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73" r:id="rId3"/>
    <p:sldId id="257" r:id="rId4"/>
    <p:sldId id="264" r:id="rId5"/>
    <p:sldId id="258" r:id="rId6"/>
    <p:sldId id="269" r:id="rId7"/>
    <p:sldId id="271" r:id="rId8"/>
    <p:sldId id="260" r:id="rId9"/>
    <p:sldId id="262" r:id="rId10"/>
    <p:sldId id="263" r:id="rId11"/>
    <p:sldId id="272" r:id="rId12"/>
    <p:sldId id="265" r:id="rId13"/>
    <p:sldId id="259" r:id="rId14"/>
    <p:sldId id="268" r:id="rId15"/>
    <p:sldId id="267" r:id="rId16"/>
    <p:sldId id="270" r:id="rId17"/>
    <p:sldId id="266" r:id="rId1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66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E:\programing_project\Python\projects\sample\bouy\log_k1-0.00000300_k2-0.0000800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1"/>
          <c:order val="1"/>
          <c:tx>
            <c:v>"k1=-0.00000160, k2=-0.000068"</c:v>
          </c:tx>
          <c:spPr>
            <a:ln>
              <a:solidFill>
                <a:schemeClr val="accent2">
                  <a:lumMod val="50000"/>
                </a:schemeClr>
              </a:solidFill>
              <a:prstDash val="sysDot"/>
            </a:ln>
          </c:spPr>
          <c:marker>
            <c:symbol val="none"/>
          </c:marker>
          <c:xVal>
            <c:numRef>
              <c:f>'E:\programing_project\Python\projects\sample\bouy\[log_k1-0.00000160_k2-0.00006700.xlsx]log_k1-0.00000160_k2-0.00006800'!$A$1:$A$50001</c:f>
              <c:numCache>
                <c:formatCode>General</c:formatCode>
                <c:ptCount val="50001"/>
                <c:pt idx="0">
                  <c:v>0.0</c:v>
                </c:pt>
                <c:pt idx="1">
                  <c:v>0.01</c:v>
                </c:pt>
                <c:pt idx="2">
                  <c:v>0.02</c:v>
                </c:pt>
                <c:pt idx="3">
                  <c:v>0.03</c:v>
                </c:pt>
                <c:pt idx="4">
                  <c:v>0.04</c:v>
                </c:pt>
                <c:pt idx="5">
                  <c:v>0.05</c:v>
                </c:pt>
                <c:pt idx="6">
                  <c:v>0.06</c:v>
                </c:pt>
                <c:pt idx="7">
                  <c:v>0.07</c:v>
                </c:pt>
                <c:pt idx="8">
                  <c:v>0.08</c:v>
                </c:pt>
                <c:pt idx="9">
                  <c:v>0.09</c:v>
                </c:pt>
                <c:pt idx="10">
                  <c:v>0.0999999999999999</c:v>
                </c:pt>
                <c:pt idx="11">
                  <c:v>0.109999999999999</c:v>
                </c:pt>
                <c:pt idx="12">
                  <c:v>0.119999999999999</c:v>
                </c:pt>
                <c:pt idx="13">
                  <c:v>0.129999999999999</c:v>
                </c:pt>
                <c:pt idx="14">
                  <c:v>0.139999999999999</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c:v>
                </c:pt>
                <c:pt idx="29">
                  <c:v>0.29</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c:v>
                </c:pt>
                <c:pt idx="56">
                  <c:v>0.56</c:v>
                </c:pt>
                <c:pt idx="57">
                  <c:v>0.57</c:v>
                </c:pt>
                <c:pt idx="58">
                  <c:v>0.58</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0.84</c:v>
                </c:pt>
                <c:pt idx="85">
                  <c:v>0.85</c:v>
                </c:pt>
                <c:pt idx="86">
                  <c:v>0.86</c:v>
                </c:pt>
                <c:pt idx="87">
                  <c:v>0.87</c:v>
                </c:pt>
                <c:pt idx="88">
                  <c:v>0.88</c:v>
                </c:pt>
                <c:pt idx="89">
                  <c:v>0.89</c:v>
                </c:pt>
                <c:pt idx="90">
                  <c:v>0.9</c:v>
                </c:pt>
                <c:pt idx="91">
                  <c:v>0.91</c:v>
                </c:pt>
                <c:pt idx="92">
                  <c:v>0.92</c:v>
                </c:pt>
                <c:pt idx="93">
                  <c:v>0.93</c:v>
                </c:pt>
                <c:pt idx="94">
                  <c:v>0.94</c:v>
                </c:pt>
                <c:pt idx="95">
                  <c:v>0.95</c:v>
                </c:pt>
                <c:pt idx="96">
                  <c:v>0.96</c:v>
                </c:pt>
                <c:pt idx="97">
                  <c:v>0.97</c:v>
                </c:pt>
                <c:pt idx="98">
                  <c:v>0.98</c:v>
                </c:pt>
                <c:pt idx="99">
                  <c:v>0.99</c:v>
                </c:pt>
                <c:pt idx="100">
                  <c:v>1.0</c:v>
                </c:pt>
                <c:pt idx="101">
                  <c:v>1.01</c:v>
                </c:pt>
                <c:pt idx="102">
                  <c:v>1.02</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pt idx="181">
                  <c:v>1.81</c:v>
                </c:pt>
                <c:pt idx="182">
                  <c:v>1.82</c:v>
                </c:pt>
                <c:pt idx="183">
                  <c:v>1.83</c:v>
                </c:pt>
                <c:pt idx="184">
                  <c:v>1.84</c:v>
                </c:pt>
                <c:pt idx="185">
                  <c:v>1.85</c:v>
                </c:pt>
                <c:pt idx="186">
                  <c:v>1.86</c:v>
                </c:pt>
                <c:pt idx="187">
                  <c:v>1.87</c:v>
                </c:pt>
                <c:pt idx="188">
                  <c:v>1.88</c:v>
                </c:pt>
                <c:pt idx="189">
                  <c:v>1.89</c:v>
                </c:pt>
                <c:pt idx="190">
                  <c:v>1.9</c:v>
                </c:pt>
                <c:pt idx="191">
                  <c:v>1.91</c:v>
                </c:pt>
                <c:pt idx="192">
                  <c:v>1.92</c:v>
                </c:pt>
                <c:pt idx="193">
                  <c:v>1.93</c:v>
                </c:pt>
                <c:pt idx="194">
                  <c:v>1.94</c:v>
                </c:pt>
                <c:pt idx="195">
                  <c:v>1.95</c:v>
                </c:pt>
                <c:pt idx="196">
                  <c:v>1.96</c:v>
                </c:pt>
                <c:pt idx="197">
                  <c:v>1.97</c:v>
                </c:pt>
                <c:pt idx="198">
                  <c:v>1.98</c:v>
                </c:pt>
                <c:pt idx="199">
                  <c:v>1.99</c:v>
                </c:pt>
                <c:pt idx="200">
                  <c:v>2.0</c:v>
                </c:pt>
                <c:pt idx="201">
                  <c:v>2.01</c:v>
                </c:pt>
                <c:pt idx="202">
                  <c:v>2.02</c:v>
                </c:pt>
                <c:pt idx="203">
                  <c:v>2.03</c:v>
                </c:pt>
                <c:pt idx="204">
                  <c:v>2.04</c:v>
                </c:pt>
                <c:pt idx="205">
                  <c:v>2.05</c:v>
                </c:pt>
                <c:pt idx="206">
                  <c:v>2.06</c:v>
                </c:pt>
                <c:pt idx="207">
                  <c:v>2.07</c:v>
                </c:pt>
                <c:pt idx="208">
                  <c:v>2.079999999999989</c:v>
                </c:pt>
                <c:pt idx="209">
                  <c:v>2.08999999999999</c:v>
                </c:pt>
                <c:pt idx="210">
                  <c:v>2.099999999999989</c:v>
                </c:pt>
                <c:pt idx="211">
                  <c:v>2.10999999999999</c:v>
                </c:pt>
                <c:pt idx="212">
                  <c:v>2.119999999999989</c:v>
                </c:pt>
                <c:pt idx="213">
                  <c:v>2.12999999999999</c:v>
                </c:pt>
                <c:pt idx="214">
                  <c:v>2.139999999999989</c:v>
                </c:pt>
                <c:pt idx="215">
                  <c:v>2.14999999999999</c:v>
                </c:pt>
                <c:pt idx="216">
                  <c:v>2.159999999999989</c:v>
                </c:pt>
                <c:pt idx="217">
                  <c:v>2.16999999999999</c:v>
                </c:pt>
                <c:pt idx="218">
                  <c:v>2.179999999999989</c:v>
                </c:pt>
                <c:pt idx="219">
                  <c:v>2.18999999999999</c:v>
                </c:pt>
                <c:pt idx="220">
                  <c:v>2.19999999999999</c:v>
                </c:pt>
                <c:pt idx="221">
                  <c:v>2.20999999999999</c:v>
                </c:pt>
                <c:pt idx="222">
                  <c:v>2.21999999999999</c:v>
                </c:pt>
                <c:pt idx="223">
                  <c:v>2.22999999999999</c:v>
                </c:pt>
                <c:pt idx="224">
                  <c:v>2.23999999999999</c:v>
                </c:pt>
                <c:pt idx="225">
                  <c:v>2.24999999999999</c:v>
                </c:pt>
                <c:pt idx="226">
                  <c:v>2.25999999999999</c:v>
                </c:pt>
                <c:pt idx="227">
                  <c:v>2.26999999999999</c:v>
                </c:pt>
                <c:pt idx="228">
                  <c:v>2.27999999999999</c:v>
                </c:pt>
                <c:pt idx="229">
                  <c:v>2.28999999999999</c:v>
                </c:pt>
                <c:pt idx="230">
                  <c:v>2.29999999999999</c:v>
                </c:pt>
                <c:pt idx="231">
                  <c:v>2.309999999999989</c:v>
                </c:pt>
                <c:pt idx="232">
                  <c:v>2.31999999999999</c:v>
                </c:pt>
                <c:pt idx="233">
                  <c:v>2.329999999999989</c:v>
                </c:pt>
                <c:pt idx="234">
                  <c:v>2.33999999999999</c:v>
                </c:pt>
                <c:pt idx="235">
                  <c:v>2.349999999999989</c:v>
                </c:pt>
                <c:pt idx="236">
                  <c:v>2.35999999999999</c:v>
                </c:pt>
                <c:pt idx="237">
                  <c:v>2.369999999999989</c:v>
                </c:pt>
                <c:pt idx="238">
                  <c:v>2.37999999999999</c:v>
                </c:pt>
                <c:pt idx="239">
                  <c:v>2.389999999999989</c:v>
                </c:pt>
                <c:pt idx="240">
                  <c:v>2.39999999999999</c:v>
                </c:pt>
                <c:pt idx="241">
                  <c:v>2.409999999999989</c:v>
                </c:pt>
                <c:pt idx="242">
                  <c:v>2.41999999999999</c:v>
                </c:pt>
                <c:pt idx="243">
                  <c:v>2.429999999999989</c:v>
                </c:pt>
                <c:pt idx="244">
                  <c:v>2.43999999999999</c:v>
                </c:pt>
                <c:pt idx="245">
                  <c:v>2.44999999999999</c:v>
                </c:pt>
                <c:pt idx="246">
                  <c:v>2.45999999999999</c:v>
                </c:pt>
                <c:pt idx="247">
                  <c:v>2.46999999999999</c:v>
                </c:pt>
                <c:pt idx="248">
                  <c:v>2.47999999999999</c:v>
                </c:pt>
                <c:pt idx="249">
                  <c:v>2.48999999999999</c:v>
                </c:pt>
                <c:pt idx="250">
                  <c:v>2.499999999999989</c:v>
                </c:pt>
                <c:pt idx="251">
                  <c:v>2.50999999999999</c:v>
                </c:pt>
                <c:pt idx="252">
                  <c:v>2.519999999999989</c:v>
                </c:pt>
                <c:pt idx="253">
                  <c:v>2.52999999999999</c:v>
                </c:pt>
                <c:pt idx="254">
                  <c:v>2.539999999999989</c:v>
                </c:pt>
                <c:pt idx="255">
                  <c:v>2.54999999999998</c:v>
                </c:pt>
                <c:pt idx="256">
                  <c:v>2.55999999999998</c:v>
                </c:pt>
                <c:pt idx="257">
                  <c:v>2.56999999999998</c:v>
                </c:pt>
                <c:pt idx="258">
                  <c:v>2.57999999999998</c:v>
                </c:pt>
                <c:pt idx="259">
                  <c:v>2.58999999999998</c:v>
                </c:pt>
                <c:pt idx="260">
                  <c:v>2.59999999999998</c:v>
                </c:pt>
                <c:pt idx="261">
                  <c:v>2.60999999999998</c:v>
                </c:pt>
                <c:pt idx="262">
                  <c:v>2.61999999999998</c:v>
                </c:pt>
                <c:pt idx="263">
                  <c:v>2.62999999999998</c:v>
                </c:pt>
                <c:pt idx="264">
                  <c:v>2.63999999999998</c:v>
                </c:pt>
                <c:pt idx="265">
                  <c:v>2.64999999999998</c:v>
                </c:pt>
                <c:pt idx="266">
                  <c:v>2.65999999999998</c:v>
                </c:pt>
                <c:pt idx="267">
                  <c:v>2.66999999999998</c:v>
                </c:pt>
                <c:pt idx="268">
                  <c:v>2.67999999999998</c:v>
                </c:pt>
                <c:pt idx="269">
                  <c:v>2.68999999999998</c:v>
                </c:pt>
                <c:pt idx="270">
                  <c:v>2.69999999999998</c:v>
                </c:pt>
                <c:pt idx="271">
                  <c:v>2.70999999999998</c:v>
                </c:pt>
                <c:pt idx="272">
                  <c:v>2.71999999999998</c:v>
                </c:pt>
                <c:pt idx="273">
                  <c:v>2.72999999999998</c:v>
                </c:pt>
                <c:pt idx="274">
                  <c:v>2.73999999999998</c:v>
                </c:pt>
                <c:pt idx="275">
                  <c:v>2.74999999999998</c:v>
                </c:pt>
                <c:pt idx="276">
                  <c:v>2.75999999999998</c:v>
                </c:pt>
                <c:pt idx="277">
                  <c:v>2.76999999999998</c:v>
                </c:pt>
                <c:pt idx="278">
                  <c:v>2.77999999999998</c:v>
                </c:pt>
                <c:pt idx="279">
                  <c:v>2.78999999999998</c:v>
                </c:pt>
                <c:pt idx="280">
                  <c:v>2.79999999999998</c:v>
                </c:pt>
                <c:pt idx="281">
                  <c:v>2.80999999999998</c:v>
                </c:pt>
                <c:pt idx="282">
                  <c:v>2.819999999999979</c:v>
                </c:pt>
                <c:pt idx="283">
                  <c:v>2.82999999999998</c:v>
                </c:pt>
                <c:pt idx="284">
                  <c:v>2.839999999999979</c:v>
                </c:pt>
                <c:pt idx="285">
                  <c:v>2.84999999999998</c:v>
                </c:pt>
                <c:pt idx="286">
                  <c:v>2.859999999999979</c:v>
                </c:pt>
                <c:pt idx="287">
                  <c:v>2.86999999999998</c:v>
                </c:pt>
                <c:pt idx="288">
                  <c:v>2.879999999999979</c:v>
                </c:pt>
                <c:pt idx="289">
                  <c:v>2.88999999999998</c:v>
                </c:pt>
                <c:pt idx="290">
                  <c:v>2.899999999999979</c:v>
                </c:pt>
                <c:pt idx="291">
                  <c:v>2.90999999999998</c:v>
                </c:pt>
                <c:pt idx="292">
                  <c:v>2.919999999999979</c:v>
                </c:pt>
                <c:pt idx="293">
                  <c:v>2.92999999999998</c:v>
                </c:pt>
                <c:pt idx="294">
                  <c:v>2.939999999999979</c:v>
                </c:pt>
                <c:pt idx="295">
                  <c:v>2.94999999999998</c:v>
                </c:pt>
                <c:pt idx="296">
                  <c:v>2.95999999999998</c:v>
                </c:pt>
                <c:pt idx="297">
                  <c:v>2.96999999999998</c:v>
                </c:pt>
                <c:pt idx="298">
                  <c:v>2.97999999999998</c:v>
                </c:pt>
                <c:pt idx="299">
                  <c:v>2.98999999999998</c:v>
                </c:pt>
                <c:pt idx="300">
                  <c:v>2.99999999999998</c:v>
                </c:pt>
                <c:pt idx="301">
                  <c:v>3.00999999999998</c:v>
                </c:pt>
                <c:pt idx="302">
                  <c:v>3.019999999999969</c:v>
                </c:pt>
                <c:pt idx="303">
                  <c:v>3.02999999999997</c:v>
                </c:pt>
                <c:pt idx="304">
                  <c:v>3.039999999999969</c:v>
                </c:pt>
                <c:pt idx="305">
                  <c:v>3.04999999999997</c:v>
                </c:pt>
                <c:pt idx="306">
                  <c:v>3.059999999999969</c:v>
                </c:pt>
                <c:pt idx="307">
                  <c:v>3.06999999999997</c:v>
                </c:pt>
                <c:pt idx="308">
                  <c:v>3.079999999999969</c:v>
                </c:pt>
                <c:pt idx="309">
                  <c:v>3.08999999999997</c:v>
                </c:pt>
                <c:pt idx="310">
                  <c:v>3.099999999999969</c:v>
                </c:pt>
                <c:pt idx="311">
                  <c:v>3.10999999999997</c:v>
                </c:pt>
                <c:pt idx="312">
                  <c:v>3.119999999999969</c:v>
                </c:pt>
                <c:pt idx="313">
                  <c:v>3.12999999999997</c:v>
                </c:pt>
                <c:pt idx="314">
                  <c:v>3.139999999999969</c:v>
                </c:pt>
                <c:pt idx="315">
                  <c:v>3.14999999999997</c:v>
                </c:pt>
                <c:pt idx="316">
                  <c:v>3.159999999999969</c:v>
                </c:pt>
                <c:pt idx="317">
                  <c:v>3.16999999999997</c:v>
                </c:pt>
                <c:pt idx="318">
                  <c:v>3.17999999999997</c:v>
                </c:pt>
                <c:pt idx="319">
                  <c:v>3.18999999999997</c:v>
                </c:pt>
                <c:pt idx="320">
                  <c:v>3.19999999999997</c:v>
                </c:pt>
                <c:pt idx="321">
                  <c:v>3.20999999999997</c:v>
                </c:pt>
                <c:pt idx="322">
                  <c:v>3.21999999999997</c:v>
                </c:pt>
                <c:pt idx="323">
                  <c:v>3.22999999999997</c:v>
                </c:pt>
                <c:pt idx="324">
                  <c:v>3.23999999999997</c:v>
                </c:pt>
                <c:pt idx="325">
                  <c:v>3.24999999999997</c:v>
                </c:pt>
                <c:pt idx="326">
                  <c:v>3.25999999999997</c:v>
                </c:pt>
                <c:pt idx="327">
                  <c:v>3.26999999999997</c:v>
                </c:pt>
                <c:pt idx="328">
                  <c:v>3.27999999999997</c:v>
                </c:pt>
                <c:pt idx="329">
                  <c:v>3.28999999999997</c:v>
                </c:pt>
                <c:pt idx="330">
                  <c:v>3.29999999999997</c:v>
                </c:pt>
                <c:pt idx="331">
                  <c:v>3.309999999999969</c:v>
                </c:pt>
                <c:pt idx="332">
                  <c:v>3.31999999999997</c:v>
                </c:pt>
                <c:pt idx="333">
                  <c:v>3.329999999999969</c:v>
                </c:pt>
                <c:pt idx="334">
                  <c:v>3.33999999999997</c:v>
                </c:pt>
                <c:pt idx="335">
                  <c:v>3.349999999999969</c:v>
                </c:pt>
                <c:pt idx="336">
                  <c:v>3.35999999999997</c:v>
                </c:pt>
                <c:pt idx="337">
                  <c:v>3.369999999999969</c:v>
                </c:pt>
                <c:pt idx="338">
                  <c:v>3.37999999999997</c:v>
                </c:pt>
                <c:pt idx="339">
                  <c:v>3.389999999999969</c:v>
                </c:pt>
                <c:pt idx="340">
                  <c:v>3.39999999999997</c:v>
                </c:pt>
                <c:pt idx="341">
                  <c:v>3.409999999999969</c:v>
                </c:pt>
                <c:pt idx="342">
                  <c:v>3.41999999999997</c:v>
                </c:pt>
                <c:pt idx="343">
                  <c:v>3.42999999999997</c:v>
                </c:pt>
                <c:pt idx="344">
                  <c:v>3.43999999999997</c:v>
                </c:pt>
                <c:pt idx="345">
                  <c:v>3.44999999999997</c:v>
                </c:pt>
                <c:pt idx="346">
                  <c:v>3.45999999999997</c:v>
                </c:pt>
                <c:pt idx="347">
                  <c:v>3.46999999999997</c:v>
                </c:pt>
                <c:pt idx="348">
                  <c:v>3.479999999999969</c:v>
                </c:pt>
                <c:pt idx="349">
                  <c:v>3.48999999999996</c:v>
                </c:pt>
                <c:pt idx="350">
                  <c:v>3.49999999999996</c:v>
                </c:pt>
                <c:pt idx="351">
                  <c:v>3.50999999999996</c:v>
                </c:pt>
                <c:pt idx="352">
                  <c:v>3.51999999999996</c:v>
                </c:pt>
                <c:pt idx="353">
                  <c:v>3.52999999999996</c:v>
                </c:pt>
                <c:pt idx="354">
                  <c:v>3.53999999999996</c:v>
                </c:pt>
                <c:pt idx="355">
                  <c:v>3.54999999999996</c:v>
                </c:pt>
                <c:pt idx="356">
                  <c:v>3.55999999999996</c:v>
                </c:pt>
                <c:pt idx="357">
                  <c:v>3.56999999999996</c:v>
                </c:pt>
                <c:pt idx="358">
                  <c:v>3.57999999999996</c:v>
                </c:pt>
                <c:pt idx="359">
                  <c:v>3.58999999999996</c:v>
                </c:pt>
                <c:pt idx="360">
                  <c:v>3.59999999999996</c:v>
                </c:pt>
                <c:pt idx="361">
                  <c:v>3.60999999999996</c:v>
                </c:pt>
                <c:pt idx="362">
                  <c:v>3.61999999999996</c:v>
                </c:pt>
                <c:pt idx="363">
                  <c:v>3.62999999999996</c:v>
                </c:pt>
                <c:pt idx="364">
                  <c:v>3.63999999999996</c:v>
                </c:pt>
                <c:pt idx="365">
                  <c:v>3.64999999999996</c:v>
                </c:pt>
                <c:pt idx="366">
                  <c:v>3.65999999999996</c:v>
                </c:pt>
                <c:pt idx="367">
                  <c:v>3.66999999999996</c:v>
                </c:pt>
                <c:pt idx="368">
                  <c:v>3.67999999999996</c:v>
                </c:pt>
                <c:pt idx="369">
                  <c:v>3.68999999999996</c:v>
                </c:pt>
                <c:pt idx="370">
                  <c:v>3.69999999999996</c:v>
                </c:pt>
                <c:pt idx="371">
                  <c:v>3.70999999999996</c:v>
                </c:pt>
                <c:pt idx="372">
                  <c:v>3.71999999999996</c:v>
                </c:pt>
                <c:pt idx="373">
                  <c:v>3.72999999999996</c:v>
                </c:pt>
                <c:pt idx="374">
                  <c:v>3.73999999999996</c:v>
                </c:pt>
                <c:pt idx="375">
                  <c:v>3.74999999999996</c:v>
                </c:pt>
                <c:pt idx="376">
                  <c:v>3.75999999999996</c:v>
                </c:pt>
                <c:pt idx="377">
                  <c:v>3.76999999999996</c:v>
                </c:pt>
                <c:pt idx="378">
                  <c:v>3.77999999999996</c:v>
                </c:pt>
                <c:pt idx="379">
                  <c:v>3.78999999999996</c:v>
                </c:pt>
                <c:pt idx="380">
                  <c:v>3.79999999999996</c:v>
                </c:pt>
                <c:pt idx="381">
                  <c:v>3.80999999999996</c:v>
                </c:pt>
                <c:pt idx="382">
                  <c:v>3.819999999999959</c:v>
                </c:pt>
                <c:pt idx="383">
                  <c:v>3.82999999999996</c:v>
                </c:pt>
                <c:pt idx="384">
                  <c:v>3.839999999999959</c:v>
                </c:pt>
                <c:pt idx="385">
                  <c:v>3.84999999999996</c:v>
                </c:pt>
                <c:pt idx="386">
                  <c:v>3.859999999999959</c:v>
                </c:pt>
                <c:pt idx="387">
                  <c:v>3.86999999999996</c:v>
                </c:pt>
                <c:pt idx="388">
                  <c:v>3.879999999999959</c:v>
                </c:pt>
                <c:pt idx="389">
                  <c:v>3.88999999999996</c:v>
                </c:pt>
                <c:pt idx="390">
                  <c:v>3.899999999999959</c:v>
                </c:pt>
                <c:pt idx="391">
                  <c:v>3.90999999999996</c:v>
                </c:pt>
                <c:pt idx="392">
                  <c:v>3.919999999999959</c:v>
                </c:pt>
                <c:pt idx="393">
                  <c:v>3.92999999999996</c:v>
                </c:pt>
                <c:pt idx="394">
                  <c:v>3.93999999999996</c:v>
                </c:pt>
                <c:pt idx="395">
                  <c:v>3.94999999999995</c:v>
                </c:pt>
                <c:pt idx="396">
                  <c:v>3.959999999999949</c:v>
                </c:pt>
                <c:pt idx="397">
                  <c:v>3.96999999999995</c:v>
                </c:pt>
                <c:pt idx="398">
                  <c:v>3.979999999999949</c:v>
                </c:pt>
                <c:pt idx="399">
                  <c:v>3.98999999999995</c:v>
                </c:pt>
                <c:pt idx="400">
                  <c:v>3.999999999999949</c:v>
                </c:pt>
                <c:pt idx="401">
                  <c:v>4.00999999999995</c:v>
                </c:pt>
                <c:pt idx="402">
                  <c:v>4.01999999999995</c:v>
                </c:pt>
                <c:pt idx="403">
                  <c:v>4.02999999999995</c:v>
                </c:pt>
                <c:pt idx="404">
                  <c:v>4.03999999999995</c:v>
                </c:pt>
                <c:pt idx="405">
                  <c:v>4.04999999999995</c:v>
                </c:pt>
                <c:pt idx="406">
                  <c:v>4.05999999999995</c:v>
                </c:pt>
                <c:pt idx="407">
                  <c:v>4.06999999999995</c:v>
                </c:pt>
                <c:pt idx="408">
                  <c:v>4.07999999999995</c:v>
                </c:pt>
                <c:pt idx="409">
                  <c:v>4.08999999999995</c:v>
                </c:pt>
                <c:pt idx="410">
                  <c:v>4.09999999999995</c:v>
                </c:pt>
                <c:pt idx="411">
                  <c:v>4.10999999999995</c:v>
                </c:pt>
                <c:pt idx="412">
                  <c:v>4.119999999999949</c:v>
                </c:pt>
                <c:pt idx="413">
                  <c:v>4.129999999999949</c:v>
                </c:pt>
                <c:pt idx="414">
                  <c:v>4.13999999999995</c:v>
                </c:pt>
                <c:pt idx="415">
                  <c:v>4.14999999999995</c:v>
                </c:pt>
                <c:pt idx="416">
                  <c:v>4.159999999999949</c:v>
                </c:pt>
                <c:pt idx="417">
                  <c:v>4.169999999999949</c:v>
                </c:pt>
                <c:pt idx="418">
                  <c:v>4.17999999999995</c:v>
                </c:pt>
                <c:pt idx="419">
                  <c:v>4.18999999999995</c:v>
                </c:pt>
                <c:pt idx="420">
                  <c:v>4.19999999999995</c:v>
                </c:pt>
                <c:pt idx="421">
                  <c:v>4.20999999999995</c:v>
                </c:pt>
                <c:pt idx="422">
                  <c:v>4.21999999999995</c:v>
                </c:pt>
                <c:pt idx="423">
                  <c:v>4.22999999999995</c:v>
                </c:pt>
                <c:pt idx="424">
                  <c:v>4.23999999999995</c:v>
                </c:pt>
                <c:pt idx="425">
                  <c:v>4.24999999999995</c:v>
                </c:pt>
                <c:pt idx="426">
                  <c:v>4.25999999999995</c:v>
                </c:pt>
                <c:pt idx="427">
                  <c:v>4.26999999999995</c:v>
                </c:pt>
                <c:pt idx="428">
                  <c:v>4.27999999999995</c:v>
                </c:pt>
                <c:pt idx="429">
                  <c:v>4.28999999999995</c:v>
                </c:pt>
                <c:pt idx="430">
                  <c:v>4.29999999999995</c:v>
                </c:pt>
                <c:pt idx="431">
                  <c:v>4.30999999999995</c:v>
                </c:pt>
                <c:pt idx="432">
                  <c:v>4.31999999999995</c:v>
                </c:pt>
                <c:pt idx="433">
                  <c:v>4.329999999999949</c:v>
                </c:pt>
                <c:pt idx="434">
                  <c:v>4.33999999999995</c:v>
                </c:pt>
                <c:pt idx="435">
                  <c:v>4.34999999999995</c:v>
                </c:pt>
                <c:pt idx="436">
                  <c:v>4.35999999999995</c:v>
                </c:pt>
                <c:pt idx="437">
                  <c:v>4.369999999999949</c:v>
                </c:pt>
                <c:pt idx="438">
                  <c:v>4.37999999999995</c:v>
                </c:pt>
                <c:pt idx="439">
                  <c:v>4.38999999999995</c:v>
                </c:pt>
                <c:pt idx="440">
                  <c:v>4.39999999999995</c:v>
                </c:pt>
                <c:pt idx="441">
                  <c:v>4.40999999999995</c:v>
                </c:pt>
                <c:pt idx="442">
                  <c:v>4.41999999999995</c:v>
                </c:pt>
                <c:pt idx="443">
                  <c:v>4.42999999999995</c:v>
                </c:pt>
                <c:pt idx="444">
                  <c:v>4.43999999999995</c:v>
                </c:pt>
                <c:pt idx="445">
                  <c:v>4.44999999999994</c:v>
                </c:pt>
                <c:pt idx="446">
                  <c:v>4.45999999999994</c:v>
                </c:pt>
                <c:pt idx="447">
                  <c:v>4.46999999999994</c:v>
                </c:pt>
                <c:pt idx="448">
                  <c:v>4.47999999999994</c:v>
                </c:pt>
                <c:pt idx="449">
                  <c:v>4.48999999999994</c:v>
                </c:pt>
                <c:pt idx="450">
                  <c:v>4.49999999999994</c:v>
                </c:pt>
                <c:pt idx="451">
                  <c:v>4.50999999999994</c:v>
                </c:pt>
                <c:pt idx="452">
                  <c:v>4.51999999999994</c:v>
                </c:pt>
                <c:pt idx="453">
                  <c:v>4.52999999999994</c:v>
                </c:pt>
                <c:pt idx="454">
                  <c:v>4.53999999999994</c:v>
                </c:pt>
                <c:pt idx="455">
                  <c:v>4.54999999999994</c:v>
                </c:pt>
                <c:pt idx="456">
                  <c:v>4.55999999999994</c:v>
                </c:pt>
                <c:pt idx="457">
                  <c:v>4.56999999999994</c:v>
                </c:pt>
                <c:pt idx="458">
                  <c:v>4.57999999999994</c:v>
                </c:pt>
                <c:pt idx="459">
                  <c:v>4.58999999999994</c:v>
                </c:pt>
                <c:pt idx="460">
                  <c:v>4.59999999999994</c:v>
                </c:pt>
                <c:pt idx="461">
                  <c:v>4.60999999999994</c:v>
                </c:pt>
                <c:pt idx="462">
                  <c:v>4.61999999999994</c:v>
                </c:pt>
                <c:pt idx="463">
                  <c:v>4.629999999999939</c:v>
                </c:pt>
                <c:pt idx="464">
                  <c:v>4.63999999999994</c:v>
                </c:pt>
                <c:pt idx="465">
                  <c:v>4.64999999999994</c:v>
                </c:pt>
                <c:pt idx="466">
                  <c:v>4.65999999999994</c:v>
                </c:pt>
                <c:pt idx="467">
                  <c:v>4.669999999999939</c:v>
                </c:pt>
                <c:pt idx="468">
                  <c:v>4.67999999999994</c:v>
                </c:pt>
                <c:pt idx="469">
                  <c:v>4.68999999999994</c:v>
                </c:pt>
                <c:pt idx="470">
                  <c:v>4.69999999999994</c:v>
                </c:pt>
                <c:pt idx="471">
                  <c:v>4.70999999999994</c:v>
                </c:pt>
                <c:pt idx="472">
                  <c:v>4.71999999999994</c:v>
                </c:pt>
                <c:pt idx="473">
                  <c:v>4.72999999999994</c:v>
                </c:pt>
                <c:pt idx="474">
                  <c:v>4.73999999999994</c:v>
                </c:pt>
                <c:pt idx="475">
                  <c:v>4.74999999999994</c:v>
                </c:pt>
                <c:pt idx="476">
                  <c:v>4.75999999999994</c:v>
                </c:pt>
                <c:pt idx="477">
                  <c:v>4.76999999999994</c:v>
                </c:pt>
                <c:pt idx="478">
                  <c:v>4.77999999999994</c:v>
                </c:pt>
                <c:pt idx="479">
                  <c:v>4.78999999999994</c:v>
                </c:pt>
                <c:pt idx="480">
                  <c:v>4.79999999999994</c:v>
                </c:pt>
                <c:pt idx="481">
                  <c:v>4.80999999999994</c:v>
                </c:pt>
                <c:pt idx="482">
                  <c:v>4.81999999999994</c:v>
                </c:pt>
                <c:pt idx="483">
                  <c:v>4.82999999999994</c:v>
                </c:pt>
                <c:pt idx="484">
                  <c:v>4.83999999999994</c:v>
                </c:pt>
                <c:pt idx="485">
                  <c:v>4.84999999999994</c:v>
                </c:pt>
                <c:pt idx="486">
                  <c:v>4.85999999999994</c:v>
                </c:pt>
                <c:pt idx="487">
                  <c:v>4.86999999999994</c:v>
                </c:pt>
                <c:pt idx="488">
                  <c:v>4.87999999999994</c:v>
                </c:pt>
                <c:pt idx="489">
                  <c:v>4.88999999999994</c:v>
                </c:pt>
                <c:pt idx="490">
                  <c:v>4.89999999999994</c:v>
                </c:pt>
                <c:pt idx="491">
                  <c:v>4.90999999999994</c:v>
                </c:pt>
                <c:pt idx="492">
                  <c:v>4.91999999999993</c:v>
                </c:pt>
                <c:pt idx="493">
                  <c:v>4.92999999999993</c:v>
                </c:pt>
                <c:pt idx="494">
                  <c:v>4.93999999999993</c:v>
                </c:pt>
                <c:pt idx="495">
                  <c:v>4.94999999999993</c:v>
                </c:pt>
                <c:pt idx="496">
                  <c:v>4.95999999999993</c:v>
                </c:pt>
                <c:pt idx="497">
                  <c:v>4.96999999999993</c:v>
                </c:pt>
                <c:pt idx="498">
                  <c:v>4.97999999999993</c:v>
                </c:pt>
                <c:pt idx="499">
                  <c:v>4.98999999999993</c:v>
                </c:pt>
                <c:pt idx="500">
                  <c:v>4.99999999999993</c:v>
                </c:pt>
                <c:pt idx="501">
                  <c:v>5.00999999999993</c:v>
                </c:pt>
                <c:pt idx="502">
                  <c:v>5.01999999999993</c:v>
                </c:pt>
                <c:pt idx="503">
                  <c:v>5.02999999999993</c:v>
                </c:pt>
                <c:pt idx="504">
                  <c:v>5.03999999999993</c:v>
                </c:pt>
                <c:pt idx="505">
                  <c:v>5.04999999999993</c:v>
                </c:pt>
                <c:pt idx="506">
                  <c:v>5.05999999999993</c:v>
                </c:pt>
                <c:pt idx="507">
                  <c:v>5.06999999999993</c:v>
                </c:pt>
                <c:pt idx="508">
                  <c:v>5.07999999999993</c:v>
                </c:pt>
                <c:pt idx="509">
                  <c:v>5.08999999999993</c:v>
                </c:pt>
                <c:pt idx="510">
                  <c:v>5.09999999999993</c:v>
                </c:pt>
                <c:pt idx="511">
                  <c:v>5.10999999999993</c:v>
                </c:pt>
                <c:pt idx="512">
                  <c:v>5.11999999999993</c:v>
                </c:pt>
                <c:pt idx="513">
                  <c:v>5.12999999999993</c:v>
                </c:pt>
                <c:pt idx="514">
                  <c:v>5.13999999999993</c:v>
                </c:pt>
                <c:pt idx="515">
                  <c:v>5.14999999999993</c:v>
                </c:pt>
                <c:pt idx="516">
                  <c:v>5.15999999999993</c:v>
                </c:pt>
                <c:pt idx="517">
                  <c:v>5.16999999999993</c:v>
                </c:pt>
                <c:pt idx="518">
                  <c:v>5.17999999999993</c:v>
                </c:pt>
                <c:pt idx="519">
                  <c:v>5.18999999999993</c:v>
                </c:pt>
                <c:pt idx="520">
                  <c:v>5.19999999999993</c:v>
                </c:pt>
                <c:pt idx="521">
                  <c:v>5.20999999999993</c:v>
                </c:pt>
                <c:pt idx="522">
                  <c:v>5.21999999999993</c:v>
                </c:pt>
                <c:pt idx="523">
                  <c:v>5.22999999999993</c:v>
                </c:pt>
                <c:pt idx="524">
                  <c:v>5.23999999999993</c:v>
                </c:pt>
                <c:pt idx="525">
                  <c:v>5.24999999999993</c:v>
                </c:pt>
                <c:pt idx="526">
                  <c:v>5.25999999999993</c:v>
                </c:pt>
                <c:pt idx="527">
                  <c:v>5.26999999999993</c:v>
                </c:pt>
                <c:pt idx="528">
                  <c:v>5.27999999999993</c:v>
                </c:pt>
                <c:pt idx="529">
                  <c:v>5.28999999999993</c:v>
                </c:pt>
                <c:pt idx="530">
                  <c:v>5.29999999999993</c:v>
                </c:pt>
                <c:pt idx="531">
                  <c:v>5.30999999999993</c:v>
                </c:pt>
                <c:pt idx="532">
                  <c:v>5.31999999999993</c:v>
                </c:pt>
                <c:pt idx="533">
                  <c:v>5.32999999999993</c:v>
                </c:pt>
                <c:pt idx="534">
                  <c:v>5.33999999999993</c:v>
                </c:pt>
                <c:pt idx="535">
                  <c:v>5.34999999999993</c:v>
                </c:pt>
                <c:pt idx="536">
                  <c:v>5.35999999999993</c:v>
                </c:pt>
                <c:pt idx="537">
                  <c:v>5.36999999999993</c:v>
                </c:pt>
                <c:pt idx="538">
                  <c:v>5.37999999999993</c:v>
                </c:pt>
                <c:pt idx="539">
                  <c:v>5.38999999999992</c:v>
                </c:pt>
                <c:pt idx="540">
                  <c:v>5.39999999999992</c:v>
                </c:pt>
                <c:pt idx="541">
                  <c:v>5.40999999999992</c:v>
                </c:pt>
                <c:pt idx="542">
                  <c:v>5.41999999999992</c:v>
                </c:pt>
                <c:pt idx="543">
                  <c:v>5.42999999999992</c:v>
                </c:pt>
                <c:pt idx="544">
                  <c:v>5.43999999999992</c:v>
                </c:pt>
                <c:pt idx="545">
                  <c:v>5.44999999999992</c:v>
                </c:pt>
                <c:pt idx="546">
                  <c:v>5.45999999999992</c:v>
                </c:pt>
                <c:pt idx="547">
                  <c:v>5.46999999999992</c:v>
                </c:pt>
                <c:pt idx="548">
                  <c:v>5.47999999999992</c:v>
                </c:pt>
                <c:pt idx="549">
                  <c:v>5.48999999999992</c:v>
                </c:pt>
                <c:pt idx="550">
                  <c:v>5.49999999999992</c:v>
                </c:pt>
                <c:pt idx="551">
                  <c:v>5.50999999999992</c:v>
                </c:pt>
                <c:pt idx="552">
                  <c:v>5.51999999999992</c:v>
                </c:pt>
                <c:pt idx="553">
                  <c:v>5.52999999999992</c:v>
                </c:pt>
                <c:pt idx="554">
                  <c:v>5.53999999999992</c:v>
                </c:pt>
                <c:pt idx="555">
                  <c:v>5.54999999999992</c:v>
                </c:pt>
                <c:pt idx="556">
                  <c:v>5.55999999999992</c:v>
                </c:pt>
                <c:pt idx="557">
                  <c:v>5.56999999999992</c:v>
                </c:pt>
                <c:pt idx="558">
                  <c:v>5.57999999999992</c:v>
                </c:pt>
                <c:pt idx="559">
                  <c:v>5.58999999999992</c:v>
                </c:pt>
                <c:pt idx="560">
                  <c:v>5.59999999999992</c:v>
                </c:pt>
                <c:pt idx="561">
                  <c:v>5.60999999999992</c:v>
                </c:pt>
                <c:pt idx="562">
                  <c:v>5.61999999999992</c:v>
                </c:pt>
                <c:pt idx="563">
                  <c:v>5.62999999999992</c:v>
                </c:pt>
                <c:pt idx="564">
                  <c:v>5.63999999999992</c:v>
                </c:pt>
                <c:pt idx="565">
                  <c:v>5.64999999999992</c:v>
                </c:pt>
                <c:pt idx="566">
                  <c:v>5.65999999999992</c:v>
                </c:pt>
                <c:pt idx="567">
                  <c:v>5.66999999999992</c:v>
                </c:pt>
                <c:pt idx="568">
                  <c:v>5.67999999999992</c:v>
                </c:pt>
                <c:pt idx="569">
                  <c:v>5.689999999999919</c:v>
                </c:pt>
                <c:pt idx="570">
                  <c:v>5.69999999999992</c:v>
                </c:pt>
                <c:pt idx="571">
                  <c:v>5.70999999999992</c:v>
                </c:pt>
                <c:pt idx="572">
                  <c:v>5.71999999999992</c:v>
                </c:pt>
                <c:pt idx="573">
                  <c:v>5.72999999999992</c:v>
                </c:pt>
                <c:pt idx="574">
                  <c:v>5.73999999999992</c:v>
                </c:pt>
                <c:pt idx="575">
                  <c:v>5.74999999999992</c:v>
                </c:pt>
                <c:pt idx="576">
                  <c:v>5.75999999999992</c:v>
                </c:pt>
                <c:pt idx="577">
                  <c:v>5.76999999999992</c:v>
                </c:pt>
                <c:pt idx="578">
                  <c:v>5.77999999999992</c:v>
                </c:pt>
                <c:pt idx="579">
                  <c:v>5.78999999999992</c:v>
                </c:pt>
                <c:pt idx="580">
                  <c:v>5.79999999999992</c:v>
                </c:pt>
                <c:pt idx="581">
                  <c:v>5.80999999999992</c:v>
                </c:pt>
                <c:pt idx="582">
                  <c:v>5.81999999999992</c:v>
                </c:pt>
                <c:pt idx="583">
                  <c:v>5.82999999999992</c:v>
                </c:pt>
                <c:pt idx="584">
                  <c:v>5.83999999999992</c:v>
                </c:pt>
                <c:pt idx="585">
                  <c:v>5.84999999999992</c:v>
                </c:pt>
                <c:pt idx="586">
                  <c:v>5.85999999999991</c:v>
                </c:pt>
                <c:pt idx="587">
                  <c:v>5.869999999999909</c:v>
                </c:pt>
                <c:pt idx="588">
                  <c:v>5.87999999999991</c:v>
                </c:pt>
                <c:pt idx="589">
                  <c:v>5.88999999999991</c:v>
                </c:pt>
                <c:pt idx="590">
                  <c:v>5.89999999999991</c:v>
                </c:pt>
                <c:pt idx="591">
                  <c:v>5.90999999999991</c:v>
                </c:pt>
                <c:pt idx="592">
                  <c:v>5.91999999999991</c:v>
                </c:pt>
                <c:pt idx="593">
                  <c:v>5.92999999999991</c:v>
                </c:pt>
                <c:pt idx="594">
                  <c:v>5.93999999999991</c:v>
                </c:pt>
                <c:pt idx="595">
                  <c:v>5.94999999999991</c:v>
                </c:pt>
                <c:pt idx="596">
                  <c:v>5.95999999999991</c:v>
                </c:pt>
                <c:pt idx="597">
                  <c:v>5.96999999999991</c:v>
                </c:pt>
                <c:pt idx="598">
                  <c:v>5.97999999999991</c:v>
                </c:pt>
                <c:pt idx="599">
                  <c:v>5.98999999999991</c:v>
                </c:pt>
                <c:pt idx="600">
                  <c:v>5.99999999999991</c:v>
                </c:pt>
                <c:pt idx="601">
                  <c:v>6.00999999999991</c:v>
                </c:pt>
                <c:pt idx="602">
                  <c:v>6.01999999999991</c:v>
                </c:pt>
                <c:pt idx="603">
                  <c:v>6.02999999999991</c:v>
                </c:pt>
                <c:pt idx="604">
                  <c:v>6.03999999999991</c:v>
                </c:pt>
                <c:pt idx="605">
                  <c:v>6.04999999999991</c:v>
                </c:pt>
                <c:pt idx="606">
                  <c:v>6.05999999999991</c:v>
                </c:pt>
                <c:pt idx="607">
                  <c:v>6.06999999999991</c:v>
                </c:pt>
                <c:pt idx="608">
                  <c:v>6.07999999999991</c:v>
                </c:pt>
                <c:pt idx="609">
                  <c:v>6.08999999999991</c:v>
                </c:pt>
                <c:pt idx="610">
                  <c:v>6.09999999999991</c:v>
                </c:pt>
                <c:pt idx="611">
                  <c:v>6.10999999999991</c:v>
                </c:pt>
                <c:pt idx="612">
                  <c:v>6.11999999999991</c:v>
                </c:pt>
                <c:pt idx="613">
                  <c:v>6.129999999999909</c:v>
                </c:pt>
                <c:pt idx="614">
                  <c:v>6.13999999999991</c:v>
                </c:pt>
                <c:pt idx="615">
                  <c:v>6.14999999999991</c:v>
                </c:pt>
                <c:pt idx="616">
                  <c:v>6.15999999999991</c:v>
                </c:pt>
                <c:pt idx="617">
                  <c:v>6.169999999999909</c:v>
                </c:pt>
                <c:pt idx="618">
                  <c:v>6.17999999999991</c:v>
                </c:pt>
                <c:pt idx="619">
                  <c:v>6.18999999999991</c:v>
                </c:pt>
                <c:pt idx="620">
                  <c:v>6.19999999999991</c:v>
                </c:pt>
                <c:pt idx="621">
                  <c:v>6.20999999999991</c:v>
                </c:pt>
                <c:pt idx="622">
                  <c:v>6.21999999999991</c:v>
                </c:pt>
                <c:pt idx="623">
                  <c:v>6.22999999999991</c:v>
                </c:pt>
                <c:pt idx="624">
                  <c:v>6.23999999999991</c:v>
                </c:pt>
                <c:pt idx="625">
                  <c:v>6.24999999999991</c:v>
                </c:pt>
                <c:pt idx="626">
                  <c:v>6.25999999999991</c:v>
                </c:pt>
                <c:pt idx="627">
                  <c:v>6.26999999999991</c:v>
                </c:pt>
                <c:pt idx="628">
                  <c:v>6.27999999999991</c:v>
                </c:pt>
                <c:pt idx="629">
                  <c:v>6.28999999999991</c:v>
                </c:pt>
                <c:pt idx="630">
                  <c:v>6.29999999999991</c:v>
                </c:pt>
                <c:pt idx="631">
                  <c:v>6.30999999999991</c:v>
                </c:pt>
                <c:pt idx="632">
                  <c:v>6.31999999999991</c:v>
                </c:pt>
                <c:pt idx="633">
                  <c:v>6.3299999999999</c:v>
                </c:pt>
                <c:pt idx="634">
                  <c:v>6.3399999999999</c:v>
                </c:pt>
                <c:pt idx="635">
                  <c:v>6.3499999999999</c:v>
                </c:pt>
                <c:pt idx="636">
                  <c:v>6.3599999999999</c:v>
                </c:pt>
                <c:pt idx="637">
                  <c:v>6.3699999999999</c:v>
                </c:pt>
                <c:pt idx="638">
                  <c:v>6.3799999999999</c:v>
                </c:pt>
                <c:pt idx="639">
                  <c:v>6.3899999999999</c:v>
                </c:pt>
                <c:pt idx="640">
                  <c:v>6.3999999999999</c:v>
                </c:pt>
                <c:pt idx="641">
                  <c:v>6.4099999999999</c:v>
                </c:pt>
                <c:pt idx="642">
                  <c:v>6.4199999999999</c:v>
                </c:pt>
                <c:pt idx="643">
                  <c:v>6.4299999999999</c:v>
                </c:pt>
                <c:pt idx="644">
                  <c:v>6.4399999999999</c:v>
                </c:pt>
                <c:pt idx="645">
                  <c:v>6.4499999999999</c:v>
                </c:pt>
                <c:pt idx="646">
                  <c:v>6.4599999999999</c:v>
                </c:pt>
                <c:pt idx="647">
                  <c:v>6.4699999999999</c:v>
                </c:pt>
                <c:pt idx="648">
                  <c:v>6.4799999999999</c:v>
                </c:pt>
                <c:pt idx="649">
                  <c:v>6.4899999999999</c:v>
                </c:pt>
                <c:pt idx="650">
                  <c:v>6.4999999999999</c:v>
                </c:pt>
                <c:pt idx="651">
                  <c:v>6.5099999999999</c:v>
                </c:pt>
                <c:pt idx="652">
                  <c:v>6.5199999999999</c:v>
                </c:pt>
                <c:pt idx="653">
                  <c:v>6.5299999999999</c:v>
                </c:pt>
                <c:pt idx="654">
                  <c:v>6.5399999999999</c:v>
                </c:pt>
                <c:pt idx="655">
                  <c:v>6.5499999999999</c:v>
                </c:pt>
                <c:pt idx="656">
                  <c:v>6.5599999999999</c:v>
                </c:pt>
                <c:pt idx="657">
                  <c:v>6.5699999999999</c:v>
                </c:pt>
                <c:pt idx="658">
                  <c:v>6.5799999999999</c:v>
                </c:pt>
                <c:pt idx="659">
                  <c:v>6.5899999999999</c:v>
                </c:pt>
                <c:pt idx="660">
                  <c:v>6.5999999999999</c:v>
                </c:pt>
                <c:pt idx="661">
                  <c:v>6.6099999999999</c:v>
                </c:pt>
                <c:pt idx="662">
                  <c:v>6.6199999999999</c:v>
                </c:pt>
                <c:pt idx="663">
                  <c:v>6.629999999999899</c:v>
                </c:pt>
                <c:pt idx="664">
                  <c:v>6.6399999999999</c:v>
                </c:pt>
                <c:pt idx="665">
                  <c:v>6.6499999999999</c:v>
                </c:pt>
                <c:pt idx="666">
                  <c:v>6.6599999999999</c:v>
                </c:pt>
                <c:pt idx="667">
                  <c:v>6.669999999999899</c:v>
                </c:pt>
                <c:pt idx="668">
                  <c:v>6.6799999999999</c:v>
                </c:pt>
                <c:pt idx="669">
                  <c:v>6.6899999999999</c:v>
                </c:pt>
                <c:pt idx="670">
                  <c:v>6.6999999999999</c:v>
                </c:pt>
                <c:pt idx="671">
                  <c:v>6.7099999999999</c:v>
                </c:pt>
                <c:pt idx="672">
                  <c:v>6.7199999999999</c:v>
                </c:pt>
                <c:pt idx="673">
                  <c:v>6.7299999999999</c:v>
                </c:pt>
                <c:pt idx="674">
                  <c:v>6.7399999999999</c:v>
                </c:pt>
                <c:pt idx="675">
                  <c:v>6.7499999999999</c:v>
                </c:pt>
                <c:pt idx="676">
                  <c:v>6.7599999999999</c:v>
                </c:pt>
                <c:pt idx="677">
                  <c:v>6.7699999999999</c:v>
                </c:pt>
                <c:pt idx="678">
                  <c:v>6.7799999999999</c:v>
                </c:pt>
                <c:pt idx="679">
                  <c:v>6.7899999999999</c:v>
                </c:pt>
                <c:pt idx="680">
                  <c:v>6.79999999999989</c:v>
                </c:pt>
                <c:pt idx="681">
                  <c:v>6.80999999999989</c:v>
                </c:pt>
                <c:pt idx="682">
                  <c:v>6.81999999999989</c:v>
                </c:pt>
                <c:pt idx="683">
                  <c:v>6.82999999999989</c:v>
                </c:pt>
                <c:pt idx="684">
                  <c:v>6.83999999999989</c:v>
                </c:pt>
                <c:pt idx="685">
                  <c:v>6.84999999999989</c:v>
                </c:pt>
                <c:pt idx="686">
                  <c:v>6.85999999999989</c:v>
                </c:pt>
                <c:pt idx="687">
                  <c:v>6.86999999999989</c:v>
                </c:pt>
                <c:pt idx="688">
                  <c:v>6.87999999999989</c:v>
                </c:pt>
                <c:pt idx="689">
                  <c:v>6.88999999999989</c:v>
                </c:pt>
                <c:pt idx="690">
                  <c:v>6.89999999999989</c:v>
                </c:pt>
                <c:pt idx="691">
                  <c:v>6.90999999999989</c:v>
                </c:pt>
                <c:pt idx="692">
                  <c:v>6.91999999999989</c:v>
                </c:pt>
                <c:pt idx="693">
                  <c:v>6.92999999999989</c:v>
                </c:pt>
                <c:pt idx="694">
                  <c:v>6.93999999999989</c:v>
                </c:pt>
                <c:pt idx="695">
                  <c:v>6.94999999999989</c:v>
                </c:pt>
                <c:pt idx="696">
                  <c:v>6.95999999999989</c:v>
                </c:pt>
                <c:pt idx="697">
                  <c:v>6.96999999999989</c:v>
                </c:pt>
                <c:pt idx="698">
                  <c:v>6.97999999999989</c:v>
                </c:pt>
                <c:pt idx="699">
                  <c:v>6.98999999999989</c:v>
                </c:pt>
                <c:pt idx="700">
                  <c:v>6.99999999999989</c:v>
                </c:pt>
                <c:pt idx="701">
                  <c:v>7.00999999999989</c:v>
                </c:pt>
                <c:pt idx="702">
                  <c:v>7.01999999999989</c:v>
                </c:pt>
                <c:pt idx="703">
                  <c:v>7.02999999999989</c:v>
                </c:pt>
                <c:pt idx="704">
                  <c:v>7.03999999999989</c:v>
                </c:pt>
                <c:pt idx="705">
                  <c:v>7.04999999999989</c:v>
                </c:pt>
                <c:pt idx="706">
                  <c:v>7.05999999999989</c:v>
                </c:pt>
                <c:pt idx="707">
                  <c:v>7.06999999999989</c:v>
                </c:pt>
                <c:pt idx="708">
                  <c:v>7.07999999999989</c:v>
                </c:pt>
                <c:pt idx="709">
                  <c:v>7.08999999999989</c:v>
                </c:pt>
                <c:pt idx="710">
                  <c:v>7.09999999999989</c:v>
                </c:pt>
                <c:pt idx="711">
                  <c:v>7.10999999999989</c:v>
                </c:pt>
                <c:pt idx="712">
                  <c:v>7.11999999999989</c:v>
                </c:pt>
                <c:pt idx="713">
                  <c:v>7.12999999999989</c:v>
                </c:pt>
                <c:pt idx="714">
                  <c:v>7.13999999999989</c:v>
                </c:pt>
                <c:pt idx="715">
                  <c:v>7.14999999999989</c:v>
                </c:pt>
                <c:pt idx="716">
                  <c:v>7.15999999999989</c:v>
                </c:pt>
                <c:pt idx="717">
                  <c:v>7.16999999999989</c:v>
                </c:pt>
                <c:pt idx="718">
                  <c:v>7.17999999999989</c:v>
                </c:pt>
                <c:pt idx="719">
                  <c:v>7.18999999999989</c:v>
                </c:pt>
                <c:pt idx="720">
                  <c:v>7.19999999999989</c:v>
                </c:pt>
                <c:pt idx="721">
                  <c:v>7.20999999999989</c:v>
                </c:pt>
                <c:pt idx="722">
                  <c:v>7.21999999999989</c:v>
                </c:pt>
                <c:pt idx="723">
                  <c:v>7.22999999999989</c:v>
                </c:pt>
                <c:pt idx="724">
                  <c:v>7.23999999999989</c:v>
                </c:pt>
                <c:pt idx="725">
                  <c:v>7.24999999999989</c:v>
                </c:pt>
                <c:pt idx="726">
                  <c:v>7.25999999999989</c:v>
                </c:pt>
                <c:pt idx="727">
                  <c:v>7.26999999999988</c:v>
                </c:pt>
                <c:pt idx="728">
                  <c:v>7.27999999999988</c:v>
                </c:pt>
                <c:pt idx="729">
                  <c:v>7.28999999999988</c:v>
                </c:pt>
                <c:pt idx="730">
                  <c:v>7.29999999999988</c:v>
                </c:pt>
                <c:pt idx="731">
                  <c:v>7.30999999999988</c:v>
                </c:pt>
                <c:pt idx="732">
                  <c:v>7.31999999999988</c:v>
                </c:pt>
                <c:pt idx="733">
                  <c:v>7.32999999999988</c:v>
                </c:pt>
                <c:pt idx="734">
                  <c:v>7.33999999999988</c:v>
                </c:pt>
                <c:pt idx="735">
                  <c:v>7.34999999999988</c:v>
                </c:pt>
                <c:pt idx="736">
                  <c:v>7.35999999999988</c:v>
                </c:pt>
                <c:pt idx="737">
                  <c:v>7.36999999999988</c:v>
                </c:pt>
                <c:pt idx="738">
                  <c:v>7.37999999999988</c:v>
                </c:pt>
                <c:pt idx="739">
                  <c:v>7.38999999999988</c:v>
                </c:pt>
                <c:pt idx="740">
                  <c:v>7.39999999999988</c:v>
                </c:pt>
                <c:pt idx="741">
                  <c:v>7.40999999999988</c:v>
                </c:pt>
                <c:pt idx="742">
                  <c:v>7.41999999999988</c:v>
                </c:pt>
                <c:pt idx="743">
                  <c:v>7.42999999999988</c:v>
                </c:pt>
                <c:pt idx="744">
                  <c:v>7.43999999999988</c:v>
                </c:pt>
                <c:pt idx="745">
                  <c:v>7.44999999999988</c:v>
                </c:pt>
                <c:pt idx="746">
                  <c:v>7.45999999999988</c:v>
                </c:pt>
                <c:pt idx="747">
                  <c:v>7.46999999999988</c:v>
                </c:pt>
                <c:pt idx="748">
                  <c:v>7.47999999999988</c:v>
                </c:pt>
                <c:pt idx="749">
                  <c:v>7.48999999999988</c:v>
                </c:pt>
                <c:pt idx="750">
                  <c:v>7.49999999999988</c:v>
                </c:pt>
                <c:pt idx="751">
                  <c:v>7.50999999999988</c:v>
                </c:pt>
                <c:pt idx="752">
                  <c:v>7.51999999999988</c:v>
                </c:pt>
                <c:pt idx="753">
                  <c:v>7.52999999999988</c:v>
                </c:pt>
                <c:pt idx="754">
                  <c:v>7.53999999999988</c:v>
                </c:pt>
                <c:pt idx="755">
                  <c:v>7.54999999999988</c:v>
                </c:pt>
                <c:pt idx="756">
                  <c:v>7.55999999999988</c:v>
                </c:pt>
                <c:pt idx="757">
                  <c:v>7.56999999999988</c:v>
                </c:pt>
                <c:pt idx="758">
                  <c:v>7.57999999999988</c:v>
                </c:pt>
                <c:pt idx="759">
                  <c:v>7.58999999999988</c:v>
                </c:pt>
                <c:pt idx="760">
                  <c:v>7.59999999999988</c:v>
                </c:pt>
                <c:pt idx="761">
                  <c:v>7.60999999999988</c:v>
                </c:pt>
                <c:pt idx="762">
                  <c:v>7.61999999999988</c:v>
                </c:pt>
                <c:pt idx="763">
                  <c:v>7.62999999999988</c:v>
                </c:pt>
                <c:pt idx="764">
                  <c:v>7.63999999999988</c:v>
                </c:pt>
                <c:pt idx="765">
                  <c:v>7.64999999999988</c:v>
                </c:pt>
                <c:pt idx="766">
                  <c:v>7.65999999999988</c:v>
                </c:pt>
                <c:pt idx="767">
                  <c:v>7.66999999999988</c:v>
                </c:pt>
                <c:pt idx="768">
                  <c:v>7.67999999999988</c:v>
                </c:pt>
                <c:pt idx="769">
                  <c:v>7.68999999999988</c:v>
                </c:pt>
                <c:pt idx="770">
                  <c:v>7.69999999999988</c:v>
                </c:pt>
                <c:pt idx="771">
                  <c:v>7.70999999999988</c:v>
                </c:pt>
                <c:pt idx="772">
                  <c:v>7.71999999999988</c:v>
                </c:pt>
                <c:pt idx="773">
                  <c:v>7.72999999999988</c:v>
                </c:pt>
                <c:pt idx="774">
                  <c:v>7.73999999999987</c:v>
                </c:pt>
                <c:pt idx="775">
                  <c:v>7.74999999999987</c:v>
                </c:pt>
                <c:pt idx="776">
                  <c:v>7.75999999999987</c:v>
                </c:pt>
                <c:pt idx="777">
                  <c:v>7.76999999999987</c:v>
                </c:pt>
                <c:pt idx="778">
                  <c:v>7.77999999999987</c:v>
                </c:pt>
                <c:pt idx="779">
                  <c:v>7.78999999999987</c:v>
                </c:pt>
                <c:pt idx="780">
                  <c:v>7.79999999999987</c:v>
                </c:pt>
                <c:pt idx="781">
                  <c:v>7.80999999999987</c:v>
                </c:pt>
                <c:pt idx="782">
                  <c:v>7.81999999999987</c:v>
                </c:pt>
                <c:pt idx="783">
                  <c:v>7.82999999999987</c:v>
                </c:pt>
                <c:pt idx="784">
                  <c:v>7.83999999999987</c:v>
                </c:pt>
                <c:pt idx="785">
                  <c:v>7.84999999999987</c:v>
                </c:pt>
                <c:pt idx="786">
                  <c:v>7.85999999999987</c:v>
                </c:pt>
                <c:pt idx="787">
                  <c:v>7.86999999999987</c:v>
                </c:pt>
                <c:pt idx="788">
                  <c:v>7.87999999999987</c:v>
                </c:pt>
                <c:pt idx="789">
                  <c:v>7.88999999999987</c:v>
                </c:pt>
                <c:pt idx="790">
                  <c:v>7.89999999999987</c:v>
                </c:pt>
                <c:pt idx="791">
                  <c:v>7.90999999999987</c:v>
                </c:pt>
                <c:pt idx="792">
                  <c:v>7.91999999999987</c:v>
                </c:pt>
                <c:pt idx="793">
                  <c:v>7.92999999999987</c:v>
                </c:pt>
                <c:pt idx="794">
                  <c:v>7.93999999999987</c:v>
                </c:pt>
                <c:pt idx="795">
                  <c:v>7.94999999999987</c:v>
                </c:pt>
                <c:pt idx="796">
                  <c:v>7.95999999999987</c:v>
                </c:pt>
                <c:pt idx="797">
                  <c:v>7.96999999999987</c:v>
                </c:pt>
                <c:pt idx="798">
                  <c:v>7.97999999999987</c:v>
                </c:pt>
                <c:pt idx="799">
                  <c:v>7.98999999999987</c:v>
                </c:pt>
                <c:pt idx="800">
                  <c:v>7.99999999999987</c:v>
                </c:pt>
                <c:pt idx="801">
                  <c:v>8.00999999999987</c:v>
                </c:pt>
                <c:pt idx="802">
                  <c:v>8.019999999999871</c:v>
                </c:pt>
                <c:pt idx="803">
                  <c:v>8.02999999999987</c:v>
                </c:pt>
                <c:pt idx="804">
                  <c:v>8.03999999999987</c:v>
                </c:pt>
                <c:pt idx="805">
                  <c:v>8.04999999999987</c:v>
                </c:pt>
                <c:pt idx="806">
                  <c:v>8.05999999999987</c:v>
                </c:pt>
                <c:pt idx="807">
                  <c:v>8.06999999999987</c:v>
                </c:pt>
                <c:pt idx="808">
                  <c:v>8.07999999999987</c:v>
                </c:pt>
                <c:pt idx="809">
                  <c:v>8.08999999999987</c:v>
                </c:pt>
                <c:pt idx="810">
                  <c:v>8.09999999999987</c:v>
                </c:pt>
                <c:pt idx="811">
                  <c:v>8.10999999999987</c:v>
                </c:pt>
                <c:pt idx="812">
                  <c:v>8.11999999999987</c:v>
                </c:pt>
                <c:pt idx="813">
                  <c:v>8.12999999999987</c:v>
                </c:pt>
                <c:pt idx="814">
                  <c:v>8.13999999999987</c:v>
                </c:pt>
                <c:pt idx="815">
                  <c:v>8.149999999999868</c:v>
                </c:pt>
                <c:pt idx="816">
                  <c:v>8.15999999999987</c:v>
                </c:pt>
                <c:pt idx="817">
                  <c:v>8.16999999999987</c:v>
                </c:pt>
                <c:pt idx="818">
                  <c:v>8.17999999999987</c:v>
                </c:pt>
                <c:pt idx="819">
                  <c:v>8.18999999999987</c:v>
                </c:pt>
                <c:pt idx="820">
                  <c:v>8.19999999999987</c:v>
                </c:pt>
                <c:pt idx="821">
                  <c:v>8.20999999999987</c:v>
                </c:pt>
                <c:pt idx="822">
                  <c:v>8.21999999999987</c:v>
                </c:pt>
                <c:pt idx="823">
                  <c:v>8.22999999999986</c:v>
                </c:pt>
                <c:pt idx="824">
                  <c:v>8.23999999999986</c:v>
                </c:pt>
                <c:pt idx="825">
                  <c:v>8.249999999999858</c:v>
                </c:pt>
                <c:pt idx="826">
                  <c:v>8.25999999999986</c:v>
                </c:pt>
                <c:pt idx="827">
                  <c:v>8.26999999999986</c:v>
                </c:pt>
                <c:pt idx="828">
                  <c:v>8.27999999999986</c:v>
                </c:pt>
                <c:pt idx="829">
                  <c:v>8.28999999999986</c:v>
                </c:pt>
                <c:pt idx="830">
                  <c:v>8.29999999999986</c:v>
                </c:pt>
                <c:pt idx="831">
                  <c:v>8.30999999999986</c:v>
                </c:pt>
                <c:pt idx="832">
                  <c:v>8.31999999999986</c:v>
                </c:pt>
                <c:pt idx="833">
                  <c:v>8.32999999999986</c:v>
                </c:pt>
                <c:pt idx="834">
                  <c:v>8.33999999999986</c:v>
                </c:pt>
                <c:pt idx="835">
                  <c:v>8.34999999999986</c:v>
                </c:pt>
                <c:pt idx="836">
                  <c:v>8.359999999999864</c:v>
                </c:pt>
                <c:pt idx="837">
                  <c:v>8.36999999999986</c:v>
                </c:pt>
                <c:pt idx="838">
                  <c:v>8.37999999999986</c:v>
                </c:pt>
                <c:pt idx="839">
                  <c:v>8.38999999999986</c:v>
                </c:pt>
                <c:pt idx="840">
                  <c:v>8.39999999999986</c:v>
                </c:pt>
                <c:pt idx="841">
                  <c:v>8.40999999999986</c:v>
                </c:pt>
                <c:pt idx="842">
                  <c:v>8.41999999999986</c:v>
                </c:pt>
                <c:pt idx="843">
                  <c:v>8.42999999999986</c:v>
                </c:pt>
                <c:pt idx="844">
                  <c:v>8.43999999999986</c:v>
                </c:pt>
                <c:pt idx="845">
                  <c:v>8.44999999999986</c:v>
                </c:pt>
                <c:pt idx="846">
                  <c:v>8.45999999999986</c:v>
                </c:pt>
                <c:pt idx="847">
                  <c:v>8.46999999999986</c:v>
                </c:pt>
                <c:pt idx="848">
                  <c:v>8.47999999999986</c:v>
                </c:pt>
                <c:pt idx="849">
                  <c:v>8.48999999999986</c:v>
                </c:pt>
                <c:pt idx="850">
                  <c:v>8.49999999999986</c:v>
                </c:pt>
                <c:pt idx="851">
                  <c:v>8.50999999999986</c:v>
                </c:pt>
                <c:pt idx="852">
                  <c:v>8.51999999999986</c:v>
                </c:pt>
                <c:pt idx="853">
                  <c:v>8.52999999999986</c:v>
                </c:pt>
                <c:pt idx="854">
                  <c:v>8.53999999999986</c:v>
                </c:pt>
                <c:pt idx="855">
                  <c:v>8.54999999999986</c:v>
                </c:pt>
                <c:pt idx="856">
                  <c:v>8.55999999999986</c:v>
                </c:pt>
                <c:pt idx="857">
                  <c:v>8.56999999999986</c:v>
                </c:pt>
                <c:pt idx="858">
                  <c:v>8.57999999999986</c:v>
                </c:pt>
                <c:pt idx="859">
                  <c:v>8.58999999999986</c:v>
                </c:pt>
                <c:pt idx="860">
                  <c:v>8.59999999999986</c:v>
                </c:pt>
                <c:pt idx="861">
                  <c:v>8.609999999999862</c:v>
                </c:pt>
                <c:pt idx="862">
                  <c:v>8.61999999999986</c:v>
                </c:pt>
                <c:pt idx="863">
                  <c:v>8.62999999999986</c:v>
                </c:pt>
                <c:pt idx="864">
                  <c:v>8.63999999999986</c:v>
                </c:pt>
                <c:pt idx="865">
                  <c:v>8.64999999999986</c:v>
                </c:pt>
                <c:pt idx="866">
                  <c:v>8.65999999999986</c:v>
                </c:pt>
                <c:pt idx="867">
                  <c:v>8.66999999999986</c:v>
                </c:pt>
                <c:pt idx="868">
                  <c:v>8.67999999999986</c:v>
                </c:pt>
                <c:pt idx="869">
                  <c:v>8.68999999999986</c:v>
                </c:pt>
                <c:pt idx="870">
                  <c:v>8.69999999999985</c:v>
                </c:pt>
                <c:pt idx="871">
                  <c:v>8.709999999999851</c:v>
                </c:pt>
                <c:pt idx="872">
                  <c:v>8.71999999999985</c:v>
                </c:pt>
                <c:pt idx="873">
                  <c:v>8.72999999999985</c:v>
                </c:pt>
                <c:pt idx="874">
                  <c:v>8.73999999999985</c:v>
                </c:pt>
                <c:pt idx="875">
                  <c:v>8.749999999999848</c:v>
                </c:pt>
                <c:pt idx="876">
                  <c:v>8.75999999999985</c:v>
                </c:pt>
                <c:pt idx="877">
                  <c:v>8.76999999999985</c:v>
                </c:pt>
                <c:pt idx="878">
                  <c:v>8.77999999999985</c:v>
                </c:pt>
                <c:pt idx="879">
                  <c:v>8.789999999999851</c:v>
                </c:pt>
                <c:pt idx="880">
                  <c:v>8.79999999999985</c:v>
                </c:pt>
                <c:pt idx="881">
                  <c:v>8.80999999999985</c:v>
                </c:pt>
                <c:pt idx="882">
                  <c:v>8.81999999999985</c:v>
                </c:pt>
                <c:pt idx="883">
                  <c:v>8.829999999999852</c:v>
                </c:pt>
                <c:pt idx="884">
                  <c:v>8.83999999999985</c:v>
                </c:pt>
                <c:pt idx="885">
                  <c:v>8.84999999999985</c:v>
                </c:pt>
                <c:pt idx="886">
                  <c:v>8.85999999999985</c:v>
                </c:pt>
                <c:pt idx="887">
                  <c:v>8.86999999999985</c:v>
                </c:pt>
                <c:pt idx="888">
                  <c:v>8.87999999999985</c:v>
                </c:pt>
                <c:pt idx="889">
                  <c:v>8.88999999999985</c:v>
                </c:pt>
                <c:pt idx="890">
                  <c:v>8.89999999999985</c:v>
                </c:pt>
                <c:pt idx="891">
                  <c:v>8.90999999999985</c:v>
                </c:pt>
                <c:pt idx="892">
                  <c:v>8.91999999999985</c:v>
                </c:pt>
                <c:pt idx="893">
                  <c:v>8.92999999999985</c:v>
                </c:pt>
                <c:pt idx="894">
                  <c:v>8.93999999999985</c:v>
                </c:pt>
                <c:pt idx="895">
                  <c:v>8.94999999999985</c:v>
                </c:pt>
                <c:pt idx="896">
                  <c:v>8.959999999999853</c:v>
                </c:pt>
                <c:pt idx="897">
                  <c:v>8.96999999999985</c:v>
                </c:pt>
                <c:pt idx="898">
                  <c:v>8.97999999999985</c:v>
                </c:pt>
                <c:pt idx="899">
                  <c:v>8.98999999999985</c:v>
                </c:pt>
                <c:pt idx="900">
                  <c:v>8.99999999999985</c:v>
                </c:pt>
                <c:pt idx="901">
                  <c:v>9.00999999999985</c:v>
                </c:pt>
                <c:pt idx="902">
                  <c:v>9.01999999999985</c:v>
                </c:pt>
                <c:pt idx="903">
                  <c:v>9.02999999999985</c:v>
                </c:pt>
                <c:pt idx="904">
                  <c:v>9.039999999999851</c:v>
                </c:pt>
                <c:pt idx="905">
                  <c:v>9.04999999999985</c:v>
                </c:pt>
                <c:pt idx="906">
                  <c:v>9.05999999999985</c:v>
                </c:pt>
                <c:pt idx="907">
                  <c:v>9.06999999999985</c:v>
                </c:pt>
                <c:pt idx="908">
                  <c:v>9.079999999999852</c:v>
                </c:pt>
                <c:pt idx="909">
                  <c:v>9.08999999999985</c:v>
                </c:pt>
                <c:pt idx="910">
                  <c:v>9.09999999999985</c:v>
                </c:pt>
                <c:pt idx="911">
                  <c:v>9.10999999999985</c:v>
                </c:pt>
                <c:pt idx="912">
                  <c:v>9.11999999999985</c:v>
                </c:pt>
                <c:pt idx="913">
                  <c:v>9.12999999999985</c:v>
                </c:pt>
                <c:pt idx="914">
                  <c:v>9.13999999999985</c:v>
                </c:pt>
                <c:pt idx="915">
                  <c:v>9.14999999999985</c:v>
                </c:pt>
                <c:pt idx="916">
                  <c:v>9.15999999999985</c:v>
                </c:pt>
                <c:pt idx="917">
                  <c:v>9.16999999999984</c:v>
                </c:pt>
                <c:pt idx="918">
                  <c:v>9.17999999999984</c:v>
                </c:pt>
                <c:pt idx="919">
                  <c:v>9.18999999999984</c:v>
                </c:pt>
                <c:pt idx="920">
                  <c:v>9.19999999999984</c:v>
                </c:pt>
                <c:pt idx="921">
                  <c:v>9.20999999999984</c:v>
                </c:pt>
                <c:pt idx="922">
                  <c:v>9.21999999999984</c:v>
                </c:pt>
                <c:pt idx="923">
                  <c:v>9.22999999999984</c:v>
                </c:pt>
                <c:pt idx="924">
                  <c:v>9.23999999999984</c:v>
                </c:pt>
                <c:pt idx="925">
                  <c:v>9.24999999999984</c:v>
                </c:pt>
                <c:pt idx="926">
                  <c:v>9.25999999999984</c:v>
                </c:pt>
                <c:pt idx="927">
                  <c:v>9.26999999999984</c:v>
                </c:pt>
                <c:pt idx="928">
                  <c:v>9.27999999999984</c:v>
                </c:pt>
                <c:pt idx="929">
                  <c:v>9.28999999999984</c:v>
                </c:pt>
                <c:pt idx="930">
                  <c:v>9.29999999999984</c:v>
                </c:pt>
                <c:pt idx="931">
                  <c:v>9.30999999999984</c:v>
                </c:pt>
                <c:pt idx="932">
                  <c:v>9.31999999999984</c:v>
                </c:pt>
                <c:pt idx="933">
                  <c:v>9.32999999999984</c:v>
                </c:pt>
                <c:pt idx="934">
                  <c:v>9.33999999999984</c:v>
                </c:pt>
                <c:pt idx="935">
                  <c:v>9.34999999999984</c:v>
                </c:pt>
                <c:pt idx="936">
                  <c:v>9.35999999999984</c:v>
                </c:pt>
                <c:pt idx="937">
                  <c:v>9.36999999999984</c:v>
                </c:pt>
                <c:pt idx="938">
                  <c:v>9.37999999999984</c:v>
                </c:pt>
                <c:pt idx="939">
                  <c:v>9.38999999999984</c:v>
                </c:pt>
                <c:pt idx="940">
                  <c:v>9.39999999999984</c:v>
                </c:pt>
                <c:pt idx="941">
                  <c:v>9.40999999999984</c:v>
                </c:pt>
                <c:pt idx="942">
                  <c:v>9.41999999999984</c:v>
                </c:pt>
                <c:pt idx="943">
                  <c:v>9.42999999999984</c:v>
                </c:pt>
                <c:pt idx="944">
                  <c:v>9.43999999999984</c:v>
                </c:pt>
                <c:pt idx="945">
                  <c:v>9.44999999999984</c:v>
                </c:pt>
                <c:pt idx="946">
                  <c:v>9.45999999999984</c:v>
                </c:pt>
                <c:pt idx="947">
                  <c:v>9.46999999999984</c:v>
                </c:pt>
                <c:pt idx="948">
                  <c:v>9.47999999999984</c:v>
                </c:pt>
                <c:pt idx="949">
                  <c:v>9.48999999999984</c:v>
                </c:pt>
                <c:pt idx="950">
                  <c:v>9.49999999999984</c:v>
                </c:pt>
                <c:pt idx="951">
                  <c:v>9.50999999999984</c:v>
                </c:pt>
                <c:pt idx="952">
                  <c:v>9.51999999999984</c:v>
                </c:pt>
                <c:pt idx="953">
                  <c:v>9.52999999999984</c:v>
                </c:pt>
                <c:pt idx="954">
                  <c:v>9.53999999999984</c:v>
                </c:pt>
                <c:pt idx="955">
                  <c:v>9.54999999999984</c:v>
                </c:pt>
                <c:pt idx="956">
                  <c:v>9.55999999999984</c:v>
                </c:pt>
                <c:pt idx="957">
                  <c:v>9.56999999999984</c:v>
                </c:pt>
                <c:pt idx="958">
                  <c:v>9.57999999999984</c:v>
                </c:pt>
                <c:pt idx="959">
                  <c:v>9.58999999999984</c:v>
                </c:pt>
                <c:pt idx="960">
                  <c:v>9.59999999999984</c:v>
                </c:pt>
                <c:pt idx="961">
                  <c:v>9.60999999999984</c:v>
                </c:pt>
                <c:pt idx="962">
                  <c:v>9.61999999999984</c:v>
                </c:pt>
                <c:pt idx="963">
                  <c:v>9.62999999999984</c:v>
                </c:pt>
                <c:pt idx="964">
                  <c:v>9.63999999999983</c:v>
                </c:pt>
                <c:pt idx="965">
                  <c:v>9.649999999999828</c:v>
                </c:pt>
                <c:pt idx="966">
                  <c:v>9.65999999999983</c:v>
                </c:pt>
                <c:pt idx="967">
                  <c:v>9.66999999999983</c:v>
                </c:pt>
                <c:pt idx="968">
                  <c:v>9.67999999999983</c:v>
                </c:pt>
                <c:pt idx="969">
                  <c:v>9.68999999999983</c:v>
                </c:pt>
                <c:pt idx="970">
                  <c:v>9.69999999999983</c:v>
                </c:pt>
                <c:pt idx="971">
                  <c:v>9.70999999999983</c:v>
                </c:pt>
                <c:pt idx="972">
                  <c:v>9.71999999999983</c:v>
                </c:pt>
                <c:pt idx="973">
                  <c:v>9.72999999999983</c:v>
                </c:pt>
                <c:pt idx="974">
                  <c:v>9.739999999999828</c:v>
                </c:pt>
                <c:pt idx="975">
                  <c:v>9.749999999999828</c:v>
                </c:pt>
                <c:pt idx="976">
                  <c:v>9.75999999999983</c:v>
                </c:pt>
                <c:pt idx="977">
                  <c:v>9.76999999999983</c:v>
                </c:pt>
                <c:pt idx="978">
                  <c:v>9.77999999999983</c:v>
                </c:pt>
                <c:pt idx="979">
                  <c:v>9.78999999999983</c:v>
                </c:pt>
                <c:pt idx="980">
                  <c:v>9.79999999999983</c:v>
                </c:pt>
                <c:pt idx="981">
                  <c:v>9.80999999999983</c:v>
                </c:pt>
                <c:pt idx="982">
                  <c:v>9.81999999999983</c:v>
                </c:pt>
                <c:pt idx="983">
                  <c:v>9.82999999999983</c:v>
                </c:pt>
                <c:pt idx="984">
                  <c:v>9.83999999999983</c:v>
                </c:pt>
                <c:pt idx="985">
                  <c:v>9.84999999999983</c:v>
                </c:pt>
                <c:pt idx="986">
                  <c:v>9.85999999999983</c:v>
                </c:pt>
                <c:pt idx="987">
                  <c:v>9.86999999999983</c:v>
                </c:pt>
                <c:pt idx="988">
                  <c:v>9.87999999999983</c:v>
                </c:pt>
                <c:pt idx="989">
                  <c:v>9.88999999999983</c:v>
                </c:pt>
                <c:pt idx="990">
                  <c:v>9.89999999999983</c:v>
                </c:pt>
                <c:pt idx="991">
                  <c:v>9.90999999999983</c:v>
                </c:pt>
                <c:pt idx="992">
                  <c:v>9.91999999999983</c:v>
                </c:pt>
                <c:pt idx="993">
                  <c:v>9.92999999999983</c:v>
                </c:pt>
                <c:pt idx="994">
                  <c:v>9.93999999999983</c:v>
                </c:pt>
                <c:pt idx="995">
                  <c:v>9.94999999999983</c:v>
                </c:pt>
                <c:pt idx="996">
                  <c:v>9.95999999999983</c:v>
                </c:pt>
                <c:pt idx="997">
                  <c:v>9.96999999999983</c:v>
                </c:pt>
                <c:pt idx="998">
                  <c:v>9.97999999999983</c:v>
                </c:pt>
                <c:pt idx="999">
                  <c:v>9.98999999999983</c:v>
                </c:pt>
                <c:pt idx="1000">
                  <c:v>9.99999999999983</c:v>
                </c:pt>
                <c:pt idx="1001">
                  <c:v>10.0099999999998</c:v>
                </c:pt>
                <c:pt idx="1002">
                  <c:v>10.0199999999998</c:v>
                </c:pt>
                <c:pt idx="1003">
                  <c:v>10.0299999999998</c:v>
                </c:pt>
                <c:pt idx="1004">
                  <c:v>10.0399999999998</c:v>
                </c:pt>
                <c:pt idx="1005">
                  <c:v>10.0499999999998</c:v>
                </c:pt>
                <c:pt idx="1006">
                  <c:v>10.0599999999998</c:v>
                </c:pt>
                <c:pt idx="1007">
                  <c:v>10.0699999999998</c:v>
                </c:pt>
                <c:pt idx="1008">
                  <c:v>10.0799999999998</c:v>
                </c:pt>
                <c:pt idx="1009">
                  <c:v>10.0899999999998</c:v>
                </c:pt>
                <c:pt idx="1010">
                  <c:v>10.0999999999998</c:v>
                </c:pt>
                <c:pt idx="1011">
                  <c:v>10.1099999999998</c:v>
                </c:pt>
                <c:pt idx="1012">
                  <c:v>10.1199999999998</c:v>
                </c:pt>
                <c:pt idx="1013">
                  <c:v>10.1299999999998</c:v>
                </c:pt>
                <c:pt idx="1014">
                  <c:v>10.1399999999998</c:v>
                </c:pt>
                <c:pt idx="1015">
                  <c:v>10.1499999999998</c:v>
                </c:pt>
                <c:pt idx="1016">
                  <c:v>10.1599999999998</c:v>
                </c:pt>
                <c:pt idx="1017">
                  <c:v>10.1699999999998</c:v>
                </c:pt>
                <c:pt idx="1018">
                  <c:v>10.1799999999998</c:v>
                </c:pt>
                <c:pt idx="1019">
                  <c:v>10.1899999999998</c:v>
                </c:pt>
                <c:pt idx="1020">
                  <c:v>10.1999999999998</c:v>
                </c:pt>
                <c:pt idx="1021">
                  <c:v>10.2099999999998</c:v>
                </c:pt>
                <c:pt idx="1022">
                  <c:v>10.2199999999998</c:v>
                </c:pt>
                <c:pt idx="1023">
                  <c:v>10.2299999999998</c:v>
                </c:pt>
                <c:pt idx="1024">
                  <c:v>10.2399999999998</c:v>
                </c:pt>
                <c:pt idx="1025">
                  <c:v>10.2499999999998</c:v>
                </c:pt>
                <c:pt idx="1026">
                  <c:v>10.2599999999998</c:v>
                </c:pt>
                <c:pt idx="1027">
                  <c:v>10.2699999999998</c:v>
                </c:pt>
                <c:pt idx="1028">
                  <c:v>10.2799999999998</c:v>
                </c:pt>
                <c:pt idx="1029">
                  <c:v>10.2899999999998</c:v>
                </c:pt>
                <c:pt idx="1030">
                  <c:v>10.2999999999998</c:v>
                </c:pt>
                <c:pt idx="1031">
                  <c:v>10.3099999999998</c:v>
                </c:pt>
                <c:pt idx="1032">
                  <c:v>10.3199999999998</c:v>
                </c:pt>
                <c:pt idx="1033">
                  <c:v>10.3299999999998</c:v>
                </c:pt>
                <c:pt idx="1034">
                  <c:v>10.3399999999998</c:v>
                </c:pt>
                <c:pt idx="1035">
                  <c:v>10.3499999999998</c:v>
                </c:pt>
                <c:pt idx="1036">
                  <c:v>10.3599999999998</c:v>
                </c:pt>
                <c:pt idx="1037">
                  <c:v>10.3699999999998</c:v>
                </c:pt>
                <c:pt idx="1038">
                  <c:v>10.3799999999998</c:v>
                </c:pt>
                <c:pt idx="1039">
                  <c:v>10.3899999999998</c:v>
                </c:pt>
                <c:pt idx="1040">
                  <c:v>10.3999999999998</c:v>
                </c:pt>
                <c:pt idx="1041">
                  <c:v>10.4099999999998</c:v>
                </c:pt>
                <c:pt idx="1042">
                  <c:v>10.4199999999998</c:v>
                </c:pt>
                <c:pt idx="1043">
                  <c:v>10.4299999999998</c:v>
                </c:pt>
                <c:pt idx="1044">
                  <c:v>10.4399999999998</c:v>
                </c:pt>
                <c:pt idx="1045">
                  <c:v>10.4499999999998</c:v>
                </c:pt>
                <c:pt idx="1046">
                  <c:v>10.4599999999998</c:v>
                </c:pt>
                <c:pt idx="1047">
                  <c:v>10.4699999999998</c:v>
                </c:pt>
                <c:pt idx="1048">
                  <c:v>10.4799999999998</c:v>
                </c:pt>
                <c:pt idx="1049">
                  <c:v>10.4899999999998</c:v>
                </c:pt>
                <c:pt idx="1050">
                  <c:v>10.4999999999998</c:v>
                </c:pt>
                <c:pt idx="1051">
                  <c:v>10.5099999999998</c:v>
                </c:pt>
                <c:pt idx="1052">
                  <c:v>10.5199999999998</c:v>
                </c:pt>
                <c:pt idx="1053">
                  <c:v>10.5299999999998</c:v>
                </c:pt>
                <c:pt idx="1054">
                  <c:v>10.5399999999998</c:v>
                </c:pt>
                <c:pt idx="1055">
                  <c:v>10.5499999999998</c:v>
                </c:pt>
                <c:pt idx="1056">
                  <c:v>10.5599999999998</c:v>
                </c:pt>
                <c:pt idx="1057">
                  <c:v>10.5699999999998</c:v>
                </c:pt>
                <c:pt idx="1058">
                  <c:v>10.5799999999998</c:v>
                </c:pt>
                <c:pt idx="1059">
                  <c:v>10.5899999999998</c:v>
                </c:pt>
                <c:pt idx="1060">
                  <c:v>10.5999999999998</c:v>
                </c:pt>
                <c:pt idx="1061">
                  <c:v>10.6099999999998</c:v>
                </c:pt>
                <c:pt idx="1062">
                  <c:v>10.6199999999998</c:v>
                </c:pt>
                <c:pt idx="1063">
                  <c:v>10.6299999999998</c:v>
                </c:pt>
                <c:pt idx="1064">
                  <c:v>10.6399999999998</c:v>
                </c:pt>
                <c:pt idx="1065">
                  <c:v>10.6499999999998</c:v>
                </c:pt>
                <c:pt idx="1066">
                  <c:v>10.6599999999998</c:v>
                </c:pt>
                <c:pt idx="1067">
                  <c:v>10.6699999999998</c:v>
                </c:pt>
                <c:pt idx="1068">
                  <c:v>10.6799999999998</c:v>
                </c:pt>
                <c:pt idx="1069">
                  <c:v>10.6899999999998</c:v>
                </c:pt>
                <c:pt idx="1070">
                  <c:v>10.6999999999998</c:v>
                </c:pt>
                <c:pt idx="1071">
                  <c:v>10.7099999999998</c:v>
                </c:pt>
                <c:pt idx="1072">
                  <c:v>10.7199999999998</c:v>
                </c:pt>
                <c:pt idx="1073">
                  <c:v>10.7299999999998</c:v>
                </c:pt>
                <c:pt idx="1074">
                  <c:v>10.7399999999998</c:v>
                </c:pt>
                <c:pt idx="1075">
                  <c:v>10.7499999999998</c:v>
                </c:pt>
                <c:pt idx="1076">
                  <c:v>10.7599999999998</c:v>
                </c:pt>
                <c:pt idx="1077">
                  <c:v>10.7699999999998</c:v>
                </c:pt>
                <c:pt idx="1078">
                  <c:v>10.7799999999998</c:v>
                </c:pt>
                <c:pt idx="1079">
                  <c:v>10.7899999999998</c:v>
                </c:pt>
                <c:pt idx="1080">
                  <c:v>10.7999999999998</c:v>
                </c:pt>
                <c:pt idx="1081">
                  <c:v>10.8099999999998</c:v>
                </c:pt>
                <c:pt idx="1082">
                  <c:v>10.8199999999998</c:v>
                </c:pt>
                <c:pt idx="1083">
                  <c:v>10.8299999999998</c:v>
                </c:pt>
                <c:pt idx="1084">
                  <c:v>10.8399999999998</c:v>
                </c:pt>
                <c:pt idx="1085">
                  <c:v>10.8499999999998</c:v>
                </c:pt>
                <c:pt idx="1086">
                  <c:v>10.8599999999998</c:v>
                </c:pt>
                <c:pt idx="1087">
                  <c:v>10.8699999999998</c:v>
                </c:pt>
                <c:pt idx="1088">
                  <c:v>10.8799999999998</c:v>
                </c:pt>
                <c:pt idx="1089">
                  <c:v>10.8899999999998</c:v>
                </c:pt>
                <c:pt idx="1090">
                  <c:v>10.8999999999998</c:v>
                </c:pt>
                <c:pt idx="1091">
                  <c:v>10.9099999999998</c:v>
                </c:pt>
                <c:pt idx="1092">
                  <c:v>10.9199999999998</c:v>
                </c:pt>
                <c:pt idx="1093">
                  <c:v>10.9299999999998</c:v>
                </c:pt>
                <c:pt idx="1094">
                  <c:v>10.9399999999998</c:v>
                </c:pt>
                <c:pt idx="1095">
                  <c:v>10.9499999999998</c:v>
                </c:pt>
                <c:pt idx="1096">
                  <c:v>10.9599999999998</c:v>
                </c:pt>
                <c:pt idx="1097">
                  <c:v>10.9699999999998</c:v>
                </c:pt>
                <c:pt idx="1098">
                  <c:v>10.9799999999998</c:v>
                </c:pt>
                <c:pt idx="1099">
                  <c:v>10.9899999999998</c:v>
                </c:pt>
                <c:pt idx="1100">
                  <c:v>10.9999999999998</c:v>
                </c:pt>
                <c:pt idx="1101">
                  <c:v>11.0099999999998</c:v>
                </c:pt>
                <c:pt idx="1102">
                  <c:v>11.0199999999998</c:v>
                </c:pt>
                <c:pt idx="1103">
                  <c:v>11.0299999999998</c:v>
                </c:pt>
                <c:pt idx="1104">
                  <c:v>11.0399999999998</c:v>
                </c:pt>
                <c:pt idx="1105">
                  <c:v>11.0499999999998</c:v>
                </c:pt>
                <c:pt idx="1106">
                  <c:v>11.0599999999998</c:v>
                </c:pt>
                <c:pt idx="1107">
                  <c:v>11.0699999999998</c:v>
                </c:pt>
                <c:pt idx="1108">
                  <c:v>11.0799999999998</c:v>
                </c:pt>
                <c:pt idx="1109">
                  <c:v>11.0899999999998</c:v>
                </c:pt>
                <c:pt idx="1110">
                  <c:v>11.0999999999998</c:v>
                </c:pt>
                <c:pt idx="1111">
                  <c:v>11.1099999999998</c:v>
                </c:pt>
                <c:pt idx="1112">
                  <c:v>11.1199999999998</c:v>
                </c:pt>
                <c:pt idx="1113">
                  <c:v>11.1299999999998</c:v>
                </c:pt>
                <c:pt idx="1114">
                  <c:v>11.1399999999998</c:v>
                </c:pt>
                <c:pt idx="1115">
                  <c:v>11.1499999999998</c:v>
                </c:pt>
                <c:pt idx="1116">
                  <c:v>11.1599999999998</c:v>
                </c:pt>
                <c:pt idx="1117">
                  <c:v>11.1699999999998</c:v>
                </c:pt>
                <c:pt idx="1118">
                  <c:v>11.1799999999998</c:v>
                </c:pt>
                <c:pt idx="1119">
                  <c:v>11.1899999999998</c:v>
                </c:pt>
                <c:pt idx="1120">
                  <c:v>11.1999999999998</c:v>
                </c:pt>
                <c:pt idx="1121">
                  <c:v>11.2099999999998</c:v>
                </c:pt>
                <c:pt idx="1122">
                  <c:v>11.2199999999998</c:v>
                </c:pt>
                <c:pt idx="1123">
                  <c:v>11.2299999999998</c:v>
                </c:pt>
                <c:pt idx="1124">
                  <c:v>11.2399999999998</c:v>
                </c:pt>
                <c:pt idx="1125">
                  <c:v>11.2499999999998</c:v>
                </c:pt>
                <c:pt idx="1126">
                  <c:v>11.2599999999998</c:v>
                </c:pt>
                <c:pt idx="1127">
                  <c:v>11.2699999999998</c:v>
                </c:pt>
                <c:pt idx="1128">
                  <c:v>11.2799999999998</c:v>
                </c:pt>
                <c:pt idx="1129">
                  <c:v>11.2899999999998</c:v>
                </c:pt>
                <c:pt idx="1130">
                  <c:v>11.2999999999998</c:v>
                </c:pt>
                <c:pt idx="1131">
                  <c:v>11.3099999999998</c:v>
                </c:pt>
                <c:pt idx="1132">
                  <c:v>11.3199999999998</c:v>
                </c:pt>
                <c:pt idx="1133">
                  <c:v>11.3299999999998</c:v>
                </c:pt>
                <c:pt idx="1134">
                  <c:v>11.3399999999998</c:v>
                </c:pt>
                <c:pt idx="1135">
                  <c:v>11.3499999999998</c:v>
                </c:pt>
                <c:pt idx="1136">
                  <c:v>11.3599999999998</c:v>
                </c:pt>
                <c:pt idx="1137">
                  <c:v>11.3699999999998</c:v>
                </c:pt>
                <c:pt idx="1138">
                  <c:v>11.3799999999998</c:v>
                </c:pt>
                <c:pt idx="1139">
                  <c:v>11.3899999999998</c:v>
                </c:pt>
                <c:pt idx="1140">
                  <c:v>11.3999999999998</c:v>
                </c:pt>
                <c:pt idx="1141">
                  <c:v>11.4099999999998</c:v>
                </c:pt>
                <c:pt idx="1142">
                  <c:v>11.4199999999998</c:v>
                </c:pt>
                <c:pt idx="1143">
                  <c:v>11.4299999999998</c:v>
                </c:pt>
                <c:pt idx="1144">
                  <c:v>11.4399999999998</c:v>
                </c:pt>
                <c:pt idx="1145">
                  <c:v>11.4499999999998</c:v>
                </c:pt>
                <c:pt idx="1146">
                  <c:v>11.4599999999998</c:v>
                </c:pt>
                <c:pt idx="1147">
                  <c:v>11.4699999999998</c:v>
                </c:pt>
                <c:pt idx="1148">
                  <c:v>11.4799999999998</c:v>
                </c:pt>
                <c:pt idx="1149">
                  <c:v>11.4899999999998</c:v>
                </c:pt>
                <c:pt idx="1150">
                  <c:v>11.4999999999998</c:v>
                </c:pt>
                <c:pt idx="1151">
                  <c:v>11.5099999999997</c:v>
                </c:pt>
                <c:pt idx="1152">
                  <c:v>11.5199999999997</c:v>
                </c:pt>
                <c:pt idx="1153">
                  <c:v>11.5299999999997</c:v>
                </c:pt>
                <c:pt idx="1154">
                  <c:v>11.5399999999997</c:v>
                </c:pt>
                <c:pt idx="1155">
                  <c:v>11.5499999999997</c:v>
                </c:pt>
                <c:pt idx="1156">
                  <c:v>11.5599999999997</c:v>
                </c:pt>
                <c:pt idx="1157">
                  <c:v>11.5699999999997</c:v>
                </c:pt>
                <c:pt idx="1158">
                  <c:v>11.5799999999997</c:v>
                </c:pt>
                <c:pt idx="1159">
                  <c:v>11.5899999999997</c:v>
                </c:pt>
                <c:pt idx="1160">
                  <c:v>11.5999999999997</c:v>
                </c:pt>
                <c:pt idx="1161">
                  <c:v>11.6099999999997</c:v>
                </c:pt>
                <c:pt idx="1162">
                  <c:v>11.6199999999997</c:v>
                </c:pt>
                <c:pt idx="1163">
                  <c:v>11.6299999999997</c:v>
                </c:pt>
                <c:pt idx="1164">
                  <c:v>11.6399999999997</c:v>
                </c:pt>
                <c:pt idx="1165">
                  <c:v>11.6499999999997</c:v>
                </c:pt>
                <c:pt idx="1166">
                  <c:v>11.6599999999997</c:v>
                </c:pt>
                <c:pt idx="1167">
                  <c:v>11.6699999999997</c:v>
                </c:pt>
                <c:pt idx="1168">
                  <c:v>11.6799999999997</c:v>
                </c:pt>
                <c:pt idx="1169">
                  <c:v>11.6899999999997</c:v>
                </c:pt>
                <c:pt idx="1170">
                  <c:v>11.6999999999997</c:v>
                </c:pt>
                <c:pt idx="1171">
                  <c:v>11.7099999999997</c:v>
                </c:pt>
                <c:pt idx="1172">
                  <c:v>11.7199999999997</c:v>
                </c:pt>
                <c:pt idx="1173">
                  <c:v>11.7299999999997</c:v>
                </c:pt>
                <c:pt idx="1174">
                  <c:v>11.7399999999997</c:v>
                </c:pt>
                <c:pt idx="1175">
                  <c:v>11.7499999999997</c:v>
                </c:pt>
                <c:pt idx="1176">
                  <c:v>11.7599999999997</c:v>
                </c:pt>
                <c:pt idx="1177">
                  <c:v>11.7699999999997</c:v>
                </c:pt>
                <c:pt idx="1178">
                  <c:v>11.7799999999997</c:v>
                </c:pt>
                <c:pt idx="1179">
                  <c:v>11.7899999999997</c:v>
                </c:pt>
                <c:pt idx="1180">
                  <c:v>11.7999999999997</c:v>
                </c:pt>
                <c:pt idx="1181">
                  <c:v>11.8099999999997</c:v>
                </c:pt>
                <c:pt idx="1182">
                  <c:v>11.8199999999997</c:v>
                </c:pt>
                <c:pt idx="1183">
                  <c:v>11.8299999999997</c:v>
                </c:pt>
                <c:pt idx="1184">
                  <c:v>11.8399999999997</c:v>
                </c:pt>
                <c:pt idx="1185">
                  <c:v>11.8499999999997</c:v>
                </c:pt>
                <c:pt idx="1186">
                  <c:v>11.8599999999997</c:v>
                </c:pt>
                <c:pt idx="1187">
                  <c:v>11.8699999999997</c:v>
                </c:pt>
                <c:pt idx="1188">
                  <c:v>11.8799999999997</c:v>
                </c:pt>
                <c:pt idx="1189">
                  <c:v>11.8899999999997</c:v>
                </c:pt>
                <c:pt idx="1190">
                  <c:v>11.8999999999997</c:v>
                </c:pt>
                <c:pt idx="1191">
                  <c:v>11.9099999999997</c:v>
                </c:pt>
                <c:pt idx="1192">
                  <c:v>11.9199999999997</c:v>
                </c:pt>
                <c:pt idx="1193">
                  <c:v>11.9299999999997</c:v>
                </c:pt>
                <c:pt idx="1194">
                  <c:v>11.9399999999997</c:v>
                </c:pt>
                <c:pt idx="1195">
                  <c:v>11.9499999999997</c:v>
                </c:pt>
                <c:pt idx="1196">
                  <c:v>11.9599999999997</c:v>
                </c:pt>
                <c:pt idx="1197">
                  <c:v>11.9699999999997</c:v>
                </c:pt>
                <c:pt idx="1198">
                  <c:v>11.9799999999997</c:v>
                </c:pt>
                <c:pt idx="1199">
                  <c:v>11.9899999999997</c:v>
                </c:pt>
                <c:pt idx="1200">
                  <c:v>11.9999999999997</c:v>
                </c:pt>
                <c:pt idx="1201">
                  <c:v>12.0099999999997</c:v>
                </c:pt>
                <c:pt idx="1202">
                  <c:v>12.0199999999997</c:v>
                </c:pt>
                <c:pt idx="1203">
                  <c:v>12.0299999999997</c:v>
                </c:pt>
                <c:pt idx="1204">
                  <c:v>12.0399999999997</c:v>
                </c:pt>
                <c:pt idx="1205">
                  <c:v>12.0499999999997</c:v>
                </c:pt>
                <c:pt idx="1206">
                  <c:v>12.0599999999997</c:v>
                </c:pt>
                <c:pt idx="1207">
                  <c:v>12.0699999999997</c:v>
                </c:pt>
                <c:pt idx="1208">
                  <c:v>12.0799999999997</c:v>
                </c:pt>
                <c:pt idx="1209">
                  <c:v>12.0899999999997</c:v>
                </c:pt>
                <c:pt idx="1210">
                  <c:v>12.0999999999997</c:v>
                </c:pt>
                <c:pt idx="1211">
                  <c:v>12.1099999999997</c:v>
                </c:pt>
                <c:pt idx="1212">
                  <c:v>12.1199999999997</c:v>
                </c:pt>
                <c:pt idx="1213">
                  <c:v>12.1299999999997</c:v>
                </c:pt>
                <c:pt idx="1214">
                  <c:v>12.1399999999997</c:v>
                </c:pt>
                <c:pt idx="1215">
                  <c:v>12.1499999999997</c:v>
                </c:pt>
                <c:pt idx="1216">
                  <c:v>12.1599999999997</c:v>
                </c:pt>
                <c:pt idx="1217">
                  <c:v>12.1699999999997</c:v>
                </c:pt>
                <c:pt idx="1218">
                  <c:v>12.1799999999997</c:v>
                </c:pt>
                <c:pt idx="1219">
                  <c:v>12.1899999999997</c:v>
                </c:pt>
                <c:pt idx="1220">
                  <c:v>12.1999999999997</c:v>
                </c:pt>
                <c:pt idx="1221">
                  <c:v>12.2099999999997</c:v>
                </c:pt>
                <c:pt idx="1222">
                  <c:v>12.2199999999997</c:v>
                </c:pt>
                <c:pt idx="1223">
                  <c:v>12.2299999999997</c:v>
                </c:pt>
                <c:pt idx="1224">
                  <c:v>12.2399999999997</c:v>
                </c:pt>
                <c:pt idx="1225">
                  <c:v>12.2499999999997</c:v>
                </c:pt>
                <c:pt idx="1226">
                  <c:v>12.2599999999997</c:v>
                </c:pt>
                <c:pt idx="1227">
                  <c:v>12.2699999999997</c:v>
                </c:pt>
                <c:pt idx="1228">
                  <c:v>12.2799999999997</c:v>
                </c:pt>
                <c:pt idx="1229">
                  <c:v>12.2899999999997</c:v>
                </c:pt>
                <c:pt idx="1230">
                  <c:v>12.2999999999997</c:v>
                </c:pt>
                <c:pt idx="1231">
                  <c:v>12.3099999999997</c:v>
                </c:pt>
                <c:pt idx="1232">
                  <c:v>12.3199999999997</c:v>
                </c:pt>
                <c:pt idx="1233">
                  <c:v>12.3299999999997</c:v>
                </c:pt>
                <c:pt idx="1234">
                  <c:v>12.3399999999997</c:v>
                </c:pt>
                <c:pt idx="1235">
                  <c:v>12.3499999999997</c:v>
                </c:pt>
                <c:pt idx="1236">
                  <c:v>12.3599999999997</c:v>
                </c:pt>
                <c:pt idx="1237">
                  <c:v>12.3699999999997</c:v>
                </c:pt>
                <c:pt idx="1238">
                  <c:v>12.3799999999997</c:v>
                </c:pt>
                <c:pt idx="1239">
                  <c:v>12.3899999999997</c:v>
                </c:pt>
                <c:pt idx="1240">
                  <c:v>12.3999999999997</c:v>
                </c:pt>
                <c:pt idx="1241">
                  <c:v>12.4099999999997</c:v>
                </c:pt>
                <c:pt idx="1242">
                  <c:v>12.4199999999997</c:v>
                </c:pt>
                <c:pt idx="1243">
                  <c:v>12.4299999999997</c:v>
                </c:pt>
                <c:pt idx="1244">
                  <c:v>12.4399999999997</c:v>
                </c:pt>
                <c:pt idx="1245">
                  <c:v>12.4499999999997</c:v>
                </c:pt>
                <c:pt idx="1246">
                  <c:v>12.4599999999997</c:v>
                </c:pt>
                <c:pt idx="1247">
                  <c:v>12.4699999999997</c:v>
                </c:pt>
                <c:pt idx="1248">
                  <c:v>12.4799999999997</c:v>
                </c:pt>
                <c:pt idx="1249">
                  <c:v>12.4899999999997</c:v>
                </c:pt>
                <c:pt idx="1250">
                  <c:v>12.4999999999997</c:v>
                </c:pt>
                <c:pt idx="1251">
                  <c:v>12.5099999999997</c:v>
                </c:pt>
                <c:pt idx="1252">
                  <c:v>12.5199999999997</c:v>
                </c:pt>
                <c:pt idx="1253">
                  <c:v>12.5299999999997</c:v>
                </c:pt>
                <c:pt idx="1254">
                  <c:v>12.5399999999997</c:v>
                </c:pt>
                <c:pt idx="1255">
                  <c:v>12.5499999999997</c:v>
                </c:pt>
                <c:pt idx="1256">
                  <c:v>12.5599999999997</c:v>
                </c:pt>
                <c:pt idx="1257">
                  <c:v>12.5699999999997</c:v>
                </c:pt>
                <c:pt idx="1258">
                  <c:v>12.5799999999997</c:v>
                </c:pt>
                <c:pt idx="1259">
                  <c:v>12.5899999999997</c:v>
                </c:pt>
                <c:pt idx="1260">
                  <c:v>12.5999999999997</c:v>
                </c:pt>
                <c:pt idx="1261">
                  <c:v>12.6099999999997</c:v>
                </c:pt>
                <c:pt idx="1262">
                  <c:v>12.6199999999997</c:v>
                </c:pt>
                <c:pt idx="1263">
                  <c:v>12.6299999999997</c:v>
                </c:pt>
                <c:pt idx="1264">
                  <c:v>12.6399999999997</c:v>
                </c:pt>
                <c:pt idx="1265">
                  <c:v>12.6499999999997</c:v>
                </c:pt>
                <c:pt idx="1266">
                  <c:v>12.6599999999997</c:v>
                </c:pt>
                <c:pt idx="1267">
                  <c:v>12.6699999999997</c:v>
                </c:pt>
                <c:pt idx="1268">
                  <c:v>12.6799999999997</c:v>
                </c:pt>
                <c:pt idx="1269">
                  <c:v>12.6899999999997</c:v>
                </c:pt>
                <c:pt idx="1270">
                  <c:v>12.6999999999997</c:v>
                </c:pt>
                <c:pt idx="1271">
                  <c:v>12.7099999999997</c:v>
                </c:pt>
                <c:pt idx="1272">
                  <c:v>12.7199999999997</c:v>
                </c:pt>
                <c:pt idx="1273">
                  <c:v>12.7299999999997</c:v>
                </c:pt>
                <c:pt idx="1274">
                  <c:v>12.7399999999997</c:v>
                </c:pt>
                <c:pt idx="1275">
                  <c:v>12.7499999999997</c:v>
                </c:pt>
                <c:pt idx="1276">
                  <c:v>12.7599999999997</c:v>
                </c:pt>
                <c:pt idx="1277">
                  <c:v>12.7699999999997</c:v>
                </c:pt>
                <c:pt idx="1278">
                  <c:v>12.7799999999997</c:v>
                </c:pt>
                <c:pt idx="1279">
                  <c:v>12.7899999999997</c:v>
                </c:pt>
                <c:pt idx="1280">
                  <c:v>12.7999999999997</c:v>
                </c:pt>
                <c:pt idx="1281">
                  <c:v>12.8099999999997</c:v>
                </c:pt>
                <c:pt idx="1282">
                  <c:v>12.8199999999997</c:v>
                </c:pt>
                <c:pt idx="1283">
                  <c:v>12.8299999999997</c:v>
                </c:pt>
                <c:pt idx="1284">
                  <c:v>12.8399999999997</c:v>
                </c:pt>
                <c:pt idx="1285">
                  <c:v>12.8499999999997</c:v>
                </c:pt>
                <c:pt idx="1286">
                  <c:v>12.8599999999997</c:v>
                </c:pt>
                <c:pt idx="1287">
                  <c:v>12.8699999999997</c:v>
                </c:pt>
                <c:pt idx="1288">
                  <c:v>12.8799999999997</c:v>
                </c:pt>
                <c:pt idx="1289">
                  <c:v>12.8899999999997</c:v>
                </c:pt>
                <c:pt idx="1290">
                  <c:v>12.8999999999997</c:v>
                </c:pt>
                <c:pt idx="1291">
                  <c:v>12.9099999999997</c:v>
                </c:pt>
                <c:pt idx="1292">
                  <c:v>12.9199999999997</c:v>
                </c:pt>
                <c:pt idx="1293">
                  <c:v>12.9299999999997</c:v>
                </c:pt>
                <c:pt idx="1294">
                  <c:v>12.9399999999997</c:v>
                </c:pt>
                <c:pt idx="1295">
                  <c:v>12.9499999999997</c:v>
                </c:pt>
                <c:pt idx="1296">
                  <c:v>12.9599999999997</c:v>
                </c:pt>
                <c:pt idx="1297">
                  <c:v>12.9699999999997</c:v>
                </c:pt>
                <c:pt idx="1298">
                  <c:v>12.9799999999997</c:v>
                </c:pt>
                <c:pt idx="1299">
                  <c:v>12.9899999999997</c:v>
                </c:pt>
                <c:pt idx="1300">
                  <c:v>12.9999999999997</c:v>
                </c:pt>
                <c:pt idx="1301">
                  <c:v>13.0099999999997</c:v>
                </c:pt>
                <c:pt idx="1302">
                  <c:v>13.0199999999997</c:v>
                </c:pt>
                <c:pt idx="1303">
                  <c:v>13.0299999999997</c:v>
                </c:pt>
                <c:pt idx="1304">
                  <c:v>13.0399999999997</c:v>
                </c:pt>
                <c:pt idx="1305">
                  <c:v>13.0499999999997</c:v>
                </c:pt>
                <c:pt idx="1306">
                  <c:v>13.0599999999997</c:v>
                </c:pt>
                <c:pt idx="1307">
                  <c:v>13.0699999999997</c:v>
                </c:pt>
                <c:pt idx="1308">
                  <c:v>13.0799999999997</c:v>
                </c:pt>
                <c:pt idx="1309">
                  <c:v>13.0899999999997</c:v>
                </c:pt>
                <c:pt idx="1310">
                  <c:v>13.0999999999997</c:v>
                </c:pt>
                <c:pt idx="1311">
                  <c:v>13.1099999999997</c:v>
                </c:pt>
                <c:pt idx="1312">
                  <c:v>13.1199999999997</c:v>
                </c:pt>
                <c:pt idx="1313">
                  <c:v>13.1299999999997</c:v>
                </c:pt>
                <c:pt idx="1314">
                  <c:v>13.1399999999997</c:v>
                </c:pt>
                <c:pt idx="1315">
                  <c:v>13.1499999999997</c:v>
                </c:pt>
                <c:pt idx="1316">
                  <c:v>13.1599999999997</c:v>
                </c:pt>
                <c:pt idx="1317">
                  <c:v>13.1699999999997</c:v>
                </c:pt>
                <c:pt idx="1318">
                  <c:v>13.1799999999997</c:v>
                </c:pt>
                <c:pt idx="1319">
                  <c:v>13.1899999999997</c:v>
                </c:pt>
                <c:pt idx="1320">
                  <c:v>13.1999999999997</c:v>
                </c:pt>
                <c:pt idx="1321">
                  <c:v>13.2099999999997</c:v>
                </c:pt>
                <c:pt idx="1322">
                  <c:v>13.2199999999997</c:v>
                </c:pt>
                <c:pt idx="1323">
                  <c:v>13.2299999999997</c:v>
                </c:pt>
                <c:pt idx="1324">
                  <c:v>13.2399999999997</c:v>
                </c:pt>
                <c:pt idx="1325">
                  <c:v>13.2499999999997</c:v>
                </c:pt>
                <c:pt idx="1326">
                  <c:v>13.2599999999997</c:v>
                </c:pt>
                <c:pt idx="1327">
                  <c:v>13.2699999999997</c:v>
                </c:pt>
                <c:pt idx="1328">
                  <c:v>13.2799999999997</c:v>
                </c:pt>
                <c:pt idx="1329">
                  <c:v>13.2899999999997</c:v>
                </c:pt>
                <c:pt idx="1330">
                  <c:v>13.2999999999997</c:v>
                </c:pt>
                <c:pt idx="1331">
                  <c:v>13.3099999999997</c:v>
                </c:pt>
                <c:pt idx="1332">
                  <c:v>13.3199999999997</c:v>
                </c:pt>
                <c:pt idx="1333">
                  <c:v>13.3299999999997</c:v>
                </c:pt>
                <c:pt idx="1334">
                  <c:v>13.3399999999997</c:v>
                </c:pt>
                <c:pt idx="1335">
                  <c:v>13.3499999999997</c:v>
                </c:pt>
                <c:pt idx="1336">
                  <c:v>13.3599999999997</c:v>
                </c:pt>
                <c:pt idx="1337">
                  <c:v>13.3699999999997</c:v>
                </c:pt>
                <c:pt idx="1338">
                  <c:v>13.3799999999997</c:v>
                </c:pt>
                <c:pt idx="1339">
                  <c:v>13.3899999999997</c:v>
                </c:pt>
                <c:pt idx="1340">
                  <c:v>13.3999999999997</c:v>
                </c:pt>
                <c:pt idx="1341">
                  <c:v>13.4099999999997</c:v>
                </c:pt>
                <c:pt idx="1342">
                  <c:v>13.4199999999997</c:v>
                </c:pt>
                <c:pt idx="1343">
                  <c:v>13.4299999999997</c:v>
                </c:pt>
                <c:pt idx="1344">
                  <c:v>13.4399999999997</c:v>
                </c:pt>
                <c:pt idx="1345">
                  <c:v>13.4499999999997</c:v>
                </c:pt>
                <c:pt idx="1346">
                  <c:v>13.4599999999997</c:v>
                </c:pt>
                <c:pt idx="1347">
                  <c:v>13.4699999999997</c:v>
                </c:pt>
                <c:pt idx="1348">
                  <c:v>13.4799999999997</c:v>
                </c:pt>
                <c:pt idx="1349">
                  <c:v>13.4899999999997</c:v>
                </c:pt>
                <c:pt idx="1350">
                  <c:v>13.4999999999997</c:v>
                </c:pt>
                <c:pt idx="1351">
                  <c:v>13.5099999999997</c:v>
                </c:pt>
                <c:pt idx="1352">
                  <c:v>13.5199999999997</c:v>
                </c:pt>
                <c:pt idx="1353">
                  <c:v>13.5299999999997</c:v>
                </c:pt>
                <c:pt idx="1354">
                  <c:v>13.5399999999997</c:v>
                </c:pt>
                <c:pt idx="1355">
                  <c:v>13.5499999999997</c:v>
                </c:pt>
                <c:pt idx="1356">
                  <c:v>13.5599999999997</c:v>
                </c:pt>
                <c:pt idx="1357">
                  <c:v>13.5699999999997</c:v>
                </c:pt>
                <c:pt idx="1358">
                  <c:v>13.5799999999997</c:v>
                </c:pt>
                <c:pt idx="1359">
                  <c:v>13.5899999999997</c:v>
                </c:pt>
                <c:pt idx="1360">
                  <c:v>13.5999999999997</c:v>
                </c:pt>
                <c:pt idx="1361">
                  <c:v>13.6099999999997</c:v>
                </c:pt>
                <c:pt idx="1362">
                  <c:v>13.6199999999997</c:v>
                </c:pt>
                <c:pt idx="1363">
                  <c:v>13.6299999999997</c:v>
                </c:pt>
                <c:pt idx="1364">
                  <c:v>13.6399999999997</c:v>
                </c:pt>
                <c:pt idx="1365">
                  <c:v>13.6499999999997</c:v>
                </c:pt>
                <c:pt idx="1366">
                  <c:v>13.6599999999997</c:v>
                </c:pt>
                <c:pt idx="1367">
                  <c:v>13.6699999999997</c:v>
                </c:pt>
                <c:pt idx="1368">
                  <c:v>13.6799999999997</c:v>
                </c:pt>
                <c:pt idx="1369">
                  <c:v>13.6899999999997</c:v>
                </c:pt>
                <c:pt idx="1370">
                  <c:v>13.6999999999997</c:v>
                </c:pt>
                <c:pt idx="1371">
                  <c:v>13.7099999999997</c:v>
                </c:pt>
                <c:pt idx="1372">
                  <c:v>13.7199999999997</c:v>
                </c:pt>
                <c:pt idx="1373">
                  <c:v>13.7299999999997</c:v>
                </c:pt>
                <c:pt idx="1374">
                  <c:v>13.7399999999997</c:v>
                </c:pt>
                <c:pt idx="1375">
                  <c:v>13.7499999999997</c:v>
                </c:pt>
                <c:pt idx="1376">
                  <c:v>13.7599999999997</c:v>
                </c:pt>
                <c:pt idx="1377">
                  <c:v>13.7699999999997</c:v>
                </c:pt>
                <c:pt idx="1378">
                  <c:v>13.7799999999997</c:v>
                </c:pt>
                <c:pt idx="1379">
                  <c:v>13.7899999999997</c:v>
                </c:pt>
                <c:pt idx="1380">
                  <c:v>13.7999999999997</c:v>
                </c:pt>
                <c:pt idx="1381">
                  <c:v>13.8099999999997</c:v>
                </c:pt>
                <c:pt idx="1382">
                  <c:v>13.8199999999997</c:v>
                </c:pt>
                <c:pt idx="1383">
                  <c:v>13.8299999999997</c:v>
                </c:pt>
                <c:pt idx="1384">
                  <c:v>13.8399999999997</c:v>
                </c:pt>
                <c:pt idx="1385">
                  <c:v>13.8499999999997</c:v>
                </c:pt>
                <c:pt idx="1386">
                  <c:v>13.8599999999997</c:v>
                </c:pt>
                <c:pt idx="1387">
                  <c:v>13.8699999999997</c:v>
                </c:pt>
                <c:pt idx="1388">
                  <c:v>13.8799999999997</c:v>
                </c:pt>
                <c:pt idx="1389">
                  <c:v>13.8899999999997</c:v>
                </c:pt>
                <c:pt idx="1390">
                  <c:v>13.8999999999997</c:v>
                </c:pt>
                <c:pt idx="1391">
                  <c:v>13.9099999999997</c:v>
                </c:pt>
                <c:pt idx="1392">
                  <c:v>13.9199999999997</c:v>
                </c:pt>
                <c:pt idx="1393">
                  <c:v>13.9299999999997</c:v>
                </c:pt>
                <c:pt idx="1394">
                  <c:v>13.9399999999997</c:v>
                </c:pt>
                <c:pt idx="1395">
                  <c:v>13.9499999999997</c:v>
                </c:pt>
                <c:pt idx="1396">
                  <c:v>13.9599999999997</c:v>
                </c:pt>
                <c:pt idx="1397">
                  <c:v>13.9699999999997</c:v>
                </c:pt>
                <c:pt idx="1398">
                  <c:v>13.9799999999997</c:v>
                </c:pt>
                <c:pt idx="1399">
                  <c:v>13.9899999999997</c:v>
                </c:pt>
                <c:pt idx="1400">
                  <c:v>13.9999999999997</c:v>
                </c:pt>
                <c:pt idx="1401">
                  <c:v>14.0099999999997</c:v>
                </c:pt>
                <c:pt idx="1402">
                  <c:v>14.0199999999997</c:v>
                </c:pt>
                <c:pt idx="1403">
                  <c:v>14.0299999999997</c:v>
                </c:pt>
                <c:pt idx="1404">
                  <c:v>14.0399999999997</c:v>
                </c:pt>
                <c:pt idx="1405">
                  <c:v>14.0499999999997</c:v>
                </c:pt>
                <c:pt idx="1406">
                  <c:v>14.0599999999997</c:v>
                </c:pt>
                <c:pt idx="1407">
                  <c:v>14.0699999999997</c:v>
                </c:pt>
                <c:pt idx="1408">
                  <c:v>14.0799999999997</c:v>
                </c:pt>
                <c:pt idx="1409">
                  <c:v>14.0899999999997</c:v>
                </c:pt>
                <c:pt idx="1410">
                  <c:v>14.0999999999997</c:v>
                </c:pt>
                <c:pt idx="1411">
                  <c:v>14.1099999999997</c:v>
                </c:pt>
                <c:pt idx="1412">
                  <c:v>14.1199999999997</c:v>
                </c:pt>
                <c:pt idx="1413">
                  <c:v>14.1299999999997</c:v>
                </c:pt>
                <c:pt idx="1414">
                  <c:v>14.1399999999997</c:v>
                </c:pt>
                <c:pt idx="1415">
                  <c:v>14.1499999999997</c:v>
                </c:pt>
                <c:pt idx="1416">
                  <c:v>14.1599999999997</c:v>
                </c:pt>
                <c:pt idx="1417">
                  <c:v>14.1699999999997</c:v>
                </c:pt>
                <c:pt idx="1418">
                  <c:v>14.1799999999997</c:v>
                </c:pt>
                <c:pt idx="1419">
                  <c:v>14.1899999999997</c:v>
                </c:pt>
                <c:pt idx="1420">
                  <c:v>14.1999999999997</c:v>
                </c:pt>
                <c:pt idx="1421">
                  <c:v>14.2099999999997</c:v>
                </c:pt>
                <c:pt idx="1422">
                  <c:v>14.2199999999997</c:v>
                </c:pt>
                <c:pt idx="1423">
                  <c:v>14.2299999999997</c:v>
                </c:pt>
                <c:pt idx="1424">
                  <c:v>14.2399999999997</c:v>
                </c:pt>
                <c:pt idx="1425">
                  <c:v>14.2499999999997</c:v>
                </c:pt>
                <c:pt idx="1426">
                  <c:v>14.2599999999997</c:v>
                </c:pt>
                <c:pt idx="1427">
                  <c:v>14.2699999999997</c:v>
                </c:pt>
                <c:pt idx="1428">
                  <c:v>14.2799999999997</c:v>
                </c:pt>
                <c:pt idx="1429">
                  <c:v>14.2899999999997</c:v>
                </c:pt>
                <c:pt idx="1430">
                  <c:v>14.2999999999997</c:v>
                </c:pt>
                <c:pt idx="1431">
                  <c:v>14.3099999999997</c:v>
                </c:pt>
                <c:pt idx="1432">
                  <c:v>14.3199999999997</c:v>
                </c:pt>
                <c:pt idx="1433">
                  <c:v>14.3299999999997</c:v>
                </c:pt>
                <c:pt idx="1434">
                  <c:v>14.3399999999997</c:v>
                </c:pt>
                <c:pt idx="1435">
                  <c:v>14.3499999999997</c:v>
                </c:pt>
                <c:pt idx="1436">
                  <c:v>14.3599999999997</c:v>
                </c:pt>
                <c:pt idx="1437">
                  <c:v>14.3699999999997</c:v>
                </c:pt>
                <c:pt idx="1438">
                  <c:v>14.3799999999997</c:v>
                </c:pt>
                <c:pt idx="1439">
                  <c:v>14.3899999999997</c:v>
                </c:pt>
                <c:pt idx="1440">
                  <c:v>14.3999999999997</c:v>
                </c:pt>
                <c:pt idx="1441">
                  <c:v>14.4099999999997</c:v>
                </c:pt>
                <c:pt idx="1442">
                  <c:v>14.4199999999997</c:v>
                </c:pt>
                <c:pt idx="1443">
                  <c:v>14.4299999999997</c:v>
                </c:pt>
                <c:pt idx="1444">
                  <c:v>14.4399999999997</c:v>
                </c:pt>
                <c:pt idx="1445">
                  <c:v>14.4499999999997</c:v>
                </c:pt>
                <c:pt idx="1446">
                  <c:v>14.4599999999997</c:v>
                </c:pt>
                <c:pt idx="1447">
                  <c:v>14.4699999999997</c:v>
                </c:pt>
                <c:pt idx="1448">
                  <c:v>14.4799999999997</c:v>
                </c:pt>
                <c:pt idx="1449">
                  <c:v>14.4899999999997</c:v>
                </c:pt>
                <c:pt idx="1450">
                  <c:v>14.4999999999997</c:v>
                </c:pt>
                <c:pt idx="1451">
                  <c:v>14.5099999999997</c:v>
                </c:pt>
                <c:pt idx="1452">
                  <c:v>14.5199999999997</c:v>
                </c:pt>
                <c:pt idx="1453">
                  <c:v>14.5299999999997</c:v>
                </c:pt>
                <c:pt idx="1454">
                  <c:v>14.5399999999997</c:v>
                </c:pt>
                <c:pt idx="1455">
                  <c:v>14.5499999999997</c:v>
                </c:pt>
                <c:pt idx="1456">
                  <c:v>14.5599999999997</c:v>
                </c:pt>
                <c:pt idx="1457">
                  <c:v>14.5699999999997</c:v>
                </c:pt>
                <c:pt idx="1458">
                  <c:v>14.5799999999997</c:v>
                </c:pt>
                <c:pt idx="1459">
                  <c:v>14.5899999999997</c:v>
                </c:pt>
                <c:pt idx="1460">
                  <c:v>14.5999999999997</c:v>
                </c:pt>
                <c:pt idx="1461">
                  <c:v>14.6099999999997</c:v>
                </c:pt>
                <c:pt idx="1462">
                  <c:v>14.6199999999997</c:v>
                </c:pt>
                <c:pt idx="1463">
                  <c:v>14.6299999999997</c:v>
                </c:pt>
                <c:pt idx="1464">
                  <c:v>14.6399999999997</c:v>
                </c:pt>
                <c:pt idx="1465">
                  <c:v>14.6499999999997</c:v>
                </c:pt>
                <c:pt idx="1466">
                  <c:v>14.6599999999997</c:v>
                </c:pt>
                <c:pt idx="1467">
                  <c:v>14.6699999999997</c:v>
                </c:pt>
                <c:pt idx="1468">
                  <c:v>14.6799999999997</c:v>
                </c:pt>
                <c:pt idx="1469">
                  <c:v>14.6899999999997</c:v>
                </c:pt>
                <c:pt idx="1470">
                  <c:v>14.6999999999997</c:v>
                </c:pt>
                <c:pt idx="1471">
                  <c:v>14.7099999999997</c:v>
                </c:pt>
                <c:pt idx="1472">
                  <c:v>14.7199999999997</c:v>
                </c:pt>
                <c:pt idx="1473">
                  <c:v>14.7299999999997</c:v>
                </c:pt>
                <c:pt idx="1474">
                  <c:v>14.7399999999997</c:v>
                </c:pt>
                <c:pt idx="1475">
                  <c:v>14.7499999999997</c:v>
                </c:pt>
                <c:pt idx="1476">
                  <c:v>14.7599999999997</c:v>
                </c:pt>
                <c:pt idx="1477">
                  <c:v>14.7699999999997</c:v>
                </c:pt>
                <c:pt idx="1478">
                  <c:v>14.7799999999997</c:v>
                </c:pt>
                <c:pt idx="1479">
                  <c:v>14.7899999999997</c:v>
                </c:pt>
                <c:pt idx="1480">
                  <c:v>14.7999999999997</c:v>
                </c:pt>
                <c:pt idx="1481">
                  <c:v>14.8099999999997</c:v>
                </c:pt>
                <c:pt idx="1482">
                  <c:v>14.8199999999997</c:v>
                </c:pt>
                <c:pt idx="1483">
                  <c:v>14.8299999999997</c:v>
                </c:pt>
                <c:pt idx="1484">
                  <c:v>14.8399999999997</c:v>
                </c:pt>
                <c:pt idx="1485">
                  <c:v>14.8499999999997</c:v>
                </c:pt>
                <c:pt idx="1486">
                  <c:v>14.8599999999997</c:v>
                </c:pt>
                <c:pt idx="1487">
                  <c:v>14.8699999999997</c:v>
                </c:pt>
                <c:pt idx="1488">
                  <c:v>14.8799999999997</c:v>
                </c:pt>
                <c:pt idx="1489">
                  <c:v>14.8899999999997</c:v>
                </c:pt>
                <c:pt idx="1490">
                  <c:v>14.8999999999997</c:v>
                </c:pt>
                <c:pt idx="1491">
                  <c:v>14.9099999999997</c:v>
                </c:pt>
                <c:pt idx="1492">
                  <c:v>14.9199999999997</c:v>
                </c:pt>
                <c:pt idx="1493">
                  <c:v>14.9299999999997</c:v>
                </c:pt>
                <c:pt idx="1494">
                  <c:v>14.9399999999997</c:v>
                </c:pt>
                <c:pt idx="1495">
                  <c:v>14.9499999999997</c:v>
                </c:pt>
                <c:pt idx="1496">
                  <c:v>14.9599999999997</c:v>
                </c:pt>
                <c:pt idx="1497">
                  <c:v>14.9699999999997</c:v>
                </c:pt>
                <c:pt idx="1498">
                  <c:v>14.9799999999997</c:v>
                </c:pt>
                <c:pt idx="1499">
                  <c:v>14.9899999999997</c:v>
                </c:pt>
                <c:pt idx="1500">
                  <c:v>14.9999999999997</c:v>
                </c:pt>
                <c:pt idx="1501">
                  <c:v>15.0099999999997</c:v>
                </c:pt>
                <c:pt idx="1502">
                  <c:v>15.0199999999997</c:v>
                </c:pt>
                <c:pt idx="1503">
                  <c:v>15.0299999999997</c:v>
                </c:pt>
                <c:pt idx="1504">
                  <c:v>15.0399999999997</c:v>
                </c:pt>
                <c:pt idx="1505">
                  <c:v>15.0499999999997</c:v>
                </c:pt>
                <c:pt idx="1506">
                  <c:v>15.0599999999997</c:v>
                </c:pt>
                <c:pt idx="1507">
                  <c:v>15.0699999999997</c:v>
                </c:pt>
                <c:pt idx="1508">
                  <c:v>15.0799999999997</c:v>
                </c:pt>
                <c:pt idx="1509">
                  <c:v>15.0899999999997</c:v>
                </c:pt>
                <c:pt idx="1510">
                  <c:v>15.0999999999997</c:v>
                </c:pt>
                <c:pt idx="1511">
                  <c:v>15.1099999999997</c:v>
                </c:pt>
                <c:pt idx="1512">
                  <c:v>15.1199999999997</c:v>
                </c:pt>
                <c:pt idx="1513">
                  <c:v>15.1299999999997</c:v>
                </c:pt>
                <c:pt idx="1514">
                  <c:v>15.1399999999997</c:v>
                </c:pt>
                <c:pt idx="1515">
                  <c:v>15.1499999999997</c:v>
                </c:pt>
                <c:pt idx="1516">
                  <c:v>15.1599999999997</c:v>
                </c:pt>
                <c:pt idx="1517">
                  <c:v>15.1699999999997</c:v>
                </c:pt>
                <c:pt idx="1518">
                  <c:v>15.1799999999997</c:v>
                </c:pt>
                <c:pt idx="1519">
                  <c:v>15.1899999999997</c:v>
                </c:pt>
                <c:pt idx="1520">
                  <c:v>15.1999999999997</c:v>
                </c:pt>
                <c:pt idx="1521">
                  <c:v>15.2099999999997</c:v>
                </c:pt>
                <c:pt idx="1522">
                  <c:v>15.2199999999997</c:v>
                </c:pt>
                <c:pt idx="1523">
                  <c:v>15.2299999999997</c:v>
                </c:pt>
                <c:pt idx="1524">
                  <c:v>15.2399999999997</c:v>
                </c:pt>
                <c:pt idx="1525">
                  <c:v>15.2499999999997</c:v>
                </c:pt>
                <c:pt idx="1526">
                  <c:v>15.2599999999997</c:v>
                </c:pt>
                <c:pt idx="1527">
                  <c:v>15.2699999999997</c:v>
                </c:pt>
                <c:pt idx="1528">
                  <c:v>15.2799999999997</c:v>
                </c:pt>
                <c:pt idx="1529">
                  <c:v>15.2899999999997</c:v>
                </c:pt>
                <c:pt idx="1530">
                  <c:v>15.2999999999997</c:v>
                </c:pt>
                <c:pt idx="1531">
                  <c:v>15.3099999999997</c:v>
                </c:pt>
                <c:pt idx="1532">
                  <c:v>15.3199999999997</c:v>
                </c:pt>
                <c:pt idx="1533">
                  <c:v>15.3299999999997</c:v>
                </c:pt>
                <c:pt idx="1534">
                  <c:v>15.3399999999997</c:v>
                </c:pt>
                <c:pt idx="1535">
                  <c:v>15.3499999999997</c:v>
                </c:pt>
                <c:pt idx="1536">
                  <c:v>15.3599999999997</c:v>
                </c:pt>
                <c:pt idx="1537">
                  <c:v>15.3699999999997</c:v>
                </c:pt>
                <c:pt idx="1538">
                  <c:v>15.3799999999997</c:v>
                </c:pt>
                <c:pt idx="1539">
                  <c:v>15.3899999999997</c:v>
                </c:pt>
                <c:pt idx="1540">
                  <c:v>15.3999999999997</c:v>
                </c:pt>
                <c:pt idx="1541">
                  <c:v>15.4099999999997</c:v>
                </c:pt>
                <c:pt idx="1542">
                  <c:v>15.4199999999997</c:v>
                </c:pt>
                <c:pt idx="1543">
                  <c:v>15.4299999999997</c:v>
                </c:pt>
                <c:pt idx="1544">
                  <c:v>15.4399999999997</c:v>
                </c:pt>
                <c:pt idx="1545">
                  <c:v>15.4499999999997</c:v>
                </c:pt>
                <c:pt idx="1546">
                  <c:v>15.4599999999997</c:v>
                </c:pt>
                <c:pt idx="1547">
                  <c:v>15.4699999999997</c:v>
                </c:pt>
                <c:pt idx="1548">
                  <c:v>15.4799999999997</c:v>
                </c:pt>
                <c:pt idx="1549">
                  <c:v>15.4899999999997</c:v>
                </c:pt>
                <c:pt idx="1550">
                  <c:v>15.4999999999997</c:v>
                </c:pt>
                <c:pt idx="1551">
                  <c:v>15.5099999999997</c:v>
                </c:pt>
                <c:pt idx="1552">
                  <c:v>15.5199999999997</c:v>
                </c:pt>
                <c:pt idx="1553">
                  <c:v>15.5299999999997</c:v>
                </c:pt>
                <c:pt idx="1554">
                  <c:v>15.5399999999997</c:v>
                </c:pt>
                <c:pt idx="1555">
                  <c:v>15.5499999999997</c:v>
                </c:pt>
                <c:pt idx="1556">
                  <c:v>15.5599999999997</c:v>
                </c:pt>
                <c:pt idx="1557">
                  <c:v>15.5699999999997</c:v>
                </c:pt>
                <c:pt idx="1558">
                  <c:v>15.5799999999997</c:v>
                </c:pt>
                <c:pt idx="1559">
                  <c:v>15.5899999999997</c:v>
                </c:pt>
                <c:pt idx="1560">
                  <c:v>15.5999999999997</c:v>
                </c:pt>
                <c:pt idx="1561">
                  <c:v>15.6099999999997</c:v>
                </c:pt>
                <c:pt idx="1562">
                  <c:v>15.6199999999997</c:v>
                </c:pt>
                <c:pt idx="1563">
                  <c:v>15.6299999999997</c:v>
                </c:pt>
                <c:pt idx="1564">
                  <c:v>15.6399999999997</c:v>
                </c:pt>
                <c:pt idx="1565">
                  <c:v>15.6499999999997</c:v>
                </c:pt>
                <c:pt idx="1566">
                  <c:v>15.6599999999997</c:v>
                </c:pt>
                <c:pt idx="1567">
                  <c:v>15.6699999999997</c:v>
                </c:pt>
                <c:pt idx="1568">
                  <c:v>15.6799999999997</c:v>
                </c:pt>
                <c:pt idx="1569">
                  <c:v>15.6899999999997</c:v>
                </c:pt>
                <c:pt idx="1570">
                  <c:v>15.6999999999997</c:v>
                </c:pt>
                <c:pt idx="1571">
                  <c:v>15.7099999999997</c:v>
                </c:pt>
                <c:pt idx="1572">
                  <c:v>15.7199999999997</c:v>
                </c:pt>
                <c:pt idx="1573">
                  <c:v>15.7299999999997</c:v>
                </c:pt>
                <c:pt idx="1574">
                  <c:v>15.7399999999997</c:v>
                </c:pt>
                <c:pt idx="1575">
                  <c:v>15.7499999999997</c:v>
                </c:pt>
                <c:pt idx="1576">
                  <c:v>15.7599999999997</c:v>
                </c:pt>
                <c:pt idx="1577">
                  <c:v>15.7699999999997</c:v>
                </c:pt>
                <c:pt idx="1578">
                  <c:v>15.7799999999997</c:v>
                </c:pt>
                <c:pt idx="1579">
                  <c:v>15.7899999999997</c:v>
                </c:pt>
                <c:pt idx="1580">
                  <c:v>15.7999999999997</c:v>
                </c:pt>
                <c:pt idx="1581">
                  <c:v>15.8099999999997</c:v>
                </c:pt>
                <c:pt idx="1582">
                  <c:v>15.8199999999997</c:v>
                </c:pt>
                <c:pt idx="1583">
                  <c:v>15.8299999999997</c:v>
                </c:pt>
                <c:pt idx="1584">
                  <c:v>15.8399999999997</c:v>
                </c:pt>
                <c:pt idx="1585">
                  <c:v>15.8499999999997</c:v>
                </c:pt>
                <c:pt idx="1586">
                  <c:v>15.8599999999997</c:v>
                </c:pt>
                <c:pt idx="1587">
                  <c:v>15.8699999999997</c:v>
                </c:pt>
                <c:pt idx="1588">
                  <c:v>15.8799999999997</c:v>
                </c:pt>
                <c:pt idx="1589">
                  <c:v>15.8899999999997</c:v>
                </c:pt>
                <c:pt idx="1590">
                  <c:v>15.8999999999997</c:v>
                </c:pt>
                <c:pt idx="1591">
                  <c:v>15.9099999999997</c:v>
                </c:pt>
                <c:pt idx="1592">
                  <c:v>15.9199999999997</c:v>
                </c:pt>
                <c:pt idx="1593">
                  <c:v>15.9299999999997</c:v>
                </c:pt>
                <c:pt idx="1594">
                  <c:v>15.9399999999997</c:v>
                </c:pt>
                <c:pt idx="1595">
                  <c:v>15.9499999999997</c:v>
                </c:pt>
                <c:pt idx="1596">
                  <c:v>15.9599999999997</c:v>
                </c:pt>
                <c:pt idx="1597">
                  <c:v>15.9699999999997</c:v>
                </c:pt>
                <c:pt idx="1598">
                  <c:v>15.9799999999997</c:v>
                </c:pt>
                <c:pt idx="1599">
                  <c:v>15.9899999999997</c:v>
                </c:pt>
                <c:pt idx="1600">
                  <c:v>15.9999999999997</c:v>
                </c:pt>
                <c:pt idx="1601">
                  <c:v>16.0099999999997</c:v>
                </c:pt>
                <c:pt idx="1602">
                  <c:v>16.0199999999997</c:v>
                </c:pt>
                <c:pt idx="1603">
                  <c:v>16.0299999999997</c:v>
                </c:pt>
                <c:pt idx="1604">
                  <c:v>16.0399999999997</c:v>
                </c:pt>
                <c:pt idx="1605">
                  <c:v>16.0499999999997</c:v>
                </c:pt>
                <c:pt idx="1606">
                  <c:v>16.0599999999997</c:v>
                </c:pt>
                <c:pt idx="1607">
                  <c:v>16.06999999999969</c:v>
                </c:pt>
                <c:pt idx="1608">
                  <c:v>16.0799999999997</c:v>
                </c:pt>
                <c:pt idx="1609">
                  <c:v>16.0899999999997</c:v>
                </c:pt>
                <c:pt idx="1610">
                  <c:v>16.0999999999997</c:v>
                </c:pt>
                <c:pt idx="1611">
                  <c:v>16.1099999999997</c:v>
                </c:pt>
                <c:pt idx="1612">
                  <c:v>16.1199999999997</c:v>
                </c:pt>
                <c:pt idx="1613">
                  <c:v>16.1299999999997</c:v>
                </c:pt>
                <c:pt idx="1614">
                  <c:v>16.1399999999997</c:v>
                </c:pt>
                <c:pt idx="1615">
                  <c:v>16.1499999999997</c:v>
                </c:pt>
                <c:pt idx="1616">
                  <c:v>16.15999999999971</c:v>
                </c:pt>
                <c:pt idx="1617">
                  <c:v>16.1699999999997</c:v>
                </c:pt>
                <c:pt idx="1618">
                  <c:v>16.1799999999997</c:v>
                </c:pt>
                <c:pt idx="1619">
                  <c:v>16.1899999999997</c:v>
                </c:pt>
                <c:pt idx="1620">
                  <c:v>16.1999999999997</c:v>
                </c:pt>
                <c:pt idx="1621">
                  <c:v>16.2099999999997</c:v>
                </c:pt>
                <c:pt idx="1622">
                  <c:v>16.2199999999997</c:v>
                </c:pt>
                <c:pt idx="1623">
                  <c:v>16.22999999999969</c:v>
                </c:pt>
                <c:pt idx="1624">
                  <c:v>16.2399999999997</c:v>
                </c:pt>
                <c:pt idx="1625">
                  <c:v>16.2499999999997</c:v>
                </c:pt>
                <c:pt idx="1626">
                  <c:v>16.2599999999997</c:v>
                </c:pt>
                <c:pt idx="1627">
                  <c:v>16.2699999999997</c:v>
                </c:pt>
                <c:pt idx="1628">
                  <c:v>16.2799999999997</c:v>
                </c:pt>
                <c:pt idx="1629">
                  <c:v>16.2899999999997</c:v>
                </c:pt>
                <c:pt idx="1630">
                  <c:v>16.2999999999997</c:v>
                </c:pt>
                <c:pt idx="1631">
                  <c:v>16.3099999999997</c:v>
                </c:pt>
                <c:pt idx="1632">
                  <c:v>16.3199999999997</c:v>
                </c:pt>
                <c:pt idx="1633">
                  <c:v>16.3299999999997</c:v>
                </c:pt>
                <c:pt idx="1634">
                  <c:v>16.3399999999997</c:v>
                </c:pt>
                <c:pt idx="1635">
                  <c:v>16.3499999999997</c:v>
                </c:pt>
                <c:pt idx="1636">
                  <c:v>16.3599999999997</c:v>
                </c:pt>
                <c:pt idx="1637">
                  <c:v>16.3699999999997</c:v>
                </c:pt>
                <c:pt idx="1638">
                  <c:v>16.3799999999997</c:v>
                </c:pt>
                <c:pt idx="1639">
                  <c:v>16.3899999999997</c:v>
                </c:pt>
                <c:pt idx="1640">
                  <c:v>16.3999999999997</c:v>
                </c:pt>
                <c:pt idx="1641">
                  <c:v>16.4099999999997</c:v>
                </c:pt>
                <c:pt idx="1642">
                  <c:v>16.4199999999997</c:v>
                </c:pt>
                <c:pt idx="1643">
                  <c:v>16.4299999999997</c:v>
                </c:pt>
                <c:pt idx="1644">
                  <c:v>16.4399999999997</c:v>
                </c:pt>
                <c:pt idx="1645">
                  <c:v>16.4499999999997</c:v>
                </c:pt>
                <c:pt idx="1646">
                  <c:v>16.4599999999997</c:v>
                </c:pt>
                <c:pt idx="1647">
                  <c:v>16.4699999999997</c:v>
                </c:pt>
                <c:pt idx="1648">
                  <c:v>16.47999999999969</c:v>
                </c:pt>
                <c:pt idx="1649">
                  <c:v>16.4899999999997</c:v>
                </c:pt>
                <c:pt idx="1650">
                  <c:v>16.4999999999997</c:v>
                </c:pt>
                <c:pt idx="1651">
                  <c:v>16.5099999999997</c:v>
                </c:pt>
                <c:pt idx="1652">
                  <c:v>16.5199999999997</c:v>
                </c:pt>
                <c:pt idx="1653">
                  <c:v>16.5299999999997</c:v>
                </c:pt>
                <c:pt idx="1654">
                  <c:v>16.5399999999997</c:v>
                </c:pt>
                <c:pt idx="1655">
                  <c:v>16.5499999999997</c:v>
                </c:pt>
                <c:pt idx="1656">
                  <c:v>16.5599999999997</c:v>
                </c:pt>
                <c:pt idx="1657">
                  <c:v>16.56999999999969</c:v>
                </c:pt>
                <c:pt idx="1658">
                  <c:v>16.5799999999997</c:v>
                </c:pt>
                <c:pt idx="1659">
                  <c:v>16.5899999999997</c:v>
                </c:pt>
                <c:pt idx="1660">
                  <c:v>16.5999999999997</c:v>
                </c:pt>
                <c:pt idx="1661">
                  <c:v>16.6099999999997</c:v>
                </c:pt>
                <c:pt idx="1662">
                  <c:v>16.6199999999998</c:v>
                </c:pt>
                <c:pt idx="1663">
                  <c:v>16.6299999999998</c:v>
                </c:pt>
                <c:pt idx="1664">
                  <c:v>16.63999999999981</c:v>
                </c:pt>
                <c:pt idx="1665">
                  <c:v>16.6499999999998</c:v>
                </c:pt>
                <c:pt idx="1666">
                  <c:v>16.6599999999998</c:v>
                </c:pt>
                <c:pt idx="1667">
                  <c:v>16.6699999999998</c:v>
                </c:pt>
                <c:pt idx="1668">
                  <c:v>16.6799999999998</c:v>
                </c:pt>
                <c:pt idx="1669">
                  <c:v>16.6899999999998</c:v>
                </c:pt>
                <c:pt idx="1670">
                  <c:v>16.6999999999998</c:v>
                </c:pt>
                <c:pt idx="1671">
                  <c:v>16.70999999999979</c:v>
                </c:pt>
                <c:pt idx="1672">
                  <c:v>16.7199999999998</c:v>
                </c:pt>
                <c:pt idx="1673">
                  <c:v>16.7299999999998</c:v>
                </c:pt>
                <c:pt idx="1674">
                  <c:v>16.7399999999998</c:v>
                </c:pt>
                <c:pt idx="1675">
                  <c:v>16.7499999999998</c:v>
                </c:pt>
                <c:pt idx="1676">
                  <c:v>16.7599999999998</c:v>
                </c:pt>
                <c:pt idx="1677">
                  <c:v>16.7699999999998</c:v>
                </c:pt>
                <c:pt idx="1678">
                  <c:v>16.7799999999998</c:v>
                </c:pt>
                <c:pt idx="1679">
                  <c:v>16.7899999999998</c:v>
                </c:pt>
                <c:pt idx="1680">
                  <c:v>16.7999999999998</c:v>
                </c:pt>
                <c:pt idx="1681">
                  <c:v>16.8099999999998</c:v>
                </c:pt>
                <c:pt idx="1682">
                  <c:v>16.8199999999998</c:v>
                </c:pt>
                <c:pt idx="1683">
                  <c:v>16.8299999999998</c:v>
                </c:pt>
                <c:pt idx="1684">
                  <c:v>16.8399999999998</c:v>
                </c:pt>
                <c:pt idx="1685">
                  <c:v>16.8499999999998</c:v>
                </c:pt>
                <c:pt idx="1686">
                  <c:v>16.8599999999998</c:v>
                </c:pt>
                <c:pt idx="1687">
                  <c:v>16.86999999999979</c:v>
                </c:pt>
                <c:pt idx="1688">
                  <c:v>16.8799999999998</c:v>
                </c:pt>
                <c:pt idx="1689">
                  <c:v>16.8899999999998</c:v>
                </c:pt>
                <c:pt idx="1690">
                  <c:v>16.8999999999998</c:v>
                </c:pt>
                <c:pt idx="1691">
                  <c:v>16.9099999999998</c:v>
                </c:pt>
                <c:pt idx="1692">
                  <c:v>16.9199999999998</c:v>
                </c:pt>
                <c:pt idx="1693">
                  <c:v>16.9299999999998</c:v>
                </c:pt>
                <c:pt idx="1694">
                  <c:v>16.9399999999998</c:v>
                </c:pt>
                <c:pt idx="1695">
                  <c:v>16.9499999999998</c:v>
                </c:pt>
                <c:pt idx="1696">
                  <c:v>16.95999999999979</c:v>
                </c:pt>
                <c:pt idx="1697">
                  <c:v>16.9699999999998</c:v>
                </c:pt>
                <c:pt idx="1698">
                  <c:v>16.9799999999998</c:v>
                </c:pt>
                <c:pt idx="1699">
                  <c:v>16.9899999999998</c:v>
                </c:pt>
                <c:pt idx="1700">
                  <c:v>16.9999999999998</c:v>
                </c:pt>
                <c:pt idx="1701">
                  <c:v>17.0099999999998</c:v>
                </c:pt>
                <c:pt idx="1702">
                  <c:v>17.0199999999998</c:v>
                </c:pt>
                <c:pt idx="1703">
                  <c:v>17.0299999999998</c:v>
                </c:pt>
                <c:pt idx="1704">
                  <c:v>17.0399999999998</c:v>
                </c:pt>
                <c:pt idx="1705">
                  <c:v>17.0499999999998</c:v>
                </c:pt>
                <c:pt idx="1706">
                  <c:v>17.0599999999998</c:v>
                </c:pt>
                <c:pt idx="1707">
                  <c:v>17.0699999999998</c:v>
                </c:pt>
                <c:pt idx="1708">
                  <c:v>17.0799999999998</c:v>
                </c:pt>
                <c:pt idx="1709">
                  <c:v>17.0899999999998</c:v>
                </c:pt>
                <c:pt idx="1710">
                  <c:v>17.0999999999998</c:v>
                </c:pt>
                <c:pt idx="1711">
                  <c:v>17.1099999999998</c:v>
                </c:pt>
                <c:pt idx="1712">
                  <c:v>17.1199999999998</c:v>
                </c:pt>
                <c:pt idx="1713">
                  <c:v>17.1299999999998</c:v>
                </c:pt>
                <c:pt idx="1714">
                  <c:v>17.13999999999981</c:v>
                </c:pt>
                <c:pt idx="1715">
                  <c:v>17.1499999999998</c:v>
                </c:pt>
                <c:pt idx="1716">
                  <c:v>17.1599999999998</c:v>
                </c:pt>
                <c:pt idx="1717">
                  <c:v>17.1699999999998</c:v>
                </c:pt>
                <c:pt idx="1718">
                  <c:v>17.1799999999998</c:v>
                </c:pt>
                <c:pt idx="1719">
                  <c:v>17.1899999999998</c:v>
                </c:pt>
                <c:pt idx="1720">
                  <c:v>17.1999999999998</c:v>
                </c:pt>
                <c:pt idx="1721">
                  <c:v>17.20999999999979</c:v>
                </c:pt>
                <c:pt idx="1722">
                  <c:v>17.2199999999998</c:v>
                </c:pt>
                <c:pt idx="1723">
                  <c:v>17.2299999999998</c:v>
                </c:pt>
                <c:pt idx="1724">
                  <c:v>17.2399999999998</c:v>
                </c:pt>
                <c:pt idx="1725">
                  <c:v>17.2499999999998</c:v>
                </c:pt>
                <c:pt idx="1726">
                  <c:v>17.2599999999999</c:v>
                </c:pt>
                <c:pt idx="1727">
                  <c:v>17.2699999999999</c:v>
                </c:pt>
                <c:pt idx="1728">
                  <c:v>17.2799999999999</c:v>
                </c:pt>
                <c:pt idx="1729">
                  <c:v>17.2899999999999</c:v>
                </c:pt>
                <c:pt idx="1730">
                  <c:v>17.2999999999999</c:v>
                </c:pt>
                <c:pt idx="1731">
                  <c:v>17.3099999999999</c:v>
                </c:pt>
                <c:pt idx="1732">
                  <c:v>17.3199999999999</c:v>
                </c:pt>
                <c:pt idx="1733">
                  <c:v>17.3299999999999</c:v>
                </c:pt>
                <c:pt idx="1734">
                  <c:v>17.3399999999999</c:v>
                </c:pt>
                <c:pt idx="1735">
                  <c:v>17.34999999999989</c:v>
                </c:pt>
                <c:pt idx="1736">
                  <c:v>17.3599999999999</c:v>
                </c:pt>
                <c:pt idx="1737">
                  <c:v>17.3699999999999</c:v>
                </c:pt>
                <c:pt idx="1738">
                  <c:v>17.3799999999999</c:v>
                </c:pt>
                <c:pt idx="1739">
                  <c:v>17.3899999999999</c:v>
                </c:pt>
                <c:pt idx="1740">
                  <c:v>17.3999999999999</c:v>
                </c:pt>
                <c:pt idx="1741">
                  <c:v>17.4099999999999</c:v>
                </c:pt>
                <c:pt idx="1742">
                  <c:v>17.4199999999999</c:v>
                </c:pt>
                <c:pt idx="1743">
                  <c:v>17.4299999999999</c:v>
                </c:pt>
                <c:pt idx="1744">
                  <c:v>17.43999999999989</c:v>
                </c:pt>
                <c:pt idx="1745">
                  <c:v>17.4499999999999</c:v>
                </c:pt>
                <c:pt idx="1746">
                  <c:v>17.4599999999999</c:v>
                </c:pt>
                <c:pt idx="1747">
                  <c:v>17.4699999999999</c:v>
                </c:pt>
                <c:pt idx="1748">
                  <c:v>17.4799999999999</c:v>
                </c:pt>
                <c:pt idx="1749">
                  <c:v>17.4899999999999</c:v>
                </c:pt>
                <c:pt idx="1750">
                  <c:v>17.4999999999999</c:v>
                </c:pt>
                <c:pt idx="1751">
                  <c:v>17.5099999999999</c:v>
                </c:pt>
                <c:pt idx="1752">
                  <c:v>17.5199999999999</c:v>
                </c:pt>
                <c:pt idx="1753">
                  <c:v>17.5299999999999</c:v>
                </c:pt>
                <c:pt idx="1754">
                  <c:v>17.5399999999999</c:v>
                </c:pt>
                <c:pt idx="1755">
                  <c:v>17.5499999999999</c:v>
                </c:pt>
                <c:pt idx="1756">
                  <c:v>17.5599999999999</c:v>
                </c:pt>
                <c:pt idx="1757">
                  <c:v>17.5699999999999</c:v>
                </c:pt>
                <c:pt idx="1758">
                  <c:v>17.5799999999999</c:v>
                </c:pt>
                <c:pt idx="1759">
                  <c:v>17.5899999999999</c:v>
                </c:pt>
                <c:pt idx="1760">
                  <c:v>17.59999999999989</c:v>
                </c:pt>
                <c:pt idx="1761">
                  <c:v>17.6099999999999</c:v>
                </c:pt>
                <c:pt idx="1762">
                  <c:v>17.6199999999999</c:v>
                </c:pt>
                <c:pt idx="1763">
                  <c:v>17.6299999999999</c:v>
                </c:pt>
                <c:pt idx="1764">
                  <c:v>17.6399999999999</c:v>
                </c:pt>
                <c:pt idx="1765">
                  <c:v>17.6499999999999</c:v>
                </c:pt>
                <c:pt idx="1766">
                  <c:v>17.6599999999999</c:v>
                </c:pt>
                <c:pt idx="1767">
                  <c:v>17.6699999999999</c:v>
                </c:pt>
                <c:pt idx="1768">
                  <c:v>17.6799999999999</c:v>
                </c:pt>
                <c:pt idx="1769">
                  <c:v>17.68999999999989</c:v>
                </c:pt>
                <c:pt idx="1770">
                  <c:v>17.6999999999999</c:v>
                </c:pt>
                <c:pt idx="1771">
                  <c:v>17.7099999999999</c:v>
                </c:pt>
                <c:pt idx="1772">
                  <c:v>17.7199999999999</c:v>
                </c:pt>
                <c:pt idx="1773">
                  <c:v>17.7299999999999</c:v>
                </c:pt>
                <c:pt idx="1774">
                  <c:v>17.7399999999999</c:v>
                </c:pt>
                <c:pt idx="1775">
                  <c:v>17.7499999999999</c:v>
                </c:pt>
                <c:pt idx="1776">
                  <c:v>17.7599999999999</c:v>
                </c:pt>
                <c:pt idx="1777">
                  <c:v>17.7699999999999</c:v>
                </c:pt>
                <c:pt idx="1778">
                  <c:v>17.7799999999999</c:v>
                </c:pt>
                <c:pt idx="1779">
                  <c:v>17.7899999999999</c:v>
                </c:pt>
                <c:pt idx="1780">
                  <c:v>17.7999999999999</c:v>
                </c:pt>
                <c:pt idx="1781">
                  <c:v>17.8099999999999</c:v>
                </c:pt>
                <c:pt idx="1782">
                  <c:v>17.8199999999999</c:v>
                </c:pt>
                <c:pt idx="1783">
                  <c:v>17.8299999999999</c:v>
                </c:pt>
                <c:pt idx="1784">
                  <c:v>17.8399999999999</c:v>
                </c:pt>
                <c:pt idx="1785">
                  <c:v>17.84999999999989</c:v>
                </c:pt>
                <c:pt idx="1786">
                  <c:v>17.8599999999999</c:v>
                </c:pt>
                <c:pt idx="1787">
                  <c:v>17.8699999999999</c:v>
                </c:pt>
                <c:pt idx="1788">
                  <c:v>17.8799999999999</c:v>
                </c:pt>
                <c:pt idx="1789">
                  <c:v>17.8899999999999</c:v>
                </c:pt>
                <c:pt idx="1790">
                  <c:v>17.9</c:v>
                </c:pt>
                <c:pt idx="1791">
                  <c:v>17.91</c:v>
                </c:pt>
                <c:pt idx="1792">
                  <c:v>17.92</c:v>
                </c:pt>
                <c:pt idx="1793">
                  <c:v>17.93</c:v>
                </c:pt>
                <c:pt idx="1794">
                  <c:v>17.94</c:v>
                </c:pt>
                <c:pt idx="1795">
                  <c:v>17.95</c:v>
                </c:pt>
                <c:pt idx="1796">
                  <c:v>17.96</c:v>
                </c:pt>
                <c:pt idx="1797">
                  <c:v>17.97</c:v>
                </c:pt>
                <c:pt idx="1798">
                  <c:v>17.98</c:v>
                </c:pt>
                <c:pt idx="1799">
                  <c:v>17.98999999999999</c:v>
                </c:pt>
                <c:pt idx="1800">
                  <c:v>18.0</c:v>
                </c:pt>
                <c:pt idx="1801">
                  <c:v>18.01000000000001</c:v>
                </c:pt>
                <c:pt idx="1802">
                  <c:v>18.02</c:v>
                </c:pt>
                <c:pt idx="1803">
                  <c:v>18.03</c:v>
                </c:pt>
                <c:pt idx="1804">
                  <c:v>18.04</c:v>
                </c:pt>
                <c:pt idx="1805">
                  <c:v>18.05</c:v>
                </c:pt>
                <c:pt idx="1806">
                  <c:v>18.06</c:v>
                </c:pt>
                <c:pt idx="1807">
                  <c:v>18.07</c:v>
                </c:pt>
                <c:pt idx="1808">
                  <c:v>18.07999999999999</c:v>
                </c:pt>
                <c:pt idx="1809">
                  <c:v>18.09</c:v>
                </c:pt>
                <c:pt idx="1810">
                  <c:v>18.1</c:v>
                </c:pt>
                <c:pt idx="1811">
                  <c:v>18.11</c:v>
                </c:pt>
                <c:pt idx="1812">
                  <c:v>18.12</c:v>
                </c:pt>
                <c:pt idx="1813">
                  <c:v>18.13</c:v>
                </c:pt>
                <c:pt idx="1814">
                  <c:v>18.14</c:v>
                </c:pt>
                <c:pt idx="1815">
                  <c:v>18.15</c:v>
                </c:pt>
                <c:pt idx="1816">
                  <c:v>18.16</c:v>
                </c:pt>
                <c:pt idx="1817">
                  <c:v>18.17000000000001</c:v>
                </c:pt>
                <c:pt idx="1818">
                  <c:v>18.18</c:v>
                </c:pt>
                <c:pt idx="1819">
                  <c:v>18.19</c:v>
                </c:pt>
                <c:pt idx="1820">
                  <c:v>18.2</c:v>
                </c:pt>
                <c:pt idx="1821">
                  <c:v>18.21</c:v>
                </c:pt>
                <c:pt idx="1822">
                  <c:v>18.22</c:v>
                </c:pt>
                <c:pt idx="1823">
                  <c:v>18.23</c:v>
                </c:pt>
                <c:pt idx="1824">
                  <c:v>18.23999999999999</c:v>
                </c:pt>
                <c:pt idx="1825">
                  <c:v>18.25</c:v>
                </c:pt>
                <c:pt idx="1826">
                  <c:v>18.26</c:v>
                </c:pt>
                <c:pt idx="1827">
                  <c:v>18.27</c:v>
                </c:pt>
                <c:pt idx="1828">
                  <c:v>18.28</c:v>
                </c:pt>
                <c:pt idx="1829">
                  <c:v>18.29</c:v>
                </c:pt>
                <c:pt idx="1830">
                  <c:v>18.3</c:v>
                </c:pt>
                <c:pt idx="1831">
                  <c:v>18.31</c:v>
                </c:pt>
                <c:pt idx="1832">
                  <c:v>18.32</c:v>
                </c:pt>
                <c:pt idx="1833">
                  <c:v>18.32999999999999</c:v>
                </c:pt>
                <c:pt idx="1834">
                  <c:v>18.34</c:v>
                </c:pt>
                <c:pt idx="1835">
                  <c:v>18.35</c:v>
                </c:pt>
                <c:pt idx="1836">
                  <c:v>18.36</c:v>
                </c:pt>
                <c:pt idx="1837">
                  <c:v>18.37</c:v>
                </c:pt>
                <c:pt idx="1838">
                  <c:v>18.38</c:v>
                </c:pt>
                <c:pt idx="1839">
                  <c:v>18.39</c:v>
                </c:pt>
                <c:pt idx="1840">
                  <c:v>18.4</c:v>
                </c:pt>
                <c:pt idx="1841">
                  <c:v>18.41</c:v>
                </c:pt>
                <c:pt idx="1842">
                  <c:v>18.42</c:v>
                </c:pt>
                <c:pt idx="1843">
                  <c:v>18.43</c:v>
                </c:pt>
                <c:pt idx="1844">
                  <c:v>18.44</c:v>
                </c:pt>
                <c:pt idx="1845">
                  <c:v>18.45</c:v>
                </c:pt>
                <c:pt idx="1846">
                  <c:v>18.46</c:v>
                </c:pt>
                <c:pt idx="1847">
                  <c:v>18.47</c:v>
                </c:pt>
                <c:pt idx="1848">
                  <c:v>18.48</c:v>
                </c:pt>
                <c:pt idx="1849">
                  <c:v>18.48999999999999</c:v>
                </c:pt>
                <c:pt idx="1850">
                  <c:v>18.5</c:v>
                </c:pt>
                <c:pt idx="1851">
                  <c:v>18.51000000000001</c:v>
                </c:pt>
                <c:pt idx="1852">
                  <c:v>18.52</c:v>
                </c:pt>
                <c:pt idx="1853">
                  <c:v>18.53</c:v>
                </c:pt>
                <c:pt idx="1854">
                  <c:v>18.5400000000001</c:v>
                </c:pt>
                <c:pt idx="1855">
                  <c:v>18.5500000000001</c:v>
                </c:pt>
                <c:pt idx="1856">
                  <c:v>18.5600000000001</c:v>
                </c:pt>
                <c:pt idx="1857">
                  <c:v>18.5700000000001</c:v>
                </c:pt>
                <c:pt idx="1858">
                  <c:v>18.5800000000001</c:v>
                </c:pt>
                <c:pt idx="1859">
                  <c:v>18.5900000000001</c:v>
                </c:pt>
                <c:pt idx="1860">
                  <c:v>18.6000000000001</c:v>
                </c:pt>
                <c:pt idx="1861">
                  <c:v>18.6100000000001</c:v>
                </c:pt>
                <c:pt idx="1862">
                  <c:v>18.6200000000001</c:v>
                </c:pt>
                <c:pt idx="1863">
                  <c:v>18.6300000000001</c:v>
                </c:pt>
                <c:pt idx="1864">
                  <c:v>18.6400000000001</c:v>
                </c:pt>
                <c:pt idx="1865">
                  <c:v>18.65000000000011</c:v>
                </c:pt>
                <c:pt idx="1866">
                  <c:v>18.6600000000001</c:v>
                </c:pt>
                <c:pt idx="1867">
                  <c:v>18.6700000000001</c:v>
                </c:pt>
                <c:pt idx="1868">
                  <c:v>18.6800000000001</c:v>
                </c:pt>
                <c:pt idx="1869">
                  <c:v>18.6900000000001</c:v>
                </c:pt>
                <c:pt idx="1870">
                  <c:v>18.7000000000001</c:v>
                </c:pt>
                <c:pt idx="1871">
                  <c:v>18.7100000000001</c:v>
                </c:pt>
                <c:pt idx="1872">
                  <c:v>18.72000000000009</c:v>
                </c:pt>
                <c:pt idx="1873">
                  <c:v>18.7300000000001</c:v>
                </c:pt>
                <c:pt idx="1874">
                  <c:v>18.7400000000001</c:v>
                </c:pt>
                <c:pt idx="1875">
                  <c:v>18.7500000000001</c:v>
                </c:pt>
                <c:pt idx="1876">
                  <c:v>18.7600000000001</c:v>
                </c:pt>
                <c:pt idx="1877">
                  <c:v>18.7700000000001</c:v>
                </c:pt>
                <c:pt idx="1878">
                  <c:v>18.7800000000001</c:v>
                </c:pt>
                <c:pt idx="1879">
                  <c:v>18.7900000000001</c:v>
                </c:pt>
                <c:pt idx="1880">
                  <c:v>18.8000000000001</c:v>
                </c:pt>
                <c:pt idx="1881">
                  <c:v>18.81000000000011</c:v>
                </c:pt>
                <c:pt idx="1882">
                  <c:v>18.8200000000001</c:v>
                </c:pt>
                <c:pt idx="1883">
                  <c:v>18.8300000000001</c:v>
                </c:pt>
                <c:pt idx="1884">
                  <c:v>18.8400000000001</c:v>
                </c:pt>
                <c:pt idx="1885">
                  <c:v>18.8500000000001</c:v>
                </c:pt>
                <c:pt idx="1886">
                  <c:v>18.8600000000001</c:v>
                </c:pt>
                <c:pt idx="1887">
                  <c:v>18.8700000000001</c:v>
                </c:pt>
                <c:pt idx="1888">
                  <c:v>18.88000000000009</c:v>
                </c:pt>
                <c:pt idx="1889">
                  <c:v>18.8900000000001</c:v>
                </c:pt>
                <c:pt idx="1890">
                  <c:v>18.9000000000001</c:v>
                </c:pt>
                <c:pt idx="1891">
                  <c:v>18.9100000000001</c:v>
                </c:pt>
                <c:pt idx="1892">
                  <c:v>18.9200000000001</c:v>
                </c:pt>
                <c:pt idx="1893">
                  <c:v>18.9300000000001</c:v>
                </c:pt>
                <c:pt idx="1894">
                  <c:v>18.9400000000001</c:v>
                </c:pt>
                <c:pt idx="1895">
                  <c:v>18.9500000000001</c:v>
                </c:pt>
                <c:pt idx="1896">
                  <c:v>18.9600000000001</c:v>
                </c:pt>
                <c:pt idx="1897">
                  <c:v>18.97000000000009</c:v>
                </c:pt>
                <c:pt idx="1898">
                  <c:v>18.9800000000001</c:v>
                </c:pt>
                <c:pt idx="1899">
                  <c:v>18.9900000000001</c:v>
                </c:pt>
                <c:pt idx="1900">
                  <c:v>19.0000000000001</c:v>
                </c:pt>
                <c:pt idx="1901">
                  <c:v>19.0100000000001</c:v>
                </c:pt>
                <c:pt idx="1902">
                  <c:v>19.0200000000001</c:v>
                </c:pt>
                <c:pt idx="1903">
                  <c:v>19.0300000000001</c:v>
                </c:pt>
                <c:pt idx="1904">
                  <c:v>19.0400000000001</c:v>
                </c:pt>
                <c:pt idx="1905">
                  <c:v>19.0500000000001</c:v>
                </c:pt>
                <c:pt idx="1906">
                  <c:v>19.0600000000001</c:v>
                </c:pt>
                <c:pt idx="1907">
                  <c:v>19.0700000000001</c:v>
                </c:pt>
                <c:pt idx="1908">
                  <c:v>19.0800000000001</c:v>
                </c:pt>
                <c:pt idx="1909">
                  <c:v>19.0900000000001</c:v>
                </c:pt>
                <c:pt idx="1910">
                  <c:v>19.1000000000001</c:v>
                </c:pt>
                <c:pt idx="1911">
                  <c:v>19.1100000000001</c:v>
                </c:pt>
                <c:pt idx="1912">
                  <c:v>19.1200000000001</c:v>
                </c:pt>
                <c:pt idx="1913">
                  <c:v>19.1300000000001</c:v>
                </c:pt>
                <c:pt idx="1914">
                  <c:v>19.1400000000001</c:v>
                </c:pt>
                <c:pt idx="1915">
                  <c:v>19.15000000000011</c:v>
                </c:pt>
                <c:pt idx="1916">
                  <c:v>19.1600000000001</c:v>
                </c:pt>
                <c:pt idx="1917">
                  <c:v>19.1700000000001</c:v>
                </c:pt>
                <c:pt idx="1918">
                  <c:v>19.1800000000002</c:v>
                </c:pt>
                <c:pt idx="1919">
                  <c:v>19.1900000000002</c:v>
                </c:pt>
                <c:pt idx="1920">
                  <c:v>19.20000000000019</c:v>
                </c:pt>
                <c:pt idx="1921">
                  <c:v>19.2100000000002</c:v>
                </c:pt>
                <c:pt idx="1922">
                  <c:v>19.2200000000002</c:v>
                </c:pt>
                <c:pt idx="1923">
                  <c:v>19.2300000000002</c:v>
                </c:pt>
                <c:pt idx="1924">
                  <c:v>19.2400000000002</c:v>
                </c:pt>
                <c:pt idx="1925">
                  <c:v>19.2500000000002</c:v>
                </c:pt>
                <c:pt idx="1926">
                  <c:v>19.2600000000002</c:v>
                </c:pt>
                <c:pt idx="1927">
                  <c:v>19.2700000000002</c:v>
                </c:pt>
                <c:pt idx="1928">
                  <c:v>19.2800000000002</c:v>
                </c:pt>
                <c:pt idx="1929">
                  <c:v>19.2900000000002</c:v>
                </c:pt>
                <c:pt idx="1930">
                  <c:v>19.3000000000002</c:v>
                </c:pt>
                <c:pt idx="1931">
                  <c:v>19.3100000000002</c:v>
                </c:pt>
                <c:pt idx="1932">
                  <c:v>19.3200000000002</c:v>
                </c:pt>
                <c:pt idx="1933">
                  <c:v>19.3300000000002</c:v>
                </c:pt>
                <c:pt idx="1934">
                  <c:v>19.3400000000002</c:v>
                </c:pt>
                <c:pt idx="1935">
                  <c:v>19.3500000000002</c:v>
                </c:pt>
                <c:pt idx="1936">
                  <c:v>19.36000000000019</c:v>
                </c:pt>
                <c:pt idx="1937">
                  <c:v>19.3700000000002</c:v>
                </c:pt>
                <c:pt idx="1938">
                  <c:v>19.3800000000002</c:v>
                </c:pt>
                <c:pt idx="1939">
                  <c:v>19.3900000000002</c:v>
                </c:pt>
                <c:pt idx="1940">
                  <c:v>19.4000000000002</c:v>
                </c:pt>
                <c:pt idx="1941">
                  <c:v>19.4100000000002</c:v>
                </c:pt>
                <c:pt idx="1942">
                  <c:v>19.4200000000002</c:v>
                </c:pt>
                <c:pt idx="1943">
                  <c:v>19.4300000000002</c:v>
                </c:pt>
                <c:pt idx="1944">
                  <c:v>19.4400000000002</c:v>
                </c:pt>
                <c:pt idx="1945">
                  <c:v>19.45000000000019</c:v>
                </c:pt>
                <c:pt idx="1946">
                  <c:v>19.4600000000002</c:v>
                </c:pt>
                <c:pt idx="1947">
                  <c:v>19.4700000000002</c:v>
                </c:pt>
                <c:pt idx="1948">
                  <c:v>19.4800000000002</c:v>
                </c:pt>
                <c:pt idx="1949">
                  <c:v>19.4900000000002</c:v>
                </c:pt>
                <c:pt idx="1950">
                  <c:v>19.5000000000002</c:v>
                </c:pt>
                <c:pt idx="1951">
                  <c:v>19.5100000000002</c:v>
                </c:pt>
                <c:pt idx="1952">
                  <c:v>19.5200000000002</c:v>
                </c:pt>
                <c:pt idx="1953">
                  <c:v>19.5300000000002</c:v>
                </c:pt>
                <c:pt idx="1954">
                  <c:v>19.5400000000002</c:v>
                </c:pt>
                <c:pt idx="1955">
                  <c:v>19.5500000000002</c:v>
                </c:pt>
                <c:pt idx="1956">
                  <c:v>19.5600000000002</c:v>
                </c:pt>
                <c:pt idx="1957">
                  <c:v>19.5700000000002</c:v>
                </c:pt>
                <c:pt idx="1958">
                  <c:v>19.5800000000002</c:v>
                </c:pt>
                <c:pt idx="1959">
                  <c:v>19.5900000000002</c:v>
                </c:pt>
                <c:pt idx="1960">
                  <c:v>19.6000000000002</c:v>
                </c:pt>
                <c:pt idx="1961">
                  <c:v>19.6100000000002</c:v>
                </c:pt>
                <c:pt idx="1962">
                  <c:v>19.6200000000002</c:v>
                </c:pt>
                <c:pt idx="1963">
                  <c:v>19.6300000000002</c:v>
                </c:pt>
                <c:pt idx="1964">
                  <c:v>19.6400000000002</c:v>
                </c:pt>
                <c:pt idx="1965">
                  <c:v>19.6500000000002</c:v>
                </c:pt>
                <c:pt idx="1966">
                  <c:v>19.6600000000002</c:v>
                </c:pt>
                <c:pt idx="1967">
                  <c:v>19.6700000000002</c:v>
                </c:pt>
                <c:pt idx="1968">
                  <c:v>19.6800000000002</c:v>
                </c:pt>
                <c:pt idx="1969">
                  <c:v>19.6900000000002</c:v>
                </c:pt>
                <c:pt idx="1970">
                  <c:v>19.70000000000019</c:v>
                </c:pt>
                <c:pt idx="1971">
                  <c:v>19.7100000000002</c:v>
                </c:pt>
                <c:pt idx="1972">
                  <c:v>19.7200000000002</c:v>
                </c:pt>
                <c:pt idx="1973">
                  <c:v>19.7300000000002</c:v>
                </c:pt>
                <c:pt idx="1974">
                  <c:v>19.7400000000002</c:v>
                </c:pt>
                <c:pt idx="1975">
                  <c:v>19.7500000000002</c:v>
                </c:pt>
                <c:pt idx="1976">
                  <c:v>19.7600000000002</c:v>
                </c:pt>
                <c:pt idx="1977">
                  <c:v>19.7700000000002</c:v>
                </c:pt>
                <c:pt idx="1978">
                  <c:v>19.7800000000002</c:v>
                </c:pt>
                <c:pt idx="1979">
                  <c:v>19.7900000000002</c:v>
                </c:pt>
                <c:pt idx="1980">
                  <c:v>19.8000000000002</c:v>
                </c:pt>
                <c:pt idx="1981">
                  <c:v>19.8100000000002</c:v>
                </c:pt>
                <c:pt idx="1982">
                  <c:v>19.8200000000003</c:v>
                </c:pt>
                <c:pt idx="1983">
                  <c:v>19.8300000000003</c:v>
                </c:pt>
                <c:pt idx="1984">
                  <c:v>19.84000000000029</c:v>
                </c:pt>
                <c:pt idx="1985">
                  <c:v>19.8500000000003</c:v>
                </c:pt>
                <c:pt idx="1986">
                  <c:v>19.8600000000003</c:v>
                </c:pt>
                <c:pt idx="1987">
                  <c:v>19.8700000000003</c:v>
                </c:pt>
                <c:pt idx="1988">
                  <c:v>19.8800000000003</c:v>
                </c:pt>
                <c:pt idx="1989">
                  <c:v>19.8900000000003</c:v>
                </c:pt>
                <c:pt idx="1990">
                  <c:v>19.9000000000003</c:v>
                </c:pt>
                <c:pt idx="1991">
                  <c:v>19.9100000000003</c:v>
                </c:pt>
                <c:pt idx="1992">
                  <c:v>19.9200000000003</c:v>
                </c:pt>
                <c:pt idx="1993">
                  <c:v>19.9300000000003</c:v>
                </c:pt>
                <c:pt idx="1994">
                  <c:v>19.9400000000003</c:v>
                </c:pt>
                <c:pt idx="1995">
                  <c:v>19.9500000000003</c:v>
                </c:pt>
                <c:pt idx="1996">
                  <c:v>19.9600000000003</c:v>
                </c:pt>
                <c:pt idx="1997">
                  <c:v>19.9700000000003</c:v>
                </c:pt>
                <c:pt idx="1998">
                  <c:v>19.9800000000003</c:v>
                </c:pt>
                <c:pt idx="1999">
                  <c:v>19.9900000000003</c:v>
                </c:pt>
                <c:pt idx="2000">
                  <c:v>20.00000000000029</c:v>
                </c:pt>
                <c:pt idx="2001">
                  <c:v>20.0100000000003</c:v>
                </c:pt>
                <c:pt idx="2002">
                  <c:v>20.0200000000003</c:v>
                </c:pt>
                <c:pt idx="2003">
                  <c:v>20.0300000000003</c:v>
                </c:pt>
                <c:pt idx="2004">
                  <c:v>20.0400000000003</c:v>
                </c:pt>
                <c:pt idx="2005">
                  <c:v>20.0500000000003</c:v>
                </c:pt>
                <c:pt idx="2006">
                  <c:v>20.0600000000003</c:v>
                </c:pt>
                <c:pt idx="2007">
                  <c:v>20.0700000000003</c:v>
                </c:pt>
                <c:pt idx="2008">
                  <c:v>20.0800000000003</c:v>
                </c:pt>
                <c:pt idx="2009">
                  <c:v>20.09000000000029</c:v>
                </c:pt>
                <c:pt idx="2010">
                  <c:v>20.1000000000003</c:v>
                </c:pt>
                <c:pt idx="2011">
                  <c:v>20.1100000000003</c:v>
                </c:pt>
                <c:pt idx="2012">
                  <c:v>20.1200000000003</c:v>
                </c:pt>
                <c:pt idx="2013">
                  <c:v>20.1300000000003</c:v>
                </c:pt>
                <c:pt idx="2014">
                  <c:v>20.1400000000003</c:v>
                </c:pt>
                <c:pt idx="2015">
                  <c:v>20.1500000000003</c:v>
                </c:pt>
                <c:pt idx="2016">
                  <c:v>20.1600000000003</c:v>
                </c:pt>
                <c:pt idx="2017">
                  <c:v>20.1700000000003</c:v>
                </c:pt>
                <c:pt idx="2018">
                  <c:v>20.1800000000003</c:v>
                </c:pt>
                <c:pt idx="2019">
                  <c:v>20.1900000000003</c:v>
                </c:pt>
                <c:pt idx="2020">
                  <c:v>20.2000000000003</c:v>
                </c:pt>
                <c:pt idx="2021">
                  <c:v>20.2100000000003</c:v>
                </c:pt>
                <c:pt idx="2022">
                  <c:v>20.2200000000003</c:v>
                </c:pt>
                <c:pt idx="2023">
                  <c:v>20.2300000000003</c:v>
                </c:pt>
                <c:pt idx="2024">
                  <c:v>20.2400000000003</c:v>
                </c:pt>
                <c:pt idx="2025">
                  <c:v>20.25000000000029</c:v>
                </c:pt>
                <c:pt idx="2026">
                  <c:v>20.2600000000003</c:v>
                </c:pt>
                <c:pt idx="2027">
                  <c:v>20.2700000000003</c:v>
                </c:pt>
                <c:pt idx="2028">
                  <c:v>20.2800000000003</c:v>
                </c:pt>
                <c:pt idx="2029">
                  <c:v>20.2900000000003</c:v>
                </c:pt>
                <c:pt idx="2030">
                  <c:v>20.3000000000003</c:v>
                </c:pt>
                <c:pt idx="2031">
                  <c:v>20.3100000000003</c:v>
                </c:pt>
                <c:pt idx="2032">
                  <c:v>20.3200000000003</c:v>
                </c:pt>
                <c:pt idx="2033">
                  <c:v>20.3300000000003</c:v>
                </c:pt>
                <c:pt idx="2034">
                  <c:v>20.34000000000029</c:v>
                </c:pt>
                <c:pt idx="2035">
                  <c:v>20.3500000000003</c:v>
                </c:pt>
                <c:pt idx="2036">
                  <c:v>20.3600000000003</c:v>
                </c:pt>
                <c:pt idx="2037">
                  <c:v>20.3700000000003</c:v>
                </c:pt>
                <c:pt idx="2038">
                  <c:v>20.3800000000003</c:v>
                </c:pt>
                <c:pt idx="2039">
                  <c:v>20.3900000000003</c:v>
                </c:pt>
                <c:pt idx="2040">
                  <c:v>20.4000000000003</c:v>
                </c:pt>
                <c:pt idx="2041">
                  <c:v>20.4100000000003</c:v>
                </c:pt>
                <c:pt idx="2042">
                  <c:v>20.4200000000003</c:v>
                </c:pt>
                <c:pt idx="2043">
                  <c:v>20.4300000000003</c:v>
                </c:pt>
                <c:pt idx="2044">
                  <c:v>20.4400000000003</c:v>
                </c:pt>
                <c:pt idx="2045">
                  <c:v>20.4500000000003</c:v>
                </c:pt>
                <c:pt idx="2046">
                  <c:v>20.4600000000004</c:v>
                </c:pt>
                <c:pt idx="2047">
                  <c:v>20.4700000000004</c:v>
                </c:pt>
                <c:pt idx="2048">
                  <c:v>20.48000000000039</c:v>
                </c:pt>
                <c:pt idx="2049">
                  <c:v>20.4900000000004</c:v>
                </c:pt>
                <c:pt idx="2050">
                  <c:v>20.5000000000004</c:v>
                </c:pt>
                <c:pt idx="2051">
                  <c:v>20.5100000000004</c:v>
                </c:pt>
                <c:pt idx="2052">
                  <c:v>20.5200000000004</c:v>
                </c:pt>
                <c:pt idx="2053">
                  <c:v>20.5300000000004</c:v>
                </c:pt>
                <c:pt idx="2054">
                  <c:v>20.5400000000004</c:v>
                </c:pt>
                <c:pt idx="2055">
                  <c:v>20.5500000000004</c:v>
                </c:pt>
                <c:pt idx="2056">
                  <c:v>20.5600000000004</c:v>
                </c:pt>
                <c:pt idx="2057">
                  <c:v>20.57000000000041</c:v>
                </c:pt>
                <c:pt idx="2058">
                  <c:v>20.5800000000004</c:v>
                </c:pt>
                <c:pt idx="2059">
                  <c:v>20.5900000000004</c:v>
                </c:pt>
                <c:pt idx="2060">
                  <c:v>20.6000000000004</c:v>
                </c:pt>
                <c:pt idx="2061">
                  <c:v>20.6100000000004</c:v>
                </c:pt>
                <c:pt idx="2062">
                  <c:v>20.6200000000004</c:v>
                </c:pt>
                <c:pt idx="2063">
                  <c:v>20.6300000000004</c:v>
                </c:pt>
                <c:pt idx="2064">
                  <c:v>20.64000000000039</c:v>
                </c:pt>
                <c:pt idx="2065">
                  <c:v>20.6500000000004</c:v>
                </c:pt>
                <c:pt idx="2066">
                  <c:v>20.66000000000041</c:v>
                </c:pt>
                <c:pt idx="2067">
                  <c:v>20.6700000000004</c:v>
                </c:pt>
                <c:pt idx="2068">
                  <c:v>20.6800000000004</c:v>
                </c:pt>
                <c:pt idx="2069">
                  <c:v>20.6900000000004</c:v>
                </c:pt>
                <c:pt idx="2070">
                  <c:v>20.7000000000004</c:v>
                </c:pt>
                <c:pt idx="2071">
                  <c:v>20.7100000000004</c:v>
                </c:pt>
                <c:pt idx="2072">
                  <c:v>20.7200000000004</c:v>
                </c:pt>
                <c:pt idx="2073">
                  <c:v>20.73000000000039</c:v>
                </c:pt>
                <c:pt idx="2074">
                  <c:v>20.7400000000004</c:v>
                </c:pt>
                <c:pt idx="2075">
                  <c:v>20.7500000000004</c:v>
                </c:pt>
                <c:pt idx="2076">
                  <c:v>20.7600000000004</c:v>
                </c:pt>
                <c:pt idx="2077">
                  <c:v>20.7700000000004</c:v>
                </c:pt>
                <c:pt idx="2078">
                  <c:v>20.7800000000004</c:v>
                </c:pt>
                <c:pt idx="2079">
                  <c:v>20.7900000000004</c:v>
                </c:pt>
                <c:pt idx="2080">
                  <c:v>20.8000000000004</c:v>
                </c:pt>
                <c:pt idx="2081">
                  <c:v>20.8100000000004</c:v>
                </c:pt>
                <c:pt idx="2082">
                  <c:v>20.82000000000041</c:v>
                </c:pt>
                <c:pt idx="2083">
                  <c:v>20.8300000000004</c:v>
                </c:pt>
                <c:pt idx="2084">
                  <c:v>20.8400000000004</c:v>
                </c:pt>
                <c:pt idx="2085">
                  <c:v>20.8500000000004</c:v>
                </c:pt>
                <c:pt idx="2086">
                  <c:v>20.8600000000004</c:v>
                </c:pt>
                <c:pt idx="2087">
                  <c:v>20.8700000000004</c:v>
                </c:pt>
                <c:pt idx="2088">
                  <c:v>20.8800000000004</c:v>
                </c:pt>
                <c:pt idx="2089">
                  <c:v>20.89000000000039</c:v>
                </c:pt>
                <c:pt idx="2090">
                  <c:v>20.9000000000004</c:v>
                </c:pt>
                <c:pt idx="2091">
                  <c:v>20.91000000000041</c:v>
                </c:pt>
                <c:pt idx="2092">
                  <c:v>20.9200000000004</c:v>
                </c:pt>
                <c:pt idx="2093">
                  <c:v>20.9300000000004</c:v>
                </c:pt>
                <c:pt idx="2094">
                  <c:v>20.9400000000004</c:v>
                </c:pt>
                <c:pt idx="2095">
                  <c:v>20.9500000000004</c:v>
                </c:pt>
                <c:pt idx="2096">
                  <c:v>20.9600000000004</c:v>
                </c:pt>
                <c:pt idx="2097">
                  <c:v>20.9700000000004</c:v>
                </c:pt>
                <c:pt idx="2098">
                  <c:v>20.98000000000039</c:v>
                </c:pt>
                <c:pt idx="2099">
                  <c:v>20.9900000000004</c:v>
                </c:pt>
                <c:pt idx="2100">
                  <c:v>21.0000000000004</c:v>
                </c:pt>
                <c:pt idx="2101">
                  <c:v>21.0100000000004</c:v>
                </c:pt>
                <c:pt idx="2102">
                  <c:v>21.0200000000004</c:v>
                </c:pt>
                <c:pt idx="2103">
                  <c:v>21.0300000000004</c:v>
                </c:pt>
                <c:pt idx="2104">
                  <c:v>21.0400000000004</c:v>
                </c:pt>
                <c:pt idx="2105">
                  <c:v>21.0500000000004</c:v>
                </c:pt>
                <c:pt idx="2106">
                  <c:v>21.0600000000004</c:v>
                </c:pt>
                <c:pt idx="2107">
                  <c:v>21.07000000000041</c:v>
                </c:pt>
                <c:pt idx="2108">
                  <c:v>21.0800000000004</c:v>
                </c:pt>
                <c:pt idx="2109">
                  <c:v>21.0900000000004</c:v>
                </c:pt>
                <c:pt idx="2110">
                  <c:v>21.1000000000005</c:v>
                </c:pt>
                <c:pt idx="2111">
                  <c:v>21.1100000000005</c:v>
                </c:pt>
                <c:pt idx="2112">
                  <c:v>21.1200000000005</c:v>
                </c:pt>
                <c:pt idx="2113">
                  <c:v>21.1300000000005</c:v>
                </c:pt>
                <c:pt idx="2114">
                  <c:v>21.14000000000051</c:v>
                </c:pt>
                <c:pt idx="2115">
                  <c:v>21.1500000000005</c:v>
                </c:pt>
                <c:pt idx="2116">
                  <c:v>21.1600000000005</c:v>
                </c:pt>
                <c:pt idx="2117">
                  <c:v>21.1700000000005</c:v>
                </c:pt>
                <c:pt idx="2118">
                  <c:v>21.1800000000005</c:v>
                </c:pt>
                <c:pt idx="2119">
                  <c:v>21.1900000000005</c:v>
                </c:pt>
                <c:pt idx="2120">
                  <c:v>21.2000000000005</c:v>
                </c:pt>
                <c:pt idx="2121">
                  <c:v>21.2100000000005</c:v>
                </c:pt>
                <c:pt idx="2122">
                  <c:v>21.2200000000005</c:v>
                </c:pt>
                <c:pt idx="2123">
                  <c:v>21.2300000000005</c:v>
                </c:pt>
                <c:pt idx="2124">
                  <c:v>21.2400000000005</c:v>
                </c:pt>
                <c:pt idx="2125">
                  <c:v>21.2500000000005</c:v>
                </c:pt>
                <c:pt idx="2126">
                  <c:v>21.2600000000005</c:v>
                </c:pt>
                <c:pt idx="2127">
                  <c:v>21.2700000000005</c:v>
                </c:pt>
                <c:pt idx="2128">
                  <c:v>21.2800000000005</c:v>
                </c:pt>
                <c:pt idx="2129">
                  <c:v>21.2900000000005</c:v>
                </c:pt>
                <c:pt idx="2130">
                  <c:v>21.30000000000051</c:v>
                </c:pt>
                <c:pt idx="2131">
                  <c:v>21.3100000000005</c:v>
                </c:pt>
                <c:pt idx="2132">
                  <c:v>21.3200000000005</c:v>
                </c:pt>
                <c:pt idx="2133">
                  <c:v>21.3300000000005</c:v>
                </c:pt>
                <c:pt idx="2134">
                  <c:v>21.3400000000005</c:v>
                </c:pt>
                <c:pt idx="2135">
                  <c:v>21.3500000000005</c:v>
                </c:pt>
                <c:pt idx="2136">
                  <c:v>21.3600000000005</c:v>
                </c:pt>
                <c:pt idx="2137">
                  <c:v>21.3700000000005</c:v>
                </c:pt>
                <c:pt idx="2138">
                  <c:v>21.3800000000005</c:v>
                </c:pt>
                <c:pt idx="2139">
                  <c:v>21.3900000000005</c:v>
                </c:pt>
                <c:pt idx="2140">
                  <c:v>21.4000000000005</c:v>
                </c:pt>
                <c:pt idx="2141">
                  <c:v>21.4100000000005</c:v>
                </c:pt>
                <c:pt idx="2142">
                  <c:v>21.4200000000005</c:v>
                </c:pt>
                <c:pt idx="2143">
                  <c:v>21.4300000000005</c:v>
                </c:pt>
                <c:pt idx="2144">
                  <c:v>21.4400000000005</c:v>
                </c:pt>
                <c:pt idx="2145">
                  <c:v>21.4500000000005</c:v>
                </c:pt>
                <c:pt idx="2146">
                  <c:v>21.46000000000049</c:v>
                </c:pt>
                <c:pt idx="2147">
                  <c:v>21.4700000000005</c:v>
                </c:pt>
                <c:pt idx="2148">
                  <c:v>21.4800000000005</c:v>
                </c:pt>
                <c:pt idx="2149">
                  <c:v>21.4900000000005</c:v>
                </c:pt>
                <c:pt idx="2150">
                  <c:v>21.5000000000005</c:v>
                </c:pt>
                <c:pt idx="2151">
                  <c:v>21.5100000000005</c:v>
                </c:pt>
                <c:pt idx="2152">
                  <c:v>21.5200000000005</c:v>
                </c:pt>
                <c:pt idx="2153">
                  <c:v>21.5300000000005</c:v>
                </c:pt>
                <c:pt idx="2154">
                  <c:v>21.5400000000005</c:v>
                </c:pt>
                <c:pt idx="2155">
                  <c:v>21.55000000000051</c:v>
                </c:pt>
                <c:pt idx="2156">
                  <c:v>21.5600000000005</c:v>
                </c:pt>
                <c:pt idx="2157">
                  <c:v>21.5700000000005</c:v>
                </c:pt>
                <c:pt idx="2158">
                  <c:v>21.5800000000005</c:v>
                </c:pt>
                <c:pt idx="2159">
                  <c:v>21.5900000000005</c:v>
                </c:pt>
                <c:pt idx="2160">
                  <c:v>21.6000000000005</c:v>
                </c:pt>
                <c:pt idx="2161">
                  <c:v>21.6100000000005</c:v>
                </c:pt>
                <c:pt idx="2162">
                  <c:v>21.6200000000005</c:v>
                </c:pt>
                <c:pt idx="2163">
                  <c:v>21.6300000000005</c:v>
                </c:pt>
                <c:pt idx="2164">
                  <c:v>21.6400000000005</c:v>
                </c:pt>
                <c:pt idx="2165">
                  <c:v>21.6500000000005</c:v>
                </c:pt>
                <c:pt idx="2166">
                  <c:v>21.6600000000005</c:v>
                </c:pt>
                <c:pt idx="2167">
                  <c:v>21.6700000000005</c:v>
                </c:pt>
                <c:pt idx="2168">
                  <c:v>21.6800000000005</c:v>
                </c:pt>
                <c:pt idx="2169">
                  <c:v>21.6900000000005</c:v>
                </c:pt>
                <c:pt idx="2170">
                  <c:v>21.7000000000005</c:v>
                </c:pt>
                <c:pt idx="2171">
                  <c:v>21.7100000000005</c:v>
                </c:pt>
                <c:pt idx="2172">
                  <c:v>21.7200000000005</c:v>
                </c:pt>
                <c:pt idx="2173">
                  <c:v>21.7300000000005</c:v>
                </c:pt>
                <c:pt idx="2174">
                  <c:v>21.7400000000006</c:v>
                </c:pt>
                <c:pt idx="2175">
                  <c:v>21.7500000000006</c:v>
                </c:pt>
                <c:pt idx="2176">
                  <c:v>21.76000000000059</c:v>
                </c:pt>
                <c:pt idx="2177">
                  <c:v>21.7700000000006</c:v>
                </c:pt>
                <c:pt idx="2178">
                  <c:v>21.7800000000006</c:v>
                </c:pt>
                <c:pt idx="2179">
                  <c:v>21.7900000000006</c:v>
                </c:pt>
                <c:pt idx="2180">
                  <c:v>21.8000000000006</c:v>
                </c:pt>
                <c:pt idx="2181">
                  <c:v>21.8100000000006</c:v>
                </c:pt>
                <c:pt idx="2182">
                  <c:v>21.8200000000006</c:v>
                </c:pt>
                <c:pt idx="2183">
                  <c:v>21.8300000000006</c:v>
                </c:pt>
                <c:pt idx="2184">
                  <c:v>21.8400000000006</c:v>
                </c:pt>
                <c:pt idx="2185">
                  <c:v>21.8500000000006</c:v>
                </c:pt>
                <c:pt idx="2186">
                  <c:v>21.8600000000006</c:v>
                </c:pt>
                <c:pt idx="2187">
                  <c:v>21.8700000000006</c:v>
                </c:pt>
                <c:pt idx="2188">
                  <c:v>21.8800000000006</c:v>
                </c:pt>
                <c:pt idx="2189">
                  <c:v>21.8900000000006</c:v>
                </c:pt>
                <c:pt idx="2190">
                  <c:v>21.9000000000006</c:v>
                </c:pt>
                <c:pt idx="2191">
                  <c:v>21.9100000000006</c:v>
                </c:pt>
                <c:pt idx="2192">
                  <c:v>21.9200000000006</c:v>
                </c:pt>
                <c:pt idx="2193">
                  <c:v>21.9300000000006</c:v>
                </c:pt>
                <c:pt idx="2194">
                  <c:v>21.9400000000006</c:v>
                </c:pt>
                <c:pt idx="2195">
                  <c:v>21.9500000000006</c:v>
                </c:pt>
                <c:pt idx="2196">
                  <c:v>21.9600000000006</c:v>
                </c:pt>
                <c:pt idx="2197">
                  <c:v>21.9700000000006</c:v>
                </c:pt>
                <c:pt idx="2198">
                  <c:v>21.9800000000006</c:v>
                </c:pt>
                <c:pt idx="2199">
                  <c:v>21.9900000000006</c:v>
                </c:pt>
                <c:pt idx="2200">
                  <c:v>22.0000000000006</c:v>
                </c:pt>
                <c:pt idx="2201">
                  <c:v>22.0100000000006</c:v>
                </c:pt>
                <c:pt idx="2202">
                  <c:v>22.0200000000006</c:v>
                </c:pt>
                <c:pt idx="2203">
                  <c:v>22.03000000000061</c:v>
                </c:pt>
                <c:pt idx="2204">
                  <c:v>22.0400000000006</c:v>
                </c:pt>
                <c:pt idx="2205">
                  <c:v>22.0500000000006</c:v>
                </c:pt>
                <c:pt idx="2206">
                  <c:v>22.0600000000006</c:v>
                </c:pt>
                <c:pt idx="2207">
                  <c:v>22.0700000000006</c:v>
                </c:pt>
                <c:pt idx="2208">
                  <c:v>22.0800000000006</c:v>
                </c:pt>
                <c:pt idx="2209">
                  <c:v>22.0900000000006</c:v>
                </c:pt>
                <c:pt idx="2210">
                  <c:v>22.1000000000006</c:v>
                </c:pt>
                <c:pt idx="2211">
                  <c:v>22.1100000000006</c:v>
                </c:pt>
                <c:pt idx="2212">
                  <c:v>22.1200000000006</c:v>
                </c:pt>
                <c:pt idx="2213">
                  <c:v>22.1300000000006</c:v>
                </c:pt>
                <c:pt idx="2214">
                  <c:v>22.1400000000006</c:v>
                </c:pt>
                <c:pt idx="2215">
                  <c:v>22.1500000000006</c:v>
                </c:pt>
                <c:pt idx="2216">
                  <c:v>22.1600000000006</c:v>
                </c:pt>
                <c:pt idx="2217">
                  <c:v>22.1700000000006</c:v>
                </c:pt>
                <c:pt idx="2218">
                  <c:v>22.1800000000006</c:v>
                </c:pt>
                <c:pt idx="2219">
                  <c:v>22.19000000000061</c:v>
                </c:pt>
                <c:pt idx="2220">
                  <c:v>22.2000000000006</c:v>
                </c:pt>
                <c:pt idx="2221">
                  <c:v>22.2100000000006</c:v>
                </c:pt>
                <c:pt idx="2222">
                  <c:v>22.2200000000006</c:v>
                </c:pt>
                <c:pt idx="2223">
                  <c:v>22.2300000000006</c:v>
                </c:pt>
                <c:pt idx="2224">
                  <c:v>22.2400000000006</c:v>
                </c:pt>
                <c:pt idx="2225">
                  <c:v>22.2500000000006</c:v>
                </c:pt>
                <c:pt idx="2226">
                  <c:v>22.26000000000059</c:v>
                </c:pt>
                <c:pt idx="2227">
                  <c:v>22.2700000000006</c:v>
                </c:pt>
                <c:pt idx="2228">
                  <c:v>22.2800000000006</c:v>
                </c:pt>
                <c:pt idx="2229">
                  <c:v>22.2900000000006</c:v>
                </c:pt>
                <c:pt idx="2230">
                  <c:v>22.3000000000006</c:v>
                </c:pt>
                <c:pt idx="2231">
                  <c:v>22.3100000000006</c:v>
                </c:pt>
                <c:pt idx="2232">
                  <c:v>22.3200000000006</c:v>
                </c:pt>
                <c:pt idx="2233">
                  <c:v>22.3300000000006</c:v>
                </c:pt>
                <c:pt idx="2234">
                  <c:v>22.3400000000006</c:v>
                </c:pt>
                <c:pt idx="2235">
                  <c:v>22.3500000000006</c:v>
                </c:pt>
                <c:pt idx="2236">
                  <c:v>22.3600000000006</c:v>
                </c:pt>
                <c:pt idx="2237">
                  <c:v>22.3700000000006</c:v>
                </c:pt>
                <c:pt idx="2238">
                  <c:v>22.3800000000007</c:v>
                </c:pt>
                <c:pt idx="2239">
                  <c:v>22.3900000000007</c:v>
                </c:pt>
                <c:pt idx="2240">
                  <c:v>22.40000000000069</c:v>
                </c:pt>
                <c:pt idx="2241">
                  <c:v>22.4100000000007</c:v>
                </c:pt>
                <c:pt idx="2242">
                  <c:v>22.4200000000007</c:v>
                </c:pt>
                <c:pt idx="2243">
                  <c:v>22.4300000000007</c:v>
                </c:pt>
                <c:pt idx="2244">
                  <c:v>22.4400000000007</c:v>
                </c:pt>
                <c:pt idx="2245">
                  <c:v>22.4500000000007</c:v>
                </c:pt>
                <c:pt idx="2246">
                  <c:v>22.4600000000007</c:v>
                </c:pt>
                <c:pt idx="2247">
                  <c:v>22.4700000000007</c:v>
                </c:pt>
                <c:pt idx="2248">
                  <c:v>22.4800000000007</c:v>
                </c:pt>
                <c:pt idx="2249">
                  <c:v>22.49000000000069</c:v>
                </c:pt>
                <c:pt idx="2250">
                  <c:v>22.5000000000007</c:v>
                </c:pt>
                <c:pt idx="2251">
                  <c:v>22.5100000000007</c:v>
                </c:pt>
                <c:pt idx="2252">
                  <c:v>22.5200000000007</c:v>
                </c:pt>
                <c:pt idx="2253">
                  <c:v>22.5300000000007</c:v>
                </c:pt>
                <c:pt idx="2254">
                  <c:v>22.5400000000007</c:v>
                </c:pt>
                <c:pt idx="2255">
                  <c:v>22.5500000000007</c:v>
                </c:pt>
                <c:pt idx="2256">
                  <c:v>22.5600000000007</c:v>
                </c:pt>
                <c:pt idx="2257">
                  <c:v>22.5700000000007</c:v>
                </c:pt>
                <c:pt idx="2258">
                  <c:v>22.5800000000007</c:v>
                </c:pt>
                <c:pt idx="2259">
                  <c:v>22.5900000000007</c:v>
                </c:pt>
                <c:pt idx="2260">
                  <c:v>22.6000000000007</c:v>
                </c:pt>
                <c:pt idx="2261">
                  <c:v>22.6100000000007</c:v>
                </c:pt>
                <c:pt idx="2262">
                  <c:v>22.6200000000007</c:v>
                </c:pt>
                <c:pt idx="2263">
                  <c:v>22.6300000000007</c:v>
                </c:pt>
                <c:pt idx="2264">
                  <c:v>22.6400000000007</c:v>
                </c:pt>
                <c:pt idx="2265">
                  <c:v>22.6500000000007</c:v>
                </c:pt>
                <c:pt idx="2266">
                  <c:v>22.6600000000007</c:v>
                </c:pt>
                <c:pt idx="2267">
                  <c:v>22.67000000000071</c:v>
                </c:pt>
                <c:pt idx="2268">
                  <c:v>22.6800000000007</c:v>
                </c:pt>
                <c:pt idx="2269">
                  <c:v>22.6900000000007</c:v>
                </c:pt>
                <c:pt idx="2270">
                  <c:v>22.7000000000007</c:v>
                </c:pt>
                <c:pt idx="2271">
                  <c:v>22.7100000000007</c:v>
                </c:pt>
                <c:pt idx="2272">
                  <c:v>22.7200000000007</c:v>
                </c:pt>
                <c:pt idx="2273">
                  <c:v>22.7300000000007</c:v>
                </c:pt>
                <c:pt idx="2274">
                  <c:v>22.74000000000069</c:v>
                </c:pt>
                <c:pt idx="2275">
                  <c:v>22.7500000000007</c:v>
                </c:pt>
                <c:pt idx="2276">
                  <c:v>22.7600000000007</c:v>
                </c:pt>
                <c:pt idx="2277">
                  <c:v>22.7700000000007</c:v>
                </c:pt>
                <c:pt idx="2278">
                  <c:v>22.7800000000007</c:v>
                </c:pt>
                <c:pt idx="2279">
                  <c:v>22.7900000000007</c:v>
                </c:pt>
                <c:pt idx="2280">
                  <c:v>22.8000000000007</c:v>
                </c:pt>
                <c:pt idx="2281">
                  <c:v>22.8100000000007</c:v>
                </c:pt>
                <c:pt idx="2282">
                  <c:v>22.8200000000007</c:v>
                </c:pt>
                <c:pt idx="2283">
                  <c:v>22.83000000000071</c:v>
                </c:pt>
                <c:pt idx="2284">
                  <c:v>22.8400000000007</c:v>
                </c:pt>
                <c:pt idx="2285">
                  <c:v>22.8500000000007</c:v>
                </c:pt>
                <c:pt idx="2286">
                  <c:v>22.8600000000007</c:v>
                </c:pt>
                <c:pt idx="2287">
                  <c:v>22.8700000000007</c:v>
                </c:pt>
                <c:pt idx="2288">
                  <c:v>22.8800000000007</c:v>
                </c:pt>
                <c:pt idx="2289">
                  <c:v>22.8900000000007</c:v>
                </c:pt>
                <c:pt idx="2290">
                  <c:v>22.90000000000069</c:v>
                </c:pt>
                <c:pt idx="2291">
                  <c:v>22.9100000000007</c:v>
                </c:pt>
                <c:pt idx="2292">
                  <c:v>22.9200000000007</c:v>
                </c:pt>
                <c:pt idx="2293">
                  <c:v>22.9300000000007</c:v>
                </c:pt>
                <c:pt idx="2294">
                  <c:v>22.9400000000007</c:v>
                </c:pt>
                <c:pt idx="2295">
                  <c:v>22.9500000000007</c:v>
                </c:pt>
                <c:pt idx="2296">
                  <c:v>22.9600000000007</c:v>
                </c:pt>
                <c:pt idx="2297">
                  <c:v>22.9700000000007</c:v>
                </c:pt>
                <c:pt idx="2298">
                  <c:v>22.9800000000007</c:v>
                </c:pt>
                <c:pt idx="2299">
                  <c:v>22.99000000000069</c:v>
                </c:pt>
                <c:pt idx="2300">
                  <c:v>23.0000000000007</c:v>
                </c:pt>
                <c:pt idx="2301">
                  <c:v>23.0100000000007</c:v>
                </c:pt>
                <c:pt idx="2302">
                  <c:v>23.0200000000008</c:v>
                </c:pt>
                <c:pt idx="2303">
                  <c:v>23.0300000000008</c:v>
                </c:pt>
                <c:pt idx="2304">
                  <c:v>23.0400000000008</c:v>
                </c:pt>
                <c:pt idx="2305">
                  <c:v>23.0500000000008</c:v>
                </c:pt>
                <c:pt idx="2306">
                  <c:v>23.0600000000008</c:v>
                </c:pt>
                <c:pt idx="2307">
                  <c:v>23.0700000000008</c:v>
                </c:pt>
                <c:pt idx="2308">
                  <c:v>23.0800000000008</c:v>
                </c:pt>
                <c:pt idx="2309">
                  <c:v>23.0900000000008</c:v>
                </c:pt>
                <c:pt idx="2310">
                  <c:v>23.1000000000008</c:v>
                </c:pt>
                <c:pt idx="2311">
                  <c:v>23.1100000000008</c:v>
                </c:pt>
                <c:pt idx="2312">
                  <c:v>23.1200000000008</c:v>
                </c:pt>
                <c:pt idx="2313">
                  <c:v>23.1300000000008</c:v>
                </c:pt>
                <c:pt idx="2314">
                  <c:v>23.1400000000008</c:v>
                </c:pt>
                <c:pt idx="2315">
                  <c:v>23.1500000000008</c:v>
                </c:pt>
                <c:pt idx="2316">
                  <c:v>23.1600000000008</c:v>
                </c:pt>
                <c:pt idx="2317">
                  <c:v>23.1700000000008</c:v>
                </c:pt>
                <c:pt idx="2318">
                  <c:v>23.1800000000008</c:v>
                </c:pt>
                <c:pt idx="2319">
                  <c:v>23.1900000000008</c:v>
                </c:pt>
                <c:pt idx="2320">
                  <c:v>23.2000000000008</c:v>
                </c:pt>
                <c:pt idx="2321">
                  <c:v>23.2100000000008</c:v>
                </c:pt>
                <c:pt idx="2322">
                  <c:v>23.2200000000008</c:v>
                </c:pt>
                <c:pt idx="2323">
                  <c:v>23.2300000000008</c:v>
                </c:pt>
                <c:pt idx="2324">
                  <c:v>23.2400000000008</c:v>
                </c:pt>
                <c:pt idx="2325">
                  <c:v>23.2500000000008</c:v>
                </c:pt>
                <c:pt idx="2326">
                  <c:v>23.2600000000008</c:v>
                </c:pt>
                <c:pt idx="2327">
                  <c:v>23.2700000000008</c:v>
                </c:pt>
                <c:pt idx="2328">
                  <c:v>23.2800000000008</c:v>
                </c:pt>
                <c:pt idx="2329">
                  <c:v>23.2900000000008</c:v>
                </c:pt>
                <c:pt idx="2330">
                  <c:v>23.3000000000008</c:v>
                </c:pt>
                <c:pt idx="2331">
                  <c:v>23.31000000000081</c:v>
                </c:pt>
                <c:pt idx="2332">
                  <c:v>23.3200000000008</c:v>
                </c:pt>
                <c:pt idx="2333">
                  <c:v>23.3300000000008</c:v>
                </c:pt>
                <c:pt idx="2334">
                  <c:v>23.3400000000008</c:v>
                </c:pt>
                <c:pt idx="2335">
                  <c:v>23.3500000000008</c:v>
                </c:pt>
                <c:pt idx="2336">
                  <c:v>23.3600000000008</c:v>
                </c:pt>
                <c:pt idx="2337">
                  <c:v>23.3700000000008</c:v>
                </c:pt>
                <c:pt idx="2338">
                  <c:v>23.38000000000079</c:v>
                </c:pt>
                <c:pt idx="2339">
                  <c:v>23.3900000000008</c:v>
                </c:pt>
                <c:pt idx="2340">
                  <c:v>23.4000000000008</c:v>
                </c:pt>
                <c:pt idx="2341">
                  <c:v>23.4100000000008</c:v>
                </c:pt>
                <c:pt idx="2342">
                  <c:v>23.4200000000008</c:v>
                </c:pt>
                <c:pt idx="2343">
                  <c:v>23.4300000000008</c:v>
                </c:pt>
                <c:pt idx="2344">
                  <c:v>23.4400000000008</c:v>
                </c:pt>
                <c:pt idx="2345">
                  <c:v>23.4500000000008</c:v>
                </c:pt>
                <c:pt idx="2346">
                  <c:v>23.4600000000008</c:v>
                </c:pt>
                <c:pt idx="2347">
                  <c:v>23.4700000000008</c:v>
                </c:pt>
                <c:pt idx="2348">
                  <c:v>23.4800000000008</c:v>
                </c:pt>
                <c:pt idx="2349">
                  <c:v>23.4900000000008</c:v>
                </c:pt>
                <c:pt idx="2350">
                  <c:v>23.5000000000008</c:v>
                </c:pt>
                <c:pt idx="2351">
                  <c:v>23.5100000000008</c:v>
                </c:pt>
                <c:pt idx="2352">
                  <c:v>23.5200000000008</c:v>
                </c:pt>
                <c:pt idx="2353">
                  <c:v>23.5300000000008</c:v>
                </c:pt>
                <c:pt idx="2354">
                  <c:v>23.5400000000008</c:v>
                </c:pt>
                <c:pt idx="2355">
                  <c:v>23.5500000000008</c:v>
                </c:pt>
                <c:pt idx="2356">
                  <c:v>23.5600000000008</c:v>
                </c:pt>
                <c:pt idx="2357">
                  <c:v>23.5700000000008</c:v>
                </c:pt>
                <c:pt idx="2358">
                  <c:v>23.5800000000008</c:v>
                </c:pt>
                <c:pt idx="2359">
                  <c:v>23.5900000000008</c:v>
                </c:pt>
                <c:pt idx="2360">
                  <c:v>23.6000000000008</c:v>
                </c:pt>
                <c:pt idx="2361">
                  <c:v>23.6100000000008</c:v>
                </c:pt>
                <c:pt idx="2362">
                  <c:v>23.6200000000008</c:v>
                </c:pt>
                <c:pt idx="2363">
                  <c:v>23.6300000000008</c:v>
                </c:pt>
                <c:pt idx="2364">
                  <c:v>23.6400000000008</c:v>
                </c:pt>
                <c:pt idx="2365">
                  <c:v>23.6500000000008</c:v>
                </c:pt>
                <c:pt idx="2366">
                  <c:v>23.6600000000009</c:v>
                </c:pt>
                <c:pt idx="2367">
                  <c:v>23.6700000000009</c:v>
                </c:pt>
                <c:pt idx="2368">
                  <c:v>23.6800000000009</c:v>
                </c:pt>
                <c:pt idx="2369">
                  <c:v>23.6900000000009</c:v>
                </c:pt>
                <c:pt idx="2370">
                  <c:v>23.7000000000009</c:v>
                </c:pt>
                <c:pt idx="2371">
                  <c:v>23.7100000000009</c:v>
                </c:pt>
                <c:pt idx="2372">
                  <c:v>23.7200000000009</c:v>
                </c:pt>
                <c:pt idx="2373">
                  <c:v>23.7300000000009</c:v>
                </c:pt>
                <c:pt idx="2374">
                  <c:v>23.7400000000009</c:v>
                </c:pt>
                <c:pt idx="2375">
                  <c:v>23.7500000000009</c:v>
                </c:pt>
                <c:pt idx="2376">
                  <c:v>23.7600000000009</c:v>
                </c:pt>
                <c:pt idx="2377">
                  <c:v>23.77000000000089</c:v>
                </c:pt>
                <c:pt idx="2378">
                  <c:v>23.7800000000009</c:v>
                </c:pt>
                <c:pt idx="2379">
                  <c:v>23.7900000000009</c:v>
                </c:pt>
                <c:pt idx="2380">
                  <c:v>23.8000000000009</c:v>
                </c:pt>
                <c:pt idx="2381">
                  <c:v>23.8100000000009</c:v>
                </c:pt>
                <c:pt idx="2382">
                  <c:v>23.8200000000009</c:v>
                </c:pt>
                <c:pt idx="2383">
                  <c:v>23.8300000000009</c:v>
                </c:pt>
                <c:pt idx="2384">
                  <c:v>23.8400000000009</c:v>
                </c:pt>
                <c:pt idx="2385">
                  <c:v>23.8500000000009</c:v>
                </c:pt>
                <c:pt idx="2386">
                  <c:v>23.86000000000089</c:v>
                </c:pt>
                <c:pt idx="2387">
                  <c:v>23.8700000000009</c:v>
                </c:pt>
                <c:pt idx="2388">
                  <c:v>23.8800000000009</c:v>
                </c:pt>
                <c:pt idx="2389">
                  <c:v>23.8900000000009</c:v>
                </c:pt>
                <c:pt idx="2390">
                  <c:v>23.9000000000009</c:v>
                </c:pt>
                <c:pt idx="2391">
                  <c:v>23.9100000000009</c:v>
                </c:pt>
                <c:pt idx="2392">
                  <c:v>23.9200000000009</c:v>
                </c:pt>
                <c:pt idx="2393">
                  <c:v>23.9300000000009</c:v>
                </c:pt>
                <c:pt idx="2394">
                  <c:v>23.9400000000009</c:v>
                </c:pt>
                <c:pt idx="2395">
                  <c:v>23.9500000000009</c:v>
                </c:pt>
                <c:pt idx="2396">
                  <c:v>23.9600000000009</c:v>
                </c:pt>
                <c:pt idx="2397">
                  <c:v>23.9700000000009</c:v>
                </c:pt>
                <c:pt idx="2398">
                  <c:v>23.9800000000009</c:v>
                </c:pt>
                <c:pt idx="2399">
                  <c:v>23.9900000000009</c:v>
                </c:pt>
                <c:pt idx="2400">
                  <c:v>24.0000000000009</c:v>
                </c:pt>
                <c:pt idx="2401">
                  <c:v>24.0100000000009</c:v>
                </c:pt>
                <c:pt idx="2402">
                  <c:v>24.02000000000089</c:v>
                </c:pt>
                <c:pt idx="2403">
                  <c:v>24.0300000000009</c:v>
                </c:pt>
                <c:pt idx="2404">
                  <c:v>24.0400000000009</c:v>
                </c:pt>
                <c:pt idx="2405">
                  <c:v>24.0500000000009</c:v>
                </c:pt>
                <c:pt idx="2406">
                  <c:v>24.0600000000009</c:v>
                </c:pt>
                <c:pt idx="2407">
                  <c:v>24.0700000000009</c:v>
                </c:pt>
                <c:pt idx="2408">
                  <c:v>24.0800000000009</c:v>
                </c:pt>
                <c:pt idx="2409">
                  <c:v>24.0900000000009</c:v>
                </c:pt>
                <c:pt idx="2410">
                  <c:v>24.1000000000009</c:v>
                </c:pt>
                <c:pt idx="2411">
                  <c:v>24.1100000000009</c:v>
                </c:pt>
                <c:pt idx="2412">
                  <c:v>24.1200000000009</c:v>
                </c:pt>
                <c:pt idx="2413">
                  <c:v>24.1300000000009</c:v>
                </c:pt>
                <c:pt idx="2414">
                  <c:v>24.1400000000009</c:v>
                </c:pt>
                <c:pt idx="2415">
                  <c:v>24.1500000000009</c:v>
                </c:pt>
                <c:pt idx="2416">
                  <c:v>24.1600000000009</c:v>
                </c:pt>
                <c:pt idx="2417">
                  <c:v>24.1700000000009</c:v>
                </c:pt>
                <c:pt idx="2418">
                  <c:v>24.1800000000009</c:v>
                </c:pt>
                <c:pt idx="2419">
                  <c:v>24.1900000000009</c:v>
                </c:pt>
                <c:pt idx="2420">
                  <c:v>24.2000000000009</c:v>
                </c:pt>
                <c:pt idx="2421">
                  <c:v>24.2100000000009</c:v>
                </c:pt>
                <c:pt idx="2422">
                  <c:v>24.2200000000009</c:v>
                </c:pt>
                <c:pt idx="2423">
                  <c:v>24.2300000000009</c:v>
                </c:pt>
                <c:pt idx="2424">
                  <c:v>24.2400000000009</c:v>
                </c:pt>
                <c:pt idx="2425">
                  <c:v>24.2500000000009</c:v>
                </c:pt>
                <c:pt idx="2426">
                  <c:v>24.2600000000009</c:v>
                </c:pt>
                <c:pt idx="2427">
                  <c:v>24.27000000000089</c:v>
                </c:pt>
                <c:pt idx="2428">
                  <c:v>24.2800000000009</c:v>
                </c:pt>
                <c:pt idx="2429">
                  <c:v>24.2900000000009</c:v>
                </c:pt>
                <c:pt idx="2430">
                  <c:v>24.300000000001</c:v>
                </c:pt>
                <c:pt idx="2431">
                  <c:v>24.310000000001</c:v>
                </c:pt>
                <c:pt idx="2432">
                  <c:v>24.320000000001</c:v>
                </c:pt>
                <c:pt idx="2433">
                  <c:v>24.330000000001</c:v>
                </c:pt>
                <c:pt idx="2434">
                  <c:v>24.340000000001</c:v>
                </c:pt>
                <c:pt idx="2435">
                  <c:v>24.350000000001</c:v>
                </c:pt>
                <c:pt idx="2436">
                  <c:v>24.360000000001</c:v>
                </c:pt>
                <c:pt idx="2437">
                  <c:v>24.370000000001</c:v>
                </c:pt>
                <c:pt idx="2438">
                  <c:v>24.380000000001</c:v>
                </c:pt>
                <c:pt idx="2439">
                  <c:v>24.390000000001</c:v>
                </c:pt>
                <c:pt idx="2440">
                  <c:v>24.400000000001</c:v>
                </c:pt>
                <c:pt idx="2441">
                  <c:v>24.41000000000099</c:v>
                </c:pt>
                <c:pt idx="2442">
                  <c:v>24.420000000001</c:v>
                </c:pt>
                <c:pt idx="2443">
                  <c:v>24.430000000001</c:v>
                </c:pt>
                <c:pt idx="2444">
                  <c:v>24.440000000001</c:v>
                </c:pt>
                <c:pt idx="2445">
                  <c:v>24.450000000001</c:v>
                </c:pt>
                <c:pt idx="2446">
                  <c:v>24.460000000001</c:v>
                </c:pt>
                <c:pt idx="2447">
                  <c:v>24.470000000001</c:v>
                </c:pt>
                <c:pt idx="2448">
                  <c:v>24.480000000001</c:v>
                </c:pt>
                <c:pt idx="2449">
                  <c:v>24.490000000001</c:v>
                </c:pt>
                <c:pt idx="2450">
                  <c:v>24.50000000000099</c:v>
                </c:pt>
                <c:pt idx="2451">
                  <c:v>24.510000000001</c:v>
                </c:pt>
                <c:pt idx="2452">
                  <c:v>24.520000000001</c:v>
                </c:pt>
                <c:pt idx="2453">
                  <c:v>24.530000000001</c:v>
                </c:pt>
                <c:pt idx="2454">
                  <c:v>24.540000000001</c:v>
                </c:pt>
                <c:pt idx="2455">
                  <c:v>24.550000000001</c:v>
                </c:pt>
                <c:pt idx="2456">
                  <c:v>24.560000000001</c:v>
                </c:pt>
                <c:pt idx="2457">
                  <c:v>24.570000000001</c:v>
                </c:pt>
                <c:pt idx="2458">
                  <c:v>24.580000000001</c:v>
                </c:pt>
                <c:pt idx="2459">
                  <c:v>24.590000000001</c:v>
                </c:pt>
                <c:pt idx="2460">
                  <c:v>24.600000000001</c:v>
                </c:pt>
                <c:pt idx="2461">
                  <c:v>24.610000000001</c:v>
                </c:pt>
                <c:pt idx="2462">
                  <c:v>24.620000000001</c:v>
                </c:pt>
                <c:pt idx="2463">
                  <c:v>24.630000000001</c:v>
                </c:pt>
                <c:pt idx="2464">
                  <c:v>24.640000000001</c:v>
                </c:pt>
                <c:pt idx="2465">
                  <c:v>24.650000000001</c:v>
                </c:pt>
                <c:pt idx="2466">
                  <c:v>24.66000000000099</c:v>
                </c:pt>
                <c:pt idx="2467">
                  <c:v>24.670000000001</c:v>
                </c:pt>
                <c:pt idx="2468">
                  <c:v>24.680000000001</c:v>
                </c:pt>
                <c:pt idx="2469">
                  <c:v>24.690000000001</c:v>
                </c:pt>
                <c:pt idx="2470">
                  <c:v>24.700000000001</c:v>
                </c:pt>
                <c:pt idx="2471">
                  <c:v>24.710000000001</c:v>
                </c:pt>
                <c:pt idx="2472">
                  <c:v>24.720000000001</c:v>
                </c:pt>
                <c:pt idx="2473">
                  <c:v>24.730000000001</c:v>
                </c:pt>
                <c:pt idx="2474">
                  <c:v>24.740000000001</c:v>
                </c:pt>
                <c:pt idx="2475">
                  <c:v>24.75000000000099</c:v>
                </c:pt>
                <c:pt idx="2476">
                  <c:v>24.760000000001</c:v>
                </c:pt>
                <c:pt idx="2477">
                  <c:v>24.770000000001</c:v>
                </c:pt>
                <c:pt idx="2478">
                  <c:v>24.780000000001</c:v>
                </c:pt>
                <c:pt idx="2479">
                  <c:v>24.790000000001</c:v>
                </c:pt>
                <c:pt idx="2480">
                  <c:v>24.800000000001</c:v>
                </c:pt>
                <c:pt idx="2481">
                  <c:v>24.810000000001</c:v>
                </c:pt>
                <c:pt idx="2482">
                  <c:v>24.820000000001</c:v>
                </c:pt>
                <c:pt idx="2483">
                  <c:v>24.830000000001</c:v>
                </c:pt>
                <c:pt idx="2484">
                  <c:v>24.840000000001</c:v>
                </c:pt>
                <c:pt idx="2485">
                  <c:v>24.850000000001</c:v>
                </c:pt>
                <c:pt idx="2486">
                  <c:v>24.860000000001</c:v>
                </c:pt>
                <c:pt idx="2487">
                  <c:v>24.870000000001</c:v>
                </c:pt>
                <c:pt idx="2488">
                  <c:v>24.880000000001</c:v>
                </c:pt>
                <c:pt idx="2489">
                  <c:v>24.890000000001</c:v>
                </c:pt>
                <c:pt idx="2490">
                  <c:v>24.900000000001</c:v>
                </c:pt>
                <c:pt idx="2491">
                  <c:v>24.91000000000099</c:v>
                </c:pt>
                <c:pt idx="2492">
                  <c:v>24.920000000001</c:v>
                </c:pt>
                <c:pt idx="2493">
                  <c:v>24.930000000001</c:v>
                </c:pt>
                <c:pt idx="2494">
                  <c:v>24.9400000000011</c:v>
                </c:pt>
                <c:pt idx="2495">
                  <c:v>24.9500000000011</c:v>
                </c:pt>
                <c:pt idx="2496">
                  <c:v>24.9600000000011</c:v>
                </c:pt>
                <c:pt idx="2497">
                  <c:v>24.9700000000011</c:v>
                </c:pt>
                <c:pt idx="2498">
                  <c:v>24.9800000000011</c:v>
                </c:pt>
                <c:pt idx="2499">
                  <c:v>24.9900000000011</c:v>
                </c:pt>
                <c:pt idx="2500">
                  <c:v>25.0000000000011</c:v>
                </c:pt>
                <c:pt idx="2501">
                  <c:v>25.0100000000011</c:v>
                </c:pt>
                <c:pt idx="2502">
                  <c:v>25.0200000000011</c:v>
                </c:pt>
                <c:pt idx="2503">
                  <c:v>25.0300000000011</c:v>
                </c:pt>
                <c:pt idx="2504">
                  <c:v>25.0400000000011</c:v>
                </c:pt>
                <c:pt idx="2505">
                  <c:v>25.05000000000109</c:v>
                </c:pt>
                <c:pt idx="2506">
                  <c:v>25.0600000000011</c:v>
                </c:pt>
                <c:pt idx="2507">
                  <c:v>25.0700000000011</c:v>
                </c:pt>
                <c:pt idx="2508">
                  <c:v>25.0800000000011</c:v>
                </c:pt>
                <c:pt idx="2509">
                  <c:v>25.0900000000011</c:v>
                </c:pt>
                <c:pt idx="2510">
                  <c:v>25.1000000000011</c:v>
                </c:pt>
                <c:pt idx="2511">
                  <c:v>25.1100000000011</c:v>
                </c:pt>
                <c:pt idx="2512">
                  <c:v>25.1200000000011</c:v>
                </c:pt>
                <c:pt idx="2513">
                  <c:v>25.1300000000011</c:v>
                </c:pt>
                <c:pt idx="2514">
                  <c:v>25.14000000000109</c:v>
                </c:pt>
                <c:pt idx="2515">
                  <c:v>25.1500000000011</c:v>
                </c:pt>
                <c:pt idx="2516">
                  <c:v>25.1600000000011</c:v>
                </c:pt>
                <c:pt idx="2517">
                  <c:v>25.1700000000011</c:v>
                </c:pt>
                <c:pt idx="2518">
                  <c:v>25.1800000000011</c:v>
                </c:pt>
                <c:pt idx="2519">
                  <c:v>25.1900000000011</c:v>
                </c:pt>
                <c:pt idx="2520">
                  <c:v>25.2000000000011</c:v>
                </c:pt>
                <c:pt idx="2521">
                  <c:v>25.2100000000011</c:v>
                </c:pt>
                <c:pt idx="2522">
                  <c:v>25.2200000000011</c:v>
                </c:pt>
                <c:pt idx="2523">
                  <c:v>25.2300000000011</c:v>
                </c:pt>
                <c:pt idx="2524">
                  <c:v>25.2400000000011</c:v>
                </c:pt>
                <c:pt idx="2525">
                  <c:v>25.2500000000011</c:v>
                </c:pt>
                <c:pt idx="2526">
                  <c:v>25.2600000000011</c:v>
                </c:pt>
                <c:pt idx="2527">
                  <c:v>25.2700000000011</c:v>
                </c:pt>
                <c:pt idx="2528">
                  <c:v>25.2800000000011</c:v>
                </c:pt>
                <c:pt idx="2529">
                  <c:v>25.2900000000011</c:v>
                </c:pt>
                <c:pt idx="2530">
                  <c:v>25.30000000000109</c:v>
                </c:pt>
                <c:pt idx="2531">
                  <c:v>25.3100000000011</c:v>
                </c:pt>
                <c:pt idx="2532">
                  <c:v>25.3200000000011</c:v>
                </c:pt>
                <c:pt idx="2533">
                  <c:v>25.3300000000011</c:v>
                </c:pt>
                <c:pt idx="2534">
                  <c:v>25.3400000000011</c:v>
                </c:pt>
                <c:pt idx="2535">
                  <c:v>25.3500000000011</c:v>
                </c:pt>
                <c:pt idx="2536">
                  <c:v>25.3600000000011</c:v>
                </c:pt>
                <c:pt idx="2537">
                  <c:v>25.3700000000011</c:v>
                </c:pt>
                <c:pt idx="2538">
                  <c:v>25.3800000000011</c:v>
                </c:pt>
                <c:pt idx="2539">
                  <c:v>25.39000000000109</c:v>
                </c:pt>
                <c:pt idx="2540">
                  <c:v>25.4000000000011</c:v>
                </c:pt>
                <c:pt idx="2541">
                  <c:v>25.4100000000011</c:v>
                </c:pt>
                <c:pt idx="2542">
                  <c:v>25.4200000000011</c:v>
                </c:pt>
                <c:pt idx="2543">
                  <c:v>25.4300000000011</c:v>
                </c:pt>
                <c:pt idx="2544">
                  <c:v>25.4400000000011</c:v>
                </c:pt>
                <c:pt idx="2545">
                  <c:v>25.4500000000011</c:v>
                </c:pt>
                <c:pt idx="2546">
                  <c:v>25.4600000000011</c:v>
                </c:pt>
                <c:pt idx="2547">
                  <c:v>25.4700000000011</c:v>
                </c:pt>
                <c:pt idx="2548">
                  <c:v>25.4800000000011</c:v>
                </c:pt>
                <c:pt idx="2549">
                  <c:v>25.4900000000011</c:v>
                </c:pt>
                <c:pt idx="2550">
                  <c:v>25.5000000000011</c:v>
                </c:pt>
                <c:pt idx="2551">
                  <c:v>25.5100000000011</c:v>
                </c:pt>
                <c:pt idx="2552">
                  <c:v>25.5200000000011</c:v>
                </c:pt>
                <c:pt idx="2553">
                  <c:v>25.5300000000011</c:v>
                </c:pt>
                <c:pt idx="2554">
                  <c:v>25.5400000000011</c:v>
                </c:pt>
                <c:pt idx="2555">
                  <c:v>25.55000000000109</c:v>
                </c:pt>
                <c:pt idx="2556">
                  <c:v>25.5600000000011</c:v>
                </c:pt>
                <c:pt idx="2557">
                  <c:v>25.5700000000011</c:v>
                </c:pt>
                <c:pt idx="2558">
                  <c:v>25.5800000000012</c:v>
                </c:pt>
                <c:pt idx="2559">
                  <c:v>25.5900000000012</c:v>
                </c:pt>
                <c:pt idx="2560">
                  <c:v>25.6000000000012</c:v>
                </c:pt>
                <c:pt idx="2561">
                  <c:v>25.6100000000012</c:v>
                </c:pt>
                <c:pt idx="2562">
                  <c:v>25.62000000000119</c:v>
                </c:pt>
                <c:pt idx="2563">
                  <c:v>25.6300000000012</c:v>
                </c:pt>
                <c:pt idx="2564">
                  <c:v>25.6400000000012</c:v>
                </c:pt>
                <c:pt idx="2565">
                  <c:v>25.6500000000012</c:v>
                </c:pt>
                <c:pt idx="2566">
                  <c:v>25.6600000000012</c:v>
                </c:pt>
                <c:pt idx="2567">
                  <c:v>25.6700000000012</c:v>
                </c:pt>
                <c:pt idx="2568">
                  <c:v>25.6800000000012</c:v>
                </c:pt>
                <c:pt idx="2569">
                  <c:v>25.6900000000012</c:v>
                </c:pt>
                <c:pt idx="2570">
                  <c:v>25.7000000000012</c:v>
                </c:pt>
                <c:pt idx="2571">
                  <c:v>25.7100000000012</c:v>
                </c:pt>
                <c:pt idx="2572">
                  <c:v>25.7200000000012</c:v>
                </c:pt>
                <c:pt idx="2573">
                  <c:v>25.7300000000012</c:v>
                </c:pt>
                <c:pt idx="2574">
                  <c:v>25.7400000000012</c:v>
                </c:pt>
                <c:pt idx="2575">
                  <c:v>25.7500000000012</c:v>
                </c:pt>
                <c:pt idx="2576">
                  <c:v>25.7600000000012</c:v>
                </c:pt>
                <c:pt idx="2577">
                  <c:v>25.7700000000012</c:v>
                </c:pt>
                <c:pt idx="2578">
                  <c:v>25.78000000000119</c:v>
                </c:pt>
                <c:pt idx="2579">
                  <c:v>25.7900000000012</c:v>
                </c:pt>
                <c:pt idx="2580">
                  <c:v>25.8000000000012</c:v>
                </c:pt>
                <c:pt idx="2581">
                  <c:v>25.8100000000012</c:v>
                </c:pt>
                <c:pt idx="2582">
                  <c:v>25.8200000000012</c:v>
                </c:pt>
                <c:pt idx="2583">
                  <c:v>25.8300000000012</c:v>
                </c:pt>
                <c:pt idx="2584">
                  <c:v>25.8400000000012</c:v>
                </c:pt>
                <c:pt idx="2585">
                  <c:v>25.8500000000012</c:v>
                </c:pt>
                <c:pt idx="2586">
                  <c:v>25.8600000000012</c:v>
                </c:pt>
                <c:pt idx="2587">
                  <c:v>25.87000000000119</c:v>
                </c:pt>
                <c:pt idx="2588">
                  <c:v>25.8800000000012</c:v>
                </c:pt>
                <c:pt idx="2589">
                  <c:v>25.8900000000012</c:v>
                </c:pt>
                <c:pt idx="2590">
                  <c:v>25.9000000000012</c:v>
                </c:pt>
                <c:pt idx="2591">
                  <c:v>25.9100000000012</c:v>
                </c:pt>
                <c:pt idx="2592">
                  <c:v>25.9200000000012</c:v>
                </c:pt>
                <c:pt idx="2593">
                  <c:v>25.9300000000012</c:v>
                </c:pt>
                <c:pt idx="2594">
                  <c:v>25.94000000000119</c:v>
                </c:pt>
                <c:pt idx="2595">
                  <c:v>25.9500000000012</c:v>
                </c:pt>
                <c:pt idx="2596">
                  <c:v>25.9600000000012</c:v>
                </c:pt>
                <c:pt idx="2597">
                  <c:v>25.9700000000012</c:v>
                </c:pt>
                <c:pt idx="2598">
                  <c:v>25.98000000000119</c:v>
                </c:pt>
                <c:pt idx="2599">
                  <c:v>25.9900000000012</c:v>
                </c:pt>
                <c:pt idx="2600">
                  <c:v>26.0000000000012</c:v>
                </c:pt>
                <c:pt idx="2601">
                  <c:v>26.0100000000012</c:v>
                </c:pt>
                <c:pt idx="2602">
                  <c:v>26.0200000000012</c:v>
                </c:pt>
                <c:pt idx="2603">
                  <c:v>26.03000000000119</c:v>
                </c:pt>
                <c:pt idx="2604">
                  <c:v>26.0400000000012</c:v>
                </c:pt>
                <c:pt idx="2605">
                  <c:v>26.0500000000012</c:v>
                </c:pt>
                <c:pt idx="2606">
                  <c:v>26.0600000000012</c:v>
                </c:pt>
                <c:pt idx="2607">
                  <c:v>26.0700000000012</c:v>
                </c:pt>
                <c:pt idx="2608">
                  <c:v>26.0800000000012</c:v>
                </c:pt>
                <c:pt idx="2609">
                  <c:v>26.0900000000012</c:v>
                </c:pt>
                <c:pt idx="2610">
                  <c:v>26.1000000000012</c:v>
                </c:pt>
                <c:pt idx="2611">
                  <c:v>26.1100000000012</c:v>
                </c:pt>
                <c:pt idx="2612">
                  <c:v>26.12000000000119</c:v>
                </c:pt>
                <c:pt idx="2613">
                  <c:v>26.1300000000012</c:v>
                </c:pt>
                <c:pt idx="2614">
                  <c:v>26.1400000000012</c:v>
                </c:pt>
                <c:pt idx="2615">
                  <c:v>26.1500000000012</c:v>
                </c:pt>
                <c:pt idx="2616">
                  <c:v>26.1600000000012</c:v>
                </c:pt>
                <c:pt idx="2617">
                  <c:v>26.1700000000012</c:v>
                </c:pt>
                <c:pt idx="2618">
                  <c:v>26.1800000000012</c:v>
                </c:pt>
                <c:pt idx="2619">
                  <c:v>26.1900000000012</c:v>
                </c:pt>
                <c:pt idx="2620">
                  <c:v>26.2000000000012</c:v>
                </c:pt>
                <c:pt idx="2621">
                  <c:v>26.2100000000012</c:v>
                </c:pt>
                <c:pt idx="2622">
                  <c:v>26.2200000000013</c:v>
                </c:pt>
                <c:pt idx="2623">
                  <c:v>26.2300000000013</c:v>
                </c:pt>
                <c:pt idx="2624">
                  <c:v>26.2400000000013</c:v>
                </c:pt>
                <c:pt idx="2625">
                  <c:v>26.2500000000013</c:v>
                </c:pt>
                <c:pt idx="2626">
                  <c:v>26.26000000000129</c:v>
                </c:pt>
                <c:pt idx="2627">
                  <c:v>26.2700000000013</c:v>
                </c:pt>
                <c:pt idx="2628">
                  <c:v>26.28000000000129</c:v>
                </c:pt>
                <c:pt idx="2629">
                  <c:v>26.2900000000013</c:v>
                </c:pt>
                <c:pt idx="2630">
                  <c:v>26.3000000000013</c:v>
                </c:pt>
                <c:pt idx="2631">
                  <c:v>26.3100000000013</c:v>
                </c:pt>
                <c:pt idx="2632">
                  <c:v>26.3200000000013</c:v>
                </c:pt>
                <c:pt idx="2633">
                  <c:v>26.3300000000013</c:v>
                </c:pt>
                <c:pt idx="2634">
                  <c:v>26.3400000000013</c:v>
                </c:pt>
                <c:pt idx="2635">
                  <c:v>26.3500000000013</c:v>
                </c:pt>
                <c:pt idx="2636">
                  <c:v>26.3600000000013</c:v>
                </c:pt>
                <c:pt idx="2637">
                  <c:v>26.3700000000013</c:v>
                </c:pt>
                <c:pt idx="2638">
                  <c:v>26.3800000000013</c:v>
                </c:pt>
                <c:pt idx="2639">
                  <c:v>26.3900000000013</c:v>
                </c:pt>
                <c:pt idx="2640">
                  <c:v>26.4000000000013</c:v>
                </c:pt>
                <c:pt idx="2641">
                  <c:v>26.4100000000013</c:v>
                </c:pt>
                <c:pt idx="2642">
                  <c:v>26.42000000000129</c:v>
                </c:pt>
                <c:pt idx="2643">
                  <c:v>26.4300000000013</c:v>
                </c:pt>
                <c:pt idx="2644">
                  <c:v>26.4400000000013</c:v>
                </c:pt>
                <c:pt idx="2645">
                  <c:v>26.4500000000013</c:v>
                </c:pt>
                <c:pt idx="2646">
                  <c:v>26.46000000000129</c:v>
                </c:pt>
                <c:pt idx="2647">
                  <c:v>26.4700000000013</c:v>
                </c:pt>
                <c:pt idx="2648">
                  <c:v>26.48000000000129</c:v>
                </c:pt>
                <c:pt idx="2649">
                  <c:v>26.4900000000013</c:v>
                </c:pt>
                <c:pt idx="2650">
                  <c:v>26.5000000000013</c:v>
                </c:pt>
                <c:pt idx="2651">
                  <c:v>26.51000000000129</c:v>
                </c:pt>
                <c:pt idx="2652">
                  <c:v>26.5200000000013</c:v>
                </c:pt>
                <c:pt idx="2653">
                  <c:v>26.5300000000013</c:v>
                </c:pt>
                <c:pt idx="2654">
                  <c:v>26.5400000000013</c:v>
                </c:pt>
                <c:pt idx="2655">
                  <c:v>26.5500000000013</c:v>
                </c:pt>
                <c:pt idx="2656">
                  <c:v>26.5600000000013</c:v>
                </c:pt>
                <c:pt idx="2657">
                  <c:v>26.5700000000013</c:v>
                </c:pt>
                <c:pt idx="2658">
                  <c:v>26.5800000000013</c:v>
                </c:pt>
                <c:pt idx="2659">
                  <c:v>26.5900000000013</c:v>
                </c:pt>
                <c:pt idx="2660">
                  <c:v>26.6000000000013</c:v>
                </c:pt>
                <c:pt idx="2661">
                  <c:v>26.6100000000013</c:v>
                </c:pt>
                <c:pt idx="2662">
                  <c:v>26.6200000000013</c:v>
                </c:pt>
                <c:pt idx="2663">
                  <c:v>26.6300000000013</c:v>
                </c:pt>
                <c:pt idx="2664">
                  <c:v>26.6400000000013</c:v>
                </c:pt>
                <c:pt idx="2665">
                  <c:v>26.6500000000013</c:v>
                </c:pt>
                <c:pt idx="2666">
                  <c:v>26.6600000000013</c:v>
                </c:pt>
                <c:pt idx="2667">
                  <c:v>26.67000000000129</c:v>
                </c:pt>
                <c:pt idx="2668">
                  <c:v>26.6800000000013</c:v>
                </c:pt>
                <c:pt idx="2669">
                  <c:v>26.6900000000013</c:v>
                </c:pt>
                <c:pt idx="2670">
                  <c:v>26.7000000000013</c:v>
                </c:pt>
                <c:pt idx="2671">
                  <c:v>26.7100000000013</c:v>
                </c:pt>
                <c:pt idx="2672">
                  <c:v>26.7200000000013</c:v>
                </c:pt>
                <c:pt idx="2673">
                  <c:v>26.7300000000013</c:v>
                </c:pt>
                <c:pt idx="2674">
                  <c:v>26.7400000000013</c:v>
                </c:pt>
                <c:pt idx="2675">
                  <c:v>26.7500000000013</c:v>
                </c:pt>
                <c:pt idx="2676">
                  <c:v>26.76000000000129</c:v>
                </c:pt>
                <c:pt idx="2677">
                  <c:v>26.7700000000013</c:v>
                </c:pt>
                <c:pt idx="2678">
                  <c:v>26.78000000000129</c:v>
                </c:pt>
                <c:pt idx="2679">
                  <c:v>26.7900000000013</c:v>
                </c:pt>
                <c:pt idx="2680">
                  <c:v>26.8000000000013</c:v>
                </c:pt>
                <c:pt idx="2681">
                  <c:v>26.8100000000013</c:v>
                </c:pt>
                <c:pt idx="2682">
                  <c:v>26.8200000000013</c:v>
                </c:pt>
                <c:pt idx="2683">
                  <c:v>26.8300000000013</c:v>
                </c:pt>
                <c:pt idx="2684">
                  <c:v>26.8400000000013</c:v>
                </c:pt>
                <c:pt idx="2685">
                  <c:v>26.8500000000013</c:v>
                </c:pt>
                <c:pt idx="2686">
                  <c:v>26.8600000000014</c:v>
                </c:pt>
                <c:pt idx="2687">
                  <c:v>26.8700000000014</c:v>
                </c:pt>
                <c:pt idx="2688">
                  <c:v>26.8800000000014</c:v>
                </c:pt>
                <c:pt idx="2689">
                  <c:v>26.8900000000014</c:v>
                </c:pt>
                <c:pt idx="2690">
                  <c:v>26.90000000000139</c:v>
                </c:pt>
                <c:pt idx="2691">
                  <c:v>26.9100000000014</c:v>
                </c:pt>
                <c:pt idx="2692">
                  <c:v>26.9200000000014</c:v>
                </c:pt>
                <c:pt idx="2693">
                  <c:v>26.9300000000014</c:v>
                </c:pt>
                <c:pt idx="2694">
                  <c:v>26.9400000000014</c:v>
                </c:pt>
                <c:pt idx="2695">
                  <c:v>26.9500000000014</c:v>
                </c:pt>
                <c:pt idx="2696">
                  <c:v>26.9600000000014</c:v>
                </c:pt>
                <c:pt idx="2697">
                  <c:v>26.9700000000014</c:v>
                </c:pt>
                <c:pt idx="2698">
                  <c:v>26.9800000000014</c:v>
                </c:pt>
                <c:pt idx="2699">
                  <c:v>26.9900000000014</c:v>
                </c:pt>
                <c:pt idx="2700">
                  <c:v>27.0000000000014</c:v>
                </c:pt>
                <c:pt idx="2701">
                  <c:v>27.0100000000014</c:v>
                </c:pt>
                <c:pt idx="2702">
                  <c:v>27.0200000000014</c:v>
                </c:pt>
                <c:pt idx="2703">
                  <c:v>27.0300000000014</c:v>
                </c:pt>
                <c:pt idx="2704">
                  <c:v>27.0400000000014</c:v>
                </c:pt>
                <c:pt idx="2705">
                  <c:v>27.0500000000014</c:v>
                </c:pt>
                <c:pt idx="2706">
                  <c:v>27.06000000000139</c:v>
                </c:pt>
                <c:pt idx="2707">
                  <c:v>27.0700000000014</c:v>
                </c:pt>
                <c:pt idx="2708">
                  <c:v>27.0800000000014</c:v>
                </c:pt>
                <c:pt idx="2709">
                  <c:v>27.0900000000014</c:v>
                </c:pt>
                <c:pt idx="2710">
                  <c:v>27.1000000000014</c:v>
                </c:pt>
                <c:pt idx="2711">
                  <c:v>27.1100000000014</c:v>
                </c:pt>
                <c:pt idx="2712">
                  <c:v>27.1200000000014</c:v>
                </c:pt>
                <c:pt idx="2713">
                  <c:v>27.1300000000014</c:v>
                </c:pt>
                <c:pt idx="2714">
                  <c:v>27.1400000000014</c:v>
                </c:pt>
                <c:pt idx="2715">
                  <c:v>27.15000000000139</c:v>
                </c:pt>
                <c:pt idx="2716">
                  <c:v>27.1600000000014</c:v>
                </c:pt>
                <c:pt idx="2717">
                  <c:v>27.1700000000014</c:v>
                </c:pt>
                <c:pt idx="2718">
                  <c:v>27.1800000000014</c:v>
                </c:pt>
                <c:pt idx="2719">
                  <c:v>27.1900000000014</c:v>
                </c:pt>
                <c:pt idx="2720">
                  <c:v>27.2000000000014</c:v>
                </c:pt>
                <c:pt idx="2721">
                  <c:v>27.2100000000014</c:v>
                </c:pt>
                <c:pt idx="2722">
                  <c:v>27.2200000000014</c:v>
                </c:pt>
                <c:pt idx="2723">
                  <c:v>27.2300000000014</c:v>
                </c:pt>
                <c:pt idx="2724">
                  <c:v>27.2400000000014</c:v>
                </c:pt>
                <c:pt idx="2725">
                  <c:v>27.2500000000014</c:v>
                </c:pt>
                <c:pt idx="2726">
                  <c:v>27.2600000000014</c:v>
                </c:pt>
                <c:pt idx="2727">
                  <c:v>27.2700000000014</c:v>
                </c:pt>
                <c:pt idx="2728">
                  <c:v>27.2800000000014</c:v>
                </c:pt>
                <c:pt idx="2729">
                  <c:v>27.2900000000014</c:v>
                </c:pt>
                <c:pt idx="2730">
                  <c:v>27.3000000000014</c:v>
                </c:pt>
                <c:pt idx="2731">
                  <c:v>27.31000000000139</c:v>
                </c:pt>
                <c:pt idx="2732">
                  <c:v>27.3200000000014</c:v>
                </c:pt>
                <c:pt idx="2733">
                  <c:v>27.33000000000141</c:v>
                </c:pt>
                <c:pt idx="2734">
                  <c:v>27.3400000000014</c:v>
                </c:pt>
                <c:pt idx="2735">
                  <c:v>27.3500000000014</c:v>
                </c:pt>
                <c:pt idx="2736">
                  <c:v>27.3600000000014</c:v>
                </c:pt>
                <c:pt idx="2737">
                  <c:v>27.3700000000014</c:v>
                </c:pt>
                <c:pt idx="2738">
                  <c:v>27.3800000000014</c:v>
                </c:pt>
                <c:pt idx="2739">
                  <c:v>27.3900000000014</c:v>
                </c:pt>
                <c:pt idx="2740">
                  <c:v>27.40000000000139</c:v>
                </c:pt>
                <c:pt idx="2741">
                  <c:v>27.4100000000014</c:v>
                </c:pt>
                <c:pt idx="2742">
                  <c:v>27.4200000000014</c:v>
                </c:pt>
                <c:pt idx="2743">
                  <c:v>27.4300000000014</c:v>
                </c:pt>
                <c:pt idx="2744">
                  <c:v>27.4400000000014</c:v>
                </c:pt>
                <c:pt idx="2745">
                  <c:v>27.4500000000014</c:v>
                </c:pt>
                <c:pt idx="2746">
                  <c:v>27.4600000000014</c:v>
                </c:pt>
                <c:pt idx="2747">
                  <c:v>27.4700000000014</c:v>
                </c:pt>
                <c:pt idx="2748">
                  <c:v>27.4800000000014</c:v>
                </c:pt>
                <c:pt idx="2749">
                  <c:v>27.4900000000014</c:v>
                </c:pt>
                <c:pt idx="2750">
                  <c:v>27.5000000000015</c:v>
                </c:pt>
                <c:pt idx="2751">
                  <c:v>27.5100000000015</c:v>
                </c:pt>
                <c:pt idx="2752">
                  <c:v>27.5200000000015</c:v>
                </c:pt>
                <c:pt idx="2753">
                  <c:v>27.5300000000015</c:v>
                </c:pt>
                <c:pt idx="2754">
                  <c:v>27.54000000000149</c:v>
                </c:pt>
                <c:pt idx="2755">
                  <c:v>27.5500000000015</c:v>
                </c:pt>
                <c:pt idx="2756">
                  <c:v>27.5600000000015</c:v>
                </c:pt>
                <c:pt idx="2757">
                  <c:v>27.5700000000015</c:v>
                </c:pt>
                <c:pt idx="2758">
                  <c:v>27.5800000000015</c:v>
                </c:pt>
                <c:pt idx="2759">
                  <c:v>27.5900000000015</c:v>
                </c:pt>
                <c:pt idx="2760">
                  <c:v>27.6000000000015</c:v>
                </c:pt>
                <c:pt idx="2761">
                  <c:v>27.6100000000015</c:v>
                </c:pt>
                <c:pt idx="2762">
                  <c:v>27.6200000000015</c:v>
                </c:pt>
                <c:pt idx="2763">
                  <c:v>27.6300000000015</c:v>
                </c:pt>
                <c:pt idx="2764">
                  <c:v>27.6400000000015</c:v>
                </c:pt>
                <c:pt idx="2765">
                  <c:v>27.6500000000015</c:v>
                </c:pt>
                <c:pt idx="2766">
                  <c:v>27.6600000000015</c:v>
                </c:pt>
                <c:pt idx="2767">
                  <c:v>27.6700000000015</c:v>
                </c:pt>
                <c:pt idx="2768">
                  <c:v>27.6800000000015</c:v>
                </c:pt>
                <c:pt idx="2769">
                  <c:v>27.6900000000015</c:v>
                </c:pt>
                <c:pt idx="2770">
                  <c:v>27.7000000000015</c:v>
                </c:pt>
                <c:pt idx="2771">
                  <c:v>27.7100000000015</c:v>
                </c:pt>
                <c:pt idx="2772">
                  <c:v>27.7200000000015</c:v>
                </c:pt>
                <c:pt idx="2773">
                  <c:v>27.7300000000015</c:v>
                </c:pt>
                <c:pt idx="2774">
                  <c:v>27.7400000000015</c:v>
                </c:pt>
                <c:pt idx="2775">
                  <c:v>27.7500000000015</c:v>
                </c:pt>
                <c:pt idx="2776">
                  <c:v>27.7600000000015</c:v>
                </c:pt>
                <c:pt idx="2777">
                  <c:v>27.7700000000015</c:v>
                </c:pt>
                <c:pt idx="2778">
                  <c:v>27.7800000000015</c:v>
                </c:pt>
                <c:pt idx="2779">
                  <c:v>27.79000000000149</c:v>
                </c:pt>
                <c:pt idx="2780">
                  <c:v>27.8000000000015</c:v>
                </c:pt>
                <c:pt idx="2781">
                  <c:v>27.81000000000151</c:v>
                </c:pt>
                <c:pt idx="2782">
                  <c:v>27.8200000000015</c:v>
                </c:pt>
                <c:pt idx="2783">
                  <c:v>27.8300000000015</c:v>
                </c:pt>
                <c:pt idx="2784">
                  <c:v>27.8400000000015</c:v>
                </c:pt>
                <c:pt idx="2785">
                  <c:v>27.8500000000015</c:v>
                </c:pt>
                <c:pt idx="2786">
                  <c:v>27.8600000000015</c:v>
                </c:pt>
                <c:pt idx="2787">
                  <c:v>27.8700000000015</c:v>
                </c:pt>
                <c:pt idx="2788">
                  <c:v>27.88000000000149</c:v>
                </c:pt>
                <c:pt idx="2789">
                  <c:v>27.8900000000015</c:v>
                </c:pt>
                <c:pt idx="2790">
                  <c:v>27.9000000000015</c:v>
                </c:pt>
                <c:pt idx="2791">
                  <c:v>27.9100000000015</c:v>
                </c:pt>
                <c:pt idx="2792">
                  <c:v>27.9200000000015</c:v>
                </c:pt>
                <c:pt idx="2793">
                  <c:v>27.9300000000015</c:v>
                </c:pt>
                <c:pt idx="2794">
                  <c:v>27.9400000000015</c:v>
                </c:pt>
                <c:pt idx="2795">
                  <c:v>27.9500000000015</c:v>
                </c:pt>
                <c:pt idx="2796">
                  <c:v>27.9600000000015</c:v>
                </c:pt>
                <c:pt idx="2797">
                  <c:v>27.9700000000015</c:v>
                </c:pt>
                <c:pt idx="2798">
                  <c:v>27.9800000000015</c:v>
                </c:pt>
                <c:pt idx="2799">
                  <c:v>27.9900000000015</c:v>
                </c:pt>
                <c:pt idx="2800">
                  <c:v>28.0000000000015</c:v>
                </c:pt>
                <c:pt idx="2801">
                  <c:v>28.0100000000015</c:v>
                </c:pt>
                <c:pt idx="2802">
                  <c:v>28.0200000000015</c:v>
                </c:pt>
                <c:pt idx="2803">
                  <c:v>28.0300000000015</c:v>
                </c:pt>
                <c:pt idx="2804">
                  <c:v>28.04000000000149</c:v>
                </c:pt>
                <c:pt idx="2805">
                  <c:v>28.0500000000015</c:v>
                </c:pt>
                <c:pt idx="2806">
                  <c:v>28.0600000000015</c:v>
                </c:pt>
                <c:pt idx="2807">
                  <c:v>28.0700000000015</c:v>
                </c:pt>
                <c:pt idx="2808">
                  <c:v>28.0800000000015</c:v>
                </c:pt>
                <c:pt idx="2809">
                  <c:v>28.0900000000015</c:v>
                </c:pt>
                <c:pt idx="2810">
                  <c:v>28.1000000000015</c:v>
                </c:pt>
                <c:pt idx="2811">
                  <c:v>28.1100000000015</c:v>
                </c:pt>
                <c:pt idx="2812">
                  <c:v>28.1200000000015</c:v>
                </c:pt>
                <c:pt idx="2813">
                  <c:v>28.1300000000015</c:v>
                </c:pt>
                <c:pt idx="2814">
                  <c:v>28.1400000000016</c:v>
                </c:pt>
                <c:pt idx="2815">
                  <c:v>28.1500000000016</c:v>
                </c:pt>
                <c:pt idx="2816">
                  <c:v>28.1600000000016</c:v>
                </c:pt>
                <c:pt idx="2817">
                  <c:v>28.1700000000016</c:v>
                </c:pt>
                <c:pt idx="2818">
                  <c:v>28.18000000000159</c:v>
                </c:pt>
                <c:pt idx="2819">
                  <c:v>28.1900000000016</c:v>
                </c:pt>
                <c:pt idx="2820">
                  <c:v>28.2000000000016</c:v>
                </c:pt>
                <c:pt idx="2821">
                  <c:v>28.2100000000016</c:v>
                </c:pt>
                <c:pt idx="2822">
                  <c:v>28.2200000000016</c:v>
                </c:pt>
                <c:pt idx="2823">
                  <c:v>28.2300000000016</c:v>
                </c:pt>
                <c:pt idx="2824">
                  <c:v>28.2400000000016</c:v>
                </c:pt>
                <c:pt idx="2825">
                  <c:v>28.2500000000016</c:v>
                </c:pt>
                <c:pt idx="2826">
                  <c:v>28.2600000000016</c:v>
                </c:pt>
                <c:pt idx="2827">
                  <c:v>28.27000000000159</c:v>
                </c:pt>
                <c:pt idx="2828">
                  <c:v>28.2800000000016</c:v>
                </c:pt>
                <c:pt idx="2829">
                  <c:v>28.2900000000016</c:v>
                </c:pt>
                <c:pt idx="2830">
                  <c:v>28.3000000000016</c:v>
                </c:pt>
                <c:pt idx="2831">
                  <c:v>28.3100000000016</c:v>
                </c:pt>
                <c:pt idx="2832">
                  <c:v>28.3200000000016</c:v>
                </c:pt>
                <c:pt idx="2833">
                  <c:v>28.3300000000016</c:v>
                </c:pt>
                <c:pt idx="2834">
                  <c:v>28.3400000000016</c:v>
                </c:pt>
                <c:pt idx="2835">
                  <c:v>28.3500000000016</c:v>
                </c:pt>
                <c:pt idx="2836">
                  <c:v>28.3600000000016</c:v>
                </c:pt>
                <c:pt idx="2837">
                  <c:v>28.3700000000016</c:v>
                </c:pt>
                <c:pt idx="2838">
                  <c:v>28.3800000000016</c:v>
                </c:pt>
                <c:pt idx="2839">
                  <c:v>28.3900000000016</c:v>
                </c:pt>
                <c:pt idx="2840">
                  <c:v>28.4000000000016</c:v>
                </c:pt>
                <c:pt idx="2841">
                  <c:v>28.4100000000016</c:v>
                </c:pt>
                <c:pt idx="2842">
                  <c:v>28.4200000000016</c:v>
                </c:pt>
                <c:pt idx="2843">
                  <c:v>28.43000000000159</c:v>
                </c:pt>
                <c:pt idx="2844">
                  <c:v>28.4400000000016</c:v>
                </c:pt>
                <c:pt idx="2845">
                  <c:v>28.4500000000016</c:v>
                </c:pt>
                <c:pt idx="2846">
                  <c:v>28.4600000000016</c:v>
                </c:pt>
                <c:pt idx="2847">
                  <c:v>28.4700000000016</c:v>
                </c:pt>
                <c:pt idx="2848">
                  <c:v>28.4800000000016</c:v>
                </c:pt>
                <c:pt idx="2849">
                  <c:v>28.4900000000016</c:v>
                </c:pt>
                <c:pt idx="2850">
                  <c:v>28.5000000000016</c:v>
                </c:pt>
                <c:pt idx="2851">
                  <c:v>28.5100000000016</c:v>
                </c:pt>
                <c:pt idx="2852">
                  <c:v>28.52000000000159</c:v>
                </c:pt>
                <c:pt idx="2853">
                  <c:v>28.5300000000016</c:v>
                </c:pt>
                <c:pt idx="2854">
                  <c:v>28.5400000000016</c:v>
                </c:pt>
                <c:pt idx="2855">
                  <c:v>28.5500000000016</c:v>
                </c:pt>
                <c:pt idx="2856">
                  <c:v>28.5600000000016</c:v>
                </c:pt>
                <c:pt idx="2857">
                  <c:v>28.5700000000016</c:v>
                </c:pt>
                <c:pt idx="2858">
                  <c:v>28.5800000000016</c:v>
                </c:pt>
                <c:pt idx="2859">
                  <c:v>28.5900000000016</c:v>
                </c:pt>
                <c:pt idx="2860">
                  <c:v>28.6000000000016</c:v>
                </c:pt>
                <c:pt idx="2861">
                  <c:v>28.61000000000161</c:v>
                </c:pt>
                <c:pt idx="2862">
                  <c:v>28.6200000000016</c:v>
                </c:pt>
                <c:pt idx="2863">
                  <c:v>28.6300000000016</c:v>
                </c:pt>
                <c:pt idx="2864">
                  <c:v>28.6400000000016</c:v>
                </c:pt>
                <c:pt idx="2865">
                  <c:v>28.6500000000016</c:v>
                </c:pt>
                <c:pt idx="2866">
                  <c:v>28.6600000000016</c:v>
                </c:pt>
                <c:pt idx="2867">
                  <c:v>28.6700000000016</c:v>
                </c:pt>
                <c:pt idx="2868">
                  <c:v>28.68000000000159</c:v>
                </c:pt>
                <c:pt idx="2869">
                  <c:v>28.6900000000016</c:v>
                </c:pt>
                <c:pt idx="2870">
                  <c:v>28.7000000000016</c:v>
                </c:pt>
                <c:pt idx="2871">
                  <c:v>28.7100000000016</c:v>
                </c:pt>
                <c:pt idx="2872">
                  <c:v>28.7200000000016</c:v>
                </c:pt>
                <c:pt idx="2873">
                  <c:v>28.7300000000016</c:v>
                </c:pt>
                <c:pt idx="2874">
                  <c:v>28.7400000000016</c:v>
                </c:pt>
                <c:pt idx="2875">
                  <c:v>28.7500000000016</c:v>
                </c:pt>
                <c:pt idx="2876">
                  <c:v>28.7600000000016</c:v>
                </c:pt>
                <c:pt idx="2877">
                  <c:v>28.77000000000159</c:v>
                </c:pt>
                <c:pt idx="2878">
                  <c:v>28.7800000000017</c:v>
                </c:pt>
                <c:pt idx="2879">
                  <c:v>28.7900000000017</c:v>
                </c:pt>
                <c:pt idx="2880">
                  <c:v>28.8000000000017</c:v>
                </c:pt>
                <c:pt idx="2881">
                  <c:v>28.8100000000017</c:v>
                </c:pt>
                <c:pt idx="2882">
                  <c:v>28.82000000000169</c:v>
                </c:pt>
                <c:pt idx="2883">
                  <c:v>28.8300000000017</c:v>
                </c:pt>
                <c:pt idx="2884">
                  <c:v>28.8400000000017</c:v>
                </c:pt>
                <c:pt idx="2885">
                  <c:v>28.8500000000017</c:v>
                </c:pt>
                <c:pt idx="2886">
                  <c:v>28.8600000000017</c:v>
                </c:pt>
                <c:pt idx="2887">
                  <c:v>28.8700000000017</c:v>
                </c:pt>
                <c:pt idx="2888">
                  <c:v>28.8800000000017</c:v>
                </c:pt>
                <c:pt idx="2889">
                  <c:v>28.8900000000017</c:v>
                </c:pt>
                <c:pt idx="2890">
                  <c:v>28.9000000000017</c:v>
                </c:pt>
                <c:pt idx="2891">
                  <c:v>28.91000000000169</c:v>
                </c:pt>
                <c:pt idx="2892">
                  <c:v>28.9200000000017</c:v>
                </c:pt>
                <c:pt idx="2893">
                  <c:v>28.9300000000017</c:v>
                </c:pt>
                <c:pt idx="2894">
                  <c:v>28.9400000000017</c:v>
                </c:pt>
                <c:pt idx="2895">
                  <c:v>28.9500000000017</c:v>
                </c:pt>
                <c:pt idx="2896">
                  <c:v>28.9600000000017</c:v>
                </c:pt>
                <c:pt idx="2897">
                  <c:v>28.9700000000017</c:v>
                </c:pt>
                <c:pt idx="2898">
                  <c:v>28.9800000000017</c:v>
                </c:pt>
                <c:pt idx="2899">
                  <c:v>28.9900000000017</c:v>
                </c:pt>
                <c:pt idx="2900">
                  <c:v>29.0000000000017</c:v>
                </c:pt>
                <c:pt idx="2901">
                  <c:v>29.0100000000017</c:v>
                </c:pt>
                <c:pt idx="2902">
                  <c:v>29.0200000000017</c:v>
                </c:pt>
                <c:pt idx="2903">
                  <c:v>29.0300000000017</c:v>
                </c:pt>
                <c:pt idx="2904">
                  <c:v>29.0400000000017</c:v>
                </c:pt>
                <c:pt idx="2905">
                  <c:v>29.0500000000017</c:v>
                </c:pt>
                <c:pt idx="2906">
                  <c:v>29.0600000000017</c:v>
                </c:pt>
                <c:pt idx="2907">
                  <c:v>29.07000000000169</c:v>
                </c:pt>
                <c:pt idx="2908">
                  <c:v>29.0800000000017</c:v>
                </c:pt>
                <c:pt idx="2909">
                  <c:v>29.0900000000017</c:v>
                </c:pt>
                <c:pt idx="2910">
                  <c:v>29.1000000000017</c:v>
                </c:pt>
                <c:pt idx="2911">
                  <c:v>29.1100000000017</c:v>
                </c:pt>
                <c:pt idx="2912">
                  <c:v>29.1200000000017</c:v>
                </c:pt>
                <c:pt idx="2913">
                  <c:v>29.1300000000017</c:v>
                </c:pt>
                <c:pt idx="2914">
                  <c:v>29.1400000000017</c:v>
                </c:pt>
                <c:pt idx="2915">
                  <c:v>29.1500000000017</c:v>
                </c:pt>
                <c:pt idx="2916">
                  <c:v>29.16000000000169</c:v>
                </c:pt>
                <c:pt idx="2917">
                  <c:v>29.1700000000017</c:v>
                </c:pt>
                <c:pt idx="2918">
                  <c:v>29.1800000000017</c:v>
                </c:pt>
                <c:pt idx="2919">
                  <c:v>29.1900000000017</c:v>
                </c:pt>
                <c:pt idx="2920">
                  <c:v>29.2000000000017</c:v>
                </c:pt>
                <c:pt idx="2921">
                  <c:v>29.2100000000017</c:v>
                </c:pt>
                <c:pt idx="2922">
                  <c:v>29.2200000000017</c:v>
                </c:pt>
                <c:pt idx="2923">
                  <c:v>29.2300000000017</c:v>
                </c:pt>
                <c:pt idx="2924">
                  <c:v>29.2400000000017</c:v>
                </c:pt>
                <c:pt idx="2925">
                  <c:v>29.2500000000017</c:v>
                </c:pt>
                <c:pt idx="2926">
                  <c:v>29.2600000000017</c:v>
                </c:pt>
                <c:pt idx="2927">
                  <c:v>29.2700000000017</c:v>
                </c:pt>
                <c:pt idx="2928">
                  <c:v>29.2800000000017</c:v>
                </c:pt>
                <c:pt idx="2929">
                  <c:v>29.2900000000017</c:v>
                </c:pt>
                <c:pt idx="2930">
                  <c:v>29.3000000000017</c:v>
                </c:pt>
                <c:pt idx="2931">
                  <c:v>29.3100000000017</c:v>
                </c:pt>
                <c:pt idx="2932">
                  <c:v>29.32000000000169</c:v>
                </c:pt>
                <c:pt idx="2933">
                  <c:v>29.3300000000017</c:v>
                </c:pt>
                <c:pt idx="2934">
                  <c:v>29.3400000000017</c:v>
                </c:pt>
                <c:pt idx="2935">
                  <c:v>29.3500000000017</c:v>
                </c:pt>
                <c:pt idx="2936">
                  <c:v>29.3600000000017</c:v>
                </c:pt>
                <c:pt idx="2937">
                  <c:v>29.3700000000017</c:v>
                </c:pt>
                <c:pt idx="2938">
                  <c:v>29.3800000000017</c:v>
                </c:pt>
                <c:pt idx="2939">
                  <c:v>29.3900000000017</c:v>
                </c:pt>
                <c:pt idx="2940">
                  <c:v>29.4000000000017</c:v>
                </c:pt>
                <c:pt idx="2941">
                  <c:v>29.41000000000169</c:v>
                </c:pt>
                <c:pt idx="2942">
                  <c:v>29.4200000000018</c:v>
                </c:pt>
                <c:pt idx="2943">
                  <c:v>29.4300000000018</c:v>
                </c:pt>
                <c:pt idx="2944">
                  <c:v>29.4400000000018</c:v>
                </c:pt>
                <c:pt idx="2945">
                  <c:v>29.4500000000018</c:v>
                </c:pt>
                <c:pt idx="2946">
                  <c:v>29.46000000000179</c:v>
                </c:pt>
                <c:pt idx="2947">
                  <c:v>29.4700000000018</c:v>
                </c:pt>
                <c:pt idx="2948">
                  <c:v>29.4800000000018</c:v>
                </c:pt>
                <c:pt idx="2949">
                  <c:v>29.4900000000018</c:v>
                </c:pt>
                <c:pt idx="2950">
                  <c:v>29.5000000000018</c:v>
                </c:pt>
                <c:pt idx="2951">
                  <c:v>29.5100000000018</c:v>
                </c:pt>
                <c:pt idx="2952">
                  <c:v>29.5200000000018</c:v>
                </c:pt>
                <c:pt idx="2953">
                  <c:v>29.5300000000018</c:v>
                </c:pt>
                <c:pt idx="2954">
                  <c:v>29.5400000000018</c:v>
                </c:pt>
                <c:pt idx="2955">
                  <c:v>29.55000000000179</c:v>
                </c:pt>
                <c:pt idx="2956">
                  <c:v>29.5600000000018</c:v>
                </c:pt>
                <c:pt idx="2957">
                  <c:v>29.5700000000018</c:v>
                </c:pt>
                <c:pt idx="2958">
                  <c:v>29.5800000000018</c:v>
                </c:pt>
                <c:pt idx="2959">
                  <c:v>29.5900000000018</c:v>
                </c:pt>
                <c:pt idx="2960">
                  <c:v>29.6000000000018</c:v>
                </c:pt>
                <c:pt idx="2961">
                  <c:v>29.6100000000018</c:v>
                </c:pt>
                <c:pt idx="2962">
                  <c:v>29.6200000000018</c:v>
                </c:pt>
                <c:pt idx="2963">
                  <c:v>29.6300000000018</c:v>
                </c:pt>
                <c:pt idx="2964">
                  <c:v>29.64000000000179</c:v>
                </c:pt>
                <c:pt idx="2965">
                  <c:v>29.6500000000018</c:v>
                </c:pt>
                <c:pt idx="2966">
                  <c:v>29.6600000000018</c:v>
                </c:pt>
                <c:pt idx="2967">
                  <c:v>29.6700000000018</c:v>
                </c:pt>
                <c:pt idx="2968">
                  <c:v>29.6800000000018</c:v>
                </c:pt>
                <c:pt idx="2969">
                  <c:v>29.6900000000018</c:v>
                </c:pt>
                <c:pt idx="2970">
                  <c:v>29.7000000000018</c:v>
                </c:pt>
                <c:pt idx="2971">
                  <c:v>29.7100000000018</c:v>
                </c:pt>
                <c:pt idx="2972">
                  <c:v>29.7200000000018</c:v>
                </c:pt>
                <c:pt idx="2973">
                  <c:v>29.7300000000018</c:v>
                </c:pt>
                <c:pt idx="2974">
                  <c:v>29.7400000000018</c:v>
                </c:pt>
                <c:pt idx="2975">
                  <c:v>29.7500000000018</c:v>
                </c:pt>
                <c:pt idx="2976">
                  <c:v>29.7600000000018</c:v>
                </c:pt>
                <c:pt idx="2977">
                  <c:v>29.7700000000018</c:v>
                </c:pt>
                <c:pt idx="2978">
                  <c:v>29.7800000000018</c:v>
                </c:pt>
                <c:pt idx="2979">
                  <c:v>29.7900000000018</c:v>
                </c:pt>
                <c:pt idx="2980">
                  <c:v>29.80000000000179</c:v>
                </c:pt>
                <c:pt idx="2981">
                  <c:v>29.8100000000018</c:v>
                </c:pt>
                <c:pt idx="2982">
                  <c:v>29.8200000000018</c:v>
                </c:pt>
                <c:pt idx="2983">
                  <c:v>29.8300000000018</c:v>
                </c:pt>
                <c:pt idx="2984">
                  <c:v>29.8400000000018</c:v>
                </c:pt>
                <c:pt idx="2985">
                  <c:v>29.8500000000018</c:v>
                </c:pt>
                <c:pt idx="2986">
                  <c:v>29.8600000000018</c:v>
                </c:pt>
                <c:pt idx="2987">
                  <c:v>29.8700000000018</c:v>
                </c:pt>
                <c:pt idx="2988">
                  <c:v>29.8800000000018</c:v>
                </c:pt>
                <c:pt idx="2989">
                  <c:v>29.89000000000179</c:v>
                </c:pt>
                <c:pt idx="2990">
                  <c:v>29.9000000000018</c:v>
                </c:pt>
                <c:pt idx="2991">
                  <c:v>29.9100000000018</c:v>
                </c:pt>
                <c:pt idx="2992">
                  <c:v>29.9200000000018</c:v>
                </c:pt>
                <c:pt idx="2993">
                  <c:v>29.9300000000018</c:v>
                </c:pt>
                <c:pt idx="2994">
                  <c:v>29.9400000000018</c:v>
                </c:pt>
                <c:pt idx="2995">
                  <c:v>29.9500000000018</c:v>
                </c:pt>
                <c:pt idx="2996">
                  <c:v>29.96000000000179</c:v>
                </c:pt>
                <c:pt idx="2997">
                  <c:v>29.9700000000018</c:v>
                </c:pt>
                <c:pt idx="2998">
                  <c:v>29.9800000000018</c:v>
                </c:pt>
                <c:pt idx="2999">
                  <c:v>29.9900000000018</c:v>
                </c:pt>
                <c:pt idx="3000">
                  <c:v>30.0000000000018</c:v>
                </c:pt>
                <c:pt idx="3001">
                  <c:v>30.0100000000018</c:v>
                </c:pt>
                <c:pt idx="3002">
                  <c:v>30.0200000000018</c:v>
                </c:pt>
                <c:pt idx="3003">
                  <c:v>30.0300000000018</c:v>
                </c:pt>
                <c:pt idx="3004">
                  <c:v>30.0400000000018</c:v>
                </c:pt>
                <c:pt idx="3005">
                  <c:v>30.05000000000179</c:v>
                </c:pt>
                <c:pt idx="3006">
                  <c:v>30.0600000000019</c:v>
                </c:pt>
                <c:pt idx="3007">
                  <c:v>30.0700000000019</c:v>
                </c:pt>
                <c:pt idx="3008">
                  <c:v>30.0800000000019</c:v>
                </c:pt>
                <c:pt idx="3009">
                  <c:v>30.0900000000019</c:v>
                </c:pt>
                <c:pt idx="3010">
                  <c:v>30.1000000000019</c:v>
                </c:pt>
                <c:pt idx="3011">
                  <c:v>30.1100000000019</c:v>
                </c:pt>
                <c:pt idx="3012">
                  <c:v>30.1200000000019</c:v>
                </c:pt>
                <c:pt idx="3013">
                  <c:v>30.1300000000019</c:v>
                </c:pt>
                <c:pt idx="3014">
                  <c:v>30.1400000000019</c:v>
                </c:pt>
                <c:pt idx="3015">
                  <c:v>30.1500000000019</c:v>
                </c:pt>
                <c:pt idx="3016">
                  <c:v>30.1600000000019</c:v>
                </c:pt>
                <c:pt idx="3017">
                  <c:v>30.1700000000019</c:v>
                </c:pt>
                <c:pt idx="3018">
                  <c:v>30.1800000000019</c:v>
                </c:pt>
                <c:pt idx="3019">
                  <c:v>30.19000000000189</c:v>
                </c:pt>
                <c:pt idx="3020">
                  <c:v>30.2000000000019</c:v>
                </c:pt>
                <c:pt idx="3021">
                  <c:v>30.2100000000019</c:v>
                </c:pt>
                <c:pt idx="3022">
                  <c:v>30.2200000000019</c:v>
                </c:pt>
                <c:pt idx="3023">
                  <c:v>30.2300000000019</c:v>
                </c:pt>
                <c:pt idx="3024">
                  <c:v>30.2400000000019</c:v>
                </c:pt>
                <c:pt idx="3025">
                  <c:v>30.2500000000019</c:v>
                </c:pt>
                <c:pt idx="3026">
                  <c:v>30.2600000000019</c:v>
                </c:pt>
                <c:pt idx="3027">
                  <c:v>30.2700000000019</c:v>
                </c:pt>
                <c:pt idx="3028">
                  <c:v>30.28000000000189</c:v>
                </c:pt>
                <c:pt idx="3029">
                  <c:v>30.2900000000019</c:v>
                </c:pt>
                <c:pt idx="3030">
                  <c:v>30.3000000000019</c:v>
                </c:pt>
                <c:pt idx="3031">
                  <c:v>30.3100000000019</c:v>
                </c:pt>
                <c:pt idx="3032">
                  <c:v>30.3200000000019</c:v>
                </c:pt>
                <c:pt idx="3033">
                  <c:v>30.3300000000019</c:v>
                </c:pt>
                <c:pt idx="3034">
                  <c:v>30.3400000000019</c:v>
                </c:pt>
                <c:pt idx="3035">
                  <c:v>30.3500000000019</c:v>
                </c:pt>
                <c:pt idx="3036">
                  <c:v>30.3600000000019</c:v>
                </c:pt>
                <c:pt idx="3037">
                  <c:v>30.3700000000019</c:v>
                </c:pt>
                <c:pt idx="3038">
                  <c:v>30.3800000000019</c:v>
                </c:pt>
                <c:pt idx="3039">
                  <c:v>30.3900000000019</c:v>
                </c:pt>
                <c:pt idx="3040">
                  <c:v>30.4000000000019</c:v>
                </c:pt>
                <c:pt idx="3041">
                  <c:v>30.4100000000019</c:v>
                </c:pt>
                <c:pt idx="3042">
                  <c:v>30.4200000000019</c:v>
                </c:pt>
                <c:pt idx="3043">
                  <c:v>30.4300000000019</c:v>
                </c:pt>
                <c:pt idx="3044">
                  <c:v>30.44000000000189</c:v>
                </c:pt>
                <c:pt idx="3045">
                  <c:v>30.4500000000019</c:v>
                </c:pt>
                <c:pt idx="3046">
                  <c:v>30.4600000000019</c:v>
                </c:pt>
                <c:pt idx="3047">
                  <c:v>30.4700000000019</c:v>
                </c:pt>
                <c:pt idx="3048">
                  <c:v>30.48000000000189</c:v>
                </c:pt>
                <c:pt idx="3049">
                  <c:v>30.4900000000019</c:v>
                </c:pt>
                <c:pt idx="3050">
                  <c:v>30.5000000000019</c:v>
                </c:pt>
                <c:pt idx="3051">
                  <c:v>30.5100000000019</c:v>
                </c:pt>
                <c:pt idx="3052">
                  <c:v>30.5200000000019</c:v>
                </c:pt>
                <c:pt idx="3053">
                  <c:v>30.53000000000189</c:v>
                </c:pt>
                <c:pt idx="3054">
                  <c:v>30.5400000000019</c:v>
                </c:pt>
                <c:pt idx="3055">
                  <c:v>30.5500000000019</c:v>
                </c:pt>
                <c:pt idx="3056">
                  <c:v>30.5600000000019</c:v>
                </c:pt>
                <c:pt idx="3057">
                  <c:v>30.5700000000019</c:v>
                </c:pt>
                <c:pt idx="3058">
                  <c:v>30.5800000000019</c:v>
                </c:pt>
                <c:pt idx="3059">
                  <c:v>30.5900000000019</c:v>
                </c:pt>
                <c:pt idx="3060">
                  <c:v>30.6000000000019</c:v>
                </c:pt>
                <c:pt idx="3061">
                  <c:v>30.6100000000019</c:v>
                </c:pt>
                <c:pt idx="3062">
                  <c:v>30.6200000000019</c:v>
                </c:pt>
                <c:pt idx="3063">
                  <c:v>30.6300000000019</c:v>
                </c:pt>
                <c:pt idx="3064">
                  <c:v>30.6400000000019</c:v>
                </c:pt>
                <c:pt idx="3065">
                  <c:v>30.6500000000019</c:v>
                </c:pt>
                <c:pt idx="3066">
                  <c:v>30.6600000000019</c:v>
                </c:pt>
                <c:pt idx="3067">
                  <c:v>30.6700000000019</c:v>
                </c:pt>
                <c:pt idx="3068">
                  <c:v>30.6800000000019</c:v>
                </c:pt>
                <c:pt idx="3069">
                  <c:v>30.69000000000189</c:v>
                </c:pt>
                <c:pt idx="3070">
                  <c:v>30.700000000002</c:v>
                </c:pt>
                <c:pt idx="3071">
                  <c:v>30.710000000002</c:v>
                </c:pt>
                <c:pt idx="3072">
                  <c:v>30.720000000002</c:v>
                </c:pt>
                <c:pt idx="3073">
                  <c:v>30.730000000002</c:v>
                </c:pt>
                <c:pt idx="3074">
                  <c:v>30.74000000000199</c:v>
                </c:pt>
                <c:pt idx="3075">
                  <c:v>30.750000000002</c:v>
                </c:pt>
                <c:pt idx="3076">
                  <c:v>30.760000000002</c:v>
                </c:pt>
                <c:pt idx="3077">
                  <c:v>30.770000000002</c:v>
                </c:pt>
                <c:pt idx="3078">
                  <c:v>30.780000000002</c:v>
                </c:pt>
                <c:pt idx="3079">
                  <c:v>30.790000000002</c:v>
                </c:pt>
                <c:pt idx="3080">
                  <c:v>30.800000000002</c:v>
                </c:pt>
                <c:pt idx="3081">
                  <c:v>30.810000000002</c:v>
                </c:pt>
                <c:pt idx="3082">
                  <c:v>30.820000000002</c:v>
                </c:pt>
                <c:pt idx="3083">
                  <c:v>30.83000000000199</c:v>
                </c:pt>
                <c:pt idx="3084">
                  <c:v>30.840000000002</c:v>
                </c:pt>
                <c:pt idx="3085">
                  <c:v>30.85000000000201</c:v>
                </c:pt>
                <c:pt idx="3086">
                  <c:v>30.860000000002</c:v>
                </c:pt>
                <c:pt idx="3087">
                  <c:v>30.870000000002</c:v>
                </c:pt>
                <c:pt idx="3088">
                  <c:v>30.880000000002</c:v>
                </c:pt>
                <c:pt idx="3089">
                  <c:v>30.890000000002</c:v>
                </c:pt>
                <c:pt idx="3090">
                  <c:v>30.900000000002</c:v>
                </c:pt>
                <c:pt idx="3091">
                  <c:v>30.910000000002</c:v>
                </c:pt>
                <c:pt idx="3092">
                  <c:v>30.92000000000199</c:v>
                </c:pt>
                <c:pt idx="3093">
                  <c:v>30.930000000002</c:v>
                </c:pt>
                <c:pt idx="3094">
                  <c:v>30.940000000002</c:v>
                </c:pt>
                <c:pt idx="3095">
                  <c:v>30.950000000002</c:v>
                </c:pt>
                <c:pt idx="3096">
                  <c:v>30.960000000002</c:v>
                </c:pt>
                <c:pt idx="3097">
                  <c:v>30.970000000002</c:v>
                </c:pt>
                <c:pt idx="3098">
                  <c:v>30.980000000002</c:v>
                </c:pt>
                <c:pt idx="3099">
                  <c:v>30.990000000002</c:v>
                </c:pt>
                <c:pt idx="3100">
                  <c:v>31.000000000002</c:v>
                </c:pt>
                <c:pt idx="3101">
                  <c:v>31.01000000000201</c:v>
                </c:pt>
                <c:pt idx="3102">
                  <c:v>31.020000000002</c:v>
                </c:pt>
                <c:pt idx="3103">
                  <c:v>31.030000000002</c:v>
                </c:pt>
                <c:pt idx="3104">
                  <c:v>31.040000000002</c:v>
                </c:pt>
                <c:pt idx="3105">
                  <c:v>31.050000000002</c:v>
                </c:pt>
                <c:pt idx="3106">
                  <c:v>31.060000000002</c:v>
                </c:pt>
                <c:pt idx="3107">
                  <c:v>31.070000000002</c:v>
                </c:pt>
                <c:pt idx="3108">
                  <c:v>31.08000000000199</c:v>
                </c:pt>
                <c:pt idx="3109">
                  <c:v>31.090000000002</c:v>
                </c:pt>
                <c:pt idx="3110">
                  <c:v>31.10000000000201</c:v>
                </c:pt>
                <c:pt idx="3111">
                  <c:v>31.110000000002</c:v>
                </c:pt>
                <c:pt idx="3112">
                  <c:v>31.120000000002</c:v>
                </c:pt>
                <c:pt idx="3113">
                  <c:v>31.130000000002</c:v>
                </c:pt>
                <c:pt idx="3114">
                  <c:v>31.140000000002</c:v>
                </c:pt>
                <c:pt idx="3115">
                  <c:v>31.150000000002</c:v>
                </c:pt>
                <c:pt idx="3116">
                  <c:v>31.160000000002</c:v>
                </c:pt>
                <c:pt idx="3117">
                  <c:v>31.17000000000199</c:v>
                </c:pt>
                <c:pt idx="3118">
                  <c:v>31.180000000002</c:v>
                </c:pt>
                <c:pt idx="3119">
                  <c:v>31.190000000002</c:v>
                </c:pt>
                <c:pt idx="3120">
                  <c:v>31.200000000002</c:v>
                </c:pt>
                <c:pt idx="3121">
                  <c:v>31.210000000002</c:v>
                </c:pt>
                <c:pt idx="3122">
                  <c:v>31.220000000002</c:v>
                </c:pt>
                <c:pt idx="3123">
                  <c:v>31.230000000002</c:v>
                </c:pt>
                <c:pt idx="3124">
                  <c:v>31.240000000002</c:v>
                </c:pt>
                <c:pt idx="3125">
                  <c:v>31.250000000002</c:v>
                </c:pt>
                <c:pt idx="3126">
                  <c:v>31.260000000002</c:v>
                </c:pt>
                <c:pt idx="3127">
                  <c:v>31.270000000002</c:v>
                </c:pt>
                <c:pt idx="3128">
                  <c:v>31.280000000002</c:v>
                </c:pt>
                <c:pt idx="3129">
                  <c:v>31.290000000002</c:v>
                </c:pt>
                <c:pt idx="3130">
                  <c:v>31.300000000002</c:v>
                </c:pt>
                <c:pt idx="3131">
                  <c:v>31.310000000002</c:v>
                </c:pt>
                <c:pt idx="3132">
                  <c:v>31.320000000002</c:v>
                </c:pt>
                <c:pt idx="3133">
                  <c:v>31.33000000000199</c:v>
                </c:pt>
                <c:pt idx="3134">
                  <c:v>31.3400000000021</c:v>
                </c:pt>
                <c:pt idx="3135">
                  <c:v>31.3500000000021</c:v>
                </c:pt>
                <c:pt idx="3136">
                  <c:v>31.3600000000021</c:v>
                </c:pt>
                <c:pt idx="3137">
                  <c:v>31.3700000000021</c:v>
                </c:pt>
                <c:pt idx="3138">
                  <c:v>31.3800000000021</c:v>
                </c:pt>
                <c:pt idx="3139">
                  <c:v>31.3900000000021</c:v>
                </c:pt>
                <c:pt idx="3140">
                  <c:v>31.40000000000209</c:v>
                </c:pt>
                <c:pt idx="3141">
                  <c:v>31.4100000000021</c:v>
                </c:pt>
                <c:pt idx="3142">
                  <c:v>31.4200000000021</c:v>
                </c:pt>
                <c:pt idx="3143">
                  <c:v>31.4300000000021</c:v>
                </c:pt>
                <c:pt idx="3144">
                  <c:v>31.4400000000021</c:v>
                </c:pt>
                <c:pt idx="3145">
                  <c:v>31.4500000000021</c:v>
                </c:pt>
                <c:pt idx="3146">
                  <c:v>31.4600000000021</c:v>
                </c:pt>
                <c:pt idx="3147">
                  <c:v>31.4700000000021</c:v>
                </c:pt>
                <c:pt idx="3148">
                  <c:v>31.4800000000021</c:v>
                </c:pt>
                <c:pt idx="3149">
                  <c:v>31.4900000000021</c:v>
                </c:pt>
                <c:pt idx="3150">
                  <c:v>31.5000000000021</c:v>
                </c:pt>
                <c:pt idx="3151">
                  <c:v>31.5100000000021</c:v>
                </c:pt>
                <c:pt idx="3152">
                  <c:v>31.5200000000021</c:v>
                </c:pt>
                <c:pt idx="3153">
                  <c:v>31.5300000000021</c:v>
                </c:pt>
                <c:pt idx="3154">
                  <c:v>31.5400000000021</c:v>
                </c:pt>
                <c:pt idx="3155">
                  <c:v>31.5500000000021</c:v>
                </c:pt>
                <c:pt idx="3156">
                  <c:v>31.56000000000209</c:v>
                </c:pt>
                <c:pt idx="3157">
                  <c:v>31.5700000000021</c:v>
                </c:pt>
                <c:pt idx="3158">
                  <c:v>31.5800000000021</c:v>
                </c:pt>
                <c:pt idx="3159">
                  <c:v>31.5900000000021</c:v>
                </c:pt>
                <c:pt idx="3160">
                  <c:v>31.6000000000021</c:v>
                </c:pt>
                <c:pt idx="3161">
                  <c:v>31.6100000000021</c:v>
                </c:pt>
                <c:pt idx="3162">
                  <c:v>31.6200000000021</c:v>
                </c:pt>
                <c:pt idx="3163">
                  <c:v>31.6300000000021</c:v>
                </c:pt>
                <c:pt idx="3164">
                  <c:v>31.6400000000021</c:v>
                </c:pt>
                <c:pt idx="3165">
                  <c:v>31.6500000000021</c:v>
                </c:pt>
                <c:pt idx="3166">
                  <c:v>31.6600000000021</c:v>
                </c:pt>
                <c:pt idx="3167">
                  <c:v>31.6700000000021</c:v>
                </c:pt>
                <c:pt idx="3168">
                  <c:v>31.6800000000021</c:v>
                </c:pt>
                <c:pt idx="3169">
                  <c:v>31.6900000000021</c:v>
                </c:pt>
                <c:pt idx="3170">
                  <c:v>31.7000000000021</c:v>
                </c:pt>
                <c:pt idx="3171">
                  <c:v>31.7100000000021</c:v>
                </c:pt>
                <c:pt idx="3172">
                  <c:v>31.7200000000021</c:v>
                </c:pt>
                <c:pt idx="3173">
                  <c:v>31.7300000000021</c:v>
                </c:pt>
                <c:pt idx="3174">
                  <c:v>31.7400000000021</c:v>
                </c:pt>
                <c:pt idx="3175">
                  <c:v>31.7500000000021</c:v>
                </c:pt>
                <c:pt idx="3176">
                  <c:v>31.7600000000021</c:v>
                </c:pt>
                <c:pt idx="3177">
                  <c:v>31.7700000000021</c:v>
                </c:pt>
                <c:pt idx="3178">
                  <c:v>31.7800000000021</c:v>
                </c:pt>
                <c:pt idx="3179">
                  <c:v>31.7900000000021</c:v>
                </c:pt>
                <c:pt idx="3180">
                  <c:v>31.8000000000021</c:v>
                </c:pt>
                <c:pt idx="3181">
                  <c:v>31.8100000000021</c:v>
                </c:pt>
                <c:pt idx="3182">
                  <c:v>31.8200000000021</c:v>
                </c:pt>
                <c:pt idx="3183">
                  <c:v>31.83000000000211</c:v>
                </c:pt>
                <c:pt idx="3184">
                  <c:v>31.8400000000021</c:v>
                </c:pt>
                <c:pt idx="3185">
                  <c:v>31.8500000000021</c:v>
                </c:pt>
                <c:pt idx="3186">
                  <c:v>31.8600000000021</c:v>
                </c:pt>
                <c:pt idx="3187">
                  <c:v>31.8700000000021</c:v>
                </c:pt>
                <c:pt idx="3188">
                  <c:v>31.8800000000021</c:v>
                </c:pt>
                <c:pt idx="3189">
                  <c:v>31.8900000000021</c:v>
                </c:pt>
                <c:pt idx="3190">
                  <c:v>31.90000000000209</c:v>
                </c:pt>
                <c:pt idx="3191">
                  <c:v>31.9100000000021</c:v>
                </c:pt>
                <c:pt idx="3192">
                  <c:v>31.9200000000021</c:v>
                </c:pt>
                <c:pt idx="3193">
                  <c:v>31.9300000000021</c:v>
                </c:pt>
                <c:pt idx="3194">
                  <c:v>31.9400000000021</c:v>
                </c:pt>
                <c:pt idx="3195">
                  <c:v>31.9500000000021</c:v>
                </c:pt>
                <c:pt idx="3196">
                  <c:v>31.9600000000021</c:v>
                </c:pt>
                <c:pt idx="3197">
                  <c:v>31.9700000000021</c:v>
                </c:pt>
                <c:pt idx="3198">
                  <c:v>31.9800000000022</c:v>
                </c:pt>
                <c:pt idx="3199">
                  <c:v>31.9900000000022</c:v>
                </c:pt>
                <c:pt idx="3200">
                  <c:v>32.0000000000022</c:v>
                </c:pt>
                <c:pt idx="3201">
                  <c:v>32.01000000000219</c:v>
                </c:pt>
                <c:pt idx="3202">
                  <c:v>32.0200000000022</c:v>
                </c:pt>
                <c:pt idx="3203">
                  <c:v>32.0300000000022</c:v>
                </c:pt>
                <c:pt idx="3204">
                  <c:v>32.0400000000021</c:v>
                </c:pt>
                <c:pt idx="3205">
                  <c:v>32.05000000000209</c:v>
                </c:pt>
                <c:pt idx="3206">
                  <c:v>32.0600000000021</c:v>
                </c:pt>
                <c:pt idx="3207">
                  <c:v>32.0700000000021</c:v>
                </c:pt>
                <c:pt idx="3208">
                  <c:v>32.08000000000209</c:v>
                </c:pt>
                <c:pt idx="3209">
                  <c:v>32.0900000000021</c:v>
                </c:pt>
                <c:pt idx="3210">
                  <c:v>32.1000000000021</c:v>
                </c:pt>
                <c:pt idx="3211">
                  <c:v>32.1100000000021</c:v>
                </c:pt>
                <c:pt idx="3212">
                  <c:v>32.1200000000021</c:v>
                </c:pt>
                <c:pt idx="3213">
                  <c:v>32.1300000000021</c:v>
                </c:pt>
                <c:pt idx="3214">
                  <c:v>32.1400000000021</c:v>
                </c:pt>
                <c:pt idx="3215">
                  <c:v>32.15000000000209</c:v>
                </c:pt>
                <c:pt idx="3216">
                  <c:v>32.1600000000021</c:v>
                </c:pt>
                <c:pt idx="3217">
                  <c:v>32.1700000000021</c:v>
                </c:pt>
                <c:pt idx="3218">
                  <c:v>32.1800000000021</c:v>
                </c:pt>
                <c:pt idx="3219">
                  <c:v>32.1900000000021</c:v>
                </c:pt>
                <c:pt idx="3220">
                  <c:v>32.2000000000021</c:v>
                </c:pt>
                <c:pt idx="3221">
                  <c:v>32.2100000000021</c:v>
                </c:pt>
                <c:pt idx="3222">
                  <c:v>32.2200000000021</c:v>
                </c:pt>
                <c:pt idx="3223">
                  <c:v>32.2300000000021</c:v>
                </c:pt>
                <c:pt idx="3224">
                  <c:v>32.2400000000021</c:v>
                </c:pt>
                <c:pt idx="3225">
                  <c:v>32.2500000000021</c:v>
                </c:pt>
                <c:pt idx="3226">
                  <c:v>32.2600000000021</c:v>
                </c:pt>
                <c:pt idx="3227">
                  <c:v>32.2700000000021</c:v>
                </c:pt>
                <c:pt idx="3228">
                  <c:v>32.2800000000021</c:v>
                </c:pt>
                <c:pt idx="3229">
                  <c:v>32.2900000000021</c:v>
                </c:pt>
                <c:pt idx="3230">
                  <c:v>32.30000000000209</c:v>
                </c:pt>
                <c:pt idx="3231">
                  <c:v>32.31000000000209</c:v>
                </c:pt>
                <c:pt idx="3232">
                  <c:v>32.3200000000021</c:v>
                </c:pt>
                <c:pt idx="3233">
                  <c:v>32.33000000000209</c:v>
                </c:pt>
                <c:pt idx="3234">
                  <c:v>32.34000000000209</c:v>
                </c:pt>
                <c:pt idx="3235">
                  <c:v>32.35000000000209</c:v>
                </c:pt>
                <c:pt idx="3236">
                  <c:v>32.3600000000021</c:v>
                </c:pt>
                <c:pt idx="3237">
                  <c:v>32.37000000000209</c:v>
                </c:pt>
                <c:pt idx="3238">
                  <c:v>32.38000000000209</c:v>
                </c:pt>
                <c:pt idx="3239">
                  <c:v>32.3900000000021</c:v>
                </c:pt>
                <c:pt idx="3240">
                  <c:v>32.40000000000209</c:v>
                </c:pt>
                <c:pt idx="3241">
                  <c:v>32.41000000000209</c:v>
                </c:pt>
                <c:pt idx="3242">
                  <c:v>32.4200000000021</c:v>
                </c:pt>
                <c:pt idx="3243">
                  <c:v>32.4300000000021</c:v>
                </c:pt>
                <c:pt idx="3244">
                  <c:v>32.44000000000209</c:v>
                </c:pt>
                <c:pt idx="3245">
                  <c:v>32.45000000000209</c:v>
                </c:pt>
                <c:pt idx="3246">
                  <c:v>32.4600000000021</c:v>
                </c:pt>
                <c:pt idx="3247">
                  <c:v>32.47000000000209</c:v>
                </c:pt>
                <c:pt idx="3248">
                  <c:v>32.48000000000209</c:v>
                </c:pt>
                <c:pt idx="3249">
                  <c:v>32.4900000000021</c:v>
                </c:pt>
                <c:pt idx="3250">
                  <c:v>32.5000000000021</c:v>
                </c:pt>
                <c:pt idx="3251">
                  <c:v>32.51000000000209</c:v>
                </c:pt>
                <c:pt idx="3252">
                  <c:v>32.5200000000021</c:v>
                </c:pt>
                <c:pt idx="3253">
                  <c:v>32.5300000000021</c:v>
                </c:pt>
                <c:pt idx="3254">
                  <c:v>32.540000000002</c:v>
                </c:pt>
                <c:pt idx="3255">
                  <c:v>32.550000000002</c:v>
                </c:pt>
                <c:pt idx="3256">
                  <c:v>32.56000000000201</c:v>
                </c:pt>
                <c:pt idx="3257">
                  <c:v>32.570000000002</c:v>
                </c:pt>
                <c:pt idx="3258">
                  <c:v>32.580000000002</c:v>
                </c:pt>
                <c:pt idx="3259">
                  <c:v>32.590000000002</c:v>
                </c:pt>
                <c:pt idx="3260">
                  <c:v>32.60000000000201</c:v>
                </c:pt>
                <c:pt idx="3261">
                  <c:v>32.610000000002</c:v>
                </c:pt>
                <c:pt idx="3262">
                  <c:v>32.620000000002</c:v>
                </c:pt>
                <c:pt idx="3263">
                  <c:v>32.63000000000201</c:v>
                </c:pt>
                <c:pt idx="3264">
                  <c:v>32.640000000002</c:v>
                </c:pt>
                <c:pt idx="3265">
                  <c:v>32.650000000002</c:v>
                </c:pt>
                <c:pt idx="3266">
                  <c:v>32.660000000002</c:v>
                </c:pt>
                <c:pt idx="3267">
                  <c:v>32.67000000000201</c:v>
                </c:pt>
                <c:pt idx="3268">
                  <c:v>32.680000000002</c:v>
                </c:pt>
                <c:pt idx="3269">
                  <c:v>32.690000000002</c:v>
                </c:pt>
                <c:pt idx="3270">
                  <c:v>32.70000000000201</c:v>
                </c:pt>
                <c:pt idx="3271">
                  <c:v>32.710000000002</c:v>
                </c:pt>
                <c:pt idx="3272">
                  <c:v>32.720000000002</c:v>
                </c:pt>
                <c:pt idx="3273">
                  <c:v>32.730000000002</c:v>
                </c:pt>
                <c:pt idx="3274">
                  <c:v>32.74000000000201</c:v>
                </c:pt>
                <c:pt idx="3275">
                  <c:v>32.750000000002</c:v>
                </c:pt>
                <c:pt idx="3276">
                  <c:v>32.760000000002</c:v>
                </c:pt>
                <c:pt idx="3277">
                  <c:v>32.770000000002</c:v>
                </c:pt>
                <c:pt idx="3278">
                  <c:v>32.780000000002</c:v>
                </c:pt>
                <c:pt idx="3279">
                  <c:v>32.790000000002</c:v>
                </c:pt>
                <c:pt idx="3280">
                  <c:v>32.800000000002</c:v>
                </c:pt>
                <c:pt idx="3281">
                  <c:v>32.810000000002</c:v>
                </c:pt>
                <c:pt idx="3282">
                  <c:v>32.820000000002</c:v>
                </c:pt>
                <c:pt idx="3283">
                  <c:v>32.830000000002</c:v>
                </c:pt>
                <c:pt idx="3284">
                  <c:v>32.840000000002</c:v>
                </c:pt>
                <c:pt idx="3285">
                  <c:v>32.850000000002</c:v>
                </c:pt>
                <c:pt idx="3286">
                  <c:v>32.860000000002</c:v>
                </c:pt>
                <c:pt idx="3287">
                  <c:v>32.870000000002</c:v>
                </c:pt>
                <c:pt idx="3288">
                  <c:v>32.880000000002</c:v>
                </c:pt>
                <c:pt idx="3289">
                  <c:v>32.890000000002</c:v>
                </c:pt>
                <c:pt idx="3290">
                  <c:v>32.900000000002</c:v>
                </c:pt>
                <c:pt idx="3291">
                  <c:v>32.910000000002</c:v>
                </c:pt>
                <c:pt idx="3292">
                  <c:v>32.92000000000201</c:v>
                </c:pt>
                <c:pt idx="3293">
                  <c:v>32.930000000002</c:v>
                </c:pt>
                <c:pt idx="3294">
                  <c:v>32.940000000002</c:v>
                </c:pt>
                <c:pt idx="3295">
                  <c:v>32.950000000002</c:v>
                </c:pt>
                <c:pt idx="3296">
                  <c:v>32.960000000002</c:v>
                </c:pt>
                <c:pt idx="3297">
                  <c:v>32.970000000002</c:v>
                </c:pt>
                <c:pt idx="3298">
                  <c:v>32.980000000002</c:v>
                </c:pt>
                <c:pt idx="3299">
                  <c:v>32.99000000000201</c:v>
                </c:pt>
                <c:pt idx="3300">
                  <c:v>33.000000000002</c:v>
                </c:pt>
                <c:pt idx="3301">
                  <c:v>33.010000000002</c:v>
                </c:pt>
                <c:pt idx="3302">
                  <c:v>33.020000000002</c:v>
                </c:pt>
                <c:pt idx="3303">
                  <c:v>33.030000000002</c:v>
                </c:pt>
                <c:pt idx="3304">
                  <c:v>33.0400000000019</c:v>
                </c:pt>
                <c:pt idx="3305">
                  <c:v>33.0500000000019</c:v>
                </c:pt>
                <c:pt idx="3306">
                  <c:v>33.0600000000019</c:v>
                </c:pt>
                <c:pt idx="3307">
                  <c:v>33.0700000000019</c:v>
                </c:pt>
                <c:pt idx="3308">
                  <c:v>33.0800000000019</c:v>
                </c:pt>
                <c:pt idx="3309">
                  <c:v>33.0900000000019</c:v>
                </c:pt>
                <c:pt idx="3310">
                  <c:v>33.1000000000019</c:v>
                </c:pt>
                <c:pt idx="3311">
                  <c:v>33.1100000000019</c:v>
                </c:pt>
                <c:pt idx="3312">
                  <c:v>33.1200000000019</c:v>
                </c:pt>
                <c:pt idx="3313">
                  <c:v>33.1300000000019</c:v>
                </c:pt>
                <c:pt idx="3314">
                  <c:v>33.1400000000019</c:v>
                </c:pt>
                <c:pt idx="3315">
                  <c:v>33.1500000000019</c:v>
                </c:pt>
                <c:pt idx="3316">
                  <c:v>33.1600000000019</c:v>
                </c:pt>
                <c:pt idx="3317">
                  <c:v>33.1700000000019</c:v>
                </c:pt>
                <c:pt idx="3318">
                  <c:v>33.1800000000019</c:v>
                </c:pt>
                <c:pt idx="3319">
                  <c:v>33.1900000000019</c:v>
                </c:pt>
                <c:pt idx="3320">
                  <c:v>33.2000000000019</c:v>
                </c:pt>
                <c:pt idx="3321">
                  <c:v>33.2100000000019</c:v>
                </c:pt>
                <c:pt idx="3322">
                  <c:v>33.2200000000019</c:v>
                </c:pt>
                <c:pt idx="3323">
                  <c:v>33.2300000000019</c:v>
                </c:pt>
                <c:pt idx="3324">
                  <c:v>33.2400000000019</c:v>
                </c:pt>
                <c:pt idx="3325">
                  <c:v>33.2500000000019</c:v>
                </c:pt>
                <c:pt idx="3326">
                  <c:v>33.2600000000019</c:v>
                </c:pt>
                <c:pt idx="3327">
                  <c:v>33.2700000000019</c:v>
                </c:pt>
                <c:pt idx="3328">
                  <c:v>33.2800000000019</c:v>
                </c:pt>
                <c:pt idx="3329">
                  <c:v>33.2900000000019</c:v>
                </c:pt>
                <c:pt idx="3330">
                  <c:v>33.3000000000019</c:v>
                </c:pt>
                <c:pt idx="3331">
                  <c:v>33.3100000000019</c:v>
                </c:pt>
                <c:pt idx="3332">
                  <c:v>33.3200000000019</c:v>
                </c:pt>
                <c:pt idx="3333">
                  <c:v>33.3300000000019</c:v>
                </c:pt>
                <c:pt idx="3334">
                  <c:v>33.3400000000019</c:v>
                </c:pt>
                <c:pt idx="3335">
                  <c:v>33.3500000000019</c:v>
                </c:pt>
                <c:pt idx="3336">
                  <c:v>33.3600000000019</c:v>
                </c:pt>
                <c:pt idx="3337">
                  <c:v>33.3700000000019</c:v>
                </c:pt>
                <c:pt idx="3338">
                  <c:v>33.3800000000019</c:v>
                </c:pt>
                <c:pt idx="3339">
                  <c:v>33.3900000000019</c:v>
                </c:pt>
                <c:pt idx="3340">
                  <c:v>33.4000000000019</c:v>
                </c:pt>
                <c:pt idx="3341">
                  <c:v>33.4100000000019</c:v>
                </c:pt>
                <c:pt idx="3342">
                  <c:v>33.4200000000019</c:v>
                </c:pt>
                <c:pt idx="3343">
                  <c:v>33.4300000000019</c:v>
                </c:pt>
                <c:pt idx="3344">
                  <c:v>33.4400000000019</c:v>
                </c:pt>
                <c:pt idx="3345">
                  <c:v>33.4500000000019</c:v>
                </c:pt>
                <c:pt idx="3346">
                  <c:v>33.4600000000019</c:v>
                </c:pt>
                <c:pt idx="3347">
                  <c:v>33.4700000000019</c:v>
                </c:pt>
                <c:pt idx="3348">
                  <c:v>33.4800000000019</c:v>
                </c:pt>
                <c:pt idx="3349">
                  <c:v>33.4900000000019</c:v>
                </c:pt>
                <c:pt idx="3350">
                  <c:v>33.5000000000019</c:v>
                </c:pt>
                <c:pt idx="3351">
                  <c:v>33.5100000000019</c:v>
                </c:pt>
                <c:pt idx="3352">
                  <c:v>33.5200000000019</c:v>
                </c:pt>
                <c:pt idx="3353">
                  <c:v>33.5300000000019</c:v>
                </c:pt>
                <c:pt idx="3354">
                  <c:v>33.5400000000018</c:v>
                </c:pt>
                <c:pt idx="3355">
                  <c:v>33.5500000000018</c:v>
                </c:pt>
                <c:pt idx="3356">
                  <c:v>33.5600000000018</c:v>
                </c:pt>
                <c:pt idx="3357">
                  <c:v>33.5700000000018</c:v>
                </c:pt>
                <c:pt idx="3358">
                  <c:v>33.5800000000018</c:v>
                </c:pt>
                <c:pt idx="3359">
                  <c:v>33.5900000000018</c:v>
                </c:pt>
                <c:pt idx="3360">
                  <c:v>33.6000000000018</c:v>
                </c:pt>
                <c:pt idx="3361">
                  <c:v>33.6100000000018</c:v>
                </c:pt>
                <c:pt idx="3362">
                  <c:v>33.6200000000018</c:v>
                </c:pt>
                <c:pt idx="3363">
                  <c:v>33.6300000000018</c:v>
                </c:pt>
                <c:pt idx="3364">
                  <c:v>33.6400000000018</c:v>
                </c:pt>
                <c:pt idx="3365">
                  <c:v>33.6500000000018</c:v>
                </c:pt>
                <c:pt idx="3366">
                  <c:v>33.6600000000018</c:v>
                </c:pt>
                <c:pt idx="3367">
                  <c:v>33.6700000000018</c:v>
                </c:pt>
                <c:pt idx="3368">
                  <c:v>33.6800000000018</c:v>
                </c:pt>
                <c:pt idx="3369">
                  <c:v>33.6900000000018</c:v>
                </c:pt>
                <c:pt idx="3370">
                  <c:v>33.7000000000018</c:v>
                </c:pt>
                <c:pt idx="3371">
                  <c:v>33.7100000000018</c:v>
                </c:pt>
                <c:pt idx="3372">
                  <c:v>33.7200000000018</c:v>
                </c:pt>
                <c:pt idx="3373">
                  <c:v>33.7300000000018</c:v>
                </c:pt>
                <c:pt idx="3374">
                  <c:v>33.7400000000018</c:v>
                </c:pt>
                <c:pt idx="3375">
                  <c:v>33.7500000000018</c:v>
                </c:pt>
                <c:pt idx="3376">
                  <c:v>33.7600000000018</c:v>
                </c:pt>
                <c:pt idx="3377">
                  <c:v>33.7700000000018</c:v>
                </c:pt>
                <c:pt idx="3378">
                  <c:v>33.7800000000018</c:v>
                </c:pt>
                <c:pt idx="3379">
                  <c:v>33.7900000000018</c:v>
                </c:pt>
                <c:pt idx="3380">
                  <c:v>33.8000000000018</c:v>
                </c:pt>
                <c:pt idx="3381">
                  <c:v>33.8100000000018</c:v>
                </c:pt>
                <c:pt idx="3382">
                  <c:v>33.8200000000018</c:v>
                </c:pt>
                <c:pt idx="3383">
                  <c:v>33.8300000000018</c:v>
                </c:pt>
                <c:pt idx="3384">
                  <c:v>33.8400000000018</c:v>
                </c:pt>
                <c:pt idx="3385">
                  <c:v>33.8500000000018</c:v>
                </c:pt>
                <c:pt idx="3386">
                  <c:v>33.8600000000018</c:v>
                </c:pt>
                <c:pt idx="3387">
                  <c:v>33.8700000000018</c:v>
                </c:pt>
                <c:pt idx="3388">
                  <c:v>33.8800000000018</c:v>
                </c:pt>
                <c:pt idx="3389">
                  <c:v>33.8900000000018</c:v>
                </c:pt>
                <c:pt idx="3390">
                  <c:v>33.9000000000018</c:v>
                </c:pt>
                <c:pt idx="3391">
                  <c:v>33.9100000000018</c:v>
                </c:pt>
                <c:pt idx="3392">
                  <c:v>33.9200000000018</c:v>
                </c:pt>
                <c:pt idx="3393">
                  <c:v>33.9300000000018</c:v>
                </c:pt>
                <c:pt idx="3394">
                  <c:v>33.9400000000018</c:v>
                </c:pt>
                <c:pt idx="3395">
                  <c:v>33.9500000000018</c:v>
                </c:pt>
                <c:pt idx="3396">
                  <c:v>33.9600000000018</c:v>
                </c:pt>
                <c:pt idx="3397">
                  <c:v>33.9700000000018</c:v>
                </c:pt>
                <c:pt idx="3398">
                  <c:v>33.9800000000018</c:v>
                </c:pt>
                <c:pt idx="3399">
                  <c:v>33.9900000000018</c:v>
                </c:pt>
                <c:pt idx="3400">
                  <c:v>34.0000000000018</c:v>
                </c:pt>
                <c:pt idx="3401">
                  <c:v>34.0100000000018</c:v>
                </c:pt>
                <c:pt idx="3402">
                  <c:v>34.0200000000018</c:v>
                </c:pt>
                <c:pt idx="3403">
                  <c:v>34.0300000000018</c:v>
                </c:pt>
                <c:pt idx="3404">
                  <c:v>34.0400000000018</c:v>
                </c:pt>
                <c:pt idx="3405">
                  <c:v>34.0500000000017</c:v>
                </c:pt>
                <c:pt idx="3406">
                  <c:v>34.0600000000017</c:v>
                </c:pt>
                <c:pt idx="3407">
                  <c:v>34.0700000000017</c:v>
                </c:pt>
                <c:pt idx="3408">
                  <c:v>34.0800000000017</c:v>
                </c:pt>
                <c:pt idx="3409">
                  <c:v>34.0900000000017</c:v>
                </c:pt>
                <c:pt idx="3410">
                  <c:v>34.1000000000017</c:v>
                </c:pt>
                <c:pt idx="3411">
                  <c:v>34.1100000000017</c:v>
                </c:pt>
                <c:pt idx="3412">
                  <c:v>34.1200000000017</c:v>
                </c:pt>
                <c:pt idx="3413">
                  <c:v>34.1300000000017</c:v>
                </c:pt>
                <c:pt idx="3414">
                  <c:v>34.1400000000017</c:v>
                </c:pt>
                <c:pt idx="3415">
                  <c:v>34.1500000000017</c:v>
                </c:pt>
                <c:pt idx="3416">
                  <c:v>34.1600000000017</c:v>
                </c:pt>
                <c:pt idx="3417">
                  <c:v>34.1700000000017</c:v>
                </c:pt>
                <c:pt idx="3418">
                  <c:v>34.1800000000017</c:v>
                </c:pt>
                <c:pt idx="3419">
                  <c:v>34.1900000000017</c:v>
                </c:pt>
                <c:pt idx="3420">
                  <c:v>34.2000000000017</c:v>
                </c:pt>
                <c:pt idx="3421">
                  <c:v>34.2100000000017</c:v>
                </c:pt>
                <c:pt idx="3422">
                  <c:v>34.2200000000017</c:v>
                </c:pt>
                <c:pt idx="3423">
                  <c:v>34.2300000000017</c:v>
                </c:pt>
                <c:pt idx="3424">
                  <c:v>34.2400000000017</c:v>
                </c:pt>
                <c:pt idx="3425">
                  <c:v>34.2500000000017</c:v>
                </c:pt>
                <c:pt idx="3426">
                  <c:v>34.2600000000017</c:v>
                </c:pt>
                <c:pt idx="3427">
                  <c:v>34.2700000000017</c:v>
                </c:pt>
                <c:pt idx="3428">
                  <c:v>34.2800000000017</c:v>
                </c:pt>
                <c:pt idx="3429">
                  <c:v>34.2900000000017</c:v>
                </c:pt>
                <c:pt idx="3430">
                  <c:v>34.3000000000017</c:v>
                </c:pt>
                <c:pt idx="3431">
                  <c:v>34.3100000000017</c:v>
                </c:pt>
                <c:pt idx="3432">
                  <c:v>34.3200000000017</c:v>
                </c:pt>
                <c:pt idx="3433">
                  <c:v>34.3300000000017</c:v>
                </c:pt>
                <c:pt idx="3434">
                  <c:v>34.3400000000017</c:v>
                </c:pt>
                <c:pt idx="3435">
                  <c:v>34.3500000000017</c:v>
                </c:pt>
                <c:pt idx="3436">
                  <c:v>34.3600000000017</c:v>
                </c:pt>
                <c:pt idx="3437">
                  <c:v>34.3700000000017</c:v>
                </c:pt>
                <c:pt idx="3438">
                  <c:v>34.3800000000017</c:v>
                </c:pt>
                <c:pt idx="3439">
                  <c:v>34.3900000000017</c:v>
                </c:pt>
                <c:pt idx="3440">
                  <c:v>34.4000000000017</c:v>
                </c:pt>
                <c:pt idx="3441">
                  <c:v>34.4100000000017</c:v>
                </c:pt>
                <c:pt idx="3442">
                  <c:v>34.4200000000017</c:v>
                </c:pt>
                <c:pt idx="3443">
                  <c:v>34.4300000000017</c:v>
                </c:pt>
                <c:pt idx="3444">
                  <c:v>34.4400000000017</c:v>
                </c:pt>
                <c:pt idx="3445">
                  <c:v>34.4500000000017</c:v>
                </c:pt>
                <c:pt idx="3446">
                  <c:v>34.4600000000017</c:v>
                </c:pt>
                <c:pt idx="3447">
                  <c:v>34.4700000000017</c:v>
                </c:pt>
                <c:pt idx="3448">
                  <c:v>34.4800000000017</c:v>
                </c:pt>
                <c:pt idx="3449">
                  <c:v>34.4900000000017</c:v>
                </c:pt>
                <c:pt idx="3450">
                  <c:v>34.5000000000017</c:v>
                </c:pt>
                <c:pt idx="3451">
                  <c:v>34.5100000000017</c:v>
                </c:pt>
                <c:pt idx="3452">
                  <c:v>34.5200000000017</c:v>
                </c:pt>
                <c:pt idx="3453">
                  <c:v>34.5300000000017</c:v>
                </c:pt>
                <c:pt idx="3454">
                  <c:v>34.5400000000017</c:v>
                </c:pt>
                <c:pt idx="3455">
                  <c:v>34.5500000000016</c:v>
                </c:pt>
                <c:pt idx="3456">
                  <c:v>34.5600000000016</c:v>
                </c:pt>
                <c:pt idx="3457">
                  <c:v>34.5700000000016</c:v>
                </c:pt>
                <c:pt idx="3458">
                  <c:v>34.5800000000016</c:v>
                </c:pt>
                <c:pt idx="3459">
                  <c:v>34.5900000000016</c:v>
                </c:pt>
                <c:pt idx="3460">
                  <c:v>34.6000000000016</c:v>
                </c:pt>
                <c:pt idx="3461">
                  <c:v>34.6100000000016</c:v>
                </c:pt>
                <c:pt idx="3462">
                  <c:v>34.6200000000016</c:v>
                </c:pt>
                <c:pt idx="3463">
                  <c:v>34.6300000000016</c:v>
                </c:pt>
                <c:pt idx="3464">
                  <c:v>34.6400000000016</c:v>
                </c:pt>
                <c:pt idx="3465">
                  <c:v>34.6500000000016</c:v>
                </c:pt>
                <c:pt idx="3466">
                  <c:v>34.6600000000016</c:v>
                </c:pt>
                <c:pt idx="3467">
                  <c:v>34.6700000000016</c:v>
                </c:pt>
                <c:pt idx="3468">
                  <c:v>34.6800000000016</c:v>
                </c:pt>
                <c:pt idx="3469">
                  <c:v>34.69000000000161</c:v>
                </c:pt>
                <c:pt idx="3470">
                  <c:v>34.7000000000016</c:v>
                </c:pt>
                <c:pt idx="3471">
                  <c:v>34.7100000000016</c:v>
                </c:pt>
                <c:pt idx="3472">
                  <c:v>34.7200000000016</c:v>
                </c:pt>
                <c:pt idx="3473">
                  <c:v>34.7300000000016</c:v>
                </c:pt>
                <c:pt idx="3474">
                  <c:v>34.7400000000016</c:v>
                </c:pt>
                <c:pt idx="3475">
                  <c:v>34.7500000000016</c:v>
                </c:pt>
                <c:pt idx="3476">
                  <c:v>34.7600000000016</c:v>
                </c:pt>
                <c:pt idx="3477">
                  <c:v>34.7700000000016</c:v>
                </c:pt>
                <c:pt idx="3478">
                  <c:v>34.7800000000016</c:v>
                </c:pt>
                <c:pt idx="3479">
                  <c:v>34.7900000000016</c:v>
                </c:pt>
                <c:pt idx="3480">
                  <c:v>34.8000000000016</c:v>
                </c:pt>
                <c:pt idx="3481">
                  <c:v>34.81000000000159</c:v>
                </c:pt>
                <c:pt idx="3482">
                  <c:v>34.8200000000016</c:v>
                </c:pt>
                <c:pt idx="3483">
                  <c:v>34.8300000000016</c:v>
                </c:pt>
                <c:pt idx="3484">
                  <c:v>34.84000000000159</c:v>
                </c:pt>
                <c:pt idx="3485">
                  <c:v>34.85000000000159</c:v>
                </c:pt>
                <c:pt idx="3486">
                  <c:v>34.8600000000016</c:v>
                </c:pt>
                <c:pt idx="3487">
                  <c:v>34.8700000000016</c:v>
                </c:pt>
                <c:pt idx="3488">
                  <c:v>34.88000000000159</c:v>
                </c:pt>
                <c:pt idx="3489">
                  <c:v>34.8900000000016</c:v>
                </c:pt>
                <c:pt idx="3490">
                  <c:v>34.9000000000016</c:v>
                </c:pt>
                <c:pt idx="3491">
                  <c:v>34.9100000000016</c:v>
                </c:pt>
                <c:pt idx="3492">
                  <c:v>34.9200000000016</c:v>
                </c:pt>
                <c:pt idx="3493">
                  <c:v>34.9300000000016</c:v>
                </c:pt>
                <c:pt idx="3494">
                  <c:v>34.9400000000016</c:v>
                </c:pt>
                <c:pt idx="3495">
                  <c:v>34.95000000000159</c:v>
                </c:pt>
                <c:pt idx="3496">
                  <c:v>34.9600000000016</c:v>
                </c:pt>
                <c:pt idx="3497">
                  <c:v>34.9700000000016</c:v>
                </c:pt>
                <c:pt idx="3498">
                  <c:v>34.9800000000016</c:v>
                </c:pt>
                <c:pt idx="3499">
                  <c:v>34.9900000000016</c:v>
                </c:pt>
                <c:pt idx="3500">
                  <c:v>35.0000000000016</c:v>
                </c:pt>
                <c:pt idx="3501">
                  <c:v>35.0100000000016</c:v>
                </c:pt>
                <c:pt idx="3502">
                  <c:v>35.0200000000016</c:v>
                </c:pt>
                <c:pt idx="3503">
                  <c:v>35.0300000000016</c:v>
                </c:pt>
                <c:pt idx="3504">
                  <c:v>35.0400000000016</c:v>
                </c:pt>
                <c:pt idx="3505">
                  <c:v>35.0500000000015</c:v>
                </c:pt>
                <c:pt idx="3506">
                  <c:v>35.0600000000015</c:v>
                </c:pt>
                <c:pt idx="3507">
                  <c:v>35.0700000000015</c:v>
                </c:pt>
                <c:pt idx="3508">
                  <c:v>35.0800000000015</c:v>
                </c:pt>
                <c:pt idx="3509">
                  <c:v>35.0900000000015</c:v>
                </c:pt>
                <c:pt idx="3510">
                  <c:v>35.1000000000015</c:v>
                </c:pt>
                <c:pt idx="3511">
                  <c:v>35.1100000000015</c:v>
                </c:pt>
                <c:pt idx="3512">
                  <c:v>35.1200000000015</c:v>
                </c:pt>
                <c:pt idx="3513">
                  <c:v>35.1300000000015</c:v>
                </c:pt>
                <c:pt idx="3514">
                  <c:v>35.1400000000015</c:v>
                </c:pt>
                <c:pt idx="3515">
                  <c:v>35.1500000000015</c:v>
                </c:pt>
                <c:pt idx="3516">
                  <c:v>35.1600000000015</c:v>
                </c:pt>
                <c:pt idx="3517">
                  <c:v>35.1700000000015</c:v>
                </c:pt>
                <c:pt idx="3518">
                  <c:v>35.1800000000015</c:v>
                </c:pt>
                <c:pt idx="3519">
                  <c:v>35.1900000000015</c:v>
                </c:pt>
                <c:pt idx="3520">
                  <c:v>35.2000000000015</c:v>
                </c:pt>
                <c:pt idx="3521">
                  <c:v>35.2100000000015</c:v>
                </c:pt>
                <c:pt idx="3522">
                  <c:v>35.2200000000015</c:v>
                </c:pt>
                <c:pt idx="3523">
                  <c:v>35.2300000000015</c:v>
                </c:pt>
                <c:pt idx="3524">
                  <c:v>35.2400000000015</c:v>
                </c:pt>
                <c:pt idx="3525">
                  <c:v>35.2500000000015</c:v>
                </c:pt>
                <c:pt idx="3526">
                  <c:v>35.2600000000015</c:v>
                </c:pt>
                <c:pt idx="3527">
                  <c:v>35.2700000000015</c:v>
                </c:pt>
                <c:pt idx="3528">
                  <c:v>35.2800000000015</c:v>
                </c:pt>
                <c:pt idx="3529">
                  <c:v>35.2900000000015</c:v>
                </c:pt>
                <c:pt idx="3530">
                  <c:v>35.3000000000015</c:v>
                </c:pt>
                <c:pt idx="3531">
                  <c:v>35.31000000000149</c:v>
                </c:pt>
                <c:pt idx="3532">
                  <c:v>35.3200000000015</c:v>
                </c:pt>
                <c:pt idx="3533">
                  <c:v>35.3300000000015</c:v>
                </c:pt>
                <c:pt idx="3534">
                  <c:v>35.3400000000015</c:v>
                </c:pt>
                <c:pt idx="3535">
                  <c:v>35.35000000000149</c:v>
                </c:pt>
                <c:pt idx="3536">
                  <c:v>35.3600000000015</c:v>
                </c:pt>
                <c:pt idx="3537">
                  <c:v>35.3700000000015</c:v>
                </c:pt>
                <c:pt idx="3538">
                  <c:v>35.38000000000149</c:v>
                </c:pt>
                <c:pt idx="3539">
                  <c:v>35.3900000000015</c:v>
                </c:pt>
                <c:pt idx="3540">
                  <c:v>35.4000000000015</c:v>
                </c:pt>
                <c:pt idx="3541">
                  <c:v>35.4100000000015</c:v>
                </c:pt>
                <c:pt idx="3542">
                  <c:v>35.4200000000015</c:v>
                </c:pt>
                <c:pt idx="3543">
                  <c:v>35.4300000000015</c:v>
                </c:pt>
                <c:pt idx="3544">
                  <c:v>35.4400000000015</c:v>
                </c:pt>
                <c:pt idx="3545">
                  <c:v>35.45000000000149</c:v>
                </c:pt>
                <c:pt idx="3546">
                  <c:v>35.4600000000015</c:v>
                </c:pt>
                <c:pt idx="3547">
                  <c:v>35.4700000000015</c:v>
                </c:pt>
                <c:pt idx="3548">
                  <c:v>35.4800000000015</c:v>
                </c:pt>
                <c:pt idx="3549">
                  <c:v>35.4900000000015</c:v>
                </c:pt>
                <c:pt idx="3550">
                  <c:v>35.5000000000015</c:v>
                </c:pt>
                <c:pt idx="3551">
                  <c:v>35.5100000000015</c:v>
                </c:pt>
                <c:pt idx="3552">
                  <c:v>35.5200000000015</c:v>
                </c:pt>
                <c:pt idx="3553">
                  <c:v>35.5300000000015</c:v>
                </c:pt>
                <c:pt idx="3554">
                  <c:v>35.5400000000015</c:v>
                </c:pt>
                <c:pt idx="3555">
                  <c:v>35.5500000000014</c:v>
                </c:pt>
                <c:pt idx="3556">
                  <c:v>35.5600000000014</c:v>
                </c:pt>
                <c:pt idx="3557">
                  <c:v>35.5700000000014</c:v>
                </c:pt>
                <c:pt idx="3558">
                  <c:v>35.5800000000014</c:v>
                </c:pt>
                <c:pt idx="3559">
                  <c:v>35.5900000000014</c:v>
                </c:pt>
                <c:pt idx="3560">
                  <c:v>35.6000000000014</c:v>
                </c:pt>
                <c:pt idx="3561">
                  <c:v>35.6100000000014</c:v>
                </c:pt>
                <c:pt idx="3562">
                  <c:v>35.6200000000014</c:v>
                </c:pt>
                <c:pt idx="3563">
                  <c:v>35.6300000000014</c:v>
                </c:pt>
                <c:pt idx="3564">
                  <c:v>35.6400000000014</c:v>
                </c:pt>
                <c:pt idx="3565">
                  <c:v>35.6500000000014</c:v>
                </c:pt>
                <c:pt idx="3566">
                  <c:v>35.6600000000014</c:v>
                </c:pt>
                <c:pt idx="3567">
                  <c:v>35.6700000000014</c:v>
                </c:pt>
                <c:pt idx="3568">
                  <c:v>35.6800000000014</c:v>
                </c:pt>
                <c:pt idx="3569">
                  <c:v>35.6900000000014</c:v>
                </c:pt>
                <c:pt idx="3570">
                  <c:v>35.7000000000014</c:v>
                </c:pt>
                <c:pt idx="3571">
                  <c:v>35.7100000000014</c:v>
                </c:pt>
                <c:pt idx="3572">
                  <c:v>35.7200000000014</c:v>
                </c:pt>
                <c:pt idx="3573">
                  <c:v>35.7300000000014</c:v>
                </c:pt>
                <c:pt idx="3574">
                  <c:v>35.7400000000014</c:v>
                </c:pt>
                <c:pt idx="3575">
                  <c:v>35.7500000000014</c:v>
                </c:pt>
                <c:pt idx="3576">
                  <c:v>35.7600000000014</c:v>
                </c:pt>
                <c:pt idx="3577">
                  <c:v>35.7700000000014</c:v>
                </c:pt>
                <c:pt idx="3578">
                  <c:v>35.7800000000014</c:v>
                </c:pt>
                <c:pt idx="3579">
                  <c:v>35.7900000000014</c:v>
                </c:pt>
                <c:pt idx="3580">
                  <c:v>35.8000000000014</c:v>
                </c:pt>
                <c:pt idx="3581">
                  <c:v>35.81000000000139</c:v>
                </c:pt>
                <c:pt idx="3582">
                  <c:v>35.8200000000014</c:v>
                </c:pt>
                <c:pt idx="3583">
                  <c:v>35.8300000000014</c:v>
                </c:pt>
                <c:pt idx="3584">
                  <c:v>35.8400000000014</c:v>
                </c:pt>
                <c:pt idx="3585">
                  <c:v>35.85000000000139</c:v>
                </c:pt>
                <c:pt idx="3586">
                  <c:v>35.8600000000014</c:v>
                </c:pt>
                <c:pt idx="3587">
                  <c:v>35.8700000000014</c:v>
                </c:pt>
                <c:pt idx="3588">
                  <c:v>35.8800000000014</c:v>
                </c:pt>
                <c:pt idx="3589">
                  <c:v>35.8900000000014</c:v>
                </c:pt>
                <c:pt idx="3590">
                  <c:v>35.9000000000014</c:v>
                </c:pt>
                <c:pt idx="3591">
                  <c:v>35.9100000000014</c:v>
                </c:pt>
                <c:pt idx="3592">
                  <c:v>35.9200000000014</c:v>
                </c:pt>
                <c:pt idx="3593">
                  <c:v>35.9300000000014</c:v>
                </c:pt>
                <c:pt idx="3594">
                  <c:v>35.9400000000014</c:v>
                </c:pt>
                <c:pt idx="3595">
                  <c:v>35.9500000000014</c:v>
                </c:pt>
                <c:pt idx="3596">
                  <c:v>35.9600000000014</c:v>
                </c:pt>
                <c:pt idx="3597">
                  <c:v>35.9700000000014</c:v>
                </c:pt>
                <c:pt idx="3598">
                  <c:v>35.9800000000014</c:v>
                </c:pt>
                <c:pt idx="3599">
                  <c:v>35.9900000000014</c:v>
                </c:pt>
                <c:pt idx="3600">
                  <c:v>36.0000000000014</c:v>
                </c:pt>
                <c:pt idx="3601">
                  <c:v>36.0100000000014</c:v>
                </c:pt>
                <c:pt idx="3602">
                  <c:v>36.0200000000014</c:v>
                </c:pt>
                <c:pt idx="3603">
                  <c:v>36.0300000000014</c:v>
                </c:pt>
                <c:pt idx="3604">
                  <c:v>36.0400000000014</c:v>
                </c:pt>
                <c:pt idx="3605">
                  <c:v>36.0500000000014</c:v>
                </c:pt>
                <c:pt idx="3606">
                  <c:v>36.0600000000013</c:v>
                </c:pt>
                <c:pt idx="3607">
                  <c:v>36.0700000000013</c:v>
                </c:pt>
                <c:pt idx="3608">
                  <c:v>36.0800000000013</c:v>
                </c:pt>
                <c:pt idx="3609">
                  <c:v>36.0900000000013</c:v>
                </c:pt>
                <c:pt idx="3610">
                  <c:v>36.1000000000013</c:v>
                </c:pt>
                <c:pt idx="3611">
                  <c:v>36.1100000000013</c:v>
                </c:pt>
                <c:pt idx="3612">
                  <c:v>36.1200000000013</c:v>
                </c:pt>
                <c:pt idx="3613">
                  <c:v>36.1300000000013</c:v>
                </c:pt>
                <c:pt idx="3614">
                  <c:v>36.1400000000013</c:v>
                </c:pt>
                <c:pt idx="3615">
                  <c:v>36.1500000000013</c:v>
                </c:pt>
                <c:pt idx="3616">
                  <c:v>36.1600000000013</c:v>
                </c:pt>
                <c:pt idx="3617">
                  <c:v>36.1700000000013</c:v>
                </c:pt>
                <c:pt idx="3618">
                  <c:v>36.1800000000013</c:v>
                </c:pt>
                <c:pt idx="3619">
                  <c:v>36.1900000000013</c:v>
                </c:pt>
                <c:pt idx="3620">
                  <c:v>36.2000000000013</c:v>
                </c:pt>
                <c:pt idx="3621">
                  <c:v>36.2100000000013</c:v>
                </c:pt>
                <c:pt idx="3622">
                  <c:v>36.2200000000013</c:v>
                </c:pt>
                <c:pt idx="3623">
                  <c:v>36.2300000000013</c:v>
                </c:pt>
                <c:pt idx="3624">
                  <c:v>36.2400000000013</c:v>
                </c:pt>
                <c:pt idx="3625">
                  <c:v>36.2500000000013</c:v>
                </c:pt>
                <c:pt idx="3626">
                  <c:v>36.2600000000013</c:v>
                </c:pt>
                <c:pt idx="3627">
                  <c:v>36.2700000000013</c:v>
                </c:pt>
                <c:pt idx="3628">
                  <c:v>36.2800000000013</c:v>
                </c:pt>
                <c:pt idx="3629">
                  <c:v>36.2900000000013</c:v>
                </c:pt>
                <c:pt idx="3630">
                  <c:v>36.3000000000013</c:v>
                </c:pt>
                <c:pt idx="3631">
                  <c:v>36.3100000000013</c:v>
                </c:pt>
                <c:pt idx="3632">
                  <c:v>36.3200000000013</c:v>
                </c:pt>
                <c:pt idx="3633">
                  <c:v>36.3300000000013</c:v>
                </c:pt>
                <c:pt idx="3634">
                  <c:v>36.3400000000013</c:v>
                </c:pt>
                <c:pt idx="3635">
                  <c:v>36.35000000000129</c:v>
                </c:pt>
                <c:pt idx="3636">
                  <c:v>36.3600000000013</c:v>
                </c:pt>
                <c:pt idx="3637">
                  <c:v>36.3700000000013</c:v>
                </c:pt>
                <c:pt idx="3638">
                  <c:v>36.3800000000013</c:v>
                </c:pt>
                <c:pt idx="3639">
                  <c:v>36.3900000000013</c:v>
                </c:pt>
                <c:pt idx="3640">
                  <c:v>36.4000000000013</c:v>
                </c:pt>
                <c:pt idx="3641">
                  <c:v>36.4100000000013</c:v>
                </c:pt>
                <c:pt idx="3642">
                  <c:v>36.4200000000013</c:v>
                </c:pt>
                <c:pt idx="3643">
                  <c:v>36.4300000000013</c:v>
                </c:pt>
                <c:pt idx="3644">
                  <c:v>36.4400000000013</c:v>
                </c:pt>
                <c:pt idx="3645">
                  <c:v>36.4500000000013</c:v>
                </c:pt>
                <c:pt idx="3646">
                  <c:v>36.4600000000013</c:v>
                </c:pt>
                <c:pt idx="3647">
                  <c:v>36.4700000000013</c:v>
                </c:pt>
                <c:pt idx="3648">
                  <c:v>36.4800000000013</c:v>
                </c:pt>
                <c:pt idx="3649">
                  <c:v>36.4900000000013</c:v>
                </c:pt>
                <c:pt idx="3650">
                  <c:v>36.5000000000013</c:v>
                </c:pt>
                <c:pt idx="3651">
                  <c:v>36.5100000000013</c:v>
                </c:pt>
                <c:pt idx="3652">
                  <c:v>36.5200000000013</c:v>
                </c:pt>
                <c:pt idx="3653">
                  <c:v>36.5300000000013</c:v>
                </c:pt>
                <c:pt idx="3654">
                  <c:v>36.5400000000013</c:v>
                </c:pt>
                <c:pt idx="3655">
                  <c:v>36.5500000000013</c:v>
                </c:pt>
                <c:pt idx="3656">
                  <c:v>36.5600000000012</c:v>
                </c:pt>
                <c:pt idx="3657">
                  <c:v>36.5700000000012</c:v>
                </c:pt>
                <c:pt idx="3658">
                  <c:v>36.5800000000012</c:v>
                </c:pt>
                <c:pt idx="3659">
                  <c:v>36.5900000000012</c:v>
                </c:pt>
                <c:pt idx="3660">
                  <c:v>36.6000000000012</c:v>
                </c:pt>
                <c:pt idx="3661">
                  <c:v>36.6100000000012</c:v>
                </c:pt>
                <c:pt idx="3662">
                  <c:v>36.6200000000012</c:v>
                </c:pt>
                <c:pt idx="3663">
                  <c:v>36.6300000000012</c:v>
                </c:pt>
                <c:pt idx="3664">
                  <c:v>36.6400000000012</c:v>
                </c:pt>
                <c:pt idx="3665">
                  <c:v>36.6500000000012</c:v>
                </c:pt>
                <c:pt idx="3666">
                  <c:v>36.6600000000012</c:v>
                </c:pt>
                <c:pt idx="3667">
                  <c:v>36.6700000000012</c:v>
                </c:pt>
                <c:pt idx="3668">
                  <c:v>36.6800000000012</c:v>
                </c:pt>
                <c:pt idx="3669">
                  <c:v>36.6900000000012</c:v>
                </c:pt>
                <c:pt idx="3670">
                  <c:v>36.7000000000012</c:v>
                </c:pt>
                <c:pt idx="3671">
                  <c:v>36.7100000000012</c:v>
                </c:pt>
                <c:pt idx="3672">
                  <c:v>36.7200000000012</c:v>
                </c:pt>
                <c:pt idx="3673">
                  <c:v>36.7300000000012</c:v>
                </c:pt>
                <c:pt idx="3674">
                  <c:v>36.7400000000012</c:v>
                </c:pt>
                <c:pt idx="3675">
                  <c:v>36.7500000000012</c:v>
                </c:pt>
                <c:pt idx="3676">
                  <c:v>36.7600000000012</c:v>
                </c:pt>
                <c:pt idx="3677">
                  <c:v>36.7700000000012</c:v>
                </c:pt>
                <c:pt idx="3678">
                  <c:v>36.7800000000012</c:v>
                </c:pt>
                <c:pt idx="3679">
                  <c:v>36.7900000000012</c:v>
                </c:pt>
                <c:pt idx="3680">
                  <c:v>36.8000000000012</c:v>
                </c:pt>
                <c:pt idx="3681">
                  <c:v>36.8100000000012</c:v>
                </c:pt>
                <c:pt idx="3682">
                  <c:v>36.8200000000012</c:v>
                </c:pt>
                <c:pt idx="3683">
                  <c:v>36.8300000000012</c:v>
                </c:pt>
                <c:pt idx="3684">
                  <c:v>36.8400000000012</c:v>
                </c:pt>
                <c:pt idx="3685">
                  <c:v>36.8500000000012</c:v>
                </c:pt>
                <c:pt idx="3686">
                  <c:v>36.8600000000012</c:v>
                </c:pt>
                <c:pt idx="3687">
                  <c:v>36.8700000000012</c:v>
                </c:pt>
                <c:pt idx="3688">
                  <c:v>36.8800000000012</c:v>
                </c:pt>
                <c:pt idx="3689">
                  <c:v>36.8900000000012</c:v>
                </c:pt>
                <c:pt idx="3690">
                  <c:v>36.9000000000012</c:v>
                </c:pt>
                <c:pt idx="3691">
                  <c:v>36.9100000000012</c:v>
                </c:pt>
                <c:pt idx="3692">
                  <c:v>36.9200000000012</c:v>
                </c:pt>
                <c:pt idx="3693">
                  <c:v>36.9300000000012</c:v>
                </c:pt>
                <c:pt idx="3694">
                  <c:v>36.9400000000012</c:v>
                </c:pt>
                <c:pt idx="3695">
                  <c:v>36.9500000000012</c:v>
                </c:pt>
                <c:pt idx="3696">
                  <c:v>36.9600000000012</c:v>
                </c:pt>
                <c:pt idx="3697">
                  <c:v>36.9700000000012</c:v>
                </c:pt>
                <c:pt idx="3698">
                  <c:v>36.9800000000012</c:v>
                </c:pt>
                <c:pt idx="3699">
                  <c:v>36.9900000000012</c:v>
                </c:pt>
                <c:pt idx="3700">
                  <c:v>37.0000000000012</c:v>
                </c:pt>
                <c:pt idx="3701">
                  <c:v>37.0100000000012</c:v>
                </c:pt>
                <c:pt idx="3702">
                  <c:v>37.0200000000012</c:v>
                </c:pt>
                <c:pt idx="3703">
                  <c:v>37.0300000000012</c:v>
                </c:pt>
                <c:pt idx="3704">
                  <c:v>37.0400000000012</c:v>
                </c:pt>
                <c:pt idx="3705">
                  <c:v>37.0500000000012</c:v>
                </c:pt>
                <c:pt idx="3706">
                  <c:v>37.0600000000011</c:v>
                </c:pt>
                <c:pt idx="3707">
                  <c:v>37.0700000000011</c:v>
                </c:pt>
                <c:pt idx="3708">
                  <c:v>37.0800000000011</c:v>
                </c:pt>
                <c:pt idx="3709">
                  <c:v>37.0900000000011</c:v>
                </c:pt>
                <c:pt idx="3710">
                  <c:v>37.1000000000011</c:v>
                </c:pt>
                <c:pt idx="3711">
                  <c:v>37.1100000000011</c:v>
                </c:pt>
                <c:pt idx="3712">
                  <c:v>37.1200000000011</c:v>
                </c:pt>
                <c:pt idx="3713">
                  <c:v>37.1300000000011</c:v>
                </c:pt>
                <c:pt idx="3714">
                  <c:v>37.1400000000011</c:v>
                </c:pt>
                <c:pt idx="3715">
                  <c:v>37.1500000000011</c:v>
                </c:pt>
                <c:pt idx="3716">
                  <c:v>37.1600000000011</c:v>
                </c:pt>
                <c:pt idx="3717">
                  <c:v>37.1700000000011</c:v>
                </c:pt>
                <c:pt idx="3718">
                  <c:v>37.1800000000011</c:v>
                </c:pt>
                <c:pt idx="3719">
                  <c:v>37.1900000000011</c:v>
                </c:pt>
                <c:pt idx="3720">
                  <c:v>37.2000000000011</c:v>
                </c:pt>
                <c:pt idx="3721">
                  <c:v>37.2100000000011</c:v>
                </c:pt>
                <c:pt idx="3722">
                  <c:v>37.2200000000011</c:v>
                </c:pt>
                <c:pt idx="3723">
                  <c:v>37.2300000000011</c:v>
                </c:pt>
                <c:pt idx="3724">
                  <c:v>37.2400000000011</c:v>
                </c:pt>
                <c:pt idx="3725">
                  <c:v>37.2500000000011</c:v>
                </c:pt>
                <c:pt idx="3726">
                  <c:v>37.2600000000011</c:v>
                </c:pt>
                <c:pt idx="3727">
                  <c:v>37.2700000000011</c:v>
                </c:pt>
                <c:pt idx="3728">
                  <c:v>37.2800000000011</c:v>
                </c:pt>
                <c:pt idx="3729">
                  <c:v>37.2900000000011</c:v>
                </c:pt>
                <c:pt idx="3730">
                  <c:v>37.3000000000011</c:v>
                </c:pt>
                <c:pt idx="3731">
                  <c:v>37.3100000000011</c:v>
                </c:pt>
                <c:pt idx="3732">
                  <c:v>37.3200000000011</c:v>
                </c:pt>
                <c:pt idx="3733">
                  <c:v>37.3300000000011</c:v>
                </c:pt>
                <c:pt idx="3734">
                  <c:v>37.3400000000011</c:v>
                </c:pt>
                <c:pt idx="3735">
                  <c:v>37.3500000000011</c:v>
                </c:pt>
                <c:pt idx="3736">
                  <c:v>37.3600000000011</c:v>
                </c:pt>
                <c:pt idx="3737">
                  <c:v>37.3700000000011</c:v>
                </c:pt>
                <c:pt idx="3738">
                  <c:v>37.3800000000011</c:v>
                </c:pt>
                <c:pt idx="3739">
                  <c:v>37.3900000000011</c:v>
                </c:pt>
                <c:pt idx="3740">
                  <c:v>37.4000000000011</c:v>
                </c:pt>
                <c:pt idx="3741">
                  <c:v>37.4100000000011</c:v>
                </c:pt>
                <c:pt idx="3742">
                  <c:v>37.4200000000011</c:v>
                </c:pt>
                <c:pt idx="3743">
                  <c:v>37.4300000000011</c:v>
                </c:pt>
                <c:pt idx="3744">
                  <c:v>37.4400000000011</c:v>
                </c:pt>
                <c:pt idx="3745">
                  <c:v>37.4500000000011</c:v>
                </c:pt>
                <c:pt idx="3746">
                  <c:v>37.4600000000011</c:v>
                </c:pt>
                <c:pt idx="3747">
                  <c:v>37.4700000000011</c:v>
                </c:pt>
                <c:pt idx="3748">
                  <c:v>37.4800000000011</c:v>
                </c:pt>
                <c:pt idx="3749">
                  <c:v>37.4900000000011</c:v>
                </c:pt>
                <c:pt idx="3750">
                  <c:v>37.5000000000011</c:v>
                </c:pt>
                <c:pt idx="3751">
                  <c:v>37.5100000000011</c:v>
                </c:pt>
                <c:pt idx="3752">
                  <c:v>37.5200000000011</c:v>
                </c:pt>
                <c:pt idx="3753">
                  <c:v>37.5300000000011</c:v>
                </c:pt>
                <c:pt idx="3754">
                  <c:v>37.5400000000011</c:v>
                </c:pt>
                <c:pt idx="3755">
                  <c:v>37.5500000000011</c:v>
                </c:pt>
                <c:pt idx="3756">
                  <c:v>37.5600000000011</c:v>
                </c:pt>
                <c:pt idx="3757">
                  <c:v>37.570000000001</c:v>
                </c:pt>
                <c:pt idx="3758">
                  <c:v>37.580000000001</c:v>
                </c:pt>
                <c:pt idx="3759">
                  <c:v>37.590000000001</c:v>
                </c:pt>
                <c:pt idx="3760">
                  <c:v>37.600000000001</c:v>
                </c:pt>
                <c:pt idx="3761">
                  <c:v>37.610000000001</c:v>
                </c:pt>
                <c:pt idx="3762">
                  <c:v>37.620000000001</c:v>
                </c:pt>
                <c:pt idx="3763">
                  <c:v>37.630000000001</c:v>
                </c:pt>
                <c:pt idx="3764">
                  <c:v>37.640000000001</c:v>
                </c:pt>
                <c:pt idx="3765">
                  <c:v>37.650000000001</c:v>
                </c:pt>
                <c:pt idx="3766">
                  <c:v>37.660000000001</c:v>
                </c:pt>
                <c:pt idx="3767">
                  <c:v>37.670000000001</c:v>
                </c:pt>
                <c:pt idx="3768">
                  <c:v>37.680000000001</c:v>
                </c:pt>
                <c:pt idx="3769">
                  <c:v>37.690000000001</c:v>
                </c:pt>
                <c:pt idx="3770">
                  <c:v>37.700000000001</c:v>
                </c:pt>
                <c:pt idx="3771">
                  <c:v>37.710000000001</c:v>
                </c:pt>
                <c:pt idx="3772">
                  <c:v>37.720000000001</c:v>
                </c:pt>
                <c:pt idx="3773">
                  <c:v>37.730000000001</c:v>
                </c:pt>
                <c:pt idx="3774">
                  <c:v>37.740000000001</c:v>
                </c:pt>
                <c:pt idx="3775">
                  <c:v>37.750000000001</c:v>
                </c:pt>
                <c:pt idx="3776">
                  <c:v>37.760000000001</c:v>
                </c:pt>
                <c:pt idx="3777">
                  <c:v>37.770000000001</c:v>
                </c:pt>
                <c:pt idx="3778">
                  <c:v>37.780000000001</c:v>
                </c:pt>
                <c:pt idx="3779">
                  <c:v>37.790000000001</c:v>
                </c:pt>
                <c:pt idx="3780">
                  <c:v>37.800000000001</c:v>
                </c:pt>
                <c:pt idx="3781">
                  <c:v>37.810000000001</c:v>
                </c:pt>
                <c:pt idx="3782">
                  <c:v>37.820000000001</c:v>
                </c:pt>
                <c:pt idx="3783">
                  <c:v>37.830000000001</c:v>
                </c:pt>
                <c:pt idx="3784">
                  <c:v>37.840000000001</c:v>
                </c:pt>
                <c:pt idx="3785">
                  <c:v>37.850000000001</c:v>
                </c:pt>
                <c:pt idx="3786">
                  <c:v>37.860000000001</c:v>
                </c:pt>
                <c:pt idx="3787">
                  <c:v>37.870000000001</c:v>
                </c:pt>
                <c:pt idx="3788">
                  <c:v>37.880000000001</c:v>
                </c:pt>
                <c:pt idx="3789">
                  <c:v>37.890000000001</c:v>
                </c:pt>
                <c:pt idx="3790">
                  <c:v>37.900000000001</c:v>
                </c:pt>
                <c:pt idx="3791">
                  <c:v>37.910000000001</c:v>
                </c:pt>
                <c:pt idx="3792">
                  <c:v>37.920000000001</c:v>
                </c:pt>
                <c:pt idx="3793">
                  <c:v>37.930000000001</c:v>
                </c:pt>
                <c:pt idx="3794">
                  <c:v>37.940000000001</c:v>
                </c:pt>
                <c:pt idx="3795">
                  <c:v>37.950000000001</c:v>
                </c:pt>
                <c:pt idx="3796">
                  <c:v>37.960000000001</c:v>
                </c:pt>
                <c:pt idx="3797">
                  <c:v>37.970000000001</c:v>
                </c:pt>
                <c:pt idx="3798">
                  <c:v>37.980000000001</c:v>
                </c:pt>
                <c:pt idx="3799">
                  <c:v>37.990000000001</c:v>
                </c:pt>
                <c:pt idx="3800">
                  <c:v>38.000000000001</c:v>
                </c:pt>
                <c:pt idx="3801">
                  <c:v>38.010000000001</c:v>
                </c:pt>
                <c:pt idx="3802">
                  <c:v>38.020000000001</c:v>
                </c:pt>
                <c:pt idx="3803">
                  <c:v>38.030000000001</c:v>
                </c:pt>
                <c:pt idx="3804">
                  <c:v>38.040000000001</c:v>
                </c:pt>
                <c:pt idx="3805">
                  <c:v>38.050000000001</c:v>
                </c:pt>
                <c:pt idx="3806">
                  <c:v>38.060000000001</c:v>
                </c:pt>
                <c:pt idx="3807">
                  <c:v>38.0700000000009</c:v>
                </c:pt>
                <c:pt idx="3808">
                  <c:v>38.0800000000009</c:v>
                </c:pt>
                <c:pt idx="3809">
                  <c:v>38.0900000000009</c:v>
                </c:pt>
                <c:pt idx="3810">
                  <c:v>38.1000000000009</c:v>
                </c:pt>
                <c:pt idx="3811">
                  <c:v>38.1100000000009</c:v>
                </c:pt>
                <c:pt idx="3812">
                  <c:v>38.1200000000009</c:v>
                </c:pt>
                <c:pt idx="3813">
                  <c:v>38.1300000000009</c:v>
                </c:pt>
                <c:pt idx="3814">
                  <c:v>38.1400000000009</c:v>
                </c:pt>
                <c:pt idx="3815">
                  <c:v>38.1500000000009</c:v>
                </c:pt>
                <c:pt idx="3816">
                  <c:v>38.1600000000009</c:v>
                </c:pt>
                <c:pt idx="3817">
                  <c:v>38.1700000000009</c:v>
                </c:pt>
                <c:pt idx="3818">
                  <c:v>38.1800000000009</c:v>
                </c:pt>
                <c:pt idx="3819">
                  <c:v>38.1900000000009</c:v>
                </c:pt>
                <c:pt idx="3820">
                  <c:v>38.2000000000009</c:v>
                </c:pt>
                <c:pt idx="3821">
                  <c:v>38.2100000000009</c:v>
                </c:pt>
                <c:pt idx="3822">
                  <c:v>38.2200000000009</c:v>
                </c:pt>
                <c:pt idx="3823">
                  <c:v>38.2300000000009</c:v>
                </c:pt>
                <c:pt idx="3824">
                  <c:v>38.2400000000009</c:v>
                </c:pt>
                <c:pt idx="3825">
                  <c:v>38.2500000000009</c:v>
                </c:pt>
                <c:pt idx="3826">
                  <c:v>38.2600000000009</c:v>
                </c:pt>
                <c:pt idx="3827">
                  <c:v>38.2700000000009</c:v>
                </c:pt>
                <c:pt idx="3828">
                  <c:v>38.28000000000091</c:v>
                </c:pt>
                <c:pt idx="3829">
                  <c:v>38.2900000000009</c:v>
                </c:pt>
                <c:pt idx="3830">
                  <c:v>38.3000000000009</c:v>
                </c:pt>
                <c:pt idx="3831">
                  <c:v>38.3100000000009</c:v>
                </c:pt>
                <c:pt idx="3832">
                  <c:v>38.3200000000009</c:v>
                </c:pt>
                <c:pt idx="3833">
                  <c:v>38.3300000000009</c:v>
                </c:pt>
                <c:pt idx="3834">
                  <c:v>38.3400000000009</c:v>
                </c:pt>
                <c:pt idx="3835">
                  <c:v>38.3500000000009</c:v>
                </c:pt>
                <c:pt idx="3836">
                  <c:v>38.3600000000009</c:v>
                </c:pt>
                <c:pt idx="3837">
                  <c:v>38.3700000000009</c:v>
                </c:pt>
                <c:pt idx="3838">
                  <c:v>38.3800000000009</c:v>
                </c:pt>
                <c:pt idx="3839">
                  <c:v>38.3900000000009</c:v>
                </c:pt>
                <c:pt idx="3840">
                  <c:v>38.4000000000009</c:v>
                </c:pt>
                <c:pt idx="3841">
                  <c:v>38.4100000000009</c:v>
                </c:pt>
                <c:pt idx="3842">
                  <c:v>38.4200000000009</c:v>
                </c:pt>
                <c:pt idx="3843">
                  <c:v>38.4300000000009</c:v>
                </c:pt>
                <c:pt idx="3844">
                  <c:v>38.4400000000009</c:v>
                </c:pt>
                <c:pt idx="3845">
                  <c:v>38.4500000000009</c:v>
                </c:pt>
                <c:pt idx="3846">
                  <c:v>38.4600000000009</c:v>
                </c:pt>
                <c:pt idx="3847">
                  <c:v>38.4700000000009</c:v>
                </c:pt>
                <c:pt idx="3848">
                  <c:v>38.4800000000009</c:v>
                </c:pt>
                <c:pt idx="3849">
                  <c:v>38.4900000000009</c:v>
                </c:pt>
                <c:pt idx="3850">
                  <c:v>38.5000000000009</c:v>
                </c:pt>
                <c:pt idx="3851">
                  <c:v>38.5100000000009</c:v>
                </c:pt>
                <c:pt idx="3852">
                  <c:v>38.5200000000009</c:v>
                </c:pt>
                <c:pt idx="3853">
                  <c:v>38.53000000000091</c:v>
                </c:pt>
                <c:pt idx="3854">
                  <c:v>38.5400000000009</c:v>
                </c:pt>
                <c:pt idx="3855">
                  <c:v>38.5500000000009</c:v>
                </c:pt>
                <c:pt idx="3856">
                  <c:v>38.5600000000009</c:v>
                </c:pt>
                <c:pt idx="3857">
                  <c:v>38.5700000000008</c:v>
                </c:pt>
                <c:pt idx="3858">
                  <c:v>38.5800000000008</c:v>
                </c:pt>
                <c:pt idx="3859">
                  <c:v>38.5900000000008</c:v>
                </c:pt>
                <c:pt idx="3860">
                  <c:v>38.6000000000008</c:v>
                </c:pt>
                <c:pt idx="3861">
                  <c:v>38.6100000000008</c:v>
                </c:pt>
                <c:pt idx="3862">
                  <c:v>38.6200000000008</c:v>
                </c:pt>
                <c:pt idx="3863">
                  <c:v>38.6300000000008</c:v>
                </c:pt>
                <c:pt idx="3864">
                  <c:v>38.6400000000008</c:v>
                </c:pt>
                <c:pt idx="3865">
                  <c:v>38.6500000000008</c:v>
                </c:pt>
                <c:pt idx="3866">
                  <c:v>38.6600000000008</c:v>
                </c:pt>
                <c:pt idx="3867">
                  <c:v>38.6700000000008</c:v>
                </c:pt>
                <c:pt idx="3868">
                  <c:v>38.6800000000008</c:v>
                </c:pt>
                <c:pt idx="3869">
                  <c:v>38.6900000000008</c:v>
                </c:pt>
                <c:pt idx="3870">
                  <c:v>38.7000000000008</c:v>
                </c:pt>
                <c:pt idx="3871">
                  <c:v>38.7100000000008</c:v>
                </c:pt>
                <c:pt idx="3872">
                  <c:v>38.7200000000008</c:v>
                </c:pt>
                <c:pt idx="3873">
                  <c:v>38.7300000000008</c:v>
                </c:pt>
                <c:pt idx="3874">
                  <c:v>38.7400000000008</c:v>
                </c:pt>
                <c:pt idx="3875">
                  <c:v>38.7500000000008</c:v>
                </c:pt>
                <c:pt idx="3876">
                  <c:v>38.7600000000008</c:v>
                </c:pt>
                <c:pt idx="3877">
                  <c:v>38.7700000000008</c:v>
                </c:pt>
                <c:pt idx="3878">
                  <c:v>38.7800000000008</c:v>
                </c:pt>
                <c:pt idx="3879">
                  <c:v>38.7900000000008</c:v>
                </c:pt>
                <c:pt idx="3880">
                  <c:v>38.8000000000008</c:v>
                </c:pt>
                <c:pt idx="3881">
                  <c:v>38.8100000000008</c:v>
                </c:pt>
                <c:pt idx="3882">
                  <c:v>38.8200000000008</c:v>
                </c:pt>
                <c:pt idx="3883">
                  <c:v>38.8300000000008</c:v>
                </c:pt>
                <c:pt idx="3884">
                  <c:v>38.8400000000008</c:v>
                </c:pt>
                <c:pt idx="3885">
                  <c:v>38.8500000000008</c:v>
                </c:pt>
                <c:pt idx="3886">
                  <c:v>38.8600000000008</c:v>
                </c:pt>
                <c:pt idx="3887">
                  <c:v>38.8700000000008</c:v>
                </c:pt>
                <c:pt idx="3888">
                  <c:v>38.8800000000008</c:v>
                </c:pt>
                <c:pt idx="3889">
                  <c:v>38.8900000000008</c:v>
                </c:pt>
                <c:pt idx="3890">
                  <c:v>38.9000000000008</c:v>
                </c:pt>
                <c:pt idx="3891">
                  <c:v>38.9100000000008</c:v>
                </c:pt>
                <c:pt idx="3892">
                  <c:v>38.9200000000008</c:v>
                </c:pt>
                <c:pt idx="3893">
                  <c:v>38.9300000000008</c:v>
                </c:pt>
                <c:pt idx="3894">
                  <c:v>38.9400000000008</c:v>
                </c:pt>
                <c:pt idx="3895">
                  <c:v>38.9500000000008</c:v>
                </c:pt>
                <c:pt idx="3896">
                  <c:v>38.9600000000008</c:v>
                </c:pt>
                <c:pt idx="3897">
                  <c:v>38.9700000000008</c:v>
                </c:pt>
                <c:pt idx="3898">
                  <c:v>38.9800000000008</c:v>
                </c:pt>
                <c:pt idx="3899">
                  <c:v>38.9900000000008</c:v>
                </c:pt>
                <c:pt idx="3900">
                  <c:v>39.0000000000008</c:v>
                </c:pt>
                <c:pt idx="3901">
                  <c:v>39.0100000000008</c:v>
                </c:pt>
                <c:pt idx="3902">
                  <c:v>39.0200000000008</c:v>
                </c:pt>
                <c:pt idx="3903">
                  <c:v>39.0300000000008</c:v>
                </c:pt>
                <c:pt idx="3904">
                  <c:v>39.0400000000008</c:v>
                </c:pt>
                <c:pt idx="3905">
                  <c:v>39.0500000000008</c:v>
                </c:pt>
                <c:pt idx="3906">
                  <c:v>39.0600000000008</c:v>
                </c:pt>
                <c:pt idx="3907">
                  <c:v>39.0700000000007</c:v>
                </c:pt>
                <c:pt idx="3908">
                  <c:v>39.0800000000007</c:v>
                </c:pt>
                <c:pt idx="3909">
                  <c:v>39.0900000000007</c:v>
                </c:pt>
                <c:pt idx="3910">
                  <c:v>39.1000000000007</c:v>
                </c:pt>
                <c:pt idx="3911">
                  <c:v>39.1100000000007</c:v>
                </c:pt>
                <c:pt idx="3912">
                  <c:v>39.1200000000007</c:v>
                </c:pt>
                <c:pt idx="3913">
                  <c:v>39.1300000000007</c:v>
                </c:pt>
                <c:pt idx="3914">
                  <c:v>39.1400000000007</c:v>
                </c:pt>
                <c:pt idx="3915">
                  <c:v>39.1500000000007</c:v>
                </c:pt>
                <c:pt idx="3916">
                  <c:v>39.1600000000007</c:v>
                </c:pt>
                <c:pt idx="3917">
                  <c:v>39.1700000000007</c:v>
                </c:pt>
                <c:pt idx="3918">
                  <c:v>39.1800000000007</c:v>
                </c:pt>
                <c:pt idx="3919">
                  <c:v>39.1900000000007</c:v>
                </c:pt>
                <c:pt idx="3920">
                  <c:v>39.2000000000007</c:v>
                </c:pt>
                <c:pt idx="3921">
                  <c:v>39.2100000000007</c:v>
                </c:pt>
                <c:pt idx="3922">
                  <c:v>39.2200000000007</c:v>
                </c:pt>
                <c:pt idx="3923">
                  <c:v>39.2300000000007</c:v>
                </c:pt>
                <c:pt idx="3924">
                  <c:v>39.2400000000007</c:v>
                </c:pt>
                <c:pt idx="3925">
                  <c:v>39.2500000000007</c:v>
                </c:pt>
                <c:pt idx="3926">
                  <c:v>39.2600000000007</c:v>
                </c:pt>
                <c:pt idx="3927">
                  <c:v>39.2700000000007</c:v>
                </c:pt>
                <c:pt idx="3928">
                  <c:v>39.2800000000007</c:v>
                </c:pt>
                <c:pt idx="3929">
                  <c:v>39.2900000000007</c:v>
                </c:pt>
                <c:pt idx="3930">
                  <c:v>39.3000000000007</c:v>
                </c:pt>
                <c:pt idx="3931">
                  <c:v>39.31000000000069</c:v>
                </c:pt>
                <c:pt idx="3932">
                  <c:v>39.3200000000007</c:v>
                </c:pt>
                <c:pt idx="3933">
                  <c:v>39.3300000000007</c:v>
                </c:pt>
                <c:pt idx="3934">
                  <c:v>39.3400000000007</c:v>
                </c:pt>
                <c:pt idx="3935">
                  <c:v>39.35000000000069</c:v>
                </c:pt>
                <c:pt idx="3936">
                  <c:v>39.3600000000007</c:v>
                </c:pt>
                <c:pt idx="3937">
                  <c:v>39.3700000000007</c:v>
                </c:pt>
                <c:pt idx="3938">
                  <c:v>39.38000000000069</c:v>
                </c:pt>
                <c:pt idx="3939">
                  <c:v>39.3900000000007</c:v>
                </c:pt>
                <c:pt idx="3940">
                  <c:v>39.4000000000007</c:v>
                </c:pt>
                <c:pt idx="3941">
                  <c:v>39.4100000000007</c:v>
                </c:pt>
                <c:pt idx="3942">
                  <c:v>39.4200000000007</c:v>
                </c:pt>
                <c:pt idx="3943">
                  <c:v>39.4300000000007</c:v>
                </c:pt>
                <c:pt idx="3944">
                  <c:v>39.4400000000007</c:v>
                </c:pt>
                <c:pt idx="3945">
                  <c:v>39.45000000000069</c:v>
                </c:pt>
                <c:pt idx="3946">
                  <c:v>39.4600000000007</c:v>
                </c:pt>
                <c:pt idx="3947">
                  <c:v>39.4700000000007</c:v>
                </c:pt>
                <c:pt idx="3948">
                  <c:v>39.4800000000007</c:v>
                </c:pt>
                <c:pt idx="3949">
                  <c:v>39.4900000000007</c:v>
                </c:pt>
                <c:pt idx="3950">
                  <c:v>39.5000000000007</c:v>
                </c:pt>
                <c:pt idx="3951">
                  <c:v>39.5100000000007</c:v>
                </c:pt>
                <c:pt idx="3952">
                  <c:v>39.5200000000007</c:v>
                </c:pt>
                <c:pt idx="3953">
                  <c:v>39.5300000000007</c:v>
                </c:pt>
                <c:pt idx="3954">
                  <c:v>39.5400000000007</c:v>
                </c:pt>
                <c:pt idx="3955">
                  <c:v>39.5500000000007</c:v>
                </c:pt>
                <c:pt idx="3956">
                  <c:v>39.5600000000007</c:v>
                </c:pt>
                <c:pt idx="3957">
                  <c:v>39.5700000000007</c:v>
                </c:pt>
                <c:pt idx="3958">
                  <c:v>39.5800000000006</c:v>
                </c:pt>
                <c:pt idx="3959">
                  <c:v>39.5900000000006</c:v>
                </c:pt>
                <c:pt idx="3960">
                  <c:v>39.6000000000006</c:v>
                </c:pt>
                <c:pt idx="3961">
                  <c:v>39.6100000000006</c:v>
                </c:pt>
                <c:pt idx="3962">
                  <c:v>39.6200000000006</c:v>
                </c:pt>
                <c:pt idx="3963">
                  <c:v>39.6300000000006</c:v>
                </c:pt>
                <c:pt idx="3964">
                  <c:v>39.6400000000006</c:v>
                </c:pt>
                <c:pt idx="3965">
                  <c:v>39.6500000000006</c:v>
                </c:pt>
                <c:pt idx="3966">
                  <c:v>39.6600000000006</c:v>
                </c:pt>
                <c:pt idx="3967">
                  <c:v>39.6700000000006</c:v>
                </c:pt>
                <c:pt idx="3968">
                  <c:v>39.6800000000006</c:v>
                </c:pt>
                <c:pt idx="3969">
                  <c:v>39.6900000000006</c:v>
                </c:pt>
                <c:pt idx="3970">
                  <c:v>39.7000000000006</c:v>
                </c:pt>
                <c:pt idx="3971">
                  <c:v>39.7100000000006</c:v>
                </c:pt>
                <c:pt idx="3972">
                  <c:v>39.7200000000006</c:v>
                </c:pt>
                <c:pt idx="3973">
                  <c:v>39.7300000000006</c:v>
                </c:pt>
                <c:pt idx="3974">
                  <c:v>39.7400000000006</c:v>
                </c:pt>
                <c:pt idx="3975">
                  <c:v>39.7500000000006</c:v>
                </c:pt>
                <c:pt idx="3976">
                  <c:v>39.7600000000006</c:v>
                </c:pt>
                <c:pt idx="3977">
                  <c:v>39.7700000000006</c:v>
                </c:pt>
                <c:pt idx="3978">
                  <c:v>39.7800000000006</c:v>
                </c:pt>
                <c:pt idx="3979">
                  <c:v>39.7900000000006</c:v>
                </c:pt>
                <c:pt idx="3980">
                  <c:v>39.80000000000059</c:v>
                </c:pt>
                <c:pt idx="3981">
                  <c:v>39.81000000000059</c:v>
                </c:pt>
                <c:pt idx="3982">
                  <c:v>39.8200000000006</c:v>
                </c:pt>
                <c:pt idx="3983">
                  <c:v>39.8300000000006</c:v>
                </c:pt>
                <c:pt idx="3984">
                  <c:v>39.84000000000059</c:v>
                </c:pt>
                <c:pt idx="3985">
                  <c:v>39.85000000000059</c:v>
                </c:pt>
                <c:pt idx="3986">
                  <c:v>39.8600000000006</c:v>
                </c:pt>
                <c:pt idx="3987">
                  <c:v>39.87000000000059</c:v>
                </c:pt>
                <c:pt idx="3988">
                  <c:v>39.88000000000059</c:v>
                </c:pt>
                <c:pt idx="3989">
                  <c:v>39.8900000000006</c:v>
                </c:pt>
                <c:pt idx="3990">
                  <c:v>39.9000000000006</c:v>
                </c:pt>
                <c:pt idx="3991">
                  <c:v>39.91000000000059</c:v>
                </c:pt>
                <c:pt idx="3992">
                  <c:v>39.9200000000006</c:v>
                </c:pt>
                <c:pt idx="3993">
                  <c:v>39.9300000000006</c:v>
                </c:pt>
                <c:pt idx="3994">
                  <c:v>39.94000000000059</c:v>
                </c:pt>
                <c:pt idx="3995">
                  <c:v>39.95000000000059</c:v>
                </c:pt>
                <c:pt idx="3996">
                  <c:v>39.9600000000006</c:v>
                </c:pt>
                <c:pt idx="3997">
                  <c:v>39.9700000000006</c:v>
                </c:pt>
                <c:pt idx="3998">
                  <c:v>39.98000000000059</c:v>
                </c:pt>
                <c:pt idx="3999">
                  <c:v>39.9900000000006</c:v>
                </c:pt>
                <c:pt idx="4000">
                  <c:v>40.0000000000006</c:v>
                </c:pt>
                <c:pt idx="4001">
                  <c:v>40.01000000000059</c:v>
                </c:pt>
                <c:pt idx="4002">
                  <c:v>40.0200000000006</c:v>
                </c:pt>
                <c:pt idx="4003">
                  <c:v>40.0300000000006</c:v>
                </c:pt>
                <c:pt idx="4004">
                  <c:v>40.0400000000006</c:v>
                </c:pt>
                <c:pt idx="4005">
                  <c:v>40.05000000000059</c:v>
                </c:pt>
                <c:pt idx="4006">
                  <c:v>40.0600000000006</c:v>
                </c:pt>
                <c:pt idx="4007">
                  <c:v>40.0700000000006</c:v>
                </c:pt>
                <c:pt idx="4008">
                  <c:v>40.0800000000005</c:v>
                </c:pt>
                <c:pt idx="4009">
                  <c:v>40.0900000000005</c:v>
                </c:pt>
                <c:pt idx="4010">
                  <c:v>40.1000000000005</c:v>
                </c:pt>
                <c:pt idx="4011">
                  <c:v>40.1100000000005</c:v>
                </c:pt>
                <c:pt idx="4012">
                  <c:v>40.1200000000005</c:v>
                </c:pt>
                <c:pt idx="4013">
                  <c:v>40.1300000000005</c:v>
                </c:pt>
                <c:pt idx="4014">
                  <c:v>40.1400000000005</c:v>
                </c:pt>
                <c:pt idx="4015">
                  <c:v>40.1500000000005</c:v>
                </c:pt>
                <c:pt idx="4016">
                  <c:v>40.1600000000005</c:v>
                </c:pt>
                <c:pt idx="4017">
                  <c:v>40.1700000000005</c:v>
                </c:pt>
                <c:pt idx="4018">
                  <c:v>40.1800000000005</c:v>
                </c:pt>
                <c:pt idx="4019">
                  <c:v>40.1900000000005</c:v>
                </c:pt>
                <c:pt idx="4020">
                  <c:v>40.2000000000005</c:v>
                </c:pt>
                <c:pt idx="4021">
                  <c:v>40.2100000000005</c:v>
                </c:pt>
                <c:pt idx="4022">
                  <c:v>40.2200000000005</c:v>
                </c:pt>
                <c:pt idx="4023">
                  <c:v>40.2300000000005</c:v>
                </c:pt>
                <c:pt idx="4024">
                  <c:v>40.2400000000005</c:v>
                </c:pt>
                <c:pt idx="4025">
                  <c:v>40.2500000000005</c:v>
                </c:pt>
                <c:pt idx="4026">
                  <c:v>40.2600000000005</c:v>
                </c:pt>
                <c:pt idx="4027">
                  <c:v>40.2700000000005</c:v>
                </c:pt>
                <c:pt idx="4028">
                  <c:v>40.2800000000005</c:v>
                </c:pt>
                <c:pt idx="4029">
                  <c:v>40.2900000000005</c:v>
                </c:pt>
                <c:pt idx="4030">
                  <c:v>40.30000000000049</c:v>
                </c:pt>
                <c:pt idx="4031">
                  <c:v>40.31000000000049</c:v>
                </c:pt>
                <c:pt idx="4032">
                  <c:v>40.3200000000005</c:v>
                </c:pt>
                <c:pt idx="4033">
                  <c:v>40.3300000000005</c:v>
                </c:pt>
                <c:pt idx="4034">
                  <c:v>40.34000000000049</c:v>
                </c:pt>
                <c:pt idx="4035">
                  <c:v>40.35000000000049</c:v>
                </c:pt>
                <c:pt idx="4036">
                  <c:v>40.3600000000005</c:v>
                </c:pt>
                <c:pt idx="4037">
                  <c:v>40.37000000000049</c:v>
                </c:pt>
                <c:pt idx="4038">
                  <c:v>40.38000000000049</c:v>
                </c:pt>
                <c:pt idx="4039">
                  <c:v>40.3900000000005</c:v>
                </c:pt>
                <c:pt idx="4040">
                  <c:v>40.4000000000005</c:v>
                </c:pt>
                <c:pt idx="4041">
                  <c:v>40.41000000000049</c:v>
                </c:pt>
                <c:pt idx="4042">
                  <c:v>40.4200000000005</c:v>
                </c:pt>
                <c:pt idx="4043">
                  <c:v>40.4300000000005</c:v>
                </c:pt>
                <c:pt idx="4044">
                  <c:v>40.4400000000005</c:v>
                </c:pt>
                <c:pt idx="4045">
                  <c:v>40.45000000000049</c:v>
                </c:pt>
                <c:pt idx="4046">
                  <c:v>40.4600000000005</c:v>
                </c:pt>
                <c:pt idx="4047">
                  <c:v>40.4700000000005</c:v>
                </c:pt>
                <c:pt idx="4048">
                  <c:v>40.48000000000049</c:v>
                </c:pt>
                <c:pt idx="4049">
                  <c:v>40.4900000000005</c:v>
                </c:pt>
                <c:pt idx="4050">
                  <c:v>40.5000000000005</c:v>
                </c:pt>
                <c:pt idx="4051">
                  <c:v>40.5100000000005</c:v>
                </c:pt>
                <c:pt idx="4052">
                  <c:v>40.5200000000005</c:v>
                </c:pt>
                <c:pt idx="4053">
                  <c:v>40.5300000000005</c:v>
                </c:pt>
                <c:pt idx="4054">
                  <c:v>40.5400000000005</c:v>
                </c:pt>
                <c:pt idx="4055">
                  <c:v>40.55000000000049</c:v>
                </c:pt>
                <c:pt idx="4056">
                  <c:v>40.5600000000005</c:v>
                </c:pt>
                <c:pt idx="4057">
                  <c:v>40.5700000000005</c:v>
                </c:pt>
                <c:pt idx="4058">
                  <c:v>40.5800000000004</c:v>
                </c:pt>
                <c:pt idx="4059">
                  <c:v>40.5900000000004</c:v>
                </c:pt>
                <c:pt idx="4060">
                  <c:v>40.6000000000004</c:v>
                </c:pt>
                <c:pt idx="4061">
                  <c:v>40.6100000000004</c:v>
                </c:pt>
                <c:pt idx="4062">
                  <c:v>40.6200000000004</c:v>
                </c:pt>
                <c:pt idx="4063">
                  <c:v>40.6300000000004</c:v>
                </c:pt>
                <c:pt idx="4064">
                  <c:v>40.6400000000004</c:v>
                </c:pt>
                <c:pt idx="4065">
                  <c:v>40.6500000000004</c:v>
                </c:pt>
                <c:pt idx="4066">
                  <c:v>40.6600000000004</c:v>
                </c:pt>
                <c:pt idx="4067">
                  <c:v>40.6700000000004</c:v>
                </c:pt>
                <c:pt idx="4068">
                  <c:v>40.6800000000004</c:v>
                </c:pt>
                <c:pt idx="4069">
                  <c:v>40.6900000000004</c:v>
                </c:pt>
                <c:pt idx="4070">
                  <c:v>40.7000000000004</c:v>
                </c:pt>
                <c:pt idx="4071">
                  <c:v>40.7100000000004</c:v>
                </c:pt>
                <c:pt idx="4072">
                  <c:v>40.7200000000004</c:v>
                </c:pt>
                <c:pt idx="4073">
                  <c:v>40.7300000000004</c:v>
                </c:pt>
                <c:pt idx="4074">
                  <c:v>40.7400000000004</c:v>
                </c:pt>
                <c:pt idx="4075">
                  <c:v>40.7500000000004</c:v>
                </c:pt>
                <c:pt idx="4076">
                  <c:v>40.7600000000004</c:v>
                </c:pt>
                <c:pt idx="4077">
                  <c:v>40.7700000000004</c:v>
                </c:pt>
                <c:pt idx="4078">
                  <c:v>40.7800000000004</c:v>
                </c:pt>
                <c:pt idx="4079">
                  <c:v>40.7900000000004</c:v>
                </c:pt>
                <c:pt idx="4080">
                  <c:v>40.8000000000004</c:v>
                </c:pt>
                <c:pt idx="4081">
                  <c:v>40.81000000000039</c:v>
                </c:pt>
                <c:pt idx="4082">
                  <c:v>40.8200000000004</c:v>
                </c:pt>
                <c:pt idx="4083">
                  <c:v>40.8300000000004</c:v>
                </c:pt>
                <c:pt idx="4084">
                  <c:v>40.84000000000039</c:v>
                </c:pt>
                <c:pt idx="4085">
                  <c:v>40.85000000000039</c:v>
                </c:pt>
                <c:pt idx="4086">
                  <c:v>40.8600000000004</c:v>
                </c:pt>
                <c:pt idx="4087">
                  <c:v>40.8700000000004</c:v>
                </c:pt>
                <c:pt idx="4088">
                  <c:v>40.88000000000039</c:v>
                </c:pt>
                <c:pt idx="4089">
                  <c:v>40.8900000000004</c:v>
                </c:pt>
                <c:pt idx="4090">
                  <c:v>40.9000000000004</c:v>
                </c:pt>
                <c:pt idx="4091">
                  <c:v>40.91000000000039</c:v>
                </c:pt>
                <c:pt idx="4092">
                  <c:v>40.9200000000004</c:v>
                </c:pt>
                <c:pt idx="4093">
                  <c:v>40.9300000000004</c:v>
                </c:pt>
                <c:pt idx="4094">
                  <c:v>40.9400000000004</c:v>
                </c:pt>
                <c:pt idx="4095">
                  <c:v>40.95000000000039</c:v>
                </c:pt>
                <c:pt idx="4096">
                  <c:v>40.9600000000004</c:v>
                </c:pt>
                <c:pt idx="4097">
                  <c:v>40.9700000000004</c:v>
                </c:pt>
                <c:pt idx="4098">
                  <c:v>40.98000000000039</c:v>
                </c:pt>
                <c:pt idx="4099">
                  <c:v>40.9900000000004</c:v>
                </c:pt>
                <c:pt idx="4100">
                  <c:v>41.0000000000004</c:v>
                </c:pt>
                <c:pt idx="4101">
                  <c:v>41.0100000000004</c:v>
                </c:pt>
                <c:pt idx="4102">
                  <c:v>41.0200000000004</c:v>
                </c:pt>
                <c:pt idx="4103">
                  <c:v>41.0300000000004</c:v>
                </c:pt>
                <c:pt idx="4104">
                  <c:v>41.0400000000004</c:v>
                </c:pt>
                <c:pt idx="4105">
                  <c:v>41.0500000000004</c:v>
                </c:pt>
                <c:pt idx="4106">
                  <c:v>41.0600000000004</c:v>
                </c:pt>
                <c:pt idx="4107">
                  <c:v>41.0700000000004</c:v>
                </c:pt>
                <c:pt idx="4108">
                  <c:v>41.0800000000003</c:v>
                </c:pt>
                <c:pt idx="4109">
                  <c:v>41.0900000000003</c:v>
                </c:pt>
                <c:pt idx="4110">
                  <c:v>41.1000000000003</c:v>
                </c:pt>
                <c:pt idx="4111">
                  <c:v>41.1100000000003</c:v>
                </c:pt>
                <c:pt idx="4112">
                  <c:v>41.1200000000003</c:v>
                </c:pt>
                <c:pt idx="4113">
                  <c:v>41.1300000000003</c:v>
                </c:pt>
                <c:pt idx="4114">
                  <c:v>41.1400000000003</c:v>
                </c:pt>
                <c:pt idx="4115">
                  <c:v>41.1500000000003</c:v>
                </c:pt>
                <c:pt idx="4116">
                  <c:v>41.1600000000003</c:v>
                </c:pt>
                <c:pt idx="4117">
                  <c:v>41.1700000000003</c:v>
                </c:pt>
                <c:pt idx="4118">
                  <c:v>41.1800000000003</c:v>
                </c:pt>
                <c:pt idx="4119">
                  <c:v>41.1900000000003</c:v>
                </c:pt>
                <c:pt idx="4120">
                  <c:v>41.2000000000003</c:v>
                </c:pt>
                <c:pt idx="4121">
                  <c:v>41.2100000000003</c:v>
                </c:pt>
                <c:pt idx="4122">
                  <c:v>41.2200000000003</c:v>
                </c:pt>
                <c:pt idx="4123">
                  <c:v>41.2300000000003</c:v>
                </c:pt>
                <c:pt idx="4124">
                  <c:v>41.2400000000003</c:v>
                </c:pt>
                <c:pt idx="4125">
                  <c:v>41.2500000000003</c:v>
                </c:pt>
                <c:pt idx="4126">
                  <c:v>41.26000000000031</c:v>
                </c:pt>
                <c:pt idx="4127">
                  <c:v>41.2700000000003</c:v>
                </c:pt>
                <c:pt idx="4128">
                  <c:v>41.2800000000003</c:v>
                </c:pt>
                <c:pt idx="4129">
                  <c:v>41.2900000000003</c:v>
                </c:pt>
                <c:pt idx="4130">
                  <c:v>41.3000000000003</c:v>
                </c:pt>
                <c:pt idx="4131">
                  <c:v>41.31000000000029</c:v>
                </c:pt>
                <c:pt idx="4132">
                  <c:v>41.3200000000003</c:v>
                </c:pt>
                <c:pt idx="4133">
                  <c:v>41.3300000000003</c:v>
                </c:pt>
                <c:pt idx="4134">
                  <c:v>41.34000000000029</c:v>
                </c:pt>
                <c:pt idx="4135">
                  <c:v>41.35000000000029</c:v>
                </c:pt>
                <c:pt idx="4136">
                  <c:v>41.3600000000003</c:v>
                </c:pt>
                <c:pt idx="4137">
                  <c:v>41.3700000000003</c:v>
                </c:pt>
                <c:pt idx="4138">
                  <c:v>41.38000000000029</c:v>
                </c:pt>
                <c:pt idx="4139">
                  <c:v>41.3900000000003</c:v>
                </c:pt>
                <c:pt idx="4140">
                  <c:v>41.4000000000003</c:v>
                </c:pt>
                <c:pt idx="4141">
                  <c:v>41.41000000000029</c:v>
                </c:pt>
                <c:pt idx="4142">
                  <c:v>41.4200000000003</c:v>
                </c:pt>
                <c:pt idx="4143">
                  <c:v>41.4300000000003</c:v>
                </c:pt>
                <c:pt idx="4144">
                  <c:v>41.4400000000003</c:v>
                </c:pt>
                <c:pt idx="4145">
                  <c:v>41.45000000000029</c:v>
                </c:pt>
                <c:pt idx="4146">
                  <c:v>41.4600000000003</c:v>
                </c:pt>
                <c:pt idx="4147">
                  <c:v>41.4700000000003</c:v>
                </c:pt>
                <c:pt idx="4148">
                  <c:v>41.4800000000003</c:v>
                </c:pt>
                <c:pt idx="4149">
                  <c:v>41.4900000000003</c:v>
                </c:pt>
                <c:pt idx="4150">
                  <c:v>41.5000000000003</c:v>
                </c:pt>
                <c:pt idx="4151">
                  <c:v>41.5100000000003</c:v>
                </c:pt>
                <c:pt idx="4152">
                  <c:v>41.5200000000003</c:v>
                </c:pt>
                <c:pt idx="4153">
                  <c:v>41.5300000000003</c:v>
                </c:pt>
                <c:pt idx="4154">
                  <c:v>41.5400000000003</c:v>
                </c:pt>
                <c:pt idx="4155">
                  <c:v>41.5500000000003</c:v>
                </c:pt>
                <c:pt idx="4156">
                  <c:v>41.5600000000003</c:v>
                </c:pt>
                <c:pt idx="4157">
                  <c:v>41.5700000000003</c:v>
                </c:pt>
                <c:pt idx="4158">
                  <c:v>41.5800000000003</c:v>
                </c:pt>
                <c:pt idx="4159">
                  <c:v>41.5900000000002</c:v>
                </c:pt>
                <c:pt idx="4160">
                  <c:v>41.6000000000002</c:v>
                </c:pt>
                <c:pt idx="4161">
                  <c:v>41.6100000000002</c:v>
                </c:pt>
                <c:pt idx="4162">
                  <c:v>41.6200000000002</c:v>
                </c:pt>
                <c:pt idx="4163">
                  <c:v>41.6300000000002</c:v>
                </c:pt>
                <c:pt idx="4164">
                  <c:v>41.6400000000002</c:v>
                </c:pt>
                <c:pt idx="4165">
                  <c:v>41.6500000000002</c:v>
                </c:pt>
                <c:pt idx="4166">
                  <c:v>41.6600000000002</c:v>
                </c:pt>
                <c:pt idx="4167">
                  <c:v>41.6700000000002</c:v>
                </c:pt>
                <c:pt idx="4168">
                  <c:v>41.6800000000002</c:v>
                </c:pt>
                <c:pt idx="4169">
                  <c:v>41.6900000000002</c:v>
                </c:pt>
                <c:pt idx="4170">
                  <c:v>41.7000000000002</c:v>
                </c:pt>
                <c:pt idx="4171">
                  <c:v>41.7100000000002</c:v>
                </c:pt>
                <c:pt idx="4172">
                  <c:v>41.7200000000002</c:v>
                </c:pt>
                <c:pt idx="4173">
                  <c:v>41.7300000000002</c:v>
                </c:pt>
                <c:pt idx="4174">
                  <c:v>41.7400000000002</c:v>
                </c:pt>
                <c:pt idx="4175">
                  <c:v>41.7500000000002</c:v>
                </c:pt>
                <c:pt idx="4176">
                  <c:v>41.7600000000002</c:v>
                </c:pt>
                <c:pt idx="4177">
                  <c:v>41.7700000000002</c:v>
                </c:pt>
                <c:pt idx="4178">
                  <c:v>41.7800000000002</c:v>
                </c:pt>
                <c:pt idx="4179">
                  <c:v>41.7900000000002</c:v>
                </c:pt>
                <c:pt idx="4180">
                  <c:v>41.8000000000002</c:v>
                </c:pt>
                <c:pt idx="4181">
                  <c:v>41.81000000000019</c:v>
                </c:pt>
                <c:pt idx="4182">
                  <c:v>41.8200000000002</c:v>
                </c:pt>
                <c:pt idx="4183">
                  <c:v>41.8300000000002</c:v>
                </c:pt>
                <c:pt idx="4184">
                  <c:v>41.8400000000002</c:v>
                </c:pt>
                <c:pt idx="4185">
                  <c:v>41.85000000000019</c:v>
                </c:pt>
                <c:pt idx="4186">
                  <c:v>41.8600000000002</c:v>
                </c:pt>
                <c:pt idx="4187">
                  <c:v>41.8700000000002</c:v>
                </c:pt>
                <c:pt idx="4188">
                  <c:v>41.88000000000019</c:v>
                </c:pt>
                <c:pt idx="4189">
                  <c:v>41.8900000000002</c:v>
                </c:pt>
                <c:pt idx="4190">
                  <c:v>41.9000000000002</c:v>
                </c:pt>
                <c:pt idx="4191">
                  <c:v>41.9100000000002</c:v>
                </c:pt>
                <c:pt idx="4192">
                  <c:v>41.9200000000002</c:v>
                </c:pt>
                <c:pt idx="4193">
                  <c:v>41.9300000000002</c:v>
                </c:pt>
                <c:pt idx="4194">
                  <c:v>41.9400000000002</c:v>
                </c:pt>
                <c:pt idx="4195">
                  <c:v>41.95000000000019</c:v>
                </c:pt>
                <c:pt idx="4196">
                  <c:v>41.9600000000002</c:v>
                </c:pt>
                <c:pt idx="4197">
                  <c:v>41.9700000000002</c:v>
                </c:pt>
                <c:pt idx="4198">
                  <c:v>41.9800000000002</c:v>
                </c:pt>
                <c:pt idx="4199">
                  <c:v>41.9900000000002</c:v>
                </c:pt>
                <c:pt idx="4200">
                  <c:v>42.0000000000002</c:v>
                </c:pt>
                <c:pt idx="4201">
                  <c:v>42.0100000000002</c:v>
                </c:pt>
                <c:pt idx="4202">
                  <c:v>42.0200000000002</c:v>
                </c:pt>
                <c:pt idx="4203">
                  <c:v>42.0300000000002</c:v>
                </c:pt>
                <c:pt idx="4204">
                  <c:v>42.0400000000002</c:v>
                </c:pt>
                <c:pt idx="4205">
                  <c:v>42.0500000000002</c:v>
                </c:pt>
                <c:pt idx="4206">
                  <c:v>42.0600000000002</c:v>
                </c:pt>
                <c:pt idx="4207">
                  <c:v>42.0700000000002</c:v>
                </c:pt>
                <c:pt idx="4208">
                  <c:v>42.0800000000002</c:v>
                </c:pt>
                <c:pt idx="4209">
                  <c:v>42.0900000000001</c:v>
                </c:pt>
                <c:pt idx="4210">
                  <c:v>42.1000000000001</c:v>
                </c:pt>
                <c:pt idx="4211">
                  <c:v>42.1100000000001</c:v>
                </c:pt>
                <c:pt idx="4212">
                  <c:v>42.1200000000001</c:v>
                </c:pt>
                <c:pt idx="4213">
                  <c:v>42.1300000000001</c:v>
                </c:pt>
                <c:pt idx="4214">
                  <c:v>42.1400000000001</c:v>
                </c:pt>
                <c:pt idx="4215">
                  <c:v>42.1500000000001</c:v>
                </c:pt>
                <c:pt idx="4216">
                  <c:v>42.1600000000001</c:v>
                </c:pt>
                <c:pt idx="4217">
                  <c:v>42.1700000000001</c:v>
                </c:pt>
                <c:pt idx="4218">
                  <c:v>42.1800000000001</c:v>
                </c:pt>
                <c:pt idx="4219">
                  <c:v>42.1900000000001</c:v>
                </c:pt>
                <c:pt idx="4220">
                  <c:v>42.2000000000001</c:v>
                </c:pt>
                <c:pt idx="4221">
                  <c:v>42.2100000000001</c:v>
                </c:pt>
                <c:pt idx="4222">
                  <c:v>42.2200000000001</c:v>
                </c:pt>
                <c:pt idx="4223">
                  <c:v>42.2300000000001</c:v>
                </c:pt>
                <c:pt idx="4224">
                  <c:v>42.2400000000001</c:v>
                </c:pt>
                <c:pt idx="4225">
                  <c:v>42.2500000000001</c:v>
                </c:pt>
                <c:pt idx="4226">
                  <c:v>42.2600000000001</c:v>
                </c:pt>
                <c:pt idx="4227">
                  <c:v>42.2700000000001</c:v>
                </c:pt>
                <c:pt idx="4228">
                  <c:v>42.2800000000001</c:v>
                </c:pt>
                <c:pt idx="4229">
                  <c:v>42.2900000000001</c:v>
                </c:pt>
                <c:pt idx="4230">
                  <c:v>42.3000000000001</c:v>
                </c:pt>
                <c:pt idx="4231">
                  <c:v>42.31000000000009</c:v>
                </c:pt>
                <c:pt idx="4232">
                  <c:v>42.3200000000001</c:v>
                </c:pt>
                <c:pt idx="4233">
                  <c:v>42.3300000000001</c:v>
                </c:pt>
                <c:pt idx="4234">
                  <c:v>42.3400000000001</c:v>
                </c:pt>
                <c:pt idx="4235">
                  <c:v>42.35000000000009</c:v>
                </c:pt>
                <c:pt idx="4236">
                  <c:v>42.3600000000001</c:v>
                </c:pt>
                <c:pt idx="4237">
                  <c:v>42.3700000000001</c:v>
                </c:pt>
                <c:pt idx="4238">
                  <c:v>42.38000000000009</c:v>
                </c:pt>
                <c:pt idx="4239">
                  <c:v>42.3900000000001</c:v>
                </c:pt>
                <c:pt idx="4240">
                  <c:v>42.4000000000001</c:v>
                </c:pt>
                <c:pt idx="4241">
                  <c:v>42.4100000000001</c:v>
                </c:pt>
                <c:pt idx="4242">
                  <c:v>42.4200000000001</c:v>
                </c:pt>
                <c:pt idx="4243">
                  <c:v>42.4300000000001</c:v>
                </c:pt>
                <c:pt idx="4244">
                  <c:v>42.4400000000001</c:v>
                </c:pt>
                <c:pt idx="4245">
                  <c:v>42.4500000000001</c:v>
                </c:pt>
                <c:pt idx="4246">
                  <c:v>42.4600000000001</c:v>
                </c:pt>
                <c:pt idx="4247">
                  <c:v>42.4700000000001</c:v>
                </c:pt>
                <c:pt idx="4248">
                  <c:v>42.4800000000001</c:v>
                </c:pt>
                <c:pt idx="4249">
                  <c:v>42.4900000000001</c:v>
                </c:pt>
                <c:pt idx="4250">
                  <c:v>42.5000000000001</c:v>
                </c:pt>
                <c:pt idx="4251">
                  <c:v>42.5100000000001</c:v>
                </c:pt>
                <c:pt idx="4252">
                  <c:v>42.5200000000001</c:v>
                </c:pt>
                <c:pt idx="4253">
                  <c:v>42.5300000000001</c:v>
                </c:pt>
                <c:pt idx="4254">
                  <c:v>42.5400000000001</c:v>
                </c:pt>
                <c:pt idx="4255">
                  <c:v>42.5500000000001</c:v>
                </c:pt>
                <c:pt idx="4256">
                  <c:v>42.5600000000001</c:v>
                </c:pt>
                <c:pt idx="4257">
                  <c:v>42.5700000000001</c:v>
                </c:pt>
                <c:pt idx="4258">
                  <c:v>42.5800000000001</c:v>
                </c:pt>
                <c:pt idx="4259">
                  <c:v>42.59</c:v>
                </c:pt>
                <c:pt idx="4260">
                  <c:v>42.6</c:v>
                </c:pt>
                <c:pt idx="4261">
                  <c:v>42.61</c:v>
                </c:pt>
                <c:pt idx="4262">
                  <c:v>42.62</c:v>
                </c:pt>
                <c:pt idx="4263">
                  <c:v>42.63</c:v>
                </c:pt>
                <c:pt idx="4264">
                  <c:v>42.64</c:v>
                </c:pt>
                <c:pt idx="4265">
                  <c:v>42.65</c:v>
                </c:pt>
                <c:pt idx="4266">
                  <c:v>42.66</c:v>
                </c:pt>
                <c:pt idx="4267">
                  <c:v>42.67</c:v>
                </c:pt>
                <c:pt idx="4268">
                  <c:v>42.68</c:v>
                </c:pt>
                <c:pt idx="4269">
                  <c:v>42.69</c:v>
                </c:pt>
                <c:pt idx="4270">
                  <c:v>42.7</c:v>
                </c:pt>
                <c:pt idx="4271">
                  <c:v>42.71</c:v>
                </c:pt>
                <c:pt idx="4272">
                  <c:v>42.72</c:v>
                </c:pt>
                <c:pt idx="4273">
                  <c:v>42.73</c:v>
                </c:pt>
                <c:pt idx="4274">
                  <c:v>42.74</c:v>
                </c:pt>
                <c:pt idx="4275">
                  <c:v>42.75</c:v>
                </c:pt>
                <c:pt idx="4276">
                  <c:v>42.76</c:v>
                </c:pt>
                <c:pt idx="4277">
                  <c:v>42.77</c:v>
                </c:pt>
                <c:pt idx="4278">
                  <c:v>42.78</c:v>
                </c:pt>
                <c:pt idx="4279">
                  <c:v>42.79</c:v>
                </c:pt>
                <c:pt idx="4280">
                  <c:v>42.8</c:v>
                </c:pt>
                <c:pt idx="4281">
                  <c:v>42.81</c:v>
                </c:pt>
                <c:pt idx="4282">
                  <c:v>42.82</c:v>
                </c:pt>
                <c:pt idx="4283">
                  <c:v>42.83</c:v>
                </c:pt>
                <c:pt idx="4284">
                  <c:v>42.84</c:v>
                </c:pt>
                <c:pt idx="4285">
                  <c:v>42.85</c:v>
                </c:pt>
                <c:pt idx="4286">
                  <c:v>42.86</c:v>
                </c:pt>
                <c:pt idx="4287">
                  <c:v>42.87</c:v>
                </c:pt>
                <c:pt idx="4288">
                  <c:v>42.88</c:v>
                </c:pt>
                <c:pt idx="4289">
                  <c:v>42.89</c:v>
                </c:pt>
                <c:pt idx="4290">
                  <c:v>42.9</c:v>
                </c:pt>
                <c:pt idx="4291">
                  <c:v>42.91</c:v>
                </c:pt>
                <c:pt idx="4292">
                  <c:v>42.92</c:v>
                </c:pt>
                <c:pt idx="4293">
                  <c:v>42.93</c:v>
                </c:pt>
                <c:pt idx="4294">
                  <c:v>42.94</c:v>
                </c:pt>
                <c:pt idx="4295">
                  <c:v>42.95</c:v>
                </c:pt>
                <c:pt idx="4296">
                  <c:v>42.96</c:v>
                </c:pt>
                <c:pt idx="4297">
                  <c:v>42.97</c:v>
                </c:pt>
                <c:pt idx="4298">
                  <c:v>42.98</c:v>
                </c:pt>
                <c:pt idx="4299">
                  <c:v>42.99</c:v>
                </c:pt>
                <c:pt idx="4300">
                  <c:v>43.0</c:v>
                </c:pt>
                <c:pt idx="4301">
                  <c:v>43.01</c:v>
                </c:pt>
                <c:pt idx="4302">
                  <c:v>43.02</c:v>
                </c:pt>
                <c:pt idx="4303">
                  <c:v>43.03</c:v>
                </c:pt>
                <c:pt idx="4304">
                  <c:v>43.04</c:v>
                </c:pt>
                <c:pt idx="4305">
                  <c:v>43.05</c:v>
                </c:pt>
                <c:pt idx="4306">
                  <c:v>43.06</c:v>
                </c:pt>
                <c:pt idx="4307">
                  <c:v>43.07</c:v>
                </c:pt>
                <c:pt idx="4308">
                  <c:v>43.08</c:v>
                </c:pt>
                <c:pt idx="4309">
                  <c:v>43.0899999999999</c:v>
                </c:pt>
                <c:pt idx="4310">
                  <c:v>43.0999999999999</c:v>
                </c:pt>
                <c:pt idx="4311">
                  <c:v>43.1099999999999</c:v>
                </c:pt>
                <c:pt idx="4312">
                  <c:v>43.1199999999999</c:v>
                </c:pt>
                <c:pt idx="4313">
                  <c:v>43.1299999999999</c:v>
                </c:pt>
                <c:pt idx="4314">
                  <c:v>43.1399999999999</c:v>
                </c:pt>
                <c:pt idx="4315">
                  <c:v>43.1499999999999</c:v>
                </c:pt>
                <c:pt idx="4316">
                  <c:v>43.1599999999999</c:v>
                </c:pt>
                <c:pt idx="4317">
                  <c:v>43.1699999999999</c:v>
                </c:pt>
                <c:pt idx="4318">
                  <c:v>43.1799999999999</c:v>
                </c:pt>
                <c:pt idx="4319">
                  <c:v>43.1899999999999</c:v>
                </c:pt>
                <c:pt idx="4320">
                  <c:v>43.1999999999999</c:v>
                </c:pt>
                <c:pt idx="4321">
                  <c:v>43.2099999999999</c:v>
                </c:pt>
                <c:pt idx="4322">
                  <c:v>43.2199999999999</c:v>
                </c:pt>
                <c:pt idx="4323">
                  <c:v>43.2299999999999</c:v>
                </c:pt>
                <c:pt idx="4324">
                  <c:v>43.2399999999999</c:v>
                </c:pt>
                <c:pt idx="4325">
                  <c:v>43.2499999999999</c:v>
                </c:pt>
                <c:pt idx="4326">
                  <c:v>43.2599999999999</c:v>
                </c:pt>
                <c:pt idx="4327">
                  <c:v>43.2699999999999</c:v>
                </c:pt>
                <c:pt idx="4328">
                  <c:v>43.2799999999999</c:v>
                </c:pt>
                <c:pt idx="4329">
                  <c:v>43.2899999999999</c:v>
                </c:pt>
                <c:pt idx="4330">
                  <c:v>43.2999999999999</c:v>
                </c:pt>
                <c:pt idx="4331">
                  <c:v>43.3099999999999</c:v>
                </c:pt>
                <c:pt idx="4332">
                  <c:v>43.3199999999999</c:v>
                </c:pt>
                <c:pt idx="4333">
                  <c:v>43.3299999999999</c:v>
                </c:pt>
                <c:pt idx="4334">
                  <c:v>43.3399999999999</c:v>
                </c:pt>
                <c:pt idx="4335">
                  <c:v>43.3499999999999</c:v>
                </c:pt>
                <c:pt idx="4336">
                  <c:v>43.3599999999999</c:v>
                </c:pt>
                <c:pt idx="4337">
                  <c:v>43.3699999999999</c:v>
                </c:pt>
                <c:pt idx="4338">
                  <c:v>43.3799999999999</c:v>
                </c:pt>
                <c:pt idx="4339">
                  <c:v>43.3899999999999</c:v>
                </c:pt>
                <c:pt idx="4340">
                  <c:v>43.3999999999999</c:v>
                </c:pt>
                <c:pt idx="4341">
                  <c:v>43.4099999999999</c:v>
                </c:pt>
                <c:pt idx="4342">
                  <c:v>43.4199999999999</c:v>
                </c:pt>
                <c:pt idx="4343">
                  <c:v>43.4299999999999</c:v>
                </c:pt>
                <c:pt idx="4344">
                  <c:v>43.4399999999999</c:v>
                </c:pt>
                <c:pt idx="4345">
                  <c:v>43.4499999999999</c:v>
                </c:pt>
                <c:pt idx="4346">
                  <c:v>43.4599999999999</c:v>
                </c:pt>
                <c:pt idx="4347">
                  <c:v>43.4699999999999</c:v>
                </c:pt>
                <c:pt idx="4348">
                  <c:v>43.4799999999999</c:v>
                </c:pt>
                <c:pt idx="4349">
                  <c:v>43.4899999999999</c:v>
                </c:pt>
                <c:pt idx="4350">
                  <c:v>43.4999999999999</c:v>
                </c:pt>
                <c:pt idx="4351">
                  <c:v>43.5099999999999</c:v>
                </c:pt>
                <c:pt idx="4352">
                  <c:v>43.5199999999999</c:v>
                </c:pt>
                <c:pt idx="4353">
                  <c:v>43.5299999999999</c:v>
                </c:pt>
                <c:pt idx="4354">
                  <c:v>43.5399999999999</c:v>
                </c:pt>
                <c:pt idx="4355">
                  <c:v>43.5499999999999</c:v>
                </c:pt>
                <c:pt idx="4356">
                  <c:v>43.5599999999999</c:v>
                </c:pt>
                <c:pt idx="4357">
                  <c:v>43.5699999999999</c:v>
                </c:pt>
                <c:pt idx="4358">
                  <c:v>43.5799999999999</c:v>
                </c:pt>
                <c:pt idx="4359">
                  <c:v>43.5899999999999</c:v>
                </c:pt>
                <c:pt idx="4360">
                  <c:v>43.5999999999998</c:v>
                </c:pt>
                <c:pt idx="4361">
                  <c:v>43.6099999999998</c:v>
                </c:pt>
                <c:pt idx="4362">
                  <c:v>43.6199999999998</c:v>
                </c:pt>
                <c:pt idx="4363">
                  <c:v>43.6299999999998</c:v>
                </c:pt>
                <c:pt idx="4364">
                  <c:v>43.6399999999998</c:v>
                </c:pt>
                <c:pt idx="4365">
                  <c:v>43.6499999999998</c:v>
                </c:pt>
                <c:pt idx="4366">
                  <c:v>43.6599999999998</c:v>
                </c:pt>
                <c:pt idx="4367">
                  <c:v>43.6699999999998</c:v>
                </c:pt>
                <c:pt idx="4368">
                  <c:v>43.6799999999998</c:v>
                </c:pt>
                <c:pt idx="4369">
                  <c:v>43.6899999999998</c:v>
                </c:pt>
                <c:pt idx="4370">
                  <c:v>43.6999999999998</c:v>
                </c:pt>
                <c:pt idx="4371">
                  <c:v>43.7099999999998</c:v>
                </c:pt>
                <c:pt idx="4372">
                  <c:v>43.7199999999998</c:v>
                </c:pt>
                <c:pt idx="4373">
                  <c:v>43.7299999999998</c:v>
                </c:pt>
                <c:pt idx="4374">
                  <c:v>43.7399999999998</c:v>
                </c:pt>
                <c:pt idx="4375">
                  <c:v>43.7499999999998</c:v>
                </c:pt>
                <c:pt idx="4376">
                  <c:v>43.7599999999998</c:v>
                </c:pt>
                <c:pt idx="4377">
                  <c:v>43.7699999999998</c:v>
                </c:pt>
                <c:pt idx="4378">
                  <c:v>43.7799999999998</c:v>
                </c:pt>
                <c:pt idx="4379">
                  <c:v>43.7899999999998</c:v>
                </c:pt>
                <c:pt idx="4380">
                  <c:v>43.7999999999998</c:v>
                </c:pt>
                <c:pt idx="4381">
                  <c:v>43.8099999999998</c:v>
                </c:pt>
                <c:pt idx="4382">
                  <c:v>43.8199999999998</c:v>
                </c:pt>
                <c:pt idx="4383">
                  <c:v>43.8299999999998</c:v>
                </c:pt>
                <c:pt idx="4384">
                  <c:v>43.8399999999998</c:v>
                </c:pt>
                <c:pt idx="4385">
                  <c:v>43.8499999999998</c:v>
                </c:pt>
                <c:pt idx="4386">
                  <c:v>43.8599999999998</c:v>
                </c:pt>
                <c:pt idx="4387">
                  <c:v>43.8699999999998</c:v>
                </c:pt>
                <c:pt idx="4388">
                  <c:v>43.8799999999998</c:v>
                </c:pt>
                <c:pt idx="4389">
                  <c:v>43.8899999999998</c:v>
                </c:pt>
                <c:pt idx="4390">
                  <c:v>43.8999999999998</c:v>
                </c:pt>
                <c:pt idx="4391">
                  <c:v>43.9099999999998</c:v>
                </c:pt>
                <c:pt idx="4392">
                  <c:v>43.9199999999998</c:v>
                </c:pt>
                <c:pt idx="4393">
                  <c:v>43.9299999999998</c:v>
                </c:pt>
                <c:pt idx="4394">
                  <c:v>43.9399999999998</c:v>
                </c:pt>
                <c:pt idx="4395">
                  <c:v>43.9499999999998</c:v>
                </c:pt>
                <c:pt idx="4396">
                  <c:v>43.9599999999998</c:v>
                </c:pt>
                <c:pt idx="4397">
                  <c:v>43.9699999999998</c:v>
                </c:pt>
                <c:pt idx="4398">
                  <c:v>43.9799999999998</c:v>
                </c:pt>
                <c:pt idx="4399">
                  <c:v>43.9899999999998</c:v>
                </c:pt>
                <c:pt idx="4400">
                  <c:v>43.9999999999998</c:v>
                </c:pt>
                <c:pt idx="4401">
                  <c:v>44.0099999999998</c:v>
                </c:pt>
                <c:pt idx="4402">
                  <c:v>44.0199999999998</c:v>
                </c:pt>
                <c:pt idx="4403">
                  <c:v>44.0299999999998</c:v>
                </c:pt>
                <c:pt idx="4404">
                  <c:v>44.0399999999998</c:v>
                </c:pt>
                <c:pt idx="4405">
                  <c:v>44.0499999999998</c:v>
                </c:pt>
                <c:pt idx="4406">
                  <c:v>44.0599999999998</c:v>
                </c:pt>
                <c:pt idx="4407">
                  <c:v>44.0699999999998</c:v>
                </c:pt>
                <c:pt idx="4408">
                  <c:v>44.0799999999998</c:v>
                </c:pt>
                <c:pt idx="4409">
                  <c:v>44.0899999999998</c:v>
                </c:pt>
                <c:pt idx="4410">
                  <c:v>44.0999999999997</c:v>
                </c:pt>
                <c:pt idx="4411">
                  <c:v>44.1099999999997</c:v>
                </c:pt>
                <c:pt idx="4412">
                  <c:v>44.1199999999997</c:v>
                </c:pt>
                <c:pt idx="4413">
                  <c:v>44.1299999999997</c:v>
                </c:pt>
                <c:pt idx="4414">
                  <c:v>44.1399999999997</c:v>
                </c:pt>
                <c:pt idx="4415">
                  <c:v>44.1499999999997</c:v>
                </c:pt>
                <c:pt idx="4416">
                  <c:v>44.1599999999997</c:v>
                </c:pt>
                <c:pt idx="4417">
                  <c:v>44.1699999999997</c:v>
                </c:pt>
                <c:pt idx="4418">
                  <c:v>44.1799999999997</c:v>
                </c:pt>
                <c:pt idx="4419">
                  <c:v>44.1899999999997</c:v>
                </c:pt>
                <c:pt idx="4420">
                  <c:v>44.1999999999997</c:v>
                </c:pt>
                <c:pt idx="4421">
                  <c:v>44.2099999999997</c:v>
                </c:pt>
                <c:pt idx="4422">
                  <c:v>44.2199999999997</c:v>
                </c:pt>
                <c:pt idx="4423">
                  <c:v>44.2299999999997</c:v>
                </c:pt>
                <c:pt idx="4424">
                  <c:v>44.2399999999997</c:v>
                </c:pt>
                <c:pt idx="4425">
                  <c:v>44.2499999999997</c:v>
                </c:pt>
                <c:pt idx="4426">
                  <c:v>44.2599999999997</c:v>
                </c:pt>
                <c:pt idx="4427">
                  <c:v>44.2699999999997</c:v>
                </c:pt>
                <c:pt idx="4428">
                  <c:v>44.2799999999997</c:v>
                </c:pt>
                <c:pt idx="4429">
                  <c:v>44.2899999999997</c:v>
                </c:pt>
                <c:pt idx="4430">
                  <c:v>44.2999999999997</c:v>
                </c:pt>
                <c:pt idx="4431">
                  <c:v>44.3099999999997</c:v>
                </c:pt>
                <c:pt idx="4432">
                  <c:v>44.3199999999997</c:v>
                </c:pt>
                <c:pt idx="4433">
                  <c:v>44.3299999999997</c:v>
                </c:pt>
                <c:pt idx="4434">
                  <c:v>44.3399999999997</c:v>
                </c:pt>
                <c:pt idx="4435">
                  <c:v>44.3499999999997</c:v>
                </c:pt>
                <c:pt idx="4436">
                  <c:v>44.3599999999997</c:v>
                </c:pt>
                <c:pt idx="4437">
                  <c:v>44.3699999999997</c:v>
                </c:pt>
                <c:pt idx="4438">
                  <c:v>44.3799999999997</c:v>
                </c:pt>
                <c:pt idx="4439">
                  <c:v>44.3899999999997</c:v>
                </c:pt>
                <c:pt idx="4440">
                  <c:v>44.3999999999997</c:v>
                </c:pt>
                <c:pt idx="4441">
                  <c:v>44.4099999999997</c:v>
                </c:pt>
                <c:pt idx="4442">
                  <c:v>44.4199999999997</c:v>
                </c:pt>
                <c:pt idx="4443">
                  <c:v>44.4299999999997</c:v>
                </c:pt>
                <c:pt idx="4444">
                  <c:v>44.4399999999997</c:v>
                </c:pt>
                <c:pt idx="4445">
                  <c:v>44.4499999999997</c:v>
                </c:pt>
                <c:pt idx="4446">
                  <c:v>44.4599999999997</c:v>
                </c:pt>
                <c:pt idx="4447">
                  <c:v>44.4699999999997</c:v>
                </c:pt>
                <c:pt idx="4448">
                  <c:v>44.4799999999997</c:v>
                </c:pt>
                <c:pt idx="4449">
                  <c:v>44.4899999999997</c:v>
                </c:pt>
                <c:pt idx="4450">
                  <c:v>44.4999999999997</c:v>
                </c:pt>
                <c:pt idx="4451">
                  <c:v>44.5099999999997</c:v>
                </c:pt>
                <c:pt idx="4452">
                  <c:v>44.5199999999997</c:v>
                </c:pt>
                <c:pt idx="4453">
                  <c:v>44.5299999999997</c:v>
                </c:pt>
                <c:pt idx="4454">
                  <c:v>44.5399999999997</c:v>
                </c:pt>
                <c:pt idx="4455">
                  <c:v>44.5499999999997</c:v>
                </c:pt>
                <c:pt idx="4456">
                  <c:v>44.5599999999997</c:v>
                </c:pt>
                <c:pt idx="4457">
                  <c:v>44.5699999999997</c:v>
                </c:pt>
                <c:pt idx="4458">
                  <c:v>44.5799999999997</c:v>
                </c:pt>
                <c:pt idx="4459">
                  <c:v>44.5899999999997</c:v>
                </c:pt>
                <c:pt idx="4460">
                  <c:v>44.59999999999961</c:v>
                </c:pt>
                <c:pt idx="4461">
                  <c:v>44.6099999999996</c:v>
                </c:pt>
                <c:pt idx="4462">
                  <c:v>44.6199999999996</c:v>
                </c:pt>
                <c:pt idx="4463">
                  <c:v>44.6299999999996</c:v>
                </c:pt>
                <c:pt idx="4464">
                  <c:v>44.6399999999996</c:v>
                </c:pt>
                <c:pt idx="4465">
                  <c:v>44.6499999999996</c:v>
                </c:pt>
                <c:pt idx="4466">
                  <c:v>44.6599999999996</c:v>
                </c:pt>
                <c:pt idx="4467">
                  <c:v>44.6699999999996</c:v>
                </c:pt>
                <c:pt idx="4468">
                  <c:v>44.6799999999996</c:v>
                </c:pt>
                <c:pt idx="4469">
                  <c:v>44.6899999999996</c:v>
                </c:pt>
                <c:pt idx="4470">
                  <c:v>44.6999999999996</c:v>
                </c:pt>
                <c:pt idx="4471">
                  <c:v>44.7099999999996</c:v>
                </c:pt>
                <c:pt idx="4472">
                  <c:v>44.7199999999996</c:v>
                </c:pt>
                <c:pt idx="4473">
                  <c:v>44.7299999999996</c:v>
                </c:pt>
                <c:pt idx="4474">
                  <c:v>44.7399999999996</c:v>
                </c:pt>
                <c:pt idx="4475">
                  <c:v>44.7499999999996</c:v>
                </c:pt>
                <c:pt idx="4476">
                  <c:v>44.7599999999996</c:v>
                </c:pt>
                <c:pt idx="4477">
                  <c:v>44.7699999999996</c:v>
                </c:pt>
                <c:pt idx="4478">
                  <c:v>44.7799999999996</c:v>
                </c:pt>
                <c:pt idx="4479">
                  <c:v>44.7899999999996</c:v>
                </c:pt>
                <c:pt idx="4480">
                  <c:v>44.7999999999996</c:v>
                </c:pt>
                <c:pt idx="4481">
                  <c:v>44.8099999999996</c:v>
                </c:pt>
                <c:pt idx="4482">
                  <c:v>44.8199999999996</c:v>
                </c:pt>
                <c:pt idx="4483">
                  <c:v>44.8299999999996</c:v>
                </c:pt>
                <c:pt idx="4484">
                  <c:v>44.8399999999996</c:v>
                </c:pt>
                <c:pt idx="4485">
                  <c:v>44.8499999999996</c:v>
                </c:pt>
                <c:pt idx="4486">
                  <c:v>44.85999999999959</c:v>
                </c:pt>
                <c:pt idx="4487">
                  <c:v>44.8699999999996</c:v>
                </c:pt>
                <c:pt idx="4488">
                  <c:v>44.8799999999996</c:v>
                </c:pt>
                <c:pt idx="4489">
                  <c:v>44.8899999999996</c:v>
                </c:pt>
                <c:pt idx="4490">
                  <c:v>44.8999999999996</c:v>
                </c:pt>
                <c:pt idx="4491">
                  <c:v>44.9099999999996</c:v>
                </c:pt>
                <c:pt idx="4492">
                  <c:v>44.9199999999996</c:v>
                </c:pt>
                <c:pt idx="4493">
                  <c:v>44.9299999999996</c:v>
                </c:pt>
                <c:pt idx="4494">
                  <c:v>44.9399999999996</c:v>
                </c:pt>
                <c:pt idx="4495">
                  <c:v>44.9499999999996</c:v>
                </c:pt>
                <c:pt idx="4496">
                  <c:v>44.9599999999996</c:v>
                </c:pt>
                <c:pt idx="4497">
                  <c:v>44.9699999999996</c:v>
                </c:pt>
                <c:pt idx="4498">
                  <c:v>44.9799999999996</c:v>
                </c:pt>
                <c:pt idx="4499">
                  <c:v>44.9899999999996</c:v>
                </c:pt>
                <c:pt idx="4500">
                  <c:v>44.9999999999996</c:v>
                </c:pt>
                <c:pt idx="4501">
                  <c:v>45.0099999999996</c:v>
                </c:pt>
                <c:pt idx="4502">
                  <c:v>45.0199999999996</c:v>
                </c:pt>
                <c:pt idx="4503">
                  <c:v>45.0299999999996</c:v>
                </c:pt>
                <c:pt idx="4504">
                  <c:v>45.0399999999996</c:v>
                </c:pt>
                <c:pt idx="4505">
                  <c:v>45.0499999999996</c:v>
                </c:pt>
                <c:pt idx="4506">
                  <c:v>45.0599999999996</c:v>
                </c:pt>
                <c:pt idx="4507">
                  <c:v>45.0699999999996</c:v>
                </c:pt>
                <c:pt idx="4508">
                  <c:v>45.0799999999996</c:v>
                </c:pt>
                <c:pt idx="4509">
                  <c:v>45.0899999999996</c:v>
                </c:pt>
                <c:pt idx="4510">
                  <c:v>45.0999999999995</c:v>
                </c:pt>
                <c:pt idx="4511">
                  <c:v>45.1099999999995</c:v>
                </c:pt>
                <c:pt idx="4512">
                  <c:v>45.1199999999995</c:v>
                </c:pt>
                <c:pt idx="4513">
                  <c:v>45.1299999999995</c:v>
                </c:pt>
                <c:pt idx="4514">
                  <c:v>45.1399999999995</c:v>
                </c:pt>
                <c:pt idx="4515">
                  <c:v>45.1499999999995</c:v>
                </c:pt>
                <c:pt idx="4516">
                  <c:v>45.1599999999995</c:v>
                </c:pt>
                <c:pt idx="4517">
                  <c:v>45.1699999999995</c:v>
                </c:pt>
                <c:pt idx="4518">
                  <c:v>45.1799999999995</c:v>
                </c:pt>
                <c:pt idx="4519">
                  <c:v>45.1899999999995</c:v>
                </c:pt>
                <c:pt idx="4520">
                  <c:v>45.1999999999995</c:v>
                </c:pt>
                <c:pt idx="4521">
                  <c:v>45.2099999999995</c:v>
                </c:pt>
                <c:pt idx="4522">
                  <c:v>45.2199999999995</c:v>
                </c:pt>
                <c:pt idx="4523">
                  <c:v>45.2299999999995</c:v>
                </c:pt>
                <c:pt idx="4524">
                  <c:v>45.2399999999995</c:v>
                </c:pt>
                <c:pt idx="4525">
                  <c:v>45.2499999999995</c:v>
                </c:pt>
                <c:pt idx="4526">
                  <c:v>45.2599999999995</c:v>
                </c:pt>
                <c:pt idx="4527">
                  <c:v>45.2699999999995</c:v>
                </c:pt>
                <c:pt idx="4528">
                  <c:v>45.2799999999995</c:v>
                </c:pt>
                <c:pt idx="4529">
                  <c:v>45.2899999999995</c:v>
                </c:pt>
                <c:pt idx="4530">
                  <c:v>45.2999999999995</c:v>
                </c:pt>
                <c:pt idx="4531">
                  <c:v>45.3099999999995</c:v>
                </c:pt>
                <c:pt idx="4532">
                  <c:v>45.3199999999995</c:v>
                </c:pt>
                <c:pt idx="4533">
                  <c:v>45.3299999999995</c:v>
                </c:pt>
                <c:pt idx="4534">
                  <c:v>45.3399999999995</c:v>
                </c:pt>
                <c:pt idx="4535">
                  <c:v>45.3499999999995</c:v>
                </c:pt>
                <c:pt idx="4536">
                  <c:v>45.35999999999949</c:v>
                </c:pt>
                <c:pt idx="4537">
                  <c:v>45.3699999999995</c:v>
                </c:pt>
                <c:pt idx="4538">
                  <c:v>45.3799999999995</c:v>
                </c:pt>
                <c:pt idx="4539">
                  <c:v>45.3899999999995</c:v>
                </c:pt>
                <c:pt idx="4540">
                  <c:v>45.3999999999995</c:v>
                </c:pt>
                <c:pt idx="4541">
                  <c:v>45.4099999999995</c:v>
                </c:pt>
                <c:pt idx="4542">
                  <c:v>45.4199999999995</c:v>
                </c:pt>
                <c:pt idx="4543">
                  <c:v>45.4299999999995</c:v>
                </c:pt>
                <c:pt idx="4544">
                  <c:v>45.4399999999995</c:v>
                </c:pt>
                <c:pt idx="4545">
                  <c:v>45.4499999999995</c:v>
                </c:pt>
                <c:pt idx="4546">
                  <c:v>45.4599999999995</c:v>
                </c:pt>
                <c:pt idx="4547">
                  <c:v>45.4699999999995</c:v>
                </c:pt>
                <c:pt idx="4548">
                  <c:v>45.4799999999995</c:v>
                </c:pt>
                <c:pt idx="4549">
                  <c:v>45.4899999999995</c:v>
                </c:pt>
                <c:pt idx="4550">
                  <c:v>45.4999999999995</c:v>
                </c:pt>
                <c:pt idx="4551">
                  <c:v>45.5099999999995</c:v>
                </c:pt>
                <c:pt idx="4552">
                  <c:v>45.5199999999995</c:v>
                </c:pt>
                <c:pt idx="4553">
                  <c:v>45.5299999999995</c:v>
                </c:pt>
                <c:pt idx="4554">
                  <c:v>45.5399999999995</c:v>
                </c:pt>
                <c:pt idx="4555">
                  <c:v>45.5499999999995</c:v>
                </c:pt>
                <c:pt idx="4556">
                  <c:v>45.5599999999995</c:v>
                </c:pt>
                <c:pt idx="4557">
                  <c:v>45.5699999999995</c:v>
                </c:pt>
                <c:pt idx="4558">
                  <c:v>45.5799999999995</c:v>
                </c:pt>
                <c:pt idx="4559">
                  <c:v>45.5899999999995</c:v>
                </c:pt>
                <c:pt idx="4560">
                  <c:v>45.5999999999995</c:v>
                </c:pt>
                <c:pt idx="4561">
                  <c:v>45.6099999999994</c:v>
                </c:pt>
                <c:pt idx="4562">
                  <c:v>45.6199999999994</c:v>
                </c:pt>
                <c:pt idx="4563">
                  <c:v>45.6299999999994</c:v>
                </c:pt>
                <c:pt idx="4564">
                  <c:v>45.6399999999994</c:v>
                </c:pt>
                <c:pt idx="4565">
                  <c:v>45.6499999999994</c:v>
                </c:pt>
                <c:pt idx="4566">
                  <c:v>45.6599999999994</c:v>
                </c:pt>
                <c:pt idx="4567">
                  <c:v>45.6699999999994</c:v>
                </c:pt>
                <c:pt idx="4568">
                  <c:v>45.6799999999994</c:v>
                </c:pt>
                <c:pt idx="4569">
                  <c:v>45.6899999999994</c:v>
                </c:pt>
                <c:pt idx="4570">
                  <c:v>45.6999999999994</c:v>
                </c:pt>
                <c:pt idx="4571">
                  <c:v>45.7099999999994</c:v>
                </c:pt>
                <c:pt idx="4572">
                  <c:v>45.7199999999994</c:v>
                </c:pt>
                <c:pt idx="4573">
                  <c:v>45.7299999999994</c:v>
                </c:pt>
                <c:pt idx="4574">
                  <c:v>45.7399999999994</c:v>
                </c:pt>
                <c:pt idx="4575">
                  <c:v>45.7499999999994</c:v>
                </c:pt>
                <c:pt idx="4576">
                  <c:v>45.7599999999994</c:v>
                </c:pt>
                <c:pt idx="4577">
                  <c:v>45.7699999999994</c:v>
                </c:pt>
                <c:pt idx="4578">
                  <c:v>45.7799999999994</c:v>
                </c:pt>
                <c:pt idx="4579">
                  <c:v>45.7899999999994</c:v>
                </c:pt>
                <c:pt idx="4580">
                  <c:v>45.7999999999994</c:v>
                </c:pt>
                <c:pt idx="4581">
                  <c:v>45.8099999999994</c:v>
                </c:pt>
                <c:pt idx="4582">
                  <c:v>45.8199999999994</c:v>
                </c:pt>
                <c:pt idx="4583">
                  <c:v>45.8299999999994</c:v>
                </c:pt>
                <c:pt idx="4584">
                  <c:v>45.8399999999994</c:v>
                </c:pt>
                <c:pt idx="4585">
                  <c:v>45.8499999999994</c:v>
                </c:pt>
                <c:pt idx="4586">
                  <c:v>45.8599999999994</c:v>
                </c:pt>
                <c:pt idx="4587">
                  <c:v>45.8699999999994</c:v>
                </c:pt>
                <c:pt idx="4588">
                  <c:v>45.8799999999994</c:v>
                </c:pt>
                <c:pt idx="4589">
                  <c:v>45.8899999999994</c:v>
                </c:pt>
                <c:pt idx="4590">
                  <c:v>45.8999999999994</c:v>
                </c:pt>
                <c:pt idx="4591">
                  <c:v>45.9099999999994</c:v>
                </c:pt>
                <c:pt idx="4592">
                  <c:v>45.9199999999994</c:v>
                </c:pt>
                <c:pt idx="4593">
                  <c:v>45.9299999999994</c:v>
                </c:pt>
                <c:pt idx="4594">
                  <c:v>45.9399999999994</c:v>
                </c:pt>
                <c:pt idx="4595">
                  <c:v>45.9499999999994</c:v>
                </c:pt>
                <c:pt idx="4596">
                  <c:v>45.9599999999994</c:v>
                </c:pt>
                <c:pt idx="4597">
                  <c:v>45.9699999999994</c:v>
                </c:pt>
                <c:pt idx="4598">
                  <c:v>45.9799999999994</c:v>
                </c:pt>
                <c:pt idx="4599">
                  <c:v>45.9899999999994</c:v>
                </c:pt>
                <c:pt idx="4600">
                  <c:v>45.9999999999994</c:v>
                </c:pt>
                <c:pt idx="4601">
                  <c:v>46.0099999999994</c:v>
                </c:pt>
                <c:pt idx="4602">
                  <c:v>46.0199999999994</c:v>
                </c:pt>
                <c:pt idx="4603">
                  <c:v>46.0299999999994</c:v>
                </c:pt>
                <c:pt idx="4604">
                  <c:v>46.0399999999994</c:v>
                </c:pt>
                <c:pt idx="4605">
                  <c:v>46.0499999999994</c:v>
                </c:pt>
                <c:pt idx="4606">
                  <c:v>46.0599999999994</c:v>
                </c:pt>
                <c:pt idx="4607">
                  <c:v>46.0699999999994</c:v>
                </c:pt>
                <c:pt idx="4608">
                  <c:v>46.0799999999994</c:v>
                </c:pt>
                <c:pt idx="4609">
                  <c:v>46.0899999999994</c:v>
                </c:pt>
                <c:pt idx="4610">
                  <c:v>46.0999999999994</c:v>
                </c:pt>
                <c:pt idx="4611">
                  <c:v>46.1099999999993</c:v>
                </c:pt>
                <c:pt idx="4612">
                  <c:v>46.1199999999993</c:v>
                </c:pt>
                <c:pt idx="4613">
                  <c:v>46.1299999999993</c:v>
                </c:pt>
                <c:pt idx="4614">
                  <c:v>46.1399999999993</c:v>
                </c:pt>
                <c:pt idx="4615">
                  <c:v>46.1499999999993</c:v>
                </c:pt>
                <c:pt idx="4616">
                  <c:v>46.1599999999993</c:v>
                </c:pt>
                <c:pt idx="4617">
                  <c:v>46.1699999999993</c:v>
                </c:pt>
                <c:pt idx="4618">
                  <c:v>46.1799999999993</c:v>
                </c:pt>
                <c:pt idx="4619">
                  <c:v>46.1899999999993</c:v>
                </c:pt>
                <c:pt idx="4620">
                  <c:v>46.1999999999993</c:v>
                </c:pt>
                <c:pt idx="4621">
                  <c:v>46.2099999999993</c:v>
                </c:pt>
                <c:pt idx="4622">
                  <c:v>46.2199999999993</c:v>
                </c:pt>
                <c:pt idx="4623">
                  <c:v>46.2299999999993</c:v>
                </c:pt>
                <c:pt idx="4624">
                  <c:v>46.2399999999993</c:v>
                </c:pt>
                <c:pt idx="4625">
                  <c:v>46.2499999999993</c:v>
                </c:pt>
                <c:pt idx="4626">
                  <c:v>46.2599999999993</c:v>
                </c:pt>
                <c:pt idx="4627">
                  <c:v>46.2699999999993</c:v>
                </c:pt>
                <c:pt idx="4628">
                  <c:v>46.2799999999993</c:v>
                </c:pt>
                <c:pt idx="4629">
                  <c:v>46.2899999999993</c:v>
                </c:pt>
                <c:pt idx="4630">
                  <c:v>46.2999999999993</c:v>
                </c:pt>
                <c:pt idx="4631">
                  <c:v>46.3099999999993</c:v>
                </c:pt>
                <c:pt idx="4632">
                  <c:v>46.3199999999993</c:v>
                </c:pt>
                <c:pt idx="4633">
                  <c:v>46.3299999999993</c:v>
                </c:pt>
                <c:pt idx="4634">
                  <c:v>46.3399999999993</c:v>
                </c:pt>
                <c:pt idx="4635">
                  <c:v>46.3499999999993</c:v>
                </c:pt>
                <c:pt idx="4636">
                  <c:v>46.3599999999993</c:v>
                </c:pt>
                <c:pt idx="4637">
                  <c:v>46.3699999999993</c:v>
                </c:pt>
                <c:pt idx="4638">
                  <c:v>46.3799999999993</c:v>
                </c:pt>
                <c:pt idx="4639">
                  <c:v>46.3899999999993</c:v>
                </c:pt>
                <c:pt idx="4640">
                  <c:v>46.3999999999993</c:v>
                </c:pt>
                <c:pt idx="4641">
                  <c:v>46.4099999999993</c:v>
                </c:pt>
                <c:pt idx="4642">
                  <c:v>46.4199999999993</c:v>
                </c:pt>
                <c:pt idx="4643">
                  <c:v>46.4299999999993</c:v>
                </c:pt>
                <c:pt idx="4644">
                  <c:v>46.4399999999993</c:v>
                </c:pt>
                <c:pt idx="4645">
                  <c:v>46.4499999999993</c:v>
                </c:pt>
                <c:pt idx="4646">
                  <c:v>46.4599999999993</c:v>
                </c:pt>
                <c:pt idx="4647">
                  <c:v>46.4699999999993</c:v>
                </c:pt>
                <c:pt idx="4648">
                  <c:v>46.4799999999993</c:v>
                </c:pt>
                <c:pt idx="4649">
                  <c:v>46.4899999999993</c:v>
                </c:pt>
                <c:pt idx="4650">
                  <c:v>46.4999999999993</c:v>
                </c:pt>
                <c:pt idx="4651">
                  <c:v>46.5099999999993</c:v>
                </c:pt>
                <c:pt idx="4652">
                  <c:v>46.5199999999993</c:v>
                </c:pt>
                <c:pt idx="4653">
                  <c:v>46.5299999999993</c:v>
                </c:pt>
                <c:pt idx="4654">
                  <c:v>46.5399999999993</c:v>
                </c:pt>
                <c:pt idx="4655">
                  <c:v>46.5499999999993</c:v>
                </c:pt>
                <c:pt idx="4656">
                  <c:v>46.5599999999993</c:v>
                </c:pt>
                <c:pt idx="4657">
                  <c:v>46.5699999999993</c:v>
                </c:pt>
                <c:pt idx="4658">
                  <c:v>46.5799999999993</c:v>
                </c:pt>
                <c:pt idx="4659">
                  <c:v>46.5899999999993</c:v>
                </c:pt>
                <c:pt idx="4660">
                  <c:v>46.5999999999993</c:v>
                </c:pt>
                <c:pt idx="4661">
                  <c:v>46.6099999999992</c:v>
                </c:pt>
                <c:pt idx="4662">
                  <c:v>46.6199999999992</c:v>
                </c:pt>
                <c:pt idx="4663">
                  <c:v>46.6299999999992</c:v>
                </c:pt>
                <c:pt idx="4664">
                  <c:v>46.6399999999992</c:v>
                </c:pt>
                <c:pt idx="4665">
                  <c:v>46.6499999999992</c:v>
                </c:pt>
                <c:pt idx="4666">
                  <c:v>46.6599999999992</c:v>
                </c:pt>
                <c:pt idx="4667">
                  <c:v>46.6699999999992</c:v>
                </c:pt>
                <c:pt idx="4668">
                  <c:v>46.6799999999992</c:v>
                </c:pt>
                <c:pt idx="4669">
                  <c:v>46.6899999999992</c:v>
                </c:pt>
                <c:pt idx="4670">
                  <c:v>46.6999999999992</c:v>
                </c:pt>
                <c:pt idx="4671">
                  <c:v>46.7099999999992</c:v>
                </c:pt>
                <c:pt idx="4672">
                  <c:v>46.7199999999992</c:v>
                </c:pt>
                <c:pt idx="4673">
                  <c:v>46.7299999999992</c:v>
                </c:pt>
                <c:pt idx="4674">
                  <c:v>46.7399999999992</c:v>
                </c:pt>
                <c:pt idx="4675">
                  <c:v>46.7499999999992</c:v>
                </c:pt>
                <c:pt idx="4676">
                  <c:v>46.7599999999992</c:v>
                </c:pt>
                <c:pt idx="4677">
                  <c:v>46.7699999999992</c:v>
                </c:pt>
                <c:pt idx="4678">
                  <c:v>46.7799999999992</c:v>
                </c:pt>
                <c:pt idx="4679">
                  <c:v>46.7899999999992</c:v>
                </c:pt>
                <c:pt idx="4680">
                  <c:v>46.7999999999992</c:v>
                </c:pt>
                <c:pt idx="4681">
                  <c:v>46.8099999999992</c:v>
                </c:pt>
                <c:pt idx="4682">
                  <c:v>46.8199999999992</c:v>
                </c:pt>
                <c:pt idx="4683">
                  <c:v>46.8299999999992</c:v>
                </c:pt>
                <c:pt idx="4684">
                  <c:v>46.8399999999992</c:v>
                </c:pt>
                <c:pt idx="4685">
                  <c:v>46.8499999999992</c:v>
                </c:pt>
                <c:pt idx="4686">
                  <c:v>46.8599999999992</c:v>
                </c:pt>
                <c:pt idx="4687">
                  <c:v>46.8699999999992</c:v>
                </c:pt>
                <c:pt idx="4688">
                  <c:v>46.8799999999992</c:v>
                </c:pt>
                <c:pt idx="4689">
                  <c:v>46.8899999999992</c:v>
                </c:pt>
                <c:pt idx="4690">
                  <c:v>46.8999999999992</c:v>
                </c:pt>
                <c:pt idx="4691">
                  <c:v>46.9099999999992</c:v>
                </c:pt>
                <c:pt idx="4692">
                  <c:v>46.9199999999992</c:v>
                </c:pt>
                <c:pt idx="4693">
                  <c:v>46.9299999999992</c:v>
                </c:pt>
                <c:pt idx="4694">
                  <c:v>46.9399999999992</c:v>
                </c:pt>
                <c:pt idx="4695">
                  <c:v>46.9499999999992</c:v>
                </c:pt>
                <c:pt idx="4696">
                  <c:v>46.9599999999992</c:v>
                </c:pt>
                <c:pt idx="4697">
                  <c:v>46.9699999999992</c:v>
                </c:pt>
                <c:pt idx="4698">
                  <c:v>46.9799999999992</c:v>
                </c:pt>
                <c:pt idx="4699">
                  <c:v>46.9899999999992</c:v>
                </c:pt>
                <c:pt idx="4700">
                  <c:v>46.9999999999992</c:v>
                </c:pt>
                <c:pt idx="4701">
                  <c:v>47.0099999999992</c:v>
                </c:pt>
                <c:pt idx="4702">
                  <c:v>47.0199999999992</c:v>
                </c:pt>
                <c:pt idx="4703">
                  <c:v>47.0299999999992</c:v>
                </c:pt>
                <c:pt idx="4704">
                  <c:v>47.0399999999992</c:v>
                </c:pt>
                <c:pt idx="4705">
                  <c:v>47.0499999999992</c:v>
                </c:pt>
                <c:pt idx="4706">
                  <c:v>47.0599999999992</c:v>
                </c:pt>
                <c:pt idx="4707">
                  <c:v>47.0699999999992</c:v>
                </c:pt>
                <c:pt idx="4708">
                  <c:v>47.0799999999992</c:v>
                </c:pt>
                <c:pt idx="4709">
                  <c:v>47.0899999999992</c:v>
                </c:pt>
                <c:pt idx="4710">
                  <c:v>47.0999999999992</c:v>
                </c:pt>
                <c:pt idx="4711">
                  <c:v>47.1099999999992</c:v>
                </c:pt>
                <c:pt idx="4712">
                  <c:v>47.1199999999991</c:v>
                </c:pt>
                <c:pt idx="4713">
                  <c:v>47.1299999999991</c:v>
                </c:pt>
                <c:pt idx="4714">
                  <c:v>47.1399999999991</c:v>
                </c:pt>
                <c:pt idx="4715">
                  <c:v>47.1499999999991</c:v>
                </c:pt>
                <c:pt idx="4716">
                  <c:v>47.1599999999991</c:v>
                </c:pt>
                <c:pt idx="4717">
                  <c:v>47.1699999999991</c:v>
                </c:pt>
                <c:pt idx="4718">
                  <c:v>47.1799999999991</c:v>
                </c:pt>
                <c:pt idx="4719">
                  <c:v>47.1899999999991</c:v>
                </c:pt>
                <c:pt idx="4720">
                  <c:v>47.1999999999991</c:v>
                </c:pt>
                <c:pt idx="4721">
                  <c:v>47.2099999999991</c:v>
                </c:pt>
                <c:pt idx="4722">
                  <c:v>47.2199999999991</c:v>
                </c:pt>
                <c:pt idx="4723">
                  <c:v>47.2299999999991</c:v>
                </c:pt>
                <c:pt idx="4724">
                  <c:v>47.2399999999991</c:v>
                </c:pt>
                <c:pt idx="4725">
                  <c:v>47.2499999999991</c:v>
                </c:pt>
                <c:pt idx="4726">
                  <c:v>47.2599999999991</c:v>
                </c:pt>
                <c:pt idx="4727">
                  <c:v>47.2699999999991</c:v>
                </c:pt>
                <c:pt idx="4728">
                  <c:v>47.2799999999991</c:v>
                </c:pt>
                <c:pt idx="4729">
                  <c:v>47.2899999999991</c:v>
                </c:pt>
                <c:pt idx="4730">
                  <c:v>47.2999999999991</c:v>
                </c:pt>
                <c:pt idx="4731">
                  <c:v>47.3099999999991</c:v>
                </c:pt>
                <c:pt idx="4732">
                  <c:v>47.3199999999991</c:v>
                </c:pt>
                <c:pt idx="4733">
                  <c:v>47.3299999999991</c:v>
                </c:pt>
                <c:pt idx="4734">
                  <c:v>47.3399999999991</c:v>
                </c:pt>
                <c:pt idx="4735">
                  <c:v>47.3499999999991</c:v>
                </c:pt>
                <c:pt idx="4736">
                  <c:v>47.3599999999991</c:v>
                </c:pt>
                <c:pt idx="4737">
                  <c:v>47.3699999999991</c:v>
                </c:pt>
                <c:pt idx="4738">
                  <c:v>47.3799999999991</c:v>
                </c:pt>
                <c:pt idx="4739">
                  <c:v>47.3899999999991</c:v>
                </c:pt>
                <c:pt idx="4740">
                  <c:v>47.3999999999991</c:v>
                </c:pt>
                <c:pt idx="4741">
                  <c:v>47.4099999999991</c:v>
                </c:pt>
                <c:pt idx="4742">
                  <c:v>47.4199999999991</c:v>
                </c:pt>
                <c:pt idx="4743">
                  <c:v>47.4299999999991</c:v>
                </c:pt>
                <c:pt idx="4744">
                  <c:v>47.4399999999991</c:v>
                </c:pt>
                <c:pt idx="4745">
                  <c:v>47.4499999999991</c:v>
                </c:pt>
                <c:pt idx="4746">
                  <c:v>47.4599999999991</c:v>
                </c:pt>
                <c:pt idx="4747">
                  <c:v>47.4699999999991</c:v>
                </c:pt>
                <c:pt idx="4748">
                  <c:v>47.4799999999991</c:v>
                </c:pt>
                <c:pt idx="4749">
                  <c:v>47.4899999999991</c:v>
                </c:pt>
                <c:pt idx="4750">
                  <c:v>47.4999999999991</c:v>
                </c:pt>
                <c:pt idx="4751">
                  <c:v>47.5099999999991</c:v>
                </c:pt>
                <c:pt idx="4752">
                  <c:v>47.5199999999991</c:v>
                </c:pt>
                <c:pt idx="4753">
                  <c:v>47.5299999999991</c:v>
                </c:pt>
                <c:pt idx="4754">
                  <c:v>47.5399999999991</c:v>
                </c:pt>
                <c:pt idx="4755">
                  <c:v>47.5499999999991</c:v>
                </c:pt>
                <c:pt idx="4756">
                  <c:v>47.5599999999991</c:v>
                </c:pt>
                <c:pt idx="4757">
                  <c:v>47.5699999999991</c:v>
                </c:pt>
                <c:pt idx="4758">
                  <c:v>47.5799999999991</c:v>
                </c:pt>
                <c:pt idx="4759">
                  <c:v>47.5899999999991</c:v>
                </c:pt>
                <c:pt idx="4760">
                  <c:v>47.5999999999991</c:v>
                </c:pt>
                <c:pt idx="4761">
                  <c:v>47.6099999999991</c:v>
                </c:pt>
                <c:pt idx="4762">
                  <c:v>47.619999999999</c:v>
                </c:pt>
                <c:pt idx="4763">
                  <c:v>47.629999999999</c:v>
                </c:pt>
                <c:pt idx="4764">
                  <c:v>47.639999999999</c:v>
                </c:pt>
                <c:pt idx="4765">
                  <c:v>47.649999999999</c:v>
                </c:pt>
                <c:pt idx="4766">
                  <c:v>47.659999999999</c:v>
                </c:pt>
                <c:pt idx="4767">
                  <c:v>47.669999999999</c:v>
                </c:pt>
                <c:pt idx="4768">
                  <c:v>47.679999999999</c:v>
                </c:pt>
                <c:pt idx="4769">
                  <c:v>47.689999999999</c:v>
                </c:pt>
                <c:pt idx="4770">
                  <c:v>47.699999999999</c:v>
                </c:pt>
                <c:pt idx="4771">
                  <c:v>47.709999999999</c:v>
                </c:pt>
                <c:pt idx="4772">
                  <c:v>47.719999999999</c:v>
                </c:pt>
                <c:pt idx="4773">
                  <c:v>47.729999999999</c:v>
                </c:pt>
                <c:pt idx="4774">
                  <c:v>47.739999999999</c:v>
                </c:pt>
                <c:pt idx="4775">
                  <c:v>47.749999999999</c:v>
                </c:pt>
                <c:pt idx="4776">
                  <c:v>47.759999999999</c:v>
                </c:pt>
                <c:pt idx="4777">
                  <c:v>47.769999999999</c:v>
                </c:pt>
                <c:pt idx="4778">
                  <c:v>47.779999999999</c:v>
                </c:pt>
                <c:pt idx="4779">
                  <c:v>47.789999999999</c:v>
                </c:pt>
                <c:pt idx="4780">
                  <c:v>47.799999999999</c:v>
                </c:pt>
                <c:pt idx="4781">
                  <c:v>47.809999999999</c:v>
                </c:pt>
                <c:pt idx="4782">
                  <c:v>47.819999999999</c:v>
                </c:pt>
                <c:pt idx="4783">
                  <c:v>47.82999999999901</c:v>
                </c:pt>
                <c:pt idx="4784">
                  <c:v>47.839999999999</c:v>
                </c:pt>
                <c:pt idx="4785">
                  <c:v>47.849999999999</c:v>
                </c:pt>
                <c:pt idx="4786">
                  <c:v>47.859999999999</c:v>
                </c:pt>
                <c:pt idx="4787">
                  <c:v>47.869999999999</c:v>
                </c:pt>
                <c:pt idx="4788">
                  <c:v>47.879999999999</c:v>
                </c:pt>
                <c:pt idx="4789">
                  <c:v>47.889999999999</c:v>
                </c:pt>
                <c:pt idx="4790">
                  <c:v>47.899999999999</c:v>
                </c:pt>
                <c:pt idx="4791">
                  <c:v>47.909999999999</c:v>
                </c:pt>
                <c:pt idx="4792">
                  <c:v>47.919999999999</c:v>
                </c:pt>
                <c:pt idx="4793">
                  <c:v>47.929999999999</c:v>
                </c:pt>
                <c:pt idx="4794">
                  <c:v>47.939999999999</c:v>
                </c:pt>
                <c:pt idx="4795">
                  <c:v>47.949999999999</c:v>
                </c:pt>
                <c:pt idx="4796">
                  <c:v>47.959999999999</c:v>
                </c:pt>
                <c:pt idx="4797">
                  <c:v>47.969999999999</c:v>
                </c:pt>
                <c:pt idx="4798">
                  <c:v>47.979999999999</c:v>
                </c:pt>
                <c:pt idx="4799">
                  <c:v>47.989999999999</c:v>
                </c:pt>
                <c:pt idx="4800">
                  <c:v>47.999999999999</c:v>
                </c:pt>
                <c:pt idx="4801">
                  <c:v>48.009999999999</c:v>
                </c:pt>
                <c:pt idx="4802">
                  <c:v>48.019999999999</c:v>
                </c:pt>
                <c:pt idx="4803">
                  <c:v>48.029999999999</c:v>
                </c:pt>
                <c:pt idx="4804">
                  <c:v>48.039999999999</c:v>
                </c:pt>
                <c:pt idx="4805">
                  <c:v>48.049999999999</c:v>
                </c:pt>
                <c:pt idx="4806">
                  <c:v>48.059999999999</c:v>
                </c:pt>
                <c:pt idx="4807">
                  <c:v>48.069999999999</c:v>
                </c:pt>
                <c:pt idx="4808">
                  <c:v>48.07999999999901</c:v>
                </c:pt>
                <c:pt idx="4809">
                  <c:v>48.089999999999</c:v>
                </c:pt>
                <c:pt idx="4810">
                  <c:v>48.099999999999</c:v>
                </c:pt>
                <c:pt idx="4811">
                  <c:v>48.109999999999</c:v>
                </c:pt>
                <c:pt idx="4812">
                  <c:v>48.1199999999989</c:v>
                </c:pt>
                <c:pt idx="4813">
                  <c:v>48.1299999999989</c:v>
                </c:pt>
                <c:pt idx="4814">
                  <c:v>48.1399999999989</c:v>
                </c:pt>
                <c:pt idx="4815">
                  <c:v>48.1499999999989</c:v>
                </c:pt>
                <c:pt idx="4816">
                  <c:v>48.1599999999989</c:v>
                </c:pt>
                <c:pt idx="4817">
                  <c:v>48.1699999999989</c:v>
                </c:pt>
                <c:pt idx="4818">
                  <c:v>48.1799999999989</c:v>
                </c:pt>
                <c:pt idx="4819">
                  <c:v>48.1899999999989</c:v>
                </c:pt>
                <c:pt idx="4820">
                  <c:v>48.1999999999989</c:v>
                </c:pt>
                <c:pt idx="4821">
                  <c:v>48.2099999999989</c:v>
                </c:pt>
                <c:pt idx="4822">
                  <c:v>48.2199999999989</c:v>
                </c:pt>
                <c:pt idx="4823">
                  <c:v>48.2299999999989</c:v>
                </c:pt>
                <c:pt idx="4824">
                  <c:v>48.2399999999989</c:v>
                </c:pt>
                <c:pt idx="4825">
                  <c:v>48.2499999999989</c:v>
                </c:pt>
                <c:pt idx="4826">
                  <c:v>48.2599999999989</c:v>
                </c:pt>
                <c:pt idx="4827">
                  <c:v>48.2699999999989</c:v>
                </c:pt>
                <c:pt idx="4828">
                  <c:v>48.2799999999989</c:v>
                </c:pt>
                <c:pt idx="4829">
                  <c:v>48.2899999999989</c:v>
                </c:pt>
                <c:pt idx="4830">
                  <c:v>48.2999999999989</c:v>
                </c:pt>
                <c:pt idx="4831">
                  <c:v>48.3099999999989</c:v>
                </c:pt>
                <c:pt idx="4832">
                  <c:v>48.3199999999989</c:v>
                </c:pt>
                <c:pt idx="4833">
                  <c:v>48.3299999999989</c:v>
                </c:pt>
                <c:pt idx="4834">
                  <c:v>48.3399999999989</c:v>
                </c:pt>
                <c:pt idx="4835">
                  <c:v>48.3499999999989</c:v>
                </c:pt>
                <c:pt idx="4836">
                  <c:v>48.3599999999989</c:v>
                </c:pt>
                <c:pt idx="4837">
                  <c:v>48.3699999999989</c:v>
                </c:pt>
                <c:pt idx="4838">
                  <c:v>48.3799999999989</c:v>
                </c:pt>
                <c:pt idx="4839">
                  <c:v>48.3899999999989</c:v>
                </c:pt>
                <c:pt idx="4840">
                  <c:v>48.3999999999989</c:v>
                </c:pt>
                <c:pt idx="4841">
                  <c:v>48.4099999999989</c:v>
                </c:pt>
                <c:pt idx="4842">
                  <c:v>48.4199999999989</c:v>
                </c:pt>
                <c:pt idx="4843">
                  <c:v>48.4299999999989</c:v>
                </c:pt>
                <c:pt idx="4844">
                  <c:v>48.4399999999989</c:v>
                </c:pt>
                <c:pt idx="4845">
                  <c:v>48.4499999999989</c:v>
                </c:pt>
                <c:pt idx="4846">
                  <c:v>48.4599999999989</c:v>
                </c:pt>
                <c:pt idx="4847">
                  <c:v>48.4699999999989</c:v>
                </c:pt>
                <c:pt idx="4848">
                  <c:v>48.4799999999989</c:v>
                </c:pt>
                <c:pt idx="4849">
                  <c:v>48.4899999999989</c:v>
                </c:pt>
                <c:pt idx="4850">
                  <c:v>48.4999999999989</c:v>
                </c:pt>
                <c:pt idx="4851">
                  <c:v>48.5099999999989</c:v>
                </c:pt>
                <c:pt idx="4852">
                  <c:v>48.5199999999989</c:v>
                </c:pt>
                <c:pt idx="4853">
                  <c:v>48.5299999999989</c:v>
                </c:pt>
                <c:pt idx="4854">
                  <c:v>48.5399999999989</c:v>
                </c:pt>
                <c:pt idx="4855">
                  <c:v>48.5499999999989</c:v>
                </c:pt>
                <c:pt idx="4856">
                  <c:v>48.5599999999989</c:v>
                </c:pt>
                <c:pt idx="4857">
                  <c:v>48.5699999999989</c:v>
                </c:pt>
                <c:pt idx="4858">
                  <c:v>48.5799999999989</c:v>
                </c:pt>
                <c:pt idx="4859">
                  <c:v>48.5899999999989</c:v>
                </c:pt>
                <c:pt idx="4860">
                  <c:v>48.5999999999989</c:v>
                </c:pt>
                <c:pt idx="4861">
                  <c:v>48.6099999999989</c:v>
                </c:pt>
                <c:pt idx="4862">
                  <c:v>48.6199999999988</c:v>
                </c:pt>
                <c:pt idx="4863">
                  <c:v>48.6299999999988</c:v>
                </c:pt>
                <c:pt idx="4864">
                  <c:v>48.6399999999988</c:v>
                </c:pt>
                <c:pt idx="4865">
                  <c:v>48.6499999999988</c:v>
                </c:pt>
                <c:pt idx="4866">
                  <c:v>48.6599999999988</c:v>
                </c:pt>
                <c:pt idx="4867">
                  <c:v>48.6699999999988</c:v>
                </c:pt>
                <c:pt idx="4868">
                  <c:v>48.6799999999988</c:v>
                </c:pt>
                <c:pt idx="4869">
                  <c:v>48.6899999999988</c:v>
                </c:pt>
                <c:pt idx="4870">
                  <c:v>48.6999999999988</c:v>
                </c:pt>
                <c:pt idx="4871">
                  <c:v>48.7099999999988</c:v>
                </c:pt>
                <c:pt idx="4872">
                  <c:v>48.7199999999988</c:v>
                </c:pt>
                <c:pt idx="4873">
                  <c:v>48.7299999999988</c:v>
                </c:pt>
                <c:pt idx="4874">
                  <c:v>48.7399999999988</c:v>
                </c:pt>
                <c:pt idx="4875">
                  <c:v>48.7499999999988</c:v>
                </c:pt>
                <c:pt idx="4876">
                  <c:v>48.7599999999988</c:v>
                </c:pt>
                <c:pt idx="4877">
                  <c:v>48.7699999999988</c:v>
                </c:pt>
                <c:pt idx="4878">
                  <c:v>48.7799999999988</c:v>
                </c:pt>
                <c:pt idx="4879">
                  <c:v>48.7899999999988</c:v>
                </c:pt>
                <c:pt idx="4880">
                  <c:v>48.7999999999988</c:v>
                </c:pt>
                <c:pt idx="4881">
                  <c:v>48.8099999999988</c:v>
                </c:pt>
                <c:pt idx="4882">
                  <c:v>48.8199999999988</c:v>
                </c:pt>
                <c:pt idx="4883">
                  <c:v>48.8299999999988</c:v>
                </c:pt>
                <c:pt idx="4884">
                  <c:v>48.8399999999988</c:v>
                </c:pt>
                <c:pt idx="4885">
                  <c:v>48.8499999999988</c:v>
                </c:pt>
                <c:pt idx="4886">
                  <c:v>48.8599999999988</c:v>
                </c:pt>
                <c:pt idx="4887">
                  <c:v>48.8699999999988</c:v>
                </c:pt>
                <c:pt idx="4888">
                  <c:v>48.8799999999988</c:v>
                </c:pt>
                <c:pt idx="4889">
                  <c:v>48.8899999999988</c:v>
                </c:pt>
                <c:pt idx="4890">
                  <c:v>48.8999999999988</c:v>
                </c:pt>
                <c:pt idx="4891">
                  <c:v>48.9099999999988</c:v>
                </c:pt>
                <c:pt idx="4892">
                  <c:v>48.9199999999988</c:v>
                </c:pt>
                <c:pt idx="4893">
                  <c:v>48.9299999999988</c:v>
                </c:pt>
                <c:pt idx="4894">
                  <c:v>48.9399999999988</c:v>
                </c:pt>
                <c:pt idx="4895">
                  <c:v>48.9499999999988</c:v>
                </c:pt>
                <c:pt idx="4896">
                  <c:v>48.9599999999988</c:v>
                </c:pt>
                <c:pt idx="4897">
                  <c:v>48.9699999999988</c:v>
                </c:pt>
                <c:pt idx="4898">
                  <c:v>48.9799999999988</c:v>
                </c:pt>
                <c:pt idx="4899">
                  <c:v>48.9899999999988</c:v>
                </c:pt>
                <c:pt idx="4900">
                  <c:v>48.9999999999988</c:v>
                </c:pt>
                <c:pt idx="4901">
                  <c:v>49.0099999999988</c:v>
                </c:pt>
                <c:pt idx="4902">
                  <c:v>49.0199999999988</c:v>
                </c:pt>
                <c:pt idx="4903">
                  <c:v>49.0299999999988</c:v>
                </c:pt>
                <c:pt idx="4904">
                  <c:v>49.0399999999988</c:v>
                </c:pt>
                <c:pt idx="4905">
                  <c:v>49.0499999999988</c:v>
                </c:pt>
                <c:pt idx="4906">
                  <c:v>49.0599999999988</c:v>
                </c:pt>
                <c:pt idx="4907">
                  <c:v>49.0699999999988</c:v>
                </c:pt>
                <c:pt idx="4908">
                  <c:v>49.0799999999988</c:v>
                </c:pt>
                <c:pt idx="4909">
                  <c:v>49.0899999999988</c:v>
                </c:pt>
                <c:pt idx="4910">
                  <c:v>49.0999999999988</c:v>
                </c:pt>
                <c:pt idx="4911">
                  <c:v>49.1099999999988</c:v>
                </c:pt>
                <c:pt idx="4912">
                  <c:v>49.1199999999988</c:v>
                </c:pt>
                <c:pt idx="4913">
                  <c:v>49.1299999999987</c:v>
                </c:pt>
                <c:pt idx="4914">
                  <c:v>49.1399999999987</c:v>
                </c:pt>
                <c:pt idx="4915">
                  <c:v>49.1499999999987</c:v>
                </c:pt>
                <c:pt idx="4916">
                  <c:v>49.1599999999987</c:v>
                </c:pt>
                <c:pt idx="4917">
                  <c:v>49.1699999999987</c:v>
                </c:pt>
                <c:pt idx="4918">
                  <c:v>49.1799999999987</c:v>
                </c:pt>
                <c:pt idx="4919">
                  <c:v>49.1899999999987</c:v>
                </c:pt>
                <c:pt idx="4920">
                  <c:v>49.1999999999987</c:v>
                </c:pt>
                <c:pt idx="4921">
                  <c:v>49.2099999999987</c:v>
                </c:pt>
                <c:pt idx="4922">
                  <c:v>49.2199999999987</c:v>
                </c:pt>
                <c:pt idx="4923">
                  <c:v>49.2299999999987</c:v>
                </c:pt>
                <c:pt idx="4924">
                  <c:v>49.2399999999987</c:v>
                </c:pt>
                <c:pt idx="4925">
                  <c:v>49.2499999999987</c:v>
                </c:pt>
                <c:pt idx="4926">
                  <c:v>49.2599999999987</c:v>
                </c:pt>
                <c:pt idx="4927">
                  <c:v>49.2699999999987</c:v>
                </c:pt>
                <c:pt idx="4928">
                  <c:v>49.2799999999987</c:v>
                </c:pt>
                <c:pt idx="4929">
                  <c:v>49.2899999999987</c:v>
                </c:pt>
                <c:pt idx="4930">
                  <c:v>49.2999999999987</c:v>
                </c:pt>
                <c:pt idx="4931">
                  <c:v>49.3099999999987</c:v>
                </c:pt>
                <c:pt idx="4932">
                  <c:v>49.3199999999987</c:v>
                </c:pt>
                <c:pt idx="4933">
                  <c:v>49.3299999999987</c:v>
                </c:pt>
                <c:pt idx="4934">
                  <c:v>49.3399999999987</c:v>
                </c:pt>
                <c:pt idx="4935">
                  <c:v>49.3499999999987</c:v>
                </c:pt>
                <c:pt idx="4936">
                  <c:v>49.35999999999869</c:v>
                </c:pt>
                <c:pt idx="4937">
                  <c:v>49.3699999999987</c:v>
                </c:pt>
                <c:pt idx="4938">
                  <c:v>49.3799999999987</c:v>
                </c:pt>
                <c:pt idx="4939">
                  <c:v>49.3899999999987</c:v>
                </c:pt>
                <c:pt idx="4940">
                  <c:v>49.3999999999987</c:v>
                </c:pt>
                <c:pt idx="4941">
                  <c:v>49.4099999999987</c:v>
                </c:pt>
                <c:pt idx="4942">
                  <c:v>49.4199999999987</c:v>
                </c:pt>
                <c:pt idx="4943">
                  <c:v>49.4299999999987</c:v>
                </c:pt>
                <c:pt idx="4944">
                  <c:v>49.4399999999987</c:v>
                </c:pt>
                <c:pt idx="4945">
                  <c:v>49.4499999999987</c:v>
                </c:pt>
                <c:pt idx="4946">
                  <c:v>49.4599999999987</c:v>
                </c:pt>
                <c:pt idx="4947">
                  <c:v>49.4699999999987</c:v>
                </c:pt>
                <c:pt idx="4948">
                  <c:v>49.4799999999987</c:v>
                </c:pt>
                <c:pt idx="4949">
                  <c:v>49.4899999999987</c:v>
                </c:pt>
                <c:pt idx="4950">
                  <c:v>49.4999999999987</c:v>
                </c:pt>
                <c:pt idx="4951">
                  <c:v>49.5099999999987</c:v>
                </c:pt>
                <c:pt idx="4952">
                  <c:v>49.5199999999987</c:v>
                </c:pt>
                <c:pt idx="4953">
                  <c:v>49.5299999999987</c:v>
                </c:pt>
                <c:pt idx="4954">
                  <c:v>49.5399999999987</c:v>
                </c:pt>
                <c:pt idx="4955">
                  <c:v>49.5499999999987</c:v>
                </c:pt>
                <c:pt idx="4956">
                  <c:v>49.5599999999987</c:v>
                </c:pt>
                <c:pt idx="4957">
                  <c:v>49.5699999999987</c:v>
                </c:pt>
                <c:pt idx="4958">
                  <c:v>49.5799999999987</c:v>
                </c:pt>
                <c:pt idx="4959">
                  <c:v>49.5899999999987</c:v>
                </c:pt>
                <c:pt idx="4960">
                  <c:v>49.5999999999987</c:v>
                </c:pt>
                <c:pt idx="4961">
                  <c:v>49.6099999999987</c:v>
                </c:pt>
                <c:pt idx="4962">
                  <c:v>49.6199999999987</c:v>
                </c:pt>
                <c:pt idx="4963">
                  <c:v>49.6299999999986</c:v>
                </c:pt>
                <c:pt idx="4964">
                  <c:v>49.6399999999986</c:v>
                </c:pt>
                <c:pt idx="4965">
                  <c:v>49.6499999999986</c:v>
                </c:pt>
                <c:pt idx="4966">
                  <c:v>49.6599999999986</c:v>
                </c:pt>
                <c:pt idx="4967">
                  <c:v>49.6699999999986</c:v>
                </c:pt>
                <c:pt idx="4968">
                  <c:v>49.6799999999986</c:v>
                </c:pt>
                <c:pt idx="4969">
                  <c:v>49.6899999999986</c:v>
                </c:pt>
                <c:pt idx="4970">
                  <c:v>49.6999999999986</c:v>
                </c:pt>
                <c:pt idx="4971">
                  <c:v>49.7099999999986</c:v>
                </c:pt>
                <c:pt idx="4972">
                  <c:v>49.7199999999986</c:v>
                </c:pt>
                <c:pt idx="4973">
                  <c:v>49.7299999999986</c:v>
                </c:pt>
                <c:pt idx="4974">
                  <c:v>49.7399999999986</c:v>
                </c:pt>
                <c:pt idx="4975">
                  <c:v>49.7499999999986</c:v>
                </c:pt>
                <c:pt idx="4976">
                  <c:v>49.7599999999986</c:v>
                </c:pt>
                <c:pt idx="4977">
                  <c:v>49.7699999999986</c:v>
                </c:pt>
                <c:pt idx="4978">
                  <c:v>49.7799999999986</c:v>
                </c:pt>
                <c:pt idx="4979">
                  <c:v>49.7899999999986</c:v>
                </c:pt>
                <c:pt idx="4980">
                  <c:v>49.7999999999986</c:v>
                </c:pt>
                <c:pt idx="4981">
                  <c:v>49.8099999999986</c:v>
                </c:pt>
                <c:pt idx="4982">
                  <c:v>49.81999999999859</c:v>
                </c:pt>
                <c:pt idx="4983">
                  <c:v>49.8299999999986</c:v>
                </c:pt>
                <c:pt idx="4984">
                  <c:v>49.8399999999986</c:v>
                </c:pt>
                <c:pt idx="4985">
                  <c:v>49.84999999999859</c:v>
                </c:pt>
                <c:pt idx="4986">
                  <c:v>49.85999999999859</c:v>
                </c:pt>
                <c:pt idx="4987">
                  <c:v>49.8699999999986</c:v>
                </c:pt>
                <c:pt idx="4988">
                  <c:v>49.8799999999986</c:v>
                </c:pt>
                <c:pt idx="4989">
                  <c:v>49.88999999999859</c:v>
                </c:pt>
                <c:pt idx="4990">
                  <c:v>49.8999999999986</c:v>
                </c:pt>
                <c:pt idx="4991">
                  <c:v>49.9099999999986</c:v>
                </c:pt>
                <c:pt idx="4992">
                  <c:v>49.91999999999859</c:v>
                </c:pt>
                <c:pt idx="4993">
                  <c:v>49.9299999999986</c:v>
                </c:pt>
                <c:pt idx="4994">
                  <c:v>49.9399999999986</c:v>
                </c:pt>
                <c:pt idx="4995">
                  <c:v>49.9499999999986</c:v>
                </c:pt>
                <c:pt idx="4996">
                  <c:v>49.95999999999859</c:v>
                </c:pt>
                <c:pt idx="4997">
                  <c:v>49.9699999999986</c:v>
                </c:pt>
                <c:pt idx="4998">
                  <c:v>49.9799999999986</c:v>
                </c:pt>
                <c:pt idx="4999">
                  <c:v>49.9899999999986</c:v>
                </c:pt>
                <c:pt idx="5000">
                  <c:v>49.9999999999986</c:v>
                </c:pt>
                <c:pt idx="5001">
                  <c:v>50.0099999999986</c:v>
                </c:pt>
                <c:pt idx="5002">
                  <c:v>50.0199999999986</c:v>
                </c:pt>
                <c:pt idx="5003">
                  <c:v>50.0299999999986</c:v>
                </c:pt>
                <c:pt idx="5004">
                  <c:v>50.0399999999986</c:v>
                </c:pt>
                <c:pt idx="5005">
                  <c:v>50.0499999999986</c:v>
                </c:pt>
                <c:pt idx="5006">
                  <c:v>50.0599999999986</c:v>
                </c:pt>
                <c:pt idx="5007">
                  <c:v>50.0699999999986</c:v>
                </c:pt>
                <c:pt idx="5008">
                  <c:v>50.0799999999986</c:v>
                </c:pt>
                <c:pt idx="5009">
                  <c:v>50.0899999999986</c:v>
                </c:pt>
                <c:pt idx="5010">
                  <c:v>50.0999999999986</c:v>
                </c:pt>
                <c:pt idx="5011">
                  <c:v>50.1099999999986</c:v>
                </c:pt>
                <c:pt idx="5012">
                  <c:v>50.1199999999986</c:v>
                </c:pt>
                <c:pt idx="5013">
                  <c:v>50.1299999999985</c:v>
                </c:pt>
                <c:pt idx="5014">
                  <c:v>50.1399999999985</c:v>
                </c:pt>
                <c:pt idx="5015">
                  <c:v>50.1499999999985</c:v>
                </c:pt>
                <c:pt idx="5016">
                  <c:v>50.1599999999985</c:v>
                </c:pt>
                <c:pt idx="5017">
                  <c:v>50.1699999999985</c:v>
                </c:pt>
                <c:pt idx="5018">
                  <c:v>50.1799999999985</c:v>
                </c:pt>
                <c:pt idx="5019">
                  <c:v>50.1899999999985</c:v>
                </c:pt>
                <c:pt idx="5020">
                  <c:v>50.1999999999985</c:v>
                </c:pt>
                <c:pt idx="5021">
                  <c:v>50.2099999999985</c:v>
                </c:pt>
                <c:pt idx="5022">
                  <c:v>50.2199999999985</c:v>
                </c:pt>
                <c:pt idx="5023">
                  <c:v>50.2299999999985</c:v>
                </c:pt>
                <c:pt idx="5024">
                  <c:v>50.2399999999985</c:v>
                </c:pt>
                <c:pt idx="5025">
                  <c:v>50.2499999999985</c:v>
                </c:pt>
                <c:pt idx="5026">
                  <c:v>50.2599999999985</c:v>
                </c:pt>
                <c:pt idx="5027">
                  <c:v>50.2699999999985</c:v>
                </c:pt>
                <c:pt idx="5028">
                  <c:v>50.2799999999985</c:v>
                </c:pt>
                <c:pt idx="5029">
                  <c:v>50.2899999999985</c:v>
                </c:pt>
                <c:pt idx="5030">
                  <c:v>50.2999999999985</c:v>
                </c:pt>
                <c:pt idx="5031">
                  <c:v>50.3099999999985</c:v>
                </c:pt>
                <c:pt idx="5032">
                  <c:v>50.31999999999849</c:v>
                </c:pt>
                <c:pt idx="5033">
                  <c:v>50.3299999999985</c:v>
                </c:pt>
                <c:pt idx="5034">
                  <c:v>50.3399999999985</c:v>
                </c:pt>
                <c:pt idx="5035">
                  <c:v>50.3499999999985</c:v>
                </c:pt>
                <c:pt idx="5036">
                  <c:v>50.35999999999849</c:v>
                </c:pt>
                <c:pt idx="5037">
                  <c:v>50.3699999999985</c:v>
                </c:pt>
                <c:pt idx="5038">
                  <c:v>50.3799999999985</c:v>
                </c:pt>
                <c:pt idx="5039">
                  <c:v>50.38999999999849</c:v>
                </c:pt>
                <c:pt idx="5040">
                  <c:v>50.3999999999985</c:v>
                </c:pt>
                <c:pt idx="5041">
                  <c:v>50.4099999999985</c:v>
                </c:pt>
                <c:pt idx="5042">
                  <c:v>50.4199999999985</c:v>
                </c:pt>
                <c:pt idx="5043">
                  <c:v>50.4299999999985</c:v>
                </c:pt>
                <c:pt idx="5044">
                  <c:v>50.4399999999985</c:v>
                </c:pt>
                <c:pt idx="5045">
                  <c:v>50.4499999999985</c:v>
                </c:pt>
                <c:pt idx="5046">
                  <c:v>50.45999999999849</c:v>
                </c:pt>
                <c:pt idx="5047">
                  <c:v>50.4699999999985</c:v>
                </c:pt>
                <c:pt idx="5048">
                  <c:v>50.4799999999985</c:v>
                </c:pt>
                <c:pt idx="5049">
                  <c:v>50.4899999999985</c:v>
                </c:pt>
                <c:pt idx="5050">
                  <c:v>50.4999999999985</c:v>
                </c:pt>
                <c:pt idx="5051">
                  <c:v>50.5099999999985</c:v>
                </c:pt>
                <c:pt idx="5052">
                  <c:v>50.5199999999985</c:v>
                </c:pt>
                <c:pt idx="5053">
                  <c:v>50.5299999999985</c:v>
                </c:pt>
                <c:pt idx="5054">
                  <c:v>50.5399999999985</c:v>
                </c:pt>
                <c:pt idx="5055">
                  <c:v>50.5499999999985</c:v>
                </c:pt>
                <c:pt idx="5056">
                  <c:v>50.5599999999985</c:v>
                </c:pt>
                <c:pt idx="5057">
                  <c:v>50.5699999999985</c:v>
                </c:pt>
                <c:pt idx="5058">
                  <c:v>50.5799999999985</c:v>
                </c:pt>
                <c:pt idx="5059">
                  <c:v>50.5899999999985</c:v>
                </c:pt>
                <c:pt idx="5060">
                  <c:v>50.5999999999985</c:v>
                </c:pt>
                <c:pt idx="5061">
                  <c:v>50.6099999999985</c:v>
                </c:pt>
                <c:pt idx="5062">
                  <c:v>50.6199999999985</c:v>
                </c:pt>
                <c:pt idx="5063">
                  <c:v>50.6299999999984</c:v>
                </c:pt>
                <c:pt idx="5064">
                  <c:v>50.6399999999984</c:v>
                </c:pt>
                <c:pt idx="5065">
                  <c:v>50.6499999999984</c:v>
                </c:pt>
                <c:pt idx="5066">
                  <c:v>50.6599999999984</c:v>
                </c:pt>
                <c:pt idx="5067">
                  <c:v>50.6699999999984</c:v>
                </c:pt>
                <c:pt idx="5068">
                  <c:v>50.6799999999984</c:v>
                </c:pt>
                <c:pt idx="5069">
                  <c:v>50.6899999999984</c:v>
                </c:pt>
                <c:pt idx="5070">
                  <c:v>50.6999999999984</c:v>
                </c:pt>
                <c:pt idx="5071">
                  <c:v>50.7099999999984</c:v>
                </c:pt>
                <c:pt idx="5072">
                  <c:v>50.7199999999984</c:v>
                </c:pt>
                <c:pt idx="5073">
                  <c:v>50.7299999999984</c:v>
                </c:pt>
                <c:pt idx="5074">
                  <c:v>50.7399999999984</c:v>
                </c:pt>
                <c:pt idx="5075">
                  <c:v>50.7499999999984</c:v>
                </c:pt>
                <c:pt idx="5076">
                  <c:v>50.7599999999984</c:v>
                </c:pt>
                <c:pt idx="5077">
                  <c:v>50.7699999999984</c:v>
                </c:pt>
                <c:pt idx="5078">
                  <c:v>50.7799999999984</c:v>
                </c:pt>
                <c:pt idx="5079">
                  <c:v>50.7899999999984</c:v>
                </c:pt>
                <c:pt idx="5080">
                  <c:v>50.7999999999984</c:v>
                </c:pt>
                <c:pt idx="5081">
                  <c:v>50.8099999999984</c:v>
                </c:pt>
                <c:pt idx="5082">
                  <c:v>50.81999999999839</c:v>
                </c:pt>
                <c:pt idx="5083">
                  <c:v>50.8299999999984</c:v>
                </c:pt>
                <c:pt idx="5084">
                  <c:v>50.8399999999984</c:v>
                </c:pt>
                <c:pt idx="5085">
                  <c:v>50.8499999999984</c:v>
                </c:pt>
                <c:pt idx="5086">
                  <c:v>50.85999999999839</c:v>
                </c:pt>
                <c:pt idx="5087">
                  <c:v>50.8699999999984</c:v>
                </c:pt>
                <c:pt idx="5088">
                  <c:v>50.8799999999984</c:v>
                </c:pt>
                <c:pt idx="5089">
                  <c:v>50.88999999999839</c:v>
                </c:pt>
                <c:pt idx="5090">
                  <c:v>50.8999999999984</c:v>
                </c:pt>
                <c:pt idx="5091">
                  <c:v>50.9099999999984</c:v>
                </c:pt>
                <c:pt idx="5092">
                  <c:v>50.9199999999984</c:v>
                </c:pt>
                <c:pt idx="5093">
                  <c:v>50.9299999999984</c:v>
                </c:pt>
                <c:pt idx="5094">
                  <c:v>50.9399999999984</c:v>
                </c:pt>
                <c:pt idx="5095">
                  <c:v>50.9499999999984</c:v>
                </c:pt>
                <c:pt idx="5096">
                  <c:v>50.95999999999839</c:v>
                </c:pt>
                <c:pt idx="5097">
                  <c:v>50.9699999999984</c:v>
                </c:pt>
                <c:pt idx="5098">
                  <c:v>50.9799999999984</c:v>
                </c:pt>
                <c:pt idx="5099">
                  <c:v>50.9899999999984</c:v>
                </c:pt>
                <c:pt idx="5100">
                  <c:v>50.9999999999984</c:v>
                </c:pt>
                <c:pt idx="5101">
                  <c:v>51.0099999999984</c:v>
                </c:pt>
                <c:pt idx="5102">
                  <c:v>51.0199999999984</c:v>
                </c:pt>
                <c:pt idx="5103">
                  <c:v>51.0299999999984</c:v>
                </c:pt>
                <c:pt idx="5104">
                  <c:v>51.0399999999984</c:v>
                </c:pt>
                <c:pt idx="5105">
                  <c:v>51.0499999999984</c:v>
                </c:pt>
                <c:pt idx="5106">
                  <c:v>51.0599999999984</c:v>
                </c:pt>
                <c:pt idx="5107">
                  <c:v>51.0699999999984</c:v>
                </c:pt>
                <c:pt idx="5108">
                  <c:v>51.0799999999984</c:v>
                </c:pt>
                <c:pt idx="5109">
                  <c:v>51.0899999999984</c:v>
                </c:pt>
                <c:pt idx="5110">
                  <c:v>51.0999999999984</c:v>
                </c:pt>
                <c:pt idx="5111">
                  <c:v>51.1099999999984</c:v>
                </c:pt>
                <c:pt idx="5112">
                  <c:v>51.1199999999984</c:v>
                </c:pt>
                <c:pt idx="5113">
                  <c:v>51.1299999999984</c:v>
                </c:pt>
                <c:pt idx="5114">
                  <c:v>51.1399999999983</c:v>
                </c:pt>
                <c:pt idx="5115">
                  <c:v>51.1499999999983</c:v>
                </c:pt>
                <c:pt idx="5116">
                  <c:v>51.1599999999983</c:v>
                </c:pt>
                <c:pt idx="5117">
                  <c:v>51.16999999999831</c:v>
                </c:pt>
                <c:pt idx="5118">
                  <c:v>51.1799999999983</c:v>
                </c:pt>
                <c:pt idx="5119">
                  <c:v>51.1899999999983</c:v>
                </c:pt>
                <c:pt idx="5120">
                  <c:v>51.1999999999983</c:v>
                </c:pt>
                <c:pt idx="5121">
                  <c:v>51.2099999999983</c:v>
                </c:pt>
                <c:pt idx="5122">
                  <c:v>51.2199999999983</c:v>
                </c:pt>
                <c:pt idx="5123">
                  <c:v>51.2299999999983</c:v>
                </c:pt>
                <c:pt idx="5124">
                  <c:v>51.2399999999983</c:v>
                </c:pt>
                <c:pt idx="5125">
                  <c:v>51.2499999999983</c:v>
                </c:pt>
                <c:pt idx="5126">
                  <c:v>51.2599999999983</c:v>
                </c:pt>
                <c:pt idx="5127">
                  <c:v>51.2699999999983</c:v>
                </c:pt>
                <c:pt idx="5128">
                  <c:v>51.2799999999983</c:v>
                </c:pt>
                <c:pt idx="5129">
                  <c:v>51.2899999999983</c:v>
                </c:pt>
                <c:pt idx="5130">
                  <c:v>51.2999999999983</c:v>
                </c:pt>
                <c:pt idx="5131">
                  <c:v>51.3099999999983</c:v>
                </c:pt>
                <c:pt idx="5132">
                  <c:v>51.31999999999829</c:v>
                </c:pt>
                <c:pt idx="5133">
                  <c:v>51.3299999999983</c:v>
                </c:pt>
                <c:pt idx="5134">
                  <c:v>51.3399999999983</c:v>
                </c:pt>
                <c:pt idx="5135">
                  <c:v>51.3499999999983</c:v>
                </c:pt>
                <c:pt idx="5136">
                  <c:v>51.35999999999829</c:v>
                </c:pt>
                <c:pt idx="5137">
                  <c:v>51.3699999999983</c:v>
                </c:pt>
                <c:pt idx="5138">
                  <c:v>51.3799999999983</c:v>
                </c:pt>
                <c:pt idx="5139">
                  <c:v>51.3899999999983</c:v>
                </c:pt>
                <c:pt idx="5140">
                  <c:v>51.3999999999983</c:v>
                </c:pt>
                <c:pt idx="5141">
                  <c:v>51.4099999999983</c:v>
                </c:pt>
                <c:pt idx="5142">
                  <c:v>51.4199999999983</c:v>
                </c:pt>
                <c:pt idx="5143">
                  <c:v>51.4299999999983</c:v>
                </c:pt>
                <c:pt idx="5144">
                  <c:v>51.4399999999983</c:v>
                </c:pt>
                <c:pt idx="5145">
                  <c:v>51.4499999999983</c:v>
                </c:pt>
                <c:pt idx="5146">
                  <c:v>51.4599999999983</c:v>
                </c:pt>
                <c:pt idx="5147">
                  <c:v>51.4699999999983</c:v>
                </c:pt>
                <c:pt idx="5148">
                  <c:v>51.4799999999983</c:v>
                </c:pt>
                <c:pt idx="5149">
                  <c:v>51.4899999999983</c:v>
                </c:pt>
                <c:pt idx="5150">
                  <c:v>51.4999999999983</c:v>
                </c:pt>
                <c:pt idx="5151">
                  <c:v>51.5099999999983</c:v>
                </c:pt>
                <c:pt idx="5152">
                  <c:v>51.5199999999983</c:v>
                </c:pt>
                <c:pt idx="5153">
                  <c:v>51.5299999999983</c:v>
                </c:pt>
                <c:pt idx="5154">
                  <c:v>51.5399999999983</c:v>
                </c:pt>
                <c:pt idx="5155">
                  <c:v>51.5499999999983</c:v>
                </c:pt>
                <c:pt idx="5156">
                  <c:v>51.5599999999983</c:v>
                </c:pt>
                <c:pt idx="5157">
                  <c:v>51.5699999999983</c:v>
                </c:pt>
                <c:pt idx="5158">
                  <c:v>51.5799999999983</c:v>
                </c:pt>
                <c:pt idx="5159">
                  <c:v>51.5899999999983</c:v>
                </c:pt>
                <c:pt idx="5160">
                  <c:v>51.5999999999983</c:v>
                </c:pt>
                <c:pt idx="5161">
                  <c:v>51.6099999999983</c:v>
                </c:pt>
                <c:pt idx="5162">
                  <c:v>51.6199999999983</c:v>
                </c:pt>
                <c:pt idx="5163">
                  <c:v>51.6299999999983</c:v>
                </c:pt>
                <c:pt idx="5164">
                  <c:v>51.6399999999982</c:v>
                </c:pt>
                <c:pt idx="5165">
                  <c:v>51.6499999999982</c:v>
                </c:pt>
                <c:pt idx="5166">
                  <c:v>51.6599999999982</c:v>
                </c:pt>
                <c:pt idx="5167">
                  <c:v>51.6699999999982</c:v>
                </c:pt>
                <c:pt idx="5168">
                  <c:v>51.6799999999982</c:v>
                </c:pt>
                <c:pt idx="5169">
                  <c:v>51.6899999999982</c:v>
                </c:pt>
                <c:pt idx="5170">
                  <c:v>51.6999999999982</c:v>
                </c:pt>
                <c:pt idx="5171">
                  <c:v>51.7099999999982</c:v>
                </c:pt>
                <c:pt idx="5172">
                  <c:v>51.7199999999982</c:v>
                </c:pt>
                <c:pt idx="5173">
                  <c:v>51.7299999999982</c:v>
                </c:pt>
                <c:pt idx="5174">
                  <c:v>51.7399999999982</c:v>
                </c:pt>
                <c:pt idx="5175">
                  <c:v>51.7499999999982</c:v>
                </c:pt>
                <c:pt idx="5176">
                  <c:v>51.7599999999982</c:v>
                </c:pt>
                <c:pt idx="5177">
                  <c:v>51.7699999999982</c:v>
                </c:pt>
                <c:pt idx="5178">
                  <c:v>51.7799999999982</c:v>
                </c:pt>
                <c:pt idx="5179">
                  <c:v>51.7899999999982</c:v>
                </c:pt>
                <c:pt idx="5180">
                  <c:v>51.7999999999982</c:v>
                </c:pt>
                <c:pt idx="5181">
                  <c:v>51.8099999999982</c:v>
                </c:pt>
                <c:pt idx="5182">
                  <c:v>51.8199999999982</c:v>
                </c:pt>
                <c:pt idx="5183">
                  <c:v>51.8299999999982</c:v>
                </c:pt>
                <c:pt idx="5184">
                  <c:v>51.8399999999982</c:v>
                </c:pt>
                <c:pt idx="5185">
                  <c:v>51.8499999999982</c:v>
                </c:pt>
                <c:pt idx="5186">
                  <c:v>51.85999999999819</c:v>
                </c:pt>
                <c:pt idx="5187">
                  <c:v>51.8699999999982</c:v>
                </c:pt>
                <c:pt idx="5188">
                  <c:v>51.8799999999982</c:v>
                </c:pt>
                <c:pt idx="5189">
                  <c:v>51.8899999999982</c:v>
                </c:pt>
                <c:pt idx="5190">
                  <c:v>51.8999999999982</c:v>
                </c:pt>
                <c:pt idx="5191">
                  <c:v>51.9099999999982</c:v>
                </c:pt>
                <c:pt idx="5192">
                  <c:v>51.9199999999982</c:v>
                </c:pt>
                <c:pt idx="5193">
                  <c:v>51.9299999999982</c:v>
                </c:pt>
                <c:pt idx="5194">
                  <c:v>51.9399999999982</c:v>
                </c:pt>
                <c:pt idx="5195">
                  <c:v>51.9499999999982</c:v>
                </c:pt>
                <c:pt idx="5196">
                  <c:v>51.9599999999982</c:v>
                </c:pt>
                <c:pt idx="5197">
                  <c:v>51.9699999999982</c:v>
                </c:pt>
                <c:pt idx="5198">
                  <c:v>51.9799999999982</c:v>
                </c:pt>
                <c:pt idx="5199">
                  <c:v>51.9899999999982</c:v>
                </c:pt>
                <c:pt idx="5200">
                  <c:v>51.9999999999982</c:v>
                </c:pt>
                <c:pt idx="5201">
                  <c:v>52.0099999999982</c:v>
                </c:pt>
                <c:pt idx="5202">
                  <c:v>52.0199999999982</c:v>
                </c:pt>
                <c:pt idx="5203">
                  <c:v>52.0299999999982</c:v>
                </c:pt>
                <c:pt idx="5204">
                  <c:v>52.0399999999982</c:v>
                </c:pt>
                <c:pt idx="5205">
                  <c:v>52.0499999999982</c:v>
                </c:pt>
                <c:pt idx="5206">
                  <c:v>52.0599999999982</c:v>
                </c:pt>
                <c:pt idx="5207">
                  <c:v>52.0699999999982</c:v>
                </c:pt>
                <c:pt idx="5208">
                  <c:v>52.0799999999982</c:v>
                </c:pt>
                <c:pt idx="5209">
                  <c:v>52.0899999999982</c:v>
                </c:pt>
                <c:pt idx="5210">
                  <c:v>52.0999999999982</c:v>
                </c:pt>
                <c:pt idx="5211">
                  <c:v>52.1099999999982</c:v>
                </c:pt>
                <c:pt idx="5212">
                  <c:v>52.1199999999982</c:v>
                </c:pt>
                <c:pt idx="5213">
                  <c:v>52.1299999999982</c:v>
                </c:pt>
                <c:pt idx="5214">
                  <c:v>52.1399999999981</c:v>
                </c:pt>
                <c:pt idx="5215">
                  <c:v>52.1499999999981</c:v>
                </c:pt>
                <c:pt idx="5216">
                  <c:v>52.1599999999981</c:v>
                </c:pt>
                <c:pt idx="5217">
                  <c:v>52.1699999999981</c:v>
                </c:pt>
                <c:pt idx="5218">
                  <c:v>52.1799999999981</c:v>
                </c:pt>
                <c:pt idx="5219">
                  <c:v>52.1899999999981</c:v>
                </c:pt>
                <c:pt idx="5220">
                  <c:v>52.1999999999981</c:v>
                </c:pt>
                <c:pt idx="5221">
                  <c:v>52.2099999999981</c:v>
                </c:pt>
                <c:pt idx="5222">
                  <c:v>52.2199999999981</c:v>
                </c:pt>
                <c:pt idx="5223">
                  <c:v>52.2299999999981</c:v>
                </c:pt>
                <c:pt idx="5224">
                  <c:v>52.2399999999981</c:v>
                </c:pt>
                <c:pt idx="5225">
                  <c:v>52.2499999999981</c:v>
                </c:pt>
                <c:pt idx="5226">
                  <c:v>52.2599999999981</c:v>
                </c:pt>
                <c:pt idx="5227">
                  <c:v>52.2699999999981</c:v>
                </c:pt>
                <c:pt idx="5228">
                  <c:v>52.2799999999981</c:v>
                </c:pt>
                <c:pt idx="5229">
                  <c:v>52.2899999999981</c:v>
                </c:pt>
                <c:pt idx="5230">
                  <c:v>52.2999999999981</c:v>
                </c:pt>
                <c:pt idx="5231">
                  <c:v>52.3099999999981</c:v>
                </c:pt>
                <c:pt idx="5232">
                  <c:v>52.3199999999981</c:v>
                </c:pt>
                <c:pt idx="5233">
                  <c:v>52.3299999999981</c:v>
                </c:pt>
                <c:pt idx="5234">
                  <c:v>52.3399999999981</c:v>
                </c:pt>
                <c:pt idx="5235">
                  <c:v>52.3499999999981</c:v>
                </c:pt>
                <c:pt idx="5236">
                  <c:v>52.3599999999981</c:v>
                </c:pt>
                <c:pt idx="5237">
                  <c:v>52.3699999999981</c:v>
                </c:pt>
                <c:pt idx="5238">
                  <c:v>52.3799999999981</c:v>
                </c:pt>
                <c:pt idx="5239">
                  <c:v>52.3899999999981</c:v>
                </c:pt>
                <c:pt idx="5240">
                  <c:v>52.3999999999981</c:v>
                </c:pt>
                <c:pt idx="5241">
                  <c:v>52.4099999999981</c:v>
                </c:pt>
                <c:pt idx="5242">
                  <c:v>52.4199999999981</c:v>
                </c:pt>
                <c:pt idx="5243">
                  <c:v>52.4299999999981</c:v>
                </c:pt>
                <c:pt idx="5244">
                  <c:v>52.4399999999981</c:v>
                </c:pt>
                <c:pt idx="5245">
                  <c:v>52.4499999999981</c:v>
                </c:pt>
                <c:pt idx="5246">
                  <c:v>52.4599999999981</c:v>
                </c:pt>
                <c:pt idx="5247">
                  <c:v>52.4699999999981</c:v>
                </c:pt>
                <c:pt idx="5248">
                  <c:v>52.4799999999981</c:v>
                </c:pt>
                <c:pt idx="5249">
                  <c:v>52.4899999999981</c:v>
                </c:pt>
                <c:pt idx="5250">
                  <c:v>52.4999999999981</c:v>
                </c:pt>
                <c:pt idx="5251">
                  <c:v>52.5099999999981</c:v>
                </c:pt>
                <c:pt idx="5252">
                  <c:v>52.5199999999981</c:v>
                </c:pt>
                <c:pt idx="5253">
                  <c:v>52.5299999999981</c:v>
                </c:pt>
                <c:pt idx="5254">
                  <c:v>52.5399999999981</c:v>
                </c:pt>
                <c:pt idx="5255">
                  <c:v>52.5499999999981</c:v>
                </c:pt>
                <c:pt idx="5256">
                  <c:v>52.5599999999981</c:v>
                </c:pt>
                <c:pt idx="5257">
                  <c:v>52.5699999999981</c:v>
                </c:pt>
                <c:pt idx="5258">
                  <c:v>52.5799999999981</c:v>
                </c:pt>
                <c:pt idx="5259">
                  <c:v>52.5899999999981</c:v>
                </c:pt>
                <c:pt idx="5260">
                  <c:v>52.5999999999981</c:v>
                </c:pt>
                <c:pt idx="5261">
                  <c:v>52.6099999999981</c:v>
                </c:pt>
                <c:pt idx="5262">
                  <c:v>52.6199999999981</c:v>
                </c:pt>
                <c:pt idx="5263">
                  <c:v>52.6299999999981</c:v>
                </c:pt>
                <c:pt idx="5264">
                  <c:v>52.639999999998</c:v>
                </c:pt>
                <c:pt idx="5265">
                  <c:v>52.649999999998</c:v>
                </c:pt>
                <c:pt idx="5266">
                  <c:v>52.659999999998</c:v>
                </c:pt>
                <c:pt idx="5267">
                  <c:v>52.669999999998</c:v>
                </c:pt>
                <c:pt idx="5268">
                  <c:v>52.679999999998</c:v>
                </c:pt>
                <c:pt idx="5269">
                  <c:v>52.689999999998</c:v>
                </c:pt>
                <c:pt idx="5270">
                  <c:v>52.699999999998</c:v>
                </c:pt>
                <c:pt idx="5271">
                  <c:v>52.709999999998</c:v>
                </c:pt>
                <c:pt idx="5272">
                  <c:v>52.719999999998</c:v>
                </c:pt>
                <c:pt idx="5273">
                  <c:v>52.729999999998</c:v>
                </c:pt>
                <c:pt idx="5274">
                  <c:v>52.739999999998</c:v>
                </c:pt>
                <c:pt idx="5275">
                  <c:v>52.749999999998</c:v>
                </c:pt>
                <c:pt idx="5276">
                  <c:v>52.759999999998</c:v>
                </c:pt>
                <c:pt idx="5277">
                  <c:v>52.769999999998</c:v>
                </c:pt>
                <c:pt idx="5278">
                  <c:v>52.779999999998</c:v>
                </c:pt>
                <c:pt idx="5279">
                  <c:v>52.789999999998</c:v>
                </c:pt>
                <c:pt idx="5280">
                  <c:v>52.799999999998</c:v>
                </c:pt>
                <c:pt idx="5281">
                  <c:v>52.809999999998</c:v>
                </c:pt>
                <c:pt idx="5282">
                  <c:v>52.819999999998</c:v>
                </c:pt>
                <c:pt idx="5283">
                  <c:v>52.829999999998</c:v>
                </c:pt>
                <c:pt idx="5284">
                  <c:v>52.839999999998</c:v>
                </c:pt>
                <c:pt idx="5285">
                  <c:v>52.849999999998</c:v>
                </c:pt>
                <c:pt idx="5286">
                  <c:v>52.859999999998</c:v>
                </c:pt>
                <c:pt idx="5287">
                  <c:v>52.869999999998</c:v>
                </c:pt>
                <c:pt idx="5288">
                  <c:v>52.879999999998</c:v>
                </c:pt>
                <c:pt idx="5289">
                  <c:v>52.889999999998</c:v>
                </c:pt>
                <c:pt idx="5290">
                  <c:v>52.899999999998</c:v>
                </c:pt>
                <c:pt idx="5291">
                  <c:v>52.909999999998</c:v>
                </c:pt>
                <c:pt idx="5292">
                  <c:v>52.919999999998</c:v>
                </c:pt>
                <c:pt idx="5293">
                  <c:v>52.929999999998</c:v>
                </c:pt>
                <c:pt idx="5294">
                  <c:v>52.939999999998</c:v>
                </c:pt>
                <c:pt idx="5295">
                  <c:v>52.949999999998</c:v>
                </c:pt>
                <c:pt idx="5296">
                  <c:v>52.959999999998</c:v>
                </c:pt>
                <c:pt idx="5297">
                  <c:v>52.969999999998</c:v>
                </c:pt>
                <c:pt idx="5298">
                  <c:v>52.979999999998</c:v>
                </c:pt>
                <c:pt idx="5299">
                  <c:v>52.989999999998</c:v>
                </c:pt>
                <c:pt idx="5300">
                  <c:v>52.999999999998</c:v>
                </c:pt>
                <c:pt idx="5301">
                  <c:v>53.009999999998</c:v>
                </c:pt>
                <c:pt idx="5302">
                  <c:v>53.019999999998</c:v>
                </c:pt>
                <c:pt idx="5303">
                  <c:v>53.029999999998</c:v>
                </c:pt>
                <c:pt idx="5304">
                  <c:v>53.039999999998</c:v>
                </c:pt>
                <c:pt idx="5305">
                  <c:v>53.049999999998</c:v>
                </c:pt>
                <c:pt idx="5306">
                  <c:v>53.059999999998</c:v>
                </c:pt>
                <c:pt idx="5307">
                  <c:v>53.069999999998</c:v>
                </c:pt>
                <c:pt idx="5308">
                  <c:v>53.079999999998</c:v>
                </c:pt>
                <c:pt idx="5309">
                  <c:v>53.089999999998</c:v>
                </c:pt>
                <c:pt idx="5310">
                  <c:v>53.099999999998</c:v>
                </c:pt>
                <c:pt idx="5311">
                  <c:v>53.109999999998</c:v>
                </c:pt>
                <c:pt idx="5312">
                  <c:v>53.119999999998</c:v>
                </c:pt>
                <c:pt idx="5313">
                  <c:v>53.129999999998</c:v>
                </c:pt>
                <c:pt idx="5314">
                  <c:v>53.139999999998</c:v>
                </c:pt>
                <c:pt idx="5315">
                  <c:v>53.1499999999979</c:v>
                </c:pt>
                <c:pt idx="5316">
                  <c:v>53.1599999999979</c:v>
                </c:pt>
                <c:pt idx="5317">
                  <c:v>53.1699999999979</c:v>
                </c:pt>
                <c:pt idx="5318">
                  <c:v>53.1799999999979</c:v>
                </c:pt>
                <c:pt idx="5319">
                  <c:v>53.1899999999979</c:v>
                </c:pt>
                <c:pt idx="5320">
                  <c:v>53.1999999999979</c:v>
                </c:pt>
                <c:pt idx="5321">
                  <c:v>53.2099999999979</c:v>
                </c:pt>
                <c:pt idx="5322">
                  <c:v>53.2199999999979</c:v>
                </c:pt>
                <c:pt idx="5323">
                  <c:v>53.2299999999979</c:v>
                </c:pt>
                <c:pt idx="5324">
                  <c:v>53.2399999999979</c:v>
                </c:pt>
                <c:pt idx="5325">
                  <c:v>53.2499999999979</c:v>
                </c:pt>
                <c:pt idx="5326">
                  <c:v>53.2599999999979</c:v>
                </c:pt>
                <c:pt idx="5327">
                  <c:v>53.2699999999979</c:v>
                </c:pt>
                <c:pt idx="5328">
                  <c:v>53.2799999999979</c:v>
                </c:pt>
                <c:pt idx="5329">
                  <c:v>53.2899999999979</c:v>
                </c:pt>
                <c:pt idx="5330">
                  <c:v>53.2999999999979</c:v>
                </c:pt>
                <c:pt idx="5331">
                  <c:v>53.3099999999979</c:v>
                </c:pt>
                <c:pt idx="5332">
                  <c:v>53.3199999999979</c:v>
                </c:pt>
                <c:pt idx="5333">
                  <c:v>53.3299999999979</c:v>
                </c:pt>
                <c:pt idx="5334">
                  <c:v>53.3399999999979</c:v>
                </c:pt>
                <c:pt idx="5335">
                  <c:v>53.3499999999979</c:v>
                </c:pt>
                <c:pt idx="5336">
                  <c:v>53.3599999999979</c:v>
                </c:pt>
                <c:pt idx="5337">
                  <c:v>53.3699999999979</c:v>
                </c:pt>
                <c:pt idx="5338">
                  <c:v>53.3799999999979</c:v>
                </c:pt>
                <c:pt idx="5339">
                  <c:v>53.3899999999979</c:v>
                </c:pt>
                <c:pt idx="5340">
                  <c:v>53.3999999999979</c:v>
                </c:pt>
                <c:pt idx="5341">
                  <c:v>53.4099999999979</c:v>
                </c:pt>
                <c:pt idx="5342">
                  <c:v>53.4199999999979</c:v>
                </c:pt>
                <c:pt idx="5343">
                  <c:v>53.4299999999979</c:v>
                </c:pt>
                <c:pt idx="5344">
                  <c:v>53.4399999999979</c:v>
                </c:pt>
                <c:pt idx="5345">
                  <c:v>53.4499999999979</c:v>
                </c:pt>
                <c:pt idx="5346">
                  <c:v>53.4599999999979</c:v>
                </c:pt>
                <c:pt idx="5347">
                  <c:v>53.4699999999979</c:v>
                </c:pt>
                <c:pt idx="5348">
                  <c:v>53.4799999999979</c:v>
                </c:pt>
                <c:pt idx="5349">
                  <c:v>53.4899999999979</c:v>
                </c:pt>
                <c:pt idx="5350">
                  <c:v>53.4999999999979</c:v>
                </c:pt>
                <c:pt idx="5351">
                  <c:v>53.5099999999979</c:v>
                </c:pt>
                <c:pt idx="5352">
                  <c:v>53.5199999999979</c:v>
                </c:pt>
                <c:pt idx="5353">
                  <c:v>53.5299999999979</c:v>
                </c:pt>
                <c:pt idx="5354">
                  <c:v>53.5399999999979</c:v>
                </c:pt>
                <c:pt idx="5355">
                  <c:v>53.5499999999979</c:v>
                </c:pt>
                <c:pt idx="5356">
                  <c:v>53.5599999999979</c:v>
                </c:pt>
                <c:pt idx="5357">
                  <c:v>53.5699999999979</c:v>
                </c:pt>
                <c:pt idx="5358">
                  <c:v>53.5799999999979</c:v>
                </c:pt>
                <c:pt idx="5359">
                  <c:v>53.5899999999979</c:v>
                </c:pt>
                <c:pt idx="5360">
                  <c:v>53.5999999999979</c:v>
                </c:pt>
                <c:pt idx="5361">
                  <c:v>53.6099999999979</c:v>
                </c:pt>
                <c:pt idx="5362">
                  <c:v>53.6199999999979</c:v>
                </c:pt>
                <c:pt idx="5363">
                  <c:v>53.6299999999979</c:v>
                </c:pt>
                <c:pt idx="5364">
                  <c:v>53.6399999999979</c:v>
                </c:pt>
                <c:pt idx="5365">
                  <c:v>53.6499999999978</c:v>
                </c:pt>
                <c:pt idx="5366">
                  <c:v>53.6599999999978</c:v>
                </c:pt>
                <c:pt idx="5367">
                  <c:v>53.6699999999978</c:v>
                </c:pt>
                <c:pt idx="5368">
                  <c:v>53.6799999999978</c:v>
                </c:pt>
                <c:pt idx="5369">
                  <c:v>53.6899999999978</c:v>
                </c:pt>
                <c:pt idx="5370">
                  <c:v>53.6999999999978</c:v>
                </c:pt>
                <c:pt idx="5371">
                  <c:v>53.7099999999978</c:v>
                </c:pt>
                <c:pt idx="5372">
                  <c:v>53.7199999999978</c:v>
                </c:pt>
                <c:pt idx="5373">
                  <c:v>53.7299999999978</c:v>
                </c:pt>
                <c:pt idx="5374">
                  <c:v>53.7399999999978</c:v>
                </c:pt>
                <c:pt idx="5375">
                  <c:v>53.7499999999978</c:v>
                </c:pt>
                <c:pt idx="5376">
                  <c:v>53.7599999999978</c:v>
                </c:pt>
                <c:pt idx="5377">
                  <c:v>53.7699999999978</c:v>
                </c:pt>
                <c:pt idx="5378">
                  <c:v>53.7799999999978</c:v>
                </c:pt>
                <c:pt idx="5379">
                  <c:v>53.7899999999978</c:v>
                </c:pt>
                <c:pt idx="5380">
                  <c:v>53.7999999999978</c:v>
                </c:pt>
                <c:pt idx="5381">
                  <c:v>53.8099999999978</c:v>
                </c:pt>
                <c:pt idx="5382">
                  <c:v>53.8199999999978</c:v>
                </c:pt>
                <c:pt idx="5383">
                  <c:v>53.8299999999978</c:v>
                </c:pt>
                <c:pt idx="5384">
                  <c:v>53.8399999999978</c:v>
                </c:pt>
                <c:pt idx="5385">
                  <c:v>53.8499999999978</c:v>
                </c:pt>
                <c:pt idx="5386">
                  <c:v>53.8599999999978</c:v>
                </c:pt>
                <c:pt idx="5387">
                  <c:v>53.8699999999978</c:v>
                </c:pt>
                <c:pt idx="5388">
                  <c:v>53.8799999999978</c:v>
                </c:pt>
                <c:pt idx="5389">
                  <c:v>53.8899999999978</c:v>
                </c:pt>
                <c:pt idx="5390">
                  <c:v>53.8999999999978</c:v>
                </c:pt>
                <c:pt idx="5391">
                  <c:v>53.9099999999978</c:v>
                </c:pt>
                <c:pt idx="5392">
                  <c:v>53.9199999999978</c:v>
                </c:pt>
                <c:pt idx="5393">
                  <c:v>53.9299999999978</c:v>
                </c:pt>
                <c:pt idx="5394">
                  <c:v>53.9399999999978</c:v>
                </c:pt>
                <c:pt idx="5395">
                  <c:v>53.9499999999978</c:v>
                </c:pt>
                <c:pt idx="5396">
                  <c:v>53.9599999999978</c:v>
                </c:pt>
                <c:pt idx="5397">
                  <c:v>53.9699999999978</c:v>
                </c:pt>
                <c:pt idx="5398">
                  <c:v>53.9799999999978</c:v>
                </c:pt>
                <c:pt idx="5399">
                  <c:v>53.9899999999978</c:v>
                </c:pt>
                <c:pt idx="5400">
                  <c:v>53.9999999999978</c:v>
                </c:pt>
                <c:pt idx="5401">
                  <c:v>54.0099999999978</c:v>
                </c:pt>
                <c:pt idx="5402">
                  <c:v>54.0199999999978</c:v>
                </c:pt>
                <c:pt idx="5403">
                  <c:v>54.0299999999978</c:v>
                </c:pt>
                <c:pt idx="5404">
                  <c:v>54.0399999999978</c:v>
                </c:pt>
                <c:pt idx="5405">
                  <c:v>54.0499999999978</c:v>
                </c:pt>
                <c:pt idx="5406">
                  <c:v>54.0599999999978</c:v>
                </c:pt>
                <c:pt idx="5407">
                  <c:v>54.0699999999978</c:v>
                </c:pt>
                <c:pt idx="5408">
                  <c:v>54.0799999999978</c:v>
                </c:pt>
                <c:pt idx="5409">
                  <c:v>54.0899999999978</c:v>
                </c:pt>
                <c:pt idx="5410">
                  <c:v>54.0999999999978</c:v>
                </c:pt>
                <c:pt idx="5411">
                  <c:v>54.1099999999978</c:v>
                </c:pt>
                <c:pt idx="5412">
                  <c:v>54.1199999999978</c:v>
                </c:pt>
                <c:pt idx="5413">
                  <c:v>54.1299999999978</c:v>
                </c:pt>
                <c:pt idx="5414">
                  <c:v>54.1399999999978</c:v>
                </c:pt>
                <c:pt idx="5415">
                  <c:v>54.14999999999771</c:v>
                </c:pt>
                <c:pt idx="5416">
                  <c:v>54.1599999999977</c:v>
                </c:pt>
                <c:pt idx="5417">
                  <c:v>54.1699999999977</c:v>
                </c:pt>
                <c:pt idx="5418">
                  <c:v>54.1799999999977</c:v>
                </c:pt>
                <c:pt idx="5419">
                  <c:v>54.1899999999977</c:v>
                </c:pt>
                <c:pt idx="5420">
                  <c:v>54.1999999999977</c:v>
                </c:pt>
                <c:pt idx="5421">
                  <c:v>54.2099999999977</c:v>
                </c:pt>
                <c:pt idx="5422">
                  <c:v>54.2199999999977</c:v>
                </c:pt>
                <c:pt idx="5423">
                  <c:v>54.2299999999977</c:v>
                </c:pt>
                <c:pt idx="5424">
                  <c:v>54.2399999999977</c:v>
                </c:pt>
                <c:pt idx="5425">
                  <c:v>54.2499999999977</c:v>
                </c:pt>
                <c:pt idx="5426">
                  <c:v>54.2599999999977</c:v>
                </c:pt>
                <c:pt idx="5427">
                  <c:v>54.2699999999977</c:v>
                </c:pt>
                <c:pt idx="5428">
                  <c:v>54.2799999999977</c:v>
                </c:pt>
                <c:pt idx="5429">
                  <c:v>54.2899999999977</c:v>
                </c:pt>
                <c:pt idx="5430">
                  <c:v>54.2999999999977</c:v>
                </c:pt>
                <c:pt idx="5431">
                  <c:v>54.3099999999977</c:v>
                </c:pt>
                <c:pt idx="5432">
                  <c:v>54.31999999999769</c:v>
                </c:pt>
                <c:pt idx="5433">
                  <c:v>54.3299999999977</c:v>
                </c:pt>
                <c:pt idx="5434">
                  <c:v>54.3399999999977</c:v>
                </c:pt>
                <c:pt idx="5435">
                  <c:v>54.34999999999769</c:v>
                </c:pt>
                <c:pt idx="5436">
                  <c:v>54.35999999999769</c:v>
                </c:pt>
                <c:pt idx="5437">
                  <c:v>54.3699999999977</c:v>
                </c:pt>
                <c:pt idx="5438">
                  <c:v>54.3799999999977</c:v>
                </c:pt>
                <c:pt idx="5439">
                  <c:v>54.38999999999769</c:v>
                </c:pt>
                <c:pt idx="5440">
                  <c:v>54.39999999999771</c:v>
                </c:pt>
                <c:pt idx="5441">
                  <c:v>54.4099999999977</c:v>
                </c:pt>
                <c:pt idx="5442">
                  <c:v>54.4199999999977</c:v>
                </c:pt>
                <c:pt idx="5443">
                  <c:v>54.4299999999977</c:v>
                </c:pt>
                <c:pt idx="5444">
                  <c:v>54.4399999999977</c:v>
                </c:pt>
                <c:pt idx="5445">
                  <c:v>54.4499999999977</c:v>
                </c:pt>
                <c:pt idx="5446">
                  <c:v>54.45999999999769</c:v>
                </c:pt>
                <c:pt idx="5447">
                  <c:v>54.4699999999977</c:v>
                </c:pt>
                <c:pt idx="5448">
                  <c:v>54.4799999999977</c:v>
                </c:pt>
                <c:pt idx="5449">
                  <c:v>54.4899999999977</c:v>
                </c:pt>
                <c:pt idx="5450">
                  <c:v>54.4999999999977</c:v>
                </c:pt>
                <c:pt idx="5451">
                  <c:v>54.5099999999977</c:v>
                </c:pt>
                <c:pt idx="5452">
                  <c:v>54.5199999999977</c:v>
                </c:pt>
                <c:pt idx="5453">
                  <c:v>54.5299999999977</c:v>
                </c:pt>
                <c:pt idx="5454">
                  <c:v>54.5399999999977</c:v>
                </c:pt>
                <c:pt idx="5455">
                  <c:v>54.5499999999977</c:v>
                </c:pt>
                <c:pt idx="5456">
                  <c:v>54.5599999999977</c:v>
                </c:pt>
                <c:pt idx="5457">
                  <c:v>54.5699999999977</c:v>
                </c:pt>
                <c:pt idx="5458">
                  <c:v>54.5799999999977</c:v>
                </c:pt>
                <c:pt idx="5459">
                  <c:v>54.5899999999977</c:v>
                </c:pt>
                <c:pt idx="5460">
                  <c:v>54.5999999999977</c:v>
                </c:pt>
                <c:pt idx="5461">
                  <c:v>54.6099999999977</c:v>
                </c:pt>
                <c:pt idx="5462">
                  <c:v>54.6199999999977</c:v>
                </c:pt>
                <c:pt idx="5463">
                  <c:v>54.6299999999977</c:v>
                </c:pt>
                <c:pt idx="5464">
                  <c:v>54.6399999999977</c:v>
                </c:pt>
                <c:pt idx="5465">
                  <c:v>54.6499999999976</c:v>
                </c:pt>
                <c:pt idx="5466">
                  <c:v>54.65999999999759</c:v>
                </c:pt>
                <c:pt idx="5467">
                  <c:v>54.6699999999976</c:v>
                </c:pt>
                <c:pt idx="5468">
                  <c:v>54.6799999999976</c:v>
                </c:pt>
                <c:pt idx="5469">
                  <c:v>54.6899999999976</c:v>
                </c:pt>
                <c:pt idx="5470">
                  <c:v>54.6999999999976</c:v>
                </c:pt>
                <c:pt idx="5471">
                  <c:v>54.7099999999976</c:v>
                </c:pt>
                <c:pt idx="5472">
                  <c:v>54.7199999999976</c:v>
                </c:pt>
                <c:pt idx="5473">
                  <c:v>54.7299999999976</c:v>
                </c:pt>
                <c:pt idx="5474">
                  <c:v>54.7399999999976</c:v>
                </c:pt>
                <c:pt idx="5475">
                  <c:v>54.7499999999976</c:v>
                </c:pt>
                <c:pt idx="5476">
                  <c:v>54.7599999999976</c:v>
                </c:pt>
                <c:pt idx="5477">
                  <c:v>54.7699999999976</c:v>
                </c:pt>
                <c:pt idx="5478">
                  <c:v>54.7799999999976</c:v>
                </c:pt>
                <c:pt idx="5479">
                  <c:v>54.7899999999976</c:v>
                </c:pt>
                <c:pt idx="5480">
                  <c:v>54.7999999999976</c:v>
                </c:pt>
                <c:pt idx="5481">
                  <c:v>54.80999999999759</c:v>
                </c:pt>
                <c:pt idx="5482">
                  <c:v>54.81999999999759</c:v>
                </c:pt>
                <c:pt idx="5483">
                  <c:v>54.8299999999976</c:v>
                </c:pt>
                <c:pt idx="5484">
                  <c:v>54.83999999999759</c:v>
                </c:pt>
                <c:pt idx="5485">
                  <c:v>54.84999999999759</c:v>
                </c:pt>
                <c:pt idx="5486">
                  <c:v>54.85999999999759</c:v>
                </c:pt>
                <c:pt idx="5487">
                  <c:v>54.8699999999976</c:v>
                </c:pt>
                <c:pt idx="5488">
                  <c:v>54.87999999999759</c:v>
                </c:pt>
                <c:pt idx="5489">
                  <c:v>54.88999999999759</c:v>
                </c:pt>
                <c:pt idx="5490">
                  <c:v>54.8999999999976</c:v>
                </c:pt>
                <c:pt idx="5491">
                  <c:v>54.90999999999759</c:v>
                </c:pt>
                <c:pt idx="5492">
                  <c:v>54.91999999999759</c:v>
                </c:pt>
                <c:pt idx="5493">
                  <c:v>54.9299999999976</c:v>
                </c:pt>
                <c:pt idx="5494">
                  <c:v>54.9399999999976</c:v>
                </c:pt>
                <c:pt idx="5495">
                  <c:v>54.94999999999759</c:v>
                </c:pt>
                <c:pt idx="5496">
                  <c:v>54.95999999999759</c:v>
                </c:pt>
                <c:pt idx="5497">
                  <c:v>54.9699999999976</c:v>
                </c:pt>
                <c:pt idx="5498">
                  <c:v>54.9799999999976</c:v>
                </c:pt>
                <c:pt idx="5499">
                  <c:v>54.98999999999759</c:v>
                </c:pt>
                <c:pt idx="5500">
                  <c:v>54.9999999999976</c:v>
                </c:pt>
                <c:pt idx="5501">
                  <c:v>55.0099999999976</c:v>
                </c:pt>
                <c:pt idx="5502">
                  <c:v>55.01999999999759</c:v>
                </c:pt>
                <c:pt idx="5503">
                  <c:v>55.0299999999976</c:v>
                </c:pt>
                <c:pt idx="5504">
                  <c:v>55.0399999999976</c:v>
                </c:pt>
                <c:pt idx="5505">
                  <c:v>55.0499999999976</c:v>
                </c:pt>
                <c:pt idx="5506">
                  <c:v>55.05999999999759</c:v>
                </c:pt>
                <c:pt idx="5507">
                  <c:v>55.0699999999976</c:v>
                </c:pt>
                <c:pt idx="5508">
                  <c:v>55.0799999999976</c:v>
                </c:pt>
                <c:pt idx="5509">
                  <c:v>55.08999999999759</c:v>
                </c:pt>
                <c:pt idx="5510">
                  <c:v>55.0999999999976</c:v>
                </c:pt>
                <c:pt idx="5511">
                  <c:v>55.1099999999976</c:v>
                </c:pt>
                <c:pt idx="5512">
                  <c:v>55.1199999999976</c:v>
                </c:pt>
                <c:pt idx="5513">
                  <c:v>55.1299999999976</c:v>
                </c:pt>
                <c:pt idx="5514">
                  <c:v>55.1399999999976</c:v>
                </c:pt>
                <c:pt idx="5515">
                  <c:v>55.1499999999976</c:v>
                </c:pt>
                <c:pt idx="5516">
                  <c:v>55.1599999999975</c:v>
                </c:pt>
                <c:pt idx="5517">
                  <c:v>55.1699999999975</c:v>
                </c:pt>
                <c:pt idx="5518">
                  <c:v>55.1799999999975</c:v>
                </c:pt>
                <c:pt idx="5519">
                  <c:v>55.1899999999975</c:v>
                </c:pt>
                <c:pt idx="5520">
                  <c:v>55.1999999999975</c:v>
                </c:pt>
                <c:pt idx="5521">
                  <c:v>55.2099999999975</c:v>
                </c:pt>
                <c:pt idx="5522">
                  <c:v>55.2199999999975</c:v>
                </c:pt>
                <c:pt idx="5523">
                  <c:v>55.2299999999975</c:v>
                </c:pt>
                <c:pt idx="5524">
                  <c:v>55.2399999999975</c:v>
                </c:pt>
                <c:pt idx="5525">
                  <c:v>55.2499999999975</c:v>
                </c:pt>
                <c:pt idx="5526">
                  <c:v>55.2599999999975</c:v>
                </c:pt>
                <c:pt idx="5527">
                  <c:v>55.2699999999975</c:v>
                </c:pt>
                <c:pt idx="5528">
                  <c:v>55.2799999999975</c:v>
                </c:pt>
                <c:pt idx="5529">
                  <c:v>55.2899999999975</c:v>
                </c:pt>
                <c:pt idx="5530">
                  <c:v>55.2999999999975</c:v>
                </c:pt>
                <c:pt idx="5531">
                  <c:v>55.30999999999749</c:v>
                </c:pt>
                <c:pt idx="5532">
                  <c:v>55.31999999999749</c:v>
                </c:pt>
                <c:pt idx="5533">
                  <c:v>55.3299999999975</c:v>
                </c:pt>
                <c:pt idx="5534">
                  <c:v>55.3399999999975</c:v>
                </c:pt>
                <c:pt idx="5535">
                  <c:v>55.34999999999749</c:v>
                </c:pt>
                <c:pt idx="5536">
                  <c:v>55.35999999999749</c:v>
                </c:pt>
                <c:pt idx="5537">
                  <c:v>55.3699999999975</c:v>
                </c:pt>
                <c:pt idx="5538">
                  <c:v>55.37999999999749</c:v>
                </c:pt>
                <c:pt idx="5539">
                  <c:v>55.38999999999749</c:v>
                </c:pt>
                <c:pt idx="5540">
                  <c:v>55.3999999999975</c:v>
                </c:pt>
                <c:pt idx="5541">
                  <c:v>55.4099999999975</c:v>
                </c:pt>
                <c:pt idx="5542">
                  <c:v>55.41999999999749</c:v>
                </c:pt>
                <c:pt idx="5543">
                  <c:v>55.4299999999975</c:v>
                </c:pt>
                <c:pt idx="5544">
                  <c:v>55.4399999999975</c:v>
                </c:pt>
                <c:pt idx="5545">
                  <c:v>55.44999999999749</c:v>
                </c:pt>
                <c:pt idx="5546">
                  <c:v>55.45999999999749</c:v>
                </c:pt>
                <c:pt idx="5547">
                  <c:v>55.4699999999975</c:v>
                </c:pt>
                <c:pt idx="5548">
                  <c:v>55.4799999999975</c:v>
                </c:pt>
                <c:pt idx="5549">
                  <c:v>55.48999999999749</c:v>
                </c:pt>
                <c:pt idx="5550">
                  <c:v>55.4999999999975</c:v>
                </c:pt>
                <c:pt idx="5551">
                  <c:v>55.5099999999975</c:v>
                </c:pt>
                <c:pt idx="5552">
                  <c:v>55.51999999999749</c:v>
                </c:pt>
                <c:pt idx="5553">
                  <c:v>55.5299999999975</c:v>
                </c:pt>
                <c:pt idx="5554">
                  <c:v>55.5399999999975</c:v>
                </c:pt>
                <c:pt idx="5555">
                  <c:v>55.5499999999975</c:v>
                </c:pt>
                <c:pt idx="5556">
                  <c:v>55.55999999999749</c:v>
                </c:pt>
                <c:pt idx="5557">
                  <c:v>55.5699999999975</c:v>
                </c:pt>
                <c:pt idx="5558">
                  <c:v>55.5799999999975</c:v>
                </c:pt>
                <c:pt idx="5559">
                  <c:v>55.5899999999975</c:v>
                </c:pt>
                <c:pt idx="5560">
                  <c:v>55.5999999999975</c:v>
                </c:pt>
                <c:pt idx="5561">
                  <c:v>55.6099999999975</c:v>
                </c:pt>
                <c:pt idx="5562">
                  <c:v>55.6199999999975</c:v>
                </c:pt>
                <c:pt idx="5563">
                  <c:v>55.6299999999975</c:v>
                </c:pt>
                <c:pt idx="5564">
                  <c:v>55.6399999999975</c:v>
                </c:pt>
                <c:pt idx="5565">
                  <c:v>55.6499999999975</c:v>
                </c:pt>
                <c:pt idx="5566">
                  <c:v>55.6599999999974</c:v>
                </c:pt>
                <c:pt idx="5567">
                  <c:v>55.6699999999974</c:v>
                </c:pt>
                <c:pt idx="5568">
                  <c:v>55.6799999999974</c:v>
                </c:pt>
                <c:pt idx="5569">
                  <c:v>55.6899999999974</c:v>
                </c:pt>
                <c:pt idx="5570">
                  <c:v>55.6999999999974</c:v>
                </c:pt>
                <c:pt idx="5571">
                  <c:v>55.7099999999974</c:v>
                </c:pt>
                <c:pt idx="5572">
                  <c:v>55.7199999999974</c:v>
                </c:pt>
                <c:pt idx="5573">
                  <c:v>55.7299999999974</c:v>
                </c:pt>
                <c:pt idx="5574">
                  <c:v>55.7399999999974</c:v>
                </c:pt>
                <c:pt idx="5575">
                  <c:v>55.7499999999974</c:v>
                </c:pt>
                <c:pt idx="5576">
                  <c:v>55.7599999999974</c:v>
                </c:pt>
                <c:pt idx="5577">
                  <c:v>55.7699999999974</c:v>
                </c:pt>
                <c:pt idx="5578">
                  <c:v>55.7799999999974</c:v>
                </c:pt>
                <c:pt idx="5579">
                  <c:v>55.7899999999974</c:v>
                </c:pt>
                <c:pt idx="5580">
                  <c:v>55.7999999999974</c:v>
                </c:pt>
                <c:pt idx="5581">
                  <c:v>55.80999999999739</c:v>
                </c:pt>
                <c:pt idx="5582">
                  <c:v>55.81999999999739</c:v>
                </c:pt>
                <c:pt idx="5583">
                  <c:v>55.8299999999974</c:v>
                </c:pt>
                <c:pt idx="5584">
                  <c:v>55.8399999999974</c:v>
                </c:pt>
                <c:pt idx="5585">
                  <c:v>55.84999999999739</c:v>
                </c:pt>
                <c:pt idx="5586">
                  <c:v>55.85999999999739</c:v>
                </c:pt>
                <c:pt idx="5587">
                  <c:v>55.8699999999974</c:v>
                </c:pt>
                <c:pt idx="5588">
                  <c:v>55.87999999999739</c:v>
                </c:pt>
                <c:pt idx="5589">
                  <c:v>55.88999999999739</c:v>
                </c:pt>
                <c:pt idx="5590">
                  <c:v>55.8999999999974</c:v>
                </c:pt>
                <c:pt idx="5591">
                  <c:v>55.9099999999974</c:v>
                </c:pt>
                <c:pt idx="5592">
                  <c:v>55.91999999999739</c:v>
                </c:pt>
                <c:pt idx="5593">
                  <c:v>55.9299999999974</c:v>
                </c:pt>
                <c:pt idx="5594">
                  <c:v>55.9399999999974</c:v>
                </c:pt>
                <c:pt idx="5595">
                  <c:v>55.9499999999974</c:v>
                </c:pt>
                <c:pt idx="5596">
                  <c:v>55.95999999999739</c:v>
                </c:pt>
                <c:pt idx="5597">
                  <c:v>55.9699999999974</c:v>
                </c:pt>
                <c:pt idx="5598">
                  <c:v>55.9799999999974</c:v>
                </c:pt>
                <c:pt idx="5599">
                  <c:v>55.98999999999739</c:v>
                </c:pt>
                <c:pt idx="5600">
                  <c:v>55.9999999999974</c:v>
                </c:pt>
                <c:pt idx="5601">
                  <c:v>56.0099999999974</c:v>
                </c:pt>
                <c:pt idx="5602">
                  <c:v>56.0199999999974</c:v>
                </c:pt>
                <c:pt idx="5603">
                  <c:v>56.0299999999974</c:v>
                </c:pt>
                <c:pt idx="5604">
                  <c:v>56.0399999999974</c:v>
                </c:pt>
                <c:pt idx="5605">
                  <c:v>56.0499999999974</c:v>
                </c:pt>
                <c:pt idx="5606">
                  <c:v>56.05999999999739</c:v>
                </c:pt>
                <c:pt idx="5607">
                  <c:v>56.0699999999974</c:v>
                </c:pt>
                <c:pt idx="5608">
                  <c:v>56.0799999999974</c:v>
                </c:pt>
                <c:pt idx="5609">
                  <c:v>56.0899999999974</c:v>
                </c:pt>
                <c:pt idx="5610">
                  <c:v>56.0999999999974</c:v>
                </c:pt>
                <c:pt idx="5611">
                  <c:v>56.1099999999974</c:v>
                </c:pt>
                <c:pt idx="5612">
                  <c:v>56.1199999999974</c:v>
                </c:pt>
                <c:pt idx="5613">
                  <c:v>56.1299999999974</c:v>
                </c:pt>
                <c:pt idx="5614">
                  <c:v>56.1399999999974</c:v>
                </c:pt>
                <c:pt idx="5615">
                  <c:v>56.1499999999974</c:v>
                </c:pt>
                <c:pt idx="5616">
                  <c:v>56.1599999999973</c:v>
                </c:pt>
                <c:pt idx="5617">
                  <c:v>56.1699999999973</c:v>
                </c:pt>
                <c:pt idx="5618">
                  <c:v>56.1799999999973</c:v>
                </c:pt>
                <c:pt idx="5619">
                  <c:v>56.1899999999973</c:v>
                </c:pt>
                <c:pt idx="5620">
                  <c:v>56.1999999999973</c:v>
                </c:pt>
                <c:pt idx="5621">
                  <c:v>56.2099999999973</c:v>
                </c:pt>
                <c:pt idx="5622">
                  <c:v>56.2199999999973</c:v>
                </c:pt>
                <c:pt idx="5623">
                  <c:v>56.2299999999973</c:v>
                </c:pt>
                <c:pt idx="5624">
                  <c:v>56.2399999999973</c:v>
                </c:pt>
                <c:pt idx="5625">
                  <c:v>56.2499999999973</c:v>
                </c:pt>
                <c:pt idx="5626">
                  <c:v>56.2599999999973</c:v>
                </c:pt>
                <c:pt idx="5627">
                  <c:v>56.2699999999973</c:v>
                </c:pt>
                <c:pt idx="5628">
                  <c:v>56.2799999999973</c:v>
                </c:pt>
                <c:pt idx="5629">
                  <c:v>56.2899999999973</c:v>
                </c:pt>
                <c:pt idx="5630">
                  <c:v>56.2999999999973</c:v>
                </c:pt>
                <c:pt idx="5631">
                  <c:v>56.3099999999973</c:v>
                </c:pt>
                <c:pt idx="5632">
                  <c:v>56.31999999999729</c:v>
                </c:pt>
                <c:pt idx="5633">
                  <c:v>56.3299999999973</c:v>
                </c:pt>
                <c:pt idx="5634">
                  <c:v>56.3399999999973</c:v>
                </c:pt>
                <c:pt idx="5635">
                  <c:v>56.34999999999729</c:v>
                </c:pt>
                <c:pt idx="5636">
                  <c:v>56.35999999999729</c:v>
                </c:pt>
                <c:pt idx="5637">
                  <c:v>56.3699999999973</c:v>
                </c:pt>
                <c:pt idx="5638">
                  <c:v>56.3799999999973</c:v>
                </c:pt>
                <c:pt idx="5639">
                  <c:v>56.38999999999729</c:v>
                </c:pt>
                <c:pt idx="5640">
                  <c:v>56.3999999999973</c:v>
                </c:pt>
                <c:pt idx="5641">
                  <c:v>56.4099999999973</c:v>
                </c:pt>
                <c:pt idx="5642">
                  <c:v>56.41999999999729</c:v>
                </c:pt>
                <c:pt idx="5643">
                  <c:v>56.4299999999973</c:v>
                </c:pt>
                <c:pt idx="5644">
                  <c:v>56.4399999999973</c:v>
                </c:pt>
                <c:pt idx="5645">
                  <c:v>56.4499999999973</c:v>
                </c:pt>
                <c:pt idx="5646">
                  <c:v>56.45999999999729</c:v>
                </c:pt>
                <c:pt idx="5647">
                  <c:v>56.4699999999973</c:v>
                </c:pt>
                <c:pt idx="5648">
                  <c:v>56.4799999999973</c:v>
                </c:pt>
                <c:pt idx="5649">
                  <c:v>56.48999999999729</c:v>
                </c:pt>
                <c:pt idx="5650">
                  <c:v>56.4999999999973</c:v>
                </c:pt>
                <c:pt idx="5651">
                  <c:v>56.5099999999973</c:v>
                </c:pt>
                <c:pt idx="5652">
                  <c:v>56.5199999999973</c:v>
                </c:pt>
                <c:pt idx="5653">
                  <c:v>56.5299999999973</c:v>
                </c:pt>
                <c:pt idx="5654">
                  <c:v>56.5399999999973</c:v>
                </c:pt>
                <c:pt idx="5655">
                  <c:v>56.5499999999973</c:v>
                </c:pt>
                <c:pt idx="5656">
                  <c:v>56.5599999999973</c:v>
                </c:pt>
                <c:pt idx="5657">
                  <c:v>56.5699999999973</c:v>
                </c:pt>
                <c:pt idx="5658">
                  <c:v>56.5799999999973</c:v>
                </c:pt>
                <c:pt idx="5659">
                  <c:v>56.5899999999973</c:v>
                </c:pt>
                <c:pt idx="5660">
                  <c:v>56.5999999999973</c:v>
                </c:pt>
                <c:pt idx="5661">
                  <c:v>56.6099999999973</c:v>
                </c:pt>
                <c:pt idx="5662">
                  <c:v>56.6199999999973</c:v>
                </c:pt>
                <c:pt idx="5663">
                  <c:v>56.6299999999973</c:v>
                </c:pt>
                <c:pt idx="5664">
                  <c:v>56.6399999999973</c:v>
                </c:pt>
                <c:pt idx="5665">
                  <c:v>56.6499999999973</c:v>
                </c:pt>
                <c:pt idx="5666">
                  <c:v>56.6599999999973</c:v>
                </c:pt>
                <c:pt idx="5667">
                  <c:v>56.6699999999972</c:v>
                </c:pt>
                <c:pt idx="5668">
                  <c:v>56.6799999999972</c:v>
                </c:pt>
                <c:pt idx="5669">
                  <c:v>56.6899999999972</c:v>
                </c:pt>
                <c:pt idx="5670">
                  <c:v>56.6999999999972</c:v>
                </c:pt>
                <c:pt idx="5671">
                  <c:v>56.7099999999972</c:v>
                </c:pt>
                <c:pt idx="5672">
                  <c:v>56.7199999999972</c:v>
                </c:pt>
                <c:pt idx="5673">
                  <c:v>56.7299999999972</c:v>
                </c:pt>
                <c:pt idx="5674">
                  <c:v>56.7399999999972</c:v>
                </c:pt>
                <c:pt idx="5675">
                  <c:v>56.7499999999972</c:v>
                </c:pt>
                <c:pt idx="5676">
                  <c:v>56.7599999999972</c:v>
                </c:pt>
                <c:pt idx="5677">
                  <c:v>56.7699999999972</c:v>
                </c:pt>
                <c:pt idx="5678">
                  <c:v>56.7799999999972</c:v>
                </c:pt>
                <c:pt idx="5679">
                  <c:v>56.7899999999972</c:v>
                </c:pt>
                <c:pt idx="5680">
                  <c:v>56.7999999999972</c:v>
                </c:pt>
                <c:pt idx="5681">
                  <c:v>56.8099999999972</c:v>
                </c:pt>
                <c:pt idx="5682">
                  <c:v>56.81999999999719</c:v>
                </c:pt>
                <c:pt idx="5683">
                  <c:v>56.8299999999972</c:v>
                </c:pt>
                <c:pt idx="5684">
                  <c:v>56.8399999999972</c:v>
                </c:pt>
                <c:pt idx="5685">
                  <c:v>56.84999999999719</c:v>
                </c:pt>
                <c:pt idx="5686">
                  <c:v>56.85999999999719</c:v>
                </c:pt>
                <c:pt idx="5687">
                  <c:v>56.8699999999972</c:v>
                </c:pt>
                <c:pt idx="5688">
                  <c:v>56.8799999999972</c:v>
                </c:pt>
                <c:pt idx="5689">
                  <c:v>56.88999999999719</c:v>
                </c:pt>
                <c:pt idx="5690">
                  <c:v>56.8999999999972</c:v>
                </c:pt>
                <c:pt idx="5691">
                  <c:v>56.9099999999972</c:v>
                </c:pt>
                <c:pt idx="5692">
                  <c:v>56.9199999999972</c:v>
                </c:pt>
                <c:pt idx="5693">
                  <c:v>56.9299999999972</c:v>
                </c:pt>
                <c:pt idx="5694">
                  <c:v>56.9399999999972</c:v>
                </c:pt>
                <c:pt idx="5695">
                  <c:v>56.9499999999972</c:v>
                </c:pt>
                <c:pt idx="5696">
                  <c:v>56.95999999999719</c:v>
                </c:pt>
                <c:pt idx="5697">
                  <c:v>56.9699999999972</c:v>
                </c:pt>
                <c:pt idx="5698">
                  <c:v>56.9799999999972</c:v>
                </c:pt>
                <c:pt idx="5699">
                  <c:v>56.9899999999972</c:v>
                </c:pt>
                <c:pt idx="5700">
                  <c:v>56.9999999999972</c:v>
                </c:pt>
                <c:pt idx="5701">
                  <c:v>57.0099999999972</c:v>
                </c:pt>
                <c:pt idx="5702">
                  <c:v>57.0199999999972</c:v>
                </c:pt>
                <c:pt idx="5703">
                  <c:v>57.0299999999972</c:v>
                </c:pt>
                <c:pt idx="5704">
                  <c:v>57.0399999999972</c:v>
                </c:pt>
                <c:pt idx="5705">
                  <c:v>57.0499999999972</c:v>
                </c:pt>
                <c:pt idx="5706">
                  <c:v>57.0599999999972</c:v>
                </c:pt>
                <c:pt idx="5707">
                  <c:v>57.0699999999972</c:v>
                </c:pt>
                <c:pt idx="5708">
                  <c:v>57.0799999999972</c:v>
                </c:pt>
                <c:pt idx="5709">
                  <c:v>57.0899999999972</c:v>
                </c:pt>
                <c:pt idx="5710">
                  <c:v>57.0999999999972</c:v>
                </c:pt>
                <c:pt idx="5711">
                  <c:v>57.1099999999972</c:v>
                </c:pt>
                <c:pt idx="5712">
                  <c:v>57.1199999999972</c:v>
                </c:pt>
                <c:pt idx="5713">
                  <c:v>57.1299999999972</c:v>
                </c:pt>
                <c:pt idx="5714">
                  <c:v>57.1399999999972</c:v>
                </c:pt>
                <c:pt idx="5715">
                  <c:v>57.1499999999972</c:v>
                </c:pt>
                <c:pt idx="5716">
                  <c:v>57.1599999999972</c:v>
                </c:pt>
                <c:pt idx="5717">
                  <c:v>57.1699999999971</c:v>
                </c:pt>
                <c:pt idx="5718">
                  <c:v>57.1799999999971</c:v>
                </c:pt>
                <c:pt idx="5719">
                  <c:v>57.1899999999971</c:v>
                </c:pt>
                <c:pt idx="5720">
                  <c:v>57.1999999999971</c:v>
                </c:pt>
                <c:pt idx="5721">
                  <c:v>57.2099999999971</c:v>
                </c:pt>
                <c:pt idx="5722">
                  <c:v>57.2199999999971</c:v>
                </c:pt>
                <c:pt idx="5723">
                  <c:v>57.2299999999971</c:v>
                </c:pt>
                <c:pt idx="5724">
                  <c:v>57.2399999999971</c:v>
                </c:pt>
                <c:pt idx="5725">
                  <c:v>57.2499999999971</c:v>
                </c:pt>
                <c:pt idx="5726">
                  <c:v>57.2599999999971</c:v>
                </c:pt>
                <c:pt idx="5727">
                  <c:v>57.2699999999971</c:v>
                </c:pt>
                <c:pt idx="5728">
                  <c:v>57.2799999999971</c:v>
                </c:pt>
                <c:pt idx="5729">
                  <c:v>57.2899999999971</c:v>
                </c:pt>
                <c:pt idx="5730">
                  <c:v>57.2999999999971</c:v>
                </c:pt>
                <c:pt idx="5731">
                  <c:v>57.3099999999971</c:v>
                </c:pt>
                <c:pt idx="5732">
                  <c:v>57.31999999999709</c:v>
                </c:pt>
                <c:pt idx="5733">
                  <c:v>57.3299999999971</c:v>
                </c:pt>
                <c:pt idx="5734">
                  <c:v>57.3399999999971</c:v>
                </c:pt>
                <c:pt idx="5735">
                  <c:v>57.3499999999971</c:v>
                </c:pt>
                <c:pt idx="5736">
                  <c:v>57.35999999999709</c:v>
                </c:pt>
                <c:pt idx="5737">
                  <c:v>57.3699999999971</c:v>
                </c:pt>
                <c:pt idx="5738">
                  <c:v>57.3799999999971</c:v>
                </c:pt>
                <c:pt idx="5739">
                  <c:v>57.38999999999709</c:v>
                </c:pt>
                <c:pt idx="5740">
                  <c:v>57.3999999999971</c:v>
                </c:pt>
                <c:pt idx="5741">
                  <c:v>57.4099999999971</c:v>
                </c:pt>
                <c:pt idx="5742">
                  <c:v>57.4199999999971</c:v>
                </c:pt>
                <c:pt idx="5743">
                  <c:v>57.4299999999971</c:v>
                </c:pt>
                <c:pt idx="5744">
                  <c:v>57.4399999999971</c:v>
                </c:pt>
                <c:pt idx="5745">
                  <c:v>57.4499999999971</c:v>
                </c:pt>
                <c:pt idx="5746">
                  <c:v>57.45999999999709</c:v>
                </c:pt>
                <c:pt idx="5747">
                  <c:v>57.4699999999971</c:v>
                </c:pt>
                <c:pt idx="5748">
                  <c:v>57.4799999999971</c:v>
                </c:pt>
                <c:pt idx="5749">
                  <c:v>57.4899999999971</c:v>
                </c:pt>
                <c:pt idx="5750">
                  <c:v>57.4999999999971</c:v>
                </c:pt>
                <c:pt idx="5751">
                  <c:v>57.5099999999971</c:v>
                </c:pt>
                <c:pt idx="5752">
                  <c:v>57.5199999999971</c:v>
                </c:pt>
                <c:pt idx="5753">
                  <c:v>57.5299999999971</c:v>
                </c:pt>
                <c:pt idx="5754">
                  <c:v>57.5399999999971</c:v>
                </c:pt>
                <c:pt idx="5755">
                  <c:v>57.5499999999971</c:v>
                </c:pt>
                <c:pt idx="5756">
                  <c:v>57.5599999999971</c:v>
                </c:pt>
                <c:pt idx="5757">
                  <c:v>57.5699999999971</c:v>
                </c:pt>
                <c:pt idx="5758">
                  <c:v>57.5799999999971</c:v>
                </c:pt>
                <c:pt idx="5759">
                  <c:v>57.5899999999971</c:v>
                </c:pt>
                <c:pt idx="5760">
                  <c:v>57.5999999999971</c:v>
                </c:pt>
                <c:pt idx="5761">
                  <c:v>57.6099999999971</c:v>
                </c:pt>
                <c:pt idx="5762">
                  <c:v>57.6199999999971</c:v>
                </c:pt>
                <c:pt idx="5763">
                  <c:v>57.62999999999711</c:v>
                </c:pt>
                <c:pt idx="5764">
                  <c:v>57.6399999999971</c:v>
                </c:pt>
                <c:pt idx="5765">
                  <c:v>57.6499999999971</c:v>
                </c:pt>
                <c:pt idx="5766">
                  <c:v>57.6599999999971</c:v>
                </c:pt>
                <c:pt idx="5767">
                  <c:v>57.669999999997</c:v>
                </c:pt>
                <c:pt idx="5768">
                  <c:v>57.679999999997</c:v>
                </c:pt>
                <c:pt idx="5769">
                  <c:v>57.689999999997</c:v>
                </c:pt>
                <c:pt idx="5770">
                  <c:v>57.699999999997</c:v>
                </c:pt>
                <c:pt idx="5771">
                  <c:v>57.709999999997</c:v>
                </c:pt>
                <c:pt idx="5772">
                  <c:v>57.719999999997</c:v>
                </c:pt>
                <c:pt idx="5773">
                  <c:v>57.729999999997</c:v>
                </c:pt>
                <c:pt idx="5774">
                  <c:v>57.739999999997</c:v>
                </c:pt>
                <c:pt idx="5775">
                  <c:v>57.749999999997</c:v>
                </c:pt>
                <c:pt idx="5776">
                  <c:v>57.759999999997</c:v>
                </c:pt>
                <c:pt idx="5777">
                  <c:v>57.769999999997</c:v>
                </c:pt>
                <c:pt idx="5778">
                  <c:v>57.779999999997</c:v>
                </c:pt>
                <c:pt idx="5779">
                  <c:v>57.789999999997</c:v>
                </c:pt>
                <c:pt idx="5780">
                  <c:v>57.799999999997</c:v>
                </c:pt>
                <c:pt idx="5781">
                  <c:v>57.809999999997</c:v>
                </c:pt>
                <c:pt idx="5782">
                  <c:v>57.81999999999699</c:v>
                </c:pt>
                <c:pt idx="5783">
                  <c:v>57.829999999997</c:v>
                </c:pt>
                <c:pt idx="5784">
                  <c:v>57.839999999997</c:v>
                </c:pt>
                <c:pt idx="5785">
                  <c:v>57.849999999997</c:v>
                </c:pt>
                <c:pt idx="5786">
                  <c:v>57.85999999999699</c:v>
                </c:pt>
                <c:pt idx="5787">
                  <c:v>57.869999999997</c:v>
                </c:pt>
                <c:pt idx="5788">
                  <c:v>57.879999999997</c:v>
                </c:pt>
                <c:pt idx="5789">
                  <c:v>57.88999999999699</c:v>
                </c:pt>
                <c:pt idx="5790">
                  <c:v>57.899999999997</c:v>
                </c:pt>
                <c:pt idx="5791">
                  <c:v>57.909999999997</c:v>
                </c:pt>
                <c:pt idx="5792">
                  <c:v>57.919999999997</c:v>
                </c:pt>
                <c:pt idx="5793">
                  <c:v>57.929999999997</c:v>
                </c:pt>
                <c:pt idx="5794">
                  <c:v>57.939999999997</c:v>
                </c:pt>
                <c:pt idx="5795">
                  <c:v>57.949999999997</c:v>
                </c:pt>
                <c:pt idx="5796">
                  <c:v>57.959999999997</c:v>
                </c:pt>
                <c:pt idx="5797">
                  <c:v>57.969999999997</c:v>
                </c:pt>
                <c:pt idx="5798">
                  <c:v>57.979999999997</c:v>
                </c:pt>
                <c:pt idx="5799">
                  <c:v>57.989999999997</c:v>
                </c:pt>
                <c:pt idx="5800">
                  <c:v>57.999999999997</c:v>
                </c:pt>
                <c:pt idx="5801">
                  <c:v>58.009999999997</c:v>
                </c:pt>
                <c:pt idx="5802">
                  <c:v>58.019999999997</c:v>
                </c:pt>
                <c:pt idx="5803">
                  <c:v>58.029999999997</c:v>
                </c:pt>
                <c:pt idx="5804">
                  <c:v>58.039999999997</c:v>
                </c:pt>
                <c:pt idx="5805">
                  <c:v>58.049999999997</c:v>
                </c:pt>
                <c:pt idx="5806">
                  <c:v>58.059999999997</c:v>
                </c:pt>
                <c:pt idx="5807">
                  <c:v>58.069999999997</c:v>
                </c:pt>
                <c:pt idx="5808">
                  <c:v>58.079999999997</c:v>
                </c:pt>
                <c:pt idx="5809">
                  <c:v>58.089999999997</c:v>
                </c:pt>
                <c:pt idx="5810">
                  <c:v>58.099999999997</c:v>
                </c:pt>
                <c:pt idx="5811">
                  <c:v>58.109999999997</c:v>
                </c:pt>
                <c:pt idx="5812">
                  <c:v>58.119999999997</c:v>
                </c:pt>
                <c:pt idx="5813">
                  <c:v>58.129999999997</c:v>
                </c:pt>
                <c:pt idx="5814">
                  <c:v>58.139999999997</c:v>
                </c:pt>
                <c:pt idx="5815">
                  <c:v>58.149999999997</c:v>
                </c:pt>
                <c:pt idx="5816">
                  <c:v>58.159999999997</c:v>
                </c:pt>
                <c:pt idx="5817">
                  <c:v>58.1699999999969</c:v>
                </c:pt>
                <c:pt idx="5818">
                  <c:v>58.1799999999969</c:v>
                </c:pt>
                <c:pt idx="5819">
                  <c:v>58.1899999999969</c:v>
                </c:pt>
                <c:pt idx="5820">
                  <c:v>58.1999999999969</c:v>
                </c:pt>
                <c:pt idx="5821">
                  <c:v>58.2099999999969</c:v>
                </c:pt>
                <c:pt idx="5822">
                  <c:v>58.2199999999969</c:v>
                </c:pt>
                <c:pt idx="5823">
                  <c:v>58.2299999999969</c:v>
                </c:pt>
                <c:pt idx="5824">
                  <c:v>58.2399999999969</c:v>
                </c:pt>
                <c:pt idx="5825">
                  <c:v>58.2499999999969</c:v>
                </c:pt>
                <c:pt idx="5826">
                  <c:v>58.2599999999969</c:v>
                </c:pt>
                <c:pt idx="5827">
                  <c:v>58.2699999999969</c:v>
                </c:pt>
                <c:pt idx="5828">
                  <c:v>58.2799999999969</c:v>
                </c:pt>
                <c:pt idx="5829">
                  <c:v>58.2899999999969</c:v>
                </c:pt>
                <c:pt idx="5830">
                  <c:v>58.2999999999969</c:v>
                </c:pt>
                <c:pt idx="5831">
                  <c:v>58.3099999999969</c:v>
                </c:pt>
                <c:pt idx="5832">
                  <c:v>58.3199999999969</c:v>
                </c:pt>
                <c:pt idx="5833">
                  <c:v>58.3299999999969</c:v>
                </c:pt>
                <c:pt idx="5834">
                  <c:v>58.3399999999969</c:v>
                </c:pt>
                <c:pt idx="5835">
                  <c:v>58.3499999999969</c:v>
                </c:pt>
                <c:pt idx="5836">
                  <c:v>58.35999999999689</c:v>
                </c:pt>
                <c:pt idx="5837">
                  <c:v>58.3699999999969</c:v>
                </c:pt>
                <c:pt idx="5838">
                  <c:v>58.3799999999969</c:v>
                </c:pt>
                <c:pt idx="5839">
                  <c:v>58.3899999999969</c:v>
                </c:pt>
                <c:pt idx="5840">
                  <c:v>58.3999999999969</c:v>
                </c:pt>
                <c:pt idx="5841">
                  <c:v>58.4099999999969</c:v>
                </c:pt>
                <c:pt idx="5842">
                  <c:v>58.4199999999969</c:v>
                </c:pt>
                <c:pt idx="5843">
                  <c:v>58.4299999999969</c:v>
                </c:pt>
                <c:pt idx="5844">
                  <c:v>58.4399999999969</c:v>
                </c:pt>
                <c:pt idx="5845">
                  <c:v>58.4499999999969</c:v>
                </c:pt>
                <c:pt idx="5846">
                  <c:v>58.4599999999969</c:v>
                </c:pt>
                <c:pt idx="5847">
                  <c:v>58.4699999999969</c:v>
                </c:pt>
                <c:pt idx="5848">
                  <c:v>58.4799999999969</c:v>
                </c:pt>
                <c:pt idx="5849">
                  <c:v>58.4899999999969</c:v>
                </c:pt>
                <c:pt idx="5850">
                  <c:v>58.4999999999969</c:v>
                </c:pt>
                <c:pt idx="5851">
                  <c:v>58.5099999999969</c:v>
                </c:pt>
                <c:pt idx="5852">
                  <c:v>58.5199999999969</c:v>
                </c:pt>
                <c:pt idx="5853">
                  <c:v>58.5299999999969</c:v>
                </c:pt>
                <c:pt idx="5854">
                  <c:v>58.5399999999969</c:v>
                </c:pt>
                <c:pt idx="5855">
                  <c:v>58.5499999999969</c:v>
                </c:pt>
                <c:pt idx="5856">
                  <c:v>58.5599999999969</c:v>
                </c:pt>
                <c:pt idx="5857">
                  <c:v>58.5699999999969</c:v>
                </c:pt>
                <c:pt idx="5858">
                  <c:v>58.5799999999969</c:v>
                </c:pt>
                <c:pt idx="5859">
                  <c:v>58.5899999999969</c:v>
                </c:pt>
                <c:pt idx="5860">
                  <c:v>58.5999999999969</c:v>
                </c:pt>
                <c:pt idx="5861">
                  <c:v>58.6099999999969</c:v>
                </c:pt>
                <c:pt idx="5862">
                  <c:v>58.6199999999969</c:v>
                </c:pt>
                <c:pt idx="5863">
                  <c:v>58.6299999999969</c:v>
                </c:pt>
                <c:pt idx="5864">
                  <c:v>58.6399999999969</c:v>
                </c:pt>
                <c:pt idx="5865">
                  <c:v>58.6499999999969</c:v>
                </c:pt>
                <c:pt idx="5866">
                  <c:v>58.6599999999969</c:v>
                </c:pt>
                <c:pt idx="5867">
                  <c:v>58.6699999999969</c:v>
                </c:pt>
                <c:pt idx="5868">
                  <c:v>58.6799999999968</c:v>
                </c:pt>
                <c:pt idx="5869">
                  <c:v>58.6899999999968</c:v>
                </c:pt>
                <c:pt idx="5870">
                  <c:v>58.6999999999968</c:v>
                </c:pt>
                <c:pt idx="5871">
                  <c:v>58.7099999999968</c:v>
                </c:pt>
                <c:pt idx="5872">
                  <c:v>58.7199999999968</c:v>
                </c:pt>
                <c:pt idx="5873">
                  <c:v>58.7299999999968</c:v>
                </c:pt>
                <c:pt idx="5874">
                  <c:v>58.7399999999968</c:v>
                </c:pt>
                <c:pt idx="5875">
                  <c:v>58.7499999999968</c:v>
                </c:pt>
                <c:pt idx="5876">
                  <c:v>58.7599999999968</c:v>
                </c:pt>
                <c:pt idx="5877">
                  <c:v>58.7699999999968</c:v>
                </c:pt>
                <c:pt idx="5878">
                  <c:v>58.7799999999968</c:v>
                </c:pt>
                <c:pt idx="5879">
                  <c:v>58.7899999999968</c:v>
                </c:pt>
                <c:pt idx="5880">
                  <c:v>58.7999999999968</c:v>
                </c:pt>
                <c:pt idx="5881">
                  <c:v>58.8099999999968</c:v>
                </c:pt>
                <c:pt idx="5882">
                  <c:v>58.8199999999968</c:v>
                </c:pt>
                <c:pt idx="5883">
                  <c:v>58.8299999999968</c:v>
                </c:pt>
                <c:pt idx="5884">
                  <c:v>58.8399999999968</c:v>
                </c:pt>
                <c:pt idx="5885">
                  <c:v>58.8499999999968</c:v>
                </c:pt>
                <c:pt idx="5886">
                  <c:v>58.85999999999679</c:v>
                </c:pt>
                <c:pt idx="5887">
                  <c:v>58.8699999999968</c:v>
                </c:pt>
                <c:pt idx="5888">
                  <c:v>58.8799999999968</c:v>
                </c:pt>
                <c:pt idx="5889">
                  <c:v>58.8899999999968</c:v>
                </c:pt>
                <c:pt idx="5890">
                  <c:v>58.8999999999968</c:v>
                </c:pt>
                <c:pt idx="5891">
                  <c:v>58.9099999999968</c:v>
                </c:pt>
                <c:pt idx="5892">
                  <c:v>58.9199999999968</c:v>
                </c:pt>
                <c:pt idx="5893">
                  <c:v>58.9299999999968</c:v>
                </c:pt>
                <c:pt idx="5894">
                  <c:v>58.9399999999968</c:v>
                </c:pt>
                <c:pt idx="5895">
                  <c:v>58.9499999999968</c:v>
                </c:pt>
                <c:pt idx="5896">
                  <c:v>58.9599999999968</c:v>
                </c:pt>
                <c:pt idx="5897">
                  <c:v>58.9699999999968</c:v>
                </c:pt>
                <c:pt idx="5898">
                  <c:v>58.9799999999968</c:v>
                </c:pt>
                <c:pt idx="5899">
                  <c:v>58.9899999999968</c:v>
                </c:pt>
                <c:pt idx="5900">
                  <c:v>58.9999999999968</c:v>
                </c:pt>
                <c:pt idx="5901">
                  <c:v>59.0099999999968</c:v>
                </c:pt>
                <c:pt idx="5902">
                  <c:v>59.0199999999968</c:v>
                </c:pt>
                <c:pt idx="5903">
                  <c:v>59.0299999999968</c:v>
                </c:pt>
                <c:pt idx="5904">
                  <c:v>59.0399999999968</c:v>
                </c:pt>
                <c:pt idx="5905">
                  <c:v>59.0499999999968</c:v>
                </c:pt>
                <c:pt idx="5906">
                  <c:v>59.0599999999968</c:v>
                </c:pt>
                <c:pt idx="5907">
                  <c:v>59.0699999999968</c:v>
                </c:pt>
                <c:pt idx="5908">
                  <c:v>59.0799999999968</c:v>
                </c:pt>
                <c:pt idx="5909">
                  <c:v>59.0899999999968</c:v>
                </c:pt>
                <c:pt idx="5910">
                  <c:v>59.0999999999968</c:v>
                </c:pt>
                <c:pt idx="5911">
                  <c:v>59.1099999999968</c:v>
                </c:pt>
                <c:pt idx="5912">
                  <c:v>59.1199999999968</c:v>
                </c:pt>
                <c:pt idx="5913">
                  <c:v>59.1299999999968</c:v>
                </c:pt>
                <c:pt idx="5914">
                  <c:v>59.1399999999968</c:v>
                </c:pt>
                <c:pt idx="5915">
                  <c:v>59.1499999999968</c:v>
                </c:pt>
                <c:pt idx="5916">
                  <c:v>59.1599999999968</c:v>
                </c:pt>
                <c:pt idx="5917">
                  <c:v>59.1699999999968</c:v>
                </c:pt>
                <c:pt idx="5918">
                  <c:v>59.1799999999967</c:v>
                </c:pt>
                <c:pt idx="5919">
                  <c:v>59.1899999999967</c:v>
                </c:pt>
                <c:pt idx="5920">
                  <c:v>59.1999999999967</c:v>
                </c:pt>
                <c:pt idx="5921">
                  <c:v>59.2099999999967</c:v>
                </c:pt>
                <c:pt idx="5922">
                  <c:v>59.2199999999967</c:v>
                </c:pt>
                <c:pt idx="5923">
                  <c:v>59.2299999999967</c:v>
                </c:pt>
                <c:pt idx="5924">
                  <c:v>59.2399999999967</c:v>
                </c:pt>
                <c:pt idx="5925">
                  <c:v>59.2499999999967</c:v>
                </c:pt>
                <c:pt idx="5926">
                  <c:v>59.2599999999967</c:v>
                </c:pt>
                <c:pt idx="5927">
                  <c:v>59.2699999999967</c:v>
                </c:pt>
                <c:pt idx="5928">
                  <c:v>59.2799999999967</c:v>
                </c:pt>
                <c:pt idx="5929">
                  <c:v>59.2899999999967</c:v>
                </c:pt>
                <c:pt idx="5930">
                  <c:v>59.2999999999967</c:v>
                </c:pt>
                <c:pt idx="5931">
                  <c:v>59.30999999999669</c:v>
                </c:pt>
                <c:pt idx="5932">
                  <c:v>59.3199999999967</c:v>
                </c:pt>
                <c:pt idx="5933">
                  <c:v>59.3299999999967</c:v>
                </c:pt>
                <c:pt idx="5934">
                  <c:v>59.33999999999669</c:v>
                </c:pt>
                <c:pt idx="5935">
                  <c:v>59.34999999999669</c:v>
                </c:pt>
                <c:pt idx="5936">
                  <c:v>59.3599999999967</c:v>
                </c:pt>
                <c:pt idx="5937">
                  <c:v>59.3699999999967</c:v>
                </c:pt>
                <c:pt idx="5938">
                  <c:v>59.37999999999669</c:v>
                </c:pt>
                <c:pt idx="5939">
                  <c:v>59.38999999999669</c:v>
                </c:pt>
                <c:pt idx="5940">
                  <c:v>59.3999999999967</c:v>
                </c:pt>
                <c:pt idx="5941">
                  <c:v>59.4099999999967</c:v>
                </c:pt>
                <c:pt idx="5942">
                  <c:v>59.41999999999669</c:v>
                </c:pt>
                <c:pt idx="5943">
                  <c:v>59.4299999999967</c:v>
                </c:pt>
                <c:pt idx="5944">
                  <c:v>59.4399999999967</c:v>
                </c:pt>
                <c:pt idx="5945">
                  <c:v>59.44999999999669</c:v>
                </c:pt>
                <c:pt idx="5946">
                  <c:v>59.45999999999669</c:v>
                </c:pt>
                <c:pt idx="5947">
                  <c:v>59.4699999999967</c:v>
                </c:pt>
                <c:pt idx="5948">
                  <c:v>59.4799999999967</c:v>
                </c:pt>
                <c:pt idx="5949">
                  <c:v>59.48999999999669</c:v>
                </c:pt>
                <c:pt idx="5950">
                  <c:v>59.4999999999967</c:v>
                </c:pt>
                <c:pt idx="5951">
                  <c:v>59.5099999999967</c:v>
                </c:pt>
                <c:pt idx="5952">
                  <c:v>59.51999999999669</c:v>
                </c:pt>
                <c:pt idx="5953">
                  <c:v>59.5299999999967</c:v>
                </c:pt>
                <c:pt idx="5954">
                  <c:v>59.5399999999967</c:v>
                </c:pt>
                <c:pt idx="5955">
                  <c:v>59.5499999999967</c:v>
                </c:pt>
                <c:pt idx="5956">
                  <c:v>59.55999999999669</c:v>
                </c:pt>
                <c:pt idx="5957">
                  <c:v>59.5699999999967</c:v>
                </c:pt>
                <c:pt idx="5958">
                  <c:v>59.5799999999967</c:v>
                </c:pt>
                <c:pt idx="5959">
                  <c:v>59.58999999999669</c:v>
                </c:pt>
                <c:pt idx="5960">
                  <c:v>59.5999999999967</c:v>
                </c:pt>
                <c:pt idx="5961">
                  <c:v>59.6099999999967</c:v>
                </c:pt>
                <c:pt idx="5962">
                  <c:v>59.6199999999967</c:v>
                </c:pt>
                <c:pt idx="5963">
                  <c:v>59.6299999999967</c:v>
                </c:pt>
                <c:pt idx="5964">
                  <c:v>59.6399999999967</c:v>
                </c:pt>
                <c:pt idx="5965">
                  <c:v>59.6499999999967</c:v>
                </c:pt>
                <c:pt idx="5966">
                  <c:v>59.6599999999967</c:v>
                </c:pt>
                <c:pt idx="5967">
                  <c:v>59.6699999999967</c:v>
                </c:pt>
                <c:pt idx="5968">
                  <c:v>59.6799999999966</c:v>
                </c:pt>
                <c:pt idx="5969">
                  <c:v>59.68999999999659</c:v>
                </c:pt>
                <c:pt idx="5970">
                  <c:v>59.6999999999966</c:v>
                </c:pt>
                <c:pt idx="5971">
                  <c:v>59.7099999999966</c:v>
                </c:pt>
                <c:pt idx="5972">
                  <c:v>59.7199999999966</c:v>
                </c:pt>
                <c:pt idx="5973">
                  <c:v>59.7299999999966</c:v>
                </c:pt>
                <c:pt idx="5974">
                  <c:v>59.7399999999966</c:v>
                </c:pt>
                <c:pt idx="5975">
                  <c:v>59.7499999999966</c:v>
                </c:pt>
                <c:pt idx="5976">
                  <c:v>59.75999999999659</c:v>
                </c:pt>
                <c:pt idx="5977">
                  <c:v>59.7699999999966</c:v>
                </c:pt>
                <c:pt idx="5978">
                  <c:v>59.7799999999966</c:v>
                </c:pt>
                <c:pt idx="5979">
                  <c:v>59.7899999999966</c:v>
                </c:pt>
                <c:pt idx="5980">
                  <c:v>59.7999999999966</c:v>
                </c:pt>
                <c:pt idx="5981">
                  <c:v>59.80999999999659</c:v>
                </c:pt>
                <c:pt idx="5982">
                  <c:v>59.81999999999659</c:v>
                </c:pt>
                <c:pt idx="5983">
                  <c:v>59.82999999999659</c:v>
                </c:pt>
                <c:pt idx="5984">
                  <c:v>59.83999999999659</c:v>
                </c:pt>
                <c:pt idx="5985">
                  <c:v>59.84999999999659</c:v>
                </c:pt>
                <c:pt idx="5986">
                  <c:v>59.85999999999659</c:v>
                </c:pt>
                <c:pt idx="5987">
                  <c:v>59.86999999999659</c:v>
                </c:pt>
                <c:pt idx="5988">
                  <c:v>59.87999999999659</c:v>
                </c:pt>
                <c:pt idx="5989">
                  <c:v>59.88999999999659</c:v>
                </c:pt>
                <c:pt idx="5990">
                  <c:v>59.8999999999966</c:v>
                </c:pt>
                <c:pt idx="5991">
                  <c:v>59.90999999999659</c:v>
                </c:pt>
                <c:pt idx="5992">
                  <c:v>59.91999999999659</c:v>
                </c:pt>
                <c:pt idx="5993">
                  <c:v>59.9299999999966</c:v>
                </c:pt>
                <c:pt idx="5994">
                  <c:v>59.93999999999659</c:v>
                </c:pt>
                <c:pt idx="5995">
                  <c:v>59.94999999999659</c:v>
                </c:pt>
                <c:pt idx="5996">
                  <c:v>59.95999999999659</c:v>
                </c:pt>
                <c:pt idx="5997">
                  <c:v>59.9699999999966</c:v>
                </c:pt>
                <c:pt idx="5998">
                  <c:v>59.97999999999659</c:v>
                </c:pt>
                <c:pt idx="5999">
                  <c:v>59.98999999999659</c:v>
                </c:pt>
                <c:pt idx="6000">
                  <c:v>59.9999999999966</c:v>
                </c:pt>
                <c:pt idx="6001">
                  <c:v>60.00999999999659</c:v>
                </c:pt>
                <c:pt idx="6002">
                  <c:v>60.01999999999659</c:v>
                </c:pt>
                <c:pt idx="6003">
                  <c:v>60.0299999999966</c:v>
                </c:pt>
                <c:pt idx="6004">
                  <c:v>60.0399999999966</c:v>
                </c:pt>
                <c:pt idx="6005">
                  <c:v>60.04999999999659</c:v>
                </c:pt>
                <c:pt idx="6006">
                  <c:v>60.05999999999659</c:v>
                </c:pt>
                <c:pt idx="6007">
                  <c:v>60.0699999999966</c:v>
                </c:pt>
                <c:pt idx="6008">
                  <c:v>60.07999999999659</c:v>
                </c:pt>
                <c:pt idx="6009">
                  <c:v>60.08999999999659</c:v>
                </c:pt>
                <c:pt idx="6010">
                  <c:v>60.0999999999966</c:v>
                </c:pt>
                <c:pt idx="6011">
                  <c:v>60.1099999999966</c:v>
                </c:pt>
                <c:pt idx="6012">
                  <c:v>60.11999999999659</c:v>
                </c:pt>
                <c:pt idx="6013">
                  <c:v>60.1299999999966</c:v>
                </c:pt>
                <c:pt idx="6014">
                  <c:v>60.1399999999966</c:v>
                </c:pt>
                <c:pt idx="6015">
                  <c:v>60.1499999999966</c:v>
                </c:pt>
                <c:pt idx="6016">
                  <c:v>60.15999999999659</c:v>
                </c:pt>
                <c:pt idx="6017">
                  <c:v>60.1699999999966</c:v>
                </c:pt>
                <c:pt idx="6018">
                  <c:v>60.1799999999965</c:v>
                </c:pt>
                <c:pt idx="6019">
                  <c:v>60.18999999999649</c:v>
                </c:pt>
                <c:pt idx="6020">
                  <c:v>60.1999999999965</c:v>
                </c:pt>
                <c:pt idx="6021">
                  <c:v>60.2099999999965</c:v>
                </c:pt>
                <c:pt idx="6022">
                  <c:v>60.2199999999965</c:v>
                </c:pt>
                <c:pt idx="6023">
                  <c:v>60.2299999999965</c:v>
                </c:pt>
                <c:pt idx="6024">
                  <c:v>60.2399999999965</c:v>
                </c:pt>
                <c:pt idx="6025">
                  <c:v>60.2499999999965</c:v>
                </c:pt>
                <c:pt idx="6026">
                  <c:v>60.2599999999965</c:v>
                </c:pt>
                <c:pt idx="6027">
                  <c:v>60.2699999999965</c:v>
                </c:pt>
                <c:pt idx="6028">
                  <c:v>60.2799999999965</c:v>
                </c:pt>
                <c:pt idx="6029">
                  <c:v>60.2899999999965</c:v>
                </c:pt>
                <c:pt idx="6030">
                  <c:v>60.2999999999965</c:v>
                </c:pt>
                <c:pt idx="6031">
                  <c:v>60.30999999999649</c:v>
                </c:pt>
                <c:pt idx="6032">
                  <c:v>60.31999999999649</c:v>
                </c:pt>
                <c:pt idx="6033">
                  <c:v>60.3299999999965</c:v>
                </c:pt>
                <c:pt idx="6034">
                  <c:v>60.33999999999649</c:v>
                </c:pt>
                <c:pt idx="6035">
                  <c:v>60.34999999999649</c:v>
                </c:pt>
                <c:pt idx="6036">
                  <c:v>60.35999999999649</c:v>
                </c:pt>
                <c:pt idx="6037">
                  <c:v>60.36999999999649</c:v>
                </c:pt>
                <c:pt idx="6038">
                  <c:v>60.37999999999649</c:v>
                </c:pt>
                <c:pt idx="6039">
                  <c:v>60.38999999999649</c:v>
                </c:pt>
                <c:pt idx="6040">
                  <c:v>60.3999999999965</c:v>
                </c:pt>
                <c:pt idx="6041">
                  <c:v>60.40999999999649</c:v>
                </c:pt>
                <c:pt idx="6042">
                  <c:v>60.41999999999649</c:v>
                </c:pt>
                <c:pt idx="6043">
                  <c:v>60.4299999999965</c:v>
                </c:pt>
                <c:pt idx="6044">
                  <c:v>60.43999999999649</c:v>
                </c:pt>
                <c:pt idx="6045">
                  <c:v>60.44999999999649</c:v>
                </c:pt>
                <c:pt idx="6046">
                  <c:v>60.45999999999649</c:v>
                </c:pt>
                <c:pt idx="6047">
                  <c:v>60.4699999999965</c:v>
                </c:pt>
                <c:pt idx="6048">
                  <c:v>60.47999999999649</c:v>
                </c:pt>
                <c:pt idx="6049">
                  <c:v>60.48999999999649</c:v>
                </c:pt>
                <c:pt idx="6050">
                  <c:v>60.4999999999965</c:v>
                </c:pt>
                <c:pt idx="6051">
                  <c:v>60.5099999999965</c:v>
                </c:pt>
                <c:pt idx="6052">
                  <c:v>60.51999999999649</c:v>
                </c:pt>
                <c:pt idx="6053">
                  <c:v>60.5299999999965</c:v>
                </c:pt>
                <c:pt idx="6054">
                  <c:v>60.5399999999965</c:v>
                </c:pt>
                <c:pt idx="6055">
                  <c:v>60.54999999999649</c:v>
                </c:pt>
                <c:pt idx="6056">
                  <c:v>60.55999999999649</c:v>
                </c:pt>
                <c:pt idx="6057">
                  <c:v>60.5699999999965</c:v>
                </c:pt>
                <c:pt idx="6058">
                  <c:v>60.5799999999965</c:v>
                </c:pt>
                <c:pt idx="6059">
                  <c:v>60.58999999999649</c:v>
                </c:pt>
                <c:pt idx="6060">
                  <c:v>60.5999999999965</c:v>
                </c:pt>
                <c:pt idx="6061">
                  <c:v>60.6099999999965</c:v>
                </c:pt>
                <c:pt idx="6062">
                  <c:v>60.61999999999649</c:v>
                </c:pt>
                <c:pt idx="6063">
                  <c:v>60.6299999999965</c:v>
                </c:pt>
                <c:pt idx="6064">
                  <c:v>60.6399999999965</c:v>
                </c:pt>
                <c:pt idx="6065">
                  <c:v>60.6499999999965</c:v>
                </c:pt>
                <c:pt idx="6066">
                  <c:v>60.65999999999649</c:v>
                </c:pt>
                <c:pt idx="6067">
                  <c:v>60.6699999999965</c:v>
                </c:pt>
                <c:pt idx="6068">
                  <c:v>60.6799999999965</c:v>
                </c:pt>
                <c:pt idx="6069">
                  <c:v>60.6899999999964</c:v>
                </c:pt>
                <c:pt idx="6070">
                  <c:v>60.6999999999964</c:v>
                </c:pt>
                <c:pt idx="6071">
                  <c:v>60.7099999999964</c:v>
                </c:pt>
                <c:pt idx="6072">
                  <c:v>60.7199999999964</c:v>
                </c:pt>
                <c:pt idx="6073">
                  <c:v>60.7299999999964</c:v>
                </c:pt>
                <c:pt idx="6074">
                  <c:v>60.7399999999964</c:v>
                </c:pt>
                <c:pt idx="6075">
                  <c:v>60.7499999999964</c:v>
                </c:pt>
                <c:pt idx="6076">
                  <c:v>60.7599999999964</c:v>
                </c:pt>
                <c:pt idx="6077">
                  <c:v>60.7699999999964</c:v>
                </c:pt>
                <c:pt idx="6078">
                  <c:v>60.7799999999964</c:v>
                </c:pt>
                <c:pt idx="6079">
                  <c:v>60.7899999999964</c:v>
                </c:pt>
                <c:pt idx="6080">
                  <c:v>60.7999999999964</c:v>
                </c:pt>
                <c:pt idx="6081">
                  <c:v>60.80999999999639</c:v>
                </c:pt>
                <c:pt idx="6082">
                  <c:v>60.81999999999639</c:v>
                </c:pt>
                <c:pt idx="6083">
                  <c:v>60.8299999999964</c:v>
                </c:pt>
                <c:pt idx="6084">
                  <c:v>60.83999999999639</c:v>
                </c:pt>
                <c:pt idx="6085">
                  <c:v>60.84999999999639</c:v>
                </c:pt>
                <c:pt idx="6086">
                  <c:v>60.85999999999639</c:v>
                </c:pt>
                <c:pt idx="6087">
                  <c:v>60.86999999999639</c:v>
                </c:pt>
                <c:pt idx="6088">
                  <c:v>60.87999999999639</c:v>
                </c:pt>
                <c:pt idx="6089">
                  <c:v>60.88999999999639</c:v>
                </c:pt>
                <c:pt idx="6090">
                  <c:v>60.8999999999964</c:v>
                </c:pt>
                <c:pt idx="6091">
                  <c:v>60.90999999999639</c:v>
                </c:pt>
                <c:pt idx="6092">
                  <c:v>60.91999999999639</c:v>
                </c:pt>
                <c:pt idx="6093">
                  <c:v>60.9299999999964</c:v>
                </c:pt>
                <c:pt idx="6094">
                  <c:v>60.9399999999964</c:v>
                </c:pt>
                <c:pt idx="6095">
                  <c:v>60.94999999999639</c:v>
                </c:pt>
                <c:pt idx="6096">
                  <c:v>60.95999999999639</c:v>
                </c:pt>
                <c:pt idx="6097">
                  <c:v>60.9699999999964</c:v>
                </c:pt>
                <c:pt idx="6098">
                  <c:v>60.97999999999639</c:v>
                </c:pt>
                <c:pt idx="6099">
                  <c:v>60.98999999999639</c:v>
                </c:pt>
                <c:pt idx="6100">
                  <c:v>60.9999999999964</c:v>
                </c:pt>
                <c:pt idx="6101">
                  <c:v>61.0099999999964</c:v>
                </c:pt>
                <c:pt idx="6102">
                  <c:v>61.01999999999639</c:v>
                </c:pt>
                <c:pt idx="6103">
                  <c:v>61.0299999999964</c:v>
                </c:pt>
                <c:pt idx="6104">
                  <c:v>61.0399999999964</c:v>
                </c:pt>
                <c:pt idx="6105">
                  <c:v>61.04999999999639</c:v>
                </c:pt>
                <c:pt idx="6106">
                  <c:v>61.05999999999639</c:v>
                </c:pt>
                <c:pt idx="6107">
                  <c:v>61.0699999999964</c:v>
                </c:pt>
                <c:pt idx="6108">
                  <c:v>61.0799999999964</c:v>
                </c:pt>
                <c:pt idx="6109">
                  <c:v>61.08999999999639</c:v>
                </c:pt>
                <c:pt idx="6110">
                  <c:v>61.0999999999964</c:v>
                </c:pt>
                <c:pt idx="6111">
                  <c:v>61.1099999999964</c:v>
                </c:pt>
                <c:pt idx="6112">
                  <c:v>61.11999999999639</c:v>
                </c:pt>
                <c:pt idx="6113">
                  <c:v>61.1299999999964</c:v>
                </c:pt>
                <c:pt idx="6114">
                  <c:v>61.1399999999964</c:v>
                </c:pt>
                <c:pt idx="6115">
                  <c:v>61.1499999999964</c:v>
                </c:pt>
                <c:pt idx="6116">
                  <c:v>61.15999999999639</c:v>
                </c:pt>
                <c:pt idx="6117">
                  <c:v>61.1699999999964</c:v>
                </c:pt>
                <c:pt idx="6118">
                  <c:v>61.1799999999964</c:v>
                </c:pt>
                <c:pt idx="6119">
                  <c:v>61.1899999999963</c:v>
                </c:pt>
                <c:pt idx="6120">
                  <c:v>61.1999999999963</c:v>
                </c:pt>
                <c:pt idx="6121">
                  <c:v>61.2099999999963</c:v>
                </c:pt>
                <c:pt idx="6122">
                  <c:v>61.2199999999963</c:v>
                </c:pt>
                <c:pt idx="6123">
                  <c:v>61.2299999999963</c:v>
                </c:pt>
                <c:pt idx="6124">
                  <c:v>61.2399999999963</c:v>
                </c:pt>
                <c:pt idx="6125">
                  <c:v>61.2499999999963</c:v>
                </c:pt>
                <c:pt idx="6126">
                  <c:v>61.2599999999963</c:v>
                </c:pt>
                <c:pt idx="6127">
                  <c:v>61.2699999999963</c:v>
                </c:pt>
                <c:pt idx="6128">
                  <c:v>61.2799999999963</c:v>
                </c:pt>
                <c:pt idx="6129">
                  <c:v>61.2899999999963</c:v>
                </c:pt>
                <c:pt idx="6130">
                  <c:v>61.2999999999963</c:v>
                </c:pt>
                <c:pt idx="6131">
                  <c:v>61.30999999999629</c:v>
                </c:pt>
                <c:pt idx="6132">
                  <c:v>61.31999999999629</c:v>
                </c:pt>
                <c:pt idx="6133">
                  <c:v>61.3299999999963</c:v>
                </c:pt>
                <c:pt idx="6134">
                  <c:v>61.33999999999629</c:v>
                </c:pt>
                <c:pt idx="6135">
                  <c:v>61.34999999999629</c:v>
                </c:pt>
                <c:pt idx="6136">
                  <c:v>61.35999999999629</c:v>
                </c:pt>
                <c:pt idx="6137">
                  <c:v>61.3699999999963</c:v>
                </c:pt>
                <c:pt idx="6138">
                  <c:v>61.37999999999629</c:v>
                </c:pt>
                <c:pt idx="6139">
                  <c:v>61.38999999999629</c:v>
                </c:pt>
                <c:pt idx="6140">
                  <c:v>61.3999999999963</c:v>
                </c:pt>
                <c:pt idx="6141">
                  <c:v>61.40999999999629</c:v>
                </c:pt>
                <c:pt idx="6142">
                  <c:v>61.41999999999629</c:v>
                </c:pt>
                <c:pt idx="6143">
                  <c:v>61.4299999999963</c:v>
                </c:pt>
                <c:pt idx="6144">
                  <c:v>61.4399999999963</c:v>
                </c:pt>
                <c:pt idx="6145">
                  <c:v>61.44999999999629</c:v>
                </c:pt>
                <c:pt idx="6146">
                  <c:v>61.45999999999629</c:v>
                </c:pt>
                <c:pt idx="6147">
                  <c:v>61.4699999999963</c:v>
                </c:pt>
                <c:pt idx="6148">
                  <c:v>61.47999999999629</c:v>
                </c:pt>
                <c:pt idx="6149">
                  <c:v>61.48999999999629</c:v>
                </c:pt>
                <c:pt idx="6150">
                  <c:v>61.4999999999963</c:v>
                </c:pt>
                <c:pt idx="6151">
                  <c:v>61.5099999999963</c:v>
                </c:pt>
                <c:pt idx="6152">
                  <c:v>61.51999999999629</c:v>
                </c:pt>
                <c:pt idx="6153">
                  <c:v>61.5299999999963</c:v>
                </c:pt>
                <c:pt idx="6154">
                  <c:v>61.5399999999963</c:v>
                </c:pt>
                <c:pt idx="6155">
                  <c:v>61.5499999999963</c:v>
                </c:pt>
                <c:pt idx="6156">
                  <c:v>61.55999999999629</c:v>
                </c:pt>
                <c:pt idx="6157">
                  <c:v>61.5699999999963</c:v>
                </c:pt>
                <c:pt idx="6158">
                  <c:v>61.5799999999963</c:v>
                </c:pt>
                <c:pt idx="6159">
                  <c:v>61.58999999999629</c:v>
                </c:pt>
                <c:pt idx="6160">
                  <c:v>61.5999999999963</c:v>
                </c:pt>
                <c:pt idx="6161">
                  <c:v>61.6099999999963</c:v>
                </c:pt>
                <c:pt idx="6162">
                  <c:v>61.6199999999963</c:v>
                </c:pt>
                <c:pt idx="6163">
                  <c:v>61.6299999999963</c:v>
                </c:pt>
                <c:pt idx="6164">
                  <c:v>61.6399999999963</c:v>
                </c:pt>
                <c:pt idx="6165">
                  <c:v>61.6499999999963</c:v>
                </c:pt>
                <c:pt idx="6166">
                  <c:v>61.65999999999629</c:v>
                </c:pt>
                <c:pt idx="6167">
                  <c:v>61.6699999999963</c:v>
                </c:pt>
                <c:pt idx="6168">
                  <c:v>61.6799999999963</c:v>
                </c:pt>
                <c:pt idx="6169">
                  <c:v>61.6899999999962</c:v>
                </c:pt>
                <c:pt idx="6170">
                  <c:v>61.6999999999962</c:v>
                </c:pt>
                <c:pt idx="6171">
                  <c:v>61.7099999999962</c:v>
                </c:pt>
                <c:pt idx="6172">
                  <c:v>61.7199999999962</c:v>
                </c:pt>
                <c:pt idx="6173">
                  <c:v>61.7299999999962</c:v>
                </c:pt>
                <c:pt idx="6174">
                  <c:v>61.7399999999962</c:v>
                </c:pt>
                <c:pt idx="6175">
                  <c:v>61.7499999999962</c:v>
                </c:pt>
                <c:pt idx="6176">
                  <c:v>61.7599999999962</c:v>
                </c:pt>
                <c:pt idx="6177">
                  <c:v>61.7699999999962</c:v>
                </c:pt>
                <c:pt idx="6178">
                  <c:v>61.7799999999962</c:v>
                </c:pt>
                <c:pt idx="6179">
                  <c:v>61.7899999999962</c:v>
                </c:pt>
                <c:pt idx="6180">
                  <c:v>61.7999999999962</c:v>
                </c:pt>
                <c:pt idx="6181">
                  <c:v>61.80999999999619</c:v>
                </c:pt>
                <c:pt idx="6182">
                  <c:v>61.81999999999619</c:v>
                </c:pt>
                <c:pt idx="6183">
                  <c:v>61.8299999999962</c:v>
                </c:pt>
                <c:pt idx="6184">
                  <c:v>61.83999999999619</c:v>
                </c:pt>
                <c:pt idx="6185">
                  <c:v>61.84999999999619</c:v>
                </c:pt>
                <c:pt idx="6186">
                  <c:v>61.85999999999619</c:v>
                </c:pt>
                <c:pt idx="6187">
                  <c:v>61.8699999999962</c:v>
                </c:pt>
                <c:pt idx="6188">
                  <c:v>61.87999999999619</c:v>
                </c:pt>
                <c:pt idx="6189">
                  <c:v>61.88999999999619</c:v>
                </c:pt>
                <c:pt idx="6190">
                  <c:v>61.8999999999962</c:v>
                </c:pt>
                <c:pt idx="6191">
                  <c:v>61.9099999999962</c:v>
                </c:pt>
                <c:pt idx="6192">
                  <c:v>61.91999999999619</c:v>
                </c:pt>
                <c:pt idx="6193">
                  <c:v>61.9299999999962</c:v>
                </c:pt>
                <c:pt idx="6194">
                  <c:v>61.9399999999962</c:v>
                </c:pt>
                <c:pt idx="6195">
                  <c:v>61.94999999999619</c:v>
                </c:pt>
                <c:pt idx="6196">
                  <c:v>61.95999999999619</c:v>
                </c:pt>
                <c:pt idx="6197">
                  <c:v>61.9699999999962</c:v>
                </c:pt>
                <c:pt idx="6198">
                  <c:v>61.9799999999962</c:v>
                </c:pt>
                <c:pt idx="6199">
                  <c:v>61.98999999999619</c:v>
                </c:pt>
                <c:pt idx="6200">
                  <c:v>61.9999999999962</c:v>
                </c:pt>
                <c:pt idx="6201">
                  <c:v>62.0099999999962</c:v>
                </c:pt>
                <c:pt idx="6202">
                  <c:v>62.01999999999619</c:v>
                </c:pt>
                <c:pt idx="6203">
                  <c:v>62.0299999999962</c:v>
                </c:pt>
                <c:pt idx="6204">
                  <c:v>62.0399999999962</c:v>
                </c:pt>
                <c:pt idx="6205">
                  <c:v>62.0499999999962</c:v>
                </c:pt>
                <c:pt idx="6206">
                  <c:v>62.05999999999619</c:v>
                </c:pt>
                <c:pt idx="6207">
                  <c:v>62.0699999999962</c:v>
                </c:pt>
                <c:pt idx="6208">
                  <c:v>62.0799999999962</c:v>
                </c:pt>
                <c:pt idx="6209">
                  <c:v>62.08999999999619</c:v>
                </c:pt>
                <c:pt idx="6210">
                  <c:v>62.0999999999962</c:v>
                </c:pt>
                <c:pt idx="6211">
                  <c:v>62.1099999999962</c:v>
                </c:pt>
                <c:pt idx="6212">
                  <c:v>62.1199999999962</c:v>
                </c:pt>
                <c:pt idx="6213">
                  <c:v>62.1299999999962</c:v>
                </c:pt>
                <c:pt idx="6214">
                  <c:v>62.1399999999962</c:v>
                </c:pt>
                <c:pt idx="6215">
                  <c:v>62.1499999999962</c:v>
                </c:pt>
                <c:pt idx="6216">
                  <c:v>62.1599999999962</c:v>
                </c:pt>
                <c:pt idx="6217">
                  <c:v>62.1699999999962</c:v>
                </c:pt>
                <c:pt idx="6218">
                  <c:v>62.1799999999962</c:v>
                </c:pt>
                <c:pt idx="6219">
                  <c:v>62.1899999999961</c:v>
                </c:pt>
                <c:pt idx="6220">
                  <c:v>62.1999999999961</c:v>
                </c:pt>
                <c:pt idx="6221">
                  <c:v>62.2099999999961</c:v>
                </c:pt>
                <c:pt idx="6222">
                  <c:v>62.2199999999961</c:v>
                </c:pt>
                <c:pt idx="6223">
                  <c:v>62.2299999999961</c:v>
                </c:pt>
                <c:pt idx="6224">
                  <c:v>62.2399999999961</c:v>
                </c:pt>
                <c:pt idx="6225">
                  <c:v>62.2499999999961</c:v>
                </c:pt>
                <c:pt idx="6226">
                  <c:v>62.2599999999961</c:v>
                </c:pt>
                <c:pt idx="6227">
                  <c:v>62.2699999999961</c:v>
                </c:pt>
                <c:pt idx="6228">
                  <c:v>62.2799999999961</c:v>
                </c:pt>
                <c:pt idx="6229">
                  <c:v>62.2899999999961</c:v>
                </c:pt>
                <c:pt idx="6230">
                  <c:v>62.2999999999961</c:v>
                </c:pt>
                <c:pt idx="6231">
                  <c:v>62.30999999999609</c:v>
                </c:pt>
                <c:pt idx="6232">
                  <c:v>62.31999999999609</c:v>
                </c:pt>
                <c:pt idx="6233">
                  <c:v>62.3299999999961</c:v>
                </c:pt>
                <c:pt idx="6234">
                  <c:v>62.3399999999961</c:v>
                </c:pt>
                <c:pt idx="6235">
                  <c:v>62.34999999999609</c:v>
                </c:pt>
                <c:pt idx="6236">
                  <c:v>62.35999999999609</c:v>
                </c:pt>
                <c:pt idx="6237">
                  <c:v>62.3699999999961</c:v>
                </c:pt>
                <c:pt idx="6238">
                  <c:v>62.37999999999609</c:v>
                </c:pt>
                <c:pt idx="6239">
                  <c:v>62.38999999999609</c:v>
                </c:pt>
                <c:pt idx="6240">
                  <c:v>62.3999999999961</c:v>
                </c:pt>
                <c:pt idx="6241">
                  <c:v>62.4099999999961</c:v>
                </c:pt>
                <c:pt idx="6242">
                  <c:v>62.41999999999609</c:v>
                </c:pt>
                <c:pt idx="6243">
                  <c:v>62.4299999999961</c:v>
                </c:pt>
                <c:pt idx="6244">
                  <c:v>62.4399999999961</c:v>
                </c:pt>
                <c:pt idx="6245">
                  <c:v>62.44999999999609</c:v>
                </c:pt>
                <c:pt idx="6246">
                  <c:v>62.45999999999609</c:v>
                </c:pt>
                <c:pt idx="6247">
                  <c:v>62.4699999999961</c:v>
                </c:pt>
                <c:pt idx="6248">
                  <c:v>62.4799999999961</c:v>
                </c:pt>
                <c:pt idx="6249">
                  <c:v>62.48999999999609</c:v>
                </c:pt>
                <c:pt idx="6250">
                  <c:v>62.4999999999961</c:v>
                </c:pt>
                <c:pt idx="6251">
                  <c:v>62.5099999999961</c:v>
                </c:pt>
                <c:pt idx="6252">
                  <c:v>62.5199999999961</c:v>
                </c:pt>
                <c:pt idx="6253">
                  <c:v>62.5299999999961</c:v>
                </c:pt>
                <c:pt idx="6254">
                  <c:v>62.5399999999961</c:v>
                </c:pt>
                <c:pt idx="6255">
                  <c:v>62.5499999999961</c:v>
                </c:pt>
                <c:pt idx="6256">
                  <c:v>62.55999999999609</c:v>
                </c:pt>
                <c:pt idx="6257">
                  <c:v>62.5699999999961</c:v>
                </c:pt>
                <c:pt idx="6258">
                  <c:v>62.5799999999961</c:v>
                </c:pt>
                <c:pt idx="6259">
                  <c:v>62.5899999999961</c:v>
                </c:pt>
                <c:pt idx="6260">
                  <c:v>62.5999999999961</c:v>
                </c:pt>
                <c:pt idx="6261">
                  <c:v>62.6099999999961</c:v>
                </c:pt>
                <c:pt idx="6262">
                  <c:v>62.6199999999961</c:v>
                </c:pt>
                <c:pt idx="6263">
                  <c:v>62.6299999999961</c:v>
                </c:pt>
                <c:pt idx="6264">
                  <c:v>62.6399999999961</c:v>
                </c:pt>
                <c:pt idx="6265">
                  <c:v>62.6499999999961</c:v>
                </c:pt>
                <c:pt idx="6266">
                  <c:v>62.6599999999961</c:v>
                </c:pt>
                <c:pt idx="6267">
                  <c:v>62.6699999999961</c:v>
                </c:pt>
                <c:pt idx="6268">
                  <c:v>62.6799999999961</c:v>
                </c:pt>
                <c:pt idx="6269">
                  <c:v>62.6899999999961</c:v>
                </c:pt>
                <c:pt idx="6270">
                  <c:v>62.699999999996</c:v>
                </c:pt>
                <c:pt idx="6271">
                  <c:v>62.709999999996</c:v>
                </c:pt>
                <c:pt idx="6272">
                  <c:v>62.71999999999601</c:v>
                </c:pt>
                <c:pt idx="6273">
                  <c:v>62.72999999999601</c:v>
                </c:pt>
                <c:pt idx="6274">
                  <c:v>62.739999999996</c:v>
                </c:pt>
                <c:pt idx="6275">
                  <c:v>62.749999999996</c:v>
                </c:pt>
                <c:pt idx="6276">
                  <c:v>62.759999999996</c:v>
                </c:pt>
                <c:pt idx="6277">
                  <c:v>62.769999999996</c:v>
                </c:pt>
                <c:pt idx="6278">
                  <c:v>62.779999999996</c:v>
                </c:pt>
                <c:pt idx="6279">
                  <c:v>62.78999999999601</c:v>
                </c:pt>
                <c:pt idx="6280">
                  <c:v>62.79999999999601</c:v>
                </c:pt>
                <c:pt idx="6281">
                  <c:v>62.809999999996</c:v>
                </c:pt>
                <c:pt idx="6282">
                  <c:v>62.819999999996</c:v>
                </c:pt>
                <c:pt idx="6283">
                  <c:v>62.829999999996</c:v>
                </c:pt>
                <c:pt idx="6284">
                  <c:v>62.839999999996</c:v>
                </c:pt>
                <c:pt idx="6285">
                  <c:v>62.849999999996</c:v>
                </c:pt>
                <c:pt idx="6286">
                  <c:v>62.859999999996</c:v>
                </c:pt>
                <c:pt idx="6287">
                  <c:v>62.869999999996</c:v>
                </c:pt>
                <c:pt idx="6288">
                  <c:v>62.879999999996</c:v>
                </c:pt>
                <c:pt idx="6289">
                  <c:v>62.889999999996</c:v>
                </c:pt>
                <c:pt idx="6290">
                  <c:v>62.89999999999601</c:v>
                </c:pt>
                <c:pt idx="6291">
                  <c:v>62.909999999996</c:v>
                </c:pt>
                <c:pt idx="6292">
                  <c:v>62.919999999996</c:v>
                </c:pt>
                <c:pt idx="6293">
                  <c:v>62.92999999999601</c:v>
                </c:pt>
                <c:pt idx="6294">
                  <c:v>62.939999999996</c:v>
                </c:pt>
                <c:pt idx="6295">
                  <c:v>62.949999999996</c:v>
                </c:pt>
                <c:pt idx="6296">
                  <c:v>62.959999999996</c:v>
                </c:pt>
                <c:pt idx="6297">
                  <c:v>62.96999999999601</c:v>
                </c:pt>
                <c:pt idx="6298">
                  <c:v>62.979999999996</c:v>
                </c:pt>
                <c:pt idx="6299">
                  <c:v>62.989999999996</c:v>
                </c:pt>
                <c:pt idx="6300">
                  <c:v>62.999999999996</c:v>
                </c:pt>
                <c:pt idx="6301">
                  <c:v>63.009999999996</c:v>
                </c:pt>
                <c:pt idx="6302">
                  <c:v>63.019999999996</c:v>
                </c:pt>
                <c:pt idx="6303">
                  <c:v>63.029999999996</c:v>
                </c:pt>
                <c:pt idx="6304">
                  <c:v>63.03999999999601</c:v>
                </c:pt>
                <c:pt idx="6305">
                  <c:v>63.049999999996</c:v>
                </c:pt>
                <c:pt idx="6306">
                  <c:v>63.059999999996</c:v>
                </c:pt>
                <c:pt idx="6307">
                  <c:v>63.069999999996</c:v>
                </c:pt>
                <c:pt idx="6308">
                  <c:v>63.07999999999601</c:v>
                </c:pt>
                <c:pt idx="6309">
                  <c:v>63.089999999996</c:v>
                </c:pt>
                <c:pt idx="6310">
                  <c:v>63.099999999996</c:v>
                </c:pt>
                <c:pt idx="6311">
                  <c:v>63.10999999999601</c:v>
                </c:pt>
                <c:pt idx="6312">
                  <c:v>63.119999999996</c:v>
                </c:pt>
                <c:pt idx="6313">
                  <c:v>63.129999999996</c:v>
                </c:pt>
                <c:pt idx="6314">
                  <c:v>63.139999999996</c:v>
                </c:pt>
                <c:pt idx="6315">
                  <c:v>63.14999999999601</c:v>
                </c:pt>
                <c:pt idx="6316">
                  <c:v>63.159999999996</c:v>
                </c:pt>
                <c:pt idx="6317">
                  <c:v>63.169999999996</c:v>
                </c:pt>
                <c:pt idx="6318">
                  <c:v>63.17999999999601</c:v>
                </c:pt>
                <c:pt idx="6319">
                  <c:v>63.189999999996</c:v>
                </c:pt>
                <c:pt idx="6320">
                  <c:v>63.1999999999959</c:v>
                </c:pt>
                <c:pt idx="6321">
                  <c:v>63.2099999999959</c:v>
                </c:pt>
                <c:pt idx="6322">
                  <c:v>63.2199999999959</c:v>
                </c:pt>
                <c:pt idx="6323">
                  <c:v>63.2299999999959</c:v>
                </c:pt>
                <c:pt idx="6324">
                  <c:v>63.2399999999959</c:v>
                </c:pt>
                <c:pt idx="6325">
                  <c:v>63.2499999999959</c:v>
                </c:pt>
                <c:pt idx="6326">
                  <c:v>63.2599999999959</c:v>
                </c:pt>
                <c:pt idx="6327">
                  <c:v>63.2699999999959</c:v>
                </c:pt>
                <c:pt idx="6328">
                  <c:v>63.2799999999959</c:v>
                </c:pt>
                <c:pt idx="6329">
                  <c:v>63.2899999999959</c:v>
                </c:pt>
                <c:pt idx="6330">
                  <c:v>63.2999999999959</c:v>
                </c:pt>
                <c:pt idx="6331">
                  <c:v>63.3099999999959</c:v>
                </c:pt>
                <c:pt idx="6332">
                  <c:v>63.3199999999959</c:v>
                </c:pt>
                <c:pt idx="6333">
                  <c:v>63.3299999999959</c:v>
                </c:pt>
                <c:pt idx="6334">
                  <c:v>63.3399999999959</c:v>
                </c:pt>
                <c:pt idx="6335">
                  <c:v>63.3499999999959</c:v>
                </c:pt>
                <c:pt idx="6336">
                  <c:v>63.3599999999959</c:v>
                </c:pt>
                <c:pt idx="6337">
                  <c:v>63.3699999999959</c:v>
                </c:pt>
                <c:pt idx="6338">
                  <c:v>63.3799999999959</c:v>
                </c:pt>
                <c:pt idx="6339">
                  <c:v>63.3899999999959</c:v>
                </c:pt>
                <c:pt idx="6340">
                  <c:v>63.3999999999959</c:v>
                </c:pt>
                <c:pt idx="6341">
                  <c:v>63.4099999999959</c:v>
                </c:pt>
                <c:pt idx="6342">
                  <c:v>63.4199999999959</c:v>
                </c:pt>
                <c:pt idx="6343">
                  <c:v>63.4299999999959</c:v>
                </c:pt>
                <c:pt idx="6344">
                  <c:v>63.4399999999959</c:v>
                </c:pt>
                <c:pt idx="6345">
                  <c:v>63.4499999999959</c:v>
                </c:pt>
                <c:pt idx="6346">
                  <c:v>63.4599999999959</c:v>
                </c:pt>
                <c:pt idx="6347">
                  <c:v>63.4699999999959</c:v>
                </c:pt>
                <c:pt idx="6348">
                  <c:v>63.4799999999959</c:v>
                </c:pt>
                <c:pt idx="6349">
                  <c:v>63.4899999999959</c:v>
                </c:pt>
                <c:pt idx="6350">
                  <c:v>63.4999999999959</c:v>
                </c:pt>
                <c:pt idx="6351">
                  <c:v>63.5099999999959</c:v>
                </c:pt>
                <c:pt idx="6352">
                  <c:v>63.5199999999959</c:v>
                </c:pt>
                <c:pt idx="6353">
                  <c:v>63.5299999999959</c:v>
                </c:pt>
                <c:pt idx="6354">
                  <c:v>63.5399999999959</c:v>
                </c:pt>
                <c:pt idx="6355">
                  <c:v>63.5499999999959</c:v>
                </c:pt>
                <c:pt idx="6356">
                  <c:v>63.5599999999959</c:v>
                </c:pt>
                <c:pt idx="6357">
                  <c:v>63.5699999999959</c:v>
                </c:pt>
                <c:pt idx="6358">
                  <c:v>63.5799999999959</c:v>
                </c:pt>
                <c:pt idx="6359">
                  <c:v>63.5899999999959</c:v>
                </c:pt>
                <c:pt idx="6360">
                  <c:v>63.5999999999959</c:v>
                </c:pt>
                <c:pt idx="6361">
                  <c:v>63.6099999999959</c:v>
                </c:pt>
                <c:pt idx="6362">
                  <c:v>63.6199999999959</c:v>
                </c:pt>
                <c:pt idx="6363">
                  <c:v>63.6299999999959</c:v>
                </c:pt>
                <c:pt idx="6364">
                  <c:v>63.6399999999959</c:v>
                </c:pt>
                <c:pt idx="6365">
                  <c:v>63.6499999999959</c:v>
                </c:pt>
                <c:pt idx="6366">
                  <c:v>63.6599999999959</c:v>
                </c:pt>
                <c:pt idx="6367">
                  <c:v>63.6699999999959</c:v>
                </c:pt>
                <c:pt idx="6368">
                  <c:v>63.6799999999959</c:v>
                </c:pt>
                <c:pt idx="6369">
                  <c:v>63.6899999999959</c:v>
                </c:pt>
                <c:pt idx="6370">
                  <c:v>63.69999999999581</c:v>
                </c:pt>
                <c:pt idx="6371">
                  <c:v>63.7099999999958</c:v>
                </c:pt>
                <c:pt idx="6372">
                  <c:v>63.7199999999958</c:v>
                </c:pt>
                <c:pt idx="6373">
                  <c:v>63.7299999999958</c:v>
                </c:pt>
                <c:pt idx="6374">
                  <c:v>63.7399999999958</c:v>
                </c:pt>
                <c:pt idx="6375">
                  <c:v>63.7499999999958</c:v>
                </c:pt>
                <c:pt idx="6376">
                  <c:v>63.7599999999958</c:v>
                </c:pt>
                <c:pt idx="6377">
                  <c:v>63.7699999999958</c:v>
                </c:pt>
                <c:pt idx="6378">
                  <c:v>63.7799999999958</c:v>
                </c:pt>
                <c:pt idx="6379">
                  <c:v>63.7899999999958</c:v>
                </c:pt>
                <c:pt idx="6380">
                  <c:v>63.7999999999958</c:v>
                </c:pt>
                <c:pt idx="6381">
                  <c:v>63.8099999999958</c:v>
                </c:pt>
                <c:pt idx="6382">
                  <c:v>63.8199999999958</c:v>
                </c:pt>
                <c:pt idx="6383">
                  <c:v>63.8299999999958</c:v>
                </c:pt>
                <c:pt idx="6384">
                  <c:v>63.8399999999958</c:v>
                </c:pt>
                <c:pt idx="6385">
                  <c:v>63.8499999999958</c:v>
                </c:pt>
                <c:pt idx="6386">
                  <c:v>63.8599999999958</c:v>
                </c:pt>
                <c:pt idx="6387">
                  <c:v>63.8699999999958</c:v>
                </c:pt>
                <c:pt idx="6388">
                  <c:v>63.8799999999958</c:v>
                </c:pt>
                <c:pt idx="6389">
                  <c:v>63.8899999999958</c:v>
                </c:pt>
                <c:pt idx="6390">
                  <c:v>63.8999999999958</c:v>
                </c:pt>
                <c:pt idx="6391">
                  <c:v>63.9099999999958</c:v>
                </c:pt>
                <c:pt idx="6392">
                  <c:v>63.9199999999958</c:v>
                </c:pt>
                <c:pt idx="6393">
                  <c:v>63.9299999999958</c:v>
                </c:pt>
                <c:pt idx="6394">
                  <c:v>63.9399999999958</c:v>
                </c:pt>
                <c:pt idx="6395">
                  <c:v>63.94999999999581</c:v>
                </c:pt>
                <c:pt idx="6396">
                  <c:v>63.9599999999958</c:v>
                </c:pt>
                <c:pt idx="6397">
                  <c:v>63.9699999999958</c:v>
                </c:pt>
                <c:pt idx="6398">
                  <c:v>63.9799999999958</c:v>
                </c:pt>
                <c:pt idx="6399">
                  <c:v>63.9899999999958</c:v>
                </c:pt>
                <c:pt idx="6400">
                  <c:v>63.9999999999958</c:v>
                </c:pt>
                <c:pt idx="6401">
                  <c:v>64.0099999999958</c:v>
                </c:pt>
                <c:pt idx="6402">
                  <c:v>64.0199999999958</c:v>
                </c:pt>
                <c:pt idx="6403">
                  <c:v>64.0299999999958</c:v>
                </c:pt>
                <c:pt idx="6404">
                  <c:v>64.0399999999958</c:v>
                </c:pt>
                <c:pt idx="6405">
                  <c:v>64.0499999999958</c:v>
                </c:pt>
                <c:pt idx="6406">
                  <c:v>64.0599999999958</c:v>
                </c:pt>
                <c:pt idx="6407">
                  <c:v>64.0699999999958</c:v>
                </c:pt>
                <c:pt idx="6408">
                  <c:v>64.0799999999958</c:v>
                </c:pt>
                <c:pt idx="6409">
                  <c:v>64.0899999999958</c:v>
                </c:pt>
                <c:pt idx="6410">
                  <c:v>64.0999999999958</c:v>
                </c:pt>
                <c:pt idx="6411">
                  <c:v>64.1099999999958</c:v>
                </c:pt>
                <c:pt idx="6412">
                  <c:v>64.1199999999959</c:v>
                </c:pt>
                <c:pt idx="6413">
                  <c:v>64.1299999999959</c:v>
                </c:pt>
                <c:pt idx="6414">
                  <c:v>64.1399999999959</c:v>
                </c:pt>
                <c:pt idx="6415">
                  <c:v>64.1499999999959</c:v>
                </c:pt>
                <c:pt idx="6416">
                  <c:v>64.1599999999959</c:v>
                </c:pt>
                <c:pt idx="6417">
                  <c:v>64.1699999999959</c:v>
                </c:pt>
                <c:pt idx="6418">
                  <c:v>64.1799999999959</c:v>
                </c:pt>
                <c:pt idx="6419">
                  <c:v>64.1899999999959</c:v>
                </c:pt>
                <c:pt idx="6420">
                  <c:v>64.1999999999959</c:v>
                </c:pt>
                <c:pt idx="6421">
                  <c:v>64.2099999999959</c:v>
                </c:pt>
                <c:pt idx="6422">
                  <c:v>64.2199999999959</c:v>
                </c:pt>
                <c:pt idx="6423">
                  <c:v>64.2299999999959</c:v>
                </c:pt>
                <c:pt idx="6424">
                  <c:v>64.2399999999959</c:v>
                </c:pt>
                <c:pt idx="6425">
                  <c:v>64.2499999999959</c:v>
                </c:pt>
                <c:pt idx="6426">
                  <c:v>64.2599999999959</c:v>
                </c:pt>
                <c:pt idx="6427">
                  <c:v>64.2699999999959</c:v>
                </c:pt>
                <c:pt idx="6428">
                  <c:v>64.2799999999959</c:v>
                </c:pt>
                <c:pt idx="6429">
                  <c:v>64.2899999999959</c:v>
                </c:pt>
                <c:pt idx="6430">
                  <c:v>64.2999999999959</c:v>
                </c:pt>
                <c:pt idx="6431">
                  <c:v>64.309999999996</c:v>
                </c:pt>
                <c:pt idx="6432">
                  <c:v>64.319999999996</c:v>
                </c:pt>
                <c:pt idx="6433">
                  <c:v>64.329999999996</c:v>
                </c:pt>
                <c:pt idx="6434">
                  <c:v>64.339999999996</c:v>
                </c:pt>
                <c:pt idx="6435">
                  <c:v>64.349999999996</c:v>
                </c:pt>
                <c:pt idx="6436">
                  <c:v>64.359999999996</c:v>
                </c:pt>
                <c:pt idx="6437">
                  <c:v>64.369999999996</c:v>
                </c:pt>
                <c:pt idx="6438">
                  <c:v>64.379999999996</c:v>
                </c:pt>
                <c:pt idx="6439">
                  <c:v>64.389999999996</c:v>
                </c:pt>
                <c:pt idx="6440">
                  <c:v>64.399999999996</c:v>
                </c:pt>
                <c:pt idx="6441">
                  <c:v>64.409999999996</c:v>
                </c:pt>
                <c:pt idx="6442">
                  <c:v>64.419999999996</c:v>
                </c:pt>
                <c:pt idx="6443">
                  <c:v>64.429999999996</c:v>
                </c:pt>
                <c:pt idx="6444">
                  <c:v>64.439999999996</c:v>
                </c:pt>
                <c:pt idx="6445">
                  <c:v>64.449999999996</c:v>
                </c:pt>
                <c:pt idx="6446">
                  <c:v>64.459999999996</c:v>
                </c:pt>
                <c:pt idx="6447">
                  <c:v>64.469999999996</c:v>
                </c:pt>
                <c:pt idx="6448">
                  <c:v>64.479999999996</c:v>
                </c:pt>
                <c:pt idx="6449">
                  <c:v>64.489999999996</c:v>
                </c:pt>
                <c:pt idx="6450">
                  <c:v>64.499999999996</c:v>
                </c:pt>
                <c:pt idx="6451">
                  <c:v>64.5099999999961</c:v>
                </c:pt>
                <c:pt idx="6452">
                  <c:v>64.5199999999961</c:v>
                </c:pt>
                <c:pt idx="6453">
                  <c:v>64.5299999999961</c:v>
                </c:pt>
                <c:pt idx="6454">
                  <c:v>64.5399999999961</c:v>
                </c:pt>
                <c:pt idx="6455">
                  <c:v>64.5499999999961</c:v>
                </c:pt>
                <c:pt idx="6456">
                  <c:v>64.5599999999961</c:v>
                </c:pt>
                <c:pt idx="6457">
                  <c:v>64.5699999999961</c:v>
                </c:pt>
                <c:pt idx="6458">
                  <c:v>64.5799999999961</c:v>
                </c:pt>
                <c:pt idx="6459">
                  <c:v>64.5899999999961</c:v>
                </c:pt>
                <c:pt idx="6460">
                  <c:v>64.5999999999961</c:v>
                </c:pt>
                <c:pt idx="6461">
                  <c:v>64.6099999999961</c:v>
                </c:pt>
                <c:pt idx="6462">
                  <c:v>64.6199999999961</c:v>
                </c:pt>
                <c:pt idx="6463">
                  <c:v>64.6299999999961</c:v>
                </c:pt>
                <c:pt idx="6464">
                  <c:v>64.6399999999961</c:v>
                </c:pt>
                <c:pt idx="6465">
                  <c:v>64.6499999999961</c:v>
                </c:pt>
                <c:pt idx="6466">
                  <c:v>64.6599999999961</c:v>
                </c:pt>
                <c:pt idx="6467">
                  <c:v>64.6699999999961</c:v>
                </c:pt>
                <c:pt idx="6468">
                  <c:v>64.6799999999961</c:v>
                </c:pt>
                <c:pt idx="6469">
                  <c:v>64.6899999999961</c:v>
                </c:pt>
                <c:pt idx="6470">
                  <c:v>64.6999999999962</c:v>
                </c:pt>
                <c:pt idx="6471">
                  <c:v>64.7099999999962</c:v>
                </c:pt>
                <c:pt idx="6472">
                  <c:v>64.7199999999962</c:v>
                </c:pt>
                <c:pt idx="6473">
                  <c:v>64.7299999999962</c:v>
                </c:pt>
                <c:pt idx="6474">
                  <c:v>64.7399999999962</c:v>
                </c:pt>
                <c:pt idx="6475">
                  <c:v>64.7499999999962</c:v>
                </c:pt>
                <c:pt idx="6476">
                  <c:v>64.7599999999962</c:v>
                </c:pt>
                <c:pt idx="6477">
                  <c:v>64.7699999999962</c:v>
                </c:pt>
                <c:pt idx="6478">
                  <c:v>64.7799999999962</c:v>
                </c:pt>
                <c:pt idx="6479">
                  <c:v>64.7899999999962</c:v>
                </c:pt>
                <c:pt idx="6480">
                  <c:v>64.7999999999962</c:v>
                </c:pt>
                <c:pt idx="6481">
                  <c:v>64.8099999999962</c:v>
                </c:pt>
                <c:pt idx="6482">
                  <c:v>64.8199999999962</c:v>
                </c:pt>
                <c:pt idx="6483">
                  <c:v>64.8299999999962</c:v>
                </c:pt>
                <c:pt idx="6484">
                  <c:v>64.8399999999962</c:v>
                </c:pt>
                <c:pt idx="6485">
                  <c:v>64.8499999999962</c:v>
                </c:pt>
                <c:pt idx="6486">
                  <c:v>64.8599999999962</c:v>
                </c:pt>
                <c:pt idx="6487">
                  <c:v>64.8699999999962</c:v>
                </c:pt>
                <c:pt idx="6488">
                  <c:v>64.8799999999962</c:v>
                </c:pt>
                <c:pt idx="6489">
                  <c:v>64.8899999999962</c:v>
                </c:pt>
                <c:pt idx="6490">
                  <c:v>64.8999999999963</c:v>
                </c:pt>
                <c:pt idx="6491">
                  <c:v>64.9099999999963</c:v>
                </c:pt>
                <c:pt idx="6492">
                  <c:v>64.9199999999963</c:v>
                </c:pt>
                <c:pt idx="6493">
                  <c:v>64.9299999999963</c:v>
                </c:pt>
                <c:pt idx="6494">
                  <c:v>64.9399999999963</c:v>
                </c:pt>
                <c:pt idx="6495">
                  <c:v>64.9499999999963</c:v>
                </c:pt>
                <c:pt idx="6496">
                  <c:v>64.9599999999963</c:v>
                </c:pt>
                <c:pt idx="6497">
                  <c:v>64.9699999999963</c:v>
                </c:pt>
                <c:pt idx="6498">
                  <c:v>64.9799999999963</c:v>
                </c:pt>
                <c:pt idx="6499">
                  <c:v>64.9899999999963</c:v>
                </c:pt>
                <c:pt idx="6500">
                  <c:v>64.9999999999963</c:v>
                </c:pt>
                <c:pt idx="6501">
                  <c:v>65.0099999999963</c:v>
                </c:pt>
                <c:pt idx="6502">
                  <c:v>65.0199999999963</c:v>
                </c:pt>
                <c:pt idx="6503">
                  <c:v>65.0299999999963</c:v>
                </c:pt>
                <c:pt idx="6504">
                  <c:v>65.0399999999963</c:v>
                </c:pt>
                <c:pt idx="6505">
                  <c:v>65.0499999999963</c:v>
                </c:pt>
                <c:pt idx="6506">
                  <c:v>65.0599999999963</c:v>
                </c:pt>
                <c:pt idx="6507">
                  <c:v>65.0699999999963</c:v>
                </c:pt>
                <c:pt idx="6508">
                  <c:v>65.0799999999963</c:v>
                </c:pt>
                <c:pt idx="6509">
                  <c:v>65.0899999999964</c:v>
                </c:pt>
                <c:pt idx="6510">
                  <c:v>65.0999999999964</c:v>
                </c:pt>
                <c:pt idx="6511">
                  <c:v>65.1099999999964</c:v>
                </c:pt>
                <c:pt idx="6512">
                  <c:v>65.1199999999964</c:v>
                </c:pt>
                <c:pt idx="6513">
                  <c:v>65.1299999999964</c:v>
                </c:pt>
                <c:pt idx="6514">
                  <c:v>65.1399999999964</c:v>
                </c:pt>
                <c:pt idx="6515">
                  <c:v>65.1499999999964</c:v>
                </c:pt>
                <c:pt idx="6516">
                  <c:v>65.1599999999964</c:v>
                </c:pt>
                <c:pt idx="6517">
                  <c:v>65.1699999999964</c:v>
                </c:pt>
                <c:pt idx="6518">
                  <c:v>65.17999999999638</c:v>
                </c:pt>
                <c:pt idx="6519">
                  <c:v>65.1899999999964</c:v>
                </c:pt>
                <c:pt idx="6520">
                  <c:v>65.1999999999964</c:v>
                </c:pt>
                <c:pt idx="6521">
                  <c:v>65.2099999999964</c:v>
                </c:pt>
                <c:pt idx="6522">
                  <c:v>65.2199999999964</c:v>
                </c:pt>
                <c:pt idx="6523">
                  <c:v>65.2299999999964</c:v>
                </c:pt>
                <c:pt idx="6524">
                  <c:v>65.2399999999964</c:v>
                </c:pt>
                <c:pt idx="6525">
                  <c:v>65.2499999999964</c:v>
                </c:pt>
                <c:pt idx="6526">
                  <c:v>65.2599999999964</c:v>
                </c:pt>
                <c:pt idx="6527">
                  <c:v>65.2699999999964</c:v>
                </c:pt>
                <c:pt idx="6528">
                  <c:v>65.2799999999964</c:v>
                </c:pt>
                <c:pt idx="6529">
                  <c:v>65.2899999999965</c:v>
                </c:pt>
                <c:pt idx="6530">
                  <c:v>65.2999999999965</c:v>
                </c:pt>
                <c:pt idx="6531">
                  <c:v>65.3099999999965</c:v>
                </c:pt>
                <c:pt idx="6532">
                  <c:v>65.3199999999965</c:v>
                </c:pt>
                <c:pt idx="6533">
                  <c:v>65.3299999999965</c:v>
                </c:pt>
                <c:pt idx="6534">
                  <c:v>65.3399999999965</c:v>
                </c:pt>
                <c:pt idx="6535">
                  <c:v>65.3499999999965</c:v>
                </c:pt>
                <c:pt idx="6536">
                  <c:v>65.3599999999965</c:v>
                </c:pt>
                <c:pt idx="6537">
                  <c:v>65.3699999999965</c:v>
                </c:pt>
                <c:pt idx="6538">
                  <c:v>65.3799999999965</c:v>
                </c:pt>
                <c:pt idx="6539">
                  <c:v>65.3899999999965</c:v>
                </c:pt>
                <c:pt idx="6540">
                  <c:v>65.3999999999965</c:v>
                </c:pt>
                <c:pt idx="6541">
                  <c:v>65.4099999999965</c:v>
                </c:pt>
                <c:pt idx="6542">
                  <c:v>65.4199999999965</c:v>
                </c:pt>
                <c:pt idx="6543">
                  <c:v>65.4299999999965</c:v>
                </c:pt>
                <c:pt idx="6544">
                  <c:v>65.4399999999965</c:v>
                </c:pt>
                <c:pt idx="6545">
                  <c:v>65.4499999999965</c:v>
                </c:pt>
                <c:pt idx="6546">
                  <c:v>65.4599999999965</c:v>
                </c:pt>
                <c:pt idx="6547">
                  <c:v>65.4699999999965</c:v>
                </c:pt>
                <c:pt idx="6548">
                  <c:v>65.4799999999966</c:v>
                </c:pt>
                <c:pt idx="6549">
                  <c:v>65.4899999999966</c:v>
                </c:pt>
                <c:pt idx="6550">
                  <c:v>65.4999999999966</c:v>
                </c:pt>
                <c:pt idx="6551">
                  <c:v>65.5099999999966</c:v>
                </c:pt>
                <c:pt idx="6552">
                  <c:v>65.5199999999966</c:v>
                </c:pt>
                <c:pt idx="6553">
                  <c:v>65.5299999999966</c:v>
                </c:pt>
                <c:pt idx="6554">
                  <c:v>65.5399999999966</c:v>
                </c:pt>
                <c:pt idx="6555">
                  <c:v>65.5499999999966</c:v>
                </c:pt>
                <c:pt idx="6556">
                  <c:v>65.5599999999966</c:v>
                </c:pt>
                <c:pt idx="6557">
                  <c:v>65.5699999999966</c:v>
                </c:pt>
                <c:pt idx="6558">
                  <c:v>65.5799999999966</c:v>
                </c:pt>
                <c:pt idx="6559">
                  <c:v>65.5899999999966</c:v>
                </c:pt>
                <c:pt idx="6560">
                  <c:v>65.5999999999966</c:v>
                </c:pt>
                <c:pt idx="6561">
                  <c:v>65.6099999999966</c:v>
                </c:pt>
                <c:pt idx="6562">
                  <c:v>65.6199999999966</c:v>
                </c:pt>
                <c:pt idx="6563">
                  <c:v>65.6299999999966</c:v>
                </c:pt>
                <c:pt idx="6564">
                  <c:v>65.6399999999966</c:v>
                </c:pt>
                <c:pt idx="6565">
                  <c:v>65.6499999999966</c:v>
                </c:pt>
                <c:pt idx="6566">
                  <c:v>65.6599999999966</c:v>
                </c:pt>
                <c:pt idx="6567">
                  <c:v>65.6699999999966</c:v>
                </c:pt>
                <c:pt idx="6568">
                  <c:v>65.67999999999668</c:v>
                </c:pt>
                <c:pt idx="6569">
                  <c:v>65.6899999999967</c:v>
                </c:pt>
                <c:pt idx="6570">
                  <c:v>65.6999999999967</c:v>
                </c:pt>
                <c:pt idx="6571">
                  <c:v>65.7099999999967</c:v>
                </c:pt>
                <c:pt idx="6572">
                  <c:v>65.7199999999967</c:v>
                </c:pt>
                <c:pt idx="6573">
                  <c:v>65.7299999999967</c:v>
                </c:pt>
                <c:pt idx="6574">
                  <c:v>65.7399999999967</c:v>
                </c:pt>
                <c:pt idx="6575">
                  <c:v>65.7499999999967</c:v>
                </c:pt>
                <c:pt idx="6576">
                  <c:v>65.7599999999967</c:v>
                </c:pt>
                <c:pt idx="6577">
                  <c:v>65.7699999999967</c:v>
                </c:pt>
                <c:pt idx="6578">
                  <c:v>65.7799999999967</c:v>
                </c:pt>
                <c:pt idx="6579">
                  <c:v>65.7899999999967</c:v>
                </c:pt>
                <c:pt idx="6580">
                  <c:v>65.7999999999967</c:v>
                </c:pt>
                <c:pt idx="6581">
                  <c:v>65.8099999999967</c:v>
                </c:pt>
                <c:pt idx="6582">
                  <c:v>65.8199999999967</c:v>
                </c:pt>
                <c:pt idx="6583">
                  <c:v>65.8299999999967</c:v>
                </c:pt>
                <c:pt idx="6584">
                  <c:v>65.8399999999967</c:v>
                </c:pt>
                <c:pt idx="6585">
                  <c:v>65.8499999999967</c:v>
                </c:pt>
                <c:pt idx="6586">
                  <c:v>65.8599999999967</c:v>
                </c:pt>
                <c:pt idx="6587">
                  <c:v>65.8699999999967</c:v>
                </c:pt>
                <c:pt idx="6588">
                  <c:v>65.8799999999968</c:v>
                </c:pt>
                <c:pt idx="6589">
                  <c:v>65.8899999999968</c:v>
                </c:pt>
                <c:pt idx="6590">
                  <c:v>65.8999999999968</c:v>
                </c:pt>
                <c:pt idx="6591">
                  <c:v>65.9099999999968</c:v>
                </c:pt>
                <c:pt idx="6592">
                  <c:v>65.9199999999968</c:v>
                </c:pt>
                <c:pt idx="6593">
                  <c:v>65.9299999999968</c:v>
                </c:pt>
                <c:pt idx="6594">
                  <c:v>65.9399999999968</c:v>
                </c:pt>
                <c:pt idx="6595">
                  <c:v>65.9499999999968</c:v>
                </c:pt>
                <c:pt idx="6596">
                  <c:v>65.9599999999968</c:v>
                </c:pt>
                <c:pt idx="6597">
                  <c:v>65.9699999999968</c:v>
                </c:pt>
                <c:pt idx="6598">
                  <c:v>65.9799999999968</c:v>
                </c:pt>
                <c:pt idx="6599">
                  <c:v>65.9899999999968</c:v>
                </c:pt>
                <c:pt idx="6600">
                  <c:v>65.9999999999968</c:v>
                </c:pt>
                <c:pt idx="6601">
                  <c:v>66.0099999999968</c:v>
                </c:pt>
                <c:pt idx="6602">
                  <c:v>66.0199999999968</c:v>
                </c:pt>
                <c:pt idx="6603">
                  <c:v>66.0299999999968</c:v>
                </c:pt>
                <c:pt idx="6604">
                  <c:v>66.0399999999968</c:v>
                </c:pt>
                <c:pt idx="6605">
                  <c:v>66.0499999999968</c:v>
                </c:pt>
                <c:pt idx="6606">
                  <c:v>66.0599999999968</c:v>
                </c:pt>
                <c:pt idx="6607">
                  <c:v>66.0699999999969</c:v>
                </c:pt>
                <c:pt idx="6608">
                  <c:v>66.0799999999969</c:v>
                </c:pt>
                <c:pt idx="6609">
                  <c:v>66.0899999999969</c:v>
                </c:pt>
                <c:pt idx="6610">
                  <c:v>66.0999999999969</c:v>
                </c:pt>
                <c:pt idx="6611">
                  <c:v>66.1099999999969</c:v>
                </c:pt>
                <c:pt idx="6612">
                  <c:v>66.1199999999969</c:v>
                </c:pt>
                <c:pt idx="6613">
                  <c:v>66.12999999999688</c:v>
                </c:pt>
                <c:pt idx="6614">
                  <c:v>66.1399999999969</c:v>
                </c:pt>
                <c:pt idx="6615">
                  <c:v>66.1499999999969</c:v>
                </c:pt>
                <c:pt idx="6616">
                  <c:v>66.1599999999969</c:v>
                </c:pt>
                <c:pt idx="6617">
                  <c:v>66.1699999999969</c:v>
                </c:pt>
                <c:pt idx="6618">
                  <c:v>66.17999999999688</c:v>
                </c:pt>
                <c:pt idx="6619">
                  <c:v>66.1899999999969</c:v>
                </c:pt>
                <c:pt idx="6620">
                  <c:v>66.1999999999969</c:v>
                </c:pt>
                <c:pt idx="6621">
                  <c:v>66.2099999999969</c:v>
                </c:pt>
                <c:pt idx="6622">
                  <c:v>66.2199999999969</c:v>
                </c:pt>
                <c:pt idx="6623">
                  <c:v>66.2299999999969</c:v>
                </c:pt>
                <c:pt idx="6624">
                  <c:v>66.2399999999969</c:v>
                </c:pt>
                <c:pt idx="6625">
                  <c:v>66.2499999999969</c:v>
                </c:pt>
                <c:pt idx="6626">
                  <c:v>66.2599999999969</c:v>
                </c:pt>
                <c:pt idx="6627">
                  <c:v>66.269999999997</c:v>
                </c:pt>
                <c:pt idx="6628">
                  <c:v>66.279999999997</c:v>
                </c:pt>
                <c:pt idx="6629">
                  <c:v>66.289999999997</c:v>
                </c:pt>
                <c:pt idx="6630">
                  <c:v>66.299999999997</c:v>
                </c:pt>
                <c:pt idx="6631">
                  <c:v>66.309999999997</c:v>
                </c:pt>
                <c:pt idx="6632">
                  <c:v>66.319999999997</c:v>
                </c:pt>
                <c:pt idx="6633">
                  <c:v>66.329999999997</c:v>
                </c:pt>
                <c:pt idx="6634">
                  <c:v>66.339999999997</c:v>
                </c:pt>
                <c:pt idx="6635">
                  <c:v>66.349999999997</c:v>
                </c:pt>
                <c:pt idx="6636">
                  <c:v>66.359999999997</c:v>
                </c:pt>
                <c:pt idx="6637">
                  <c:v>66.369999999997</c:v>
                </c:pt>
                <c:pt idx="6638">
                  <c:v>66.37999999999698</c:v>
                </c:pt>
                <c:pt idx="6639">
                  <c:v>66.389999999997</c:v>
                </c:pt>
                <c:pt idx="6640">
                  <c:v>66.399999999997</c:v>
                </c:pt>
                <c:pt idx="6641">
                  <c:v>66.409999999997</c:v>
                </c:pt>
                <c:pt idx="6642">
                  <c:v>66.419999999997</c:v>
                </c:pt>
                <c:pt idx="6643">
                  <c:v>66.429999999997</c:v>
                </c:pt>
                <c:pt idx="6644">
                  <c:v>66.439999999997</c:v>
                </c:pt>
                <c:pt idx="6645">
                  <c:v>66.449999999997</c:v>
                </c:pt>
                <c:pt idx="6646">
                  <c:v>66.4599999999971</c:v>
                </c:pt>
                <c:pt idx="6647">
                  <c:v>66.4699999999971</c:v>
                </c:pt>
                <c:pt idx="6648">
                  <c:v>66.4799999999971</c:v>
                </c:pt>
                <c:pt idx="6649">
                  <c:v>66.4899999999971</c:v>
                </c:pt>
                <c:pt idx="6650">
                  <c:v>66.4999999999971</c:v>
                </c:pt>
                <c:pt idx="6651">
                  <c:v>66.5099999999971</c:v>
                </c:pt>
                <c:pt idx="6652">
                  <c:v>66.5199999999971</c:v>
                </c:pt>
                <c:pt idx="6653">
                  <c:v>66.5299999999971</c:v>
                </c:pt>
                <c:pt idx="6654">
                  <c:v>66.5399999999971</c:v>
                </c:pt>
                <c:pt idx="6655">
                  <c:v>66.5499999999971</c:v>
                </c:pt>
                <c:pt idx="6656">
                  <c:v>66.5599999999971</c:v>
                </c:pt>
                <c:pt idx="6657">
                  <c:v>66.5699999999971</c:v>
                </c:pt>
                <c:pt idx="6658">
                  <c:v>66.5799999999971</c:v>
                </c:pt>
                <c:pt idx="6659">
                  <c:v>66.5899999999971</c:v>
                </c:pt>
                <c:pt idx="6660">
                  <c:v>66.5999999999971</c:v>
                </c:pt>
                <c:pt idx="6661">
                  <c:v>66.6099999999971</c:v>
                </c:pt>
                <c:pt idx="6662">
                  <c:v>66.6199999999971</c:v>
                </c:pt>
                <c:pt idx="6663">
                  <c:v>66.6299999999971</c:v>
                </c:pt>
                <c:pt idx="6664">
                  <c:v>66.6399999999971</c:v>
                </c:pt>
                <c:pt idx="6665">
                  <c:v>66.6499999999971</c:v>
                </c:pt>
                <c:pt idx="6666">
                  <c:v>66.6599999999972</c:v>
                </c:pt>
                <c:pt idx="6667">
                  <c:v>66.6699999999972</c:v>
                </c:pt>
                <c:pt idx="6668">
                  <c:v>66.6799999999972</c:v>
                </c:pt>
                <c:pt idx="6669">
                  <c:v>66.6899999999972</c:v>
                </c:pt>
                <c:pt idx="6670">
                  <c:v>66.6999999999972</c:v>
                </c:pt>
                <c:pt idx="6671">
                  <c:v>66.7099999999972</c:v>
                </c:pt>
                <c:pt idx="6672">
                  <c:v>66.7199999999972</c:v>
                </c:pt>
                <c:pt idx="6673">
                  <c:v>66.7299999999972</c:v>
                </c:pt>
                <c:pt idx="6674">
                  <c:v>66.7399999999972</c:v>
                </c:pt>
                <c:pt idx="6675">
                  <c:v>66.7499999999972</c:v>
                </c:pt>
                <c:pt idx="6676">
                  <c:v>66.7599999999972</c:v>
                </c:pt>
                <c:pt idx="6677">
                  <c:v>66.7699999999972</c:v>
                </c:pt>
                <c:pt idx="6678">
                  <c:v>66.7799999999972</c:v>
                </c:pt>
                <c:pt idx="6679">
                  <c:v>66.7899999999972</c:v>
                </c:pt>
                <c:pt idx="6680">
                  <c:v>66.7999999999972</c:v>
                </c:pt>
                <c:pt idx="6681">
                  <c:v>66.8099999999972</c:v>
                </c:pt>
                <c:pt idx="6682">
                  <c:v>66.8199999999972</c:v>
                </c:pt>
                <c:pt idx="6683">
                  <c:v>66.8299999999972</c:v>
                </c:pt>
                <c:pt idx="6684">
                  <c:v>66.8399999999972</c:v>
                </c:pt>
                <c:pt idx="6685">
                  <c:v>66.8499999999973</c:v>
                </c:pt>
                <c:pt idx="6686">
                  <c:v>66.8599999999973</c:v>
                </c:pt>
                <c:pt idx="6687">
                  <c:v>66.8699999999973</c:v>
                </c:pt>
                <c:pt idx="6688">
                  <c:v>66.8799999999973</c:v>
                </c:pt>
                <c:pt idx="6689">
                  <c:v>66.8899999999973</c:v>
                </c:pt>
                <c:pt idx="6690">
                  <c:v>66.8999999999973</c:v>
                </c:pt>
                <c:pt idx="6691">
                  <c:v>66.9099999999973</c:v>
                </c:pt>
                <c:pt idx="6692">
                  <c:v>66.9199999999973</c:v>
                </c:pt>
                <c:pt idx="6693">
                  <c:v>66.9299999999973</c:v>
                </c:pt>
                <c:pt idx="6694">
                  <c:v>66.9399999999973</c:v>
                </c:pt>
                <c:pt idx="6695">
                  <c:v>66.9499999999973</c:v>
                </c:pt>
                <c:pt idx="6696">
                  <c:v>66.9599999999973</c:v>
                </c:pt>
                <c:pt idx="6697">
                  <c:v>66.9699999999973</c:v>
                </c:pt>
                <c:pt idx="6698">
                  <c:v>66.9799999999973</c:v>
                </c:pt>
                <c:pt idx="6699">
                  <c:v>66.9899999999973</c:v>
                </c:pt>
                <c:pt idx="6700">
                  <c:v>66.9999999999973</c:v>
                </c:pt>
                <c:pt idx="6701">
                  <c:v>67.0099999999973</c:v>
                </c:pt>
                <c:pt idx="6702">
                  <c:v>67.0199999999973</c:v>
                </c:pt>
                <c:pt idx="6703">
                  <c:v>67.0299999999973</c:v>
                </c:pt>
                <c:pt idx="6704">
                  <c:v>67.0399999999973</c:v>
                </c:pt>
                <c:pt idx="6705">
                  <c:v>67.0499999999974</c:v>
                </c:pt>
                <c:pt idx="6706">
                  <c:v>67.0599999999974</c:v>
                </c:pt>
                <c:pt idx="6707">
                  <c:v>67.0699999999974</c:v>
                </c:pt>
                <c:pt idx="6708">
                  <c:v>67.0799999999974</c:v>
                </c:pt>
                <c:pt idx="6709">
                  <c:v>67.0899999999974</c:v>
                </c:pt>
                <c:pt idx="6710">
                  <c:v>67.0999999999974</c:v>
                </c:pt>
                <c:pt idx="6711">
                  <c:v>67.1099999999974</c:v>
                </c:pt>
                <c:pt idx="6712">
                  <c:v>67.1199999999974</c:v>
                </c:pt>
                <c:pt idx="6713">
                  <c:v>67.1299999999974</c:v>
                </c:pt>
                <c:pt idx="6714">
                  <c:v>67.1399999999974</c:v>
                </c:pt>
                <c:pt idx="6715">
                  <c:v>67.1499999999974</c:v>
                </c:pt>
                <c:pt idx="6716">
                  <c:v>67.1599999999974</c:v>
                </c:pt>
                <c:pt idx="6717">
                  <c:v>67.1699999999974</c:v>
                </c:pt>
                <c:pt idx="6718">
                  <c:v>67.1799999999974</c:v>
                </c:pt>
                <c:pt idx="6719">
                  <c:v>67.1899999999974</c:v>
                </c:pt>
                <c:pt idx="6720">
                  <c:v>67.1999999999974</c:v>
                </c:pt>
                <c:pt idx="6721">
                  <c:v>67.2099999999974</c:v>
                </c:pt>
                <c:pt idx="6722">
                  <c:v>67.2199999999974</c:v>
                </c:pt>
                <c:pt idx="6723">
                  <c:v>67.2299999999974</c:v>
                </c:pt>
                <c:pt idx="6724">
                  <c:v>67.2399999999975</c:v>
                </c:pt>
                <c:pt idx="6725">
                  <c:v>67.2499999999975</c:v>
                </c:pt>
                <c:pt idx="6726">
                  <c:v>67.2599999999975</c:v>
                </c:pt>
                <c:pt idx="6727">
                  <c:v>67.2699999999975</c:v>
                </c:pt>
                <c:pt idx="6728">
                  <c:v>67.2799999999975</c:v>
                </c:pt>
                <c:pt idx="6729">
                  <c:v>67.2899999999975</c:v>
                </c:pt>
                <c:pt idx="6730">
                  <c:v>67.2999999999975</c:v>
                </c:pt>
                <c:pt idx="6731">
                  <c:v>67.3099999999975</c:v>
                </c:pt>
                <c:pt idx="6732">
                  <c:v>67.3199999999975</c:v>
                </c:pt>
                <c:pt idx="6733">
                  <c:v>67.3299999999975</c:v>
                </c:pt>
                <c:pt idx="6734">
                  <c:v>67.3399999999975</c:v>
                </c:pt>
                <c:pt idx="6735">
                  <c:v>67.3499999999975</c:v>
                </c:pt>
                <c:pt idx="6736">
                  <c:v>67.3599999999975</c:v>
                </c:pt>
                <c:pt idx="6737">
                  <c:v>67.3699999999975</c:v>
                </c:pt>
                <c:pt idx="6738">
                  <c:v>67.3799999999975</c:v>
                </c:pt>
                <c:pt idx="6739">
                  <c:v>67.3899999999975</c:v>
                </c:pt>
                <c:pt idx="6740">
                  <c:v>67.3999999999975</c:v>
                </c:pt>
                <c:pt idx="6741">
                  <c:v>67.4099999999975</c:v>
                </c:pt>
                <c:pt idx="6742">
                  <c:v>67.4199999999975</c:v>
                </c:pt>
                <c:pt idx="6743">
                  <c:v>67.4299999999975</c:v>
                </c:pt>
                <c:pt idx="6744">
                  <c:v>67.4399999999976</c:v>
                </c:pt>
                <c:pt idx="6745">
                  <c:v>67.4499999999976</c:v>
                </c:pt>
                <c:pt idx="6746">
                  <c:v>67.4599999999976</c:v>
                </c:pt>
                <c:pt idx="6747">
                  <c:v>67.4699999999976</c:v>
                </c:pt>
                <c:pt idx="6748">
                  <c:v>67.4799999999976</c:v>
                </c:pt>
                <c:pt idx="6749">
                  <c:v>67.4899999999976</c:v>
                </c:pt>
                <c:pt idx="6750">
                  <c:v>67.4999999999976</c:v>
                </c:pt>
                <c:pt idx="6751">
                  <c:v>67.5099999999976</c:v>
                </c:pt>
                <c:pt idx="6752">
                  <c:v>67.5199999999976</c:v>
                </c:pt>
                <c:pt idx="6753">
                  <c:v>67.5299999999976</c:v>
                </c:pt>
                <c:pt idx="6754">
                  <c:v>67.5399999999976</c:v>
                </c:pt>
                <c:pt idx="6755">
                  <c:v>67.5499999999976</c:v>
                </c:pt>
                <c:pt idx="6756">
                  <c:v>67.5599999999976</c:v>
                </c:pt>
                <c:pt idx="6757">
                  <c:v>67.5699999999976</c:v>
                </c:pt>
                <c:pt idx="6758">
                  <c:v>67.5799999999976</c:v>
                </c:pt>
                <c:pt idx="6759">
                  <c:v>67.5899999999976</c:v>
                </c:pt>
                <c:pt idx="6760">
                  <c:v>67.5999999999976</c:v>
                </c:pt>
                <c:pt idx="6761">
                  <c:v>67.6099999999976</c:v>
                </c:pt>
                <c:pt idx="6762">
                  <c:v>67.6199999999976</c:v>
                </c:pt>
                <c:pt idx="6763">
                  <c:v>67.6299999999977</c:v>
                </c:pt>
                <c:pt idx="6764">
                  <c:v>67.6399999999977</c:v>
                </c:pt>
                <c:pt idx="6765">
                  <c:v>67.6499999999977</c:v>
                </c:pt>
                <c:pt idx="6766">
                  <c:v>67.6599999999977</c:v>
                </c:pt>
                <c:pt idx="6767">
                  <c:v>67.6699999999977</c:v>
                </c:pt>
                <c:pt idx="6768">
                  <c:v>67.6799999999977</c:v>
                </c:pt>
                <c:pt idx="6769">
                  <c:v>67.6899999999977</c:v>
                </c:pt>
                <c:pt idx="6770">
                  <c:v>67.6999999999977</c:v>
                </c:pt>
                <c:pt idx="6771">
                  <c:v>67.7099999999977</c:v>
                </c:pt>
                <c:pt idx="6772">
                  <c:v>67.7199999999977</c:v>
                </c:pt>
                <c:pt idx="6773">
                  <c:v>67.7299999999977</c:v>
                </c:pt>
                <c:pt idx="6774">
                  <c:v>67.7399999999977</c:v>
                </c:pt>
                <c:pt idx="6775">
                  <c:v>67.7499999999977</c:v>
                </c:pt>
                <c:pt idx="6776">
                  <c:v>67.7599999999977</c:v>
                </c:pt>
                <c:pt idx="6777">
                  <c:v>67.7699999999977</c:v>
                </c:pt>
                <c:pt idx="6778">
                  <c:v>67.7799999999977</c:v>
                </c:pt>
                <c:pt idx="6779">
                  <c:v>67.7899999999977</c:v>
                </c:pt>
                <c:pt idx="6780">
                  <c:v>67.7999999999977</c:v>
                </c:pt>
                <c:pt idx="6781">
                  <c:v>67.8099999999977</c:v>
                </c:pt>
                <c:pt idx="6782">
                  <c:v>67.8199999999977</c:v>
                </c:pt>
                <c:pt idx="6783">
                  <c:v>67.8299999999978</c:v>
                </c:pt>
                <c:pt idx="6784">
                  <c:v>67.8399999999978</c:v>
                </c:pt>
                <c:pt idx="6785">
                  <c:v>67.8499999999978</c:v>
                </c:pt>
                <c:pt idx="6786">
                  <c:v>67.8599999999978</c:v>
                </c:pt>
                <c:pt idx="6787">
                  <c:v>67.8699999999978</c:v>
                </c:pt>
                <c:pt idx="6788">
                  <c:v>67.8799999999978</c:v>
                </c:pt>
                <c:pt idx="6789">
                  <c:v>67.8899999999978</c:v>
                </c:pt>
                <c:pt idx="6790">
                  <c:v>67.8999999999978</c:v>
                </c:pt>
                <c:pt idx="6791">
                  <c:v>67.9099999999978</c:v>
                </c:pt>
                <c:pt idx="6792">
                  <c:v>67.9199999999978</c:v>
                </c:pt>
                <c:pt idx="6793">
                  <c:v>67.9299999999978</c:v>
                </c:pt>
                <c:pt idx="6794">
                  <c:v>67.9399999999978</c:v>
                </c:pt>
                <c:pt idx="6795">
                  <c:v>67.9499999999978</c:v>
                </c:pt>
                <c:pt idx="6796">
                  <c:v>67.9599999999978</c:v>
                </c:pt>
                <c:pt idx="6797">
                  <c:v>67.9699999999978</c:v>
                </c:pt>
                <c:pt idx="6798">
                  <c:v>67.9799999999978</c:v>
                </c:pt>
                <c:pt idx="6799">
                  <c:v>67.9899999999978</c:v>
                </c:pt>
                <c:pt idx="6800">
                  <c:v>67.9999999999978</c:v>
                </c:pt>
                <c:pt idx="6801">
                  <c:v>68.0099999999978</c:v>
                </c:pt>
                <c:pt idx="6802">
                  <c:v>68.0199999999978</c:v>
                </c:pt>
                <c:pt idx="6803">
                  <c:v>68.0299999999979</c:v>
                </c:pt>
                <c:pt idx="6804">
                  <c:v>68.0399999999979</c:v>
                </c:pt>
                <c:pt idx="6805">
                  <c:v>68.0499999999979</c:v>
                </c:pt>
                <c:pt idx="6806">
                  <c:v>68.0599999999979</c:v>
                </c:pt>
                <c:pt idx="6807">
                  <c:v>68.0699999999979</c:v>
                </c:pt>
                <c:pt idx="6808">
                  <c:v>68.0799999999979</c:v>
                </c:pt>
                <c:pt idx="6809">
                  <c:v>68.0899999999979</c:v>
                </c:pt>
                <c:pt idx="6810">
                  <c:v>68.0999999999979</c:v>
                </c:pt>
                <c:pt idx="6811">
                  <c:v>68.1099999999979</c:v>
                </c:pt>
                <c:pt idx="6812">
                  <c:v>68.1199999999979</c:v>
                </c:pt>
                <c:pt idx="6813">
                  <c:v>68.1299999999979</c:v>
                </c:pt>
                <c:pt idx="6814">
                  <c:v>68.1399999999979</c:v>
                </c:pt>
                <c:pt idx="6815">
                  <c:v>68.1499999999979</c:v>
                </c:pt>
                <c:pt idx="6816">
                  <c:v>68.1599999999979</c:v>
                </c:pt>
                <c:pt idx="6817">
                  <c:v>68.1699999999979</c:v>
                </c:pt>
                <c:pt idx="6818">
                  <c:v>68.1799999999979</c:v>
                </c:pt>
                <c:pt idx="6819">
                  <c:v>68.1899999999979</c:v>
                </c:pt>
                <c:pt idx="6820">
                  <c:v>68.1999999999979</c:v>
                </c:pt>
                <c:pt idx="6821">
                  <c:v>68.2099999999979</c:v>
                </c:pt>
                <c:pt idx="6822">
                  <c:v>68.219999999998</c:v>
                </c:pt>
                <c:pt idx="6823">
                  <c:v>68.229999999998</c:v>
                </c:pt>
                <c:pt idx="6824">
                  <c:v>68.239999999998</c:v>
                </c:pt>
                <c:pt idx="6825">
                  <c:v>68.249999999998</c:v>
                </c:pt>
                <c:pt idx="6826">
                  <c:v>68.259999999998</c:v>
                </c:pt>
                <c:pt idx="6827">
                  <c:v>68.269999999998</c:v>
                </c:pt>
                <c:pt idx="6828">
                  <c:v>68.279999999998</c:v>
                </c:pt>
                <c:pt idx="6829">
                  <c:v>68.289999999998</c:v>
                </c:pt>
                <c:pt idx="6830">
                  <c:v>68.299999999998</c:v>
                </c:pt>
                <c:pt idx="6831">
                  <c:v>68.309999999998</c:v>
                </c:pt>
                <c:pt idx="6832">
                  <c:v>68.319999999998</c:v>
                </c:pt>
                <c:pt idx="6833">
                  <c:v>68.329999999998</c:v>
                </c:pt>
                <c:pt idx="6834">
                  <c:v>68.339999999998</c:v>
                </c:pt>
                <c:pt idx="6835">
                  <c:v>68.349999999998</c:v>
                </c:pt>
                <c:pt idx="6836">
                  <c:v>68.359999999998</c:v>
                </c:pt>
                <c:pt idx="6837">
                  <c:v>68.369999999998</c:v>
                </c:pt>
                <c:pt idx="6838">
                  <c:v>68.379999999998</c:v>
                </c:pt>
                <c:pt idx="6839">
                  <c:v>68.389999999998</c:v>
                </c:pt>
                <c:pt idx="6840">
                  <c:v>68.399999999998</c:v>
                </c:pt>
                <c:pt idx="6841">
                  <c:v>68.409999999998</c:v>
                </c:pt>
                <c:pt idx="6842">
                  <c:v>68.4199999999981</c:v>
                </c:pt>
                <c:pt idx="6843">
                  <c:v>68.4299999999981</c:v>
                </c:pt>
                <c:pt idx="6844">
                  <c:v>68.4399999999981</c:v>
                </c:pt>
                <c:pt idx="6845">
                  <c:v>68.4499999999981</c:v>
                </c:pt>
                <c:pt idx="6846">
                  <c:v>68.4599999999981</c:v>
                </c:pt>
                <c:pt idx="6847">
                  <c:v>68.4699999999981</c:v>
                </c:pt>
                <c:pt idx="6848">
                  <c:v>68.4799999999981</c:v>
                </c:pt>
                <c:pt idx="6849">
                  <c:v>68.4899999999981</c:v>
                </c:pt>
                <c:pt idx="6850">
                  <c:v>68.4999999999981</c:v>
                </c:pt>
                <c:pt idx="6851">
                  <c:v>68.5099999999981</c:v>
                </c:pt>
                <c:pt idx="6852">
                  <c:v>68.5199999999981</c:v>
                </c:pt>
                <c:pt idx="6853">
                  <c:v>68.5299999999981</c:v>
                </c:pt>
                <c:pt idx="6854">
                  <c:v>68.5399999999981</c:v>
                </c:pt>
                <c:pt idx="6855">
                  <c:v>68.5499999999981</c:v>
                </c:pt>
                <c:pt idx="6856">
                  <c:v>68.5599999999981</c:v>
                </c:pt>
                <c:pt idx="6857">
                  <c:v>68.5699999999981</c:v>
                </c:pt>
                <c:pt idx="6858">
                  <c:v>68.5799999999981</c:v>
                </c:pt>
                <c:pt idx="6859">
                  <c:v>68.5899999999981</c:v>
                </c:pt>
                <c:pt idx="6860">
                  <c:v>68.5999999999981</c:v>
                </c:pt>
                <c:pt idx="6861">
                  <c:v>68.6099999999982</c:v>
                </c:pt>
                <c:pt idx="6862">
                  <c:v>68.6199999999982</c:v>
                </c:pt>
                <c:pt idx="6863">
                  <c:v>68.6299999999982</c:v>
                </c:pt>
                <c:pt idx="6864">
                  <c:v>68.6399999999982</c:v>
                </c:pt>
                <c:pt idx="6865">
                  <c:v>68.6499999999982</c:v>
                </c:pt>
                <c:pt idx="6866">
                  <c:v>68.6599999999982</c:v>
                </c:pt>
                <c:pt idx="6867">
                  <c:v>68.6699999999982</c:v>
                </c:pt>
                <c:pt idx="6868">
                  <c:v>68.6799999999982</c:v>
                </c:pt>
                <c:pt idx="6869">
                  <c:v>68.6899999999982</c:v>
                </c:pt>
                <c:pt idx="6870">
                  <c:v>68.6999999999982</c:v>
                </c:pt>
                <c:pt idx="6871">
                  <c:v>68.7099999999982</c:v>
                </c:pt>
                <c:pt idx="6872">
                  <c:v>68.7199999999982</c:v>
                </c:pt>
                <c:pt idx="6873">
                  <c:v>68.7299999999982</c:v>
                </c:pt>
                <c:pt idx="6874">
                  <c:v>68.7399999999982</c:v>
                </c:pt>
                <c:pt idx="6875">
                  <c:v>68.7499999999982</c:v>
                </c:pt>
                <c:pt idx="6876">
                  <c:v>68.7599999999982</c:v>
                </c:pt>
                <c:pt idx="6877">
                  <c:v>68.7699999999982</c:v>
                </c:pt>
                <c:pt idx="6878">
                  <c:v>68.7799999999982</c:v>
                </c:pt>
                <c:pt idx="6879">
                  <c:v>68.7899999999982</c:v>
                </c:pt>
                <c:pt idx="6880">
                  <c:v>68.7999999999982</c:v>
                </c:pt>
                <c:pt idx="6881">
                  <c:v>68.8099999999983</c:v>
                </c:pt>
                <c:pt idx="6882">
                  <c:v>68.8199999999983</c:v>
                </c:pt>
                <c:pt idx="6883">
                  <c:v>68.8299999999983</c:v>
                </c:pt>
                <c:pt idx="6884">
                  <c:v>68.8399999999983</c:v>
                </c:pt>
                <c:pt idx="6885">
                  <c:v>68.8499999999983</c:v>
                </c:pt>
                <c:pt idx="6886">
                  <c:v>68.8599999999983</c:v>
                </c:pt>
                <c:pt idx="6887">
                  <c:v>68.8699999999983</c:v>
                </c:pt>
                <c:pt idx="6888">
                  <c:v>68.8799999999983</c:v>
                </c:pt>
                <c:pt idx="6889">
                  <c:v>68.8899999999983</c:v>
                </c:pt>
                <c:pt idx="6890">
                  <c:v>68.8999999999983</c:v>
                </c:pt>
                <c:pt idx="6891">
                  <c:v>68.9099999999983</c:v>
                </c:pt>
                <c:pt idx="6892">
                  <c:v>68.9199999999983</c:v>
                </c:pt>
                <c:pt idx="6893">
                  <c:v>68.9299999999983</c:v>
                </c:pt>
                <c:pt idx="6894">
                  <c:v>68.9399999999983</c:v>
                </c:pt>
                <c:pt idx="6895">
                  <c:v>68.9499999999983</c:v>
                </c:pt>
                <c:pt idx="6896">
                  <c:v>68.9599999999983</c:v>
                </c:pt>
                <c:pt idx="6897">
                  <c:v>68.9699999999983</c:v>
                </c:pt>
                <c:pt idx="6898">
                  <c:v>68.9799999999983</c:v>
                </c:pt>
                <c:pt idx="6899">
                  <c:v>68.9899999999983</c:v>
                </c:pt>
                <c:pt idx="6900">
                  <c:v>68.9999999999984</c:v>
                </c:pt>
                <c:pt idx="6901">
                  <c:v>69.0099999999984</c:v>
                </c:pt>
                <c:pt idx="6902">
                  <c:v>69.0199999999984</c:v>
                </c:pt>
                <c:pt idx="6903">
                  <c:v>69.0299999999984</c:v>
                </c:pt>
                <c:pt idx="6904">
                  <c:v>69.0399999999984</c:v>
                </c:pt>
                <c:pt idx="6905">
                  <c:v>69.0499999999984</c:v>
                </c:pt>
                <c:pt idx="6906">
                  <c:v>69.0599999999984</c:v>
                </c:pt>
                <c:pt idx="6907">
                  <c:v>69.0699999999984</c:v>
                </c:pt>
                <c:pt idx="6908">
                  <c:v>69.0799999999984</c:v>
                </c:pt>
                <c:pt idx="6909">
                  <c:v>69.0899999999984</c:v>
                </c:pt>
                <c:pt idx="6910">
                  <c:v>69.0999999999984</c:v>
                </c:pt>
                <c:pt idx="6911">
                  <c:v>69.1099999999984</c:v>
                </c:pt>
                <c:pt idx="6912">
                  <c:v>69.1199999999984</c:v>
                </c:pt>
                <c:pt idx="6913">
                  <c:v>69.1299999999984</c:v>
                </c:pt>
                <c:pt idx="6914">
                  <c:v>69.1399999999984</c:v>
                </c:pt>
                <c:pt idx="6915">
                  <c:v>69.1499999999984</c:v>
                </c:pt>
                <c:pt idx="6916">
                  <c:v>69.1599999999984</c:v>
                </c:pt>
                <c:pt idx="6917">
                  <c:v>69.1699999999984</c:v>
                </c:pt>
                <c:pt idx="6918">
                  <c:v>69.1799999999984</c:v>
                </c:pt>
                <c:pt idx="6919">
                  <c:v>69.1899999999984</c:v>
                </c:pt>
                <c:pt idx="6920">
                  <c:v>69.1999999999985</c:v>
                </c:pt>
                <c:pt idx="6921">
                  <c:v>69.2099999999985</c:v>
                </c:pt>
                <c:pt idx="6922">
                  <c:v>69.2199999999985</c:v>
                </c:pt>
                <c:pt idx="6923">
                  <c:v>69.2299999999985</c:v>
                </c:pt>
                <c:pt idx="6924">
                  <c:v>69.2399999999985</c:v>
                </c:pt>
                <c:pt idx="6925">
                  <c:v>69.2499999999985</c:v>
                </c:pt>
                <c:pt idx="6926">
                  <c:v>69.2599999999985</c:v>
                </c:pt>
                <c:pt idx="6927">
                  <c:v>69.2699999999985</c:v>
                </c:pt>
                <c:pt idx="6928">
                  <c:v>69.2799999999985</c:v>
                </c:pt>
                <c:pt idx="6929">
                  <c:v>69.2899999999985</c:v>
                </c:pt>
                <c:pt idx="6930">
                  <c:v>69.2999999999985</c:v>
                </c:pt>
                <c:pt idx="6931">
                  <c:v>69.3099999999985</c:v>
                </c:pt>
                <c:pt idx="6932">
                  <c:v>69.3199999999985</c:v>
                </c:pt>
                <c:pt idx="6933">
                  <c:v>69.3299999999985</c:v>
                </c:pt>
                <c:pt idx="6934">
                  <c:v>69.3399999999985</c:v>
                </c:pt>
                <c:pt idx="6935">
                  <c:v>69.3499999999985</c:v>
                </c:pt>
                <c:pt idx="6936">
                  <c:v>69.3599999999985</c:v>
                </c:pt>
                <c:pt idx="6937">
                  <c:v>69.3699999999985</c:v>
                </c:pt>
                <c:pt idx="6938">
                  <c:v>69.3799999999985</c:v>
                </c:pt>
                <c:pt idx="6939">
                  <c:v>69.3899999999986</c:v>
                </c:pt>
                <c:pt idx="6940">
                  <c:v>69.3999999999986</c:v>
                </c:pt>
                <c:pt idx="6941">
                  <c:v>69.4099999999986</c:v>
                </c:pt>
                <c:pt idx="6942">
                  <c:v>69.4199999999986</c:v>
                </c:pt>
                <c:pt idx="6943">
                  <c:v>69.4299999999986</c:v>
                </c:pt>
                <c:pt idx="6944">
                  <c:v>69.4399999999986</c:v>
                </c:pt>
                <c:pt idx="6945">
                  <c:v>69.4499999999986</c:v>
                </c:pt>
                <c:pt idx="6946">
                  <c:v>69.4599999999986</c:v>
                </c:pt>
                <c:pt idx="6947">
                  <c:v>69.4699999999986</c:v>
                </c:pt>
                <c:pt idx="6948">
                  <c:v>69.4799999999986</c:v>
                </c:pt>
                <c:pt idx="6949">
                  <c:v>69.4899999999986</c:v>
                </c:pt>
                <c:pt idx="6950">
                  <c:v>69.4999999999986</c:v>
                </c:pt>
                <c:pt idx="6951">
                  <c:v>69.5099999999986</c:v>
                </c:pt>
                <c:pt idx="6952">
                  <c:v>69.5199999999986</c:v>
                </c:pt>
                <c:pt idx="6953">
                  <c:v>69.5299999999986</c:v>
                </c:pt>
                <c:pt idx="6954">
                  <c:v>69.5399999999986</c:v>
                </c:pt>
                <c:pt idx="6955">
                  <c:v>69.5499999999986</c:v>
                </c:pt>
                <c:pt idx="6956">
                  <c:v>69.5599999999986</c:v>
                </c:pt>
                <c:pt idx="6957">
                  <c:v>69.5699999999986</c:v>
                </c:pt>
                <c:pt idx="6958">
                  <c:v>69.5799999999986</c:v>
                </c:pt>
                <c:pt idx="6959">
                  <c:v>69.5899999999987</c:v>
                </c:pt>
                <c:pt idx="6960">
                  <c:v>69.5999999999987</c:v>
                </c:pt>
                <c:pt idx="6961">
                  <c:v>69.6099999999987</c:v>
                </c:pt>
                <c:pt idx="6962">
                  <c:v>69.6199999999987</c:v>
                </c:pt>
                <c:pt idx="6963">
                  <c:v>69.6299999999987</c:v>
                </c:pt>
                <c:pt idx="6964">
                  <c:v>69.6399999999987</c:v>
                </c:pt>
                <c:pt idx="6965">
                  <c:v>69.6499999999987</c:v>
                </c:pt>
                <c:pt idx="6966">
                  <c:v>69.6599999999987</c:v>
                </c:pt>
                <c:pt idx="6967">
                  <c:v>69.6699999999987</c:v>
                </c:pt>
                <c:pt idx="6968">
                  <c:v>69.6799999999987</c:v>
                </c:pt>
                <c:pt idx="6969">
                  <c:v>69.6899999999987</c:v>
                </c:pt>
                <c:pt idx="6970">
                  <c:v>69.6999999999987</c:v>
                </c:pt>
                <c:pt idx="6971">
                  <c:v>69.7099999999987</c:v>
                </c:pt>
                <c:pt idx="6972">
                  <c:v>69.7199999999987</c:v>
                </c:pt>
                <c:pt idx="6973">
                  <c:v>69.7299999999987</c:v>
                </c:pt>
                <c:pt idx="6974">
                  <c:v>69.7399999999987</c:v>
                </c:pt>
                <c:pt idx="6975">
                  <c:v>69.7499999999987</c:v>
                </c:pt>
                <c:pt idx="6976">
                  <c:v>69.7599999999987</c:v>
                </c:pt>
                <c:pt idx="6977">
                  <c:v>69.7699999999987</c:v>
                </c:pt>
                <c:pt idx="6978">
                  <c:v>69.7799999999988</c:v>
                </c:pt>
                <c:pt idx="6979">
                  <c:v>69.7899999999988</c:v>
                </c:pt>
                <c:pt idx="6980">
                  <c:v>69.7999999999988</c:v>
                </c:pt>
                <c:pt idx="6981">
                  <c:v>69.8099999999988</c:v>
                </c:pt>
                <c:pt idx="6982">
                  <c:v>69.8199999999988</c:v>
                </c:pt>
                <c:pt idx="6983">
                  <c:v>69.8299999999988</c:v>
                </c:pt>
                <c:pt idx="6984">
                  <c:v>69.8399999999988</c:v>
                </c:pt>
                <c:pt idx="6985">
                  <c:v>69.8499999999988</c:v>
                </c:pt>
                <c:pt idx="6986">
                  <c:v>69.8599999999988</c:v>
                </c:pt>
                <c:pt idx="6987">
                  <c:v>69.8699999999988</c:v>
                </c:pt>
                <c:pt idx="6988">
                  <c:v>69.8799999999988</c:v>
                </c:pt>
                <c:pt idx="6989">
                  <c:v>69.8899999999988</c:v>
                </c:pt>
                <c:pt idx="6990">
                  <c:v>69.8999999999988</c:v>
                </c:pt>
                <c:pt idx="6991">
                  <c:v>69.9099999999988</c:v>
                </c:pt>
                <c:pt idx="6992">
                  <c:v>69.9199999999988</c:v>
                </c:pt>
                <c:pt idx="6993">
                  <c:v>69.9299999999988</c:v>
                </c:pt>
                <c:pt idx="6994">
                  <c:v>69.9399999999988</c:v>
                </c:pt>
                <c:pt idx="6995">
                  <c:v>69.9499999999988</c:v>
                </c:pt>
                <c:pt idx="6996">
                  <c:v>69.9599999999988</c:v>
                </c:pt>
                <c:pt idx="6997">
                  <c:v>69.9699999999988</c:v>
                </c:pt>
                <c:pt idx="6998">
                  <c:v>69.9799999999989</c:v>
                </c:pt>
                <c:pt idx="6999">
                  <c:v>69.9899999999989</c:v>
                </c:pt>
                <c:pt idx="7000">
                  <c:v>69.9999999999989</c:v>
                </c:pt>
                <c:pt idx="7001">
                  <c:v>70.0099999999989</c:v>
                </c:pt>
                <c:pt idx="7002">
                  <c:v>70.0199999999989</c:v>
                </c:pt>
                <c:pt idx="7003">
                  <c:v>70.0299999999989</c:v>
                </c:pt>
                <c:pt idx="7004">
                  <c:v>70.0399999999989</c:v>
                </c:pt>
                <c:pt idx="7005">
                  <c:v>70.0499999999989</c:v>
                </c:pt>
                <c:pt idx="7006">
                  <c:v>70.0599999999989</c:v>
                </c:pt>
                <c:pt idx="7007">
                  <c:v>70.0699999999989</c:v>
                </c:pt>
                <c:pt idx="7008">
                  <c:v>70.0799999999989</c:v>
                </c:pt>
                <c:pt idx="7009">
                  <c:v>70.0899999999989</c:v>
                </c:pt>
                <c:pt idx="7010">
                  <c:v>70.0999999999989</c:v>
                </c:pt>
                <c:pt idx="7011">
                  <c:v>70.1099999999989</c:v>
                </c:pt>
                <c:pt idx="7012">
                  <c:v>70.1199999999989</c:v>
                </c:pt>
                <c:pt idx="7013">
                  <c:v>70.1299999999989</c:v>
                </c:pt>
                <c:pt idx="7014">
                  <c:v>70.1399999999989</c:v>
                </c:pt>
                <c:pt idx="7015">
                  <c:v>70.1499999999989</c:v>
                </c:pt>
                <c:pt idx="7016">
                  <c:v>70.1599999999989</c:v>
                </c:pt>
                <c:pt idx="7017">
                  <c:v>70.1699999999989</c:v>
                </c:pt>
                <c:pt idx="7018">
                  <c:v>70.179999999999</c:v>
                </c:pt>
                <c:pt idx="7019">
                  <c:v>70.189999999999</c:v>
                </c:pt>
                <c:pt idx="7020">
                  <c:v>70.199999999999</c:v>
                </c:pt>
                <c:pt idx="7021">
                  <c:v>70.209999999999</c:v>
                </c:pt>
                <c:pt idx="7022">
                  <c:v>70.219999999999</c:v>
                </c:pt>
                <c:pt idx="7023">
                  <c:v>70.229999999999</c:v>
                </c:pt>
                <c:pt idx="7024">
                  <c:v>70.239999999999</c:v>
                </c:pt>
                <c:pt idx="7025">
                  <c:v>70.249999999999</c:v>
                </c:pt>
                <c:pt idx="7026">
                  <c:v>70.259999999999</c:v>
                </c:pt>
                <c:pt idx="7027">
                  <c:v>70.269999999999</c:v>
                </c:pt>
                <c:pt idx="7028">
                  <c:v>70.279999999999</c:v>
                </c:pt>
                <c:pt idx="7029">
                  <c:v>70.289999999999</c:v>
                </c:pt>
                <c:pt idx="7030">
                  <c:v>70.299999999999</c:v>
                </c:pt>
                <c:pt idx="7031">
                  <c:v>70.309999999999</c:v>
                </c:pt>
                <c:pt idx="7032">
                  <c:v>70.319999999999</c:v>
                </c:pt>
                <c:pt idx="7033">
                  <c:v>70.329999999999</c:v>
                </c:pt>
                <c:pt idx="7034">
                  <c:v>70.339999999999</c:v>
                </c:pt>
                <c:pt idx="7035">
                  <c:v>70.349999999999</c:v>
                </c:pt>
                <c:pt idx="7036">
                  <c:v>70.359999999999</c:v>
                </c:pt>
                <c:pt idx="7037">
                  <c:v>70.3699999999991</c:v>
                </c:pt>
                <c:pt idx="7038">
                  <c:v>70.3799999999991</c:v>
                </c:pt>
                <c:pt idx="7039">
                  <c:v>70.3899999999991</c:v>
                </c:pt>
                <c:pt idx="7040">
                  <c:v>70.3999999999991</c:v>
                </c:pt>
                <c:pt idx="7041">
                  <c:v>70.4099999999991</c:v>
                </c:pt>
                <c:pt idx="7042">
                  <c:v>70.4199999999991</c:v>
                </c:pt>
                <c:pt idx="7043">
                  <c:v>70.4299999999991</c:v>
                </c:pt>
                <c:pt idx="7044">
                  <c:v>70.4399999999991</c:v>
                </c:pt>
                <c:pt idx="7045">
                  <c:v>70.4499999999991</c:v>
                </c:pt>
                <c:pt idx="7046">
                  <c:v>70.4599999999991</c:v>
                </c:pt>
                <c:pt idx="7047">
                  <c:v>70.4699999999991</c:v>
                </c:pt>
                <c:pt idx="7048">
                  <c:v>70.4799999999991</c:v>
                </c:pt>
                <c:pt idx="7049">
                  <c:v>70.4899999999991</c:v>
                </c:pt>
                <c:pt idx="7050">
                  <c:v>70.4999999999991</c:v>
                </c:pt>
                <c:pt idx="7051">
                  <c:v>70.5099999999991</c:v>
                </c:pt>
                <c:pt idx="7052">
                  <c:v>70.5199999999991</c:v>
                </c:pt>
                <c:pt idx="7053">
                  <c:v>70.5299999999991</c:v>
                </c:pt>
                <c:pt idx="7054">
                  <c:v>70.5399999999991</c:v>
                </c:pt>
                <c:pt idx="7055">
                  <c:v>70.5499999999991</c:v>
                </c:pt>
                <c:pt idx="7056">
                  <c:v>70.5599999999991</c:v>
                </c:pt>
                <c:pt idx="7057">
                  <c:v>70.5699999999992</c:v>
                </c:pt>
                <c:pt idx="7058">
                  <c:v>70.5799999999992</c:v>
                </c:pt>
                <c:pt idx="7059">
                  <c:v>70.5899999999992</c:v>
                </c:pt>
                <c:pt idx="7060">
                  <c:v>70.5999999999992</c:v>
                </c:pt>
                <c:pt idx="7061">
                  <c:v>70.6099999999992</c:v>
                </c:pt>
                <c:pt idx="7062">
                  <c:v>70.6199999999992</c:v>
                </c:pt>
                <c:pt idx="7063">
                  <c:v>70.6299999999992</c:v>
                </c:pt>
                <c:pt idx="7064">
                  <c:v>70.6399999999992</c:v>
                </c:pt>
                <c:pt idx="7065">
                  <c:v>70.6499999999992</c:v>
                </c:pt>
                <c:pt idx="7066">
                  <c:v>70.6599999999992</c:v>
                </c:pt>
                <c:pt idx="7067">
                  <c:v>70.6699999999992</c:v>
                </c:pt>
                <c:pt idx="7068">
                  <c:v>70.67999999999918</c:v>
                </c:pt>
                <c:pt idx="7069">
                  <c:v>70.6899999999992</c:v>
                </c:pt>
                <c:pt idx="7070">
                  <c:v>70.6999999999992</c:v>
                </c:pt>
                <c:pt idx="7071">
                  <c:v>70.7099999999992</c:v>
                </c:pt>
                <c:pt idx="7072">
                  <c:v>70.7199999999992</c:v>
                </c:pt>
                <c:pt idx="7073">
                  <c:v>70.7299999999992</c:v>
                </c:pt>
                <c:pt idx="7074">
                  <c:v>70.7399999999992</c:v>
                </c:pt>
                <c:pt idx="7075">
                  <c:v>70.7499999999992</c:v>
                </c:pt>
                <c:pt idx="7076">
                  <c:v>70.7599999999993</c:v>
                </c:pt>
                <c:pt idx="7077">
                  <c:v>70.7699999999993</c:v>
                </c:pt>
                <c:pt idx="7078">
                  <c:v>70.7799999999993</c:v>
                </c:pt>
                <c:pt idx="7079">
                  <c:v>70.7899999999993</c:v>
                </c:pt>
                <c:pt idx="7080">
                  <c:v>70.7999999999993</c:v>
                </c:pt>
                <c:pt idx="7081">
                  <c:v>70.8099999999993</c:v>
                </c:pt>
                <c:pt idx="7082">
                  <c:v>70.8199999999993</c:v>
                </c:pt>
                <c:pt idx="7083">
                  <c:v>70.8299999999993</c:v>
                </c:pt>
                <c:pt idx="7084">
                  <c:v>70.8399999999993</c:v>
                </c:pt>
                <c:pt idx="7085">
                  <c:v>70.8499999999993</c:v>
                </c:pt>
                <c:pt idx="7086">
                  <c:v>70.8599999999993</c:v>
                </c:pt>
                <c:pt idx="7087">
                  <c:v>70.8699999999993</c:v>
                </c:pt>
                <c:pt idx="7088">
                  <c:v>70.8799999999993</c:v>
                </c:pt>
                <c:pt idx="7089">
                  <c:v>70.8899999999993</c:v>
                </c:pt>
                <c:pt idx="7090">
                  <c:v>70.8999999999993</c:v>
                </c:pt>
                <c:pt idx="7091">
                  <c:v>70.9099999999993</c:v>
                </c:pt>
                <c:pt idx="7092">
                  <c:v>70.9199999999993</c:v>
                </c:pt>
                <c:pt idx="7093">
                  <c:v>70.9299999999993</c:v>
                </c:pt>
                <c:pt idx="7094">
                  <c:v>70.9399999999993</c:v>
                </c:pt>
                <c:pt idx="7095">
                  <c:v>70.9499999999993</c:v>
                </c:pt>
                <c:pt idx="7096">
                  <c:v>70.9599999999994</c:v>
                </c:pt>
                <c:pt idx="7097">
                  <c:v>70.9699999999994</c:v>
                </c:pt>
                <c:pt idx="7098">
                  <c:v>70.9799999999994</c:v>
                </c:pt>
                <c:pt idx="7099">
                  <c:v>70.9899999999994</c:v>
                </c:pt>
                <c:pt idx="7100">
                  <c:v>70.9999999999994</c:v>
                </c:pt>
                <c:pt idx="7101">
                  <c:v>71.0099999999994</c:v>
                </c:pt>
                <c:pt idx="7102">
                  <c:v>71.0199999999994</c:v>
                </c:pt>
                <c:pt idx="7103">
                  <c:v>71.0299999999994</c:v>
                </c:pt>
                <c:pt idx="7104">
                  <c:v>71.0399999999994</c:v>
                </c:pt>
                <c:pt idx="7105">
                  <c:v>71.0499999999994</c:v>
                </c:pt>
                <c:pt idx="7106">
                  <c:v>71.0599999999994</c:v>
                </c:pt>
                <c:pt idx="7107">
                  <c:v>71.0699999999994</c:v>
                </c:pt>
                <c:pt idx="7108">
                  <c:v>71.0799999999994</c:v>
                </c:pt>
                <c:pt idx="7109">
                  <c:v>71.0899999999994</c:v>
                </c:pt>
                <c:pt idx="7110">
                  <c:v>71.0999999999994</c:v>
                </c:pt>
                <c:pt idx="7111">
                  <c:v>71.1099999999994</c:v>
                </c:pt>
                <c:pt idx="7112">
                  <c:v>71.1199999999994</c:v>
                </c:pt>
                <c:pt idx="7113">
                  <c:v>71.1299999999994</c:v>
                </c:pt>
                <c:pt idx="7114">
                  <c:v>71.1399999999994</c:v>
                </c:pt>
                <c:pt idx="7115">
                  <c:v>71.1499999999995</c:v>
                </c:pt>
                <c:pt idx="7116">
                  <c:v>71.1599999999995</c:v>
                </c:pt>
                <c:pt idx="7117">
                  <c:v>71.1699999999995</c:v>
                </c:pt>
                <c:pt idx="7118">
                  <c:v>71.17999999999948</c:v>
                </c:pt>
                <c:pt idx="7119">
                  <c:v>71.1899999999995</c:v>
                </c:pt>
                <c:pt idx="7120">
                  <c:v>71.1999999999995</c:v>
                </c:pt>
                <c:pt idx="7121">
                  <c:v>71.2099999999995</c:v>
                </c:pt>
                <c:pt idx="7122">
                  <c:v>71.2199999999995</c:v>
                </c:pt>
                <c:pt idx="7123">
                  <c:v>71.2299999999995</c:v>
                </c:pt>
                <c:pt idx="7124">
                  <c:v>71.2399999999995</c:v>
                </c:pt>
                <c:pt idx="7125">
                  <c:v>71.2499999999995</c:v>
                </c:pt>
                <c:pt idx="7126">
                  <c:v>71.2599999999995</c:v>
                </c:pt>
                <c:pt idx="7127">
                  <c:v>71.2699999999995</c:v>
                </c:pt>
                <c:pt idx="7128">
                  <c:v>71.2799999999995</c:v>
                </c:pt>
                <c:pt idx="7129">
                  <c:v>71.2899999999995</c:v>
                </c:pt>
                <c:pt idx="7130">
                  <c:v>71.2999999999995</c:v>
                </c:pt>
                <c:pt idx="7131">
                  <c:v>71.3099999999995</c:v>
                </c:pt>
                <c:pt idx="7132">
                  <c:v>71.3199999999995</c:v>
                </c:pt>
                <c:pt idx="7133">
                  <c:v>71.3299999999995</c:v>
                </c:pt>
                <c:pt idx="7134">
                  <c:v>71.3399999999995</c:v>
                </c:pt>
                <c:pt idx="7135">
                  <c:v>71.3499999999996</c:v>
                </c:pt>
                <c:pt idx="7136">
                  <c:v>71.3599999999996</c:v>
                </c:pt>
                <c:pt idx="7137">
                  <c:v>71.3699999999996</c:v>
                </c:pt>
                <c:pt idx="7138">
                  <c:v>71.3799999999996</c:v>
                </c:pt>
                <c:pt idx="7139">
                  <c:v>71.3899999999996</c:v>
                </c:pt>
                <c:pt idx="7140">
                  <c:v>71.3999999999996</c:v>
                </c:pt>
                <c:pt idx="7141">
                  <c:v>71.4099999999996</c:v>
                </c:pt>
                <c:pt idx="7142">
                  <c:v>71.4199999999996</c:v>
                </c:pt>
                <c:pt idx="7143">
                  <c:v>71.4299999999996</c:v>
                </c:pt>
                <c:pt idx="7144">
                  <c:v>71.4399999999996</c:v>
                </c:pt>
                <c:pt idx="7145">
                  <c:v>71.4499999999996</c:v>
                </c:pt>
                <c:pt idx="7146">
                  <c:v>71.4599999999996</c:v>
                </c:pt>
                <c:pt idx="7147">
                  <c:v>71.4699999999996</c:v>
                </c:pt>
                <c:pt idx="7148">
                  <c:v>71.4799999999996</c:v>
                </c:pt>
                <c:pt idx="7149">
                  <c:v>71.4899999999996</c:v>
                </c:pt>
                <c:pt idx="7150">
                  <c:v>71.4999999999996</c:v>
                </c:pt>
                <c:pt idx="7151">
                  <c:v>71.5099999999996</c:v>
                </c:pt>
                <c:pt idx="7152">
                  <c:v>71.5199999999996</c:v>
                </c:pt>
                <c:pt idx="7153">
                  <c:v>71.5299999999996</c:v>
                </c:pt>
                <c:pt idx="7154">
                  <c:v>71.5399999999997</c:v>
                </c:pt>
                <c:pt idx="7155">
                  <c:v>71.5499999999997</c:v>
                </c:pt>
                <c:pt idx="7156">
                  <c:v>71.5599999999997</c:v>
                </c:pt>
                <c:pt idx="7157">
                  <c:v>71.5699999999997</c:v>
                </c:pt>
                <c:pt idx="7158">
                  <c:v>71.5799999999997</c:v>
                </c:pt>
                <c:pt idx="7159">
                  <c:v>71.5899999999997</c:v>
                </c:pt>
                <c:pt idx="7160">
                  <c:v>71.5999999999997</c:v>
                </c:pt>
                <c:pt idx="7161">
                  <c:v>71.6099999999997</c:v>
                </c:pt>
                <c:pt idx="7162">
                  <c:v>71.6199999999997</c:v>
                </c:pt>
                <c:pt idx="7163">
                  <c:v>71.62999999999968</c:v>
                </c:pt>
                <c:pt idx="7164">
                  <c:v>71.6399999999997</c:v>
                </c:pt>
                <c:pt idx="7165">
                  <c:v>71.6499999999997</c:v>
                </c:pt>
                <c:pt idx="7166">
                  <c:v>71.6599999999997</c:v>
                </c:pt>
                <c:pt idx="7167">
                  <c:v>71.6699999999997</c:v>
                </c:pt>
                <c:pt idx="7168">
                  <c:v>71.67999999999968</c:v>
                </c:pt>
                <c:pt idx="7169">
                  <c:v>71.6899999999997</c:v>
                </c:pt>
                <c:pt idx="7170">
                  <c:v>71.6999999999997</c:v>
                </c:pt>
                <c:pt idx="7171">
                  <c:v>71.7099999999997</c:v>
                </c:pt>
                <c:pt idx="7172">
                  <c:v>71.7199999999997</c:v>
                </c:pt>
                <c:pt idx="7173">
                  <c:v>71.7299999999997</c:v>
                </c:pt>
                <c:pt idx="7174">
                  <c:v>71.7399999999998</c:v>
                </c:pt>
                <c:pt idx="7175">
                  <c:v>71.7499999999998</c:v>
                </c:pt>
                <c:pt idx="7176">
                  <c:v>71.7599999999998</c:v>
                </c:pt>
                <c:pt idx="7177">
                  <c:v>71.7699999999998</c:v>
                </c:pt>
                <c:pt idx="7178">
                  <c:v>71.7799999999998</c:v>
                </c:pt>
                <c:pt idx="7179">
                  <c:v>71.7899999999998</c:v>
                </c:pt>
                <c:pt idx="7180">
                  <c:v>71.7999999999998</c:v>
                </c:pt>
                <c:pt idx="7181">
                  <c:v>71.8099999999998</c:v>
                </c:pt>
                <c:pt idx="7182">
                  <c:v>71.8199999999998</c:v>
                </c:pt>
                <c:pt idx="7183">
                  <c:v>71.8299999999998</c:v>
                </c:pt>
                <c:pt idx="7184">
                  <c:v>71.8399999999998</c:v>
                </c:pt>
                <c:pt idx="7185">
                  <c:v>71.8499999999998</c:v>
                </c:pt>
                <c:pt idx="7186">
                  <c:v>71.8599999999998</c:v>
                </c:pt>
                <c:pt idx="7187">
                  <c:v>71.8699999999998</c:v>
                </c:pt>
                <c:pt idx="7188">
                  <c:v>71.87999999999978</c:v>
                </c:pt>
                <c:pt idx="7189">
                  <c:v>71.8899999999998</c:v>
                </c:pt>
                <c:pt idx="7190">
                  <c:v>71.8999999999998</c:v>
                </c:pt>
                <c:pt idx="7191">
                  <c:v>71.9099999999998</c:v>
                </c:pt>
                <c:pt idx="7192">
                  <c:v>71.9199999999998</c:v>
                </c:pt>
                <c:pt idx="7193">
                  <c:v>71.9299999999999</c:v>
                </c:pt>
                <c:pt idx="7194">
                  <c:v>71.9399999999999</c:v>
                </c:pt>
                <c:pt idx="7195">
                  <c:v>71.9499999999999</c:v>
                </c:pt>
                <c:pt idx="7196">
                  <c:v>71.9599999999999</c:v>
                </c:pt>
                <c:pt idx="7197">
                  <c:v>71.9699999999999</c:v>
                </c:pt>
                <c:pt idx="7198">
                  <c:v>71.9799999999999</c:v>
                </c:pt>
                <c:pt idx="7199">
                  <c:v>71.9899999999999</c:v>
                </c:pt>
                <c:pt idx="7200">
                  <c:v>71.9999999999999</c:v>
                </c:pt>
                <c:pt idx="7201">
                  <c:v>72.0099999999999</c:v>
                </c:pt>
                <c:pt idx="7202">
                  <c:v>72.0199999999999</c:v>
                </c:pt>
                <c:pt idx="7203">
                  <c:v>72.0299999999999</c:v>
                </c:pt>
                <c:pt idx="7204">
                  <c:v>72.0399999999999</c:v>
                </c:pt>
                <c:pt idx="7205">
                  <c:v>72.0499999999999</c:v>
                </c:pt>
                <c:pt idx="7206">
                  <c:v>72.0599999999999</c:v>
                </c:pt>
                <c:pt idx="7207">
                  <c:v>72.0699999999999</c:v>
                </c:pt>
                <c:pt idx="7208">
                  <c:v>72.0799999999999</c:v>
                </c:pt>
                <c:pt idx="7209">
                  <c:v>72.0899999999999</c:v>
                </c:pt>
                <c:pt idx="7210">
                  <c:v>72.0999999999999</c:v>
                </c:pt>
                <c:pt idx="7211">
                  <c:v>72.1099999999999</c:v>
                </c:pt>
                <c:pt idx="7212">
                  <c:v>72.1199999999999</c:v>
                </c:pt>
                <c:pt idx="7213">
                  <c:v>72.13</c:v>
                </c:pt>
                <c:pt idx="7214">
                  <c:v>72.14</c:v>
                </c:pt>
                <c:pt idx="7215">
                  <c:v>72.15</c:v>
                </c:pt>
                <c:pt idx="7216">
                  <c:v>72.16</c:v>
                </c:pt>
                <c:pt idx="7217">
                  <c:v>72.16999999999998</c:v>
                </c:pt>
                <c:pt idx="7218">
                  <c:v>72.17999999999999</c:v>
                </c:pt>
                <c:pt idx="7219">
                  <c:v>72.19</c:v>
                </c:pt>
                <c:pt idx="7220">
                  <c:v>72.2</c:v>
                </c:pt>
                <c:pt idx="7221">
                  <c:v>72.21</c:v>
                </c:pt>
                <c:pt idx="7222">
                  <c:v>72.22</c:v>
                </c:pt>
                <c:pt idx="7223">
                  <c:v>72.23</c:v>
                </c:pt>
                <c:pt idx="7224">
                  <c:v>72.24</c:v>
                </c:pt>
                <c:pt idx="7225">
                  <c:v>72.25</c:v>
                </c:pt>
                <c:pt idx="7226">
                  <c:v>72.26</c:v>
                </c:pt>
                <c:pt idx="7227">
                  <c:v>72.27</c:v>
                </c:pt>
                <c:pt idx="7228">
                  <c:v>72.28</c:v>
                </c:pt>
                <c:pt idx="7229">
                  <c:v>72.29</c:v>
                </c:pt>
                <c:pt idx="7230">
                  <c:v>72.3</c:v>
                </c:pt>
                <c:pt idx="7231">
                  <c:v>72.31</c:v>
                </c:pt>
                <c:pt idx="7232">
                  <c:v>72.32</c:v>
                </c:pt>
                <c:pt idx="7233">
                  <c:v>72.3300000000001</c:v>
                </c:pt>
                <c:pt idx="7234">
                  <c:v>72.3400000000001</c:v>
                </c:pt>
                <c:pt idx="7235">
                  <c:v>72.35000000000008</c:v>
                </c:pt>
                <c:pt idx="7236">
                  <c:v>72.3600000000001</c:v>
                </c:pt>
                <c:pt idx="7237">
                  <c:v>72.37000000000009</c:v>
                </c:pt>
                <c:pt idx="7238">
                  <c:v>72.38000000000008</c:v>
                </c:pt>
                <c:pt idx="7239">
                  <c:v>72.3900000000001</c:v>
                </c:pt>
                <c:pt idx="7240">
                  <c:v>72.4000000000001</c:v>
                </c:pt>
                <c:pt idx="7241">
                  <c:v>72.4100000000001</c:v>
                </c:pt>
                <c:pt idx="7242">
                  <c:v>72.4200000000001</c:v>
                </c:pt>
                <c:pt idx="7243">
                  <c:v>72.4300000000001</c:v>
                </c:pt>
                <c:pt idx="7244">
                  <c:v>72.4400000000001</c:v>
                </c:pt>
                <c:pt idx="7245">
                  <c:v>72.4500000000001</c:v>
                </c:pt>
                <c:pt idx="7246">
                  <c:v>72.4600000000001</c:v>
                </c:pt>
                <c:pt idx="7247">
                  <c:v>72.4700000000001</c:v>
                </c:pt>
                <c:pt idx="7248">
                  <c:v>72.4800000000001</c:v>
                </c:pt>
                <c:pt idx="7249">
                  <c:v>72.4900000000001</c:v>
                </c:pt>
                <c:pt idx="7250">
                  <c:v>72.5000000000001</c:v>
                </c:pt>
                <c:pt idx="7251">
                  <c:v>72.5100000000001</c:v>
                </c:pt>
                <c:pt idx="7252">
                  <c:v>72.52000000000018</c:v>
                </c:pt>
                <c:pt idx="7253">
                  <c:v>72.5300000000002</c:v>
                </c:pt>
                <c:pt idx="7254">
                  <c:v>72.5400000000002</c:v>
                </c:pt>
                <c:pt idx="7255">
                  <c:v>72.55000000000018</c:v>
                </c:pt>
                <c:pt idx="7256">
                  <c:v>72.5600000000002</c:v>
                </c:pt>
                <c:pt idx="7257">
                  <c:v>72.57000000000019</c:v>
                </c:pt>
                <c:pt idx="7258">
                  <c:v>72.58000000000018</c:v>
                </c:pt>
                <c:pt idx="7259">
                  <c:v>72.5900000000002</c:v>
                </c:pt>
                <c:pt idx="7260">
                  <c:v>72.60000000000018</c:v>
                </c:pt>
                <c:pt idx="7261">
                  <c:v>72.6100000000002</c:v>
                </c:pt>
                <c:pt idx="7262">
                  <c:v>72.62000000000019</c:v>
                </c:pt>
                <c:pt idx="7263">
                  <c:v>72.63000000000018</c:v>
                </c:pt>
                <c:pt idx="7264">
                  <c:v>72.6400000000002</c:v>
                </c:pt>
                <c:pt idx="7265">
                  <c:v>72.65000000000019</c:v>
                </c:pt>
                <c:pt idx="7266">
                  <c:v>72.66000000000018</c:v>
                </c:pt>
                <c:pt idx="7267">
                  <c:v>72.67000000000019</c:v>
                </c:pt>
                <c:pt idx="7268">
                  <c:v>72.68000000000019</c:v>
                </c:pt>
                <c:pt idx="7269">
                  <c:v>72.69000000000018</c:v>
                </c:pt>
                <c:pt idx="7270">
                  <c:v>72.7000000000002</c:v>
                </c:pt>
                <c:pt idx="7271">
                  <c:v>72.7100000000002</c:v>
                </c:pt>
                <c:pt idx="7272">
                  <c:v>72.72000000000028</c:v>
                </c:pt>
                <c:pt idx="7273">
                  <c:v>72.7300000000003</c:v>
                </c:pt>
                <c:pt idx="7274">
                  <c:v>72.7400000000003</c:v>
                </c:pt>
                <c:pt idx="7275">
                  <c:v>72.7500000000003</c:v>
                </c:pt>
                <c:pt idx="7276">
                  <c:v>72.7600000000003</c:v>
                </c:pt>
                <c:pt idx="7277">
                  <c:v>72.77000000000028</c:v>
                </c:pt>
                <c:pt idx="7278">
                  <c:v>72.7800000000003</c:v>
                </c:pt>
                <c:pt idx="7279">
                  <c:v>72.7900000000003</c:v>
                </c:pt>
                <c:pt idx="7280">
                  <c:v>72.80000000000028</c:v>
                </c:pt>
                <c:pt idx="7281">
                  <c:v>72.8100000000003</c:v>
                </c:pt>
                <c:pt idx="7282">
                  <c:v>72.82000000000029</c:v>
                </c:pt>
                <c:pt idx="7283">
                  <c:v>72.83000000000028</c:v>
                </c:pt>
                <c:pt idx="7284">
                  <c:v>72.8400000000003</c:v>
                </c:pt>
                <c:pt idx="7285">
                  <c:v>72.85000000000029</c:v>
                </c:pt>
                <c:pt idx="7286">
                  <c:v>72.8600000000003</c:v>
                </c:pt>
                <c:pt idx="7287">
                  <c:v>72.87000000000029</c:v>
                </c:pt>
                <c:pt idx="7288">
                  <c:v>72.88000000000028</c:v>
                </c:pt>
                <c:pt idx="7289">
                  <c:v>72.8900000000003</c:v>
                </c:pt>
                <c:pt idx="7290">
                  <c:v>72.9000000000003</c:v>
                </c:pt>
                <c:pt idx="7291">
                  <c:v>72.9100000000004</c:v>
                </c:pt>
                <c:pt idx="7292">
                  <c:v>72.9200000000004</c:v>
                </c:pt>
                <c:pt idx="7293">
                  <c:v>72.9300000000004</c:v>
                </c:pt>
                <c:pt idx="7294">
                  <c:v>72.9400000000004</c:v>
                </c:pt>
                <c:pt idx="7295">
                  <c:v>72.9500000000004</c:v>
                </c:pt>
                <c:pt idx="7296">
                  <c:v>72.9600000000004</c:v>
                </c:pt>
                <c:pt idx="7297">
                  <c:v>72.97000000000038</c:v>
                </c:pt>
                <c:pt idx="7298">
                  <c:v>72.9800000000004</c:v>
                </c:pt>
                <c:pt idx="7299">
                  <c:v>72.9900000000004</c:v>
                </c:pt>
                <c:pt idx="7300">
                  <c:v>73.0000000000004</c:v>
                </c:pt>
                <c:pt idx="7301">
                  <c:v>73.0100000000004</c:v>
                </c:pt>
                <c:pt idx="7302">
                  <c:v>73.02000000000038</c:v>
                </c:pt>
                <c:pt idx="7303">
                  <c:v>73.0300000000004</c:v>
                </c:pt>
                <c:pt idx="7304">
                  <c:v>73.0400000000004</c:v>
                </c:pt>
                <c:pt idx="7305">
                  <c:v>73.05000000000038</c:v>
                </c:pt>
                <c:pt idx="7306">
                  <c:v>73.0600000000004</c:v>
                </c:pt>
                <c:pt idx="7307">
                  <c:v>73.07000000000039</c:v>
                </c:pt>
                <c:pt idx="7308">
                  <c:v>73.08000000000038</c:v>
                </c:pt>
                <c:pt idx="7309">
                  <c:v>73.0900000000004</c:v>
                </c:pt>
                <c:pt idx="7310">
                  <c:v>73.10000000000039</c:v>
                </c:pt>
                <c:pt idx="7311">
                  <c:v>73.11000000000048</c:v>
                </c:pt>
                <c:pt idx="7312">
                  <c:v>73.12000000000049</c:v>
                </c:pt>
                <c:pt idx="7313">
                  <c:v>73.13000000000049</c:v>
                </c:pt>
                <c:pt idx="7314">
                  <c:v>73.1400000000005</c:v>
                </c:pt>
                <c:pt idx="7315">
                  <c:v>73.15000000000049</c:v>
                </c:pt>
                <c:pt idx="7316">
                  <c:v>73.16000000000048</c:v>
                </c:pt>
                <c:pt idx="7317">
                  <c:v>73.17000000000048</c:v>
                </c:pt>
                <c:pt idx="7318">
                  <c:v>73.18000000000049</c:v>
                </c:pt>
                <c:pt idx="7319">
                  <c:v>73.19000000000048</c:v>
                </c:pt>
                <c:pt idx="7320">
                  <c:v>73.2000000000005</c:v>
                </c:pt>
                <c:pt idx="7321">
                  <c:v>73.2100000000005</c:v>
                </c:pt>
                <c:pt idx="7322">
                  <c:v>73.22000000000048</c:v>
                </c:pt>
                <c:pt idx="7323">
                  <c:v>73.2300000000005</c:v>
                </c:pt>
                <c:pt idx="7324">
                  <c:v>73.2400000000005</c:v>
                </c:pt>
                <c:pt idx="7325">
                  <c:v>73.25000000000048</c:v>
                </c:pt>
                <c:pt idx="7326">
                  <c:v>73.2600000000005</c:v>
                </c:pt>
                <c:pt idx="7327">
                  <c:v>73.27000000000048</c:v>
                </c:pt>
                <c:pt idx="7328">
                  <c:v>73.2800000000005</c:v>
                </c:pt>
                <c:pt idx="7329">
                  <c:v>73.2900000000005</c:v>
                </c:pt>
                <c:pt idx="7330">
                  <c:v>73.30000000000058</c:v>
                </c:pt>
                <c:pt idx="7331">
                  <c:v>73.3100000000006</c:v>
                </c:pt>
                <c:pt idx="7332">
                  <c:v>73.32000000000059</c:v>
                </c:pt>
                <c:pt idx="7333">
                  <c:v>73.33000000000058</c:v>
                </c:pt>
                <c:pt idx="7334">
                  <c:v>73.3400000000006</c:v>
                </c:pt>
                <c:pt idx="7335">
                  <c:v>73.35000000000059</c:v>
                </c:pt>
                <c:pt idx="7336">
                  <c:v>73.36000000000058</c:v>
                </c:pt>
                <c:pt idx="7337">
                  <c:v>73.37000000000059</c:v>
                </c:pt>
                <c:pt idx="7338">
                  <c:v>73.38000000000059</c:v>
                </c:pt>
                <c:pt idx="7339">
                  <c:v>73.39000000000058</c:v>
                </c:pt>
                <c:pt idx="7340">
                  <c:v>73.4000000000006</c:v>
                </c:pt>
                <c:pt idx="7341">
                  <c:v>73.4100000000006</c:v>
                </c:pt>
                <c:pt idx="7342">
                  <c:v>73.4200000000006</c:v>
                </c:pt>
                <c:pt idx="7343">
                  <c:v>73.4300000000006</c:v>
                </c:pt>
                <c:pt idx="7344">
                  <c:v>73.4400000000006</c:v>
                </c:pt>
                <c:pt idx="7345">
                  <c:v>73.4500000000006</c:v>
                </c:pt>
                <c:pt idx="7346">
                  <c:v>73.4600000000006</c:v>
                </c:pt>
                <c:pt idx="7347">
                  <c:v>73.47000000000058</c:v>
                </c:pt>
                <c:pt idx="7348">
                  <c:v>73.4800000000006</c:v>
                </c:pt>
                <c:pt idx="7349">
                  <c:v>73.4900000000006</c:v>
                </c:pt>
                <c:pt idx="7350">
                  <c:v>73.50000000000068</c:v>
                </c:pt>
                <c:pt idx="7351">
                  <c:v>73.5100000000007</c:v>
                </c:pt>
                <c:pt idx="7352">
                  <c:v>73.52000000000069</c:v>
                </c:pt>
                <c:pt idx="7353">
                  <c:v>73.53000000000068</c:v>
                </c:pt>
                <c:pt idx="7354">
                  <c:v>73.5400000000007</c:v>
                </c:pt>
                <c:pt idx="7355">
                  <c:v>73.55000000000068</c:v>
                </c:pt>
                <c:pt idx="7356">
                  <c:v>73.5600000000007</c:v>
                </c:pt>
                <c:pt idx="7357">
                  <c:v>73.57000000000069</c:v>
                </c:pt>
                <c:pt idx="7358">
                  <c:v>73.58000000000068</c:v>
                </c:pt>
                <c:pt idx="7359">
                  <c:v>73.5900000000007</c:v>
                </c:pt>
                <c:pt idx="7360">
                  <c:v>73.60000000000069</c:v>
                </c:pt>
                <c:pt idx="7361">
                  <c:v>73.61000000000068</c:v>
                </c:pt>
                <c:pt idx="7362">
                  <c:v>73.62000000000069</c:v>
                </c:pt>
                <c:pt idx="7363">
                  <c:v>73.63000000000069</c:v>
                </c:pt>
                <c:pt idx="7364">
                  <c:v>73.64000000000068</c:v>
                </c:pt>
                <c:pt idx="7365">
                  <c:v>73.65000000000069</c:v>
                </c:pt>
                <c:pt idx="7366">
                  <c:v>73.66000000000068</c:v>
                </c:pt>
                <c:pt idx="7367">
                  <c:v>73.67000000000068</c:v>
                </c:pt>
                <c:pt idx="7368">
                  <c:v>73.68000000000069</c:v>
                </c:pt>
                <c:pt idx="7369">
                  <c:v>73.69000000000078</c:v>
                </c:pt>
                <c:pt idx="7370">
                  <c:v>73.7000000000008</c:v>
                </c:pt>
                <c:pt idx="7371">
                  <c:v>73.7100000000008</c:v>
                </c:pt>
                <c:pt idx="7372">
                  <c:v>73.72000000000078</c:v>
                </c:pt>
                <c:pt idx="7373">
                  <c:v>73.7300000000008</c:v>
                </c:pt>
                <c:pt idx="7374">
                  <c:v>73.7400000000008</c:v>
                </c:pt>
                <c:pt idx="7375">
                  <c:v>73.75000000000078</c:v>
                </c:pt>
                <c:pt idx="7376">
                  <c:v>73.7600000000008</c:v>
                </c:pt>
                <c:pt idx="7377">
                  <c:v>73.77000000000079</c:v>
                </c:pt>
                <c:pt idx="7378">
                  <c:v>73.78000000000078</c:v>
                </c:pt>
                <c:pt idx="7379">
                  <c:v>73.7900000000008</c:v>
                </c:pt>
                <c:pt idx="7380">
                  <c:v>73.80000000000078</c:v>
                </c:pt>
                <c:pt idx="7381">
                  <c:v>73.8100000000008</c:v>
                </c:pt>
                <c:pt idx="7382">
                  <c:v>73.82000000000079</c:v>
                </c:pt>
                <c:pt idx="7383">
                  <c:v>73.83000000000078</c:v>
                </c:pt>
                <c:pt idx="7384">
                  <c:v>73.8400000000008</c:v>
                </c:pt>
                <c:pt idx="7385">
                  <c:v>73.85000000000079</c:v>
                </c:pt>
                <c:pt idx="7386">
                  <c:v>73.86000000000078</c:v>
                </c:pt>
                <c:pt idx="7387">
                  <c:v>73.87000000000079</c:v>
                </c:pt>
                <c:pt idx="7388">
                  <c:v>73.88000000000079</c:v>
                </c:pt>
                <c:pt idx="7389">
                  <c:v>73.89000000000088</c:v>
                </c:pt>
                <c:pt idx="7390">
                  <c:v>73.9000000000009</c:v>
                </c:pt>
                <c:pt idx="7391">
                  <c:v>73.9100000000009</c:v>
                </c:pt>
                <c:pt idx="7392">
                  <c:v>73.92000000000088</c:v>
                </c:pt>
                <c:pt idx="7393">
                  <c:v>73.9300000000009</c:v>
                </c:pt>
                <c:pt idx="7394">
                  <c:v>73.9400000000009</c:v>
                </c:pt>
                <c:pt idx="7395">
                  <c:v>73.9500000000009</c:v>
                </c:pt>
                <c:pt idx="7396">
                  <c:v>73.9600000000009</c:v>
                </c:pt>
                <c:pt idx="7397">
                  <c:v>73.97000000000088</c:v>
                </c:pt>
                <c:pt idx="7398">
                  <c:v>73.9800000000009</c:v>
                </c:pt>
                <c:pt idx="7399">
                  <c:v>73.9900000000009</c:v>
                </c:pt>
                <c:pt idx="7400">
                  <c:v>74.00000000000088</c:v>
                </c:pt>
                <c:pt idx="7401">
                  <c:v>74.0100000000009</c:v>
                </c:pt>
                <c:pt idx="7402">
                  <c:v>74.02000000000089</c:v>
                </c:pt>
                <c:pt idx="7403">
                  <c:v>74.03000000000088</c:v>
                </c:pt>
                <c:pt idx="7404">
                  <c:v>74.0400000000009</c:v>
                </c:pt>
                <c:pt idx="7405">
                  <c:v>74.05000000000089</c:v>
                </c:pt>
                <c:pt idx="7406">
                  <c:v>74.0600000000009</c:v>
                </c:pt>
                <c:pt idx="7407">
                  <c:v>74.07000000000089</c:v>
                </c:pt>
                <c:pt idx="7408">
                  <c:v>74.08000000000098</c:v>
                </c:pt>
                <c:pt idx="7409">
                  <c:v>74.090000000001</c:v>
                </c:pt>
                <c:pt idx="7410">
                  <c:v>74.10000000000099</c:v>
                </c:pt>
                <c:pt idx="7411">
                  <c:v>74.11000000000098</c:v>
                </c:pt>
                <c:pt idx="7412">
                  <c:v>74.12000000000099</c:v>
                </c:pt>
                <c:pt idx="7413">
                  <c:v>74.13000000000099</c:v>
                </c:pt>
                <c:pt idx="7414">
                  <c:v>74.14000000000098</c:v>
                </c:pt>
                <c:pt idx="7415">
                  <c:v>74.15000000000099</c:v>
                </c:pt>
                <c:pt idx="7416">
                  <c:v>74.16000000000099</c:v>
                </c:pt>
                <c:pt idx="7417">
                  <c:v>74.17000000000097</c:v>
                </c:pt>
                <c:pt idx="7418">
                  <c:v>74.18000000000099</c:v>
                </c:pt>
                <c:pt idx="7419">
                  <c:v>74.19000000000099</c:v>
                </c:pt>
                <c:pt idx="7420">
                  <c:v>74.200000000001</c:v>
                </c:pt>
                <c:pt idx="7421">
                  <c:v>74.210000000001</c:v>
                </c:pt>
                <c:pt idx="7422">
                  <c:v>74.22000000000098</c:v>
                </c:pt>
                <c:pt idx="7423">
                  <c:v>74.230000000001</c:v>
                </c:pt>
                <c:pt idx="7424">
                  <c:v>74.240000000001</c:v>
                </c:pt>
                <c:pt idx="7425">
                  <c:v>74.25000000000098</c:v>
                </c:pt>
                <c:pt idx="7426">
                  <c:v>74.260000000001</c:v>
                </c:pt>
                <c:pt idx="7427">
                  <c:v>74.27000000000099</c:v>
                </c:pt>
                <c:pt idx="7428">
                  <c:v>74.28000000000108</c:v>
                </c:pt>
                <c:pt idx="7429">
                  <c:v>74.2900000000011</c:v>
                </c:pt>
                <c:pt idx="7430">
                  <c:v>74.30000000000109</c:v>
                </c:pt>
                <c:pt idx="7431">
                  <c:v>74.31000000000108</c:v>
                </c:pt>
                <c:pt idx="7432">
                  <c:v>74.32000000000109</c:v>
                </c:pt>
                <c:pt idx="7433">
                  <c:v>74.33000000000109</c:v>
                </c:pt>
                <c:pt idx="7434">
                  <c:v>74.3400000000011</c:v>
                </c:pt>
                <c:pt idx="7435">
                  <c:v>74.35000000000109</c:v>
                </c:pt>
                <c:pt idx="7436">
                  <c:v>74.36000000000108</c:v>
                </c:pt>
                <c:pt idx="7437">
                  <c:v>74.37000000000108</c:v>
                </c:pt>
                <c:pt idx="7438">
                  <c:v>74.38000000000109</c:v>
                </c:pt>
                <c:pt idx="7439">
                  <c:v>74.39000000000108</c:v>
                </c:pt>
                <c:pt idx="7440">
                  <c:v>74.4000000000011</c:v>
                </c:pt>
                <c:pt idx="7441">
                  <c:v>74.4100000000011</c:v>
                </c:pt>
                <c:pt idx="7442">
                  <c:v>74.42000000000108</c:v>
                </c:pt>
                <c:pt idx="7443">
                  <c:v>74.4300000000011</c:v>
                </c:pt>
                <c:pt idx="7444">
                  <c:v>74.4400000000011</c:v>
                </c:pt>
                <c:pt idx="7445">
                  <c:v>74.45000000000108</c:v>
                </c:pt>
                <c:pt idx="7446">
                  <c:v>74.4600000000011</c:v>
                </c:pt>
                <c:pt idx="7447">
                  <c:v>74.47000000000108</c:v>
                </c:pt>
                <c:pt idx="7448">
                  <c:v>74.4800000000012</c:v>
                </c:pt>
                <c:pt idx="7449">
                  <c:v>74.4900000000012</c:v>
                </c:pt>
                <c:pt idx="7450">
                  <c:v>74.50000000000118</c:v>
                </c:pt>
                <c:pt idx="7451">
                  <c:v>74.5100000000012</c:v>
                </c:pt>
                <c:pt idx="7452">
                  <c:v>74.52000000000119</c:v>
                </c:pt>
                <c:pt idx="7453">
                  <c:v>74.53000000000118</c:v>
                </c:pt>
                <c:pt idx="7454">
                  <c:v>74.5400000000012</c:v>
                </c:pt>
                <c:pt idx="7455">
                  <c:v>74.55000000000119</c:v>
                </c:pt>
                <c:pt idx="7456">
                  <c:v>74.56000000000118</c:v>
                </c:pt>
                <c:pt idx="7457">
                  <c:v>74.57000000000119</c:v>
                </c:pt>
                <c:pt idx="7458">
                  <c:v>74.58000000000119</c:v>
                </c:pt>
                <c:pt idx="7459">
                  <c:v>74.59000000000118</c:v>
                </c:pt>
                <c:pt idx="7460">
                  <c:v>74.60000000000119</c:v>
                </c:pt>
                <c:pt idx="7461">
                  <c:v>74.61000000000118</c:v>
                </c:pt>
                <c:pt idx="7462">
                  <c:v>74.62000000000118</c:v>
                </c:pt>
                <c:pt idx="7463">
                  <c:v>74.63000000000119</c:v>
                </c:pt>
                <c:pt idx="7464">
                  <c:v>74.64000000000118</c:v>
                </c:pt>
                <c:pt idx="7465">
                  <c:v>74.65000000000119</c:v>
                </c:pt>
                <c:pt idx="7466">
                  <c:v>74.66000000000119</c:v>
                </c:pt>
                <c:pt idx="7467">
                  <c:v>74.67000000000127</c:v>
                </c:pt>
                <c:pt idx="7468">
                  <c:v>74.68000000000129</c:v>
                </c:pt>
                <c:pt idx="7469">
                  <c:v>74.69000000000129</c:v>
                </c:pt>
                <c:pt idx="7470">
                  <c:v>74.70000000000128</c:v>
                </c:pt>
                <c:pt idx="7471">
                  <c:v>74.7100000000013</c:v>
                </c:pt>
                <c:pt idx="7472">
                  <c:v>74.72000000000129</c:v>
                </c:pt>
                <c:pt idx="7473">
                  <c:v>74.73000000000128</c:v>
                </c:pt>
                <c:pt idx="7474">
                  <c:v>74.7400000000013</c:v>
                </c:pt>
                <c:pt idx="7475">
                  <c:v>74.75000000000128</c:v>
                </c:pt>
                <c:pt idx="7476">
                  <c:v>74.7600000000013</c:v>
                </c:pt>
                <c:pt idx="7477">
                  <c:v>74.77000000000129</c:v>
                </c:pt>
                <c:pt idx="7478">
                  <c:v>74.78000000000128</c:v>
                </c:pt>
                <c:pt idx="7479">
                  <c:v>74.7900000000013</c:v>
                </c:pt>
                <c:pt idx="7480">
                  <c:v>74.80000000000129</c:v>
                </c:pt>
                <c:pt idx="7481">
                  <c:v>74.81000000000128</c:v>
                </c:pt>
                <c:pt idx="7482">
                  <c:v>74.82000000000129</c:v>
                </c:pt>
                <c:pt idx="7483">
                  <c:v>74.83000000000129</c:v>
                </c:pt>
                <c:pt idx="7484">
                  <c:v>74.84000000000128</c:v>
                </c:pt>
                <c:pt idx="7485">
                  <c:v>74.85000000000129</c:v>
                </c:pt>
                <c:pt idx="7486">
                  <c:v>74.86000000000129</c:v>
                </c:pt>
                <c:pt idx="7487">
                  <c:v>74.87000000000137</c:v>
                </c:pt>
                <c:pt idx="7488">
                  <c:v>74.88000000000139</c:v>
                </c:pt>
                <c:pt idx="7489">
                  <c:v>74.89000000000138</c:v>
                </c:pt>
                <c:pt idx="7490">
                  <c:v>74.9000000000014</c:v>
                </c:pt>
                <c:pt idx="7491">
                  <c:v>74.9100000000014</c:v>
                </c:pt>
                <c:pt idx="7492">
                  <c:v>74.92000000000138</c:v>
                </c:pt>
                <c:pt idx="7493">
                  <c:v>74.9300000000014</c:v>
                </c:pt>
                <c:pt idx="7494">
                  <c:v>74.9400000000014</c:v>
                </c:pt>
                <c:pt idx="7495">
                  <c:v>74.95000000000138</c:v>
                </c:pt>
                <c:pt idx="7496">
                  <c:v>74.9600000000014</c:v>
                </c:pt>
                <c:pt idx="7497">
                  <c:v>74.97000000000139</c:v>
                </c:pt>
                <c:pt idx="7498">
                  <c:v>74.98000000000138</c:v>
                </c:pt>
                <c:pt idx="7499">
                  <c:v>74.9900000000014</c:v>
                </c:pt>
                <c:pt idx="7500">
                  <c:v>75.00000000000139</c:v>
                </c:pt>
                <c:pt idx="7501">
                  <c:v>75.0100000000014</c:v>
                </c:pt>
                <c:pt idx="7502">
                  <c:v>75.02000000000139</c:v>
                </c:pt>
                <c:pt idx="7503">
                  <c:v>75.03000000000138</c:v>
                </c:pt>
                <c:pt idx="7504">
                  <c:v>75.0400000000014</c:v>
                </c:pt>
                <c:pt idx="7505">
                  <c:v>75.05000000000139</c:v>
                </c:pt>
                <c:pt idx="7506">
                  <c:v>75.06000000000148</c:v>
                </c:pt>
                <c:pt idx="7507">
                  <c:v>75.07000000000149</c:v>
                </c:pt>
                <c:pt idx="7508">
                  <c:v>75.08000000000149</c:v>
                </c:pt>
                <c:pt idx="7509">
                  <c:v>75.09000000000148</c:v>
                </c:pt>
                <c:pt idx="7510">
                  <c:v>75.10000000000149</c:v>
                </c:pt>
                <c:pt idx="7511">
                  <c:v>75.11000000000149</c:v>
                </c:pt>
                <c:pt idx="7512">
                  <c:v>75.12000000000147</c:v>
                </c:pt>
                <c:pt idx="7513">
                  <c:v>75.13000000000149</c:v>
                </c:pt>
                <c:pt idx="7514">
                  <c:v>75.14000000000149</c:v>
                </c:pt>
                <c:pt idx="7515">
                  <c:v>75.15000000000148</c:v>
                </c:pt>
                <c:pt idx="7516">
                  <c:v>75.16000000000149</c:v>
                </c:pt>
                <c:pt idx="7517">
                  <c:v>75.17000000000147</c:v>
                </c:pt>
                <c:pt idx="7518">
                  <c:v>75.18000000000148</c:v>
                </c:pt>
                <c:pt idx="7519">
                  <c:v>75.19000000000149</c:v>
                </c:pt>
                <c:pt idx="7520">
                  <c:v>75.20000000000148</c:v>
                </c:pt>
                <c:pt idx="7521">
                  <c:v>75.2100000000015</c:v>
                </c:pt>
                <c:pt idx="7522">
                  <c:v>75.22000000000149</c:v>
                </c:pt>
                <c:pt idx="7523">
                  <c:v>75.23000000000148</c:v>
                </c:pt>
                <c:pt idx="7524">
                  <c:v>75.2400000000015</c:v>
                </c:pt>
                <c:pt idx="7525">
                  <c:v>75.25000000000149</c:v>
                </c:pt>
                <c:pt idx="7526">
                  <c:v>75.26000000000158</c:v>
                </c:pt>
                <c:pt idx="7527">
                  <c:v>75.27000000000159</c:v>
                </c:pt>
                <c:pt idx="7528">
                  <c:v>75.28000000000159</c:v>
                </c:pt>
                <c:pt idx="7529">
                  <c:v>75.2900000000016</c:v>
                </c:pt>
                <c:pt idx="7530">
                  <c:v>75.30000000000159</c:v>
                </c:pt>
                <c:pt idx="7531">
                  <c:v>75.31000000000158</c:v>
                </c:pt>
                <c:pt idx="7532">
                  <c:v>75.32000000000158</c:v>
                </c:pt>
                <c:pt idx="7533">
                  <c:v>75.33000000000159</c:v>
                </c:pt>
                <c:pt idx="7534">
                  <c:v>75.34000000000158</c:v>
                </c:pt>
                <c:pt idx="7535">
                  <c:v>75.35000000000159</c:v>
                </c:pt>
                <c:pt idx="7536">
                  <c:v>75.36000000000159</c:v>
                </c:pt>
                <c:pt idx="7537">
                  <c:v>75.37000000000157</c:v>
                </c:pt>
                <c:pt idx="7538">
                  <c:v>75.38000000000159</c:v>
                </c:pt>
                <c:pt idx="7539">
                  <c:v>75.39000000000159</c:v>
                </c:pt>
                <c:pt idx="7540">
                  <c:v>75.40000000000158</c:v>
                </c:pt>
                <c:pt idx="7541">
                  <c:v>75.4100000000016</c:v>
                </c:pt>
                <c:pt idx="7542">
                  <c:v>75.42000000000158</c:v>
                </c:pt>
                <c:pt idx="7543">
                  <c:v>75.4300000000016</c:v>
                </c:pt>
                <c:pt idx="7544">
                  <c:v>75.4400000000016</c:v>
                </c:pt>
                <c:pt idx="7545">
                  <c:v>75.45000000000168</c:v>
                </c:pt>
                <c:pt idx="7546">
                  <c:v>75.4600000000017</c:v>
                </c:pt>
                <c:pt idx="7547">
                  <c:v>75.47000000000169</c:v>
                </c:pt>
                <c:pt idx="7548">
                  <c:v>75.48000000000168</c:v>
                </c:pt>
                <c:pt idx="7549">
                  <c:v>75.4900000000017</c:v>
                </c:pt>
                <c:pt idx="7550">
                  <c:v>75.50000000000169</c:v>
                </c:pt>
                <c:pt idx="7551">
                  <c:v>75.51000000000168</c:v>
                </c:pt>
                <c:pt idx="7552">
                  <c:v>75.52000000000169</c:v>
                </c:pt>
                <c:pt idx="7553">
                  <c:v>75.53000000000169</c:v>
                </c:pt>
                <c:pt idx="7554">
                  <c:v>75.54000000000168</c:v>
                </c:pt>
                <c:pt idx="7555">
                  <c:v>75.55000000000169</c:v>
                </c:pt>
                <c:pt idx="7556">
                  <c:v>75.56000000000168</c:v>
                </c:pt>
                <c:pt idx="7557">
                  <c:v>75.57000000000168</c:v>
                </c:pt>
                <c:pt idx="7558">
                  <c:v>75.58000000000169</c:v>
                </c:pt>
                <c:pt idx="7559">
                  <c:v>75.59000000000168</c:v>
                </c:pt>
                <c:pt idx="7560">
                  <c:v>75.60000000000169</c:v>
                </c:pt>
                <c:pt idx="7561">
                  <c:v>75.61000000000169</c:v>
                </c:pt>
                <c:pt idx="7562">
                  <c:v>75.62000000000167</c:v>
                </c:pt>
                <c:pt idx="7563">
                  <c:v>75.63000000000169</c:v>
                </c:pt>
                <c:pt idx="7564">
                  <c:v>75.64000000000169</c:v>
                </c:pt>
                <c:pt idx="7565">
                  <c:v>75.65000000000177</c:v>
                </c:pt>
                <c:pt idx="7566">
                  <c:v>75.66000000000179</c:v>
                </c:pt>
                <c:pt idx="7567">
                  <c:v>75.67000000000178</c:v>
                </c:pt>
                <c:pt idx="7568">
                  <c:v>75.68000000000177</c:v>
                </c:pt>
                <c:pt idx="7569">
                  <c:v>75.69000000000179</c:v>
                </c:pt>
                <c:pt idx="7570">
                  <c:v>75.70000000000178</c:v>
                </c:pt>
                <c:pt idx="7571">
                  <c:v>75.7100000000018</c:v>
                </c:pt>
                <c:pt idx="7572">
                  <c:v>75.72000000000179</c:v>
                </c:pt>
                <c:pt idx="7573">
                  <c:v>75.73000000000178</c:v>
                </c:pt>
                <c:pt idx="7574">
                  <c:v>75.7400000000018</c:v>
                </c:pt>
                <c:pt idx="7575">
                  <c:v>75.75000000000179</c:v>
                </c:pt>
                <c:pt idx="7576">
                  <c:v>75.76000000000178</c:v>
                </c:pt>
                <c:pt idx="7577">
                  <c:v>75.77000000000179</c:v>
                </c:pt>
                <c:pt idx="7578">
                  <c:v>75.78000000000179</c:v>
                </c:pt>
                <c:pt idx="7579">
                  <c:v>75.79000000000178</c:v>
                </c:pt>
                <c:pt idx="7580">
                  <c:v>75.80000000000179</c:v>
                </c:pt>
                <c:pt idx="7581">
                  <c:v>75.81000000000179</c:v>
                </c:pt>
                <c:pt idx="7582">
                  <c:v>75.82000000000178</c:v>
                </c:pt>
                <c:pt idx="7583">
                  <c:v>75.83000000000179</c:v>
                </c:pt>
                <c:pt idx="7584">
                  <c:v>75.84000000000188</c:v>
                </c:pt>
                <c:pt idx="7585">
                  <c:v>75.85000000000188</c:v>
                </c:pt>
                <c:pt idx="7586">
                  <c:v>75.86000000000189</c:v>
                </c:pt>
                <c:pt idx="7587">
                  <c:v>75.87000000000187</c:v>
                </c:pt>
                <c:pt idx="7588">
                  <c:v>75.88000000000189</c:v>
                </c:pt>
                <c:pt idx="7589">
                  <c:v>75.89000000000189</c:v>
                </c:pt>
                <c:pt idx="7590">
                  <c:v>75.90000000000188</c:v>
                </c:pt>
                <c:pt idx="7591">
                  <c:v>75.9100000000019</c:v>
                </c:pt>
                <c:pt idx="7592">
                  <c:v>75.92000000000189</c:v>
                </c:pt>
                <c:pt idx="7593">
                  <c:v>75.93000000000188</c:v>
                </c:pt>
                <c:pt idx="7594">
                  <c:v>75.9400000000019</c:v>
                </c:pt>
                <c:pt idx="7595">
                  <c:v>75.95000000000189</c:v>
                </c:pt>
                <c:pt idx="7596">
                  <c:v>75.9600000000019</c:v>
                </c:pt>
                <c:pt idx="7597">
                  <c:v>75.97000000000189</c:v>
                </c:pt>
                <c:pt idx="7598">
                  <c:v>75.98000000000188</c:v>
                </c:pt>
                <c:pt idx="7599">
                  <c:v>75.9900000000019</c:v>
                </c:pt>
                <c:pt idx="7600">
                  <c:v>76.00000000000189</c:v>
                </c:pt>
                <c:pt idx="7601">
                  <c:v>76.01000000000188</c:v>
                </c:pt>
                <c:pt idx="7602">
                  <c:v>76.02000000000189</c:v>
                </c:pt>
                <c:pt idx="7603">
                  <c:v>76.03000000000189</c:v>
                </c:pt>
                <c:pt idx="7604">
                  <c:v>76.04000000000198</c:v>
                </c:pt>
                <c:pt idx="7605">
                  <c:v>76.050000000002</c:v>
                </c:pt>
                <c:pt idx="7606">
                  <c:v>76.060000000002</c:v>
                </c:pt>
                <c:pt idx="7607">
                  <c:v>76.07000000000197</c:v>
                </c:pt>
                <c:pt idx="7608">
                  <c:v>76.080000000002</c:v>
                </c:pt>
                <c:pt idx="7609">
                  <c:v>76.09000000000198</c:v>
                </c:pt>
                <c:pt idx="7610">
                  <c:v>76.10000000000198</c:v>
                </c:pt>
                <c:pt idx="7611">
                  <c:v>76.110000000002</c:v>
                </c:pt>
                <c:pt idx="7612">
                  <c:v>76.12000000000197</c:v>
                </c:pt>
                <c:pt idx="7613">
                  <c:v>76.13000000000198</c:v>
                </c:pt>
                <c:pt idx="7614">
                  <c:v>76.140000000002</c:v>
                </c:pt>
                <c:pt idx="7615">
                  <c:v>76.15000000000197</c:v>
                </c:pt>
                <c:pt idx="7616">
                  <c:v>76.160000000002</c:v>
                </c:pt>
                <c:pt idx="7617">
                  <c:v>76.17000000000199</c:v>
                </c:pt>
                <c:pt idx="7618">
                  <c:v>76.18000000000197</c:v>
                </c:pt>
                <c:pt idx="7619">
                  <c:v>76.190000000002</c:v>
                </c:pt>
                <c:pt idx="7620">
                  <c:v>76.200000000002</c:v>
                </c:pt>
                <c:pt idx="7621">
                  <c:v>76.21000000000198</c:v>
                </c:pt>
                <c:pt idx="7622">
                  <c:v>76.220000000002</c:v>
                </c:pt>
                <c:pt idx="7623">
                  <c:v>76.2300000000021</c:v>
                </c:pt>
                <c:pt idx="7624">
                  <c:v>76.2400000000021</c:v>
                </c:pt>
                <c:pt idx="7625">
                  <c:v>76.2500000000021</c:v>
                </c:pt>
                <c:pt idx="7626">
                  <c:v>76.2600000000021</c:v>
                </c:pt>
                <c:pt idx="7627">
                  <c:v>76.2700000000021</c:v>
                </c:pt>
                <c:pt idx="7628">
                  <c:v>76.2800000000021</c:v>
                </c:pt>
                <c:pt idx="7629">
                  <c:v>76.2900000000021</c:v>
                </c:pt>
                <c:pt idx="7630">
                  <c:v>76.3000000000021</c:v>
                </c:pt>
                <c:pt idx="7631">
                  <c:v>76.3100000000021</c:v>
                </c:pt>
                <c:pt idx="7632">
                  <c:v>76.32000000000208</c:v>
                </c:pt>
                <c:pt idx="7633">
                  <c:v>76.3300000000021</c:v>
                </c:pt>
                <c:pt idx="7634">
                  <c:v>76.3400000000021</c:v>
                </c:pt>
                <c:pt idx="7635">
                  <c:v>76.3500000000021</c:v>
                </c:pt>
                <c:pt idx="7636">
                  <c:v>76.3600000000021</c:v>
                </c:pt>
                <c:pt idx="7637">
                  <c:v>76.37000000000208</c:v>
                </c:pt>
                <c:pt idx="7638">
                  <c:v>76.3800000000021</c:v>
                </c:pt>
                <c:pt idx="7639">
                  <c:v>76.3900000000021</c:v>
                </c:pt>
                <c:pt idx="7640">
                  <c:v>76.4000000000021</c:v>
                </c:pt>
                <c:pt idx="7641">
                  <c:v>76.4100000000021</c:v>
                </c:pt>
                <c:pt idx="7642">
                  <c:v>76.4200000000021</c:v>
                </c:pt>
                <c:pt idx="7643">
                  <c:v>76.4300000000022</c:v>
                </c:pt>
                <c:pt idx="7644">
                  <c:v>76.4400000000022</c:v>
                </c:pt>
                <c:pt idx="7645">
                  <c:v>76.4500000000022</c:v>
                </c:pt>
                <c:pt idx="7646">
                  <c:v>76.4600000000022</c:v>
                </c:pt>
                <c:pt idx="7647">
                  <c:v>76.4700000000022</c:v>
                </c:pt>
                <c:pt idx="7648">
                  <c:v>76.4800000000022</c:v>
                </c:pt>
                <c:pt idx="7649">
                  <c:v>76.4900000000022</c:v>
                </c:pt>
                <c:pt idx="7650">
                  <c:v>76.5000000000022</c:v>
                </c:pt>
                <c:pt idx="7651">
                  <c:v>76.5100000000022</c:v>
                </c:pt>
                <c:pt idx="7652">
                  <c:v>76.5200000000022</c:v>
                </c:pt>
                <c:pt idx="7653">
                  <c:v>76.5300000000022</c:v>
                </c:pt>
                <c:pt idx="7654">
                  <c:v>76.5400000000022</c:v>
                </c:pt>
                <c:pt idx="7655">
                  <c:v>76.5500000000022</c:v>
                </c:pt>
                <c:pt idx="7656">
                  <c:v>76.5600000000022</c:v>
                </c:pt>
                <c:pt idx="7657">
                  <c:v>76.57000000000218</c:v>
                </c:pt>
                <c:pt idx="7658">
                  <c:v>76.5800000000022</c:v>
                </c:pt>
                <c:pt idx="7659">
                  <c:v>76.5900000000022</c:v>
                </c:pt>
                <c:pt idx="7660">
                  <c:v>76.60000000000218</c:v>
                </c:pt>
                <c:pt idx="7661">
                  <c:v>76.6100000000022</c:v>
                </c:pt>
                <c:pt idx="7662">
                  <c:v>76.62000000000218</c:v>
                </c:pt>
                <c:pt idx="7663">
                  <c:v>76.6300000000023</c:v>
                </c:pt>
                <c:pt idx="7664">
                  <c:v>76.6400000000023</c:v>
                </c:pt>
                <c:pt idx="7665">
                  <c:v>76.65000000000228</c:v>
                </c:pt>
                <c:pt idx="7666">
                  <c:v>76.6600000000023</c:v>
                </c:pt>
                <c:pt idx="7667">
                  <c:v>76.67000000000229</c:v>
                </c:pt>
                <c:pt idx="7668">
                  <c:v>76.68000000000228</c:v>
                </c:pt>
                <c:pt idx="7669">
                  <c:v>76.6900000000023</c:v>
                </c:pt>
                <c:pt idx="7670">
                  <c:v>76.7000000000023</c:v>
                </c:pt>
                <c:pt idx="7671">
                  <c:v>76.7100000000023</c:v>
                </c:pt>
                <c:pt idx="7672">
                  <c:v>76.7200000000023</c:v>
                </c:pt>
                <c:pt idx="7673">
                  <c:v>76.7300000000023</c:v>
                </c:pt>
                <c:pt idx="7674">
                  <c:v>76.7400000000023</c:v>
                </c:pt>
                <c:pt idx="7675">
                  <c:v>76.7500000000023</c:v>
                </c:pt>
                <c:pt idx="7676">
                  <c:v>76.7600000000023</c:v>
                </c:pt>
                <c:pt idx="7677">
                  <c:v>76.7700000000023</c:v>
                </c:pt>
                <c:pt idx="7678">
                  <c:v>76.7800000000023</c:v>
                </c:pt>
                <c:pt idx="7679">
                  <c:v>76.7900000000023</c:v>
                </c:pt>
                <c:pt idx="7680">
                  <c:v>76.8000000000023</c:v>
                </c:pt>
                <c:pt idx="7681">
                  <c:v>76.8100000000023</c:v>
                </c:pt>
                <c:pt idx="7682">
                  <c:v>76.82000000000238</c:v>
                </c:pt>
                <c:pt idx="7683">
                  <c:v>76.8300000000024</c:v>
                </c:pt>
                <c:pt idx="7684">
                  <c:v>76.8400000000024</c:v>
                </c:pt>
                <c:pt idx="7685">
                  <c:v>76.85000000000238</c:v>
                </c:pt>
                <c:pt idx="7686">
                  <c:v>76.8600000000024</c:v>
                </c:pt>
                <c:pt idx="7687">
                  <c:v>76.87000000000239</c:v>
                </c:pt>
                <c:pt idx="7688">
                  <c:v>76.88000000000238</c:v>
                </c:pt>
                <c:pt idx="7689">
                  <c:v>76.8900000000024</c:v>
                </c:pt>
                <c:pt idx="7690">
                  <c:v>76.9000000000024</c:v>
                </c:pt>
                <c:pt idx="7691">
                  <c:v>76.9100000000024</c:v>
                </c:pt>
                <c:pt idx="7692">
                  <c:v>76.9200000000024</c:v>
                </c:pt>
                <c:pt idx="7693">
                  <c:v>76.9300000000024</c:v>
                </c:pt>
                <c:pt idx="7694">
                  <c:v>76.9400000000024</c:v>
                </c:pt>
                <c:pt idx="7695">
                  <c:v>76.9500000000024</c:v>
                </c:pt>
                <c:pt idx="7696">
                  <c:v>76.9600000000024</c:v>
                </c:pt>
                <c:pt idx="7697">
                  <c:v>76.9700000000024</c:v>
                </c:pt>
                <c:pt idx="7698">
                  <c:v>76.9800000000024</c:v>
                </c:pt>
                <c:pt idx="7699">
                  <c:v>76.9900000000024</c:v>
                </c:pt>
                <c:pt idx="7700">
                  <c:v>77.0000000000024</c:v>
                </c:pt>
                <c:pt idx="7701">
                  <c:v>77.0100000000024</c:v>
                </c:pt>
                <c:pt idx="7702">
                  <c:v>77.02000000000248</c:v>
                </c:pt>
                <c:pt idx="7703">
                  <c:v>77.0300000000025</c:v>
                </c:pt>
                <c:pt idx="7704">
                  <c:v>77.0400000000025</c:v>
                </c:pt>
                <c:pt idx="7705">
                  <c:v>77.0500000000025</c:v>
                </c:pt>
                <c:pt idx="7706">
                  <c:v>77.0600000000025</c:v>
                </c:pt>
                <c:pt idx="7707">
                  <c:v>77.07000000000248</c:v>
                </c:pt>
                <c:pt idx="7708">
                  <c:v>77.0800000000025</c:v>
                </c:pt>
                <c:pt idx="7709">
                  <c:v>77.0900000000025</c:v>
                </c:pt>
                <c:pt idx="7710">
                  <c:v>77.10000000000248</c:v>
                </c:pt>
                <c:pt idx="7711">
                  <c:v>77.1100000000025</c:v>
                </c:pt>
                <c:pt idx="7712">
                  <c:v>77.12000000000249</c:v>
                </c:pt>
                <c:pt idx="7713">
                  <c:v>77.13000000000248</c:v>
                </c:pt>
                <c:pt idx="7714">
                  <c:v>77.1400000000025</c:v>
                </c:pt>
                <c:pt idx="7715">
                  <c:v>77.15000000000249</c:v>
                </c:pt>
                <c:pt idx="7716">
                  <c:v>77.1600000000025</c:v>
                </c:pt>
                <c:pt idx="7717">
                  <c:v>77.17000000000249</c:v>
                </c:pt>
                <c:pt idx="7718">
                  <c:v>77.18000000000248</c:v>
                </c:pt>
                <c:pt idx="7719">
                  <c:v>77.1900000000025</c:v>
                </c:pt>
                <c:pt idx="7720">
                  <c:v>77.2000000000025</c:v>
                </c:pt>
                <c:pt idx="7721">
                  <c:v>77.2100000000026</c:v>
                </c:pt>
                <c:pt idx="7722">
                  <c:v>77.2200000000026</c:v>
                </c:pt>
                <c:pt idx="7723">
                  <c:v>77.2300000000026</c:v>
                </c:pt>
                <c:pt idx="7724">
                  <c:v>77.2400000000026</c:v>
                </c:pt>
                <c:pt idx="7725">
                  <c:v>77.2500000000026</c:v>
                </c:pt>
                <c:pt idx="7726">
                  <c:v>77.2600000000026</c:v>
                </c:pt>
                <c:pt idx="7727">
                  <c:v>77.27000000000258</c:v>
                </c:pt>
                <c:pt idx="7728">
                  <c:v>77.2800000000026</c:v>
                </c:pt>
                <c:pt idx="7729">
                  <c:v>77.2900000000026</c:v>
                </c:pt>
                <c:pt idx="7730">
                  <c:v>77.3000000000026</c:v>
                </c:pt>
                <c:pt idx="7731">
                  <c:v>77.3100000000026</c:v>
                </c:pt>
                <c:pt idx="7732">
                  <c:v>77.32000000000258</c:v>
                </c:pt>
                <c:pt idx="7733">
                  <c:v>77.3300000000026</c:v>
                </c:pt>
                <c:pt idx="7734">
                  <c:v>77.3400000000026</c:v>
                </c:pt>
                <c:pt idx="7735">
                  <c:v>77.35000000000258</c:v>
                </c:pt>
                <c:pt idx="7736">
                  <c:v>77.3600000000026</c:v>
                </c:pt>
                <c:pt idx="7737">
                  <c:v>77.37000000000259</c:v>
                </c:pt>
                <c:pt idx="7738">
                  <c:v>77.38000000000258</c:v>
                </c:pt>
                <c:pt idx="7739">
                  <c:v>77.3900000000026</c:v>
                </c:pt>
                <c:pt idx="7740">
                  <c:v>77.4000000000026</c:v>
                </c:pt>
                <c:pt idx="7741">
                  <c:v>77.4100000000027</c:v>
                </c:pt>
                <c:pt idx="7742">
                  <c:v>77.4200000000027</c:v>
                </c:pt>
                <c:pt idx="7743">
                  <c:v>77.4300000000027</c:v>
                </c:pt>
                <c:pt idx="7744">
                  <c:v>77.4400000000027</c:v>
                </c:pt>
                <c:pt idx="7745">
                  <c:v>77.4500000000027</c:v>
                </c:pt>
                <c:pt idx="7746">
                  <c:v>77.4600000000027</c:v>
                </c:pt>
                <c:pt idx="7747">
                  <c:v>77.4700000000027</c:v>
                </c:pt>
                <c:pt idx="7748">
                  <c:v>77.4800000000027</c:v>
                </c:pt>
                <c:pt idx="7749">
                  <c:v>77.4900000000027</c:v>
                </c:pt>
                <c:pt idx="7750">
                  <c:v>77.5000000000027</c:v>
                </c:pt>
                <c:pt idx="7751">
                  <c:v>77.5100000000027</c:v>
                </c:pt>
                <c:pt idx="7752">
                  <c:v>77.52000000000268</c:v>
                </c:pt>
                <c:pt idx="7753">
                  <c:v>77.5300000000027</c:v>
                </c:pt>
                <c:pt idx="7754">
                  <c:v>77.5400000000027</c:v>
                </c:pt>
                <c:pt idx="7755">
                  <c:v>77.55000000000268</c:v>
                </c:pt>
                <c:pt idx="7756">
                  <c:v>77.5600000000027</c:v>
                </c:pt>
                <c:pt idx="7757">
                  <c:v>77.57000000000268</c:v>
                </c:pt>
                <c:pt idx="7758">
                  <c:v>77.5800000000027</c:v>
                </c:pt>
                <c:pt idx="7759">
                  <c:v>77.5900000000027</c:v>
                </c:pt>
                <c:pt idx="7760">
                  <c:v>77.60000000000278</c:v>
                </c:pt>
                <c:pt idx="7761">
                  <c:v>77.6100000000028</c:v>
                </c:pt>
                <c:pt idx="7762">
                  <c:v>77.62000000000279</c:v>
                </c:pt>
                <c:pt idx="7763">
                  <c:v>77.63000000000278</c:v>
                </c:pt>
                <c:pt idx="7764">
                  <c:v>77.6400000000028</c:v>
                </c:pt>
                <c:pt idx="7765">
                  <c:v>77.65000000000279</c:v>
                </c:pt>
                <c:pt idx="7766">
                  <c:v>77.66000000000278</c:v>
                </c:pt>
                <c:pt idx="7767">
                  <c:v>77.67000000000279</c:v>
                </c:pt>
                <c:pt idx="7768">
                  <c:v>77.68000000000279</c:v>
                </c:pt>
                <c:pt idx="7769">
                  <c:v>77.69000000000278</c:v>
                </c:pt>
                <c:pt idx="7770">
                  <c:v>77.7000000000028</c:v>
                </c:pt>
                <c:pt idx="7771">
                  <c:v>77.7100000000028</c:v>
                </c:pt>
                <c:pt idx="7772">
                  <c:v>77.7200000000028</c:v>
                </c:pt>
                <c:pt idx="7773">
                  <c:v>77.7300000000028</c:v>
                </c:pt>
                <c:pt idx="7774">
                  <c:v>77.7400000000028</c:v>
                </c:pt>
                <c:pt idx="7775">
                  <c:v>77.7500000000028</c:v>
                </c:pt>
                <c:pt idx="7776">
                  <c:v>77.7600000000028</c:v>
                </c:pt>
                <c:pt idx="7777">
                  <c:v>77.77000000000278</c:v>
                </c:pt>
                <c:pt idx="7778">
                  <c:v>77.7800000000028</c:v>
                </c:pt>
                <c:pt idx="7779">
                  <c:v>77.7900000000028</c:v>
                </c:pt>
                <c:pt idx="7780">
                  <c:v>77.80000000000288</c:v>
                </c:pt>
                <c:pt idx="7781">
                  <c:v>77.8100000000029</c:v>
                </c:pt>
                <c:pt idx="7782">
                  <c:v>77.82000000000289</c:v>
                </c:pt>
                <c:pt idx="7783">
                  <c:v>77.83000000000288</c:v>
                </c:pt>
                <c:pt idx="7784">
                  <c:v>77.8400000000029</c:v>
                </c:pt>
                <c:pt idx="7785">
                  <c:v>77.85000000000288</c:v>
                </c:pt>
                <c:pt idx="7786">
                  <c:v>77.8600000000029</c:v>
                </c:pt>
                <c:pt idx="7787">
                  <c:v>77.87000000000289</c:v>
                </c:pt>
                <c:pt idx="7788">
                  <c:v>77.88000000000288</c:v>
                </c:pt>
                <c:pt idx="7789">
                  <c:v>77.8900000000029</c:v>
                </c:pt>
                <c:pt idx="7790">
                  <c:v>77.9000000000029</c:v>
                </c:pt>
                <c:pt idx="7791">
                  <c:v>77.9100000000029</c:v>
                </c:pt>
                <c:pt idx="7792">
                  <c:v>77.9200000000029</c:v>
                </c:pt>
                <c:pt idx="7793">
                  <c:v>77.9300000000029</c:v>
                </c:pt>
                <c:pt idx="7794">
                  <c:v>77.9400000000029</c:v>
                </c:pt>
                <c:pt idx="7795">
                  <c:v>77.9500000000029</c:v>
                </c:pt>
                <c:pt idx="7796">
                  <c:v>77.9600000000029</c:v>
                </c:pt>
                <c:pt idx="7797">
                  <c:v>77.9700000000029</c:v>
                </c:pt>
                <c:pt idx="7798">
                  <c:v>77.9800000000029</c:v>
                </c:pt>
                <c:pt idx="7799">
                  <c:v>77.990000000003</c:v>
                </c:pt>
                <c:pt idx="7800">
                  <c:v>78.000000000003</c:v>
                </c:pt>
                <c:pt idx="7801">
                  <c:v>78.010000000003</c:v>
                </c:pt>
                <c:pt idx="7802">
                  <c:v>78.02000000000298</c:v>
                </c:pt>
                <c:pt idx="7803">
                  <c:v>78.030000000003</c:v>
                </c:pt>
                <c:pt idx="7804">
                  <c:v>78.040000000003</c:v>
                </c:pt>
                <c:pt idx="7805">
                  <c:v>78.05000000000298</c:v>
                </c:pt>
                <c:pt idx="7806">
                  <c:v>78.060000000003</c:v>
                </c:pt>
                <c:pt idx="7807">
                  <c:v>78.07000000000299</c:v>
                </c:pt>
                <c:pt idx="7808">
                  <c:v>78.08000000000298</c:v>
                </c:pt>
                <c:pt idx="7809">
                  <c:v>78.090000000003</c:v>
                </c:pt>
                <c:pt idx="7810">
                  <c:v>78.10000000000299</c:v>
                </c:pt>
                <c:pt idx="7811">
                  <c:v>78.110000000003</c:v>
                </c:pt>
                <c:pt idx="7812">
                  <c:v>78.12000000000299</c:v>
                </c:pt>
                <c:pt idx="7813">
                  <c:v>78.13000000000298</c:v>
                </c:pt>
                <c:pt idx="7814">
                  <c:v>78.140000000003</c:v>
                </c:pt>
                <c:pt idx="7815">
                  <c:v>78.15000000000299</c:v>
                </c:pt>
                <c:pt idx="7816">
                  <c:v>78.16000000000298</c:v>
                </c:pt>
                <c:pt idx="7817">
                  <c:v>78.17000000000299</c:v>
                </c:pt>
                <c:pt idx="7818">
                  <c:v>78.18000000000299</c:v>
                </c:pt>
                <c:pt idx="7819">
                  <c:v>78.19000000000308</c:v>
                </c:pt>
                <c:pt idx="7820">
                  <c:v>78.2000000000031</c:v>
                </c:pt>
                <c:pt idx="7821">
                  <c:v>78.2100000000031</c:v>
                </c:pt>
                <c:pt idx="7822">
                  <c:v>78.22000000000308</c:v>
                </c:pt>
                <c:pt idx="7823">
                  <c:v>78.2300000000031</c:v>
                </c:pt>
                <c:pt idx="7824">
                  <c:v>78.2400000000031</c:v>
                </c:pt>
                <c:pt idx="7825">
                  <c:v>78.2500000000031</c:v>
                </c:pt>
                <c:pt idx="7826">
                  <c:v>78.2600000000031</c:v>
                </c:pt>
                <c:pt idx="7827">
                  <c:v>78.27000000000308</c:v>
                </c:pt>
                <c:pt idx="7828">
                  <c:v>78.2800000000031</c:v>
                </c:pt>
                <c:pt idx="7829">
                  <c:v>78.2900000000031</c:v>
                </c:pt>
                <c:pt idx="7830">
                  <c:v>78.30000000000308</c:v>
                </c:pt>
                <c:pt idx="7831">
                  <c:v>78.3100000000031</c:v>
                </c:pt>
                <c:pt idx="7832">
                  <c:v>78.32000000000309</c:v>
                </c:pt>
                <c:pt idx="7833">
                  <c:v>78.33000000000308</c:v>
                </c:pt>
                <c:pt idx="7834">
                  <c:v>78.3400000000031</c:v>
                </c:pt>
                <c:pt idx="7835">
                  <c:v>78.35000000000309</c:v>
                </c:pt>
                <c:pt idx="7836">
                  <c:v>78.36000000000308</c:v>
                </c:pt>
                <c:pt idx="7837">
                  <c:v>78.37000000000309</c:v>
                </c:pt>
                <c:pt idx="7838">
                  <c:v>78.38000000000319</c:v>
                </c:pt>
                <c:pt idx="7839">
                  <c:v>78.3900000000032</c:v>
                </c:pt>
                <c:pt idx="7840">
                  <c:v>78.4000000000032</c:v>
                </c:pt>
                <c:pt idx="7841">
                  <c:v>78.4100000000032</c:v>
                </c:pt>
                <c:pt idx="7842">
                  <c:v>78.4200000000032</c:v>
                </c:pt>
                <c:pt idx="7843">
                  <c:v>78.4300000000032</c:v>
                </c:pt>
                <c:pt idx="7844">
                  <c:v>78.4400000000032</c:v>
                </c:pt>
                <c:pt idx="7845">
                  <c:v>78.4500000000032</c:v>
                </c:pt>
                <c:pt idx="7846">
                  <c:v>78.4600000000032</c:v>
                </c:pt>
                <c:pt idx="7847">
                  <c:v>78.47000000000318</c:v>
                </c:pt>
                <c:pt idx="7848">
                  <c:v>78.4800000000032</c:v>
                </c:pt>
                <c:pt idx="7849">
                  <c:v>78.4900000000032</c:v>
                </c:pt>
                <c:pt idx="7850">
                  <c:v>78.50000000000318</c:v>
                </c:pt>
                <c:pt idx="7851">
                  <c:v>78.5100000000032</c:v>
                </c:pt>
                <c:pt idx="7852">
                  <c:v>78.52000000000318</c:v>
                </c:pt>
                <c:pt idx="7853">
                  <c:v>78.5300000000032</c:v>
                </c:pt>
                <c:pt idx="7854">
                  <c:v>78.5400000000032</c:v>
                </c:pt>
                <c:pt idx="7855">
                  <c:v>78.55000000000318</c:v>
                </c:pt>
                <c:pt idx="7856">
                  <c:v>78.5600000000032</c:v>
                </c:pt>
                <c:pt idx="7857">
                  <c:v>78.57000000000319</c:v>
                </c:pt>
                <c:pt idx="7858">
                  <c:v>78.58000000000328</c:v>
                </c:pt>
                <c:pt idx="7859">
                  <c:v>78.5900000000033</c:v>
                </c:pt>
                <c:pt idx="7860">
                  <c:v>78.60000000000329</c:v>
                </c:pt>
                <c:pt idx="7861">
                  <c:v>78.61000000000328</c:v>
                </c:pt>
                <c:pt idx="7862">
                  <c:v>78.62000000000329</c:v>
                </c:pt>
                <c:pt idx="7863">
                  <c:v>78.63000000000329</c:v>
                </c:pt>
                <c:pt idx="7864">
                  <c:v>78.64000000000328</c:v>
                </c:pt>
                <c:pt idx="7865">
                  <c:v>78.65000000000329</c:v>
                </c:pt>
                <c:pt idx="7866">
                  <c:v>78.66000000000328</c:v>
                </c:pt>
                <c:pt idx="7867">
                  <c:v>78.67000000000328</c:v>
                </c:pt>
                <c:pt idx="7868">
                  <c:v>78.68000000000329</c:v>
                </c:pt>
                <c:pt idx="7869">
                  <c:v>78.69000000000328</c:v>
                </c:pt>
                <c:pt idx="7870">
                  <c:v>78.7000000000033</c:v>
                </c:pt>
                <c:pt idx="7871">
                  <c:v>78.7100000000033</c:v>
                </c:pt>
                <c:pt idx="7872">
                  <c:v>78.72000000000328</c:v>
                </c:pt>
                <c:pt idx="7873">
                  <c:v>78.7300000000033</c:v>
                </c:pt>
                <c:pt idx="7874">
                  <c:v>78.7400000000033</c:v>
                </c:pt>
                <c:pt idx="7875">
                  <c:v>78.75000000000328</c:v>
                </c:pt>
                <c:pt idx="7876">
                  <c:v>78.7600000000033</c:v>
                </c:pt>
                <c:pt idx="7877">
                  <c:v>78.77000000000328</c:v>
                </c:pt>
                <c:pt idx="7878">
                  <c:v>78.7800000000034</c:v>
                </c:pt>
                <c:pt idx="7879">
                  <c:v>78.7900000000034</c:v>
                </c:pt>
                <c:pt idx="7880">
                  <c:v>78.80000000000338</c:v>
                </c:pt>
                <c:pt idx="7881">
                  <c:v>78.8100000000034</c:v>
                </c:pt>
                <c:pt idx="7882">
                  <c:v>78.82000000000339</c:v>
                </c:pt>
                <c:pt idx="7883">
                  <c:v>78.83000000000338</c:v>
                </c:pt>
                <c:pt idx="7884">
                  <c:v>78.8400000000034</c:v>
                </c:pt>
                <c:pt idx="7885">
                  <c:v>78.85000000000339</c:v>
                </c:pt>
                <c:pt idx="7886">
                  <c:v>78.86000000000338</c:v>
                </c:pt>
                <c:pt idx="7887">
                  <c:v>78.87000000000339</c:v>
                </c:pt>
                <c:pt idx="7888">
                  <c:v>78.88000000000339</c:v>
                </c:pt>
                <c:pt idx="7889">
                  <c:v>78.89000000000338</c:v>
                </c:pt>
                <c:pt idx="7890">
                  <c:v>78.9000000000034</c:v>
                </c:pt>
                <c:pt idx="7891">
                  <c:v>78.9100000000034</c:v>
                </c:pt>
                <c:pt idx="7892">
                  <c:v>78.9200000000034</c:v>
                </c:pt>
                <c:pt idx="7893">
                  <c:v>78.9300000000034</c:v>
                </c:pt>
                <c:pt idx="7894">
                  <c:v>78.9400000000034</c:v>
                </c:pt>
                <c:pt idx="7895">
                  <c:v>78.9500000000034</c:v>
                </c:pt>
                <c:pt idx="7896">
                  <c:v>78.9600000000034</c:v>
                </c:pt>
                <c:pt idx="7897">
                  <c:v>78.97000000000348</c:v>
                </c:pt>
                <c:pt idx="7898">
                  <c:v>78.9800000000035</c:v>
                </c:pt>
                <c:pt idx="7899">
                  <c:v>78.9900000000035</c:v>
                </c:pt>
                <c:pt idx="7900">
                  <c:v>79.00000000000348</c:v>
                </c:pt>
                <c:pt idx="7901">
                  <c:v>79.0100000000035</c:v>
                </c:pt>
                <c:pt idx="7902">
                  <c:v>79.02000000000349</c:v>
                </c:pt>
                <c:pt idx="7903">
                  <c:v>79.03000000000348</c:v>
                </c:pt>
                <c:pt idx="7904">
                  <c:v>79.0400000000035</c:v>
                </c:pt>
                <c:pt idx="7905">
                  <c:v>79.05000000000348</c:v>
                </c:pt>
                <c:pt idx="7906">
                  <c:v>79.0600000000035</c:v>
                </c:pt>
                <c:pt idx="7907">
                  <c:v>79.07000000000349</c:v>
                </c:pt>
                <c:pt idx="7908">
                  <c:v>79.08000000000348</c:v>
                </c:pt>
                <c:pt idx="7909">
                  <c:v>79.0900000000035</c:v>
                </c:pt>
                <c:pt idx="7910">
                  <c:v>79.10000000000349</c:v>
                </c:pt>
                <c:pt idx="7911">
                  <c:v>79.11000000000348</c:v>
                </c:pt>
                <c:pt idx="7912">
                  <c:v>79.12000000000349</c:v>
                </c:pt>
                <c:pt idx="7913">
                  <c:v>79.13000000000349</c:v>
                </c:pt>
                <c:pt idx="7914">
                  <c:v>79.14000000000348</c:v>
                </c:pt>
                <c:pt idx="7915">
                  <c:v>79.15000000000349</c:v>
                </c:pt>
                <c:pt idx="7916">
                  <c:v>79.16000000000349</c:v>
                </c:pt>
                <c:pt idx="7917">
                  <c:v>79.17000000000357</c:v>
                </c:pt>
                <c:pt idx="7918">
                  <c:v>79.18000000000359</c:v>
                </c:pt>
                <c:pt idx="7919">
                  <c:v>79.19000000000358</c:v>
                </c:pt>
                <c:pt idx="7920">
                  <c:v>79.2000000000036</c:v>
                </c:pt>
                <c:pt idx="7921">
                  <c:v>79.2100000000036</c:v>
                </c:pt>
                <c:pt idx="7922">
                  <c:v>79.22000000000358</c:v>
                </c:pt>
                <c:pt idx="7923">
                  <c:v>79.2300000000036</c:v>
                </c:pt>
                <c:pt idx="7924">
                  <c:v>79.2400000000036</c:v>
                </c:pt>
                <c:pt idx="7925">
                  <c:v>79.25000000000358</c:v>
                </c:pt>
                <c:pt idx="7926">
                  <c:v>79.2600000000036</c:v>
                </c:pt>
                <c:pt idx="7927">
                  <c:v>79.27000000000359</c:v>
                </c:pt>
                <c:pt idx="7928">
                  <c:v>79.28000000000358</c:v>
                </c:pt>
                <c:pt idx="7929">
                  <c:v>79.2900000000036</c:v>
                </c:pt>
                <c:pt idx="7930">
                  <c:v>79.30000000000359</c:v>
                </c:pt>
                <c:pt idx="7931">
                  <c:v>79.3100000000036</c:v>
                </c:pt>
                <c:pt idx="7932">
                  <c:v>79.32000000000359</c:v>
                </c:pt>
                <c:pt idx="7933">
                  <c:v>79.33000000000358</c:v>
                </c:pt>
                <c:pt idx="7934">
                  <c:v>79.3400000000036</c:v>
                </c:pt>
                <c:pt idx="7935">
                  <c:v>79.35000000000359</c:v>
                </c:pt>
                <c:pt idx="7936">
                  <c:v>79.36000000000368</c:v>
                </c:pt>
                <c:pt idx="7937">
                  <c:v>79.37000000000369</c:v>
                </c:pt>
                <c:pt idx="7938">
                  <c:v>79.38000000000369</c:v>
                </c:pt>
                <c:pt idx="7939">
                  <c:v>79.39000000000368</c:v>
                </c:pt>
                <c:pt idx="7940">
                  <c:v>79.4000000000037</c:v>
                </c:pt>
                <c:pt idx="7941">
                  <c:v>79.4100000000037</c:v>
                </c:pt>
                <c:pt idx="7942">
                  <c:v>79.42000000000368</c:v>
                </c:pt>
                <c:pt idx="7943">
                  <c:v>79.4300000000037</c:v>
                </c:pt>
                <c:pt idx="7944">
                  <c:v>79.4400000000037</c:v>
                </c:pt>
                <c:pt idx="7945">
                  <c:v>79.4500000000037</c:v>
                </c:pt>
                <c:pt idx="7946">
                  <c:v>79.4600000000037</c:v>
                </c:pt>
                <c:pt idx="7947">
                  <c:v>79.47000000000368</c:v>
                </c:pt>
                <c:pt idx="7948">
                  <c:v>79.4800000000037</c:v>
                </c:pt>
                <c:pt idx="7949">
                  <c:v>79.4900000000037</c:v>
                </c:pt>
                <c:pt idx="7950">
                  <c:v>79.50000000000368</c:v>
                </c:pt>
                <c:pt idx="7951">
                  <c:v>79.5100000000037</c:v>
                </c:pt>
                <c:pt idx="7952">
                  <c:v>79.52000000000369</c:v>
                </c:pt>
                <c:pt idx="7953">
                  <c:v>79.53000000000368</c:v>
                </c:pt>
                <c:pt idx="7954">
                  <c:v>79.5400000000037</c:v>
                </c:pt>
                <c:pt idx="7955">
                  <c:v>79.55000000000369</c:v>
                </c:pt>
                <c:pt idx="7956">
                  <c:v>79.56000000000378</c:v>
                </c:pt>
                <c:pt idx="7957">
                  <c:v>79.57000000000379</c:v>
                </c:pt>
                <c:pt idx="7958">
                  <c:v>79.58000000000379</c:v>
                </c:pt>
                <c:pt idx="7959">
                  <c:v>79.5900000000038</c:v>
                </c:pt>
                <c:pt idx="7960">
                  <c:v>79.60000000000379</c:v>
                </c:pt>
                <c:pt idx="7961">
                  <c:v>79.61000000000378</c:v>
                </c:pt>
                <c:pt idx="7962">
                  <c:v>79.62000000000378</c:v>
                </c:pt>
                <c:pt idx="7963">
                  <c:v>79.63000000000379</c:v>
                </c:pt>
                <c:pt idx="7964">
                  <c:v>79.64000000000378</c:v>
                </c:pt>
                <c:pt idx="7965">
                  <c:v>79.65000000000379</c:v>
                </c:pt>
                <c:pt idx="7966">
                  <c:v>79.66000000000379</c:v>
                </c:pt>
                <c:pt idx="7967">
                  <c:v>79.67000000000377</c:v>
                </c:pt>
                <c:pt idx="7968">
                  <c:v>79.68000000000379</c:v>
                </c:pt>
                <c:pt idx="7969">
                  <c:v>79.69000000000379</c:v>
                </c:pt>
                <c:pt idx="7970">
                  <c:v>79.70000000000378</c:v>
                </c:pt>
                <c:pt idx="7971">
                  <c:v>79.7100000000038</c:v>
                </c:pt>
                <c:pt idx="7972">
                  <c:v>79.72000000000378</c:v>
                </c:pt>
                <c:pt idx="7973">
                  <c:v>79.7300000000038</c:v>
                </c:pt>
                <c:pt idx="7974">
                  <c:v>79.7400000000038</c:v>
                </c:pt>
                <c:pt idx="7975">
                  <c:v>79.75000000000388</c:v>
                </c:pt>
                <c:pt idx="7976">
                  <c:v>79.7600000000039</c:v>
                </c:pt>
                <c:pt idx="7977">
                  <c:v>79.77000000000389</c:v>
                </c:pt>
                <c:pt idx="7978">
                  <c:v>79.78000000000388</c:v>
                </c:pt>
                <c:pt idx="7979">
                  <c:v>79.7900000000039</c:v>
                </c:pt>
                <c:pt idx="7980">
                  <c:v>79.80000000000389</c:v>
                </c:pt>
                <c:pt idx="7981">
                  <c:v>79.81000000000388</c:v>
                </c:pt>
                <c:pt idx="7982">
                  <c:v>79.82000000000389</c:v>
                </c:pt>
                <c:pt idx="7983">
                  <c:v>79.83000000000389</c:v>
                </c:pt>
                <c:pt idx="7984">
                  <c:v>79.84000000000388</c:v>
                </c:pt>
                <c:pt idx="7985">
                  <c:v>79.85000000000389</c:v>
                </c:pt>
                <c:pt idx="7986">
                  <c:v>79.86000000000388</c:v>
                </c:pt>
                <c:pt idx="7987">
                  <c:v>79.87000000000388</c:v>
                </c:pt>
                <c:pt idx="7988">
                  <c:v>79.88000000000389</c:v>
                </c:pt>
                <c:pt idx="7989">
                  <c:v>79.89000000000388</c:v>
                </c:pt>
                <c:pt idx="7990">
                  <c:v>79.9000000000039</c:v>
                </c:pt>
                <c:pt idx="7991">
                  <c:v>79.9100000000039</c:v>
                </c:pt>
                <c:pt idx="7992">
                  <c:v>79.92000000000388</c:v>
                </c:pt>
                <c:pt idx="7993">
                  <c:v>79.9300000000039</c:v>
                </c:pt>
                <c:pt idx="7994">
                  <c:v>79.9400000000039</c:v>
                </c:pt>
                <c:pt idx="7995">
                  <c:v>79.95000000000398</c:v>
                </c:pt>
                <c:pt idx="7996">
                  <c:v>79.960000000004</c:v>
                </c:pt>
                <c:pt idx="7997">
                  <c:v>79.97000000000399</c:v>
                </c:pt>
                <c:pt idx="7998">
                  <c:v>79.98000000000398</c:v>
                </c:pt>
                <c:pt idx="7999">
                  <c:v>79.990000000004</c:v>
                </c:pt>
                <c:pt idx="8000">
                  <c:v>80.00000000000398</c:v>
                </c:pt>
                <c:pt idx="8001">
                  <c:v>80.010000000004</c:v>
                </c:pt>
                <c:pt idx="8002">
                  <c:v>80.02000000000399</c:v>
                </c:pt>
                <c:pt idx="8003">
                  <c:v>80.03000000000398</c:v>
                </c:pt>
                <c:pt idx="8004">
                  <c:v>80.040000000004</c:v>
                </c:pt>
                <c:pt idx="8005">
                  <c:v>80.05000000000399</c:v>
                </c:pt>
                <c:pt idx="8006">
                  <c:v>80.06000000000398</c:v>
                </c:pt>
                <c:pt idx="8007">
                  <c:v>80.07000000000399</c:v>
                </c:pt>
                <c:pt idx="8008">
                  <c:v>80.08000000000399</c:v>
                </c:pt>
                <c:pt idx="8009">
                  <c:v>80.09000000000398</c:v>
                </c:pt>
                <c:pt idx="8010">
                  <c:v>80.10000000000399</c:v>
                </c:pt>
                <c:pt idx="8011">
                  <c:v>80.11000000000399</c:v>
                </c:pt>
                <c:pt idx="8012">
                  <c:v>80.12000000000398</c:v>
                </c:pt>
                <c:pt idx="8013">
                  <c:v>80.13000000000399</c:v>
                </c:pt>
                <c:pt idx="8014">
                  <c:v>80.14000000000408</c:v>
                </c:pt>
                <c:pt idx="8015">
                  <c:v>80.15000000000408</c:v>
                </c:pt>
                <c:pt idx="8016">
                  <c:v>80.16000000000409</c:v>
                </c:pt>
                <c:pt idx="8017">
                  <c:v>80.17000000000407</c:v>
                </c:pt>
                <c:pt idx="8018">
                  <c:v>80.18000000000409</c:v>
                </c:pt>
                <c:pt idx="8019">
                  <c:v>80.19000000000409</c:v>
                </c:pt>
                <c:pt idx="8020">
                  <c:v>80.20000000000408</c:v>
                </c:pt>
                <c:pt idx="8021">
                  <c:v>80.2100000000041</c:v>
                </c:pt>
                <c:pt idx="8022">
                  <c:v>80.22000000000409</c:v>
                </c:pt>
                <c:pt idx="8023">
                  <c:v>80.23000000000408</c:v>
                </c:pt>
                <c:pt idx="8024">
                  <c:v>80.2400000000041</c:v>
                </c:pt>
                <c:pt idx="8025">
                  <c:v>80.25000000000409</c:v>
                </c:pt>
                <c:pt idx="8026">
                  <c:v>80.2600000000041</c:v>
                </c:pt>
                <c:pt idx="8027">
                  <c:v>80.27000000000409</c:v>
                </c:pt>
                <c:pt idx="8028">
                  <c:v>80.28000000000408</c:v>
                </c:pt>
                <c:pt idx="8029">
                  <c:v>80.2900000000041</c:v>
                </c:pt>
                <c:pt idx="8030">
                  <c:v>80.30000000000409</c:v>
                </c:pt>
                <c:pt idx="8031">
                  <c:v>80.31000000000408</c:v>
                </c:pt>
                <c:pt idx="8032">
                  <c:v>80.32000000000409</c:v>
                </c:pt>
                <c:pt idx="8033">
                  <c:v>80.33000000000409</c:v>
                </c:pt>
                <c:pt idx="8034">
                  <c:v>80.34000000000418</c:v>
                </c:pt>
                <c:pt idx="8035">
                  <c:v>80.35000000000419</c:v>
                </c:pt>
                <c:pt idx="8036">
                  <c:v>80.36000000000419</c:v>
                </c:pt>
                <c:pt idx="8037">
                  <c:v>80.37000000000417</c:v>
                </c:pt>
                <c:pt idx="8038">
                  <c:v>80.38000000000419</c:v>
                </c:pt>
                <c:pt idx="8039">
                  <c:v>80.39000000000419</c:v>
                </c:pt>
                <c:pt idx="8040">
                  <c:v>80.4000000000042</c:v>
                </c:pt>
                <c:pt idx="8041">
                  <c:v>80.4100000000042</c:v>
                </c:pt>
                <c:pt idx="8042">
                  <c:v>80.42000000000418</c:v>
                </c:pt>
                <c:pt idx="8043">
                  <c:v>80.4300000000042</c:v>
                </c:pt>
                <c:pt idx="8044">
                  <c:v>80.4400000000042</c:v>
                </c:pt>
                <c:pt idx="8045">
                  <c:v>80.45000000000418</c:v>
                </c:pt>
                <c:pt idx="8046">
                  <c:v>80.4600000000042</c:v>
                </c:pt>
                <c:pt idx="8047">
                  <c:v>80.47000000000419</c:v>
                </c:pt>
                <c:pt idx="8048">
                  <c:v>80.48000000000418</c:v>
                </c:pt>
                <c:pt idx="8049">
                  <c:v>80.4900000000042</c:v>
                </c:pt>
                <c:pt idx="8050">
                  <c:v>80.50000000000419</c:v>
                </c:pt>
                <c:pt idx="8051">
                  <c:v>80.51000000000418</c:v>
                </c:pt>
                <c:pt idx="8052">
                  <c:v>80.52000000000419</c:v>
                </c:pt>
                <c:pt idx="8053">
                  <c:v>80.53000000000418</c:v>
                </c:pt>
                <c:pt idx="8054">
                  <c:v>80.5400000000043</c:v>
                </c:pt>
                <c:pt idx="8055">
                  <c:v>80.55000000000429</c:v>
                </c:pt>
                <c:pt idx="8056">
                  <c:v>80.56000000000428</c:v>
                </c:pt>
                <c:pt idx="8057">
                  <c:v>80.57000000000428</c:v>
                </c:pt>
                <c:pt idx="8058">
                  <c:v>80.58000000000429</c:v>
                </c:pt>
                <c:pt idx="8059">
                  <c:v>80.59000000000428</c:v>
                </c:pt>
                <c:pt idx="8060">
                  <c:v>80.60000000000429</c:v>
                </c:pt>
                <c:pt idx="8061">
                  <c:v>80.61000000000429</c:v>
                </c:pt>
                <c:pt idx="8062">
                  <c:v>80.62000000000427</c:v>
                </c:pt>
                <c:pt idx="8063">
                  <c:v>80.63000000000429</c:v>
                </c:pt>
                <c:pt idx="8064">
                  <c:v>80.64000000000429</c:v>
                </c:pt>
                <c:pt idx="8065">
                  <c:v>80.65000000000427</c:v>
                </c:pt>
                <c:pt idx="8066">
                  <c:v>80.66000000000429</c:v>
                </c:pt>
                <c:pt idx="8067">
                  <c:v>80.67000000000426</c:v>
                </c:pt>
                <c:pt idx="8068">
                  <c:v>80.68000000000428</c:v>
                </c:pt>
                <c:pt idx="8069">
                  <c:v>80.69000000000429</c:v>
                </c:pt>
                <c:pt idx="8070">
                  <c:v>80.70000000000428</c:v>
                </c:pt>
                <c:pt idx="8071">
                  <c:v>80.7100000000043</c:v>
                </c:pt>
                <c:pt idx="8072">
                  <c:v>80.72000000000429</c:v>
                </c:pt>
                <c:pt idx="8073">
                  <c:v>80.73000000000438</c:v>
                </c:pt>
                <c:pt idx="8074">
                  <c:v>80.7400000000044</c:v>
                </c:pt>
                <c:pt idx="8075">
                  <c:v>80.75000000000439</c:v>
                </c:pt>
                <c:pt idx="8076">
                  <c:v>80.76000000000438</c:v>
                </c:pt>
                <c:pt idx="8077">
                  <c:v>80.77000000000439</c:v>
                </c:pt>
                <c:pt idx="8078">
                  <c:v>80.78000000000439</c:v>
                </c:pt>
                <c:pt idx="8079">
                  <c:v>80.79000000000438</c:v>
                </c:pt>
                <c:pt idx="8080">
                  <c:v>80.80000000000439</c:v>
                </c:pt>
                <c:pt idx="8081">
                  <c:v>80.81000000000438</c:v>
                </c:pt>
                <c:pt idx="8082">
                  <c:v>80.82000000000438</c:v>
                </c:pt>
                <c:pt idx="8083">
                  <c:v>80.83000000000439</c:v>
                </c:pt>
                <c:pt idx="8084">
                  <c:v>80.84000000000438</c:v>
                </c:pt>
                <c:pt idx="8085">
                  <c:v>80.85000000000439</c:v>
                </c:pt>
                <c:pt idx="8086">
                  <c:v>80.86000000000439</c:v>
                </c:pt>
                <c:pt idx="8087">
                  <c:v>80.87000000000437</c:v>
                </c:pt>
                <c:pt idx="8088">
                  <c:v>80.88000000000439</c:v>
                </c:pt>
                <c:pt idx="8089">
                  <c:v>80.89000000000439</c:v>
                </c:pt>
                <c:pt idx="8090">
                  <c:v>80.90000000000438</c:v>
                </c:pt>
                <c:pt idx="8091">
                  <c:v>80.9100000000044</c:v>
                </c:pt>
                <c:pt idx="8092">
                  <c:v>80.92000000000439</c:v>
                </c:pt>
                <c:pt idx="8093">
                  <c:v>80.93000000000448</c:v>
                </c:pt>
                <c:pt idx="8094">
                  <c:v>80.9400000000045</c:v>
                </c:pt>
                <c:pt idx="8095">
                  <c:v>80.95000000000448</c:v>
                </c:pt>
                <c:pt idx="8096">
                  <c:v>80.9600000000045</c:v>
                </c:pt>
                <c:pt idx="8097">
                  <c:v>80.97000000000449</c:v>
                </c:pt>
                <c:pt idx="8098">
                  <c:v>80.98000000000448</c:v>
                </c:pt>
                <c:pt idx="8099">
                  <c:v>80.9900000000045</c:v>
                </c:pt>
                <c:pt idx="8100">
                  <c:v>81.00000000000449</c:v>
                </c:pt>
                <c:pt idx="8101">
                  <c:v>81.01000000000448</c:v>
                </c:pt>
                <c:pt idx="8102">
                  <c:v>81.02000000000449</c:v>
                </c:pt>
                <c:pt idx="8103">
                  <c:v>81.03000000000449</c:v>
                </c:pt>
                <c:pt idx="8104">
                  <c:v>81.04000000000448</c:v>
                </c:pt>
                <c:pt idx="8105">
                  <c:v>81.05000000000449</c:v>
                </c:pt>
                <c:pt idx="8106">
                  <c:v>81.06000000000448</c:v>
                </c:pt>
                <c:pt idx="8107">
                  <c:v>81.07000000000448</c:v>
                </c:pt>
                <c:pt idx="8108">
                  <c:v>81.08000000000449</c:v>
                </c:pt>
                <c:pt idx="8109">
                  <c:v>81.09000000000448</c:v>
                </c:pt>
                <c:pt idx="8110">
                  <c:v>81.10000000000448</c:v>
                </c:pt>
                <c:pt idx="8111">
                  <c:v>81.11000000000449</c:v>
                </c:pt>
                <c:pt idx="8112">
                  <c:v>81.12000000000457</c:v>
                </c:pt>
                <c:pt idx="8113">
                  <c:v>81.13000000000459</c:v>
                </c:pt>
                <c:pt idx="8114">
                  <c:v>81.14000000000459</c:v>
                </c:pt>
                <c:pt idx="8115">
                  <c:v>81.15000000000457</c:v>
                </c:pt>
                <c:pt idx="8116">
                  <c:v>81.16000000000459</c:v>
                </c:pt>
                <c:pt idx="8117">
                  <c:v>81.17000000000458</c:v>
                </c:pt>
                <c:pt idx="8118">
                  <c:v>81.18000000000457</c:v>
                </c:pt>
                <c:pt idx="8119">
                  <c:v>81.19000000000459</c:v>
                </c:pt>
                <c:pt idx="8120">
                  <c:v>81.20000000000458</c:v>
                </c:pt>
                <c:pt idx="8121">
                  <c:v>81.2100000000046</c:v>
                </c:pt>
                <c:pt idx="8122">
                  <c:v>81.22000000000459</c:v>
                </c:pt>
                <c:pt idx="8123">
                  <c:v>81.23000000000458</c:v>
                </c:pt>
                <c:pt idx="8124">
                  <c:v>81.2400000000046</c:v>
                </c:pt>
                <c:pt idx="8125">
                  <c:v>81.25000000000459</c:v>
                </c:pt>
                <c:pt idx="8126">
                  <c:v>81.26000000000458</c:v>
                </c:pt>
                <c:pt idx="8127">
                  <c:v>81.27000000000459</c:v>
                </c:pt>
                <c:pt idx="8128">
                  <c:v>81.28000000000459</c:v>
                </c:pt>
                <c:pt idx="8129">
                  <c:v>81.29000000000458</c:v>
                </c:pt>
                <c:pt idx="8130">
                  <c:v>81.30000000000459</c:v>
                </c:pt>
                <c:pt idx="8131">
                  <c:v>81.31000000000459</c:v>
                </c:pt>
                <c:pt idx="8132">
                  <c:v>81.32000000000467</c:v>
                </c:pt>
                <c:pt idx="8133">
                  <c:v>81.33000000000469</c:v>
                </c:pt>
                <c:pt idx="8134">
                  <c:v>81.34000000000468</c:v>
                </c:pt>
                <c:pt idx="8135">
                  <c:v>81.35000000000468</c:v>
                </c:pt>
                <c:pt idx="8136">
                  <c:v>81.36000000000469</c:v>
                </c:pt>
                <c:pt idx="8137">
                  <c:v>81.37000000000467</c:v>
                </c:pt>
                <c:pt idx="8138">
                  <c:v>81.38000000000468</c:v>
                </c:pt>
                <c:pt idx="8139">
                  <c:v>81.39000000000469</c:v>
                </c:pt>
                <c:pt idx="8140">
                  <c:v>81.40000000000468</c:v>
                </c:pt>
                <c:pt idx="8141">
                  <c:v>81.4100000000047</c:v>
                </c:pt>
                <c:pt idx="8142">
                  <c:v>81.42000000000469</c:v>
                </c:pt>
                <c:pt idx="8143">
                  <c:v>81.43000000000468</c:v>
                </c:pt>
                <c:pt idx="8144">
                  <c:v>81.4400000000047</c:v>
                </c:pt>
                <c:pt idx="8145">
                  <c:v>81.45000000000469</c:v>
                </c:pt>
                <c:pt idx="8146">
                  <c:v>81.4600000000047</c:v>
                </c:pt>
                <c:pt idx="8147">
                  <c:v>81.47000000000469</c:v>
                </c:pt>
                <c:pt idx="8148">
                  <c:v>81.48000000000468</c:v>
                </c:pt>
                <c:pt idx="8149">
                  <c:v>81.4900000000047</c:v>
                </c:pt>
                <c:pt idx="8150">
                  <c:v>81.50000000000469</c:v>
                </c:pt>
                <c:pt idx="8151">
                  <c:v>81.51000000000478</c:v>
                </c:pt>
                <c:pt idx="8152">
                  <c:v>81.52000000000479</c:v>
                </c:pt>
                <c:pt idx="8153">
                  <c:v>81.53000000000479</c:v>
                </c:pt>
                <c:pt idx="8154">
                  <c:v>81.54000000000478</c:v>
                </c:pt>
                <c:pt idx="8155">
                  <c:v>81.55000000000479</c:v>
                </c:pt>
                <c:pt idx="8156">
                  <c:v>81.56000000000479</c:v>
                </c:pt>
                <c:pt idx="8157">
                  <c:v>81.57000000000477</c:v>
                </c:pt>
                <c:pt idx="8158">
                  <c:v>81.58000000000479</c:v>
                </c:pt>
                <c:pt idx="8159">
                  <c:v>81.59000000000479</c:v>
                </c:pt>
                <c:pt idx="8160">
                  <c:v>81.60000000000478</c:v>
                </c:pt>
                <c:pt idx="8161">
                  <c:v>81.61000000000479</c:v>
                </c:pt>
                <c:pt idx="8162">
                  <c:v>81.62000000000477</c:v>
                </c:pt>
                <c:pt idx="8163">
                  <c:v>81.63000000000478</c:v>
                </c:pt>
                <c:pt idx="8164">
                  <c:v>81.64000000000479</c:v>
                </c:pt>
                <c:pt idx="8165">
                  <c:v>81.65000000000477</c:v>
                </c:pt>
                <c:pt idx="8166">
                  <c:v>81.66000000000479</c:v>
                </c:pt>
                <c:pt idx="8167">
                  <c:v>81.67000000000478</c:v>
                </c:pt>
                <c:pt idx="8168">
                  <c:v>81.68000000000477</c:v>
                </c:pt>
                <c:pt idx="8169">
                  <c:v>81.69000000000479</c:v>
                </c:pt>
                <c:pt idx="8170">
                  <c:v>81.70000000000479</c:v>
                </c:pt>
                <c:pt idx="8171">
                  <c:v>81.71000000000488</c:v>
                </c:pt>
                <c:pt idx="8172">
                  <c:v>81.72000000000489</c:v>
                </c:pt>
                <c:pt idx="8173">
                  <c:v>81.73000000000489</c:v>
                </c:pt>
                <c:pt idx="8174">
                  <c:v>81.7400000000049</c:v>
                </c:pt>
                <c:pt idx="8175">
                  <c:v>81.75000000000489</c:v>
                </c:pt>
                <c:pt idx="8176">
                  <c:v>81.76000000000488</c:v>
                </c:pt>
                <c:pt idx="8177">
                  <c:v>81.77000000000488</c:v>
                </c:pt>
                <c:pt idx="8178">
                  <c:v>81.78000000000489</c:v>
                </c:pt>
                <c:pt idx="8179">
                  <c:v>81.79000000000488</c:v>
                </c:pt>
                <c:pt idx="8180">
                  <c:v>81.80000000000489</c:v>
                </c:pt>
                <c:pt idx="8181">
                  <c:v>81.81000000000489</c:v>
                </c:pt>
                <c:pt idx="8182">
                  <c:v>81.82000000000487</c:v>
                </c:pt>
                <c:pt idx="8183">
                  <c:v>81.83000000000489</c:v>
                </c:pt>
                <c:pt idx="8184">
                  <c:v>81.84000000000489</c:v>
                </c:pt>
                <c:pt idx="8185">
                  <c:v>81.85000000000487</c:v>
                </c:pt>
                <c:pt idx="8186">
                  <c:v>81.86000000000489</c:v>
                </c:pt>
                <c:pt idx="8187">
                  <c:v>81.87000000000486</c:v>
                </c:pt>
                <c:pt idx="8188">
                  <c:v>81.88000000000488</c:v>
                </c:pt>
                <c:pt idx="8189">
                  <c:v>81.89000000000489</c:v>
                </c:pt>
                <c:pt idx="8190">
                  <c:v>81.90000000000498</c:v>
                </c:pt>
                <c:pt idx="8191">
                  <c:v>81.910000000005</c:v>
                </c:pt>
                <c:pt idx="8192">
                  <c:v>81.920000000005</c:v>
                </c:pt>
                <c:pt idx="8193">
                  <c:v>81.93000000000498</c:v>
                </c:pt>
                <c:pt idx="8194">
                  <c:v>81.940000000005</c:v>
                </c:pt>
                <c:pt idx="8195">
                  <c:v>81.950000000005</c:v>
                </c:pt>
                <c:pt idx="8196">
                  <c:v>81.96000000000498</c:v>
                </c:pt>
                <c:pt idx="8197">
                  <c:v>81.970000000005</c:v>
                </c:pt>
                <c:pt idx="8198">
                  <c:v>81.980000000005</c:v>
                </c:pt>
                <c:pt idx="8199">
                  <c:v>81.99000000000498</c:v>
                </c:pt>
                <c:pt idx="8200">
                  <c:v>82.000000000005</c:v>
                </c:pt>
                <c:pt idx="8201">
                  <c:v>82.01000000000498</c:v>
                </c:pt>
                <c:pt idx="8202">
                  <c:v>82.02000000000498</c:v>
                </c:pt>
                <c:pt idx="8203">
                  <c:v>82.030000000005</c:v>
                </c:pt>
                <c:pt idx="8204">
                  <c:v>82.04000000000498</c:v>
                </c:pt>
                <c:pt idx="8205">
                  <c:v>82.05000000000499</c:v>
                </c:pt>
                <c:pt idx="8206">
                  <c:v>82.060000000005</c:v>
                </c:pt>
                <c:pt idx="8207">
                  <c:v>82.07000000000497</c:v>
                </c:pt>
                <c:pt idx="8208">
                  <c:v>82.080000000005</c:v>
                </c:pt>
                <c:pt idx="8209">
                  <c:v>82.090000000005</c:v>
                </c:pt>
                <c:pt idx="8210">
                  <c:v>82.10000000000508</c:v>
                </c:pt>
                <c:pt idx="8211">
                  <c:v>82.1100000000051</c:v>
                </c:pt>
                <c:pt idx="8212">
                  <c:v>82.12000000000509</c:v>
                </c:pt>
                <c:pt idx="8213">
                  <c:v>82.13000000000508</c:v>
                </c:pt>
                <c:pt idx="8214">
                  <c:v>82.1400000000051</c:v>
                </c:pt>
                <c:pt idx="8215">
                  <c:v>82.15000000000508</c:v>
                </c:pt>
                <c:pt idx="8216">
                  <c:v>82.1600000000051</c:v>
                </c:pt>
                <c:pt idx="8217">
                  <c:v>82.17000000000509</c:v>
                </c:pt>
                <c:pt idx="8218">
                  <c:v>82.18000000000508</c:v>
                </c:pt>
                <c:pt idx="8219">
                  <c:v>82.1900000000051</c:v>
                </c:pt>
                <c:pt idx="8220">
                  <c:v>82.2000000000051</c:v>
                </c:pt>
                <c:pt idx="8221">
                  <c:v>82.2100000000051</c:v>
                </c:pt>
                <c:pt idx="8222">
                  <c:v>82.2200000000051</c:v>
                </c:pt>
                <c:pt idx="8223">
                  <c:v>82.2300000000051</c:v>
                </c:pt>
                <c:pt idx="8224">
                  <c:v>82.2400000000051</c:v>
                </c:pt>
                <c:pt idx="8225">
                  <c:v>82.2500000000051</c:v>
                </c:pt>
                <c:pt idx="8226">
                  <c:v>82.2600000000051</c:v>
                </c:pt>
                <c:pt idx="8227">
                  <c:v>82.2700000000051</c:v>
                </c:pt>
                <c:pt idx="8228">
                  <c:v>82.2800000000051</c:v>
                </c:pt>
                <c:pt idx="8229">
                  <c:v>82.2900000000052</c:v>
                </c:pt>
                <c:pt idx="8230">
                  <c:v>82.3000000000052</c:v>
                </c:pt>
                <c:pt idx="8231">
                  <c:v>82.3100000000052</c:v>
                </c:pt>
                <c:pt idx="8232">
                  <c:v>82.32000000000518</c:v>
                </c:pt>
                <c:pt idx="8233">
                  <c:v>82.3300000000052</c:v>
                </c:pt>
                <c:pt idx="8234">
                  <c:v>82.3400000000052</c:v>
                </c:pt>
                <c:pt idx="8235">
                  <c:v>82.35000000000518</c:v>
                </c:pt>
                <c:pt idx="8236">
                  <c:v>82.3600000000052</c:v>
                </c:pt>
                <c:pt idx="8237">
                  <c:v>82.37000000000519</c:v>
                </c:pt>
                <c:pt idx="8238">
                  <c:v>82.38000000000518</c:v>
                </c:pt>
                <c:pt idx="8239">
                  <c:v>82.3900000000052</c:v>
                </c:pt>
                <c:pt idx="8240">
                  <c:v>82.4000000000052</c:v>
                </c:pt>
                <c:pt idx="8241">
                  <c:v>82.4100000000052</c:v>
                </c:pt>
                <c:pt idx="8242">
                  <c:v>82.4200000000052</c:v>
                </c:pt>
                <c:pt idx="8243">
                  <c:v>82.4300000000052</c:v>
                </c:pt>
                <c:pt idx="8244">
                  <c:v>82.4400000000052</c:v>
                </c:pt>
                <c:pt idx="8245">
                  <c:v>82.4500000000052</c:v>
                </c:pt>
                <c:pt idx="8246">
                  <c:v>82.4600000000052</c:v>
                </c:pt>
                <c:pt idx="8247">
                  <c:v>82.4700000000052</c:v>
                </c:pt>
                <c:pt idx="8248">
                  <c:v>82.4800000000052</c:v>
                </c:pt>
                <c:pt idx="8249">
                  <c:v>82.4900000000053</c:v>
                </c:pt>
                <c:pt idx="8250">
                  <c:v>82.5000000000053</c:v>
                </c:pt>
                <c:pt idx="8251">
                  <c:v>82.5100000000053</c:v>
                </c:pt>
                <c:pt idx="8252">
                  <c:v>82.52000000000528</c:v>
                </c:pt>
                <c:pt idx="8253">
                  <c:v>82.5300000000053</c:v>
                </c:pt>
                <c:pt idx="8254">
                  <c:v>82.5400000000053</c:v>
                </c:pt>
                <c:pt idx="8255">
                  <c:v>82.5500000000053</c:v>
                </c:pt>
                <c:pt idx="8256">
                  <c:v>82.5600000000053</c:v>
                </c:pt>
                <c:pt idx="8257">
                  <c:v>82.57000000000528</c:v>
                </c:pt>
                <c:pt idx="8258">
                  <c:v>82.5800000000053</c:v>
                </c:pt>
                <c:pt idx="8259">
                  <c:v>82.5900000000053</c:v>
                </c:pt>
                <c:pt idx="8260">
                  <c:v>82.60000000000528</c:v>
                </c:pt>
                <c:pt idx="8261">
                  <c:v>82.6100000000053</c:v>
                </c:pt>
                <c:pt idx="8262">
                  <c:v>82.62000000000529</c:v>
                </c:pt>
                <c:pt idx="8263">
                  <c:v>82.63000000000528</c:v>
                </c:pt>
                <c:pt idx="8264">
                  <c:v>82.6400000000053</c:v>
                </c:pt>
                <c:pt idx="8265">
                  <c:v>82.65000000000529</c:v>
                </c:pt>
                <c:pt idx="8266">
                  <c:v>82.66000000000528</c:v>
                </c:pt>
                <c:pt idx="8267">
                  <c:v>82.67000000000529</c:v>
                </c:pt>
                <c:pt idx="8268">
                  <c:v>82.68000000000528</c:v>
                </c:pt>
                <c:pt idx="8269">
                  <c:v>82.6900000000054</c:v>
                </c:pt>
                <c:pt idx="8270">
                  <c:v>82.7000000000054</c:v>
                </c:pt>
                <c:pt idx="8271">
                  <c:v>82.7100000000054</c:v>
                </c:pt>
                <c:pt idx="8272">
                  <c:v>82.7200000000054</c:v>
                </c:pt>
                <c:pt idx="8273">
                  <c:v>82.7300000000054</c:v>
                </c:pt>
                <c:pt idx="8274">
                  <c:v>82.7400000000054</c:v>
                </c:pt>
                <c:pt idx="8275">
                  <c:v>82.7500000000054</c:v>
                </c:pt>
                <c:pt idx="8276">
                  <c:v>82.7600000000054</c:v>
                </c:pt>
                <c:pt idx="8277">
                  <c:v>82.77000000000538</c:v>
                </c:pt>
                <c:pt idx="8278">
                  <c:v>82.7800000000054</c:v>
                </c:pt>
                <c:pt idx="8279">
                  <c:v>82.7900000000054</c:v>
                </c:pt>
                <c:pt idx="8280">
                  <c:v>82.80000000000538</c:v>
                </c:pt>
                <c:pt idx="8281">
                  <c:v>82.8100000000054</c:v>
                </c:pt>
                <c:pt idx="8282">
                  <c:v>82.82000000000538</c:v>
                </c:pt>
                <c:pt idx="8283">
                  <c:v>82.8300000000054</c:v>
                </c:pt>
                <c:pt idx="8284">
                  <c:v>82.8400000000054</c:v>
                </c:pt>
                <c:pt idx="8285">
                  <c:v>82.85000000000538</c:v>
                </c:pt>
                <c:pt idx="8286">
                  <c:v>82.8600000000054</c:v>
                </c:pt>
                <c:pt idx="8287">
                  <c:v>82.87000000000539</c:v>
                </c:pt>
                <c:pt idx="8288">
                  <c:v>82.88000000000548</c:v>
                </c:pt>
                <c:pt idx="8289">
                  <c:v>82.8900000000055</c:v>
                </c:pt>
                <c:pt idx="8290">
                  <c:v>82.9000000000055</c:v>
                </c:pt>
                <c:pt idx="8291">
                  <c:v>82.9100000000055</c:v>
                </c:pt>
                <c:pt idx="8292">
                  <c:v>82.9200000000055</c:v>
                </c:pt>
                <c:pt idx="8293">
                  <c:v>82.9300000000055</c:v>
                </c:pt>
                <c:pt idx="8294">
                  <c:v>82.9400000000055</c:v>
                </c:pt>
                <c:pt idx="8295">
                  <c:v>82.9500000000055</c:v>
                </c:pt>
                <c:pt idx="8296">
                  <c:v>82.9600000000055</c:v>
                </c:pt>
                <c:pt idx="8297">
                  <c:v>82.9700000000055</c:v>
                </c:pt>
                <c:pt idx="8298">
                  <c:v>82.9800000000055</c:v>
                </c:pt>
                <c:pt idx="8299">
                  <c:v>82.9900000000055</c:v>
                </c:pt>
                <c:pt idx="8300">
                  <c:v>83.0000000000055</c:v>
                </c:pt>
                <c:pt idx="8301">
                  <c:v>83.0100000000055</c:v>
                </c:pt>
                <c:pt idx="8302">
                  <c:v>83.02000000000548</c:v>
                </c:pt>
                <c:pt idx="8303">
                  <c:v>83.0300000000055</c:v>
                </c:pt>
                <c:pt idx="8304">
                  <c:v>83.0400000000055</c:v>
                </c:pt>
                <c:pt idx="8305">
                  <c:v>83.05000000000548</c:v>
                </c:pt>
                <c:pt idx="8306">
                  <c:v>83.0600000000055</c:v>
                </c:pt>
                <c:pt idx="8307">
                  <c:v>83.07000000000549</c:v>
                </c:pt>
                <c:pt idx="8308">
                  <c:v>83.08000000000558</c:v>
                </c:pt>
                <c:pt idx="8309">
                  <c:v>83.0900000000056</c:v>
                </c:pt>
                <c:pt idx="8310">
                  <c:v>83.10000000000558</c:v>
                </c:pt>
                <c:pt idx="8311">
                  <c:v>83.1100000000056</c:v>
                </c:pt>
                <c:pt idx="8312">
                  <c:v>83.12000000000559</c:v>
                </c:pt>
                <c:pt idx="8313">
                  <c:v>83.13000000000558</c:v>
                </c:pt>
                <c:pt idx="8314">
                  <c:v>83.1400000000056</c:v>
                </c:pt>
                <c:pt idx="8315">
                  <c:v>83.15000000000559</c:v>
                </c:pt>
                <c:pt idx="8316">
                  <c:v>83.16000000000558</c:v>
                </c:pt>
                <c:pt idx="8317">
                  <c:v>83.17000000000559</c:v>
                </c:pt>
                <c:pt idx="8318">
                  <c:v>83.18000000000559</c:v>
                </c:pt>
                <c:pt idx="8319">
                  <c:v>83.19000000000558</c:v>
                </c:pt>
                <c:pt idx="8320">
                  <c:v>83.2000000000056</c:v>
                </c:pt>
                <c:pt idx="8321">
                  <c:v>83.2100000000056</c:v>
                </c:pt>
                <c:pt idx="8322">
                  <c:v>83.2200000000056</c:v>
                </c:pt>
                <c:pt idx="8323">
                  <c:v>83.2300000000056</c:v>
                </c:pt>
                <c:pt idx="8324">
                  <c:v>83.2400000000056</c:v>
                </c:pt>
                <c:pt idx="8325">
                  <c:v>83.2500000000056</c:v>
                </c:pt>
                <c:pt idx="8326">
                  <c:v>83.2600000000056</c:v>
                </c:pt>
                <c:pt idx="8327">
                  <c:v>83.27000000000568</c:v>
                </c:pt>
                <c:pt idx="8328">
                  <c:v>83.2800000000057</c:v>
                </c:pt>
                <c:pt idx="8329">
                  <c:v>83.2900000000057</c:v>
                </c:pt>
                <c:pt idx="8330">
                  <c:v>83.30000000000568</c:v>
                </c:pt>
                <c:pt idx="8331">
                  <c:v>83.3100000000057</c:v>
                </c:pt>
                <c:pt idx="8332">
                  <c:v>83.32000000000569</c:v>
                </c:pt>
                <c:pt idx="8333">
                  <c:v>83.33000000000568</c:v>
                </c:pt>
                <c:pt idx="8334">
                  <c:v>83.3400000000057</c:v>
                </c:pt>
                <c:pt idx="8335">
                  <c:v>83.35000000000569</c:v>
                </c:pt>
                <c:pt idx="8336">
                  <c:v>83.3600000000057</c:v>
                </c:pt>
                <c:pt idx="8337">
                  <c:v>83.37000000000569</c:v>
                </c:pt>
                <c:pt idx="8338">
                  <c:v>83.38000000000568</c:v>
                </c:pt>
                <c:pt idx="8339">
                  <c:v>83.3900000000057</c:v>
                </c:pt>
                <c:pt idx="8340">
                  <c:v>83.4000000000057</c:v>
                </c:pt>
                <c:pt idx="8341">
                  <c:v>83.4100000000057</c:v>
                </c:pt>
                <c:pt idx="8342">
                  <c:v>83.4200000000057</c:v>
                </c:pt>
                <c:pt idx="8343">
                  <c:v>83.4300000000057</c:v>
                </c:pt>
                <c:pt idx="8344">
                  <c:v>83.4400000000057</c:v>
                </c:pt>
                <c:pt idx="8345">
                  <c:v>83.4500000000057</c:v>
                </c:pt>
                <c:pt idx="8346">
                  <c:v>83.4600000000057</c:v>
                </c:pt>
                <c:pt idx="8347">
                  <c:v>83.47000000000578</c:v>
                </c:pt>
                <c:pt idx="8348">
                  <c:v>83.4800000000058</c:v>
                </c:pt>
                <c:pt idx="8349">
                  <c:v>83.4900000000058</c:v>
                </c:pt>
                <c:pt idx="8350">
                  <c:v>83.5000000000058</c:v>
                </c:pt>
                <c:pt idx="8351">
                  <c:v>83.5100000000058</c:v>
                </c:pt>
                <c:pt idx="8352">
                  <c:v>83.52000000000578</c:v>
                </c:pt>
                <c:pt idx="8353">
                  <c:v>83.5300000000058</c:v>
                </c:pt>
                <c:pt idx="8354">
                  <c:v>83.5400000000058</c:v>
                </c:pt>
                <c:pt idx="8355">
                  <c:v>83.55000000000578</c:v>
                </c:pt>
                <c:pt idx="8356">
                  <c:v>83.5600000000058</c:v>
                </c:pt>
                <c:pt idx="8357">
                  <c:v>83.57000000000579</c:v>
                </c:pt>
                <c:pt idx="8358">
                  <c:v>83.58000000000578</c:v>
                </c:pt>
                <c:pt idx="8359">
                  <c:v>83.5900000000058</c:v>
                </c:pt>
                <c:pt idx="8360">
                  <c:v>83.60000000000579</c:v>
                </c:pt>
                <c:pt idx="8361">
                  <c:v>83.61000000000578</c:v>
                </c:pt>
                <c:pt idx="8362">
                  <c:v>83.62000000000579</c:v>
                </c:pt>
                <c:pt idx="8363">
                  <c:v>83.63000000000578</c:v>
                </c:pt>
                <c:pt idx="8364">
                  <c:v>83.6400000000058</c:v>
                </c:pt>
                <c:pt idx="8365">
                  <c:v>83.65000000000579</c:v>
                </c:pt>
                <c:pt idx="8366">
                  <c:v>83.66000000000588</c:v>
                </c:pt>
                <c:pt idx="8367">
                  <c:v>83.67000000000588</c:v>
                </c:pt>
                <c:pt idx="8368">
                  <c:v>83.68000000000589</c:v>
                </c:pt>
                <c:pt idx="8369">
                  <c:v>83.69000000000588</c:v>
                </c:pt>
                <c:pt idx="8370">
                  <c:v>83.7000000000059</c:v>
                </c:pt>
                <c:pt idx="8371">
                  <c:v>83.7100000000059</c:v>
                </c:pt>
                <c:pt idx="8372">
                  <c:v>83.72000000000588</c:v>
                </c:pt>
                <c:pt idx="8373">
                  <c:v>83.7300000000059</c:v>
                </c:pt>
                <c:pt idx="8374">
                  <c:v>83.7400000000059</c:v>
                </c:pt>
                <c:pt idx="8375">
                  <c:v>83.7500000000059</c:v>
                </c:pt>
                <c:pt idx="8376">
                  <c:v>83.7600000000059</c:v>
                </c:pt>
                <c:pt idx="8377">
                  <c:v>83.77000000000588</c:v>
                </c:pt>
                <c:pt idx="8378">
                  <c:v>83.7800000000059</c:v>
                </c:pt>
                <c:pt idx="8379">
                  <c:v>83.7900000000059</c:v>
                </c:pt>
                <c:pt idx="8380">
                  <c:v>83.80000000000588</c:v>
                </c:pt>
                <c:pt idx="8381">
                  <c:v>83.8100000000059</c:v>
                </c:pt>
                <c:pt idx="8382">
                  <c:v>83.82000000000589</c:v>
                </c:pt>
                <c:pt idx="8383">
                  <c:v>83.83000000000588</c:v>
                </c:pt>
                <c:pt idx="8384">
                  <c:v>83.8400000000059</c:v>
                </c:pt>
                <c:pt idx="8385">
                  <c:v>83.85000000000589</c:v>
                </c:pt>
                <c:pt idx="8386">
                  <c:v>83.86000000000598</c:v>
                </c:pt>
                <c:pt idx="8387">
                  <c:v>83.87000000000599</c:v>
                </c:pt>
                <c:pt idx="8388">
                  <c:v>83.88000000000599</c:v>
                </c:pt>
                <c:pt idx="8389">
                  <c:v>83.890000000006</c:v>
                </c:pt>
                <c:pt idx="8390">
                  <c:v>83.900000000006</c:v>
                </c:pt>
                <c:pt idx="8391">
                  <c:v>83.910000000006</c:v>
                </c:pt>
                <c:pt idx="8392">
                  <c:v>83.920000000006</c:v>
                </c:pt>
                <c:pt idx="8393">
                  <c:v>83.930000000006</c:v>
                </c:pt>
                <c:pt idx="8394">
                  <c:v>83.940000000006</c:v>
                </c:pt>
                <c:pt idx="8395">
                  <c:v>83.950000000006</c:v>
                </c:pt>
                <c:pt idx="8396">
                  <c:v>83.960000000006</c:v>
                </c:pt>
                <c:pt idx="8397">
                  <c:v>83.97000000000598</c:v>
                </c:pt>
                <c:pt idx="8398">
                  <c:v>83.980000000006</c:v>
                </c:pt>
                <c:pt idx="8399">
                  <c:v>83.990000000006</c:v>
                </c:pt>
                <c:pt idx="8400">
                  <c:v>84.00000000000598</c:v>
                </c:pt>
                <c:pt idx="8401">
                  <c:v>84.010000000006</c:v>
                </c:pt>
                <c:pt idx="8402">
                  <c:v>84.02000000000598</c:v>
                </c:pt>
                <c:pt idx="8403">
                  <c:v>84.030000000006</c:v>
                </c:pt>
                <c:pt idx="8404">
                  <c:v>84.040000000006</c:v>
                </c:pt>
                <c:pt idx="8405">
                  <c:v>84.05000000000608</c:v>
                </c:pt>
                <c:pt idx="8406">
                  <c:v>84.0600000000061</c:v>
                </c:pt>
                <c:pt idx="8407">
                  <c:v>84.07000000000609</c:v>
                </c:pt>
                <c:pt idx="8408">
                  <c:v>84.08000000000608</c:v>
                </c:pt>
                <c:pt idx="8409">
                  <c:v>84.0900000000061</c:v>
                </c:pt>
                <c:pt idx="8410">
                  <c:v>84.10000000000609</c:v>
                </c:pt>
                <c:pt idx="8411">
                  <c:v>84.11000000000608</c:v>
                </c:pt>
                <c:pt idx="8412">
                  <c:v>84.12000000000609</c:v>
                </c:pt>
                <c:pt idx="8413">
                  <c:v>84.13000000000609</c:v>
                </c:pt>
                <c:pt idx="8414">
                  <c:v>84.14000000000608</c:v>
                </c:pt>
                <c:pt idx="8415">
                  <c:v>84.15000000000609</c:v>
                </c:pt>
                <c:pt idx="8416">
                  <c:v>84.16000000000608</c:v>
                </c:pt>
                <c:pt idx="8417">
                  <c:v>84.17000000000608</c:v>
                </c:pt>
                <c:pt idx="8418">
                  <c:v>84.18000000000609</c:v>
                </c:pt>
                <c:pt idx="8419">
                  <c:v>84.19000000000608</c:v>
                </c:pt>
                <c:pt idx="8420">
                  <c:v>84.2000000000061</c:v>
                </c:pt>
                <c:pt idx="8421">
                  <c:v>84.2100000000061</c:v>
                </c:pt>
                <c:pt idx="8422">
                  <c:v>84.22000000000608</c:v>
                </c:pt>
                <c:pt idx="8423">
                  <c:v>84.2300000000061</c:v>
                </c:pt>
                <c:pt idx="8424">
                  <c:v>84.2400000000061</c:v>
                </c:pt>
                <c:pt idx="8425">
                  <c:v>84.25000000000618</c:v>
                </c:pt>
                <c:pt idx="8426">
                  <c:v>84.2600000000062</c:v>
                </c:pt>
                <c:pt idx="8427">
                  <c:v>84.27000000000619</c:v>
                </c:pt>
                <c:pt idx="8428">
                  <c:v>84.28000000000618</c:v>
                </c:pt>
                <c:pt idx="8429">
                  <c:v>84.2900000000062</c:v>
                </c:pt>
                <c:pt idx="8430">
                  <c:v>84.30000000000618</c:v>
                </c:pt>
                <c:pt idx="8431">
                  <c:v>84.3100000000062</c:v>
                </c:pt>
                <c:pt idx="8432">
                  <c:v>84.32000000000619</c:v>
                </c:pt>
                <c:pt idx="8433">
                  <c:v>84.33000000000618</c:v>
                </c:pt>
                <c:pt idx="8434">
                  <c:v>84.3400000000062</c:v>
                </c:pt>
                <c:pt idx="8435">
                  <c:v>84.35000000000619</c:v>
                </c:pt>
                <c:pt idx="8436">
                  <c:v>84.36000000000618</c:v>
                </c:pt>
                <c:pt idx="8437">
                  <c:v>84.37000000000619</c:v>
                </c:pt>
                <c:pt idx="8438">
                  <c:v>84.38000000000619</c:v>
                </c:pt>
                <c:pt idx="8439">
                  <c:v>84.39000000000618</c:v>
                </c:pt>
                <c:pt idx="8440">
                  <c:v>84.4000000000062</c:v>
                </c:pt>
                <c:pt idx="8441">
                  <c:v>84.4100000000062</c:v>
                </c:pt>
                <c:pt idx="8442">
                  <c:v>84.4200000000062</c:v>
                </c:pt>
                <c:pt idx="8443">
                  <c:v>84.4300000000062</c:v>
                </c:pt>
                <c:pt idx="8444">
                  <c:v>84.4400000000063</c:v>
                </c:pt>
                <c:pt idx="8445">
                  <c:v>84.4500000000063</c:v>
                </c:pt>
                <c:pt idx="8446">
                  <c:v>84.4600000000063</c:v>
                </c:pt>
                <c:pt idx="8447">
                  <c:v>84.47000000000628</c:v>
                </c:pt>
                <c:pt idx="8448">
                  <c:v>84.4800000000063</c:v>
                </c:pt>
                <c:pt idx="8449">
                  <c:v>84.4900000000063</c:v>
                </c:pt>
                <c:pt idx="8450">
                  <c:v>84.50000000000628</c:v>
                </c:pt>
                <c:pt idx="8451">
                  <c:v>84.5100000000063</c:v>
                </c:pt>
                <c:pt idx="8452">
                  <c:v>84.52000000000629</c:v>
                </c:pt>
                <c:pt idx="8453">
                  <c:v>84.53000000000628</c:v>
                </c:pt>
                <c:pt idx="8454">
                  <c:v>84.5400000000063</c:v>
                </c:pt>
                <c:pt idx="8455">
                  <c:v>84.55000000000629</c:v>
                </c:pt>
                <c:pt idx="8456">
                  <c:v>84.5600000000063</c:v>
                </c:pt>
                <c:pt idx="8457">
                  <c:v>84.57000000000629</c:v>
                </c:pt>
                <c:pt idx="8458">
                  <c:v>84.58000000000628</c:v>
                </c:pt>
                <c:pt idx="8459">
                  <c:v>84.5900000000063</c:v>
                </c:pt>
                <c:pt idx="8460">
                  <c:v>84.60000000000629</c:v>
                </c:pt>
                <c:pt idx="8461">
                  <c:v>84.61000000000628</c:v>
                </c:pt>
                <c:pt idx="8462">
                  <c:v>84.62000000000629</c:v>
                </c:pt>
                <c:pt idx="8463">
                  <c:v>84.63000000000629</c:v>
                </c:pt>
                <c:pt idx="8464">
                  <c:v>84.64000000000638</c:v>
                </c:pt>
                <c:pt idx="8465">
                  <c:v>84.65000000000639</c:v>
                </c:pt>
                <c:pt idx="8466">
                  <c:v>84.66000000000639</c:v>
                </c:pt>
                <c:pt idx="8467">
                  <c:v>84.67000000000637</c:v>
                </c:pt>
                <c:pt idx="8468">
                  <c:v>84.68000000000639</c:v>
                </c:pt>
                <c:pt idx="8469">
                  <c:v>84.69000000000639</c:v>
                </c:pt>
                <c:pt idx="8470">
                  <c:v>84.7000000000064</c:v>
                </c:pt>
                <c:pt idx="8471">
                  <c:v>84.7100000000064</c:v>
                </c:pt>
                <c:pt idx="8472">
                  <c:v>84.72000000000638</c:v>
                </c:pt>
                <c:pt idx="8473">
                  <c:v>84.7300000000064</c:v>
                </c:pt>
                <c:pt idx="8474">
                  <c:v>84.7400000000064</c:v>
                </c:pt>
                <c:pt idx="8475">
                  <c:v>84.75000000000638</c:v>
                </c:pt>
                <c:pt idx="8476">
                  <c:v>84.7600000000064</c:v>
                </c:pt>
                <c:pt idx="8477">
                  <c:v>84.77000000000639</c:v>
                </c:pt>
                <c:pt idx="8478">
                  <c:v>84.78000000000638</c:v>
                </c:pt>
                <c:pt idx="8479">
                  <c:v>84.7900000000064</c:v>
                </c:pt>
                <c:pt idx="8480">
                  <c:v>84.80000000000639</c:v>
                </c:pt>
                <c:pt idx="8481">
                  <c:v>84.81000000000638</c:v>
                </c:pt>
                <c:pt idx="8482">
                  <c:v>84.82000000000639</c:v>
                </c:pt>
                <c:pt idx="8483">
                  <c:v>84.83000000000638</c:v>
                </c:pt>
                <c:pt idx="8484">
                  <c:v>84.8400000000065</c:v>
                </c:pt>
                <c:pt idx="8485">
                  <c:v>84.85000000000649</c:v>
                </c:pt>
                <c:pt idx="8486">
                  <c:v>84.86000000000648</c:v>
                </c:pt>
                <c:pt idx="8487">
                  <c:v>84.87000000000648</c:v>
                </c:pt>
                <c:pt idx="8488">
                  <c:v>84.88000000000649</c:v>
                </c:pt>
                <c:pt idx="8489">
                  <c:v>84.89000000000648</c:v>
                </c:pt>
                <c:pt idx="8490">
                  <c:v>84.9000000000065</c:v>
                </c:pt>
                <c:pt idx="8491">
                  <c:v>84.9100000000065</c:v>
                </c:pt>
                <c:pt idx="8492">
                  <c:v>84.92000000000648</c:v>
                </c:pt>
                <c:pt idx="8493">
                  <c:v>84.9300000000065</c:v>
                </c:pt>
                <c:pt idx="8494">
                  <c:v>84.9400000000065</c:v>
                </c:pt>
                <c:pt idx="8495">
                  <c:v>84.95000000000648</c:v>
                </c:pt>
                <c:pt idx="8496">
                  <c:v>84.9600000000065</c:v>
                </c:pt>
                <c:pt idx="8497">
                  <c:v>84.97000000000648</c:v>
                </c:pt>
                <c:pt idx="8498">
                  <c:v>84.9800000000065</c:v>
                </c:pt>
                <c:pt idx="8499">
                  <c:v>84.9900000000065</c:v>
                </c:pt>
                <c:pt idx="8500">
                  <c:v>85.00000000000648</c:v>
                </c:pt>
                <c:pt idx="8501">
                  <c:v>85.0100000000065</c:v>
                </c:pt>
                <c:pt idx="8502">
                  <c:v>85.02000000000649</c:v>
                </c:pt>
                <c:pt idx="8503">
                  <c:v>85.03000000000658</c:v>
                </c:pt>
                <c:pt idx="8504">
                  <c:v>85.0400000000066</c:v>
                </c:pt>
                <c:pt idx="8505">
                  <c:v>85.05000000000659</c:v>
                </c:pt>
                <c:pt idx="8506">
                  <c:v>85.06000000000658</c:v>
                </c:pt>
                <c:pt idx="8507">
                  <c:v>85.07000000000659</c:v>
                </c:pt>
                <c:pt idx="8508">
                  <c:v>85.08000000000659</c:v>
                </c:pt>
                <c:pt idx="8509">
                  <c:v>85.09000000000658</c:v>
                </c:pt>
                <c:pt idx="8510">
                  <c:v>85.10000000000659</c:v>
                </c:pt>
                <c:pt idx="8511">
                  <c:v>85.11000000000658</c:v>
                </c:pt>
                <c:pt idx="8512">
                  <c:v>85.12000000000658</c:v>
                </c:pt>
                <c:pt idx="8513">
                  <c:v>85.13000000000659</c:v>
                </c:pt>
                <c:pt idx="8514">
                  <c:v>85.14000000000658</c:v>
                </c:pt>
                <c:pt idx="8515">
                  <c:v>85.15000000000659</c:v>
                </c:pt>
                <c:pt idx="8516">
                  <c:v>85.16000000000659</c:v>
                </c:pt>
                <c:pt idx="8517">
                  <c:v>85.17000000000657</c:v>
                </c:pt>
                <c:pt idx="8518">
                  <c:v>85.18000000000659</c:v>
                </c:pt>
                <c:pt idx="8519">
                  <c:v>85.19000000000659</c:v>
                </c:pt>
                <c:pt idx="8520">
                  <c:v>85.20000000000658</c:v>
                </c:pt>
                <c:pt idx="8521">
                  <c:v>85.2100000000066</c:v>
                </c:pt>
                <c:pt idx="8522">
                  <c:v>85.22000000000659</c:v>
                </c:pt>
                <c:pt idx="8523">
                  <c:v>85.23000000000668</c:v>
                </c:pt>
                <c:pt idx="8524">
                  <c:v>85.2400000000067</c:v>
                </c:pt>
                <c:pt idx="8525">
                  <c:v>85.25000000000668</c:v>
                </c:pt>
                <c:pt idx="8526">
                  <c:v>85.2600000000067</c:v>
                </c:pt>
                <c:pt idx="8527">
                  <c:v>85.27000000000669</c:v>
                </c:pt>
                <c:pt idx="8528">
                  <c:v>85.28000000000668</c:v>
                </c:pt>
                <c:pt idx="8529">
                  <c:v>85.2900000000067</c:v>
                </c:pt>
                <c:pt idx="8530">
                  <c:v>85.30000000000669</c:v>
                </c:pt>
                <c:pt idx="8531">
                  <c:v>85.31000000000668</c:v>
                </c:pt>
                <c:pt idx="8532">
                  <c:v>85.32000000000669</c:v>
                </c:pt>
                <c:pt idx="8533">
                  <c:v>85.33000000000669</c:v>
                </c:pt>
                <c:pt idx="8534">
                  <c:v>85.34000000000668</c:v>
                </c:pt>
                <c:pt idx="8535">
                  <c:v>85.35000000000669</c:v>
                </c:pt>
                <c:pt idx="8536">
                  <c:v>85.36000000000669</c:v>
                </c:pt>
                <c:pt idx="8537">
                  <c:v>85.37000000000668</c:v>
                </c:pt>
                <c:pt idx="8538">
                  <c:v>85.38000000000669</c:v>
                </c:pt>
                <c:pt idx="8539">
                  <c:v>85.39000000000668</c:v>
                </c:pt>
                <c:pt idx="8540">
                  <c:v>85.4000000000067</c:v>
                </c:pt>
                <c:pt idx="8541">
                  <c:v>85.4100000000067</c:v>
                </c:pt>
                <c:pt idx="8542">
                  <c:v>85.42000000000678</c:v>
                </c:pt>
                <c:pt idx="8543">
                  <c:v>85.4300000000068</c:v>
                </c:pt>
                <c:pt idx="8544">
                  <c:v>85.4400000000068</c:v>
                </c:pt>
                <c:pt idx="8545">
                  <c:v>85.45000000000678</c:v>
                </c:pt>
                <c:pt idx="8546">
                  <c:v>85.4600000000068</c:v>
                </c:pt>
                <c:pt idx="8547">
                  <c:v>85.47000000000679</c:v>
                </c:pt>
                <c:pt idx="8548">
                  <c:v>85.48000000000678</c:v>
                </c:pt>
                <c:pt idx="8549">
                  <c:v>85.4900000000068</c:v>
                </c:pt>
                <c:pt idx="8550">
                  <c:v>85.50000000000679</c:v>
                </c:pt>
                <c:pt idx="8551">
                  <c:v>85.5100000000068</c:v>
                </c:pt>
                <c:pt idx="8552">
                  <c:v>85.52000000000679</c:v>
                </c:pt>
                <c:pt idx="8553">
                  <c:v>85.53000000000678</c:v>
                </c:pt>
                <c:pt idx="8554">
                  <c:v>85.5400000000068</c:v>
                </c:pt>
                <c:pt idx="8555">
                  <c:v>85.55000000000679</c:v>
                </c:pt>
                <c:pt idx="8556">
                  <c:v>85.56000000000678</c:v>
                </c:pt>
                <c:pt idx="8557">
                  <c:v>85.57000000000679</c:v>
                </c:pt>
                <c:pt idx="8558">
                  <c:v>85.58000000000679</c:v>
                </c:pt>
                <c:pt idx="8559">
                  <c:v>85.59000000000678</c:v>
                </c:pt>
                <c:pt idx="8560">
                  <c:v>85.60000000000679</c:v>
                </c:pt>
                <c:pt idx="8561">
                  <c:v>85.61000000000679</c:v>
                </c:pt>
                <c:pt idx="8562">
                  <c:v>85.62000000000687</c:v>
                </c:pt>
                <c:pt idx="8563">
                  <c:v>85.63000000000689</c:v>
                </c:pt>
                <c:pt idx="8564">
                  <c:v>85.64000000000689</c:v>
                </c:pt>
                <c:pt idx="8565">
                  <c:v>85.65000000000688</c:v>
                </c:pt>
                <c:pt idx="8566">
                  <c:v>85.66000000000689</c:v>
                </c:pt>
                <c:pt idx="8567">
                  <c:v>85.67000000000687</c:v>
                </c:pt>
                <c:pt idx="8568">
                  <c:v>85.68000000000688</c:v>
                </c:pt>
                <c:pt idx="8569">
                  <c:v>85.69000000000689</c:v>
                </c:pt>
                <c:pt idx="8570">
                  <c:v>85.70000000000688</c:v>
                </c:pt>
                <c:pt idx="8571">
                  <c:v>85.7100000000069</c:v>
                </c:pt>
                <c:pt idx="8572">
                  <c:v>85.72000000000689</c:v>
                </c:pt>
                <c:pt idx="8573">
                  <c:v>85.73000000000688</c:v>
                </c:pt>
                <c:pt idx="8574">
                  <c:v>85.7400000000069</c:v>
                </c:pt>
                <c:pt idx="8575">
                  <c:v>85.75000000000689</c:v>
                </c:pt>
                <c:pt idx="8576">
                  <c:v>85.76000000000688</c:v>
                </c:pt>
                <c:pt idx="8577">
                  <c:v>85.77000000000689</c:v>
                </c:pt>
                <c:pt idx="8578">
                  <c:v>85.78000000000688</c:v>
                </c:pt>
                <c:pt idx="8579">
                  <c:v>85.7900000000069</c:v>
                </c:pt>
                <c:pt idx="8580">
                  <c:v>85.80000000000689</c:v>
                </c:pt>
                <c:pt idx="8581">
                  <c:v>85.81000000000698</c:v>
                </c:pt>
                <c:pt idx="8582">
                  <c:v>85.82000000000698</c:v>
                </c:pt>
                <c:pt idx="8583">
                  <c:v>85.830000000007</c:v>
                </c:pt>
                <c:pt idx="8584">
                  <c:v>85.84000000000698</c:v>
                </c:pt>
                <c:pt idx="8585">
                  <c:v>85.850000000007</c:v>
                </c:pt>
                <c:pt idx="8586">
                  <c:v>85.860000000007</c:v>
                </c:pt>
                <c:pt idx="8587">
                  <c:v>85.87000000000697</c:v>
                </c:pt>
                <c:pt idx="8588">
                  <c:v>85.880000000007</c:v>
                </c:pt>
                <c:pt idx="8589">
                  <c:v>85.890000000007</c:v>
                </c:pt>
                <c:pt idx="8590">
                  <c:v>85.90000000000698</c:v>
                </c:pt>
                <c:pt idx="8591">
                  <c:v>85.910000000007</c:v>
                </c:pt>
                <c:pt idx="8592">
                  <c:v>85.92000000000698</c:v>
                </c:pt>
                <c:pt idx="8593">
                  <c:v>85.930000000007</c:v>
                </c:pt>
                <c:pt idx="8594">
                  <c:v>85.940000000007</c:v>
                </c:pt>
                <c:pt idx="8595">
                  <c:v>85.95000000000698</c:v>
                </c:pt>
                <c:pt idx="8596">
                  <c:v>85.960000000007</c:v>
                </c:pt>
                <c:pt idx="8597">
                  <c:v>85.970000000007</c:v>
                </c:pt>
                <c:pt idx="8598">
                  <c:v>85.98000000000698</c:v>
                </c:pt>
                <c:pt idx="8599">
                  <c:v>85.990000000007</c:v>
                </c:pt>
                <c:pt idx="8600">
                  <c:v>86.000000000007</c:v>
                </c:pt>
                <c:pt idx="8601">
                  <c:v>86.0100000000071</c:v>
                </c:pt>
                <c:pt idx="8602">
                  <c:v>86.0200000000071</c:v>
                </c:pt>
                <c:pt idx="8603">
                  <c:v>86.0300000000071</c:v>
                </c:pt>
                <c:pt idx="8604">
                  <c:v>86.0400000000071</c:v>
                </c:pt>
                <c:pt idx="8605">
                  <c:v>86.0500000000071</c:v>
                </c:pt>
                <c:pt idx="8606">
                  <c:v>86.0600000000071</c:v>
                </c:pt>
                <c:pt idx="8607">
                  <c:v>86.0700000000071</c:v>
                </c:pt>
                <c:pt idx="8608">
                  <c:v>86.0800000000071</c:v>
                </c:pt>
                <c:pt idx="8609">
                  <c:v>86.0900000000071</c:v>
                </c:pt>
                <c:pt idx="8610">
                  <c:v>86.1000000000071</c:v>
                </c:pt>
                <c:pt idx="8611">
                  <c:v>86.1100000000071</c:v>
                </c:pt>
                <c:pt idx="8612">
                  <c:v>86.12000000000708</c:v>
                </c:pt>
                <c:pt idx="8613">
                  <c:v>86.1300000000071</c:v>
                </c:pt>
                <c:pt idx="8614">
                  <c:v>86.1400000000071</c:v>
                </c:pt>
                <c:pt idx="8615">
                  <c:v>86.15000000000708</c:v>
                </c:pt>
                <c:pt idx="8616">
                  <c:v>86.1600000000071</c:v>
                </c:pt>
                <c:pt idx="8617">
                  <c:v>86.17000000000708</c:v>
                </c:pt>
                <c:pt idx="8618">
                  <c:v>86.1800000000071</c:v>
                </c:pt>
                <c:pt idx="8619">
                  <c:v>86.1900000000071</c:v>
                </c:pt>
                <c:pt idx="8620">
                  <c:v>86.2000000000072</c:v>
                </c:pt>
                <c:pt idx="8621">
                  <c:v>86.2100000000072</c:v>
                </c:pt>
                <c:pt idx="8622">
                  <c:v>86.2200000000072</c:v>
                </c:pt>
                <c:pt idx="8623">
                  <c:v>86.2300000000072</c:v>
                </c:pt>
                <c:pt idx="8624">
                  <c:v>86.2400000000072</c:v>
                </c:pt>
                <c:pt idx="8625">
                  <c:v>86.2500000000072</c:v>
                </c:pt>
                <c:pt idx="8626">
                  <c:v>86.2600000000072</c:v>
                </c:pt>
                <c:pt idx="8627">
                  <c:v>86.2700000000072</c:v>
                </c:pt>
                <c:pt idx="8628">
                  <c:v>86.2800000000072</c:v>
                </c:pt>
                <c:pt idx="8629">
                  <c:v>86.2900000000072</c:v>
                </c:pt>
                <c:pt idx="8630">
                  <c:v>86.3000000000072</c:v>
                </c:pt>
                <c:pt idx="8631">
                  <c:v>86.3100000000072</c:v>
                </c:pt>
                <c:pt idx="8632">
                  <c:v>86.3200000000072</c:v>
                </c:pt>
                <c:pt idx="8633">
                  <c:v>86.3300000000072</c:v>
                </c:pt>
                <c:pt idx="8634">
                  <c:v>86.3400000000072</c:v>
                </c:pt>
                <c:pt idx="8635">
                  <c:v>86.3500000000072</c:v>
                </c:pt>
                <c:pt idx="8636">
                  <c:v>86.3600000000072</c:v>
                </c:pt>
                <c:pt idx="8637">
                  <c:v>86.37000000000718</c:v>
                </c:pt>
                <c:pt idx="8638">
                  <c:v>86.3800000000072</c:v>
                </c:pt>
                <c:pt idx="8639">
                  <c:v>86.3900000000072</c:v>
                </c:pt>
                <c:pt idx="8640">
                  <c:v>86.4000000000073</c:v>
                </c:pt>
                <c:pt idx="8641">
                  <c:v>86.4100000000073</c:v>
                </c:pt>
                <c:pt idx="8642">
                  <c:v>86.4200000000073</c:v>
                </c:pt>
                <c:pt idx="8643">
                  <c:v>86.4300000000073</c:v>
                </c:pt>
                <c:pt idx="8644">
                  <c:v>86.4400000000073</c:v>
                </c:pt>
                <c:pt idx="8645">
                  <c:v>86.4500000000073</c:v>
                </c:pt>
                <c:pt idx="8646">
                  <c:v>86.4600000000073</c:v>
                </c:pt>
                <c:pt idx="8647">
                  <c:v>86.4700000000073</c:v>
                </c:pt>
                <c:pt idx="8648">
                  <c:v>86.4800000000073</c:v>
                </c:pt>
                <c:pt idx="8649">
                  <c:v>86.4900000000073</c:v>
                </c:pt>
                <c:pt idx="8650">
                  <c:v>86.5000000000073</c:v>
                </c:pt>
                <c:pt idx="8651">
                  <c:v>86.5100000000073</c:v>
                </c:pt>
                <c:pt idx="8652">
                  <c:v>86.5200000000073</c:v>
                </c:pt>
                <c:pt idx="8653">
                  <c:v>86.5300000000073</c:v>
                </c:pt>
                <c:pt idx="8654">
                  <c:v>86.5400000000073</c:v>
                </c:pt>
                <c:pt idx="8655">
                  <c:v>86.5500000000073</c:v>
                </c:pt>
                <c:pt idx="8656">
                  <c:v>86.5600000000073</c:v>
                </c:pt>
                <c:pt idx="8657">
                  <c:v>86.5700000000073</c:v>
                </c:pt>
                <c:pt idx="8658">
                  <c:v>86.5800000000073</c:v>
                </c:pt>
                <c:pt idx="8659">
                  <c:v>86.5900000000074</c:v>
                </c:pt>
                <c:pt idx="8660">
                  <c:v>86.6000000000074</c:v>
                </c:pt>
                <c:pt idx="8661">
                  <c:v>86.6100000000074</c:v>
                </c:pt>
                <c:pt idx="8662">
                  <c:v>86.62000000000738</c:v>
                </c:pt>
                <c:pt idx="8663">
                  <c:v>86.6300000000074</c:v>
                </c:pt>
                <c:pt idx="8664">
                  <c:v>86.6400000000074</c:v>
                </c:pt>
                <c:pt idx="8665">
                  <c:v>86.65000000000738</c:v>
                </c:pt>
                <c:pt idx="8666">
                  <c:v>86.6600000000074</c:v>
                </c:pt>
                <c:pt idx="8667">
                  <c:v>86.67000000000739</c:v>
                </c:pt>
                <c:pt idx="8668">
                  <c:v>86.68000000000738</c:v>
                </c:pt>
                <c:pt idx="8669">
                  <c:v>86.6900000000074</c:v>
                </c:pt>
                <c:pt idx="8670">
                  <c:v>86.7000000000074</c:v>
                </c:pt>
                <c:pt idx="8671">
                  <c:v>86.7100000000074</c:v>
                </c:pt>
                <c:pt idx="8672">
                  <c:v>86.7200000000074</c:v>
                </c:pt>
                <c:pt idx="8673">
                  <c:v>86.7300000000074</c:v>
                </c:pt>
                <c:pt idx="8674">
                  <c:v>86.7400000000074</c:v>
                </c:pt>
                <c:pt idx="8675">
                  <c:v>86.7500000000074</c:v>
                </c:pt>
                <c:pt idx="8676">
                  <c:v>86.7600000000074</c:v>
                </c:pt>
                <c:pt idx="8677">
                  <c:v>86.7700000000074</c:v>
                </c:pt>
                <c:pt idx="8678">
                  <c:v>86.7800000000074</c:v>
                </c:pt>
                <c:pt idx="8679">
                  <c:v>86.7900000000075</c:v>
                </c:pt>
                <c:pt idx="8680">
                  <c:v>86.8000000000075</c:v>
                </c:pt>
                <c:pt idx="8681">
                  <c:v>86.8100000000075</c:v>
                </c:pt>
                <c:pt idx="8682">
                  <c:v>86.82000000000748</c:v>
                </c:pt>
                <c:pt idx="8683">
                  <c:v>86.8300000000075</c:v>
                </c:pt>
                <c:pt idx="8684">
                  <c:v>86.8400000000075</c:v>
                </c:pt>
                <c:pt idx="8685">
                  <c:v>86.8500000000075</c:v>
                </c:pt>
                <c:pt idx="8686">
                  <c:v>86.8600000000075</c:v>
                </c:pt>
                <c:pt idx="8687">
                  <c:v>86.87000000000748</c:v>
                </c:pt>
                <c:pt idx="8688">
                  <c:v>86.8800000000075</c:v>
                </c:pt>
                <c:pt idx="8689">
                  <c:v>86.8900000000075</c:v>
                </c:pt>
                <c:pt idx="8690">
                  <c:v>86.9000000000075</c:v>
                </c:pt>
                <c:pt idx="8691">
                  <c:v>86.9100000000075</c:v>
                </c:pt>
                <c:pt idx="8692">
                  <c:v>86.9200000000075</c:v>
                </c:pt>
                <c:pt idx="8693">
                  <c:v>86.9300000000075</c:v>
                </c:pt>
                <c:pt idx="8694">
                  <c:v>86.9400000000075</c:v>
                </c:pt>
                <c:pt idx="8695">
                  <c:v>86.9500000000075</c:v>
                </c:pt>
                <c:pt idx="8696">
                  <c:v>86.9600000000075</c:v>
                </c:pt>
                <c:pt idx="8697">
                  <c:v>86.9700000000075</c:v>
                </c:pt>
                <c:pt idx="8698">
                  <c:v>86.9800000000075</c:v>
                </c:pt>
                <c:pt idx="8699">
                  <c:v>86.9900000000076</c:v>
                </c:pt>
                <c:pt idx="8700">
                  <c:v>87.0000000000076</c:v>
                </c:pt>
                <c:pt idx="8701">
                  <c:v>87.0100000000076</c:v>
                </c:pt>
                <c:pt idx="8702">
                  <c:v>87.0200000000076</c:v>
                </c:pt>
                <c:pt idx="8703">
                  <c:v>87.0300000000076</c:v>
                </c:pt>
                <c:pt idx="8704">
                  <c:v>87.0400000000076</c:v>
                </c:pt>
                <c:pt idx="8705">
                  <c:v>87.0500000000076</c:v>
                </c:pt>
                <c:pt idx="8706">
                  <c:v>87.0600000000076</c:v>
                </c:pt>
                <c:pt idx="8707">
                  <c:v>87.07000000000758</c:v>
                </c:pt>
                <c:pt idx="8708">
                  <c:v>87.0800000000076</c:v>
                </c:pt>
                <c:pt idx="8709">
                  <c:v>87.0900000000076</c:v>
                </c:pt>
                <c:pt idx="8710">
                  <c:v>87.10000000000758</c:v>
                </c:pt>
                <c:pt idx="8711">
                  <c:v>87.1100000000076</c:v>
                </c:pt>
                <c:pt idx="8712">
                  <c:v>87.12000000000758</c:v>
                </c:pt>
                <c:pt idx="8713">
                  <c:v>87.1300000000076</c:v>
                </c:pt>
                <c:pt idx="8714">
                  <c:v>87.1400000000076</c:v>
                </c:pt>
                <c:pt idx="8715">
                  <c:v>87.15000000000758</c:v>
                </c:pt>
                <c:pt idx="8716">
                  <c:v>87.1600000000076</c:v>
                </c:pt>
                <c:pt idx="8717">
                  <c:v>87.17000000000759</c:v>
                </c:pt>
                <c:pt idx="8718">
                  <c:v>87.18000000000768</c:v>
                </c:pt>
                <c:pt idx="8719">
                  <c:v>87.1900000000077</c:v>
                </c:pt>
                <c:pt idx="8720">
                  <c:v>87.2000000000077</c:v>
                </c:pt>
                <c:pt idx="8721">
                  <c:v>87.2100000000077</c:v>
                </c:pt>
                <c:pt idx="8722">
                  <c:v>87.2200000000077</c:v>
                </c:pt>
                <c:pt idx="8723">
                  <c:v>87.2300000000077</c:v>
                </c:pt>
                <c:pt idx="8724">
                  <c:v>87.2400000000077</c:v>
                </c:pt>
                <c:pt idx="8725">
                  <c:v>87.2500000000077</c:v>
                </c:pt>
                <c:pt idx="8726">
                  <c:v>87.2600000000077</c:v>
                </c:pt>
                <c:pt idx="8727">
                  <c:v>87.2700000000077</c:v>
                </c:pt>
                <c:pt idx="8728">
                  <c:v>87.2800000000077</c:v>
                </c:pt>
                <c:pt idx="8729">
                  <c:v>87.2900000000077</c:v>
                </c:pt>
                <c:pt idx="8730">
                  <c:v>87.3000000000077</c:v>
                </c:pt>
                <c:pt idx="8731">
                  <c:v>87.3100000000077</c:v>
                </c:pt>
                <c:pt idx="8732">
                  <c:v>87.32000000000768</c:v>
                </c:pt>
                <c:pt idx="8733">
                  <c:v>87.3300000000077</c:v>
                </c:pt>
                <c:pt idx="8734">
                  <c:v>87.3400000000077</c:v>
                </c:pt>
                <c:pt idx="8735">
                  <c:v>87.35000000000768</c:v>
                </c:pt>
                <c:pt idx="8736">
                  <c:v>87.3600000000077</c:v>
                </c:pt>
                <c:pt idx="8737">
                  <c:v>87.37000000000769</c:v>
                </c:pt>
                <c:pt idx="8738">
                  <c:v>87.38000000000778</c:v>
                </c:pt>
                <c:pt idx="8739">
                  <c:v>87.3900000000078</c:v>
                </c:pt>
                <c:pt idx="8740">
                  <c:v>87.4000000000078</c:v>
                </c:pt>
                <c:pt idx="8741">
                  <c:v>87.4100000000078</c:v>
                </c:pt>
                <c:pt idx="8742">
                  <c:v>87.4200000000078</c:v>
                </c:pt>
                <c:pt idx="8743">
                  <c:v>87.4300000000078</c:v>
                </c:pt>
                <c:pt idx="8744">
                  <c:v>87.4400000000078</c:v>
                </c:pt>
                <c:pt idx="8745">
                  <c:v>87.4500000000078</c:v>
                </c:pt>
                <c:pt idx="8746">
                  <c:v>87.4600000000078</c:v>
                </c:pt>
                <c:pt idx="8747">
                  <c:v>87.4700000000078</c:v>
                </c:pt>
                <c:pt idx="8748">
                  <c:v>87.4800000000078</c:v>
                </c:pt>
                <c:pt idx="8749">
                  <c:v>87.4900000000078</c:v>
                </c:pt>
                <c:pt idx="8750">
                  <c:v>87.5000000000078</c:v>
                </c:pt>
                <c:pt idx="8751">
                  <c:v>87.5100000000078</c:v>
                </c:pt>
                <c:pt idx="8752">
                  <c:v>87.5200000000078</c:v>
                </c:pt>
                <c:pt idx="8753">
                  <c:v>87.5300000000078</c:v>
                </c:pt>
                <c:pt idx="8754">
                  <c:v>87.5400000000078</c:v>
                </c:pt>
                <c:pt idx="8755">
                  <c:v>87.5500000000078</c:v>
                </c:pt>
                <c:pt idx="8756">
                  <c:v>87.5600000000078</c:v>
                </c:pt>
                <c:pt idx="8757">
                  <c:v>87.57000000000788</c:v>
                </c:pt>
                <c:pt idx="8758">
                  <c:v>87.5800000000079</c:v>
                </c:pt>
                <c:pt idx="8759">
                  <c:v>87.5900000000079</c:v>
                </c:pt>
                <c:pt idx="8760">
                  <c:v>87.60000000000788</c:v>
                </c:pt>
                <c:pt idx="8761">
                  <c:v>87.6100000000079</c:v>
                </c:pt>
                <c:pt idx="8762">
                  <c:v>87.62000000000789</c:v>
                </c:pt>
                <c:pt idx="8763">
                  <c:v>87.63000000000788</c:v>
                </c:pt>
                <c:pt idx="8764">
                  <c:v>87.6400000000079</c:v>
                </c:pt>
                <c:pt idx="8765">
                  <c:v>87.65000000000789</c:v>
                </c:pt>
                <c:pt idx="8766">
                  <c:v>87.6600000000079</c:v>
                </c:pt>
                <c:pt idx="8767">
                  <c:v>87.67000000000789</c:v>
                </c:pt>
                <c:pt idx="8768">
                  <c:v>87.68000000000788</c:v>
                </c:pt>
                <c:pt idx="8769">
                  <c:v>87.6900000000079</c:v>
                </c:pt>
                <c:pt idx="8770">
                  <c:v>87.7000000000079</c:v>
                </c:pt>
                <c:pt idx="8771">
                  <c:v>87.7100000000079</c:v>
                </c:pt>
                <c:pt idx="8772">
                  <c:v>87.7200000000079</c:v>
                </c:pt>
                <c:pt idx="8773">
                  <c:v>87.7300000000079</c:v>
                </c:pt>
                <c:pt idx="8774">
                  <c:v>87.7400000000079</c:v>
                </c:pt>
                <c:pt idx="8775">
                  <c:v>87.7500000000079</c:v>
                </c:pt>
                <c:pt idx="8776">
                  <c:v>87.7600000000079</c:v>
                </c:pt>
                <c:pt idx="8777">
                  <c:v>87.77000000000798</c:v>
                </c:pt>
                <c:pt idx="8778">
                  <c:v>87.780000000008</c:v>
                </c:pt>
                <c:pt idx="8779">
                  <c:v>87.790000000008</c:v>
                </c:pt>
                <c:pt idx="8780">
                  <c:v>87.800000000008</c:v>
                </c:pt>
                <c:pt idx="8781">
                  <c:v>87.810000000008</c:v>
                </c:pt>
                <c:pt idx="8782">
                  <c:v>87.82000000000798</c:v>
                </c:pt>
                <c:pt idx="8783">
                  <c:v>87.830000000008</c:v>
                </c:pt>
                <c:pt idx="8784">
                  <c:v>87.840000000008</c:v>
                </c:pt>
                <c:pt idx="8785">
                  <c:v>87.85000000000798</c:v>
                </c:pt>
                <c:pt idx="8786">
                  <c:v>87.860000000008</c:v>
                </c:pt>
                <c:pt idx="8787">
                  <c:v>87.87000000000799</c:v>
                </c:pt>
                <c:pt idx="8788">
                  <c:v>87.88000000000798</c:v>
                </c:pt>
                <c:pt idx="8789">
                  <c:v>87.890000000008</c:v>
                </c:pt>
                <c:pt idx="8790">
                  <c:v>87.900000000008</c:v>
                </c:pt>
                <c:pt idx="8791">
                  <c:v>87.910000000008</c:v>
                </c:pt>
                <c:pt idx="8792">
                  <c:v>87.920000000008</c:v>
                </c:pt>
                <c:pt idx="8793">
                  <c:v>87.930000000008</c:v>
                </c:pt>
                <c:pt idx="8794">
                  <c:v>87.940000000008</c:v>
                </c:pt>
                <c:pt idx="8795">
                  <c:v>87.950000000008</c:v>
                </c:pt>
                <c:pt idx="8796">
                  <c:v>87.9600000000081</c:v>
                </c:pt>
                <c:pt idx="8797">
                  <c:v>87.9700000000081</c:v>
                </c:pt>
                <c:pt idx="8798">
                  <c:v>87.9800000000081</c:v>
                </c:pt>
                <c:pt idx="8799">
                  <c:v>87.9900000000081</c:v>
                </c:pt>
                <c:pt idx="8800">
                  <c:v>88.0000000000081</c:v>
                </c:pt>
                <c:pt idx="8801">
                  <c:v>88.0100000000081</c:v>
                </c:pt>
                <c:pt idx="8802">
                  <c:v>88.02000000000808</c:v>
                </c:pt>
                <c:pt idx="8803">
                  <c:v>88.0300000000081</c:v>
                </c:pt>
                <c:pt idx="8804">
                  <c:v>88.0400000000081</c:v>
                </c:pt>
                <c:pt idx="8805">
                  <c:v>88.05000000000808</c:v>
                </c:pt>
                <c:pt idx="8806">
                  <c:v>88.0600000000081</c:v>
                </c:pt>
                <c:pt idx="8807">
                  <c:v>88.07000000000808</c:v>
                </c:pt>
                <c:pt idx="8808">
                  <c:v>88.0800000000081</c:v>
                </c:pt>
                <c:pt idx="8809">
                  <c:v>88.0900000000081</c:v>
                </c:pt>
                <c:pt idx="8810">
                  <c:v>88.10000000000808</c:v>
                </c:pt>
                <c:pt idx="8811">
                  <c:v>88.1100000000081</c:v>
                </c:pt>
                <c:pt idx="8812">
                  <c:v>88.12000000000809</c:v>
                </c:pt>
                <c:pt idx="8813">
                  <c:v>88.13000000000808</c:v>
                </c:pt>
                <c:pt idx="8814">
                  <c:v>88.1400000000081</c:v>
                </c:pt>
                <c:pt idx="8815">
                  <c:v>88.15000000000809</c:v>
                </c:pt>
                <c:pt idx="8816">
                  <c:v>88.16000000000818</c:v>
                </c:pt>
                <c:pt idx="8817">
                  <c:v>88.17000000000819</c:v>
                </c:pt>
                <c:pt idx="8818">
                  <c:v>88.18000000000819</c:v>
                </c:pt>
                <c:pt idx="8819">
                  <c:v>88.19000000000818</c:v>
                </c:pt>
                <c:pt idx="8820">
                  <c:v>88.2000000000082</c:v>
                </c:pt>
                <c:pt idx="8821">
                  <c:v>88.2100000000082</c:v>
                </c:pt>
                <c:pt idx="8822">
                  <c:v>88.2200000000082</c:v>
                </c:pt>
                <c:pt idx="8823">
                  <c:v>88.2300000000082</c:v>
                </c:pt>
                <c:pt idx="8824">
                  <c:v>88.2400000000082</c:v>
                </c:pt>
                <c:pt idx="8825">
                  <c:v>88.2500000000082</c:v>
                </c:pt>
                <c:pt idx="8826">
                  <c:v>88.2600000000082</c:v>
                </c:pt>
                <c:pt idx="8827">
                  <c:v>88.27000000000818</c:v>
                </c:pt>
                <c:pt idx="8828">
                  <c:v>88.2800000000082</c:v>
                </c:pt>
                <c:pt idx="8829">
                  <c:v>88.2900000000082</c:v>
                </c:pt>
                <c:pt idx="8830">
                  <c:v>88.30000000000818</c:v>
                </c:pt>
                <c:pt idx="8831">
                  <c:v>88.3100000000082</c:v>
                </c:pt>
                <c:pt idx="8832">
                  <c:v>88.32000000000819</c:v>
                </c:pt>
                <c:pt idx="8833">
                  <c:v>88.3300000000082</c:v>
                </c:pt>
                <c:pt idx="8834">
                  <c:v>88.3400000000082</c:v>
                </c:pt>
                <c:pt idx="8835">
                  <c:v>88.35000000000828</c:v>
                </c:pt>
                <c:pt idx="8836">
                  <c:v>88.3600000000083</c:v>
                </c:pt>
                <c:pt idx="8837">
                  <c:v>88.37000000000829</c:v>
                </c:pt>
                <c:pt idx="8838">
                  <c:v>88.38000000000828</c:v>
                </c:pt>
                <c:pt idx="8839">
                  <c:v>88.3900000000083</c:v>
                </c:pt>
                <c:pt idx="8840">
                  <c:v>88.4000000000083</c:v>
                </c:pt>
                <c:pt idx="8841">
                  <c:v>88.4100000000083</c:v>
                </c:pt>
                <c:pt idx="8842">
                  <c:v>88.4200000000083</c:v>
                </c:pt>
                <c:pt idx="8843">
                  <c:v>88.4300000000083</c:v>
                </c:pt>
                <c:pt idx="8844">
                  <c:v>88.4400000000083</c:v>
                </c:pt>
                <c:pt idx="8845">
                  <c:v>88.4500000000083</c:v>
                </c:pt>
                <c:pt idx="8846">
                  <c:v>88.4600000000083</c:v>
                </c:pt>
                <c:pt idx="8847">
                  <c:v>88.4700000000083</c:v>
                </c:pt>
                <c:pt idx="8848">
                  <c:v>88.4800000000083</c:v>
                </c:pt>
                <c:pt idx="8849">
                  <c:v>88.4900000000083</c:v>
                </c:pt>
                <c:pt idx="8850">
                  <c:v>88.5000000000083</c:v>
                </c:pt>
                <c:pt idx="8851">
                  <c:v>88.5100000000083</c:v>
                </c:pt>
                <c:pt idx="8852">
                  <c:v>88.52000000000828</c:v>
                </c:pt>
                <c:pt idx="8853">
                  <c:v>88.5300000000083</c:v>
                </c:pt>
                <c:pt idx="8854">
                  <c:v>88.5400000000083</c:v>
                </c:pt>
                <c:pt idx="8855">
                  <c:v>88.55000000000838</c:v>
                </c:pt>
                <c:pt idx="8856">
                  <c:v>88.5600000000084</c:v>
                </c:pt>
                <c:pt idx="8857">
                  <c:v>88.57000000000839</c:v>
                </c:pt>
                <c:pt idx="8858">
                  <c:v>88.58000000000838</c:v>
                </c:pt>
                <c:pt idx="8859">
                  <c:v>88.5900000000084</c:v>
                </c:pt>
                <c:pt idx="8860">
                  <c:v>88.60000000000838</c:v>
                </c:pt>
                <c:pt idx="8861">
                  <c:v>88.6100000000084</c:v>
                </c:pt>
                <c:pt idx="8862">
                  <c:v>88.62000000000839</c:v>
                </c:pt>
                <c:pt idx="8863">
                  <c:v>88.63000000000838</c:v>
                </c:pt>
                <c:pt idx="8864">
                  <c:v>88.6400000000084</c:v>
                </c:pt>
                <c:pt idx="8865">
                  <c:v>88.65000000000839</c:v>
                </c:pt>
                <c:pt idx="8866">
                  <c:v>88.66000000000838</c:v>
                </c:pt>
                <c:pt idx="8867">
                  <c:v>88.67000000000839</c:v>
                </c:pt>
                <c:pt idx="8868">
                  <c:v>88.68000000000839</c:v>
                </c:pt>
                <c:pt idx="8869">
                  <c:v>88.69000000000838</c:v>
                </c:pt>
                <c:pt idx="8870">
                  <c:v>88.7000000000084</c:v>
                </c:pt>
                <c:pt idx="8871">
                  <c:v>88.7100000000084</c:v>
                </c:pt>
                <c:pt idx="8872">
                  <c:v>88.72000000000838</c:v>
                </c:pt>
                <c:pt idx="8873">
                  <c:v>88.7300000000084</c:v>
                </c:pt>
                <c:pt idx="8874">
                  <c:v>88.7400000000085</c:v>
                </c:pt>
                <c:pt idx="8875">
                  <c:v>88.7500000000085</c:v>
                </c:pt>
                <c:pt idx="8876">
                  <c:v>88.7600000000085</c:v>
                </c:pt>
                <c:pt idx="8877">
                  <c:v>88.77000000000848</c:v>
                </c:pt>
                <c:pt idx="8878">
                  <c:v>88.7800000000085</c:v>
                </c:pt>
                <c:pt idx="8879">
                  <c:v>88.7900000000085</c:v>
                </c:pt>
                <c:pt idx="8880">
                  <c:v>88.80000000000848</c:v>
                </c:pt>
                <c:pt idx="8881">
                  <c:v>88.8100000000085</c:v>
                </c:pt>
                <c:pt idx="8882">
                  <c:v>88.82000000000849</c:v>
                </c:pt>
                <c:pt idx="8883">
                  <c:v>88.83000000000848</c:v>
                </c:pt>
                <c:pt idx="8884">
                  <c:v>88.8400000000085</c:v>
                </c:pt>
                <c:pt idx="8885">
                  <c:v>88.85000000000849</c:v>
                </c:pt>
                <c:pt idx="8886">
                  <c:v>88.8600000000085</c:v>
                </c:pt>
                <c:pt idx="8887">
                  <c:v>88.87000000000849</c:v>
                </c:pt>
                <c:pt idx="8888">
                  <c:v>88.88000000000848</c:v>
                </c:pt>
                <c:pt idx="8889">
                  <c:v>88.8900000000085</c:v>
                </c:pt>
                <c:pt idx="8890">
                  <c:v>88.9000000000085</c:v>
                </c:pt>
                <c:pt idx="8891">
                  <c:v>88.9100000000085</c:v>
                </c:pt>
                <c:pt idx="8892">
                  <c:v>88.9200000000085</c:v>
                </c:pt>
                <c:pt idx="8893">
                  <c:v>88.9300000000085</c:v>
                </c:pt>
                <c:pt idx="8894">
                  <c:v>88.9400000000086</c:v>
                </c:pt>
                <c:pt idx="8895">
                  <c:v>88.9500000000086</c:v>
                </c:pt>
                <c:pt idx="8896">
                  <c:v>88.9600000000086</c:v>
                </c:pt>
                <c:pt idx="8897">
                  <c:v>88.97000000000858</c:v>
                </c:pt>
                <c:pt idx="8898">
                  <c:v>88.9800000000086</c:v>
                </c:pt>
                <c:pt idx="8899">
                  <c:v>88.9900000000086</c:v>
                </c:pt>
                <c:pt idx="8900">
                  <c:v>89.0000000000086</c:v>
                </c:pt>
                <c:pt idx="8901">
                  <c:v>89.0100000000086</c:v>
                </c:pt>
                <c:pt idx="8902">
                  <c:v>89.02000000000858</c:v>
                </c:pt>
                <c:pt idx="8903">
                  <c:v>89.0300000000086</c:v>
                </c:pt>
                <c:pt idx="8904">
                  <c:v>89.0400000000086</c:v>
                </c:pt>
                <c:pt idx="8905">
                  <c:v>89.05000000000858</c:v>
                </c:pt>
                <c:pt idx="8906">
                  <c:v>89.0600000000086</c:v>
                </c:pt>
                <c:pt idx="8907">
                  <c:v>89.07000000000859</c:v>
                </c:pt>
                <c:pt idx="8908">
                  <c:v>89.08000000000858</c:v>
                </c:pt>
                <c:pt idx="8909">
                  <c:v>89.0900000000086</c:v>
                </c:pt>
                <c:pt idx="8910">
                  <c:v>89.10000000000859</c:v>
                </c:pt>
                <c:pt idx="8911">
                  <c:v>89.11000000000858</c:v>
                </c:pt>
                <c:pt idx="8912">
                  <c:v>89.12000000000859</c:v>
                </c:pt>
                <c:pt idx="8913">
                  <c:v>89.13000000000858</c:v>
                </c:pt>
                <c:pt idx="8914">
                  <c:v>89.1400000000087</c:v>
                </c:pt>
                <c:pt idx="8915">
                  <c:v>89.15000000000869</c:v>
                </c:pt>
                <c:pt idx="8916">
                  <c:v>89.16000000000868</c:v>
                </c:pt>
                <c:pt idx="8917">
                  <c:v>89.17000000000868</c:v>
                </c:pt>
                <c:pt idx="8918">
                  <c:v>89.18000000000869</c:v>
                </c:pt>
                <c:pt idx="8919">
                  <c:v>89.19000000000868</c:v>
                </c:pt>
                <c:pt idx="8920">
                  <c:v>89.2000000000087</c:v>
                </c:pt>
                <c:pt idx="8921">
                  <c:v>89.2100000000087</c:v>
                </c:pt>
                <c:pt idx="8922">
                  <c:v>89.22000000000868</c:v>
                </c:pt>
                <c:pt idx="8923">
                  <c:v>89.2300000000087</c:v>
                </c:pt>
                <c:pt idx="8924">
                  <c:v>89.2400000000087</c:v>
                </c:pt>
                <c:pt idx="8925">
                  <c:v>89.25000000000868</c:v>
                </c:pt>
                <c:pt idx="8926">
                  <c:v>89.2600000000087</c:v>
                </c:pt>
                <c:pt idx="8927">
                  <c:v>89.27000000000868</c:v>
                </c:pt>
                <c:pt idx="8928">
                  <c:v>89.2800000000087</c:v>
                </c:pt>
                <c:pt idx="8929">
                  <c:v>89.2900000000087</c:v>
                </c:pt>
                <c:pt idx="8930">
                  <c:v>89.30000000000868</c:v>
                </c:pt>
                <c:pt idx="8931">
                  <c:v>89.3100000000087</c:v>
                </c:pt>
                <c:pt idx="8932">
                  <c:v>89.32000000000869</c:v>
                </c:pt>
                <c:pt idx="8933">
                  <c:v>89.33000000000878</c:v>
                </c:pt>
                <c:pt idx="8934">
                  <c:v>89.3400000000088</c:v>
                </c:pt>
                <c:pt idx="8935">
                  <c:v>89.35000000000879</c:v>
                </c:pt>
                <c:pt idx="8936">
                  <c:v>89.36000000000878</c:v>
                </c:pt>
                <c:pt idx="8937">
                  <c:v>89.37000000000879</c:v>
                </c:pt>
                <c:pt idx="8938">
                  <c:v>89.38000000000879</c:v>
                </c:pt>
                <c:pt idx="8939">
                  <c:v>89.39000000000878</c:v>
                </c:pt>
                <c:pt idx="8940">
                  <c:v>89.4000000000088</c:v>
                </c:pt>
                <c:pt idx="8941">
                  <c:v>89.4100000000088</c:v>
                </c:pt>
                <c:pt idx="8942">
                  <c:v>89.4200000000088</c:v>
                </c:pt>
                <c:pt idx="8943">
                  <c:v>89.4300000000088</c:v>
                </c:pt>
                <c:pt idx="8944">
                  <c:v>89.4400000000088</c:v>
                </c:pt>
                <c:pt idx="8945">
                  <c:v>89.4500000000088</c:v>
                </c:pt>
                <c:pt idx="8946">
                  <c:v>89.4600000000088</c:v>
                </c:pt>
                <c:pt idx="8947">
                  <c:v>89.47000000000878</c:v>
                </c:pt>
                <c:pt idx="8948">
                  <c:v>89.4800000000088</c:v>
                </c:pt>
                <c:pt idx="8949">
                  <c:v>89.4900000000088</c:v>
                </c:pt>
                <c:pt idx="8950">
                  <c:v>89.50000000000878</c:v>
                </c:pt>
                <c:pt idx="8951">
                  <c:v>89.5100000000088</c:v>
                </c:pt>
                <c:pt idx="8952">
                  <c:v>89.52000000000879</c:v>
                </c:pt>
                <c:pt idx="8953">
                  <c:v>89.53000000000888</c:v>
                </c:pt>
                <c:pt idx="8954">
                  <c:v>89.5400000000089</c:v>
                </c:pt>
                <c:pt idx="8955">
                  <c:v>89.55000000000888</c:v>
                </c:pt>
                <c:pt idx="8956">
                  <c:v>89.5600000000089</c:v>
                </c:pt>
                <c:pt idx="8957">
                  <c:v>89.57000000000889</c:v>
                </c:pt>
                <c:pt idx="8958">
                  <c:v>89.58000000000888</c:v>
                </c:pt>
                <c:pt idx="8959">
                  <c:v>89.5900000000089</c:v>
                </c:pt>
                <c:pt idx="8960">
                  <c:v>89.60000000000889</c:v>
                </c:pt>
                <c:pt idx="8961">
                  <c:v>89.61000000000888</c:v>
                </c:pt>
                <c:pt idx="8962">
                  <c:v>89.62000000000889</c:v>
                </c:pt>
                <c:pt idx="8963">
                  <c:v>89.63000000000889</c:v>
                </c:pt>
                <c:pt idx="8964">
                  <c:v>89.64000000000888</c:v>
                </c:pt>
                <c:pt idx="8965">
                  <c:v>89.65000000000889</c:v>
                </c:pt>
                <c:pt idx="8966">
                  <c:v>89.66000000000889</c:v>
                </c:pt>
                <c:pt idx="8967">
                  <c:v>89.67000000000888</c:v>
                </c:pt>
                <c:pt idx="8968">
                  <c:v>89.68000000000889</c:v>
                </c:pt>
                <c:pt idx="8969">
                  <c:v>89.69000000000888</c:v>
                </c:pt>
                <c:pt idx="8970">
                  <c:v>89.7000000000089</c:v>
                </c:pt>
                <c:pt idx="8971">
                  <c:v>89.7100000000089</c:v>
                </c:pt>
                <c:pt idx="8972">
                  <c:v>89.72000000000898</c:v>
                </c:pt>
                <c:pt idx="8973">
                  <c:v>89.730000000009</c:v>
                </c:pt>
                <c:pt idx="8974">
                  <c:v>89.740000000009</c:v>
                </c:pt>
                <c:pt idx="8975">
                  <c:v>89.75000000000898</c:v>
                </c:pt>
                <c:pt idx="8976">
                  <c:v>89.760000000009</c:v>
                </c:pt>
                <c:pt idx="8977">
                  <c:v>89.77000000000899</c:v>
                </c:pt>
                <c:pt idx="8978">
                  <c:v>89.78000000000898</c:v>
                </c:pt>
                <c:pt idx="8979">
                  <c:v>89.790000000009</c:v>
                </c:pt>
                <c:pt idx="8980">
                  <c:v>89.80000000000899</c:v>
                </c:pt>
                <c:pt idx="8981">
                  <c:v>89.810000000009</c:v>
                </c:pt>
                <c:pt idx="8982">
                  <c:v>89.82000000000899</c:v>
                </c:pt>
                <c:pt idx="8983">
                  <c:v>89.83000000000898</c:v>
                </c:pt>
                <c:pt idx="8984">
                  <c:v>89.840000000009</c:v>
                </c:pt>
                <c:pt idx="8985">
                  <c:v>89.85000000000899</c:v>
                </c:pt>
                <c:pt idx="8986">
                  <c:v>89.86000000000898</c:v>
                </c:pt>
                <c:pt idx="8987">
                  <c:v>89.87000000000899</c:v>
                </c:pt>
                <c:pt idx="8988">
                  <c:v>89.88000000000899</c:v>
                </c:pt>
                <c:pt idx="8989">
                  <c:v>89.89000000000898</c:v>
                </c:pt>
                <c:pt idx="8990">
                  <c:v>89.900000000009</c:v>
                </c:pt>
                <c:pt idx="8991">
                  <c:v>89.910000000009</c:v>
                </c:pt>
                <c:pt idx="8992">
                  <c:v>89.92000000000908</c:v>
                </c:pt>
                <c:pt idx="8993">
                  <c:v>89.9300000000091</c:v>
                </c:pt>
                <c:pt idx="8994">
                  <c:v>89.9400000000091</c:v>
                </c:pt>
                <c:pt idx="8995">
                  <c:v>89.9500000000091</c:v>
                </c:pt>
                <c:pt idx="8996">
                  <c:v>89.9600000000091</c:v>
                </c:pt>
                <c:pt idx="8997">
                  <c:v>89.97000000000908</c:v>
                </c:pt>
                <c:pt idx="8998">
                  <c:v>89.9800000000091</c:v>
                </c:pt>
                <c:pt idx="8999">
                  <c:v>89.9900000000091</c:v>
                </c:pt>
                <c:pt idx="9000">
                  <c:v>90.00000000000908</c:v>
                </c:pt>
                <c:pt idx="9001">
                  <c:v>90.0100000000091</c:v>
                </c:pt>
                <c:pt idx="9002">
                  <c:v>90.02000000000909</c:v>
                </c:pt>
                <c:pt idx="9003">
                  <c:v>90.03000000000908</c:v>
                </c:pt>
                <c:pt idx="9004">
                  <c:v>90.0400000000091</c:v>
                </c:pt>
                <c:pt idx="9005">
                  <c:v>90.05000000000909</c:v>
                </c:pt>
                <c:pt idx="9006">
                  <c:v>90.06000000000908</c:v>
                </c:pt>
                <c:pt idx="9007">
                  <c:v>90.07000000000909</c:v>
                </c:pt>
                <c:pt idx="9008">
                  <c:v>90.08000000000908</c:v>
                </c:pt>
                <c:pt idx="9009">
                  <c:v>90.0900000000091</c:v>
                </c:pt>
                <c:pt idx="9010">
                  <c:v>90.10000000000909</c:v>
                </c:pt>
                <c:pt idx="9011">
                  <c:v>90.11000000000918</c:v>
                </c:pt>
                <c:pt idx="9012">
                  <c:v>90.12000000000918</c:v>
                </c:pt>
                <c:pt idx="9013">
                  <c:v>90.13000000000919</c:v>
                </c:pt>
                <c:pt idx="9014">
                  <c:v>90.14000000000918</c:v>
                </c:pt>
                <c:pt idx="9015">
                  <c:v>90.15000000000919</c:v>
                </c:pt>
                <c:pt idx="9016">
                  <c:v>90.16000000000919</c:v>
                </c:pt>
                <c:pt idx="9017">
                  <c:v>90.17000000000917</c:v>
                </c:pt>
                <c:pt idx="9018">
                  <c:v>90.18000000000919</c:v>
                </c:pt>
                <c:pt idx="9019">
                  <c:v>90.19000000000919</c:v>
                </c:pt>
                <c:pt idx="9020">
                  <c:v>90.20000000000918</c:v>
                </c:pt>
                <c:pt idx="9021">
                  <c:v>90.2100000000092</c:v>
                </c:pt>
                <c:pt idx="9022">
                  <c:v>90.22000000000918</c:v>
                </c:pt>
                <c:pt idx="9023">
                  <c:v>90.2300000000092</c:v>
                </c:pt>
                <c:pt idx="9024">
                  <c:v>90.2400000000092</c:v>
                </c:pt>
                <c:pt idx="9025">
                  <c:v>90.25000000000918</c:v>
                </c:pt>
                <c:pt idx="9026">
                  <c:v>90.2600000000092</c:v>
                </c:pt>
                <c:pt idx="9027">
                  <c:v>90.27000000000919</c:v>
                </c:pt>
                <c:pt idx="9028">
                  <c:v>90.28000000000918</c:v>
                </c:pt>
                <c:pt idx="9029">
                  <c:v>90.2900000000092</c:v>
                </c:pt>
                <c:pt idx="9030">
                  <c:v>90.30000000000919</c:v>
                </c:pt>
                <c:pt idx="9031">
                  <c:v>90.31000000000928</c:v>
                </c:pt>
                <c:pt idx="9032">
                  <c:v>90.32000000000929</c:v>
                </c:pt>
                <c:pt idx="9033">
                  <c:v>90.33000000000929</c:v>
                </c:pt>
                <c:pt idx="9034">
                  <c:v>90.34000000000928</c:v>
                </c:pt>
                <c:pt idx="9035">
                  <c:v>90.35000000000929</c:v>
                </c:pt>
                <c:pt idx="9036">
                  <c:v>90.36000000000928</c:v>
                </c:pt>
                <c:pt idx="9037">
                  <c:v>90.37000000000928</c:v>
                </c:pt>
                <c:pt idx="9038">
                  <c:v>90.38000000000929</c:v>
                </c:pt>
                <c:pt idx="9039">
                  <c:v>90.39000000000928</c:v>
                </c:pt>
                <c:pt idx="9040">
                  <c:v>90.4000000000093</c:v>
                </c:pt>
                <c:pt idx="9041">
                  <c:v>90.4100000000093</c:v>
                </c:pt>
                <c:pt idx="9042">
                  <c:v>90.42000000000928</c:v>
                </c:pt>
                <c:pt idx="9043">
                  <c:v>90.4300000000093</c:v>
                </c:pt>
                <c:pt idx="9044">
                  <c:v>90.4400000000093</c:v>
                </c:pt>
                <c:pt idx="9045">
                  <c:v>90.45000000000928</c:v>
                </c:pt>
                <c:pt idx="9046">
                  <c:v>90.4600000000093</c:v>
                </c:pt>
                <c:pt idx="9047">
                  <c:v>90.47000000000929</c:v>
                </c:pt>
                <c:pt idx="9048">
                  <c:v>90.4800000000093</c:v>
                </c:pt>
                <c:pt idx="9049">
                  <c:v>90.4900000000093</c:v>
                </c:pt>
                <c:pt idx="9050">
                  <c:v>90.50000000000938</c:v>
                </c:pt>
                <c:pt idx="9051">
                  <c:v>90.5100000000094</c:v>
                </c:pt>
                <c:pt idx="9052">
                  <c:v>90.52000000000939</c:v>
                </c:pt>
                <c:pt idx="9053">
                  <c:v>90.53000000000938</c:v>
                </c:pt>
                <c:pt idx="9054">
                  <c:v>90.5400000000094</c:v>
                </c:pt>
                <c:pt idx="9055">
                  <c:v>90.55000000000939</c:v>
                </c:pt>
                <c:pt idx="9056">
                  <c:v>90.56000000000938</c:v>
                </c:pt>
                <c:pt idx="9057">
                  <c:v>90.57000000000939</c:v>
                </c:pt>
                <c:pt idx="9058">
                  <c:v>90.58000000000939</c:v>
                </c:pt>
                <c:pt idx="9059">
                  <c:v>90.59000000000938</c:v>
                </c:pt>
                <c:pt idx="9060">
                  <c:v>90.60000000000939</c:v>
                </c:pt>
                <c:pt idx="9061">
                  <c:v>90.61000000000939</c:v>
                </c:pt>
                <c:pt idx="9062">
                  <c:v>90.62000000000938</c:v>
                </c:pt>
                <c:pt idx="9063">
                  <c:v>90.63000000000939</c:v>
                </c:pt>
                <c:pt idx="9064">
                  <c:v>90.64000000000938</c:v>
                </c:pt>
                <c:pt idx="9065">
                  <c:v>90.65000000000938</c:v>
                </c:pt>
                <c:pt idx="9066">
                  <c:v>90.66000000000939</c:v>
                </c:pt>
                <c:pt idx="9067">
                  <c:v>90.67000000000937</c:v>
                </c:pt>
                <c:pt idx="9068">
                  <c:v>90.68000000000939</c:v>
                </c:pt>
                <c:pt idx="9069">
                  <c:v>90.69000000000939</c:v>
                </c:pt>
                <c:pt idx="9070">
                  <c:v>90.70000000000948</c:v>
                </c:pt>
                <c:pt idx="9071">
                  <c:v>90.7100000000095</c:v>
                </c:pt>
                <c:pt idx="9072">
                  <c:v>90.72000000000949</c:v>
                </c:pt>
                <c:pt idx="9073">
                  <c:v>90.73000000000948</c:v>
                </c:pt>
                <c:pt idx="9074">
                  <c:v>90.7400000000095</c:v>
                </c:pt>
                <c:pt idx="9075">
                  <c:v>90.75000000000949</c:v>
                </c:pt>
                <c:pt idx="9076">
                  <c:v>90.7600000000095</c:v>
                </c:pt>
                <c:pt idx="9077">
                  <c:v>90.77000000000949</c:v>
                </c:pt>
                <c:pt idx="9078">
                  <c:v>90.78000000000948</c:v>
                </c:pt>
                <c:pt idx="9079">
                  <c:v>90.7900000000095</c:v>
                </c:pt>
                <c:pt idx="9080">
                  <c:v>90.80000000000949</c:v>
                </c:pt>
                <c:pt idx="9081">
                  <c:v>90.81000000000948</c:v>
                </c:pt>
                <c:pt idx="9082">
                  <c:v>90.82000000000949</c:v>
                </c:pt>
                <c:pt idx="9083">
                  <c:v>90.83000000000949</c:v>
                </c:pt>
                <c:pt idx="9084">
                  <c:v>90.84000000000948</c:v>
                </c:pt>
                <c:pt idx="9085">
                  <c:v>90.85000000000949</c:v>
                </c:pt>
                <c:pt idx="9086">
                  <c:v>90.86000000000949</c:v>
                </c:pt>
                <c:pt idx="9087">
                  <c:v>90.87000000000947</c:v>
                </c:pt>
                <c:pt idx="9088">
                  <c:v>90.88000000000949</c:v>
                </c:pt>
                <c:pt idx="9089">
                  <c:v>90.89000000000958</c:v>
                </c:pt>
                <c:pt idx="9090">
                  <c:v>90.9000000000096</c:v>
                </c:pt>
                <c:pt idx="9091">
                  <c:v>90.9100000000096</c:v>
                </c:pt>
                <c:pt idx="9092">
                  <c:v>90.92000000000958</c:v>
                </c:pt>
                <c:pt idx="9093">
                  <c:v>90.9300000000096</c:v>
                </c:pt>
                <c:pt idx="9094">
                  <c:v>90.9400000000096</c:v>
                </c:pt>
                <c:pt idx="9095">
                  <c:v>90.95000000000958</c:v>
                </c:pt>
                <c:pt idx="9096">
                  <c:v>90.9600000000096</c:v>
                </c:pt>
                <c:pt idx="9097">
                  <c:v>90.97000000000959</c:v>
                </c:pt>
                <c:pt idx="9098">
                  <c:v>90.98000000000958</c:v>
                </c:pt>
                <c:pt idx="9099">
                  <c:v>90.9900000000096</c:v>
                </c:pt>
                <c:pt idx="9100">
                  <c:v>91.00000000000959</c:v>
                </c:pt>
                <c:pt idx="9101">
                  <c:v>91.01000000000958</c:v>
                </c:pt>
                <c:pt idx="9102">
                  <c:v>91.02000000000959</c:v>
                </c:pt>
                <c:pt idx="9103">
                  <c:v>91.03000000000958</c:v>
                </c:pt>
                <c:pt idx="9104">
                  <c:v>91.0400000000096</c:v>
                </c:pt>
                <c:pt idx="9105">
                  <c:v>91.05000000000959</c:v>
                </c:pt>
                <c:pt idx="9106">
                  <c:v>91.06000000000958</c:v>
                </c:pt>
                <c:pt idx="9107">
                  <c:v>91.07000000000959</c:v>
                </c:pt>
                <c:pt idx="9108">
                  <c:v>91.08000000000959</c:v>
                </c:pt>
                <c:pt idx="9109">
                  <c:v>91.09000000000968</c:v>
                </c:pt>
                <c:pt idx="9110">
                  <c:v>91.10000000000969</c:v>
                </c:pt>
                <c:pt idx="9111">
                  <c:v>91.11000000000969</c:v>
                </c:pt>
                <c:pt idx="9112">
                  <c:v>91.12000000000967</c:v>
                </c:pt>
                <c:pt idx="9113">
                  <c:v>91.13000000000969</c:v>
                </c:pt>
                <c:pt idx="9114">
                  <c:v>91.14000000000969</c:v>
                </c:pt>
                <c:pt idx="9115">
                  <c:v>91.15000000000967</c:v>
                </c:pt>
                <c:pt idx="9116">
                  <c:v>91.16000000000969</c:v>
                </c:pt>
                <c:pt idx="9117">
                  <c:v>91.17000000000967</c:v>
                </c:pt>
                <c:pt idx="9118">
                  <c:v>91.18000000000968</c:v>
                </c:pt>
                <c:pt idx="9119">
                  <c:v>91.19000000000969</c:v>
                </c:pt>
                <c:pt idx="9120">
                  <c:v>91.20000000000968</c:v>
                </c:pt>
                <c:pt idx="9121">
                  <c:v>91.2100000000097</c:v>
                </c:pt>
                <c:pt idx="9122">
                  <c:v>91.22000000000969</c:v>
                </c:pt>
                <c:pt idx="9123">
                  <c:v>91.23000000000968</c:v>
                </c:pt>
                <c:pt idx="9124">
                  <c:v>91.2400000000097</c:v>
                </c:pt>
                <c:pt idx="9125">
                  <c:v>91.25000000000969</c:v>
                </c:pt>
                <c:pt idx="9126">
                  <c:v>91.26000000000968</c:v>
                </c:pt>
                <c:pt idx="9127">
                  <c:v>91.27000000000969</c:v>
                </c:pt>
                <c:pt idx="9128">
                  <c:v>91.28000000000968</c:v>
                </c:pt>
                <c:pt idx="9129">
                  <c:v>91.2900000000098</c:v>
                </c:pt>
                <c:pt idx="9130">
                  <c:v>91.30000000000979</c:v>
                </c:pt>
                <c:pt idx="9131">
                  <c:v>91.31000000000978</c:v>
                </c:pt>
                <c:pt idx="9132">
                  <c:v>91.32000000000978</c:v>
                </c:pt>
                <c:pt idx="9133">
                  <c:v>91.33000000000979</c:v>
                </c:pt>
                <c:pt idx="9134">
                  <c:v>91.34000000000978</c:v>
                </c:pt>
                <c:pt idx="9135">
                  <c:v>91.35000000000979</c:v>
                </c:pt>
                <c:pt idx="9136">
                  <c:v>91.36000000000979</c:v>
                </c:pt>
                <c:pt idx="9137">
                  <c:v>91.37000000000977</c:v>
                </c:pt>
                <c:pt idx="9138">
                  <c:v>91.38000000000979</c:v>
                </c:pt>
                <c:pt idx="9139">
                  <c:v>91.39000000000979</c:v>
                </c:pt>
                <c:pt idx="9140">
                  <c:v>91.40000000000978</c:v>
                </c:pt>
                <c:pt idx="9141">
                  <c:v>91.4100000000098</c:v>
                </c:pt>
                <c:pt idx="9142">
                  <c:v>91.42000000000978</c:v>
                </c:pt>
                <c:pt idx="9143">
                  <c:v>91.4300000000098</c:v>
                </c:pt>
                <c:pt idx="9144">
                  <c:v>91.4400000000098</c:v>
                </c:pt>
                <c:pt idx="9145">
                  <c:v>91.45000000000978</c:v>
                </c:pt>
                <c:pt idx="9146">
                  <c:v>91.4600000000098</c:v>
                </c:pt>
                <c:pt idx="9147">
                  <c:v>91.47000000000979</c:v>
                </c:pt>
                <c:pt idx="9148">
                  <c:v>91.48000000000988</c:v>
                </c:pt>
                <c:pt idx="9149">
                  <c:v>91.4900000000099</c:v>
                </c:pt>
                <c:pt idx="9150">
                  <c:v>91.50000000000989</c:v>
                </c:pt>
                <c:pt idx="9151">
                  <c:v>91.51000000000988</c:v>
                </c:pt>
                <c:pt idx="9152">
                  <c:v>91.52000000000989</c:v>
                </c:pt>
                <c:pt idx="9153">
                  <c:v>91.53000000000989</c:v>
                </c:pt>
                <c:pt idx="9154">
                  <c:v>91.54000000000988</c:v>
                </c:pt>
                <c:pt idx="9155">
                  <c:v>91.55000000000989</c:v>
                </c:pt>
                <c:pt idx="9156">
                  <c:v>91.56000000000988</c:v>
                </c:pt>
                <c:pt idx="9157">
                  <c:v>91.57000000000988</c:v>
                </c:pt>
                <c:pt idx="9158">
                  <c:v>91.58000000000989</c:v>
                </c:pt>
                <c:pt idx="9159">
                  <c:v>91.59000000000988</c:v>
                </c:pt>
                <c:pt idx="9160">
                  <c:v>91.60000000000988</c:v>
                </c:pt>
                <c:pt idx="9161">
                  <c:v>91.61000000000989</c:v>
                </c:pt>
                <c:pt idx="9162">
                  <c:v>91.62000000000987</c:v>
                </c:pt>
                <c:pt idx="9163">
                  <c:v>91.63000000000989</c:v>
                </c:pt>
                <c:pt idx="9164">
                  <c:v>91.64000000000989</c:v>
                </c:pt>
                <c:pt idx="9165">
                  <c:v>91.65000000000987</c:v>
                </c:pt>
                <c:pt idx="9166">
                  <c:v>91.66000000000989</c:v>
                </c:pt>
                <c:pt idx="9167">
                  <c:v>91.67000000000988</c:v>
                </c:pt>
                <c:pt idx="9168">
                  <c:v>91.68000000000997</c:v>
                </c:pt>
                <c:pt idx="9169">
                  <c:v>91.69000000001</c:v>
                </c:pt>
                <c:pt idx="9170">
                  <c:v>91.70000000000998</c:v>
                </c:pt>
                <c:pt idx="9171">
                  <c:v>91.71000000001</c:v>
                </c:pt>
                <c:pt idx="9172">
                  <c:v>91.72000000001</c:v>
                </c:pt>
                <c:pt idx="9173">
                  <c:v>91.73000000000998</c:v>
                </c:pt>
                <c:pt idx="9174">
                  <c:v>91.74000000001</c:v>
                </c:pt>
                <c:pt idx="9175">
                  <c:v>91.75000000001</c:v>
                </c:pt>
                <c:pt idx="9176">
                  <c:v>91.76000000000998</c:v>
                </c:pt>
                <c:pt idx="9177">
                  <c:v>91.77000000001</c:v>
                </c:pt>
                <c:pt idx="9178">
                  <c:v>91.78000000001</c:v>
                </c:pt>
                <c:pt idx="9179">
                  <c:v>91.79000000000998</c:v>
                </c:pt>
                <c:pt idx="9180">
                  <c:v>91.80000000001</c:v>
                </c:pt>
                <c:pt idx="9181">
                  <c:v>91.81000000001</c:v>
                </c:pt>
                <c:pt idx="9182">
                  <c:v>91.82000000000998</c:v>
                </c:pt>
                <c:pt idx="9183">
                  <c:v>91.83000000001</c:v>
                </c:pt>
                <c:pt idx="9184">
                  <c:v>91.84000000000998</c:v>
                </c:pt>
                <c:pt idx="9185">
                  <c:v>91.85000000000998</c:v>
                </c:pt>
                <c:pt idx="9186">
                  <c:v>91.86000000001</c:v>
                </c:pt>
                <c:pt idx="9187">
                  <c:v>91.87000000001008</c:v>
                </c:pt>
                <c:pt idx="9188">
                  <c:v>91.8800000000101</c:v>
                </c:pt>
                <c:pt idx="9189">
                  <c:v>91.8900000000101</c:v>
                </c:pt>
                <c:pt idx="9190">
                  <c:v>91.9000000000101</c:v>
                </c:pt>
                <c:pt idx="9191">
                  <c:v>91.9100000000101</c:v>
                </c:pt>
                <c:pt idx="9192">
                  <c:v>91.9200000000101</c:v>
                </c:pt>
                <c:pt idx="9193">
                  <c:v>91.9300000000101</c:v>
                </c:pt>
                <c:pt idx="9194">
                  <c:v>91.9400000000101</c:v>
                </c:pt>
                <c:pt idx="9195">
                  <c:v>91.9500000000101</c:v>
                </c:pt>
                <c:pt idx="9196">
                  <c:v>91.9600000000101</c:v>
                </c:pt>
                <c:pt idx="9197">
                  <c:v>91.9700000000101</c:v>
                </c:pt>
                <c:pt idx="9198">
                  <c:v>91.9800000000101</c:v>
                </c:pt>
                <c:pt idx="9199">
                  <c:v>91.9900000000101</c:v>
                </c:pt>
                <c:pt idx="9200">
                  <c:v>92.0000000000101</c:v>
                </c:pt>
                <c:pt idx="9201">
                  <c:v>92.0100000000101</c:v>
                </c:pt>
                <c:pt idx="9202">
                  <c:v>92.0200000000101</c:v>
                </c:pt>
                <c:pt idx="9203">
                  <c:v>92.0300000000101</c:v>
                </c:pt>
                <c:pt idx="9204">
                  <c:v>92.0400000000101</c:v>
                </c:pt>
                <c:pt idx="9205">
                  <c:v>92.0500000000101</c:v>
                </c:pt>
                <c:pt idx="9206">
                  <c:v>92.0600000000101</c:v>
                </c:pt>
                <c:pt idx="9207">
                  <c:v>92.07000000001018</c:v>
                </c:pt>
                <c:pt idx="9208">
                  <c:v>92.0800000000102</c:v>
                </c:pt>
                <c:pt idx="9209">
                  <c:v>92.0900000000102</c:v>
                </c:pt>
                <c:pt idx="9210">
                  <c:v>92.1000000000102</c:v>
                </c:pt>
                <c:pt idx="9211">
                  <c:v>92.1100000000102</c:v>
                </c:pt>
                <c:pt idx="9212">
                  <c:v>92.12000000001018</c:v>
                </c:pt>
                <c:pt idx="9213">
                  <c:v>92.1300000000102</c:v>
                </c:pt>
                <c:pt idx="9214">
                  <c:v>92.1400000000102</c:v>
                </c:pt>
                <c:pt idx="9215">
                  <c:v>92.15000000001018</c:v>
                </c:pt>
                <c:pt idx="9216">
                  <c:v>92.1600000000102</c:v>
                </c:pt>
                <c:pt idx="9217">
                  <c:v>92.17000000001019</c:v>
                </c:pt>
                <c:pt idx="9218">
                  <c:v>92.18000000001018</c:v>
                </c:pt>
                <c:pt idx="9219">
                  <c:v>92.1900000000102</c:v>
                </c:pt>
                <c:pt idx="9220">
                  <c:v>92.2000000000102</c:v>
                </c:pt>
                <c:pt idx="9221">
                  <c:v>92.2100000000102</c:v>
                </c:pt>
                <c:pt idx="9222">
                  <c:v>92.2200000000102</c:v>
                </c:pt>
                <c:pt idx="9223">
                  <c:v>92.2300000000102</c:v>
                </c:pt>
                <c:pt idx="9224">
                  <c:v>92.2400000000102</c:v>
                </c:pt>
                <c:pt idx="9225">
                  <c:v>92.2500000000102</c:v>
                </c:pt>
                <c:pt idx="9226">
                  <c:v>92.2600000000103</c:v>
                </c:pt>
                <c:pt idx="9227">
                  <c:v>92.2700000000103</c:v>
                </c:pt>
                <c:pt idx="9228">
                  <c:v>92.2800000000103</c:v>
                </c:pt>
                <c:pt idx="9229">
                  <c:v>92.2900000000103</c:v>
                </c:pt>
                <c:pt idx="9230">
                  <c:v>92.3000000000103</c:v>
                </c:pt>
                <c:pt idx="9231">
                  <c:v>92.3100000000103</c:v>
                </c:pt>
                <c:pt idx="9232">
                  <c:v>92.32000000001028</c:v>
                </c:pt>
                <c:pt idx="9233">
                  <c:v>92.3300000000103</c:v>
                </c:pt>
                <c:pt idx="9234">
                  <c:v>92.3400000000103</c:v>
                </c:pt>
                <c:pt idx="9235">
                  <c:v>92.35000000001028</c:v>
                </c:pt>
                <c:pt idx="9236">
                  <c:v>92.3600000000103</c:v>
                </c:pt>
                <c:pt idx="9237">
                  <c:v>92.37000000001028</c:v>
                </c:pt>
                <c:pt idx="9238">
                  <c:v>92.3800000000103</c:v>
                </c:pt>
                <c:pt idx="9239">
                  <c:v>92.3900000000103</c:v>
                </c:pt>
                <c:pt idx="9240">
                  <c:v>92.4000000000103</c:v>
                </c:pt>
                <c:pt idx="9241">
                  <c:v>92.4100000000103</c:v>
                </c:pt>
                <c:pt idx="9242">
                  <c:v>92.4200000000103</c:v>
                </c:pt>
                <c:pt idx="9243">
                  <c:v>92.4300000000103</c:v>
                </c:pt>
                <c:pt idx="9244">
                  <c:v>92.4400000000103</c:v>
                </c:pt>
                <c:pt idx="9245">
                  <c:v>92.4500000000103</c:v>
                </c:pt>
                <c:pt idx="9246">
                  <c:v>92.4600000000104</c:v>
                </c:pt>
                <c:pt idx="9247">
                  <c:v>92.4700000000104</c:v>
                </c:pt>
                <c:pt idx="9248">
                  <c:v>92.4800000000104</c:v>
                </c:pt>
                <c:pt idx="9249">
                  <c:v>92.4900000000104</c:v>
                </c:pt>
                <c:pt idx="9250">
                  <c:v>92.5000000000104</c:v>
                </c:pt>
                <c:pt idx="9251">
                  <c:v>92.5100000000104</c:v>
                </c:pt>
                <c:pt idx="9252">
                  <c:v>92.5200000000104</c:v>
                </c:pt>
                <c:pt idx="9253">
                  <c:v>92.5300000000104</c:v>
                </c:pt>
                <c:pt idx="9254">
                  <c:v>92.5400000000104</c:v>
                </c:pt>
                <c:pt idx="9255">
                  <c:v>92.5500000000104</c:v>
                </c:pt>
                <c:pt idx="9256">
                  <c:v>92.5600000000104</c:v>
                </c:pt>
                <c:pt idx="9257">
                  <c:v>92.57000000001038</c:v>
                </c:pt>
                <c:pt idx="9258">
                  <c:v>92.5800000000104</c:v>
                </c:pt>
                <c:pt idx="9259">
                  <c:v>92.5900000000104</c:v>
                </c:pt>
                <c:pt idx="9260">
                  <c:v>92.60000000001038</c:v>
                </c:pt>
                <c:pt idx="9261">
                  <c:v>92.6100000000104</c:v>
                </c:pt>
                <c:pt idx="9262">
                  <c:v>92.62000000001039</c:v>
                </c:pt>
                <c:pt idx="9263">
                  <c:v>92.6300000000104</c:v>
                </c:pt>
                <c:pt idx="9264">
                  <c:v>92.6400000000104</c:v>
                </c:pt>
                <c:pt idx="9265">
                  <c:v>92.65000000001048</c:v>
                </c:pt>
                <c:pt idx="9266">
                  <c:v>92.6600000000105</c:v>
                </c:pt>
                <c:pt idx="9267">
                  <c:v>92.67000000001049</c:v>
                </c:pt>
                <c:pt idx="9268">
                  <c:v>92.68000000001048</c:v>
                </c:pt>
                <c:pt idx="9269">
                  <c:v>92.6900000000105</c:v>
                </c:pt>
                <c:pt idx="9270">
                  <c:v>92.7000000000105</c:v>
                </c:pt>
                <c:pt idx="9271">
                  <c:v>92.7100000000105</c:v>
                </c:pt>
                <c:pt idx="9272">
                  <c:v>92.7200000000105</c:v>
                </c:pt>
                <c:pt idx="9273">
                  <c:v>92.7300000000105</c:v>
                </c:pt>
                <c:pt idx="9274">
                  <c:v>92.7400000000105</c:v>
                </c:pt>
                <c:pt idx="9275">
                  <c:v>92.7500000000105</c:v>
                </c:pt>
                <c:pt idx="9276">
                  <c:v>92.7600000000105</c:v>
                </c:pt>
                <c:pt idx="9277">
                  <c:v>92.7700000000105</c:v>
                </c:pt>
                <c:pt idx="9278">
                  <c:v>92.7800000000105</c:v>
                </c:pt>
                <c:pt idx="9279">
                  <c:v>92.7900000000105</c:v>
                </c:pt>
                <c:pt idx="9280">
                  <c:v>92.8000000000105</c:v>
                </c:pt>
                <c:pt idx="9281">
                  <c:v>92.8100000000105</c:v>
                </c:pt>
                <c:pt idx="9282">
                  <c:v>92.82000000001048</c:v>
                </c:pt>
                <c:pt idx="9283">
                  <c:v>92.8300000000105</c:v>
                </c:pt>
                <c:pt idx="9284">
                  <c:v>92.8400000000105</c:v>
                </c:pt>
                <c:pt idx="9285">
                  <c:v>92.85000000001058</c:v>
                </c:pt>
                <c:pt idx="9286">
                  <c:v>92.8600000000106</c:v>
                </c:pt>
                <c:pt idx="9287">
                  <c:v>92.87000000001059</c:v>
                </c:pt>
                <c:pt idx="9288">
                  <c:v>92.88000000001058</c:v>
                </c:pt>
                <c:pt idx="9289">
                  <c:v>92.8900000000106</c:v>
                </c:pt>
                <c:pt idx="9290">
                  <c:v>92.9000000000106</c:v>
                </c:pt>
                <c:pt idx="9291">
                  <c:v>92.9100000000106</c:v>
                </c:pt>
                <c:pt idx="9292">
                  <c:v>92.9200000000106</c:v>
                </c:pt>
                <c:pt idx="9293">
                  <c:v>92.9300000000106</c:v>
                </c:pt>
                <c:pt idx="9294">
                  <c:v>92.9400000000106</c:v>
                </c:pt>
                <c:pt idx="9295">
                  <c:v>92.9500000000106</c:v>
                </c:pt>
                <c:pt idx="9296">
                  <c:v>92.9600000000106</c:v>
                </c:pt>
                <c:pt idx="9297">
                  <c:v>92.9700000000106</c:v>
                </c:pt>
                <c:pt idx="9298">
                  <c:v>92.9800000000106</c:v>
                </c:pt>
                <c:pt idx="9299">
                  <c:v>92.9900000000106</c:v>
                </c:pt>
                <c:pt idx="9300">
                  <c:v>93.0000000000106</c:v>
                </c:pt>
                <c:pt idx="9301">
                  <c:v>93.0100000000106</c:v>
                </c:pt>
                <c:pt idx="9302">
                  <c:v>93.02000000001058</c:v>
                </c:pt>
                <c:pt idx="9303">
                  <c:v>93.0300000000106</c:v>
                </c:pt>
                <c:pt idx="9304">
                  <c:v>93.0400000000106</c:v>
                </c:pt>
                <c:pt idx="9305">
                  <c:v>93.0500000000107</c:v>
                </c:pt>
                <c:pt idx="9306">
                  <c:v>93.0600000000107</c:v>
                </c:pt>
                <c:pt idx="9307">
                  <c:v>93.07000000001068</c:v>
                </c:pt>
                <c:pt idx="9308">
                  <c:v>93.0800000000107</c:v>
                </c:pt>
                <c:pt idx="9309">
                  <c:v>93.0900000000107</c:v>
                </c:pt>
                <c:pt idx="9310">
                  <c:v>93.10000000001068</c:v>
                </c:pt>
                <c:pt idx="9311">
                  <c:v>93.1100000000107</c:v>
                </c:pt>
                <c:pt idx="9312">
                  <c:v>93.12000000001069</c:v>
                </c:pt>
                <c:pt idx="9313">
                  <c:v>93.13000000001068</c:v>
                </c:pt>
                <c:pt idx="9314">
                  <c:v>93.1400000000107</c:v>
                </c:pt>
                <c:pt idx="9315">
                  <c:v>93.15000000001069</c:v>
                </c:pt>
                <c:pt idx="9316">
                  <c:v>93.16000000001068</c:v>
                </c:pt>
                <c:pt idx="9317">
                  <c:v>93.17000000001069</c:v>
                </c:pt>
                <c:pt idx="9318">
                  <c:v>93.18000000001068</c:v>
                </c:pt>
                <c:pt idx="9319">
                  <c:v>93.1900000000107</c:v>
                </c:pt>
                <c:pt idx="9320">
                  <c:v>93.2000000000107</c:v>
                </c:pt>
                <c:pt idx="9321">
                  <c:v>93.2100000000107</c:v>
                </c:pt>
                <c:pt idx="9322">
                  <c:v>93.2200000000107</c:v>
                </c:pt>
                <c:pt idx="9323">
                  <c:v>93.2300000000107</c:v>
                </c:pt>
                <c:pt idx="9324">
                  <c:v>93.2400000000108</c:v>
                </c:pt>
                <c:pt idx="9325">
                  <c:v>93.2500000000108</c:v>
                </c:pt>
                <c:pt idx="9326">
                  <c:v>93.2600000000108</c:v>
                </c:pt>
                <c:pt idx="9327">
                  <c:v>93.27000000001078</c:v>
                </c:pt>
                <c:pt idx="9328">
                  <c:v>93.2800000000108</c:v>
                </c:pt>
                <c:pt idx="9329">
                  <c:v>93.2900000000108</c:v>
                </c:pt>
                <c:pt idx="9330">
                  <c:v>93.30000000001078</c:v>
                </c:pt>
                <c:pt idx="9331">
                  <c:v>93.3100000000108</c:v>
                </c:pt>
                <c:pt idx="9332">
                  <c:v>93.32000000001078</c:v>
                </c:pt>
                <c:pt idx="9333">
                  <c:v>93.3300000000108</c:v>
                </c:pt>
                <c:pt idx="9334">
                  <c:v>93.3400000000108</c:v>
                </c:pt>
                <c:pt idx="9335">
                  <c:v>93.35000000001078</c:v>
                </c:pt>
                <c:pt idx="9336">
                  <c:v>93.3600000000108</c:v>
                </c:pt>
                <c:pt idx="9337">
                  <c:v>93.37000000001079</c:v>
                </c:pt>
                <c:pt idx="9338">
                  <c:v>93.38000000001078</c:v>
                </c:pt>
                <c:pt idx="9339">
                  <c:v>93.3900000000108</c:v>
                </c:pt>
                <c:pt idx="9340">
                  <c:v>93.4000000000108</c:v>
                </c:pt>
                <c:pt idx="9341">
                  <c:v>93.4100000000108</c:v>
                </c:pt>
                <c:pt idx="9342">
                  <c:v>93.4200000000108</c:v>
                </c:pt>
                <c:pt idx="9343">
                  <c:v>93.4300000000108</c:v>
                </c:pt>
                <c:pt idx="9344">
                  <c:v>93.4400000000109</c:v>
                </c:pt>
                <c:pt idx="9345">
                  <c:v>93.4500000000109</c:v>
                </c:pt>
                <c:pt idx="9346">
                  <c:v>93.4600000000109</c:v>
                </c:pt>
                <c:pt idx="9347">
                  <c:v>93.4700000000109</c:v>
                </c:pt>
                <c:pt idx="9348">
                  <c:v>93.4800000000109</c:v>
                </c:pt>
                <c:pt idx="9349">
                  <c:v>93.4900000000109</c:v>
                </c:pt>
                <c:pt idx="9350">
                  <c:v>93.5000000000109</c:v>
                </c:pt>
                <c:pt idx="9351">
                  <c:v>93.5100000000109</c:v>
                </c:pt>
                <c:pt idx="9352">
                  <c:v>93.52000000001088</c:v>
                </c:pt>
                <c:pt idx="9353">
                  <c:v>93.5300000000109</c:v>
                </c:pt>
                <c:pt idx="9354">
                  <c:v>93.5400000000109</c:v>
                </c:pt>
                <c:pt idx="9355">
                  <c:v>93.55000000001088</c:v>
                </c:pt>
                <c:pt idx="9356">
                  <c:v>93.5600000000109</c:v>
                </c:pt>
                <c:pt idx="9357">
                  <c:v>93.57000000001088</c:v>
                </c:pt>
                <c:pt idx="9358">
                  <c:v>93.5800000000109</c:v>
                </c:pt>
                <c:pt idx="9359">
                  <c:v>93.5900000000109</c:v>
                </c:pt>
                <c:pt idx="9360">
                  <c:v>93.60000000001088</c:v>
                </c:pt>
                <c:pt idx="9361">
                  <c:v>93.6100000000109</c:v>
                </c:pt>
                <c:pt idx="9362">
                  <c:v>93.62000000001089</c:v>
                </c:pt>
                <c:pt idx="9363">
                  <c:v>93.63000000001098</c:v>
                </c:pt>
                <c:pt idx="9364">
                  <c:v>93.640000000011</c:v>
                </c:pt>
                <c:pt idx="9365">
                  <c:v>93.65000000001099</c:v>
                </c:pt>
                <c:pt idx="9366">
                  <c:v>93.66000000001098</c:v>
                </c:pt>
                <c:pt idx="9367">
                  <c:v>93.67000000001099</c:v>
                </c:pt>
                <c:pt idx="9368">
                  <c:v>93.68000000001099</c:v>
                </c:pt>
                <c:pt idx="9369">
                  <c:v>93.69000000001098</c:v>
                </c:pt>
                <c:pt idx="9370">
                  <c:v>93.700000000011</c:v>
                </c:pt>
                <c:pt idx="9371">
                  <c:v>93.710000000011</c:v>
                </c:pt>
                <c:pt idx="9372">
                  <c:v>93.720000000011</c:v>
                </c:pt>
                <c:pt idx="9373">
                  <c:v>93.730000000011</c:v>
                </c:pt>
                <c:pt idx="9374">
                  <c:v>93.740000000011</c:v>
                </c:pt>
                <c:pt idx="9375">
                  <c:v>93.750000000011</c:v>
                </c:pt>
                <c:pt idx="9376">
                  <c:v>93.760000000011</c:v>
                </c:pt>
                <c:pt idx="9377">
                  <c:v>93.77000000001098</c:v>
                </c:pt>
                <c:pt idx="9378">
                  <c:v>93.780000000011</c:v>
                </c:pt>
                <c:pt idx="9379">
                  <c:v>93.790000000011</c:v>
                </c:pt>
                <c:pt idx="9380">
                  <c:v>93.80000000001098</c:v>
                </c:pt>
                <c:pt idx="9381">
                  <c:v>93.810000000011</c:v>
                </c:pt>
                <c:pt idx="9382">
                  <c:v>93.82000000001099</c:v>
                </c:pt>
                <c:pt idx="9383">
                  <c:v>93.83000000001108</c:v>
                </c:pt>
                <c:pt idx="9384">
                  <c:v>93.8400000000111</c:v>
                </c:pt>
                <c:pt idx="9385">
                  <c:v>93.85000000001108</c:v>
                </c:pt>
                <c:pt idx="9386">
                  <c:v>93.8600000000111</c:v>
                </c:pt>
                <c:pt idx="9387">
                  <c:v>93.87000000001109</c:v>
                </c:pt>
                <c:pt idx="9388">
                  <c:v>93.88000000001108</c:v>
                </c:pt>
                <c:pt idx="9389">
                  <c:v>93.8900000000111</c:v>
                </c:pt>
                <c:pt idx="9390">
                  <c:v>93.9000000000111</c:v>
                </c:pt>
                <c:pt idx="9391">
                  <c:v>93.9100000000111</c:v>
                </c:pt>
                <c:pt idx="9392">
                  <c:v>93.9200000000111</c:v>
                </c:pt>
                <c:pt idx="9393">
                  <c:v>93.9300000000111</c:v>
                </c:pt>
                <c:pt idx="9394">
                  <c:v>93.9400000000111</c:v>
                </c:pt>
                <c:pt idx="9395">
                  <c:v>93.9500000000111</c:v>
                </c:pt>
                <c:pt idx="9396">
                  <c:v>93.9600000000111</c:v>
                </c:pt>
                <c:pt idx="9397">
                  <c:v>93.9700000000111</c:v>
                </c:pt>
                <c:pt idx="9398">
                  <c:v>93.9800000000111</c:v>
                </c:pt>
                <c:pt idx="9399">
                  <c:v>93.9900000000111</c:v>
                </c:pt>
                <c:pt idx="9400">
                  <c:v>94.0000000000111</c:v>
                </c:pt>
                <c:pt idx="9401">
                  <c:v>94.0100000000111</c:v>
                </c:pt>
                <c:pt idx="9402">
                  <c:v>94.02000000001118</c:v>
                </c:pt>
                <c:pt idx="9403">
                  <c:v>94.0300000000112</c:v>
                </c:pt>
                <c:pt idx="9404">
                  <c:v>94.0400000000112</c:v>
                </c:pt>
                <c:pt idx="9405">
                  <c:v>94.05000000001118</c:v>
                </c:pt>
                <c:pt idx="9406">
                  <c:v>94.0600000000112</c:v>
                </c:pt>
                <c:pt idx="9407">
                  <c:v>94.07000000001119</c:v>
                </c:pt>
                <c:pt idx="9408">
                  <c:v>94.08000000001118</c:v>
                </c:pt>
                <c:pt idx="9409">
                  <c:v>94.0900000000112</c:v>
                </c:pt>
                <c:pt idx="9410">
                  <c:v>94.10000000001119</c:v>
                </c:pt>
                <c:pt idx="9411">
                  <c:v>94.1100000000112</c:v>
                </c:pt>
                <c:pt idx="9412">
                  <c:v>94.12000000001119</c:v>
                </c:pt>
                <c:pt idx="9413">
                  <c:v>94.13000000001118</c:v>
                </c:pt>
                <c:pt idx="9414">
                  <c:v>94.1400000000112</c:v>
                </c:pt>
                <c:pt idx="9415">
                  <c:v>94.15000000001119</c:v>
                </c:pt>
                <c:pt idx="9416">
                  <c:v>94.16000000001118</c:v>
                </c:pt>
                <c:pt idx="9417">
                  <c:v>94.17000000001119</c:v>
                </c:pt>
                <c:pt idx="9418">
                  <c:v>94.18000000001119</c:v>
                </c:pt>
                <c:pt idx="9419">
                  <c:v>94.19000000001118</c:v>
                </c:pt>
                <c:pt idx="9420">
                  <c:v>94.2000000000112</c:v>
                </c:pt>
                <c:pt idx="9421">
                  <c:v>94.2100000000112</c:v>
                </c:pt>
                <c:pt idx="9422">
                  <c:v>94.22000000001128</c:v>
                </c:pt>
                <c:pt idx="9423">
                  <c:v>94.2300000000113</c:v>
                </c:pt>
                <c:pt idx="9424">
                  <c:v>94.2400000000113</c:v>
                </c:pt>
                <c:pt idx="9425">
                  <c:v>94.2500000000113</c:v>
                </c:pt>
                <c:pt idx="9426">
                  <c:v>94.2600000000113</c:v>
                </c:pt>
                <c:pt idx="9427">
                  <c:v>94.27000000001128</c:v>
                </c:pt>
                <c:pt idx="9428">
                  <c:v>94.2800000000113</c:v>
                </c:pt>
                <c:pt idx="9429">
                  <c:v>94.2900000000113</c:v>
                </c:pt>
                <c:pt idx="9430">
                  <c:v>94.30000000001128</c:v>
                </c:pt>
                <c:pt idx="9431">
                  <c:v>94.3100000000113</c:v>
                </c:pt>
                <c:pt idx="9432">
                  <c:v>94.32000000001129</c:v>
                </c:pt>
                <c:pt idx="9433">
                  <c:v>94.33000000001128</c:v>
                </c:pt>
                <c:pt idx="9434">
                  <c:v>94.3400000000113</c:v>
                </c:pt>
                <c:pt idx="9435">
                  <c:v>94.35000000001129</c:v>
                </c:pt>
                <c:pt idx="9436">
                  <c:v>94.36000000001128</c:v>
                </c:pt>
                <c:pt idx="9437">
                  <c:v>94.37000000001129</c:v>
                </c:pt>
                <c:pt idx="9438">
                  <c:v>94.38000000001128</c:v>
                </c:pt>
                <c:pt idx="9439">
                  <c:v>94.3900000000113</c:v>
                </c:pt>
                <c:pt idx="9440">
                  <c:v>94.4000000000113</c:v>
                </c:pt>
                <c:pt idx="9441">
                  <c:v>94.4100000000114</c:v>
                </c:pt>
                <c:pt idx="9442">
                  <c:v>94.4200000000114</c:v>
                </c:pt>
                <c:pt idx="9443">
                  <c:v>94.4300000000114</c:v>
                </c:pt>
                <c:pt idx="9444">
                  <c:v>94.4400000000114</c:v>
                </c:pt>
                <c:pt idx="9445">
                  <c:v>94.4500000000114</c:v>
                </c:pt>
                <c:pt idx="9446">
                  <c:v>94.4600000000114</c:v>
                </c:pt>
                <c:pt idx="9447">
                  <c:v>94.47000000001138</c:v>
                </c:pt>
                <c:pt idx="9448">
                  <c:v>94.4800000000114</c:v>
                </c:pt>
                <c:pt idx="9449">
                  <c:v>94.4900000000114</c:v>
                </c:pt>
                <c:pt idx="9450">
                  <c:v>94.50000000001138</c:v>
                </c:pt>
                <c:pt idx="9451">
                  <c:v>94.5100000000114</c:v>
                </c:pt>
                <c:pt idx="9452">
                  <c:v>94.52000000001138</c:v>
                </c:pt>
                <c:pt idx="9453">
                  <c:v>94.5300000000114</c:v>
                </c:pt>
                <c:pt idx="9454">
                  <c:v>94.5400000000114</c:v>
                </c:pt>
                <c:pt idx="9455">
                  <c:v>94.55000000001138</c:v>
                </c:pt>
                <c:pt idx="9456">
                  <c:v>94.5600000000114</c:v>
                </c:pt>
                <c:pt idx="9457">
                  <c:v>94.57000000001139</c:v>
                </c:pt>
                <c:pt idx="9458">
                  <c:v>94.58000000001138</c:v>
                </c:pt>
                <c:pt idx="9459">
                  <c:v>94.5900000000114</c:v>
                </c:pt>
                <c:pt idx="9460">
                  <c:v>94.60000000001139</c:v>
                </c:pt>
                <c:pt idx="9461">
                  <c:v>94.61000000001148</c:v>
                </c:pt>
                <c:pt idx="9462">
                  <c:v>94.62000000001149</c:v>
                </c:pt>
                <c:pt idx="9463">
                  <c:v>94.63000000001149</c:v>
                </c:pt>
                <c:pt idx="9464">
                  <c:v>94.64000000001148</c:v>
                </c:pt>
                <c:pt idx="9465">
                  <c:v>94.65000000001149</c:v>
                </c:pt>
                <c:pt idx="9466">
                  <c:v>94.66000000001148</c:v>
                </c:pt>
                <c:pt idx="9467">
                  <c:v>94.67000000001148</c:v>
                </c:pt>
                <c:pt idx="9468">
                  <c:v>94.68000000001149</c:v>
                </c:pt>
                <c:pt idx="9469">
                  <c:v>94.69000000001148</c:v>
                </c:pt>
                <c:pt idx="9470">
                  <c:v>94.7000000000115</c:v>
                </c:pt>
                <c:pt idx="9471">
                  <c:v>94.7100000000115</c:v>
                </c:pt>
                <c:pt idx="9472">
                  <c:v>94.72000000001148</c:v>
                </c:pt>
                <c:pt idx="9473">
                  <c:v>94.7300000000115</c:v>
                </c:pt>
                <c:pt idx="9474">
                  <c:v>94.7400000000115</c:v>
                </c:pt>
                <c:pt idx="9475">
                  <c:v>94.75000000001148</c:v>
                </c:pt>
                <c:pt idx="9476">
                  <c:v>94.7600000000115</c:v>
                </c:pt>
                <c:pt idx="9477">
                  <c:v>94.77000000001149</c:v>
                </c:pt>
                <c:pt idx="9478">
                  <c:v>94.7800000000115</c:v>
                </c:pt>
                <c:pt idx="9479">
                  <c:v>94.7900000000115</c:v>
                </c:pt>
                <c:pt idx="9480">
                  <c:v>94.80000000001158</c:v>
                </c:pt>
                <c:pt idx="9481">
                  <c:v>94.8100000000116</c:v>
                </c:pt>
                <c:pt idx="9482">
                  <c:v>94.82000000001159</c:v>
                </c:pt>
                <c:pt idx="9483">
                  <c:v>94.83000000001158</c:v>
                </c:pt>
                <c:pt idx="9484">
                  <c:v>94.8400000000116</c:v>
                </c:pt>
                <c:pt idx="9485">
                  <c:v>94.85000000001159</c:v>
                </c:pt>
                <c:pt idx="9486">
                  <c:v>94.86000000001158</c:v>
                </c:pt>
                <c:pt idx="9487">
                  <c:v>94.87000000001159</c:v>
                </c:pt>
                <c:pt idx="9488">
                  <c:v>94.88000000001159</c:v>
                </c:pt>
                <c:pt idx="9489">
                  <c:v>94.89000000001158</c:v>
                </c:pt>
                <c:pt idx="9490">
                  <c:v>94.9000000000116</c:v>
                </c:pt>
                <c:pt idx="9491">
                  <c:v>94.9100000000116</c:v>
                </c:pt>
                <c:pt idx="9492">
                  <c:v>94.9200000000116</c:v>
                </c:pt>
                <c:pt idx="9493">
                  <c:v>94.9300000000116</c:v>
                </c:pt>
                <c:pt idx="9494">
                  <c:v>94.9400000000116</c:v>
                </c:pt>
                <c:pt idx="9495">
                  <c:v>94.9500000000116</c:v>
                </c:pt>
                <c:pt idx="9496">
                  <c:v>94.9600000000116</c:v>
                </c:pt>
                <c:pt idx="9497">
                  <c:v>94.97000000001158</c:v>
                </c:pt>
                <c:pt idx="9498">
                  <c:v>94.9800000000116</c:v>
                </c:pt>
                <c:pt idx="9499">
                  <c:v>94.9900000000116</c:v>
                </c:pt>
                <c:pt idx="9500">
                  <c:v>95.00000000001168</c:v>
                </c:pt>
                <c:pt idx="9501">
                  <c:v>95.0100000000117</c:v>
                </c:pt>
                <c:pt idx="9502">
                  <c:v>95.02000000001169</c:v>
                </c:pt>
                <c:pt idx="9503">
                  <c:v>95.03000000001168</c:v>
                </c:pt>
                <c:pt idx="9504">
                  <c:v>95.0400000000117</c:v>
                </c:pt>
                <c:pt idx="9505">
                  <c:v>95.05000000001169</c:v>
                </c:pt>
                <c:pt idx="9506">
                  <c:v>95.0600000000117</c:v>
                </c:pt>
                <c:pt idx="9507">
                  <c:v>95.07000000001169</c:v>
                </c:pt>
                <c:pt idx="9508">
                  <c:v>95.08000000001168</c:v>
                </c:pt>
                <c:pt idx="9509">
                  <c:v>95.0900000000117</c:v>
                </c:pt>
                <c:pt idx="9510">
                  <c:v>95.10000000001169</c:v>
                </c:pt>
                <c:pt idx="9511">
                  <c:v>95.11000000001168</c:v>
                </c:pt>
                <c:pt idx="9512">
                  <c:v>95.12000000001169</c:v>
                </c:pt>
                <c:pt idx="9513">
                  <c:v>95.13000000001169</c:v>
                </c:pt>
                <c:pt idx="9514">
                  <c:v>95.14000000001168</c:v>
                </c:pt>
                <c:pt idx="9515">
                  <c:v>95.15000000001169</c:v>
                </c:pt>
                <c:pt idx="9516">
                  <c:v>95.16000000001169</c:v>
                </c:pt>
                <c:pt idx="9517">
                  <c:v>95.17000000001167</c:v>
                </c:pt>
                <c:pt idx="9518">
                  <c:v>95.18000000001169</c:v>
                </c:pt>
                <c:pt idx="9519">
                  <c:v>95.19000000001168</c:v>
                </c:pt>
                <c:pt idx="9520">
                  <c:v>95.2000000000118</c:v>
                </c:pt>
                <c:pt idx="9521">
                  <c:v>95.2100000000118</c:v>
                </c:pt>
                <c:pt idx="9522">
                  <c:v>95.22000000001178</c:v>
                </c:pt>
                <c:pt idx="9523">
                  <c:v>95.2300000000118</c:v>
                </c:pt>
                <c:pt idx="9524">
                  <c:v>95.2400000000118</c:v>
                </c:pt>
                <c:pt idx="9525">
                  <c:v>95.25000000001178</c:v>
                </c:pt>
                <c:pt idx="9526">
                  <c:v>95.2600000000118</c:v>
                </c:pt>
                <c:pt idx="9527">
                  <c:v>95.27000000001179</c:v>
                </c:pt>
                <c:pt idx="9528">
                  <c:v>95.28000000001178</c:v>
                </c:pt>
                <c:pt idx="9529">
                  <c:v>95.2900000000118</c:v>
                </c:pt>
                <c:pt idx="9530">
                  <c:v>95.30000000001179</c:v>
                </c:pt>
                <c:pt idx="9531">
                  <c:v>95.31000000001178</c:v>
                </c:pt>
                <c:pt idx="9532">
                  <c:v>95.32000000001179</c:v>
                </c:pt>
                <c:pt idx="9533">
                  <c:v>95.33000000001178</c:v>
                </c:pt>
                <c:pt idx="9534">
                  <c:v>95.3400000000118</c:v>
                </c:pt>
                <c:pt idx="9535">
                  <c:v>95.35000000001179</c:v>
                </c:pt>
                <c:pt idx="9536">
                  <c:v>95.36000000001178</c:v>
                </c:pt>
                <c:pt idx="9537">
                  <c:v>95.37000000001179</c:v>
                </c:pt>
                <c:pt idx="9538">
                  <c:v>95.38000000001179</c:v>
                </c:pt>
                <c:pt idx="9539">
                  <c:v>95.39000000001188</c:v>
                </c:pt>
                <c:pt idx="9540">
                  <c:v>95.4000000000119</c:v>
                </c:pt>
                <c:pt idx="9541">
                  <c:v>95.4100000000119</c:v>
                </c:pt>
                <c:pt idx="9542">
                  <c:v>95.42000000001188</c:v>
                </c:pt>
                <c:pt idx="9543">
                  <c:v>95.4300000000119</c:v>
                </c:pt>
                <c:pt idx="9544">
                  <c:v>95.4400000000119</c:v>
                </c:pt>
                <c:pt idx="9545">
                  <c:v>95.45000000001188</c:v>
                </c:pt>
                <c:pt idx="9546">
                  <c:v>95.4600000000119</c:v>
                </c:pt>
                <c:pt idx="9547">
                  <c:v>95.47000000001188</c:v>
                </c:pt>
                <c:pt idx="9548">
                  <c:v>95.4800000000119</c:v>
                </c:pt>
                <c:pt idx="9549">
                  <c:v>95.4900000000119</c:v>
                </c:pt>
                <c:pt idx="9550">
                  <c:v>95.50000000001188</c:v>
                </c:pt>
                <c:pt idx="9551">
                  <c:v>95.5100000000119</c:v>
                </c:pt>
                <c:pt idx="9552">
                  <c:v>95.52000000001189</c:v>
                </c:pt>
                <c:pt idx="9553">
                  <c:v>95.53000000001188</c:v>
                </c:pt>
                <c:pt idx="9554">
                  <c:v>95.5400000000119</c:v>
                </c:pt>
                <c:pt idx="9555">
                  <c:v>95.55000000001189</c:v>
                </c:pt>
                <c:pt idx="9556">
                  <c:v>95.56000000001188</c:v>
                </c:pt>
                <c:pt idx="9557">
                  <c:v>95.57000000001189</c:v>
                </c:pt>
                <c:pt idx="9558">
                  <c:v>95.58000000001189</c:v>
                </c:pt>
                <c:pt idx="9559">
                  <c:v>95.59000000001198</c:v>
                </c:pt>
                <c:pt idx="9560">
                  <c:v>95.600000000012</c:v>
                </c:pt>
                <c:pt idx="9561">
                  <c:v>95.61000000001198</c:v>
                </c:pt>
                <c:pt idx="9562">
                  <c:v>95.62000000001198</c:v>
                </c:pt>
                <c:pt idx="9563">
                  <c:v>95.630000000012</c:v>
                </c:pt>
                <c:pt idx="9564">
                  <c:v>95.64000000001198</c:v>
                </c:pt>
                <c:pt idx="9565">
                  <c:v>95.650000000012</c:v>
                </c:pt>
                <c:pt idx="9566">
                  <c:v>95.660000000012</c:v>
                </c:pt>
                <c:pt idx="9567">
                  <c:v>95.67000000001197</c:v>
                </c:pt>
                <c:pt idx="9568">
                  <c:v>95.680000000012</c:v>
                </c:pt>
                <c:pt idx="9569">
                  <c:v>95.690000000012</c:v>
                </c:pt>
                <c:pt idx="9570">
                  <c:v>95.70000000001198</c:v>
                </c:pt>
                <c:pt idx="9571">
                  <c:v>95.710000000012</c:v>
                </c:pt>
                <c:pt idx="9572">
                  <c:v>95.720000000012</c:v>
                </c:pt>
                <c:pt idx="9573">
                  <c:v>95.730000000012</c:v>
                </c:pt>
                <c:pt idx="9574">
                  <c:v>95.740000000012</c:v>
                </c:pt>
                <c:pt idx="9575">
                  <c:v>95.75000000001198</c:v>
                </c:pt>
                <c:pt idx="9576">
                  <c:v>95.760000000012</c:v>
                </c:pt>
                <c:pt idx="9577">
                  <c:v>95.770000000012</c:v>
                </c:pt>
                <c:pt idx="9578">
                  <c:v>95.7800000000121</c:v>
                </c:pt>
                <c:pt idx="9579">
                  <c:v>95.7900000000121</c:v>
                </c:pt>
                <c:pt idx="9580">
                  <c:v>95.8000000000121</c:v>
                </c:pt>
                <c:pt idx="9581">
                  <c:v>95.8100000000121</c:v>
                </c:pt>
                <c:pt idx="9582">
                  <c:v>95.8200000000121</c:v>
                </c:pt>
                <c:pt idx="9583">
                  <c:v>95.8300000000121</c:v>
                </c:pt>
                <c:pt idx="9584">
                  <c:v>95.8400000000121</c:v>
                </c:pt>
                <c:pt idx="9585">
                  <c:v>95.8500000000121</c:v>
                </c:pt>
                <c:pt idx="9586">
                  <c:v>95.8600000000121</c:v>
                </c:pt>
                <c:pt idx="9587">
                  <c:v>95.8700000000121</c:v>
                </c:pt>
                <c:pt idx="9588">
                  <c:v>95.8800000000121</c:v>
                </c:pt>
                <c:pt idx="9589">
                  <c:v>95.8900000000121</c:v>
                </c:pt>
                <c:pt idx="9590">
                  <c:v>95.9000000000121</c:v>
                </c:pt>
                <c:pt idx="9591">
                  <c:v>95.9100000000121</c:v>
                </c:pt>
                <c:pt idx="9592">
                  <c:v>95.9200000000121</c:v>
                </c:pt>
                <c:pt idx="9593">
                  <c:v>95.9300000000121</c:v>
                </c:pt>
                <c:pt idx="9594">
                  <c:v>95.9400000000121</c:v>
                </c:pt>
                <c:pt idx="9595">
                  <c:v>95.9500000000121</c:v>
                </c:pt>
                <c:pt idx="9596">
                  <c:v>95.9600000000121</c:v>
                </c:pt>
                <c:pt idx="9597">
                  <c:v>95.9700000000121</c:v>
                </c:pt>
                <c:pt idx="9598">
                  <c:v>95.9800000000122</c:v>
                </c:pt>
                <c:pt idx="9599">
                  <c:v>95.9900000000122</c:v>
                </c:pt>
                <c:pt idx="9600">
                  <c:v>96.0000000000122</c:v>
                </c:pt>
                <c:pt idx="9601">
                  <c:v>96.0100000000122</c:v>
                </c:pt>
                <c:pt idx="9602">
                  <c:v>96.0200000000122</c:v>
                </c:pt>
                <c:pt idx="9603">
                  <c:v>96.0300000000122</c:v>
                </c:pt>
                <c:pt idx="9604">
                  <c:v>96.0400000000122</c:v>
                </c:pt>
                <c:pt idx="9605">
                  <c:v>96.0500000000122</c:v>
                </c:pt>
                <c:pt idx="9606">
                  <c:v>96.0600000000122</c:v>
                </c:pt>
                <c:pt idx="9607">
                  <c:v>96.0700000000122</c:v>
                </c:pt>
                <c:pt idx="9608">
                  <c:v>96.0800000000122</c:v>
                </c:pt>
                <c:pt idx="9609">
                  <c:v>96.0900000000122</c:v>
                </c:pt>
                <c:pt idx="9610">
                  <c:v>96.1000000000122</c:v>
                </c:pt>
                <c:pt idx="9611">
                  <c:v>96.1100000000122</c:v>
                </c:pt>
                <c:pt idx="9612">
                  <c:v>96.12000000001218</c:v>
                </c:pt>
                <c:pt idx="9613">
                  <c:v>96.1300000000122</c:v>
                </c:pt>
                <c:pt idx="9614">
                  <c:v>96.1400000000122</c:v>
                </c:pt>
                <c:pt idx="9615">
                  <c:v>96.1500000000122</c:v>
                </c:pt>
                <c:pt idx="9616">
                  <c:v>96.1600000000122</c:v>
                </c:pt>
                <c:pt idx="9617">
                  <c:v>96.17000000001228</c:v>
                </c:pt>
                <c:pt idx="9618">
                  <c:v>96.1800000000123</c:v>
                </c:pt>
                <c:pt idx="9619">
                  <c:v>96.1900000000123</c:v>
                </c:pt>
                <c:pt idx="9620">
                  <c:v>96.2000000000123</c:v>
                </c:pt>
                <c:pt idx="9621">
                  <c:v>96.2100000000123</c:v>
                </c:pt>
                <c:pt idx="9622">
                  <c:v>96.2200000000123</c:v>
                </c:pt>
                <c:pt idx="9623">
                  <c:v>96.2300000000123</c:v>
                </c:pt>
                <c:pt idx="9624">
                  <c:v>96.2400000000123</c:v>
                </c:pt>
                <c:pt idx="9625">
                  <c:v>96.2500000000123</c:v>
                </c:pt>
                <c:pt idx="9626">
                  <c:v>96.2600000000123</c:v>
                </c:pt>
                <c:pt idx="9627">
                  <c:v>96.2700000000123</c:v>
                </c:pt>
                <c:pt idx="9628">
                  <c:v>96.2800000000123</c:v>
                </c:pt>
                <c:pt idx="9629">
                  <c:v>96.2900000000123</c:v>
                </c:pt>
                <c:pt idx="9630">
                  <c:v>96.3000000000123</c:v>
                </c:pt>
                <c:pt idx="9631">
                  <c:v>96.3100000000123</c:v>
                </c:pt>
                <c:pt idx="9632">
                  <c:v>96.3200000000123</c:v>
                </c:pt>
                <c:pt idx="9633">
                  <c:v>96.3300000000123</c:v>
                </c:pt>
                <c:pt idx="9634">
                  <c:v>96.3400000000123</c:v>
                </c:pt>
                <c:pt idx="9635">
                  <c:v>96.3500000000123</c:v>
                </c:pt>
                <c:pt idx="9636">
                  <c:v>96.3600000000123</c:v>
                </c:pt>
                <c:pt idx="9637">
                  <c:v>96.37000000001238</c:v>
                </c:pt>
                <c:pt idx="9638">
                  <c:v>96.3800000000124</c:v>
                </c:pt>
                <c:pt idx="9639">
                  <c:v>96.3900000000124</c:v>
                </c:pt>
                <c:pt idx="9640">
                  <c:v>96.4000000000124</c:v>
                </c:pt>
                <c:pt idx="9641">
                  <c:v>96.4100000000124</c:v>
                </c:pt>
                <c:pt idx="9642">
                  <c:v>96.4200000000124</c:v>
                </c:pt>
                <c:pt idx="9643">
                  <c:v>96.4300000000124</c:v>
                </c:pt>
                <c:pt idx="9644">
                  <c:v>96.4400000000124</c:v>
                </c:pt>
                <c:pt idx="9645">
                  <c:v>96.4500000000124</c:v>
                </c:pt>
                <c:pt idx="9646">
                  <c:v>96.4600000000124</c:v>
                </c:pt>
                <c:pt idx="9647">
                  <c:v>96.4700000000124</c:v>
                </c:pt>
                <c:pt idx="9648">
                  <c:v>96.4800000000124</c:v>
                </c:pt>
                <c:pt idx="9649">
                  <c:v>96.4900000000124</c:v>
                </c:pt>
                <c:pt idx="9650">
                  <c:v>96.5000000000124</c:v>
                </c:pt>
                <c:pt idx="9651">
                  <c:v>96.5100000000124</c:v>
                </c:pt>
                <c:pt idx="9652">
                  <c:v>96.5200000000124</c:v>
                </c:pt>
                <c:pt idx="9653">
                  <c:v>96.5300000000124</c:v>
                </c:pt>
                <c:pt idx="9654">
                  <c:v>96.5400000000124</c:v>
                </c:pt>
                <c:pt idx="9655">
                  <c:v>96.5500000000124</c:v>
                </c:pt>
                <c:pt idx="9656">
                  <c:v>96.5600000000125</c:v>
                </c:pt>
                <c:pt idx="9657">
                  <c:v>96.5700000000125</c:v>
                </c:pt>
                <c:pt idx="9658">
                  <c:v>96.5800000000125</c:v>
                </c:pt>
                <c:pt idx="9659">
                  <c:v>96.5900000000125</c:v>
                </c:pt>
                <c:pt idx="9660">
                  <c:v>96.6000000000125</c:v>
                </c:pt>
                <c:pt idx="9661">
                  <c:v>96.6100000000125</c:v>
                </c:pt>
                <c:pt idx="9662">
                  <c:v>96.62000000001248</c:v>
                </c:pt>
                <c:pt idx="9663">
                  <c:v>96.6300000000125</c:v>
                </c:pt>
                <c:pt idx="9664">
                  <c:v>96.6400000000125</c:v>
                </c:pt>
                <c:pt idx="9665">
                  <c:v>96.65000000001248</c:v>
                </c:pt>
                <c:pt idx="9666">
                  <c:v>96.6600000000125</c:v>
                </c:pt>
                <c:pt idx="9667">
                  <c:v>96.67000000001248</c:v>
                </c:pt>
                <c:pt idx="9668">
                  <c:v>96.6800000000125</c:v>
                </c:pt>
                <c:pt idx="9669">
                  <c:v>96.6900000000125</c:v>
                </c:pt>
                <c:pt idx="9670">
                  <c:v>96.7000000000125</c:v>
                </c:pt>
                <c:pt idx="9671">
                  <c:v>96.7100000000125</c:v>
                </c:pt>
                <c:pt idx="9672">
                  <c:v>96.7200000000125</c:v>
                </c:pt>
                <c:pt idx="9673">
                  <c:v>96.7300000000125</c:v>
                </c:pt>
                <c:pt idx="9674">
                  <c:v>96.7400000000125</c:v>
                </c:pt>
                <c:pt idx="9675">
                  <c:v>96.7500000000125</c:v>
                </c:pt>
                <c:pt idx="9676">
                  <c:v>96.7600000000126</c:v>
                </c:pt>
                <c:pt idx="9677">
                  <c:v>96.7700000000126</c:v>
                </c:pt>
                <c:pt idx="9678">
                  <c:v>96.7800000000126</c:v>
                </c:pt>
                <c:pt idx="9679">
                  <c:v>96.7900000000126</c:v>
                </c:pt>
                <c:pt idx="9680">
                  <c:v>96.8000000000126</c:v>
                </c:pt>
                <c:pt idx="9681">
                  <c:v>96.8100000000126</c:v>
                </c:pt>
                <c:pt idx="9682">
                  <c:v>96.8200000000126</c:v>
                </c:pt>
                <c:pt idx="9683">
                  <c:v>96.8300000000126</c:v>
                </c:pt>
                <c:pt idx="9684">
                  <c:v>96.8400000000126</c:v>
                </c:pt>
                <c:pt idx="9685">
                  <c:v>96.8500000000126</c:v>
                </c:pt>
                <c:pt idx="9686">
                  <c:v>96.8600000000126</c:v>
                </c:pt>
                <c:pt idx="9687">
                  <c:v>96.87000000001258</c:v>
                </c:pt>
                <c:pt idx="9688">
                  <c:v>96.8800000000126</c:v>
                </c:pt>
                <c:pt idx="9689">
                  <c:v>96.8900000000126</c:v>
                </c:pt>
                <c:pt idx="9690">
                  <c:v>96.9000000000126</c:v>
                </c:pt>
                <c:pt idx="9691">
                  <c:v>96.9100000000126</c:v>
                </c:pt>
                <c:pt idx="9692">
                  <c:v>96.9200000000126</c:v>
                </c:pt>
                <c:pt idx="9693">
                  <c:v>96.9300000000126</c:v>
                </c:pt>
                <c:pt idx="9694">
                  <c:v>96.9400000000126</c:v>
                </c:pt>
                <c:pt idx="9695">
                  <c:v>96.9500000000127</c:v>
                </c:pt>
                <c:pt idx="9696">
                  <c:v>96.9600000000127</c:v>
                </c:pt>
                <c:pt idx="9697">
                  <c:v>96.9700000000127</c:v>
                </c:pt>
                <c:pt idx="9698">
                  <c:v>96.9800000000127</c:v>
                </c:pt>
                <c:pt idx="9699">
                  <c:v>96.9900000000127</c:v>
                </c:pt>
                <c:pt idx="9700">
                  <c:v>97.0000000000127</c:v>
                </c:pt>
                <c:pt idx="9701">
                  <c:v>97.0100000000127</c:v>
                </c:pt>
                <c:pt idx="9702">
                  <c:v>97.0200000000127</c:v>
                </c:pt>
                <c:pt idx="9703">
                  <c:v>97.0300000000127</c:v>
                </c:pt>
                <c:pt idx="9704">
                  <c:v>97.0400000000127</c:v>
                </c:pt>
                <c:pt idx="9705">
                  <c:v>97.0500000000127</c:v>
                </c:pt>
                <c:pt idx="9706">
                  <c:v>97.0600000000127</c:v>
                </c:pt>
                <c:pt idx="9707">
                  <c:v>97.0700000000127</c:v>
                </c:pt>
                <c:pt idx="9708">
                  <c:v>97.0800000000127</c:v>
                </c:pt>
                <c:pt idx="9709">
                  <c:v>97.0900000000127</c:v>
                </c:pt>
                <c:pt idx="9710">
                  <c:v>97.1000000000127</c:v>
                </c:pt>
                <c:pt idx="9711">
                  <c:v>97.1100000000127</c:v>
                </c:pt>
                <c:pt idx="9712">
                  <c:v>97.12000000001268</c:v>
                </c:pt>
                <c:pt idx="9713">
                  <c:v>97.1300000000127</c:v>
                </c:pt>
                <c:pt idx="9714">
                  <c:v>97.1400000000127</c:v>
                </c:pt>
                <c:pt idx="9715">
                  <c:v>97.15000000001278</c:v>
                </c:pt>
                <c:pt idx="9716">
                  <c:v>97.1600000000128</c:v>
                </c:pt>
                <c:pt idx="9717">
                  <c:v>97.17000000001279</c:v>
                </c:pt>
                <c:pt idx="9718">
                  <c:v>97.18000000001278</c:v>
                </c:pt>
                <c:pt idx="9719">
                  <c:v>97.1900000000128</c:v>
                </c:pt>
                <c:pt idx="9720">
                  <c:v>97.2000000000128</c:v>
                </c:pt>
                <c:pt idx="9721">
                  <c:v>97.2100000000128</c:v>
                </c:pt>
                <c:pt idx="9722">
                  <c:v>97.2200000000128</c:v>
                </c:pt>
                <c:pt idx="9723">
                  <c:v>97.2300000000128</c:v>
                </c:pt>
                <c:pt idx="9724">
                  <c:v>97.2400000000128</c:v>
                </c:pt>
                <c:pt idx="9725">
                  <c:v>97.2500000000128</c:v>
                </c:pt>
                <c:pt idx="9726">
                  <c:v>97.2600000000128</c:v>
                </c:pt>
                <c:pt idx="9727">
                  <c:v>97.2700000000128</c:v>
                </c:pt>
                <c:pt idx="9728">
                  <c:v>97.2800000000128</c:v>
                </c:pt>
                <c:pt idx="9729">
                  <c:v>97.2900000000128</c:v>
                </c:pt>
                <c:pt idx="9730">
                  <c:v>97.3000000000128</c:v>
                </c:pt>
                <c:pt idx="9731">
                  <c:v>97.3100000000128</c:v>
                </c:pt>
                <c:pt idx="9732">
                  <c:v>97.32000000001278</c:v>
                </c:pt>
                <c:pt idx="9733">
                  <c:v>97.3300000000128</c:v>
                </c:pt>
                <c:pt idx="9734">
                  <c:v>97.3400000000128</c:v>
                </c:pt>
                <c:pt idx="9735">
                  <c:v>97.3500000000129</c:v>
                </c:pt>
                <c:pt idx="9736">
                  <c:v>97.3600000000129</c:v>
                </c:pt>
                <c:pt idx="9737">
                  <c:v>97.37000000001288</c:v>
                </c:pt>
                <c:pt idx="9738">
                  <c:v>97.3800000000129</c:v>
                </c:pt>
                <c:pt idx="9739">
                  <c:v>97.3900000000129</c:v>
                </c:pt>
                <c:pt idx="9740">
                  <c:v>97.4000000000129</c:v>
                </c:pt>
                <c:pt idx="9741">
                  <c:v>97.4100000000129</c:v>
                </c:pt>
                <c:pt idx="9742">
                  <c:v>97.4200000000129</c:v>
                </c:pt>
                <c:pt idx="9743">
                  <c:v>97.4300000000129</c:v>
                </c:pt>
                <c:pt idx="9744">
                  <c:v>97.4400000000129</c:v>
                </c:pt>
                <c:pt idx="9745">
                  <c:v>97.4500000000129</c:v>
                </c:pt>
                <c:pt idx="9746">
                  <c:v>97.4600000000129</c:v>
                </c:pt>
                <c:pt idx="9747">
                  <c:v>97.4700000000129</c:v>
                </c:pt>
                <c:pt idx="9748">
                  <c:v>97.4800000000129</c:v>
                </c:pt>
                <c:pt idx="9749">
                  <c:v>97.4900000000129</c:v>
                </c:pt>
                <c:pt idx="9750">
                  <c:v>97.5000000000129</c:v>
                </c:pt>
                <c:pt idx="9751">
                  <c:v>97.5100000000129</c:v>
                </c:pt>
                <c:pt idx="9752">
                  <c:v>97.5200000000129</c:v>
                </c:pt>
                <c:pt idx="9753">
                  <c:v>97.5300000000129</c:v>
                </c:pt>
                <c:pt idx="9754">
                  <c:v>97.540000000013</c:v>
                </c:pt>
                <c:pt idx="9755">
                  <c:v>97.550000000013</c:v>
                </c:pt>
                <c:pt idx="9756">
                  <c:v>97.560000000013</c:v>
                </c:pt>
                <c:pt idx="9757">
                  <c:v>97.57000000001298</c:v>
                </c:pt>
                <c:pt idx="9758">
                  <c:v>97.580000000013</c:v>
                </c:pt>
                <c:pt idx="9759">
                  <c:v>97.590000000013</c:v>
                </c:pt>
                <c:pt idx="9760">
                  <c:v>97.60000000001298</c:v>
                </c:pt>
                <c:pt idx="9761">
                  <c:v>97.610000000013</c:v>
                </c:pt>
                <c:pt idx="9762">
                  <c:v>97.62000000001298</c:v>
                </c:pt>
                <c:pt idx="9763">
                  <c:v>97.630000000013</c:v>
                </c:pt>
                <c:pt idx="9764">
                  <c:v>97.640000000013</c:v>
                </c:pt>
                <c:pt idx="9765">
                  <c:v>97.65000000001298</c:v>
                </c:pt>
                <c:pt idx="9766">
                  <c:v>97.660000000013</c:v>
                </c:pt>
                <c:pt idx="9767">
                  <c:v>97.67000000001299</c:v>
                </c:pt>
                <c:pt idx="9768">
                  <c:v>97.68000000001298</c:v>
                </c:pt>
                <c:pt idx="9769">
                  <c:v>97.690000000013</c:v>
                </c:pt>
                <c:pt idx="9770">
                  <c:v>97.700000000013</c:v>
                </c:pt>
                <c:pt idx="9771">
                  <c:v>97.710000000013</c:v>
                </c:pt>
                <c:pt idx="9772">
                  <c:v>97.720000000013</c:v>
                </c:pt>
                <c:pt idx="9773">
                  <c:v>97.730000000013</c:v>
                </c:pt>
                <c:pt idx="9774">
                  <c:v>97.7400000000131</c:v>
                </c:pt>
                <c:pt idx="9775">
                  <c:v>97.7500000000131</c:v>
                </c:pt>
                <c:pt idx="9776">
                  <c:v>97.7600000000131</c:v>
                </c:pt>
                <c:pt idx="9777">
                  <c:v>97.7700000000131</c:v>
                </c:pt>
                <c:pt idx="9778">
                  <c:v>97.7800000000131</c:v>
                </c:pt>
                <c:pt idx="9779">
                  <c:v>97.7900000000131</c:v>
                </c:pt>
                <c:pt idx="9780">
                  <c:v>97.8000000000131</c:v>
                </c:pt>
                <c:pt idx="9781">
                  <c:v>97.8100000000131</c:v>
                </c:pt>
                <c:pt idx="9782">
                  <c:v>97.82000000001308</c:v>
                </c:pt>
                <c:pt idx="9783">
                  <c:v>97.8300000000131</c:v>
                </c:pt>
                <c:pt idx="9784">
                  <c:v>97.8400000000131</c:v>
                </c:pt>
                <c:pt idx="9785">
                  <c:v>97.85000000001308</c:v>
                </c:pt>
                <c:pt idx="9786">
                  <c:v>97.8600000000131</c:v>
                </c:pt>
                <c:pt idx="9787">
                  <c:v>97.87000000001309</c:v>
                </c:pt>
                <c:pt idx="9788">
                  <c:v>97.8800000000131</c:v>
                </c:pt>
                <c:pt idx="9789">
                  <c:v>97.8900000000131</c:v>
                </c:pt>
                <c:pt idx="9790">
                  <c:v>97.9000000000131</c:v>
                </c:pt>
                <c:pt idx="9791">
                  <c:v>97.9100000000131</c:v>
                </c:pt>
                <c:pt idx="9792">
                  <c:v>97.9200000000131</c:v>
                </c:pt>
                <c:pt idx="9793">
                  <c:v>97.9300000000132</c:v>
                </c:pt>
                <c:pt idx="9794">
                  <c:v>97.9400000000132</c:v>
                </c:pt>
                <c:pt idx="9795">
                  <c:v>97.9500000000132</c:v>
                </c:pt>
                <c:pt idx="9796">
                  <c:v>97.9600000000132</c:v>
                </c:pt>
                <c:pt idx="9797">
                  <c:v>97.9700000000132</c:v>
                </c:pt>
                <c:pt idx="9798">
                  <c:v>97.9800000000132</c:v>
                </c:pt>
                <c:pt idx="9799">
                  <c:v>97.9900000000132</c:v>
                </c:pt>
                <c:pt idx="9800">
                  <c:v>98.0000000000132</c:v>
                </c:pt>
                <c:pt idx="9801">
                  <c:v>98.0100000000132</c:v>
                </c:pt>
                <c:pt idx="9802">
                  <c:v>98.0200000000132</c:v>
                </c:pt>
                <c:pt idx="9803">
                  <c:v>98.0300000000132</c:v>
                </c:pt>
                <c:pt idx="9804">
                  <c:v>98.0400000000132</c:v>
                </c:pt>
                <c:pt idx="9805">
                  <c:v>98.0500000000132</c:v>
                </c:pt>
                <c:pt idx="9806">
                  <c:v>98.0600000000132</c:v>
                </c:pt>
                <c:pt idx="9807">
                  <c:v>98.07000000001318</c:v>
                </c:pt>
                <c:pt idx="9808">
                  <c:v>98.0800000000132</c:v>
                </c:pt>
                <c:pt idx="9809">
                  <c:v>98.0900000000132</c:v>
                </c:pt>
                <c:pt idx="9810">
                  <c:v>98.10000000001318</c:v>
                </c:pt>
                <c:pt idx="9811">
                  <c:v>98.1100000000132</c:v>
                </c:pt>
                <c:pt idx="9812">
                  <c:v>98.12000000001319</c:v>
                </c:pt>
                <c:pt idx="9813">
                  <c:v>98.13000000001328</c:v>
                </c:pt>
                <c:pt idx="9814">
                  <c:v>98.1400000000133</c:v>
                </c:pt>
                <c:pt idx="9815">
                  <c:v>98.15000000001329</c:v>
                </c:pt>
                <c:pt idx="9816">
                  <c:v>98.1600000000133</c:v>
                </c:pt>
                <c:pt idx="9817">
                  <c:v>98.17000000001329</c:v>
                </c:pt>
                <c:pt idx="9818">
                  <c:v>98.18000000001328</c:v>
                </c:pt>
                <c:pt idx="9819">
                  <c:v>98.1900000000133</c:v>
                </c:pt>
                <c:pt idx="9820">
                  <c:v>98.2000000000133</c:v>
                </c:pt>
                <c:pt idx="9821">
                  <c:v>98.2100000000133</c:v>
                </c:pt>
                <c:pt idx="9822">
                  <c:v>98.2200000000133</c:v>
                </c:pt>
                <c:pt idx="9823">
                  <c:v>98.2300000000133</c:v>
                </c:pt>
                <c:pt idx="9824">
                  <c:v>98.2400000000133</c:v>
                </c:pt>
                <c:pt idx="9825">
                  <c:v>98.2500000000133</c:v>
                </c:pt>
                <c:pt idx="9826">
                  <c:v>98.2600000000133</c:v>
                </c:pt>
                <c:pt idx="9827">
                  <c:v>98.27000000001328</c:v>
                </c:pt>
                <c:pt idx="9828">
                  <c:v>98.2800000000133</c:v>
                </c:pt>
                <c:pt idx="9829">
                  <c:v>98.2900000000133</c:v>
                </c:pt>
                <c:pt idx="9830">
                  <c:v>98.3000000000133</c:v>
                </c:pt>
                <c:pt idx="9831">
                  <c:v>98.3100000000133</c:v>
                </c:pt>
                <c:pt idx="9832">
                  <c:v>98.32000000001338</c:v>
                </c:pt>
                <c:pt idx="9833">
                  <c:v>98.3300000000134</c:v>
                </c:pt>
                <c:pt idx="9834">
                  <c:v>98.3400000000134</c:v>
                </c:pt>
                <c:pt idx="9835">
                  <c:v>98.35000000001338</c:v>
                </c:pt>
                <c:pt idx="9836">
                  <c:v>98.3600000000134</c:v>
                </c:pt>
                <c:pt idx="9837">
                  <c:v>98.37000000001339</c:v>
                </c:pt>
                <c:pt idx="9838">
                  <c:v>98.38000000001338</c:v>
                </c:pt>
                <c:pt idx="9839">
                  <c:v>98.3900000000134</c:v>
                </c:pt>
                <c:pt idx="9840">
                  <c:v>98.4000000000134</c:v>
                </c:pt>
                <c:pt idx="9841">
                  <c:v>98.4100000000134</c:v>
                </c:pt>
                <c:pt idx="9842">
                  <c:v>98.4200000000134</c:v>
                </c:pt>
                <c:pt idx="9843">
                  <c:v>98.4300000000134</c:v>
                </c:pt>
                <c:pt idx="9844">
                  <c:v>98.4400000000134</c:v>
                </c:pt>
                <c:pt idx="9845">
                  <c:v>98.4500000000134</c:v>
                </c:pt>
                <c:pt idx="9846">
                  <c:v>98.4600000000134</c:v>
                </c:pt>
                <c:pt idx="9847">
                  <c:v>98.4700000000134</c:v>
                </c:pt>
                <c:pt idx="9848">
                  <c:v>98.4800000000134</c:v>
                </c:pt>
                <c:pt idx="9849">
                  <c:v>98.4900000000134</c:v>
                </c:pt>
                <c:pt idx="9850">
                  <c:v>98.5000000000134</c:v>
                </c:pt>
                <c:pt idx="9851">
                  <c:v>98.5100000000134</c:v>
                </c:pt>
                <c:pt idx="9852">
                  <c:v>98.52000000001348</c:v>
                </c:pt>
                <c:pt idx="9853">
                  <c:v>98.5300000000135</c:v>
                </c:pt>
                <c:pt idx="9854">
                  <c:v>98.5400000000135</c:v>
                </c:pt>
                <c:pt idx="9855">
                  <c:v>98.55000000001348</c:v>
                </c:pt>
                <c:pt idx="9856">
                  <c:v>98.5600000000135</c:v>
                </c:pt>
                <c:pt idx="9857">
                  <c:v>98.57000000001348</c:v>
                </c:pt>
                <c:pt idx="9858">
                  <c:v>98.5800000000135</c:v>
                </c:pt>
                <c:pt idx="9859">
                  <c:v>98.5900000000135</c:v>
                </c:pt>
                <c:pt idx="9860">
                  <c:v>98.60000000001348</c:v>
                </c:pt>
                <c:pt idx="9861">
                  <c:v>98.6100000000135</c:v>
                </c:pt>
                <c:pt idx="9862">
                  <c:v>98.62000000001349</c:v>
                </c:pt>
                <c:pt idx="9863">
                  <c:v>98.63000000001348</c:v>
                </c:pt>
                <c:pt idx="9864">
                  <c:v>98.6400000000135</c:v>
                </c:pt>
                <c:pt idx="9865">
                  <c:v>98.65000000001349</c:v>
                </c:pt>
                <c:pt idx="9866">
                  <c:v>98.66000000001348</c:v>
                </c:pt>
                <c:pt idx="9867">
                  <c:v>98.67000000001349</c:v>
                </c:pt>
                <c:pt idx="9868">
                  <c:v>98.68000000001348</c:v>
                </c:pt>
                <c:pt idx="9869">
                  <c:v>98.6900000000135</c:v>
                </c:pt>
                <c:pt idx="9870">
                  <c:v>98.7000000000135</c:v>
                </c:pt>
                <c:pt idx="9871">
                  <c:v>98.7100000000136</c:v>
                </c:pt>
                <c:pt idx="9872">
                  <c:v>98.7200000000136</c:v>
                </c:pt>
                <c:pt idx="9873">
                  <c:v>98.7300000000136</c:v>
                </c:pt>
                <c:pt idx="9874">
                  <c:v>98.7400000000136</c:v>
                </c:pt>
                <c:pt idx="9875">
                  <c:v>98.7500000000136</c:v>
                </c:pt>
                <c:pt idx="9876">
                  <c:v>98.7600000000136</c:v>
                </c:pt>
                <c:pt idx="9877">
                  <c:v>98.77000000001358</c:v>
                </c:pt>
                <c:pt idx="9878">
                  <c:v>98.7800000000136</c:v>
                </c:pt>
                <c:pt idx="9879">
                  <c:v>98.7900000000136</c:v>
                </c:pt>
                <c:pt idx="9880">
                  <c:v>98.80000000001358</c:v>
                </c:pt>
                <c:pt idx="9881">
                  <c:v>98.8100000000136</c:v>
                </c:pt>
                <c:pt idx="9882">
                  <c:v>98.82000000001358</c:v>
                </c:pt>
                <c:pt idx="9883">
                  <c:v>98.8300000000136</c:v>
                </c:pt>
                <c:pt idx="9884">
                  <c:v>98.8400000000136</c:v>
                </c:pt>
                <c:pt idx="9885">
                  <c:v>98.85000000001358</c:v>
                </c:pt>
                <c:pt idx="9886">
                  <c:v>98.8600000000136</c:v>
                </c:pt>
                <c:pt idx="9887">
                  <c:v>98.87000000001359</c:v>
                </c:pt>
                <c:pt idx="9888">
                  <c:v>98.88000000001358</c:v>
                </c:pt>
                <c:pt idx="9889">
                  <c:v>98.8900000000136</c:v>
                </c:pt>
                <c:pt idx="9890">
                  <c:v>98.9000000000136</c:v>
                </c:pt>
                <c:pt idx="9891">
                  <c:v>98.9100000000137</c:v>
                </c:pt>
                <c:pt idx="9892">
                  <c:v>98.9200000000137</c:v>
                </c:pt>
                <c:pt idx="9893">
                  <c:v>98.9300000000137</c:v>
                </c:pt>
                <c:pt idx="9894">
                  <c:v>98.9400000000137</c:v>
                </c:pt>
                <c:pt idx="9895">
                  <c:v>98.9500000000137</c:v>
                </c:pt>
                <c:pt idx="9896">
                  <c:v>98.9600000000137</c:v>
                </c:pt>
                <c:pt idx="9897">
                  <c:v>98.9700000000137</c:v>
                </c:pt>
                <c:pt idx="9898">
                  <c:v>98.9800000000137</c:v>
                </c:pt>
                <c:pt idx="9899">
                  <c:v>98.9900000000137</c:v>
                </c:pt>
                <c:pt idx="9900">
                  <c:v>99.0000000000137</c:v>
                </c:pt>
                <c:pt idx="9901">
                  <c:v>99.0100000000137</c:v>
                </c:pt>
                <c:pt idx="9902">
                  <c:v>99.02000000001368</c:v>
                </c:pt>
                <c:pt idx="9903">
                  <c:v>99.0300000000137</c:v>
                </c:pt>
                <c:pt idx="9904">
                  <c:v>99.0400000000137</c:v>
                </c:pt>
                <c:pt idx="9905">
                  <c:v>99.05000000001368</c:v>
                </c:pt>
                <c:pt idx="9906">
                  <c:v>99.0600000000137</c:v>
                </c:pt>
                <c:pt idx="9907">
                  <c:v>99.07000000001369</c:v>
                </c:pt>
                <c:pt idx="9908">
                  <c:v>99.0800000000137</c:v>
                </c:pt>
                <c:pt idx="9909">
                  <c:v>99.0900000000137</c:v>
                </c:pt>
                <c:pt idx="9910">
                  <c:v>99.10000000001378</c:v>
                </c:pt>
                <c:pt idx="9911">
                  <c:v>99.1100000000138</c:v>
                </c:pt>
                <c:pt idx="9912">
                  <c:v>99.12000000001379</c:v>
                </c:pt>
                <c:pt idx="9913">
                  <c:v>99.13000000001378</c:v>
                </c:pt>
                <c:pt idx="9914">
                  <c:v>99.1400000000138</c:v>
                </c:pt>
                <c:pt idx="9915">
                  <c:v>99.15000000001379</c:v>
                </c:pt>
                <c:pt idx="9916">
                  <c:v>99.16000000001378</c:v>
                </c:pt>
                <c:pt idx="9917">
                  <c:v>99.17000000001379</c:v>
                </c:pt>
                <c:pt idx="9918">
                  <c:v>99.18000000001379</c:v>
                </c:pt>
                <c:pt idx="9919">
                  <c:v>99.19000000001378</c:v>
                </c:pt>
                <c:pt idx="9920">
                  <c:v>99.2000000000138</c:v>
                </c:pt>
                <c:pt idx="9921">
                  <c:v>99.2100000000138</c:v>
                </c:pt>
                <c:pt idx="9922">
                  <c:v>99.2200000000138</c:v>
                </c:pt>
                <c:pt idx="9923">
                  <c:v>99.2300000000138</c:v>
                </c:pt>
                <c:pt idx="9924">
                  <c:v>99.2400000000138</c:v>
                </c:pt>
                <c:pt idx="9925">
                  <c:v>99.2500000000138</c:v>
                </c:pt>
                <c:pt idx="9926">
                  <c:v>99.2600000000138</c:v>
                </c:pt>
                <c:pt idx="9927">
                  <c:v>99.27000000001378</c:v>
                </c:pt>
                <c:pt idx="9928">
                  <c:v>99.2800000000138</c:v>
                </c:pt>
                <c:pt idx="9929">
                  <c:v>99.2900000000138</c:v>
                </c:pt>
                <c:pt idx="9930">
                  <c:v>99.30000000001388</c:v>
                </c:pt>
                <c:pt idx="9931">
                  <c:v>99.3100000000139</c:v>
                </c:pt>
                <c:pt idx="9932">
                  <c:v>99.32000000001389</c:v>
                </c:pt>
                <c:pt idx="9933">
                  <c:v>99.33000000001388</c:v>
                </c:pt>
                <c:pt idx="9934">
                  <c:v>99.3400000000139</c:v>
                </c:pt>
                <c:pt idx="9935">
                  <c:v>99.35000000001389</c:v>
                </c:pt>
                <c:pt idx="9936">
                  <c:v>99.3600000000139</c:v>
                </c:pt>
                <c:pt idx="9937">
                  <c:v>99.37000000001389</c:v>
                </c:pt>
                <c:pt idx="9938">
                  <c:v>99.38000000001388</c:v>
                </c:pt>
                <c:pt idx="9939">
                  <c:v>99.3900000000139</c:v>
                </c:pt>
                <c:pt idx="9940">
                  <c:v>99.4000000000139</c:v>
                </c:pt>
                <c:pt idx="9941">
                  <c:v>99.4100000000139</c:v>
                </c:pt>
                <c:pt idx="9942">
                  <c:v>99.4200000000139</c:v>
                </c:pt>
                <c:pt idx="9943">
                  <c:v>99.4300000000139</c:v>
                </c:pt>
                <c:pt idx="9944">
                  <c:v>99.4400000000139</c:v>
                </c:pt>
                <c:pt idx="9945">
                  <c:v>99.4500000000139</c:v>
                </c:pt>
                <c:pt idx="9946">
                  <c:v>99.4600000000139</c:v>
                </c:pt>
                <c:pt idx="9947">
                  <c:v>99.47000000001388</c:v>
                </c:pt>
                <c:pt idx="9948">
                  <c:v>99.4800000000139</c:v>
                </c:pt>
                <c:pt idx="9949">
                  <c:v>99.4900000000139</c:v>
                </c:pt>
                <c:pt idx="9950">
                  <c:v>99.500000000014</c:v>
                </c:pt>
                <c:pt idx="9951">
                  <c:v>99.510000000014</c:v>
                </c:pt>
                <c:pt idx="9952">
                  <c:v>99.52000000001398</c:v>
                </c:pt>
                <c:pt idx="9953">
                  <c:v>99.530000000014</c:v>
                </c:pt>
                <c:pt idx="9954">
                  <c:v>99.540000000014</c:v>
                </c:pt>
                <c:pt idx="9955">
                  <c:v>99.55000000001398</c:v>
                </c:pt>
                <c:pt idx="9956">
                  <c:v>99.560000000014</c:v>
                </c:pt>
                <c:pt idx="9957">
                  <c:v>99.57000000001399</c:v>
                </c:pt>
                <c:pt idx="9958">
                  <c:v>99.58000000001398</c:v>
                </c:pt>
                <c:pt idx="9959">
                  <c:v>99.590000000014</c:v>
                </c:pt>
                <c:pt idx="9960">
                  <c:v>99.60000000001399</c:v>
                </c:pt>
                <c:pt idx="9961">
                  <c:v>99.61000000001398</c:v>
                </c:pt>
                <c:pt idx="9962">
                  <c:v>99.62000000001399</c:v>
                </c:pt>
                <c:pt idx="9963">
                  <c:v>99.63000000001398</c:v>
                </c:pt>
                <c:pt idx="9964">
                  <c:v>99.640000000014</c:v>
                </c:pt>
                <c:pt idx="9965">
                  <c:v>99.65000000001399</c:v>
                </c:pt>
                <c:pt idx="9966">
                  <c:v>99.66000000001398</c:v>
                </c:pt>
                <c:pt idx="9967">
                  <c:v>99.67000000001399</c:v>
                </c:pt>
                <c:pt idx="9968">
                  <c:v>99.68000000001399</c:v>
                </c:pt>
                <c:pt idx="9969">
                  <c:v>99.69000000001408</c:v>
                </c:pt>
                <c:pt idx="9970">
                  <c:v>99.7000000000141</c:v>
                </c:pt>
                <c:pt idx="9971">
                  <c:v>99.7100000000141</c:v>
                </c:pt>
                <c:pt idx="9972">
                  <c:v>99.72000000001408</c:v>
                </c:pt>
                <c:pt idx="9973">
                  <c:v>99.7300000000141</c:v>
                </c:pt>
                <c:pt idx="9974">
                  <c:v>99.7400000000141</c:v>
                </c:pt>
                <c:pt idx="9975">
                  <c:v>99.75000000001408</c:v>
                </c:pt>
                <c:pt idx="9976">
                  <c:v>99.7600000000141</c:v>
                </c:pt>
                <c:pt idx="9977">
                  <c:v>99.77000000001408</c:v>
                </c:pt>
                <c:pt idx="9978">
                  <c:v>99.7800000000141</c:v>
                </c:pt>
                <c:pt idx="9979">
                  <c:v>99.7900000000141</c:v>
                </c:pt>
                <c:pt idx="9980">
                  <c:v>99.80000000001408</c:v>
                </c:pt>
                <c:pt idx="9981">
                  <c:v>99.8100000000141</c:v>
                </c:pt>
                <c:pt idx="9982">
                  <c:v>99.82000000001409</c:v>
                </c:pt>
                <c:pt idx="9983">
                  <c:v>99.83000000001408</c:v>
                </c:pt>
                <c:pt idx="9984">
                  <c:v>99.8400000000141</c:v>
                </c:pt>
                <c:pt idx="9985">
                  <c:v>99.85000000001409</c:v>
                </c:pt>
                <c:pt idx="9986">
                  <c:v>99.86000000001408</c:v>
                </c:pt>
                <c:pt idx="9987">
                  <c:v>99.87000000001409</c:v>
                </c:pt>
                <c:pt idx="9988">
                  <c:v>99.88000000001409</c:v>
                </c:pt>
                <c:pt idx="9989">
                  <c:v>99.89000000001418</c:v>
                </c:pt>
                <c:pt idx="9990">
                  <c:v>99.9000000000142</c:v>
                </c:pt>
                <c:pt idx="9991">
                  <c:v>99.9100000000142</c:v>
                </c:pt>
                <c:pt idx="9992">
                  <c:v>99.9200000000142</c:v>
                </c:pt>
                <c:pt idx="9993">
                  <c:v>99.9300000000142</c:v>
                </c:pt>
                <c:pt idx="9994">
                  <c:v>99.9400000000142</c:v>
                </c:pt>
                <c:pt idx="9995">
                  <c:v>99.9500000000142</c:v>
                </c:pt>
                <c:pt idx="9996">
                  <c:v>99.9600000000142</c:v>
                </c:pt>
                <c:pt idx="9997">
                  <c:v>99.97000000001418</c:v>
                </c:pt>
                <c:pt idx="9998">
                  <c:v>99.9800000000142</c:v>
                </c:pt>
                <c:pt idx="9999">
                  <c:v>99.9900000000142</c:v>
                </c:pt>
                <c:pt idx="10000">
                  <c:v>100.000000000014</c:v>
                </c:pt>
                <c:pt idx="10001">
                  <c:v>100.010000000014</c:v>
                </c:pt>
                <c:pt idx="10002">
                  <c:v>100.020000000014</c:v>
                </c:pt>
                <c:pt idx="10003">
                  <c:v>100.030000000014</c:v>
                </c:pt>
                <c:pt idx="10004">
                  <c:v>100.040000000014</c:v>
                </c:pt>
                <c:pt idx="10005">
                  <c:v>100.050000000014</c:v>
                </c:pt>
                <c:pt idx="10006">
                  <c:v>100.060000000014</c:v>
                </c:pt>
                <c:pt idx="10007">
                  <c:v>100.070000000014</c:v>
                </c:pt>
                <c:pt idx="10008">
                  <c:v>100.080000000014</c:v>
                </c:pt>
                <c:pt idx="10009">
                  <c:v>100.090000000014</c:v>
                </c:pt>
                <c:pt idx="10010">
                  <c:v>100.100000000014</c:v>
                </c:pt>
                <c:pt idx="10011">
                  <c:v>100.110000000014</c:v>
                </c:pt>
                <c:pt idx="10012">
                  <c:v>100.120000000014</c:v>
                </c:pt>
                <c:pt idx="10013">
                  <c:v>100.130000000014</c:v>
                </c:pt>
                <c:pt idx="10014">
                  <c:v>100.140000000014</c:v>
                </c:pt>
                <c:pt idx="10015">
                  <c:v>100.150000000014</c:v>
                </c:pt>
                <c:pt idx="10016">
                  <c:v>100.160000000014</c:v>
                </c:pt>
                <c:pt idx="10017">
                  <c:v>100.170000000014</c:v>
                </c:pt>
                <c:pt idx="10018">
                  <c:v>100.180000000014</c:v>
                </c:pt>
                <c:pt idx="10019">
                  <c:v>100.190000000014</c:v>
                </c:pt>
                <c:pt idx="10020">
                  <c:v>100.200000000014</c:v>
                </c:pt>
                <c:pt idx="10021">
                  <c:v>100.210000000014</c:v>
                </c:pt>
                <c:pt idx="10022">
                  <c:v>100.220000000014</c:v>
                </c:pt>
                <c:pt idx="10023">
                  <c:v>100.230000000014</c:v>
                </c:pt>
                <c:pt idx="10024">
                  <c:v>100.240000000014</c:v>
                </c:pt>
                <c:pt idx="10025">
                  <c:v>100.250000000014</c:v>
                </c:pt>
                <c:pt idx="10026">
                  <c:v>100.260000000014</c:v>
                </c:pt>
                <c:pt idx="10027">
                  <c:v>100.270000000014</c:v>
                </c:pt>
                <c:pt idx="10028">
                  <c:v>100.280000000014</c:v>
                </c:pt>
                <c:pt idx="10029">
                  <c:v>100.290000000014</c:v>
                </c:pt>
                <c:pt idx="10030">
                  <c:v>100.300000000014</c:v>
                </c:pt>
                <c:pt idx="10031">
                  <c:v>100.310000000014</c:v>
                </c:pt>
                <c:pt idx="10032">
                  <c:v>100.320000000014</c:v>
                </c:pt>
                <c:pt idx="10033">
                  <c:v>100.330000000014</c:v>
                </c:pt>
                <c:pt idx="10034">
                  <c:v>100.340000000014</c:v>
                </c:pt>
                <c:pt idx="10035">
                  <c:v>100.350000000014</c:v>
                </c:pt>
                <c:pt idx="10036">
                  <c:v>100.360000000014</c:v>
                </c:pt>
                <c:pt idx="10037">
                  <c:v>100.370000000014</c:v>
                </c:pt>
                <c:pt idx="10038">
                  <c:v>100.380000000014</c:v>
                </c:pt>
                <c:pt idx="10039">
                  <c:v>100.390000000014</c:v>
                </c:pt>
                <c:pt idx="10040">
                  <c:v>100.400000000014</c:v>
                </c:pt>
                <c:pt idx="10041">
                  <c:v>100.410000000014</c:v>
                </c:pt>
                <c:pt idx="10042">
                  <c:v>100.420000000014</c:v>
                </c:pt>
                <c:pt idx="10043">
                  <c:v>100.430000000014</c:v>
                </c:pt>
                <c:pt idx="10044">
                  <c:v>100.440000000014</c:v>
                </c:pt>
                <c:pt idx="10045">
                  <c:v>100.450000000014</c:v>
                </c:pt>
                <c:pt idx="10046">
                  <c:v>100.460000000014</c:v>
                </c:pt>
                <c:pt idx="10047">
                  <c:v>100.470000000014</c:v>
                </c:pt>
                <c:pt idx="10048">
                  <c:v>100.480000000014</c:v>
                </c:pt>
                <c:pt idx="10049">
                  <c:v>100.490000000014</c:v>
                </c:pt>
                <c:pt idx="10050">
                  <c:v>100.500000000014</c:v>
                </c:pt>
                <c:pt idx="10051">
                  <c:v>100.510000000014</c:v>
                </c:pt>
                <c:pt idx="10052">
                  <c:v>100.520000000014</c:v>
                </c:pt>
                <c:pt idx="10053">
                  <c:v>100.530000000014</c:v>
                </c:pt>
                <c:pt idx="10054">
                  <c:v>100.540000000014</c:v>
                </c:pt>
                <c:pt idx="10055">
                  <c:v>100.550000000014</c:v>
                </c:pt>
                <c:pt idx="10056">
                  <c:v>100.560000000014</c:v>
                </c:pt>
                <c:pt idx="10057">
                  <c:v>100.570000000014</c:v>
                </c:pt>
                <c:pt idx="10058">
                  <c:v>100.580000000014</c:v>
                </c:pt>
                <c:pt idx="10059">
                  <c:v>100.590000000014</c:v>
                </c:pt>
                <c:pt idx="10060">
                  <c:v>100.600000000014</c:v>
                </c:pt>
                <c:pt idx="10061">
                  <c:v>100.610000000014</c:v>
                </c:pt>
                <c:pt idx="10062">
                  <c:v>100.620000000014</c:v>
                </c:pt>
                <c:pt idx="10063">
                  <c:v>100.630000000014</c:v>
                </c:pt>
                <c:pt idx="10064">
                  <c:v>100.640000000014</c:v>
                </c:pt>
                <c:pt idx="10065">
                  <c:v>100.650000000014</c:v>
                </c:pt>
                <c:pt idx="10066">
                  <c:v>100.660000000014</c:v>
                </c:pt>
                <c:pt idx="10067">
                  <c:v>100.670000000014</c:v>
                </c:pt>
                <c:pt idx="10068">
                  <c:v>100.680000000014</c:v>
                </c:pt>
                <c:pt idx="10069">
                  <c:v>100.690000000014</c:v>
                </c:pt>
                <c:pt idx="10070">
                  <c:v>100.700000000014</c:v>
                </c:pt>
                <c:pt idx="10071">
                  <c:v>100.710000000014</c:v>
                </c:pt>
                <c:pt idx="10072">
                  <c:v>100.720000000014</c:v>
                </c:pt>
                <c:pt idx="10073">
                  <c:v>100.730000000014</c:v>
                </c:pt>
                <c:pt idx="10074">
                  <c:v>100.740000000014</c:v>
                </c:pt>
                <c:pt idx="10075">
                  <c:v>100.750000000014</c:v>
                </c:pt>
                <c:pt idx="10076">
                  <c:v>100.760000000014</c:v>
                </c:pt>
                <c:pt idx="10077">
                  <c:v>100.770000000014</c:v>
                </c:pt>
                <c:pt idx="10078">
                  <c:v>100.780000000014</c:v>
                </c:pt>
                <c:pt idx="10079">
                  <c:v>100.790000000014</c:v>
                </c:pt>
                <c:pt idx="10080">
                  <c:v>100.800000000014</c:v>
                </c:pt>
                <c:pt idx="10081">
                  <c:v>100.810000000014</c:v>
                </c:pt>
                <c:pt idx="10082">
                  <c:v>100.820000000014</c:v>
                </c:pt>
                <c:pt idx="10083">
                  <c:v>100.830000000014</c:v>
                </c:pt>
                <c:pt idx="10084">
                  <c:v>100.840000000014</c:v>
                </c:pt>
                <c:pt idx="10085">
                  <c:v>100.850000000014</c:v>
                </c:pt>
                <c:pt idx="10086">
                  <c:v>100.860000000014</c:v>
                </c:pt>
                <c:pt idx="10087">
                  <c:v>100.870000000014</c:v>
                </c:pt>
                <c:pt idx="10088">
                  <c:v>100.880000000014</c:v>
                </c:pt>
                <c:pt idx="10089">
                  <c:v>100.890000000014</c:v>
                </c:pt>
                <c:pt idx="10090">
                  <c:v>100.900000000014</c:v>
                </c:pt>
                <c:pt idx="10091">
                  <c:v>100.910000000014</c:v>
                </c:pt>
                <c:pt idx="10092">
                  <c:v>100.920000000014</c:v>
                </c:pt>
                <c:pt idx="10093">
                  <c:v>100.930000000014</c:v>
                </c:pt>
                <c:pt idx="10094">
                  <c:v>100.940000000014</c:v>
                </c:pt>
                <c:pt idx="10095">
                  <c:v>100.950000000014</c:v>
                </c:pt>
                <c:pt idx="10096">
                  <c:v>100.960000000014</c:v>
                </c:pt>
                <c:pt idx="10097">
                  <c:v>100.970000000014</c:v>
                </c:pt>
                <c:pt idx="10098">
                  <c:v>100.980000000014</c:v>
                </c:pt>
                <c:pt idx="10099">
                  <c:v>100.990000000014</c:v>
                </c:pt>
                <c:pt idx="10100">
                  <c:v>101.000000000014</c:v>
                </c:pt>
                <c:pt idx="10101">
                  <c:v>101.010000000014</c:v>
                </c:pt>
                <c:pt idx="10102">
                  <c:v>101.020000000014</c:v>
                </c:pt>
                <c:pt idx="10103">
                  <c:v>101.030000000014</c:v>
                </c:pt>
                <c:pt idx="10104">
                  <c:v>101.040000000014</c:v>
                </c:pt>
                <c:pt idx="10105">
                  <c:v>101.050000000014</c:v>
                </c:pt>
                <c:pt idx="10106">
                  <c:v>101.060000000014</c:v>
                </c:pt>
                <c:pt idx="10107">
                  <c:v>101.070000000014</c:v>
                </c:pt>
                <c:pt idx="10108">
                  <c:v>101.080000000014</c:v>
                </c:pt>
                <c:pt idx="10109">
                  <c:v>101.090000000014</c:v>
                </c:pt>
                <c:pt idx="10110">
                  <c:v>101.100000000014</c:v>
                </c:pt>
                <c:pt idx="10111">
                  <c:v>101.110000000014</c:v>
                </c:pt>
                <c:pt idx="10112">
                  <c:v>101.120000000014</c:v>
                </c:pt>
                <c:pt idx="10113">
                  <c:v>101.130000000014</c:v>
                </c:pt>
                <c:pt idx="10114">
                  <c:v>101.140000000014</c:v>
                </c:pt>
                <c:pt idx="10115">
                  <c:v>101.150000000014</c:v>
                </c:pt>
                <c:pt idx="10116">
                  <c:v>101.160000000014</c:v>
                </c:pt>
                <c:pt idx="10117">
                  <c:v>101.170000000014</c:v>
                </c:pt>
                <c:pt idx="10118">
                  <c:v>101.180000000014</c:v>
                </c:pt>
                <c:pt idx="10119">
                  <c:v>101.190000000014</c:v>
                </c:pt>
                <c:pt idx="10120">
                  <c:v>101.200000000014</c:v>
                </c:pt>
                <c:pt idx="10121">
                  <c:v>101.210000000014</c:v>
                </c:pt>
                <c:pt idx="10122">
                  <c:v>101.220000000014</c:v>
                </c:pt>
                <c:pt idx="10123">
                  <c:v>101.230000000014</c:v>
                </c:pt>
                <c:pt idx="10124">
                  <c:v>101.240000000014</c:v>
                </c:pt>
                <c:pt idx="10125">
                  <c:v>101.250000000014</c:v>
                </c:pt>
                <c:pt idx="10126">
                  <c:v>101.260000000014</c:v>
                </c:pt>
                <c:pt idx="10127">
                  <c:v>101.270000000014</c:v>
                </c:pt>
                <c:pt idx="10128">
                  <c:v>101.280000000014</c:v>
                </c:pt>
                <c:pt idx="10129">
                  <c:v>101.290000000014</c:v>
                </c:pt>
                <c:pt idx="10130">
                  <c:v>101.300000000014</c:v>
                </c:pt>
                <c:pt idx="10131">
                  <c:v>101.310000000014</c:v>
                </c:pt>
                <c:pt idx="10132">
                  <c:v>101.320000000014</c:v>
                </c:pt>
                <c:pt idx="10133">
                  <c:v>101.330000000014</c:v>
                </c:pt>
                <c:pt idx="10134">
                  <c:v>101.340000000014</c:v>
                </c:pt>
                <c:pt idx="10135">
                  <c:v>101.350000000014</c:v>
                </c:pt>
                <c:pt idx="10136">
                  <c:v>101.360000000014</c:v>
                </c:pt>
                <c:pt idx="10137">
                  <c:v>101.370000000014</c:v>
                </c:pt>
                <c:pt idx="10138">
                  <c:v>101.380000000014</c:v>
                </c:pt>
                <c:pt idx="10139">
                  <c:v>101.390000000014</c:v>
                </c:pt>
                <c:pt idx="10140">
                  <c:v>101.400000000014</c:v>
                </c:pt>
                <c:pt idx="10141">
                  <c:v>101.410000000014</c:v>
                </c:pt>
                <c:pt idx="10142">
                  <c:v>101.420000000014</c:v>
                </c:pt>
                <c:pt idx="10143">
                  <c:v>101.430000000014</c:v>
                </c:pt>
                <c:pt idx="10144">
                  <c:v>101.440000000014</c:v>
                </c:pt>
                <c:pt idx="10145">
                  <c:v>101.450000000015</c:v>
                </c:pt>
                <c:pt idx="10146">
                  <c:v>101.460000000015</c:v>
                </c:pt>
                <c:pt idx="10147">
                  <c:v>101.470000000015</c:v>
                </c:pt>
                <c:pt idx="10148">
                  <c:v>101.480000000015</c:v>
                </c:pt>
                <c:pt idx="10149">
                  <c:v>101.490000000015</c:v>
                </c:pt>
                <c:pt idx="10150">
                  <c:v>101.500000000015</c:v>
                </c:pt>
                <c:pt idx="10151">
                  <c:v>101.510000000015</c:v>
                </c:pt>
                <c:pt idx="10152">
                  <c:v>101.520000000015</c:v>
                </c:pt>
                <c:pt idx="10153">
                  <c:v>101.530000000015</c:v>
                </c:pt>
                <c:pt idx="10154">
                  <c:v>101.540000000015</c:v>
                </c:pt>
                <c:pt idx="10155">
                  <c:v>101.550000000015</c:v>
                </c:pt>
                <c:pt idx="10156">
                  <c:v>101.560000000015</c:v>
                </c:pt>
                <c:pt idx="10157">
                  <c:v>101.570000000015</c:v>
                </c:pt>
                <c:pt idx="10158">
                  <c:v>101.580000000015</c:v>
                </c:pt>
                <c:pt idx="10159">
                  <c:v>101.590000000015</c:v>
                </c:pt>
                <c:pt idx="10160">
                  <c:v>101.600000000015</c:v>
                </c:pt>
                <c:pt idx="10161">
                  <c:v>101.610000000015</c:v>
                </c:pt>
                <c:pt idx="10162">
                  <c:v>101.620000000015</c:v>
                </c:pt>
                <c:pt idx="10163">
                  <c:v>101.630000000015</c:v>
                </c:pt>
                <c:pt idx="10164">
                  <c:v>101.640000000015</c:v>
                </c:pt>
                <c:pt idx="10165">
                  <c:v>101.650000000015</c:v>
                </c:pt>
                <c:pt idx="10166">
                  <c:v>101.660000000015</c:v>
                </c:pt>
                <c:pt idx="10167">
                  <c:v>101.670000000015</c:v>
                </c:pt>
                <c:pt idx="10168">
                  <c:v>101.680000000015</c:v>
                </c:pt>
                <c:pt idx="10169">
                  <c:v>101.690000000015</c:v>
                </c:pt>
                <c:pt idx="10170">
                  <c:v>101.700000000015</c:v>
                </c:pt>
                <c:pt idx="10171">
                  <c:v>101.710000000015</c:v>
                </c:pt>
                <c:pt idx="10172">
                  <c:v>101.720000000015</c:v>
                </c:pt>
                <c:pt idx="10173">
                  <c:v>101.730000000015</c:v>
                </c:pt>
                <c:pt idx="10174">
                  <c:v>101.740000000015</c:v>
                </c:pt>
                <c:pt idx="10175">
                  <c:v>101.750000000015</c:v>
                </c:pt>
                <c:pt idx="10176">
                  <c:v>101.760000000015</c:v>
                </c:pt>
                <c:pt idx="10177">
                  <c:v>101.770000000015</c:v>
                </c:pt>
                <c:pt idx="10178">
                  <c:v>101.780000000015</c:v>
                </c:pt>
                <c:pt idx="10179">
                  <c:v>101.790000000015</c:v>
                </c:pt>
                <c:pt idx="10180">
                  <c:v>101.800000000015</c:v>
                </c:pt>
                <c:pt idx="10181">
                  <c:v>101.810000000015</c:v>
                </c:pt>
                <c:pt idx="10182">
                  <c:v>101.820000000015</c:v>
                </c:pt>
                <c:pt idx="10183">
                  <c:v>101.830000000015</c:v>
                </c:pt>
                <c:pt idx="10184">
                  <c:v>101.840000000015</c:v>
                </c:pt>
                <c:pt idx="10185">
                  <c:v>101.850000000015</c:v>
                </c:pt>
                <c:pt idx="10186">
                  <c:v>101.860000000015</c:v>
                </c:pt>
                <c:pt idx="10187">
                  <c:v>101.870000000015</c:v>
                </c:pt>
                <c:pt idx="10188">
                  <c:v>101.880000000015</c:v>
                </c:pt>
                <c:pt idx="10189">
                  <c:v>101.890000000015</c:v>
                </c:pt>
                <c:pt idx="10190">
                  <c:v>101.900000000015</c:v>
                </c:pt>
                <c:pt idx="10191">
                  <c:v>101.910000000015</c:v>
                </c:pt>
                <c:pt idx="10192">
                  <c:v>101.920000000015</c:v>
                </c:pt>
                <c:pt idx="10193">
                  <c:v>101.930000000015</c:v>
                </c:pt>
                <c:pt idx="10194">
                  <c:v>101.940000000015</c:v>
                </c:pt>
                <c:pt idx="10195">
                  <c:v>101.950000000015</c:v>
                </c:pt>
                <c:pt idx="10196">
                  <c:v>101.960000000015</c:v>
                </c:pt>
                <c:pt idx="10197">
                  <c:v>101.970000000015</c:v>
                </c:pt>
                <c:pt idx="10198">
                  <c:v>101.980000000015</c:v>
                </c:pt>
                <c:pt idx="10199">
                  <c:v>101.990000000015</c:v>
                </c:pt>
                <c:pt idx="10200">
                  <c:v>102.000000000015</c:v>
                </c:pt>
                <c:pt idx="10201">
                  <c:v>102.010000000015</c:v>
                </c:pt>
                <c:pt idx="10202">
                  <c:v>102.020000000015</c:v>
                </c:pt>
                <c:pt idx="10203">
                  <c:v>102.030000000015</c:v>
                </c:pt>
                <c:pt idx="10204">
                  <c:v>102.040000000015</c:v>
                </c:pt>
                <c:pt idx="10205">
                  <c:v>102.050000000015</c:v>
                </c:pt>
                <c:pt idx="10206">
                  <c:v>102.060000000015</c:v>
                </c:pt>
                <c:pt idx="10207">
                  <c:v>102.070000000015</c:v>
                </c:pt>
                <c:pt idx="10208">
                  <c:v>102.080000000015</c:v>
                </c:pt>
                <c:pt idx="10209">
                  <c:v>102.090000000015</c:v>
                </c:pt>
                <c:pt idx="10210">
                  <c:v>102.100000000015</c:v>
                </c:pt>
                <c:pt idx="10211">
                  <c:v>102.110000000015</c:v>
                </c:pt>
                <c:pt idx="10212">
                  <c:v>102.120000000015</c:v>
                </c:pt>
                <c:pt idx="10213">
                  <c:v>102.130000000015</c:v>
                </c:pt>
                <c:pt idx="10214">
                  <c:v>102.140000000015</c:v>
                </c:pt>
                <c:pt idx="10215">
                  <c:v>102.150000000015</c:v>
                </c:pt>
                <c:pt idx="10216">
                  <c:v>102.160000000015</c:v>
                </c:pt>
                <c:pt idx="10217">
                  <c:v>102.170000000015</c:v>
                </c:pt>
                <c:pt idx="10218">
                  <c:v>102.180000000015</c:v>
                </c:pt>
                <c:pt idx="10219">
                  <c:v>102.190000000015</c:v>
                </c:pt>
                <c:pt idx="10220">
                  <c:v>102.200000000015</c:v>
                </c:pt>
                <c:pt idx="10221">
                  <c:v>102.210000000015</c:v>
                </c:pt>
                <c:pt idx="10222">
                  <c:v>102.220000000015</c:v>
                </c:pt>
                <c:pt idx="10223">
                  <c:v>102.230000000015</c:v>
                </c:pt>
                <c:pt idx="10224">
                  <c:v>102.240000000015</c:v>
                </c:pt>
                <c:pt idx="10225">
                  <c:v>102.250000000015</c:v>
                </c:pt>
                <c:pt idx="10226">
                  <c:v>102.260000000015</c:v>
                </c:pt>
                <c:pt idx="10227">
                  <c:v>102.270000000015</c:v>
                </c:pt>
                <c:pt idx="10228">
                  <c:v>102.280000000015</c:v>
                </c:pt>
                <c:pt idx="10229">
                  <c:v>102.290000000015</c:v>
                </c:pt>
                <c:pt idx="10230">
                  <c:v>102.300000000015</c:v>
                </c:pt>
                <c:pt idx="10231">
                  <c:v>102.310000000015</c:v>
                </c:pt>
                <c:pt idx="10232">
                  <c:v>102.320000000015</c:v>
                </c:pt>
                <c:pt idx="10233">
                  <c:v>102.330000000015</c:v>
                </c:pt>
                <c:pt idx="10234">
                  <c:v>102.340000000015</c:v>
                </c:pt>
                <c:pt idx="10235">
                  <c:v>102.350000000015</c:v>
                </c:pt>
                <c:pt idx="10236">
                  <c:v>102.360000000015</c:v>
                </c:pt>
                <c:pt idx="10237">
                  <c:v>102.370000000015</c:v>
                </c:pt>
                <c:pt idx="10238">
                  <c:v>102.380000000015</c:v>
                </c:pt>
                <c:pt idx="10239">
                  <c:v>102.390000000015</c:v>
                </c:pt>
                <c:pt idx="10240">
                  <c:v>102.400000000015</c:v>
                </c:pt>
                <c:pt idx="10241">
                  <c:v>102.410000000015</c:v>
                </c:pt>
                <c:pt idx="10242">
                  <c:v>102.420000000015</c:v>
                </c:pt>
                <c:pt idx="10243">
                  <c:v>102.430000000015</c:v>
                </c:pt>
                <c:pt idx="10244">
                  <c:v>102.440000000015</c:v>
                </c:pt>
                <c:pt idx="10245">
                  <c:v>102.450000000015</c:v>
                </c:pt>
                <c:pt idx="10246">
                  <c:v>102.460000000015</c:v>
                </c:pt>
                <c:pt idx="10247">
                  <c:v>102.470000000015</c:v>
                </c:pt>
                <c:pt idx="10248">
                  <c:v>102.480000000015</c:v>
                </c:pt>
                <c:pt idx="10249">
                  <c:v>102.490000000015</c:v>
                </c:pt>
                <c:pt idx="10250">
                  <c:v>102.500000000015</c:v>
                </c:pt>
                <c:pt idx="10251">
                  <c:v>102.510000000015</c:v>
                </c:pt>
                <c:pt idx="10252">
                  <c:v>102.520000000015</c:v>
                </c:pt>
                <c:pt idx="10253">
                  <c:v>102.530000000015</c:v>
                </c:pt>
                <c:pt idx="10254">
                  <c:v>102.540000000015</c:v>
                </c:pt>
                <c:pt idx="10255">
                  <c:v>102.550000000015</c:v>
                </c:pt>
                <c:pt idx="10256">
                  <c:v>102.560000000015</c:v>
                </c:pt>
                <c:pt idx="10257">
                  <c:v>102.570000000015</c:v>
                </c:pt>
                <c:pt idx="10258">
                  <c:v>102.580000000015</c:v>
                </c:pt>
                <c:pt idx="10259">
                  <c:v>102.590000000015</c:v>
                </c:pt>
                <c:pt idx="10260">
                  <c:v>102.600000000015</c:v>
                </c:pt>
                <c:pt idx="10261">
                  <c:v>102.610000000015</c:v>
                </c:pt>
                <c:pt idx="10262">
                  <c:v>102.620000000015</c:v>
                </c:pt>
                <c:pt idx="10263">
                  <c:v>102.630000000015</c:v>
                </c:pt>
                <c:pt idx="10264">
                  <c:v>102.640000000015</c:v>
                </c:pt>
                <c:pt idx="10265">
                  <c:v>102.650000000015</c:v>
                </c:pt>
                <c:pt idx="10266">
                  <c:v>102.660000000015</c:v>
                </c:pt>
                <c:pt idx="10267">
                  <c:v>102.670000000015</c:v>
                </c:pt>
                <c:pt idx="10268">
                  <c:v>102.680000000015</c:v>
                </c:pt>
                <c:pt idx="10269">
                  <c:v>102.690000000015</c:v>
                </c:pt>
                <c:pt idx="10270">
                  <c:v>102.700000000015</c:v>
                </c:pt>
                <c:pt idx="10271">
                  <c:v>102.710000000015</c:v>
                </c:pt>
                <c:pt idx="10272">
                  <c:v>102.720000000015</c:v>
                </c:pt>
                <c:pt idx="10273">
                  <c:v>102.730000000015</c:v>
                </c:pt>
                <c:pt idx="10274">
                  <c:v>102.740000000015</c:v>
                </c:pt>
                <c:pt idx="10275">
                  <c:v>102.750000000015</c:v>
                </c:pt>
                <c:pt idx="10276">
                  <c:v>102.760000000015</c:v>
                </c:pt>
                <c:pt idx="10277">
                  <c:v>102.770000000015</c:v>
                </c:pt>
                <c:pt idx="10278">
                  <c:v>102.780000000015</c:v>
                </c:pt>
                <c:pt idx="10279">
                  <c:v>102.790000000015</c:v>
                </c:pt>
                <c:pt idx="10280">
                  <c:v>102.800000000015</c:v>
                </c:pt>
                <c:pt idx="10281">
                  <c:v>102.810000000015</c:v>
                </c:pt>
                <c:pt idx="10282">
                  <c:v>102.820000000015</c:v>
                </c:pt>
                <c:pt idx="10283">
                  <c:v>102.830000000015</c:v>
                </c:pt>
                <c:pt idx="10284">
                  <c:v>102.840000000015</c:v>
                </c:pt>
                <c:pt idx="10285">
                  <c:v>102.850000000015</c:v>
                </c:pt>
                <c:pt idx="10286">
                  <c:v>102.860000000015</c:v>
                </c:pt>
                <c:pt idx="10287">
                  <c:v>102.870000000015</c:v>
                </c:pt>
                <c:pt idx="10288">
                  <c:v>102.880000000015</c:v>
                </c:pt>
                <c:pt idx="10289">
                  <c:v>102.890000000015</c:v>
                </c:pt>
                <c:pt idx="10290">
                  <c:v>102.900000000015</c:v>
                </c:pt>
                <c:pt idx="10291">
                  <c:v>102.910000000015</c:v>
                </c:pt>
                <c:pt idx="10292">
                  <c:v>102.920000000015</c:v>
                </c:pt>
                <c:pt idx="10293">
                  <c:v>102.930000000015</c:v>
                </c:pt>
                <c:pt idx="10294">
                  <c:v>102.940000000015</c:v>
                </c:pt>
                <c:pt idx="10295">
                  <c:v>102.950000000015</c:v>
                </c:pt>
                <c:pt idx="10296">
                  <c:v>102.960000000015</c:v>
                </c:pt>
                <c:pt idx="10297">
                  <c:v>102.970000000015</c:v>
                </c:pt>
                <c:pt idx="10298">
                  <c:v>102.980000000015</c:v>
                </c:pt>
                <c:pt idx="10299">
                  <c:v>102.990000000015</c:v>
                </c:pt>
                <c:pt idx="10300">
                  <c:v>103.000000000015</c:v>
                </c:pt>
                <c:pt idx="10301">
                  <c:v>103.010000000015</c:v>
                </c:pt>
                <c:pt idx="10302">
                  <c:v>103.020000000015</c:v>
                </c:pt>
                <c:pt idx="10303">
                  <c:v>103.030000000015</c:v>
                </c:pt>
                <c:pt idx="10304">
                  <c:v>103.040000000015</c:v>
                </c:pt>
                <c:pt idx="10305">
                  <c:v>103.050000000015</c:v>
                </c:pt>
                <c:pt idx="10306">
                  <c:v>103.060000000015</c:v>
                </c:pt>
                <c:pt idx="10307">
                  <c:v>103.070000000015</c:v>
                </c:pt>
                <c:pt idx="10308">
                  <c:v>103.080000000015</c:v>
                </c:pt>
                <c:pt idx="10309">
                  <c:v>103.090000000015</c:v>
                </c:pt>
                <c:pt idx="10310">
                  <c:v>103.100000000015</c:v>
                </c:pt>
                <c:pt idx="10311">
                  <c:v>103.110000000015</c:v>
                </c:pt>
                <c:pt idx="10312">
                  <c:v>103.120000000015</c:v>
                </c:pt>
                <c:pt idx="10313">
                  <c:v>103.130000000015</c:v>
                </c:pt>
                <c:pt idx="10314">
                  <c:v>103.140000000015</c:v>
                </c:pt>
                <c:pt idx="10315">
                  <c:v>103.150000000015</c:v>
                </c:pt>
                <c:pt idx="10316">
                  <c:v>103.160000000015</c:v>
                </c:pt>
                <c:pt idx="10317">
                  <c:v>103.170000000015</c:v>
                </c:pt>
                <c:pt idx="10318">
                  <c:v>103.180000000015</c:v>
                </c:pt>
                <c:pt idx="10319">
                  <c:v>103.190000000015</c:v>
                </c:pt>
                <c:pt idx="10320">
                  <c:v>103.200000000015</c:v>
                </c:pt>
                <c:pt idx="10321">
                  <c:v>103.210000000015</c:v>
                </c:pt>
                <c:pt idx="10322">
                  <c:v>103.220000000015</c:v>
                </c:pt>
                <c:pt idx="10323">
                  <c:v>103.230000000015</c:v>
                </c:pt>
                <c:pt idx="10324">
                  <c:v>103.240000000015</c:v>
                </c:pt>
                <c:pt idx="10325">
                  <c:v>103.250000000015</c:v>
                </c:pt>
                <c:pt idx="10326">
                  <c:v>103.260000000015</c:v>
                </c:pt>
                <c:pt idx="10327">
                  <c:v>103.270000000015</c:v>
                </c:pt>
                <c:pt idx="10328">
                  <c:v>103.280000000015</c:v>
                </c:pt>
                <c:pt idx="10329">
                  <c:v>103.290000000015</c:v>
                </c:pt>
                <c:pt idx="10330">
                  <c:v>103.300000000015</c:v>
                </c:pt>
                <c:pt idx="10331">
                  <c:v>103.310000000015</c:v>
                </c:pt>
                <c:pt idx="10332">
                  <c:v>103.320000000015</c:v>
                </c:pt>
                <c:pt idx="10333">
                  <c:v>103.330000000015</c:v>
                </c:pt>
                <c:pt idx="10334">
                  <c:v>103.340000000015</c:v>
                </c:pt>
                <c:pt idx="10335">
                  <c:v>103.350000000015</c:v>
                </c:pt>
                <c:pt idx="10336">
                  <c:v>103.360000000015</c:v>
                </c:pt>
                <c:pt idx="10337">
                  <c:v>103.370000000015</c:v>
                </c:pt>
                <c:pt idx="10338">
                  <c:v>103.380000000015</c:v>
                </c:pt>
                <c:pt idx="10339">
                  <c:v>103.390000000015</c:v>
                </c:pt>
                <c:pt idx="10340">
                  <c:v>103.400000000016</c:v>
                </c:pt>
                <c:pt idx="10341">
                  <c:v>103.410000000016</c:v>
                </c:pt>
                <c:pt idx="10342">
                  <c:v>103.420000000016</c:v>
                </c:pt>
                <c:pt idx="10343">
                  <c:v>103.430000000016</c:v>
                </c:pt>
                <c:pt idx="10344">
                  <c:v>103.440000000016</c:v>
                </c:pt>
                <c:pt idx="10345">
                  <c:v>103.450000000016</c:v>
                </c:pt>
                <c:pt idx="10346">
                  <c:v>103.460000000016</c:v>
                </c:pt>
                <c:pt idx="10347">
                  <c:v>103.470000000016</c:v>
                </c:pt>
                <c:pt idx="10348">
                  <c:v>103.480000000016</c:v>
                </c:pt>
                <c:pt idx="10349">
                  <c:v>103.490000000016</c:v>
                </c:pt>
                <c:pt idx="10350">
                  <c:v>103.500000000016</c:v>
                </c:pt>
                <c:pt idx="10351">
                  <c:v>103.510000000016</c:v>
                </c:pt>
                <c:pt idx="10352">
                  <c:v>103.520000000016</c:v>
                </c:pt>
                <c:pt idx="10353">
                  <c:v>103.530000000016</c:v>
                </c:pt>
                <c:pt idx="10354">
                  <c:v>103.540000000016</c:v>
                </c:pt>
                <c:pt idx="10355">
                  <c:v>103.550000000016</c:v>
                </c:pt>
                <c:pt idx="10356">
                  <c:v>103.560000000016</c:v>
                </c:pt>
                <c:pt idx="10357">
                  <c:v>103.570000000016</c:v>
                </c:pt>
                <c:pt idx="10358">
                  <c:v>103.580000000016</c:v>
                </c:pt>
                <c:pt idx="10359">
                  <c:v>103.590000000016</c:v>
                </c:pt>
                <c:pt idx="10360">
                  <c:v>103.600000000016</c:v>
                </c:pt>
                <c:pt idx="10361">
                  <c:v>103.610000000016</c:v>
                </c:pt>
                <c:pt idx="10362">
                  <c:v>103.620000000016</c:v>
                </c:pt>
                <c:pt idx="10363">
                  <c:v>103.630000000016</c:v>
                </c:pt>
                <c:pt idx="10364">
                  <c:v>103.640000000016</c:v>
                </c:pt>
                <c:pt idx="10365">
                  <c:v>103.650000000016</c:v>
                </c:pt>
                <c:pt idx="10366">
                  <c:v>103.660000000016</c:v>
                </c:pt>
                <c:pt idx="10367">
                  <c:v>103.670000000016</c:v>
                </c:pt>
                <c:pt idx="10368">
                  <c:v>103.680000000016</c:v>
                </c:pt>
                <c:pt idx="10369">
                  <c:v>103.690000000016</c:v>
                </c:pt>
                <c:pt idx="10370">
                  <c:v>103.700000000016</c:v>
                </c:pt>
                <c:pt idx="10371">
                  <c:v>103.710000000016</c:v>
                </c:pt>
                <c:pt idx="10372">
                  <c:v>103.720000000016</c:v>
                </c:pt>
                <c:pt idx="10373">
                  <c:v>103.730000000016</c:v>
                </c:pt>
                <c:pt idx="10374">
                  <c:v>103.740000000016</c:v>
                </c:pt>
                <c:pt idx="10375">
                  <c:v>103.750000000016</c:v>
                </c:pt>
                <c:pt idx="10376">
                  <c:v>103.760000000016</c:v>
                </c:pt>
                <c:pt idx="10377">
                  <c:v>103.770000000016</c:v>
                </c:pt>
                <c:pt idx="10378">
                  <c:v>103.780000000016</c:v>
                </c:pt>
                <c:pt idx="10379">
                  <c:v>103.790000000016</c:v>
                </c:pt>
                <c:pt idx="10380">
                  <c:v>103.800000000016</c:v>
                </c:pt>
                <c:pt idx="10381">
                  <c:v>103.810000000016</c:v>
                </c:pt>
                <c:pt idx="10382">
                  <c:v>103.820000000016</c:v>
                </c:pt>
                <c:pt idx="10383">
                  <c:v>103.830000000016</c:v>
                </c:pt>
                <c:pt idx="10384">
                  <c:v>103.840000000016</c:v>
                </c:pt>
                <c:pt idx="10385">
                  <c:v>103.850000000016</c:v>
                </c:pt>
                <c:pt idx="10386">
                  <c:v>103.860000000016</c:v>
                </c:pt>
                <c:pt idx="10387">
                  <c:v>103.870000000016</c:v>
                </c:pt>
                <c:pt idx="10388">
                  <c:v>103.880000000016</c:v>
                </c:pt>
                <c:pt idx="10389">
                  <c:v>103.890000000016</c:v>
                </c:pt>
                <c:pt idx="10390">
                  <c:v>103.900000000016</c:v>
                </c:pt>
                <c:pt idx="10391">
                  <c:v>103.910000000016</c:v>
                </c:pt>
                <c:pt idx="10392">
                  <c:v>103.920000000016</c:v>
                </c:pt>
                <c:pt idx="10393">
                  <c:v>103.930000000016</c:v>
                </c:pt>
                <c:pt idx="10394">
                  <c:v>103.940000000016</c:v>
                </c:pt>
                <c:pt idx="10395">
                  <c:v>103.950000000016</c:v>
                </c:pt>
                <c:pt idx="10396">
                  <c:v>103.960000000016</c:v>
                </c:pt>
                <c:pt idx="10397">
                  <c:v>103.970000000016</c:v>
                </c:pt>
                <c:pt idx="10398">
                  <c:v>103.980000000016</c:v>
                </c:pt>
                <c:pt idx="10399">
                  <c:v>103.990000000016</c:v>
                </c:pt>
                <c:pt idx="10400">
                  <c:v>104.000000000016</c:v>
                </c:pt>
                <c:pt idx="10401">
                  <c:v>104.010000000016</c:v>
                </c:pt>
                <c:pt idx="10402">
                  <c:v>104.020000000016</c:v>
                </c:pt>
                <c:pt idx="10403">
                  <c:v>104.030000000016</c:v>
                </c:pt>
                <c:pt idx="10404">
                  <c:v>104.040000000016</c:v>
                </c:pt>
                <c:pt idx="10405">
                  <c:v>104.050000000016</c:v>
                </c:pt>
                <c:pt idx="10406">
                  <c:v>104.060000000016</c:v>
                </c:pt>
                <c:pt idx="10407">
                  <c:v>104.070000000016</c:v>
                </c:pt>
                <c:pt idx="10408">
                  <c:v>104.080000000016</c:v>
                </c:pt>
                <c:pt idx="10409">
                  <c:v>104.090000000016</c:v>
                </c:pt>
                <c:pt idx="10410">
                  <c:v>104.100000000016</c:v>
                </c:pt>
                <c:pt idx="10411">
                  <c:v>104.110000000016</c:v>
                </c:pt>
                <c:pt idx="10412">
                  <c:v>104.120000000016</c:v>
                </c:pt>
                <c:pt idx="10413">
                  <c:v>104.130000000016</c:v>
                </c:pt>
                <c:pt idx="10414">
                  <c:v>104.140000000016</c:v>
                </c:pt>
                <c:pt idx="10415">
                  <c:v>104.150000000016</c:v>
                </c:pt>
                <c:pt idx="10416">
                  <c:v>104.160000000016</c:v>
                </c:pt>
                <c:pt idx="10417">
                  <c:v>104.170000000016</c:v>
                </c:pt>
                <c:pt idx="10418">
                  <c:v>104.180000000016</c:v>
                </c:pt>
                <c:pt idx="10419">
                  <c:v>104.190000000016</c:v>
                </c:pt>
                <c:pt idx="10420">
                  <c:v>104.200000000016</c:v>
                </c:pt>
                <c:pt idx="10421">
                  <c:v>104.210000000016</c:v>
                </c:pt>
                <c:pt idx="10422">
                  <c:v>104.220000000016</c:v>
                </c:pt>
                <c:pt idx="10423">
                  <c:v>104.230000000016</c:v>
                </c:pt>
                <c:pt idx="10424">
                  <c:v>104.240000000016</c:v>
                </c:pt>
                <c:pt idx="10425">
                  <c:v>104.250000000016</c:v>
                </c:pt>
                <c:pt idx="10426">
                  <c:v>104.260000000016</c:v>
                </c:pt>
                <c:pt idx="10427">
                  <c:v>104.270000000016</c:v>
                </c:pt>
                <c:pt idx="10428">
                  <c:v>104.280000000016</c:v>
                </c:pt>
                <c:pt idx="10429">
                  <c:v>104.290000000016</c:v>
                </c:pt>
                <c:pt idx="10430">
                  <c:v>104.300000000016</c:v>
                </c:pt>
                <c:pt idx="10431">
                  <c:v>104.310000000016</c:v>
                </c:pt>
                <c:pt idx="10432">
                  <c:v>104.320000000016</c:v>
                </c:pt>
                <c:pt idx="10433">
                  <c:v>104.330000000016</c:v>
                </c:pt>
                <c:pt idx="10434">
                  <c:v>104.340000000016</c:v>
                </c:pt>
                <c:pt idx="10435">
                  <c:v>104.350000000016</c:v>
                </c:pt>
                <c:pt idx="10436">
                  <c:v>104.360000000016</c:v>
                </c:pt>
                <c:pt idx="10437">
                  <c:v>104.370000000016</c:v>
                </c:pt>
                <c:pt idx="10438">
                  <c:v>104.380000000016</c:v>
                </c:pt>
                <c:pt idx="10439">
                  <c:v>104.390000000016</c:v>
                </c:pt>
                <c:pt idx="10440">
                  <c:v>104.400000000016</c:v>
                </c:pt>
                <c:pt idx="10441">
                  <c:v>104.410000000016</c:v>
                </c:pt>
                <c:pt idx="10442">
                  <c:v>104.420000000016</c:v>
                </c:pt>
                <c:pt idx="10443">
                  <c:v>104.430000000016</c:v>
                </c:pt>
                <c:pt idx="10444">
                  <c:v>104.440000000016</c:v>
                </c:pt>
                <c:pt idx="10445">
                  <c:v>104.450000000016</c:v>
                </c:pt>
                <c:pt idx="10446">
                  <c:v>104.460000000016</c:v>
                </c:pt>
                <c:pt idx="10447">
                  <c:v>104.470000000016</c:v>
                </c:pt>
                <c:pt idx="10448">
                  <c:v>104.480000000016</c:v>
                </c:pt>
                <c:pt idx="10449">
                  <c:v>104.490000000016</c:v>
                </c:pt>
                <c:pt idx="10450">
                  <c:v>104.500000000016</c:v>
                </c:pt>
                <c:pt idx="10451">
                  <c:v>104.510000000016</c:v>
                </c:pt>
                <c:pt idx="10452">
                  <c:v>104.520000000016</c:v>
                </c:pt>
                <c:pt idx="10453">
                  <c:v>104.530000000016</c:v>
                </c:pt>
                <c:pt idx="10454">
                  <c:v>104.540000000016</c:v>
                </c:pt>
                <c:pt idx="10455">
                  <c:v>104.550000000016</c:v>
                </c:pt>
                <c:pt idx="10456">
                  <c:v>104.560000000016</c:v>
                </c:pt>
                <c:pt idx="10457">
                  <c:v>104.570000000016</c:v>
                </c:pt>
                <c:pt idx="10458">
                  <c:v>104.580000000016</c:v>
                </c:pt>
                <c:pt idx="10459">
                  <c:v>104.590000000016</c:v>
                </c:pt>
                <c:pt idx="10460">
                  <c:v>104.600000000016</c:v>
                </c:pt>
                <c:pt idx="10461">
                  <c:v>104.610000000016</c:v>
                </c:pt>
                <c:pt idx="10462">
                  <c:v>104.620000000016</c:v>
                </c:pt>
                <c:pt idx="10463">
                  <c:v>104.630000000016</c:v>
                </c:pt>
                <c:pt idx="10464">
                  <c:v>104.640000000016</c:v>
                </c:pt>
                <c:pt idx="10465">
                  <c:v>104.650000000016</c:v>
                </c:pt>
                <c:pt idx="10466">
                  <c:v>104.660000000016</c:v>
                </c:pt>
                <c:pt idx="10467">
                  <c:v>104.670000000016</c:v>
                </c:pt>
                <c:pt idx="10468">
                  <c:v>104.680000000016</c:v>
                </c:pt>
                <c:pt idx="10469">
                  <c:v>104.690000000016</c:v>
                </c:pt>
                <c:pt idx="10470">
                  <c:v>104.700000000016</c:v>
                </c:pt>
                <c:pt idx="10471">
                  <c:v>104.710000000016</c:v>
                </c:pt>
                <c:pt idx="10472">
                  <c:v>104.720000000016</c:v>
                </c:pt>
                <c:pt idx="10473">
                  <c:v>104.730000000016</c:v>
                </c:pt>
                <c:pt idx="10474">
                  <c:v>104.740000000016</c:v>
                </c:pt>
                <c:pt idx="10475">
                  <c:v>104.750000000016</c:v>
                </c:pt>
                <c:pt idx="10476">
                  <c:v>104.760000000016</c:v>
                </c:pt>
                <c:pt idx="10477">
                  <c:v>104.770000000016</c:v>
                </c:pt>
                <c:pt idx="10478">
                  <c:v>104.780000000016</c:v>
                </c:pt>
                <c:pt idx="10479">
                  <c:v>104.790000000016</c:v>
                </c:pt>
                <c:pt idx="10480">
                  <c:v>104.800000000016</c:v>
                </c:pt>
                <c:pt idx="10481">
                  <c:v>104.810000000016</c:v>
                </c:pt>
                <c:pt idx="10482">
                  <c:v>104.820000000016</c:v>
                </c:pt>
                <c:pt idx="10483">
                  <c:v>104.830000000016</c:v>
                </c:pt>
                <c:pt idx="10484">
                  <c:v>104.840000000016</c:v>
                </c:pt>
                <c:pt idx="10485">
                  <c:v>104.850000000016</c:v>
                </c:pt>
                <c:pt idx="10486">
                  <c:v>104.860000000016</c:v>
                </c:pt>
                <c:pt idx="10487">
                  <c:v>104.870000000016</c:v>
                </c:pt>
                <c:pt idx="10488">
                  <c:v>104.880000000016</c:v>
                </c:pt>
                <c:pt idx="10489">
                  <c:v>104.890000000016</c:v>
                </c:pt>
                <c:pt idx="10490">
                  <c:v>104.900000000016</c:v>
                </c:pt>
                <c:pt idx="10491">
                  <c:v>104.910000000016</c:v>
                </c:pt>
                <c:pt idx="10492">
                  <c:v>104.920000000016</c:v>
                </c:pt>
                <c:pt idx="10493">
                  <c:v>104.930000000016</c:v>
                </c:pt>
                <c:pt idx="10494">
                  <c:v>104.940000000016</c:v>
                </c:pt>
                <c:pt idx="10495">
                  <c:v>104.950000000016</c:v>
                </c:pt>
                <c:pt idx="10496">
                  <c:v>104.960000000016</c:v>
                </c:pt>
                <c:pt idx="10497">
                  <c:v>104.970000000016</c:v>
                </c:pt>
                <c:pt idx="10498">
                  <c:v>104.980000000016</c:v>
                </c:pt>
                <c:pt idx="10499">
                  <c:v>104.990000000016</c:v>
                </c:pt>
                <c:pt idx="10500">
                  <c:v>105.000000000016</c:v>
                </c:pt>
                <c:pt idx="10501">
                  <c:v>105.010000000016</c:v>
                </c:pt>
                <c:pt idx="10502">
                  <c:v>105.020000000016</c:v>
                </c:pt>
                <c:pt idx="10503">
                  <c:v>105.030000000016</c:v>
                </c:pt>
                <c:pt idx="10504">
                  <c:v>105.040000000016</c:v>
                </c:pt>
                <c:pt idx="10505">
                  <c:v>105.050000000016</c:v>
                </c:pt>
                <c:pt idx="10506">
                  <c:v>105.060000000016</c:v>
                </c:pt>
                <c:pt idx="10507">
                  <c:v>105.070000000016</c:v>
                </c:pt>
                <c:pt idx="10508">
                  <c:v>105.080000000016</c:v>
                </c:pt>
                <c:pt idx="10509">
                  <c:v>105.090000000016</c:v>
                </c:pt>
                <c:pt idx="10510">
                  <c:v>105.100000000016</c:v>
                </c:pt>
                <c:pt idx="10511">
                  <c:v>105.110000000016</c:v>
                </c:pt>
                <c:pt idx="10512">
                  <c:v>105.120000000016</c:v>
                </c:pt>
                <c:pt idx="10513">
                  <c:v>105.130000000016</c:v>
                </c:pt>
                <c:pt idx="10514">
                  <c:v>105.140000000016</c:v>
                </c:pt>
                <c:pt idx="10515">
                  <c:v>105.150000000016</c:v>
                </c:pt>
                <c:pt idx="10516">
                  <c:v>105.160000000016</c:v>
                </c:pt>
                <c:pt idx="10517">
                  <c:v>105.170000000016</c:v>
                </c:pt>
                <c:pt idx="10518">
                  <c:v>105.180000000016</c:v>
                </c:pt>
                <c:pt idx="10519">
                  <c:v>105.190000000016</c:v>
                </c:pt>
                <c:pt idx="10520">
                  <c:v>105.200000000016</c:v>
                </c:pt>
                <c:pt idx="10521">
                  <c:v>105.210000000016</c:v>
                </c:pt>
                <c:pt idx="10522">
                  <c:v>105.220000000016</c:v>
                </c:pt>
                <c:pt idx="10523">
                  <c:v>105.230000000016</c:v>
                </c:pt>
                <c:pt idx="10524">
                  <c:v>105.240000000016</c:v>
                </c:pt>
                <c:pt idx="10525">
                  <c:v>105.250000000016</c:v>
                </c:pt>
                <c:pt idx="10526">
                  <c:v>105.260000000016</c:v>
                </c:pt>
                <c:pt idx="10527">
                  <c:v>105.270000000016</c:v>
                </c:pt>
                <c:pt idx="10528">
                  <c:v>105.280000000016</c:v>
                </c:pt>
                <c:pt idx="10529">
                  <c:v>105.290000000016</c:v>
                </c:pt>
                <c:pt idx="10530">
                  <c:v>105.300000000016</c:v>
                </c:pt>
                <c:pt idx="10531">
                  <c:v>105.310000000016</c:v>
                </c:pt>
                <c:pt idx="10532">
                  <c:v>105.320000000016</c:v>
                </c:pt>
                <c:pt idx="10533">
                  <c:v>105.330000000016</c:v>
                </c:pt>
                <c:pt idx="10534">
                  <c:v>105.340000000016</c:v>
                </c:pt>
                <c:pt idx="10535">
                  <c:v>105.350000000016</c:v>
                </c:pt>
                <c:pt idx="10536">
                  <c:v>105.360000000017</c:v>
                </c:pt>
                <c:pt idx="10537">
                  <c:v>105.370000000017</c:v>
                </c:pt>
                <c:pt idx="10538">
                  <c:v>105.380000000017</c:v>
                </c:pt>
                <c:pt idx="10539">
                  <c:v>105.390000000017</c:v>
                </c:pt>
                <c:pt idx="10540">
                  <c:v>105.400000000017</c:v>
                </c:pt>
                <c:pt idx="10541">
                  <c:v>105.410000000017</c:v>
                </c:pt>
                <c:pt idx="10542">
                  <c:v>105.420000000017</c:v>
                </c:pt>
                <c:pt idx="10543">
                  <c:v>105.430000000017</c:v>
                </c:pt>
                <c:pt idx="10544">
                  <c:v>105.440000000017</c:v>
                </c:pt>
                <c:pt idx="10545">
                  <c:v>105.450000000017</c:v>
                </c:pt>
                <c:pt idx="10546">
                  <c:v>105.460000000017</c:v>
                </c:pt>
                <c:pt idx="10547">
                  <c:v>105.470000000017</c:v>
                </c:pt>
                <c:pt idx="10548">
                  <c:v>105.480000000017</c:v>
                </c:pt>
                <c:pt idx="10549">
                  <c:v>105.490000000017</c:v>
                </c:pt>
                <c:pt idx="10550">
                  <c:v>105.500000000017</c:v>
                </c:pt>
                <c:pt idx="10551">
                  <c:v>105.510000000017</c:v>
                </c:pt>
                <c:pt idx="10552">
                  <c:v>105.520000000017</c:v>
                </c:pt>
                <c:pt idx="10553">
                  <c:v>105.530000000017</c:v>
                </c:pt>
                <c:pt idx="10554">
                  <c:v>105.540000000017</c:v>
                </c:pt>
                <c:pt idx="10555">
                  <c:v>105.550000000017</c:v>
                </c:pt>
                <c:pt idx="10556">
                  <c:v>105.560000000017</c:v>
                </c:pt>
                <c:pt idx="10557">
                  <c:v>105.570000000017</c:v>
                </c:pt>
                <c:pt idx="10558">
                  <c:v>105.580000000017</c:v>
                </c:pt>
                <c:pt idx="10559">
                  <c:v>105.590000000017</c:v>
                </c:pt>
                <c:pt idx="10560">
                  <c:v>105.600000000017</c:v>
                </c:pt>
                <c:pt idx="10561">
                  <c:v>105.610000000017</c:v>
                </c:pt>
                <c:pt idx="10562">
                  <c:v>105.620000000017</c:v>
                </c:pt>
                <c:pt idx="10563">
                  <c:v>105.630000000017</c:v>
                </c:pt>
                <c:pt idx="10564">
                  <c:v>105.640000000017</c:v>
                </c:pt>
                <c:pt idx="10565">
                  <c:v>105.650000000017</c:v>
                </c:pt>
                <c:pt idx="10566">
                  <c:v>105.660000000017</c:v>
                </c:pt>
                <c:pt idx="10567">
                  <c:v>105.670000000017</c:v>
                </c:pt>
                <c:pt idx="10568">
                  <c:v>105.680000000017</c:v>
                </c:pt>
                <c:pt idx="10569">
                  <c:v>105.690000000017</c:v>
                </c:pt>
                <c:pt idx="10570">
                  <c:v>105.700000000017</c:v>
                </c:pt>
                <c:pt idx="10571">
                  <c:v>105.710000000017</c:v>
                </c:pt>
                <c:pt idx="10572">
                  <c:v>105.720000000017</c:v>
                </c:pt>
                <c:pt idx="10573">
                  <c:v>105.730000000017</c:v>
                </c:pt>
                <c:pt idx="10574">
                  <c:v>105.740000000017</c:v>
                </c:pt>
                <c:pt idx="10575">
                  <c:v>105.750000000017</c:v>
                </c:pt>
                <c:pt idx="10576">
                  <c:v>105.760000000017</c:v>
                </c:pt>
                <c:pt idx="10577">
                  <c:v>105.770000000017</c:v>
                </c:pt>
                <c:pt idx="10578">
                  <c:v>105.780000000017</c:v>
                </c:pt>
                <c:pt idx="10579">
                  <c:v>105.790000000017</c:v>
                </c:pt>
                <c:pt idx="10580">
                  <c:v>105.800000000017</c:v>
                </c:pt>
                <c:pt idx="10581">
                  <c:v>105.810000000017</c:v>
                </c:pt>
                <c:pt idx="10582">
                  <c:v>105.820000000017</c:v>
                </c:pt>
                <c:pt idx="10583">
                  <c:v>105.830000000017</c:v>
                </c:pt>
                <c:pt idx="10584">
                  <c:v>105.840000000017</c:v>
                </c:pt>
                <c:pt idx="10585">
                  <c:v>105.850000000017</c:v>
                </c:pt>
                <c:pt idx="10586">
                  <c:v>105.860000000017</c:v>
                </c:pt>
                <c:pt idx="10587">
                  <c:v>105.870000000017</c:v>
                </c:pt>
                <c:pt idx="10588">
                  <c:v>105.880000000017</c:v>
                </c:pt>
                <c:pt idx="10589">
                  <c:v>105.890000000017</c:v>
                </c:pt>
                <c:pt idx="10590">
                  <c:v>105.900000000017</c:v>
                </c:pt>
                <c:pt idx="10591">
                  <c:v>105.910000000017</c:v>
                </c:pt>
                <c:pt idx="10592">
                  <c:v>105.920000000017</c:v>
                </c:pt>
                <c:pt idx="10593">
                  <c:v>105.930000000017</c:v>
                </c:pt>
                <c:pt idx="10594">
                  <c:v>105.940000000017</c:v>
                </c:pt>
                <c:pt idx="10595">
                  <c:v>105.950000000017</c:v>
                </c:pt>
                <c:pt idx="10596">
                  <c:v>105.960000000017</c:v>
                </c:pt>
                <c:pt idx="10597">
                  <c:v>105.970000000017</c:v>
                </c:pt>
                <c:pt idx="10598">
                  <c:v>105.980000000017</c:v>
                </c:pt>
                <c:pt idx="10599">
                  <c:v>105.990000000017</c:v>
                </c:pt>
                <c:pt idx="10600">
                  <c:v>106.000000000017</c:v>
                </c:pt>
                <c:pt idx="10601">
                  <c:v>106.010000000017</c:v>
                </c:pt>
                <c:pt idx="10602">
                  <c:v>106.020000000017</c:v>
                </c:pt>
                <c:pt idx="10603">
                  <c:v>106.030000000017</c:v>
                </c:pt>
                <c:pt idx="10604">
                  <c:v>106.040000000017</c:v>
                </c:pt>
                <c:pt idx="10605">
                  <c:v>106.050000000017</c:v>
                </c:pt>
                <c:pt idx="10606">
                  <c:v>106.060000000017</c:v>
                </c:pt>
                <c:pt idx="10607">
                  <c:v>106.070000000017</c:v>
                </c:pt>
                <c:pt idx="10608">
                  <c:v>106.080000000017</c:v>
                </c:pt>
                <c:pt idx="10609">
                  <c:v>106.090000000017</c:v>
                </c:pt>
                <c:pt idx="10610">
                  <c:v>106.100000000017</c:v>
                </c:pt>
                <c:pt idx="10611">
                  <c:v>106.110000000017</c:v>
                </c:pt>
                <c:pt idx="10612">
                  <c:v>106.120000000017</c:v>
                </c:pt>
                <c:pt idx="10613">
                  <c:v>106.130000000017</c:v>
                </c:pt>
                <c:pt idx="10614">
                  <c:v>106.140000000017</c:v>
                </c:pt>
                <c:pt idx="10615">
                  <c:v>106.150000000017</c:v>
                </c:pt>
                <c:pt idx="10616">
                  <c:v>106.160000000017</c:v>
                </c:pt>
                <c:pt idx="10617">
                  <c:v>106.170000000017</c:v>
                </c:pt>
                <c:pt idx="10618">
                  <c:v>106.180000000017</c:v>
                </c:pt>
                <c:pt idx="10619">
                  <c:v>106.190000000017</c:v>
                </c:pt>
                <c:pt idx="10620">
                  <c:v>106.200000000017</c:v>
                </c:pt>
                <c:pt idx="10621">
                  <c:v>106.210000000017</c:v>
                </c:pt>
                <c:pt idx="10622">
                  <c:v>106.220000000017</c:v>
                </c:pt>
                <c:pt idx="10623">
                  <c:v>106.230000000017</c:v>
                </c:pt>
                <c:pt idx="10624">
                  <c:v>106.240000000017</c:v>
                </c:pt>
                <c:pt idx="10625">
                  <c:v>106.250000000017</c:v>
                </c:pt>
                <c:pt idx="10626">
                  <c:v>106.260000000017</c:v>
                </c:pt>
                <c:pt idx="10627">
                  <c:v>106.270000000017</c:v>
                </c:pt>
                <c:pt idx="10628">
                  <c:v>106.280000000017</c:v>
                </c:pt>
                <c:pt idx="10629">
                  <c:v>106.290000000017</c:v>
                </c:pt>
                <c:pt idx="10630">
                  <c:v>106.300000000017</c:v>
                </c:pt>
                <c:pt idx="10631">
                  <c:v>106.310000000017</c:v>
                </c:pt>
                <c:pt idx="10632">
                  <c:v>106.320000000017</c:v>
                </c:pt>
                <c:pt idx="10633">
                  <c:v>106.330000000017</c:v>
                </c:pt>
                <c:pt idx="10634">
                  <c:v>106.340000000017</c:v>
                </c:pt>
                <c:pt idx="10635">
                  <c:v>106.350000000017</c:v>
                </c:pt>
                <c:pt idx="10636">
                  <c:v>106.360000000017</c:v>
                </c:pt>
                <c:pt idx="10637">
                  <c:v>106.370000000017</c:v>
                </c:pt>
                <c:pt idx="10638">
                  <c:v>106.380000000017</c:v>
                </c:pt>
                <c:pt idx="10639">
                  <c:v>106.390000000017</c:v>
                </c:pt>
                <c:pt idx="10640">
                  <c:v>106.400000000017</c:v>
                </c:pt>
                <c:pt idx="10641">
                  <c:v>106.410000000017</c:v>
                </c:pt>
                <c:pt idx="10642">
                  <c:v>106.420000000017</c:v>
                </c:pt>
                <c:pt idx="10643">
                  <c:v>106.430000000017</c:v>
                </c:pt>
                <c:pt idx="10644">
                  <c:v>106.440000000017</c:v>
                </c:pt>
                <c:pt idx="10645">
                  <c:v>106.450000000017</c:v>
                </c:pt>
                <c:pt idx="10646">
                  <c:v>106.460000000017</c:v>
                </c:pt>
                <c:pt idx="10647">
                  <c:v>106.470000000017</c:v>
                </c:pt>
                <c:pt idx="10648">
                  <c:v>106.480000000017</c:v>
                </c:pt>
                <c:pt idx="10649">
                  <c:v>106.490000000017</c:v>
                </c:pt>
                <c:pt idx="10650">
                  <c:v>106.500000000017</c:v>
                </c:pt>
                <c:pt idx="10651">
                  <c:v>106.510000000017</c:v>
                </c:pt>
                <c:pt idx="10652">
                  <c:v>106.520000000017</c:v>
                </c:pt>
                <c:pt idx="10653">
                  <c:v>106.530000000017</c:v>
                </c:pt>
                <c:pt idx="10654">
                  <c:v>106.540000000017</c:v>
                </c:pt>
                <c:pt idx="10655">
                  <c:v>106.550000000017</c:v>
                </c:pt>
                <c:pt idx="10656">
                  <c:v>106.560000000017</c:v>
                </c:pt>
                <c:pt idx="10657">
                  <c:v>106.570000000017</c:v>
                </c:pt>
                <c:pt idx="10658">
                  <c:v>106.580000000017</c:v>
                </c:pt>
                <c:pt idx="10659">
                  <c:v>106.590000000017</c:v>
                </c:pt>
                <c:pt idx="10660">
                  <c:v>106.600000000017</c:v>
                </c:pt>
                <c:pt idx="10661">
                  <c:v>106.610000000017</c:v>
                </c:pt>
                <c:pt idx="10662">
                  <c:v>106.620000000017</c:v>
                </c:pt>
                <c:pt idx="10663">
                  <c:v>106.630000000017</c:v>
                </c:pt>
                <c:pt idx="10664">
                  <c:v>106.640000000017</c:v>
                </c:pt>
                <c:pt idx="10665">
                  <c:v>106.650000000017</c:v>
                </c:pt>
                <c:pt idx="10666">
                  <c:v>106.660000000017</c:v>
                </c:pt>
                <c:pt idx="10667">
                  <c:v>106.670000000017</c:v>
                </c:pt>
                <c:pt idx="10668">
                  <c:v>106.680000000017</c:v>
                </c:pt>
                <c:pt idx="10669">
                  <c:v>106.690000000017</c:v>
                </c:pt>
                <c:pt idx="10670">
                  <c:v>106.700000000017</c:v>
                </c:pt>
                <c:pt idx="10671">
                  <c:v>106.710000000017</c:v>
                </c:pt>
                <c:pt idx="10672">
                  <c:v>106.720000000017</c:v>
                </c:pt>
                <c:pt idx="10673">
                  <c:v>106.730000000017</c:v>
                </c:pt>
                <c:pt idx="10674">
                  <c:v>106.740000000017</c:v>
                </c:pt>
                <c:pt idx="10675">
                  <c:v>106.750000000017</c:v>
                </c:pt>
                <c:pt idx="10676">
                  <c:v>106.760000000017</c:v>
                </c:pt>
                <c:pt idx="10677">
                  <c:v>106.770000000017</c:v>
                </c:pt>
                <c:pt idx="10678">
                  <c:v>106.780000000017</c:v>
                </c:pt>
                <c:pt idx="10679">
                  <c:v>106.790000000017</c:v>
                </c:pt>
                <c:pt idx="10680">
                  <c:v>106.800000000017</c:v>
                </c:pt>
                <c:pt idx="10681">
                  <c:v>106.810000000017</c:v>
                </c:pt>
                <c:pt idx="10682">
                  <c:v>106.820000000017</c:v>
                </c:pt>
                <c:pt idx="10683">
                  <c:v>106.830000000017</c:v>
                </c:pt>
                <c:pt idx="10684">
                  <c:v>106.840000000017</c:v>
                </c:pt>
                <c:pt idx="10685">
                  <c:v>106.850000000017</c:v>
                </c:pt>
                <c:pt idx="10686">
                  <c:v>106.860000000017</c:v>
                </c:pt>
                <c:pt idx="10687">
                  <c:v>106.870000000017</c:v>
                </c:pt>
                <c:pt idx="10688">
                  <c:v>106.880000000017</c:v>
                </c:pt>
                <c:pt idx="10689">
                  <c:v>106.890000000017</c:v>
                </c:pt>
                <c:pt idx="10690">
                  <c:v>106.900000000017</c:v>
                </c:pt>
                <c:pt idx="10691">
                  <c:v>106.910000000017</c:v>
                </c:pt>
                <c:pt idx="10692">
                  <c:v>106.920000000017</c:v>
                </c:pt>
                <c:pt idx="10693">
                  <c:v>106.930000000017</c:v>
                </c:pt>
                <c:pt idx="10694">
                  <c:v>106.940000000017</c:v>
                </c:pt>
                <c:pt idx="10695">
                  <c:v>106.950000000017</c:v>
                </c:pt>
                <c:pt idx="10696">
                  <c:v>106.960000000017</c:v>
                </c:pt>
                <c:pt idx="10697">
                  <c:v>106.970000000017</c:v>
                </c:pt>
                <c:pt idx="10698">
                  <c:v>106.980000000017</c:v>
                </c:pt>
                <c:pt idx="10699">
                  <c:v>106.990000000017</c:v>
                </c:pt>
                <c:pt idx="10700">
                  <c:v>107.000000000017</c:v>
                </c:pt>
                <c:pt idx="10701">
                  <c:v>107.010000000017</c:v>
                </c:pt>
                <c:pt idx="10702">
                  <c:v>107.020000000017</c:v>
                </c:pt>
                <c:pt idx="10703">
                  <c:v>107.030000000017</c:v>
                </c:pt>
                <c:pt idx="10704">
                  <c:v>107.040000000017</c:v>
                </c:pt>
                <c:pt idx="10705">
                  <c:v>107.050000000017</c:v>
                </c:pt>
                <c:pt idx="10706">
                  <c:v>107.060000000017</c:v>
                </c:pt>
                <c:pt idx="10707">
                  <c:v>107.070000000017</c:v>
                </c:pt>
                <c:pt idx="10708">
                  <c:v>107.080000000017</c:v>
                </c:pt>
                <c:pt idx="10709">
                  <c:v>107.090000000017</c:v>
                </c:pt>
                <c:pt idx="10710">
                  <c:v>107.100000000017</c:v>
                </c:pt>
                <c:pt idx="10711">
                  <c:v>107.110000000017</c:v>
                </c:pt>
                <c:pt idx="10712">
                  <c:v>107.120000000017</c:v>
                </c:pt>
                <c:pt idx="10713">
                  <c:v>107.130000000017</c:v>
                </c:pt>
                <c:pt idx="10714">
                  <c:v>107.140000000017</c:v>
                </c:pt>
                <c:pt idx="10715">
                  <c:v>107.150000000017</c:v>
                </c:pt>
                <c:pt idx="10716">
                  <c:v>107.160000000017</c:v>
                </c:pt>
                <c:pt idx="10717">
                  <c:v>107.170000000017</c:v>
                </c:pt>
                <c:pt idx="10718">
                  <c:v>107.180000000017</c:v>
                </c:pt>
                <c:pt idx="10719">
                  <c:v>107.190000000017</c:v>
                </c:pt>
                <c:pt idx="10720">
                  <c:v>107.200000000017</c:v>
                </c:pt>
                <c:pt idx="10721">
                  <c:v>107.210000000017</c:v>
                </c:pt>
                <c:pt idx="10722">
                  <c:v>107.220000000017</c:v>
                </c:pt>
                <c:pt idx="10723">
                  <c:v>107.230000000017</c:v>
                </c:pt>
                <c:pt idx="10724">
                  <c:v>107.240000000017</c:v>
                </c:pt>
                <c:pt idx="10725">
                  <c:v>107.250000000017</c:v>
                </c:pt>
                <c:pt idx="10726">
                  <c:v>107.260000000017</c:v>
                </c:pt>
                <c:pt idx="10727">
                  <c:v>107.270000000017</c:v>
                </c:pt>
                <c:pt idx="10728">
                  <c:v>107.280000000017</c:v>
                </c:pt>
                <c:pt idx="10729">
                  <c:v>107.290000000017</c:v>
                </c:pt>
                <c:pt idx="10730">
                  <c:v>107.300000000017</c:v>
                </c:pt>
                <c:pt idx="10731">
                  <c:v>107.310000000018</c:v>
                </c:pt>
                <c:pt idx="10732">
                  <c:v>107.320000000018</c:v>
                </c:pt>
                <c:pt idx="10733">
                  <c:v>107.330000000018</c:v>
                </c:pt>
                <c:pt idx="10734">
                  <c:v>107.340000000018</c:v>
                </c:pt>
                <c:pt idx="10735">
                  <c:v>107.350000000018</c:v>
                </c:pt>
                <c:pt idx="10736">
                  <c:v>107.360000000018</c:v>
                </c:pt>
                <c:pt idx="10737">
                  <c:v>107.370000000018</c:v>
                </c:pt>
                <c:pt idx="10738">
                  <c:v>107.380000000018</c:v>
                </c:pt>
                <c:pt idx="10739">
                  <c:v>107.390000000018</c:v>
                </c:pt>
                <c:pt idx="10740">
                  <c:v>107.400000000018</c:v>
                </c:pt>
                <c:pt idx="10741">
                  <c:v>107.410000000018</c:v>
                </c:pt>
                <c:pt idx="10742">
                  <c:v>107.420000000018</c:v>
                </c:pt>
                <c:pt idx="10743">
                  <c:v>107.430000000018</c:v>
                </c:pt>
                <c:pt idx="10744">
                  <c:v>107.440000000018</c:v>
                </c:pt>
                <c:pt idx="10745">
                  <c:v>107.450000000018</c:v>
                </c:pt>
                <c:pt idx="10746">
                  <c:v>107.460000000018</c:v>
                </c:pt>
                <c:pt idx="10747">
                  <c:v>107.470000000018</c:v>
                </c:pt>
                <c:pt idx="10748">
                  <c:v>107.480000000018</c:v>
                </c:pt>
                <c:pt idx="10749">
                  <c:v>107.490000000018</c:v>
                </c:pt>
                <c:pt idx="10750">
                  <c:v>107.500000000018</c:v>
                </c:pt>
                <c:pt idx="10751">
                  <c:v>107.510000000018</c:v>
                </c:pt>
                <c:pt idx="10752">
                  <c:v>107.520000000018</c:v>
                </c:pt>
                <c:pt idx="10753">
                  <c:v>107.530000000018</c:v>
                </c:pt>
                <c:pt idx="10754">
                  <c:v>107.540000000018</c:v>
                </c:pt>
                <c:pt idx="10755">
                  <c:v>107.550000000018</c:v>
                </c:pt>
                <c:pt idx="10756">
                  <c:v>107.560000000018</c:v>
                </c:pt>
                <c:pt idx="10757">
                  <c:v>107.570000000018</c:v>
                </c:pt>
                <c:pt idx="10758">
                  <c:v>107.580000000018</c:v>
                </c:pt>
                <c:pt idx="10759">
                  <c:v>107.590000000018</c:v>
                </c:pt>
                <c:pt idx="10760">
                  <c:v>107.600000000018</c:v>
                </c:pt>
                <c:pt idx="10761">
                  <c:v>107.610000000018</c:v>
                </c:pt>
                <c:pt idx="10762">
                  <c:v>107.620000000018</c:v>
                </c:pt>
                <c:pt idx="10763">
                  <c:v>107.630000000018</c:v>
                </c:pt>
                <c:pt idx="10764">
                  <c:v>107.640000000018</c:v>
                </c:pt>
                <c:pt idx="10765">
                  <c:v>107.650000000018</c:v>
                </c:pt>
                <c:pt idx="10766">
                  <c:v>107.660000000018</c:v>
                </c:pt>
                <c:pt idx="10767">
                  <c:v>107.670000000018</c:v>
                </c:pt>
                <c:pt idx="10768">
                  <c:v>107.680000000018</c:v>
                </c:pt>
                <c:pt idx="10769">
                  <c:v>107.690000000018</c:v>
                </c:pt>
                <c:pt idx="10770">
                  <c:v>107.700000000018</c:v>
                </c:pt>
                <c:pt idx="10771">
                  <c:v>107.710000000018</c:v>
                </c:pt>
                <c:pt idx="10772">
                  <c:v>107.720000000018</c:v>
                </c:pt>
                <c:pt idx="10773">
                  <c:v>107.730000000018</c:v>
                </c:pt>
                <c:pt idx="10774">
                  <c:v>107.740000000018</c:v>
                </c:pt>
                <c:pt idx="10775">
                  <c:v>107.750000000018</c:v>
                </c:pt>
                <c:pt idx="10776">
                  <c:v>107.760000000018</c:v>
                </c:pt>
                <c:pt idx="10777">
                  <c:v>107.770000000018</c:v>
                </c:pt>
                <c:pt idx="10778">
                  <c:v>107.780000000018</c:v>
                </c:pt>
                <c:pt idx="10779">
                  <c:v>107.790000000018</c:v>
                </c:pt>
                <c:pt idx="10780">
                  <c:v>107.800000000018</c:v>
                </c:pt>
                <c:pt idx="10781">
                  <c:v>107.810000000018</c:v>
                </c:pt>
                <c:pt idx="10782">
                  <c:v>107.820000000018</c:v>
                </c:pt>
                <c:pt idx="10783">
                  <c:v>107.830000000018</c:v>
                </c:pt>
                <c:pt idx="10784">
                  <c:v>107.840000000018</c:v>
                </c:pt>
                <c:pt idx="10785">
                  <c:v>107.850000000018</c:v>
                </c:pt>
                <c:pt idx="10786">
                  <c:v>107.860000000018</c:v>
                </c:pt>
                <c:pt idx="10787">
                  <c:v>107.870000000018</c:v>
                </c:pt>
                <c:pt idx="10788">
                  <c:v>107.880000000018</c:v>
                </c:pt>
                <c:pt idx="10789">
                  <c:v>107.890000000018</c:v>
                </c:pt>
                <c:pt idx="10790">
                  <c:v>107.900000000018</c:v>
                </c:pt>
                <c:pt idx="10791">
                  <c:v>107.910000000018</c:v>
                </c:pt>
                <c:pt idx="10792">
                  <c:v>107.920000000018</c:v>
                </c:pt>
                <c:pt idx="10793">
                  <c:v>107.930000000018</c:v>
                </c:pt>
                <c:pt idx="10794">
                  <c:v>107.940000000018</c:v>
                </c:pt>
                <c:pt idx="10795">
                  <c:v>107.950000000018</c:v>
                </c:pt>
                <c:pt idx="10796">
                  <c:v>107.960000000018</c:v>
                </c:pt>
                <c:pt idx="10797">
                  <c:v>107.970000000018</c:v>
                </c:pt>
                <c:pt idx="10798">
                  <c:v>107.980000000018</c:v>
                </c:pt>
                <c:pt idx="10799">
                  <c:v>107.990000000018</c:v>
                </c:pt>
                <c:pt idx="10800">
                  <c:v>108.000000000018</c:v>
                </c:pt>
                <c:pt idx="10801">
                  <c:v>108.010000000018</c:v>
                </c:pt>
                <c:pt idx="10802">
                  <c:v>108.020000000018</c:v>
                </c:pt>
                <c:pt idx="10803">
                  <c:v>108.030000000018</c:v>
                </c:pt>
                <c:pt idx="10804">
                  <c:v>108.040000000018</c:v>
                </c:pt>
                <c:pt idx="10805">
                  <c:v>108.050000000018</c:v>
                </c:pt>
                <c:pt idx="10806">
                  <c:v>108.060000000018</c:v>
                </c:pt>
                <c:pt idx="10807">
                  <c:v>108.070000000018</c:v>
                </c:pt>
                <c:pt idx="10808">
                  <c:v>108.080000000018</c:v>
                </c:pt>
                <c:pt idx="10809">
                  <c:v>108.090000000018</c:v>
                </c:pt>
                <c:pt idx="10810">
                  <c:v>108.100000000018</c:v>
                </c:pt>
                <c:pt idx="10811">
                  <c:v>108.110000000018</c:v>
                </c:pt>
                <c:pt idx="10812">
                  <c:v>108.120000000018</c:v>
                </c:pt>
                <c:pt idx="10813">
                  <c:v>108.130000000018</c:v>
                </c:pt>
                <c:pt idx="10814">
                  <c:v>108.140000000018</c:v>
                </c:pt>
                <c:pt idx="10815">
                  <c:v>108.150000000018</c:v>
                </c:pt>
                <c:pt idx="10816">
                  <c:v>108.160000000018</c:v>
                </c:pt>
                <c:pt idx="10817">
                  <c:v>108.170000000018</c:v>
                </c:pt>
                <c:pt idx="10818">
                  <c:v>108.180000000018</c:v>
                </c:pt>
                <c:pt idx="10819">
                  <c:v>108.190000000018</c:v>
                </c:pt>
                <c:pt idx="10820">
                  <c:v>108.200000000018</c:v>
                </c:pt>
                <c:pt idx="10821">
                  <c:v>108.210000000018</c:v>
                </c:pt>
                <c:pt idx="10822">
                  <c:v>108.220000000018</c:v>
                </c:pt>
                <c:pt idx="10823">
                  <c:v>108.230000000018</c:v>
                </c:pt>
                <c:pt idx="10824">
                  <c:v>108.240000000018</c:v>
                </c:pt>
                <c:pt idx="10825">
                  <c:v>108.250000000018</c:v>
                </c:pt>
                <c:pt idx="10826">
                  <c:v>108.260000000018</c:v>
                </c:pt>
                <c:pt idx="10827">
                  <c:v>108.270000000018</c:v>
                </c:pt>
                <c:pt idx="10828">
                  <c:v>108.280000000018</c:v>
                </c:pt>
                <c:pt idx="10829">
                  <c:v>108.290000000018</c:v>
                </c:pt>
                <c:pt idx="10830">
                  <c:v>108.300000000018</c:v>
                </c:pt>
                <c:pt idx="10831">
                  <c:v>108.310000000018</c:v>
                </c:pt>
                <c:pt idx="10832">
                  <c:v>108.320000000018</c:v>
                </c:pt>
                <c:pt idx="10833">
                  <c:v>108.330000000018</c:v>
                </c:pt>
                <c:pt idx="10834">
                  <c:v>108.340000000018</c:v>
                </c:pt>
                <c:pt idx="10835">
                  <c:v>108.350000000018</c:v>
                </c:pt>
                <c:pt idx="10836">
                  <c:v>108.360000000018</c:v>
                </c:pt>
                <c:pt idx="10837">
                  <c:v>108.370000000018</c:v>
                </c:pt>
                <c:pt idx="10838">
                  <c:v>108.380000000018</c:v>
                </c:pt>
                <c:pt idx="10839">
                  <c:v>108.390000000018</c:v>
                </c:pt>
                <c:pt idx="10840">
                  <c:v>108.400000000018</c:v>
                </c:pt>
                <c:pt idx="10841">
                  <c:v>108.410000000018</c:v>
                </c:pt>
                <c:pt idx="10842">
                  <c:v>108.420000000018</c:v>
                </c:pt>
                <c:pt idx="10843">
                  <c:v>108.430000000018</c:v>
                </c:pt>
                <c:pt idx="10844">
                  <c:v>108.440000000018</c:v>
                </c:pt>
                <c:pt idx="10845">
                  <c:v>108.450000000018</c:v>
                </c:pt>
                <c:pt idx="10846">
                  <c:v>108.460000000018</c:v>
                </c:pt>
                <c:pt idx="10847">
                  <c:v>108.470000000018</c:v>
                </c:pt>
                <c:pt idx="10848">
                  <c:v>108.480000000018</c:v>
                </c:pt>
                <c:pt idx="10849">
                  <c:v>108.490000000018</c:v>
                </c:pt>
                <c:pt idx="10850">
                  <c:v>108.500000000018</c:v>
                </c:pt>
                <c:pt idx="10851">
                  <c:v>108.510000000018</c:v>
                </c:pt>
                <c:pt idx="10852">
                  <c:v>108.520000000018</c:v>
                </c:pt>
                <c:pt idx="10853">
                  <c:v>108.530000000018</c:v>
                </c:pt>
                <c:pt idx="10854">
                  <c:v>108.540000000018</c:v>
                </c:pt>
                <c:pt idx="10855">
                  <c:v>108.550000000018</c:v>
                </c:pt>
                <c:pt idx="10856">
                  <c:v>108.560000000018</c:v>
                </c:pt>
                <c:pt idx="10857">
                  <c:v>108.570000000018</c:v>
                </c:pt>
                <c:pt idx="10858">
                  <c:v>108.580000000018</c:v>
                </c:pt>
                <c:pt idx="10859">
                  <c:v>108.590000000018</c:v>
                </c:pt>
                <c:pt idx="10860">
                  <c:v>108.600000000018</c:v>
                </c:pt>
                <c:pt idx="10861">
                  <c:v>108.610000000018</c:v>
                </c:pt>
                <c:pt idx="10862">
                  <c:v>108.620000000018</c:v>
                </c:pt>
                <c:pt idx="10863">
                  <c:v>108.630000000018</c:v>
                </c:pt>
                <c:pt idx="10864">
                  <c:v>108.640000000018</c:v>
                </c:pt>
                <c:pt idx="10865">
                  <c:v>108.650000000018</c:v>
                </c:pt>
                <c:pt idx="10866">
                  <c:v>108.660000000018</c:v>
                </c:pt>
                <c:pt idx="10867">
                  <c:v>108.670000000018</c:v>
                </c:pt>
                <c:pt idx="10868">
                  <c:v>108.680000000018</c:v>
                </c:pt>
                <c:pt idx="10869">
                  <c:v>108.690000000018</c:v>
                </c:pt>
                <c:pt idx="10870">
                  <c:v>108.700000000018</c:v>
                </c:pt>
                <c:pt idx="10871">
                  <c:v>108.710000000018</c:v>
                </c:pt>
                <c:pt idx="10872">
                  <c:v>108.720000000018</c:v>
                </c:pt>
                <c:pt idx="10873">
                  <c:v>108.730000000018</c:v>
                </c:pt>
                <c:pt idx="10874">
                  <c:v>108.740000000018</c:v>
                </c:pt>
                <c:pt idx="10875">
                  <c:v>108.750000000018</c:v>
                </c:pt>
                <c:pt idx="10876">
                  <c:v>108.760000000018</c:v>
                </c:pt>
                <c:pt idx="10877">
                  <c:v>108.770000000018</c:v>
                </c:pt>
                <c:pt idx="10878">
                  <c:v>108.780000000018</c:v>
                </c:pt>
                <c:pt idx="10879">
                  <c:v>108.790000000018</c:v>
                </c:pt>
                <c:pt idx="10880">
                  <c:v>108.800000000018</c:v>
                </c:pt>
                <c:pt idx="10881">
                  <c:v>108.810000000018</c:v>
                </c:pt>
                <c:pt idx="10882">
                  <c:v>108.820000000018</c:v>
                </c:pt>
                <c:pt idx="10883">
                  <c:v>108.830000000018</c:v>
                </c:pt>
                <c:pt idx="10884">
                  <c:v>108.840000000018</c:v>
                </c:pt>
                <c:pt idx="10885">
                  <c:v>108.850000000018</c:v>
                </c:pt>
                <c:pt idx="10886">
                  <c:v>108.860000000018</c:v>
                </c:pt>
                <c:pt idx="10887">
                  <c:v>108.870000000018</c:v>
                </c:pt>
                <c:pt idx="10888">
                  <c:v>108.880000000018</c:v>
                </c:pt>
                <c:pt idx="10889">
                  <c:v>108.890000000018</c:v>
                </c:pt>
                <c:pt idx="10890">
                  <c:v>108.900000000018</c:v>
                </c:pt>
                <c:pt idx="10891">
                  <c:v>108.910000000018</c:v>
                </c:pt>
                <c:pt idx="10892">
                  <c:v>108.920000000018</c:v>
                </c:pt>
                <c:pt idx="10893">
                  <c:v>108.930000000018</c:v>
                </c:pt>
                <c:pt idx="10894">
                  <c:v>108.940000000018</c:v>
                </c:pt>
                <c:pt idx="10895">
                  <c:v>108.950000000018</c:v>
                </c:pt>
                <c:pt idx="10896">
                  <c:v>108.960000000018</c:v>
                </c:pt>
                <c:pt idx="10897">
                  <c:v>108.970000000018</c:v>
                </c:pt>
                <c:pt idx="10898">
                  <c:v>108.980000000018</c:v>
                </c:pt>
                <c:pt idx="10899">
                  <c:v>108.990000000018</c:v>
                </c:pt>
                <c:pt idx="10900">
                  <c:v>109.000000000018</c:v>
                </c:pt>
                <c:pt idx="10901">
                  <c:v>109.010000000018</c:v>
                </c:pt>
                <c:pt idx="10902">
                  <c:v>109.020000000018</c:v>
                </c:pt>
                <c:pt idx="10903">
                  <c:v>109.030000000018</c:v>
                </c:pt>
                <c:pt idx="10904">
                  <c:v>109.040000000018</c:v>
                </c:pt>
                <c:pt idx="10905">
                  <c:v>109.050000000018</c:v>
                </c:pt>
                <c:pt idx="10906">
                  <c:v>109.060000000018</c:v>
                </c:pt>
                <c:pt idx="10907">
                  <c:v>109.070000000018</c:v>
                </c:pt>
                <c:pt idx="10908">
                  <c:v>109.080000000018</c:v>
                </c:pt>
                <c:pt idx="10909">
                  <c:v>109.090000000018</c:v>
                </c:pt>
                <c:pt idx="10910">
                  <c:v>109.100000000018</c:v>
                </c:pt>
                <c:pt idx="10911">
                  <c:v>109.110000000018</c:v>
                </c:pt>
                <c:pt idx="10912">
                  <c:v>109.120000000018</c:v>
                </c:pt>
                <c:pt idx="10913">
                  <c:v>109.130000000018</c:v>
                </c:pt>
                <c:pt idx="10914">
                  <c:v>109.140000000018</c:v>
                </c:pt>
                <c:pt idx="10915">
                  <c:v>109.150000000018</c:v>
                </c:pt>
                <c:pt idx="10916">
                  <c:v>109.160000000018</c:v>
                </c:pt>
                <c:pt idx="10917">
                  <c:v>109.170000000018</c:v>
                </c:pt>
                <c:pt idx="10918">
                  <c:v>109.180000000018</c:v>
                </c:pt>
                <c:pt idx="10919">
                  <c:v>109.190000000018</c:v>
                </c:pt>
                <c:pt idx="10920">
                  <c:v>109.200000000018</c:v>
                </c:pt>
                <c:pt idx="10921">
                  <c:v>109.210000000018</c:v>
                </c:pt>
                <c:pt idx="10922">
                  <c:v>109.220000000018</c:v>
                </c:pt>
                <c:pt idx="10923">
                  <c:v>109.230000000018</c:v>
                </c:pt>
                <c:pt idx="10924">
                  <c:v>109.240000000018</c:v>
                </c:pt>
                <c:pt idx="10925">
                  <c:v>109.250000000018</c:v>
                </c:pt>
                <c:pt idx="10926">
                  <c:v>109.260000000018</c:v>
                </c:pt>
                <c:pt idx="10927">
                  <c:v>109.270000000019</c:v>
                </c:pt>
                <c:pt idx="10928">
                  <c:v>109.280000000019</c:v>
                </c:pt>
                <c:pt idx="10929">
                  <c:v>109.290000000019</c:v>
                </c:pt>
                <c:pt idx="10930">
                  <c:v>109.300000000019</c:v>
                </c:pt>
                <c:pt idx="10931">
                  <c:v>109.310000000019</c:v>
                </c:pt>
                <c:pt idx="10932">
                  <c:v>109.320000000019</c:v>
                </c:pt>
                <c:pt idx="10933">
                  <c:v>109.330000000019</c:v>
                </c:pt>
                <c:pt idx="10934">
                  <c:v>109.340000000019</c:v>
                </c:pt>
                <c:pt idx="10935">
                  <c:v>109.350000000019</c:v>
                </c:pt>
                <c:pt idx="10936">
                  <c:v>109.360000000019</c:v>
                </c:pt>
                <c:pt idx="10937">
                  <c:v>109.370000000019</c:v>
                </c:pt>
                <c:pt idx="10938">
                  <c:v>109.380000000019</c:v>
                </c:pt>
                <c:pt idx="10939">
                  <c:v>109.390000000019</c:v>
                </c:pt>
                <c:pt idx="10940">
                  <c:v>109.400000000019</c:v>
                </c:pt>
                <c:pt idx="10941">
                  <c:v>109.410000000019</c:v>
                </c:pt>
                <c:pt idx="10942">
                  <c:v>109.420000000019</c:v>
                </c:pt>
                <c:pt idx="10943">
                  <c:v>109.430000000019</c:v>
                </c:pt>
                <c:pt idx="10944">
                  <c:v>109.440000000019</c:v>
                </c:pt>
                <c:pt idx="10945">
                  <c:v>109.450000000019</c:v>
                </c:pt>
                <c:pt idx="10946">
                  <c:v>109.460000000019</c:v>
                </c:pt>
                <c:pt idx="10947">
                  <c:v>109.470000000019</c:v>
                </c:pt>
                <c:pt idx="10948">
                  <c:v>109.480000000019</c:v>
                </c:pt>
                <c:pt idx="10949">
                  <c:v>109.490000000019</c:v>
                </c:pt>
                <c:pt idx="10950">
                  <c:v>109.500000000019</c:v>
                </c:pt>
                <c:pt idx="10951">
                  <c:v>109.510000000019</c:v>
                </c:pt>
                <c:pt idx="10952">
                  <c:v>109.520000000019</c:v>
                </c:pt>
                <c:pt idx="10953">
                  <c:v>109.530000000019</c:v>
                </c:pt>
                <c:pt idx="10954">
                  <c:v>109.540000000019</c:v>
                </c:pt>
                <c:pt idx="10955">
                  <c:v>109.550000000019</c:v>
                </c:pt>
                <c:pt idx="10956">
                  <c:v>109.560000000019</c:v>
                </c:pt>
                <c:pt idx="10957">
                  <c:v>109.570000000019</c:v>
                </c:pt>
                <c:pt idx="10958">
                  <c:v>109.580000000019</c:v>
                </c:pt>
                <c:pt idx="10959">
                  <c:v>109.590000000019</c:v>
                </c:pt>
                <c:pt idx="10960">
                  <c:v>109.600000000019</c:v>
                </c:pt>
                <c:pt idx="10961">
                  <c:v>109.610000000019</c:v>
                </c:pt>
                <c:pt idx="10962">
                  <c:v>109.620000000019</c:v>
                </c:pt>
                <c:pt idx="10963">
                  <c:v>109.630000000019</c:v>
                </c:pt>
                <c:pt idx="10964">
                  <c:v>109.640000000019</c:v>
                </c:pt>
                <c:pt idx="10965">
                  <c:v>109.650000000019</c:v>
                </c:pt>
                <c:pt idx="10966">
                  <c:v>109.660000000019</c:v>
                </c:pt>
                <c:pt idx="10967">
                  <c:v>109.670000000019</c:v>
                </c:pt>
                <c:pt idx="10968">
                  <c:v>109.680000000019</c:v>
                </c:pt>
                <c:pt idx="10969">
                  <c:v>109.690000000019</c:v>
                </c:pt>
                <c:pt idx="10970">
                  <c:v>109.700000000019</c:v>
                </c:pt>
                <c:pt idx="10971">
                  <c:v>109.710000000019</c:v>
                </c:pt>
                <c:pt idx="10972">
                  <c:v>109.720000000019</c:v>
                </c:pt>
                <c:pt idx="10973">
                  <c:v>109.730000000019</c:v>
                </c:pt>
                <c:pt idx="10974">
                  <c:v>109.740000000019</c:v>
                </c:pt>
                <c:pt idx="10975">
                  <c:v>109.750000000019</c:v>
                </c:pt>
                <c:pt idx="10976">
                  <c:v>109.760000000019</c:v>
                </c:pt>
                <c:pt idx="10977">
                  <c:v>109.770000000019</c:v>
                </c:pt>
                <c:pt idx="10978">
                  <c:v>109.780000000019</c:v>
                </c:pt>
                <c:pt idx="10979">
                  <c:v>109.790000000019</c:v>
                </c:pt>
                <c:pt idx="10980">
                  <c:v>109.800000000019</c:v>
                </c:pt>
                <c:pt idx="10981">
                  <c:v>109.810000000019</c:v>
                </c:pt>
                <c:pt idx="10982">
                  <c:v>109.820000000019</c:v>
                </c:pt>
                <c:pt idx="10983">
                  <c:v>109.830000000019</c:v>
                </c:pt>
                <c:pt idx="10984">
                  <c:v>109.840000000019</c:v>
                </c:pt>
                <c:pt idx="10985">
                  <c:v>109.850000000019</c:v>
                </c:pt>
                <c:pt idx="10986">
                  <c:v>109.860000000019</c:v>
                </c:pt>
                <c:pt idx="10987">
                  <c:v>109.870000000019</c:v>
                </c:pt>
                <c:pt idx="10988">
                  <c:v>109.880000000019</c:v>
                </c:pt>
                <c:pt idx="10989">
                  <c:v>109.890000000019</c:v>
                </c:pt>
                <c:pt idx="10990">
                  <c:v>109.900000000019</c:v>
                </c:pt>
                <c:pt idx="10991">
                  <c:v>109.910000000019</c:v>
                </c:pt>
                <c:pt idx="10992">
                  <c:v>109.920000000019</c:v>
                </c:pt>
                <c:pt idx="10993">
                  <c:v>109.930000000019</c:v>
                </c:pt>
                <c:pt idx="10994">
                  <c:v>109.940000000019</c:v>
                </c:pt>
                <c:pt idx="10995">
                  <c:v>109.950000000019</c:v>
                </c:pt>
                <c:pt idx="10996">
                  <c:v>109.960000000019</c:v>
                </c:pt>
                <c:pt idx="10997">
                  <c:v>109.970000000019</c:v>
                </c:pt>
                <c:pt idx="10998">
                  <c:v>109.980000000019</c:v>
                </c:pt>
                <c:pt idx="10999">
                  <c:v>109.990000000019</c:v>
                </c:pt>
                <c:pt idx="11000">
                  <c:v>110.000000000019</c:v>
                </c:pt>
                <c:pt idx="11001">
                  <c:v>110.010000000019</c:v>
                </c:pt>
                <c:pt idx="11002">
                  <c:v>110.020000000019</c:v>
                </c:pt>
                <c:pt idx="11003">
                  <c:v>110.030000000019</c:v>
                </c:pt>
                <c:pt idx="11004">
                  <c:v>110.040000000019</c:v>
                </c:pt>
                <c:pt idx="11005">
                  <c:v>110.050000000019</c:v>
                </c:pt>
                <c:pt idx="11006">
                  <c:v>110.060000000019</c:v>
                </c:pt>
                <c:pt idx="11007">
                  <c:v>110.070000000019</c:v>
                </c:pt>
                <c:pt idx="11008">
                  <c:v>110.080000000019</c:v>
                </c:pt>
                <c:pt idx="11009">
                  <c:v>110.090000000019</c:v>
                </c:pt>
                <c:pt idx="11010">
                  <c:v>110.100000000019</c:v>
                </c:pt>
                <c:pt idx="11011">
                  <c:v>110.110000000019</c:v>
                </c:pt>
                <c:pt idx="11012">
                  <c:v>110.120000000019</c:v>
                </c:pt>
                <c:pt idx="11013">
                  <c:v>110.130000000019</c:v>
                </c:pt>
                <c:pt idx="11014">
                  <c:v>110.140000000019</c:v>
                </c:pt>
                <c:pt idx="11015">
                  <c:v>110.150000000019</c:v>
                </c:pt>
                <c:pt idx="11016">
                  <c:v>110.160000000019</c:v>
                </c:pt>
                <c:pt idx="11017">
                  <c:v>110.170000000019</c:v>
                </c:pt>
                <c:pt idx="11018">
                  <c:v>110.180000000019</c:v>
                </c:pt>
                <c:pt idx="11019">
                  <c:v>110.190000000019</c:v>
                </c:pt>
                <c:pt idx="11020">
                  <c:v>110.200000000019</c:v>
                </c:pt>
                <c:pt idx="11021">
                  <c:v>110.210000000019</c:v>
                </c:pt>
                <c:pt idx="11022">
                  <c:v>110.220000000019</c:v>
                </c:pt>
                <c:pt idx="11023">
                  <c:v>110.230000000019</c:v>
                </c:pt>
                <c:pt idx="11024">
                  <c:v>110.240000000019</c:v>
                </c:pt>
                <c:pt idx="11025">
                  <c:v>110.250000000019</c:v>
                </c:pt>
                <c:pt idx="11026">
                  <c:v>110.260000000019</c:v>
                </c:pt>
                <c:pt idx="11027">
                  <c:v>110.270000000019</c:v>
                </c:pt>
                <c:pt idx="11028">
                  <c:v>110.280000000019</c:v>
                </c:pt>
                <c:pt idx="11029">
                  <c:v>110.290000000019</c:v>
                </c:pt>
                <c:pt idx="11030">
                  <c:v>110.300000000019</c:v>
                </c:pt>
                <c:pt idx="11031">
                  <c:v>110.310000000019</c:v>
                </c:pt>
                <c:pt idx="11032">
                  <c:v>110.320000000019</c:v>
                </c:pt>
                <c:pt idx="11033">
                  <c:v>110.330000000019</c:v>
                </c:pt>
                <c:pt idx="11034">
                  <c:v>110.340000000019</c:v>
                </c:pt>
                <c:pt idx="11035">
                  <c:v>110.350000000019</c:v>
                </c:pt>
                <c:pt idx="11036">
                  <c:v>110.360000000019</c:v>
                </c:pt>
                <c:pt idx="11037">
                  <c:v>110.370000000019</c:v>
                </c:pt>
                <c:pt idx="11038">
                  <c:v>110.380000000019</c:v>
                </c:pt>
                <c:pt idx="11039">
                  <c:v>110.390000000019</c:v>
                </c:pt>
                <c:pt idx="11040">
                  <c:v>110.400000000019</c:v>
                </c:pt>
                <c:pt idx="11041">
                  <c:v>110.410000000019</c:v>
                </c:pt>
                <c:pt idx="11042">
                  <c:v>110.420000000019</c:v>
                </c:pt>
                <c:pt idx="11043">
                  <c:v>110.430000000019</c:v>
                </c:pt>
                <c:pt idx="11044">
                  <c:v>110.440000000019</c:v>
                </c:pt>
                <c:pt idx="11045">
                  <c:v>110.450000000019</c:v>
                </c:pt>
                <c:pt idx="11046">
                  <c:v>110.460000000019</c:v>
                </c:pt>
                <c:pt idx="11047">
                  <c:v>110.470000000019</c:v>
                </c:pt>
                <c:pt idx="11048">
                  <c:v>110.480000000019</c:v>
                </c:pt>
                <c:pt idx="11049">
                  <c:v>110.490000000019</c:v>
                </c:pt>
                <c:pt idx="11050">
                  <c:v>110.500000000019</c:v>
                </c:pt>
                <c:pt idx="11051">
                  <c:v>110.510000000019</c:v>
                </c:pt>
                <c:pt idx="11052">
                  <c:v>110.520000000019</c:v>
                </c:pt>
                <c:pt idx="11053">
                  <c:v>110.530000000019</c:v>
                </c:pt>
                <c:pt idx="11054">
                  <c:v>110.540000000019</c:v>
                </c:pt>
                <c:pt idx="11055">
                  <c:v>110.550000000019</c:v>
                </c:pt>
                <c:pt idx="11056">
                  <c:v>110.560000000019</c:v>
                </c:pt>
                <c:pt idx="11057">
                  <c:v>110.570000000019</c:v>
                </c:pt>
                <c:pt idx="11058">
                  <c:v>110.580000000019</c:v>
                </c:pt>
                <c:pt idx="11059">
                  <c:v>110.590000000019</c:v>
                </c:pt>
                <c:pt idx="11060">
                  <c:v>110.600000000019</c:v>
                </c:pt>
                <c:pt idx="11061">
                  <c:v>110.610000000019</c:v>
                </c:pt>
                <c:pt idx="11062">
                  <c:v>110.620000000019</c:v>
                </c:pt>
                <c:pt idx="11063">
                  <c:v>110.630000000019</c:v>
                </c:pt>
                <c:pt idx="11064">
                  <c:v>110.640000000019</c:v>
                </c:pt>
                <c:pt idx="11065">
                  <c:v>110.650000000019</c:v>
                </c:pt>
                <c:pt idx="11066">
                  <c:v>110.660000000019</c:v>
                </c:pt>
                <c:pt idx="11067">
                  <c:v>110.670000000019</c:v>
                </c:pt>
                <c:pt idx="11068">
                  <c:v>110.680000000019</c:v>
                </c:pt>
                <c:pt idx="11069">
                  <c:v>110.690000000019</c:v>
                </c:pt>
                <c:pt idx="11070">
                  <c:v>110.700000000019</c:v>
                </c:pt>
                <c:pt idx="11071">
                  <c:v>110.710000000019</c:v>
                </c:pt>
                <c:pt idx="11072">
                  <c:v>110.720000000019</c:v>
                </c:pt>
                <c:pt idx="11073">
                  <c:v>110.730000000019</c:v>
                </c:pt>
                <c:pt idx="11074">
                  <c:v>110.740000000019</c:v>
                </c:pt>
                <c:pt idx="11075">
                  <c:v>110.750000000019</c:v>
                </c:pt>
                <c:pt idx="11076">
                  <c:v>110.760000000019</c:v>
                </c:pt>
                <c:pt idx="11077">
                  <c:v>110.770000000019</c:v>
                </c:pt>
                <c:pt idx="11078">
                  <c:v>110.780000000019</c:v>
                </c:pt>
                <c:pt idx="11079">
                  <c:v>110.790000000019</c:v>
                </c:pt>
                <c:pt idx="11080">
                  <c:v>110.800000000019</c:v>
                </c:pt>
                <c:pt idx="11081">
                  <c:v>110.810000000019</c:v>
                </c:pt>
                <c:pt idx="11082">
                  <c:v>110.820000000019</c:v>
                </c:pt>
                <c:pt idx="11083">
                  <c:v>110.830000000019</c:v>
                </c:pt>
                <c:pt idx="11084">
                  <c:v>110.840000000019</c:v>
                </c:pt>
                <c:pt idx="11085">
                  <c:v>110.850000000019</c:v>
                </c:pt>
                <c:pt idx="11086">
                  <c:v>110.860000000019</c:v>
                </c:pt>
                <c:pt idx="11087">
                  <c:v>110.870000000019</c:v>
                </c:pt>
                <c:pt idx="11088">
                  <c:v>110.880000000019</c:v>
                </c:pt>
                <c:pt idx="11089">
                  <c:v>110.890000000019</c:v>
                </c:pt>
                <c:pt idx="11090">
                  <c:v>110.900000000019</c:v>
                </c:pt>
                <c:pt idx="11091">
                  <c:v>110.910000000019</c:v>
                </c:pt>
                <c:pt idx="11092">
                  <c:v>110.920000000019</c:v>
                </c:pt>
                <c:pt idx="11093">
                  <c:v>110.930000000019</c:v>
                </c:pt>
                <c:pt idx="11094">
                  <c:v>110.940000000019</c:v>
                </c:pt>
                <c:pt idx="11095">
                  <c:v>110.950000000019</c:v>
                </c:pt>
                <c:pt idx="11096">
                  <c:v>110.960000000019</c:v>
                </c:pt>
                <c:pt idx="11097">
                  <c:v>110.970000000019</c:v>
                </c:pt>
                <c:pt idx="11098">
                  <c:v>110.980000000019</c:v>
                </c:pt>
                <c:pt idx="11099">
                  <c:v>110.990000000019</c:v>
                </c:pt>
                <c:pt idx="11100">
                  <c:v>111.000000000019</c:v>
                </c:pt>
                <c:pt idx="11101">
                  <c:v>111.010000000019</c:v>
                </c:pt>
                <c:pt idx="11102">
                  <c:v>111.020000000019</c:v>
                </c:pt>
                <c:pt idx="11103">
                  <c:v>111.030000000019</c:v>
                </c:pt>
                <c:pt idx="11104">
                  <c:v>111.040000000019</c:v>
                </c:pt>
                <c:pt idx="11105">
                  <c:v>111.050000000019</c:v>
                </c:pt>
                <c:pt idx="11106">
                  <c:v>111.060000000019</c:v>
                </c:pt>
                <c:pt idx="11107">
                  <c:v>111.070000000019</c:v>
                </c:pt>
                <c:pt idx="11108">
                  <c:v>111.080000000019</c:v>
                </c:pt>
                <c:pt idx="11109">
                  <c:v>111.090000000019</c:v>
                </c:pt>
                <c:pt idx="11110">
                  <c:v>111.100000000019</c:v>
                </c:pt>
                <c:pt idx="11111">
                  <c:v>111.110000000019</c:v>
                </c:pt>
                <c:pt idx="11112">
                  <c:v>111.120000000019</c:v>
                </c:pt>
                <c:pt idx="11113">
                  <c:v>111.130000000019</c:v>
                </c:pt>
                <c:pt idx="11114">
                  <c:v>111.140000000019</c:v>
                </c:pt>
                <c:pt idx="11115">
                  <c:v>111.150000000019</c:v>
                </c:pt>
                <c:pt idx="11116">
                  <c:v>111.160000000019</c:v>
                </c:pt>
                <c:pt idx="11117">
                  <c:v>111.170000000019</c:v>
                </c:pt>
                <c:pt idx="11118">
                  <c:v>111.180000000019</c:v>
                </c:pt>
                <c:pt idx="11119">
                  <c:v>111.190000000019</c:v>
                </c:pt>
                <c:pt idx="11120">
                  <c:v>111.200000000019</c:v>
                </c:pt>
                <c:pt idx="11121">
                  <c:v>111.210000000019</c:v>
                </c:pt>
                <c:pt idx="11122">
                  <c:v>111.22000000002</c:v>
                </c:pt>
                <c:pt idx="11123">
                  <c:v>111.23000000002</c:v>
                </c:pt>
                <c:pt idx="11124">
                  <c:v>111.24000000002</c:v>
                </c:pt>
                <c:pt idx="11125">
                  <c:v>111.25000000002</c:v>
                </c:pt>
                <c:pt idx="11126">
                  <c:v>111.26000000002</c:v>
                </c:pt>
                <c:pt idx="11127">
                  <c:v>111.27000000002</c:v>
                </c:pt>
                <c:pt idx="11128">
                  <c:v>111.28000000002</c:v>
                </c:pt>
                <c:pt idx="11129">
                  <c:v>111.29000000002</c:v>
                </c:pt>
                <c:pt idx="11130">
                  <c:v>111.30000000002</c:v>
                </c:pt>
                <c:pt idx="11131">
                  <c:v>111.31000000002</c:v>
                </c:pt>
                <c:pt idx="11132">
                  <c:v>111.32000000002</c:v>
                </c:pt>
                <c:pt idx="11133">
                  <c:v>111.33000000002</c:v>
                </c:pt>
                <c:pt idx="11134">
                  <c:v>111.34000000002</c:v>
                </c:pt>
                <c:pt idx="11135">
                  <c:v>111.35000000002</c:v>
                </c:pt>
                <c:pt idx="11136">
                  <c:v>111.36000000002</c:v>
                </c:pt>
                <c:pt idx="11137">
                  <c:v>111.37000000002</c:v>
                </c:pt>
                <c:pt idx="11138">
                  <c:v>111.38000000002</c:v>
                </c:pt>
                <c:pt idx="11139">
                  <c:v>111.39000000002</c:v>
                </c:pt>
                <c:pt idx="11140">
                  <c:v>111.40000000002</c:v>
                </c:pt>
                <c:pt idx="11141">
                  <c:v>111.41000000002</c:v>
                </c:pt>
                <c:pt idx="11142">
                  <c:v>111.42000000002</c:v>
                </c:pt>
                <c:pt idx="11143">
                  <c:v>111.43000000002</c:v>
                </c:pt>
                <c:pt idx="11144">
                  <c:v>111.44000000002</c:v>
                </c:pt>
                <c:pt idx="11145">
                  <c:v>111.45000000002</c:v>
                </c:pt>
                <c:pt idx="11146">
                  <c:v>111.46000000002</c:v>
                </c:pt>
                <c:pt idx="11147">
                  <c:v>111.47000000002</c:v>
                </c:pt>
                <c:pt idx="11148">
                  <c:v>111.48000000002</c:v>
                </c:pt>
                <c:pt idx="11149">
                  <c:v>111.49000000002</c:v>
                </c:pt>
                <c:pt idx="11150">
                  <c:v>111.50000000002</c:v>
                </c:pt>
                <c:pt idx="11151">
                  <c:v>111.51000000002</c:v>
                </c:pt>
                <c:pt idx="11152">
                  <c:v>111.52000000002</c:v>
                </c:pt>
                <c:pt idx="11153">
                  <c:v>111.53000000002</c:v>
                </c:pt>
                <c:pt idx="11154">
                  <c:v>111.54000000002</c:v>
                </c:pt>
                <c:pt idx="11155">
                  <c:v>111.55000000002</c:v>
                </c:pt>
                <c:pt idx="11156">
                  <c:v>111.56000000002</c:v>
                </c:pt>
                <c:pt idx="11157">
                  <c:v>111.57000000002</c:v>
                </c:pt>
                <c:pt idx="11158">
                  <c:v>111.58000000002</c:v>
                </c:pt>
                <c:pt idx="11159">
                  <c:v>111.59000000002</c:v>
                </c:pt>
                <c:pt idx="11160">
                  <c:v>111.60000000002</c:v>
                </c:pt>
                <c:pt idx="11161">
                  <c:v>111.61000000002</c:v>
                </c:pt>
                <c:pt idx="11162">
                  <c:v>111.62000000002</c:v>
                </c:pt>
                <c:pt idx="11163">
                  <c:v>111.63000000002</c:v>
                </c:pt>
                <c:pt idx="11164">
                  <c:v>111.64000000002</c:v>
                </c:pt>
                <c:pt idx="11165">
                  <c:v>111.65000000002</c:v>
                </c:pt>
                <c:pt idx="11166">
                  <c:v>111.66000000002</c:v>
                </c:pt>
                <c:pt idx="11167">
                  <c:v>111.67000000002</c:v>
                </c:pt>
                <c:pt idx="11168">
                  <c:v>111.68000000002</c:v>
                </c:pt>
                <c:pt idx="11169">
                  <c:v>111.69000000002</c:v>
                </c:pt>
                <c:pt idx="11170">
                  <c:v>111.70000000002</c:v>
                </c:pt>
                <c:pt idx="11171">
                  <c:v>111.71000000002</c:v>
                </c:pt>
                <c:pt idx="11172">
                  <c:v>111.72000000002</c:v>
                </c:pt>
                <c:pt idx="11173">
                  <c:v>111.73000000002</c:v>
                </c:pt>
                <c:pt idx="11174">
                  <c:v>111.74000000002</c:v>
                </c:pt>
                <c:pt idx="11175">
                  <c:v>111.75000000002</c:v>
                </c:pt>
                <c:pt idx="11176">
                  <c:v>111.76000000002</c:v>
                </c:pt>
                <c:pt idx="11177">
                  <c:v>111.77000000002</c:v>
                </c:pt>
                <c:pt idx="11178">
                  <c:v>111.78000000002</c:v>
                </c:pt>
                <c:pt idx="11179">
                  <c:v>111.79000000002</c:v>
                </c:pt>
                <c:pt idx="11180">
                  <c:v>111.80000000002</c:v>
                </c:pt>
                <c:pt idx="11181">
                  <c:v>111.81000000002</c:v>
                </c:pt>
                <c:pt idx="11182">
                  <c:v>111.82000000002</c:v>
                </c:pt>
                <c:pt idx="11183">
                  <c:v>111.83000000002</c:v>
                </c:pt>
                <c:pt idx="11184">
                  <c:v>111.84000000002</c:v>
                </c:pt>
                <c:pt idx="11185">
                  <c:v>111.85000000002</c:v>
                </c:pt>
                <c:pt idx="11186">
                  <c:v>111.86000000002</c:v>
                </c:pt>
                <c:pt idx="11187">
                  <c:v>111.87000000002</c:v>
                </c:pt>
                <c:pt idx="11188">
                  <c:v>111.88000000002</c:v>
                </c:pt>
                <c:pt idx="11189">
                  <c:v>111.89000000002</c:v>
                </c:pt>
                <c:pt idx="11190">
                  <c:v>111.90000000002</c:v>
                </c:pt>
                <c:pt idx="11191">
                  <c:v>111.91000000002</c:v>
                </c:pt>
                <c:pt idx="11192">
                  <c:v>111.92000000002</c:v>
                </c:pt>
                <c:pt idx="11193">
                  <c:v>111.93000000002</c:v>
                </c:pt>
                <c:pt idx="11194">
                  <c:v>111.94000000002</c:v>
                </c:pt>
                <c:pt idx="11195">
                  <c:v>111.95000000002</c:v>
                </c:pt>
                <c:pt idx="11196">
                  <c:v>111.96000000002</c:v>
                </c:pt>
                <c:pt idx="11197">
                  <c:v>111.97000000002</c:v>
                </c:pt>
                <c:pt idx="11198">
                  <c:v>111.98000000002</c:v>
                </c:pt>
                <c:pt idx="11199">
                  <c:v>111.99000000002</c:v>
                </c:pt>
                <c:pt idx="11200">
                  <c:v>112.00000000002</c:v>
                </c:pt>
                <c:pt idx="11201">
                  <c:v>112.01000000002</c:v>
                </c:pt>
                <c:pt idx="11202">
                  <c:v>112.02000000002</c:v>
                </c:pt>
                <c:pt idx="11203">
                  <c:v>112.03000000002</c:v>
                </c:pt>
                <c:pt idx="11204">
                  <c:v>112.04000000002</c:v>
                </c:pt>
                <c:pt idx="11205">
                  <c:v>112.05000000002</c:v>
                </c:pt>
                <c:pt idx="11206">
                  <c:v>112.06000000002</c:v>
                </c:pt>
                <c:pt idx="11207">
                  <c:v>112.07000000002</c:v>
                </c:pt>
                <c:pt idx="11208">
                  <c:v>112.08000000002</c:v>
                </c:pt>
                <c:pt idx="11209">
                  <c:v>112.09000000002</c:v>
                </c:pt>
                <c:pt idx="11210">
                  <c:v>112.10000000002</c:v>
                </c:pt>
                <c:pt idx="11211">
                  <c:v>112.11000000002</c:v>
                </c:pt>
                <c:pt idx="11212">
                  <c:v>112.12000000002</c:v>
                </c:pt>
                <c:pt idx="11213">
                  <c:v>112.13000000002</c:v>
                </c:pt>
                <c:pt idx="11214">
                  <c:v>112.14000000002</c:v>
                </c:pt>
                <c:pt idx="11215">
                  <c:v>112.15000000002</c:v>
                </c:pt>
                <c:pt idx="11216">
                  <c:v>112.16000000002</c:v>
                </c:pt>
                <c:pt idx="11217">
                  <c:v>112.17000000002</c:v>
                </c:pt>
                <c:pt idx="11218">
                  <c:v>112.18000000002</c:v>
                </c:pt>
                <c:pt idx="11219">
                  <c:v>112.19000000002</c:v>
                </c:pt>
                <c:pt idx="11220">
                  <c:v>112.20000000002</c:v>
                </c:pt>
                <c:pt idx="11221">
                  <c:v>112.21000000002</c:v>
                </c:pt>
                <c:pt idx="11222">
                  <c:v>112.22000000002</c:v>
                </c:pt>
                <c:pt idx="11223">
                  <c:v>112.23000000002</c:v>
                </c:pt>
                <c:pt idx="11224">
                  <c:v>112.24000000002</c:v>
                </c:pt>
                <c:pt idx="11225">
                  <c:v>112.25000000002</c:v>
                </c:pt>
                <c:pt idx="11226">
                  <c:v>112.26000000002</c:v>
                </c:pt>
                <c:pt idx="11227">
                  <c:v>112.27000000002</c:v>
                </c:pt>
                <c:pt idx="11228">
                  <c:v>112.28000000002</c:v>
                </c:pt>
                <c:pt idx="11229">
                  <c:v>112.29000000002</c:v>
                </c:pt>
                <c:pt idx="11230">
                  <c:v>112.30000000002</c:v>
                </c:pt>
                <c:pt idx="11231">
                  <c:v>112.31000000002</c:v>
                </c:pt>
                <c:pt idx="11232">
                  <c:v>112.32000000002</c:v>
                </c:pt>
                <c:pt idx="11233">
                  <c:v>112.33000000002</c:v>
                </c:pt>
                <c:pt idx="11234">
                  <c:v>112.34000000002</c:v>
                </c:pt>
                <c:pt idx="11235">
                  <c:v>112.35000000002</c:v>
                </c:pt>
                <c:pt idx="11236">
                  <c:v>112.36000000002</c:v>
                </c:pt>
                <c:pt idx="11237">
                  <c:v>112.37000000002</c:v>
                </c:pt>
                <c:pt idx="11238">
                  <c:v>112.38000000002</c:v>
                </c:pt>
                <c:pt idx="11239">
                  <c:v>112.39000000002</c:v>
                </c:pt>
                <c:pt idx="11240">
                  <c:v>112.40000000002</c:v>
                </c:pt>
                <c:pt idx="11241">
                  <c:v>112.41000000002</c:v>
                </c:pt>
                <c:pt idx="11242">
                  <c:v>112.42000000002</c:v>
                </c:pt>
                <c:pt idx="11243">
                  <c:v>112.43000000002</c:v>
                </c:pt>
                <c:pt idx="11244">
                  <c:v>112.44000000002</c:v>
                </c:pt>
                <c:pt idx="11245">
                  <c:v>112.45000000002</c:v>
                </c:pt>
                <c:pt idx="11246">
                  <c:v>112.46000000002</c:v>
                </c:pt>
                <c:pt idx="11247">
                  <c:v>112.47000000002</c:v>
                </c:pt>
                <c:pt idx="11248">
                  <c:v>112.48000000002</c:v>
                </c:pt>
                <c:pt idx="11249">
                  <c:v>112.49000000002</c:v>
                </c:pt>
                <c:pt idx="11250">
                  <c:v>112.50000000002</c:v>
                </c:pt>
                <c:pt idx="11251">
                  <c:v>112.51000000002</c:v>
                </c:pt>
                <c:pt idx="11252">
                  <c:v>112.52000000002</c:v>
                </c:pt>
                <c:pt idx="11253">
                  <c:v>112.53000000002</c:v>
                </c:pt>
                <c:pt idx="11254">
                  <c:v>112.54000000002</c:v>
                </c:pt>
                <c:pt idx="11255">
                  <c:v>112.55000000002</c:v>
                </c:pt>
                <c:pt idx="11256">
                  <c:v>112.56000000002</c:v>
                </c:pt>
                <c:pt idx="11257">
                  <c:v>112.57000000002</c:v>
                </c:pt>
                <c:pt idx="11258">
                  <c:v>112.58000000002</c:v>
                </c:pt>
                <c:pt idx="11259">
                  <c:v>112.59000000002</c:v>
                </c:pt>
                <c:pt idx="11260">
                  <c:v>112.60000000002</c:v>
                </c:pt>
                <c:pt idx="11261">
                  <c:v>112.61000000002</c:v>
                </c:pt>
                <c:pt idx="11262">
                  <c:v>112.62000000002</c:v>
                </c:pt>
                <c:pt idx="11263">
                  <c:v>112.63000000002</c:v>
                </c:pt>
                <c:pt idx="11264">
                  <c:v>112.64000000002</c:v>
                </c:pt>
                <c:pt idx="11265">
                  <c:v>112.65000000002</c:v>
                </c:pt>
                <c:pt idx="11266">
                  <c:v>112.66000000002</c:v>
                </c:pt>
                <c:pt idx="11267">
                  <c:v>112.67000000002</c:v>
                </c:pt>
                <c:pt idx="11268">
                  <c:v>112.68000000002</c:v>
                </c:pt>
                <c:pt idx="11269">
                  <c:v>112.69000000002</c:v>
                </c:pt>
                <c:pt idx="11270">
                  <c:v>112.70000000002</c:v>
                </c:pt>
                <c:pt idx="11271">
                  <c:v>112.71000000002</c:v>
                </c:pt>
                <c:pt idx="11272">
                  <c:v>112.72000000002</c:v>
                </c:pt>
                <c:pt idx="11273">
                  <c:v>112.73000000002</c:v>
                </c:pt>
                <c:pt idx="11274">
                  <c:v>112.74000000002</c:v>
                </c:pt>
                <c:pt idx="11275">
                  <c:v>112.75000000002</c:v>
                </c:pt>
                <c:pt idx="11276">
                  <c:v>112.76000000002</c:v>
                </c:pt>
                <c:pt idx="11277">
                  <c:v>112.77000000002</c:v>
                </c:pt>
                <c:pt idx="11278">
                  <c:v>112.78000000002</c:v>
                </c:pt>
                <c:pt idx="11279">
                  <c:v>112.79000000002</c:v>
                </c:pt>
                <c:pt idx="11280">
                  <c:v>112.80000000002</c:v>
                </c:pt>
                <c:pt idx="11281">
                  <c:v>112.81000000002</c:v>
                </c:pt>
                <c:pt idx="11282">
                  <c:v>112.82000000002</c:v>
                </c:pt>
                <c:pt idx="11283">
                  <c:v>112.83000000002</c:v>
                </c:pt>
                <c:pt idx="11284">
                  <c:v>112.84000000002</c:v>
                </c:pt>
                <c:pt idx="11285">
                  <c:v>112.85000000002</c:v>
                </c:pt>
                <c:pt idx="11286">
                  <c:v>112.86000000002</c:v>
                </c:pt>
                <c:pt idx="11287">
                  <c:v>112.87000000002</c:v>
                </c:pt>
                <c:pt idx="11288">
                  <c:v>112.88000000002</c:v>
                </c:pt>
                <c:pt idx="11289">
                  <c:v>112.89000000002</c:v>
                </c:pt>
                <c:pt idx="11290">
                  <c:v>112.90000000002</c:v>
                </c:pt>
                <c:pt idx="11291">
                  <c:v>112.91000000002</c:v>
                </c:pt>
                <c:pt idx="11292">
                  <c:v>112.92000000002</c:v>
                </c:pt>
                <c:pt idx="11293">
                  <c:v>112.93000000002</c:v>
                </c:pt>
                <c:pt idx="11294">
                  <c:v>112.94000000002</c:v>
                </c:pt>
                <c:pt idx="11295">
                  <c:v>112.95000000002</c:v>
                </c:pt>
                <c:pt idx="11296">
                  <c:v>112.96000000002</c:v>
                </c:pt>
                <c:pt idx="11297">
                  <c:v>112.97000000002</c:v>
                </c:pt>
                <c:pt idx="11298">
                  <c:v>112.98000000002</c:v>
                </c:pt>
                <c:pt idx="11299">
                  <c:v>112.99000000002</c:v>
                </c:pt>
                <c:pt idx="11300">
                  <c:v>113.00000000002</c:v>
                </c:pt>
                <c:pt idx="11301">
                  <c:v>113.01000000002</c:v>
                </c:pt>
                <c:pt idx="11302">
                  <c:v>113.02000000002</c:v>
                </c:pt>
                <c:pt idx="11303">
                  <c:v>113.03000000002</c:v>
                </c:pt>
                <c:pt idx="11304">
                  <c:v>113.04000000002</c:v>
                </c:pt>
                <c:pt idx="11305">
                  <c:v>113.05000000002</c:v>
                </c:pt>
                <c:pt idx="11306">
                  <c:v>113.06000000002</c:v>
                </c:pt>
                <c:pt idx="11307">
                  <c:v>113.07000000002</c:v>
                </c:pt>
                <c:pt idx="11308">
                  <c:v>113.08000000002</c:v>
                </c:pt>
                <c:pt idx="11309">
                  <c:v>113.09000000002</c:v>
                </c:pt>
                <c:pt idx="11310">
                  <c:v>113.10000000002</c:v>
                </c:pt>
                <c:pt idx="11311">
                  <c:v>113.11000000002</c:v>
                </c:pt>
                <c:pt idx="11312">
                  <c:v>113.12000000002</c:v>
                </c:pt>
                <c:pt idx="11313">
                  <c:v>113.13000000002</c:v>
                </c:pt>
                <c:pt idx="11314">
                  <c:v>113.14000000002</c:v>
                </c:pt>
                <c:pt idx="11315">
                  <c:v>113.15000000002</c:v>
                </c:pt>
                <c:pt idx="11316">
                  <c:v>113.16000000002</c:v>
                </c:pt>
                <c:pt idx="11317">
                  <c:v>113.17000000002</c:v>
                </c:pt>
                <c:pt idx="11318">
                  <c:v>113.180000000021</c:v>
                </c:pt>
                <c:pt idx="11319">
                  <c:v>113.190000000021</c:v>
                </c:pt>
                <c:pt idx="11320">
                  <c:v>113.200000000021</c:v>
                </c:pt>
                <c:pt idx="11321">
                  <c:v>113.210000000021</c:v>
                </c:pt>
                <c:pt idx="11322">
                  <c:v>113.220000000021</c:v>
                </c:pt>
                <c:pt idx="11323">
                  <c:v>113.230000000021</c:v>
                </c:pt>
                <c:pt idx="11324">
                  <c:v>113.240000000021</c:v>
                </c:pt>
                <c:pt idx="11325">
                  <c:v>113.250000000021</c:v>
                </c:pt>
                <c:pt idx="11326">
                  <c:v>113.260000000021</c:v>
                </c:pt>
                <c:pt idx="11327">
                  <c:v>113.270000000021</c:v>
                </c:pt>
                <c:pt idx="11328">
                  <c:v>113.280000000021</c:v>
                </c:pt>
                <c:pt idx="11329">
                  <c:v>113.290000000021</c:v>
                </c:pt>
                <c:pt idx="11330">
                  <c:v>113.300000000021</c:v>
                </c:pt>
                <c:pt idx="11331">
                  <c:v>113.310000000021</c:v>
                </c:pt>
                <c:pt idx="11332">
                  <c:v>113.320000000021</c:v>
                </c:pt>
                <c:pt idx="11333">
                  <c:v>113.330000000021</c:v>
                </c:pt>
                <c:pt idx="11334">
                  <c:v>113.340000000021</c:v>
                </c:pt>
                <c:pt idx="11335">
                  <c:v>113.350000000021</c:v>
                </c:pt>
                <c:pt idx="11336">
                  <c:v>113.360000000021</c:v>
                </c:pt>
                <c:pt idx="11337">
                  <c:v>113.370000000021</c:v>
                </c:pt>
                <c:pt idx="11338">
                  <c:v>113.380000000021</c:v>
                </c:pt>
                <c:pt idx="11339">
                  <c:v>113.390000000021</c:v>
                </c:pt>
                <c:pt idx="11340">
                  <c:v>113.400000000021</c:v>
                </c:pt>
                <c:pt idx="11341">
                  <c:v>113.410000000021</c:v>
                </c:pt>
                <c:pt idx="11342">
                  <c:v>113.420000000021</c:v>
                </c:pt>
                <c:pt idx="11343">
                  <c:v>113.430000000021</c:v>
                </c:pt>
                <c:pt idx="11344">
                  <c:v>113.440000000021</c:v>
                </c:pt>
                <c:pt idx="11345">
                  <c:v>113.450000000021</c:v>
                </c:pt>
                <c:pt idx="11346">
                  <c:v>113.460000000021</c:v>
                </c:pt>
                <c:pt idx="11347">
                  <c:v>113.470000000021</c:v>
                </c:pt>
                <c:pt idx="11348">
                  <c:v>113.480000000021</c:v>
                </c:pt>
                <c:pt idx="11349">
                  <c:v>113.490000000021</c:v>
                </c:pt>
                <c:pt idx="11350">
                  <c:v>113.500000000021</c:v>
                </c:pt>
                <c:pt idx="11351">
                  <c:v>113.510000000021</c:v>
                </c:pt>
                <c:pt idx="11352">
                  <c:v>113.520000000021</c:v>
                </c:pt>
                <c:pt idx="11353">
                  <c:v>113.530000000021</c:v>
                </c:pt>
                <c:pt idx="11354">
                  <c:v>113.540000000021</c:v>
                </c:pt>
                <c:pt idx="11355">
                  <c:v>113.550000000021</c:v>
                </c:pt>
                <c:pt idx="11356">
                  <c:v>113.560000000021</c:v>
                </c:pt>
                <c:pt idx="11357">
                  <c:v>113.570000000021</c:v>
                </c:pt>
                <c:pt idx="11358">
                  <c:v>113.580000000021</c:v>
                </c:pt>
                <c:pt idx="11359">
                  <c:v>113.590000000021</c:v>
                </c:pt>
                <c:pt idx="11360">
                  <c:v>113.600000000021</c:v>
                </c:pt>
                <c:pt idx="11361">
                  <c:v>113.610000000021</c:v>
                </c:pt>
                <c:pt idx="11362">
                  <c:v>113.620000000021</c:v>
                </c:pt>
                <c:pt idx="11363">
                  <c:v>113.630000000021</c:v>
                </c:pt>
                <c:pt idx="11364">
                  <c:v>113.640000000021</c:v>
                </c:pt>
                <c:pt idx="11365">
                  <c:v>113.650000000021</c:v>
                </c:pt>
                <c:pt idx="11366">
                  <c:v>113.660000000021</c:v>
                </c:pt>
                <c:pt idx="11367">
                  <c:v>113.670000000021</c:v>
                </c:pt>
                <c:pt idx="11368">
                  <c:v>113.680000000021</c:v>
                </c:pt>
                <c:pt idx="11369">
                  <c:v>113.690000000021</c:v>
                </c:pt>
                <c:pt idx="11370">
                  <c:v>113.700000000021</c:v>
                </c:pt>
                <c:pt idx="11371">
                  <c:v>113.710000000021</c:v>
                </c:pt>
                <c:pt idx="11372">
                  <c:v>113.720000000021</c:v>
                </c:pt>
                <c:pt idx="11373">
                  <c:v>113.730000000021</c:v>
                </c:pt>
                <c:pt idx="11374">
                  <c:v>113.740000000021</c:v>
                </c:pt>
                <c:pt idx="11375">
                  <c:v>113.750000000021</c:v>
                </c:pt>
                <c:pt idx="11376">
                  <c:v>113.760000000021</c:v>
                </c:pt>
                <c:pt idx="11377">
                  <c:v>113.770000000021</c:v>
                </c:pt>
                <c:pt idx="11378">
                  <c:v>113.780000000021</c:v>
                </c:pt>
                <c:pt idx="11379">
                  <c:v>113.790000000021</c:v>
                </c:pt>
                <c:pt idx="11380">
                  <c:v>113.800000000021</c:v>
                </c:pt>
                <c:pt idx="11381">
                  <c:v>113.810000000021</c:v>
                </c:pt>
                <c:pt idx="11382">
                  <c:v>113.820000000021</c:v>
                </c:pt>
                <c:pt idx="11383">
                  <c:v>113.830000000021</c:v>
                </c:pt>
                <c:pt idx="11384">
                  <c:v>113.840000000021</c:v>
                </c:pt>
                <c:pt idx="11385">
                  <c:v>113.850000000021</c:v>
                </c:pt>
                <c:pt idx="11386">
                  <c:v>113.860000000021</c:v>
                </c:pt>
                <c:pt idx="11387">
                  <c:v>113.870000000021</c:v>
                </c:pt>
                <c:pt idx="11388">
                  <c:v>113.880000000021</c:v>
                </c:pt>
                <c:pt idx="11389">
                  <c:v>113.890000000021</c:v>
                </c:pt>
                <c:pt idx="11390">
                  <c:v>113.900000000021</c:v>
                </c:pt>
                <c:pt idx="11391">
                  <c:v>113.910000000021</c:v>
                </c:pt>
                <c:pt idx="11392">
                  <c:v>113.920000000021</c:v>
                </c:pt>
                <c:pt idx="11393">
                  <c:v>113.930000000021</c:v>
                </c:pt>
                <c:pt idx="11394">
                  <c:v>113.940000000021</c:v>
                </c:pt>
                <c:pt idx="11395">
                  <c:v>113.950000000021</c:v>
                </c:pt>
                <c:pt idx="11396">
                  <c:v>113.960000000021</c:v>
                </c:pt>
                <c:pt idx="11397">
                  <c:v>113.970000000021</c:v>
                </c:pt>
                <c:pt idx="11398">
                  <c:v>113.980000000021</c:v>
                </c:pt>
                <c:pt idx="11399">
                  <c:v>113.990000000021</c:v>
                </c:pt>
                <c:pt idx="11400">
                  <c:v>114.000000000021</c:v>
                </c:pt>
                <c:pt idx="11401">
                  <c:v>114.010000000021</c:v>
                </c:pt>
                <c:pt idx="11402">
                  <c:v>114.020000000021</c:v>
                </c:pt>
                <c:pt idx="11403">
                  <c:v>114.030000000021</c:v>
                </c:pt>
                <c:pt idx="11404">
                  <c:v>114.040000000021</c:v>
                </c:pt>
                <c:pt idx="11405">
                  <c:v>114.050000000021</c:v>
                </c:pt>
                <c:pt idx="11406">
                  <c:v>114.060000000021</c:v>
                </c:pt>
                <c:pt idx="11407">
                  <c:v>114.070000000021</c:v>
                </c:pt>
                <c:pt idx="11408">
                  <c:v>114.080000000021</c:v>
                </c:pt>
                <c:pt idx="11409">
                  <c:v>114.090000000021</c:v>
                </c:pt>
                <c:pt idx="11410">
                  <c:v>114.100000000021</c:v>
                </c:pt>
                <c:pt idx="11411">
                  <c:v>114.110000000021</c:v>
                </c:pt>
                <c:pt idx="11412">
                  <c:v>114.120000000021</c:v>
                </c:pt>
                <c:pt idx="11413">
                  <c:v>114.130000000021</c:v>
                </c:pt>
                <c:pt idx="11414">
                  <c:v>114.140000000021</c:v>
                </c:pt>
                <c:pt idx="11415">
                  <c:v>114.150000000021</c:v>
                </c:pt>
                <c:pt idx="11416">
                  <c:v>114.160000000021</c:v>
                </c:pt>
                <c:pt idx="11417">
                  <c:v>114.170000000021</c:v>
                </c:pt>
                <c:pt idx="11418">
                  <c:v>114.180000000021</c:v>
                </c:pt>
                <c:pt idx="11419">
                  <c:v>114.190000000021</c:v>
                </c:pt>
                <c:pt idx="11420">
                  <c:v>114.200000000021</c:v>
                </c:pt>
                <c:pt idx="11421">
                  <c:v>114.210000000021</c:v>
                </c:pt>
                <c:pt idx="11422">
                  <c:v>114.220000000021</c:v>
                </c:pt>
                <c:pt idx="11423">
                  <c:v>114.230000000021</c:v>
                </c:pt>
                <c:pt idx="11424">
                  <c:v>114.240000000021</c:v>
                </c:pt>
                <c:pt idx="11425">
                  <c:v>114.250000000021</c:v>
                </c:pt>
                <c:pt idx="11426">
                  <c:v>114.260000000021</c:v>
                </c:pt>
                <c:pt idx="11427">
                  <c:v>114.270000000021</c:v>
                </c:pt>
                <c:pt idx="11428">
                  <c:v>114.280000000021</c:v>
                </c:pt>
                <c:pt idx="11429">
                  <c:v>114.290000000021</c:v>
                </c:pt>
                <c:pt idx="11430">
                  <c:v>114.300000000021</c:v>
                </c:pt>
                <c:pt idx="11431">
                  <c:v>114.310000000021</c:v>
                </c:pt>
                <c:pt idx="11432">
                  <c:v>114.320000000021</c:v>
                </c:pt>
                <c:pt idx="11433">
                  <c:v>114.330000000021</c:v>
                </c:pt>
                <c:pt idx="11434">
                  <c:v>114.340000000021</c:v>
                </c:pt>
                <c:pt idx="11435">
                  <c:v>114.350000000021</c:v>
                </c:pt>
                <c:pt idx="11436">
                  <c:v>114.360000000021</c:v>
                </c:pt>
                <c:pt idx="11437">
                  <c:v>114.370000000021</c:v>
                </c:pt>
                <c:pt idx="11438">
                  <c:v>114.380000000021</c:v>
                </c:pt>
                <c:pt idx="11439">
                  <c:v>114.390000000021</c:v>
                </c:pt>
                <c:pt idx="11440">
                  <c:v>114.400000000021</c:v>
                </c:pt>
                <c:pt idx="11441">
                  <c:v>114.410000000021</c:v>
                </c:pt>
                <c:pt idx="11442">
                  <c:v>114.420000000021</c:v>
                </c:pt>
                <c:pt idx="11443">
                  <c:v>114.430000000021</c:v>
                </c:pt>
                <c:pt idx="11444">
                  <c:v>114.440000000021</c:v>
                </c:pt>
                <c:pt idx="11445">
                  <c:v>114.450000000021</c:v>
                </c:pt>
                <c:pt idx="11446">
                  <c:v>114.460000000021</c:v>
                </c:pt>
                <c:pt idx="11447">
                  <c:v>114.470000000021</c:v>
                </c:pt>
                <c:pt idx="11448">
                  <c:v>114.480000000021</c:v>
                </c:pt>
                <c:pt idx="11449">
                  <c:v>114.490000000021</c:v>
                </c:pt>
                <c:pt idx="11450">
                  <c:v>114.500000000021</c:v>
                </c:pt>
                <c:pt idx="11451">
                  <c:v>114.510000000021</c:v>
                </c:pt>
                <c:pt idx="11452">
                  <c:v>114.520000000021</c:v>
                </c:pt>
                <c:pt idx="11453">
                  <c:v>114.530000000021</c:v>
                </c:pt>
                <c:pt idx="11454">
                  <c:v>114.540000000021</c:v>
                </c:pt>
                <c:pt idx="11455">
                  <c:v>114.550000000021</c:v>
                </c:pt>
                <c:pt idx="11456">
                  <c:v>114.560000000021</c:v>
                </c:pt>
                <c:pt idx="11457">
                  <c:v>114.570000000021</c:v>
                </c:pt>
                <c:pt idx="11458">
                  <c:v>114.580000000021</c:v>
                </c:pt>
                <c:pt idx="11459">
                  <c:v>114.590000000021</c:v>
                </c:pt>
                <c:pt idx="11460">
                  <c:v>114.600000000021</c:v>
                </c:pt>
                <c:pt idx="11461">
                  <c:v>114.610000000021</c:v>
                </c:pt>
                <c:pt idx="11462">
                  <c:v>114.620000000021</c:v>
                </c:pt>
                <c:pt idx="11463">
                  <c:v>114.630000000021</c:v>
                </c:pt>
                <c:pt idx="11464">
                  <c:v>114.640000000021</c:v>
                </c:pt>
                <c:pt idx="11465">
                  <c:v>114.650000000021</c:v>
                </c:pt>
                <c:pt idx="11466">
                  <c:v>114.660000000021</c:v>
                </c:pt>
                <c:pt idx="11467">
                  <c:v>114.670000000021</c:v>
                </c:pt>
                <c:pt idx="11468">
                  <c:v>114.680000000021</c:v>
                </c:pt>
                <c:pt idx="11469">
                  <c:v>114.690000000021</c:v>
                </c:pt>
                <c:pt idx="11470">
                  <c:v>114.700000000021</c:v>
                </c:pt>
                <c:pt idx="11471">
                  <c:v>114.710000000021</c:v>
                </c:pt>
                <c:pt idx="11472">
                  <c:v>114.720000000021</c:v>
                </c:pt>
                <c:pt idx="11473">
                  <c:v>114.730000000021</c:v>
                </c:pt>
                <c:pt idx="11474">
                  <c:v>114.740000000021</c:v>
                </c:pt>
                <c:pt idx="11475">
                  <c:v>114.750000000021</c:v>
                </c:pt>
                <c:pt idx="11476">
                  <c:v>114.760000000021</c:v>
                </c:pt>
                <c:pt idx="11477">
                  <c:v>114.770000000021</c:v>
                </c:pt>
                <c:pt idx="11478">
                  <c:v>114.780000000021</c:v>
                </c:pt>
                <c:pt idx="11479">
                  <c:v>114.790000000021</c:v>
                </c:pt>
                <c:pt idx="11480">
                  <c:v>114.800000000021</c:v>
                </c:pt>
                <c:pt idx="11481">
                  <c:v>114.810000000021</c:v>
                </c:pt>
                <c:pt idx="11482">
                  <c:v>114.820000000021</c:v>
                </c:pt>
                <c:pt idx="11483">
                  <c:v>114.830000000021</c:v>
                </c:pt>
                <c:pt idx="11484">
                  <c:v>114.840000000021</c:v>
                </c:pt>
                <c:pt idx="11485">
                  <c:v>114.850000000021</c:v>
                </c:pt>
                <c:pt idx="11486">
                  <c:v>114.860000000021</c:v>
                </c:pt>
                <c:pt idx="11487">
                  <c:v>114.870000000021</c:v>
                </c:pt>
                <c:pt idx="11488">
                  <c:v>114.880000000021</c:v>
                </c:pt>
                <c:pt idx="11489">
                  <c:v>114.890000000021</c:v>
                </c:pt>
                <c:pt idx="11490">
                  <c:v>114.900000000021</c:v>
                </c:pt>
                <c:pt idx="11491">
                  <c:v>114.910000000021</c:v>
                </c:pt>
                <c:pt idx="11492">
                  <c:v>114.920000000021</c:v>
                </c:pt>
                <c:pt idx="11493">
                  <c:v>114.930000000021</c:v>
                </c:pt>
                <c:pt idx="11494">
                  <c:v>114.940000000021</c:v>
                </c:pt>
                <c:pt idx="11495">
                  <c:v>114.950000000021</c:v>
                </c:pt>
                <c:pt idx="11496">
                  <c:v>114.960000000021</c:v>
                </c:pt>
                <c:pt idx="11497">
                  <c:v>114.970000000021</c:v>
                </c:pt>
                <c:pt idx="11498">
                  <c:v>114.980000000021</c:v>
                </c:pt>
                <c:pt idx="11499">
                  <c:v>114.990000000021</c:v>
                </c:pt>
                <c:pt idx="11500">
                  <c:v>115.000000000021</c:v>
                </c:pt>
                <c:pt idx="11501">
                  <c:v>115.010000000021</c:v>
                </c:pt>
                <c:pt idx="11502">
                  <c:v>115.020000000021</c:v>
                </c:pt>
                <c:pt idx="11503">
                  <c:v>115.030000000021</c:v>
                </c:pt>
                <c:pt idx="11504">
                  <c:v>115.040000000021</c:v>
                </c:pt>
                <c:pt idx="11505">
                  <c:v>115.050000000021</c:v>
                </c:pt>
                <c:pt idx="11506">
                  <c:v>115.060000000021</c:v>
                </c:pt>
                <c:pt idx="11507">
                  <c:v>115.070000000021</c:v>
                </c:pt>
                <c:pt idx="11508">
                  <c:v>115.080000000021</c:v>
                </c:pt>
                <c:pt idx="11509">
                  <c:v>115.090000000021</c:v>
                </c:pt>
                <c:pt idx="11510">
                  <c:v>115.100000000021</c:v>
                </c:pt>
                <c:pt idx="11511">
                  <c:v>115.110000000021</c:v>
                </c:pt>
                <c:pt idx="11512">
                  <c:v>115.120000000021</c:v>
                </c:pt>
                <c:pt idx="11513">
                  <c:v>115.130000000022</c:v>
                </c:pt>
                <c:pt idx="11514">
                  <c:v>115.140000000022</c:v>
                </c:pt>
                <c:pt idx="11515">
                  <c:v>115.150000000022</c:v>
                </c:pt>
                <c:pt idx="11516">
                  <c:v>115.160000000022</c:v>
                </c:pt>
                <c:pt idx="11517">
                  <c:v>115.170000000022</c:v>
                </c:pt>
                <c:pt idx="11518">
                  <c:v>115.180000000022</c:v>
                </c:pt>
                <c:pt idx="11519">
                  <c:v>115.190000000022</c:v>
                </c:pt>
                <c:pt idx="11520">
                  <c:v>115.200000000022</c:v>
                </c:pt>
                <c:pt idx="11521">
                  <c:v>115.210000000022</c:v>
                </c:pt>
                <c:pt idx="11522">
                  <c:v>115.220000000022</c:v>
                </c:pt>
                <c:pt idx="11523">
                  <c:v>115.230000000022</c:v>
                </c:pt>
                <c:pt idx="11524">
                  <c:v>115.240000000022</c:v>
                </c:pt>
                <c:pt idx="11525">
                  <c:v>115.250000000022</c:v>
                </c:pt>
                <c:pt idx="11526">
                  <c:v>115.260000000022</c:v>
                </c:pt>
                <c:pt idx="11527">
                  <c:v>115.270000000022</c:v>
                </c:pt>
                <c:pt idx="11528">
                  <c:v>115.280000000022</c:v>
                </c:pt>
                <c:pt idx="11529">
                  <c:v>115.290000000022</c:v>
                </c:pt>
                <c:pt idx="11530">
                  <c:v>115.300000000022</c:v>
                </c:pt>
                <c:pt idx="11531">
                  <c:v>115.310000000022</c:v>
                </c:pt>
                <c:pt idx="11532">
                  <c:v>115.320000000022</c:v>
                </c:pt>
                <c:pt idx="11533">
                  <c:v>115.330000000022</c:v>
                </c:pt>
                <c:pt idx="11534">
                  <c:v>115.340000000022</c:v>
                </c:pt>
                <c:pt idx="11535">
                  <c:v>115.350000000022</c:v>
                </c:pt>
                <c:pt idx="11536">
                  <c:v>115.360000000022</c:v>
                </c:pt>
                <c:pt idx="11537">
                  <c:v>115.370000000022</c:v>
                </c:pt>
                <c:pt idx="11538">
                  <c:v>115.380000000022</c:v>
                </c:pt>
                <c:pt idx="11539">
                  <c:v>115.390000000022</c:v>
                </c:pt>
                <c:pt idx="11540">
                  <c:v>115.400000000022</c:v>
                </c:pt>
                <c:pt idx="11541">
                  <c:v>115.410000000022</c:v>
                </c:pt>
                <c:pt idx="11542">
                  <c:v>115.420000000022</c:v>
                </c:pt>
                <c:pt idx="11543">
                  <c:v>115.430000000022</c:v>
                </c:pt>
                <c:pt idx="11544">
                  <c:v>115.440000000022</c:v>
                </c:pt>
                <c:pt idx="11545">
                  <c:v>115.450000000022</c:v>
                </c:pt>
                <c:pt idx="11546">
                  <c:v>115.460000000022</c:v>
                </c:pt>
                <c:pt idx="11547">
                  <c:v>115.470000000022</c:v>
                </c:pt>
                <c:pt idx="11548">
                  <c:v>115.480000000022</c:v>
                </c:pt>
                <c:pt idx="11549">
                  <c:v>115.490000000022</c:v>
                </c:pt>
                <c:pt idx="11550">
                  <c:v>115.500000000022</c:v>
                </c:pt>
                <c:pt idx="11551">
                  <c:v>115.510000000022</c:v>
                </c:pt>
                <c:pt idx="11552">
                  <c:v>115.520000000022</c:v>
                </c:pt>
                <c:pt idx="11553">
                  <c:v>115.530000000022</c:v>
                </c:pt>
                <c:pt idx="11554">
                  <c:v>115.540000000022</c:v>
                </c:pt>
                <c:pt idx="11555">
                  <c:v>115.550000000022</c:v>
                </c:pt>
                <c:pt idx="11556">
                  <c:v>115.560000000022</c:v>
                </c:pt>
                <c:pt idx="11557">
                  <c:v>115.570000000022</c:v>
                </c:pt>
                <c:pt idx="11558">
                  <c:v>115.580000000022</c:v>
                </c:pt>
                <c:pt idx="11559">
                  <c:v>115.590000000022</c:v>
                </c:pt>
                <c:pt idx="11560">
                  <c:v>115.600000000022</c:v>
                </c:pt>
                <c:pt idx="11561">
                  <c:v>115.610000000022</c:v>
                </c:pt>
                <c:pt idx="11562">
                  <c:v>115.620000000022</c:v>
                </c:pt>
                <c:pt idx="11563">
                  <c:v>115.630000000022</c:v>
                </c:pt>
                <c:pt idx="11564">
                  <c:v>115.640000000022</c:v>
                </c:pt>
                <c:pt idx="11565">
                  <c:v>115.650000000022</c:v>
                </c:pt>
                <c:pt idx="11566">
                  <c:v>115.660000000022</c:v>
                </c:pt>
                <c:pt idx="11567">
                  <c:v>115.670000000022</c:v>
                </c:pt>
                <c:pt idx="11568">
                  <c:v>115.680000000022</c:v>
                </c:pt>
                <c:pt idx="11569">
                  <c:v>115.690000000022</c:v>
                </c:pt>
                <c:pt idx="11570">
                  <c:v>115.700000000022</c:v>
                </c:pt>
                <c:pt idx="11571">
                  <c:v>115.710000000022</c:v>
                </c:pt>
                <c:pt idx="11572">
                  <c:v>115.720000000022</c:v>
                </c:pt>
                <c:pt idx="11573">
                  <c:v>115.730000000022</c:v>
                </c:pt>
                <c:pt idx="11574">
                  <c:v>115.740000000022</c:v>
                </c:pt>
                <c:pt idx="11575">
                  <c:v>115.750000000022</c:v>
                </c:pt>
                <c:pt idx="11576">
                  <c:v>115.760000000022</c:v>
                </c:pt>
                <c:pt idx="11577">
                  <c:v>115.770000000022</c:v>
                </c:pt>
                <c:pt idx="11578">
                  <c:v>115.780000000022</c:v>
                </c:pt>
                <c:pt idx="11579">
                  <c:v>115.790000000022</c:v>
                </c:pt>
                <c:pt idx="11580">
                  <c:v>115.800000000022</c:v>
                </c:pt>
                <c:pt idx="11581">
                  <c:v>115.810000000022</c:v>
                </c:pt>
                <c:pt idx="11582">
                  <c:v>115.820000000022</c:v>
                </c:pt>
                <c:pt idx="11583">
                  <c:v>115.830000000022</c:v>
                </c:pt>
                <c:pt idx="11584">
                  <c:v>115.840000000022</c:v>
                </c:pt>
                <c:pt idx="11585">
                  <c:v>115.850000000022</c:v>
                </c:pt>
                <c:pt idx="11586">
                  <c:v>115.860000000022</c:v>
                </c:pt>
                <c:pt idx="11587">
                  <c:v>115.870000000022</c:v>
                </c:pt>
                <c:pt idx="11588">
                  <c:v>115.880000000022</c:v>
                </c:pt>
                <c:pt idx="11589">
                  <c:v>115.890000000022</c:v>
                </c:pt>
                <c:pt idx="11590">
                  <c:v>115.900000000022</c:v>
                </c:pt>
                <c:pt idx="11591">
                  <c:v>115.910000000022</c:v>
                </c:pt>
                <c:pt idx="11592">
                  <c:v>115.920000000022</c:v>
                </c:pt>
                <c:pt idx="11593">
                  <c:v>115.930000000022</c:v>
                </c:pt>
                <c:pt idx="11594">
                  <c:v>115.940000000022</c:v>
                </c:pt>
                <c:pt idx="11595">
                  <c:v>115.950000000022</c:v>
                </c:pt>
                <c:pt idx="11596">
                  <c:v>115.960000000022</c:v>
                </c:pt>
                <c:pt idx="11597">
                  <c:v>115.970000000022</c:v>
                </c:pt>
                <c:pt idx="11598">
                  <c:v>115.980000000022</c:v>
                </c:pt>
                <c:pt idx="11599">
                  <c:v>115.990000000022</c:v>
                </c:pt>
                <c:pt idx="11600">
                  <c:v>116.000000000022</c:v>
                </c:pt>
                <c:pt idx="11601">
                  <c:v>116.010000000022</c:v>
                </c:pt>
                <c:pt idx="11602">
                  <c:v>116.020000000022</c:v>
                </c:pt>
                <c:pt idx="11603">
                  <c:v>116.030000000022</c:v>
                </c:pt>
                <c:pt idx="11604">
                  <c:v>116.040000000022</c:v>
                </c:pt>
                <c:pt idx="11605">
                  <c:v>116.050000000022</c:v>
                </c:pt>
                <c:pt idx="11606">
                  <c:v>116.060000000022</c:v>
                </c:pt>
                <c:pt idx="11607">
                  <c:v>116.070000000022</c:v>
                </c:pt>
                <c:pt idx="11608">
                  <c:v>116.080000000022</c:v>
                </c:pt>
                <c:pt idx="11609">
                  <c:v>116.090000000022</c:v>
                </c:pt>
                <c:pt idx="11610">
                  <c:v>116.100000000022</c:v>
                </c:pt>
                <c:pt idx="11611">
                  <c:v>116.110000000022</c:v>
                </c:pt>
                <c:pt idx="11612">
                  <c:v>116.120000000022</c:v>
                </c:pt>
                <c:pt idx="11613">
                  <c:v>116.130000000022</c:v>
                </c:pt>
                <c:pt idx="11614">
                  <c:v>116.140000000022</c:v>
                </c:pt>
                <c:pt idx="11615">
                  <c:v>116.150000000022</c:v>
                </c:pt>
                <c:pt idx="11616">
                  <c:v>116.160000000022</c:v>
                </c:pt>
                <c:pt idx="11617">
                  <c:v>116.170000000022</c:v>
                </c:pt>
                <c:pt idx="11618">
                  <c:v>116.180000000022</c:v>
                </c:pt>
                <c:pt idx="11619">
                  <c:v>116.190000000022</c:v>
                </c:pt>
                <c:pt idx="11620">
                  <c:v>116.200000000022</c:v>
                </c:pt>
                <c:pt idx="11621">
                  <c:v>116.210000000022</c:v>
                </c:pt>
                <c:pt idx="11622">
                  <c:v>116.220000000022</c:v>
                </c:pt>
                <c:pt idx="11623">
                  <c:v>116.230000000022</c:v>
                </c:pt>
                <c:pt idx="11624">
                  <c:v>116.240000000022</c:v>
                </c:pt>
                <c:pt idx="11625">
                  <c:v>116.250000000022</c:v>
                </c:pt>
                <c:pt idx="11626">
                  <c:v>116.260000000022</c:v>
                </c:pt>
                <c:pt idx="11627">
                  <c:v>116.270000000022</c:v>
                </c:pt>
                <c:pt idx="11628">
                  <c:v>116.280000000022</c:v>
                </c:pt>
                <c:pt idx="11629">
                  <c:v>116.290000000022</c:v>
                </c:pt>
                <c:pt idx="11630">
                  <c:v>116.300000000022</c:v>
                </c:pt>
                <c:pt idx="11631">
                  <c:v>116.310000000022</c:v>
                </c:pt>
                <c:pt idx="11632">
                  <c:v>116.320000000022</c:v>
                </c:pt>
                <c:pt idx="11633">
                  <c:v>116.330000000022</c:v>
                </c:pt>
                <c:pt idx="11634">
                  <c:v>116.340000000022</c:v>
                </c:pt>
                <c:pt idx="11635">
                  <c:v>116.350000000022</c:v>
                </c:pt>
                <c:pt idx="11636">
                  <c:v>116.360000000022</c:v>
                </c:pt>
                <c:pt idx="11637">
                  <c:v>116.370000000022</c:v>
                </c:pt>
                <c:pt idx="11638">
                  <c:v>116.380000000022</c:v>
                </c:pt>
                <c:pt idx="11639">
                  <c:v>116.390000000022</c:v>
                </c:pt>
                <c:pt idx="11640">
                  <c:v>116.400000000022</c:v>
                </c:pt>
                <c:pt idx="11641">
                  <c:v>116.410000000022</c:v>
                </c:pt>
                <c:pt idx="11642">
                  <c:v>116.420000000022</c:v>
                </c:pt>
                <c:pt idx="11643">
                  <c:v>116.430000000022</c:v>
                </c:pt>
                <c:pt idx="11644">
                  <c:v>116.440000000022</c:v>
                </c:pt>
                <c:pt idx="11645">
                  <c:v>116.450000000022</c:v>
                </c:pt>
                <c:pt idx="11646">
                  <c:v>116.460000000022</c:v>
                </c:pt>
                <c:pt idx="11647">
                  <c:v>116.470000000022</c:v>
                </c:pt>
                <c:pt idx="11648">
                  <c:v>116.480000000022</c:v>
                </c:pt>
                <c:pt idx="11649">
                  <c:v>116.490000000022</c:v>
                </c:pt>
                <c:pt idx="11650">
                  <c:v>116.500000000022</c:v>
                </c:pt>
                <c:pt idx="11651">
                  <c:v>116.510000000022</c:v>
                </c:pt>
                <c:pt idx="11652">
                  <c:v>116.520000000022</c:v>
                </c:pt>
                <c:pt idx="11653">
                  <c:v>116.530000000022</c:v>
                </c:pt>
                <c:pt idx="11654">
                  <c:v>116.540000000022</c:v>
                </c:pt>
                <c:pt idx="11655">
                  <c:v>116.550000000022</c:v>
                </c:pt>
                <c:pt idx="11656">
                  <c:v>116.560000000022</c:v>
                </c:pt>
                <c:pt idx="11657">
                  <c:v>116.570000000022</c:v>
                </c:pt>
                <c:pt idx="11658">
                  <c:v>116.580000000022</c:v>
                </c:pt>
                <c:pt idx="11659">
                  <c:v>116.590000000022</c:v>
                </c:pt>
                <c:pt idx="11660">
                  <c:v>116.600000000022</c:v>
                </c:pt>
                <c:pt idx="11661">
                  <c:v>116.610000000022</c:v>
                </c:pt>
                <c:pt idx="11662">
                  <c:v>116.620000000022</c:v>
                </c:pt>
                <c:pt idx="11663">
                  <c:v>116.630000000022</c:v>
                </c:pt>
                <c:pt idx="11664">
                  <c:v>116.640000000022</c:v>
                </c:pt>
                <c:pt idx="11665">
                  <c:v>116.650000000022</c:v>
                </c:pt>
                <c:pt idx="11666">
                  <c:v>116.660000000022</c:v>
                </c:pt>
                <c:pt idx="11667">
                  <c:v>116.670000000022</c:v>
                </c:pt>
                <c:pt idx="11668">
                  <c:v>116.680000000022</c:v>
                </c:pt>
                <c:pt idx="11669">
                  <c:v>116.690000000022</c:v>
                </c:pt>
                <c:pt idx="11670">
                  <c:v>116.700000000022</c:v>
                </c:pt>
                <c:pt idx="11671">
                  <c:v>116.710000000022</c:v>
                </c:pt>
                <c:pt idx="11672">
                  <c:v>116.720000000022</c:v>
                </c:pt>
                <c:pt idx="11673">
                  <c:v>116.730000000022</c:v>
                </c:pt>
                <c:pt idx="11674">
                  <c:v>116.740000000022</c:v>
                </c:pt>
                <c:pt idx="11675">
                  <c:v>116.750000000022</c:v>
                </c:pt>
                <c:pt idx="11676">
                  <c:v>116.760000000022</c:v>
                </c:pt>
                <c:pt idx="11677">
                  <c:v>116.770000000022</c:v>
                </c:pt>
                <c:pt idx="11678">
                  <c:v>116.780000000022</c:v>
                </c:pt>
                <c:pt idx="11679">
                  <c:v>116.790000000022</c:v>
                </c:pt>
                <c:pt idx="11680">
                  <c:v>116.800000000022</c:v>
                </c:pt>
                <c:pt idx="11681">
                  <c:v>116.810000000022</c:v>
                </c:pt>
                <c:pt idx="11682">
                  <c:v>116.820000000022</c:v>
                </c:pt>
                <c:pt idx="11683">
                  <c:v>116.830000000022</c:v>
                </c:pt>
                <c:pt idx="11684">
                  <c:v>116.840000000022</c:v>
                </c:pt>
                <c:pt idx="11685">
                  <c:v>116.850000000022</c:v>
                </c:pt>
                <c:pt idx="11686">
                  <c:v>116.860000000022</c:v>
                </c:pt>
                <c:pt idx="11687">
                  <c:v>116.870000000022</c:v>
                </c:pt>
                <c:pt idx="11688">
                  <c:v>116.880000000022</c:v>
                </c:pt>
                <c:pt idx="11689">
                  <c:v>116.890000000022</c:v>
                </c:pt>
                <c:pt idx="11690">
                  <c:v>116.900000000022</c:v>
                </c:pt>
                <c:pt idx="11691">
                  <c:v>116.910000000022</c:v>
                </c:pt>
                <c:pt idx="11692">
                  <c:v>116.920000000022</c:v>
                </c:pt>
                <c:pt idx="11693">
                  <c:v>116.930000000022</c:v>
                </c:pt>
                <c:pt idx="11694">
                  <c:v>116.940000000022</c:v>
                </c:pt>
                <c:pt idx="11695">
                  <c:v>116.950000000022</c:v>
                </c:pt>
                <c:pt idx="11696">
                  <c:v>116.960000000022</c:v>
                </c:pt>
                <c:pt idx="11697">
                  <c:v>116.970000000022</c:v>
                </c:pt>
                <c:pt idx="11698">
                  <c:v>116.980000000022</c:v>
                </c:pt>
                <c:pt idx="11699">
                  <c:v>116.990000000022</c:v>
                </c:pt>
                <c:pt idx="11700">
                  <c:v>117.000000000022</c:v>
                </c:pt>
                <c:pt idx="11701">
                  <c:v>117.010000000022</c:v>
                </c:pt>
                <c:pt idx="11702">
                  <c:v>117.020000000022</c:v>
                </c:pt>
                <c:pt idx="11703">
                  <c:v>117.030000000022</c:v>
                </c:pt>
                <c:pt idx="11704">
                  <c:v>117.040000000022</c:v>
                </c:pt>
                <c:pt idx="11705">
                  <c:v>117.050000000022</c:v>
                </c:pt>
                <c:pt idx="11706">
                  <c:v>117.060000000022</c:v>
                </c:pt>
                <c:pt idx="11707">
                  <c:v>117.070000000022</c:v>
                </c:pt>
                <c:pt idx="11708">
                  <c:v>117.080000000022</c:v>
                </c:pt>
                <c:pt idx="11709">
                  <c:v>117.090000000023</c:v>
                </c:pt>
                <c:pt idx="11710">
                  <c:v>117.100000000023</c:v>
                </c:pt>
                <c:pt idx="11711">
                  <c:v>117.110000000023</c:v>
                </c:pt>
                <c:pt idx="11712">
                  <c:v>117.120000000023</c:v>
                </c:pt>
                <c:pt idx="11713">
                  <c:v>117.130000000023</c:v>
                </c:pt>
                <c:pt idx="11714">
                  <c:v>117.140000000023</c:v>
                </c:pt>
                <c:pt idx="11715">
                  <c:v>117.150000000023</c:v>
                </c:pt>
                <c:pt idx="11716">
                  <c:v>117.160000000023</c:v>
                </c:pt>
                <c:pt idx="11717">
                  <c:v>117.170000000023</c:v>
                </c:pt>
                <c:pt idx="11718">
                  <c:v>117.180000000023</c:v>
                </c:pt>
                <c:pt idx="11719">
                  <c:v>117.190000000023</c:v>
                </c:pt>
                <c:pt idx="11720">
                  <c:v>117.200000000023</c:v>
                </c:pt>
                <c:pt idx="11721">
                  <c:v>117.210000000023</c:v>
                </c:pt>
                <c:pt idx="11722">
                  <c:v>117.220000000023</c:v>
                </c:pt>
                <c:pt idx="11723">
                  <c:v>117.230000000023</c:v>
                </c:pt>
                <c:pt idx="11724">
                  <c:v>117.240000000023</c:v>
                </c:pt>
                <c:pt idx="11725">
                  <c:v>117.250000000023</c:v>
                </c:pt>
                <c:pt idx="11726">
                  <c:v>117.260000000023</c:v>
                </c:pt>
                <c:pt idx="11727">
                  <c:v>117.270000000023</c:v>
                </c:pt>
                <c:pt idx="11728">
                  <c:v>117.280000000023</c:v>
                </c:pt>
                <c:pt idx="11729">
                  <c:v>117.290000000023</c:v>
                </c:pt>
                <c:pt idx="11730">
                  <c:v>117.300000000023</c:v>
                </c:pt>
                <c:pt idx="11731">
                  <c:v>117.310000000023</c:v>
                </c:pt>
                <c:pt idx="11732">
                  <c:v>117.320000000023</c:v>
                </c:pt>
                <c:pt idx="11733">
                  <c:v>117.330000000023</c:v>
                </c:pt>
                <c:pt idx="11734">
                  <c:v>117.340000000023</c:v>
                </c:pt>
                <c:pt idx="11735">
                  <c:v>117.350000000023</c:v>
                </c:pt>
                <c:pt idx="11736">
                  <c:v>117.360000000023</c:v>
                </c:pt>
                <c:pt idx="11737">
                  <c:v>117.370000000023</c:v>
                </c:pt>
                <c:pt idx="11738">
                  <c:v>117.380000000023</c:v>
                </c:pt>
                <c:pt idx="11739">
                  <c:v>117.390000000023</c:v>
                </c:pt>
                <c:pt idx="11740">
                  <c:v>117.400000000023</c:v>
                </c:pt>
                <c:pt idx="11741">
                  <c:v>117.410000000023</c:v>
                </c:pt>
                <c:pt idx="11742">
                  <c:v>117.420000000023</c:v>
                </c:pt>
                <c:pt idx="11743">
                  <c:v>117.430000000023</c:v>
                </c:pt>
                <c:pt idx="11744">
                  <c:v>117.440000000023</c:v>
                </c:pt>
                <c:pt idx="11745">
                  <c:v>117.450000000023</c:v>
                </c:pt>
                <c:pt idx="11746">
                  <c:v>117.460000000023</c:v>
                </c:pt>
                <c:pt idx="11747">
                  <c:v>117.470000000023</c:v>
                </c:pt>
                <c:pt idx="11748">
                  <c:v>117.480000000023</c:v>
                </c:pt>
                <c:pt idx="11749">
                  <c:v>117.490000000023</c:v>
                </c:pt>
                <c:pt idx="11750">
                  <c:v>117.500000000023</c:v>
                </c:pt>
                <c:pt idx="11751">
                  <c:v>117.510000000023</c:v>
                </c:pt>
                <c:pt idx="11752">
                  <c:v>117.520000000023</c:v>
                </c:pt>
                <c:pt idx="11753">
                  <c:v>117.530000000023</c:v>
                </c:pt>
                <c:pt idx="11754">
                  <c:v>117.540000000023</c:v>
                </c:pt>
                <c:pt idx="11755">
                  <c:v>117.550000000023</c:v>
                </c:pt>
                <c:pt idx="11756">
                  <c:v>117.560000000023</c:v>
                </c:pt>
                <c:pt idx="11757">
                  <c:v>117.570000000023</c:v>
                </c:pt>
                <c:pt idx="11758">
                  <c:v>117.580000000023</c:v>
                </c:pt>
                <c:pt idx="11759">
                  <c:v>117.590000000023</c:v>
                </c:pt>
                <c:pt idx="11760">
                  <c:v>117.600000000023</c:v>
                </c:pt>
                <c:pt idx="11761">
                  <c:v>117.610000000023</c:v>
                </c:pt>
                <c:pt idx="11762">
                  <c:v>117.620000000023</c:v>
                </c:pt>
                <c:pt idx="11763">
                  <c:v>117.630000000023</c:v>
                </c:pt>
                <c:pt idx="11764">
                  <c:v>117.640000000023</c:v>
                </c:pt>
                <c:pt idx="11765">
                  <c:v>117.650000000023</c:v>
                </c:pt>
                <c:pt idx="11766">
                  <c:v>117.660000000023</c:v>
                </c:pt>
                <c:pt idx="11767">
                  <c:v>117.670000000023</c:v>
                </c:pt>
                <c:pt idx="11768">
                  <c:v>117.680000000023</c:v>
                </c:pt>
                <c:pt idx="11769">
                  <c:v>117.690000000023</c:v>
                </c:pt>
                <c:pt idx="11770">
                  <c:v>117.700000000023</c:v>
                </c:pt>
                <c:pt idx="11771">
                  <c:v>117.710000000023</c:v>
                </c:pt>
                <c:pt idx="11772">
                  <c:v>117.720000000023</c:v>
                </c:pt>
                <c:pt idx="11773">
                  <c:v>117.730000000023</c:v>
                </c:pt>
                <c:pt idx="11774">
                  <c:v>117.740000000023</c:v>
                </c:pt>
                <c:pt idx="11775">
                  <c:v>117.750000000023</c:v>
                </c:pt>
                <c:pt idx="11776">
                  <c:v>117.760000000023</c:v>
                </c:pt>
                <c:pt idx="11777">
                  <c:v>117.770000000023</c:v>
                </c:pt>
                <c:pt idx="11778">
                  <c:v>117.780000000023</c:v>
                </c:pt>
                <c:pt idx="11779">
                  <c:v>117.790000000023</c:v>
                </c:pt>
                <c:pt idx="11780">
                  <c:v>117.800000000023</c:v>
                </c:pt>
                <c:pt idx="11781">
                  <c:v>117.810000000023</c:v>
                </c:pt>
                <c:pt idx="11782">
                  <c:v>117.820000000023</c:v>
                </c:pt>
                <c:pt idx="11783">
                  <c:v>117.830000000023</c:v>
                </c:pt>
                <c:pt idx="11784">
                  <c:v>117.840000000023</c:v>
                </c:pt>
                <c:pt idx="11785">
                  <c:v>117.850000000023</c:v>
                </c:pt>
                <c:pt idx="11786">
                  <c:v>117.860000000023</c:v>
                </c:pt>
                <c:pt idx="11787">
                  <c:v>117.870000000023</c:v>
                </c:pt>
                <c:pt idx="11788">
                  <c:v>117.880000000023</c:v>
                </c:pt>
                <c:pt idx="11789">
                  <c:v>117.890000000023</c:v>
                </c:pt>
                <c:pt idx="11790">
                  <c:v>117.900000000023</c:v>
                </c:pt>
                <c:pt idx="11791">
                  <c:v>117.910000000023</c:v>
                </c:pt>
                <c:pt idx="11792">
                  <c:v>117.920000000023</c:v>
                </c:pt>
                <c:pt idx="11793">
                  <c:v>117.930000000023</c:v>
                </c:pt>
                <c:pt idx="11794">
                  <c:v>117.940000000023</c:v>
                </c:pt>
                <c:pt idx="11795">
                  <c:v>117.950000000023</c:v>
                </c:pt>
                <c:pt idx="11796">
                  <c:v>117.960000000023</c:v>
                </c:pt>
                <c:pt idx="11797">
                  <c:v>117.970000000023</c:v>
                </c:pt>
                <c:pt idx="11798">
                  <c:v>117.980000000023</c:v>
                </c:pt>
                <c:pt idx="11799">
                  <c:v>117.990000000023</c:v>
                </c:pt>
                <c:pt idx="11800">
                  <c:v>118.000000000023</c:v>
                </c:pt>
                <c:pt idx="11801">
                  <c:v>118.010000000023</c:v>
                </c:pt>
                <c:pt idx="11802">
                  <c:v>118.020000000023</c:v>
                </c:pt>
                <c:pt idx="11803">
                  <c:v>118.030000000023</c:v>
                </c:pt>
                <c:pt idx="11804">
                  <c:v>118.040000000023</c:v>
                </c:pt>
                <c:pt idx="11805">
                  <c:v>118.050000000023</c:v>
                </c:pt>
                <c:pt idx="11806">
                  <c:v>118.060000000023</c:v>
                </c:pt>
                <c:pt idx="11807">
                  <c:v>118.070000000023</c:v>
                </c:pt>
                <c:pt idx="11808">
                  <c:v>118.080000000023</c:v>
                </c:pt>
                <c:pt idx="11809">
                  <c:v>118.090000000023</c:v>
                </c:pt>
                <c:pt idx="11810">
                  <c:v>118.100000000023</c:v>
                </c:pt>
                <c:pt idx="11811">
                  <c:v>118.110000000023</c:v>
                </c:pt>
                <c:pt idx="11812">
                  <c:v>118.120000000023</c:v>
                </c:pt>
                <c:pt idx="11813">
                  <c:v>118.130000000023</c:v>
                </c:pt>
                <c:pt idx="11814">
                  <c:v>118.140000000023</c:v>
                </c:pt>
                <c:pt idx="11815">
                  <c:v>118.150000000023</c:v>
                </c:pt>
                <c:pt idx="11816">
                  <c:v>118.160000000023</c:v>
                </c:pt>
                <c:pt idx="11817">
                  <c:v>118.170000000023</c:v>
                </c:pt>
                <c:pt idx="11818">
                  <c:v>118.180000000023</c:v>
                </c:pt>
                <c:pt idx="11819">
                  <c:v>118.190000000023</c:v>
                </c:pt>
                <c:pt idx="11820">
                  <c:v>118.200000000023</c:v>
                </c:pt>
                <c:pt idx="11821">
                  <c:v>118.210000000023</c:v>
                </c:pt>
                <c:pt idx="11822">
                  <c:v>118.220000000023</c:v>
                </c:pt>
                <c:pt idx="11823">
                  <c:v>118.230000000023</c:v>
                </c:pt>
                <c:pt idx="11824">
                  <c:v>118.240000000023</c:v>
                </c:pt>
                <c:pt idx="11825">
                  <c:v>118.250000000023</c:v>
                </c:pt>
                <c:pt idx="11826">
                  <c:v>118.260000000023</c:v>
                </c:pt>
                <c:pt idx="11827">
                  <c:v>118.270000000023</c:v>
                </c:pt>
                <c:pt idx="11828">
                  <c:v>118.280000000023</c:v>
                </c:pt>
                <c:pt idx="11829">
                  <c:v>118.290000000023</c:v>
                </c:pt>
                <c:pt idx="11830">
                  <c:v>118.300000000023</c:v>
                </c:pt>
                <c:pt idx="11831">
                  <c:v>118.310000000023</c:v>
                </c:pt>
                <c:pt idx="11832">
                  <c:v>118.320000000023</c:v>
                </c:pt>
                <c:pt idx="11833">
                  <c:v>118.330000000023</c:v>
                </c:pt>
                <c:pt idx="11834">
                  <c:v>118.340000000023</c:v>
                </c:pt>
                <c:pt idx="11835">
                  <c:v>118.350000000023</c:v>
                </c:pt>
                <c:pt idx="11836">
                  <c:v>118.360000000023</c:v>
                </c:pt>
                <c:pt idx="11837">
                  <c:v>118.370000000023</c:v>
                </c:pt>
                <c:pt idx="11838">
                  <c:v>118.380000000023</c:v>
                </c:pt>
                <c:pt idx="11839">
                  <c:v>118.390000000023</c:v>
                </c:pt>
                <c:pt idx="11840">
                  <c:v>118.400000000023</c:v>
                </c:pt>
                <c:pt idx="11841">
                  <c:v>118.410000000023</c:v>
                </c:pt>
                <c:pt idx="11842">
                  <c:v>118.420000000023</c:v>
                </c:pt>
                <c:pt idx="11843">
                  <c:v>118.430000000023</c:v>
                </c:pt>
                <c:pt idx="11844">
                  <c:v>118.440000000023</c:v>
                </c:pt>
                <c:pt idx="11845">
                  <c:v>118.450000000023</c:v>
                </c:pt>
                <c:pt idx="11846">
                  <c:v>118.460000000023</c:v>
                </c:pt>
                <c:pt idx="11847">
                  <c:v>118.470000000023</c:v>
                </c:pt>
                <c:pt idx="11848">
                  <c:v>118.480000000023</c:v>
                </c:pt>
                <c:pt idx="11849">
                  <c:v>118.490000000023</c:v>
                </c:pt>
                <c:pt idx="11850">
                  <c:v>118.500000000023</c:v>
                </c:pt>
                <c:pt idx="11851">
                  <c:v>118.510000000023</c:v>
                </c:pt>
                <c:pt idx="11852">
                  <c:v>118.520000000023</c:v>
                </c:pt>
                <c:pt idx="11853">
                  <c:v>118.530000000023</c:v>
                </c:pt>
                <c:pt idx="11854">
                  <c:v>118.540000000023</c:v>
                </c:pt>
                <c:pt idx="11855">
                  <c:v>118.550000000023</c:v>
                </c:pt>
                <c:pt idx="11856">
                  <c:v>118.560000000023</c:v>
                </c:pt>
                <c:pt idx="11857">
                  <c:v>118.570000000023</c:v>
                </c:pt>
                <c:pt idx="11858">
                  <c:v>118.580000000023</c:v>
                </c:pt>
                <c:pt idx="11859">
                  <c:v>118.590000000023</c:v>
                </c:pt>
                <c:pt idx="11860">
                  <c:v>118.600000000023</c:v>
                </c:pt>
                <c:pt idx="11861">
                  <c:v>118.610000000023</c:v>
                </c:pt>
                <c:pt idx="11862">
                  <c:v>118.620000000023</c:v>
                </c:pt>
                <c:pt idx="11863">
                  <c:v>118.630000000023</c:v>
                </c:pt>
                <c:pt idx="11864">
                  <c:v>118.640000000023</c:v>
                </c:pt>
                <c:pt idx="11865">
                  <c:v>118.650000000023</c:v>
                </c:pt>
                <c:pt idx="11866">
                  <c:v>118.660000000023</c:v>
                </c:pt>
                <c:pt idx="11867">
                  <c:v>118.670000000023</c:v>
                </c:pt>
                <c:pt idx="11868">
                  <c:v>118.680000000023</c:v>
                </c:pt>
                <c:pt idx="11869">
                  <c:v>118.690000000023</c:v>
                </c:pt>
                <c:pt idx="11870">
                  <c:v>118.700000000023</c:v>
                </c:pt>
                <c:pt idx="11871">
                  <c:v>118.710000000023</c:v>
                </c:pt>
                <c:pt idx="11872">
                  <c:v>118.720000000023</c:v>
                </c:pt>
                <c:pt idx="11873">
                  <c:v>118.730000000023</c:v>
                </c:pt>
                <c:pt idx="11874">
                  <c:v>118.740000000023</c:v>
                </c:pt>
                <c:pt idx="11875">
                  <c:v>118.750000000023</c:v>
                </c:pt>
                <c:pt idx="11876">
                  <c:v>118.760000000023</c:v>
                </c:pt>
                <c:pt idx="11877">
                  <c:v>118.770000000023</c:v>
                </c:pt>
                <c:pt idx="11878">
                  <c:v>118.780000000023</c:v>
                </c:pt>
                <c:pt idx="11879">
                  <c:v>118.790000000023</c:v>
                </c:pt>
                <c:pt idx="11880">
                  <c:v>118.800000000023</c:v>
                </c:pt>
                <c:pt idx="11881">
                  <c:v>118.810000000023</c:v>
                </c:pt>
                <c:pt idx="11882">
                  <c:v>118.820000000023</c:v>
                </c:pt>
                <c:pt idx="11883">
                  <c:v>118.830000000023</c:v>
                </c:pt>
                <c:pt idx="11884">
                  <c:v>118.840000000023</c:v>
                </c:pt>
                <c:pt idx="11885">
                  <c:v>118.850000000023</c:v>
                </c:pt>
                <c:pt idx="11886">
                  <c:v>118.860000000023</c:v>
                </c:pt>
                <c:pt idx="11887">
                  <c:v>118.870000000023</c:v>
                </c:pt>
                <c:pt idx="11888">
                  <c:v>118.880000000023</c:v>
                </c:pt>
                <c:pt idx="11889">
                  <c:v>118.890000000023</c:v>
                </c:pt>
                <c:pt idx="11890">
                  <c:v>118.900000000023</c:v>
                </c:pt>
                <c:pt idx="11891">
                  <c:v>118.910000000023</c:v>
                </c:pt>
                <c:pt idx="11892">
                  <c:v>118.920000000023</c:v>
                </c:pt>
                <c:pt idx="11893">
                  <c:v>118.930000000023</c:v>
                </c:pt>
                <c:pt idx="11894">
                  <c:v>118.940000000023</c:v>
                </c:pt>
                <c:pt idx="11895">
                  <c:v>118.950000000023</c:v>
                </c:pt>
                <c:pt idx="11896">
                  <c:v>118.960000000023</c:v>
                </c:pt>
                <c:pt idx="11897">
                  <c:v>118.970000000023</c:v>
                </c:pt>
                <c:pt idx="11898">
                  <c:v>118.980000000023</c:v>
                </c:pt>
                <c:pt idx="11899">
                  <c:v>118.990000000023</c:v>
                </c:pt>
                <c:pt idx="11900">
                  <c:v>119.000000000023</c:v>
                </c:pt>
                <c:pt idx="11901">
                  <c:v>119.010000000023</c:v>
                </c:pt>
                <c:pt idx="11902">
                  <c:v>119.020000000023</c:v>
                </c:pt>
                <c:pt idx="11903">
                  <c:v>119.030000000023</c:v>
                </c:pt>
                <c:pt idx="11904">
                  <c:v>119.040000000024</c:v>
                </c:pt>
                <c:pt idx="11905">
                  <c:v>119.050000000024</c:v>
                </c:pt>
                <c:pt idx="11906">
                  <c:v>119.060000000024</c:v>
                </c:pt>
                <c:pt idx="11907">
                  <c:v>119.070000000024</c:v>
                </c:pt>
                <c:pt idx="11908">
                  <c:v>119.080000000024</c:v>
                </c:pt>
                <c:pt idx="11909">
                  <c:v>119.090000000024</c:v>
                </c:pt>
                <c:pt idx="11910">
                  <c:v>119.100000000024</c:v>
                </c:pt>
                <c:pt idx="11911">
                  <c:v>119.110000000024</c:v>
                </c:pt>
                <c:pt idx="11912">
                  <c:v>119.120000000024</c:v>
                </c:pt>
                <c:pt idx="11913">
                  <c:v>119.130000000024</c:v>
                </c:pt>
                <c:pt idx="11914">
                  <c:v>119.140000000024</c:v>
                </c:pt>
                <c:pt idx="11915">
                  <c:v>119.150000000024</c:v>
                </c:pt>
                <c:pt idx="11916">
                  <c:v>119.160000000024</c:v>
                </c:pt>
                <c:pt idx="11917">
                  <c:v>119.170000000024</c:v>
                </c:pt>
                <c:pt idx="11918">
                  <c:v>119.180000000024</c:v>
                </c:pt>
                <c:pt idx="11919">
                  <c:v>119.190000000024</c:v>
                </c:pt>
                <c:pt idx="11920">
                  <c:v>119.200000000024</c:v>
                </c:pt>
                <c:pt idx="11921">
                  <c:v>119.210000000024</c:v>
                </c:pt>
                <c:pt idx="11922">
                  <c:v>119.220000000024</c:v>
                </c:pt>
                <c:pt idx="11923">
                  <c:v>119.230000000024</c:v>
                </c:pt>
                <c:pt idx="11924">
                  <c:v>119.240000000024</c:v>
                </c:pt>
                <c:pt idx="11925">
                  <c:v>119.250000000024</c:v>
                </c:pt>
                <c:pt idx="11926">
                  <c:v>119.260000000024</c:v>
                </c:pt>
                <c:pt idx="11927">
                  <c:v>119.270000000024</c:v>
                </c:pt>
                <c:pt idx="11928">
                  <c:v>119.280000000024</c:v>
                </c:pt>
                <c:pt idx="11929">
                  <c:v>119.290000000024</c:v>
                </c:pt>
                <c:pt idx="11930">
                  <c:v>119.300000000024</c:v>
                </c:pt>
                <c:pt idx="11931">
                  <c:v>119.310000000024</c:v>
                </c:pt>
                <c:pt idx="11932">
                  <c:v>119.320000000024</c:v>
                </c:pt>
                <c:pt idx="11933">
                  <c:v>119.330000000024</c:v>
                </c:pt>
                <c:pt idx="11934">
                  <c:v>119.340000000024</c:v>
                </c:pt>
                <c:pt idx="11935">
                  <c:v>119.350000000024</c:v>
                </c:pt>
                <c:pt idx="11936">
                  <c:v>119.360000000024</c:v>
                </c:pt>
                <c:pt idx="11937">
                  <c:v>119.370000000024</c:v>
                </c:pt>
                <c:pt idx="11938">
                  <c:v>119.380000000024</c:v>
                </c:pt>
                <c:pt idx="11939">
                  <c:v>119.390000000024</c:v>
                </c:pt>
                <c:pt idx="11940">
                  <c:v>119.400000000024</c:v>
                </c:pt>
                <c:pt idx="11941">
                  <c:v>119.410000000024</c:v>
                </c:pt>
                <c:pt idx="11942">
                  <c:v>119.420000000024</c:v>
                </c:pt>
                <c:pt idx="11943">
                  <c:v>119.430000000024</c:v>
                </c:pt>
                <c:pt idx="11944">
                  <c:v>119.440000000024</c:v>
                </c:pt>
                <c:pt idx="11945">
                  <c:v>119.450000000024</c:v>
                </c:pt>
                <c:pt idx="11946">
                  <c:v>119.460000000024</c:v>
                </c:pt>
                <c:pt idx="11947">
                  <c:v>119.470000000024</c:v>
                </c:pt>
                <c:pt idx="11948">
                  <c:v>119.480000000024</c:v>
                </c:pt>
                <c:pt idx="11949">
                  <c:v>119.490000000024</c:v>
                </c:pt>
                <c:pt idx="11950">
                  <c:v>119.500000000024</c:v>
                </c:pt>
                <c:pt idx="11951">
                  <c:v>119.510000000024</c:v>
                </c:pt>
                <c:pt idx="11952">
                  <c:v>119.520000000024</c:v>
                </c:pt>
                <c:pt idx="11953">
                  <c:v>119.530000000024</c:v>
                </c:pt>
                <c:pt idx="11954">
                  <c:v>119.540000000024</c:v>
                </c:pt>
                <c:pt idx="11955">
                  <c:v>119.550000000024</c:v>
                </c:pt>
                <c:pt idx="11956">
                  <c:v>119.560000000024</c:v>
                </c:pt>
                <c:pt idx="11957">
                  <c:v>119.570000000024</c:v>
                </c:pt>
                <c:pt idx="11958">
                  <c:v>119.580000000024</c:v>
                </c:pt>
                <c:pt idx="11959">
                  <c:v>119.590000000024</c:v>
                </c:pt>
                <c:pt idx="11960">
                  <c:v>119.600000000024</c:v>
                </c:pt>
                <c:pt idx="11961">
                  <c:v>119.610000000024</c:v>
                </c:pt>
                <c:pt idx="11962">
                  <c:v>119.620000000024</c:v>
                </c:pt>
                <c:pt idx="11963">
                  <c:v>119.630000000024</c:v>
                </c:pt>
                <c:pt idx="11964">
                  <c:v>119.640000000024</c:v>
                </c:pt>
                <c:pt idx="11965">
                  <c:v>119.650000000024</c:v>
                </c:pt>
                <c:pt idx="11966">
                  <c:v>119.660000000024</c:v>
                </c:pt>
                <c:pt idx="11967">
                  <c:v>119.670000000024</c:v>
                </c:pt>
                <c:pt idx="11968">
                  <c:v>119.680000000024</c:v>
                </c:pt>
                <c:pt idx="11969">
                  <c:v>119.690000000024</c:v>
                </c:pt>
                <c:pt idx="11970">
                  <c:v>119.700000000024</c:v>
                </c:pt>
                <c:pt idx="11971">
                  <c:v>119.710000000024</c:v>
                </c:pt>
                <c:pt idx="11972">
                  <c:v>119.720000000024</c:v>
                </c:pt>
                <c:pt idx="11973">
                  <c:v>119.730000000024</c:v>
                </c:pt>
                <c:pt idx="11974">
                  <c:v>119.740000000024</c:v>
                </c:pt>
                <c:pt idx="11975">
                  <c:v>119.750000000024</c:v>
                </c:pt>
                <c:pt idx="11976">
                  <c:v>119.760000000024</c:v>
                </c:pt>
                <c:pt idx="11977">
                  <c:v>119.770000000024</c:v>
                </c:pt>
                <c:pt idx="11978">
                  <c:v>119.780000000024</c:v>
                </c:pt>
                <c:pt idx="11979">
                  <c:v>119.790000000024</c:v>
                </c:pt>
                <c:pt idx="11980">
                  <c:v>119.800000000024</c:v>
                </c:pt>
                <c:pt idx="11981">
                  <c:v>119.810000000024</c:v>
                </c:pt>
                <c:pt idx="11982">
                  <c:v>119.820000000024</c:v>
                </c:pt>
                <c:pt idx="11983">
                  <c:v>119.830000000024</c:v>
                </c:pt>
                <c:pt idx="11984">
                  <c:v>119.840000000024</c:v>
                </c:pt>
                <c:pt idx="11985">
                  <c:v>119.850000000024</c:v>
                </c:pt>
                <c:pt idx="11986">
                  <c:v>119.860000000024</c:v>
                </c:pt>
                <c:pt idx="11987">
                  <c:v>119.870000000024</c:v>
                </c:pt>
                <c:pt idx="11988">
                  <c:v>119.880000000024</c:v>
                </c:pt>
                <c:pt idx="11989">
                  <c:v>119.890000000024</c:v>
                </c:pt>
                <c:pt idx="11990">
                  <c:v>119.900000000024</c:v>
                </c:pt>
                <c:pt idx="11991">
                  <c:v>119.910000000024</c:v>
                </c:pt>
                <c:pt idx="11992">
                  <c:v>119.920000000024</c:v>
                </c:pt>
                <c:pt idx="11993">
                  <c:v>119.930000000024</c:v>
                </c:pt>
                <c:pt idx="11994">
                  <c:v>119.940000000024</c:v>
                </c:pt>
                <c:pt idx="11995">
                  <c:v>119.950000000024</c:v>
                </c:pt>
                <c:pt idx="11996">
                  <c:v>119.960000000024</c:v>
                </c:pt>
                <c:pt idx="11997">
                  <c:v>119.970000000024</c:v>
                </c:pt>
                <c:pt idx="11998">
                  <c:v>119.980000000024</c:v>
                </c:pt>
                <c:pt idx="11999">
                  <c:v>119.990000000024</c:v>
                </c:pt>
                <c:pt idx="12000">
                  <c:v>120.000000000024</c:v>
                </c:pt>
                <c:pt idx="12001">
                  <c:v>120.010000000024</c:v>
                </c:pt>
                <c:pt idx="12002">
                  <c:v>120.020000000024</c:v>
                </c:pt>
                <c:pt idx="12003">
                  <c:v>120.030000000024</c:v>
                </c:pt>
                <c:pt idx="12004">
                  <c:v>120.040000000024</c:v>
                </c:pt>
                <c:pt idx="12005">
                  <c:v>120.050000000024</c:v>
                </c:pt>
                <c:pt idx="12006">
                  <c:v>120.060000000024</c:v>
                </c:pt>
                <c:pt idx="12007">
                  <c:v>120.070000000024</c:v>
                </c:pt>
                <c:pt idx="12008">
                  <c:v>120.080000000024</c:v>
                </c:pt>
                <c:pt idx="12009">
                  <c:v>120.090000000024</c:v>
                </c:pt>
                <c:pt idx="12010">
                  <c:v>120.100000000024</c:v>
                </c:pt>
                <c:pt idx="12011">
                  <c:v>120.110000000024</c:v>
                </c:pt>
                <c:pt idx="12012">
                  <c:v>120.120000000024</c:v>
                </c:pt>
                <c:pt idx="12013">
                  <c:v>120.130000000024</c:v>
                </c:pt>
                <c:pt idx="12014">
                  <c:v>120.140000000024</c:v>
                </c:pt>
                <c:pt idx="12015">
                  <c:v>120.150000000024</c:v>
                </c:pt>
                <c:pt idx="12016">
                  <c:v>120.160000000024</c:v>
                </c:pt>
                <c:pt idx="12017">
                  <c:v>120.170000000024</c:v>
                </c:pt>
                <c:pt idx="12018">
                  <c:v>120.180000000024</c:v>
                </c:pt>
                <c:pt idx="12019">
                  <c:v>120.190000000024</c:v>
                </c:pt>
                <c:pt idx="12020">
                  <c:v>120.200000000024</c:v>
                </c:pt>
                <c:pt idx="12021">
                  <c:v>120.210000000024</c:v>
                </c:pt>
                <c:pt idx="12022">
                  <c:v>120.220000000024</c:v>
                </c:pt>
                <c:pt idx="12023">
                  <c:v>120.230000000024</c:v>
                </c:pt>
                <c:pt idx="12024">
                  <c:v>120.240000000024</c:v>
                </c:pt>
                <c:pt idx="12025">
                  <c:v>120.250000000024</c:v>
                </c:pt>
                <c:pt idx="12026">
                  <c:v>120.260000000024</c:v>
                </c:pt>
                <c:pt idx="12027">
                  <c:v>120.270000000024</c:v>
                </c:pt>
                <c:pt idx="12028">
                  <c:v>120.280000000024</c:v>
                </c:pt>
                <c:pt idx="12029">
                  <c:v>120.290000000024</c:v>
                </c:pt>
                <c:pt idx="12030">
                  <c:v>120.300000000024</c:v>
                </c:pt>
                <c:pt idx="12031">
                  <c:v>120.310000000024</c:v>
                </c:pt>
                <c:pt idx="12032">
                  <c:v>120.320000000024</c:v>
                </c:pt>
                <c:pt idx="12033">
                  <c:v>120.330000000024</c:v>
                </c:pt>
                <c:pt idx="12034">
                  <c:v>120.340000000024</c:v>
                </c:pt>
                <c:pt idx="12035">
                  <c:v>120.350000000024</c:v>
                </c:pt>
                <c:pt idx="12036">
                  <c:v>120.360000000024</c:v>
                </c:pt>
                <c:pt idx="12037">
                  <c:v>120.370000000024</c:v>
                </c:pt>
                <c:pt idx="12038">
                  <c:v>120.380000000024</c:v>
                </c:pt>
                <c:pt idx="12039">
                  <c:v>120.390000000024</c:v>
                </c:pt>
                <c:pt idx="12040">
                  <c:v>120.400000000024</c:v>
                </c:pt>
                <c:pt idx="12041">
                  <c:v>120.410000000024</c:v>
                </c:pt>
                <c:pt idx="12042">
                  <c:v>120.420000000024</c:v>
                </c:pt>
                <c:pt idx="12043">
                  <c:v>120.430000000024</c:v>
                </c:pt>
                <c:pt idx="12044">
                  <c:v>120.440000000024</c:v>
                </c:pt>
                <c:pt idx="12045">
                  <c:v>120.450000000024</c:v>
                </c:pt>
                <c:pt idx="12046">
                  <c:v>120.460000000024</c:v>
                </c:pt>
                <c:pt idx="12047">
                  <c:v>120.470000000024</c:v>
                </c:pt>
                <c:pt idx="12048">
                  <c:v>120.480000000024</c:v>
                </c:pt>
                <c:pt idx="12049">
                  <c:v>120.490000000024</c:v>
                </c:pt>
                <c:pt idx="12050">
                  <c:v>120.500000000024</c:v>
                </c:pt>
                <c:pt idx="12051">
                  <c:v>120.510000000024</c:v>
                </c:pt>
                <c:pt idx="12052">
                  <c:v>120.520000000024</c:v>
                </c:pt>
                <c:pt idx="12053">
                  <c:v>120.530000000024</c:v>
                </c:pt>
                <c:pt idx="12054">
                  <c:v>120.540000000024</c:v>
                </c:pt>
                <c:pt idx="12055">
                  <c:v>120.550000000024</c:v>
                </c:pt>
                <c:pt idx="12056">
                  <c:v>120.560000000024</c:v>
                </c:pt>
                <c:pt idx="12057">
                  <c:v>120.570000000024</c:v>
                </c:pt>
                <c:pt idx="12058">
                  <c:v>120.580000000024</c:v>
                </c:pt>
                <c:pt idx="12059">
                  <c:v>120.590000000024</c:v>
                </c:pt>
                <c:pt idx="12060">
                  <c:v>120.600000000024</c:v>
                </c:pt>
                <c:pt idx="12061">
                  <c:v>120.610000000024</c:v>
                </c:pt>
                <c:pt idx="12062">
                  <c:v>120.620000000024</c:v>
                </c:pt>
                <c:pt idx="12063">
                  <c:v>120.630000000024</c:v>
                </c:pt>
                <c:pt idx="12064">
                  <c:v>120.640000000024</c:v>
                </c:pt>
                <c:pt idx="12065">
                  <c:v>120.650000000024</c:v>
                </c:pt>
                <c:pt idx="12066">
                  <c:v>120.660000000024</c:v>
                </c:pt>
                <c:pt idx="12067">
                  <c:v>120.670000000024</c:v>
                </c:pt>
                <c:pt idx="12068">
                  <c:v>120.680000000024</c:v>
                </c:pt>
                <c:pt idx="12069">
                  <c:v>120.690000000024</c:v>
                </c:pt>
                <c:pt idx="12070">
                  <c:v>120.700000000024</c:v>
                </c:pt>
                <c:pt idx="12071">
                  <c:v>120.710000000024</c:v>
                </c:pt>
                <c:pt idx="12072">
                  <c:v>120.720000000024</c:v>
                </c:pt>
                <c:pt idx="12073">
                  <c:v>120.730000000024</c:v>
                </c:pt>
                <c:pt idx="12074">
                  <c:v>120.740000000024</c:v>
                </c:pt>
                <c:pt idx="12075">
                  <c:v>120.750000000024</c:v>
                </c:pt>
                <c:pt idx="12076">
                  <c:v>120.760000000024</c:v>
                </c:pt>
                <c:pt idx="12077">
                  <c:v>120.770000000024</c:v>
                </c:pt>
                <c:pt idx="12078">
                  <c:v>120.780000000024</c:v>
                </c:pt>
                <c:pt idx="12079">
                  <c:v>120.790000000024</c:v>
                </c:pt>
                <c:pt idx="12080">
                  <c:v>120.800000000024</c:v>
                </c:pt>
                <c:pt idx="12081">
                  <c:v>120.810000000024</c:v>
                </c:pt>
                <c:pt idx="12082">
                  <c:v>120.820000000024</c:v>
                </c:pt>
                <c:pt idx="12083">
                  <c:v>120.830000000024</c:v>
                </c:pt>
                <c:pt idx="12084">
                  <c:v>120.840000000024</c:v>
                </c:pt>
                <c:pt idx="12085">
                  <c:v>120.850000000024</c:v>
                </c:pt>
                <c:pt idx="12086">
                  <c:v>120.860000000024</c:v>
                </c:pt>
                <c:pt idx="12087">
                  <c:v>120.870000000024</c:v>
                </c:pt>
                <c:pt idx="12088">
                  <c:v>120.880000000024</c:v>
                </c:pt>
                <c:pt idx="12089">
                  <c:v>120.890000000024</c:v>
                </c:pt>
                <c:pt idx="12090">
                  <c:v>120.900000000024</c:v>
                </c:pt>
                <c:pt idx="12091">
                  <c:v>120.910000000024</c:v>
                </c:pt>
                <c:pt idx="12092">
                  <c:v>120.920000000024</c:v>
                </c:pt>
                <c:pt idx="12093">
                  <c:v>120.930000000024</c:v>
                </c:pt>
                <c:pt idx="12094">
                  <c:v>120.940000000024</c:v>
                </c:pt>
                <c:pt idx="12095">
                  <c:v>120.950000000024</c:v>
                </c:pt>
                <c:pt idx="12096">
                  <c:v>120.960000000024</c:v>
                </c:pt>
                <c:pt idx="12097">
                  <c:v>120.970000000024</c:v>
                </c:pt>
                <c:pt idx="12098">
                  <c:v>120.980000000024</c:v>
                </c:pt>
                <c:pt idx="12099">
                  <c:v>120.990000000024</c:v>
                </c:pt>
                <c:pt idx="12100">
                  <c:v>121.000000000025</c:v>
                </c:pt>
                <c:pt idx="12101">
                  <c:v>121.010000000025</c:v>
                </c:pt>
                <c:pt idx="12102">
                  <c:v>121.020000000025</c:v>
                </c:pt>
                <c:pt idx="12103">
                  <c:v>121.030000000025</c:v>
                </c:pt>
                <c:pt idx="12104">
                  <c:v>121.040000000025</c:v>
                </c:pt>
                <c:pt idx="12105">
                  <c:v>121.050000000025</c:v>
                </c:pt>
                <c:pt idx="12106">
                  <c:v>121.060000000025</c:v>
                </c:pt>
                <c:pt idx="12107">
                  <c:v>121.070000000025</c:v>
                </c:pt>
                <c:pt idx="12108">
                  <c:v>121.080000000025</c:v>
                </c:pt>
                <c:pt idx="12109">
                  <c:v>121.090000000025</c:v>
                </c:pt>
                <c:pt idx="12110">
                  <c:v>121.100000000025</c:v>
                </c:pt>
                <c:pt idx="12111">
                  <c:v>121.110000000025</c:v>
                </c:pt>
                <c:pt idx="12112">
                  <c:v>121.120000000025</c:v>
                </c:pt>
                <c:pt idx="12113">
                  <c:v>121.130000000025</c:v>
                </c:pt>
                <c:pt idx="12114">
                  <c:v>121.140000000025</c:v>
                </c:pt>
                <c:pt idx="12115">
                  <c:v>121.150000000025</c:v>
                </c:pt>
                <c:pt idx="12116">
                  <c:v>121.160000000025</c:v>
                </c:pt>
                <c:pt idx="12117">
                  <c:v>121.170000000025</c:v>
                </c:pt>
                <c:pt idx="12118">
                  <c:v>121.180000000025</c:v>
                </c:pt>
                <c:pt idx="12119">
                  <c:v>121.190000000025</c:v>
                </c:pt>
                <c:pt idx="12120">
                  <c:v>121.200000000025</c:v>
                </c:pt>
                <c:pt idx="12121">
                  <c:v>121.210000000025</c:v>
                </c:pt>
                <c:pt idx="12122">
                  <c:v>121.220000000025</c:v>
                </c:pt>
                <c:pt idx="12123">
                  <c:v>121.230000000025</c:v>
                </c:pt>
                <c:pt idx="12124">
                  <c:v>121.240000000025</c:v>
                </c:pt>
                <c:pt idx="12125">
                  <c:v>121.250000000025</c:v>
                </c:pt>
                <c:pt idx="12126">
                  <c:v>121.260000000025</c:v>
                </c:pt>
                <c:pt idx="12127">
                  <c:v>121.270000000025</c:v>
                </c:pt>
                <c:pt idx="12128">
                  <c:v>121.280000000025</c:v>
                </c:pt>
                <c:pt idx="12129">
                  <c:v>121.290000000025</c:v>
                </c:pt>
                <c:pt idx="12130">
                  <c:v>121.300000000025</c:v>
                </c:pt>
                <c:pt idx="12131">
                  <c:v>121.310000000025</c:v>
                </c:pt>
                <c:pt idx="12132">
                  <c:v>121.320000000025</c:v>
                </c:pt>
                <c:pt idx="12133">
                  <c:v>121.330000000025</c:v>
                </c:pt>
                <c:pt idx="12134">
                  <c:v>121.340000000025</c:v>
                </c:pt>
                <c:pt idx="12135">
                  <c:v>121.350000000025</c:v>
                </c:pt>
                <c:pt idx="12136">
                  <c:v>121.360000000025</c:v>
                </c:pt>
                <c:pt idx="12137">
                  <c:v>121.370000000025</c:v>
                </c:pt>
                <c:pt idx="12138">
                  <c:v>121.380000000025</c:v>
                </c:pt>
                <c:pt idx="12139">
                  <c:v>121.390000000025</c:v>
                </c:pt>
                <c:pt idx="12140">
                  <c:v>121.400000000025</c:v>
                </c:pt>
                <c:pt idx="12141">
                  <c:v>121.410000000025</c:v>
                </c:pt>
                <c:pt idx="12142">
                  <c:v>121.420000000025</c:v>
                </c:pt>
                <c:pt idx="12143">
                  <c:v>121.430000000025</c:v>
                </c:pt>
                <c:pt idx="12144">
                  <c:v>121.440000000025</c:v>
                </c:pt>
                <c:pt idx="12145">
                  <c:v>121.450000000025</c:v>
                </c:pt>
                <c:pt idx="12146">
                  <c:v>121.460000000025</c:v>
                </c:pt>
                <c:pt idx="12147">
                  <c:v>121.470000000025</c:v>
                </c:pt>
                <c:pt idx="12148">
                  <c:v>121.480000000025</c:v>
                </c:pt>
                <c:pt idx="12149">
                  <c:v>121.490000000025</c:v>
                </c:pt>
                <c:pt idx="12150">
                  <c:v>121.500000000025</c:v>
                </c:pt>
                <c:pt idx="12151">
                  <c:v>121.510000000025</c:v>
                </c:pt>
                <c:pt idx="12152">
                  <c:v>121.520000000025</c:v>
                </c:pt>
                <c:pt idx="12153">
                  <c:v>121.530000000025</c:v>
                </c:pt>
                <c:pt idx="12154">
                  <c:v>121.540000000025</c:v>
                </c:pt>
                <c:pt idx="12155">
                  <c:v>121.550000000025</c:v>
                </c:pt>
                <c:pt idx="12156">
                  <c:v>121.560000000025</c:v>
                </c:pt>
                <c:pt idx="12157">
                  <c:v>121.570000000025</c:v>
                </c:pt>
                <c:pt idx="12158">
                  <c:v>121.580000000025</c:v>
                </c:pt>
                <c:pt idx="12159">
                  <c:v>121.590000000025</c:v>
                </c:pt>
                <c:pt idx="12160">
                  <c:v>121.600000000025</c:v>
                </c:pt>
                <c:pt idx="12161">
                  <c:v>121.610000000025</c:v>
                </c:pt>
                <c:pt idx="12162">
                  <c:v>121.620000000025</c:v>
                </c:pt>
                <c:pt idx="12163">
                  <c:v>121.630000000025</c:v>
                </c:pt>
                <c:pt idx="12164">
                  <c:v>121.640000000025</c:v>
                </c:pt>
                <c:pt idx="12165">
                  <c:v>121.650000000025</c:v>
                </c:pt>
                <c:pt idx="12166">
                  <c:v>121.660000000025</c:v>
                </c:pt>
                <c:pt idx="12167">
                  <c:v>121.670000000025</c:v>
                </c:pt>
                <c:pt idx="12168">
                  <c:v>121.680000000025</c:v>
                </c:pt>
                <c:pt idx="12169">
                  <c:v>121.690000000025</c:v>
                </c:pt>
                <c:pt idx="12170">
                  <c:v>121.700000000025</c:v>
                </c:pt>
                <c:pt idx="12171">
                  <c:v>121.710000000025</c:v>
                </c:pt>
                <c:pt idx="12172">
                  <c:v>121.720000000025</c:v>
                </c:pt>
                <c:pt idx="12173">
                  <c:v>121.730000000025</c:v>
                </c:pt>
                <c:pt idx="12174">
                  <c:v>121.740000000025</c:v>
                </c:pt>
                <c:pt idx="12175">
                  <c:v>121.750000000025</c:v>
                </c:pt>
                <c:pt idx="12176">
                  <c:v>121.760000000025</c:v>
                </c:pt>
                <c:pt idx="12177">
                  <c:v>121.770000000025</c:v>
                </c:pt>
                <c:pt idx="12178">
                  <c:v>121.780000000025</c:v>
                </c:pt>
                <c:pt idx="12179">
                  <c:v>121.790000000025</c:v>
                </c:pt>
                <c:pt idx="12180">
                  <c:v>121.800000000025</c:v>
                </c:pt>
                <c:pt idx="12181">
                  <c:v>121.810000000025</c:v>
                </c:pt>
                <c:pt idx="12182">
                  <c:v>121.820000000025</c:v>
                </c:pt>
                <c:pt idx="12183">
                  <c:v>121.830000000025</c:v>
                </c:pt>
                <c:pt idx="12184">
                  <c:v>121.840000000025</c:v>
                </c:pt>
                <c:pt idx="12185">
                  <c:v>121.850000000025</c:v>
                </c:pt>
                <c:pt idx="12186">
                  <c:v>121.860000000025</c:v>
                </c:pt>
                <c:pt idx="12187">
                  <c:v>121.870000000025</c:v>
                </c:pt>
                <c:pt idx="12188">
                  <c:v>121.880000000025</c:v>
                </c:pt>
                <c:pt idx="12189">
                  <c:v>121.890000000025</c:v>
                </c:pt>
                <c:pt idx="12190">
                  <c:v>121.900000000025</c:v>
                </c:pt>
                <c:pt idx="12191">
                  <c:v>121.910000000025</c:v>
                </c:pt>
                <c:pt idx="12192">
                  <c:v>121.920000000025</c:v>
                </c:pt>
                <c:pt idx="12193">
                  <c:v>121.930000000025</c:v>
                </c:pt>
                <c:pt idx="12194">
                  <c:v>121.940000000025</c:v>
                </c:pt>
                <c:pt idx="12195">
                  <c:v>121.950000000025</c:v>
                </c:pt>
                <c:pt idx="12196">
                  <c:v>121.960000000025</c:v>
                </c:pt>
                <c:pt idx="12197">
                  <c:v>121.970000000025</c:v>
                </c:pt>
                <c:pt idx="12198">
                  <c:v>121.980000000025</c:v>
                </c:pt>
                <c:pt idx="12199">
                  <c:v>121.990000000025</c:v>
                </c:pt>
                <c:pt idx="12200">
                  <c:v>122.000000000025</c:v>
                </c:pt>
                <c:pt idx="12201">
                  <c:v>122.010000000025</c:v>
                </c:pt>
                <c:pt idx="12202">
                  <c:v>122.020000000025</c:v>
                </c:pt>
                <c:pt idx="12203">
                  <c:v>122.030000000025</c:v>
                </c:pt>
                <c:pt idx="12204">
                  <c:v>122.040000000025</c:v>
                </c:pt>
                <c:pt idx="12205">
                  <c:v>122.050000000025</c:v>
                </c:pt>
                <c:pt idx="12206">
                  <c:v>122.060000000025</c:v>
                </c:pt>
                <c:pt idx="12207">
                  <c:v>122.070000000025</c:v>
                </c:pt>
                <c:pt idx="12208">
                  <c:v>122.080000000025</c:v>
                </c:pt>
                <c:pt idx="12209">
                  <c:v>122.090000000025</c:v>
                </c:pt>
                <c:pt idx="12210">
                  <c:v>122.100000000025</c:v>
                </c:pt>
                <c:pt idx="12211">
                  <c:v>122.110000000025</c:v>
                </c:pt>
                <c:pt idx="12212">
                  <c:v>122.120000000025</c:v>
                </c:pt>
                <c:pt idx="12213">
                  <c:v>122.130000000025</c:v>
                </c:pt>
                <c:pt idx="12214">
                  <c:v>122.140000000025</c:v>
                </c:pt>
                <c:pt idx="12215">
                  <c:v>122.150000000025</c:v>
                </c:pt>
                <c:pt idx="12216">
                  <c:v>122.160000000025</c:v>
                </c:pt>
                <c:pt idx="12217">
                  <c:v>122.170000000025</c:v>
                </c:pt>
                <c:pt idx="12218">
                  <c:v>122.180000000025</c:v>
                </c:pt>
                <c:pt idx="12219">
                  <c:v>122.190000000025</c:v>
                </c:pt>
                <c:pt idx="12220">
                  <c:v>122.200000000025</c:v>
                </c:pt>
                <c:pt idx="12221">
                  <c:v>122.210000000025</c:v>
                </c:pt>
                <c:pt idx="12222">
                  <c:v>122.220000000025</c:v>
                </c:pt>
                <c:pt idx="12223">
                  <c:v>122.230000000025</c:v>
                </c:pt>
                <c:pt idx="12224">
                  <c:v>122.240000000025</c:v>
                </c:pt>
                <c:pt idx="12225">
                  <c:v>122.250000000025</c:v>
                </c:pt>
                <c:pt idx="12226">
                  <c:v>122.260000000025</c:v>
                </c:pt>
                <c:pt idx="12227">
                  <c:v>122.270000000025</c:v>
                </c:pt>
                <c:pt idx="12228">
                  <c:v>122.280000000025</c:v>
                </c:pt>
                <c:pt idx="12229">
                  <c:v>122.290000000025</c:v>
                </c:pt>
                <c:pt idx="12230">
                  <c:v>122.300000000025</c:v>
                </c:pt>
                <c:pt idx="12231">
                  <c:v>122.310000000025</c:v>
                </c:pt>
                <c:pt idx="12232">
                  <c:v>122.320000000025</c:v>
                </c:pt>
                <c:pt idx="12233">
                  <c:v>122.330000000025</c:v>
                </c:pt>
                <c:pt idx="12234">
                  <c:v>122.340000000025</c:v>
                </c:pt>
                <c:pt idx="12235">
                  <c:v>122.350000000025</c:v>
                </c:pt>
                <c:pt idx="12236">
                  <c:v>122.360000000025</c:v>
                </c:pt>
                <c:pt idx="12237">
                  <c:v>122.370000000025</c:v>
                </c:pt>
                <c:pt idx="12238">
                  <c:v>122.380000000025</c:v>
                </c:pt>
                <c:pt idx="12239">
                  <c:v>122.390000000025</c:v>
                </c:pt>
                <c:pt idx="12240">
                  <c:v>122.400000000025</c:v>
                </c:pt>
                <c:pt idx="12241">
                  <c:v>122.410000000025</c:v>
                </c:pt>
                <c:pt idx="12242">
                  <c:v>122.420000000025</c:v>
                </c:pt>
                <c:pt idx="12243">
                  <c:v>122.430000000025</c:v>
                </c:pt>
                <c:pt idx="12244">
                  <c:v>122.440000000025</c:v>
                </c:pt>
                <c:pt idx="12245">
                  <c:v>122.450000000025</c:v>
                </c:pt>
                <c:pt idx="12246">
                  <c:v>122.460000000025</c:v>
                </c:pt>
                <c:pt idx="12247">
                  <c:v>122.470000000025</c:v>
                </c:pt>
                <c:pt idx="12248">
                  <c:v>122.480000000025</c:v>
                </c:pt>
                <c:pt idx="12249">
                  <c:v>122.490000000025</c:v>
                </c:pt>
                <c:pt idx="12250">
                  <c:v>122.500000000025</c:v>
                </c:pt>
                <c:pt idx="12251">
                  <c:v>122.510000000025</c:v>
                </c:pt>
                <c:pt idx="12252">
                  <c:v>122.520000000025</c:v>
                </c:pt>
                <c:pt idx="12253">
                  <c:v>122.530000000025</c:v>
                </c:pt>
                <c:pt idx="12254">
                  <c:v>122.540000000025</c:v>
                </c:pt>
                <c:pt idx="12255">
                  <c:v>122.550000000025</c:v>
                </c:pt>
                <c:pt idx="12256">
                  <c:v>122.560000000025</c:v>
                </c:pt>
                <c:pt idx="12257">
                  <c:v>122.570000000025</c:v>
                </c:pt>
                <c:pt idx="12258">
                  <c:v>122.580000000025</c:v>
                </c:pt>
                <c:pt idx="12259">
                  <c:v>122.590000000025</c:v>
                </c:pt>
                <c:pt idx="12260">
                  <c:v>122.600000000025</c:v>
                </c:pt>
                <c:pt idx="12261">
                  <c:v>122.610000000025</c:v>
                </c:pt>
                <c:pt idx="12262">
                  <c:v>122.620000000025</c:v>
                </c:pt>
                <c:pt idx="12263">
                  <c:v>122.630000000025</c:v>
                </c:pt>
                <c:pt idx="12264">
                  <c:v>122.640000000025</c:v>
                </c:pt>
                <c:pt idx="12265">
                  <c:v>122.650000000025</c:v>
                </c:pt>
                <c:pt idx="12266">
                  <c:v>122.660000000025</c:v>
                </c:pt>
                <c:pt idx="12267">
                  <c:v>122.670000000025</c:v>
                </c:pt>
                <c:pt idx="12268">
                  <c:v>122.680000000025</c:v>
                </c:pt>
                <c:pt idx="12269">
                  <c:v>122.690000000025</c:v>
                </c:pt>
                <c:pt idx="12270">
                  <c:v>122.700000000025</c:v>
                </c:pt>
                <c:pt idx="12271">
                  <c:v>122.710000000025</c:v>
                </c:pt>
                <c:pt idx="12272">
                  <c:v>122.720000000025</c:v>
                </c:pt>
                <c:pt idx="12273">
                  <c:v>122.730000000025</c:v>
                </c:pt>
                <c:pt idx="12274">
                  <c:v>122.740000000025</c:v>
                </c:pt>
                <c:pt idx="12275">
                  <c:v>122.750000000025</c:v>
                </c:pt>
                <c:pt idx="12276">
                  <c:v>122.760000000025</c:v>
                </c:pt>
                <c:pt idx="12277">
                  <c:v>122.770000000025</c:v>
                </c:pt>
                <c:pt idx="12278">
                  <c:v>122.780000000025</c:v>
                </c:pt>
                <c:pt idx="12279">
                  <c:v>122.790000000025</c:v>
                </c:pt>
                <c:pt idx="12280">
                  <c:v>122.800000000025</c:v>
                </c:pt>
                <c:pt idx="12281">
                  <c:v>122.810000000025</c:v>
                </c:pt>
                <c:pt idx="12282">
                  <c:v>122.820000000025</c:v>
                </c:pt>
                <c:pt idx="12283">
                  <c:v>122.830000000025</c:v>
                </c:pt>
                <c:pt idx="12284">
                  <c:v>122.840000000025</c:v>
                </c:pt>
                <c:pt idx="12285">
                  <c:v>122.850000000025</c:v>
                </c:pt>
                <c:pt idx="12286">
                  <c:v>122.860000000025</c:v>
                </c:pt>
                <c:pt idx="12287">
                  <c:v>122.870000000025</c:v>
                </c:pt>
                <c:pt idx="12288">
                  <c:v>122.880000000025</c:v>
                </c:pt>
                <c:pt idx="12289">
                  <c:v>122.890000000025</c:v>
                </c:pt>
                <c:pt idx="12290">
                  <c:v>122.900000000025</c:v>
                </c:pt>
                <c:pt idx="12291">
                  <c:v>122.910000000025</c:v>
                </c:pt>
                <c:pt idx="12292">
                  <c:v>122.920000000025</c:v>
                </c:pt>
                <c:pt idx="12293">
                  <c:v>122.930000000025</c:v>
                </c:pt>
                <c:pt idx="12294">
                  <c:v>122.940000000025</c:v>
                </c:pt>
                <c:pt idx="12295">
                  <c:v>122.950000000026</c:v>
                </c:pt>
                <c:pt idx="12296">
                  <c:v>122.960000000026</c:v>
                </c:pt>
                <c:pt idx="12297">
                  <c:v>122.970000000026</c:v>
                </c:pt>
                <c:pt idx="12298">
                  <c:v>122.980000000026</c:v>
                </c:pt>
                <c:pt idx="12299">
                  <c:v>122.990000000026</c:v>
                </c:pt>
                <c:pt idx="12300">
                  <c:v>123.000000000026</c:v>
                </c:pt>
                <c:pt idx="12301">
                  <c:v>123.010000000026</c:v>
                </c:pt>
                <c:pt idx="12302">
                  <c:v>123.020000000026</c:v>
                </c:pt>
                <c:pt idx="12303">
                  <c:v>123.030000000026</c:v>
                </c:pt>
                <c:pt idx="12304">
                  <c:v>123.040000000026</c:v>
                </c:pt>
                <c:pt idx="12305">
                  <c:v>123.050000000026</c:v>
                </c:pt>
                <c:pt idx="12306">
                  <c:v>123.060000000026</c:v>
                </c:pt>
                <c:pt idx="12307">
                  <c:v>123.070000000026</c:v>
                </c:pt>
                <c:pt idx="12308">
                  <c:v>123.080000000026</c:v>
                </c:pt>
                <c:pt idx="12309">
                  <c:v>123.090000000026</c:v>
                </c:pt>
                <c:pt idx="12310">
                  <c:v>123.100000000026</c:v>
                </c:pt>
                <c:pt idx="12311">
                  <c:v>123.110000000026</c:v>
                </c:pt>
                <c:pt idx="12312">
                  <c:v>123.120000000026</c:v>
                </c:pt>
                <c:pt idx="12313">
                  <c:v>123.130000000026</c:v>
                </c:pt>
                <c:pt idx="12314">
                  <c:v>123.140000000026</c:v>
                </c:pt>
                <c:pt idx="12315">
                  <c:v>123.150000000026</c:v>
                </c:pt>
                <c:pt idx="12316">
                  <c:v>123.160000000026</c:v>
                </c:pt>
                <c:pt idx="12317">
                  <c:v>123.170000000026</c:v>
                </c:pt>
                <c:pt idx="12318">
                  <c:v>123.180000000026</c:v>
                </c:pt>
                <c:pt idx="12319">
                  <c:v>123.190000000026</c:v>
                </c:pt>
                <c:pt idx="12320">
                  <c:v>123.200000000026</c:v>
                </c:pt>
                <c:pt idx="12321">
                  <c:v>123.210000000026</c:v>
                </c:pt>
                <c:pt idx="12322">
                  <c:v>123.220000000026</c:v>
                </c:pt>
                <c:pt idx="12323">
                  <c:v>123.230000000026</c:v>
                </c:pt>
                <c:pt idx="12324">
                  <c:v>123.240000000026</c:v>
                </c:pt>
                <c:pt idx="12325">
                  <c:v>123.250000000026</c:v>
                </c:pt>
                <c:pt idx="12326">
                  <c:v>123.260000000026</c:v>
                </c:pt>
                <c:pt idx="12327">
                  <c:v>123.270000000026</c:v>
                </c:pt>
                <c:pt idx="12328">
                  <c:v>123.280000000026</c:v>
                </c:pt>
                <c:pt idx="12329">
                  <c:v>123.290000000026</c:v>
                </c:pt>
                <c:pt idx="12330">
                  <c:v>123.300000000026</c:v>
                </c:pt>
                <c:pt idx="12331">
                  <c:v>123.310000000026</c:v>
                </c:pt>
                <c:pt idx="12332">
                  <c:v>123.320000000026</c:v>
                </c:pt>
                <c:pt idx="12333">
                  <c:v>123.330000000026</c:v>
                </c:pt>
                <c:pt idx="12334">
                  <c:v>123.340000000026</c:v>
                </c:pt>
                <c:pt idx="12335">
                  <c:v>123.350000000026</c:v>
                </c:pt>
                <c:pt idx="12336">
                  <c:v>123.360000000026</c:v>
                </c:pt>
                <c:pt idx="12337">
                  <c:v>123.370000000026</c:v>
                </c:pt>
                <c:pt idx="12338">
                  <c:v>123.380000000026</c:v>
                </c:pt>
                <c:pt idx="12339">
                  <c:v>123.390000000026</c:v>
                </c:pt>
                <c:pt idx="12340">
                  <c:v>123.400000000026</c:v>
                </c:pt>
                <c:pt idx="12341">
                  <c:v>123.410000000026</c:v>
                </c:pt>
                <c:pt idx="12342">
                  <c:v>123.420000000026</c:v>
                </c:pt>
                <c:pt idx="12343">
                  <c:v>123.430000000026</c:v>
                </c:pt>
                <c:pt idx="12344">
                  <c:v>123.440000000026</c:v>
                </c:pt>
                <c:pt idx="12345">
                  <c:v>123.450000000026</c:v>
                </c:pt>
                <c:pt idx="12346">
                  <c:v>123.460000000026</c:v>
                </c:pt>
                <c:pt idx="12347">
                  <c:v>123.470000000026</c:v>
                </c:pt>
                <c:pt idx="12348">
                  <c:v>123.480000000026</c:v>
                </c:pt>
                <c:pt idx="12349">
                  <c:v>123.490000000026</c:v>
                </c:pt>
                <c:pt idx="12350">
                  <c:v>123.500000000026</c:v>
                </c:pt>
                <c:pt idx="12351">
                  <c:v>123.510000000026</c:v>
                </c:pt>
                <c:pt idx="12352">
                  <c:v>123.520000000026</c:v>
                </c:pt>
                <c:pt idx="12353">
                  <c:v>123.530000000026</c:v>
                </c:pt>
                <c:pt idx="12354">
                  <c:v>123.540000000026</c:v>
                </c:pt>
                <c:pt idx="12355">
                  <c:v>123.550000000026</c:v>
                </c:pt>
                <c:pt idx="12356">
                  <c:v>123.560000000026</c:v>
                </c:pt>
                <c:pt idx="12357">
                  <c:v>123.570000000026</c:v>
                </c:pt>
                <c:pt idx="12358">
                  <c:v>123.580000000026</c:v>
                </c:pt>
                <c:pt idx="12359">
                  <c:v>123.590000000026</c:v>
                </c:pt>
                <c:pt idx="12360">
                  <c:v>123.600000000026</c:v>
                </c:pt>
                <c:pt idx="12361">
                  <c:v>123.610000000026</c:v>
                </c:pt>
                <c:pt idx="12362">
                  <c:v>123.620000000026</c:v>
                </c:pt>
                <c:pt idx="12363">
                  <c:v>123.630000000026</c:v>
                </c:pt>
                <c:pt idx="12364">
                  <c:v>123.640000000026</c:v>
                </c:pt>
                <c:pt idx="12365">
                  <c:v>123.650000000026</c:v>
                </c:pt>
                <c:pt idx="12366">
                  <c:v>123.660000000026</c:v>
                </c:pt>
                <c:pt idx="12367">
                  <c:v>123.670000000026</c:v>
                </c:pt>
                <c:pt idx="12368">
                  <c:v>123.680000000026</c:v>
                </c:pt>
                <c:pt idx="12369">
                  <c:v>123.690000000026</c:v>
                </c:pt>
                <c:pt idx="12370">
                  <c:v>123.700000000026</c:v>
                </c:pt>
                <c:pt idx="12371">
                  <c:v>123.710000000026</c:v>
                </c:pt>
                <c:pt idx="12372">
                  <c:v>123.720000000026</c:v>
                </c:pt>
                <c:pt idx="12373">
                  <c:v>123.730000000026</c:v>
                </c:pt>
                <c:pt idx="12374">
                  <c:v>123.740000000026</c:v>
                </c:pt>
                <c:pt idx="12375">
                  <c:v>123.750000000026</c:v>
                </c:pt>
                <c:pt idx="12376">
                  <c:v>123.760000000026</c:v>
                </c:pt>
                <c:pt idx="12377">
                  <c:v>123.770000000026</c:v>
                </c:pt>
                <c:pt idx="12378">
                  <c:v>123.780000000026</c:v>
                </c:pt>
                <c:pt idx="12379">
                  <c:v>123.790000000026</c:v>
                </c:pt>
                <c:pt idx="12380">
                  <c:v>123.800000000026</c:v>
                </c:pt>
                <c:pt idx="12381">
                  <c:v>123.810000000026</c:v>
                </c:pt>
                <c:pt idx="12382">
                  <c:v>123.820000000026</c:v>
                </c:pt>
                <c:pt idx="12383">
                  <c:v>123.830000000026</c:v>
                </c:pt>
                <c:pt idx="12384">
                  <c:v>123.840000000026</c:v>
                </c:pt>
                <c:pt idx="12385">
                  <c:v>123.850000000026</c:v>
                </c:pt>
                <c:pt idx="12386">
                  <c:v>123.860000000026</c:v>
                </c:pt>
                <c:pt idx="12387">
                  <c:v>123.870000000026</c:v>
                </c:pt>
                <c:pt idx="12388">
                  <c:v>123.880000000026</c:v>
                </c:pt>
                <c:pt idx="12389">
                  <c:v>123.890000000026</c:v>
                </c:pt>
                <c:pt idx="12390">
                  <c:v>123.900000000026</c:v>
                </c:pt>
                <c:pt idx="12391">
                  <c:v>123.910000000026</c:v>
                </c:pt>
                <c:pt idx="12392">
                  <c:v>123.920000000026</c:v>
                </c:pt>
                <c:pt idx="12393">
                  <c:v>123.930000000026</c:v>
                </c:pt>
                <c:pt idx="12394">
                  <c:v>123.940000000026</c:v>
                </c:pt>
                <c:pt idx="12395">
                  <c:v>123.950000000026</c:v>
                </c:pt>
                <c:pt idx="12396">
                  <c:v>123.960000000026</c:v>
                </c:pt>
                <c:pt idx="12397">
                  <c:v>123.970000000026</c:v>
                </c:pt>
                <c:pt idx="12398">
                  <c:v>123.980000000026</c:v>
                </c:pt>
                <c:pt idx="12399">
                  <c:v>123.990000000026</c:v>
                </c:pt>
                <c:pt idx="12400">
                  <c:v>124.000000000026</c:v>
                </c:pt>
                <c:pt idx="12401">
                  <c:v>124.010000000026</c:v>
                </c:pt>
                <c:pt idx="12402">
                  <c:v>124.020000000026</c:v>
                </c:pt>
                <c:pt idx="12403">
                  <c:v>124.030000000026</c:v>
                </c:pt>
                <c:pt idx="12404">
                  <c:v>124.040000000026</c:v>
                </c:pt>
                <c:pt idx="12405">
                  <c:v>124.050000000026</c:v>
                </c:pt>
                <c:pt idx="12406">
                  <c:v>124.060000000026</c:v>
                </c:pt>
                <c:pt idx="12407">
                  <c:v>124.070000000026</c:v>
                </c:pt>
                <c:pt idx="12408">
                  <c:v>124.080000000026</c:v>
                </c:pt>
                <c:pt idx="12409">
                  <c:v>124.090000000026</c:v>
                </c:pt>
                <c:pt idx="12410">
                  <c:v>124.100000000026</c:v>
                </c:pt>
                <c:pt idx="12411">
                  <c:v>124.110000000026</c:v>
                </c:pt>
                <c:pt idx="12412">
                  <c:v>124.120000000026</c:v>
                </c:pt>
                <c:pt idx="12413">
                  <c:v>124.130000000026</c:v>
                </c:pt>
                <c:pt idx="12414">
                  <c:v>124.140000000026</c:v>
                </c:pt>
                <c:pt idx="12415">
                  <c:v>124.150000000026</c:v>
                </c:pt>
                <c:pt idx="12416">
                  <c:v>124.160000000026</c:v>
                </c:pt>
                <c:pt idx="12417">
                  <c:v>124.170000000026</c:v>
                </c:pt>
                <c:pt idx="12418">
                  <c:v>124.180000000026</c:v>
                </c:pt>
                <c:pt idx="12419">
                  <c:v>124.190000000026</c:v>
                </c:pt>
                <c:pt idx="12420">
                  <c:v>124.200000000026</c:v>
                </c:pt>
                <c:pt idx="12421">
                  <c:v>124.210000000026</c:v>
                </c:pt>
                <c:pt idx="12422">
                  <c:v>124.220000000026</c:v>
                </c:pt>
                <c:pt idx="12423">
                  <c:v>124.230000000026</c:v>
                </c:pt>
                <c:pt idx="12424">
                  <c:v>124.240000000026</c:v>
                </c:pt>
                <c:pt idx="12425">
                  <c:v>124.250000000026</c:v>
                </c:pt>
                <c:pt idx="12426">
                  <c:v>124.260000000026</c:v>
                </c:pt>
                <c:pt idx="12427">
                  <c:v>124.270000000026</c:v>
                </c:pt>
                <c:pt idx="12428">
                  <c:v>124.280000000026</c:v>
                </c:pt>
                <c:pt idx="12429">
                  <c:v>124.290000000026</c:v>
                </c:pt>
                <c:pt idx="12430">
                  <c:v>124.300000000026</c:v>
                </c:pt>
                <c:pt idx="12431">
                  <c:v>124.310000000026</c:v>
                </c:pt>
                <c:pt idx="12432">
                  <c:v>124.320000000026</c:v>
                </c:pt>
                <c:pt idx="12433">
                  <c:v>124.330000000026</c:v>
                </c:pt>
                <c:pt idx="12434">
                  <c:v>124.340000000026</c:v>
                </c:pt>
                <c:pt idx="12435">
                  <c:v>124.350000000026</c:v>
                </c:pt>
                <c:pt idx="12436">
                  <c:v>124.360000000026</c:v>
                </c:pt>
                <c:pt idx="12437">
                  <c:v>124.370000000026</c:v>
                </c:pt>
                <c:pt idx="12438">
                  <c:v>124.380000000026</c:v>
                </c:pt>
                <c:pt idx="12439">
                  <c:v>124.390000000026</c:v>
                </c:pt>
                <c:pt idx="12440">
                  <c:v>124.400000000026</c:v>
                </c:pt>
                <c:pt idx="12441">
                  <c:v>124.410000000026</c:v>
                </c:pt>
                <c:pt idx="12442">
                  <c:v>124.420000000026</c:v>
                </c:pt>
                <c:pt idx="12443">
                  <c:v>124.430000000026</c:v>
                </c:pt>
                <c:pt idx="12444">
                  <c:v>124.440000000026</c:v>
                </c:pt>
                <c:pt idx="12445">
                  <c:v>124.450000000026</c:v>
                </c:pt>
                <c:pt idx="12446">
                  <c:v>124.460000000026</c:v>
                </c:pt>
                <c:pt idx="12447">
                  <c:v>124.470000000026</c:v>
                </c:pt>
                <c:pt idx="12448">
                  <c:v>124.480000000026</c:v>
                </c:pt>
                <c:pt idx="12449">
                  <c:v>124.490000000026</c:v>
                </c:pt>
                <c:pt idx="12450">
                  <c:v>124.500000000026</c:v>
                </c:pt>
                <c:pt idx="12451">
                  <c:v>124.510000000026</c:v>
                </c:pt>
                <c:pt idx="12452">
                  <c:v>124.520000000026</c:v>
                </c:pt>
                <c:pt idx="12453">
                  <c:v>124.530000000026</c:v>
                </c:pt>
                <c:pt idx="12454">
                  <c:v>124.540000000026</c:v>
                </c:pt>
                <c:pt idx="12455">
                  <c:v>124.550000000026</c:v>
                </c:pt>
                <c:pt idx="12456">
                  <c:v>124.560000000026</c:v>
                </c:pt>
                <c:pt idx="12457">
                  <c:v>124.570000000026</c:v>
                </c:pt>
                <c:pt idx="12458">
                  <c:v>124.580000000026</c:v>
                </c:pt>
                <c:pt idx="12459">
                  <c:v>124.590000000026</c:v>
                </c:pt>
                <c:pt idx="12460">
                  <c:v>124.600000000026</c:v>
                </c:pt>
                <c:pt idx="12461">
                  <c:v>124.610000000026</c:v>
                </c:pt>
                <c:pt idx="12462">
                  <c:v>124.620000000026</c:v>
                </c:pt>
                <c:pt idx="12463">
                  <c:v>124.630000000026</c:v>
                </c:pt>
                <c:pt idx="12464">
                  <c:v>124.640000000026</c:v>
                </c:pt>
                <c:pt idx="12465">
                  <c:v>124.650000000026</c:v>
                </c:pt>
                <c:pt idx="12466">
                  <c:v>124.660000000026</c:v>
                </c:pt>
                <c:pt idx="12467">
                  <c:v>124.670000000026</c:v>
                </c:pt>
                <c:pt idx="12468">
                  <c:v>124.680000000026</c:v>
                </c:pt>
                <c:pt idx="12469">
                  <c:v>124.690000000026</c:v>
                </c:pt>
                <c:pt idx="12470">
                  <c:v>124.700000000026</c:v>
                </c:pt>
                <c:pt idx="12471">
                  <c:v>124.710000000026</c:v>
                </c:pt>
                <c:pt idx="12472">
                  <c:v>124.720000000026</c:v>
                </c:pt>
                <c:pt idx="12473">
                  <c:v>124.730000000026</c:v>
                </c:pt>
                <c:pt idx="12474">
                  <c:v>124.740000000026</c:v>
                </c:pt>
                <c:pt idx="12475">
                  <c:v>124.750000000026</c:v>
                </c:pt>
                <c:pt idx="12476">
                  <c:v>124.760000000026</c:v>
                </c:pt>
                <c:pt idx="12477">
                  <c:v>124.770000000026</c:v>
                </c:pt>
                <c:pt idx="12478">
                  <c:v>124.780000000026</c:v>
                </c:pt>
                <c:pt idx="12479">
                  <c:v>124.790000000026</c:v>
                </c:pt>
                <c:pt idx="12480">
                  <c:v>124.800000000026</c:v>
                </c:pt>
                <c:pt idx="12481">
                  <c:v>124.810000000026</c:v>
                </c:pt>
                <c:pt idx="12482">
                  <c:v>124.820000000026</c:v>
                </c:pt>
                <c:pt idx="12483">
                  <c:v>124.830000000026</c:v>
                </c:pt>
                <c:pt idx="12484">
                  <c:v>124.840000000026</c:v>
                </c:pt>
                <c:pt idx="12485">
                  <c:v>124.850000000026</c:v>
                </c:pt>
                <c:pt idx="12486">
                  <c:v>124.860000000026</c:v>
                </c:pt>
                <c:pt idx="12487">
                  <c:v>124.870000000026</c:v>
                </c:pt>
                <c:pt idx="12488">
                  <c:v>124.880000000026</c:v>
                </c:pt>
                <c:pt idx="12489">
                  <c:v>124.890000000026</c:v>
                </c:pt>
                <c:pt idx="12490">
                  <c:v>124.900000000026</c:v>
                </c:pt>
                <c:pt idx="12491">
                  <c:v>124.910000000027</c:v>
                </c:pt>
                <c:pt idx="12492">
                  <c:v>124.920000000027</c:v>
                </c:pt>
                <c:pt idx="12493">
                  <c:v>124.930000000027</c:v>
                </c:pt>
                <c:pt idx="12494">
                  <c:v>124.940000000027</c:v>
                </c:pt>
                <c:pt idx="12495">
                  <c:v>124.950000000027</c:v>
                </c:pt>
                <c:pt idx="12496">
                  <c:v>124.960000000027</c:v>
                </c:pt>
                <c:pt idx="12497">
                  <c:v>124.970000000027</c:v>
                </c:pt>
                <c:pt idx="12498">
                  <c:v>124.980000000027</c:v>
                </c:pt>
                <c:pt idx="12499">
                  <c:v>124.990000000027</c:v>
                </c:pt>
                <c:pt idx="12500">
                  <c:v>125.000000000027</c:v>
                </c:pt>
                <c:pt idx="12501">
                  <c:v>125.010000000027</c:v>
                </c:pt>
                <c:pt idx="12502">
                  <c:v>125.020000000027</c:v>
                </c:pt>
                <c:pt idx="12503">
                  <c:v>125.030000000027</c:v>
                </c:pt>
                <c:pt idx="12504">
                  <c:v>125.040000000027</c:v>
                </c:pt>
                <c:pt idx="12505">
                  <c:v>125.050000000027</c:v>
                </c:pt>
                <c:pt idx="12506">
                  <c:v>125.060000000027</c:v>
                </c:pt>
                <c:pt idx="12507">
                  <c:v>125.070000000027</c:v>
                </c:pt>
                <c:pt idx="12508">
                  <c:v>125.080000000027</c:v>
                </c:pt>
                <c:pt idx="12509">
                  <c:v>125.090000000027</c:v>
                </c:pt>
                <c:pt idx="12510">
                  <c:v>125.100000000027</c:v>
                </c:pt>
                <c:pt idx="12511">
                  <c:v>125.110000000027</c:v>
                </c:pt>
                <c:pt idx="12512">
                  <c:v>125.120000000027</c:v>
                </c:pt>
                <c:pt idx="12513">
                  <c:v>125.130000000027</c:v>
                </c:pt>
                <c:pt idx="12514">
                  <c:v>125.140000000027</c:v>
                </c:pt>
                <c:pt idx="12515">
                  <c:v>125.150000000027</c:v>
                </c:pt>
                <c:pt idx="12516">
                  <c:v>125.160000000027</c:v>
                </c:pt>
                <c:pt idx="12517">
                  <c:v>125.170000000027</c:v>
                </c:pt>
                <c:pt idx="12518">
                  <c:v>125.180000000027</c:v>
                </c:pt>
                <c:pt idx="12519">
                  <c:v>125.190000000027</c:v>
                </c:pt>
                <c:pt idx="12520">
                  <c:v>125.200000000027</c:v>
                </c:pt>
                <c:pt idx="12521">
                  <c:v>125.210000000027</c:v>
                </c:pt>
                <c:pt idx="12522">
                  <c:v>125.220000000027</c:v>
                </c:pt>
                <c:pt idx="12523">
                  <c:v>125.230000000027</c:v>
                </c:pt>
                <c:pt idx="12524">
                  <c:v>125.240000000027</c:v>
                </c:pt>
                <c:pt idx="12525">
                  <c:v>125.250000000027</c:v>
                </c:pt>
                <c:pt idx="12526">
                  <c:v>125.260000000027</c:v>
                </c:pt>
                <c:pt idx="12527">
                  <c:v>125.270000000027</c:v>
                </c:pt>
                <c:pt idx="12528">
                  <c:v>125.280000000027</c:v>
                </c:pt>
                <c:pt idx="12529">
                  <c:v>125.290000000027</c:v>
                </c:pt>
                <c:pt idx="12530">
                  <c:v>125.300000000027</c:v>
                </c:pt>
                <c:pt idx="12531">
                  <c:v>125.310000000027</c:v>
                </c:pt>
                <c:pt idx="12532">
                  <c:v>125.320000000027</c:v>
                </c:pt>
                <c:pt idx="12533">
                  <c:v>125.330000000027</c:v>
                </c:pt>
                <c:pt idx="12534">
                  <c:v>125.340000000027</c:v>
                </c:pt>
                <c:pt idx="12535">
                  <c:v>125.350000000027</c:v>
                </c:pt>
                <c:pt idx="12536">
                  <c:v>125.360000000027</c:v>
                </c:pt>
                <c:pt idx="12537">
                  <c:v>125.370000000027</c:v>
                </c:pt>
                <c:pt idx="12538">
                  <c:v>125.380000000027</c:v>
                </c:pt>
                <c:pt idx="12539">
                  <c:v>125.390000000027</c:v>
                </c:pt>
                <c:pt idx="12540">
                  <c:v>125.400000000027</c:v>
                </c:pt>
                <c:pt idx="12541">
                  <c:v>125.410000000027</c:v>
                </c:pt>
                <c:pt idx="12542">
                  <c:v>125.420000000027</c:v>
                </c:pt>
                <c:pt idx="12543">
                  <c:v>125.430000000027</c:v>
                </c:pt>
                <c:pt idx="12544">
                  <c:v>125.440000000027</c:v>
                </c:pt>
                <c:pt idx="12545">
                  <c:v>125.450000000027</c:v>
                </c:pt>
                <c:pt idx="12546">
                  <c:v>125.460000000027</c:v>
                </c:pt>
                <c:pt idx="12547">
                  <c:v>125.470000000027</c:v>
                </c:pt>
                <c:pt idx="12548">
                  <c:v>125.480000000027</c:v>
                </c:pt>
                <c:pt idx="12549">
                  <c:v>125.490000000027</c:v>
                </c:pt>
                <c:pt idx="12550">
                  <c:v>125.500000000027</c:v>
                </c:pt>
                <c:pt idx="12551">
                  <c:v>125.510000000027</c:v>
                </c:pt>
                <c:pt idx="12552">
                  <c:v>125.520000000027</c:v>
                </c:pt>
                <c:pt idx="12553">
                  <c:v>125.530000000027</c:v>
                </c:pt>
                <c:pt idx="12554">
                  <c:v>125.540000000027</c:v>
                </c:pt>
                <c:pt idx="12555">
                  <c:v>125.550000000027</c:v>
                </c:pt>
                <c:pt idx="12556">
                  <c:v>125.560000000027</c:v>
                </c:pt>
                <c:pt idx="12557">
                  <c:v>125.570000000027</c:v>
                </c:pt>
                <c:pt idx="12558">
                  <c:v>125.580000000027</c:v>
                </c:pt>
                <c:pt idx="12559">
                  <c:v>125.590000000027</c:v>
                </c:pt>
                <c:pt idx="12560">
                  <c:v>125.600000000027</c:v>
                </c:pt>
                <c:pt idx="12561">
                  <c:v>125.610000000027</c:v>
                </c:pt>
                <c:pt idx="12562">
                  <c:v>125.620000000027</c:v>
                </c:pt>
                <c:pt idx="12563">
                  <c:v>125.630000000027</c:v>
                </c:pt>
                <c:pt idx="12564">
                  <c:v>125.640000000027</c:v>
                </c:pt>
                <c:pt idx="12565">
                  <c:v>125.650000000027</c:v>
                </c:pt>
                <c:pt idx="12566">
                  <c:v>125.660000000027</c:v>
                </c:pt>
                <c:pt idx="12567">
                  <c:v>125.670000000027</c:v>
                </c:pt>
                <c:pt idx="12568">
                  <c:v>125.680000000027</c:v>
                </c:pt>
                <c:pt idx="12569">
                  <c:v>125.690000000027</c:v>
                </c:pt>
                <c:pt idx="12570">
                  <c:v>125.700000000027</c:v>
                </c:pt>
                <c:pt idx="12571">
                  <c:v>125.710000000027</c:v>
                </c:pt>
                <c:pt idx="12572">
                  <c:v>125.720000000027</c:v>
                </c:pt>
                <c:pt idx="12573">
                  <c:v>125.730000000027</c:v>
                </c:pt>
                <c:pt idx="12574">
                  <c:v>125.740000000027</c:v>
                </c:pt>
                <c:pt idx="12575">
                  <c:v>125.750000000027</c:v>
                </c:pt>
                <c:pt idx="12576">
                  <c:v>125.760000000027</c:v>
                </c:pt>
                <c:pt idx="12577">
                  <c:v>125.770000000027</c:v>
                </c:pt>
                <c:pt idx="12578">
                  <c:v>125.780000000027</c:v>
                </c:pt>
                <c:pt idx="12579">
                  <c:v>125.790000000027</c:v>
                </c:pt>
                <c:pt idx="12580">
                  <c:v>125.800000000027</c:v>
                </c:pt>
                <c:pt idx="12581">
                  <c:v>125.810000000027</c:v>
                </c:pt>
                <c:pt idx="12582">
                  <c:v>125.820000000027</c:v>
                </c:pt>
                <c:pt idx="12583">
                  <c:v>125.830000000027</c:v>
                </c:pt>
                <c:pt idx="12584">
                  <c:v>125.840000000027</c:v>
                </c:pt>
                <c:pt idx="12585">
                  <c:v>125.850000000027</c:v>
                </c:pt>
                <c:pt idx="12586">
                  <c:v>125.860000000027</c:v>
                </c:pt>
                <c:pt idx="12587">
                  <c:v>125.870000000027</c:v>
                </c:pt>
                <c:pt idx="12588">
                  <c:v>125.880000000027</c:v>
                </c:pt>
                <c:pt idx="12589">
                  <c:v>125.890000000027</c:v>
                </c:pt>
                <c:pt idx="12590">
                  <c:v>125.900000000027</c:v>
                </c:pt>
                <c:pt idx="12591">
                  <c:v>125.910000000027</c:v>
                </c:pt>
                <c:pt idx="12592">
                  <c:v>125.920000000027</c:v>
                </c:pt>
                <c:pt idx="12593">
                  <c:v>125.930000000027</c:v>
                </c:pt>
                <c:pt idx="12594">
                  <c:v>125.940000000027</c:v>
                </c:pt>
                <c:pt idx="12595">
                  <c:v>125.950000000027</c:v>
                </c:pt>
                <c:pt idx="12596">
                  <c:v>125.960000000027</c:v>
                </c:pt>
                <c:pt idx="12597">
                  <c:v>125.970000000027</c:v>
                </c:pt>
                <c:pt idx="12598">
                  <c:v>125.980000000027</c:v>
                </c:pt>
                <c:pt idx="12599">
                  <c:v>125.990000000027</c:v>
                </c:pt>
                <c:pt idx="12600">
                  <c:v>126.000000000027</c:v>
                </c:pt>
                <c:pt idx="12601">
                  <c:v>126.010000000027</c:v>
                </c:pt>
                <c:pt idx="12602">
                  <c:v>126.020000000027</c:v>
                </c:pt>
                <c:pt idx="12603">
                  <c:v>126.030000000027</c:v>
                </c:pt>
                <c:pt idx="12604">
                  <c:v>126.040000000027</c:v>
                </c:pt>
                <c:pt idx="12605">
                  <c:v>126.050000000027</c:v>
                </c:pt>
                <c:pt idx="12606">
                  <c:v>126.060000000027</c:v>
                </c:pt>
                <c:pt idx="12607">
                  <c:v>126.070000000027</c:v>
                </c:pt>
                <c:pt idx="12608">
                  <c:v>126.080000000027</c:v>
                </c:pt>
                <c:pt idx="12609">
                  <c:v>126.090000000027</c:v>
                </c:pt>
                <c:pt idx="12610">
                  <c:v>126.100000000027</c:v>
                </c:pt>
                <c:pt idx="12611">
                  <c:v>126.110000000027</c:v>
                </c:pt>
                <c:pt idx="12612">
                  <c:v>126.120000000027</c:v>
                </c:pt>
                <c:pt idx="12613">
                  <c:v>126.130000000027</c:v>
                </c:pt>
                <c:pt idx="12614">
                  <c:v>126.140000000027</c:v>
                </c:pt>
                <c:pt idx="12615">
                  <c:v>126.150000000027</c:v>
                </c:pt>
                <c:pt idx="12616">
                  <c:v>126.160000000027</c:v>
                </c:pt>
                <c:pt idx="12617">
                  <c:v>126.170000000027</c:v>
                </c:pt>
                <c:pt idx="12618">
                  <c:v>126.180000000027</c:v>
                </c:pt>
                <c:pt idx="12619">
                  <c:v>126.190000000027</c:v>
                </c:pt>
                <c:pt idx="12620">
                  <c:v>126.200000000027</c:v>
                </c:pt>
                <c:pt idx="12621">
                  <c:v>126.210000000027</c:v>
                </c:pt>
                <c:pt idx="12622">
                  <c:v>126.220000000027</c:v>
                </c:pt>
                <c:pt idx="12623">
                  <c:v>126.230000000027</c:v>
                </c:pt>
                <c:pt idx="12624">
                  <c:v>126.240000000027</c:v>
                </c:pt>
                <c:pt idx="12625">
                  <c:v>126.250000000027</c:v>
                </c:pt>
                <c:pt idx="12626">
                  <c:v>126.260000000027</c:v>
                </c:pt>
                <c:pt idx="12627">
                  <c:v>126.270000000027</c:v>
                </c:pt>
                <c:pt idx="12628">
                  <c:v>126.280000000027</c:v>
                </c:pt>
                <c:pt idx="12629">
                  <c:v>126.290000000027</c:v>
                </c:pt>
                <c:pt idx="12630">
                  <c:v>126.300000000027</c:v>
                </c:pt>
                <c:pt idx="12631">
                  <c:v>126.310000000027</c:v>
                </c:pt>
                <c:pt idx="12632">
                  <c:v>126.320000000027</c:v>
                </c:pt>
                <c:pt idx="12633">
                  <c:v>126.330000000027</c:v>
                </c:pt>
                <c:pt idx="12634">
                  <c:v>126.340000000027</c:v>
                </c:pt>
                <c:pt idx="12635">
                  <c:v>126.350000000027</c:v>
                </c:pt>
                <c:pt idx="12636">
                  <c:v>126.360000000027</c:v>
                </c:pt>
                <c:pt idx="12637">
                  <c:v>126.370000000027</c:v>
                </c:pt>
                <c:pt idx="12638">
                  <c:v>126.380000000027</c:v>
                </c:pt>
                <c:pt idx="12639">
                  <c:v>126.390000000027</c:v>
                </c:pt>
                <c:pt idx="12640">
                  <c:v>126.400000000027</c:v>
                </c:pt>
                <c:pt idx="12641">
                  <c:v>126.410000000027</c:v>
                </c:pt>
                <c:pt idx="12642">
                  <c:v>126.420000000027</c:v>
                </c:pt>
                <c:pt idx="12643">
                  <c:v>126.430000000027</c:v>
                </c:pt>
                <c:pt idx="12644">
                  <c:v>126.440000000027</c:v>
                </c:pt>
                <c:pt idx="12645">
                  <c:v>126.450000000027</c:v>
                </c:pt>
                <c:pt idx="12646">
                  <c:v>126.460000000027</c:v>
                </c:pt>
                <c:pt idx="12647">
                  <c:v>126.470000000027</c:v>
                </c:pt>
                <c:pt idx="12648">
                  <c:v>126.480000000027</c:v>
                </c:pt>
                <c:pt idx="12649">
                  <c:v>126.490000000027</c:v>
                </c:pt>
                <c:pt idx="12650">
                  <c:v>126.500000000027</c:v>
                </c:pt>
                <c:pt idx="12651">
                  <c:v>126.510000000027</c:v>
                </c:pt>
                <c:pt idx="12652">
                  <c:v>126.520000000027</c:v>
                </c:pt>
                <c:pt idx="12653">
                  <c:v>126.530000000027</c:v>
                </c:pt>
                <c:pt idx="12654">
                  <c:v>126.540000000027</c:v>
                </c:pt>
                <c:pt idx="12655">
                  <c:v>126.550000000027</c:v>
                </c:pt>
                <c:pt idx="12656">
                  <c:v>126.560000000027</c:v>
                </c:pt>
                <c:pt idx="12657">
                  <c:v>126.570000000027</c:v>
                </c:pt>
                <c:pt idx="12658">
                  <c:v>126.580000000027</c:v>
                </c:pt>
                <c:pt idx="12659">
                  <c:v>126.590000000027</c:v>
                </c:pt>
                <c:pt idx="12660">
                  <c:v>126.600000000027</c:v>
                </c:pt>
                <c:pt idx="12661">
                  <c:v>126.610000000027</c:v>
                </c:pt>
                <c:pt idx="12662">
                  <c:v>126.620000000027</c:v>
                </c:pt>
                <c:pt idx="12663">
                  <c:v>126.630000000027</c:v>
                </c:pt>
                <c:pt idx="12664">
                  <c:v>126.640000000027</c:v>
                </c:pt>
                <c:pt idx="12665">
                  <c:v>126.650000000027</c:v>
                </c:pt>
                <c:pt idx="12666">
                  <c:v>126.660000000027</c:v>
                </c:pt>
                <c:pt idx="12667">
                  <c:v>126.670000000027</c:v>
                </c:pt>
                <c:pt idx="12668">
                  <c:v>126.680000000027</c:v>
                </c:pt>
                <c:pt idx="12669">
                  <c:v>126.690000000027</c:v>
                </c:pt>
                <c:pt idx="12670">
                  <c:v>126.700000000027</c:v>
                </c:pt>
                <c:pt idx="12671">
                  <c:v>126.710000000027</c:v>
                </c:pt>
                <c:pt idx="12672">
                  <c:v>126.720000000027</c:v>
                </c:pt>
                <c:pt idx="12673">
                  <c:v>126.730000000027</c:v>
                </c:pt>
                <c:pt idx="12674">
                  <c:v>126.740000000027</c:v>
                </c:pt>
                <c:pt idx="12675">
                  <c:v>126.750000000027</c:v>
                </c:pt>
                <c:pt idx="12676">
                  <c:v>126.760000000027</c:v>
                </c:pt>
                <c:pt idx="12677">
                  <c:v>126.770000000027</c:v>
                </c:pt>
                <c:pt idx="12678">
                  <c:v>126.780000000027</c:v>
                </c:pt>
                <c:pt idx="12679">
                  <c:v>126.790000000027</c:v>
                </c:pt>
                <c:pt idx="12680">
                  <c:v>126.800000000027</c:v>
                </c:pt>
                <c:pt idx="12681">
                  <c:v>126.810000000027</c:v>
                </c:pt>
                <c:pt idx="12682">
                  <c:v>126.820000000027</c:v>
                </c:pt>
                <c:pt idx="12683">
                  <c:v>126.830000000027</c:v>
                </c:pt>
                <c:pt idx="12684">
                  <c:v>126.840000000027</c:v>
                </c:pt>
                <c:pt idx="12685">
                  <c:v>126.850000000027</c:v>
                </c:pt>
                <c:pt idx="12686">
                  <c:v>126.860000000028</c:v>
                </c:pt>
                <c:pt idx="12687">
                  <c:v>126.870000000028</c:v>
                </c:pt>
                <c:pt idx="12688">
                  <c:v>126.880000000028</c:v>
                </c:pt>
                <c:pt idx="12689">
                  <c:v>126.890000000028</c:v>
                </c:pt>
                <c:pt idx="12690">
                  <c:v>126.900000000028</c:v>
                </c:pt>
                <c:pt idx="12691">
                  <c:v>126.910000000028</c:v>
                </c:pt>
                <c:pt idx="12692">
                  <c:v>126.920000000028</c:v>
                </c:pt>
                <c:pt idx="12693">
                  <c:v>126.930000000028</c:v>
                </c:pt>
                <c:pt idx="12694">
                  <c:v>126.940000000028</c:v>
                </c:pt>
                <c:pt idx="12695">
                  <c:v>126.950000000028</c:v>
                </c:pt>
                <c:pt idx="12696">
                  <c:v>126.960000000028</c:v>
                </c:pt>
                <c:pt idx="12697">
                  <c:v>126.970000000028</c:v>
                </c:pt>
                <c:pt idx="12698">
                  <c:v>126.980000000028</c:v>
                </c:pt>
                <c:pt idx="12699">
                  <c:v>126.990000000028</c:v>
                </c:pt>
                <c:pt idx="12700">
                  <c:v>127.000000000028</c:v>
                </c:pt>
                <c:pt idx="12701">
                  <c:v>127.010000000028</c:v>
                </c:pt>
                <c:pt idx="12702">
                  <c:v>127.020000000028</c:v>
                </c:pt>
                <c:pt idx="12703">
                  <c:v>127.030000000028</c:v>
                </c:pt>
                <c:pt idx="12704">
                  <c:v>127.040000000028</c:v>
                </c:pt>
                <c:pt idx="12705">
                  <c:v>127.050000000028</c:v>
                </c:pt>
                <c:pt idx="12706">
                  <c:v>127.060000000028</c:v>
                </c:pt>
                <c:pt idx="12707">
                  <c:v>127.070000000028</c:v>
                </c:pt>
                <c:pt idx="12708">
                  <c:v>127.080000000028</c:v>
                </c:pt>
                <c:pt idx="12709">
                  <c:v>127.090000000028</c:v>
                </c:pt>
                <c:pt idx="12710">
                  <c:v>127.100000000028</c:v>
                </c:pt>
                <c:pt idx="12711">
                  <c:v>127.110000000028</c:v>
                </c:pt>
                <c:pt idx="12712">
                  <c:v>127.120000000028</c:v>
                </c:pt>
                <c:pt idx="12713">
                  <c:v>127.130000000028</c:v>
                </c:pt>
                <c:pt idx="12714">
                  <c:v>127.140000000028</c:v>
                </c:pt>
                <c:pt idx="12715">
                  <c:v>127.150000000028</c:v>
                </c:pt>
                <c:pt idx="12716">
                  <c:v>127.160000000028</c:v>
                </c:pt>
                <c:pt idx="12717">
                  <c:v>127.170000000028</c:v>
                </c:pt>
                <c:pt idx="12718">
                  <c:v>127.180000000028</c:v>
                </c:pt>
                <c:pt idx="12719">
                  <c:v>127.190000000028</c:v>
                </c:pt>
                <c:pt idx="12720">
                  <c:v>127.200000000028</c:v>
                </c:pt>
                <c:pt idx="12721">
                  <c:v>127.210000000028</c:v>
                </c:pt>
                <c:pt idx="12722">
                  <c:v>127.220000000028</c:v>
                </c:pt>
                <c:pt idx="12723">
                  <c:v>127.230000000028</c:v>
                </c:pt>
                <c:pt idx="12724">
                  <c:v>127.240000000028</c:v>
                </c:pt>
                <c:pt idx="12725">
                  <c:v>127.250000000028</c:v>
                </c:pt>
                <c:pt idx="12726">
                  <c:v>127.260000000028</c:v>
                </c:pt>
                <c:pt idx="12727">
                  <c:v>127.270000000028</c:v>
                </c:pt>
                <c:pt idx="12728">
                  <c:v>127.280000000028</c:v>
                </c:pt>
                <c:pt idx="12729">
                  <c:v>127.290000000028</c:v>
                </c:pt>
                <c:pt idx="12730">
                  <c:v>127.300000000028</c:v>
                </c:pt>
                <c:pt idx="12731">
                  <c:v>127.310000000028</c:v>
                </c:pt>
                <c:pt idx="12732">
                  <c:v>127.320000000028</c:v>
                </c:pt>
                <c:pt idx="12733">
                  <c:v>127.330000000028</c:v>
                </c:pt>
                <c:pt idx="12734">
                  <c:v>127.340000000028</c:v>
                </c:pt>
                <c:pt idx="12735">
                  <c:v>127.350000000028</c:v>
                </c:pt>
                <c:pt idx="12736">
                  <c:v>127.360000000028</c:v>
                </c:pt>
                <c:pt idx="12737">
                  <c:v>127.370000000028</c:v>
                </c:pt>
                <c:pt idx="12738">
                  <c:v>127.380000000028</c:v>
                </c:pt>
                <c:pt idx="12739">
                  <c:v>127.390000000028</c:v>
                </c:pt>
                <c:pt idx="12740">
                  <c:v>127.400000000028</c:v>
                </c:pt>
                <c:pt idx="12741">
                  <c:v>127.410000000028</c:v>
                </c:pt>
                <c:pt idx="12742">
                  <c:v>127.420000000028</c:v>
                </c:pt>
                <c:pt idx="12743">
                  <c:v>127.430000000028</c:v>
                </c:pt>
                <c:pt idx="12744">
                  <c:v>127.440000000028</c:v>
                </c:pt>
                <c:pt idx="12745">
                  <c:v>127.450000000028</c:v>
                </c:pt>
                <c:pt idx="12746">
                  <c:v>127.460000000028</c:v>
                </c:pt>
                <c:pt idx="12747">
                  <c:v>127.470000000028</c:v>
                </c:pt>
                <c:pt idx="12748">
                  <c:v>127.480000000028</c:v>
                </c:pt>
                <c:pt idx="12749">
                  <c:v>127.490000000028</c:v>
                </c:pt>
                <c:pt idx="12750">
                  <c:v>127.500000000028</c:v>
                </c:pt>
                <c:pt idx="12751">
                  <c:v>127.510000000028</c:v>
                </c:pt>
                <c:pt idx="12752">
                  <c:v>127.520000000028</c:v>
                </c:pt>
                <c:pt idx="12753">
                  <c:v>127.530000000028</c:v>
                </c:pt>
                <c:pt idx="12754">
                  <c:v>127.540000000028</c:v>
                </c:pt>
                <c:pt idx="12755">
                  <c:v>127.550000000028</c:v>
                </c:pt>
                <c:pt idx="12756">
                  <c:v>127.560000000028</c:v>
                </c:pt>
                <c:pt idx="12757">
                  <c:v>127.570000000028</c:v>
                </c:pt>
                <c:pt idx="12758">
                  <c:v>127.580000000028</c:v>
                </c:pt>
                <c:pt idx="12759">
                  <c:v>127.590000000028</c:v>
                </c:pt>
                <c:pt idx="12760">
                  <c:v>127.600000000028</c:v>
                </c:pt>
                <c:pt idx="12761">
                  <c:v>127.610000000028</c:v>
                </c:pt>
                <c:pt idx="12762">
                  <c:v>127.620000000028</c:v>
                </c:pt>
                <c:pt idx="12763">
                  <c:v>127.630000000028</c:v>
                </c:pt>
                <c:pt idx="12764">
                  <c:v>127.640000000028</c:v>
                </c:pt>
                <c:pt idx="12765">
                  <c:v>127.650000000028</c:v>
                </c:pt>
                <c:pt idx="12766">
                  <c:v>127.660000000028</c:v>
                </c:pt>
                <c:pt idx="12767">
                  <c:v>127.670000000028</c:v>
                </c:pt>
                <c:pt idx="12768">
                  <c:v>127.680000000028</c:v>
                </c:pt>
                <c:pt idx="12769">
                  <c:v>127.690000000028</c:v>
                </c:pt>
                <c:pt idx="12770">
                  <c:v>127.700000000028</c:v>
                </c:pt>
                <c:pt idx="12771">
                  <c:v>127.710000000028</c:v>
                </c:pt>
                <c:pt idx="12772">
                  <c:v>127.720000000028</c:v>
                </c:pt>
                <c:pt idx="12773">
                  <c:v>127.730000000028</c:v>
                </c:pt>
                <c:pt idx="12774">
                  <c:v>127.740000000028</c:v>
                </c:pt>
                <c:pt idx="12775">
                  <c:v>127.750000000028</c:v>
                </c:pt>
                <c:pt idx="12776">
                  <c:v>127.760000000028</c:v>
                </c:pt>
                <c:pt idx="12777">
                  <c:v>127.770000000028</c:v>
                </c:pt>
                <c:pt idx="12778">
                  <c:v>127.780000000028</c:v>
                </c:pt>
                <c:pt idx="12779">
                  <c:v>127.790000000028</c:v>
                </c:pt>
                <c:pt idx="12780">
                  <c:v>127.800000000028</c:v>
                </c:pt>
                <c:pt idx="12781">
                  <c:v>127.810000000028</c:v>
                </c:pt>
                <c:pt idx="12782">
                  <c:v>127.820000000028</c:v>
                </c:pt>
                <c:pt idx="12783">
                  <c:v>127.830000000028</c:v>
                </c:pt>
                <c:pt idx="12784">
                  <c:v>127.840000000028</c:v>
                </c:pt>
                <c:pt idx="12785">
                  <c:v>127.850000000028</c:v>
                </c:pt>
                <c:pt idx="12786">
                  <c:v>127.860000000028</c:v>
                </c:pt>
                <c:pt idx="12787">
                  <c:v>127.870000000028</c:v>
                </c:pt>
                <c:pt idx="12788">
                  <c:v>127.880000000028</c:v>
                </c:pt>
                <c:pt idx="12789">
                  <c:v>127.890000000028</c:v>
                </c:pt>
                <c:pt idx="12790">
                  <c:v>127.900000000028</c:v>
                </c:pt>
                <c:pt idx="12791">
                  <c:v>127.910000000028</c:v>
                </c:pt>
                <c:pt idx="12792">
                  <c:v>127.920000000028</c:v>
                </c:pt>
                <c:pt idx="12793">
                  <c:v>127.930000000028</c:v>
                </c:pt>
                <c:pt idx="12794">
                  <c:v>127.940000000028</c:v>
                </c:pt>
                <c:pt idx="12795">
                  <c:v>127.950000000028</c:v>
                </c:pt>
                <c:pt idx="12796">
                  <c:v>127.960000000028</c:v>
                </c:pt>
                <c:pt idx="12797">
                  <c:v>127.970000000028</c:v>
                </c:pt>
                <c:pt idx="12798">
                  <c:v>127.980000000028</c:v>
                </c:pt>
                <c:pt idx="12799">
                  <c:v>127.990000000028</c:v>
                </c:pt>
                <c:pt idx="12800">
                  <c:v>128.000000000028</c:v>
                </c:pt>
                <c:pt idx="12801">
                  <c:v>128.010000000028</c:v>
                </c:pt>
                <c:pt idx="12802">
                  <c:v>128.020000000028</c:v>
                </c:pt>
                <c:pt idx="12803">
                  <c:v>128.030000000028</c:v>
                </c:pt>
                <c:pt idx="12804">
                  <c:v>128.040000000028</c:v>
                </c:pt>
                <c:pt idx="12805">
                  <c:v>128.050000000028</c:v>
                </c:pt>
                <c:pt idx="12806">
                  <c:v>128.060000000028</c:v>
                </c:pt>
                <c:pt idx="12807">
                  <c:v>128.070000000028</c:v>
                </c:pt>
                <c:pt idx="12808">
                  <c:v>128.080000000028</c:v>
                </c:pt>
                <c:pt idx="12809">
                  <c:v>128.090000000028</c:v>
                </c:pt>
                <c:pt idx="12810">
                  <c:v>128.100000000028</c:v>
                </c:pt>
                <c:pt idx="12811">
                  <c:v>128.110000000028</c:v>
                </c:pt>
                <c:pt idx="12812">
                  <c:v>128.120000000028</c:v>
                </c:pt>
                <c:pt idx="12813">
                  <c:v>128.130000000028</c:v>
                </c:pt>
                <c:pt idx="12814">
                  <c:v>128.140000000028</c:v>
                </c:pt>
                <c:pt idx="12815">
                  <c:v>128.150000000028</c:v>
                </c:pt>
                <c:pt idx="12816">
                  <c:v>128.160000000028</c:v>
                </c:pt>
                <c:pt idx="12817">
                  <c:v>128.170000000028</c:v>
                </c:pt>
                <c:pt idx="12818">
                  <c:v>128.180000000028</c:v>
                </c:pt>
                <c:pt idx="12819">
                  <c:v>128.190000000028</c:v>
                </c:pt>
                <c:pt idx="12820">
                  <c:v>128.200000000028</c:v>
                </c:pt>
                <c:pt idx="12821">
                  <c:v>128.210000000028</c:v>
                </c:pt>
                <c:pt idx="12822">
                  <c:v>128.220000000028</c:v>
                </c:pt>
                <c:pt idx="12823">
                  <c:v>128.230000000028</c:v>
                </c:pt>
                <c:pt idx="12824">
                  <c:v>128.240000000028</c:v>
                </c:pt>
                <c:pt idx="12825">
                  <c:v>128.250000000028</c:v>
                </c:pt>
                <c:pt idx="12826">
                  <c:v>128.260000000028</c:v>
                </c:pt>
                <c:pt idx="12827">
                  <c:v>128.270000000028</c:v>
                </c:pt>
                <c:pt idx="12828">
                  <c:v>128.280000000028</c:v>
                </c:pt>
                <c:pt idx="12829">
                  <c:v>128.290000000028</c:v>
                </c:pt>
                <c:pt idx="12830">
                  <c:v>128.300000000028</c:v>
                </c:pt>
                <c:pt idx="12831">
                  <c:v>128.310000000028</c:v>
                </c:pt>
                <c:pt idx="12832">
                  <c:v>128.320000000028</c:v>
                </c:pt>
                <c:pt idx="12833">
                  <c:v>128.330000000028</c:v>
                </c:pt>
                <c:pt idx="12834">
                  <c:v>128.340000000028</c:v>
                </c:pt>
                <c:pt idx="12835">
                  <c:v>128.350000000028</c:v>
                </c:pt>
                <c:pt idx="12836">
                  <c:v>128.360000000028</c:v>
                </c:pt>
                <c:pt idx="12837">
                  <c:v>128.370000000028</c:v>
                </c:pt>
                <c:pt idx="12838">
                  <c:v>128.380000000028</c:v>
                </c:pt>
                <c:pt idx="12839">
                  <c:v>128.390000000028</c:v>
                </c:pt>
                <c:pt idx="12840">
                  <c:v>128.400000000028</c:v>
                </c:pt>
                <c:pt idx="12841">
                  <c:v>128.410000000028</c:v>
                </c:pt>
                <c:pt idx="12842">
                  <c:v>128.420000000028</c:v>
                </c:pt>
                <c:pt idx="12843">
                  <c:v>128.430000000028</c:v>
                </c:pt>
                <c:pt idx="12844">
                  <c:v>128.440000000028</c:v>
                </c:pt>
                <c:pt idx="12845">
                  <c:v>128.450000000028</c:v>
                </c:pt>
                <c:pt idx="12846">
                  <c:v>128.460000000028</c:v>
                </c:pt>
                <c:pt idx="12847">
                  <c:v>128.470000000028</c:v>
                </c:pt>
                <c:pt idx="12848">
                  <c:v>128.480000000028</c:v>
                </c:pt>
                <c:pt idx="12849">
                  <c:v>128.490000000028</c:v>
                </c:pt>
                <c:pt idx="12850">
                  <c:v>128.500000000028</c:v>
                </c:pt>
                <c:pt idx="12851">
                  <c:v>128.510000000028</c:v>
                </c:pt>
                <c:pt idx="12852">
                  <c:v>128.520000000028</c:v>
                </c:pt>
                <c:pt idx="12853">
                  <c:v>128.530000000028</c:v>
                </c:pt>
                <c:pt idx="12854">
                  <c:v>128.540000000028</c:v>
                </c:pt>
                <c:pt idx="12855">
                  <c:v>128.550000000028</c:v>
                </c:pt>
                <c:pt idx="12856">
                  <c:v>128.560000000028</c:v>
                </c:pt>
                <c:pt idx="12857">
                  <c:v>128.570000000028</c:v>
                </c:pt>
                <c:pt idx="12858">
                  <c:v>128.580000000028</c:v>
                </c:pt>
                <c:pt idx="12859">
                  <c:v>128.590000000028</c:v>
                </c:pt>
                <c:pt idx="12860">
                  <c:v>128.600000000028</c:v>
                </c:pt>
                <c:pt idx="12861">
                  <c:v>128.610000000028</c:v>
                </c:pt>
                <c:pt idx="12862">
                  <c:v>128.620000000028</c:v>
                </c:pt>
                <c:pt idx="12863">
                  <c:v>128.630000000028</c:v>
                </c:pt>
                <c:pt idx="12864">
                  <c:v>128.640000000027</c:v>
                </c:pt>
                <c:pt idx="12865">
                  <c:v>128.650000000027</c:v>
                </c:pt>
                <c:pt idx="12866">
                  <c:v>128.660000000027</c:v>
                </c:pt>
                <c:pt idx="12867">
                  <c:v>128.670000000027</c:v>
                </c:pt>
                <c:pt idx="12868">
                  <c:v>128.680000000027</c:v>
                </c:pt>
                <c:pt idx="12869">
                  <c:v>128.690000000027</c:v>
                </c:pt>
                <c:pt idx="12870">
                  <c:v>128.700000000027</c:v>
                </c:pt>
                <c:pt idx="12871">
                  <c:v>128.710000000027</c:v>
                </c:pt>
                <c:pt idx="12872">
                  <c:v>128.720000000027</c:v>
                </c:pt>
                <c:pt idx="12873">
                  <c:v>128.730000000027</c:v>
                </c:pt>
                <c:pt idx="12874">
                  <c:v>128.740000000027</c:v>
                </c:pt>
                <c:pt idx="12875">
                  <c:v>128.750000000027</c:v>
                </c:pt>
                <c:pt idx="12876">
                  <c:v>128.760000000027</c:v>
                </c:pt>
                <c:pt idx="12877">
                  <c:v>128.770000000027</c:v>
                </c:pt>
                <c:pt idx="12878">
                  <c:v>128.780000000027</c:v>
                </c:pt>
                <c:pt idx="12879">
                  <c:v>128.790000000027</c:v>
                </c:pt>
                <c:pt idx="12880">
                  <c:v>128.800000000027</c:v>
                </c:pt>
                <c:pt idx="12881">
                  <c:v>128.810000000027</c:v>
                </c:pt>
                <c:pt idx="12882">
                  <c:v>128.820000000027</c:v>
                </c:pt>
                <c:pt idx="12883">
                  <c:v>128.830000000027</c:v>
                </c:pt>
                <c:pt idx="12884">
                  <c:v>128.840000000027</c:v>
                </c:pt>
                <c:pt idx="12885">
                  <c:v>128.850000000027</c:v>
                </c:pt>
                <c:pt idx="12886">
                  <c:v>128.860000000027</c:v>
                </c:pt>
                <c:pt idx="12887">
                  <c:v>128.870000000027</c:v>
                </c:pt>
                <c:pt idx="12888">
                  <c:v>128.880000000027</c:v>
                </c:pt>
                <c:pt idx="12889">
                  <c:v>128.890000000027</c:v>
                </c:pt>
                <c:pt idx="12890">
                  <c:v>128.900000000027</c:v>
                </c:pt>
                <c:pt idx="12891">
                  <c:v>128.910000000027</c:v>
                </c:pt>
                <c:pt idx="12892">
                  <c:v>128.920000000027</c:v>
                </c:pt>
                <c:pt idx="12893">
                  <c:v>128.930000000027</c:v>
                </c:pt>
                <c:pt idx="12894">
                  <c:v>128.940000000027</c:v>
                </c:pt>
                <c:pt idx="12895">
                  <c:v>128.950000000027</c:v>
                </c:pt>
                <c:pt idx="12896">
                  <c:v>128.960000000027</c:v>
                </c:pt>
                <c:pt idx="12897">
                  <c:v>128.970000000027</c:v>
                </c:pt>
                <c:pt idx="12898">
                  <c:v>128.980000000027</c:v>
                </c:pt>
                <c:pt idx="12899">
                  <c:v>128.990000000027</c:v>
                </c:pt>
                <c:pt idx="12900">
                  <c:v>129.000000000027</c:v>
                </c:pt>
                <c:pt idx="12901">
                  <c:v>129.010000000027</c:v>
                </c:pt>
                <c:pt idx="12902">
                  <c:v>129.020000000027</c:v>
                </c:pt>
                <c:pt idx="12903">
                  <c:v>129.030000000027</c:v>
                </c:pt>
                <c:pt idx="12904">
                  <c:v>129.040000000027</c:v>
                </c:pt>
                <c:pt idx="12905">
                  <c:v>129.050000000027</c:v>
                </c:pt>
                <c:pt idx="12906">
                  <c:v>129.060000000027</c:v>
                </c:pt>
                <c:pt idx="12907">
                  <c:v>129.070000000027</c:v>
                </c:pt>
                <c:pt idx="12908">
                  <c:v>129.080000000027</c:v>
                </c:pt>
                <c:pt idx="12909">
                  <c:v>129.090000000027</c:v>
                </c:pt>
                <c:pt idx="12910">
                  <c:v>129.100000000027</c:v>
                </c:pt>
                <c:pt idx="12911">
                  <c:v>129.110000000027</c:v>
                </c:pt>
                <c:pt idx="12912">
                  <c:v>129.120000000027</c:v>
                </c:pt>
                <c:pt idx="12913">
                  <c:v>129.130000000027</c:v>
                </c:pt>
                <c:pt idx="12914">
                  <c:v>129.140000000027</c:v>
                </c:pt>
                <c:pt idx="12915">
                  <c:v>129.150000000027</c:v>
                </c:pt>
                <c:pt idx="12916">
                  <c:v>129.160000000027</c:v>
                </c:pt>
                <c:pt idx="12917">
                  <c:v>129.170000000027</c:v>
                </c:pt>
                <c:pt idx="12918">
                  <c:v>129.180000000027</c:v>
                </c:pt>
                <c:pt idx="12919">
                  <c:v>129.190000000027</c:v>
                </c:pt>
                <c:pt idx="12920">
                  <c:v>129.200000000027</c:v>
                </c:pt>
                <c:pt idx="12921">
                  <c:v>129.210000000027</c:v>
                </c:pt>
                <c:pt idx="12922">
                  <c:v>129.220000000027</c:v>
                </c:pt>
                <c:pt idx="12923">
                  <c:v>129.230000000027</c:v>
                </c:pt>
                <c:pt idx="12924">
                  <c:v>129.240000000027</c:v>
                </c:pt>
                <c:pt idx="12925">
                  <c:v>129.250000000027</c:v>
                </c:pt>
                <c:pt idx="12926">
                  <c:v>129.260000000027</c:v>
                </c:pt>
                <c:pt idx="12927">
                  <c:v>129.270000000027</c:v>
                </c:pt>
                <c:pt idx="12928">
                  <c:v>129.280000000027</c:v>
                </c:pt>
                <c:pt idx="12929">
                  <c:v>129.290000000027</c:v>
                </c:pt>
                <c:pt idx="12930">
                  <c:v>129.300000000027</c:v>
                </c:pt>
                <c:pt idx="12931">
                  <c:v>129.310000000027</c:v>
                </c:pt>
                <c:pt idx="12932">
                  <c:v>129.320000000027</c:v>
                </c:pt>
                <c:pt idx="12933">
                  <c:v>129.330000000027</c:v>
                </c:pt>
                <c:pt idx="12934">
                  <c:v>129.340000000027</c:v>
                </c:pt>
                <c:pt idx="12935">
                  <c:v>129.350000000027</c:v>
                </c:pt>
                <c:pt idx="12936">
                  <c:v>129.360000000027</c:v>
                </c:pt>
                <c:pt idx="12937">
                  <c:v>129.370000000027</c:v>
                </c:pt>
                <c:pt idx="12938">
                  <c:v>129.380000000027</c:v>
                </c:pt>
                <c:pt idx="12939">
                  <c:v>129.390000000027</c:v>
                </c:pt>
                <c:pt idx="12940">
                  <c:v>129.400000000027</c:v>
                </c:pt>
                <c:pt idx="12941">
                  <c:v>129.410000000027</c:v>
                </c:pt>
                <c:pt idx="12942">
                  <c:v>129.420000000027</c:v>
                </c:pt>
                <c:pt idx="12943">
                  <c:v>129.430000000027</c:v>
                </c:pt>
                <c:pt idx="12944">
                  <c:v>129.440000000027</c:v>
                </c:pt>
                <c:pt idx="12945">
                  <c:v>129.450000000027</c:v>
                </c:pt>
                <c:pt idx="12946">
                  <c:v>129.460000000027</c:v>
                </c:pt>
                <c:pt idx="12947">
                  <c:v>129.470000000027</c:v>
                </c:pt>
                <c:pt idx="12948">
                  <c:v>129.480000000027</c:v>
                </c:pt>
                <c:pt idx="12949">
                  <c:v>129.490000000027</c:v>
                </c:pt>
                <c:pt idx="12950">
                  <c:v>129.500000000027</c:v>
                </c:pt>
                <c:pt idx="12951">
                  <c:v>129.510000000027</c:v>
                </c:pt>
                <c:pt idx="12952">
                  <c:v>129.520000000027</c:v>
                </c:pt>
                <c:pt idx="12953">
                  <c:v>129.530000000027</c:v>
                </c:pt>
                <c:pt idx="12954">
                  <c:v>129.540000000027</c:v>
                </c:pt>
                <c:pt idx="12955">
                  <c:v>129.550000000027</c:v>
                </c:pt>
                <c:pt idx="12956">
                  <c:v>129.560000000027</c:v>
                </c:pt>
                <c:pt idx="12957">
                  <c:v>129.570000000027</c:v>
                </c:pt>
                <c:pt idx="12958">
                  <c:v>129.580000000027</c:v>
                </c:pt>
                <c:pt idx="12959">
                  <c:v>129.590000000027</c:v>
                </c:pt>
                <c:pt idx="12960">
                  <c:v>129.600000000027</c:v>
                </c:pt>
                <c:pt idx="12961">
                  <c:v>129.610000000027</c:v>
                </c:pt>
                <c:pt idx="12962">
                  <c:v>129.620000000027</c:v>
                </c:pt>
                <c:pt idx="12963">
                  <c:v>129.630000000027</c:v>
                </c:pt>
                <c:pt idx="12964">
                  <c:v>129.640000000027</c:v>
                </c:pt>
                <c:pt idx="12965">
                  <c:v>129.650000000027</c:v>
                </c:pt>
                <c:pt idx="12966">
                  <c:v>129.660000000027</c:v>
                </c:pt>
                <c:pt idx="12967">
                  <c:v>129.670000000027</c:v>
                </c:pt>
                <c:pt idx="12968">
                  <c:v>129.680000000027</c:v>
                </c:pt>
                <c:pt idx="12969">
                  <c:v>129.690000000027</c:v>
                </c:pt>
                <c:pt idx="12970">
                  <c:v>129.700000000027</c:v>
                </c:pt>
                <c:pt idx="12971">
                  <c:v>129.710000000027</c:v>
                </c:pt>
                <c:pt idx="12972">
                  <c:v>129.720000000027</c:v>
                </c:pt>
                <c:pt idx="12973">
                  <c:v>129.730000000027</c:v>
                </c:pt>
                <c:pt idx="12974">
                  <c:v>129.740000000026</c:v>
                </c:pt>
                <c:pt idx="12975">
                  <c:v>129.750000000026</c:v>
                </c:pt>
                <c:pt idx="12976">
                  <c:v>129.760000000026</c:v>
                </c:pt>
                <c:pt idx="12977">
                  <c:v>129.770000000026</c:v>
                </c:pt>
                <c:pt idx="12978">
                  <c:v>129.780000000026</c:v>
                </c:pt>
                <c:pt idx="12979">
                  <c:v>129.790000000026</c:v>
                </c:pt>
                <c:pt idx="12980">
                  <c:v>129.800000000026</c:v>
                </c:pt>
                <c:pt idx="12981">
                  <c:v>129.810000000026</c:v>
                </c:pt>
                <c:pt idx="12982">
                  <c:v>129.820000000026</c:v>
                </c:pt>
                <c:pt idx="12983">
                  <c:v>129.830000000026</c:v>
                </c:pt>
                <c:pt idx="12984">
                  <c:v>129.840000000026</c:v>
                </c:pt>
                <c:pt idx="12985">
                  <c:v>129.850000000026</c:v>
                </c:pt>
                <c:pt idx="12986">
                  <c:v>129.860000000026</c:v>
                </c:pt>
                <c:pt idx="12987">
                  <c:v>129.870000000026</c:v>
                </c:pt>
                <c:pt idx="12988">
                  <c:v>129.880000000026</c:v>
                </c:pt>
                <c:pt idx="12989">
                  <c:v>129.890000000026</c:v>
                </c:pt>
                <c:pt idx="12990">
                  <c:v>129.900000000026</c:v>
                </c:pt>
                <c:pt idx="12991">
                  <c:v>129.910000000026</c:v>
                </c:pt>
                <c:pt idx="12992">
                  <c:v>129.920000000026</c:v>
                </c:pt>
                <c:pt idx="12993">
                  <c:v>129.930000000026</c:v>
                </c:pt>
                <c:pt idx="12994">
                  <c:v>129.940000000026</c:v>
                </c:pt>
                <c:pt idx="12995">
                  <c:v>129.950000000026</c:v>
                </c:pt>
                <c:pt idx="12996">
                  <c:v>129.960000000026</c:v>
                </c:pt>
                <c:pt idx="12997">
                  <c:v>129.970000000026</c:v>
                </c:pt>
                <c:pt idx="12998">
                  <c:v>129.980000000026</c:v>
                </c:pt>
                <c:pt idx="12999">
                  <c:v>129.990000000026</c:v>
                </c:pt>
                <c:pt idx="13000">
                  <c:v>130.000000000026</c:v>
                </c:pt>
                <c:pt idx="13001">
                  <c:v>130.010000000026</c:v>
                </c:pt>
                <c:pt idx="13002">
                  <c:v>130.020000000026</c:v>
                </c:pt>
                <c:pt idx="13003">
                  <c:v>130.030000000026</c:v>
                </c:pt>
                <c:pt idx="13004">
                  <c:v>130.040000000026</c:v>
                </c:pt>
                <c:pt idx="13005">
                  <c:v>130.050000000026</c:v>
                </c:pt>
                <c:pt idx="13006">
                  <c:v>130.060000000026</c:v>
                </c:pt>
                <c:pt idx="13007">
                  <c:v>130.070000000026</c:v>
                </c:pt>
                <c:pt idx="13008">
                  <c:v>130.080000000026</c:v>
                </c:pt>
                <c:pt idx="13009">
                  <c:v>130.090000000026</c:v>
                </c:pt>
                <c:pt idx="13010">
                  <c:v>130.100000000026</c:v>
                </c:pt>
                <c:pt idx="13011">
                  <c:v>130.110000000026</c:v>
                </c:pt>
                <c:pt idx="13012">
                  <c:v>130.120000000026</c:v>
                </c:pt>
                <c:pt idx="13013">
                  <c:v>130.130000000026</c:v>
                </c:pt>
                <c:pt idx="13014">
                  <c:v>130.140000000026</c:v>
                </c:pt>
                <c:pt idx="13015">
                  <c:v>130.150000000026</c:v>
                </c:pt>
                <c:pt idx="13016">
                  <c:v>130.160000000026</c:v>
                </c:pt>
                <c:pt idx="13017">
                  <c:v>130.170000000026</c:v>
                </c:pt>
                <c:pt idx="13018">
                  <c:v>130.180000000026</c:v>
                </c:pt>
                <c:pt idx="13019">
                  <c:v>130.190000000026</c:v>
                </c:pt>
                <c:pt idx="13020">
                  <c:v>130.200000000026</c:v>
                </c:pt>
                <c:pt idx="13021">
                  <c:v>130.210000000026</c:v>
                </c:pt>
                <c:pt idx="13022">
                  <c:v>130.220000000026</c:v>
                </c:pt>
                <c:pt idx="13023">
                  <c:v>130.230000000026</c:v>
                </c:pt>
                <c:pt idx="13024">
                  <c:v>130.240000000026</c:v>
                </c:pt>
                <c:pt idx="13025">
                  <c:v>130.250000000026</c:v>
                </c:pt>
                <c:pt idx="13026">
                  <c:v>130.260000000026</c:v>
                </c:pt>
                <c:pt idx="13027">
                  <c:v>130.270000000026</c:v>
                </c:pt>
                <c:pt idx="13028">
                  <c:v>130.280000000026</c:v>
                </c:pt>
                <c:pt idx="13029">
                  <c:v>130.290000000026</c:v>
                </c:pt>
                <c:pt idx="13030">
                  <c:v>130.300000000026</c:v>
                </c:pt>
                <c:pt idx="13031">
                  <c:v>130.310000000026</c:v>
                </c:pt>
                <c:pt idx="13032">
                  <c:v>130.320000000026</c:v>
                </c:pt>
                <c:pt idx="13033">
                  <c:v>130.330000000026</c:v>
                </c:pt>
                <c:pt idx="13034">
                  <c:v>130.340000000026</c:v>
                </c:pt>
                <c:pt idx="13035">
                  <c:v>130.350000000026</c:v>
                </c:pt>
                <c:pt idx="13036">
                  <c:v>130.360000000026</c:v>
                </c:pt>
                <c:pt idx="13037">
                  <c:v>130.370000000026</c:v>
                </c:pt>
                <c:pt idx="13038">
                  <c:v>130.380000000026</c:v>
                </c:pt>
                <c:pt idx="13039">
                  <c:v>130.390000000026</c:v>
                </c:pt>
                <c:pt idx="13040">
                  <c:v>130.400000000026</c:v>
                </c:pt>
                <c:pt idx="13041">
                  <c:v>130.410000000026</c:v>
                </c:pt>
                <c:pt idx="13042">
                  <c:v>130.420000000026</c:v>
                </c:pt>
                <c:pt idx="13043">
                  <c:v>130.430000000026</c:v>
                </c:pt>
                <c:pt idx="13044">
                  <c:v>130.440000000026</c:v>
                </c:pt>
                <c:pt idx="13045">
                  <c:v>130.450000000026</c:v>
                </c:pt>
                <c:pt idx="13046">
                  <c:v>130.460000000026</c:v>
                </c:pt>
                <c:pt idx="13047">
                  <c:v>130.470000000026</c:v>
                </c:pt>
                <c:pt idx="13048">
                  <c:v>130.480000000026</c:v>
                </c:pt>
                <c:pt idx="13049">
                  <c:v>130.490000000026</c:v>
                </c:pt>
                <c:pt idx="13050">
                  <c:v>130.500000000026</c:v>
                </c:pt>
                <c:pt idx="13051">
                  <c:v>130.510000000026</c:v>
                </c:pt>
                <c:pt idx="13052">
                  <c:v>130.520000000026</c:v>
                </c:pt>
                <c:pt idx="13053">
                  <c:v>130.530000000026</c:v>
                </c:pt>
                <c:pt idx="13054">
                  <c:v>130.540000000026</c:v>
                </c:pt>
                <c:pt idx="13055">
                  <c:v>130.550000000026</c:v>
                </c:pt>
                <c:pt idx="13056">
                  <c:v>130.560000000026</c:v>
                </c:pt>
                <c:pt idx="13057">
                  <c:v>130.570000000026</c:v>
                </c:pt>
                <c:pt idx="13058">
                  <c:v>130.580000000026</c:v>
                </c:pt>
                <c:pt idx="13059">
                  <c:v>130.590000000026</c:v>
                </c:pt>
                <c:pt idx="13060">
                  <c:v>130.600000000026</c:v>
                </c:pt>
                <c:pt idx="13061">
                  <c:v>130.610000000026</c:v>
                </c:pt>
                <c:pt idx="13062">
                  <c:v>130.620000000026</c:v>
                </c:pt>
                <c:pt idx="13063">
                  <c:v>130.630000000026</c:v>
                </c:pt>
                <c:pt idx="13064">
                  <c:v>130.640000000026</c:v>
                </c:pt>
                <c:pt idx="13065">
                  <c:v>130.650000000026</c:v>
                </c:pt>
                <c:pt idx="13066">
                  <c:v>130.660000000026</c:v>
                </c:pt>
                <c:pt idx="13067">
                  <c:v>130.670000000026</c:v>
                </c:pt>
                <c:pt idx="13068">
                  <c:v>130.680000000026</c:v>
                </c:pt>
                <c:pt idx="13069">
                  <c:v>130.690000000026</c:v>
                </c:pt>
                <c:pt idx="13070">
                  <c:v>130.700000000026</c:v>
                </c:pt>
                <c:pt idx="13071">
                  <c:v>130.710000000026</c:v>
                </c:pt>
                <c:pt idx="13072">
                  <c:v>130.720000000026</c:v>
                </c:pt>
                <c:pt idx="13073">
                  <c:v>130.730000000026</c:v>
                </c:pt>
                <c:pt idx="13074">
                  <c:v>130.740000000026</c:v>
                </c:pt>
                <c:pt idx="13075">
                  <c:v>130.750000000026</c:v>
                </c:pt>
                <c:pt idx="13076">
                  <c:v>130.760000000026</c:v>
                </c:pt>
                <c:pt idx="13077">
                  <c:v>130.770000000026</c:v>
                </c:pt>
                <c:pt idx="13078">
                  <c:v>130.780000000026</c:v>
                </c:pt>
                <c:pt idx="13079">
                  <c:v>130.790000000026</c:v>
                </c:pt>
                <c:pt idx="13080">
                  <c:v>130.800000000026</c:v>
                </c:pt>
                <c:pt idx="13081">
                  <c:v>130.810000000026</c:v>
                </c:pt>
                <c:pt idx="13082">
                  <c:v>130.820000000026</c:v>
                </c:pt>
                <c:pt idx="13083">
                  <c:v>130.830000000026</c:v>
                </c:pt>
                <c:pt idx="13084">
                  <c:v>130.840000000025</c:v>
                </c:pt>
                <c:pt idx="13085">
                  <c:v>130.850000000025</c:v>
                </c:pt>
                <c:pt idx="13086">
                  <c:v>130.860000000025</c:v>
                </c:pt>
                <c:pt idx="13087">
                  <c:v>130.870000000025</c:v>
                </c:pt>
                <c:pt idx="13088">
                  <c:v>130.880000000025</c:v>
                </c:pt>
                <c:pt idx="13089">
                  <c:v>130.890000000025</c:v>
                </c:pt>
                <c:pt idx="13090">
                  <c:v>130.900000000025</c:v>
                </c:pt>
                <c:pt idx="13091">
                  <c:v>130.910000000025</c:v>
                </c:pt>
                <c:pt idx="13092">
                  <c:v>130.920000000025</c:v>
                </c:pt>
                <c:pt idx="13093">
                  <c:v>130.930000000025</c:v>
                </c:pt>
                <c:pt idx="13094">
                  <c:v>130.940000000025</c:v>
                </c:pt>
                <c:pt idx="13095">
                  <c:v>130.950000000025</c:v>
                </c:pt>
                <c:pt idx="13096">
                  <c:v>130.960000000025</c:v>
                </c:pt>
                <c:pt idx="13097">
                  <c:v>130.970000000025</c:v>
                </c:pt>
                <c:pt idx="13098">
                  <c:v>130.980000000025</c:v>
                </c:pt>
                <c:pt idx="13099">
                  <c:v>130.990000000025</c:v>
                </c:pt>
                <c:pt idx="13100">
                  <c:v>131.000000000025</c:v>
                </c:pt>
                <c:pt idx="13101">
                  <c:v>131.010000000025</c:v>
                </c:pt>
                <c:pt idx="13102">
                  <c:v>131.020000000025</c:v>
                </c:pt>
                <c:pt idx="13103">
                  <c:v>131.030000000025</c:v>
                </c:pt>
                <c:pt idx="13104">
                  <c:v>131.040000000025</c:v>
                </c:pt>
                <c:pt idx="13105">
                  <c:v>131.050000000025</c:v>
                </c:pt>
                <c:pt idx="13106">
                  <c:v>131.060000000025</c:v>
                </c:pt>
                <c:pt idx="13107">
                  <c:v>131.070000000025</c:v>
                </c:pt>
                <c:pt idx="13108">
                  <c:v>131.080000000025</c:v>
                </c:pt>
                <c:pt idx="13109">
                  <c:v>131.090000000025</c:v>
                </c:pt>
                <c:pt idx="13110">
                  <c:v>131.100000000025</c:v>
                </c:pt>
                <c:pt idx="13111">
                  <c:v>131.110000000025</c:v>
                </c:pt>
                <c:pt idx="13112">
                  <c:v>131.120000000025</c:v>
                </c:pt>
                <c:pt idx="13113">
                  <c:v>131.130000000025</c:v>
                </c:pt>
                <c:pt idx="13114">
                  <c:v>131.140000000025</c:v>
                </c:pt>
                <c:pt idx="13115">
                  <c:v>131.150000000025</c:v>
                </c:pt>
                <c:pt idx="13116">
                  <c:v>131.160000000025</c:v>
                </c:pt>
                <c:pt idx="13117">
                  <c:v>131.170000000025</c:v>
                </c:pt>
                <c:pt idx="13118">
                  <c:v>131.180000000025</c:v>
                </c:pt>
                <c:pt idx="13119">
                  <c:v>131.190000000025</c:v>
                </c:pt>
                <c:pt idx="13120">
                  <c:v>131.200000000025</c:v>
                </c:pt>
                <c:pt idx="13121">
                  <c:v>131.210000000025</c:v>
                </c:pt>
                <c:pt idx="13122">
                  <c:v>131.220000000025</c:v>
                </c:pt>
                <c:pt idx="13123">
                  <c:v>131.230000000025</c:v>
                </c:pt>
                <c:pt idx="13124">
                  <c:v>131.240000000025</c:v>
                </c:pt>
                <c:pt idx="13125">
                  <c:v>131.250000000025</c:v>
                </c:pt>
                <c:pt idx="13126">
                  <c:v>131.260000000025</c:v>
                </c:pt>
                <c:pt idx="13127">
                  <c:v>131.270000000025</c:v>
                </c:pt>
                <c:pt idx="13128">
                  <c:v>131.280000000025</c:v>
                </c:pt>
                <c:pt idx="13129">
                  <c:v>131.290000000025</c:v>
                </c:pt>
                <c:pt idx="13130">
                  <c:v>131.300000000025</c:v>
                </c:pt>
                <c:pt idx="13131">
                  <c:v>131.310000000025</c:v>
                </c:pt>
                <c:pt idx="13132">
                  <c:v>131.320000000025</c:v>
                </c:pt>
                <c:pt idx="13133">
                  <c:v>131.330000000025</c:v>
                </c:pt>
                <c:pt idx="13134">
                  <c:v>131.340000000025</c:v>
                </c:pt>
                <c:pt idx="13135">
                  <c:v>131.350000000025</c:v>
                </c:pt>
                <c:pt idx="13136">
                  <c:v>131.360000000025</c:v>
                </c:pt>
                <c:pt idx="13137">
                  <c:v>131.370000000025</c:v>
                </c:pt>
                <c:pt idx="13138">
                  <c:v>131.380000000025</c:v>
                </c:pt>
                <c:pt idx="13139">
                  <c:v>131.390000000025</c:v>
                </c:pt>
                <c:pt idx="13140">
                  <c:v>131.400000000025</c:v>
                </c:pt>
                <c:pt idx="13141">
                  <c:v>131.410000000025</c:v>
                </c:pt>
                <c:pt idx="13142">
                  <c:v>131.420000000025</c:v>
                </c:pt>
                <c:pt idx="13143">
                  <c:v>131.430000000025</c:v>
                </c:pt>
                <c:pt idx="13144">
                  <c:v>131.440000000025</c:v>
                </c:pt>
                <c:pt idx="13145">
                  <c:v>131.450000000025</c:v>
                </c:pt>
                <c:pt idx="13146">
                  <c:v>131.460000000025</c:v>
                </c:pt>
                <c:pt idx="13147">
                  <c:v>131.470000000025</c:v>
                </c:pt>
                <c:pt idx="13148">
                  <c:v>131.480000000025</c:v>
                </c:pt>
                <c:pt idx="13149">
                  <c:v>131.490000000025</c:v>
                </c:pt>
                <c:pt idx="13150">
                  <c:v>131.500000000025</c:v>
                </c:pt>
                <c:pt idx="13151">
                  <c:v>131.510000000025</c:v>
                </c:pt>
                <c:pt idx="13152">
                  <c:v>131.520000000025</c:v>
                </c:pt>
                <c:pt idx="13153">
                  <c:v>131.530000000025</c:v>
                </c:pt>
                <c:pt idx="13154">
                  <c:v>131.540000000025</c:v>
                </c:pt>
                <c:pt idx="13155">
                  <c:v>131.550000000025</c:v>
                </c:pt>
                <c:pt idx="13156">
                  <c:v>131.560000000025</c:v>
                </c:pt>
                <c:pt idx="13157">
                  <c:v>131.570000000025</c:v>
                </c:pt>
                <c:pt idx="13158">
                  <c:v>131.580000000025</c:v>
                </c:pt>
                <c:pt idx="13159">
                  <c:v>131.590000000025</c:v>
                </c:pt>
                <c:pt idx="13160">
                  <c:v>131.600000000025</c:v>
                </c:pt>
                <c:pt idx="13161">
                  <c:v>131.610000000025</c:v>
                </c:pt>
                <c:pt idx="13162">
                  <c:v>131.620000000025</c:v>
                </c:pt>
                <c:pt idx="13163">
                  <c:v>131.630000000025</c:v>
                </c:pt>
                <c:pt idx="13164">
                  <c:v>131.640000000025</c:v>
                </c:pt>
                <c:pt idx="13165">
                  <c:v>131.650000000025</c:v>
                </c:pt>
                <c:pt idx="13166">
                  <c:v>131.660000000025</c:v>
                </c:pt>
                <c:pt idx="13167">
                  <c:v>131.670000000025</c:v>
                </c:pt>
                <c:pt idx="13168">
                  <c:v>131.680000000025</c:v>
                </c:pt>
                <c:pt idx="13169">
                  <c:v>131.690000000025</c:v>
                </c:pt>
                <c:pt idx="13170">
                  <c:v>131.700000000025</c:v>
                </c:pt>
                <c:pt idx="13171">
                  <c:v>131.710000000025</c:v>
                </c:pt>
                <c:pt idx="13172">
                  <c:v>131.720000000025</c:v>
                </c:pt>
                <c:pt idx="13173">
                  <c:v>131.730000000025</c:v>
                </c:pt>
                <c:pt idx="13174">
                  <c:v>131.740000000025</c:v>
                </c:pt>
                <c:pt idx="13175">
                  <c:v>131.750000000025</c:v>
                </c:pt>
                <c:pt idx="13176">
                  <c:v>131.760000000025</c:v>
                </c:pt>
                <c:pt idx="13177">
                  <c:v>131.770000000025</c:v>
                </c:pt>
                <c:pt idx="13178">
                  <c:v>131.780000000025</c:v>
                </c:pt>
                <c:pt idx="13179">
                  <c:v>131.790000000025</c:v>
                </c:pt>
                <c:pt idx="13180">
                  <c:v>131.800000000025</c:v>
                </c:pt>
                <c:pt idx="13181">
                  <c:v>131.810000000025</c:v>
                </c:pt>
                <c:pt idx="13182">
                  <c:v>131.820000000025</c:v>
                </c:pt>
                <c:pt idx="13183">
                  <c:v>131.830000000025</c:v>
                </c:pt>
                <c:pt idx="13184">
                  <c:v>131.840000000025</c:v>
                </c:pt>
                <c:pt idx="13185">
                  <c:v>131.850000000025</c:v>
                </c:pt>
                <c:pt idx="13186">
                  <c:v>131.860000000025</c:v>
                </c:pt>
                <c:pt idx="13187">
                  <c:v>131.870000000025</c:v>
                </c:pt>
                <c:pt idx="13188">
                  <c:v>131.880000000025</c:v>
                </c:pt>
                <c:pt idx="13189">
                  <c:v>131.890000000025</c:v>
                </c:pt>
                <c:pt idx="13190">
                  <c:v>131.900000000025</c:v>
                </c:pt>
                <c:pt idx="13191">
                  <c:v>131.910000000025</c:v>
                </c:pt>
                <c:pt idx="13192">
                  <c:v>131.920000000025</c:v>
                </c:pt>
                <c:pt idx="13193">
                  <c:v>131.930000000025</c:v>
                </c:pt>
                <c:pt idx="13194">
                  <c:v>131.940000000024</c:v>
                </c:pt>
                <c:pt idx="13195">
                  <c:v>131.950000000024</c:v>
                </c:pt>
                <c:pt idx="13196">
                  <c:v>131.960000000024</c:v>
                </c:pt>
                <c:pt idx="13197">
                  <c:v>131.970000000024</c:v>
                </c:pt>
                <c:pt idx="13198">
                  <c:v>131.980000000024</c:v>
                </c:pt>
                <c:pt idx="13199">
                  <c:v>131.990000000024</c:v>
                </c:pt>
                <c:pt idx="13200">
                  <c:v>132.000000000024</c:v>
                </c:pt>
                <c:pt idx="13201">
                  <c:v>132.010000000024</c:v>
                </c:pt>
                <c:pt idx="13202">
                  <c:v>132.020000000024</c:v>
                </c:pt>
                <c:pt idx="13203">
                  <c:v>132.030000000024</c:v>
                </c:pt>
                <c:pt idx="13204">
                  <c:v>132.040000000024</c:v>
                </c:pt>
                <c:pt idx="13205">
                  <c:v>132.050000000024</c:v>
                </c:pt>
                <c:pt idx="13206">
                  <c:v>132.060000000024</c:v>
                </c:pt>
                <c:pt idx="13207">
                  <c:v>132.070000000024</c:v>
                </c:pt>
                <c:pt idx="13208">
                  <c:v>132.080000000024</c:v>
                </c:pt>
                <c:pt idx="13209">
                  <c:v>132.090000000024</c:v>
                </c:pt>
                <c:pt idx="13210">
                  <c:v>132.100000000024</c:v>
                </c:pt>
                <c:pt idx="13211">
                  <c:v>132.110000000024</c:v>
                </c:pt>
                <c:pt idx="13212">
                  <c:v>132.120000000024</c:v>
                </c:pt>
                <c:pt idx="13213">
                  <c:v>132.130000000024</c:v>
                </c:pt>
                <c:pt idx="13214">
                  <c:v>132.140000000024</c:v>
                </c:pt>
                <c:pt idx="13215">
                  <c:v>132.150000000024</c:v>
                </c:pt>
                <c:pt idx="13216">
                  <c:v>132.160000000024</c:v>
                </c:pt>
                <c:pt idx="13217">
                  <c:v>132.170000000024</c:v>
                </c:pt>
                <c:pt idx="13218">
                  <c:v>132.180000000024</c:v>
                </c:pt>
                <c:pt idx="13219">
                  <c:v>132.190000000024</c:v>
                </c:pt>
                <c:pt idx="13220">
                  <c:v>132.200000000024</c:v>
                </c:pt>
                <c:pt idx="13221">
                  <c:v>132.210000000024</c:v>
                </c:pt>
                <c:pt idx="13222">
                  <c:v>132.220000000024</c:v>
                </c:pt>
                <c:pt idx="13223">
                  <c:v>132.230000000024</c:v>
                </c:pt>
                <c:pt idx="13224">
                  <c:v>132.240000000024</c:v>
                </c:pt>
                <c:pt idx="13225">
                  <c:v>132.250000000024</c:v>
                </c:pt>
                <c:pt idx="13226">
                  <c:v>132.260000000024</c:v>
                </c:pt>
                <c:pt idx="13227">
                  <c:v>132.270000000024</c:v>
                </c:pt>
                <c:pt idx="13228">
                  <c:v>132.280000000024</c:v>
                </c:pt>
                <c:pt idx="13229">
                  <c:v>132.290000000024</c:v>
                </c:pt>
                <c:pt idx="13230">
                  <c:v>132.300000000024</c:v>
                </c:pt>
                <c:pt idx="13231">
                  <c:v>132.310000000024</c:v>
                </c:pt>
                <c:pt idx="13232">
                  <c:v>132.320000000024</c:v>
                </c:pt>
                <c:pt idx="13233">
                  <c:v>132.330000000024</c:v>
                </c:pt>
                <c:pt idx="13234">
                  <c:v>132.340000000024</c:v>
                </c:pt>
                <c:pt idx="13235">
                  <c:v>132.350000000024</c:v>
                </c:pt>
                <c:pt idx="13236">
                  <c:v>132.360000000024</c:v>
                </c:pt>
                <c:pt idx="13237">
                  <c:v>132.370000000024</c:v>
                </c:pt>
                <c:pt idx="13238">
                  <c:v>132.380000000024</c:v>
                </c:pt>
                <c:pt idx="13239">
                  <c:v>132.390000000024</c:v>
                </c:pt>
                <c:pt idx="13240">
                  <c:v>132.400000000024</c:v>
                </c:pt>
                <c:pt idx="13241">
                  <c:v>132.410000000024</c:v>
                </c:pt>
                <c:pt idx="13242">
                  <c:v>132.420000000024</c:v>
                </c:pt>
                <c:pt idx="13243">
                  <c:v>132.430000000024</c:v>
                </c:pt>
                <c:pt idx="13244">
                  <c:v>132.440000000024</c:v>
                </c:pt>
                <c:pt idx="13245">
                  <c:v>132.450000000024</c:v>
                </c:pt>
                <c:pt idx="13246">
                  <c:v>132.460000000024</c:v>
                </c:pt>
                <c:pt idx="13247">
                  <c:v>132.470000000024</c:v>
                </c:pt>
                <c:pt idx="13248">
                  <c:v>132.480000000024</c:v>
                </c:pt>
                <c:pt idx="13249">
                  <c:v>132.490000000024</c:v>
                </c:pt>
                <c:pt idx="13250">
                  <c:v>132.500000000024</c:v>
                </c:pt>
                <c:pt idx="13251">
                  <c:v>132.510000000024</c:v>
                </c:pt>
                <c:pt idx="13252">
                  <c:v>132.520000000024</c:v>
                </c:pt>
                <c:pt idx="13253">
                  <c:v>132.530000000024</c:v>
                </c:pt>
                <c:pt idx="13254">
                  <c:v>132.540000000024</c:v>
                </c:pt>
                <c:pt idx="13255">
                  <c:v>132.550000000024</c:v>
                </c:pt>
                <c:pt idx="13256">
                  <c:v>132.560000000024</c:v>
                </c:pt>
                <c:pt idx="13257">
                  <c:v>132.570000000024</c:v>
                </c:pt>
                <c:pt idx="13258">
                  <c:v>132.580000000024</c:v>
                </c:pt>
                <c:pt idx="13259">
                  <c:v>132.590000000024</c:v>
                </c:pt>
                <c:pt idx="13260">
                  <c:v>132.600000000024</c:v>
                </c:pt>
                <c:pt idx="13261">
                  <c:v>132.610000000024</c:v>
                </c:pt>
                <c:pt idx="13262">
                  <c:v>132.620000000024</c:v>
                </c:pt>
                <c:pt idx="13263">
                  <c:v>132.630000000024</c:v>
                </c:pt>
                <c:pt idx="13264">
                  <c:v>132.640000000024</c:v>
                </c:pt>
                <c:pt idx="13265">
                  <c:v>132.650000000024</c:v>
                </c:pt>
                <c:pt idx="13266">
                  <c:v>132.660000000024</c:v>
                </c:pt>
                <c:pt idx="13267">
                  <c:v>132.670000000024</c:v>
                </c:pt>
                <c:pt idx="13268">
                  <c:v>132.680000000024</c:v>
                </c:pt>
                <c:pt idx="13269">
                  <c:v>132.690000000024</c:v>
                </c:pt>
                <c:pt idx="13270">
                  <c:v>132.700000000024</c:v>
                </c:pt>
                <c:pt idx="13271">
                  <c:v>132.710000000024</c:v>
                </c:pt>
                <c:pt idx="13272">
                  <c:v>132.720000000024</c:v>
                </c:pt>
                <c:pt idx="13273">
                  <c:v>132.730000000024</c:v>
                </c:pt>
                <c:pt idx="13274">
                  <c:v>132.740000000024</c:v>
                </c:pt>
                <c:pt idx="13275">
                  <c:v>132.750000000024</c:v>
                </c:pt>
                <c:pt idx="13276">
                  <c:v>132.760000000024</c:v>
                </c:pt>
                <c:pt idx="13277">
                  <c:v>132.770000000024</c:v>
                </c:pt>
                <c:pt idx="13278">
                  <c:v>132.780000000024</c:v>
                </c:pt>
                <c:pt idx="13279">
                  <c:v>132.790000000024</c:v>
                </c:pt>
                <c:pt idx="13280">
                  <c:v>132.800000000024</c:v>
                </c:pt>
                <c:pt idx="13281">
                  <c:v>132.810000000024</c:v>
                </c:pt>
                <c:pt idx="13282">
                  <c:v>132.820000000024</c:v>
                </c:pt>
                <c:pt idx="13283">
                  <c:v>132.830000000024</c:v>
                </c:pt>
                <c:pt idx="13284">
                  <c:v>132.840000000024</c:v>
                </c:pt>
                <c:pt idx="13285">
                  <c:v>132.850000000024</c:v>
                </c:pt>
                <c:pt idx="13286">
                  <c:v>132.860000000024</c:v>
                </c:pt>
                <c:pt idx="13287">
                  <c:v>132.870000000024</c:v>
                </c:pt>
                <c:pt idx="13288">
                  <c:v>132.880000000024</c:v>
                </c:pt>
                <c:pt idx="13289">
                  <c:v>132.890000000024</c:v>
                </c:pt>
                <c:pt idx="13290">
                  <c:v>132.900000000024</c:v>
                </c:pt>
                <c:pt idx="13291">
                  <c:v>132.910000000024</c:v>
                </c:pt>
                <c:pt idx="13292">
                  <c:v>132.920000000024</c:v>
                </c:pt>
                <c:pt idx="13293">
                  <c:v>132.930000000024</c:v>
                </c:pt>
                <c:pt idx="13294">
                  <c:v>132.940000000024</c:v>
                </c:pt>
                <c:pt idx="13295">
                  <c:v>132.950000000024</c:v>
                </c:pt>
                <c:pt idx="13296">
                  <c:v>132.960000000024</c:v>
                </c:pt>
                <c:pt idx="13297">
                  <c:v>132.970000000024</c:v>
                </c:pt>
                <c:pt idx="13298">
                  <c:v>132.980000000024</c:v>
                </c:pt>
                <c:pt idx="13299">
                  <c:v>132.990000000024</c:v>
                </c:pt>
                <c:pt idx="13300">
                  <c:v>133.000000000024</c:v>
                </c:pt>
                <c:pt idx="13301">
                  <c:v>133.010000000024</c:v>
                </c:pt>
                <c:pt idx="13302">
                  <c:v>133.020000000024</c:v>
                </c:pt>
                <c:pt idx="13303">
                  <c:v>133.030000000024</c:v>
                </c:pt>
                <c:pt idx="13304">
                  <c:v>133.040000000023</c:v>
                </c:pt>
                <c:pt idx="13305">
                  <c:v>133.050000000023</c:v>
                </c:pt>
                <c:pt idx="13306">
                  <c:v>133.060000000023</c:v>
                </c:pt>
                <c:pt idx="13307">
                  <c:v>133.070000000023</c:v>
                </c:pt>
                <c:pt idx="13308">
                  <c:v>133.080000000023</c:v>
                </c:pt>
                <c:pt idx="13309">
                  <c:v>133.090000000023</c:v>
                </c:pt>
                <c:pt idx="13310">
                  <c:v>133.100000000023</c:v>
                </c:pt>
                <c:pt idx="13311">
                  <c:v>133.110000000023</c:v>
                </c:pt>
                <c:pt idx="13312">
                  <c:v>133.120000000023</c:v>
                </c:pt>
                <c:pt idx="13313">
                  <c:v>133.130000000023</c:v>
                </c:pt>
                <c:pt idx="13314">
                  <c:v>133.140000000023</c:v>
                </c:pt>
                <c:pt idx="13315">
                  <c:v>133.150000000023</c:v>
                </c:pt>
                <c:pt idx="13316">
                  <c:v>133.160000000023</c:v>
                </c:pt>
                <c:pt idx="13317">
                  <c:v>133.170000000023</c:v>
                </c:pt>
                <c:pt idx="13318">
                  <c:v>133.180000000023</c:v>
                </c:pt>
                <c:pt idx="13319">
                  <c:v>133.190000000023</c:v>
                </c:pt>
                <c:pt idx="13320">
                  <c:v>133.200000000023</c:v>
                </c:pt>
                <c:pt idx="13321">
                  <c:v>133.210000000023</c:v>
                </c:pt>
                <c:pt idx="13322">
                  <c:v>133.220000000023</c:v>
                </c:pt>
                <c:pt idx="13323">
                  <c:v>133.230000000023</c:v>
                </c:pt>
                <c:pt idx="13324">
                  <c:v>133.240000000023</c:v>
                </c:pt>
                <c:pt idx="13325">
                  <c:v>133.250000000023</c:v>
                </c:pt>
                <c:pt idx="13326">
                  <c:v>133.260000000023</c:v>
                </c:pt>
                <c:pt idx="13327">
                  <c:v>133.270000000023</c:v>
                </c:pt>
                <c:pt idx="13328">
                  <c:v>133.280000000023</c:v>
                </c:pt>
                <c:pt idx="13329">
                  <c:v>133.290000000023</c:v>
                </c:pt>
                <c:pt idx="13330">
                  <c:v>133.300000000023</c:v>
                </c:pt>
                <c:pt idx="13331">
                  <c:v>133.310000000023</c:v>
                </c:pt>
                <c:pt idx="13332">
                  <c:v>133.320000000023</c:v>
                </c:pt>
                <c:pt idx="13333">
                  <c:v>133.330000000023</c:v>
                </c:pt>
                <c:pt idx="13334">
                  <c:v>133.340000000023</c:v>
                </c:pt>
                <c:pt idx="13335">
                  <c:v>133.350000000023</c:v>
                </c:pt>
                <c:pt idx="13336">
                  <c:v>133.360000000023</c:v>
                </c:pt>
                <c:pt idx="13337">
                  <c:v>133.370000000023</c:v>
                </c:pt>
                <c:pt idx="13338">
                  <c:v>133.380000000023</c:v>
                </c:pt>
                <c:pt idx="13339">
                  <c:v>133.390000000023</c:v>
                </c:pt>
                <c:pt idx="13340">
                  <c:v>133.400000000023</c:v>
                </c:pt>
                <c:pt idx="13341">
                  <c:v>133.410000000023</c:v>
                </c:pt>
                <c:pt idx="13342">
                  <c:v>133.420000000023</c:v>
                </c:pt>
                <c:pt idx="13343">
                  <c:v>133.430000000023</c:v>
                </c:pt>
                <c:pt idx="13344">
                  <c:v>133.440000000023</c:v>
                </c:pt>
                <c:pt idx="13345">
                  <c:v>133.450000000023</c:v>
                </c:pt>
                <c:pt idx="13346">
                  <c:v>133.460000000023</c:v>
                </c:pt>
                <c:pt idx="13347">
                  <c:v>133.470000000023</c:v>
                </c:pt>
                <c:pt idx="13348">
                  <c:v>133.480000000023</c:v>
                </c:pt>
                <c:pt idx="13349">
                  <c:v>133.490000000023</c:v>
                </c:pt>
                <c:pt idx="13350">
                  <c:v>133.500000000023</c:v>
                </c:pt>
                <c:pt idx="13351">
                  <c:v>133.510000000023</c:v>
                </c:pt>
                <c:pt idx="13352">
                  <c:v>133.520000000023</c:v>
                </c:pt>
                <c:pt idx="13353">
                  <c:v>133.530000000023</c:v>
                </c:pt>
                <c:pt idx="13354">
                  <c:v>133.540000000023</c:v>
                </c:pt>
                <c:pt idx="13355">
                  <c:v>133.550000000023</c:v>
                </c:pt>
                <c:pt idx="13356">
                  <c:v>133.560000000023</c:v>
                </c:pt>
                <c:pt idx="13357">
                  <c:v>133.570000000023</c:v>
                </c:pt>
                <c:pt idx="13358">
                  <c:v>133.580000000023</c:v>
                </c:pt>
                <c:pt idx="13359">
                  <c:v>133.590000000023</c:v>
                </c:pt>
                <c:pt idx="13360">
                  <c:v>133.600000000023</c:v>
                </c:pt>
                <c:pt idx="13361">
                  <c:v>133.610000000023</c:v>
                </c:pt>
                <c:pt idx="13362">
                  <c:v>133.620000000023</c:v>
                </c:pt>
                <c:pt idx="13363">
                  <c:v>133.630000000023</c:v>
                </c:pt>
                <c:pt idx="13364">
                  <c:v>133.640000000023</c:v>
                </c:pt>
                <c:pt idx="13365">
                  <c:v>133.650000000023</c:v>
                </c:pt>
                <c:pt idx="13366">
                  <c:v>133.660000000023</c:v>
                </c:pt>
                <c:pt idx="13367">
                  <c:v>133.670000000023</c:v>
                </c:pt>
                <c:pt idx="13368">
                  <c:v>133.680000000023</c:v>
                </c:pt>
                <c:pt idx="13369">
                  <c:v>133.690000000023</c:v>
                </c:pt>
                <c:pt idx="13370">
                  <c:v>133.700000000023</c:v>
                </c:pt>
                <c:pt idx="13371">
                  <c:v>133.710000000023</c:v>
                </c:pt>
                <c:pt idx="13372">
                  <c:v>133.720000000023</c:v>
                </c:pt>
                <c:pt idx="13373">
                  <c:v>133.730000000023</c:v>
                </c:pt>
                <c:pt idx="13374">
                  <c:v>133.740000000023</c:v>
                </c:pt>
                <c:pt idx="13375">
                  <c:v>133.750000000023</c:v>
                </c:pt>
                <c:pt idx="13376">
                  <c:v>133.760000000023</c:v>
                </c:pt>
                <c:pt idx="13377">
                  <c:v>133.770000000023</c:v>
                </c:pt>
                <c:pt idx="13378">
                  <c:v>133.780000000023</c:v>
                </c:pt>
                <c:pt idx="13379">
                  <c:v>133.790000000023</c:v>
                </c:pt>
                <c:pt idx="13380">
                  <c:v>133.800000000023</c:v>
                </c:pt>
                <c:pt idx="13381">
                  <c:v>133.810000000023</c:v>
                </c:pt>
                <c:pt idx="13382">
                  <c:v>133.820000000023</c:v>
                </c:pt>
                <c:pt idx="13383">
                  <c:v>133.830000000023</c:v>
                </c:pt>
                <c:pt idx="13384">
                  <c:v>133.840000000023</c:v>
                </c:pt>
                <c:pt idx="13385">
                  <c:v>133.850000000023</c:v>
                </c:pt>
                <c:pt idx="13386">
                  <c:v>133.860000000023</c:v>
                </c:pt>
                <c:pt idx="13387">
                  <c:v>133.870000000023</c:v>
                </c:pt>
                <c:pt idx="13388">
                  <c:v>133.880000000023</c:v>
                </c:pt>
                <c:pt idx="13389">
                  <c:v>133.890000000023</c:v>
                </c:pt>
                <c:pt idx="13390">
                  <c:v>133.900000000023</c:v>
                </c:pt>
                <c:pt idx="13391">
                  <c:v>133.910000000023</c:v>
                </c:pt>
                <c:pt idx="13392">
                  <c:v>133.920000000023</c:v>
                </c:pt>
                <c:pt idx="13393">
                  <c:v>133.930000000023</c:v>
                </c:pt>
                <c:pt idx="13394">
                  <c:v>133.940000000023</c:v>
                </c:pt>
                <c:pt idx="13395">
                  <c:v>133.950000000023</c:v>
                </c:pt>
                <c:pt idx="13396">
                  <c:v>133.960000000023</c:v>
                </c:pt>
                <c:pt idx="13397">
                  <c:v>133.970000000023</c:v>
                </c:pt>
                <c:pt idx="13398">
                  <c:v>133.980000000023</c:v>
                </c:pt>
                <c:pt idx="13399">
                  <c:v>133.990000000023</c:v>
                </c:pt>
                <c:pt idx="13400">
                  <c:v>134.000000000023</c:v>
                </c:pt>
                <c:pt idx="13401">
                  <c:v>134.010000000023</c:v>
                </c:pt>
                <c:pt idx="13402">
                  <c:v>134.020000000023</c:v>
                </c:pt>
                <c:pt idx="13403">
                  <c:v>134.030000000023</c:v>
                </c:pt>
                <c:pt idx="13404">
                  <c:v>134.040000000023</c:v>
                </c:pt>
                <c:pt idx="13405">
                  <c:v>134.050000000023</c:v>
                </c:pt>
                <c:pt idx="13406">
                  <c:v>134.060000000023</c:v>
                </c:pt>
                <c:pt idx="13407">
                  <c:v>134.070000000023</c:v>
                </c:pt>
                <c:pt idx="13408">
                  <c:v>134.080000000023</c:v>
                </c:pt>
                <c:pt idx="13409">
                  <c:v>134.090000000023</c:v>
                </c:pt>
                <c:pt idx="13410">
                  <c:v>134.100000000023</c:v>
                </c:pt>
                <c:pt idx="13411">
                  <c:v>134.110000000023</c:v>
                </c:pt>
                <c:pt idx="13412">
                  <c:v>134.120000000023</c:v>
                </c:pt>
                <c:pt idx="13413">
                  <c:v>134.130000000023</c:v>
                </c:pt>
                <c:pt idx="13414">
                  <c:v>134.140000000022</c:v>
                </c:pt>
                <c:pt idx="13415">
                  <c:v>134.150000000022</c:v>
                </c:pt>
                <c:pt idx="13416">
                  <c:v>134.160000000022</c:v>
                </c:pt>
                <c:pt idx="13417">
                  <c:v>134.170000000022</c:v>
                </c:pt>
                <c:pt idx="13418">
                  <c:v>134.180000000022</c:v>
                </c:pt>
                <c:pt idx="13419">
                  <c:v>134.190000000022</c:v>
                </c:pt>
                <c:pt idx="13420">
                  <c:v>134.200000000022</c:v>
                </c:pt>
                <c:pt idx="13421">
                  <c:v>134.210000000022</c:v>
                </c:pt>
                <c:pt idx="13422">
                  <c:v>134.220000000022</c:v>
                </c:pt>
                <c:pt idx="13423">
                  <c:v>134.230000000022</c:v>
                </c:pt>
                <c:pt idx="13424">
                  <c:v>134.240000000022</c:v>
                </c:pt>
                <c:pt idx="13425">
                  <c:v>134.250000000022</c:v>
                </c:pt>
                <c:pt idx="13426">
                  <c:v>134.260000000022</c:v>
                </c:pt>
                <c:pt idx="13427">
                  <c:v>134.270000000022</c:v>
                </c:pt>
                <c:pt idx="13428">
                  <c:v>134.280000000022</c:v>
                </c:pt>
                <c:pt idx="13429">
                  <c:v>134.290000000022</c:v>
                </c:pt>
                <c:pt idx="13430">
                  <c:v>134.300000000022</c:v>
                </c:pt>
                <c:pt idx="13431">
                  <c:v>134.310000000022</c:v>
                </c:pt>
                <c:pt idx="13432">
                  <c:v>134.320000000022</c:v>
                </c:pt>
                <c:pt idx="13433">
                  <c:v>134.330000000022</c:v>
                </c:pt>
                <c:pt idx="13434">
                  <c:v>134.340000000022</c:v>
                </c:pt>
                <c:pt idx="13435">
                  <c:v>134.350000000022</c:v>
                </c:pt>
                <c:pt idx="13436">
                  <c:v>134.360000000022</c:v>
                </c:pt>
                <c:pt idx="13437">
                  <c:v>134.370000000022</c:v>
                </c:pt>
                <c:pt idx="13438">
                  <c:v>134.380000000022</c:v>
                </c:pt>
                <c:pt idx="13439">
                  <c:v>134.390000000022</c:v>
                </c:pt>
                <c:pt idx="13440">
                  <c:v>134.400000000022</c:v>
                </c:pt>
                <c:pt idx="13441">
                  <c:v>134.410000000022</c:v>
                </c:pt>
                <c:pt idx="13442">
                  <c:v>134.420000000022</c:v>
                </c:pt>
                <c:pt idx="13443">
                  <c:v>134.430000000022</c:v>
                </c:pt>
                <c:pt idx="13444">
                  <c:v>134.440000000022</c:v>
                </c:pt>
                <c:pt idx="13445">
                  <c:v>134.450000000022</c:v>
                </c:pt>
                <c:pt idx="13446">
                  <c:v>134.460000000022</c:v>
                </c:pt>
                <c:pt idx="13447">
                  <c:v>134.470000000022</c:v>
                </c:pt>
                <c:pt idx="13448">
                  <c:v>134.480000000022</c:v>
                </c:pt>
                <c:pt idx="13449">
                  <c:v>134.490000000022</c:v>
                </c:pt>
                <c:pt idx="13450">
                  <c:v>134.500000000022</c:v>
                </c:pt>
                <c:pt idx="13451">
                  <c:v>134.510000000022</c:v>
                </c:pt>
                <c:pt idx="13452">
                  <c:v>134.520000000022</c:v>
                </c:pt>
                <c:pt idx="13453">
                  <c:v>134.530000000022</c:v>
                </c:pt>
                <c:pt idx="13454">
                  <c:v>134.540000000022</c:v>
                </c:pt>
                <c:pt idx="13455">
                  <c:v>134.550000000022</c:v>
                </c:pt>
                <c:pt idx="13456">
                  <c:v>134.560000000022</c:v>
                </c:pt>
                <c:pt idx="13457">
                  <c:v>134.570000000022</c:v>
                </c:pt>
                <c:pt idx="13458">
                  <c:v>134.580000000022</c:v>
                </c:pt>
                <c:pt idx="13459">
                  <c:v>134.590000000022</c:v>
                </c:pt>
                <c:pt idx="13460">
                  <c:v>134.600000000022</c:v>
                </c:pt>
                <c:pt idx="13461">
                  <c:v>134.610000000022</c:v>
                </c:pt>
                <c:pt idx="13462">
                  <c:v>134.620000000022</c:v>
                </c:pt>
                <c:pt idx="13463">
                  <c:v>134.630000000022</c:v>
                </c:pt>
                <c:pt idx="13464">
                  <c:v>134.640000000022</c:v>
                </c:pt>
                <c:pt idx="13465">
                  <c:v>134.650000000022</c:v>
                </c:pt>
                <c:pt idx="13466">
                  <c:v>134.660000000022</c:v>
                </c:pt>
                <c:pt idx="13467">
                  <c:v>134.670000000022</c:v>
                </c:pt>
                <c:pt idx="13468">
                  <c:v>134.680000000022</c:v>
                </c:pt>
                <c:pt idx="13469">
                  <c:v>134.690000000022</c:v>
                </c:pt>
                <c:pt idx="13470">
                  <c:v>134.700000000022</c:v>
                </c:pt>
                <c:pt idx="13471">
                  <c:v>134.710000000022</c:v>
                </c:pt>
                <c:pt idx="13472">
                  <c:v>134.720000000022</c:v>
                </c:pt>
                <c:pt idx="13473">
                  <c:v>134.730000000022</c:v>
                </c:pt>
                <c:pt idx="13474">
                  <c:v>134.740000000022</c:v>
                </c:pt>
                <c:pt idx="13475">
                  <c:v>134.750000000022</c:v>
                </c:pt>
                <c:pt idx="13476">
                  <c:v>134.760000000022</c:v>
                </c:pt>
                <c:pt idx="13477">
                  <c:v>134.770000000022</c:v>
                </c:pt>
                <c:pt idx="13478">
                  <c:v>134.780000000022</c:v>
                </c:pt>
                <c:pt idx="13479">
                  <c:v>134.790000000022</c:v>
                </c:pt>
                <c:pt idx="13480">
                  <c:v>134.800000000022</c:v>
                </c:pt>
                <c:pt idx="13481">
                  <c:v>134.810000000022</c:v>
                </c:pt>
                <c:pt idx="13482">
                  <c:v>134.820000000022</c:v>
                </c:pt>
                <c:pt idx="13483">
                  <c:v>134.830000000022</c:v>
                </c:pt>
                <c:pt idx="13484">
                  <c:v>134.840000000022</c:v>
                </c:pt>
                <c:pt idx="13485">
                  <c:v>134.850000000022</c:v>
                </c:pt>
                <c:pt idx="13486">
                  <c:v>134.860000000022</c:v>
                </c:pt>
                <c:pt idx="13487">
                  <c:v>134.870000000022</c:v>
                </c:pt>
                <c:pt idx="13488">
                  <c:v>134.880000000022</c:v>
                </c:pt>
                <c:pt idx="13489">
                  <c:v>134.890000000022</c:v>
                </c:pt>
                <c:pt idx="13490">
                  <c:v>134.900000000022</c:v>
                </c:pt>
                <c:pt idx="13491">
                  <c:v>134.910000000022</c:v>
                </c:pt>
                <c:pt idx="13492">
                  <c:v>134.920000000022</c:v>
                </c:pt>
                <c:pt idx="13493">
                  <c:v>134.930000000022</c:v>
                </c:pt>
                <c:pt idx="13494">
                  <c:v>134.940000000022</c:v>
                </c:pt>
                <c:pt idx="13495">
                  <c:v>134.950000000022</c:v>
                </c:pt>
                <c:pt idx="13496">
                  <c:v>134.960000000022</c:v>
                </c:pt>
                <c:pt idx="13497">
                  <c:v>134.970000000022</c:v>
                </c:pt>
                <c:pt idx="13498">
                  <c:v>134.980000000022</c:v>
                </c:pt>
                <c:pt idx="13499">
                  <c:v>134.990000000022</c:v>
                </c:pt>
                <c:pt idx="13500">
                  <c:v>135.000000000022</c:v>
                </c:pt>
                <c:pt idx="13501">
                  <c:v>135.010000000022</c:v>
                </c:pt>
                <c:pt idx="13502">
                  <c:v>135.020000000022</c:v>
                </c:pt>
                <c:pt idx="13503">
                  <c:v>135.030000000022</c:v>
                </c:pt>
                <c:pt idx="13504">
                  <c:v>135.040000000022</c:v>
                </c:pt>
                <c:pt idx="13505">
                  <c:v>135.050000000022</c:v>
                </c:pt>
                <c:pt idx="13506">
                  <c:v>135.060000000022</c:v>
                </c:pt>
                <c:pt idx="13507">
                  <c:v>135.070000000022</c:v>
                </c:pt>
                <c:pt idx="13508">
                  <c:v>135.080000000022</c:v>
                </c:pt>
                <c:pt idx="13509">
                  <c:v>135.090000000022</c:v>
                </c:pt>
                <c:pt idx="13510">
                  <c:v>135.100000000022</c:v>
                </c:pt>
                <c:pt idx="13511">
                  <c:v>135.110000000022</c:v>
                </c:pt>
                <c:pt idx="13512">
                  <c:v>135.120000000022</c:v>
                </c:pt>
                <c:pt idx="13513">
                  <c:v>135.130000000022</c:v>
                </c:pt>
                <c:pt idx="13514">
                  <c:v>135.140000000022</c:v>
                </c:pt>
                <c:pt idx="13515">
                  <c:v>135.150000000022</c:v>
                </c:pt>
                <c:pt idx="13516">
                  <c:v>135.160000000022</c:v>
                </c:pt>
                <c:pt idx="13517">
                  <c:v>135.170000000022</c:v>
                </c:pt>
                <c:pt idx="13518">
                  <c:v>135.180000000022</c:v>
                </c:pt>
                <c:pt idx="13519">
                  <c:v>135.190000000022</c:v>
                </c:pt>
                <c:pt idx="13520">
                  <c:v>135.200000000022</c:v>
                </c:pt>
                <c:pt idx="13521">
                  <c:v>135.210000000022</c:v>
                </c:pt>
                <c:pt idx="13522">
                  <c:v>135.220000000022</c:v>
                </c:pt>
                <c:pt idx="13523">
                  <c:v>135.230000000022</c:v>
                </c:pt>
                <c:pt idx="13524">
                  <c:v>135.240000000021</c:v>
                </c:pt>
                <c:pt idx="13525">
                  <c:v>135.250000000021</c:v>
                </c:pt>
                <c:pt idx="13526">
                  <c:v>135.260000000021</c:v>
                </c:pt>
                <c:pt idx="13527">
                  <c:v>135.270000000021</c:v>
                </c:pt>
                <c:pt idx="13528">
                  <c:v>135.280000000021</c:v>
                </c:pt>
                <c:pt idx="13529">
                  <c:v>135.290000000021</c:v>
                </c:pt>
                <c:pt idx="13530">
                  <c:v>135.300000000021</c:v>
                </c:pt>
                <c:pt idx="13531">
                  <c:v>135.310000000021</c:v>
                </c:pt>
                <c:pt idx="13532">
                  <c:v>135.320000000021</c:v>
                </c:pt>
                <c:pt idx="13533">
                  <c:v>135.330000000021</c:v>
                </c:pt>
                <c:pt idx="13534">
                  <c:v>135.340000000021</c:v>
                </c:pt>
                <c:pt idx="13535">
                  <c:v>135.350000000021</c:v>
                </c:pt>
                <c:pt idx="13536">
                  <c:v>135.360000000021</c:v>
                </c:pt>
                <c:pt idx="13537">
                  <c:v>135.370000000021</c:v>
                </c:pt>
                <c:pt idx="13538">
                  <c:v>135.380000000021</c:v>
                </c:pt>
                <c:pt idx="13539">
                  <c:v>135.390000000021</c:v>
                </c:pt>
                <c:pt idx="13540">
                  <c:v>135.400000000021</c:v>
                </c:pt>
                <c:pt idx="13541">
                  <c:v>135.410000000021</c:v>
                </c:pt>
                <c:pt idx="13542">
                  <c:v>135.420000000021</c:v>
                </c:pt>
                <c:pt idx="13543">
                  <c:v>135.430000000021</c:v>
                </c:pt>
                <c:pt idx="13544">
                  <c:v>135.440000000021</c:v>
                </c:pt>
                <c:pt idx="13545">
                  <c:v>135.450000000021</c:v>
                </c:pt>
                <c:pt idx="13546">
                  <c:v>135.460000000021</c:v>
                </c:pt>
                <c:pt idx="13547">
                  <c:v>135.470000000021</c:v>
                </c:pt>
                <c:pt idx="13548">
                  <c:v>135.480000000021</c:v>
                </c:pt>
                <c:pt idx="13549">
                  <c:v>135.490000000021</c:v>
                </c:pt>
                <c:pt idx="13550">
                  <c:v>135.500000000021</c:v>
                </c:pt>
                <c:pt idx="13551">
                  <c:v>135.510000000021</c:v>
                </c:pt>
                <c:pt idx="13552">
                  <c:v>135.520000000021</c:v>
                </c:pt>
                <c:pt idx="13553">
                  <c:v>135.530000000021</c:v>
                </c:pt>
                <c:pt idx="13554">
                  <c:v>135.540000000021</c:v>
                </c:pt>
                <c:pt idx="13555">
                  <c:v>135.550000000021</c:v>
                </c:pt>
                <c:pt idx="13556">
                  <c:v>135.560000000021</c:v>
                </c:pt>
                <c:pt idx="13557">
                  <c:v>135.570000000021</c:v>
                </c:pt>
                <c:pt idx="13558">
                  <c:v>135.580000000021</c:v>
                </c:pt>
                <c:pt idx="13559">
                  <c:v>135.590000000021</c:v>
                </c:pt>
                <c:pt idx="13560">
                  <c:v>135.600000000021</c:v>
                </c:pt>
                <c:pt idx="13561">
                  <c:v>135.610000000021</c:v>
                </c:pt>
                <c:pt idx="13562">
                  <c:v>135.620000000021</c:v>
                </c:pt>
                <c:pt idx="13563">
                  <c:v>135.630000000021</c:v>
                </c:pt>
                <c:pt idx="13564">
                  <c:v>135.640000000021</c:v>
                </c:pt>
                <c:pt idx="13565">
                  <c:v>135.650000000021</c:v>
                </c:pt>
                <c:pt idx="13566">
                  <c:v>135.660000000021</c:v>
                </c:pt>
                <c:pt idx="13567">
                  <c:v>135.670000000021</c:v>
                </c:pt>
                <c:pt idx="13568">
                  <c:v>135.680000000021</c:v>
                </c:pt>
                <c:pt idx="13569">
                  <c:v>135.690000000021</c:v>
                </c:pt>
                <c:pt idx="13570">
                  <c:v>135.700000000021</c:v>
                </c:pt>
                <c:pt idx="13571">
                  <c:v>135.710000000021</c:v>
                </c:pt>
                <c:pt idx="13572">
                  <c:v>135.720000000021</c:v>
                </c:pt>
                <c:pt idx="13573">
                  <c:v>135.730000000021</c:v>
                </c:pt>
                <c:pt idx="13574">
                  <c:v>135.740000000021</c:v>
                </c:pt>
                <c:pt idx="13575">
                  <c:v>135.750000000021</c:v>
                </c:pt>
                <c:pt idx="13576">
                  <c:v>135.760000000021</c:v>
                </c:pt>
                <c:pt idx="13577">
                  <c:v>135.770000000021</c:v>
                </c:pt>
                <c:pt idx="13578">
                  <c:v>135.780000000021</c:v>
                </c:pt>
                <c:pt idx="13579">
                  <c:v>135.790000000021</c:v>
                </c:pt>
                <c:pt idx="13580">
                  <c:v>135.800000000021</c:v>
                </c:pt>
                <c:pt idx="13581">
                  <c:v>135.810000000021</c:v>
                </c:pt>
                <c:pt idx="13582">
                  <c:v>135.820000000021</c:v>
                </c:pt>
                <c:pt idx="13583">
                  <c:v>135.830000000021</c:v>
                </c:pt>
                <c:pt idx="13584">
                  <c:v>135.840000000021</c:v>
                </c:pt>
                <c:pt idx="13585">
                  <c:v>135.850000000021</c:v>
                </c:pt>
                <c:pt idx="13586">
                  <c:v>135.860000000021</c:v>
                </c:pt>
                <c:pt idx="13587">
                  <c:v>135.870000000021</c:v>
                </c:pt>
                <c:pt idx="13588">
                  <c:v>135.880000000021</c:v>
                </c:pt>
                <c:pt idx="13589">
                  <c:v>135.890000000021</c:v>
                </c:pt>
                <c:pt idx="13590">
                  <c:v>135.900000000021</c:v>
                </c:pt>
                <c:pt idx="13591">
                  <c:v>135.910000000021</c:v>
                </c:pt>
                <c:pt idx="13592">
                  <c:v>135.920000000021</c:v>
                </c:pt>
                <c:pt idx="13593">
                  <c:v>135.930000000021</c:v>
                </c:pt>
                <c:pt idx="13594">
                  <c:v>135.940000000021</c:v>
                </c:pt>
                <c:pt idx="13595">
                  <c:v>135.950000000021</c:v>
                </c:pt>
                <c:pt idx="13596">
                  <c:v>135.960000000021</c:v>
                </c:pt>
                <c:pt idx="13597">
                  <c:v>135.970000000021</c:v>
                </c:pt>
                <c:pt idx="13598">
                  <c:v>135.980000000021</c:v>
                </c:pt>
                <c:pt idx="13599">
                  <c:v>135.990000000021</c:v>
                </c:pt>
                <c:pt idx="13600">
                  <c:v>136.000000000021</c:v>
                </c:pt>
                <c:pt idx="13601">
                  <c:v>136.010000000021</c:v>
                </c:pt>
                <c:pt idx="13602">
                  <c:v>136.020000000021</c:v>
                </c:pt>
                <c:pt idx="13603">
                  <c:v>136.030000000021</c:v>
                </c:pt>
                <c:pt idx="13604">
                  <c:v>136.040000000021</c:v>
                </c:pt>
                <c:pt idx="13605">
                  <c:v>136.050000000021</c:v>
                </c:pt>
                <c:pt idx="13606">
                  <c:v>136.060000000021</c:v>
                </c:pt>
                <c:pt idx="13607">
                  <c:v>136.070000000021</c:v>
                </c:pt>
                <c:pt idx="13608">
                  <c:v>136.080000000021</c:v>
                </c:pt>
                <c:pt idx="13609">
                  <c:v>136.090000000021</c:v>
                </c:pt>
                <c:pt idx="13610">
                  <c:v>136.100000000021</c:v>
                </c:pt>
                <c:pt idx="13611">
                  <c:v>136.110000000021</c:v>
                </c:pt>
                <c:pt idx="13612">
                  <c:v>136.120000000021</c:v>
                </c:pt>
                <c:pt idx="13613">
                  <c:v>136.130000000021</c:v>
                </c:pt>
                <c:pt idx="13614">
                  <c:v>136.140000000021</c:v>
                </c:pt>
                <c:pt idx="13615">
                  <c:v>136.150000000021</c:v>
                </c:pt>
                <c:pt idx="13616">
                  <c:v>136.160000000021</c:v>
                </c:pt>
                <c:pt idx="13617">
                  <c:v>136.170000000021</c:v>
                </c:pt>
                <c:pt idx="13618">
                  <c:v>136.180000000021</c:v>
                </c:pt>
                <c:pt idx="13619">
                  <c:v>136.190000000021</c:v>
                </c:pt>
                <c:pt idx="13620">
                  <c:v>136.200000000021</c:v>
                </c:pt>
                <c:pt idx="13621">
                  <c:v>136.210000000021</c:v>
                </c:pt>
                <c:pt idx="13622">
                  <c:v>136.220000000021</c:v>
                </c:pt>
                <c:pt idx="13623">
                  <c:v>136.230000000021</c:v>
                </c:pt>
                <c:pt idx="13624">
                  <c:v>136.240000000021</c:v>
                </c:pt>
                <c:pt idx="13625">
                  <c:v>136.250000000021</c:v>
                </c:pt>
                <c:pt idx="13626">
                  <c:v>136.260000000021</c:v>
                </c:pt>
                <c:pt idx="13627">
                  <c:v>136.270000000021</c:v>
                </c:pt>
                <c:pt idx="13628">
                  <c:v>136.280000000021</c:v>
                </c:pt>
                <c:pt idx="13629">
                  <c:v>136.290000000021</c:v>
                </c:pt>
                <c:pt idx="13630">
                  <c:v>136.300000000021</c:v>
                </c:pt>
                <c:pt idx="13631">
                  <c:v>136.310000000021</c:v>
                </c:pt>
                <c:pt idx="13632">
                  <c:v>136.320000000021</c:v>
                </c:pt>
                <c:pt idx="13633">
                  <c:v>136.330000000021</c:v>
                </c:pt>
                <c:pt idx="13634">
                  <c:v>136.34000000002</c:v>
                </c:pt>
                <c:pt idx="13635">
                  <c:v>136.35000000002</c:v>
                </c:pt>
                <c:pt idx="13636">
                  <c:v>136.36000000002</c:v>
                </c:pt>
                <c:pt idx="13637">
                  <c:v>136.37000000002</c:v>
                </c:pt>
                <c:pt idx="13638">
                  <c:v>136.38000000002</c:v>
                </c:pt>
                <c:pt idx="13639">
                  <c:v>136.39000000002</c:v>
                </c:pt>
                <c:pt idx="13640">
                  <c:v>136.40000000002</c:v>
                </c:pt>
                <c:pt idx="13641">
                  <c:v>136.41000000002</c:v>
                </c:pt>
                <c:pt idx="13642">
                  <c:v>136.42000000002</c:v>
                </c:pt>
                <c:pt idx="13643">
                  <c:v>136.43000000002</c:v>
                </c:pt>
                <c:pt idx="13644">
                  <c:v>136.44000000002</c:v>
                </c:pt>
                <c:pt idx="13645">
                  <c:v>136.45000000002</c:v>
                </c:pt>
                <c:pt idx="13646">
                  <c:v>136.46000000002</c:v>
                </c:pt>
                <c:pt idx="13647">
                  <c:v>136.47000000002</c:v>
                </c:pt>
                <c:pt idx="13648">
                  <c:v>136.48000000002</c:v>
                </c:pt>
                <c:pt idx="13649">
                  <c:v>136.49000000002</c:v>
                </c:pt>
                <c:pt idx="13650">
                  <c:v>136.50000000002</c:v>
                </c:pt>
                <c:pt idx="13651">
                  <c:v>136.51000000002</c:v>
                </c:pt>
                <c:pt idx="13652">
                  <c:v>136.52000000002</c:v>
                </c:pt>
                <c:pt idx="13653">
                  <c:v>136.53000000002</c:v>
                </c:pt>
                <c:pt idx="13654">
                  <c:v>136.54000000002</c:v>
                </c:pt>
                <c:pt idx="13655">
                  <c:v>136.55000000002</c:v>
                </c:pt>
                <c:pt idx="13656">
                  <c:v>136.56000000002</c:v>
                </c:pt>
                <c:pt idx="13657">
                  <c:v>136.57000000002</c:v>
                </c:pt>
                <c:pt idx="13658">
                  <c:v>136.58000000002</c:v>
                </c:pt>
                <c:pt idx="13659">
                  <c:v>136.59000000002</c:v>
                </c:pt>
                <c:pt idx="13660">
                  <c:v>136.60000000002</c:v>
                </c:pt>
                <c:pt idx="13661">
                  <c:v>136.61000000002</c:v>
                </c:pt>
                <c:pt idx="13662">
                  <c:v>136.62000000002</c:v>
                </c:pt>
                <c:pt idx="13663">
                  <c:v>136.63000000002</c:v>
                </c:pt>
                <c:pt idx="13664">
                  <c:v>136.64000000002</c:v>
                </c:pt>
                <c:pt idx="13665">
                  <c:v>136.65000000002</c:v>
                </c:pt>
                <c:pt idx="13666">
                  <c:v>136.66000000002</c:v>
                </c:pt>
                <c:pt idx="13667">
                  <c:v>136.67000000002</c:v>
                </c:pt>
                <c:pt idx="13668">
                  <c:v>136.68000000002</c:v>
                </c:pt>
                <c:pt idx="13669">
                  <c:v>136.69000000002</c:v>
                </c:pt>
                <c:pt idx="13670">
                  <c:v>136.70000000002</c:v>
                </c:pt>
                <c:pt idx="13671">
                  <c:v>136.71000000002</c:v>
                </c:pt>
                <c:pt idx="13672">
                  <c:v>136.72000000002</c:v>
                </c:pt>
                <c:pt idx="13673">
                  <c:v>136.73000000002</c:v>
                </c:pt>
                <c:pt idx="13674">
                  <c:v>136.74000000002</c:v>
                </c:pt>
                <c:pt idx="13675">
                  <c:v>136.75000000002</c:v>
                </c:pt>
                <c:pt idx="13676">
                  <c:v>136.76000000002</c:v>
                </c:pt>
                <c:pt idx="13677">
                  <c:v>136.77000000002</c:v>
                </c:pt>
                <c:pt idx="13678">
                  <c:v>136.78000000002</c:v>
                </c:pt>
                <c:pt idx="13679">
                  <c:v>136.79000000002</c:v>
                </c:pt>
                <c:pt idx="13680">
                  <c:v>136.80000000002</c:v>
                </c:pt>
                <c:pt idx="13681">
                  <c:v>136.81000000002</c:v>
                </c:pt>
                <c:pt idx="13682">
                  <c:v>136.82000000002</c:v>
                </c:pt>
                <c:pt idx="13683">
                  <c:v>136.83000000002</c:v>
                </c:pt>
                <c:pt idx="13684">
                  <c:v>136.84000000002</c:v>
                </c:pt>
                <c:pt idx="13685">
                  <c:v>136.85000000002</c:v>
                </c:pt>
                <c:pt idx="13686">
                  <c:v>136.86000000002</c:v>
                </c:pt>
                <c:pt idx="13687">
                  <c:v>136.87000000002</c:v>
                </c:pt>
                <c:pt idx="13688">
                  <c:v>136.88000000002</c:v>
                </c:pt>
                <c:pt idx="13689">
                  <c:v>136.89000000002</c:v>
                </c:pt>
                <c:pt idx="13690">
                  <c:v>136.90000000002</c:v>
                </c:pt>
                <c:pt idx="13691">
                  <c:v>136.91000000002</c:v>
                </c:pt>
                <c:pt idx="13692">
                  <c:v>136.92000000002</c:v>
                </c:pt>
                <c:pt idx="13693">
                  <c:v>136.93000000002</c:v>
                </c:pt>
                <c:pt idx="13694">
                  <c:v>136.94000000002</c:v>
                </c:pt>
                <c:pt idx="13695">
                  <c:v>136.95000000002</c:v>
                </c:pt>
                <c:pt idx="13696">
                  <c:v>136.96000000002</c:v>
                </c:pt>
                <c:pt idx="13697">
                  <c:v>136.97000000002</c:v>
                </c:pt>
                <c:pt idx="13698">
                  <c:v>136.98000000002</c:v>
                </c:pt>
                <c:pt idx="13699">
                  <c:v>136.99000000002</c:v>
                </c:pt>
                <c:pt idx="13700">
                  <c:v>137.00000000002</c:v>
                </c:pt>
                <c:pt idx="13701">
                  <c:v>137.01000000002</c:v>
                </c:pt>
                <c:pt idx="13702">
                  <c:v>137.02000000002</c:v>
                </c:pt>
                <c:pt idx="13703">
                  <c:v>137.03000000002</c:v>
                </c:pt>
                <c:pt idx="13704">
                  <c:v>137.04000000002</c:v>
                </c:pt>
                <c:pt idx="13705">
                  <c:v>137.05000000002</c:v>
                </c:pt>
                <c:pt idx="13706">
                  <c:v>137.06000000002</c:v>
                </c:pt>
                <c:pt idx="13707">
                  <c:v>137.07000000002</c:v>
                </c:pt>
                <c:pt idx="13708">
                  <c:v>137.08000000002</c:v>
                </c:pt>
                <c:pt idx="13709">
                  <c:v>137.09000000002</c:v>
                </c:pt>
                <c:pt idx="13710">
                  <c:v>137.10000000002</c:v>
                </c:pt>
                <c:pt idx="13711">
                  <c:v>137.11000000002</c:v>
                </c:pt>
                <c:pt idx="13712">
                  <c:v>137.12000000002</c:v>
                </c:pt>
                <c:pt idx="13713">
                  <c:v>137.13000000002</c:v>
                </c:pt>
                <c:pt idx="13714">
                  <c:v>137.14000000002</c:v>
                </c:pt>
                <c:pt idx="13715">
                  <c:v>137.15000000002</c:v>
                </c:pt>
                <c:pt idx="13716">
                  <c:v>137.16000000002</c:v>
                </c:pt>
                <c:pt idx="13717">
                  <c:v>137.17000000002</c:v>
                </c:pt>
                <c:pt idx="13718">
                  <c:v>137.18000000002</c:v>
                </c:pt>
                <c:pt idx="13719">
                  <c:v>137.19000000002</c:v>
                </c:pt>
                <c:pt idx="13720">
                  <c:v>137.20000000002</c:v>
                </c:pt>
                <c:pt idx="13721">
                  <c:v>137.21000000002</c:v>
                </c:pt>
                <c:pt idx="13722">
                  <c:v>137.22000000002</c:v>
                </c:pt>
                <c:pt idx="13723">
                  <c:v>137.23000000002</c:v>
                </c:pt>
                <c:pt idx="13724">
                  <c:v>137.24000000002</c:v>
                </c:pt>
                <c:pt idx="13725">
                  <c:v>137.25000000002</c:v>
                </c:pt>
                <c:pt idx="13726">
                  <c:v>137.26000000002</c:v>
                </c:pt>
                <c:pt idx="13727">
                  <c:v>137.27000000002</c:v>
                </c:pt>
                <c:pt idx="13728">
                  <c:v>137.28000000002</c:v>
                </c:pt>
                <c:pt idx="13729">
                  <c:v>137.29000000002</c:v>
                </c:pt>
                <c:pt idx="13730">
                  <c:v>137.30000000002</c:v>
                </c:pt>
                <c:pt idx="13731">
                  <c:v>137.31000000002</c:v>
                </c:pt>
                <c:pt idx="13732">
                  <c:v>137.32000000002</c:v>
                </c:pt>
                <c:pt idx="13733">
                  <c:v>137.33000000002</c:v>
                </c:pt>
                <c:pt idx="13734">
                  <c:v>137.34000000002</c:v>
                </c:pt>
                <c:pt idx="13735">
                  <c:v>137.35000000002</c:v>
                </c:pt>
                <c:pt idx="13736">
                  <c:v>137.36000000002</c:v>
                </c:pt>
                <c:pt idx="13737">
                  <c:v>137.37000000002</c:v>
                </c:pt>
                <c:pt idx="13738">
                  <c:v>137.38000000002</c:v>
                </c:pt>
                <c:pt idx="13739">
                  <c:v>137.39000000002</c:v>
                </c:pt>
                <c:pt idx="13740">
                  <c:v>137.40000000002</c:v>
                </c:pt>
                <c:pt idx="13741">
                  <c:v>137.41000000002</c:v>
                </c:pt>
                <c:pt idx="13742">
                  <c:v>137.42000000002</c:v>
                </c:pt>
                <c:pt idx="13743">
                  <c:v>137.43000000002</c:v>
                </c:pt>
                <c:pt idx="13744">
                  <c:v>137.440000000019</c:v>
                </c:pt>
                <c:pt idx="13745">
                  <c:v>137.450000000019</c:v>
                </c:pt>
                <c:pt idx="13746">
                  <c:v>137.460000000019</c:v>
                </c:pt>
                <c:pt idx="13747">
                  <c:v>137.470000000019</c:v>
                </c:pt>
                <c:pt idx="13748">
                  <c:v>137.480000000019</c:v>
                </c:pt>
                <c:pt idx="13749">
                  <c:v>137.490000000019</c:v>
                </c:pt>
                <c:pt idx="13750">
                  <c:v>137.500000000019</c:v>
                </c:pt>
                <c:pt idx="13751">
                  <c:v>137.510000000019</c:v>
                </c:pt>
                <c:pt idx="13752">
                  <c:v>137.520000000019</c:v>
                </c:pt>
                <c:pt idx="13753">
                  <c:v>137.530000000019</c:v>
                </c:pt>
                <c:pt idx="13754">
                  <c:v>137.540000000019</c:v>
                </c:pt>
                <c:pt idx="13755">
                  <c:v>137.550000000019</c:v>
                </c:pt>
                <c:pt idx="13756">
                  <c:v>137.560000000019</c:v>
                </c:pt>
                <c:pt idx="13757">
                  <c:v>137.570000000019</c:v>
                </c:pt>
                <c:pt idx="13758">
                  <c:v>137.580000000019</c:v>
                </c:pt>
                <c:pt idx="13759">
                  <c:v>137.590000000019</c:v>
                </c:pt>
                <c:pt idx="13760">
                  <c:v>137.600000000019</c:v>
                </c:pt>
                <c:pt idx="13761">
                  <c:v>137.610000000019</c:v>
                </c:pt>
                <c:pt idx="13762">
                  <c:v>137.620000000019</c:v>
                </c:pt>
                <c:pt idx="13763">
                  <c:v>137.630000000019</c:v>
                </c:pt>
                <c:pt idx="13764">
                  <c:v>137.640000000019</c:v>
                </c:pt>
                <c:pt idx="13765">
                  <c:v>137.650000000019</c:v>
                </c:pt>
                <c:pt idx="13766">
                  <c:v>137.660000000019</c:v>
                </c:pt>
                <c:pt idx="13767">
                  <c:v>137.670000000019</c:v>
                </c:pt>
                <c:pt idx="13768">
                  <c:v>137.680000000019</c:v>
                </c:pt>
                <c:pt idx="13769">
                  <c:v>137.690000000019</c:v>
                </c:pt>
                <c:pt idx="13770">
                  <c:v>137.700000000019</c:v>
                </c:pt>
                <c:pt idx="13771">
                  <c:v>137.710000000019</c:v>
                </c:pt>
                <c:pt idx="13772">
                  <c:v>137.720000000019</c:v>
                </c:pt>
                <c:pt idx="13773">
                  <c:v>137.730000000019</c:v>
                </c:pt>
                <c:pt idx="13774">
                  <c:v>137.740000000019</c:v>
                </c:pt>
                <c:pt idx="13775">
                  <c:v>137.750000000019</c:v>
                </c:pt>
                <c:pt idx="13776">
                  <c:v>137.760000000019</c:v>
                </c:pt>
                <c:pt idx="13777">
                  <c:v>137.770000000019</c:v>
                </c:pt>
                <c:pt idx="13778">
                  <c:v>137.780000000019</c:v>
                </c:pt>
                <c:pt idx="13779">
                  <c:v>137.790000000019</c:v>
                </c:pt>
                <c:pt idx="13780">
                  <c:v>137.800000000019</c:v>
                </c:pt>
                <c:pt idx="13781">
                  <c:v>137.810000000019</c:v>
                </c:pt>
                <c:pt idx="13782">
                  <c:v>137.820000000019</c:v>
                </c:pt>
                <c:pt idx="13783">
                  <c:v>137.830000000019</c:v>
                </c:pt>
                <c:pt idx="13784">
                  <c:v>137.840000000019</c:v>
                </c:pt>
                <c:pt idx="13785">
                  <c:v>137.850000000019</c:v>
                </c:pt>
                <c:pt idx="13786">
                  <c:v>137.860000000019</c:v>
                </c:pt>
                <c:pt idx="13787">
                  <c:v>137.870000000019</c:v>
                </c:pt>
                <c:pt idx="13788">
                  <c:v>137.880000000019</c:v>
                </c:pt>
                <c:pt idx="13789">
                  <c:v>137.890000000019</c:v>
                </c:pt>
                <c:pt idx="13790">
                  <c:v>137.900000000019</c:v>
                </c:pt>
                <c:pt idx="13791">
                  <c:v>137.910000000019</c:v>
                </c:pt>
                <c:pt idx="13792">
                  <c:v>137.920000000019</c:v>
                </c:pt>
                <c:pt idx="13793">
                  <c:v>137.930000000019</c:v>
                </c:pt>
                <c:pt idx="13794">
                  <c:v>137.940000000019</c:v>
                </c:pt>
                <c:pt idx="13795">
                  <c:v>137.950000000019</c:v>
                </c:pt>
                <c:pt idx="13796">
                  <c:v>137.960000000019</c:v>
                </c:pt>
                <c:pt idx="13797">
                  <c:v>137.970000000019</c:v>
                </c:pt>
                <c:pt idx="13798">
                  <c:v>137.980000000019</c:v>
                </c:pt>
                <c:pt idx="13799">
                  <c:v>137.990000000019</c:v>
                </c:pt>
                <c:pt idx="13800">
                  <c:v>138.000000000019</c:v>
                </c:pt>
                <c:pt idx="13801">
                  <c:v>138.010000000019</c:v>
                </c:pt>
                <c:pt idx="13802">
                  <c:v>138.020000000019</c:v>
                </c:pt>
                <c:pt idx="13803">
                  <c:v>138.030000000019</c:v>
                </c:pt>
                <c:pt idx="13804">
                  <c:v>138.040000000019</c:v>
                </c:pt>
                <c:pt idx="13805">
                  <c:v>138.050000000019</c:v>
                </c:pt>
                <c:pt idx="13806">
                  <c:v>138.060000000019</c:v>
                </c:pt>
                <c:pt idx="13807">
                  <c:v>138.070000000019</c:v>
                </c:pt>
                <c:pt idx="13808">
                  <c:v>138.080000000019</c:v>
                </c:pt>
                <c:pt idx="13809">
                  <c:v>138.090000000019</c:v>
                </c:pt>
                <c:pt idx="13810">
                  <c:v>138.100000000019</c:v>
                </c:pt>
                <c:pt idx="13811">
                  <c:v>138.110000000019</c:v>
                </c:pt>
                <c:pt idx="13812">
                  <c:v>138.120000000019</c:v>
                </c:pt>
                <c:pt idx="13813">
                  <c:v>138.130000000019</c:v>
                </c:pt>
                <c:pt idx="13814">
                  <c:v>138.140000000019</c:v>
                </c:pt>
                <c:pt idx="13815">
                  <c:v>138.150000000019</c:v>
                </c:pt>
                <c:pt idx="13816">
                  <c:v>138.160000000019</c:v>
                </c:pt>
                <c:pt idx="13817">
                  <c:v>138.170000000019</c:v>
                </c:pt>
                <c:pt idx="13818">
                  <c:v>138.180000000019</c:v>
                </c:pt>
                <c:pt idx="13819">
                  <c:v>138.190000000019</c:v>
                </c:pt>
                <c:pt idx="13820">
                  <c:v>138.200000000019</c:v>
                </c:pt>
                <c:pt idx="13821">
                  <c:v>138.210000000019</c:v>
                </c:pt>
                <c:pt idx="13822">
                  <c:v>138.220000000019</c:v>
                </c:pt>
                <c:pt idx="13823">
                  <c:v>138.230000000019</c:v>
                </c:pt>
                <c:pt idx="13824">
                  <c:v>138.240000000019</c:v>
                </c:pt>
                <c:pt idx="13825">
                  <c:v>138.250000000019</c:v>
                </c:pt>
                <c:pt idx="13826">
                  <c:v>138.260000000019</c:v>
                </c:pt>
                <c:pt idx="13827">
                  <c:v>138.270000000019</c:v>
                </c:pt>
                <c:pt idx="13828">
                  <c:v>138.280000000019</c:v>
                </c:pt>
                <c:pt idx="13829">
                  <c:v>138.290000000019</c:v>
                </c:pt>
                <c:pt idx="13830">
                  <c:v>138.300000000019</c:v>
                </c:pt>
                <c:pt idx="13831">
                  <c:v>138.310000000019</c:v>
                </c:pt>
                <c:pt idx="13832">
                  <c:v>138.320000000019</c:v>
                </c:pt>
                <c:pt idx="13833">
                  <c:v>138.330000000019</c:v>
                </c:pt>
                <c:pt idx="13834">
                  <c:v>138.340000000019</c:v>
                </c:pt>
                <c:pt idx="13835">
                  <c:v>138.350000000019</c:v>
                </c:pt>
                <c:pt idx="13836">
                  <c:v>138.360000000019</c:v>
                </c:pt>
                <c:pt idx="13837">
                  <c:v>138.370000000019</c:v>
                </c:pt>
                <c:pt idx="13838">
                  <c:v>138.380000000019</c:v>
                </c:pt>
                <c:pt idx="13839">
                  <c:v>138.390000000019</c:v>
                </c:pt>
                <c:pt idx="13840">
                  <c:v>138.400000000019</c:v>
                </c:pt>
                <c:pt idx="13841">
                  <c:v>138.410000000019</c:v>
                </c:pt>
                <c:pt idx="13842">
                  <c:v>138.420000000019</c:v>
                </c:pt>
                <c:pt idx="13843">
                  <c:v>138.430000000019</c:v>
                </c:pt>
                <c:pt idx="13844">
                  <c:v>138.440000000019</c:v>
                </c:pt>
                <c:pt idx="13845">
                  <c:v>138.450000000019</c:v>
                </c:pt>
                <c:pt idx="13846">
                  <c:v>138.460000000019</c:v>
                </c:pt>
                <c:pt idx="13847">
                  <c:v>138.470000000019</c:v>
                </c:pt>
                <c:pt idx="13848">
                  <c:v>138.480000000019</c:v>
                </c:pt>
                <c:pt idx="13849">
                  <c:v>138.490000000019</c:v>
                </c:pt>
                <c:pt idx="13850">
                  <c:v>138.500000000019</c:v>
                </c:pt>
                <c:pt idx="13851">
                  <c:v>138.510000000019</c:v>
                </c:pt>
                <c:pt idx="13852">
                  <c:v>138.520000000019</c:v>
                </c:pt>
                <c:pt idx="13853">
                  <c:v>138.530000000019</c:v>
                </c:pt>
                <c:pt idx="13854">
                  <c:v>138.540000000018</c:v>
                </c:pt>
                <c:pt idx="13855">
                  <c:v>138.550000000018</c:v>
                </c:pt>
                <c:pt idx="13856">
                  <c:v>138.560000000018</c:v>
                </c:pt>
                <c:pt idx="13857">
                  <c:v>138.570000000018</c:v>
                </c:pt>
                <c:pt idx="13858">
                  <c:v>138.580000000018</c:v>
                </c:pt>
                <c:pt idx="13859">
                  <c:v>138.590000000018</c:v>
                </c:pt>
                <c:pt idx="13860">
                  <c:v>138.600000000018</c:v>
                </c:pt>
                <c:pt idx="13861">
                  <c:v>138.610000000018</c:v>
                </c:pt>
                <c:pt idx="13862">
                  <c:v>138.620000000018</c:v>
                </c:pt>
                <c:pt idx="13863">
                  <c:v>138.630000000018</c:v>
                </c:pt>
                <c:pt idx="13864">
                  <c:v>138.640000000018</c:v>
                </c:pt>
                <c:pt idx="13865">
                  <c:v>138.650000000018</c:v>
                </c:pt>
                <c:pt idx="13866">
                  <c:v>138.660000000018</c:v>
                </c:pt>
                <c:pt idx="13867">
                  <c:v>138.670000000018</c:v>
                </c:pt>
                <c:pt idx="13868">
                  <c:v>138.680000000018</c:v>
                </c:pt>
                <c:pt idx="13869">
                  <c:v>138.690000000018</c:v>
                </c:pt>
                <c:pt idx="13870">
                  <c:v>138.700000000018</c:v>
                </c:pt>
                <c:pt idx="13871">
                  <c:v>138.710000000018</c:v>
                </c:pt>
                <c:pt idx="13872">
                  <c:v>138.720000000018</c:v>
                </c:pt>
                <c:pt idx="13873">
                  <c:v>138.730000000018</c:v>
                </c:pt>
                <c:pt idx="13874">
                  <c:v>138.740000000018</c:v>
                </c:pt>
                <c:pt idx="13875">
                  <c:v>138.750000000018</c:v>
                </c:pt>
                <c:pt idx="13876">
                  <c:v>138.760000000018</c:v>
                </c:pt>
                <c:pt idx="13877">
                  <c:v>138.770000000018</c:v>
                </c:pt>
                <c:pt idx="13878">
                  <c:v>138.780000000018</c:v>
                </c:pt>
                <c:pt idx="13879">
                  <c:v>138.790000000018</c:v>
                </c:pt>
                <c:pt idx="13880">
                  <c:v>138.800000000018</c:v>
                </c:pt>
                <c:pt idx="13881">
                  <c:v>138.810000000018</c:v>
                </c:pt>
                <c:pt idx="13882">
                  <c:v>138.820000000018</c:v>
                </c:pt>
                <c:pt idx="13883">
                  <c:v>138.830000000018</c:v>
                </c:pt>
                <c:pt idx="13884">
                  <c:v>138.840000000018</c:v>
                </c:pt>
                <c:pt idx="13885">
                  <c:v>138.850000000018</c:v>
                </c:pt>
                <c:pt idx="13886">
                  <c:v>138.860000000018</c:v>
                </c:pt>
                <c:pt idx="13887">
                  <c:v>138.870000000018</c:v>
                </c:pt>
                <c:pt idx="13888">
                  <c:v>138.880000000018</c:v>
                </c:pt>
                <c:pt idx="13889">
                  <c:v>138.890000000018</c:v>
                </c:pt>
                <c:pt idx="13890">
                  <c:v>138.900000000018</c:v>
                </c:pt>
                <c:pt idx="13891">
                  <c:v>138.910000000018</c:v>
                </c:pt>
                <c:pt idx="13892">
                  <c:v>138.920000000018</c:v>
                </c:pt>
                <c:pt idx="13893">
                  <c:v>138.930000000018</c:v>
                </c:pt>
                <c:pt idx="13894">
                  <c:v>138.940000000018</c:v>
                </c:pt>
                <c:pt idx="13895">
                  <c:v>138.950000000018</c:v>
                </c:pt>
                <c:pt idx="13896">
                  <c:v>138.960000000018</c:v>
                </c:pt>
                <c:pt idx="13897">
                  <c:v>138.970000000018</c:v>
                </c:pt>
                <c:pt idx="13898">
                  <c:v>138.980000000018</c:v>
                </c:pt>
                <c:pt idx="13899">
                  <c:v>138.990000000018</c:v>
                </c:pt>
                <c:pt idx="13900">
                  <c:v>139.000000000018</c:v>
                </c:pt>
                <c:pt idx="13901">
                  <c:v>139.010000000018</c:v>
                </c:pt>
                <c:pt idx="13902">
                  <c:v>139.020000000018</c:v>
                </c:pt>
                <c:pt idx="13903">
                  <c:v>139.030000000018</c:v>
                </c:pt>
                <c:pt idx="13904">
                  <c:v>139.040000000018</c:v>
                </c:pt>
                <c:pt idx="13905">
                  <c:v>139.050000000018</c:v>
                </c:pt>
                <c:pt idx="13906">
                  <c:v>139.060000000018</c:v>
                </c:pt>
                <c:pt idx="13907">
                  <c:v>139.070000000018</c:v>
                </c:pt>
                <c:pt idx="13908">
                  <c:v>139.080000000018</c:v>
                </c:pt>
                <c:pt idx="13909">
                  <c:v>139.090000000018</c:v>
                </c:pt>
                <c:pt idx="13910">
                  <c:v>139.100000000018</c:v>
                </c:pt>
                <c:pt idx="13911">
                  <c:v>139.110000000018</c:v>
                </c:pt>
                <c:pt idx="13912">
                  <c:v>139.120000000018</c:v>
                </c:pt>
                <c:pt idx="13913">
                  <c:v>139.130000000018</c:v>
                </c:pt>
                <c:pt idx="13914">
                  <c:v>139.140000000018</c:v>
                </c:pt>
                <c:pt idx="13915">
                  <c:v>139.150000000018</c:v>
                </c:pt>
                <c:pt idx="13916">
                  <c:v>139.160000000018</c:v>
                </c:pt>
                <c:pt idx="13917">
                  <c:v>139.170000000018</c:v>
                </c:pt>
                <c:pt idx="13918">
                  <c:v>139.180000000018</c:v>
                </c:pt>
                <c:pt idx="13919">
                  <c:v>139.190000000018</c:v>
                </c:pt>
                <c:pt idx="13920">
                  <c:v>139.200000000018</c:v>
                </c:pt>
                <c:pt idx="13921">
                  <c:v>139.210000000018</c:v>
                </c:pt>
                <c:pt idx="13922">
                  <c:v>139.220000000018</c:v>
                </c:pt>
                <c:pt idx="13923">
                  <c:v>139.230000000018</c:v>
                </c:pt>
                <c:pt idx="13924">
                  <c:v>139.240000000018</c:v>
                </c:pt>
                <c:pt idx="13925">
                  <c:v>139.250000000018</c:v>
                </c:pt>
                <c:pt idx="13926">
                  <c:v>139.260000000018</c:v>
                </c:pt>
                <c:pt idx="13927">
                  <c:v>139.270000000018</c:v>
                </c:pt>
                <c:pt idx="13928">
                  <c:v>139.280000000018</c:v>
                </c:pt>
                <c:pt idx="13929">
                  <c:v>139.290000000018</c:v>
                </c:pt>
                <c:pt idx="13930">
                  <c:v>139.300000000018</c:v>
                </c:pt>
                <c:pt idx="13931">
                  <c:v>139.310000000018</c:v>
                </c:pt>
                <c:pt idx="13932">
                  <c:v>139.320000000018</c:v>
                </c:pt>
                <c:pt idx="13933">
                  <c:v>139.330000000018</c:v>
                </c:pt>
                <c:pt idx="13934">
                  <c:v>139.340000000018</c:v>
                </c:pt>
                <c:pt idx="13935">
                  <c:v>139.350000000018</c:v>
                </c:pt>
                <c:pt idx="13936">
                  <c:v>139.360000000018</c:v>
                </c:pt>
                <c:pt idx="13937">
                  <c:v>139.370000000018</c:v>
                </c:pt>
                <c:pt idx="13938">
                  <c:v>139.380000000018</c:v>
                </c:pt>
                <c:pt idx="13939">
                  <c:v>139.390000000018</c:v>
                </c:pt>
                <c:pt idx="13940">
                  <c:v>139.400000000018</c:v>
                </c:pt>
                <c:pt idx="13941">
                  <c:v>139.410000000018</c:v>
                </c:pt>
                <c:pt idx="13942">
                  <c:v>139.420000000018</c:v>
                </c:pt>
                <c:pt idx="13943">
                  <c:v>139.430000000018</c:v>
                </c:pt>
                <c:pt idx="13944">
                  <c:v>139.440000000018</c:v>
                </c:pt>
                <c:pt idx="13945">
                  <c:v>139.450000000018</c:v>
                </c:pt>
                <c:pt idx="13946">
                  <c:v>139.460000000018</c:v>
                </c:pt>
                <c:pt idx="13947">
                  <c:v>139.470000000018</c:v>
                </c:pt>
                <c:pt idx="13948">
                  <c:v>139.480000000018</c:v>
                </c:pt>
                <c:pt idx="13949">
                  <c:v>139.490000000018</c:v>
                </c:pt>
                <c:pt idx="13950">
                  <c:v>139.500000000018</c:v>
                </c:pt>
                <c:pt idx="13951">
                  <c:v>139.510000000018</c:v>
                </c:pt>
                <c:pt idx="13952">
                  <c:v>139.520000000018</c:v>
                </c:pt>
                <c:pt idx="13953">
                  <c:v>139.530000000018</c:v>
                </c:pt>
                <c:pt idx="13954">
                  <c:v>139.540000000018</c:v>
                </c:pt>
                <c:pt idx="13955">
                  <c:v>139.550000000018</c:v>
                </c:pt>
                <c:pt idx="13956">
                  <c:v>139.560000000018</c:v>
                </c:pt>
                <c:pt idx="13957">
                  <c:v>139.570000000018</c:v>
                </c:pt>
                <c:pt idx="13958">
                  <c:v>139.580000000018</c:v>
                </c:pt>
                <c:pt idx="13959">
                  <c:v>139.590000000018</c:v>
                </c:pt>
                <c:pt idx="13960">
                  <c:v>139.600000000018</c:v>
                </c:pt>
                <c:pt idx="13961">
                  <c:v>139.610000000018</c:v>
                </c:pt>
                <c:pt idx="13962">
                  <c:v>139.620000000018</c:v>
                </c:pt>
                <c:pt idx="13963">
                  <c:v>139.630000000018</c:v>
                </c:pt>
                <c:pt idx="13964">
                  <c:v>139.640000000017</c:v>
                </c:pt>
                <c:pt idx="13965">
                  <c:v>139.650000000017</c:v>
                </c:pt>
                <c:pt idx="13966">
                  <c:v>139.660000000017</c:v>
                </c:pt>
                <c:pt idx="13967">
                  <c:v>139.670000000017</c:v>
                </c:pt>
                <c:pt idx="13968">
                  <c:v>139.680000000017</c:v>
                </c:pt>
                <c:pt idx="13969">
                  <c:v>139.690000000017</c:v>
                </c:pt>
                <c:pt idx="13970">
                  <c:v>139.700000000017</c:v>
                </c:pt>
                <c:pt idx="13971">
                  <c:v>139.710000000017</c:v>
                </c:pt>
                <c:pt idx="13972">
                  <c:v>139.720000000017</c:v>
                </c:pt>
                <c:pt idx="13973">
                  <c:v>139.730000000017</c:v>
                </c:pt>
                <c:pt idx="13974">
                  <c:v>139.740000000017</c:v>
                </c:pt>
                <c:pt idx="13975">
                  <c:v>139.750000000017</c:v>
                </c:pt>
                <c:pt idx="13976">
                  <c:v>139.760000000017</c:v>
                </c:pt>
                <c:pt idx="13977">
                  <c:v>139.770000000017</c:v>
                </c:pt>
                <c:pt idx="13978">
                  <c:v>139.780000000017</c:v>
                </c:pt>
                <c:pt idx="13979">
                  <c:v>139.790000000017</c:v>
                </c:pt>
                <c:pt idx="13980">
                  <c:v>139.800000000017</c:v>
                </c:pt>
                <c:pt idx="13981">
                  <c:v>139.810000000017</c:v>
                </c:pt>
                <c:pt idx="13982">
                  <c:v>139.820000000017</c:v>
                </c:pt>
                <c:pt idx="13983">
                  <c:v>139.830000000017</c:v>
                </c:pt>
                <c:pt idx="13984">
                  <c:v>139.840000000017</c:v>
                </c:pt>
                <c:pt idx="13985">
                  <c:v>139.850000000017</c:v>
                </c:pt>
                <c:pt idx="13986">
                  <c:v>139.860000000017</c:v>
                </c:pt>
                <c:pt idx="13987">
                  <c:v>139.870000000017</c:v>
                </c:pt>
                <c:pt idx="13988">
                  <c:v>139.880000000017</c:v>
                </c:pt>
                <c:pt idx="13989">
                  <c:v>139.890000000017</c:v>
                </c:pt>
                <c:pt idx="13990">
                  <c:v>139.900000000017</c:v>
                </c:pt>
                <c:pt idx="13991">
                  <c:v>139.910000000017</c:v>
                </c:pt>
                <c:pt idx="13992">
                  <c:v>139.920000000017</c:v>
                </c:pt>
                <c:pt idx="13993">
                  <c:v>139.930000000017</c:v>
                </c:pt>
                <c:pt idx="13994">
                  <c:v>139.940000000017</c:v>
                </c:pt>
                <c:pt idx="13995">
                  <c:v>139.950000000017</c:v>
                </c:pt>
                <c:pt idx="13996">
                  <c:v>139.960000000017</c:v>
                </c:pt>
                <c:pt idx="13997">
                  <c:v>139.970000000017</c:v>
                </c:pt>
                <c:pt idx="13998">
                  <c:v>139.980000000017</c:v>
                </c:pt>
                <c:pt idx="13999">
                  <c:v>139.990000000017</c:v>
                </c:pt>
                <c:pt idx="14000">
                  <c:v>140.000000000017</c:v>
                </c:pt>
                <c:pt idx="14001">
                  <c:v>140.010000000017</c:v>
                </c:pt>
                <c:pt idx="14002">
                  <c:v>140.020000000017</c:v>
                </c:pt>
                <c:pt idx="14003">
                  <c:v>140.030000000017</c:v>
                </c:pt>
                <c:pt idx="14004">
                  <c:v>140.040000000017</c:v>
                </c:pt>
                <c:pt idx="14005">
                  <c:v>140.050000000017</c:v>
                </c:pt>
                <c:pt idx="14006">
                  <c:v>140.060000000017</c:v>
                </c:pt>
                <c:pt idx="14007">
                  <c:v>140.070000000017</c:v>
                </c:pt>
                <c:pt idx="14008">
                  <c:v>140.080000000017</c:v>
                </c:pt>
                <c:pt idx="14009">
                  <c:v>140.090000000017</c:v>
                </c:pt>
                <c:pt idx="14010">
                  <c:v>140.100000000017</c:v>
                </c:pt>
                <c:pt idx="14011">
                  <c:v>140.110000000017</c:v>
                </c:pt>
                <c:pt idx="14012">
                  <c:v>140.120000000017</c:v>
                </c:pt>
                <c:pt idx="14013">
                  <c:v>140.130000000017</c:v>
                </c:pt>
                <c:pt idx="14014">
                  <c:v>140.140000000017</c:v>
                </c:pt>
                <c:pt idx="14015">
                  <c:v>140.150000000017</c:v>
                </c:pt>
                <c:pt idx="14016">
                  <c:v>140.160000000017</c:v>
                </c:pt>
                <c:pt idx="14017">
                  <c:v>140.170000000017</c:v>
                </c:pt>
                <c:pt idx="14018">
                  <c:v>140.180000000017</c:v>
                </c:pt>
                <c:pt idx="14019">
                  <c:v>140.190000000017</c:v>
                </c:pt>
                <c:pt idx="14020">
                  <c:v>140.200000000017</c:v>
                </c:pt>
                <c:pt idx="14021">
                  <c:v>140.210000000017</c:v>
                </c:pt>
                <c:pt idx="14022">
                  <c:v>140.220000000017</c:v>
                </c:pt>
                <c:pt idx="14023">
                  <c:v>140.230000000017</c:v>
                </c:pt>
                <c:pt idx="14024">
                  <c:v>140.240000000017</c:v>
                </c:pt>
                <c:pt idx="14025">
                  <c:v>140.250000000017</c:v>
                </c:pt>
                <c:pt idx="14026">
                  <c:v>140.260000000017</c:v>
                </c:pt>
                <c:pt idx="14027">
                  <c:v>140.270000000017</c:v>
                </c:pt>
                <c:pt idx="14028">
                  <c:v>140.280000000017</c:v>
                </c:pt>
                <c:pt idx="14029">
                  <c:v>140.290000000017</c:v>
                </c:pt>
                <c:pt idx="14030">
                  <c:v>140.300000000017</c:v>
                </c:pt>
                <c:pt idx="14031">
                  <c:v>140.310000000017</c:v>
                </c:pt>
                <c:pt idx="14032">
                  <c:v>140.320000000017</c:v>
                </c:pt>
                <c:pt idx="14033">
                  <c:v>140.330000000017</c:v>
                </c:pt>
                <c:pt idx="14034">
                  <c:v>140.340000000017</c:v>
                </c:pt>
                <c:pt idx="14035">
                  <c:v>140.350000000017</c:v>
                </c:pt>
                <c:pt idx="14036">
                  <c:v>140.360000000017</c:v>
                </c:pt>
                <c:pt idx="14037">
                  <c:v>140.370000000017</c:v>
                </c:pt>
                <c:pt idx="14038">
                  <c:v>140.380000000017</c:v>
                </c:pt>
                <c:pt idx="14039">
                  <c:v>140.390000000017</c:v>
                </c:pt>
                <c:pt idx="14040">
                  <c:v>140.400000000017</c:v>
                </c:pt>
                <c:pt idx="14041">
                  <c:v>140.410000000017</c:v>
                </c:pt>
                <c:pt idx="14042">
                  <c:v>140.420000000017</c:v>
                </c:pt>
                <c:pt idx="14043">
                  <c:v>140.430000000017</c:v>
                </c:pt>
                <c:pt idx="14044">
                  <c:v>140.440000000017</c:v>
                </c:pt>
                <c:pt idx="14045">
                  <c:v>140.450000000017</c:v>
                </c:pt>
                <c:pt idx="14046">
                  <c:v>140.460000000017</c:v>
                </c:pt>
                <c:pt idx="14047">
                  <c:v>140.470000000017</c:v>
                </c:pt>
                <c:pt idx="14048">
                  <c:v>140.480000000017</c:v>
                </c:pt>
                <c:pt idx="14049">
                  <c:v>140.490000000017</c:v>
                </c:pt>
                <c:pt idx="14050">
                  <c:v>140.500000000017</c:v>
                </c:pt>
                <c:pt idx="14051">
                  <c:v>140.510000000017</c:v>
                </c:pt>
                <c:pt idx="14052">
                  <c:v>140.520000000017</c:v>
                </c:pt>
                <c:pt idx="14053">
                  <c:v>140.530000000017</c:v>
                </c:pt>
                <c:pt idx="14054">
                  <c:v>140.540000000017</c:v>
                </c:pt>
                <c:pt idx="14055">
                  <c:v>140.550000000017</c:v>
                </c:pt>
                <c:pt idx="14056">
                  <c:v>140.560000000017</c:v>
                </c:pt>
                <c:pt idx="14057">
                  <c:v>140.570000000017</c:v>
                </c:pt>
                <c:pt idx="14058">
                  <c:v>140.580000000017</c:v>
                </c:pt>
                <c:pt idx="14059">
                  <c:v>140.590000000017</c:v>
                </c:pt>
                <c:pt idx="14060">
                  <c:v>140.600000000017</c:v>
                </c:pt>
                <c:pt idx="14061">
                  <c:v>140.610000000017</c:v>
                </c:pt>
                <c:pt idx="14062">
                  <c:v>140.620000000017</c:v>
                </c:pt>
                <c:pt idx="14063">
                  <c:v>140.630000000017</c:v>
                </c:pt>
                <c:pt idx="14064">
                  <c:v>140.640000000017</c:v>
                </c:pt>
                <c:pt idx="14065">
                  <c:v>140.650000000017</c:v>
                </c:pt>
                <c:pt idx="14066">
                  <c:v>140.660000000017</c:v>
                </c:pt>
                <c:pt idx="14067">
                  <c:v>140.670000000017</c:v>
                </c:pt>
                <c:pt idx="14068">
                  <c:v>140.680000000017</c:v>
                </c:pt>
                <c:pt idx="14069">
                  <c:v>140.690000000017</c:v>
                </c:pt>
                <c:pt idx="14070">
                  <c:v>140.700000000017</c:v>
                </c:pt>
                <c:pt idx="14071">
                  <c:v>140.710000000017</c:v>
                </c:pt>
                <c:pt idx="14072">
                  <c:v>140.720000000017</c:v>
                </c:pt>
                <c:pt idx="14073">
                  <c:v>140.730000000017</c:v>
                </c:pt>
                <c:pt idx="14074">
                  <c:v>140.740000000016</c:v>
                </c:pt>
                <c:pt idx="14075">
                  <c:v>140.750000000016</c:v>
                </c:pt>
                <c:pt idx="14076">
                  <c:v>140.760000000016</c:v>
                </c:pt>
                <c:pt idx="14077">
                  <c:v>140.770000000016</c:v>
                </c:pt>
                <c:pt idx="14078">
                  <c:v>140.780000000016</c:v>
                </c:pt>
                <c:pt idx="14079">
                  <c:v>140.790000000016</c:v>
                </c:pt>
                <c:pt idx="14080">
                  <c:v>140.800000000016</c:v>
                </c:pt>
                <c:pt idx="14081">
                  <c:v>140.810000000016</c:v>
                </c:pt>
                <c:pt idx="14082">
                  <c:v>140.820000000016</c:v>
                </c:pt>
                <c:pt idx="14083">
                  <c:v>140.830000000016</c:v>
                </c:pt>
                <c:pt idx="14084">
                  <c:v>140.840000000016</c:v>
                </c:pt>
                <c:pt idx="14085">
                  <c:v>140.850000000016</c:v>
                </c:pt>
                <c:pt idx="14086">
                  <c:v>140.860000000016</c:v>
                </c:pt>
                <c:pt idx="14087">
                  <c:v>140.870000000016</c:v>
                </c:pt>
                <c:pt idx="14088">
                  <c:v>140.880000000016</c:v>
                </c:pt>
                <c:pt idx="14089">
                  <c:v>140.890000000016</c:v>
                </c:pt>
                <c:pt idx="14090">
                  <c:v>140.900000000016</c:v>
                </c:pt>
                <c:pt idx="14091">
                  <c:v>140.910000000016</c:v>
                </c:pt>
                <c:pt idx="14092">
                  <c:v>140.920000000016</c:v>
                </c:pt>
                <c:pt idx="14093">
                  <c:v>140.930000000016</c:v>
                </c:pt>
                <c:pt idx="14094">
                  <c:v>140.940000000016</c:v>
                </c:pt>
                <c:pt idx="14095">
                  <c:v>140.950000000016</c:v>
                </c:pt>
                <c:pt idx="14096">
                  <c:v>140.960000000016</c:v>
                </c:pt>
                <c:pt idx="14097">
                  <c:v>140.970000000016</c:v>
                </c:pt>
                <c:pt idx="14098">
                  <c:v>140.980000000016</c:v>
                </c:pt>
                <c:pt idx="14099">
                  <c:v>140.990000000016</c:v>
                </c:pt>
                <c:pt idx="14100">
                  <c:v>141.000000000016</c:v>
                </c:pt>
                <c:pt idx="14101">
                  <c:v>141.010000000016</c:v>
                </c:pt>
                <c:pt idx="14102">
                  <c:v>141.020000000016</c:v>
                </c:pt>
                <c:pt idx="14103">
                  <c:v>141.030000000016</c:v>
                </c:pt>
                <c:pt idx="14104">
                  <c:v>141.040000000016</c:v>
                </c:pt>
                <c:pt idx="14105">
                  <c:v>141.050000000016</c:v>
                </c:pt>
                <c:pt idx="14106">
                  <c:v>141.060000000016</c:v>
                </c:pt>
                <c:pt idx="14107">
                  <c:v>141.070000000016</c:v>
                </c:pt>
                <c:pt idx="14108">
                  <c:v>141.080000000016</c:v>
                </c:pt>
                <c:pt idx="14109">
                  <c:v>141.090000000016</c:v>
                </c:pt>
                <c:pt idx="14110">
                  <c:v>141.100000000016</c:v>
                </c:pt>
                <c:pt idx="14111">
                  <c:v>141.110000000016</c:v>
                </c:pt>
                <c:pt idx="14112">
                  <c:v>141.120000000016</c:v>
                </c:pt>
                <c:pt idx="14113">
                  <c:v>141.130000000016</c:v>
                </c:pt>
                <c:pt idx="14114">
                  <c:v>141.140000000016</c:v>
                </c:pt>
                <c:pt idx="14115">
                  <c:v>141.150000000016</c:v>
                </c:pt>
                <c:pt idx="14116">
                  <c:v>141.160000000016</c:v>
                </c:pt>
                <c:pt idx="14117">
                  <c:v>141.170000000016</c:v>
                </c:pt>
                <c:pt idx="14118">
                  <c:v>141.180000000016</c:v>
                </c:pt>
                <c:pt idx="14119">
                  <c:v>141.190000000016</c:v>
                </c:pt>
                <c:pt idx="14120">
                  <c:v>141.200000000016</c:v>
                </c:pt>
                <c:pt idx="14121">
                  <c:v>141.210000000016</c:v>
                </c:pt>
                <c:pt idx="14122">
                  <c:v>141.220000000016</c:v>
                </c:pt>
                <c:pt idx="14123">
                  <c:v>141.230000000016</c:v>
                </c:pt>
                <c:pt idx="14124">
                  <c:v>141.240000000016</c:v>
                </c:pt>
                <c:pt idx="14125">
                  <c:v>141.250000000016</c:v>
                </c:pt>
                <c:pt idx="14126">
                  <c:v>141.260000000016</c:v>
                </c:pt>
                <c:pt idx="14127">
                  <c:v>141.270000000016</c:v>
                </c:pt>
                <c:pt idx="14128">
                  <c:v>141.280000000016</c:v>
                </c:pt>
                <c:pt idx="14129">
                  <c:v>141.290000000016</c:v>
                </c:pt>
                <c:pt idx="14130">
                  <c:v>141.300000000016</c:v>
                </c:pt>
                <c:pt idx="14131">
                  <c:v>141.310000000016</c:v>
                </c:pt>
                <c:pt idx="14132">
                  <c:v>141.320000000016</c:v>
                </c:pt>
                <c:pt idx="14133">
                  <c:v>141.330000000016</c:v>
                </c:pt>
                <c:pt idx="14134">
                  <c:v>141.340000000016</c:v>
                </c:pt>
                <c:pt idx="14135">
                  <c:v>141.350000000016</c:v>
                </c:pt>
                <c:pt idx="14136">
                  <c:v>141.360000000016</c:v>
                </c:pt>
                <c:pt idx="14137">
                  <c:v>141.370000000016</c:v>
                </c:pt>
                <c:pt idx="14138">
                  <c:v>141.380000000016</c:v>
                </c:pt>
                <c:pt idx="14139">
                  <c:v>141.390000000016</c:v>
                </c:pt>
                <c:pt idx="14140">
                  <c:v>141.400000000016</c:v>
                </c:pt>
                <c:pt idx="14141">
                  <c:v>141.410000000016</c:v>
                </c:pt>
                <c:pt idx="14142">
                  <c:v>141.420000000016</c:v>
                </c:pt>
                <c:pt idx="14143">
                  <c:v>141.430000000016</c:v>
                </c:pt>
                <c:pt idx="14144">
                  <c:v>141.440000000016</c:v>
                </c:pt>
                <c:pt idx="14145">
                  <c:v>141.450000000016</c:v>
                </c:pt>
                <c:pt idx="14146">
                  <c:v>141.460000000016</c:v>
                </c:pt>
                <c:pt idx="14147">
                  <c:v>141.470000000016</c:v>
                </c:pt>
                <c:pt idx="14148">
                  <c:v>141.480000000016</c:v>
                </c:pt>
                <c:pt idx="14149">
                  <c:v>141.490000000016</c:v>
                </c:pt>
                <c:pt idx="14150">
                  <c:v>141.500000000016</c:v>
                </c:pt>
                <c:pt idx="14151">
                  <c:v>141.510000000016</c:v>
                </c:pt>
                <c:pt idx="14152">
                  <c:v>141.520000000016</c:v>
                </c:pt>
                <c:pt idx="14153">
                  <c:v>141.530000000016</c:v>
                </c:pt>
                <c:pt idx="14154">
                  <c:v>141.540000000016</c:v>
                </c:pt>
                <c:pt idx="14155">
                  <c:v>141.550000000016</c:v>
                </c:pt>
                <c:pt idx="14156">
                  <c:v>141.560000000016</c:v>
                </c:pt>
                <c:pt idx="14157">
                  <c:v>141.570000000016</c:v>
                </c:pt>
                <c:pt idx="14158">
                  <c:v>141.580000000016</c:v>
                </c:pt>
                <c:pt idx="14159">
                  <c:v>141.590000000016</c:v>
                </c:pt>
                <c:pt idx="14160">
                  <c:v>141.600000000016</c:v>
                </c:pt>
                <c:pt idx="14161">
                  <c:v>141.610000000016</c:v>
                </c:pt>
                <c:pt idx="14162">
                  <c:v>141.620000000016</c:v>
                </c:pt>
                <c:pt idx="14163">
                  <c:v>141.630000000016</c:v>
                </c:pt>
                <c:pt idx="14164">
                  <c:v>141.640000000016</c:v>
                </c:pt>
                <c:pt idx="14165">
                  <c:v>141.650000000016</c:v>
                </c:pt>
                <c:pt idx="14166">
                  <c:v>141.660000000016</c:v>
                </c:pt>
                <c:pt idx="14167">
                  <c:v>141.670000000016</c:v>
                </c:pt>
                <c:pt idx="14168">
                  <c:v>141.680000000016</c:v>
                </c:pt>
                <c:pt idx="14169">
                  <c:v>141.690000000016</c:v>
                </c:pt>
                <c:pt idx="14170">
                  <c:v>141.700000000016</c:v>
                </c:pt>
                <c:pt idx="14171">
                  <c:v>141.710000000016</c:v>
                </c:pt>
                <c:pt idx="14172">
                  <c:v>141.720000000016</c:v>
                </c:pt>
                <c:pt idx="14173">
                  <c:v>141.730000000016</c:v>
                </c:pt>
                <c:pt idx="14174">
                  <c:v>141.740000000016</c:v>
                </c:pt>
                <c:pt idx="14175">
                  <c:v>141.750000000016</c:v>
                </c:pt>
                <c:pt idx="14176">
                  <c:v>141.760000000016</c:v>
                </c:pt>
                <c:pt idx="14177">
                  <c:v>141.770000000016</c:v>
                </c:pt>
                <c:pt idx="14178">
                  <c:v>141.780000000016</c:v>
                </c:pt>
                <c:pt idx="14179">
                  <c:v>141.790000000016</c:v>
                </c:pt>
                <c:pt idx="14180">
                  <c:v>141.800000000016</c:v>
                </c:pt>
                <c:pt idx="14181">
                  <c:v>141.810000000016</c:v>
                </c:pt>
                <c:pt idx="14182">
                  <c:v>141.820000000016</c:v>
                </c:pt>
                <c:pt idx="14183">
                  <c:v>141.830000000015</c:v>
                </c:pt>
                <c:pt idx="14184">
                  <c:v>141.840000000015</c:v>
                </c:pt>
                <c:pt idx="14185">
                  <c:v>141.850000000015</c:v>
                </c:pt>
                <c:pt idx="14186">
                  <c:v>141.860000000015</c:v>
                </c:pt>
                <c:pt idx="14187">
                  <c:v>141.870000000015</c:v>
                </c:pt>
                <c:pt idx="14188">
                  <c:v>141.880000000015</c:v>
                </c:pt>
                <c:pt idx="14189">
                  <c:v>141.890000000015</c:v>
                </c:pt>
                <c:pt idx="14190">
                  <c:v>141.900000000015</c:v>
                </c:pt>
                <c:pt idx="14191">
                  <c:v>141.910000000015</c:v>
                </c:pt>
                <c:pt idx="14192">
                  <c:v>141.920000000015</c:v>
                </c:pt>
                <c:pt idx="14193">
                  <c:v>141.930000000015</c:v>
                </c:pt>
                <c:pt idx="14194">
                  <c:v>141.940000000015</c:v>
                </c:pt>
                <c:pt idx="14195">
                  <c:v>141.950000000015</c:v>
                </c:pt>
                <c:pt idx="14196">
                  <c:v>141.960000000015</c:v>
                </c:pt>
                <c:pt idx="14197">
                  <c:v>141.970000000015</c:v>
                </c:pt>
                <c:pt idx="14198">
                  <c:v>141.980000000015</c:v>
                </c:pt>
                <c:pt idx="14199">
                  <c:v>141.990000000015</c:v>
                </c:pt>
                <c:pt idx="14200">
                  <c:v>142.000000000015</c:v>
                </c:pt>
                <c:pt idx="14201">
                  <c:v>142.010000000015</c:v>
                </c:pt>
                <c:pt idx="14202">
                  <c:v>142.020000000015</c:v>
                </c:pt>
                <c:pt idx="14203">
                  <c:v>142.030000000015</c:v>
                </c:pt>
                <c:pt idx="14204">
                  <c:v>142.040000000015</c:v>
                </c:pt>
                <c:pt idx="14205">
                  <c:v>142.050000000015</c:v>
                </c:pt>
                <c:pt idx="14206">
                  <c:v>142.060000000015</c:v>
                </c:pt>
                <c:pt idx="14207">
                  <c:v>142.070000000015</c:v>
                </c:pt>
                <c:pt idx="14208">
                  <c:v>142.080000000015</c:v>
                </c:pt>
                <c:pt idx="14209">
                  <c:v>142.090000000015</c:v>
                </c:pt>
                <c:pt idx="14210">
                  <c:v>142.100000000015</c:v>
                </c:pt>
                <c:pt idx="14211">
                  <c:v>142.110000000015</c:v>
                </c:pt>
                <c:pt idx="14212">
                  <c:v>142.120000000015</c:v>
                </c:pt>
                <c:pt idx="14213">
                  <c:v>142.130000000015</c:v>
                </c:pt>
                <c:pt idx="14214">
                  <c:v>142.140000000015</c:v>
                </c:pt>
                <c:pt idx="14215">
                  <c:v>142.150000000015</c:v>
                </c:pt>
                <c:pt idx="14216">
                  <c:v>142.160000000015</c:v>
                </c:pt>
                <c:pt idx="14217">
                  <c:v>142.170000000015</c:v>
                </c:pt>
                <c:pt idx="14218">
                  <c:v>142.180000000015</c:v>
                </c:pt>
                <c:pt idx="14219">
                  <c:v>142.190000000015</c:v>
                </c:pt>
                <c:pt idx="14220">
                  <c:v>142.200000000015</c:v>
                </c:pt>
                <c:pt idx="14221">
                  <c:v>142.210000000015</c:v>
                </c:pt>
                <c:pt idx="14222">
                  <c:v>142.220000000015</c:v>
                </c:pt>
                <c:pt idx="14223">
                  <c:v>142.230000000015</c:v>
                </c:pt>
                <c:pt idx="14224">
                  <c:v>142.240000000015</c:v>
                </c:pt>
                <c:pt idx="14225">
                  <c:v>142.250000000015</c:v>
                </c:pt>
                <c:pt idx="14226">
                  <c:v>142.260000000015</c:v>
                </c:pt>
                <c:pt idx="14227">
                  <c:v>142.270000000015</c:v>
                </c:pt>
                <c:pt idx="14228">
                  <c:v>142.280000000015</c:v>
                </c:pt>
                <c:pt idx="14229">
                  <c:v>142.290000000015</c:v>
                </c:pt>
                <c:pt idx="14230">
                  <c:v>142.300000000015</c:v>
                </c:pt>
                <c:pt idx="14231">
                  <c:v>142.310000000015</c:v>
                </c:pt>
                <c:pt idx="14232">
                  <c:v>142.320000000015</c:v>
                </c:pt>
                <c:pt idx="14233">
                  <c:v>142.330000000015</c:v>
                </c:pt>
                <c:pt idx="14234">
                  <c:v>142.340000000015</c:v>
                </c:pt>
                <c:pt idx="14235">
                  <c:v>142.350000000015</c:v>
                </c:pt>
                <c:pt idx="14236">
                  <c:v>142.360000000015</c:v>
                </c:pt>
                <c:pt idx="14237">
                  <c:v>142.370000000015</c:v>
                </c:pt>
                <c:pt idx="14238">
                  <c:v>142.380000000015</c:v>
                </c:pt>
                <c:pt idx="14239">
                  <c:v>142.390000000015</c:v>
                </c:pt>
                <c:pt idx="14240">
                  <c:v>142.400000000015</c:v>
                </c:pt>
                <c:pt idx="14241">
                  <c:v>142.410000000015</c:v>
                </c:pt>
                <c:pt idx="14242">
                  <c:v>142.420000000015</c:v>
                </c:pt>
                <c:pt idx="14243">
                  <c:v>142.430000000015</c:v>
                </c:pt>
                <c:pt idx="14244">
                  <c:v>142.440000000015</c:v>
                </c:pt>
                <c:pt idx="14245">
                  <c:v>142.450000000015</c:v>
                </c:pt>
                <c:pt idx="14246">
                  <c:v>142.460000000015</c:v>
                </c:pt>
                <c:pt idx="14247">
                  <c:v>142.470000000015</c:v>
                </c:pt>
                <c:pt idx="14248">
                  <c:v>142.480000000015</c:v>
                </c:pt>
                <c:pt idx="14249">
                  <c:v>142.490000000015</c:v>
                </c:pt>
                <c:pt idx="14250">
                  <c:v>142.500000000015</c:v>
                </c:pt>
                <c:pt idx="14251">
                  <c:v>142.510000000015</c:v>
                </c:pt>
                <c:pt idx="14252">
                  <c:v>142.520000000015</c:v>
                </c:pt>
                <c:pt idx="14253">
                  <c:v>142.530000000015</c:v>
                </c:pt>
                <c:pt idx="14254">
                  <c:v>142.540000000015</c:v>
                </c:pt>
                <c:pt idx="14255">
                  <c:v>142.550000000015</c:v>
                </c:pt>
                <c:pt idx="14256">
                  <c:v>142.560000000015</c:v>
                </c:pt>
                <c:pt idx="14257">
                  <c:v>142.570000000015</c:v>
                </c:pt>
                <c:pt idx="14258">
                  <c:v>142.580000000015</c:v>
                </c:pt>
                <c:pt idx="14259">
                  <c:v>142.590000000015</c:v>
                </c:pt>
                <c:pt idx="14260">
                  <c:v>142.600000000015</c:v>
                </c:pt>
                <c:pt idx="14261">
                  <c:v>142.610000000015</c:v>
                </c:pt>
                <c:pt idx="14262">
                  <c:v>142.620000000015</c:v>
                </c:pt>
                <c:pt idx="14263">
                  <c:v>142.630000000015</c:v>
                </c:pt>
                <c:pt idx="14264">
                  <c:v>142.640000000015</c:v>
                </c:pt>
                <c:pt idx="14265">
                  <c:v>142.650000000015</c:v>
                </c:pt>
                <c:pt idx="14266">
                  <c:v>142.660000000015</c:v>
                </c:pt>
                <c:pt idx="14267">
                  <c:v>142.670000000015</c:v>
                </c:pt>
                <c:pt idx="14268">
                  <c:v>142.680000000015</c:v>
                </c:pt>
                <c:pt idx="14269">
                  <c:v>142.690000000015</c:v>
                </c:pt>
                <c:pt idx="14270">
                  <c:v>142.700000000015</c:v>
                </c:pt>
                <c:pt idx="14271">
                  <c:v>142.710000000015</c:v>
                </c:pt>
                <c:pt idx="14272">
                  <c:v>142.720000000015</c:v>
                </c:pt>
                <c:pt idx="14273">
                  <c:v>142.730000000015</c:v>
                </c:pt>
                <c:pt idx="14274">
                  <c:v>142.740000000015</c:v>
                </c:pt>
                <c:pt idx="14275">
                  <c:v>142.750000000015</c:v>
                </c:pt>
                <c:pt idx="14276">
                  <c:v>142.760000000015</c:v>
                </c:pt>
                <c:pt idx="14277">
                  <c:v>142.770000000015</c:v>
                </c:pt>
                <c:pt idx="14278">
                  <c:v>142.780000000015</c:v>
                </c:pt>
                <c:pt idx="14279">
                  <c:v>142.790000000015</c:v>
                </c:pt>
                <c:pt idx="14280">
                  <c:v>142.800000000015</c:v>
                </c:pt>
                <c:pt idx="14281">
                  <c:v>142.810000000015</c:v>
                </c:pt>
                <c:pt idx="14282">
                  <c:v>142.820000000015</c:v>
                </c:pt>
                <c:pt idx="14283">
                  <c:v>142.830000000015</c:v>
                </c:pt>
                <c:pt idx="14284">
                  <c:v>142.840000000015</c:v>
                </c:pt>
                <c:pt idx="14285">
                  <c:v>142.850000000015</c:v>
                </c:pt>
                <c:pt idx="14286">
                  <c:v>142.860000000015</c:v>
                </c:pt>
                <c:pt idx="14287">
                  <c:v>142.870000000015</c:v>
                </c:pt>
                <c:pt idx="14288">
                  <c:v>142.880000000015</c:v>
                </c:pt>
                <c:pt idx="14289">
                  <c:v>142.890000000015</c:v>
                </c:pt>
                <c:pt idx="14290">
                  <c:v>142.900000000015</c:v>
                </c:pt>
                <c:pt idx="14291">
                  <c:v>142.910000000015</c:v>
                </c:pt>
                <c:pt idx="14292">
                  <c:v>142.920000000015</c:v>
                </c:pt>
                <c:pt idx="14293">
                  <c:v>142.930000000014</c:v>
                </c:pt>
                <c:pt idx="14294">
                  <c:v>142.940000000014</c:v>
                </c:pt>
                <c:pt idx="14295">
                  <c:v>142.950000000014</c:v>
                </c:pt>
                <c:pt idx="14296">
                  <c:v>142.960000000014</c:v>
                </c:pt>
                <c:pt idx="14297">
                  <c:v>142.970000000014</c:v>
                </c:pt>
                <c:pt idx="14298">
                  <c:v>142.980000000014</c:v>
                </c:pt>
                <c:pt idx="14299">
                  <c:v>142.990000000014</c:v>
                </c:pt>
                <c:pt idx="14300">
                  <c:v>143.000000000014</c:v>
                </c:pt>
                <c:pt idx="14301">
                  <c:v>143.010000000014</c:v>
                </c:pt>
                <c:pt idx="14302">
                  <c:v>143.020000000014</c:v>
                </c:pt>
                <c:pt idx="14303">
                  <c:v>143.030000000014</c:v>
                </c:pt>
                <c:pt idx="14304">
                  <c:v>143.040000000014</c:v>
                </c:pt>
                <c:pt idx="14305">
                  <c:v>143.050000000014</c:v>
                </c:pt>
                <c:pt idx="14306">
                  <c:v>143.060000000014</c:v>
                </c:pt>
                <c:pt idx="14307">
                  <c:v>143.070000000014</c:v>
                </c:pt>
                <c:pt idx="14308">
                  <c:v>143.080000000014</c:v>
                </c:pt>
                <c:pt idx="14309">
                  <c:v>143.090000000014</c:v>
                </c:pt>
                <c:pt idx="14310">
                  <c:v>143.100000000014</c:v>
                </c:pt>
                <c:pt idx="14311">
                  <c:v>143.110000000014</c:v>
                </c:pt>
                <c:pt idx="14312">
                  <c:v>143.120000000014</c:v>
                </c:pt>
                <c:pt idx="14313">
                  <c:v>143.130000000014</c:v>
                </c:pt>
                <c:pt idx="14314">
                  <c:v>143.140000000014</c:v>
                </c:pt>
                <c:pt idx="14315">
                  <c:v>143.150000000014</c:v>
                </c:pt>
                <c:pt idx="14316">
                  <c:v>143.160000000014</c:v>
                </c:pt>
                <c:pt idx="14317">
                  <c:v>143.170000000014</c:v>
                </c:pt>
                <c:pt idx="14318">
                  <c:v>143.180000000014</c:v>
                </c:pt>
                <c:pt idx="14319">
                  <c:v>143.190000000014</c:v>
                </c:pt>
                <c:pt idx="14320">
                  <c:v>143.200000000014</c:v>
                </c:pt>
                <c:pt idx="14321">
                  <c:v>143.210000000014</c:v>
                </c:pt>
                <c:pt idx="14322">
                  <c:v>143.220000000014</c:v>
                </c:pt>
                <c:pt idx="14323">
                  <c:v>143.230000000014</c:v>
                </c:pt>
                <c:pt idx="14324">
                  <c:v>143.240000000014</c:v>
                </c:pt>
                <c:pt idx="14325">
                  <c:v>143.250000000014</c:v>
                </c:pt>
                <c:pt idx="14326">
                  <c:v>143.260000000014</c:v>
                </c:pt>
                <c:pt idx="14327">
                  <c:v>143.270000000014</c:v>
                </c:pt>
                <c:pt idx="14328">
                  <c:v>143.280000000014</c:v>
                </c:pt>
                <c:pt idx="14329">
                  <c:v>143.290000000014</c:v>
                </c:pt>
                <c:pt idx="14330">
                  <c:v>143.300000000014</c:v>
                </c:pt>
                <c:pt idx="14331">
                  <c:v>143.310000000014</c:v>
                </c:pt>
                <c:pt idx="14332">
                  <c:v>143.320000000014</c:v>
                </c:pt>
                <c:pt idx="14333">
                  <c:v>143.330000000014</c:v>
                </c:pt>
                <c:pt idx="14334">
                  <c:v>143.340000000014</c:v>
                </c:pt>
                <c:pt idx="14335">
                  <c:v>143.350000000014</c:v>
                </c:pt>
                <c:pt idx="14336">
                  <c:v>143.360000000014</c:v>
                </c:pt>
                <c:pt idx="14337">
                  <c:v>143.370000000014</c:v>
                </c:pt>
                <c:pt idx="14338">
                  <c:v>143.380000000014</c:v>
                </c:pt>
                <c:pt idx="14339">
                  <c:v>143.390000000014</c:v>
                </c:pt>
                <c:pt idx="14340">
                  <c:v>143.400000000014</c:v>
                </c:pt>
                <c:pt idx="14341">
                  <c:v>143.410000000014</c:v>
                </c:pt>
                <c:pt idx="14342">
                  <c:v>143.420000000014</c:v>
                </c:pt>
                <c:pt idx="14343">
                  <c:v>143.430000000014</c:v>
                </c:pt>
                <c:pt idx="14344">
                  <c:v>143.440000000014</c:v>
                </c:pt>
                <c:pt idx="14345">
                  <c:v>143.450000000014</c:v>
                </c:pt>
                <c:pt idx="14346">
                  <c:v>143.460000000014</c:v>
                </c:pt>
                <c:pt idx="14347">
                  <c:v>143.470000000014</c:v>
                </c:pt>
                <c:pt idx="14348">
                  <c:v>143.480000000014</c:v>
                </c:pt>
                <c:pt idx="14349">
                  <c:v>143.490000000014</c:v>
                </c:pt>
                <c:pt idx="14350">
                  <c:v>143.500000000014</c:v>
                </c:pt>
                <c:pt idx="14351">
                  <c:v>143.510000000014</c:v>
                </c:pt>
                <c:pt idx="14352">
                  <c:v>143.520000000014</c:v>
                </c:pt>
                <c:pt idx="14353">
                  <c:v>143.530000000014</c:v>
                </c:pt>
                <c:pt idx="14354">
                  <c:v>143.540000000014</c:v>
                </c:pt>
                <c:pt idx="14355">
                  <c:v>143.550000000014</c:v>
                </c:pt>
                <c:pt idx="14356">
                  <c:v>143.560000000014</c:v>
                </c:pt>
                <c:pt idx="14357">
                  <c:v>143.570000000014</c:v>
                </c:pt>
                <c:pt idx="14358">
                  <c:v>143.580000000014</c:v>
                </c:pt>
                <c:pt idx="14359">
                  <c:v>143.590000000014</c:v>
                </c:pt>
                <c:pt idx="14360">
                  <c:v>143.600000000014</c:v>
                </c:pt>
                <c:pt idx="14361">
                  <c:v>143.610000000014</c:v>
                </c:pt>
                <c:pt idx="14362">
                  <c:v>143.620000000014</c:v>
                </c:pt>
                <c:pt idx="14363">
                  <c:v>143.630000000014</c:v>
                </c:pt>
                <c:pt idx="14364">
                  <c:v>143.640000000014</c:v>
                </c:pt>
                <c:pt idx="14365">
                  <c:v>143.650000000014</c:v>
                </c:pt>
                <c:pt idx="14366">
                  <c:v>143.660000000014</c:v>
                </c:pt>
                <c:pt idx="14367">
                  <c:v>143.670000000014</c:v>
                </c:pt>
                <c:pt idx="14368">
                  <c:v>143.680000000014</c:v>
                </c:pt>
                <c:pt idx="14369">
                  <c:v>143.690000000014</c:v>
                </c:pt>
                <c:pt idx="14370">
                  <c:v>143.700000000014</c:v>
                </c:pt>
                <c:pt idx="14371">
                  <c:v>143.710000000014</c:v>
                </c:pt>
                <c:pt idx="14372">
                  <c:v>143.720000000014</c:v>
                </c:pt>
                <c:pt idx="14373">
                  <c:v>143.730000000014</c:v>
                </c:pt>
                <c:pt idx="14374">
                  <c:v>143.740000000014</c:v>
                </c:pt>
                <c:pt idx="14375">
                  <c:v>143.750000000014</c:v>
                </c:pt>
                <c:pt idx="14376">
                  <c:v>143.760000000014</c:v>
                </c:pt>
                <c:pt idx="14377">
                  <c:v>143.770000000014</c:v>
                </c:pt>
                <c:pt idx="14378">
                  <c:v>143.780000000014</c:v>
                </c:pt>
                <c:pt idx="14379">
                  <c:v>143.790000000014</c:v>
                </c:pt>
                <c:pt idx="14380">
                  <c:v>143.800000000014</c:v>
                </c:pt>
                <c:pt idx="14381">
                  <c:v>143.810000000014</c:v>
                </c:pt>
                <c:pt idx="14382">
                  <c:v>143.820000000014</c:v>
                </c:pt>
                <c:pt idx="14383">
                  <c:v>143.830000000014</c:v>
                </c:pt>
                <c:pt idx="14384">
                  <c:v>143.840000000014</c:v>
                </c:pt>
                <c:pt idx="14385">
                  <c:v>143.850000000014</c:v>
                </c:pt>
                <c:pt idx="14386">
                  <c:v>143.860000000014</c:v>
                </c:pt>
                <c:pt idx="14387">
                  <c:v>143.870000000014</c:v>
                </c:pt>
                <c:pt idx="14388">
                  <c:v>143.880000000014</c:v>
                </c:pt>
                <c:pt idx="14389">
                  <c:v>143.890000000014</c:v>
                </c:pt>
                <c:pt idx="14390">
                  <c:v>143.900000000014</c:v>
                </c:pt>
                <c:pt idx="14391">
                  <c:v>143.910000000014</c:v>
                </c:pt>
                <c:pt idx="14392">
                  <c:v>143.920000000014</c:v>
                </c:pt>
                <c:pt idx="14393">
                  <c:v>143.930000000014</c:v>
                </c:pt>
                <c:pt idx="14394">
                  <c:v>143.940000000014</c:v>
                </c:pt>
                <c:pt idx="14395">
                  <c:v>143.950000000014</c:v>
                </c:pt>
                <c:pt idx="14396">
                  <c:v>143.960000000014</c:v>
                </c:pt>
                <c:pt idx="14397">
                  <c:v>143.970000000014</c:v>
                </c:pt>
                <c:pt idx="14398">
                  <c:v>143.980000000014</c:v>
                </c:pt>
                <c:pt idx="14399">
                  <c:v>143.990000000014</c:v>
                </c:pt>
                <c:pt idx="14400">
                  <c:v>144.000000000014</c:v>
                </c:pt>
                <c:pt idx="14401">
                  <c:v>144.010000000014</c:v>
                </c:pt>
                <c:pt idx="14402">
                  <c:v>144.020000000014</c:v>
                </c:pt>
                <c:pt idx="14403">
                  <c:v>144.030000000013</c:v>
                </c:pt>
                <c:pt idx="14404">
                  <c:v>144.040000000013</c:v>
                </c:pt>
                <c:pt idx="14405">
                  <c:v>144.050000000013</c:v>
                </c:pt>
                <c:pt idx="14406">
                  <c:v>144.060000000013</c:v>
                </c:pt>
                <c:pt idx="14407">
                  <c:v>144.070000000013</c:v>
                </c:pt>
                <c:pt idx="14408">
                  <c:v>144.080000000013</c:v>
                </c:pt>
                <c:pt idx="14409">
                  <c:v>144.090000000013</c:v>
                </c:pt>
                <c:pt idx="14410">
                  <c:v>144.100000000013</c:v>
                </c:pt>
                <c:pt idx="14411">
                  <c:v>144.110000000013</c:v>
                </c:pt>
                <c:pt idx="14412">
                  <c:v>144.120000000013</c:v>
                </c:pt>
                <c:pt idx="14413">
                  <c:v>144.130000000013</c:v>
                </c:pt>
                <c:pt idx="14414">
                  <c:v>144.140000000013</c:v>
                </c:pt>
                <c:pt idx="14415">
                  <c:v>144.150000000013</c:v>
                </c:pt>
                <c:pt idx="14416">
                  <c:v>144.160000000013</c:v>
                </c:pt>
                <c:pt idx="14417">
                  <c:v>144.170000000013</c:v>
                </c:pt>
                <c:pt idx="14418">
                  <c:v>144.180000000013</c:v>
                </c:pt>
                <c:pt idx="14419">
                  <c:v>144.190000000013</c:v>
                </c:pt>
                <c:pt idx="14420">
                  <c:v>144.200000000013</c:v>
                </c:pt>
                <c:pt idx="14421">
                  <c:v>144.210000000013</c:v>
                </c:pt>
                <c:pt idx="14422">
                  <c:v>144.220000000013</c:v>
                </c:pt>
                <c:pt idx="14423">
                  <c:v>144.230000000013</c:v>
                </c:pt>
                <c:pt idx="14424">
                  <c:v>144.240000000013</c:v>
                </c:pt>
                <c:pt idx="14425">
                  <c:v>144.250000000013</c:v>
                </c:pt>
                <c:pt idx="14426">
                  <c:v>144.260000000013</c:v>
                </c:pt>
                <c:pt idx="14427">
                  <c:v>144.270000000013</c:v>
                </c:pt>
                <c:pt idx="14428">
                  <c:v>144.280000000013</c:v>
                </c:pt>
                <c:pt idx="14429">
                  <c:v>144.290000000013</c:v>
                </c:pt>
                <c:pt idx="14430">
                  <c:v>144.300000000013</c:v>
                </c:pt>
                <c:pt idx="14431">
                  <c:v>144.310000000013</c:v>
                </c:pt>
                <c:pt idx="14432">
                  <c:v>144.320000000013</c:v>
                </c:pt>
                <c:pt idx="14433">
                  <c:v>144.330000000013</c:v>
                </c:pt>
                <c:pt idx="14434">
                  <c:v>144.340000000013</c:v>
                </c:pt>
                <c:pt idx="14435">
                  <c:v>144.350000000013</c:v>
                </c:pt>
                <c:pt idx="14436">
                  <c:v>144.360000000013</c:v>
                </c:pt>
                <c:pt idx="14437">
                  <c:v>144.370000000013</c:v>
                </c:pt>
                <c:pt idx="14438">
                  <c:v>144.380000000013</c:v>
                </c:pt>
                <c:pt idx="14439">
                  <c:v>144.390000000013</c:v>
                </c:pt>
                <c:pt idx="14440">
                  <c:v>144.400000000013</c:v>
                </c:pt>
                <c:pt idx="14441">
                  <c:v>144.410000000013</c:v>
                </c:pt>
                <c:pt idx="14442">
                  <c:v>144.420000000013</c:v>
                </c:pt>
                <c:pt idx="14443">
                  <c:v>144.430000000013</c:v>
                </c:pt>
                <c:pt idx="14444">
                  <c:v>144.440000000013</c:v>
                </c:pt>
                <c:pt idx="14445">
                  <c:v>144.450000000013</c:v>
                </c:pt>
                <c:pt idx="14446">
                  <c:v>144.460000000013</c:v>
                </c:pt>
                <c:pt idx="14447">
                  <c:v>144.470000000013</c:v>
                </c:pt>
                <c:pt idx="14448">
                  <c:v>144.480000000013</c:v>
                </c:pt>
                <c:pt idx="14449">
                  <c:v>144.490000000013</c:v>
                </c:pt>
                <c:pt idx="14450">
                  <c:v>144.500000000013</c:v>
                </c:pt>
                <c:pt idx="14451">
                  <c:v>144.510000000013</c:v>
                </c:pt>
                <c:pt idx="14452">
                  <c:v>144.520000000013</c:v>
                </c:pt>
                <c:pt idx="14453">
                  <c:v>144.530000000013</c:v>
                </c:pt>
                <c:pt idx="14454">
                  <c:v>144.540000000013</c:v>
                </c:pt>
                <c:pt idx="14455">
                  <c:v>144.550000000013</c:v>
                </c:pt>
                <c:pt idx="14456">
                  <c:v>144.560000000013</c:v>
                </c:pt>
                <c:pt idx="14457">
                  <c:v>144.570000000013</c:v>
                </c:pt>
                <c:pt idx="14458">
                  <c:v>144.580000000013</c:v>
                </c:pt>
                <c:pt idx="14459">
                  <c:v>144.590000000013</c:v>
                </c:pt>
                <c:pt idx="14460">
                  <c:v>144.600000000013</c:v>
                </c:pt>
                <c:pt idx="14461">
                  <c:v>144.610000000013</c:v>
                </c:pt>
                <c:pt idx="14462">
                  <c:v>144.620000000013</c:v>
                </c:pt>
                <c:pt idx="14463">
                  <c:v>144.630000000013</c:v>
                </c:pt>
                <c:pt idx="14464">
                  <c:v>144.640000000013</c:v>
                </c:pt>
                <c:pt idx="14465">
                  <c:v>144.650000000013</c:v>
                </c:pt>
                <c:pt idx="14466">
                  <c:v>144.660000000013</c:v>
                </c:pt>
                <c:pt idx="14467">
                  <c:v>144.670000000013</c:v>
                </c:pt>
                <c:pt idx="14468">
                  <c:v>144.680000000013</c:v>
                </c:pt>
                <c:pt idx="14469">
                  <c:v>144.690000000013</c:v>
                </c:pt>
                <c:pt idx="14470">
                  <c:v>144.700000000013</c:v>
                </c:pt>
                <c:pt idx="14471">
                  <c:v>144.710000000013</c:v>
                </c:pt>
                <c:pt idx="14472">
                  <c:v>144.720000000013</c:v>
                </c:pt>
                <c:pt idx="14473">
                  <c:v>144.730000000013</c:v>
                </c:pt>
                <c:pt idx="14474">
                  <c:v>144.740000000013</c:v>
                </c:pt>
                <c:pt idx="14475">
                  <c:v>144.750000000013</c:v>
                </c:pt>
                <c:pt idx="14476">
                  <c:v>144.760000000013</c:v>
                </c:pt>
                <c:pt idx="14477">
                  <c:v>144.770000000013</c:v>
                </c:pt>
                <c:pt idx="14478">
                  <c:v>144.780000000013</c:v>
                </c:pt>
                <c:pt idx="14479">
                  <c:v>144.790000000013</c:v>
                </c:pt>
                <c:pt idx="14480">
                  <c:v>144.800000000013</c:v>
                </c:pt>
                <c:pt idx="14481">
                  <c:v>144.810000000013</c:v>
                </c:pt>
                <c:pt idx="14482">
                  <c:v>144.820000000013</c:v>
                </c:pt>
                <c:pt idx="14483">
                  <c:v>144.830000000013</c:v>
                </c:pt>
                <c:pt idx="14484">
                  <c:v>144.840000000013</c:v>
                </c:pt>
                <c:pt idx="14485">
                  <c:v>144.850000000013</c:v>
                </c:pt>
                <c:pt idx="14486">
                  <c:v>144.860000000013</c:v>
                </c:pt>
                <c:pt idx="14487">
                  <c:v>144.870000000013</c:v>
                </c:pt>
                <c:pt idx="14488">
                  <c:v>144.880000000013</c:v>
                </c:pt>
                <c:pt idx="14489">
                  <c:v>144.890000000013</c:v>
                </c:pt>
                <c:pt idx="14490">
                  <c:v>144.900000000013</c:v>
                </c:pt>
                <c:pt idx="14491">
                  <c:v>144.910000000013</c:v>
                </c:pt>
                <c:pt idx="14492">
                  <c:v>144.920000000013</c:v>
                </c:pt>
                <c:pt idx="14493">
                  <c:v>144.930000000013</c:v>
                </c:pt>
                <c:pt idx="14494">
                  <c:v>144.940000000013</c:v>
                </c:pt>
                <c:pt idx="14495">
                  <c:v>144.950000000013</c:v>
                </c:pt>
                <c:pt idx="14496">
                  <c:v>144.960000000013</c:v>
                </c:pt>
                <c:pt idx="14497">
                  <c:v>144.970000000013</c:v>
                </c:pt>
                <c:pt idx="14498">
                  <c:v>144.980000000013</c:v>
                </c:pt>
                <c:pt idx="14499">
                  <c:v>144.990000000013</c:v>
                </c:pt>
                <c:pt idx="14500">
                  <c:v>145.000000000013</c:v>
                </c:pt>
                <c:pt idx="14501">
                  <c:v>145.010000000013</c:v>
                </c:pt>
                <c:pt idx="14502">
                  <c:v>145.020000000013</c:v>
                </c:pt>
                <c:pt idx="14503">
                  <c:v>145.030000000013</c:v>
                </c:pt>
                <c:pt idx="14504">
                  <c:v>145.040000000013</c:v>
                </c:pt>
                <c:pt idx="14505">
                  <c:v>145.050000000013</c:v>
                </c:pt>
                <c:pt idx="14506">
                  <c:v>145.060000000013</c:v>
                </c:pt>
                <c:pt idx="14507">
                  <c:v>145.070000000013</c:v>
                </c:pt>
                <c:pt idx="14508">
                  <c:v>145.080000000013</c:v>
                </c:pt>
                <c:pt idx="14509">
                  <c:v>145.090000000013</c:v>
                </c:pt>
                <c:pt idx="14510">
                  <c:v>145.100000000013</c:v>
                </c:pt>
                <c:pt idx="14511">
                  <c:v>145.110000000013</c:v>
                </c:pt>
                <c:pt idx="14512">
                  <c:v>145.120000000013</c:v>
                </c:pt>
                <c:pt idx="14513">
                  <c:v>145.130000000012</c:v>
                </c:pt>
                <c:pt idx="14514">
                  <c:v>145.140000000012</c:v>
                </c:pt>
                <c:pt idx="14515">
                  <c:v>145.150000000012</c:v>
                </c:pt>
                <c:pt idx="14516">
                  <c:v>145.160000000012</c:v>
                </c:pt>
                <c:pt idx="14517">
                  <c:v>145.170000000012</c:v>
                </c:pt>
                <c:pt idx="14518">
                  <c:v>145.180000000012</c:v>
                </c:pt>
                <c:pt idx="14519">
                  <c:v>145.190000000012</c:v>
                </c:pt>
                <c:pt idx="14520">
                  <c:v>145.200000000012</c:v>
                </c:pt>
                <c:pt idx="14521">
                  <c:v>145.210000000012</c:v>
                </c:pt>
                <c:pt idx="14522">
                  <c:v>145.220000000012</c:v>
                </c:pt>
                <c:pt idx="14523">
                  <c:v>145.230000000012</c:v>
                </c:pt>
                <c:pt idx="14524">
                  <c:v>145.240000000012</c:v>
                </c:pt>
                <c:pt idx="14525">
                  <c:v>145.250000000012</c:v>
                </c:pt>
                <c:pt idx="14526">
                  <c:v>145.260000000012</c:v>
                </c:pt>
                <c:pt idx="14527">
                  <c:v>145.270000000012</c:v>
                </c:pt>
                <c:pt idx="14528">
                  <c:v>145.280000000012</c:v>
                </c:pt>
                <c:pt idx="14529">
                  <c:v>145.290000000012</c:v>
                </c:pt>
                <c:pt idx="14530">
                  <c:v>145.300000000012</c:v>
                </c:pt>
                <c:pt idx="14531">
                  <c:v>145.310000000012</c:v>
                </c:pt>
                <c:pt idx="14532">
                  <c:v>145.320000000012</c:v>
                </c:pt>
                <c:pt idx="14533">
                  <c:v>145.330000000012</c:v>
                </c:pt>
                <c:pt idx="14534">
                  <c:v>145.340000000012</c:v>
                </c:pt>
                <c:pt idx="14535">
                  <c:v>145.350000000012</c:v>
                </c:pt>
                <c:pt idx="14536">
                  <c:v>145.360000000012</c:v>
                </c:pt>
                <c:pt idx="14537">
                  <c:v>145.370000000012</c:v>
                </c:pt>
                <c:pt idx="14538">
                  <c:v>145.380000000012</c:v>
                </c:pt>
                <c:pt idx="14539">
                  <c:v>145.390000000012</c:v>
                </c:pt>
                <c:pt idx="14540">
                  <c:v>145.400000000012</c:v>
                </c:pt>
                <c:pt idx="14541">
                  <c:v>145.410000000012</c:v>
                </c:pt>
                <c:pt idx="14542">
                  <c:v>145.420000000012</c:v>
                </c:pt>
                <c:pt idx="14543">
                  <c:v>145.430000000012</c:v>
                </c:pt>
                <c:pt idx="14544">
                  <c:v>145.440000000012</c:v>
                </c:pt>
                <c:pt idx="14545">
                  <c:v>145.450000000012</c:v>
                </c:pt>
                <c:pt idx="14546">
                  <c:v>145.460000000012</c:v>
                </c:pt>
                <c:pt idx="14547">
                  <c:v>145.470000000012</c:v>
                </c:pt>
                <c:pt idx="14548">
                  <c:v>145.480000000012</c:v>
                </c:pt>
                <c:pt idx="14549">
                  <c:v>145.490000000012</c:v>
                </c:pt>
                <c:pt idx="14550">
                  <c:v>145.500000000012</c:v>
                </c:pt>
                <c:pt idx="14551">
                  <c:v>145.510000000012</c:v>
                </c:pt>
                <c:pt idx="14552">
                  <c:v>145.520000000012</c:v>
                </c:pt>
                <c:pt idx="14553">
                  <c:v>145.530000000012</c:v>
                </c:pt>
                <c:pt idx="14554">
                  <c:v>145.540000000012</c:v>
                </c:pt>
                <c:pt idx="14555">
                  <c:v>145.550000000012</c:v>
                </c:pt>
                <c:pt idx="14556">
                  <c:v>145.560000000012</c:v>
                </c:pt>
                <c:pt idx="14557">
                  <c:v>145.570000000012</c:v>
                </c:pt>
                <c:pt idx="14558">
                  <c:v>145.580000000012</c:v>
                </c:pt>
                <c:pt idx="14559">
                  <c:v>145.590000000012</c:v>
                </c:pt>
                <c:pt idx="14560">
                  <c:v>145.600000000012</c:v>
                </c:pt>
                <c:pt idx="14561">
                  <c:v>145.610000000012</c:v>
                </c:pt>
                <c:pt idx="14562">
                  <c:v>145.620000000012</c:v>
                </c:pt>
                <c:pt idx="14563">
                  <c:v>145.630000000012</c:v>
                </c:pt>
                <c:pt idx="14564">
                  <c:v>145.640000000012</c:v>
                </c:pt>
                <c:pt idx="14565">
                  <c:v>145.650000000012</c:v>
                </c:pt>
                <c:pt idx="14566">
                  <c:v>145.660000000012</c:v>
                </c:pt>
                <c:pt idx="14567">
                  <c:v>145.670000000012</c:v>
                </c:pt>
                <c:pt idx="14568">
                  <c:v>145.680000000012</c:v>
                </c:pt>
                <c:pt idx="14569">
                  <c:v>145.690000000012</c:v>
                </c:pt>
                <c:pt idx="14570">
                  <c:v>145.700000000012</c:v>
                </c:pt>
                <c:pt idx="14571">
                  <c:v>145.710000000012</c:v>
                </c:pt>
                <c:pt idx="14572">
                  <c:v>145.720000000012</c:v>
                </c:pt>
                <c:pt idx="14573">
                  <c:v>145.730000000012</c:v>
                </c:pt>
                <c:pt idx="14574">
                  <c:v>145.740000000012</c:v>
                </c:pt>
                <c:pt idx="14575">
                  <c:v>145.750000000012</c:v>
                </c:pt>
                <c:pt idx="14576">
                  <c:v>145.760000000012</c:v>
                </c:pt>
                <c:pt idx="14577">
                  <c:v>145.770000000012</c:v>
                </c:pt>
                <c:pt idx="14578">
                  <c:v>145.780000000012</c:v>
                </c:pt>
                <c:pt idx="14579">
                  <c:v>145.790000000012</c:v>
                </c:pt>
                <c:pt idx="14580">
                  <c:v>145.800000000012</c:v>
                </c:pt>
                <c:pt idx="14581">
                  <c:v>145.810000000012</c:v>
                </c:pt>
                <c:pt idx="14582">
                  <c:v>145.820000000012</c:v>
                </c:pt>
                <c:pt idx="14583">
                  <c:v>145.830000000012</c:v>
                </c:pt>
                <c:pt idx="14584">
                  <c:v>145.840000000012</c:v>
                </c:pt>
                <c:pt idx="14585">
                  <c:v>145.850000000012</c:v>
                </c:pt>
                <c:pt idx="14586">
                  <c:v>145.860000000012</c:v>
                </c:pt>
                <c:pt idx="14587">
                  <c:v>145.870000000012</c:v>
                </c:pt>
                <c:pt idx="14588">
                  <c:v>145.880000000012</c:v>
                </c:pt>
                <c:pt idx="14589">
                  <c:v>145.890000000012</c:v>
                </c:pt>
                <c:pt idx="14590">
                  <c:v>145.900000000012</c:v>
                </c:pt>
                <c:pt idx="14591">
                  <c:v>145.910000000012</c:v>
                </c:pt>
                <c:pt idx="14592">
                  <c:v>145.920000000012</c:v>
                </c:pt>
                <c:pt idx="14593">
                  <c:v>145.930000000012</c:v>
                </c:pt>
                <c:pt idx="14594">
                  <c:v>145.940000000012</c:v>
                </c:pt>
                <c:pt idx="14595">
                  <c:v>145.950000000012</c:v>
                </c:pt>
                <c:pt idx="14596">
                  <c:v>145.960000000012</c:v>
                </c:pt>
                <c:pt idx="14597">
                  <c:v>145.970000000012</c:v>
                </c:pt>
                <c:pt idx="14598">
                  <c:v>145.980000000012</c:v>
                </c:pt>
                <c:pt idx="14599">
                  <c:v>145.990000000012</c:v>
                </c:pt>
                <c:pt idx="14600">
                  <c:v>146.000000000012</c:v>
                </c:pt>
                <c:pt idx="14601">
                  <c:v>146.010000000012</c:v>
                </c:pt>
                <c:pt idx="14602">
                  <c:v>146.020000000012</c:v>
                </c:pt>
                <c:pt idx="14603">
                  <c:v>146.030000000012</c:v>
                </c:pt>
                <c:pt idx="14604">
                  <c:v>146.040000000012</c:v>
                </c:pt>
                <c:pt idx="14605">
                  <c:v>146.050000000012</c:v>
                </c:pt>
                <c:pt idx="14606">
                  <c:v>146.060000000012</c:v>
                </c:pt>
                <c:pt idx="14607">
                  <c:v>146.070000000012</c:v>
                </c:pt>
                <c:pt idx="14608">
                  <c:v>146.080000000012</c:v>
                </c:pt>
                <c:pt idx="14609">
                  <c:v>146.090000000012</c:v>
                </c:pt>
                <c:pt idx="14610">
                  <c:v>146.100000000012</c:v>
                </c:pt>
                <c:pt idx="14611">
                  <c:v>146.110000000012</c:v>
                </c:pt>
                <c:pt idx="14612">
                  <c:v>146.120000000012</c:v>
                </c:pt>
                <c:pt idx="14613">
                  <c:v>146.130000000012</c:v>
                </c:pt>
                <c:pt idx="14614">
                  <c:v>146.140000000012</c:v>
                </c:pt>
                <c:pt idx="14615">
                  <c:v>146.150000000012</c:v>
                </c:pt>
                <c:pt idx="14616">
                  <c:v>146.160000000012</c:v>
                </c:pt>
                <c:pt idx="14617">
                  <c:v>146.170000000012</c:v>
                </c:pt>
                <c:pt idx="14618">
                  <c:v>146.180000000012</c:v>
                </c:pt>
                <c:pt idx="14619">
                  <c:v>146.190000000012</c:v>
                </c:pt>
                <c:pt idx="14620">
                  <c:v>146.200000000012</c:v>
                </c:pt>
                <c:pt idx="14621">
                  <c:v>146.210000000012</c:v>
                </c:pt>
                <c:pt idx="14622">
                  <c:v>146.220000000012</c:v>
                </c:pt>
                <c:pt idx="14623">
                  <c:v>146.230000000011</c:v>
                </c:pt>
                <c:pt idx="14624">
                  <c:v>146.240000000011</c:v>
                </c:pt>
                <c:pt idx="14625">
                  <c:v>146.250000000011</c:v>
                </c:pt>
                <c:pt idx="14626">
                  <c:v>146.260000000011</c:v>
                </c:pt>
                <c:pt idx="14627">
                  <c:v>146.270000000011</c:v>
                </c:pt>
                <c:pt idx="14628">
                  <c:v>146.280000000011</c:v>
                </c:pt>
                <c:pt idx="14629">
                  <c:v>146.290000000011</c:v>
                </c:pt>
                <c:pt idx="14630">
                  <c:v>146.300000000011</c:v>
                </c:pt>
                <c:pt idx="14631">
                  <c:v>146.310000000011</c:v>
                </c:pt>
                <c:pt idx="14632">
                  <c:v>146.320000000011</c:v>
                </c:pt>
                <c:pt idx="14633">
                  <c:v>146.330000000011</c:v>
                </c:pt>
                <c:pt idx="14634">
                  <c:v>146.340000000011</c:v>
                </c:pt>
                <c:pt idx="14635">
                  <c:v>146.350000000011</c:v>
                </c:pt>
                <c:pt idx="14636">
                  <c:v>146.360000000011</c:v>
                </c:pt>
                <c:pt idx="14637">
                  <c:v>146.370000000011</c:v>
                </c:pt>
                <c:pt idx="14638">
                  <c:v>146.380000000011</c:v>
                </c:pt>
                <c:pt idx="14639">
                  <c:v>146.390000000011</c:v>
                </c:pt>
                <c:pt idx="14640">
                  <c:v>146.400000000011</c:v>
                </c:pt>
                <c:pt idx="14641">
                  <c:v>146.410000000011</c:v>
                </c:pt>
                <c:pt idx="14642">
                  <c:v>146.420000000011</c:v>
                </c:pt>
                <c:pt idx="14643">
                  <c:v>146.430000000011</c:v>
                </c:pt>
                <c:pt idx="14644">
                  <c:v>146.440000000011</c:v>
                </c:pt>
                <c:pt idx="14645">
                  <c:v>146.450000000011</c:v>
                </c:pt>
                <c:pt idx="14646">
                  <c:v>146.460000000011</c:v>
                </c:pt>
                <c:pt idx="14647">
                  <c:v>146.470000000011</c:v>
                </c:pt>
                <c:pt idx="14648">
                  <c:v>146.480000000011</c:v>
                </c:pt>
                <c:pt idx="14649">
                  <c:v>146.490000000011</c:v>
                </c:pt>
                <c:pt idx="14650">
                  <c:v>146.500000000011</c:v>
                </c:pt>
                <c:pt idx="14651">
                  <c:v>146.510000000011</c:v>
                </c:pt>
                <c:pt idx="14652">
                  <c:v>146.520000000011</c:v>
                </c:pt>
                <c:pt idx="14653">
                  <c:v>146.530000000011</c:v>
                </c:pt>
                <c:pt idx="14654">
                  <c:v>146.540000000011</c:v>
                </c:pt>
                <c:pt idx="14655">
                  <c:v>146.550000000011</c:v>
                </c:pt>
                <c:pt idx="14656">
                  <c:v>146.560000000011</c:v>
                </c:pt>
                <c:pt idx="14657">
                  <c:v>146.570000000011</c:v>
                </c:pt>
                <c:pt idx="14658">
                  <c:v>146.580000000011</c:v>
                </c:pt>
                <c:pt idx="14659">
                  <c:v>146.590000000011</c:v>
                </c:pt>
                <c:pt idx="14660">
                  <c:v>146.600000000011</c:v>
                </c:pt>
                <c:pt idx="14661">
                  <c:v>146.610000000011</c:v>
                </c:pt>
                <c:pt idx="14662">
                  <c:v>146.620000000011</c:v>
                </c:pt>
                <c:pt idx="14663">
                  <c:v>146.630000000011</c:v>
                </c:pt>
                <c:pt idx="14664">
                  <c:v>146.640000000011</c:v>
                </c:pt>
                <c:pt idx="14665">
                  <c:v>146.650000000011</c:v>
                </c:pt>
                <c:pt idx="14666">
                  <c:v>146.660000000011</c:v>
                </c:pt>
                <c:pt idx="14667">
                  <c:v>146.670000000011</c:v>
                </c:pt>
                <c:pt idx="14668">
                  <c:v>146.680000000011</c:v>
                </c:pt>
                <c:pt idx="14669">
                  <c:v>146.690000000011</c:v>
                </c:pt>
                <c:pt idx="14670">
                  <c:v>146.700000000011</c:v>
                </c:pt>
                <c:pt idx="14671">
                  <c:v>146.710000000011</c:v>
                </c:pt>
                <c:pt idx="14672">
                  <c:v>146.720000000011</c:v>
                </c:pt>
                <c:pt idx="14673">
                  <c:v>146.730000000011</c:v>
                </c:pt>
                <c:pt idx="14674">
                  <c:v>146.740000000011</c:v>
                </c:pt>
                <c:pt idx="14675">
                  <c:v>146.750000000011</c:v>
                </c:pt>
                <c:pt idx="14676">
                  <c:v>146.760000000011</c:v>
                </c:pt>
                <c:pt idx="14677">
                  <c:v>146.770000000011</c:v>
                </c:pt>
                <c:pt idx="14678">
                  <c:v>146.780000000011</c:v>
                </c:pt>
                <c:pt idx="14679">
                  <c:v>146.790000000011</c:v>
                </c:pt>
                <c:pt idx="14680">
                  <c:v>146.800000000011</c:v>
                </c:pt>
                <c:pt idx="14681">
                  <c:v>146.810000000011</c:v>
                </c:pt>
                <c:pt idx="14682">
                  <c:v>146.820000000011</c:v>
                </c:pt>
                <c:pt idx="14683">
                  <c:v>146.830000000011</c:v>
                </c:pt>
                <c:pt idx="14684">
                  <c:v>146.840000000011</c:v>
                </c:pt>
                <c:pt idx="14685">
                  <c:v>146.850000000011</c:v>
                </c:pt>
                <c:pt idx="14686">
                  <c:v>146.860000000011</c:v>
                </c:pt>
                <c:pt idx="14687">
                  <c:v>146.870000000011</c:v>
                </c:pt>
                <c:pt idx="14688">
                  <c:v>146.880000000011</c:v>
                </c:pt>
                <c:pt idx="14689">
                  <c:v>146.890000000011</c:v>
                </c:pt>
                <c:pt idx="14690">
                  <c:v>146.900000000011</c:v>
                </c:pt>
                <c:pt idx="14691">
                  <c:v>146.910000000011</c:v>
                </c:pt>
                <c:pt idx="14692">
                  <c:v>146.920000000011</c:v>
                </c:pt>
                <c:pt idx="14693">
                  <c:v>146.930000000011</c:v>
                </c:pt>
                <c:pt idx="14694">
                  <c:v>146.940000000011</c:v>
                </c:pt>
                <c:pt idx="14695">
                  <c:v>146.950000000011</c:v>
                </c:pt>
                <c:pt idx="14696">
                  <c:v>146.960000000011</c:v>
                </c:pt>
                <c:pt idx="14697">
                  <c:v>146.970000000011</c:v>
                </c:pt>
                <c:pt idx="14698">
                  <c:v>146.980000000011</c:v>
                </c:pt>
                <c:pt idx="14699">
                  <c:v>146.990000000011</c:v>
                </c:pt>
                <c:pt idx="14700">
                  <c:v>147.000000000011</c:v>
                </c:pt>
                <c:pt idx="14701">
                  <c:v>147.010000000011</c:v>
                </c:pt>
                <c:pt idx="14702">
                  <c:v>147.020000000011</c:v>
                </c:pt>
                <c:pt idx="14703">
                  <c:v>147.030000000011</c:v>
                </c:pt>
                <c:pt idx="14704">
                  <c:v>147.040000000011</c:v>
                </c:pt>
                <c:pt idx="14705">
                  <c:v>147.050000000011</c:v>
                </c:pt>
                <c:pt idx="14706">
                  <c:v>147.060000000011</c:v>
                </c:pt>
                <c:pt idx="14707">
                  <c:v>147.070000000011</c:v>
                </c:pt>
                <c:pt idx="14708">
                  <c:v>147.080000000011</c:v>
                </c:pt>
                <c:pt idx="14709">
                  <c:v>147.090000000011</c:v>
                </c:pt>
                <c:pt idx="14710">
                  <c:v>147.100000000011</c:v>
                </c:pt>
                <c:pt idx="14711">
                  <c:v>147.110000000011</c:v>
                </c:pt>
                <c:pt idx="14712">
                  <c:v>147.120000000011</c:v>
                </c:pt>
                <c:pt idx="14713">
                  <c:v>147.130000000011</c:v>
                </c:pt>
                <c:pt idx="14714">
                  <c:v>147.140000000011</c:v>
                </c:pt>
                <c:pt idx="14715">
                  <c:v>147.150000000011</c:v>
                </c:pt>
                <c:pt idx="14716">
                  <c:v>147.160000000011</c:v>
                </c:pt>
                <c:pt idx="14717">
                  <c:v>147.170000000011</c:v>
                </c:pt>
                <c:pt idx="14718">
                  <c:v>147.180000000011</c:v>
                </c:pt>
                <c:pt idx="14719">
                  <c:v>147.190000000011</c:v>
                </c:pt>
                <c:pt idx="14720">
                  <c:v>147.200000000011</c:v>
                </c:pt>
                <c:pt idx="14721">
                  <c:v>147.210000000011</c:v>
                </c:pt>
                <c:pt idx="14722">
                  <c:v>147.220000000011</c:v>
                </c:pt>
                <c:pt idx="14723">
                  <c:v>147.230000000011</c:v>
                </c:pt>
                <c:pt idx="14724">
                  <c:v>147.240000000011</c:v>
                </c:pt>
                <c:pt idx="14725">
                  <c:v>147.250000000011</c:v>
                </c:pt>
                <c:pt idx="14726">
                  <c:v>147.260000000011</c:v>
                </c:pt>
                <c:pt idx="14727">
                  <c:v>147.270000000011</c:v>
                </c:pt>
                <c:pt idx="14728">
                  <c:v>147.280000000011</c:v>
                </c:pt>
                <c:pt idx="14729">
                  <c:v>147.290000000011</c:v>
                </c:pt>
                <c:pt idx="14730">
                  <c:v>147.300000000011</c:v>
                </c:pt>
                <c:pt idx="14731">
                  <c:v>147.310000000011</c:v>
                </c:pt>
                <c:pt idx="14732">
                  <c:v>147.320000000011</c:v>
                </c:pt>
                <c:pt idx="14733">
                  <c:v>147.33000000001</c:v>
                </c:pt>
                <c:pt idx="14734">
                  <c:v>147.34000000001</c:v>
                </c:pt>
                <c:pt idx="14735">
                  <c:v>147.35000000001</c:v>
                </c:pt>
                <c:pt idx="14736">
                  <c:v>147.36000000001</c:v>
                </c:pt>
                <c:pt idx="14737">
                  <c:v>147.37000000001</c:v>
                </c:pt>
                <c:pt idx="14738">
                  <c:v>147.38000000001</c:v>
                </c:pt>
                <c:pt idx="14739">
                  <c:v>147.39000000001</c:v>
                </c:pt>
                <c:pt idx="14740">
                  <c:v>147.40000000001</c:v>
                </c:pt>
                <c:pt idx="14741">
                  <c:v>147.41000000001</c:v>
                </c:pt>
                <c:pt idx="14742">
                  <c:v>147.42000000001</c:v>
                </c:pt>
                <c:pt idx="14743">
                  <c:v>147.43000000001</c:v>
                </c:pt>
                <c:pt idx="14744">
                  <c:v>147.44000000001</c:v>
                </c:pt>
                <c:pt idx="14745">
                  <c:v>147.45000000001</c:v>
                </c:pt>
                <c:pt idx="14746">
                  <c:v>147.46000000001</c:v>
                </c:pt>
                <c:pt idx="14747">
                  <c:v>147.47000000001</c:v>
                </c:pt>
                <c:pt idx="14748">
                  <c:v>147.48000000001</c:v>
                </c:pt>
                <c:pt idx="14749">
                  <c:v>147.49000000001</c:v>
                </c:pt>
                <c:pt idx="14750">
                  <c:v>147.50000000001</c:v>
                </c:pt>
                <c:pt idx="14751">
                  <c:v>147.51000000001</c:v>
                </c:pt>
                <c:pt idx="14752">
                  <c:v>147.52000000001</c:v>
                </c:pt>
                <c:pt idx="14753">
                  <c:v>147.53000000001</c:v>
                </c:pt>
                <c:pt idx="14754">
                  <c:v>147.54000000001</c:v>
                </c:pt>
                <c:pt idx="14755">
                  <c:v>147.55000000001</c:v>
                </c:pt>
                <c:pt idx="14756">
                  <c:v>147.56000000001</c:v>
                </c:pt>
                <c:pt idx="14757">
                  <c:v>147.57000000001</c:v>
                </c:pt>
                <c:pt idx="14758">
                  <c:v>147.58000000001</c:v>
                </c:pt>
                <c:pt idx="14759">
                  <c:v>147.59000000001</c:v>
                </c:pt>
                <c:pt idx="14760">
                  <c:v>147.60000000001</c:v>
                </c:pt>
                <c:pt idx="14761">
                  <c:v>147.61000000001</c:v>
                </c:pt>
                <c:pt idx="14762">
                  <c:v>147.62000000001</c:v>
                </c:pt>
                <c:pt idx="14763">
                  <c:v>147.63000000001</c:v>
                </c:pt>
                <c:pt idx="14764">
                  <c:v>147.64000000001</c:v>
                </c:pt>
                <c:pt idx="14765">
                  <c:v>147.65000000001</c:v>
                </c:pt>
                <c:pt idx="14766">
                  <c:v>147.66000000001</c:v>
                </c:pt>
                <c:pt idx="14767">
                  <c:v>147.67000000001</c:v>
                </c:pt>
                <c:pt idx="14768">
                  <c:v>147.68000000001</c:v>
                </c:pt>
                <c:pt idx="14769">
                  <c:v>147.69000000001</c:v>
                </c:pt>
                <c:pt idx="14770">
                  <c:v>147.70000000001</c:v>
                </c:pt>
                <c:pt idx="14771">
                  <c:v>147.71000000001</c:v>
                </c:pt>
                <c:pt idx="14772">
                  <c:v>147.72000000001</c:v>
                </c:pt>
                <c:pt idx="14773">
                  <c:v>147.73000000001</c:v>
                </c:pt>
                <c:pt idx="14774">
                  <c:v>147.74000000001</c:v>
                </c:pt>
                <c:pt idx="14775">
                  <c:v>147.75000000001</c:v>
                </c:pt>
                <c:pt idx="14776">
                  <c:v>147.76000000001</c:v>
                </c:pt>
                <c:pt idx="14777">
                  <c:v>147.77000000001</c:v>
                </c:pt>
                <c:pt idx="14778">
                  <c:v>147.78000000001</c:v>
                </c:pt>
                <c:pt idx="14779">
                  <c:v>147.79000000001</c:v>
                </c:pt>
                <c:pt idx="14780">
                  <c:v>147.80000000001</c:v>
                </c:pt>
                <c:pt idx="14781">
                  <c:v>147.81000000001</c:v>
                </c:pt>
                <c:pt idx="14782">
                  <c:v>147.82000000001</c:v>
                </c:pt>
                <c:pt idx="14783">
                  <c:v>147.83000000001</c:v>
                </c:pt>
                <c:pt idx="14784">
                  <c:v>147.84000000001</c:v>
                </c:pt>
                <c:pt idx="14785">
                  <c:v>147.85000000001</c:v>
                </c:pt>
                <c:pt idx="14786">
                  <c:v>147.86000000001</c:v>
                </c:pt>
                <c:pt idx="14787">
                  <c:v>147.87000000001</c:v>
                </c:pt>
                <c:pt idx="14788">
                  <c:v>147.88000000001</c:v>
                </c:pt>
                <c:pt idx="14789">
                  <c:v>147.89000000001</c:v>
                </c:pt>
                <c:pt idx="14790">
                  <c:v>147.90000000001</c:v>
                </c:pt>
                <c:pt idx="14791">
                  <c:v>147.91000000001</c:v>
                </c:pt>
                <c:pt idx="14792">
                  <c:v>147.92000000001</c:v>
                </c:pt>
                <c:pt idx="14793">
                  <c:v>147.93000000001</c:v>
                </c:pt>
                <c:pt idx="14794">
                  <c:v>147.94000000001</c:v>
                </c:pt>
                <c:pt idx="14795">
                  <c:v>147.95000000001</c:v>
                </c:pt>
                <c:pt idx="14796">
                  <c:v>147.96000000001</c:v>
                </c:pt>
                <c:pt idx="14797">
                  <c:v>147.97000000001</c:v>
                </c:pt>
                <c:pt idx="14798">
                  <c:v>147.98000000001</c:v>
                </c:pt>
                <c:pt idx="14799">
                  <c:v>147.99000000001</c:v>
                </c:pt>
                <c:pt idx="14800">
                  <c:v>148.00000000001</c:v>
                </c:pt>
                <c:pt idx="14801">
                  <c:v>148.01000000001</c:v>
                </c:pt>
                <c:pt idx="14802">
                  <c:v>148.02000000001</c:v>
                </c:pt>
                <c:pt idx="14803">
                  <c:v>148.03000000001</c:v>
                </c:pt>
                <c:pt idx="14804">
                  <c:v>148.04000000001</c:v>
                </c:pt>
                <c:pt idx="14805">
                  <c:v>148.05000000001</c:v>
                </c:pt>
                <c:pt idx="14806">
                  <c:v>148.06000000001</c:v>
                </c:pt>
                <c:pt idx="14807">
                  <c:v>148.07000000001</c:v>
                </c:pt>
                <c:pt idx="14808">
                  <c:v>148.08000000001</c:v>
                </c:pt>
                <c:pt idx="14809">
                  <c:v>148.09000000001</c:v>
                </c:pt>
                <c:pt idx="14810">
                  <c:v>148.10000000001</c:v>
                </c:pt>
                <c:pt idx="14811">
                  <c:v>148.11000000001</c:v>
                </c:pt>
                <c:pt idx="14812">
                  <c:v>148.12000000001</c:v>
                </c:pt>
                <c:pt idx="14813">
                  <c:v>148.13000000001</c:v>
                </c:pt>
                <c:pt idx="14814">
                  <c:v>148.14000000001</c:v>
                </c:pt>
                <c:pt idx="14815">
                  <c:v>148.15000000001</c:v>
                </c:pt>
                <c:pt idx="14816">
                  <c:v>148.16000000001</c:v>
                </c:pt>
                <c:pt idx="14817">
                  <c:v>148.17000000001</c:v>
                </c:pt>
                <c:pt idx="14818">
                  <c:v>148.18000000001</c:v>
                </c:pt>
                <c:pt idx="14819">
                  <c:v>148.19000000001</c:v>
                </c:pt>
                <c:pt idx="14820">
                  <c:v>148.20000000001</c:v>
                </c:pt>
                <c:pt idx="14821">
                  <c:v>148.21000000001</c:v>
                </c:pt>
                <c:pt idx="14822">
                  <c:v>148.22000000001</c:v>
                </c:pt>
                <c:pt idx="14823">
                  <c:v>148.23000000001</c:v>
                </c:pt>
                <c:pt idx="14824">
                  <c:v>148.24000000001</c:v>
                </c:pt>
                <c:pt idx="14825">
                  <c:v>148.25000000001</c:v>
                </c:pt>
                <c:pt idx="14826">
                  <c:v>148.26000000001</c:v>
                </c:pt>
                <c:pt idx="14827">
                  <c:v>148.27000000001</c:v>
                </c:pt>
                <c:pt idx="14828">
                  <c:v>148.28000000001</c:v>
                </c:pt>
                <c:pt idx="14829">
                  <c:v>148.29000000001</c:v>
                </c:pt>
                <c:pt idx="14830">
                  <c:v>148.30000000001</c:v>
                </c:pt>
                <c:pt idx="14831">
                  <c:v>148.31000000001</c:v>
                </c:pt>
                <c:pt idx="14832">
                  <c:v>148.32000000001</c:v>
                </c:pt>
                <c:pt idx="14833">
                  <c:v>148.33000000001</c:v>
                </c:pt>
                <c:pt idx="14834">
                  <c:v>148.34000000001</c:v>
                </c:pt>
                <c:pt idx="14835">
                  <c:v>148.35000000001</c:v>
                </c:pt>
                <c:pt idx="14836">
                  <c:v>148.36000000001</c:v>
                </c:pt>
                <c:pt idx="14837">
                  <c:v>148.37000000001</c:v>
                </c:pt>
                <c:pt idx="14838">
                  <c:v>148.38000000001</c:v>
                </c:pt>
                <c:pt idx="14839">
                  <c:v>148.39000000001</c:v>
                </c:pt>
                <c:pt idx="14840">
                  <c:v>148.40000000001</c:v>
                </c:pt>
                <c:pt idx="14841">
                  <c:v>148.41000000001</c:v>
                </c:pt>
                <c:pt idx="14842">
                  <c:v>148.42000000001</c:v>
                </c:pt>
                <c:pt idx="14843">
                  <c:v>148.430000000009</c:v>
                </c:pt>
                <c:pt idx="14844">
                  <c:v>148.440000000009</c:v>
                </c:pt>
                <c:pt idx="14845">
                  <c:v>148.450000000009</c:v>
                </c:pt>
                <c:pt idx="14846">
                  <c:v>148.460000000009</c:v>
                </c:pt>
                <c:pt idx="14847">
                  <c:v>148.470000000009</c:v>
                </c:pt>
                <c:pt idx="14848">
                  <c:v>148.480000000009</c:v>
                </c:pt>
                <c:pt idx="14849">
                  <c:v>148.490000000009</c:v>
                </c:pt>
                <c:pt idx="14850">
                  <c:v>148.500000000009</c:v>
                </c:pt>
                <c:pt idx="14851">
                  <c:v>148.510000000009</c:v>
                </c:pt>
                <c:pt idx="14852">
                  <c:v>148.520000000009</c:v>
                </c:pt>
                <c:pt idx="14853">
                  <c:v>148.530000000009</c:v>
                </c:pt>
                <c:pt idx="14854">
                  <c:v>148.540000000009</c:v>
                </c:pt>
                <c:pt idx="14855">
                  <c:v>148.550000000009</c:v>
                </c:pt>
                <c:pt idx="14856">
                  <c:v>148.560000000009</c:v>
                </c:pt>
                <c:pt idx="14857">
                  <c:v>148.570000000009</c:v>
                </c:pt>
                <c:pt idx="14858">
                  <c:v>148.580000000009</c:v>
                </c:pt>
                <c:pt idx="14859">
                  <c:v>148.590000000009</c:v>
                </c:pt>
                <c:pt idx="14860">
                  <c:v>148.600000000009</c:v>
                </c:pt>
                <c:pt idx="14861">
                  <c:v>148.610000000009</c:v>
                </c:pt>
                <c:pt idx="14862">
                  <c:v>148.620000000009</c:v>
                </c:pt>
                <c:pt idx="14863">
                  <c:v>148.630000000009</c:v>
                </c:pt>
                <c:pt idx="14864">
                  <c:v>148.640000000009</c:v>
                </c:pt>
                <c:pt idx="14865">
                  <c:v>148.650000000009</c:v>
                </c:pt>
                <c:pt idx="14866">
                  <c:v>148.660000000009</c:v>
                </c:pt>
                <c:pt idx="14867">
                  <c:v>148.670000000009</c:v>
                </c:pt>
                <c:pt idx="14868">
                  <c:v>148.680000000009</c:v>
                </c:pt>
                <c:pt idx="14869">
                  <c:v>148.690000000009</c:v>
                </c:pt>
                <c:pt idx="14870">
                  <c:v>148.700000000009</c:v>
                </c:pt>
                <c:pt idx="14871">
                  <c:v>148.710000000009</c:v>
                </c:pt>
                <c:pt idx="14872">
                  <c:v>148.720000000009</c:v>
                </c:pt>
                <c:pt idx="14873">
                  <c:v>148.730000000009</c:v>
                </c:pt>
                <c:pt idx="14874">
                  <c:v>148.740000000009</c:v>
                </c:pt>
                <c:pt idx="14875">
                  <c:v>148.750000000009</c:v>
                </c:pt>
                <c:pt idx="14876">
                  <c:v>148.760000000009</c:v>
                </c:pt>
                <c:pt idx="14877">
                  <c:v>148.770000000009</c:v>
                </c:pt>
                <c:pt idx="14878">
                  <c:v>148.780000000009</c:v>
                </c:pt>
                <c:pt idx="14879">
                  <c:v>148.790000000009</c:v>
                </c:pt>
                <c:pt idx="14880">
                  <c:v>148.800000000009</c:v>
                </c:pt>
                <c:pt idx="14881">
                  <c:v>148.810000000009</c:v>
                </c:pt>
                <c:pt idx="14882">
                  <c:v>148.820000000009</c:v>
                </c:pt>
                <c:pt idx="14883">
                  <c:v>148.830000000009</c:v>
                </c:pt>
                <c:pt idx="14884">
                  <c:v>148.840000000009</c:v>
                </c:pt>
                <c:pt idx="14885">
                  <c:v>148.850000000009</c:v>
                </c:pt>
                <c:pt idx="14886">
                  <c:v>148.860000000009</c:v>
                </c:pt>
                <c:pt idx="14887">
                  <c:v>148.870000000009</c:v>
                </c:pt>
                <c:pt idx="14888">
                  <c:v>148.880000000009</c:v>
                </c:pt>
                <c:pt idx="14889">
                  <c:v>148.890000000009</c:v>
                </c:pt>
                <c:pt idx="14890">
                  <c:v>148.900000000009</c:v>
                </c:pt>
                <c:pt idx="14891">
                  <c:v>148.910000000009</c:v>
                </c:pt>
                <c:pt idx="14892">
                  <c:v>148.920000000009</c:v>
                </c:pt>
                <c:pt idx="14893">
                  <c:v>148.930000000009</c:v>
                </c:pt>
                <c:pt idx="14894">
                  <c:v>148.940000000009</c:v>
                </c:pt>
                <c:pt idx="14895">
                  <c:v>148.950000000009</c:v>
                </c:pt>
                <c:pt idx="14896">
                  <c:v>148.960000000009</c:v>
                </c:pt>
                <c:pt idx="14897">
                  <c:v>148.970000000009</c:v>
                </c:pt>
                <c:pt idx="14898">
                  <c:v>148.980000000009</c:v>
                </c:pt>
                <c:pt idx="14899">
                  <c:v>148.990000000009</c:v>
                </c:pt>
                <c:pt idx="14900">
                  <c:v>149.000000000009</c:v>
                </c:pt>
                <c:pt idx="14901">
                  <c:v>149.010000000009</c:v>
                </c:pt>
                <c:pt idx="14902">
                  <c:v>149.020000000009</c:v>
                </c:pt>
                <c:pt idx="14903">
                  <c:v>149.030000000009</c:v>
                </c:pt>
                <c:pt idx="14904">
                  <c:v>149.040000000009</c:v>
                </c:pt>
                <c:pt idx="14905">
                  <c:v>149.050000000009</c:v>
                </c:pt>
                <c:pt idx="14906">
                  <c:v>149.060000000009</c:v>
                </c:pt>
                <c:pt idx="14907">
                  <c:v>149.070000000009</c:v>
                </c:pt>
                <c:pt idx="14908">
                  <c:v>149.080000000009</c:v>
                </c:pt>
                <c:pt idx="14909">
                  <c:v>149.090000000009</c:v>
                </c:pt>
                <c:pt idx="14910">
                  <c:v>149.100000000009</c:v>
                </c:pt>
                <c:pt idx="14911">
                  <c:v>149.110000000009</c:v>
                </c:pt>
                <c:pt idx="14912">
                  <c:v>149.120000000009</c:v>
                </c:pt>
                <c:pt idx="14913">
                  <c:v>149.130000000009</c:v>
                </c:pt>
                <c:pt idx="14914">
                  <c:v>149.140000000009</c:v>
                </c:pt>
                <c:pt idx="14915">
                  <c:v>149.150000000009</c:v>
                </c:pt>
                <c:pt idx="14916">
                  <c:v>149.160000000009</c:v>
                </c:pt>
                <c:pt idx="14917">
                  <c:v>149.170000000009</c:v>
                </c:pt>
                <c:pt idx="14918">
                  <c:v>149.180000000009</c:v>
                </c:pt>
                <c:pt idx="14919">
                  <c:v>149.190000000009</c:v>
                </c:pt>
                <c:pt idx="14920">
                  <c:v>149.200000000009</c:v>
                </c:pt>
                <c:pt idx="14921">
                  <c:v>149.210000000009</c:v>
                </c:pt>
                <c:pt idx="14922">
                  <c:v>149.220000000009</c:v>
                </c:pt>
                <c:pt idx="14923">
                  <c:v>149.230000000009</c:v>
                </c:pt>
                <c:pt idx="14924">
                  <c:v>149.240000000009</c:v>
                </c:pt>
                <c:pt idx="14925">
                  <c:v>149.250000000009</c:v>
                </c:pt>
                <c:pt idx="14926">
                  <c:v>149.260000000009</c:v>
                </c:pt>
                <c:pt idx="14927">
                  <c:v>149.270000000009</c:v>
                </c:pt>
                <c:pt idx="14928">
                  <c:v>149.280000000009</c:v>
                </c:pt>
                <c:pt idx="14929">
                  <c:v>149.290000000009</c:v>
                </c:pt>
                <c:pt idx="14930">
                  <c:v>149.300000000009</c:v>
                </c:pt>
                <c:pt idx="14931">
                  <c:v>149.310000000009</c:v>
                </c:pt>
                <c:pt idx="14932">
                  <c:v>149.320000000009</c:v>
                </c:pt>
                <c:pt idx="14933">
                  <c:v>149.330000000009</c:v>
                </c:pt>
                <c:pt idx="14934">
                  <c:v>149.340000000009</c:v>
                </c:pt>
                <c:pt idx="14935">
                  <c:v>149.350000000009</c:v>
                </c:pt>
                <c:pt idx="14936">
                  <c:v>149.360000000009</c:v>
                </c:pt>
                <c:pt idx="14937">
                  <c:v>149.370000000009</c:v>
                </c:pt>
                <c:pt idx="14938">
                  <c:v>149.380000000009</c:v>
                </c:pt>
                <c:pt idx="14939">
                  <c:v>149.390000000009</c:v>
                </c:pt>
                <c:pt idx="14940">
                  <c:v>149.400000000009</c:v>
                </c:pt>
                <c:pt idx="14941">
                  <c:v>149.410000000009</c:v>
                </c:pt>
                <c:pt idx="14942">
                  <c:v>149.420000000009</c:v>
                </c:pt>
                <c:pt idx="14943">
                  <c:v>149.430000000009</c:v>
                </c:pt>
                <c:pt idx="14944">
                  <c:v>149.440000000009</c:v>
                </c:pt>
                <c:pt idx="14945">
                  <c:v>149.450000000009</c:v>
                </c:pt>
                <c:pt idx="14946">
                  <c:v>149.460000000009</c:v>
                </c:pt>
                <c:pt idx="14947">
                  <c:v>149.470000000009</c:v>
                </c:pt>
                <c:pt idx="14948">
                  <c:v>149.480000000009</c:v>
                </c:pt>
                <c:pt idx="14949">
                  <c:v>149.490000000009</c:v>
                </c:pt>
                <c:pt idx="14950">
                  <c:v>149.500000000009</c:v>
                </c:pt>
                <c:pt idx="14951">
                  <c:v>149.510000000009</c:v>
                </c:pt>
                <c:pt idx="14952">
                  <c:v>149.520000000009</c:v>
                </c:pt>
                <c:pt idx="14953">
                  <c:v>149.530000000008</c:v>
                </c:pt>
                <c:pt idx="14954">
                  <c:v>149.540000000008</c:v>
                </c:pt>
                <c:pt idx="14955">
                  <c:v>149.550000000008</c:v>
                </c:pt>
                <c:pt idx="14956">
                  <c:v>149.560000000008</c:v>
                </c:pt>
                <c:pt idx="14957">
                  <c:v>149.570000000008</c:v>
                </c:pt>
                <c:pt idx="14958">
                  <c:v>149.580000000008</c:v>
                </c:pt>
                <c:pt idx="14959">
                  <c:v>149.590000000008</c:v>
                </c:pt>
                <c:pt idx="14960">
                  <c:v>149.600000000008</c:v>
                </c:pt>
                <c:pt idx="14961">
                  <c:v>149.610000000008</c:v>
                </c:pt>
                <c:pt idx="14962">
                  <c:v>149.620000000008</c:v>
                </c:pt>
                <c:pt idx="14963">
                  <c:v>149.630000000008</c:v>
                </c:pt>
                <c:pt idx="14964">
                  <c:v>149.640000000008</c:v>
                </c:pt>
                <c:pt idx="14965">
                  <c:v>149.650000000008</c:v>
                </c:pt>
                <c:pt idx="14966">
                  <c:v>149.660000000008</c:v>
                </c:pt>
                <c:pt idx="14967">
                  <c:v>149.670000000008</c:v>
                </c:pt>
                <c:pt idx="14968">
                  <c:v>149.680000000008</c:v>
                </c:pt>
                <c:pt idx="14969">
                  <c:v>149.690000000008</c:v>
                </c:pt>
                <c:pt idx="14970">
                  <c:v>149.700000000008</c:v>
                </c:pt>
                <c:pt idx="14971">
                  <c:v>149.710000000008</c:v>
                </c:pt>
                <c:pt idx="14972">
                  <c:v>149.720000000008</c:v>
                </c:pt>
                <c:pt idx="14973">
                  <c:v>149.730000000008</c:v>
                </c:pt>
                <c:pt idx="14974">
                  <c:v>149.740000000008</c:v>
                </c:pt>
                <c:pt idx="14975">
                  <c:v>149.750000000008</c:v>
                </c:pt>
                <c:pt idx="14976">
                  <c:v>149.760000000008</c:v>
                </c:pt>
                <c:pt idx="14977">
                  <c:v>149.770000000008</c:v>
                </c:pt>
                <c:pt idx="14978">
                  <c:v>149.780000000008</c:v>
                </c:pt>
                <c:pt idx="14979">
                  <c:v>149.790000000008</c:v>
                </c:pt>
                <c:pt idx="14980">
                  <c:v>149.800000000008</c:v>
                </c:pt>
                <c:pt idx="14981">
                  <c:v>149.810000000008</c:v>
                </c:pt>
                <c:pt idx="14982">
                  <c:v>149.820000000008</c:v>
                </c:pt>
                <c:pt idx="14983">
                  <c:v>149.830000000008</c:v>
                </c:pt>
                <c:pt idx="14984">
                  <c:v>149.840000000008</c:v>
                </c:pt>
                <c:pt idx="14985">
                  <c:v>149.850000000008</c:v>
                </c:pt>
                <c:pt idx="14986">
                  <c:v>149.860000000008</c:v>
                </c:pt>
                <c:pt idx="14987">
                  <c:v>149.870000000008</c:v>
                </c:pt>
                <c:pt idx="14988">
                  <c:v>149.880000000008</c:v>
                </c:pt>
                <c:pt idx="14989">
                  <c:v>149.890000000008</c:v>
                </c:pt>
                <c:pt idx="14990">
                  <c:v>149.900000000008</c:v>
                </c:pt>
                <c:pt idx="14991">
                  <c:v>149.910000000008</c:v>
                </c:pt>
                <c:pt idx="14992">
                  <c:v>149.920000000008</c:v>
                </c:pt>
                <c:pt idx="14993">
                  <c:v>149.930000000008</c:v>
                </c:pt>
                <c:pt idx="14994">
                  <c:v>149.940000000008</c:v>
                </c:pt>
                <c:pt idx="14995">
                  <c:v>149.950000000008</c:v>
                </c:pt>
                <c:pt idx="14996">
                  <c:v>149.960000000008</c:v>
                </c:pt>
                <c:pt idx="14997">
                  <c:v>149.970000000008</c:v>
                </c:pt>
                <c:pt idx="14998">
                  <c:v>149.980000000008</c:v>
                </c:pt>
                <c:pt idx="14999">
                  <c:v>149.990000000008</c:v>
                </c:pt>
                <c:pt idx="15000">
                  <c:v>150.000000000008</c:v>
                </c:pt>
                <c:pt idx="15001">
                  <c:v>150.010000000008</c:v>
                </c:pt>
                <c:pt idx="15002">
                  <c:v>150.020000000008</c:v>
                </c:pt>
                <c:pt idx="15003">
                  <c:v>150.030000000008</c:v>
                </c:pt>
                <c:pt idx="15004">
                  <c:v>150.040000000008</c:v>
                </c:pt>
                <c:pt idx="15005">
                  <c:v>150.050000000008</c:v>
                </c:pt>
                <c:pt idx="15006">
                  <c:v>150.060000000008</c:v>
                </c:pt>
                <c:pt idx="15007">
                  <c:v>150.070000000008</c:v>
                </c:pt>
                <c:pt idx="15008">
                  <c:v>150.080000000008</c:v>
                </c:pt>
                <c:pt idx="15009">
                  <c:v>150.090000000008</c:v>
                </c:pt>
                <c:pt idx="15010">
                  <c:v>150.100000000008</c:v>
                </c:pt>
                <c:pt idx="15011">
                  <c:v>150.110000000008</c:v>
                </c:pt>
                <c:pt idx="15012">
                  <c:v>150.120000000008</c:v>
                </c:pt>
                <c:pt idx="15013">
                  <c:v>150.130000000008</c:v>
                </c:pt>
                <c:pt idx="15014">
                  <c:v>150.140000000008</c:v>
                </c:pt>
                <c:pt idx="15015">
                  <c:v>150.150000000008</c:v>
                </c:pt>
                <c:pt idx="15016">
                  <c:v>150.160000000008</c:v>
                </c:pt>
                <c:pt idx="15017">
                  <c:v>150.170000000008</c:v>
                </c:pt>
                <c:pt idx="15018">
                  <c:v>150.180000000008</c:v>
                </c:pt>
                <c:pt idx="15019">
                  <c:v>150.190000000008</c:v>
                </c:pt>
                <c:pt idx="15020">
                  <c:v>150.200000000008</c:v>
                </c:pt>
                <c:pt idx="15021">
                  <c:v>150.210000000008</c:v>
                </c:pt>
                <c:pt idx="15022">
                  <c:v>150.220000000008</c:v>
                </c:pt>
                <c:pt idx="15023">
                  <c:v>150.230000000008</c:v>
                </c:pt>
                <c:pt idx="15024">
                  <c:v>150.240000000008</c:v>
                </c:pt>
                <c:pt idx="15025">
                  <c:v>150.250000000008</c:v>
                </c:pt>
                <c:pt idx="15026">
                  <c:v>150.260000000008</c:v>
                </c:pt>
                <c:pt idx="15027">
                  <c:v>150.270000000008</c:v>
                </c:pt>
                <c:pt idx="15028">
                  <c:v>150.280000000008</c:v>
                </c:pt>
                <c:pt idx="15029">
                  <c:v>150.290000000008</c:v>
                </c:pt>
                <c:pt idx="15030">
                  <c:v>150.300000000008</c:v>
                </c:pt>
                <c:pt idx="15031">
                  <c:v>150.310000000008</c:v>
                </c:pt>
                <c:pt idx="15032">
                  <c:v>150.320000000008</c:v>
                </c:pt>
                <c:pt idx="15033">
                  <c:v>150.330000000008</c:v>
                </c:pt>
                <c:pt idx="15034">
                  <c:v>150.340000000008</c:v>
                </c:pt>
                <c:pt idx="15035">
                  <c:v>150.350000000008</c:v>
                </c:pt>
                <c:pt idx="15036">
                  <c:v>150.360000000008</c:v>
                </c:pt>
                <c:pt idx="15037">
                  <c:v>150.370000000008</c:v>
                </c:pt>
                <c:pt idx="15038">
                  <c:v>150.380000000008</c:v>
                </c:pt>
                <c:pt idx="15039">
                  <c:v>150.390000000008</c:v>
                </c:pt>
                <c:pt idx="15040">
                  <c:v>150.400000000008</c:v>
                </c:pt>
                <c:pt idx="15041">
                  <c:v>150.410000000008</c:v>
                </c:pt>
                <c:pt idx="15042">
                  <c:v>150.420000000008</c:v>
                </c:pt>
                <c:pt idx="15043">
                  <c:v>150.430000000008</c:v>
                </c:pt>
                <c:pt idx="15044">
                  <c:v>150.440000000008</c:v>
                </c:pt>
                <c:pt idx="15045">
                  <c:v>150.450000000008</c:v>
                </c:pt>
                <c:pt idx="15046">
                  <c:v>150.460000000008</c:v>
                </c:pt>
                <c:pt idx="15047">
                  <c:v>150.470000000008</c:v>
                </c:pt>
                <c:pt idx="15048">
                  <c:v>150.480000000008</c:v>
                </c:pt>
                <c:pt idx="15049">
                  <c:v>150.490000000008</c:v>
                </c:pt>
                <c:pt idx="15050">
                  <c:v>150.500000000008</c:v>
                </c:pt>
                <c:pt idx="15051">
                  <c:v>150.510000000008</c:v>
                </c:pt>
                <c:pt idx="15052">
                  <c:v>150.520000000008</c:v>
                </c:pt>
                <c:pt idx="15053">
                  <c:v>150.530000000008</c:v>
                </c:pt>
                <c:pt idx="15054">
                  <c:v>150.540000000008</c:v>
                </c:pt>
                <c:pt idx="15055">
                  <c:v>150.550000000008</c:v>
                </c:pt>
                <c:pt idx="15056">
                  <c:v>150.560000000008</c:v>
                </c:pt>
                <c:pt idx="15057">
                  <c:v>150.570000000008</c:v>
                </c:pt>
                <c:pt idx="15058">
                  <c:v>150.580000000008</c:v>
                </c:pt>
                <c:pt idx="15059">
                  <c:v>150.590000000008</c:v>
                </c:pt>
                <c:pt idx="15060">
                  <c:v>150.600000000008</c:v>
                </c:pt>
                <c:pt idx="15061">
                  <c:v>150.610000000008</c:v>
                </c:pt>
                <c:pt idx="15062">
                  <c:v>150.620000000008</c:v>
                </c:pt>
                <c:pt idx="15063">
                  <c:v>150.630000000007</c:v>
                </c:pt>
                <c:pt idx="15064">
                  <c:v>150.640000000007</c:v>
                </c:pt>
                <c:pt idx="15065">
                  <c:v>150.650000000007</c:v>
                </c:pt>
                <c:pt idx="15066">
                  <c:v>150.660000000007</c:v>
                </c:pt>
                <c:pt idx="15067">
                  <c:v>150.670000000007</c:v>
                </c:pt>
                <c:pt idx="15068">
                  <c:v>150.680000000007</c:v>
                </c:pt>
                <c:pt idx="15069">
                  <c:v>150.690000000007</c:v>
                </c:pt>
                <c:pt idx="15070">
                  <c:v>150.700000000007</c:v>
                </c:pt>
                <c:pt idx="15071">
                  <c:v>150.710000000007</c:v>
                </c:pt>
                <c:pt idx="15072">
                  <c:v>150.720000000007</c:v>
                </c:pt>
                <c:pt idx="15073">
                  <c:v>150.730000000007</c:v>
                </c:pt>
                <c:pt idx="15074">
                  <c:v>150.740000000007</c:v>
                </c:pt>
                <c:pt idx="15075">
                  <c:v>150.750000000007</c:v>
                </c:pt>
                <c:pt idx="15076">
                  <c:v>150.760000000007</c:v>
                </c:pt>
                <c:pt idx="15077">
                  <c:v>150.770000000007</c:v>
                </c:pt>
                <c:pt idx="15078">
                  <c:v>150.780000000007</c:v>
                </c:pt>
                <c:pt idx="15079">
                  <c:v>150.790000000007</c:v>
                </c:pt>
                <c:pt idx="15080">
                  <c:v>150.800000000007</c:v>
                </c:pt>
                <c:pt idx="15081">
                  <c:v>150.810000000007</c:v>
                </c:pt>
                <c:pt idx="15082">
                  <c:v>150.820000000007</c:v>
                </c:pt>
                <c:pt idx="15083">
                  <c:v>150.830000000007</c:v>
                </c:pt>
                <c:pt idx="15084">
                  <c:v>150.840000000007</c:v>
                </c:pt>
                <c:pt idx="15085">
                  <c:v>150.850000000007</c:v>
                </c:pt>
                <c:pt idx="15086">
                  <c:v>150.860000000007</c:v>
                </c:pt>
                <c:pt idx="15087">
                  <c:v>150.870000000007</c:v>
                </c:pt>
                <c:pt idx="15088">
                  <c:v>150.880000000007</c:v>
                </c:pt>
                <c:pt idx="15089">
                  <c:v>150.890000000007</c:v>
                </c:pt>
                <c:pt idx="15090">
                  <c:v>150.900000000007</c:v>
                </c:pt>
                <c:pt idx="15091">
                  <c:v>150.910000000007</c:v>
                </c:pt>
                <c:pt idx="15092">
                  <c:v>150.920000000007</c:v>
                </c:pt>
                <c:pt idx="15093">
                  <c:v>150.930000000007</c:v>
                </c:pt>
                <c:pt idx="15094">
                  <c:v>150.940000000007</c:v>
                </c:pt>
                <c:pt idx="15095">
                  <c:v>150.950000000007</c:v>
                </c:pt>
                <c:pt idx="15096">
                  <c:v>150.960000000007</c:v>
                </c:pt>
                <c:pt idx="15097">
                  <c:v>150.970000000007</c:v>
                </c:pt>
                <c:pt idx="15098">
                  <c:v>150.980000000007</c:v>
                </c:pt>
                <c:pt idx="15099">
                  <c:v>150.990000000007</c:v>
                </c:pt>
                <c:pt idx="15100">
                  <c:v>151.000000000007</c:v>
                </c:pt>
                <c:pt idx="15101">
                  <c:v>151.010000000007</c:v>
                </c:pt>
                <c:pt idx="15102">
                  <c:v>151.020000000007</c:v>
                </c:pt>
                <c:pt idx="15103">
                  <c:v>151.030000000007</c:v>
                </c:pt>
                <c:pt idx="15104">
                  <c:v>151.040000000007</c:v>
                </c:pt>
                <c:pt idx="15105">
                  <c:v>151.050000000007</c:v>
                </c:pt>
                <c:pt idx="15106">
                  <c:v>151.060000000007</c:v>
                </c:pt>
                <c:pt idx="15107">
                  <c:v>151.070000000007</c:v>
                </c:pt>
                <c:pt idx="15108">
                  <c:v>151.080000000007</c:v>
                </c:pt>
                <c:pt idx="15109">
                  <c:v>151.090000000007</c:v>
                </c:pt>
                <c:pt idx="15110">
                  <c:v>151.100000000007</c:v>
                </c:pt>
                <c:pt idx="15111">
                  <c:v>151.110000000007</c:v>
                </c:pt>
                <c:pt idx="15112">
                  <c:v>151.120000000007</c:v>
                </c:pt>
                <c:pt idx="15113">
                  <c:v>151.130000000007</c:v>
                </c:pt>
                <c:pt idx="15114">
                  <c:v>151.140000000007</c:v>
                </c:pt>
                <c:pt idx="15115">
                  <c:v>151.150000000007</c:v>
                </c:pt>
                <c:pt idx="15116">
                  <c:v>151.160000000007</c:v>
                </c:pt>
                <c:pt idx="15117">
                  <c:v>151.170000000007</c:v>
                </c:pt>
                <c:pt idx="15118">
                  <c:v>151.180000000007</c:v>
                </c:pt>
                <c:pt idx="15119">
                  <c:v>151.190000000007</c:v>
                </c:pt>
                <c:pt idx="15120">
                  <c:v>151.200000000007</c:v>
                </c:pt>
                <c:pt idx="15121">
                  <c:v>151.210000000007</c:v>
                </c:pt>
                <c:pt idx="15122">
                  <c:v>151.220000000007</c:v>
                </c:pt>
                <c:pt idx="15123">
                  <c:v>151.230000000007</c:v>
                </c:pt>
                <c:pt idx="15124">
                  <c:v>151.240000000007</c:v>
                </c:pt>
                <c:pt idx="15125">
                  <c:v>151.250000000007</c:v>
                </c:pt>
                <c:pt idx="15126">
                  <c:v>151.260000000007</c:v>
                </c:pt>
                <c:pt idx="15127">
                  <c:v>151.270000000007</c:v>
                </c:pt>
                <c:pt idx="15128">
                  <c:v>151.280000000007</c:v>
                </c:pt>
                <c:pt idx="15129">
                  <c:v>151.290000000007</c:v>
                </c:pt>
                <c:pt idx="15130">
                  <c:v>151.300000000007</c:v>
                </c:pt>
                <c:pt idx="15131">
                  <c:v>151.310000000007</c:v>
                </c:pt>
                <c:pt idx="15132">
                  <c:v>151.320000000007</c:v>
                </c:pt>
                <c:pt idx="15133">
                  <c:v>151.330000000007</c:v>
                </c:pt>
                <c:pt idx="15134">
                  <c:v>151.340000000007</c:v>
                </c:pt>
                <c:pt idx="15135">
                  <c:v>151.350000000007</c:v>
                </c:pt>
                <c:pt idx="15136">
                  <c:v>151.360000000007</c:v>
                </c:pt>
                <c:pt idx="15137">
                  <c:v>151.370000000007</c:v>
                </c:pt>
                <c:pt idx="15138">
                  <c:v>151.380000000007</c:v>
                </c:pt>
                <c:pt idx="15139">
                  <c:v>151.390000000007</c:v>
                </c:pt>
                <c:pt idx="15140">
                  <c:v>151.400000000007</c:v>
                </c:pt>
                <c:pt idx="15141">
                  <c:v>151.410000000007</c:v>
                </c:pt>
                <c:pt idx="15142">
                  <c:v>151.420000000007</c:v>
                </c:pt>
                <c:pt idx="15143">
                  <c:v>151.430000000007</c:v>
                </c:pt>
                <c:pt idx="15144">
                  <c:v>151.440000000007</c:v>
                </c:pt>
                <c:pt idx="15145">
                  <c:v>151.450000000007</c:v>
                </c:pt>
                <c:pt idx="15146">
                  <c:v>151.460000000007</c:v>
                </c:pt>
                <c:pt idx="15147">
                  <c:v>151.470000000007</c:v>
                </c:pt>
                <c:pt idx="15148">
                  <c:v>151.480000000007</c:v>
                </c:pt>
                <c:pt idx="15149">
                  <c:v>151.490000000007</c:v>
                </c:pt>
                <c:pt idx="15150">
                  <c:v>151.500000000007</c:v>
                </c:pt>
                <c:pt idx="15151">
                  <c:v>151.510000000007</c:v>
                </c:pt>
                <c:pt idx="15152">
                  <c:v>151.520000000007</c:v>
                </c:pt>
                <c:pt idx="15153">
                  <c:v>151.530000000007</c:v>
                </c:pt>
                <c:pt idx="15154">
                  <c:v>151.540000000007</c:v>
                </c:pt>
                <c:pt idx="15155">
                  <c:v>151.550000000007</c:v>
                </c:pt>
                <c:pt idx="15156">
                  <c:v>151.560000000007</c:v>
                </c:pt>
                <c:pt idx="15157">
                  <c:v>151.570000000007</c:v>
                </c:pt>
                <c:pt idx="15158">
                  <c:v>151.580000000007</c:v>
                </c:pt>
                <c:pt idx="15159">
                  <c:v>151.590000000007</c:v>
                </c:pt>
                <c:pt idx="15160">
                  <c:v>151.600000000007</c:v>
                </c:pt>
                <c:pt idx="15161">
                  <c:v>151.610000000007</c:v>
                </c:pt>
                <c:pt idx="15162">
                  <c:v>151.620000000007</c:v>
                </c:pt>
                <c:pt idx="15163">
                  <c:v>151.630000000007</c:v>
                </c:pt>
                <c:pt idx="15164">
                  <c:v>151.640000000007</c:v>
                </c:pt>
                <c:pt idx="15165">
                  <c:v>151.650000000007</c:v>
                </c:pt>
                <c:pt idx="15166">
                  <c:v>151.660000000007</c:v>
                </c:pt>
                <c:pt idx="15167">
                  <c:v>151.670000000007</c:v>
                </c:pt>
                <c:pt idx="15168">
                  <c:v>151.680000000007</c:v>
                </c:pt>
                <c:pt idx="15169">
                  <c:v>151.690000000007</c:v>
                </c:pt>
                <c:pt idx="15170">
                  <c:v>151.700000000007</c:v>
                </c:pt>
                <c:pt idx="15171">
                  <c:v>151.710000000007</c:v>
                </c:pt>
                <c:pt idx="15172">
                  <c:v>151.720000000007</c:v>
                </c:pt>
                <c:pt idx="15173">
                  <c:v>151.730000000006</c:v>
                </c:pt>
                <c:pt idx="15174">
                  <c:v>151.740000000006</c:v>
                </c:pt>
                <c:pt idx="15175">
                  <c:v>151.750000000006</c:v>
                </c:pt>
                <c:pt idx="15176">
                  <c:v>151.760000000006</c:v>
                </c:pt>
                <c:pt idx="15177">
                  <c:v>151.770000000006</c:v>
                </c:pt>
                <c:pt idx="15178">
                  <c:v>151.780000000006</c:v>
                </c:pt>
                <c:pt idx="15179">
                  <c:v>151.790000000006</c:v>
                </c:pt>
                <c:pt idx="15180">
                  <c:v>151.800000000006</c:v>
                </c:pt>
                <c:pt idx="15181">
                  <c:v>151.810000000006</c:v>
                </c:pt>
                <c:pt idx="15182">
                  <c:v>151.820000000006</c:v>
                </c:pt>
                <c:pt idx="15183">
                  <c:v>151.830000000006</c:v>
                </c:pt>
                <c:pt idx="15184">
                  <c:v>151.840000000006</c:v>
                </c:pt>
                <c:pt idx="15185">
                  <c:v>151.850000000006</c:v>
                </c:pt>
                <c:pt idx="15186">
                  <c:v>151.860000000006</c:v>
                </c:pt>
                <c:pt idx="15187">
                  <c:v>151.870000000006</c:v>
                </c:pt>
                <c:pt idx="15188">
                  <c:v>151.880000000006</c:v>
                </c:pt>
                <c:pt idx="15189">
                  <c:v>151.890000000006</c:v>
                </c:pt>
                <c:pt idx="15190">
                  <c:v>151.900000000006</c:v>
                </c:pt>
                <c:pt idx="15191">
                  <c:v>151.910000000006</c:v>
                </c:pt>
                <c:pt idx="15192">
                  <c:v>151.920000000006</c:v>
                </c:pt>
                <c:pt idx="15193">
                  <c:v>151.930000000006</c:v>
                </c:pt>
                <c:pt idx="15194">
                  <c:v>151.940000000006</c:v>
                </c:pt>
                <c:pt idx="15195">
                  <c:v>151.950000000006</c:v>
                </c:pt>
                <c:pt idx="15196">
                  <c:v>151.960000000006</c:v>
                </c:pt>
                <c:pt idx="15197">
                  <c:v>151.970000000006</c:v>
                </c:pt>
                <c:pt idx="15198">
                  <c:v>151.980000000006</c:v>
                </c:pt>
                <c:pt idx="15199">
                  <c:v>151.990000000006</c:v>
                </c:pt>
                <c:pt idx="15200">
                  <c:v>152.000000000006</c:v>
                </c:pt>
                <c:pt idx="15201">
                  <c:v>152.010000000006</c:v>
                </c:pt>
                <c:pt idx="15202">
                  <c:v>152.020000000006</c:v>
                </c:pt>
                <c:pt idx="15203">
                  <c:v>152.030000000006</c:v>
                </c:pt>
                <c:pt idx="15204">
                  <c:v>152.040000000006</c:v>
                </c:pt>
                <c:pt idx="15205">
                  <c:v>152.050000000006</c:v>
                </c:pt>
                <c:pt idx="15206">
                  <c:v>152.060000000006</c:v>
                </c:pt>
                <c:pt idx="15207">
                  <c:v>152.070000000006</c:v>
                </c:pt>
                <c:pt idx="15208">
                  <c:v>152.080000000006</c:v>
                </c:pt>
                <c:pt idx="15209">
                  <c:v>152.090000000006</c:v>
                </c:pt>
                <c:pt idx="15210">
                  <c:v>152.100000000006</c:v>
                </c:pt>
                <c:pt idx="15211">
                  <c:v>152.110000000006</c:v>
                </c:pt>
                <c:pt idx="15212">
                  <c:v>152.120000000006</c:v>
                </c:pt>
                <c:pt idx="15213">
                  <c:v>152.130000000006</c:v>
                </c:pt>
                <c:pt idx="15214">
                  <c:v>152.140000000006</c:v>
                </c:pt>
                <c:pt idx="15215">
                  <c:v>152.150000000006</c:v>
                </c:pt>
                <c:pt idx="15216">
                  <c:v>152.160000000006</c:v>
                </c:pt>
                <c:pt idx="15217">
                  <c:v>152.170000000006</c:v>
                </c:pt>
                <c:pt idx="15218">
                  <c:v>152.180000000006</c:v>
                </c:pt>
                <c:pt idx="15219">
                  <c:v>152.190000000006</c:v>
                </c:pt>
                <c:pt idx="15220">
                  <c:v>152.200000000006</c:v>
                </c:pt>
                <c:pt idx="15221">
                  <c:v>152.210000000006</c:v>
                </c:pt>
                <c:pt idx="15222">
                  <c:v>152.220000000006</c:v>
                </c:pt>
                <c:pt idx="15223">
                  <c:v>152.230000000006</c:v>
                </c:pt>
                <c:pt idx="15224">
                  <c:v>152.240000000006</c:v>
                </c:pt>
                <c:pt idx="15225">
                  <c:v>152.250000000006</c:v>
                </c:pt>
                <c:pt idx="15226">
                  <c:v>152.260000000006</c:v>
                </c:pt>
                <c:pt idx="15227">
                  <c:v>152.270000000006</c:v>
                </c:pt>
                <c:pt idx="15228">
                  <c:v>152.280000000006</c:v>
                </c:pt>
                <c:pt idx="15229">
                  <c:v>152.290000000006</c:v>
                </c:pt>
                <c:pt idx="15230">
                  <c:v>152.300000000006</c:v>
                </c:pt>
                <c:pt idx="15231">
                  <c:v>152.310000000006</c:v>
                </c:pt>
                <c:pt idx="15232">
                  <c:v>152.320000000006</c:v>
                </c:pt>
                <c:pt idx="15233">
                  <c:v>152.330000000006</c:v>
                </c:pt>
                <c:pt idx="15234">
                  <c:v>152.340000000006</c:v>
                </c:pt>
                <c:pt idx="15235">
                  <c:v>152.350000000006</c:v>
                </c:pt>
                <c:pt idx="15236">
                  <c:v>152.360000000006</c:v>
                </c:pt>
                <c:pt idx="15237">
                  <c:v>152.370000000006</c:v>
                </c:pt>
                <c:pt idx="15238">
                  <c:v>152.380000000006</c:v>
                </c:pt>
                <c:pt idx="15239">
                  <c:v>152.390000000006</c:v>
                </c:pt>
                <c:pt idx="15240">
                  <c:v>152.400000000006</c:v>
                </c:pt>
                <c:pt idx="15241">
                  <c:v>152.410000000006</c:v>
                </c:pt>
                <c:pt idx="15242">
                  <c:v>152.420000000006</c:v>
                </c:pt>
                <c:pt idx="15243">
                  <c:v>152.430000000006</c:v>
                </c:pt>
                <c:pt idx="15244">
                  <c:v>152.440000000006</c:v>
                </c:pt>
                <c:pt idx="15245">
                  <c:v>152.450000000006</c:v>
                </c:pt>
                <c:pt idx="15246">
                  <c:v>152.460000000006</c:v>
                </c:pt>
                <c:pt idx="15247">
                  <c:v>152.470000000006</c:v>
                </c:pt>
                <c:pt idx="15248">
                  <c:v>152.480000000006</c:v>
                </c:pt>
                <c:pt idx="15249">
                  <c:v>152.490000000006</c:v>
                </c:pt>
                <c:pt idx="15250">
                  <c:v>152.500000000006</c:v>
                </c:pt>
                <c:pt idx="15251">
                  <c:v>152.510000000006</c:v>
                </c:pt>
                <c:pt idx="15252">
                  <c:v>152.520000000006</c:v>
                </c:pt>
                <c:pt idx="15253">
                  <c:v>152.530000000006</c:v>
                </c:pt>
                <c:pt idx="15254">
                  <c:v>152.540000000006</c:v>
                </c:pt>
                <c:pt idx="15255">
                  <c:v>152.550000000006</c:v>
                </c:pt>
                <c:pt idx="15256">
                  <c:v>152.560000000006</c:v>
                </c:pt>
                <c:pt idx="15257">
                  <c:v>152.570000000006</c:v>
                </c:pt>
                <c:pt idx="15258">
                  <c:v>152.580000000006</c:v>
                </c:pt>
                <c:pt idx="15259">
                  <c:v>152.590000000006</c:v>
                </c:pt>
                <c:pt idx="15260">
                  <c:v>152.600000000006</c:v>
                </c:pt>
                <c:pt idx="15261">
                  <c:v>152.610000000006</c:v>
                </c:pt>
                <c:pt idx="15262">
                  <c:v>152.620000000006</c:v>
                </c:pt>
                <c:pt idx="15263">
                  <c:v>152.630000000006</c:v>
                </c:pt>
                <c:pt idx="15264">
                  <c:v>152.640000000006</c:v>
                </c:pt>
                <c:pt idx="15265">
                  <c:v>152.650000000006</c:v>
                </c:pt>
                <c:pt idx="15266">
                  <c:v>152.660000000006</c:v>
                </c:pt>
                <c:pt idx="15267">
                  <c:v>152.670000000006</c:v>
                </c:pt>
                <c:pt idx="15268">
                  <c:v>152.680000000006</c:v>
                </c:pt>
                <c:pt idx="15269">
                  <c:v>152.690000000006</c:v>
                </c:pt>
                <c:pt idx="15270">
                  <c:v>152.700000000006</c:v>
                </c:pt>
                <c:pt idx="15271">
                  <c:v>152.710000000006</c:v>
                </c:pt>
                <c:pt idx="15272">
                  <c:v>152.720000000006</c:v>
                </c:pt>
                <c:pt idx="15273">
                  <c:v>152.730000000006</c:v>
                </c:pt>
                <c:pt idx="15274">
                  <c:v>152.740000000006</c:v>
                </c:pt>
                <c:pt idx="15275">
                  <c:v>152.750000000006</c:v>
                </c:pt>
                <c:pt idx="15276">
                  <c:v>152.760000000006</c:v>
                </c:pt>
                <c:pt idx="15277">
                  <c:v>152.770000000006</c:v>
                </c:pt>
                <c:pt idx="15278">
                  <c:v>152.780000000006</c:v>
                </c:pt>
                <c:pt idx="15279">
                  <c:v>152.790000000006</c:v>
                </c:pt>
                <c:pt idx="15280">
                  <c:v>152.800000000006</c:v>
                </c:pt>
                <c:pt idx="15281">
                  <c:v>152.810000000006</c:v>
                </c:pt>
                <c:pt idx="15282">
                  <c:v>152.820000000006</c:v>
                </c:pt>
                <c:pt idx="15283">
                  <c:v>152.830000000005</c:v>
                </c:pt>
                <c:pt idx="15284">
                  <c:v>152.840000000005</c:v>
                </c:pt>
                <c:pt idx="15285">
                  <c:v>152.850000000005</c:v>
                </c:pt>
                <c:pt idx="15286">
                  <c:v>152.860000000005</c:v>
                </c:pt>
                <c:pt idx="15287">
                  <c:v>152.870000000005</c:v>
                </c:pt>
                <c:pt idx="15288">
                  <c:v>152.880000000005</c:v>
                </c:pt>
                <c:pt idx="15289">
                  <c:v>152.890000000005</c:v>
                </c:pt>
                <c:pt idx="15290">
                  <c:v>152.900000000005</c:v>
                </c:pt>
                <c:pt idx="15291">
                  <c:v>152.910000000005</c:v>
                </c:pt>
                <c:pt idx="15292">
                  <c:v>152.920000000005</c:v>
                </c:pt>
                <c:pt idx="15293">
                  <c:v>152.930000000005</c:v>
                </c:pt>
                <c:pt idx="15294">
                  <c:v>152.940000000005</c:v>
                </c:pt>
                <c:pt idx="15295">
                  <c:v>152.950000000005</c:v>
                </c:pt>
                <c:pt idx="15296">
                  <c:v>152.960000000005</c:v>
                </c:pt>
                <c:pt idx="15297">
                  <c:v>152.970000000005</c:v>
                </c:pt>
                <c:pt idx="15298">
                  <c:v>152.980000000005</c:v>
                </c:pt>
                <c:pt idx="15299">
                  <c:v>152.990000000005</c:v>
                </c:pt>
                <c:pt idx="15300">
                  <c:v>153.000000000005</c:v>
                </c:pt>
                <c:pt idx="15301">
                  <c:v>153.010000000005</c:v>
                </c:pt>
                <c:pt idx="15302">
                  <c:v>153.020000000005</c:v>
                </c:pt>
                <c:pt idx="15303">
                  <c:v>153.030000000005</c:v>
                </c:pt>
                <c:pt idx="15304">
                  <c:v>153.040000000005</c:v>
                </c:pt>
                <c:pt idx="15305">
                  <c:v>153.050000000005</c:v>
                </c:pt>
                <c:pt idx="15306">
                  <c:v>153.060000000005</c:v>
                </c:pt>
                <c:pt idx="15307">
                  <c:v>153.070000000005</c:v>
                </c:pt>
                <c:pt idx="15308">
                  <c:v>153.080000000005</c:v>
                </c:pt>
                <c:pt idx="15309">
                  <c:v>153.090000000005</c:v>
                </c:pt>
                <c:pt idx="15310">
                  <c:v>153.100000000005</c:v>
                </c:pt>
                <c:pt idx="15311">
                  <c:v>153.110000000005</c:v>
                </c:pt>
                <c:pt idx="15312">
                  <c:v>153.120000000005</c:v>
                </c:pt>
                <c:pt idx="15313">
                  <c:v>153.130000000005</c:v>
                </c:pt>
                <c:pt idx="15314">
                  <c:v>153.140000000005</c:v>
                </c:pt>
                <c:pt idx="15315">
                  <c:v>153.150000000005</c:v>
                </c:pt>
                <c:pt idx="15316">
                  <c:v>153.160000000005</c:v>
                </c:pt>
                <c:pt idx="15317">
                  <c:v>153.170000000005</c:v>
                </c:pt>
                <c:pt idx="15318">
                  <c:v>153.180000000005</c:v>
                </c:pt>
                <c:pt idx="15319">
                  <c:v>153.190000000005</c:v>
                </c:pt>
                <c:pt idx="15320">
                  <c:v>153.200000000005</c:v>
                </c:pt>
                <c:pt idx="15321">
                  <c:v>153.210000000005</c:v>
                </c:pt>
                <c:pt idx="15322">
                  <c:v>153.220000000005</c:v>
                </c:pt>
                <c:pt idx="15323">
                  <c:v>153.230000000005</c:v>
                </c:pt>
                <c:pt idx="15324">
                  <c:v>153.240000000005</c:v>
                </c:pt>
                <c:pt idx="15325">
                  <c:v>153.250000000005</c:v>
                </c:pt>
                <c:pt idx="15326">
                  <c:v>153.260000000005</c:v>
                </c:pt>
                <c:pt idx="15327">
                  <c:v>153.270000000005</c:v>
                </c:pt>
                <c:pt idx="15328">
                  <c:v>153.280000000005</c:v>
                </c:pt>
                <c:pt idx="15329">
                  <c:v>153.290000000005</c:v>
                </c:pt>
                <c:pt idx="15330">
                  <c:v>153.300000000005</c:v>
                </c:pt>
                <c:pt idx="15331">
                  <c:v>153.310000000005</c:v>
                </c:pt>
                <c:pt idx="15332">
                  <c:v>153.320000000005</c:v>
                </c:pt>
                <c:pt idx="15333">
                  <c:v>153.330000000005</c:v>
                </c:pt>
                <c:pt idx="15334">
                  <c:v>153.340000000005</c:v>
                </c:pt>
                <c:pt idx="15335">
                  <c:v>153.350000000005</c:v>
                </c:pt>
                <c:pt idx="15336">
                  <c:v>153.360000000005</c:v>
                </c:pt>
                <c:pt idx="15337">
                  <c:v>153.370000000005</c:v>
                </c:pt>
                <c:pt idx="15338">
                  <c:v>153.380000000005</c:v>
                </c:pt>
                <c:pt idx="15339">
                  <c:v>153.390000000005</c:v>
                </c:pt>
                <c:pt idx="15340">
                  <c:v>153.400000000005</c:v>
                </c:pt>
                <c:pt idx="15341">
                  <c:v>153.410000000005</c:v>
                </c:pt>
                <c:pt idx="15342">
                  <c:v>153.420000000005</c:v>
                </c:pt>
                <c:pt idx="15343">
                  <c:v>153.430000000005</c:v>
                </c:pt>
                <c:pt idx="15344">
                  <c:v>153.440000000005</c:v>
                </c:pt>
                <c:pt idx="15345">
                  <c:v>153.450000000005</c:v>
                </c:pt>
                <c:pt idx="15346">
                  <c:v>153.460000000005</c:v>
                </c:pt>
                <c:pt idx="15347">
                  <c:v>153.470000000005</c:v>
                </c:pt>
                <c:pt idx="15348">
                  <c:v>153.480000000005</c:v>
                </c:pt>
                <c:pt idx="15349">
                  <c:v>153.490000000005</c:v>
                </c:pt>
                <c:pt idx="15350">
                  <c:v>153.500000000005</c:v>
                </c:pt>
                <c:pt idx="15351">
                  <c:v>153.510000000005</c:v>
                </c:pt>
                <c:pt idx="15352">
                  <c:v>153.520000000005</c:v>
                </c:pt>
                <c:pt idx="15353">
                  <c:v>153.530000000005</c:v>
                </c:pt>
                <c:pt idx="15354">
                  <c:v>153.540000000005</c:v>
                </c:pt>
                <c:pt idx="15355">
                  <c:v>153.550000000005</c:v>
                </c:pt>
                <c:pt idx="15356">
                  <c:v>153.560000000005</c:v>
                </c:pt>
                <c:pt idx="15357">
                  <c:v>153.570000000005</c:v>
                </c:pt>
                <c:pt idx="15358">
                  <c:v>153.580000000005</c:v>
                </c:pt>
                <c:pt idx="15359">
                  <c:v>153.590000000005</c:v>
                </c:pt>
                <c:pt idx="15360">
                  <c:v>153.600000000005</c:v>
                </c:pt>
                <c:pt idx="15361">
                  <c:v>153.610000000005</c:v>
                </c:pt>
                <c:pt idx="15362">
                  <c:v>153.620000000005</c:v>
                </c:pt>
                <c:pt idx="15363">
                  <c:v>153.630000000005</c:v>
                </c:pt>
                <c:pt idx="15364">
                  <c:v>153.640000000005</c:v>
                </c:pt>
                <c:pt idx="15365">
                  <c:v>153.650000000005</c:v>
                </c:pt>
                <c:pt idx="15366">
                  <c:v>153.660000000005</c:v>
                </c:pt>
                <c:pt idx="15367">
                  <c:v>153.670000000005</c:v>
                </c:pt>
                <c:pt idx="15368">
                  <c:v>153.680000000005</c:v>
                </c:pt>
                <c:pt idx="15369">
                  <c:v>153.690000000005</c:v>
                </c:pt>
                <c:pt idx="15370">
                  <c:v>153.700000000005</c:v>
                </c:pt>
                <c:pt idx="15371">
                  <c:v>153.710000000005</c:v>
                </c:pt>
                <c:pt idx="15372">
                  <c:v>153.720000000005</c:v>
                </c:pt>
                <c:pt idx="15373">
                  <c:v>153.730000000005</c:v>
                </c:pt>
                <c:pt idx="15374">
                  <c:v>153.740000000005</c:v>
                </c:pt>
                <c:pt idx="15375">
                  <c:v>153.750000000005</c:v>
                </c:pt>
                <c:pt idx="15376">
                  <c:v>153.760000000005</c:v>
                </c:pt>
                <c:pt idx="15377">
                  <c:v>153.770000000005</c:v>
                </c:pt>
                <c:pt idx="15378">
                  <c:v>153.780000000005</c:v>
                </c:pt>
                <c:pt idx="15379">
                  <c:v>153.790000000005</c:v>
                </c:pt>
                <c:pt idx="15380">
                  <c:v>153.800000000005</c:v>
                </c:pt>
                <c:pt idx="15381">
                  <c:v>153.810000000005</c:v>
                </c:pt>
                <c:pt idx="15382">
                  <c:v>153.820000000005</c:v>
                </c:pt>
                <c:pt idx="15383">
                  <c:v>153.830000000005</c:v>
                </c:pt>
                <c:pt idx="15384">
                  <c:v>153.840000000005</c:v>
                </c:pt>
                <c:pt idx="15385">
                  <c:v>153.850000000005</c:v>
                </c:pt>
                <c:pt idx="15386">
                  <c:v>153.860000000005</c:v>
                </c:pt>
                <c:pt idx="15387">
                  <c:v>153.870000000005</c:v>
                </c:pt>
                <c:pt idx="15388">
                  <c:v>153.880000000005</c:v>
                </c:pt>
                <c:pt idx="15389">
                  <c:v>153.890000000005</c:v>
                </c:pt>
                <c:pt idx="15390">
                  <c:v>153.900000000005</c:v>
                </c:pt>
                <c:pt idx="15391">
                  <c:v>153.910000000005</c:v>
                </c:pt>
                <c:pt idx="15392">
                  <c:v>153.920000000005</c:v>
                </c:pt>
                <c:pt idx="15393">
                  <c:v>153.930000000004</c:v>
                </c:pt>
                <c:pt idx="15394">
                  <c:v>153.940000000004</c:v>
                </c:pt>
                <c:pt idx="15395">
                  <c:v>153.950000000004</c:v>
                </c:pt>
                <c:pt idx="15396">
                  <c:v>153.960000000004</c:v>
                </c:pt>
                <c:pt idx="15397">
                  <c:v>153.970000000004</c:v>
                </c:pt>
                <c:pt idx="15398">
                  <c:v>153.980000000004</c:v>
                </c:pt>
                <c:pt idx="15399">
                  <c:v>153.990000000004</c:v>
                </c:pt>
                <c:pt idx="15400">
                  <c:v>154.000000000004</c:v>
                </c:pt>
                <c:pt idx="15401">
                  <c:v>154.010000000004</c:v>
                </c:pt>
                <c:pt idx="15402">
                  <c:v>154.020000000004</c:v>
                </c:pt>
                <c:pt idx="15403">
                  <c:v>154.030000000004</c:v>
                </c:pt>
                <c:pt idx="15404">
                  <c:v>154.040000000004</c:v>
                </c:pt>
                <c:pt idx="15405">
                  <c:v>154.050000000004</c:v>
                </c:pt>
                <c:pt idx="15406">
                  <c:v>154.060000000004</c:v>
                </c:pt>
                <c:pt idx="15407">
                  <c:v>154.070000000004</c:v>
                </c:pt>
                <c:pt idx="15408">
                  <c:v>154.080000000004</c:v>
                </c:pt>
                <c:pt idx="15409">
                  <c:v>154.090000000004</c:v>
                </c:pt>
                <c:pt idx="15410">
                  <c:v>154.100000000004</c:v>
                </c:pt>
                <c:pt idx="15411">
                  <c:v>154.110000000004</c:v>
                </c:pt>
                <c:pt idx="15412">
                  <c:v>154.120000000004</c:v>
                </c:pt>
                <c:pt idx="15413">
                  <c:v>154.130000000004</c:v>
                </c:pt>
                <c:pt idx="15414">
                  <c:v>154.140000000004</c:v>
                </c:pt>
                <c:pt idx="15415">
                  <c:v>154.150000000004</c:v>
                </c:pt>
                <c:pt idx="15416">
                  <c:v>154.160000000004</c:v>
                </c:pt>
                <c:pt idx="15417">
                  <c:v>154.170000000004</c:v>
                </c:pt>
                <c:pt idx="15418">
                  <c:v>154.180000000004</c:v>
                </c:pt>
                <c:pt idx="15419">
                  <c:v>154.190000000004</c:v>
                </c:pt>
                <c:pt idx="15420">
                  <c:v>154.200000000004</c:v>
                </c:pt>
                <c:pt idx="15421">
                  <c:v>154.210000000004</c:v>
                </c:pt>
                <c:pt idx="15422">
                  <c:v>154.220000000004</c:v>
                </c:pt>
                <c:pt idx="15423">
                  <c:v>154.230000000004</c:v>
                </c:pt>
                <c:pt idx="15424">
                  <c:v>154.240000000004</c:v>
                </c:pt>
                <c:pt idx="15425">
                  <c:v>154.250000000004</c:v>
                </c:pt>
                <c:pt idx="15426">
                  <c:v>154.260000000004</c:v>
                </c:pt>
                <c:pt idx="15427">
                  <c:v>154.270000000004</c:v>
                </c:pt>
                <c:pt idx="15428">
                  <c:v>154.280000000004</c:v>
                </c:pt>
                <c:pt idx="15429">
                  <c:v>154.290000000004</c:v>
                </c:pt>
                <c:pt idx="15430">
                  <c:v>154.300000000004</c:v>
                </c:pt>
                <c:pt idx="15431">
                  <c:v>154.310000000004</c:v>
                </c:pt>
                <c:pt idx="15432">
                  <c:v>154.320000000004</c:v>
                </c:pt>
                <c:pt idx="15433">
                  <c:v>154.330000000004</c:v>
                </c:pt>
                <c:pt idx="15434">
                  <c:v>154.340000000004</c:v>
                </c:pt>
                <c:pt idx="15435">
                  <c:v>154.350000000004</c:v>
                </c:pt>
                <c:pt idx="15436">
                  <c:v>154.360000000004</c:v>
                </c:pt>
                <c:pt idx="15437">
                  <c:v>154.370000000004</c:v>
                </c:pt>
                <c:pt idx="15438">
                  <c:v>154.380000000004</c:v>
                </c:pt>
                <c:pt idx="15439">
                  <c:v>154.390000000004</c:v>
                </c:pt>
                <c:pt idx="15440">
                  <c:v>154.400000000004</c:v>
                </c:pt>
                <c:pt idx="15441">
                  <c:v>154.410000000004</c:v>
                </c:pt>
                <c:pt idx="15442">
                  <c:v>154.420000000004</c:v>
                </c:pt>
                <c:pt idx="15443">
                  <c:v>154.430000000004</c:v>
                </c:pt>
                <c:pt idx="15444">
                  <c:v>154.440000000004</c:v>
                </c:pt>
                <c:pt idx="15445">
                  <c:v>154.450000000004</c:v>
                </c:pt>
                <c:pt idx="15446">
                  <c:v>154.460000000004</c:v>
                </c:pt>
                <c:pt idx="15447">
                  <c:v>154.470000000004</c:v>
                </c:pt>
                <c:pt idx="15448">
                  <c:v>154.480000000004</c:v>
                </c:pt>
                <c:pt idx="15449">
                  <c:v>154.490000000004</c:v>
                </c:pt>
                <c:pt idx="15450">
                  <c:v>154.500000000004</c:v>
                </c:pt>
                <c:pt idx="15451">
                  <c:v>154.510000000004</c:v>
                </c:pt>
                <c:pt idx="15452">
                  <c:v>154.520000000004</c:v>
                </c:pt>
                <c:pt idx="15453">
                  <c:v>154.530000000004</c:v>
                </c:pt>
                <c:pt idx="15454">
                  <c:v>154.540000000004</c:v>
                </c:pt>
                <c:pt idx="15455">
                  <c:v>154.550000000004</c:v>
                </c:pt>
                <c:pt idx="15456">
                  <c:v>154.560000000004</c:v>
                </c:pt>
                <c:pt idx="15457">
                  <c:v>154.570000000004</c:v>
                </c:pt>
                <c:pt idx="15458">
                  <c:v>154.580000000004</c:v>
                </c:pt>
                <c:pt idx="15459">
                  <c:v>154.590000000004</c:v>
                </c:pt>
                <c:pt idx="15460">
                  <c:v>154.600000000004</c:v>
                </c:pt>
                <c:pt idx="15461">
                  <c:v>154.610000000004</c:v>
                </c:pt>
                <c:pt idx="15462">
                  <c:v>154.620000000004</c:v>
                </c:pt>
                <c:pt idx="15463">
                  <c:v>154.630000000004</c:v>
                </c:pt>
                <c:pt idx="15464">
                  <c:v>154.640000000004</c:v>
                </c:pt>
                <c:pt idx="15465">
                  <c:v>154.650000000004</c:v>
                </c:pt>
                <c:pt idx="15466">
                  <c:v>154.660000000004</c:v>
                </c:pt>
                <c:pt idx="15467">
                  <c:v>154.670000000004</c:v>
                </c:pt>
                <c:pt idx="15468">
                  <c:v>154.680000000004</c:v>
                </c:pt>
                <c:pt idx="15469">
                  <c:v>154.690000000004</c:v>
                </c:pt>
                <c:pt idx="15470">
                  <c:v>154.700000000004</c:v>
                </c:pt>
                <c:pt idx="15471">
                  <c:v>154.710000000004</c:v>
                </c:pt>
                <c:pt idx="15472">
                  <c:v>154.720000000004</c:v>
                </c:pt>
                <c:pt idx="15473">
                  <c:v>154.730000000004</c:v>
                </c:pt>
                <c:pt idx="15474">
                  <c:v>154.740000000004</c:v>
                </c:pt>
                <c:pt idx="15475">
                  <c:v>154.750000000004</c:v>
                </c:pt>
                <c:pt idx="15476">
                  <c:v>154.760000000004</c:v>
                </c:pt>
                <c:pt idx="15477">
                  <c:v>154.770000000004</c:v>
                </c:pt>
                <c:pt idx="15478">
                  <c:v>154.780000000004</c:v>
                </c:pt>
                <c:pt idx="15479">
                  <c:v>154.790000000004</c:v>
                </c:pt>
                <c:pt idx="15480">
                  <c:v>154.800000000004</c:v>
                </c:pt>
                <c:pt idx="15481">
                  <c:v>154.810000000004</c:v>
                </c:pt>
                <c:pt idx="15482">
                  <c:v>154.820000000004</c:v>
                </c:pt>
                <c:pt idx="15483">
                  <c:v>154.830000000004</c:v>
                </c:pt>
                <c:pt idx="15484">
                  <c:v>154.840000000004</c:v>
                </c:pt>
                <c:pt idx="15485">
                  <c:v>154.850000000004</c:v>
                </c:pt>
                <c:pt idx="15486">
                  <c:v>154.860000000004</c:v>
                </c:pt>
                <c:pt idx="15487">
                  <c:v>154.870000000004</c:v>
                </c:pt>
                <c:pt idx="15488">
                  <c:v>154.880000000004</c:v>
                </c:pt>
                <c:pt idx="15489">
                  <c:v>154.890000000004</c:v>
                </c:pt>
                <c:pt idx="15490">
                  <c:v>154.900000000004</c:v>
                </c:pt>
                <c:pt idx="15491">
                  <c:v>154.910000000004</c:v>
                </c:pt>
                <c:pt idx="15492">
                  <c:v>154.920000000004</c:v>
                </c:pt>
                <c:pt idx="15493">
                  <c:v>154.930000000004</c:v>
                </c:pt>
                <c:pt idx="15494">
                  <c:v>154.940000000004</c:v>
                </c:pt>
                <c:pt idx="15495">
                  <c:v>154.950000000004</c:v>
                </c:pt>
                <c:pt idx="15496">
                  <c:v>154.960000000004</c:v>
                </c:pt>
                <c:pt idx="15497">
                  <c:v>154.970000000004</c:v>
                </c:pt>
                <c:pt idx="15498">
                  <c:v>154.980000000004</c:v>
                </c:pt>
                <c:pt idx="15499">
                  <c:v>154.990000000004</c:v>
                </c:pt>
                <c:pt idx="15500">
                  <c:v>155.000000000004</c:v>
                </c:pt>
                <c:pt idx="15501">
                  <c:v>155.010000000004</c:v>
                </c:pt>
                <c:pt idx="15502">
                  <c:v>155.020000000004</c:v>
                </c:pt>
                <c:pt idx="15503">
                  <c:v>155.030000000003</c:v>
                </c:pt>
                <c:pt idx="15504">
                  <c:v>155.040000000003</c:v>
                </c:pt>
                <c:pt idx="15505">
                  <c:v>155.050000000003</c:v>
                </c:pt>
                <c:pt idx="15506">
                  <c:v>155.060000000003</c:v>
                </c:pt>
                <c:pt idx="15507">
                  <c:v>155.070000000003</c:v>
                </c:pt>
                <c:pt idx="15508">
                  <c:v>155.080000000003</c:v>
                </c:pt>
                <c:pt idx="15509">
                  <c:v>155.090000000003</c:v>
                </c:pt>
                <c:pt idx="15510">
                  <c:v>155.100000000003</c:v>
                </c:pt>
                <c:pt idx="15511">
                  <c:v>155.110000000003</c:v>
                </c:pt>
                <c:pt idx="15512">
                  <c:v>155.120000000003</c:v>
                </c:pt>
                <c:pt idx="15513">
                  <c:v>155.130000000003</c:v>
                </c:pt>
                <c:pt idx="15514">
                  <c:v>155.140000000003</c:v>
                </c:pt>
                <c:pt idx="15515">
                  <c:v>155.150000000003</c:v>
                </c:pt>
                <c:pt idx="15516">
                  <c:v>155.160000000003</c:v>
                </c:pt>
                <c:pt idx="15517">
                  <c:v>155.170000000003</c:v>
                </c:pt>
                <c:pt idx="15518">
                  <c:v>155.180000000003</c:v>
                </c:pt>
                <c:pt idx="15519">
                  <c:v>155.190000000003</c:v>
                </c:pt>
                <c:pt idx="15520">
                  <c:v>155.200000000003</c:v>
                </c:pt>
                <c:pt idx="15521">
                  <c:v>155.210000000003</c:v>
                </c:pt>
                <c:pt idx="15522">
                  <c:v>155.220000000003</c:v>
                </c:pt>
                <c:pt idx="15523">
                  <c:v>155.230000000003</c:v>
                </c:pt>
                <c:pt idx="15524">
                  <c:v>155.240000000003</c:v>
                </c:pt>
                <c:pt idx="15525">
                  <c:v>155.250000000003</c:v>
                </c:pt>
                <c:pt idx="15526">
                  <c:v>155.260000000003</c:v>
                </c:pt>
                <c:pt idx="15527">
                  <c:v>155.270000000003</c:v>
                </c:pt>
                <c:pt idx="15528">
                  <c:v>155.280000000003</c:v>
                </c:pt>
                <c:pt idx="15529">
                  <c:v>155.290000000003</c:v>
                </c:pt>
                <c:pt idx="15530">
                  <c:v>155.300000000003</c:v>
                </c:pt>
                <c:pt idx="15531">
                  <c:v>155.310000000003</c:v>
                </c:pt>
                <c:pt idx="15532">
                  <c:v>155.320000000003</c:v>
                </c:pt>
                <c:pt idx="15533">
                  <c:v>155.330000000003</c:v>
                </c:pt>
                <c:pt idx="15534">
                  <c:v>155.340000000003</c:v>
                </c:pt>
                <c:pt idx="15535">
                  <c:v>155.350000000003</c:v>
                </c:pt>
                <c:pt idx="15536">
                  <c:v>155.360000000003</c:v>
                </c:pt>
                <c:pt idx="15537">
                  <c:v>155.370000000003</c:v>
                </c:pt>
                <c:pt idx="15538">
                  <c:v>155.380000000003</c:v>
                </c:pt>
                <c:pt idx="15539">
                  <c:v>155.390000000003</c:v>
                </c:pt>
                <c:pt idx="15540">
                  <c:v>155.400000000003</c:v>
                </c:pt>
                <c:pt idx="15541">
                  <c:v>155.410000000003</c:v>
                </c:pt>
                <c:pt idx="15542">
                  <c:v>155.420000000003</c:v>
                </c:pt>
                <c:pt idx="15543">
                  <c:v>155.430000000003</c:v>
                </c:pt>
                <c:pt idx="15544">
                  <c:v>155.440000000003</c:v>
                </c:pt>
                <c:pt idx="15545">
                  <c:v>155.450000000003</c:v>
                </c:pt>
                <c:pt idx="15546">
                  <c:v>155.460000000003</c:v>
                </c:pt>
                <c:pt idx="15547">
                  <c:v>155.470000000003</c:v>
                </c:pt>
                <c:pt idx="15548">
                  <c:v>155.480000000003</c:v>
                </c:pt>
                <c:pt idx="15549">
                  <c:v>155.490000000003</c:v>
                </c:pt>
                <c:pt idx="15550">
                  <c:v>155.500000000003</c:v>
                </c:pt>
                <c:pt idx="15551">
                  <c:v>155.510000000003</c:v>
                </c:pt>
                <c:pt idx="15552">
                  <c:v>155.520000000003</c:v>
                </c:pt>
                <c:pt idx="15553">
                  <c:v>155.530000000003</c:v>
                </c:pt>
                <c:pt idx="15554">
                  <c:v>155.540000000003</c:v>
                </c:pt>
                <c:pt idx="15555">
                  <c:v>155.550000000003</c:v>
                </c:pt>
                <c:pt idx="15556">
                  <c:v>155.560000000003</c:v>
                </c:pt>
                <c:pt idx="15557">
                  <c:v>155.570000000003</c:v>
                </c:pt>
                <c:pt idx="15558">
                  <c:v>155.580000000003</c:v>
                </c:pt>
                <c:pt idx="15559">
                  <c:v>155.590000000003</c:v>
                </c:pt>
                <c:pt idx="15560">
                  <c:v>155.600000000003</c:v>
                </c:pt>
                <c:pt idx="15561">
                  <c:v>155.610000000003</c:v>
                </c:pt>
                <c:pt idx="15562">
                  <c:v>155.620000000003</c:v>
                </c:pt>
                <c:pt idx="15563">
                  <c:v>155.630000000003</c:v>
                </c:pt>
                <c:pt idx="15564">
                  <c:v>155.640000000003</c:v>
                </c:pt>
                <c:pt idx="15565">
                  <c:v>155.650000000003</c:v>
                </c:pt>
                <c:pt idx="15566">
                  <c:v>155.660000000003</c:v>
                </c:pt>
                <c:pt idx="15567">
                  <c:v>155.670000000003</c:v>
                </c:pt>
                <c:pt idx="15568">
                  <c:v>155.680000000003</c:v>
                </c:pt>
                <c:pt idx="15569">
                  <c:v>155.690000000003</c:v>
                </c:pt>
                <c:pt idx="15570">
                  <c:v>155.700000000003</c:v>
                </c:pt>
                <c:pt idx="15571">
                  <c:v>155.710000000003</c:v>
                </c:pt>
                <c:pt idx="15572">
                  <c:v>155.720000000003</c:v>
                </c:pt>
                <c:pt idx="15573">
                  <c:v>155.730000000003</c:v>
                </c:pt>
                <c:pt idx="15574">
                  <c:v>155.740000000003</c:v>
                </c:pt>
                <c:pt idx="15575">
                  <c:v>155.750000000003</c:v>
                </c:pt>
                <c:pt idx="15576">
                  <c:v>155.760000000003</c:v>
                </c:pt>
                <c:pt idx="15577">
                  <c:v>155.770000000003</c:v>
                </c:pt>
                <c:pt idx="15578">
                  <c:v>155.780000000003</c:v>
                </c:pt>
                <c:pt idx="15579">
                  <c:v>155.790000000003</c:v>
                </c:pt>
                <c:pt idx="15580">
                  <c:v>155.800000000003</c:v>
                </c:pt>
                <c:pt idx="15581">
                  <c:v>155.810000000003</c:v>
                </c:pt>
                <c:pt idx="15582">
                  <c:v>155.820000000003</c:v>
                </c:pt>
                <c:pt idx="15583">
                  <c:v>155.830000000003</c:v>
                </c:pt>
                <c:pt idx="15584">
                  <c:v>155.840000000003</c:v>
                </c:pt>
                <c:pt idx="15585">
                  <c:v>155.850000000003</c:v>
                </c:pt>
                <c:pt idx="15586">
                  <c:v>155.860000000003</c:v>
                </c:pt>
                <c:pt idx="15587">
                  <c:v>155.870000000003</c:v>
                </c:pt>
                <c:pt idx="15588">
                  <c:v>155.880000000003</c:v>
                </c:pt>
                <c:pt idx="15589">
                  <c:v>155.890000000003</c:v>
                </c:pt>
                <c:pt idx="15590">
                  <c:v>155.900000000003</c:v>
                </c:pt>
                <c:pt idx="15591">
                  <c:v>155.910000000003</c:v>
                </c:pt>
                <c:pt idx="15592">
                  <c:v>155.920000000003</c:v>
                </c:pt>
                <c:pt idx="15593">
                  <c:v>155.930000000003</c:v>
                </c:pt>
                <c:pt idx="15594">
                  <c:v>155.940000000003</c:v>
                </c:pt>
                <c:pt idx="15595">
                  <c:v>155.950000000003</c:v>
                </c:pt>
                <c:pt idx="15596">
                  <c:v>155.960000000003</c:v>
                </c:pt>
                <c:pt idx="15597">
                  <c:v>155.970000000003</c:v>
                </c:pt>
                <c:pt idx="15598">
                  <c:v>155.980000000003</c:v>
                </c:pt>
                <c:pt idx="15599">
                  <c:v>155.990000000003</c:v>
                </c:pt>
                <c:pt idx="15600">
                  <c:v>156.000000000003</c:v>
                </c:pt>
                <c:pt idx="15601">
                  <c:v>156.010000000003</c:v>
                </c:pt>
                <c:pt idx="15602">
                  <c:v>156.020000000003</c:v>
                </c:pt>
                <c:pt idx="15603">
                  <c:v>156.030000000003</c:v>
                </c:pt>
                <c:pt idx="15604">
                  <c:v>156.040000000003</c:v>
                </c:pt>
                <c:pt idx="15605">
                  <c:v>156.050000000003</c:v>
                </c:pt>
                <c:pt idx="15606">
                  <c:v>156.060000000003</c:v>
                </c:pt>
                <c:pt idx="15607">
                  <c:v>156.070000000003</c:v>
                </c:pt>
                <c:pt idx="15608">
                  <c:v>156.080000000003</c:v>
                </c:pt>
                <c:pt idx="15609">
                  <c:v>156.090000000003</c:v>
                </c:pt>
                <c:pt idx="15610">
                  <c:v>156.100000000003</c:v>
                </c:pt>
                <c:pt idx="15611">
                  <c:v>156.110000000003</c:v>
                </c:pt>
                <c:pt idx="15612">
                  <c:v>156.120000000003</c:v>
                </c:pt>
                <c:pt idx="15613">
                  <c:v>156.130000000002</c:v>
                </c:pt>
                <c:pt idx="15614">
                  <c:v>156.140000000002</c:v>
                </c:pt>
                <c:pt idx="15615">
                  <c:v>156.150000000002</c:v>
                </c:pt>
                <c:pt idx="15616">
                  <c:v>156.160000000002</c:v>
                </c:pt>
                <c:pt idx="15617">
                  <c:v>156.170000000002</c:v>
                </c:pt>
                <c:pt idx="15618">
                  <c:v>156.180000000002</c:v>
                </c:pt>
                <c:pt idx="15619">
                  <c:v>156.190000000002</c:v>
                </c:pt>
                <c:pt idx="15620">
                  <c:v>156.200000000002</c:v>
                </c:pt>
                <c:pt idx="15621">
                  <c:v>156.210000000002</c:v>
                </c:pt>
                <c:pt idx="15622">
                  <c:v>156.220000000002</c:v>
                </c:pt>
                <c:pt idx="15623">
                  <c:v>156.230000000002</c:v>
                </c:pt>
                <c:pt idx="15624">
                  <c:v>156.240000000002</c:v>
                </c:pt>
                <c:pt idx="15625">
                  <c:v>156.250000000002</c:v>
                </c:pt>
                <c:pt idx="15626">
                  <c:v>156.260000000002</c:v>
                </c:pt>
                <c:pt idx="15627">
                  <c:v>156.270000000002</c:v>
                </c:pt>
                <c:pt idx="15628">
                  <c:v>156.280000000002</c:v>
                </c:pt>
                <c:pt idx="15629">
                  <c:v>156.290000000002</c:v>
                </c:pt>
                <c:pt idx="15630">
                  <c:v>156.300000000002</c:v>
                </c:pt>
                <c:pt idx="15631">
                  <c:v>156.310000000002</c:v>
                </c:pt>
                <c:pt idx="15632">
                  <c:v>156.320000000002</c:v>
                </c:pt>
                <c:pt idx="15633">
                  <c:v>156.330000000002</c:v>
                </c:pt>
                <c:pt idx="15634">
                  <c:v>156.340000000002</c:v>
                </c:pt>
                <c:pt idx="15635">
                  <c:v>156.350000000002</c:v>
                </c:pt>
                <c:pt idx="15636">
                  <c:v>156.360000000002</c:v>
                </c:pt>
                <c:pt idx="15637">
                  <c:v>156.370000000002</c:v>
                </c:pt>
                <c:pt idx="15638">
                  <c:v>156.380000000002</c:v>
                </c:pt>
                <c:pt idx="15639">
                  <c:v>156.390000000002</c:v>
                </c:pt>
                <c:pt idx="15640">
                  <c:v>156.400000000002</c:v>
                </c:pt>
                <c:pt idx="15641">
                  <c:v>156.410000000002</c:v>
                </c:pt>
                <c:pt idx="15642">
                  <c:v>156.420000000002</c:v>
                </c:pt>
                <c:pt idx="15643">
                  <c:v>156.430000000002</c:v>
                </c:pt>
                <c:pt idx="15644">
                  <c:v>156.440000000002</c:v>
                </c:pt>
                <c:pt idx="15645">
                  <c:v>156.450000000002</c:v>
                </c:pt>
                <c:pt idx="15646">
                  <c:v>156.460000000002</c:v>
                </c:pt>
                <c:pt idx="15647">
                  <c:v>156.470000000002</c:v>
                </c:pt>
                <c:pt idx="15648">
                  <c:v>156.480000000002</c:v>
                </c:pt>
                <c:pt idx="15649">
                  <c:v>156.490000000002</c:v>
                </c:pt>
                <c:pt idx="15650">
                  <c:v>156.500000000002</c:v>
                </c:pt>
                <c:pt idx="15651">
                  <c:v>156.510000000002</c:v>
                </c:pt>
                <c:pt idx="15652">
                  <c:v>156.520000000002</c:v>
                </c:pt>
                <c:pt idx="15653">
                  <c:v>156.530000000002</c:v>
                </c:pt>
                <c:pt idx="15654">
                  <c:v>156.540000000002</c:v>
                </c:pt>
                <c:pt idx="15655">
                  <c:v>156.550000000002</c:v>
                </c:pt>
                <c:pt idx="15656">
                  <c:v>156.560000000002</c:v>
                </c:pt>
                <c:pt idx="15657">
                  <c:v>156.570000000002</c:v>
                </c:pt>
                <c:pt idx="15658">
                  <c:v>156.580000000002</c:v>
                </c:pt>
                <c:pt idx="15659">
                  <c:v>156.590000000002</c:v>
                </c:pt>
                <c:pt idx="15660">
                  <c:v>156.600000000002</c:v>
                </c:pt>
                <c:pt idx="15661">
                  <c:v>156.610000000002</c:v>
                </c:pt>
                <c:pt idx="15662">
                  <c:v>156.620000000002</c:v>
                </c:pt>
                <c:pt idx="15663">
                  <c:v>156.630000000002</c:v>
                </c:pt>
                <c:pt idx="15664">
                  <c:v>156.640000000002</c:v>
                </c:pt>
                <c:pt idx="15665">
                  <c:v>156.650000000002</c:v>
                </c:pt>
                <c:pt idx="15666">
                  <c:v>156.660000000002</c:v>
                </c:pt>
                <c:pt idx="15667">
                  <c:v>156.670000000002</c:v>
                </c:pt>
                <c:pt idx="15668">
                  <c:v>156.680000000002</c:v>
                </c:pt>
                <c:pt idx="15669">
                  <c:v>156.690000000002</c:v>
                </c:pt>
                <c:pt idx="15670">
                  <c:v>156.700000000002</c:v>
                </c:pt>
                <c:pt idx="15671">
                  <c:v>156.710000000002</c:v>
                </c:pt>
                <c:pt idx="15672">
                  <c:v>156.720000000002</c:v>
                </c:pt>
                <c:pt idx="15673">
                  <c:v>156.730000000002</c:v>
                </c:pt>
                <c:pt idx="15674">
                  <c:v>156.740000000002</c:v>
                </c:pt>
                <c:pt idx="15675">
                  <c:v>156.750000000002</c:v>
                </c:pt>
                <c:pt idx="15676">
                  <c:v>156.760000000002</c:v>
                </c:pt>
                <c:pt idx="15677">
                  <c:v>156.770000000002</c:v>
                </c:pt>
                <c:pt idx="15678">
                  <c:v>156.780000000002</c:v>
                </c:pt>
                <c:pt idx="15679">
                  <c:v>156.790000000002</c:v>
                </c:pt>
                <c:pt idx="15680">
                  <c:v>156.800000000002</c:v>
                </c:pt>
                <c:pt idx="15681">
                  <c:v>156.810000000002</c:v>
                </c:pt>
                <c:pt idx="15682">
                  <c:v>156.820000000002</c:v>
                </c:pt>
                <c:pt idx="15683">
                  <c:v>156.830000000002</c:v>
                </c:pt>
                <c:pt idx="15684">
                  <c:v>156.840000000002</c:v>
                </c:pt>
                <c:pt idx="15685">
                  <c:v>156.850000000002</c:v>
                </c:pt>
                <c:pt idx="15686">
                  <c:v>156.860000000002</c:v>
                </c:pt>
                <c:pt idx="15687">
                  <c:v>156.870000000002</c:v>
                </c:pt>
                <c:pt idx="15688">
                  <c:v>156.880000000002</c:v>
                </c:pt>
                <c:pt idx="15689">
                  <c:v>156.890000000002</c:v>
                </c:pt>
                <c:pt idx="15690">
                  <c:v>156.900000000002</c:v>
                </c:pt>
                <c:pt idx="15691">
                  <c:v>156.910000000002</c:v>
                </c:pt>
                <c:pt idx="15692">
                  <c:v>156.920000000002</c:v>
                </c:pt>
                <c:pt idx="15693">
                  <c:v>156.930000000002</c:v>
                </c:pt>
                <c:pt idx="15694">
                  <c:v>156.940000000002</c:v>
                </c:pt>
                <c:pt idx="15695">
                  <c:v>156.950000000002</c:v>
                </c:pt>
                <c:pt idx="15696">
                  <c:v>156.960000000002</c:v>
                </c:pt>
                <c:pt idx="15697">
                  <c:v>156.970000000002</c:v>
                </c:pt>
                <c:pt idx="15698">
                  <c:v>156.980000000002</c:v>
                </c:pt>
                <c:pt idx="15699">
                  <c:v>156.990000000002</c:v>
                </c:pt>
                <c:pt idx="15700">
                  <c:v>157.000000000002</c:v>
                </c:pt>
                <c:pt idx="15701">
                  <c:v>157.010000000002</c:v>
                </c:pt>
                <c:pt idx="15702">
                  <c:v>157.020000000002</c:v>
                </c:pt>
                <c:pt idx="15703">
                  <c:v>157.030000000002</c:v>
                </c:pt>
                <c:pt idx="15704">
                  <c:v>157.040000000002</c:v>
                </c:pt>
                <c:pt idx="15705">
                  <c:v>157.050000000002</c:v>
                </c:pt>
                <c:pt idx="15706">
                  <c:v>157.060000000002</c:v>
                </c:pt>
                <c:pt idx="15707">
                  <c:v>157.070000000002</c:v>
                </c:pt>
                <c:pt idx="15708">
                  <c:v>157.080000000002</c:v>
                </c:pt>
                <c:pt idx="15709">
                  <c:v>157.090000000002</c:v>
                </c:pt>
                <c:pt idx="15710">
                  <c:v>157.100000000002</c:v>
                </c:pt>
                <c:pt idx="15711">
                  <c:v>157.110000000002</c:v>
                </c:pt>
                <c:pt idx="15712">
                  <c:v>157.120000000002</c:v>
                </c:pt>
                <c:pt idx="15713">
                  <c:v>157.130000000002</c:v>
                </c:pt>
                <c:pt idx="15714">
                  <c:v>157.140000000002</c:v>
                </c:pt>
                <c:pt idx="15715">
                  <c:v>157.150000000002</c:v>
                </c:pt>
                <c:pt idx="15716">
                  <c:v>157.160000000002</c:v>
                </c:pt>
                <c:pt idx="15717">
                  <c:v>157.170000000002</c:v>
                </c:pt>
                <c:pt idx="15718">
                  <c:v>157.180000000002</c:v>
                </c:pt>
                <c:pt idx="15719">
                  <c:v>157.190000000002</c:v>
                </c:pt>
                <c:pt idx="15720">
                  <c:v>157.200000000002</c:v>
                </c:pt>
                <c:pt idx="15721">
                  <c:v>157.210000000002</c:v>
                </c:pt>
                <c:pt idx="15722">
                  <c:v>157.220000000002</c:v>
                </c:pt>
                <c:pt idx="15723">
                  <c:v>157.230000000001</c:v>
                </c:pt>
                <c:pt idx="15724">
                  <c:v>157.240000000001</c:v>
                </c:pt>
                <c:pt idx="15725">
                  <c:v>157.250000000001</c:v>
                </c:pt>
                <c:pt idx="15726">
                  <c:v>157.260000000001</c:v>
                </c:pt>
                <c:pt idx="15727">
                  <c:v>157.270000000001</c:v>
                </c:pt>
                <c:pt idx="15728">
                  <c:v>157.280000000001</c:v>
                </c:pt>
                <c:pt idx="15729">
                  <c:v>157.290000000001</c:v>
                </c:pt>
                <c:pt idx="15730">
                  <c:v>157.300000000001</c:v>
                </c:pt>
                <c:pt idx="15731">
                  <c:v>157.310000000001</c:v>
                </c:pt>
                <c:pt idx="15732">
                  <c:v>157.320000000001</c:v>
                </c:pt>
                <c:pt idx="15733">
                  <c:v>157.330000000001</c:v>
                </c:pt>
                <c:pt idx="15734">
                  <c:v>157.340000000001</c:v>
                </c:pt>
                <c:pt idx="15735">
                  <c:v>157.350000000001</c:v>
                </c:pt>
                <c:pt idx="15736">
                  <c:v>157.360000000001</c:v>
                </c:pt>
                <c:pt idx="15737">
                  <c:v>157.370000000001</c:v>
                </c:pt>
                <c:pt idx="15738">
                  <c:v>157.380000000001</c:v>
                </c:pt>
                <c:pt idx="15739">
                  <c:v>157.390000000001</c:v>
                </c:pt>
                <c:pt idx="15740">
                  <c:v>157.400000000001</c:v>
                </c:pt>
                <c:pt idx="15741">
                  <c:v>157.410000000001</c:v>
                </c:pt>
                <c:pt idx="15742">
                  <c:v>157.420000000001</c:v>
                </c:pt>
                <c:pt idx="15743">
                  <c:v>157.430000000001</c:v>
                </c:pt>
                <c:pt idx="15744">
                  <c:v>157.440000000001</c:v>
                </c:pt>
                <c:pt idx="15745">
                  <c:v>157.450000000001</c:v>
                </c:pt>
                <c:pt idx="15746">
                  <c:v>157.460000000001</c:v>
                </c:pt>
                <c:pt idx="15747">
                  <c:v>157.470000000001</c:v>
                </c:pt>
                <c:pt idx="15748">
                  <c:v>157.480000000001</c:v>
                </c:pt>
                <c:pt idx="15749">
                  <c:v>157.490000000001</c:v>
                </c:pt>
                <c:pt idx="15750">
                  <c:v>157.500000000001</c:v>
                </c:pt>
                <c:pt idx="15751">
                  <c:v>157.510000000001</c:v>
                </c:pt>
                <c:pt idx="15752">
                  <c:v>157.520000000001</c:v>
                </c:pt>
                <c:pt idx="15753">
                  <c:v>157.530000000001</c:v>
                </c:pt>
                <c:pt idx="15754">
                  <c:v>157.540000000001</c:v>
                </c:pt>
                <c:pt idx="15755">
                  <c:v>157.550000000001</c:v>
                </c:pt>
                <c:pt idx="15756">
                  <c:v>157.560000000001</c:v>
                </c:pt>
                <c:pt idx="15757">
                  <c:v>157.570000000001</c:v>
                </c:pt>
                <c:pt idx="15758">
                  <c:v>157.580000000001</c:v>
                </c:pt>
                <c:pt idx="15759">
                  <c:v>157.590000000001</c:v>
                </c:pt>
                <c:pt idx="15760">
                  <c:v>157.600000000001</c:v>
                </c:pt>
                <c:pt idx="15761">
                  <c:v>157.610000000001</c:v>
                </c:pt>
                <c:pt idx="15762">
                  <c:v>157.620000000001</c:v>
                </c:pt>
                <c:pt idx="15763">
                  <c:v>157.630000000001</c:v>
                </c:pt>
                <c:pt idx="15764">
                  <c:v>157.640000000001</c:v>
                </c:pt>
                <c:pt idx="15765">
                  <c:v>157.650000000001</c:v>
                </c:pt>
                <c:pt idx="15766">
                  <c:v>157.660000000001</c:v>
                </c:pt>
                <c:pt idx="15767">
                  <c:v>157.670000000001</c:v>
                </c:pt>
                <c:pt idx="15768">
                  <c:v>157.680000000001</c:v>
                </c:pt>
                <c:pt idx="15769">
                  <c:v>157.690000000001</c:v>
                </c:pt>
                <c:pt idx="15770">
                  <c:v>157.700000000001</c:v>
                </c:pt>
                <c:pt idx="15771">
                  <c:v>157.710000000001</c:v>
                </c:pt>
                <c:pt idx="15772">
                  <c:v>157.720000000001</c:v>
                </c:pt>
                <c:pt idx="15773">
                  <c:v>157.730000000001</c:v>
                </c:pt>
                <c:pt idx="15774">
                  <c:v>157.740000000001</c:v>
                </c:pt>
                <c:pt idx="15775">
                  <c:v>157.750000000001</c:v>
                </c:pt>
                <c:pt idx="15776">
                  <c:v>157.760000000001</c:v>
                </c:pt>
                <c:pt idx="15777">
                  <c:v>157.770000000001</c:v>
                </c:pt>
                <c:pt idx="15778">
                  <c:v>157.780000000001</c:v>
                </c:pt>
                <c:pt idx="15779">
                  <c:v>157.790000000001</c:v>
                </c:pt>
                <c:pt idx="15780">
                  <c:v>157.800000000001</c:v>
                </c:pt>
                <c:pt idx="15781">
                  <c:v>157.810000000001</c:v>
                </c:pt>
                <c:pt idx="15782">
                  <c:v>157.820000000001</c:v>
                </c:pt>
                <c:pt idx="15783">
                  <c:v>157.830000000001</c:v>
                </c:pt>
                <c:pt idx="15784">
                  <c:v>157.840000000001</c:v>
                </c:pt>
                <c:pt idx="15785">
                  <c:v>157.850000000001</c:v>
                </c:pt>
                <c:pt idx="15786">
                  <c:v>157.860000000001</c:v>
                </c:pt>
                <c:pt idx="15787">
                  <c:v>157.870000000001</c:v>
                </c:pt>
                <c:pt idx="15788">
                  <c:v>157.880000000001</c:v>
                </c:pt>
                <c:pt idx="15789">
                  <c:v>157.890000000001</c:v>
                </c:pt>
                <c:pt idx="15790">
                  <c:v>157.900000000001</c:v>
                </c:pt>
                <c:pt idx="15791">
                  <c:v>157.910000000001</c:v>
                </c:pt>
                <c:pt idx="15792">
                  <c:v>157.920000000001</c:v>
                </c:pt>
                <c:pt idx="15793">
                  <c:v>157.930000000001</c:v>
                </c:pt>
                <c:pt idx="15794">
                  <c:v>157.940000000001</c:v>
                </c:pt>
                <c:pt idx="15795">
                  <c:v>157.950000000001</c:v>
                </c:pt>
                <c:pt idx="15796">
                  <c:v>157.960000000001</c:v>
                </c:pt>
                <c:pt idx="15797">
                  <c:v>157.970000000001</c:v>
                </c:pt>
                <c:pt idx="15798">
                  <c:v>157.980000000001</c:v>
                </c:pt>
                <c:pt idx="15799">
                  <c:v>157.990000000001</c:v>
                </c:pt>
                <c:pt idx="15800">
                  <c:v>158.000000000001</c:v>
                </c:pt>
                <c:pt idx="15801">
                  <c:v>158.010000000001</c:v>
                </c:pt>
                <c:pt idx="15802">
                  <c:v>158.020000000001</c:v>
                </c:pt>
                <c:pt idx="15803">
                  <c:v>158.030000000001</c:v>
                </c:pt>
                <c:pt idx="15804">
                  <c:v>158.040000000001</c:v>
                </c:pt>
                <c:pt idx="15805">
                  <c:v>158.050000000001</c:v>
                </c:pt>
                <c:pt idx="15806">
                  <c:v>158.060000000001</c:v>
                </c:pt>
                <c:pt idx="15807">
                  <c:v>158.070000000001</c:v>
                </c:pt>
                <c:pt idx="15808">
                  <c:v>158.080000000001</c:v>
                </c:pt>
                <c:pt idx="15809">
                  <c:v>158.090000000001</c:v>
                </c:pt>
                <c:pt idx="15810">
                  <c:v>158.100000000001</c:v>
                </c:pt>
                <c:pt idx="15811">
                  <c:v>158.110000000001</c:v>
                </c:pt>
                <c:pt idx="15812">
                  <c:v>158.120000000001</c:v>
                </c:pt>
                <c:pt idx="15813">
                  <c:v>158.130000000001</c:v>
                </c:pt>
                <c:pt idx="15814">
                  <c:v>158.140000000001</c:v>
                </c:pt>
                <c:pt idx="15815">
                  <c:v>158.150000000001</c:v>
                </c:pt>
                <c:pt idx="15816">
                  <c:v>158.160000000001</c:v>
                </c:pt>
                <c:pt idx="15817">
                  <c:v>158.170000000001</c:v>
                </c:pt>
                <c:pt idx="15818">
                  <c:v>158.180000000001</c:v>
                </c:pt>
                <c:pt idx="15819">
                  <c:v>158.190000000001</c:v>
                </c:pt>
                <c:pt idx="15820">
                  <c:v>158.200000000001</c:v>
                </c:pt>
                <c:pt idx="15821">
                  <c:v>158.210000000001</c:v>
                </c:pt>
                <c:pt idx="15822">
                  <c:v>158.220000000001</c:v>
                </c:pt>
                <c:pt idx="15823">
                  <c:v>158.230000000001</c:v>
                </c:pt>
                <c:pt idx="15824">
                  <c:v>158.240000000001</c:v>
                </c:pt>
                <c:pt idx="15825">
                  <c:v>158.250000000001</c:v>
                </c:pt>
                <c:pt idx="15826">
                  <c:v>158.260000000001</c:v>
                </c:pt>
                <c:pt idx="15827">
                  <c:v>158.270000000001</c:v>
                </c:pt>
                <c:pt idx="15828">
                  <c:v>158.280000000001</c:v>
                </c:pt>
                <c:pt idx="15829">
                  <c:v>158.290000000001</c:v>
                </c:pt>
                <c:pt idx="15830">
                  <c:v>158.300000000001</c:v>
                </c:pt>
                <c:pt idx="15831">
                  <c:v>158.310000000001</c:v>
                </c:pt>
                <c:pt idx="15832">
                  <c:v>158.320000000001</c:v>
                </c:pt>
                <c:pt idx="15833">
                  <c:v>158.33</c:v>
                </c:pt>
                <c:pt idx="15834">
                  <c:v>158.34</c:v>
                </c:pt>
                <c:pt idx="15835">
                  <c:v>158.35</c:v>
                </c:pt>
                <c:pt idx="15836">
                  <c:v>158.36</c:v>
                </c:pt>
                <c:pt idx="15837">
                  <c:v>158.37</c:v>
                </c:pt>
                <c:pt idx="15838">
                  <c:v>158.38</c:v>
                </c:pt>
                <c:pt idx="15839">
                  <c:v>158.39</c:v>
                </c:pt>
                <c:pt idx="15840">
                  <c:v>158.4</c:v>
                </c:pt>
                <c:pt idx="15841">
                  <c:v>158.41</c:v>
                </c:pt>
                <c:pt idx="15842">
                  <c:v>158.42</c:v>
                </c:pt>
                <c:pt idx="15843">
                  <c:v>158.43</c:v>
                </c:pt>
                <c:pt idx="15844">
                  <c:v>158.44</c:v>
                </c:pt>
                <c:pt idx="15845">
                  <c:v>158.45</c:v>
                </c:pt>
                <c:pt idx="15846">
                  <c:v>158.46</c:v>
                </c:pt>
                <c:pt idx="15847">
                  <c:v>158.47</c:v>
                </c:pt>
                <c:pt idx="15848">
                  <c:v>158.48</c:v>
                </c:pt>
                <c:pt idx="15849">
                  <c:v>158.49</c:v>
                </c:pt>
                <c:pt idx="15850">
                  <c:v>158.5</c:v>
                </c:pt>
                <c:pt idx="15851">
                  <c:v>158.51</c:v>
                </c:pt>
                <c:pt idx="15852">
                  <c:v>158.52</c:v>
                </c:pt>
                <c:pt idx="15853">
                  <c:v>158.53</c:v>
                </c:pt>
                <c:pt idx="15854">
                  <c:v>158.54</c:v>
                </c:pt>
                <c:pt idx="15855">
                  <c:v>158.55</c:v>
                </c:pt>
                <c:pt idx="15856">
                  <c:v>158.56</c:v>
                </c:pt>
                <c:pt idx="15857">
                  <c:v>158.57</c:v>
                </c:pt>
                <c:pt idx="15858">
                  <c:v>158.58</c:v>
                </c:pt>
                <c:pt idx="15859">
                  <c:v>158.59</c:v>
                </c:pt>
                <c:pt idx="15860">
                  <c:v>158.6</c:v>
                </c:pt>
                <c:pt idx="15861">
                  <c:v>158.61</c:v>
                </c:pt>
                <c:pt idx="15862">
                  <c:v>158.62</c:v>
                </c:pt>
                <c:pt idx="15863">
                  <c:v>158.63</c:v>
                </c:pt>
                <c:pt idx="15864">
                  <c:v>158.64</c:v>
                </c:pt>
                <c:pt idx="15865">
                  <c:v>158.65</c:v>
                </c:pt>
                <c:pt idx="15866">
                  <c:v>158.66</c:v>
                </c:pt>
                <c:pt idx="15867">
                  <c:v>158.67</c:v>
                </c:pt>
                <c:pt idx="15868">
                  <c:v>158.68</c:v>
                </c:pt>
                <c:pt idx="15869">
                  <c:v>158.69</c:v>
                </c:pt>
                <c:pt idx="15870">
                  <c:v>158.7</c:v>
                </c:pt>
                <c:pt idx="15871">
                  <c:v>158.71</c:v>
                </c:pt>
                <c:pt idx="15872">
                  <c:v>158.72</c:v>
                </c:pt>
                <c:pt idx="15873">
                  <c:v>158.73</c:v>
                </c:pt>
                <c:pt idx="15874">
                  <c:v>158.74</c:v>
                </c:pt>
                <c:pt idx="15875">
                  <c:v>158.75</c:v>
                </c:pt>
                <c:pt idx="15876">
                  <c:v>158.76</c:v>
                </c:pt>
                <c:pt idx="15877">
                  <c:v>158.77</c:v>
                </c:pt>
                <c:pt idx="15878">
                  <c:v>158.78</c:v>
                </c:pt>
                <c:pt idx="15879">
                  <c:v>158.79</c:v>
                </c:pt>
                <c:pt idx="15880">
                  <c:v>158.8</c:v>
                </c:pt>
                <c:pt idx="15881">
                  <c:v>158.81</c:v>
                </c:pt>
                <c:pt idx="15882">
                  <c:v>158.82</c:v>
                </c:pt>
                <c:pt idx="15883">
                  <c:v>158.83</c:v>
                </c:pt>
                <c:pt idx="15884">
                  <c:v>158.84</c:v>
                </c:pt>
                <c:pt idx="15885">
                  <c:v>158.85</c:v>
                </c:pt>
                <c:pt idx="15886">
                  <c:v>158.86</c:v>
                </c:pt>
                <c:pt idx="15887">
                  <c:v>158.87</c:v>
                </c:pt>
                <c:pt idx="15888">
                  <c:v>158.88</c:v>
                </c:pt>
                <c:pt idx="15889">
                  <c:v>158.89</c:v>
                </c:pt>
                <c:pt idx="15890">
                  <c:v>158.9</c:v>
                </c:pt>
                <c:pt idx="15891">
                  <c:v>158.91</c:v>
                </c:pt>
                <c:pt idx="15892">
                  <c:v>158.92</c:v>
                </c:pt>
                <c:pt idx="15893">
                  <c:v>158.93</c:v>
                </c:pt>
                <c:pt idx="15894">
                  <c:v>158.94</c:v>
                </c:pt>
                <c:pt idx="15895">
                  <c:v>158.95</c:v>
                </c:pt>
                <c:pt idx="15896">
                  <c:v>158.96</c:v>
                </c:pt>
                <c:pt idx="15897">
                  <c:v>158.97</c:v>
                </c:pt>
                <c:pt idx="15898">
                  <c:v>158.98</c:v>
                </c:pt>
                <c:pt idx="15899">
                  <c:v>158.99</c:v>
                </c:pt>
                <c:pt idx="15900">
                  <c:v>159.0</c:v>
                </c:pt>
                <c:pt idx="15901">
                  <c:v>159.01</c:v>
                </c:pt>
                <c:pt idx="15902">
                  <c:v>159.02</c:v>
                </c:pt>
                <c:pt idx="15903">
                  <c:v>159.03</c:v>
                </c:pt>
                <c:pt idx="15904">
                  <c:v>159.04</c:v>
                </c:pt>
                <c:pt idx="15905">
                  <c:v>159.05</c:v>
                </c:pt>
                <c:pt idx="15906">
                  <c:v>159.06</c:v>
                </c:pt>
                <c:pt idx="15907">
                  <c:v>159.07</c:v>
                </c:pt>
                <c:pt idx="15908">
                  <c:v>159.08</c:v>
                </c:pt>
                <c:pt idx="15909">
                  <c:v>159.09</c:v>
                </c:pt>
                <c:pt idx="15910">
                  <c:v>159.1</c:v>
                </c:pt>
                <c:pt idx="15911">
                  <c:v>159.11</c:v>
                </c:pt>
                <c:pt idx="15912">
                  <c:v>159.12</c:v>
                </c:pt>
                <c:pt idx="15913">
                  <c:v>159.13</c:v>
                </c:pt>
                <c:pt idx="15914">
                  <c:v>159.14</c:v>
                </c:pt>
                <c:pt idx="15915">
                  <c:v>159.15</c:v>
                </c:pt>
                <c:pt idx="15916">
                  <c:v>159.16</c:v>
                </c:pt>
                <c:pt idx="15917">
                  <c:v>159.17</c:v>
                </c:pt>
                <c:pt idx="15918">
                  <c:v>159.18</c:v>
                </c:pt>
                <c:pt idx="15919">
                  <c:v>159.19</c:v>
                </c:pt>
                <c:pt idx="15920">
                  <c:v>159.2</c:v>
                </c:pt>
                <c:pt idx="15921">
                  <c:v>159.21</c:v>
                </c:pt>
                <c:pt idx="15922">
                  <c:v>159.22</c:v>
                </c:pt>
                <c:pt idx="15923">
                  <c:v>159.23</c:v>
                </c:pt>
                <c:pt idx="15924">
                  <c:v>159.24</c:v>
                </c:pt>
                <c:pt idx="15925">
                  <c:v>159.25</c:v>
                </c:pt>
                <c:pt idx="15926">
                  <c:v>159.26</c:v>
                </c:pt>
                <c:pt idx="15927">
                  <c:v>159.27</c:v>
                </c:pt>
                <c:pt idx="15928">
                  <c:v>159.28</c:v>
                </c:pt>
                <c:pt idx="15929">
                  <c:v>159.29</c:v>
                </c:pt>
                <c:pt idx="15930">
                  <c:v>159.3</c:v>
                </c:pt>
                <c:pt idx="15931">
                  <c:v>159.31</c:v>
                </c:pt>
                <c:pt idx="15932">
                  <c:v>159.32</c:v>
                </c:pt>
                <c:pt idx="15933">
                  <c:v>159.33</c:v>
                </c:pt>
                <c:pt idx="15934">
                  <c:v>159.34</c:v>
                </c:pt>
                <c:pt idx="15935">
                  <c:v>159.35</c:v>
                </c:pt>
                <c:pt idx="15936">
                  <c:v>159.36</c:v>
                </c:pt>
                <c:pt idx="15937">
                  <c:v>159.37</c:v>
                </c:pt>
                <c:pt idx="15938">
                  <c:v>159.38</c:v>
                </c:pt>
                <c:pt idx="15939">
                  <c:v>159.39</c:v>
                </c:pt>
                <c:pt idx="15940">
                  <c:v>159.4</c:v>
                </c:pt>
                <c:pt idx="15941">
                  <c:v>159.41</c:v>
                </c:pt>
                <c:pt idx="15942">
                  <c:v>159.42</c:v>
                </c:pt>
                <c:pt idx="15943">
                  <c:v>159.429999999999</c:v>
                </c:pt>
                <c:pt idx="15944">
                  <c:v>159.439999999999</c:v>
                </c:pt>
                <c:pt idx="15945">
                  <c:v>159.449999999999</c:v>
                </c:pt>
                <c:pt idx="15946">
                  <c:v>159.459999999999</c:v>
                </c:pt>
                <c:pt idx="15947">
                  <c:v>159.469999999999</c:v>
                </c:pt>
                <c:pt idx="15948">
                  <c:v>159.479999999999</c:v>
                </c:pt>
                <c:pt idx="15949">
                  <c:v>159.489999999999</c:v>
                </c:pt>
                <c:pt idx="15950">
                  <c:v>159.499999999999</c:v>
                </c:pt>
                <c:pt idx="15951">
                  <c:v>159.509999999999</c:v>
                </c:pt>
                <c:pt idx="15952">
                  <c:v>159.519999999999</c:v>
                </c:pt>
                <c:pt idx="15953">
                  <c:v>159.529999999999</c:v>
                </c:pt>
                <c:pt idx="15954">
                  <c:v>159.539999999999</c:v>
                </c:pt>
                <c:pt idx="15955">
                  <c:v>159.549999999999</c:v>
                </c:pt>
                <c:pt idx="15956">
                  <c:v>159.559999999999</c:v>
                </c:pt>
                <c:pt idx="15957">
                  <c:v>159.569999999999</c:v>
                </c:pt>
                <c:pt idx="15958">
                  <c:v>159.579999999999</c:v>
                </c:pt>
                <c:pt idx="15959">
                  <c:v>159.589999999999</c:v>
                </c:pt>
                <c:pt idx="15960">
                  <c:v>159.599999999999</c:v>
                </c:pt>
                <c:pt idx="15961">
                  <c:v>159.609999999999</c:v>
                </c:pt>
                <c:pt idx="15962">
                  <c:v>159.619999999999</c:v>
                </c:pt>
                <c:pt idx="15963">
                  <c:v>159.629999999999</c:v>
                </c:pt>
                <c:pt idx="15964">
                  <c:v>159.639999999999</c:v>
                </c:pt>
                <c:pt idx="15965">
                  <c:v>159.649999999999</c:v>
                </c:pt>
                <c:pt idx="15966">
                  <c:v>159.659999999999</c:v>
                </c:pt>
                <c:pt idx="15967">
                  <c:v>159.669999999999</c:v>
                </c:pt>
                <c:pt idx="15968">
                  <c:v>159.679999999999</c:v>
                </c:pt>
                <c:pt idx="15969">
                  <c:v>159.689999999999</c:v>
                </c:pt>
                <c:pt idx="15970">
                  <c:v>159.699999999999</c:v>
                </c:pt>
                <c:pt idx="15971">
                  <c:v>159.709999999999</c:v>
                </c:pt>
                <c:pt idx="15972">
                  <c:v>159.719999999999</c:v>
                </c:pt>
                <c:pt idx="15973">
                  <c:v>159.729999999999</c:v>
                </c:pt>
                <c:pt idx="15974">
                  <c:v>159.739999999999</c:v>
                </c:pt>
                <c:pt idx="15975">
                  <c:v>159.749999999999</c:v>
                </c:pt>
                <c:pt idx="15976">
                  <c:v>159.759999999999</c:v>
                </c:pt>
                <c:pt idx="15977">
                  <c:v>159.769999999999</c:v>
                </c:pt>
                <c:pt idx="15978">
                  <c:v>159.779999999999</c:v>
                </c:pt>
                <c:pt idx="15979">
                  <c:v>159.789999999999</c:v>
                </c:pt>
                <c:pt idx="15980">
                  <c:v>159.799999999999</c:v>
                </c:pt>
                <c:pt idx="15981">
                  <c:v>159.809999999999</c:v>
                </c:pt>
                <c:pt idx="15982">
                  <c:v>159.819999999999</c:v>
                </c:pt>
                <c:pt idx="15983">
                  <c:v>159.829999999999</c:v>
                </c:pt>
                <c:pt idx="15984">
                  <c:v>159.839999999999</c:v>
                </c:pt>
                <c:pt idx="15985">
                  <c:v>159.849999999999</c:v>
                </c:pt>
                <c:pt idx="15986">
                  <c:v>159.859999999999</c:v>
                </c:pt>
                <c:pt idx="15987">
                  <c:v>159.869999999999</c:v>
                </c:pt>
                <c:pt idx="15988">
                  <c:v>159.879999999999</c:v>
                </c:pt>
                <c:pt idx="15989">
                  <c:v>159.889999999999</c:v>
                </c:pt>
                <c:pt idx="15990">
                  <c:v>159.899999999999</c:v>
                </c:pt>
                <c:pt idx="15991">
                  <c:v>159.909999999999</c:v>
                </c:pt>
                <c:pt idx="15992">
                  <c:v>159.919999999999</c:v>
                </c:pt>
                <c:pt idx="15993">
                  <c:v>159.929999999999</c:v>
                </c:pt>
                <c:pt idx="15994">
                  <c:v>159.939999999999</c:v>
                </c:pt>
                <c:pt idx="15995">
                  <c:v>159.949999999999</c:v>
                </c:pt>
                <c:pt idx="15996">
                  <c:v>159.959999999999</c:v>
                </c:pt>
                <c:pt idx="15997">
                  <c:v>159.969999999999</c:v>
                </c:pt>
                <c:pt idx="15998">
                  <c:v>159.979999999999</c:v>
                </c:pt>
                <c:pt idx="15999">
                  <c:v>159.989999999999</c:v>
                </c:pt>
                <c:pt idx="16000">
                  <c:v>159.999999999999</c:v>
                </c:pt>
                <c:pt idx="16001">
                  <c:v>160.009999999999</c:v>
                </c:pt>
                <c:pt idx="16002">
                  <c:v>160.019999999999</c:v>
                </c:pt>
                <c:pt idx="16003">
                  <c:v>160.029999999999</c:v>
                </c:pt>
                <c:pt idx="16004">
                  <c:v>160.039999999999</c:v>
                </c:pt>
                <c:pt idx="16005">
                  <c:v>160.049999999999</c:v>
                </c:pt>
                <c:pt idx="16006">
                  <c:v>160.059999999999</c:v>
                </c:pt>
                <c:pt idx="16007">
                  <c:v>160.069999999999</c:v>
                </c:pt>
                <c:pt idx="16008">
                  <c:v>160.079999999999</c:v>
                </c:pt>
                <c:pt idx="16009">
                  <c:v>160.089999999999</c:v>
                </c:pt>
                <c:pt idx="16010">
                  <c:v>160.099999999999</c:v>
                </c:pt>
                <c:pt idx="16011">
                  <c:v>160.109999999999</c:v>
                </c:pt>
                <c:pt idx="16012">
                  <c:v>160.119999999999</c:v>
                </c:pt>
                <c:pt idx="16013">
                  <c:v>160.129999999999</c:v>
                </c:pt>
                <c:pt idx="16014">
                  <c:v>160.139999999999</c:v>
                </c:pt>
                <c:pt idx="16015">
                  <c:v>160.149999999999</c:v>
                </c:pt>
                <c:pt idx="16016">
                  <c:v>160.159999999999</c:v>
                </c:pt>
                <c:pt idx="16017">
                  <c:v>160.169999999999</c:v>
                </c:pt>
                <c:pt idx="16018">
                  <c:v>160.179999999999</c:v>
                </c:pt>
                <c:pt idx="16019">
                  <c:v>160.189999999999</c:v>
                </c:pt>
                <c:pt idx="16020">
                  <c:v>160.199999999999</c:v>
                </c:pt>
                <c:pt idx="16021">
                  <c:v>160.209999999999</c:v>
                </c:pt>
                <c:pt idx="16022">
                  <c:v>160.219999999999</c:v>
                </c:pt>
                <c:pt idx="16023">
                  <c:v>160.229999999999</c:v>
                </c:pt>
                <c:pt idx="16024">
                  <c:v>160.239999999999</c:v>
                </c:pt>
                <c:pt idx="16025">
                  <c:v>160.249999999999</c:v>
                </c:pt>
                <c:pt idx="16026">
                  <c:v>160.259999999999</c:v>
                </c:pt>
                <c:pt idx="16027">
                  <c:v>160.269999999999</c:v>
                </c:pt>
                <c:pt idx="16028">
                  <c:v>160.279999999999</c:v>
                </c:pt>
                <c:pt idx="16029">
                  <c:v>160.289999999999</c:v>
                </c:pt>
                <c:pt idx="16030">
                  <c:v>160.299999999999</c:v>
                </c:pt>
                <c:pt idx="16031">
                  <c:v>160.309999999999</c:v>
                </c:pt>
                <c:pt idx="16032">
                  <c:v>160.319999999999</c:v>
                </c:pt>
                <c:pt idx="16033">
                  <c:v>160.329999999999</c:v>
                </c:pt>
                <c:pt idx="16034">
                  <c:v>160.339999999999</c:v>
                </c:pt>
                <c:pt idx="16035">
                  <c:v>160.349999999999</c:v>
                </c:pt>
                <c:pt idx="16036">
                  <c:v>160.359999999999</c:v>
                </c:pt>
                <c:pt idx="16037">
                  <c:v>160.369999999999</c:v>
                </c:pt>
                <c:pt idx="16038">
                  <c:v>160.379999999999</c:v>
                </c:pt>
                <c:pt idx="16039">
                  <c:v>160.389999999999</c:v>
                </c:pt>
                <c:pt idx="16040">
                  <c:v>160.399999999999</c:v>
                </c:pt>
                <c:pt idx="16041">
                  <c:v>160.409999999999</c:v>
                </c:pt>
                <c:pt idx="16042">
                  <c:v>160.419999999999</c:v>
                </c:pt>
                <c:pt idx="16043">
                  <c:v>160.429999999999</c:v>
                </c:pt>
                <c:pt idx="16044">
                  <c:v>160.439999999999</c:v>
                </c:pt>
                <c:pt idx="16045">
                  <c:v>160.449999999999</c:v>
                </c:pt>
                <c:pt idx="16046">
                  <c:v>160.459999999999</c:v>
                </c:pt>
                <c:pt idx="16047">
                  <c:v>160.469999999999</c:v>
                </c:pt>
                <c:pt idx="16048">
                  <c:v>160.479999999999</c:v>
                </c:pt>
                <c:pt idx="16049">
                  <c:v>160.489999999999</c:v>
                </c:pt>
                <c:pt idx="16050">
                  <c:v>160.499999999999</c:v>
                </c:pt>
                <c:pt idx="16051">
                  <c:v>160.509999999999</c:v>
                </c:pt>
                <c:pt idx="16052">
                  <c:v>160.519999999999</c:v>
                </c:pt>
                <c:pt idx="16053">
                  <c:v>160.529999999998</c:v>
                </c:pt>
                <c:pt idx="16054">
                  <c:v>160.539999999998</c:v>
                </c:pt>
                <c:pt idx="16055">
                  <c:v>160.549999999998</c:v>
                </c:pt>
                <c:pt idx="16056">
                  <c:v>160.559999999998</c:v>
                </c:pt>
                <c:pt idx="16057">
                  <c:v>160.569999999998</c:v>
                </c:pt>
                <c:pt idx="16058">
                  <c:v>160.579999999998</c:v>
                </c:pt>
                <c:pt idx="16059">
                  <c:v>160.589999999998</c:v>
                </c:pt>
                <c:pt idx="16060">
                  <c:v>160.599999999998</c:v>
                </c:pt>
                <c:pt idx="16061">
                  <c:v>160.609999999998</c:v>
                </c:pt>
                <c:pt idx="16062">
                  <c:v>160.619999999998</c:v>
                </c:pt>
                <c:pt idx="16063">
                  <c:v>160.629999999998</c:v>
                </c:pt>
                <c:pt idx="16064">
                  <c:v>160.639999999998</c:v>
                </c:pt>
                <c:pt idx="16065">
                  <c:v>160.649999999998</c:v>
                </c:pt>
                <c:pt idx="16066">
                  <c:v>160.659999999998</c:v>
                </c:pt>
                <c:pt idx="16067">
                  <c:v>160.669999999998</c:v>
                </c:pt>
                <c:pt idx="16068">
                  <c:v>160.679999999998</c:v>
                </c:pt>
                <c:pt idx="16069">
                  <c:v>160.689999999998</c:v>
                </c:pt>
                <c:pt idx="16070">
                  <c:v>160.699999999998</c:v>
                </c:pt>
                <c:pt idx="16071">
                  <c:v>160.709999999998</c:v>
                </c:pt>
                <c:pt idx="16072">
                  <c:v>160.719999999998</c:v>
                </c:pt>
                <c:pt idx="16073">
                  <c:v>160.729999999998</c:v>
                </c:pt>
                <c:pt idx="16074">
                  <c:v>160.739999999998</c:v>
                </c:pt>
                <c:pt idx="16075">
                  <c:v>160.749999999998</c:v>
                </c:pt>
                <c:pt idx="16076">
                  <c:v>160.759999999998</c:v>
                </c:pt>
                <c:pt idx="16077">
                  <c:v>160.769999999998</c:v>
                </c:pt>
                <c:pt idx="16078">
                  <c:v>160.779999999998</c:v>
                </c:pt>
                <c:pt idx="16079">
                  <c:v>160.789999999998</c:v>
                </c:pt>
                <c:pt idx="16080">
                  <c:v>160.799999999998</c:v>
                </c:pt>
                <c:pt idx="16081">
                  <c:v>160.809999999998</c:v>
                </c:pt>
                <c:pt idx="16082">
                  <c:v>160.819999999998</c:v>
                </c:pt>
                <c:pt idx="16083">
                  <c:v>160.829999999998</c:v>
                </c:pt>
                <c:pt idx="16084">
                  <c:v>160.839999999998</c:v>
                </c:pt>
                <c:pt idx="16085">
                  <c:v>160.849999999998</c:v>
                </c:pt>
                <c:pt idx="16086">
                  <c:v>160.859999999998</c:v>
                </c:pt>
                <c:pt idx="16087">
                  <c:v>160.869999999998</c:v>
                </c:pt>
                <c:pt idx="16088">
                  <c:v>160.879999999998</c:v>
                </c:pt>
                <c:pt idx="16089">
                  <c:v>160.889999999998</c:v>
                </c:pt>
                <c:pt idx="16090">
                  <c:v>160.899999999998</c:v>
                </c:pt>
                <c:pt idx="16091">
                  <c:v>160.909999999998</c:v>
                </c:pt>
                <c:pt idx="16092">
                  <c:v>160.919999999998</c:v>
                </c:pt>
                <c:pt idx="16093">
                  <c:v>160.929999999998</c:v>
                </c:pt>
                <c:pt idx="16094">
                  <c:v>160.939999999998</c:v>
                </c:pt>
                <c:pt idx="16095">
                  <c:v>160.949999999998</c:v>
                </c:pt>
                <c:pt idx="16096">
                  <c:v>160.959999999998</c:v>
                </c:pt>
                <c:pt idx="16097">
                  <c:v>160.969999999998</c:v>
                </c:pt>
                <c:pt idx="16098">
                  <c:v>160.979999999998</c:v>
                </c:pt>
                <c:pt idx="16099">
                  <c:v>160.989999999998</c:v>
                </c:pt>
                <c:pt idx="16100">
                  <c:v>160.999999999998</c:v>
                </c:pt>
                <c:pt idx="16101">
                  <c:v>161.009999999998</c:v>
                </c:pt>
                <c:pt idx="16102">
                  <c:v>161.019999999998</c:v>
                </c:pt>
                <c:pt idx="16103">
                  <c:v>161.029999999998</c:v>
                </c:pt>
                <c:pt idx="16104">
                  <c:v>161.039999999998</c:v>
                </c:pt>
                <c:pt idx="16105">
                  <c:v>161.049999999998</c:v>
                </c:pt>
                <c:pt idx="16106">
                  <c:v>161.059999999998</c:v>
                </c:pt>
                <c:pt idx="16107">
                  <c:v>161.069999999998</c:v>
                </c:pt>
                <c:pt idx="16108">
                  <c:v>161.079999999998</c:v>
                </c:pt>
                <c:pt idx="16109">
                  <c:v>161.089999999998</c:v>
                </c:pt>
                <c:pt idx="16110">
                  <c:v>161.099999999998</c:v>
                </c:pt>
                <c:pt idx="16111">
                  <c:v>161.109999999998</c:v>
                </c:pt>
                <c:pt idx="16112">
                  <c:v>161.119999999998</c:v>
                </c:pt>
                <c:pt idx="16113">
                  <c:v>161.129999999998</c:v>
                </c:pt>
                <c:pt idx="16114">
                  <c:v>161.139999999998</c:v>
                </c:pt>
                <c:pt idx="16115">
                  <c:v>161.149999999998</c:v>
                </c:pt>
                <c:pt idx="16116">
                  <c:v>161.159999999998</c:v>
                </c:pt>
                <c:pt idx="16117">
                  <c:v>161.169999999998</c:v>
                </c:pt>
                <c:pt idx="16118">
                  <c:v>161.179999999998</c:v>
                </c:pt>
                <c:pt idx="16119">
                  <c:v>161.189999999998</c:v>
                </c:pt>
                <c:pt idx="16120">
                  <c:v>161.199999999998</c:v>
                </c:pt>
                <c:pt idx="16121">
                  <c:v>161.209999999998</c:v>
                </c:pt>
                <c:pt idx="16122">
                  <c:v>161.219999999998</c:v>
                </c:pt>
                <c:pt idx="16123">
                  <c:v>161.229999999998</c:v>
                </c:pt>
                <c:pt idx="16124">
                  <c:v>161.239999999998</c:v>
                </c:pt>
                <c:pt idx="16125">
                  <c:v>161.249999999998</c:v>
                </c:pt>
                <c:pt idx="16126">
                  <c:v>161.259999999998</c:v>
                </c:pt>
                <c:pt idx="16127">
                  <c:v>161.269999999998</c:v>
                </c:pt>
                <c:pt idx="16128">
                  <c:v>161.279999999998</c:v>
                </c:pt>
                <c:pt idx="16129">
                  <c:v>161.289999999998</c:v>
                </c:pt>
                <c:pt idx="16130">
                  <c:v>161.299999999998</c:v>
                </c:pt>
                <c:pt idx="16131">
                  <c:v>161.309999999998</c:v>
                </c:pt>
                <c:pt idx="16132">
                  <c:v>161.319999999998</c:v>
                </c:pt>
                <c:pt idx="16133">
                  <c:v>161.329999999998</c:v>
                </c:pt>
                <c:pt idx="16134">
                  <c:v>161.339999999998</c:v>
                </c:pt>
                <c:pt idx="16135">
                  <c:v>161.349999999998</c:v>
                </c:pt>
                <c:pt idx="16136">
                  <c:v>161.359999999998</c:v>
                </c:pt>
                <c:pt idx="16137">
                  <c:v>161.369999999998</c:v>
                </c:pt>
                <c:pt idx="16138">
                  <c:v>161.379999999998</c:v>
                </c:pt>
                <c:pt idx="16139">
                  <c:v>161.389999999998</c:v>
                </c:pt>
                <c:pt idx="16140">
                  <c:v>161.399999999998</c:v>
                </c:pt>
                <c:pt idx="16141">
                  <c:v>161.409999999998</c:v>
                </c:pt>
                <c:pt idx="16142">
                  <c:v>161.419999999998</c:v>
                </c:pt>
                <c:pt idx="16143">
                  <c:v>161.429999999998</c:v>
                </c:pt>
                <c:pt idx="16144">
                  <c:v>161.439999999998</c:v>
                </c:pt>
                <c:pt idx="16145">
                  <c:v>161.449999999998</c:v>
                </c:pt>
                <c:pt idx="16146">
                  <c:v>161.459999999998</c:v>
                </c:pt>
                <c:pt idx="16147">
                  <c:v>161.469999999998</c:v>
                </c:pt>
                <c:pt idx="16148">
                  <c:v>161.479999999998</c:v>
                </c:pt>
                <c:pt idx="16149">
                  <c:v>161.489999999998</c:v>
                </c:pt>
                <c:pt idx="16150">
                  <c:v>161.499999999998</c:v>
                </c:pt>
                <c:pt idx="16151">
                  <c:v>161.509999999998</c:v>
                </c:pt>
                <c:pt idx="16152">
                  <c:v>161.519999999998</c:v>
                </c:pt>
                <c:pt idx="16153">
                  <c:v>161.529999999998</c:v>
                </c:pt>
                <c:pt idx="16154">
                  <c:v>161.539999999998</c:v>
                </c:pt>
                <c:pt idx="16155">
                  <c:v>161.549999999998</c:v>
                </c:pt>
                <c:pt idx="16156">
                  <c:v>161.559999999998</c:v>
                </c:pt>
                <c:pt idx="16157">
                  <c:v>161.569999999998</c:v>
                </c:pt>
                <c:pt idx="16158">
                  <c:v>161.579999999998</c:v>
                </c:pt>
                <c:pt idx="16159">
                  <c:v>161.589999999998</c:v>
                </c:pt>
                <c:pt idx="16160">
                  <c:v>161.599999999998</c:v>
                </c:pt>
                <c:pt idx="16161">
                  <c:v>161.609999999998</c:v>
                </c:pt>
                <c:pt idx="16162">
                  <c:v>161.619999999998</c:v>
                </c:pt>
                <c:pt idx="16163">
                  <c:v>161.629999999997</c:v>
                </c:pt>
                <c:pt idx="16164">
                  <c:v>161.639999999997</c:v>
                </c:pt>
                <c:pt idx="16165">
                  <c:v>161.649999999997</c:v>
                </c:pt>
                <c:pt idx="16166">
                  <c:v>161.659999999997</c:v>
                </c:pt>
                <c:pt idx="16167">
                  <c:v>161.669999999997</c:v>
                </c:pt>
                <c:pt idx="16168">
                  <c:v>161.679999999997</c:v>
                </c:pt>
                <c:pt idx="16169">
                  <c:v>161.689999999997</c:v>
                </c:pt>
                <c:pt idx="16170">
                  <c:v>161.699999999997</c:v>
                </c:pt>
                <c:pt idx="16171">
                  <c:v>161.709999999997</c:v>
                </c:pt>
                <c:pt idx="16172">
                  <c:v>161.719999999997</c:v>
                </c:pt>
                <c:pt idx="16173">
                  <c:v>161.729999999997</c:v>
                </c:pt>
                <c:pt idx="16174">
                  <c:v>161.739999999997</c:v>
                </c:pt>
                <c:pt idx="16175">
                  <c:v>161.749999999997</c:v>
                </c:pt>
                <c:pt idx="16176">
                  <c:v>161.759999999997</c:v>
                </c:pt>
                <c:pt idx="16177">
                  <c:v>161.769999999997</c:v>
                </c:pt>
                <c:pt idx="16178">
                  <c:v>161.779999999997</c:v>
                </c:pt>
                <c:pt idx="16179">
                  <c:v>161.789999999997</c:v>
                </c:pt>
                <c:pt idx="16180">
                  <c:v>161.799999999997</c:v>
                </c:pt>
                <c:pt idx="16181">
                  <c:v>161.809999999997</c:v>
                </c:pt>
                <c:pt idx="16182">
                  <c:v>161.819999999997</c:v>
                </c:pt>
                <c:pt idx="16183">
                  <c:v>161.829999999997</c:v>
                </c:pt>
                <c:pt idx="16184">
                  <c:v>161.839999999997</c:v>
                </c:pt>
                <c:pt idx="16185">
                  <c:v>161.849999999997</c:v>
                </c:pt>
                <c:pt idx="16186">
                  <c:v>161.859999999997</c:v>
                </c:pt>
                <c:pt idx="16187">
                  <c:v>161.869999999997</c:v>
                </c:pt>
                <c:pt idx="16188">
                  <c:v>161.879999999997</c:v>
                </c:pt>
                <c:pt idx="16189">
                  <c:v>161.889999999997</c:v>
                </c:pt>
                <c:pt idx="16190">
                  <c:v>161.899999999997</c:v>
                </c:pt>
                <c:pt idx="16191">
                  <c:v>161.909999999997</c:v>
                </c:pt>
                <c:pt idx="16192">
                  <c:v>161.919999999997</c:v>
                </c:pt>
                <c:pt idx="16193">
                  <c:v>161.929999999997</c:v>
                </c:pt>
                <c:pt idx="16194">
                  <c:v>161.939999999997</c:v>
                </c:pt>
                <c:pt idx="16195">
                  <c:v>161.949999999997</c:v>
                </c:pt>
                <c:pt idx="16196">
                  <c:v>161.959999999997</c:v>
                </c:pt>
                <c:pt idx="16197">
                  <c:v>161.969999999997</c:v>
                </c:pt>
                <c:pt idx="16198">
                  <c:v>161.979999999997</c:v>
                </c:pt>
                <c:pt idx="16199">
                  <c:v>161.989999999997</c:v>
                </c:pt>
                <c:pt idx="16200">
                  <c:v>161.999999999997</c:v>
                </c:pt>
                <c:pt idx="16201">
                  <c:v>162.009999999997</c:v>
                </c:pt>
                <c:pt idx="16202">
                  <c:v>162.019999999997</c:v>
                </c:pt>
                <c:pt idx="16203">
                  <c:v>162.029999999997</c:v>
                </c:pt>
                <c:pt idx="16204">
                  <c:v>162.039999999997</c:v>
                </c:pt>
                <c:pt idx="16205">
                  <c:v>162.049999999997</c:v>
                </c:pt>
                <c:pt idx="16206">
                  <c:v>162.059999999997</c:v>
                </c:pt>
                <c:pt idx="16207">
                  <c:v>162.069999999997</c:v>
                </c:pt>
                <c:pt idx="16208">
                  <c:v>162.079999999997</c:v>
                </c:pt>
                <c:pt idx="16209">
                  <c:v>162.089999999997</c:v>
                </c:pt>
                <c:pt idx="16210">
                  <c:v>162.099999999997</c:v>
                </c:pt>
                <c:pt idx="16211">
                  <c:v>162.109999999997</c:v>
                </c:pt>
                <c:pt idx="16212">
                  <c:v>162.119999999997</c:v>
                </c:pt>
                <c:pt idx="16213">
                  <c:v>162.129999999997</c:v>
                </c:pt>
                <c:pt idx="16214">
                  <c:v>162.139999999997</c:v>
                </c:pt>
                <c:pt idx="16215">
                  <c:v>162.149999999997</c:v>
                </c:pt>
                <c:pt idx="16216">
                  <c:v>162.159999999997</c:v>
                </c:pt>
                <c:pt idx="16217">
                  <c:v>162.169999999997</c:v>
                </c:pt>
                <c:pt idx="16218">
                  <c:v>162.179999999997</c:v>
                </c:pt>
                <c:pt idx="16219">
                  <c:v>162.189999999997</c:v>
                </c:pt>
                <c:pt idx="16220">
                  <c:v>162.199999999997</c:v>
                </c:pt>
                <c:pt idx="16221">
                  <c:v>162.209999999997</c:v>
                </c:pt>
                <c:pt idx="16222">
                  <c:v>162.219999999997</c:v>
                </c:pt>
                <c:pt idx="16223">
                  <c:v>162.229999999997</c:v>
                </c:pt>
                <c:pt idx="16224">
                  <c:v>162.239999999997</c:v>
                </c:pt>
                <c:pt idx="16225">
                  <c:v>162.249999999997</c:v>
                </c:pt>
                <c:pt idx="16226">
                  <c:v>162.259999999997</c:v>
                </c:pt>
                <c:pt idx="16227">
                  <c:v>162.269999999997</c:v>
                </c:pt>
                <c:pt idx="16228">
                  <c:v>162.279999999997</c:v>
                </c:pt>
                <c:pt idx="16229">
                  <c:v>162.289999999997</c:v>
                </c:pt>
                <c:pt idx="16230">
                  <c:v>162.299999999997</c:v>
                </c:pt>
                <c:pt idx="16231">
                  <c:v>162.309999999997</c:v>
                </c:pt>
                <c:pt idx="16232">
                  <c:v>162.319999999997</c:v>
                </c:pt>
                <c:pt idx="16233">
                  <c:v>162.329999999997</c:v>
                </c:pt>
                <c:pt idx="16234">
                  <c:v>162.339999999997</c:v>
                </c:pt>
                <c:pt idx="16235">
                  <c:v>162.349999999997</c:v>
                </c:pt>
                <c:pt idx="16236">
                  <c:v>162.359999999997</c:v>
                </c:pt>
                <c:pt idx="16237">
                  <c:v>162.369999999997</c:v>
                </c:pt>
                <c:pt idx="16238">
                  <c:v>162.379999999997</c:v>
                </c:pt>
                <c:pt idx="16239">
                  <c:v>162.389999999997</c:v>
                </c:pt>
                <c:pt idx="16240">
                  <c:v>162.399999999997</c:v>
                </c:pt>
                <c:pt idx="16241">
                  <c:v>162.409999999997</c:v>
                </c:pt>
                <c:pt idx="16242">
                  <c:v>162.419999999997</c:v>
                </c:pt>
                <c:pt idx="16243">
                  <c:v>162.429999999997</c:v>
                </c:pt>
                <c:pt idx="16244">
                  <c:v>162.439999999997</c:v>
                </c:pt>
                <c:pt idx="16245">
                  <c:v>162.449999999997</c:v>
                </c:pt>
                <c:pt idx="16246">
                  <c:v>162.459999999997</c:v>
                </c:pt>
                <c:pt idx="16247">
                  <c:v>162.469999999997</c:v>
                </c:pt>
                <c:pt idx="16248">
                  <c:v>162.479999999997</c:v>
                </c:pt>
                <c:pt idx="16249">
                  <c:v>162.489999999997</c:v>
                </c:pt>
                <c:pt idx="16250">
                  <c:v>162.499999999997</c:v>
                </c:pt>
                <c:pt idx="16251">
                  <c:v>162.509999999997</c:v>
                </c:pt>
                <c:pt idx="16252">
                  <c:v>162.519999999997</c:v>
                </c:pt>
                <c:pt idx="16253">
                  <c:v>162.529999999997</c:v>
                </c:pt>
                <c:pt idx="16254">
                  <c:v>162.539999999997</c:v>
                </c:pt>
                <c:pt idx="16255">
                  <c:v>162.549999999997</c:v>
                </c:pt>
                <c:pt idx="16256">
                  <c:v>162.559999999997</c:v>
                </c:pt>
                <c:pt idx="16257">
                  <c:v>162.569999999997</c:v>
                </c:pt>
                <c:pt idx="16258">
                  <c:v>162.579999999997</c:v>
                </c:pt>
                <c:pt idx="16259">
                  <c:v>162.589999999997</c:v>
                </c:pt>
                <c:pt idx="16260">
                  <c:v>162.599999999997</c:v>
                </c:pt>
                <c:pt idx="16261">
                  <c:v>162.609999999997</c:v>
                </c:pt>
                <c:pt idx="16262">
                  <c:v>162.619999999997</c:v>
                </c:pt>
                <c:pt idx="16263">
                  <c:v>162.629999999997</c:v>
                </c:pt>
                <c:pt idx="16264">
                  <c:v>162.639999999997</c:v>
                </c:pt>
                <c:pt idx="16265">
                  <c:v>162.649999999997</c:v>
                </c:pt>
                <c:pt idx="16266">
                  <c:v>162.659999999997</c:v>
                </c:pt>
                <c:pt idx="16267">
                  <c:v>162.669999999997</c:v>
                </c:pt>
                <c:pt idx="16268">
                  <c:v>162.679999999997</c:v>
                </c:pt>
                <c:pt idx="16269">
                  <c:v>162.689999999997</c:v>
                </c:pt>
                <c:pt idx="16270">
                  <c:v>162.699999999997</c:v>
                </c:pt>
                <c:pt idx="16271">
                  <c:v>162.709999999997</c:v>
                </c:pt>
                <c:pt idx="16272">
                  <c:v>162.719999999997</c:v>
                </c:pt>
                <c:pt idx="16273">
                  <c:v>162.729999999996</c:v>
                </c:pt>
                <c:pt idx="16274">
                  <c:v>162.739999999996</c:v>
                </c:pt>
                <c:pt idx="16275">
                  <c:v>162.749999999996</c:v>
                </c:pt>
                <c:pt idx="16276">
                  <c:v>162.759999999996</c:v>
                </c:pt>
                <c:pt idx="16277">
                  <c:v>162.769999999996</c:v>
                </c:pt>
                <c:pt idx="16278">
                  <c:v>162.779999999996</c:v>
                </c:pt>
                <c:pt idx="16279">
                  <c:v>162.789999999996</c:v>
                </c:pt>
                <c:pt idx="16280">
                  <c:v>162.799999999996</c:v>
                </c:pt>
                <c:pt idx="16281">
                  <c:v>162.809999999996</c:v>
                </c:pt>
                <c:pt idx="16282">
                  <c:v>162.819999999996</c:v>
                </c:pt>
                <c:pt idx="16283">
                  <c:v>162.829999999996</c:v>
                </c:pt>
                <c:pt idx="16284">
                  <c:v>162.839999999996</c:v>
                </c:pt>
                <c:pt idx="16285">
                  <c:v>162.849999999996</c:v>
                </c:pt>
                <c:pt idx="16286">
                  <c:v>162.859999999996</c:v>
                </c:pt>
                <c:pt idx="16287">
                  <c:v>162.869999999996</c:v>
                </c:pt>
                <c:pt idx="16288">
                  <c:v>162.879999999996</c:v>
                </c:pt>
                <c:pt idx="16289">
                  <c:v>162.889999999996</c:v>
                </c:pt>
                <c:pt idx="16290">
                  <c:v>162.899999999996</c:v>
                </c:pt>
                <c:pt idx="16291">
                  <c:v>162.909999999996</c:v>
                </c:pt>
                <c:pt idx="16292">
                  <c:v>162.919999999996</c:v>
                </c:pt>
                <c:pt idx="16293">
                  <c:v>162.929999999996</c:v>
                </c:pt>
                <c:pt idx="16294">
                  <c:v>162.939999999996</c:v>
                </c:pt>
                <c:pt idx="16295">
                  <c:v>162.949999999996</c:v>
                </c:pt>
                <c:pt idx="16296">
                  <c:v>162.959999999996</c:v>
                </c:pt>
                <c:pt idx="16297">
                  <c:v>162.969999999996</c:v>
                </c:pt>
                <c:pt idx="16298">
                  <c:v>162.979999999996</c:v>
                </c:pt>
                <c:pt idx="16299">
                  <c:v>162.989999999996</c:v>
                </c:pt>
                <c:pt idx="16300">
                  <c:v>162.999999999996</c:v>
                </c:pt>
                <c:pt idx="16301">
                  <c:v>163.009999999996</c:v>
                </c:pt>
                <c:pt idx="16302">
                  <c:v>163.019999999996</c:v>
                </c:pt>
                <c:pt idx="16303">
                  <c:v>163.029999999996</c:v>
                </c:pt>
                <c:pt idx="16304">
                  <c:v>163.039999999996</c:v>
                </c:pt>
                <c:pt idx="16305">
                  <c:v>163.049999999996</c:v>
                </c:pt>
                <c:pt idx="16306">
                  <c:v>163.059999999996</c:v>
                </c:pt>
                <c:pt idx="16307">
                  <c:v>163.069999999996</c:v>
                </c:pt>
                <c:pt idx="16308">
                  <c:v>163.079999999996</c:v>
                </c:pt>
                <c:pt idx="16309">
                  <c:v>163.089999999996</c:v>
                </c:pt>
                <c:pt idx="16310">
                  <c:v>163.099999999996</c:v>
                </c:pt>
                <c:pt idx="16311">
                  <c:v>163.109999999996</c:v>
                </c:pt>
                <c:pt idx="16312">
                  <c:v>163.119999999996</c:v>
                </c:pt>
                <c:pt idx="16313">
                  <c:v>163.129999999996</c:v>
                </c:pt>
                <c:pt idx="16314">
                  <c:v>163.139999999996</c:v>
                </c:pt>
                <c:pt idx="16315">
                  <c:v>163.149999999996</c:v>
                </c:pt>
                <c:pt idx="16316">
                  <c:v>163.159999999996</c:v>
                </c:pt>
                <c:pt idx="16317">
                  <c:v>163.169999999996</c:v>
                </c:pt>
                <c:pt idx="16318">
                  <c:v>163.179999999996</c:v>
                </c:pt>
                <c:pt idx="16319">
                  <c:v>163.189999999996</c:v>
                </c:pt>
                <c:pt idx="16320">
                  <c:v>163.199999999996</c:v>
                </c:pt>
                <c:pt idx="16321">
                  <c:v>163.209999999996</c:v>
                </c:pt>
                <c:pt idx="16322">
                  <c:v>163.219999999996</c:v>
                </c:pt>
                <c:pt idx="16323">
                  <c:v>163.229999999996</c:v>
                </c:pt>
                <c:pt idx="16324">
                  <c:v>163.239999999996</c:v>
                </c:pt>
                <c:pt idx="16325">
                  <c:v>163.249999999996</c:v>
                </c:pt>
                <c:pt idx="16326">
                  <c:v>163.259999999996</c:v>
                </c:pt>
                <c:pt idx="16327">
                  <c:v>163.269999999996</c:v>
                </c:pt>
                <c:pt idx="16328">
                  <c:v>163.279999999996</c:v>
                </c:pt>
                <c:pt idx="16329">
                  <c:v>163.289999999996</c:v>
                </c:pt>
                <c:pt idx="16330">
                  <c:v>163.299999999996</c:v>
                </c:pt>
                <c:pt idx="16331">
                  <c:v>163.309999999996</c:v>
                </c:pt>
                <c:pt idx="16332">
                  <c:v>163.319999999996</c:v>
                </c:pt>
                <c:pt idx="16333">
                  <c:v>163.329999999996</c:v>
                </c:pt>
                <c:pt idx="16334">
                  <c:v>163.339999999996</c:v>
                </c:pt>
                <c:pt idx="16335">
                  <c:v>163.349999999996</c:v>
                </c:pt>
                <c:pt idx="16336">
                  <c:v>163.359999999996</c:v>
                </c:pt>
                <c:pt idx="16337">
                  <c:v>163.369999999996</c:v>
                </c:pt>
                <c:pt idx="16338">
                  <c:v>163.379999999996</c:v>
                </c:pt>
                <c:pt idx="16339">
                  <c:v>163.389999999996</c:v>
                </c:pt>
                <c:pt idx="16340">
                  <c:v>163.399999999996</c:v>
                </c:pt>
                <c:pt idx="16341">
                  <c:v>163.409999999996</c:v>
                </c:pt>
                <c:pt idx="16342">
                  <c:v>163.419999999996</c:v>
                </c:pt>
                <c:pt idx="16343">
                  <c:v>163.429999999996</c:v>
                </c:pt>
                <c:pt idx="16344">
                  <c:v>163.439999999996</c:v>
                </c:pt>
                <c:pt idx="16345">
                  <c:v>163.449999999996</c:v>
                </c:pt>
                <c:pt idx="16346">
                  <c:v>163.459999999996</c:v>
                </c:pt>
                <c:pt idx="16347">
                  <c:v>163.469999999996</c:v>
                </c:pt>
                <c:pt idx="16348">
                  <c:v>163.479999999996</c:v>
                </c:pt>
                <c:pt idx="16349">
                  <c:v>163.489999999996</c:v>
                </c:pt>
                <c:pt idx="16350">
                  <c:v>163.499999999996</c:v>
                </c:pt>
                <c:pt idx="16351">
                  <c:v>163.509999999996</c:v>
                </c:pt>
                <c:pt idx="16352">
                  <c:v>163.519999999996</c:v>
                </c:pt>
                <c:pt idx="16353">
                  <c:v>163.529999999996</c:v>
                </c:pt>
                <c:pt idx="16354">
                  <c:v>163.539999999996</c:v>
                </c:pt>
                <c:pt idx="16355">
                  <c:v>163.549999999996</c:v>
                </c:pt>
                <c:pt idx="16356">
                  <c:v>163.559999999996</c:v>
                </c:pt>
                <c:pt idx="16357">
                  <c:v>163.569999999996</c:v>
                </c:pt>
                <c:pt idx="16358">
                  <c:v>163.579999999996</c:v>
                </c:pt>
                <c:pt idx="16359">
                  <c:v>163.589999999996</c:v>
                </c:pt>
                <c:pt idx="16360">
                  <c:v>163.599999999996</c:v>
                </c:pt>
                <c:pt idx="16361">
                  <c:v>163.609999999996</c:v>
                </c:pt>
                <c:pt idx="16362">
                  <c:v>163.619999999996</c:v>
                </c:pt>
                <c:pt idx="16363">
                  <c:v>163.629999999996</c:v>
                </c:pt>
                <c:pt idx="16364">
                  <c:v>163.639999999996</c:v>
                </c:pt>
                <c:pt idx="16365">
                  <c:v>163.649999999996</c:v>
                </c:pt>
                <c:pt idx="16366">
                  <c:v>163.659999999996</c:v>
                </c:pt>
                <c:pt idx="16367">
                  <c:v>163.669999999996</c:v>
                </c:pt>
                <c:pt idx="16368">
                  <c:v>163.679999999996</c:v>
                </c:pt>
                <c:pt idx="16369">
                  <c:v>163.689999999996</c:v>
                </c:pt>
                <c:pt idx="16370">
                  <c:v>163.699999999996</c:v>
                </c:pt>
                <c:pt idx="16371">
                  <c:v>163.709999999996</c:v>
                </c:pt>
                <c:pt idx="16372">
                  <c:v>163.719999999996</c:v>
                </c:pt>
                <c:pt idx="16373">
                  <c:v>163.729999999996</c:v>
                </c:pt>
                <c:pt idx="16374">
                  <c:v>163.739999999996</c:v>
                </c:pt>
                <c:pt idx="16375">
                  <c:v>163.749999999996</c:v>
                </c:pt>
                <c:pt idx="16376">
                  <c:v>163.759999999996</c:v>
                </c:pt>
                <c:pt idx="16377">
                  <c:v>163.769999999996</c:v>
                </c:pt>
                <c:pt idx="16378">
                  <c:v>163.779999999996</c:v>
                </c:pt>
                <c:pt idx="16379">
                  <c:v>163.789999999996</c:v>
                </c:pt>
                <c:pt idx="16380">
                  <c:v>163.799999999996</c:v>
                </c:pt>
                <c:pt idx="16381">
                  <c:v>163.809999999996</c:v>
                </c:pt>
                <c:pt idx="16382">
                  <c:v>163.819999999995</c:v>
                </c:pt>
                <c:pt idx="16383">
                  <c:v>163.829999999995</c:v>
                </c:pt>
                <c:pt idx="16384">
                  <c:v>163.839999999995</c:v>
                </c:pt>
                <c:pt idx="16385">
                  <c:v>163.849999999995</c:v>
                </c:pt>
                <c:pt idx="16386">
                  <c:v>163.859999999995</c:v>
                </c:pt>
                <c:pt idx="16387">
                  <c:v>163.869999999995</c:v>
                </c:pt>
                <c:pt idx="16388">
                  <c:v>163.879999999995</c:v>
                </c:pt>
                <c:pt idx="16389">
                  <c:v>163.889999999995</c:v>
                </c:pt>
                <c:pt idx="16390">
                  <c:v>163.899999999995</c:v>
                </c:pt>
                <c:pt idx="16391">
                  <c:v>163.909999999995</c:v>
                </c:pt>
                <c:pt idx="16392">
                  <c:v>163.919999999995</c:v>
                </c:pt>
                <c:pt idx="16393">
                  <c:v>163.929999999995</c:v>
                </c:pt>
                <c:pt idx="16394">
                  <c:v>163.939999999995</c:v>
                </c:pt>
                <c:pt idx="16395">
                  <c:v>163.949999999995</c:v>
                </c:pt>
                <c:pt idx="16396">
                  <c:v>163.959999999995</c:v>
                </c:pt>
                <c:pt idx="16397">
                  <c:v>163.969999999995</c:v>
                </c:pt>
                <c:pt idx="16398">
                  <c:v>163.979999999995</c:v>
                </c:pt>
                <c:pt idx="16399">
                  <c:v>163.989999999995</c:v>
                </c:pt>
                <c:pt idx="16400">
                  <c:v>163.999999999995</c:v>
                </c:pt>
                <c:pt idx="16401">
                  <c:v>164.009999999995</c:v>
                </c:pt>
                <c:pt idx="16402">
                  <c:v>164.019999999995</c:v>
                </c:pt>
                <c:pt idx="16403">
                  <c:v>164.029999999995</c:v>
                </c:pt>
                <c:pt idx="16404">
                  <c:v>164.039999999995</c:v>
                </c:pt>
                <c:pt idx="16405">
                  <c:v>164.049999999995</c:v>
                </c:pt>
                <c:pt idx="16406">
                  <c:v>164.059999999995</c:v>
                </c:pt>
                <c:pt idx="16407">
                  <c:v>164.069999999995</c:v>
                </c:pt>
                <c:pt idx="16408">
                  <c:v>164.079999999995</c:v>
                </c:pt>
                <c:pt idx="16409">
                  <c:v>164.089999999995</c:v>
                </c:pt>
                <c:pt idx="16410">
                  <c:v>164.099999999995</c:v>
                </c:pt>
                <c:pt idx="16411">
                  <c:v>164.109999999995</c:v>
                </c:pt>
                <c:pt idx="16412">
                  <c:v>164.119999999995</c:v>
                </c:pt>
                <c:pt idx="16413">
                  <c:v>164.129999999995</c:v>
                </c:pt>
                <c:pt idx="16414">
                  <c:v>164.139999999995</c:v>
                </c:pt>
                <c:pt idx="16415">
                  <c:v>164.149999999995</c:v>
                </c:pt>
                <c:pt idx="16416">
                  <c:v>164.159999999995</c:v>
                </c:pt>
                <c:pt idx="16417">
                  <c:v>164.169999999995</c:v>
                </c:pt>
                <c:pt idx="16418">
                  <c:v>164.179999999995</c:v>
                </c:pt>
                <c:pt idx="16419">
                  <c:v>164.189999999995</c:v>
                </c:pt>
                <c:pt idx="16420">
                  <c:v>164.199999999995</c:v>
                </c:pt>
                <c:pt idx="16421">
                  <c:v>164.209999999995</c:v>
                </c:pt>
                <c:pt idx="16422">
                  <c:v>164.219999999995</c:v>
                </c:pt>
                <c:pt idx="16423">
                  <c:v>164.229999999995</c:v>
                </c:pt>
                <c:pt idx="16424">
                  <c:v>164.239999999995</c:v>
                </c:pt>
                <c:pt idx="16425">
                  <c:v>164.249999999995</c:v>
                </c:pt>
                <c:pt idx="16426">
                  <c:v>164.259999999995</c:v>
                </c:pt>
                <c:pt idx="16427">
                  <c:v>164.269999999995</c:v>
                </c:pt>
                <c:pt idx="16428">
                  <c:v>164.279999999995</c:v>
                </c:pt>
                <c:pt idx="16429">
                  <c:v>164.289999999995</c:v>
                </c:pt>
                <c:pt idx="16430">
                  <c:v>164.299999999995</c:v>
                </c:pt>
                <c:pt idx="16431">
                  <c:v>164.309999999995</c:v>
                </c:pt>
                <c:pt idx="16432">
                  <c:v>164.319999999995</c:v>
                </c:pt>
                <c:pt idx="16433">
                  <c:v>164.329999999995</c:v>
                </c:pt>
                <c:pt idx="16434">
                  <c:v>164.339999999995</c:v>
                </c:pt>
                <c:pt idx="16435">
                  <c:v>164.349999999995</c:v>
                </c:pt>
                <c:pt idx="16436">
                  <c:v>164.359999999995</c:v>
                </c:pt>
                <c:pt idx="16437">
                  <c:v>164.369999999995</c:v>
                </c:pt>
                <c:pt idx="16438">
                  <c:v>164.379999999995</c:v>
                </c:pt>
                <c:pt idx="16439">
                  <c:v>164.389999999995</c:v>
                </c:pt>
                <c:pt idx="16440">
                  <c:v>164.399999999995</c:v>
                </c:pt>
                <c:pt idx="16441">
                  <c:v>164.409999999995</c:v>
                </c:pt>
                <c:pt idx="16442">
                  <c:v>164.419999999995</c:v>
                </c:pt>
                <c:pt idx="16443">
                  <c:v>164.429999999995</c:v>
                </c:pt>
                <c:pt idx="16444">
                  <c:v>164.439999999995</c:v>
                </c:pt>
                <c:pt idx="16445">
                  <c:v>164.449999999995</c:v>
                </c:pt>
                <c:pt idx="16446">
                  <c:v>164.459999999995</c:v>
                </c:pt>
                <c:pt idx="16447">
                  <c:v>164.469999999995</c:v>
                </c:pt>
                <c:pt idx="16448">
                  <c:v>164.479999999995</c:v>
                </c:pt>
                <c:pt idx="16449">
                  <c:v>164.489999999995</c:v>
                </c:pt>
                <c:pt idx="16450">
                  <c:v>164.499999999995</c:v>
                </c:pt>
                <c:pt idx="16451">
                  <c:v>164.509999999995</c:v>
                </c:pt>
                <c:pt idx="16452">
                  <c:v>164.519999999995</c:v>
                </c:pt>
                <c:pt idx="16453">
                  <c:v>164.529999999995</c:v>
                </c:pt>
                <c:pt idx="16454">
                  <c:v>164.539999999995</c:v>
                </c:pt>
                <c:pt idx="16455">
                  <c:v>164.549999999995</c:v>
                </c:pt>
                <c:pt idx="16456">
                  <c:v>164.559999999995</c:v>
                </c:pt>
                <c:pt idx="16457">
                  <c:v>164.569999999995</c:v>
                </c:pt>
                <c:pt idx="16458">
                  <c:v>164.579999999995</c:v>
                </c:pt>
                <c:pt idx="16459">
                  <c:v>164.589999999995</c:v>
                </c:pt>
                <c:pt idx="16460">
                  <c:v>164.599999999995</c:v>
                </c:pt>
                <c:pt idx="16461">
                  <c:v>164.609999999995</c:v>
                </c:pt>
                <c:pt idx="16462">
                  <c:v>164.619999999995</c:v>
                </c:pt>
                <c:pt idx="16463">
                  <c:v>164.629999999995</c:v>
                </c:pt>
                <c:pt idx="16464">
                  <c:v>164.639999999995</c:v>
                </c:pt>
                <c:pt idx="16465">
                  <c:v>164.649999999995</c:v>
                </c:pt>
                <c:pt idx="16466">
                  <c:v>164.659999999995</c:v>
                </c:pt>
                <c:pt idx="16467">
                  <c:v>164.669999999995</c:v>
                </c:pt>
                <c:pt idx="16468">
                  <c:v>164.679999999995</c:v>
                </c:pt>
                <c:pt idx="16469">
                  <c:v>164.689999999995</c:v>
                </c:pt>
                <c:pt idx="16470">
                  <c:v>164.699999999995</c:v>
                </c:pt>
                <c:pt idx="16471">
                  <c:v>164.709999999995</c:v>
                </c:pt>
                <c:pt idx="16472">
                  <c:v>164.719999999995</c:v>
                </c:pt>
                <c:pt idx="16473">
                  <c:v>164.729999999995</c:v>
                </c:pt>
                <c:pt idx="16474">
                  <c:v>164.739999999995</c:v>
                </c:pt>
                <c:pt idx="16475">
                  <c:v>164.749999999995</c:v>
                </c:pt>
                <c:pt idx="16476">
                  <c:v>164.759999999995</c:v>
                </c:pt>
                <c:pt idx="16477">
                  <c:v>164.769999999995</c:v>
                </c:pt>
                <c:pt idx="16478">
                  <c:v>164.779999999995</c:v>
                </c:pt>
                <c:pt idx="16479">
                  <c:v>164.789999999995</c:v>
                </c:pt>
                <c:pt idx="16480">
                  <c:v>164.799999999995</c:v>
                </c:pt>
                <c:pt idx="16481">
                  <c:v>164.809999999995</c:v>
                </c:pt>
                <c:pt idx="16482">
                  <c:v>164.819999999995</c:v>
                </c:pt>
                <c:pt idx="16483">
                  <c:v>164.829999999995</c:v>
                </c:pt>
                <c:pt idx="16484">
                  <c:v>164.839999999995</c:v>
                </c:pt>
                <c:pt idx="16485">
                  <c:v>164.849999999995</c:v>
                </c:pt>
                <c:pt idx="16486">
                  <c:v>164.859999999995</c:v>
                </c:pt>
                <c:pt idx="16487">
                  <c:v>164.869999999995</c:v>
                </c:pt>
                <c:pt idx="16488">
                  <c:v>164.879999999995</c:v>
                </c:pt>
                <c:pt idx="16489">
                  <c:v>164.889999999995</c:v>
                </c:pt>
                <c:pt idx="16490">
                  <c:v>164.899999999995</c:v>
                </c:pt>
                <c:pt idx="16491">
                  <c:v>164.909999999995</c:v>
                </c:pt>
                <c:pt idx="16492">
                  <c:v>164.919999999994</c:v>
                </c:pt>
                <c:pt idx="16493">
                  <c:v>164.929999999994</c:v>
                </c:pt>
                <c:pt idx="16494">
                  <c:v>164.939999999994</c:v>
                </c:pt>
                <c:pt idx="16495">
                  <c:v>164.949999999994</c:v>
                </c:pt>
                <c:pt idx="16496">
                  <c:v>164.959999999994</c:v>
                </c:pt>
                <c:pt idx="16497">
                  <c:v>164.969999999994</c:v>
                </c:pt>
                <c:pt idx="16498">
                  <c:v>164.979999999994</c:v>
                </c:pt>
                <c:pt idx="16499">
                  <c:v>164.989999999994</c:v>
                </c:pt>
                <c:pt idx="16500">
                  <c:v>164.999999999994</c:v>
                </c:pt>
                <c:pt idx="16501">
                  <c:v>165.009999999994</c:v>
                </c:pt>
                <c:pt idx="16502">
                  <c:v>165.019999999994</c:v>
                </c:pt>
                <c:pt idx="16503">
                  <c:v>165.029999999994</c:v>
                </c:pt>
                <c:pt idx="16504">
                  <c:v>165.039999999994</c:v>
                </c:pt>
                <c:pt idx="16505">
                  <c:v>165.049999999994</c:v>
                </c:pt>
                <c:pt idx="16506">
                  <c:v>165.059999999994</c:v>
                </c:pt>
                <c:pt idx="16507">
                  <c:v>165.069999999994</c:v>
                </c:pt>
                <c:pt idx="16508">
                  <c:v>165.079999999994</c:v>
                </c:pt>
                <c:pt idx="16509">
                  <c:v>165.089999999994</c:v>
                </c:pt>
                <c:pt idx="16510">
                  <c:v>165.099999999994</c:v>
                </c:pt>
                <c:pt idx="16511">
                  <c:v>165.109999999994</c:v>
                </c:pt>
                <c:pt idx="16512">
                  <c:v>165.119999999994</c:v>
                </c:pt>
                <c:pt idx="16513">
                  <c:v>165.129999999994</c:v>
                </c:pt>
                <c:pt idx="16514">
                  <c:v>165.139999999994</c:v>
                </c:pt>
                <c:pt idx="16515">
                  <c:v>165.149999999994</c:v>
                </c:pt>
                <c:pt idx="16516">
                  <c:v>165.159999999994</c:v>
                </c:pt>
                <c:pt idx="16517">
                  <c:v>165.169999999994</c:v>
                </c:pt>
                <c:pt idx="16518">
                  <c:v>165.179999999994</c:v>
                </c:pt>
                <c:pt idx="16519">
                  <c:v>165.189999999994</c:v>
                </c:pt>
                <c:pt idx="16520">
                  <c:v>165.199999999994</c:v>
                </c:pt>
                <c:pt idx="16521">
                  <c:v>165.209999999994</c:v>
                </c:pt>
                <c:pt idx="16522">
                  <c:v>165.219999999994</c:v>
                </c:pt>
                <c:pt idx="16523">
                  <c:v>165.229999999994</c:v>
                </c:pt>
                <c:pt idx="16524">
                  <c:v>165.239999999994</c:v>
                </c:pt>
                <c:pt idx="16525">
                  <c:v>165.249999999994</c:v>
                </c:pt>
                <c:pt idx="16526">
                  <c:v>165.259999999994</c:v>
                </c:pt>
                <c:pt idx="16527">
                  <c:v>165.269999999994</c:v>
                </c:pt>
                <c:pt idx="16528">
                  <c:v>165.279999999994</c:v>
                </c:pt>
                <c:pt idx="16529">
                  <c:v>165.289999999994</c:v>
                </c:pt>
                <c:pt idx="16530">
                  <c:v>165.299999999994</c:v>
                </c:pt>
                <c:pt idx="16531">
                  <c:v>165.309999999994</c:v>
                </c:pt>
                <c:pt idx="16532">
                  <c:v>165.319999999994</c:v>
                </c:pt>
                <c:pt idx="16533">
                  <c:v>165.329999999994</c:v>
                </c:pt>
                <c:pt idx="16534">
                  <c:v>165.339999999994</c:v>
                </c:pt>
                <c:pt idx="16535">
                  <c:v>165.349999999994</c:v>
                </c:pt>
                <c:pt idx="16536">
                  <c:v>165.359999999994</c:v>
                </c:pt>
                <c:pt idx="16537">
                  <c:v>165.369999999994</c:v>
                </c:pt>
                <c:pt idx="16538">
                  <c:v>165.379999999994</c:v>
                </c:pt>
                <c:pt idx="16539">
                  <c:v>165.389999999994</c:v>
                </c:pt>
                <c:pt idx="16540">
                  <c:v>165.399999999994</c:v>
                </c:pt>
                <c:pt idx="16541">
                  <c:v>165.409999999994</c:v>
                </c:pt>
                <c:pt idx="16542">
                  <c:v>165.419999999994</c:v>
                </c:pt>
                <c:pt idx="16543">
                  <c:v>165.429999999994</c:v>
                </c:pt>
                <c:pt idx="16544">
                  <c:v>165.439999999994</c:v>
                </c:pt>
                <c:pt idx="16545">
                  <c:v>165.449999999994</c:v>
                </c:pt>
                <c:pt idx="16546">
                  <c:v>165.459999999994</c:v>
                </c:pt>
                <c:pt idx="16547">
                  <c:v>165.469999999994</c:v>
                </c:pt>
                <c:pt idx="16548">
                  <c:v>165.479999999994</c:v>
                </c:pt>
                <c:pt idx="16549">
                  <c:v>165.489999999994</c:v>
                </c:pt>
                <c:pt idx="16550">
                  <c:v>165.499999999994</c:v>
                </c:pt>
                <c:pt idx="16551">
                  <c:v>165.509999999994</c:v>
                </c:pt>
                <c:pt idx="16552">
                  <c:v>165.519999999994</c:v>
                </c:pt>
                <c:pt idx="16553">
                  <c:v>165.529999999994</c:v>
                </c:pt>
                <c:pt idx="16554">
                  <c:v>165.539999999994</c:v>
                </c:pt>
                <c:pt idx="16555">
                  <c:v>165.549999999994</c:v>
                </c:pt>
                <c:pt idx="16556">
                  <c:v>165.559999999994</c:v>
                </c:pt>
                <c:pt idx="16557">
                  <c:v>165.569999999994</c:v>
                </c:pt>
                <c:pt idx="16558">
                  <c:v>165.579999999994</c:v>
                </c:pt>
                <c:pt idx="16559">
                  <c:v>165.589999999994</c:v>
                </c:pt>
                <c:pt idx="16560">
                  <c:v>165.599999999994</c:v>
                </c:pt>
                <c:pt idx="16561">
                  <c:v>165.609999999994</c:v>
                </c:pt>
                <c:pt idx="16562">
                  <c:v>165.619999999994</c:v>
                </c:pt>
                <c:pt idx="16563">
                  <c:v>165.629999999994</c:v>
                </c:pt>
                <c:pt idx="16564">
                  <c:v>165.639999999994</c:v>
                </c:pt>
                <c:pt idx="16565">
                  <c:v>165.649999999994</c:v>
                </c:pt>
                <c:pt idx="16566">
                  <c:v>165.659999999994</c:v>
                </c:pt>
                <c:pt idx="16567">
                  <c:v>165.669999999994</c:v>
                </c:pt>
                <c:pt idx="16568">
                  <c:v>165.679999999994</c:v>
                </c:pt>
                <c:pt idx="16569">
                  <c:v>165.689999999994</c:v>
                </c:pt>
                <c:pt idx="16570">
                  <c:v>165.699999999994</c:v>
                </c:pt>
                <c:pt idx="16571">
                  <c:v>165.709999999994</c:v>
                </c:pt>
                <c:pt idx="16572">
                  <c:v>165.719999999994</c:v>
                </c:pt>
                <c:pt idx="16573">
                  <c:v>165.729999999994</c:v>
                </c:pt>
                <c:pt idx="16574">
                  <c:v>165.739999999994</c:v>
                </c:pt>
                <c:pt idx="16575">
                  <c:v>165.749999999994</c:v>
                </c:pt>
                <c:pt idx="16576">
                  <c:v>165.759999999994</c:v>
                </c:pt>
                <c:pt idx="16577">
                  <c:v>165.769999999994</c:v>
                </c:pt>
                <c:pt idx="16578">
                  <c:v>165.779999999994</c:v>
                </c:pt>
                <c:pt idx="16579">
                  <c:v>165.789999999994</c:v>
                </c:pt>
                <c:pt idx="16580">
                  <c:v>165.799999999994</c:v>
                </c:pt>
                <c:pt idx="16581">
                  <c:v>165.809999999994</c:v>
                </c:pt>
                <c:pt idx="16582">
                  <c:v>165.819999999994</c:v>
                </c:pt>
                <c:pt idx="16583">
                  <c:v>165.829999999994</c:v>
                </c:pt>
                <c:pt idx="16584">
                  <c:v>165.839999999994</c:v>
                </c:pt>
                <c:pt idx="16585">
                  <c:v>165.849999999994</c:v>
                </c:pt>
                <c:pt idx="16586">
                  <c:v>165.859999999994</c:v>
                </c:pt>
                <c:pt idx="16587">
                  <c:v>165.869999999994</c:v>
                </c:pt>
                <c:pt idx="16588">
                  <c:v>165.879999999994</c:v>
                </c:pt>
                <c:pt idx="16589">
                  <c:v>165.889999999994</c:v>
                </c:pt>
                <c:pt idx="16590">
                  <c:v>165.899999999994</c:v>
                </c:pt>
                <c:pt idx="16591">
                  <c:v>165.909999999994</c:v>
                </c:pt>
                <c:pt idx="16592">
                  <c:v>165.919999999994</c:v>
                </c:pt>
                <c:pt idx="16593">
                  <c:v>165.929999999994</c:v>
                </c:pt>
                <c:pt idx="16594">
                  <c:v>165.939999999994</c:v>
                </c:pt>
                <c:pt idx="16595">
                  <c:v>165.949999999994</c:v>
                </c:pt>
                <c:pt idx="16596">
                  <c:v>165.959999999994</c:v>
                </c:pt>
                <c:pt idx="16597">
                  <c:v>165.969999999994</c:v>
                </c:pt>
                <c:pt idx="16598">
                  <c:v>165.979999999994</c:v>
                </c:pt>
                <c:pt idx="16599">
                  <c:v>165.989999999994</c:v>
                </c:pt>
                <c:pt idx="16600">
                  <c:v>165.999999999994</c:v>
                </c:pt>
                <c:pt idx="16601">
                  <c:v>166.009999999994</c:v>
                </c:pt>
                <c:pt idx="16602">
                  <c:v>166.019999999993</c:v>
                </c:pt>
                <c:pt idx="16603">
                  <c:v>166.029999999993</c:v>
                </c:pt>
                <c:pt idx="16604">
                  <c:v>166.039999999993</c:v>
                </c:pt>
                <c:pt idx="16605">
                  <c:v>166.049999999993</c:v>
                </c:pt>
                <c:pt idx="16606">
                  <c:v>166.059999999993</c:v>
                </c:pt>
                <c:pt idx="16607">
                  <c:v>166.069999999993</c:v>
                </c:pt>
                <c:pt idx="16608">
                  <c:v>166.079999999993</c:v>
                </c:pt>
                <c:pt idx="16609">
                  <c:v>166.089999999993</c:v>
                </c:pt>
                <c:pt idx="16610">
                  <c:v>166.099999999993</c:v>
                </c:pt>
                <c:pt idx="16611">
                  <c:v>166.109999999993</c:v>
                </c:pt>
                <c:pt idx="16612">
                  <c:v>166.119999999993</c:v>
                </c:pt>
                <c:pt idx="16613">
                  <c:v>166.129999999993</c:v>
                </c:pt>
                <c:pt idx="16614">
                  <c:v>166.139999999993</c:v>
                </c:pt>
                <c:pt idx="16615">
                  <c:v>166.149999999993</c:v>
                </c:pt>
                <c:pt idx="16616">
                  <c:v>166.159999999993</c:v>
                </c:pt>
                <c:pt idx="16617">
                  <c:v>166.169999999993</c:v>
                </c:pt>
                <c:pt idx="16618">
                  <c:v>166.179999999993</c:v>
                </c:pt>
                <c:pt idx="16619">
                  <c:v>166.189999999993</c:v>
                </c:pt>
                <c:pt idx="16620">
                  <c:v>166.199999999993</c:v>
                </c:pt>
                <c:pt idx="16621">
                  <c:v>166.209999999993</c:v>
                </c:pt>
                <c:pt idx="16622">
                  <c:v>166.219999999993</c:v>
                </c:pt>
                <c:pt idx="16623">
                  <c:v>166.229999999993</c:v>
                </c:pt>
                <c:pt idx="16624">
                  <c:v>166.239999999993</c:v>
                </c:pt>
                <c:pt idx="16625">
                  <c:v>166.249999999993</c:v>
                </c:pt>
                <c:pt idx="16626">
                  <c:v>166.259999999993</c:v>
                </c:pt>
                <c:pt idx="16627">
                  <c:v>166.269999999993</c:v>
                </c:pt>
                <c:pt idx="16628">
                  <c:v>166.279999999993</c:v>
                </c:pt>
                <c:pt idx="16629">
                  <c:v>166.289999999993</c:v>
                </c:pt>
                <c:pt idx="16630">
                  <c:v>166.299999999993</c:v>
                </c:pt>
                <c:pt idx="16631">
                  <c:v>166.309999999993</c:v>
                </c:pt>
                <c:pt idx="16632">
                  <c:v>166.319999999993</c:v>
                </c:pt>
                <c:pt idx="16633">
                  <c:v>166.329999999993</c:v>
                </c:pt>
                <c:pt idx="16634">
                  <c:v>166.339999999993</c:v>
                </c:pt>
                <c:pt idx="16635">
                  <c:v>166.349999999993</c:v>
                </c:pt>
                <c:pt idx="16636">
                  <c:v>166.359999999993</c:v>
                </c:pt>
                <c:pt idx="16637">
                  <c:v>166.369999999993</c:v>
                </c:pt>
                <c:pt idx="16638">
                  <c:v>166.379999999993</c:v>
                </c:pt>
                <c:pt idx="16639">
                  <c:v>166.389999999993</c:v>
                </c:pt>
                <c:pt idx="16640">
                  <c:v>166.399999999993</c:v>
                </c:pt>
                <c:pt idx="16641">
                  <c:v>166.409999999993</c:v>
                </c:pt>
                <c:pt idx="16642">
                  <c:v>166.419999999993</c:v>
                </c:pt>
                <c:pt idx="16643">
                  <c:v>166.429999999993</c:v>
                </c:pt>
                <c:pt idx="16644">
                  <c:v>166.439999999993</c:v>
                </c:pt>
                <c:pt idx="16645">
                  <c:v>166.449999999993</c:v>
                </c:pt>
                <c:pt idx="16646">
                  <c:v>166.459999999993</c:v>
                </c:pt>
                <c:pt idx="16647">
                  <c:v>166.469999999993</c:v>
                </c:pt>
                <c:pt idx="16648">
                  <c:v>166.479999999993</c:v>
                </c:pt>
                <c:pt idx="16649">
                  <c:v>166.489999999993</c:v>
                </c:pt>
                <c:pt idx="16650">
                  <c:v>166.499999999993</c:v>
                </c:pt>
                <c:pt idx="16651">
                  <c:v>166.509999999993</c:v>
                </c:pt>
                <c:pt idx="16652">
                  <c:v>166.519999999993</c:v>
                </c:pt>
                <c:pt idx="16653">
                  <c:v>166.529999999993</c:v>
                </c:pt>
                <c:pt idx="16654">
                  <c:v>166.539999999993</c:v>
                </c:pt>
                <c:pt idx="16655">
                  <c:v>166.549999999993</c:v>
                </c:pt>
                <c:pt idx="16656">
                  <c:v>166.559999999993</c:v>
                </c:pt>
                <c:pt idx="16657">
                  <c:v>166.569999999993</c:v>
                </c:pt>
                <c:pt idx="16658">
                  <c:v>166.579999999993</c:v>
                </c:pt>
                <c:pt idx="16659">
                  <c:v>166.589999999993</c:v>
                </c:pt>
                <c:pt idx="16660">
                  <c:v>166.599999999993</c:v>
                </c:pt>
                <c:pt idx="16661">
                  <c:v>166.609999999993</c:v>
                </c:pt>
                <c:pt idx="16662">
                  <c:v>166.619999999993</c:v>
                </c:pt>
                <c:pt idx="16663">
                  <c:v>166.629999999993</c:v>
                </c:pt>
                <c:pt idx="16664">
                  <c:v>166.639999999993</c:v>
                </c:pt>
                <c:pt idx="16665">
                  <c:v>166.649999999993</c:v>
                </c:pt>
                <c:pt idx="16666">
                  <c:v>166.659999999993</c:v>
                </c:pt>
                <c:pt idx="16667">
                  <c:v>166.669999999993</c:v>
                </c:pt>
                <c:pt idx="16668">
                  <c:v>166.679999999993</c:v>
                </c:pt>
                <c:pt idx="16669">
                  <c:v>166.689999999993</c:v>
                </c:pt>
                <c:pt idx="16670">
                  <c:v>166.699999999993</c:v>
                </c:pt>
                <c:pt idx="16671">
                  <c:v>166.709999999993</c:v>
                </c:pt>
                <c:pt idx="16672">
                  <c:v>166.719999999993</c:v>
                </c:pt>
                <c:pt idx="16673">
                  <c:v>166.729999999993</c:v>
                </c:pt>
                <c:pt idx="16674">
                  <c:v>166.739999999993</c:v>
                </c:pt>
                <c:pt idx="16675">
                  <c:v>166.749999999993</c:v>
                </c:pt>
                <c:pt idx="16676">
                  <c:v>166.759999999993</c:v>
                </c:pt>
                <c:pt idx="16677">
                  <c:v>166.769999999993</c:v>
                </c:pt>
                <c:pt idx="16678">
                  <c:v>166.779999999993</c:v>
                </c:pt>
                <c:pt idx="16679">
                  <c:v>166.789999999993</c:v>
                </c:pt>
                <c:pt idx="16680">
                  <c:v>166.799999999993</c:v>
                </c:pt>
                <c:pt idx="16681">
                  <c:v>166.809999999993</c:v>
                </c:pt>
                <c:pt idx="16682">
                  <c:v>166.819999999993</c:v>
                </c:pt>
                <c:pt idx="16683">
                  <c:v>166.829999999993</c:v>
                </c:pt>
                <c:pt idx="16684">
                  <c:v>166.839999999993</c:v>
                </c:pt>
                <c:pt idx="16685">
                  <c:v>166.849999999993</c:v>
                </c:pt>
                <c:pt idx="16686">
                  <c:v>166.859999999993</c:v>
                </c:pt>
                <c:pt idx="16687">
                  <c:v>166.869999999993</c:v>
                </c:pt>
                <c:pt idx="16688">
                  <c:v>166.879999999993</c:v>
                </c:pt>
                <c:pt idx="16689">
                  <c:v>166.889999999993</c:v>
                </c:pt>
                <c:pt idx="16690">
                  <c:v>166.899999999993</c:v>
                </c:pt>
                <c:pt idx="16691">
                  <c:v>166.909999999993</c:v>
                </c:pt>
                <c:pt idx="16692">
                  <c:v>166.919999999993</c:v>
                </c:pt>
                <c:pt idx="16693">
                  <c:v>166.929999999993</c:v>
                </c:pt>
                <c:pt idx="16694">
                  <c:v>166.939999999993</c:v>
                </c:pt>
                <c:pt idx="16695">
                  <c:v>166.949999999993</c:v>
                </c:pt>
                <c:pt idx="16696">
                  <c:v>166.959999999993</c:v>
                </c:pt>
                <c:pt idx="16697">
                  <c:v>166.969999999993</c:v>
                </c:pt>
                <c:pt idx="16698">
                  <c:v>166.979999999993</c:v>
                </c:pt>
                <c:pt idx="16699">
                  <c:v>166.989999999993</c:v>
                </c:pt>
                <c:pt idx="16700">
                  <c:v>166.999999999993</c:v>
                </c:pt>
                <c:pt idx="16701">
                  <c:v>167.009999999993</c:v>
                </c:pt>
                <c:pt idx="16702">
                  <c:v>167.019999999993</c:v>
                </c:pt>
                <c:pt idx="16703">
                  <c:v>167.029999999993</c:v>
                </c:pt>
                <c:pt idx="16704">
                  <c:v>167.039999999993</c:v>
                </c:pt>
                <c:pt idx="16705">
                  <c:v>167.049999999993</c:v>
                </c:pt>
                <c:pt idx="16706">
                  <c:v>167.059999999993</c:v>
                </c:pt>
                <c:pt idx="16707">
                  <c:v>167.069999999993</c:v>
                </c:pt>
                <c:pt idx="16708">
                  <c:v>167.079999999993</c:v>
                </c:pt>
                <c:pt idx="16709">
                  <c:v>167.089999999993</c:v>
                </c:pt>
                <c:pt idx="16710">
                  <c:v>167.099999999993</c:v>
                </c:pt>
                <c:pt idx="16711">
                  <c:v>167.109999999993</c:v>
                </c:pt>
                <c:pt idx="16712">
                  <c:v>167.119999999992</c:v>
                </c:pt>
                <c:pt idx="16713">
                  <c:v>167.129999999992</c:v>
                </c:pt>
                <c:pt idx="16714">
                  <c:v>167.139999999992</c:v>
                </c:pt>
                <c:pt idx="16715">
                  <c:v>167.149999999992</c:v>
                </c:pt>
                <c:pt idx="16716">
                  <c:v>167.159999999992</c:v>
                </c:pt>
                <c:pt idx="16717">
                  <c:v>167.169999999992</c:v>
                </c:pt>
                <c:pt idx="16718">
                  <c:v>167.179999999992</c:v>
                </c:pt>
                <c:pt idx="16719">
                  <c:v>167.189999999992</c:v>
                </c:pt>
                <c:pt idx="16720">
                  <c:v>167.199999999992</c:v>
                </c:pt>
                <c:pt idx="16721">
                  <c:v>167.209999999992</c:v>
                </c:pt>
                <c:pt idx="16722">
                  <c:v>167.219999999992</c:v>
                </c:pt>
                <c:pt idx="16723">
                  <c:v>167.229999999992</c:v>
                </c:pt>
                <c:pt idx="16724">
                  <c:v>167.239999999992</c:v>
                </c:pt>
                <c:pt idx="16725">
                  <c:v>167.249999999992</c:v>
                </c:pt>
                <c:pt idx="16726">
                  <c:v>167.259999999992</c:v>
                </c:pt>
                <c:pt idx="16727">
                  <c:v>167.269999999992</c:v>
                </c:pt>
                <c:pt idx="16728">
                  <c:v>167.279999999992</c:v>
                </c:pt>
                <c:pt idx="16729">
                  <c:v>167.289999999992</c:v>
                </c:pt>
                <c:pt idx="16730">
                  <c:v>167.299999999992</c:v>
                </c:pt>
                <c:pt idx="16731">
                  <c:v>167.309999999992</c:v>
                </c:pt>
                <c:pt idx="16732">
                  <c:v>167.319999999992</c:v>
                </c:pt>
                <c:pt idx="16733">
                  <c:v>167.329999999992</c:v>
                </c:pt>
                <c:pt idx="16734">
                  <c:v>167.339999999992</c:v>
                </c:pt>
                <c:pt idx="16735">
                  <c:v>167.349999999992</c:v>
                </c:pt>
                <c:pt idx="16736">
                  <c:v>167.359999999992</c:v>
                </c:pt>
                <c:pt idx="16737">
                  <c:v>167.369999999992</c:v>
                </c:pt>
                <c:pt idx="16738">
                  <c:v>167.379999999992</c:v>
                </c:pt>
                <c:pt idx="16739">
                  <c:v>167.389999999992</c:v>
                </c:pt>
                <c:pt idx="16740">
                  <c:v>167.399999999992</c:v>
                </c:pt>
                <c:pt idx="16741">
                  <c:v>167.409999999992</c:v>
                </c:pt>
                <c:pt idx="16742">
                  <c:v>167.419999999992</c:v>
                </c:pt>
                <c:pt idx="16743">
                  <c:v>167.429999999992</c:v>
                </c:pt>
                <c:pt idx="16744">
                  <c:v>167.439999999992</c:v>
                </c:pt>
                <c:pt idx="16745">
                  <c:v>167.449999999992</c:v>
                </c:pt>
                <c:pt idx="16746">
                  <c:v>167.459999999992</c:v>
                </c:pt>
                <c:pt idx="16747">
                  <c:v>167.469999999992</c:v>
                </c:pt>
                <c:pt idx="16748">
                  <c:v>167.479999999992</c:v>
                </c:pt>
                <c:pt idx="16749">
                  <c:v>167.489999999992</c:v>
                </c:pt>
                <c:pt idx="16750">
                  <c:v>167.499999999992</c:v>
                </c:pt>
                <c:pt idx="16751">
                  <c:v>167.509999999992</c:v>
                </c:pt>
                <c:pt idx="16752">
                  <c:v>167.519999999992</c:v>
                </c:pt>
                <c:pt idx="16753">
                  <c:v>167.529999999992</c:v>
                </c:pt>
                <c:pt idx="16754">
                  <c:v>167.539999999992</c:v>
                </c:pt>
                <c:pt idx="16755">
                  <c:v>167.549999999992</c:v>
                </c:pt>
                <c:pt idx="16756">
                  <c:v>167.559999999992</c:v>
                </c:pt>
                <c:pt idx="16757">
                  <c:v>167.569999999992</c:v>
                </c:pt>
                <c:pt idx="16758">
                  <c:v>167.579999999992</c:v>
                </c:pt>
                <c:pt idx="16759">
                  <c:v>167.589999999992</c:v>
                </c:pt>
                <c:pt idx="16760">
                  <c:v>167.599999999992</c:v>
                </c:pt>
                <c:pt idx="16761">
                  <c:v>167.609999999992</c:v>
                </c:pt>
                <c:pt idx="16762">
                  <c:v>167.619999999992</c:v>
                </c:pt>
                <c:pt idx="16763">
                  <c:v>167.629999999992</c:v>
                </c:pt>
                <c:pt idx="16764">
                  <c:v>167.639999999992</c:v>
                </c:pt>
                <c:pt idx="16765">
                  <c:v>167.649999999992</c:v>
                </c:pt>
                <c:pt idx="16766">
                  <c:v>167.659999999992</c:v>
                </c:pt>
                <c:pt idx="16767">
                  <c:v>167.669999999992</c:v>
                </c:pt>
                <c:pt idx="16768">
                  <c:v>167.679999999992</c:v>
                </c:pt>
                <c:pt idx="16769">
                  <c:v>167.689999999992</c:v>
                </c:pt>
                <c:pt idx="16770">
                  <c:v>167.699999999992</c:v>
                </c:pt>
                <c:pt idx="16771">
                  <c:v>167.709999999992</c:v>
                </c:pt>
                <c:pt idx="16772">
                  <c:v>167.719999999992</c:v>
                </c:pt>
                <c:pt idx="16773">
                  <c:v>167.729999999992</c:v>
                </c:pt>
                <c:pt idx="16774">
                  <c:v>167.739999999992</c:v>
                </c:pt>
                <c:pt idx="16775">
                  <c:v>167.749999999992</c:v>
                </c:pt>
                <c:pt idx="16776">
                  <c:v>167.759999999992</c:v>
                </c:pt>
                <c:pt idx="16777">
                  <c:v>167.769999999992</c:v>
                </c:pt>
                <c:pt idx="16778">
                  <c:v>167.779999999992</c:v>
                </c:pt>
                <c:pt idx="16779">
                  <c:v>167.789999999992</c:v>
                </c:pt>
                <c:pt idx="16780">
                  <c:v>167.799999999992</c:v>
                </c:pt>
                <c:pt idx="16781">
                  <c:v>167.809999999992</c:v>
                </c:pt>
                <c:pt idx="16782">
                  <c:v>167.819999999992</c:v>
                </c:pt>
                <c:pt idx="16783">
                  <c:v>167.829999999992</c:v>
                </c:pt>
                <c:pt idx="16784">
                  <c:v>167.839999999992</c:v>
                </c:pt>
                <c:pt idx="16785">
                  <c:v>167.849999999992</c:v>
                </c:pt>
                <c:pt idx="16786">
                  <c:v>167.859999999992</c:v>
                </c:pt>
                <c:pt idx="16787">
                  <c:v>167.869999999992</c:v>
                </c:pt>
                <c:pt idx="16788">
                  <c:v>167.879999999992</c:v>
                </c:pt>
                <c:pt idx="16789">
                  <c:v>167.889999999992</c:v>
                </c:pt>
                <c:pt idx="16790">
                  <c:v>167.899999999992</c:v>
                </c:pt>
                <c:pt idx="16791">
                  <c:v>167.909999999992</c:v>
                </c:pt>
                <c:pt idx="16792">
                  <c:v>167.919999999992</c:v>
                </c:pt>
                <c:pt idx="16793">
                  <c:v>167.929999999992</c:v>
                </c:pt>
                <c:pt idx="16794">
                  <c:v>167.939999999992</c:v>
                </c:pt>
                <c:pt idx="16795">
                  <c:v>167.949999999992</c:v>
                </c:pt>
                <c:pt idx="16796">
                  <c:v>167.959999999992</c:v>
                </c:pt>
                <c:pt idx="16797">
                  <c:v>167.969999999992</c:v>
                </c:pt>
                <c:pt idx="16798">
                  <c:v>167.979999999992</c:v>
                </c:pt>
                <c:pt idx="16799">
                  <c:v>167.989999999992</c:v>
                </c:pt>
                <c:pt idx="16800">
                  <c:v>167.999999999992</c:v>
                </c:pt>
                <c:pt idx="16801">
                  <c:v>168.009999999992</c:v>
                </c:pt>
                <c:pt idx="16802">
                  <c:v>168.019999999992</c:v>
                </c:pt>
                <c:pt idx="16803">
                  <c:v>168.029999999992</c:v>
                </c:pt>
                <c:pt idx="16804">
                  <c:v>168.039999999992</c:v>
                </c:pt>
                <c:pt idx="16805">
                  <c:v>168.049999999992</c:v>
                </c:pt>
                <c:pt idx="16806">
                  <c:v>168.059999999992</c:v>
                </c:pt>
                <c:pt idx="16807">
                  <c:v>168.069999999992</c:v>
                </c:pt>
                <c:pt idx="16808">
                  <c:v>168.079999999992</c:v>
                </c:pt>
                <c:pt idx="16809">
                  <c:v>168.089999999992</c:v>
                </c:pt>
                <c:pt idx="16810">
                  <c:v>168.099999999992</c:v>
                </c:pt>
                <c:pt idx="16811">
                  <c:v>168.109999999992</c:v>
                </c:pt>
                <c:pt idx="16812">
                  <c:v>168.119999999992</c:v>
                </c:pt>
                <c:pt idx="16813">
                  <c:v>168.129999999992</c:v>
                </c:pt>
                <c:pt idx="16814">
                  <c:v>168.139999999992</c:v>
                </c:pt>
                <c:pt idx="16815">
                  <c:v>168.149999999992</c:v>
                </c:pt>
                <c:pt idx="16816">
                  <c:v>168.159999999992</c:v>
                </c:pt>
                <c:pt idx="16817">
                  <c:v>168.169999999992</c:v>
                </c:pt>
                <c:pt idx="16818">
                  <c:v>168.179999999992</c:v>
                </c:pt>
                <c:pt idx="16819">
                  <c:v>168.189999999992</c:v>
                </c:pt>
                <c:pt idx="16820">
                  <c:v>168.199999999992</c:v>
                </c:pt>
                <c:pt idx="16821">
                  <c:v>168.209999999992</c:v>
                </c:pt>
                <c:pt idx="16822">
                  <c:v>168.219999999991</c:v>
                </c:pt>
                <c:pt idx="16823">
                  <c:v>168.229999999991</c:v>
                </c:pt>
                <c:pt idx="16824">
                  <c:v>168.239999999991</c:v>
                </c:pt>
                <c:pt idx="16825">
                  <c:v>168.249999999991</c:v>
                </c:pt>
                <c:pt idx="16826">
                  <c:v>168.259999999991</c:v>
                </c:pt>
                <c:pt idx="16827">
                  <c:v>168.269999999991</c:v>
                </c:pt>
                <c:pt idx="16828">
                  <c:v>168.279999999991</c:v>
                </c:pt>
                <c:pt idx="16829">
                  <c:v>168.289999999991</c:v>
                </c:pt>
                <c:pt idx="16830">
                  <c:v>168.299999999991</c:v>
                </c:pt>
                <c:pt idx="16831">
                  <c:v>168.309999999991</c:v>
                </c:pt>
                <c:pt idx="16832">
                  <c:v>168.319999999991</c:v>
                </c:pt>
                <c:pt idx="16833">
                  <c:v>168.329999999991</c:v>
                </c:pt>
                <c:pt idx="16834">
                  <c:v>168.339999999991</c:v>
                </c:pt>
                <c:pt idx="16835">
                  <c:v>168.349999999991</c:v>
                </c:pt>
                <c:pt idx="16836">
                  <c:v>168.359999999991</c:v>
                </c:pt>
                <c:pt idx="16837">
                  <c:v>168.369999999991</c:v>
                </c:pt>
                <c:pt idx="16838">
                  <c:v>168.379999999991</c:v>
                </c:pt>
                <c:pt idx="16839">
                  <c:v>168.389999999991</c:v>
                </c:pt>
                <c:pt idx="16840">
                  <c:v>168.399999999991</c:v>
                </c:pt>
                <c:pt idx="16841">
                  <c:v>168.409999999991</c:v>
                </c:pt>
                <c:pt idx="16842">
                  <c:v>168.419999999991</c:v>
                </c:pt>
                <c:pt idx="16843">
                  <c:v>168.429999999991</c:v>
                </c:pt>
                <c:pt idx="16844">
                  <c:v>168.439999999991</c:v>
                </c:pt>
                <c:pt idx="16845">
                  <c:v>168.449999999991</c:v>
                </c:pt>
                <c:pt idx="16846">
                  <c:v>168.459999999991</c:v>
                </c:pt>
                <c:pt idx="16847">
                  <c:v>168.469999999991</c:v>
                </c:pt>
                <c:pt idx="16848">
                  <c:v>168.479999999991</c:v>
                </c:pt>
                <c:pt idx="16849">
                  <c:v>168.489999999991</c:v>
                </c:pt>
                <c:pt idx="16850">
                  <c:v>168.499999999991</c:v>
                </c:pt>
                <c:pt idx="16851">
                  <c:v>168.509999999991</c:v>
                </c:pt>
                <c:pt idx="16852">
                  <c:v>168.519999999991</c:v>
                </c:pt>
                <c:pt idx="16853">
                  <c:v>168.529999999991</c:v>
                </c:pt>
                <c:pt idx="16854">
                  <c:v>168.539999999991</c:v>
                </c:pt>
                <c:pt idx="16855">
                  <c:v>168.549999999991</c:v>
                </c:pt>
                <c:pt idx="16856">
                  <c:v>168.559999999991</c:v>
                </c:pt>
                <c:pt idx="16857">
                  <c:v>168.569999999991</c:v>
                </c:pt>
                <c:pt idx="16858">
                  <c:v>168.579999999991</c:v>
                </c:pt>
                <c:pt idx="16859">
                  <c:v>168.589999999991</c:v>
                </c:pt>
                <c:pt idx="16860">
                  <c:v>168.599999999991</c:v>
                </c:pt>
                <c:pt idx="16861">
                  <c:v>168.609999999991</c:v>
                </c:pt>
                <c:pt idx="16862">
                  <c:v>168.619999999991</c:v>
                </c:pt>
                <c:pt idx="16863">
                  <c:v>168.629999999991</c:v>
                </c:pt>
                <c:pt idx="16864">
                  <c:v>168.639999999991</c:v>
                </c:pt>
                <c:pt idx="16865">
                  <c:v>168.649999999991</c:v>
                </c:pt>
                <c:pt idx="16866">
                  <c:v>168.659999999991</c:v>
                </c:pt>
                <c:pt idx="16867">
                  <c:v>168.669999999991</c:v>
                </c:pt>
                <c:pt idx="16868">
                  <c:v>168.679999999991</c:v>
                </c:pt>
                <c:pt idx="16869">
                  <c:v>168.689999999991</c:v>
                </c:pt>
                <c:pt idx="16870">
                  <c:v>168.699999999991</c:v>
                </c:pt>
                <c:pt idx="16871">
                  <c:v>168.709999999991</c:v>
                </c:pt>
                <c:pt idx="16872">
                  <c:v>168.719999999991</c:v>
                </c:pt>
                <c:pt idx="16873">
                  <c:v>168.729999999991</c:v>
                </c:pt>
                <c:pt idx="16874">
                  <c:v>168.739999999991</c:v>
                </c:pt>
                <c:pt idx="16875">
                  <c:v>168.749999999991</c:v>
                </c:pt>
                <c:pt idx="16876">
                  <c:v>168.759999999991</c:v>
                </c:pt>
                <c:pt idx="16877">
                  <c:v>168.769999999991</c:v>
                </c:pt>
                <c:pt idx="16878">
                  <c:v>168.779999999991</c:v>
                </c:pt>
                <c:pt idx="16879">
                  <c:v>168.789999999991</c:v>
                </c:pt>
                <c:pt idx="16880">
                  <c:v>168.799999999991</c:v>
                </c:pt>
                <c:pt idx="16881">
                  <c:v>168.809999999991</c:v>
                </c:pt>
                <c:pt idx="16882">
                  <c:v>168.819999999991</c:v>
                </c:pt>
                <c:pt idx="16883">
                  <c:v>168.829999999991</c:v>
                </c:pt>
                <c:pt idx="16884">
                  <c:v>168.839999999991</c:v>
                </c:pt>
                <c:pt idx="16885">
                  <c:v>168.849999999991</c:v>
                </c:pt>
                <c:pt idx="16886">
                  <c:v>168.859999999991</c:v>
                </c:pt>
                <c:pt idx="16887">
                  <c:v>168.869999999991</c:v>
                </c:pt>
                <c:pt idx="16888">
                  <c:v>168.879999999991</c:v>
                </c:pt>
                <c:pt idx="16889">
                  <c:v>168.889999999991</c:v>
                </c:pt>
                <c:pt idx="16890">
                  <c:v>168.899999999991</c:v>
                </c:pt>
                <c:pt idx="16891">
                  <c:v>168.909999999991</c:v>
                </c:pt>
                <c:pt idx="16892">
                  <c:v>168.919999999991</c:v>
                </c:pt>
                <c:pt idx="16893">
                  <c:v>168.929999999991</c:v>
                </c:pt>
                <c:pt idx="16894">
                  <c:v>168.939999999991</c:v>
                </c:pt>
                <c:pt idx="16895">
                  <c:v>168.949999999991</c:v>
                </c:pt>
                <c:pt idx="16896">
                  <c:v>168.959999999991</c:v>
                </c:pt>
                <c:pt idx="16897">
                  <c:v>168.969999999991</c:v>
                </c:pt>
                <c:pt idx="16898">
                  <c:v>168.979999999991</c:v>
                </c:pt>
                <c:pt idx="16899">
                  <c:v>168.989999999991</c:v>
                </c:pt>
                <c:pt idx="16900">
                  <c:v>168.999999999991</c:v>
                </c:pt>
                <c:pt idx="16901">
                  <c:v>169.009999999991</c:v>
                </c:pt>
                <c:pt idx="16902">
                  <c:v>169.019999999991</c:v>
                </c:pt>
                <c:pt idx="16903">
                  <c:v>169.029999999991</c:v>
                </c:pt>
                <c:pt idx="16904">
                  <c:v>169.039999999991</c:v>
                </c:pt>
                <c:pt idx="16905">
                  <c:v>169.049999999991</c:v>
                </c:pt>
                <c:pt idx="16906">
                  <c:v>169.059999999991</c:v>
                </c:pt>
                <c:pt idx="16907">
                  <c:v>169.069999999991</c:v>
                </c:pt>
                <c:pt idx="16908">
                  <c:v>169.079999999991</c:v>
                </c:pt>
                <c:pt idx="16909">
                  <c:v>169.089999999991</c:v>
                </c:pt>
                <c:pt idx="16910">
                  <c:v>169.099999999991</c:v>
                </c:pt>
                <c:pt idx="16911">
                  <c:v>169.109999999991</c:v>
                </c:pt>
                <c:pt idx="16912">
                  <c:v>169.119999999991</c:v>
                </c:pt>
                <c:pt idx="16913">
                  <c:v>169.129999999991</c:v>
                </c:pt>
                <c:pt idx="16914">
                  <c:v>169.139999999991</c:v>
                </c:pt>
                <c:pt idx="16915">
                  <c:v>169.149999999991</c:v>
                </c:pt>
                <c:pt idx="16916">
                  <c:v>169.159999999991</c:v>
                </c:pt>
                <c:pt idx="16917">
                  <c:v>169.169999999991</c:v>
                </c:pt>
                <c:pt idx="16918">
                  <c:v>169.179999999991</c:v>
                </c:pt>
                <c:pt idx="16919">
                  <c:v>169.189999999991</c:v>
                </c:pt>
                <c:pt idx="16920">
                  <c:v>169.199999999991</c:v>
                </c:pt>
                <c:pt idx="16921">
                  <c:v>169.209999999991</c:v>
                </c:pt>
                <c:pt idx="16922">
                  <c:v>169.219999999991</c:v>
                </c:pt>
                <c:pt idx="16923">
                  <c:v>169.229999999991</c:v>
                </c:pt>
                <c:pt idx="16924">
                  <c:v>169.239999999991</c:v>
                </c:pt>
                <c:pt idx="16925">
                  <c:v>169.249999999991</c:v>
                </c:pt>
                <c:pt idx="16926">
                  <c:v>169.259999999991</c:v>
                </c:pt>
                <c:pt idx="16927">
                  <c:v>169.269999999991</c:v>
                </c:pt>
                <c:pt idx="16928">
                  <c:v>169.279999999991</c:v>
                </c:pt>
                <c:pt idx="16929">
                  <c:v>169.289999999991</c:v>
                </c:pt>
                <c:pt idx="16930">
                  <c:v>169.299999999991</c:v>
                </c:pt>
                <c:pt idx="16931">
                  <c:v>169.309999999991</c:v>
                </c:pt>
                <c:pt idx="16932">
                  <c:v>169.31999999999</c:v>
                </c:pt>
                <c:pt idx="16933">
                  <c:v>169.32999999999</c:v>
                </c:pt>
                <c:pt idx="16934">
                  <c:v>169.33999999999</c:v>
                </c:pt>
                <c:pt idx="16935">
                  <c:v>169.34999999999</c:v>
                </c:pt>
                <c:pt idx="16936">
                  <c:v>169.35999999999</c:v>
                </c:pt>
                <c:pt idx="16937">
                  <c:v>169.36999999999</c:v>
                </c:pt>
                <c:pt idx="16938">
                  <c:v>169.37999999999</c:v>
                </c:pt>
                <c:pt idx="16939">
                  <c:v>169.38999999999</c:v>
                </c:pt>
                <c:pt idx="16940">
                  <c:v>169.39999999999</c:v>
                </c:pt>
                <c:pt idx="16941">
                  <c:v>169.40999999999</c:v>
                </c:pt>
                <c:pt idx="16942">
                  <c:v>169.41999999999</c:v>
                </c:pt>
                <c:pt idx="16943">
                  <c:v>169.42999999999</c:v>
                </c:pt>
                <c:pt idx="16944">
                  <c:v>169.43999999999</c:v>
                </c:pt>
                <c:pt idx="16945">
                  <c:v>169.44999999999</c:v>
                </c:pt>
                <c:pt idx="16946">
                  <c:v>169.45999999999</c:v>
                </c:pt>
                <c:pt idx="16947">
                  <c:v>169.46999999999</c:v>
                </c:pt>
                <c:pt idx="16948">
                  <c:v>169.47999999999</c:v>
                </c:pt>
                <c:pt idx="16949">
                  <c:v>169.48999999999</c:v>
                </c:pt>
                <c:pt idx="16950">
                  <c:v>169.49999999999</c:v>
                </c:pt>
                <c:pt idx="16951">
                  <c:v>169.50999999999</c:v>
                </c:pt>
                <c:pt idx="16952">
                  <c:v>169.51999999999</c:v>
                </c:pt>
                <c:pt idx="16953">
                  <c:v>169.52999999999</c:v>
                </c:pt>
                <c:pt idx="16954">
                  <c:v>169.53999999999</c:v>
                </c:pt>
                <c:pt idx="16955">
                  <c:v>169.54999999999</c:v>
                </c:pt>
                <c:pt idx="16956">
                  <c:v>169.55999999999</c:v>
                </c:pt>
                <c:pt idx="16957">
                  <c:v>169.56999999999</c:v>
                </c:pt>
                <c:pt idx="16958">
                  <c:v>169.57999999999</c:v>
                </c:pt>
                <c:pt idx="16959">
                  <c:v>169.58999999999</c:v>
                </c:pt>
                <c:pt idx="16960">
                  <c:v>169.59999999999</c:v>
                </c:pt>
                <c:pt idx="16961">
                  <c:v>169.60999999999</c:v>
                </c:pt>
                <c:pt idx="16962">
                  <c:v>169.61999999999</c:v>
                </c:pt>
                <c:pt idx="16963">
                  <c:v>169.62999999999</c:v>
                </c:pt>
                <c:pt idx="16964">
                  <c:v>169.63999999999</c:v>
                </c:pt>
                <c:pt idx="16965">
                  <c:v>169.64999999999</c:v>
                </c:pt>
                <c:pt idx="16966">
                  <c:v>169.65999999999</c:v>
                </c:pt>
                <c:pt idx="16967">
                  <c:v>169.66999999999</c:v>
                </c:pt>
                <c:pt idx="16968">
                  <c:v>169.67999999999</c:v>
                </c:pt>
                <c:pt idx="16969">
                  <c:v>169.68999999999</c:v>
                </c:pt>
                <c:pt idx="16970">
                  <c:v>169.69999999999</c:v>
                </c:pt>
                <c:pt idx="16971">
                  <c:v>169.70999999999</c:v>
                </c:pt>
                <c:pt idx="16972">
                  <c:v>169.71999999999</c:v>
                </c:pt>
                <c:pt idx="16973">
                  <c:v>169.72999999999</c:v>
                </c:pt>
                <c:pt idx="16974">
                  <c:v>169.73999999999</c:v>
                </c:pt>
                <c:pt idx="16975">
                  <c:v>169.74999999999</c:v>
                </c:pt>
                <c:pt idx="16976">
                  <c:v>169.75999999999</c:v>
                </c:pt>
                <c:pt idx="16977">
                  <c:v>169.76999999999</c:v>
                </c:pt>
                <c:pt idx="16978">
                  <c:v>169.77999999999</c:v>
                </c:pt>
                <c:pt idx="16979">
                  <c:v>169.78999999999</c:v>
                </c:pt>
                <c:pt idx="16980">
                  <c:v>169.79999999999</c:v>
                </c:pt>
                <c:pt idx="16981">
                  <c:v>169.80999999999</c:v>
                </c:pt>
                <c:pt idx="16982">
                  <c:v>169.81999999999</c:v>
                </c:pt>
                <c:pt idx="16983">
                  <c:v>169.82999999999</c:v>
                </c:pt>
                <c:pt idx="16984">
                  <c:v>169.83999999999</c:v>
                </c:pt>
                <c:pt idx="16985">
                  <c:v>169.84999999999</c:v>
                </c:pt>
                <c:pt idx="16986">
                  <c:v>169.85999999999</c:v>
                </c:pt>
                <c:pt idx="16987">
                  <c:v>169.86999999999</c:v>
                </c:pt>
                <c:pt idx="16988">
                  <c:v>169.87999999999</c:v>
                </c:pt>
                <c:pt idx="16989">
                  <c:v>169.88999999999</c:v>
                </c:pt>
                <c:pt idx="16990">
                  <c:v>169.89999999999</c:v>
                </c:pt>
                <c:pt idx="16991">
                  <c:v>169.90999999999</c:v>
                </c:pt>
                <c:pt idx="16992">
                  <c:v>169.91999999999</c:v>
                </c:pt>
                <c:pt idx="16993">
                  <c:v>169.92999999999</c:v>
                </c:pt>
                <c:pt idx="16994">
                  <c:v>169.93999999999</c:v>
                </c:pt>
                <c:pt idx="16995">
                  <c:v>169.94999999999</c:v>
                </c:pt>
                <c:pt idx="16996">
                  <c:v>169.95999999999</c:v>
                </c:pt>
                <c:pt idx="16997">
                  <c:v>169.96999999999</c:v>
                </c:pt>
                <c:pt idx="16998">
                  <c:v>169.97999999999</c:v>
                </c:pt>
                <c:pt idx="16999">
                  <c:v>169.98999999999</c:v>
                </c:pt>
                <c:pt idx="17000">
                  <c:v>169.99999999999</c:v>
                </c:pt>
                <c:pt idx="17001">
                  <c:v>170.00999999999</c:v>
                </c:pt>
                <c:pt idx="17002">
                  <c:v>170.01999999999</c:v>
                </c:pt>
                <c:pt idx="17003">
                  <c:v>170.02999999999</c:v>
                </c:pt>
                <c:pt idx="17004">
                  <c:v>170.03999999999</c:v>
                </c:pt>
                <c:pt idx="17005">
                  <c:v>170.04999999999</c:v>
                </c:pt>
                <c:pt idx="17006">
                  <c:v>170.05999999999</c:v>
                </c:pt>
                <c:pt idx="17007">
                  <c:v>170.06999999999</c:v>
                </c:pt>
                <c:pt idx="17008">
                  <c:v>170.07999999999</c:v>
                </c:pt>
                <c:pt idx="17009">
                  <c:v>170.08999999999</c:v>
                </c:pt>
                <c:pt idx="17010">
                  <c:v>170.09999999999</c:v>
                </c:pt>
                <c:pt idx="17011">
                  <c:v>170.10999999999</c:v>
                </c:pt>
                <c:pt idx="17012">
                  <c:v>170.11999999999</c:v>
                </c:pt>
                <c:pt idx="17013">
                  <c:v>170.12999999999</c:v>
                </c:pt>
                <c:pt idx="17014">
                  <c:v>170.13999999999</c:v>
                </c:pt>
                <c:pt idx="17015">
                  <c:v>170.14999999999</c:v>
                </c:pt>
                <c:pt idx="17016">
                  <c:v>170.15999999999</c:v>
                </c:pt>
                <c:pt idx="17017">
                  <c:v>170.16999999999</c:v>
                </c:pt>
                <c:pt idx="17018">
                  <c:v>170.17999999999</c:v>
                </c:pt>
                <c:pt idx="17019">
                  <c:v>170.18999999999</c:v>
                </c:pt>
                <c:pt idx="17020">
                  <c:v>170.19999999999</c:v>
                </c:pt>
                <c:pt idx="17021">
                  <c:v>170.20999999999</c:v>
                </c:pt>
                <c:pt idx="17022">
                  <c:v>170.21999999999</c:v>
                </c:pt>
                <c:pt idx="17023">
                  <c:v>170.22999999999</c:v>
                </c:pt>
                <c:pt idx="17024">
                  <c:v>170.23999999999</c:v>
                </c:pt>
                <c:pt idx="17025">
                  <c:v>170.24999999999</c:v>
                </c:pt>
                <c:pt idx="17026">
                  <c:v>170.25999999999</c:v>
                </c:pt>
                <c:pt idx="17027">
                  <c:v>170.26999999999</c:v>
                </c:pt>
                <c:pt idx="17028">
                  <c:v>170.27999999999</c:v>
                </c:pt>
                <c:pt idx="17029">
                  <c:v>170.28999999999</c:v>
                </c:pt>
                <c:pt idx="17030">
                  <c:v>170.29999999999</c:v>
                </c:pt>
                <c:pt idx="17031">
                  <c:v>170.30999999999</c:v>
                </c:pt>
                <c:pt idx="17032">
                  <c:v>170.31999999999</c:v>
                </c:pt>
                <c:pt idx="17033">
                  <c:v>170.32999999999</c:v>
                </c:pt>
                <c:pt idx="17034">
                  <c:v>170.33999999999</c:v>
                </c:pt>
                <c:pt idx="17035">
                  <c:v>170.34999999999</c:v>
                </c:pt>
                <c:pt idx="17036">
                  <c:v>170.35999999999</c:v>
                </c:pt>
                <c:pt idx="17037">
                  <c:v>170.36999999999</c:v>
                </c:pt>
                <c:pt idx="17038">
                  <c:v>170.37999999999</c:v>
                </c:pt>
                <c:pt idx="17039">
                  <c:v>170.38999999999</c:v>
                </c:pt>
                <c:pt idx="17040">
                  <c:v>170.39999999999</c:v>
                </c:pt>
                <c:pt idx="17041">
                  <c:v>170.40999999999</c:v>
                </c:pt>
                <c:pt idx="17042">
                  <c:v>170.419999999989</c:v>
                </c:pt>
                <c:pt idx="17043">
                  <c:v>170.429999999989</c:v>
                </c:pt>
                <c:pt idx="17044">
                  <c:v>170.439999999989</c:v>
                </c:pt>
                <c:pt idx="17045">
                  <c:v>170.449999999989</c:v>
                </c:pt>
                <c:pt idx="17046">
                  <c:v>170.459999999989</c:v>
                </c:pt>
                <c:pt idx="17047">
                  <c:v>170.469999999989</c:v>
                </c:pt>
                <c:pt idx="17048">
                  <c:v>170.479999999989</c:v>
                </c:pt>
                <c:pt idx="17049">
                  <c:v>170.489999999989</c:v>
                </c:pt>
                <c:pt idx="17050">
                  <c:v>170.499999999989</c:v>
                </c:pt>
                <c:pt idx="17051">
                  <c:v>170.509999999989</c:v>
                </c:pt>
                <c:pt idx="17052">
                  <c:v>170.519999999989</c:v>
                </c:pt>
                <c:pt idx="17053">
                  <c:v>170.529999999989</c:v>
                </c:pt>
                <c:pt idx="17054">
                  <c:v>170.539999999989</c:v>
                </c:pt>
                <c:pt idx="17055">
                  <c:v>170.549999999989</c:v>
                </c:pt>
                <c:pt idx="17056">
                  <c:v>170.559999999989</c:v>
                </c:pt>
                <c:pt idx="17057">
                  <c:v>170.569999999989</c:v>
                </c:pt>
                <c:pt idx="17058">
                  <c:v>170.579999999989</c:v>
                </c:pt>
                <c:pt idx="17059">
                  <c:v>170.589999999989</c:v>
                </c:pt>
                <c:pt idx="17060">
                  <c:v>170.599999999989</c:v>
                </c:pt>
                <c:pt idx="17061">
                  <c:v>170.609999999989</c:v>
                </c:pt>
                <c:pt idx="17062">
                  <c:v>170.619999999989</c:v>
                </c:pt>
                <c:pt idx="17063">
                  <c:v>170.629999999989</c:v>
                </c:pt>
                <c:pt idx="17064">
                  <c:v>170.639999999989</c:v>
                </c:pt>
                <c:pt idx="17065">
                  <c:v>170.649999999989</c:v>
                </c:pt>
                <c:pt idx="17066">
                  <c:v>170.659999999989</c:v>
                </c:pt>
                <c:pt idx="17067">
                  <c:v>170.669999999989</c:v>
                </c:pt>
                <c:pt idx="17068">
                  <c:v>170.679999999989</c:v>
                </c:pt>
                <c:pt idx="17069">
                  <c:v>170.689999999989</c:v>
                </c:pt>
                <c:pt idx="17070">
                  <c:v>170.699999999989</c:v>
                </c:pt>
                <c:pt idx="17071">
                  <c:v>170.709999999989</c:v>
                </c:pt>
                <c:pt idx="17072">
                  <c:v>170.719999999989</c:v>
                </c:pt>
                <c:pt idx="17073">
                  <c:v>170.729999999989</c:v>
                </c:pt>
                <c:pt idx="17074">
                  <c:v>170.739999999989</c:v>
                </c:pt>
                <c:pt idx="17075">
                  <c:v>170.749999999989</c:v>
                </c:pt>
                <c:pt idx="17076">
                  <c:v>170.759999999989</c:v>
                </c:pt>
                <c:pt idx="17077">
                  <c:v>170.769999999989</c:v>
                </c:pt>
                <c:pt idx="17078">
                  <c:v>170.779999999989</c:v>
                </c:pt>
                <c:pt idx="17079">
                  <c:v>170.789999999989</c:v>
                </c:pt>
                <c:pt idx="17080">
                  <c:v>170.799999999989</c:v>
                </c:pt>
                <c:pt idx="17081">
                  <c:v>170.809999999989</c:v>
                </c:pt>
                <c:pt idx="17082">
                  <c:v>170.819999999989</c:v>
                </c:pt>
                <c:pt idx="17083">
                  <c:v>170.829999999989</c:v>
                </c:pt>
                <c:pt idx="17084">
                  <c:v>170.839999999989</c:v>
                </c:pt>
                <c:pt idx="17085">
                  <c:v>170.849999999989</c:v>
                </c:pt>
                <c:pt idx="17086">
                  <c:v>170.859999999989</c:v>
                </c:pt>
                <c:pt idx="17087">
                  <c:v>170.869999999989</c:v>
                </c:pt>
                <c:pt idx="17088">
                  <c:v>170.879999999989</c:v>
                </c:pt>
                <c:pt idx="17089">
                  <c:v>170.889999999989</c:v>
                </c:pt>
                <c:pt idx="17090">
                  <c:v>170.899999999989</c:v>
                </c:pt>
                <c:pt idx="17091">
                  <c:v>170.909999999989</c:v>
                </c:pt>
                <c:pt idx="17092">
                  <c:v>170.919999999989</c:v>
                </c:pt>
                <c:pt idx="17093">
                  <c:v>170.929999999989</c:v>
                </c:pt>
                <c:pt idx="17094">
                  <c:v>170.939999999989</c:v>
                </c:pt>
                <c:pt idx="17095">
                  <c:v>170.949999999989</c:v>
                </c:pt>
                <c:pt idx="17096">
                  <c:v>170.959999999989</c:v>
                </c:pt>
                <c:pt idx="17097">
                  <c:v>170.969999999989</c:v>
                </c:pt>
                <c:pt idx="17098">
                  <c:v>170.979999999989</c:v>
                </c:pt>
                <c:pt idx="17099">
                  <c:v>170.989999999989</c:v>
                </c:pt>
                <c:pt idx="17100">
                  <c:v>170.999999999989</c:v>
                </c:pt>
                <c:pt idx="17101">
                  <c:v>171.009999999989</c:v>
                </c:pt>
                <c:pt idx="17102">
                  <c:v>171.019999999989</c:v>
                </c:pt>
                <c:pt idx="17103">
                  <c:v>171.029999999989</c:v>
                </c:pt>
                <c:pt idx="17104">
                  <c:v>171.039999999989</c:v>
                </c:pt>
                <c:pt idx="17105">
                  <c:v>171.049999999989</c:v>
                </c:pt>
                <c:pt idx="17106">
                  <c:v>171.059999999989</c:v>
                </c:pt>
                <c:pt idx="17107">
                  <c:v>171.069999999989</c:v>
                </c:pt>
                <c:pt idx="17108">
                  <c:v>171.079999999989</c:v>
                </c:pt>
                <c:pt idx="17109">
                  <c:v>171.089999999989</c:v>
                </c:pt>
                <c:pt idx="17110">
                  <c:v>171.099999999989</c:v>
                </c:pt>
                <c:pt idx="17111">
                  <c:v>171.109999999989</c:v>
                </c:pt>
                <c:pt idx="17112">
                  <c:v>171.119999999989</c:v>
                </c:pt>
                <c:pt idx="17113">
                  <c:v>171.129999999989</c:v>
                </c:pt>
                <c:pt idx="17114">
                  <c:v>171.139999999989</c:v>
                </c:pt>
                <c:pt idx="17115">
                  <c:v>171.149999999989</c:v>
                </c:pt>
                <c:pt idx="17116">
                  <c:v>171.159999999989</c:v>
                </c:pt>
                <c:pt idx="17117">
                  <c:v>171.169999999989</c:v>
                </c:pt>
                <c:pt idx="17118">
                  <c:v>171.179999999989</c:v>
                </c:pt>
                <c:pt idx="17119">
                  <c:v>171.189999999989</c:v>
                </c:pt>
                <c:pt idx="17120">
                  <c:v>171.199999999989</c:v>
                </c:pt>
                <c:pt idx="17121">
                  <c:v>171.209999999989</c:v>
                </c:pt>
                <c:pt idx="17122">
                  <c:v>171.219999999989</c:v>
                </c:pt>
                <c:pt idx="17123">
                  <c:v>171.229999999989</c:v>
                </c:pt>
                <c:pt idx="17124">
                  <c:v>171.239999999989</c:v>
                </c:pt>
                <c:pt idx="17125">
                  <c:v>171.249999999989</c:v>
                </c:pt>
                <c:pt idx="17126">
                  <c:v>171.259999999989</c:v>
                </c:pt>
                <c:pt idx="17127">
                  <c:v>171.269999999989</c:v>
                </c:pt>
                <c:pt idx="17128">
                  <c:v>171.279999999989</c:v>
                </c:pt>
                <c:pt idx="17129">
                  <c:v>171.289999999989</c:v>
                </c:pt>
                <c:pt idx="17130">
                  <c:v>171.299999999989</c:v>
                </c:pt>
                <c:pt idx="17131">
                  <c:v>171.309999999989</c:v>
                </c:pt>
                <c:pt idx="17132">
                  <c:v>171.319999999989</c:v>
                </c:pt>
                <c:pt idx="17133">
                  <c:v>171.329999999989</c:v>
                </c:pt>
                <c:pt idx="17134">
                  <c:v>171.339999999989</c:v>
                </c:pt>
                <c:pt idx="17135">
                  <c:v>171.349999999989</c:v>
                </c:pt>
                <c:pt idx="17136">
                  <c:v>171.359999999989</c:v>
                </c:pt>
                <c:pt idx="17137">
                  <c:v>171.369999999989</c:v>
                </c:pt>
                <c:pt idx="17138">
                  <c:v>171.379999999989</c:v>
                </c:pt>
                <c:pt idx="17139">
                  <c:v>171.389999999989</c:v>
                </c:pt>
                <c:pt idx="17140">
                  <c:v>171.399999999989</c:v>
                </c:pt>
                <c:pt idx="17141">
                  <c:v>171.409999999989</c:v>
                </c:pt>
                <c:pt idx="17142">
                  <c:v>171.419999999989</c:v>
                </c:pt>
                <c:pt idx="17143">
                  <c:v>171.429999999989</c:v>
                </c:pt>
                <c:pt idx="17144">
                  <c:v>171.439999999989</c:v>
                </c:pt>
                <c:pt idx="17145">
                  <c:v>171.449999999989</c:v>
                </c:pt>
                <c:pt idx="17146">
                  <c:v>171.459999999989</c:v>
                </c:pt>
                <c:pt idx="17147">
                  <c:v>171.469999999989</c:v>
                </c:pt>
                <c:pt idx="17148">
                  <c:v>171.479999999989</c:v>
                </c:pt>
                <c:pt idx="17149">
                  <c:v>171.489999999989</c:v>
                </c:pt>
                <c:pt idx="17150">
                  <c:v>171.499999999989</c:v>
                </c:pt>
                <c:pt idx="17151">
                  <c:v>171.509999999989</c:v>
                </c:pt>
                <c:pt idx="17152">
                  <c:v>171.519999999988</c:v>
                </c:pt>
                <c:pt idx="17153">
                  <c:v>171.529999999988</c:v>
                </c:pt>
                <c:pt idx="17154">
                  <c:v>171.539999999988</c:v>
                </c:pt>
                <c:pt idx="17155">
                  <c:v>171.549999999988</c:v>
                </c:pt>
                <c:pt idx="17156">
                  <c:v>171.559999999988</c:v>
                </c:pt>
                <c:pt idx="17157">
                  <c:v>171.569999999988</c:v>
                </c:pt>
                <c:pt idx="17158">
                  <c:v>171.579999999988</c:v>
                </c:pt>
                <c:pt idx="17159">
                  <c:v>171.589999999988</c:v>
                </c:pt>
                <c:pt idx="17160">
                  <c:v>171.599999999988</c:v>
                </c:pt>
                <c:pt idx="17161">
                  <c:v>171.609999999988</c:v>
                </c:pt>
                <c:pt idx="17162">
                  <c:v>171.619999999988</c:v>
                </c:pt>
                <c:pt idx="17163">
                  <c:v>171.629999999988</c:v>
                </c:pt>
                <c:pt idx="17164">
                  <c:v>171.639999999988</c:v>
                </c:pt>
                <c:pt idx="17165">
                  <c:v>171.649999999988</c:v>
                </c:pt>
                <c:pt idx="17166">
                  <c:v>171.659999999988</c:v>
                </c:pt>
                <c:pt idx="17167">
                  <c:v>171.669999999988</c:v>
                </c:pt>
                <c:pt idx="17168">
                  <c:v>171.679999999988</c:v>
                </c:pt>
                <c:pt idx="17169">
                  <c:v>171.689999999988</c:v>
                </c:pt>
                <c:pt idx="17170">
                  <c:v>171.699999999988</c:v>
                </c:pt>
                <c:pt idx="17171">
                  <c:v>171.709999999988</c:v>
                </c:pt>
                <c:pt idx="17172">
                  <c:v>171.7199999999879</c:v>
                </c:pt>
                <c:pt idx="17173">
                  <c:v>171.729999999988</c:v>
                </c:pt>
                <c:pt idx="17174">
                  <c:v>171.739999999988</c:v>
                </c:pt>
                <c:pt idx="17175">
                  <c:v>171.7499999999879</c:v>
                </c:pt>
                <c:pt idx="17176">
                  <c:v>171.759999999988</c:v>
                </c:pt>
                <c:pt idx="17177">
                  <c:v>171.769999999988</c:v>
                </c:pt>
                <c:pt idx="17178">
                  <c:v>171.779999999988</c:v>
                </c:pt>
                <c:pt idx="17179">
                  <c:v>171.789999999988</c:v>
                </c:pt>
                <c:pt idx="17180">
                  <c:v>171.799999999988</c:v>
                </c:pt>
                <c:pt idx="17181">
                  <c:v>171.809999999988</c:v>
                </c:pt>
                <c:pt idx="17182">
                  <c:v>171.819999999988</c:v>
                </c:pt>
                <c:pt idx="17183">
                  <c:v>171.829999999988</c:v>
                </c:pt>
                <c:pt idx="17184">
                  <c:v>171.839999999988</c:v>
                </c:pt>
                <c:pt idx="17185">
                  <c:v>171.849999999988</c:v>
                </c:pt>
                <c:pt idx="17186">
                  <c:v>171.859999999988</c:v>
                </c:pt>
                <c:pt idx="17187">
                  <c:v>171.869999999988</c:v>
                </c:pt>
                <c:pt idx="17188">
                  <c:v>171.879999999988</c:v>
                </c:pt>
                <c:pt idx="17189">
                  <c:v>171.889999999988</c:v>
                </c:pt>
                <c:pt idx="17190">
                  <c:v>171.899999999988</c:v>
                </c:pt>
                <c:pt idx="17191">
                  <c:v>171.909999999988</c:v>
                </c:pt>
                <c:pt idx="17192">
                  <c:v>171.919999999988</c:v>
                </c:pt>
                <c:pt idx="17193">
                  <c:v>171.929999999988</c:v>
                </c:pt>
                <c:pt idx="17194">
                  <c:v>171.939999999988</c:v>
                </c:pt>
                <c:pt idx="17195">
                  <c:v>171.949999999988</c:v>
                </c:pt>
                <c:pt idx="17196">
                  <c:v>171.959999999988</c:v>
                </c:pt>
                <c:pt idx="17197">
                  <c:v>171.969999999988</c:v>
                </c:pt>
                <c:pt idx="17198">
                  <c:v>171.979999999988</c:v>
                </c:pt>
                <c:pt idx="17199">
                  <c:v>171.989999999988</c:v>
                </c:pt>
                <c:pt idx="17200">
                  <c:v>171.999999999988</c:v>
                </c:pt>
                <c:pt idx="17201">
                  <c:v>172.009999999988</c:v>
                </c:pt>
                <c:pt idx="17202">
                  <c:v>172.019999999988</c:v>
                </c:pt>
                <c:pt idx="17203">
                  <c:v>172.029999999988</c:v>
                </c:pt>
                <c:pt idx="17204">
                  <c:v>172.039999999988</c:v>
                </c:pt>
                <c:pt idx="17205">
                  <c:v>172.049999999988</c:v>
                </c:pt>
                <c:pt idx="17206">
                  <c:v>172.059999999988</c:v>
                </c:pt>
                <c:pt idx="17207">
                  <c:v>172.069999999988</c:v>
                </c:pt>
                <c:pt idx="17208">
                  <c:v>172.079999999988</c:v>
                </c:pt>
                <c:pt idx="17209">
                  <c:v>172.089999999988</c:v>
                </c:pt>
                <c:pt idx="17210">
                  <c:v>172.099999999988</c:v>
                </c:pt>
                <c:pt idx="17211">
                  <c:v>172.109999999988</c:v>
                </c:pt>
                <c:pt idx="17212">
                  <c:v>172.119999999988</c:v>
                </c:pt>
                <c:pt idx="17213">
                  <c:v>172.129999999988</c:v>
                </c:pt>
                <c:pt idx="17214">
                  <c:v>172.139999999988</c:v>
                </c:pt>
                <c:pt idx="17215">
                  <c:v>172.149999999988</c:v>
                </c:pt>
                <c:pt idx="17216">
                  <c:v>172.159999999988</c:v>
                </c:pt>
                <c:pt idx="17217">
                  <c:v>172.169999999988</c:v>
                </c:pt>
                <c:pt idx="17218">
                  <c:v>172.179999999988</c:v>
                </c:pt>
                <c:pt idx="17219">
                  <c:v>172.189999999988</c:v>
                </c:pt>
                <c:pt idx="17220">
                  <c:v>172.199999999988</c:v>
                </c:pt>
                <c:pt idx="17221">
                  <c:v>172.209999999988</c:v>
                </c:pt>
                <c:pt idx="17222">
                  <c:v>172.2199999999879</c:v>
                </c:pt>
                <c:pt idx="17223">
                  <c:v>172.229999999988</c:v>
                </c:pt>
                <c:pt idx="17224">
                  <c:v>172.239999999988</c:v>
                </c:pt>
                <c:pt idx="17225">
                  <c:v>172.2499999999879</c:v>
                </c:pt>
                <c:pt idx="17226">
                  <c:v>172.259999999988</c:v>
                </c:pt>
                <c:pt idx="17227">
                  <c:v>172.269999999988</c:v>
                </c:pt>
                <c:pt idx="17228">
                  <c:v>172.279999999988</c:v>
                </c:pt>
                <c:pt idx="17229">
                  <c:v>172.289999999988</c:v>
                </c:pt>
                <c:pt idx="17230">
                  <c:v>172.299999999988</c:v>
                </c:pt>
                <c:pt idx="17231">
                  <c:v>172.309999999988</c:v>
                </c:pt>
                <c:pt idx="17232">
                  <c:v>172.319999999988</c:v>
                </c:pt>
                <c:pt idx="17233">
                  <c:v>172.329999999988</c:v>
                </c:pt>
                <c:pt idx="17234">
                  <c:v>172.339999999988</c:v>
                </c:pt>
                <c:pt idx="17235">
                  <c:v>172.349999999988</c:v>
                </c:pt>
                <c:pt idx="17236">
                  <c:v>172.359999999988</c:v>
                </c:pt>
                <c:pt idx="17237">
                  <c:v>172.369999999988</c:v>
                </c:pt>
                <c:pt idx="17238">
                  <c:v>172.379999999988</c:v>
                </c:pt>
                <c:pt idx="17239">
                  <c:v>172.389999999988</c:v>
                </c:pt>
                <c:pt idx="17240">
                  <c:v>172.399999999988</c:v>
                </c:pt>
                <c:pt idx="17241">
                  <c:v>172.409999999988</c:v>
                </c:pt>
                <c:pt idx="17242">
                  <c:v>172.419999999988</c:v>
                </c:pt>
                <c:pt idx="17243">
                  <c:v>172.429999999988</c:v>
                </c:pt>
                <c:pt idx="17244">
                  <c:v>172.439999999988</c:v>
                </c:pt>
                <c:pt idx="17245">
                  <c:v>172.449999999988</c:v>
                </c:pt>
                <c:pt idx="17246">
                  <c:v>172.459999999988</c:v>
                </c:pt>
                <c:pt idx="17247">
                  <c:v>172.469999999988</c:v>
                </c:pt>
                <c:pt idx="17248">
                  <c:v>172.479999999988</c:v>
                </c:pt>
                <c:pt idx="17249">
                  <c:v>172.489999999988</c:v>
                </c:pt>
                <c:pt idx="17250">
                  <c:v>172.499999999988</c:v>
                </c:pt>
                <c:pt idx="17251">
                  <c:v>172.509999999988</c:v>
                </c:pt>
                <c:pt idx="17252">
                  <c:v>172.519999999988</c:v>
                </c:pt>
                <c:pt idx="17253">
                  <c:v>172.529999999988</c:v>
                </c:pt>
                <c:pt idx="17254">
                  <c:v>172.539999999988</c:v>
                </c:pt>
                <c:pt idx="17255">
                  <c:v>172.549999999988</c:v>
                </c:pt>
                <c:pt idx="17256">
                  <c:v>172.559999999988</c:v>
                </c:pt>
                <c:pt idx="17257">
                  <c:v>172.569999999988</c:v>
                </c:pt>
                <c:pt idx="17258">
                  <c:v>172.579999999988</c:v>
                </c:pt>
                <c:pt idx="17259">
                  <c:v>172.589999999988</c:v>
                </c:pt>
                <c:pt idx="17260">
                  <c:v>172.599999999988</c:v>
                </c:pt>
                <c:pt idx="17261">
                  <c:v>172.609999999988</c:v>
                </c:pt>
                <c:pt idx="17262">
                  <c:v>172.619999999987</c:v>
                </c:pt>
                <c:pt idx="17263">
                  <c:v>172.629999999987</c:v>
                </c:pt>
                <c:pt idx="17264">
                  <c:v>172.639999999987</c:v>
                </c:pt>
                <c:pt idx="17265">
                  <c:v>172.649999999987</c:v>
                </c:pt>
                <c:pt idx="17266">
                  <c:v>172.659999999987</c:v>
                </c:pt>
                <c:pt idx="17267">
                  <c:v>172.669999999987</c:v>
                </c:pt>
                <c:pt idx="17268">
                  <c:v>172.679999999987</c:v>
                </c:pt>
                <c:pt idx="17269">
                  <c:v>172.689999999987</c:v>
                </c:pt>
                <c:pt idx="17270">
                  <c:v>172.699999999987</c:v>
                </c:pt>
                <c:pt idx="17271">
                  <c:v>172.709999999987</c:v>
                </c:pt>
                <c:pt idx="17272">
                  <c:v>172.719999999987</c:v>
                </c:pt>
                <c:pt idx="17273">
                  <c:v>172.729999999987</c:v>
                </c:pt>
                <c:pt idx="17274">
                  <c:v>172.739999999987</c:v>
                </c:pt>
                <c:pt idx="17275">
                  <c:v>172.749999999987</c:v>
                </c:pt>
                <c:pt idx="17276">
                  <c:v>172.759999999987</c:v>
                </c:pt>
                <c:pt idx="17277">
                  <c:v>172.769999999987</c:v>
                </c:pt>
                <c:pt idx="17278">
                  <c:v>172.779999999987</c:v>
                </c:pt>
                <c:pt idx="17279">
                  <c:v>172.789999999987</c:v>
                </c:pt>
                <c:pt idx="17280">
                  <c:v>172.799999999987</c:v>
                </c:pt>
                <c:pt idx="17281">
                  <c:v>172.809999999987</c:v>
                </c:pt>
                <c:pt idx="17282">
                  <c:v>172.819999999987</c:v>
                </c:pt>
                <c:pt idx="17283">
                  <c:v>172.829999999987</c:v>
                </c:pt>
                <c:pt idx="17284">
                  <c:v>172.839999999987</c:v>
                </c:pt>
                <c:pt idx="17285">
                  <c:v>172.849999999987</c:v>
                </c:pt>
                <c:pt idx="17286">
                  <c:v>172.859999999987</c:v>
                </c:pt>
                <c:pt idx="17287">
                  <c:v>172.869999999987</c:v>
                </c:pt>
                <c:pt idx="17288">
                  <c:v>172.879999999987</c:v>
                </c:pt>
                <c:pt idx="17289">
                  <c:v>172.889999999987</c:v>
                </c:pt>
                <c:pt idx="17290">
                  <c:v>172.899999999987</c:v>
                </c:pt>
                <c:pt idx="17291">
                  <c:v>172.909999999987</c:v>
                </c:pt>
                <c:pt idx="17292">
                  <c:v>172.919999999987</c:v>
                </c:pt>
                <c:pt idx="17293">
                  <c:v>172.929999999987</c:v>
                </c:pt>
                <c:pt idx="17294">
                  <c:v>172.939999999987</c:v>
                </c:pt>
                <c:pt idx="17295">
                  <c:v>172.949999999987</c:v>
                </c:pt>
                <c:pt idx="17296">
                  <c:v>172.959999999987</c:v>
                </c:pt>
                <c:pt idx="17297">
                  <c:v>172.969999999987</c:v>
                </c:pt>
                <c:pt idx="17298">
                  <c:v>172.979999999987</c:v>
                </c:pt>
                <c:pt idx="17299">
                  <c:v>172.989999999987</c:v>
                </c:pt>
                <c:pt idx="17300">
                  <c:v>172.999999999987</c:v>
                </c:pt>
                <c:pt idx="17301">
                  <c:v>173.009999999987</c:v>
                </c:pt>
                <c:pt idx="17302">
                  <c:v>173.019999999987</c:v>
                </c:pt>
                <c:pt idx="17303">
                  <c:v>173.029999999987</c:v>
                </c:pt>
                <c:pt idx="17304">
                  <c:v>173.039999999987</c:v>
                </c:pt>
                <c:pt idx="17305">
                  <c:v>173.049999999987</c:v>
                </c:pt>
                <c:pt idx="17306">
                  <c:v>173.059999999987</c:v>
                </c:pt>
                <c:pt idx="17307">
                  <c:v>173.069999999987</c:v>
                </c:pt>
                <c:pt idx="17308">
                  <c:v>173.079999999987</c:v>
                </c:pt>
                <c:pt idx="17309">
                  <c:v>173.089999999987</c:v>
                </c:pt>
                <c:pt idx="17310">
                  <c:v>173.099999999987</c:v>
                </c:pt>
                <c:pt idx="17311">
                  <c:v>173.109999999987</c:v>
                </c:pt>
                <c:pt idx="17312">
                  <c:v>173.119999999987</c:v>
                </c:pt>
                <c:pt idx="17313">
                  <c:v>173.129999999987</c:v>
                </c:pt>
                <c:pt idx="17314">
                  <c:v>173.139999999987</c:v>
                </c:pt>
                <c:pt idx="17315">
                  <c:v>173.149999999987</c:v>
                </c:pt>
                <c:pt idx="17316">
                  <c:v>173.159999999987</c:v>
                </c:pt>
                <c:pt idx="17317">
                  <c:v>173.169999999987</c:v>
                </c:pt>
                <c:pt idx="17318">
                  <c:v>173.179999999987</c:v>
                </c:pt>
                <c:pt idx="17319">
                  <c:v>173.189999999987</c:v>
                </c:pt>
                <c:pt idx="17320">
                  <c:v>173.199999999987</c:v>
                </c:pt>
                <c:pt idx="17321">
                  <c:v>173.209999999987</c:v>
                </c:pt>
                <c:pt idx="17322">
                  <c:v>173.219999999987</c:v>
                </c:pt>
                <c:pt idx="17323">
                  <c:v>173.229999999987</c:v>
                </c:pt>
                <c:pt idx="17324">
                  <c:v>173.239999999987</c:v>
                </c:pt>
                <c:pt idx="17325">
                  <c:v>173.249999999987</c:v>
                </c:pt>
                <c:pt idx="17326">
                  <c:v>173.259999999987</c:v>
                </c:pt>
                <c:pt idx="17327">
                  <c:v>173.269999999987</c:v>
                </c:pt>
                <c:pt idx="17328">
                  <c:v>173.279999999987</c:v>
                </c:pt>
                <c:pt idx="17329">
                  <c:v>173.289999999987</c:v>
                </c:pt>
                <c:pt idx="17330">
                  <c:v>173.299999999987</c:v>
                </c:pt>
                <c:pt idx="17331">
                  <c:v>173.309999999987</c:v>
                </c:pt>
                <c:pt idx="17332">
                  <c:v>173.319999999987</c:v>
                </c:pt>
                <c:pt idx="17333">
                  <c:v>173.329999999987</c:v>
                </c:pt>
                <c:pt idx="17334">
                  <c:v>173.339999999987</c:v>
                </c:pt>
                <c:pt idx="17335">
                  <c:v>173.349999999987</c:v>
                </c:pt>
                <c:pt idx="17336">
                  <c:v>173.359999999987</c:v>
                </c:pt>
                <c:pt idx="17337">
                  <c:v>173.369999999987</c:v>
                </c:pt>
                <c:pt idx="17338">
                  <c:v>173.379999999987</c:v>
                </c:pt>
                <c:pt idx="17339">
                  <c:v>173.389999999987</c:v>
                </c:pt>
                <c:pt idx="17340">
                  <c:v>173.399999999987</c:v>
                </c:pt>
                <c:pt idx="17341">
                  <c:v>173.409999999987</c:v>
                </c:pt>
                <c:pt idx="17342">
                  <c:v>173.419999999987</c:v>
                </c:pt>
                <c:pt idx="17343">
                  <c:v>173.429999999987</c:v>
                </c:pt>
                <c:pt idx="17344">
                  <c:v>173.439999999987</c:v>
                </c:pt>
                <c:pt idx="17345">
                  <c:v>173.449999999987</c:v>
                </c:pt>
                <c:pt idx="17346">
                  <c:v>173.459999999987</c:v>
                </c:pt>
                <c:pt idx="17347">
                  <c:v>173.469999999987</c:v>
                </c:pt>
                <c:pt idx="17348">
                  <c:v>173.479999999987</c:v>
                </c:pt>
                <c:pt idx="17349">
                  <c:v>173.489999999987</c:v>
                </c:pt>
                <c:pt idx="17350">
                  <c:v>173.499999999987</c:v>
                </c:pt>
                <c:pt idx="17351">
                  <c:v>173.509999999987</c:v>
                </c:pt>
                <c:pt idx="17352">
                  <c:v>173.519999999987</c:v>
                </c:pt>
                <c:pt idx="17353">
                  <c:v>173.529999999987</c:v>
                </c:pt>
                <c:pt idx="17354">
                  <c:v>173.539999999987</c:v>
                </c:pt>
                <c:pt idx="17355">
                  <c:v>173.549999999987</c:v>
                </c:pt>
                <c:pt idx="17356">
                  <c:v>173.559999999987</c:v>
                </c:pt>
                <c:pt idx="17357">
                  <c:v>173.569999999987</c:v>
                </c:pt>
                <c:pt idx="17358">
                  <c:v>173.579999999987</c:v>
                </c:pt>
                <c:pt idx="17359">
                  <c:v>173.589999999987</c:v>
                </c:pt>
                <c:pt idx="17360">
                  <c:v>173.599999999987</c:v>
                </c:pt>
                <c:pt idx="17361">
                  <c:v>173.609999999987</c:v>
                </c:pt>
                <c:pt idx="17362">
                  <c:v>173.619999999987</c:v>
                </c:pt>
                <c:pt idx="17363">
                  <c:v>173.629999999987</c:v>
                </c:pt>
                <c:pt idx="17364">
                  <c:v>173.639999999987</c:v>
                </c:pt>
                <c:pt idx="17365">
                  <c:v>173.649999999987</c:v>
                </c:pt>
                <c:pt idx="17366">
                  <c:v>173.659999999987</c:v>
                </c:pt>
                <c:pt idx="17367">
                  <c:v>173.669999999987</c:v>
                </c:pt>
                <c:pt idx="17368">
                  <c:v>173.679999999987</c:v>
                </c:pt>
                <c:pt idx="17369">
                  <c:v>173.689999999987</c:v>
                </c:pt>
                <c:pt idx="17370">
                  <c:v>173.699999999987</c:v>
                </c:pt>
                <c:pt idx="17371">
                  <c:v>173.709999999987</c:v>
                </c:pt>
                <c:pt idx="17372">
                  <c:v>173.719999999986</c:v>
                </c:pt>
                <c:pt idx="17373">
                  <c:v>173.729999999986</c:v>
                </c:pt>
                <c:pt idx="17374">
                  <c:v>173.739999999986</c:v>
                </c:pt>
                <c:pt idx="17375">
                  <c:v>173.749999999986</c:v>
                </c:pt>
                <c:pt idx="17376">
                  <c:v>173.759999999986</c:v>
                </c:pt>
                <c:pt idx="17377">
                  <c:v>173.769999999986</c:v>
                </c:pt>
                <c:pt idx="17378">
                  <c:v>173.779999999986</c:v>
                </c:pt>
                <c:pt idx="17379">
                  <c:v>173.789999999986</c:v>
                </c:pt>
                <c:pt idx="17380">
                  <c:v>173.799999999986</c:v>
                </c:pt>
                <c:pt idx="17381">
                  <c:v>173.809999999986</c:v>
                </c:pt>
                <c:pt idx="17382">
                  <c:v>173.819999999986</c:v>
                </c:pt>
                <c:pt idx="17383">
                  <c:v>173.829999999986</c:v>
                </c:pt>
                <c:pt idx="17384">
                  <c:v>173.839999999986</c:v>
                </c:pt>
                <c:pt idx="17385">
                  <c:v>173.849999999986</c:v>
                </c:pt>
                <c:pt idx="17386">
                  <c:v>173.859999999986</c:v>
                </c:pt>
                <c:pt idx="17387">
                  <c:v>173.869999999986</c:v>
                </c:pt>
                <c:pt idx="17388">
                  <c:v>173.879999999986</c:v>
                </c:pt>
                <c:pt idx="17389">
                  <c:v>173.889999999986</c:v>
                </c:pt>
                <c:pt idx="17390">
                  <c:v>173.899999999986</c:v>
                </c:pt>
                <c:pt idx="17391">
                  <c:v>173.909999999986</c:v>
                </c:pt>
                <c:pt idx="17392">
                  <c:v>173.919999999986</c:v>
                </c:pt>
                <c:pt idx="17393">
                  <c:v>173.929999999986</c:v>
                </c:pt>
                <c:pt idx="17394">
                  <c:v>173.939999999986</c:v>
                </c:pt>
                <c:pt idx="17395">
                  <c:v>173.949999999986</c:v>
                </c:pt>
                <c:pt idx="17396">
                  <c:v>173.959999999986</c:v>
                </c:pt>
                <c:pt idx="17397">
                  <c:v>173.969999999986</c:v>
                </c:pt>
                <c:pt idx="17398">
                  <c:v>173.979999999986</c:v>
                </c:pt>
                <c:pt idx="17399">
                  <c:v>173.989999999986</c:v>
                </c:pt>
                <c:pt idx="17400">
                  <c:v>173.999999999986</c:v>
                </c:pt>
                <c:pt idx="17401">
                  <c:v>174.009999999986</c:v>
                </c:pt>
                <c:pt idx="17402">
                  <c:v>174.019999999986</c:v>
                </c:pt>
                <c:pt idx="17403">
                  <c:v>174.029999999986</c:v>
                </c:pt>
                <c:pt idx="17404">
                  <c:v>174.039999999986</c:v>
                </c:pt>
                <c:pt idx="17405">
                  <c:v>174.049999999986</c:v>
                </c:pt>
                <c:pt idx="17406">
                  <c:v>174.059999999986</c:v>
                </c:pt>
                <c:pt idx="17407">
                  <c:v>174.069999999986</c:v>
                </c:pt>
                <c:pt idx="17408">
                  <c:v>174.079999999986</c:v>
                </c:pt>
                <c:pt idx="17409">
                  <c:v>174.089999999986</c:v>
                </c:pt>
                <c:pt idx="17410">
                  <c:v>174.099999999986</c:v>
                </c:pt>
                <c:pt idx="17411">
                  <c:v>174.109999999986</c:v>
                </c:pt>
                <c:pt idx="17412">
                  <c:v>174.119999999986</c:v>
                </c:pt>
                <c:pt idx="17413">
                  <c:v>174.129999999986</c:v>
                </c:pt>
                <c:pt idx="17414">
                  <c:v>174.139999999986</c:v>
                </c:pt>
                <c:pt idx="17415">
                  <c:v>174.149999999986</c:v>
                </c:pt>
                <c:pt idx="17416">
                  <c:v>174.159999999986</c:v>
                </c:pt>
                <c:pt idx="17417">
                  <c:v>174.169999999986</c:v>
                </c:pt>
                <c:pt idx="17418">
                  <c:v>174.179999999986</c:v>
                </c:pt>
                <c:pt idx="17419">
                  <c:v>174.189999999986</c:v>
                </c:pt>
                <c:pt idx="17420">
                  <c:v>174.199999999986</c:v>
                </c:pt>
                <c:pt idx="17421">
                  <c:v>174.209999999986</c:v>
                </c:pt>
                <c:pt idx="17422">
                  <c:v>174.219999999986</c:v>
                </c:pt>
                <c:pt idx="17423">
                  <c:v>174.229999999986</c:v>
                </c:pt>
                <c:pt idx="17424">
                  <c:v>174.239999999986</c:v>
                </c:pt>
                <c:pt idx="17425">
                  <c:v>174.249999999986</c:v>
                </c:pt>
                <c:pt idx="17426">
                  <c:v>174.259999999986</c:v>
                </c:pt>
                <c:pt idx="17427">
                  <c:v>174.269999999986</c:v>
                </c:pt>
                <c:pt idx="17428">
                  <c:v>174.279999999986</c:v>
                </c:pt>
                <c:pt idx="17429">
                  <c:v>174.289999999986</c:v>
                </c:pt>
                <c:pt idx="17430">
                  <c:v>174.299999999986</c:v>
                </c:pt>
                <c:pt idx="17431">
                  <c:v>174.309999999986</c:v>
                </c:pt>
                <c:pt idx="17432">
                  <c:v>174.319999999986</c:v>
                </c:pt>
                <c:pt idx="17433">
                  <c:v>174.329999999986</c:v>
                </c:pt>
                <c:pt idx="17434">
                  <c:v>174.339999999986</c:v>
                </c:pt>
                <c:pt idx="17435">
                  <c:v>174.349999999986</c:v>
                </c:pt>
                <c:pt idx="17436">
                  <c:v>174.359999999986</c:v>
                </c:pt>
                <c:pt idx="17437">
                  <c:v>174.369999999986</c:v>
                </c:pt>
                <c:pt idx="17438">
                  <c:v>174.379999999986</c:v>
                </c:pt>
                <c:pt idx="17439">
                  <c:v>174.389999999986</c:v>
                </c:pt>
                <c:pt idx="17440">
                  <c:v>174.399999999986</c:v>
                </c:pt>
                <c:pt idx="17441">
                  <c:v>174.409999999986</c:v>
                </c:pt>
                <c:pt idx="17442">
                  <c:v>174.419999999986</c:v>
                </c:pt>
                <c:pt idx="17443">
                  <c:v>174.429999999986</c:v>
                </c:pt>
                <c:pt idx="17444">
                  <c:v>174.439999999986</c:v>
                </c:pt>
                <c:pt idx="17445">
                  <c:v>174.449999999986</c:v>
                </c:pt>
                <c:pt idx="17446">
                  <c:v>174.459999999986</c:v>
                </c:pt>
                <c:pt idx="17447">
                  <c:v>174.469999999986</c:v>
                </c:pt>
                <c:pt idx="17448">
                  <c:v>174.479999999986</c:v>
                </c:pt>
                <c:pt idx="17449">
                  <c:v>174.489999999986</c:v>
                </c:pt>
                <c:pt idx="17450">
                  <c:v>174.499999999986</c:v>
                </c:pt>
                <c:pt idx="17451">
                  <c:v>174.509999999986</c:v>
                </c:pt>
                <c:pt idx="17452">
                  <c:v>174.519999999986</c:v>
                </c:pt>
                <c:pt idx="17453">
                  <c:v>174.529999999986</c:v>
                </c:pt>
                <c:pt idx="17454">
                  <c:v>174.539999999986</c:v>
                </c:pt>
                <c:pt idx="17455">
                  <c:v>174.549999999986</c:v>
                </c:pt>
                <c:pt idx="17456">
                  <c:v>174.559999999986</c:v>
                </c:pt>
                <c:pt idx="17457">
                  <c:v>174.569999999986</c:v>
                </c:pt>
                <c:pt idx="17458">
                  <c:v>174.579999999986</c:v>
                </c:pt>
                <c:pt idx="17459">
                  <c:v>174.589999999986</c:v>
                </c:pt>
                <c:pt idx="17460">
                  <c:v>174.599999999986</c:v>
                </c:pt>
                <c:pt idx="17461">
                  <c:v>174.609999999986</c:v>
                </c:pt>
                <c:pt idx="17462">
                  <c:v>174.619999999986</c:v>
                </c:pt>
                <c:pt idx="17463">
                  <c:v>174.629999999986</c:v>
                </c:pt>
                <c:pt idx="17464">
                  <c:v>174.639999999986</c:v>
                </c:pt>
                <c:pt idx="17465">
                  <c:v>174.649999999986</c:v>
                </c:pt>
                <c:pt idx="17466">
                  <c:v>174.659999999986</c:v>
                </c:pt>
                <c:pt idx="17467">
                  <c:v>174.669999999986</c:v>
                </c:pt>
                <c:pt idx="17468">
                  <c:v>174.679999999986</c:v>
                </c:pt>
                <c:pt idx="17469">
                  <c:v>174.689999999986</c:v>
                </c:pt>
                <c:pt idx="17470">
                  <c:v>174.699999999986</c:v>
                </c:pt>
                <c:pt idx="17471">
                  <c:v>174.709999999986</c:v>
                </c:pt>
                <c:pt idx="17472">
                  <c:v>174.719999999986</c:v>
                </c:pt>
                <c:pt idx="17473">
                  <c:v>174.729999999986</c:v>
                </c:pt>
                <c:pt idx="17474">
                  <c:v>174.739999999986</c:v>
                </c:pt>
                <c:pt idx="17475">
                  <c:v>174.749999999986</c:v>
                </c:pt>
                <c:pt idx="17476">
                  <c:v>174.759999999986</c:v>
                </c:pt>
                <c:pt idx="17477">
                  <c:v>174.769999999986</c:v>
                </c:pt>
                <c:pt idx="17478">
                  <c:v>174.779999999986</c:v>
                </c:pt>
                <c:pt idx="17479">
                  <c:v>174.789999999986</c:v>
                </c:pt>
                <c:pt idx="17480">
                  <c:v>174.799999999986</c:v>
                </c:pt>
                <c:pt idx="17481">
                  <c:v>174.809999999986</c:v>
                </c:pt>
                <c:pt idx="17482">
                  <c:v>174.819999999985</c:v>
                </c:pt>
                <c:pt idx="17483">
                  <c:v>174.829999999985</c:v>
                </c:pt>
                <c:pt idx="17484">
                  <c:v>174.839999999985</c:v>
                </c:pt>
                <c:pt idx="17485">
                  <c:v>174.849999999985</c:v>
                </c:pt>
                <c:pt idx="17486">
                  <c:v>174.859999999985</c:v>
                </c:pt>
                <c:pt idx="17487">
                  <c:v>174.869999999985</c:v>
                </c:pt>
                <c:pt idx="17488">
                  <c:v>174.879999999985</c:v>
                </c:pt>
                <c:pt idx="17489">
                  <c:v>174.889999999985</c:v>
                </c:pt>
                <c:pt idx="17490">
                  <c:v>174.899999999985</c:v>
                </c:pt>
                <c:pt idx="17491">
                  <c:v>174.909999999985</c:v>
                </c:pt>
                <c:pt idx="17492">
                  <c:v>174.919999999985</c:v>
                </c:pt>
                <c:pt idx="17493">
                  <c:v>174.929999999985</c:v>
                </c:pt>
                <c:pt idx="17494">
                  <c:v>174.939999999985</c:v>
                </c:pt>
                <c:pt idx="17495">
                  <c:v>174.949999999985</c:v>
                </c:pt>
                <c:pt idx="17496">
                  <c:v>174.959999999985</c:v>
                </c:pt>
                <c:pt idx="17497">
                  <c:v>174.969999999985</c:v>
                </c:pt>
                <c:pt idx="17498">
                  <c:v>174.979999999985</c:v>
                </c:pt>
                <c:pt idx="17499">
                  <c:v>174.989999999985</c:v>
                </c:pt>
                <c:pt idx="17500">
                  <c:v>174.999999999985</c:v>
                </c:pt>
                <c:pt idx="17501">
                  <c:v>175.009999999985</c:v>
                </c:pt>
                <c:pt idx="17502">
                  <c:v>175.019999999985</c:v>
                </c:pt>
                <c:pt idx="17503">
                  <c:v>175.029999999985</c:v>
                </c:pt>
                <c:pt idx="17504">
                  <c:v>175.039999999985</c:v>
                </c:pt>
                <c:pt idx="17505">
                  <c:v>175.049999999985</c:v>
                </c:pt>
                <c:pt idx="17506">
                  <c:v>175.059999999985</c:v>
                </c:pt>
                <c:pt idx="17507">
                  <c:v>175.069999999985</c:v>
                </c:pt>
                <c:pt idx="17508">
                  <c:v>175.079999999985</c:v>
                </c:pt>
                <c:pt idx="17509">
                  <c:v>175.089999999985</c:v>
                </c:pt>
                <c:pt idx="17510">
                  <c:v>175.099999999985</c:v>
                </c:pt>
                <c:pt idx="17511">
                  <c:v>175.109999999985</c:v>
                </c:pt>
                <c:pt idx="17512">
                  <c:v>175.119999999985</c:v>
                </c:pt>
                <c:pt idx="17513">
                  <c:v>175.129999999985</c:v>
                </c:pt>
                <c:pt idx="17514">
                  <c:v>175.139999999985</c:v>
                </c:pt>
                <c:pt idx="17515">
                  <c:v>175.149999999985</c:v>
                </c:pt>
                <c:pt idx="17516">
                  <c:v>175.159999999985</c:v>
                </c:pt>
                <c:pt idx="17517">
                  <c:v>175.169999999985</c:v>
                </c:pt>
                <c:pt idx="17518">
                  <c:v>175.179999999985</c:v>
                </c:pt>
                <c:pt idx="17519">
                  <c:v>175.189999999985</c:v>
                </c:pt>
                <c:pt idx="17520">
                  <c:v>175.199999999985</c:v>
                </c:pt>
                <c:pt idx="17521">
                  <c:v>175.209999999985</c:v>
                </c:pt>
                <c:pt idx="17522">
                  <c:v>175.219999999985</c:v>
                </c:pt>
                <c:pt idx="17523">
                  <c:v>175.229999999985</c:v>
                </c:pt>
                <c:pt idx="17524">
                  <c:v>175.239999999985</c:v>
                </c:pt>
                <c:pt idx="17525">
                  <c:v>175.249999999985</c:v>
                </c:pt>
                <c:pt idx="17526">
                  <c:v>175.259999999985</c:v>
                </c:pt>
                <c:pt idx="17527">
                  <c:v>175.269999999985</c:v>
                </c:pt>
                <c:pt idx="17528">
                  <c:v>175.279999999985</c:v>
                </c:pt>
                <c:pt idx="17529">
                  <c:v>175.289999999985</c:v>
                </c:pt>
                <c:pt idx="17530">
                  <c:v>175.299999999985</c:v>
                </c:pt>
                <c:pt idx="17531">
                  <c:v>175.309999999985</c:v>
                </c:pt>
                <c:pt idx="17532">
                  <c:v>175.319999999985</c:v>
                </c:pt>
                <c:pt idx="17533">
                  <c:v>175.329999999985</c:v>
                </c:pt>
                <c:pt idx="17534">
                  <c:v>175.339999999985</c:v>
                </c:pt>
                <c:pt idx="17535">
                  <c:v>175.349999999985</c:v>
                </c:pt>
                <c:pt idx="17536">
                  <c:v>175.359999999985</c:v>
                </c:pt>
                <c:pt idx="17537">
                  <c:v>175.369999999985</c:v>
                </c:pt>
                <c:pt idx="17538">
                  <c:v>175.379999999985</c:v>
                </c:pt>
                <c:pt idx="17539">
                  <c:v>175.389999999985</c:v>
                </c:pt>
                <c:pt idx="17540">
                  <c:v>175.399999999985</c:v>
                </c:pt>
                <c:pt idx="17541">
                  <c:v>175.409999999985</c:v>
                </c:pt>
                <c:pt idx="17542">
                  <c:v>175.419999999985</c:v>
                </c:pt>
                <c:pt idx="17543">
                  <c:v>175.429999999985</c:v>
                </c:pt>
                <c:pt idx="17544">
                  <c:v>175.439999999985</c:v>
                </c:pt>
                <c:pt idx="17545">
                  <c:v>175.449999999985</c:v>
                </c:pt>
                <c:pt idx="17546">
                  <c:v>175.459999999985</c:v>
                </c:pt>
                <c:pt idx="17547">
                  <c:v>175.469999999985</c:v>
                </c:pt>
                <c:pt idx="17548">
                  <c:v>175.479999999985</c:v>
                </c:pt>
                <c:pt idx="17549">
                  <c:v>175.489999999985</c:v>
                </c:pt>
                <c:pt idx="17550">
                  <c:v>175.499999999985</c:v>
                </c:pt>
                <c:pt idx="17551">
                  <c:v>175.509999999985</c:v>
                </c:pt>
                <c:pt idx="17552">
                  <c:v>175.519999999985</c:v>
                </c:pt>
                <c:pt idx="17553">
                  <c:v>175.529999999985</c:v>
                </c:pt>
                <c:pt idx="17554">
                  <c:v>175.539999999985</c:v>
                </c:pt>
                <c:pt idx="17555">
                  <c:v>175.549999999985</c:v>
                </c:pt>
                <c:pt idx="17556">
                  <c:v>175.559999999985</c:v>
                </c:pt>
                <c:pt idx="17557">
                  <c:v>175.569999999985</c:v>
                </c:pt>
                <c:pt idx="17558">
                  <c:v>175.579999999985</c:v>
                </c:pt>
                <c:pt idx="17559">
                  <c:v>175.589999999985</c:v>
                </c:pt>
                <c:pt idx="17560">
                  <c:v>175.599999999985</c:v>
                </c:pt>
                <c:pt idx="17561">
                  <c:v>175.609999999985</c:v>
                </c:pt>
                <c:pt idx="17562">
                  <c:v>175.619999999985</c:v>
                </c:pt>
                <c:pt idx="17563">
                  <c:v>175.629999999985</c:v>
                </c:pt>
                <c:pt idx="17564">
                  <c:v>175.639999999985</c:v>
                </c:pt>
                <c:pt idx="17565">
                  <c:v>175.649999999985</c:v>
                </c:pt>
                <c:pt idx="17566">
                  <c:v>175.659999999985</c:v>
                </c:pt>
                <c:pt idx="17567">
                  <c:v>175.669999999985</c:v>
                </c:pt>
                <c:pt idx="17568">
                  <c:v>175.679999999985</c:v>
                </c:pt>
                <c:pt idx="17569">
                  <c:v>175.689999999985</c:v>
                </c:pt>
                <c:pt idx="17570">
                  <c:v>175.699999999985</c:v>
                </c:pt>
                <c:pt idx="17571">
                  <c:v>175.709999999985</c:v>
                </c:pt>
                <c:pt idx="17572">
                  <c:v>175.719999999985</c:v>
                </c:pt>
                <c:pt idx="17573">
                  <c:v>175.729999999985</c:v>
                </c:pt>
                <c:pt idx="17574">
                  <c:v>175.739999999985</c:v>
                </c:pt>
                <c:pt idx="17575">
                  <c:v>175.749999999985</c:v>
                </c:pt>
                <c:pt idx="17576">
                  <c:v>175.759999999985</c:v>
                </c:pt>
                <c:pt idx="17577">
                  <c:v>175.769999999985</c:v>
                </c:pt>
                <c:pt idx="17578">
                  <c:v>175.779999999985</c:v>
                </c:pt>
                <c:pt idx="17579">
                  <c:v>175.789999999985</c:v>
                </c:pt>
                <c:pt idx="17580">
                  <c:v>175.799999999985</c:v>
                </c:pt>
                <c:pt idx="17581">
                  <c:v>175.809999999985</c:v>
                </c:pt>
                <c:pt idx="17582">
                  <c:v>175.819999999985</c:v>
                </c:pt>
                <c:pt idx="17583">
                  <c:v>175.829999999985</c:v>
                </c:pt>
                <c:pt idx="17584">
                  <c:v>175.839999999985</c:v>
                </c:pt>
                <c:pt idx="17585">
                  <c:v>175.849999999985</c:v>
                </c:pt>
                <c:pt idx="17586">
                  <c:v>175.859999999985</c:v>
                </c:pt>
                <c:pt idx="17587">
                  <c:v>175.869999999985</c:v>
                </c:pt>
                <c:pt idx="17588">
                  <c:v>175.879999999985</c:v>
                </c:pt>
                <c:pt idx="17589">
                  <c:v>175.889999999985</c:v>
                </c:pt>
                <c:pt idx="17590">
                  <c:v>175.899999999985</c:v>
                </c:pt>
                <c:pt idx="17591">
                  <c:v>175.909999999985</c:v>
                </c:pt>
                <c:pt idx="17592">
                  <c:v>175.919999999984</c:v>
                </c:pt>
                <c:pt idx="17593">
                  <c:v>175.929999999984</c:v>
                </c:pt>
                <c:pt idx="17594">
                  <c:v>175.939999999984</c:v>
                </c:pt>
                <c:pt idx="17595">
                  <c:v>175.949999999984</c:v>
                </c:pt>
                <c:pt idx="17596">
                  <c:v>175.959999999984</c:v>
                </c:pt>
                <c:pt idx="17597">
                  <c:v>175.969999999984</c:v>
                </c:pt>
                <c:pt idx="17598">
                  <c:v>175.979999999984</c:v>
                </c:pt>
                <c:pt idx="17599">
                  <c:v>175.989999999984</c:v>
                </c:pt>
                <c:pt idx="17600">
                  <c:v>175.999999999984</c:v>
                </c:pt>
                <c:pt idx="17601">
                  <c:v>176.009999999984</c:v>
                </c:pt>
                <c:pt idx="17602">
                  <c:v>176.019999999984</c:v>
                </c:pt>
                <c:pt idx="17603">
                  <c:v>176.029999999984</c:v>
                </c:pt>
                <c:pt idx="17604">
                  <c:v>176.039999999984</c:v>
                </c:pt>
                <c:pt idx="17605">
                  <c:v>176.049999999984</c:v>
                </c:pt>
                <c:pt idx="17606">
                  <c:v>176.059999999984</c:v>
                </c:pt>
                <c:pt idx="17607">
                  <c:v>176.069999999984</c:v>
                </c:pt>
                <c:pt idx="17608">
                  <c:v>176.079999999984</c:v>
                </c:pt>
                <c:pt idx="17609">
                  <c:v>176.089999999984</c:v>
                </c:pt>
                <c:pt idx="17610">
                  <c:v>176.099999999984</c:v>
                </c:pt>
                <c:pt idx="17611">
                  <c:v>176.109999999984</c:v>
                </c:pt>
                <c:pt idx="17612">
                  <c:v>176.119999999984</c:v>
                </c:pt>
                <c:pt idx="17613">
                  <c:v>176.129999999984</c:v>
                </c:pt>
                <c:pt idx="17614">
                  <c:v>176.139999999984</c:v>
                </c:pt>
                <c:pt idx="17615">
                  <c:v>176.149999999984</c:v>
                </c:pt>
                <c:pt idx="17616">
                  <c:v>176.159999999984</c:v>
                </c:pt>
                <c:pt idx="17617">
                  <c:v>176.169999999984</c:v>
                </c:pt>
                <c:pt idx="17618">
                  <c:v>176.179999999984</c:v>
                </c:pt>
                <c:pt idx="17619">
                  <c:v>176.189999999984</c:v>
                </c:pt>
                <c:pt idx="17620">
                  <c:v>176.199999999984</c:v>
                </c:pt>
                <c:pt idx="17621">
                  <c:v>176.209999999984</c:v>
                </c:pt>
                <c:pt idx="17622">
                  <c:v>176.219999999984</c:v>
                </c:pt>
                <c:pt idx="17623">
                  <c:v>176.229999999984</c:v>
                </c:pt>
                <c:pt idx="17624">
                  <c:v>176.239999999984</c:v>
                </c:pt>
                <c:pt idx="17625">
                  <c:v>176.249999999984</c:v>
                </c:pt>
                <c:pt idx="17626">
                  <c:v>176.259999999984</c:v>
                </c:pt>
                <c:pt idx="17627">
                  <c:v>176.269999999984</c:v>
                </c:pt>
                <c:pt idx="17628">
                  <c:v>176.279999999984</c:v>
                </c:pt>
                <c:pt idx="17629">
                  <c:v>176.289999999984</c:v>
                </c:pt>
                <c:pt idx="17630">
                  <c:v>176.299999999984</c:v>
                </c:pt>
                <c:pt idx="17631">
                  <c:v>176.309999999984</c:v>
                </c:pt>
                <c:pt idx="17632">
                  <c:v>176.319999999984</c:v>
                </c:pt>
                <c:pt idx="17633">
                  <c:v>176.329999999984</c:v>
                </c:pt>
                <c:pt idx="17634">
                  <c:v>176.339999999984</c:v>
                </c:pt>
                <c:pt idx="17635">
                  <c:v>176.349999999984</c:v>
                </c:pt>
                <c:pt idx="17636">
                  <c:v>176.359999999984</c:v>
                </c:pt>
                <c:pt idx="17637">
                  <c:v>176.369999999984</c:v>
                </c:pt>
                <c:pt idx="17638">
                  <c:v>176.379999999984</c:v>
                </c:pt>
                <c:pt idx="17639">
                  <c:v>176.389999999984</c:v>
                </c:pt>
                <c:pt idx="17640">
                  <c:v>176.399999999984</c:v>
                </c:pt>
                <c:pt idx="17641">
                  <c:v>176.409999999984</c:v>
                </c:pt>
                <c:pt idx="17642">
                  <c:v>176.419999999984</c:v>
                </c:pt>
                <c:pt idx="17643">
                  <c:v>176.429999999984</c:v>
                </c:pt>
                <c:pt idx="17644">
                  <c:v>176.439999999984</c:v>
                </c:pt>
                <c:pt idx="17645">
                  <c:v>176.449999999984</c:v>
                </c:pt>
                <c:pt idx="17646">
                  <c:v>176.459999999984</c:v>
                </c:pt>
                <c:pt idx="17647">
                  <c:v>176.469999999984</c:v>
                </c:pt>
                <c:pt idx="17648">
                  <c:v>176.479999999984</c:v>
                </c:pt>
                <c:pt idx="17649">
                  <c:v>176.489999999984</c:v>
                </c:pt>
                <c:pt idx="17650">
                  <c:v>176.499999999984</c:v>
                </c:pt>
                <c:pt idx="17651">
                  <c:v>176.509999999984</c:v>
                </c:pt>
                <c:pt idx="17652">
                  <c:v>176.519999999984</c:v>
                </c:pt>
                <c:pt idx="17653">
                  <c:v>176.529999999984</c:v>
                </c:pt>
                <c:pt idx="17654">
                  <c:v>176.539999999984</c:v>
                </c:pt>
                <c:pt idx="17655">
                  <c:v>176.549999999984</c:v>
                </c:pt>
                <c:pt idx="17656">
                  <c:v>176.559999999984</c:v>
                </c:pt>
                <c:pt idx="17657">
                  <c:v>176.569999999984</c:v>
                </c:pt>
                <c:pt idx="17658">
                  <c:v>176.579999999984</c:v>
                </c:pt>
                <c:pt idx="17659">
                  <c:v>176.589999999984</c:v>
                </c:pt>
                <c:pt idx="17660">
                  <c:v>176.599999999984</c:v>
                </c:pt>
                <c:pt idx="17661">
                  <c:v>176.609999999984</c:v>
                </c:pt>
                <c:pt idx="17662">
                  <c:v>176.619999999984</c:v>
                </c:pt>
                <c:pt idx="17663">
                  <c:v>176.629999999984</c:v>
                </c:pt>
                <c:pt idx="17664">
                  <c:v>176.639999999984</c:v>
                </c:pt>
                <c:pt idx="17665">
                  <c:v>176.649999999984</c:v>
                </c:pt>
                <c:pt idx="17666">
                  <c:v>176.659999999984</c:v>
                </c:pt>
                <c:pt idx="17667">
                  <c:v>176.669999999984</c:v>
                </c:pt>
                <c:pt idx="17668">
                  <c:v>176.679999999984</c:v>
                </c:pt>
                <c:pt idx="17669">
                  <c:v>176.689999999984</c:v>
                </c:pt>
                <c:pt idx="17670">
                  <c:v>176.699999999984</c:v>
                </c:pt>
                <c:pt idx="17671">
                  <c:v>176.709999999984</c:v>
                </c:pt>
                <c:pt idx="17672">
                  <c:v>176.719999999984</c:v>
                </c:pt>
                <c:pt idx="17673">
                  <c:v>176.729999999984</c:v>
                </c:pt>
                <c:pt idx="17674">
                  <c:v>176.739999999984</c:v>
                </c:pt>
                <c:pt idx="17675">
                  <c:v>176.749999999984</c:v>
                </c:pt>
                <c:pt idx="17676">
                  <c:v>176.759999999984</c:v>
                </c:pt>
                <c:pt idx="17677">
                  <c:v>176.769999999984</c:v>
                </c:pt>
                <c:pt idx="17678">
                  <c:v>176.779999999984</c:v>
                </c:pt>
                <c:pt idx="17679">
                  <c:v>176.789999999984</c:v>
                </c:pt>
                <c:pt idx="17680">
                  <c:v>176.799999999984</c:v>
                </c:pt>
                <c:pt idx="17681">
                  <c:v>176.809999999984</c:v>
                </c:pt>
                <c:pt idx="17682">
                  <c:v>176.819999999984</c:v>
                </c:pt>
                <c:pt idx="17683">
                  <c:v>176.829999999984</c:v>
                </c:pt>
                <c:pt idx="17684">
                  <c:v>176.839999999984</c:v>
                </c:pt>
                <c:pt idx="17685">
                  <c:v>176.849999999984</c:v>
                </c:pt>
                <c:pt idx="17686">
                  <c:v>176.859999999984</c:v>
                </c:pt>
                <c:pt idx="17687">
                  <c:v>176.869999999984</c:v>
                </c:pt>
                <c:pt idx="17688">
                  <c:v>176.879999999984</c:v>
                </c:pt>
                <c:pt idx="17689">
                  <c:v>176.889999999984</c:v>
                </c:pt>
                <c:pt idx="17690">
                  <c:v>176.899999999984</c:v>
                </c:pt>
                <c:pt idx="17691">
                  <c:v>176.909999999984</c:v>
                </c:pt>
                <c:pt idx="17692">
                  <c:v>176.919999999984</c:v>
                </c:pt>
                <c:pt idx="17693">
                  <c:v>176.929999999984</c:v>
                </c:pt>
                <c:pt idx="17694">
                  <c:v>176.939999999984</c:v>
                </c:pt>
                <c:pt idx="17695">
                  <c:v>176.949999999984</c:v>
                </c:pt>
                <c:pt idx="17696">
                  <c:v>176.959999999984</c:v>
                </c:pt>
                <c:pt idx="17697">
                  <c:v>176.969999999984</c:v>
                </c:pt>
                <c:pt idx="17698">
                  <c:v>176.979999999984</c:v>
                </c:pt>
                <c:pt idx="17699">
                  <c:v>176.989999999984</c:v>
                </c:pt>
                <c:pt idx="17700">
                  <c:v>176.999999999984</c:v>
                </c:pt>
                <c:pt idx="17701">
                  <c:v>177.009999999984</c:v>
                </c:pt>
                <c:pt idx="17702">
                  <c:v>177.019999999983</c:v>
                </c:pt>
                <c:pt idx="17703">
                  <c:v>177.029999999983</c:v>
                </c:pt>
                <c:pt idx="17704">
                  <c:v>177.039999999983</c:v>
                </c:pt>
                <c:pt idx="17705">
                  <c:v>177.049999999983</c:v>
                </c:pt>
                <c:pt idx="17706">
                  <c:v>177.059999999983</c:v>
                </c:pt>
                <c:pt idx="17707">
                  <c:v>177.069999999983</c:v>
                </c:pt>
                <c:pt idx="17708">
                  <c:v>177.079999999983</c:v>
                </c:pt>
                <c:pt idx="17709">
                  <c:v>177.089999999983</c:v>
                </c:pt>
                <c:pt idx="17710">
                  <c:v>177.099999999983</c:v>
                </c:pt>
                <c:pt idx="17711">
                  <c:v>177.109999999983</c:v>
                </c:pt>
                <c:pt idx="17712">
                  <c:v>177.119999999983</c:v>
                </c:pt>
                <c:pt idx="17713">
                  <c:v>177.129999999983</c:v>
                </c:pt>
                <c:pt idx="17714">
                  <c:v>177.139999999983</c:v>
                </c:pt>
                <c:pt idx="17715">
                  <c:v>177.149999999983</c:v>
                </c:pt>
                <c:pt idx="17716">
                  <c:v>177.159999999983</c:v>
                </c:pt>
                <c:pt idx="17717">
                  <c:v>177.169999999983</c:v>
                </c:pt>
                <c:pt idx="17718">
                  <c:v>177.179999999983</c:v>
                </c:pt>
                <c:pt idx="17719">
                  <c:v>177.189999999983</c:v>
                </c:pt>
                <c:pt idx="17720">
                  <c:v>177.199999999983</c:v>
                </c:pt>
                <c:pt idx="17721">
                  <c:v>177.209999999983</c:v>
                </c:pt>
                <c:pt idx="17722">
                  <c:v>177.219999999983</c:v>
                </c:pt>
                <c:pt idx="17723">
                  <c:v>177.229999999983</c:v>
                </c:pt>
                <c:pt idx="17724">
                  <c:v>177.239999999983</c:v>
                </c:pt>
                <c:pt idx="17725">
                  <c:v>177.249999999983</c:v>
                </c:pt>
                <c:pt idx="17726">
                  <c:v>177.259999999983</c:v>
                </c:pt>
                <c:pt idx="17727">
                  <c:v>177.269999999983</c:v>
                </c:pt>
                <c:pt idx="17728">
                  <c:v>177.279999999983</c:v>
                </c:pt>
                <c:pt idx="17729">
                  <c:v>177.289999999983</c:v>
                </c:pt>
                <c:pt idx="17730">
                  <c:v>177.299999999983</c:v>
                </c:pt>
                <c:pt idx="17731">
                  <c:v>177.309999999983</c:v>
                </c:pt>
                <c:pt idx="17732">
                  <c:v>177.319999999983</c:v>
                </c:pt>
                <c:pt idx="17733">
                  <c:v>177.329999999983</c:v>
                </c:pt>
                <c:pt idx="17734">
                  <c:v>177.339999999983</c:v>
                </c:pt>
                <c:pt idx="17735">
                  <c:v>177.349999999983</c:v>
                </c:pt>
                <c:pt idx="17736">
                  <c:v>177.359999999983</c:v>
                </c:pt>
                <c:pt idx="17737">
                  <c:v>177.369999999983</c:v>
                </c:pt>
                <c:pt idx="17738">
                  <c:v>177.379999999983</c:v>
                </c:pt>
                <c:pt idx="17739">
                  <c:v>177.389999999983</c:v>
                </c:pt>
                <c:pt idx="17740">
                  <c:v>177.399999999983</c:v>
                </c:pt>
                <c:pt idx="17741">
                  <c:v>177.409999999983</c:v>
                </c:pt>
                <c:pt idx="17742">
                  <c:v>177.419999999983</c:v>
                </c:pt>
                <c:pt idx="17743">
                  <c:v>177.429999999983</c:v>
                </c:pt>
                <c:pt idx="17744">
                  <c:v>177.439999999983</c:v>
                </c:pt>
                <c:pt idx="17745">
                  <c:v>177.449999999983</c:v>
                </c:pt>
                <c:pt idx="17746">
                  <c:v>177.459999999983</c:v>
                </c:pt>
                <c:pt idx="17747">
                  <c:v>177.469999999983</c:v>
                </c:pt>
                <c:pt idx="17748">
                  <c:v>177.479999999983</c:v>
                </c:pt>
                <c:pt idx="17749">
                  <c:v>177.489999999983</c:v>
                </c:pt>
                <c:pt idx="17750">
                  <c:v>177.499999999983</c:v>
                </c:pt>
                <c:pt idx="17751">
                  <c:v>177.509999999983</c:v>
                </c:pt>
                <c:pt idx="17752">
                  <c:v>177.519999999983</c:v>
                </c:pt>
                <c:pt idx="17753">
                  <c:v>177.529999999983</c:v>
                </c:pt>
                <c:pt idx="17754">
                  <c:v>177.539999999983</c:v>
                </c:pt>
                <c:pt idx="17755">
                  <c:v>177.549999999983</c:v>
                </c:pt>
                <c:pt idx="17756">
                  <c:v>177.559999999983</c:v>
                </c:pt>
                <c:pt idx="17757">
                  <c:v>177.569999999983</c:v>
                </c:pt>
                <c:pt idx="17758">
                  <c:v>177.579999999983</c:v>
                </c:pt>
                <c:pt idx="17759">
                  <c:v>177.589999999983</c:v>
                </c:pt>
                <c:pt idx="17760">
                  <c:v>177.599999999983</c:v>
                </c:pt>
                <c:pt idx="17761">
                  <c:v>177.609999999983</c:v>
                </c:pt>
                <c:pt idx="17762">
                  <c:v>177.619999999983</c:v>
                </c:pt>
                <c:pt idx="17763">
                  <c:v>177.629999999983</c:v>
                </c:pt>
                <c:pt idx="17764">
                  <c:v>177.639999999983</c:v>
                </c:pt>
                <c:pt idx="17765">
                  <c:v>177.649999999983</c:v>
                </c:pt>
                <c:pt idx="17766">
                  <c:v>177.659999999983</c:v>
                </c:pt>
                <c:pt idx="17767">
                  <c:v>177.669999999983</c:v>
                </c:pt>
                <c:pt idx="17768">
                  <c:v>177.679999999983</c:v>
                </c:pt>
                <c:pt idx="17769">
                  <c:v>177.689999999983</c:v>
                </c:pt>
                <c:pt idx="17770">
                  <c:v>177.699999999983</c:v>
                </c:pt>
                <c:pt idx="17771">
                  <c:v>177.709999999983</c:v>
                </c:pt>
                <c:pt idx="17772">
                  <c:v>177.719999999983</c:v>
                </c:pt>
                <c:pt idx="17773">
                  <c:v>177.729999999983</c:v>
                </c:pt>
                <c:pt idx="17774">
                  <c:v>177.739999999983</c:v>
                </c:pt>
                <c:pt idx="17775">
                  <c:v>177.749999999983</c:v>
                </c:pt>
                <c:pt idx="17776">
                  <c:v>177.759999999983</c:v>
                </c:pt>
                <c:pt idx="17777">
                  <c:v>177.769999999983</c:v>
                </c:pt>
                <c:pt idx="17778">
                  <c:v>177.779999999983</c:v>
                </c:pt>
                <c:pt idx="17779">
                  <c:v>177.789999999983</c:v>
                </c:pt>
                <c:pt idx="17780">
                  <c:v>177.799999999983</c:v>
                </c:pt>
                <c:pt idx="17781">
                  <c:v>177.809999999983</c:v>
                </c:pt>
                <c:pt idx="17782">
                  <c:v>177.819999999983</c:v>
                </c:pt>
                <c:pt idx="17783">
                  <c:v>177.829999999983</c:v>
                </c:pt>
                <c:pt idx="17784">
                  <c:v>177.839999999983</c:v>
                </c:pt>
                <c:pt idx="17785">
                  <c:v>177.849999999983</c:v>
                </c:pt>
                <c:pt idx="17786">
                  <c:v>177.859999999983</c:v>
                </c:pt>
                <c:pt idx="17787">
                  <c:v>177.869999999983</c:v>
                </c:pt>
                <c:pt idx="17788">
                  <c:v>177.879999999983</c:v>
                </c:pt>
                <c:pt idx="17789">
                  <c:v>177.889999999983</c:v>
                </c:pt>
                <c:pt idx="17790">
                  <c:v>177.899999999983</c:v>
                </c:pt>
                <c:pt idx="17791">
                  <c:v>177.909999999983</c:v>
                </c:pt>
                <c:pt idx="17792">
                  <c:v>177.919999999983</c:v>
                </c:pt>
                <c:pt idx="17793">
                  <c:v>177.929999999983</c:v>
                </c:pt>
                <c:pt idx="17794">
                  <c:v>177.939999999983</c:v>
                </c:pt>
                <c:pt idx="17795">
                  <c:v>177.949999999983</c:v>
                </c:pt>
                <c:pt idx="17796">
                  <c:v>177.959999999983</c:v>
                </c:pt>
                <c:pt idx="17797">
                  <c:v>177.969999999983</c:v>
                </c:pt>
                <c:pt idx="17798">
                  <c:v>177.979999999983</c:v>
                </c:pt>
                <c:pt idx="17799">
                  <c:v>177.989999999983</c:v>
                </c:pt>
                <c:pt idx="17800">
                  <c:v>177.999999999983</c:v>
                </c:pt>
                <c:pt idx="17801">
                  <c:v>178.009999999983</c:v>
                </c:pt>
                <c:pt idx="17802">
                  <c:v>178.019999999983</c:v>
                </c:pt>
                <c:pt idx="17803">
                  <c:v>178.029999999983</c:v>
                </c:pt>
                <c:pt idx="17804">
                  <c:v>178.039999999983</c:v>
                </c:pt>
                <c:pt idx="17805">
                  <c:v>178.049999999983</c:v>
                </c:pt>
                <c:pt idx="17806">
                  <c:v>178.059999999983</c:v>
                </c:pt>
                <c:pt idx="17807">
                  <c:v>178.069999999983</c:v>
                </c:pt>
                <c:pt idx="17808">
                  <c:v>178.079999999983</c:v>
                </c:pt>
                <c:pt idx="17809">
                  <c:v>178.089999999983</c:v>
                </c:pt>
                <c:pt idx="17810">
                  <c:v>178.099999999983</c:v>
                </c:pt>
                <c:pt idx="17811">
                  <c:v>178.109999999983</c:v>
                </c:pt>
                <c:pt idx="17812">
                  <c:v>178.119999999982</c:v>
                </c:pt>
                <c:pt idx="17813">
                  <c:v>178.129999999982</c:v>
                </c:pt>
                <c:pt idx="17814">
                  <c:v>178.139999999982</c:v>
                </c:pt>
                <c:pt idx="17815">
                  <c:v>178.149999999982</c:v>
                </c:pt>
                <c:pt idx="17816">
                  <c:v>178.159999999982</c:v>
                </c:pt>
                <c:pt idx="17817">
                  <c:v>178.169999999982</c:v>
                </c:pt>
                <c:pt idx="17818">
                  <c:v>178.179999999982</c:v>
                </c:pt>
                <c:pt idx="17819">
                  <c:v>178.189999999982</c:v>
                </c:pt>
                <c:pt idx="17820">
                  <c:v>178.199999999982</c:v>
                </c:pt>
                <c:pt idx="17821">
                  <c:v>178.209999999982</c:v>
                </c:pt>
                <c:pt idx="17822">
                  <c:v>178.219999999982</c:v>
                </c:pt>
                <c:pt idx="17823">
                  <c:v>178.229999999982</c:v>
                </c:pt>
                <c:pt idx="17824">
                  <c:v>178.239999999982</c:v>
                </c:pt>
                <c:pt idx="17825">
                  <c:v>178.249999999982</c:v>
                </c:pt>
                <c:pt idx="17826">
                  <c:v>178.259999999982</c:v>
                </c:pt>
                <c:pt idx="17827">
                  <c:v>178.269999999982</c:v>
                </c:pt>
                <c:pt idx="17828">
                  <c:v>178.279999999982</c:v>
                </c:pt>
                <c:pt idx="17829">
                  <c:v>178.289999999982</c:v>
                </c:pt>
                <c:pt idx="17830">
                  <c:v>178.299999999982</c:v>
                </c:pt>
                <c:pt idx="17831">
                  <c:v>178.309999999982</c:v>
                </c:pt>
                <c:pt idx="17832">
                  <c:v>178.319999999982</c:v>
                </c:pt>
                <c:pt idx="17833">
                  <c:v>178.329999999982</c:v>
                </c:pt>
                <c:pt idx="17834">
                  <c:v>178.339999999982</c:v>
                </c:pt>
                <c:pt idx="17835">
                  <c:v>178.349999999982</c:v>
                </c:pt>
                <c:pt idx="17836">
                  <c:v>178.359999999982</c:v>
                </c:pt>
                <c:pt idx="17837">
                  <c:v>178.369999999982</c:v>
                </c:pt>
                <c:pt idx="17838">
                  <c:v>178.379999999982</c:v>
                </c:pt>
                <c:pt idx="17839">
                  <c:v>178.389999999982</c:v>
                </c:pt>
                <c:pt idx="17840">
                  <c:v>178.399999999982</c:v>
                </c:pt>
                <c:pt idx="17841">
                  <c:v>178.409999999982</c:v>
                </c:pt>
                <c:pt idx="17842">
                  <c:v>178.419999999982</c:v>
                </c:pt>
                <c:pt idx="17843">
                  <c:v>178.429999999982</c:v>
                </c:pt>
                <c:pt idx="17844">
                  <c:v>178.439999999982</c:v>
                </c:pt>
                <c:pt idx="17845">
                  <c:v>178.449999999982</c:v>
                </c:pt>
                <c:pt idx="17846">
                  <c:v>178.459999999982</c:v>
                </c:pt>
                <c:pt idx="17847">
                  <c:v>178.469999999982</c:v>
                </c:pt>
                <c:pt idx="17848">
                  <c:v>178.479999999982</c:v>
                </c:pt>
                <c:pt idx="17849">
                  <c:v>178.489999999982</c:v>
                </c:pt>
                <c:pt idx="17850">
                  <c:v>178.499999999982</c:v>
                </c:pt>
                <c:pt idx="17851">
                  <c:v>178.509999999982</c:v>
                </c:pt>
                <c:pt idx="17852">
                  <c:v>178.519999999982</c:v>
                </c:pt>
                <c:pt idx="17853">
                  <c:v>178.529999999982</c:v>
                </c:pt>
                <c:pt idx="17854">
                  <c:v>178.539999999982</c:v>
                </c:pt>
                <c:pt idx="17855">
                  <c:v>178.549999999982</c:v>
                </c:pt>
                <c:pt idx="17856">
                  <c:v>178.559999999982</c:v>
                </c:pt>
                <c:pt idx="17857">
                  <c:v>178.569999999982</c:v>
                </c:pt>
                <c:pt idx="17858">
                  <c:v>178.579999999982</c:v>
                </c:pt>
                <c:pt idx="17859">
                  <c:v>178.589999999982</c:v>
                </c:pt>
                <c:pt idx="17860">
                  <c:v>178.599999999982</c:v>
                </c:pt>
                <c:pt idx="17861">
                  <c:v>178.609999999982</c:v>
                </c:pt>
                <c:pt idx="17862">
                  <c:v>178.619999999982</c:v>
                </c:pt>
                <c:pt idx="17863">
                  <c:v>178.629999999982</c:v>
                </c:pt>
                <c:pt idx="17864">
                  <c:v>178.639999999982</c:v>
                </c:pt>
                <c:pt idx="17865">
                  <c:v>178.649999999982</c:v>
                </c:pt>
                <c:pt idx="17866">
                  <c:v>178.659999999982</c:v>
                </c:pt>
                <c:pt idx="17867">
                  <c:v>178.669999999982</c:v>
                </c:pt>
                <c:pt idx="17868">
                  <c:v>178.679999999982</c:v>
                </c:pt>
                <c:pt idx="17869">
                  <c:v>178.689999999982</c:v>
                </c:pt>
                <c:pt idx="17870">
                  <c:v>178.699999999982</c:v>
                </c:pt>
                <c:pt idx="17871">
                  <c:v>178.709999999982</c:v>
                </c:pt>
                <c:pt idx="17872">
                  <c:v>178.719999999982</c:v>
                </c:pt>
                <c:pt idx="17873">
                  <c:v>178.729999999982</c:v>
                </c:pt>
                <c:pt idx="17874">
                  <c:v>178.739999999982</c:v>
                </c:pt>
                <c:pt idx="17875">
                  <c:v>178.749999999982</c:v>
                </c:pt>
                <c:pt idx="17876">
                  <c:v>178.759999999982</c:v>
                </c:pt>
                <c:pt idx="17877">
                  <c:v>178.769999999982</c:v>
                </c:pt>
                <c:pt idx="17878">
                  <c:v>178.779999999982</c:v>
                </c:pt>
                <c:pt idx="17879">
                  <c:v>178.789999999982</c:v>
                </c:pt>
                <c:pt idx="17880">
                  <c:v>178.799999999982</c:v>
                </c:pt>
                <c:pt idx="17881">
                  <c:v>178.809999999982</c:v>
                </c:pt>
                <c:pt idx="17882">
                  <c:v>178.819999999982</c:v>
                </c:pt>
                <c:pt idx="17883">
                  <c:v>178.829999999982</c:v>
                </c:pt>
                <c:pt idx="17884">
                  <c:v>178.839999999982</c:v>
                </c:pt>
                <c:pt idx="17885">
                  <c:v>178.849999999982</c:v>
                </c:pt>
                <c:pt idx="17886">
                  <c:v>178.859999999982</c:v>
                </c:pt>
                <c:pt idx="17887">
                  <c:v>178.869999999982</c:v>
                </c:pt>
                <c:pt idx="17888">
                  <c:v>178.879999999982</c:v>
                </c:pt>
                <c:pt idx="17889">
                  <c:v>178.889999999982</c:v>
                </c:pt>
                <c:pt idx="17890">
                  <c:v>178.899999999982</c:v>
                </c:pt>
                <c:pt idx="17891">
                  <c:v>178.909999999982</c:v>
                </c:pt>
                <c:pt idx="17892">
                  <c:v>178.919999999982</c:v>
                </c:pt>
                <c:pt idx="17893">
                  <c:v>178.929999999982</c:v>
                </c:pt>
                <c:pt idx="17894">
                  <c:v>178.939999999982</c:v>
                </c:pt>
                <c:pt idx="17895">
                  <c:v>178.949999999982</c:v>
                </c:pt>
                <c:pt idx="17896">
                  <c:v>178.959999999982</c:v>
                </c:pt>
                <c:pt idx="17897">
                  <c:v>178.969999999982</c:v>
                </c:pt>
                <c:pt idx="17898">
                  <c:v>178.979999999982</c:v>
                </c:pt>
                <c:pt idx="17899">
                  <c:v>178.989999999982</c:v>
                </c:pt>
                <c:pt idx="17900">
                  <c:v>178.999999999982</c:v>
                </c:pt>
                <c:pt idx="17901">
                  <c:v>179.009999999982</c:v>
                </c:pt>
                <c:pt idx="17902">
                  <c:v>179.019999999982</c:v>
                </c:pt>
                <c:pt idx="17903">
                  <c:v>179.029999999982</c:v>
                </c:pt>
                <c:pt idx="17904">
                  <c:v>179.039999999982</c:v>
                </c:pt>
                <c:pt idx="17905">
                  <c:v>179.049999999982</c:v>
                </c:pt>
                <c:pt idx="17906">
                  <c:v>179.059999999982</c:v>
                </c:pt>
                <c:pt idx="17907">
                  <c:v>179.069999999982</c:v>
                </c:pt>
                <c:pt idx="17908">
                  <c:v>179.079999999982</c:v>
                </c:pt>
                <c:pt idx="17909">
                  <c:v>179.089999999982</c:v>
                </c:pt>
                <c:pt idx="17910">
                  <c:v>179.099999999982</c:v>
                </c:pt>
                <c:pt idx="17911">
                  <c:v>179.109999999982</c:v>
                </c:pt>
                <c:pt idx="17912">
                  <c:v>179.119999999982</c:v>
                </c:pt>
                <c:pt idx="17913">
                  <c:v>179.129999999982</c:v>
                </c:pt>
                <c:pt idx="17914">
                  <c:v>179.139999999982</c:v>
                </c:pt>
                <c:pt idx="17915">
                  <c:v>179.149999999982</c:v>
                </c:pt>
                <c:pt idx="17916">
                  <c:v>179.159999999982</c:v>
                </c:pt>
                <c:pt idx="17917">
                  <c:v>179.169999999982</c:v>
                </c:pt>
                <c:pt idx="17918">
                  <c:v>179.179999999982</c:v>
                </c:pt>
                <c:pt idx="17919">
                  <c:v>179.189999999982</c:v>
                </c:pt>
                <c:pt idx="17920">
                  <c:v>179.199999999982</c:v>
                </c:pt>
                <c:pt idx="17921">
                  <c:v>179.209999999982</c:v>
                </c:pt>
                <c:pt idx="17922">
                  <c:v>179.219999999981</c:v>
                </c:pt>
                <c:pt idx="17923">
                  <c:v>179.229999999981</c:v>
                </c:pt>
                <c:pt idx="17924">
                  <c:v>179.239999999981</c:v>
                </c:pt>
                <c:pt idx="17925">
                  <c:v>179.249999999981</c:v>
                </c:pt>
                <c:pt idx="17926">
                  <c:v>179.259999999981</c:v>
                </c:pt>
                <c:pt idx="17927">
                  <c:v>179.269999999981</c:v>
                </c:pt>
                <c:pt idx="17928">
                  <c:v>179.279999999981</c:v>
                </c:pt>
                <c:pt idx="17929">
                  <c:v>179.289999999981</c:v>
                </c:pt>
                <c:pt idx="17930">
                  <c:v>179.299999999981</c:v>
                </c:pt>
                <c:pt idx="17931">
                  <c:v>179.309999999981</c:v>
                </c:pt>
                <c:pt idx="17932">
                  <c:v>179.319999999981</c:v>
                </c:pt>
                <c:pt idx="17933">
                  <c:v>179.329999999981</c:v>
                </c:pt>
                <c:pt idx="17934">
                  <c:v>179.339999999981</c:v>
                </c:pt>
                <c:pt idx="17935">
                  <c:v>179.349999999981</c:v>
                </c:pt>
                <c:pt idx="17936">
                  <c:v>179.359999999981</c:v>
                </c:pt>
                <c:pt idx="17937">
                  <c:v>179.369999999981</c:v>
                </c:pt>
                <c:pt idx="17938">
                  <c:v>179.379999999981</c:v>
                </c:pt>
                <c:pt idx="17939">
                  <c:v>179.389999999981</c:v>
                </c:pt>
                <c:pt idx="17940">
                  <c:v>179.399999999981</c:v>
                </c:pt>
                <c:pt idx="17941">
                  <c:v>179.409999999981</c:v>
                </c:pt>
                <c:pt idx="17942">
                  <c:v>179.419999999981</c:v>
                </c:pt>
                <c:pt idx="17943">
                  <c:v>179.429999999981</c:v>
                </c:pt>
                <c:pt idx="17944">
                  <c:v>179.439999999981</c:v>
                </c:pt>
                <c:pt idx="17945">
                  <c:v>179.449999999981</c:v>
                </c:pt>
                <c:pt idx="17946">
                  <c:v>179.459999999981</c:v>
                </c:pt>
                <c:pt idx="17947">
                  <c:v>179.469999999981</c:v>
                </c:pt>
                <c:pt idx="17948">
                  <c:v>179.479999999981</c:v>
                </c:pt>
                <c:pt idx="17949">
                  <c:v>179.489999999981</c:v>
                </c:pt>
                <c:pt idx="17950">
                  <c:v>179.499999999981</c:v>
                </c:pt>
                <c:pt idx="17951">
                  <c:v>179.509999999981</c:v>
                </c:pt>
                <c:pt idx="17952">
                  <c:v>179.519999999981</c:v>
                </c:pt>
                <c:pt idx="17953">
                  <c:v>179.529999999981</c:v>
                </c:pt>
                <c:pt idx="17954">
                  <c:v>179.539999999981</c:v>
                </c:pt>
                <c:pt idx="17955">
                  <c:v>179.549999999981</c:v>
                </c:pt>
                <c:pt idx="17956">
                  <c:v>179.559999999981</c:v>
                </c:pt>
                <c:pt idx="17957">
                  <c:v>179.569999999981</c:v>
                </c:pt>
                <c:pt idx="17958">
                  <c:v>179.579999999981</c:v>
                </c:pt>
                <c:pt idx="17959">
                  <c:v>179.589999999981</c:v>
                </c:pt>
                <c:pt idx="17960">
                  <c:v>179.599999999981</c:v>
                </c:pt>
                <c:pt idx="17961">
                  <c:v>179.609999999981</c:v>
                </c:pt>
                <c:pt idx="17962">
                  <c:v>179.619999999981</c:v>
                </c:pt>
                <c:pt idx="17963">
                  <c:v>179.629999999981</c:v>
                </c:pt>
                <c:pt idx="17964">
                  <c:v>179.639999999981</c:v>
                </c:pt>
                <c:pt idx="17965">
                  <c:v>179.649999999981</c:v>
                </c:pt>
                <c:pt idx="17966">
                  <c:v>179.659999999981</c:v>
                </c:pt>
                <c:pt idx="17967">
                  <c:v>179.669999999981</c:v>
                </c:pt>
                <c:pt idx="17968">
                  <c:v>179.679999999981</c:v>
                </c:pt>
                <c:pt idx="17969">
                  <c:v>179.689999999981</c:v>
                </c:pt>
                <c:pt idx="17970">
                  <c:v>179.699999999981</c:v>
                </c:pt>
                <c:pt idx="17971">
                  <c:v>179.709999999981</c:v>
                </c:pt>
                <c:pt idx="17972">
                  <c:v>179.719999999981</c:v>
                </c:pt>
                <c:pt idx="17973">
                  <c:v>179.729999999981</c:v>
                </c:pt>
                <c:pt idx="17974">
                  <c:v>179.739999999981</c:v>
                </c:pt>
                <c:pt idx="17975">
                  <c:v>179.749999999981</c:v>
                </c:pt>
                <c:pt idx="17976">
                  <c:v>179.759999999981</c:v>
                </c:pt>
                <c:pt idx="17977">
                  <c:v>179.769999999981</c:v>
                </c:pt>
                <c:pt idx="17978">
                  <c:v>179.779999999981</c:v>
                </c:pt>
                <c:pt idx="17979">
                  <c:v>179.789999999981</c:v>
                </c:pt>
                <c:pt idx="17980">
                  <c:v>179.799999999981</c:v>
                </c:pt>
                <c:pt idx="17981">
                  <c:v>179.809999999981</c:v>
                </c:pt>
                <c:pt idx="17982">
                  <c:v>179.819999999981</c:v>
                </c:pt>
                <c:pt idx="17983">
                  <c:v>179.829999999981</c:v>
                </c:pt>
                <c:pt idx="17984">
                  <c:v>179.839999999981</c:v>
                </c:pt>
                <c:pt idx="17985">
                  <c:v>179.849999999981</c:v>
                </c:pt>
                <c:pt idx="17986">
                  <c:v>179.859999999981</c:v>
                </c:pt>
                <c:pt idx="17987">
                  <c:v>179.869999999981</c:v>
                </c:pt>
                <c:pt idx="17988">
                  <c:v>179.879999999981</c:v>
                </c:pt>
                <c:pt idx="17989">
                  <c:v>179.889999999981</c:v>
                </c:pt>
                <c:pt idx="17990">
                  <c:v>179.899999999981</c:v>
                </c:pt>
                <c:pt idx="17991">
                  <c:v>179.909999999981</c:v>
                </c:pt>
                <c:pt idx="17992">
                  <c:v>179.919999999981</c:v>
                </c:pt>
                <c:pt idx="17993">
                  <c:v>179.929999999981</c:v>
                </c:pt>
                <c:pt idx="17994">
                  <c:v>179.939999999981</c:v>
                </c:pt>
                <c:pt idx="17995">
                  <c:v>179.949999999981</c:v>
                </c:pt>
                <c:pt idx="17996">
                  <c:v>179.959999999981</c:v>
                </c:pt>
                <c:pt idx="17997">
                  <c:v>179.969999999981</c:v>
                </c:pt>
                <c:pt idx="17998">
                  <c:v>179.979999999981</c:v>
                </c:pt>
                <c:pt idx="17999">
                  <c:v>179.989999999981</c:v>
                </c:pt>
                <c:pt idx="18000">
                  <c:v>179.999999999981</c:v>
                </c:pt>
                <c:pt idx="18001">
                  <c:v>180.009999999981</c:v>
                </c:pt>
                <c:pt idx="18002">
                  <c:v>180.019999999981</c:v>
                </c:pt>
                <c:pt idx="18003">
                  <c:v>180.029999999981</c:v>
                </c:pt>
                <c:pt idx="18004">
                  <c:v>180.039999999981</c:v>
                </c:pt>
                <c:pt idx="18005">
                  <c:v>180.049999999981</c:v>
                </c:pt>
                <c:pt idx="18006">
                  <c:v>180.059999999981</c:v>
                </c:pt>
                <c:pt idx="18007">
                  <c:v>180.069999999981</c:v>
                </c:pt>
                <c:pt idx="18008">
                  <c:v>180.079999999981</c:v>
                </c:pt>
                <c:pt idx="18009">
                  <c:v>180.089999999981</c:v>
                </c:pt>
                <c:pt idx="18010">
                  <c:v>180.099999999981</c:v>
                </c:pt>
                <c:pt idx="18011">
                  <c:v>180.109999999981</c:v>
                </c:pt>
                <c:pt idx="18012">
                  <c:v>180.119999999981</c:v>
                </c:pt>
                <c:pt idx="18013">
                  <c:v>180.129999999981</c:v>
                </c:pt>
                <c:pt idx="18014">
                  <c:v>180.139999999981</c:v>
                </c:pt>
                <c:pt idx="18015">
                  <c:v>180.149999999981</c:v>
                </c:pt>
                <c:pt idx="18016">
                  <c:v>180.159999999981</c:v>
                </c:pt>
                <c:pt idx="18017">
                  <c:v>180.169999999981</c:v>
                </c:pt>
                <c:pt idx="18018">
                  <c:v>180.179999999981</c:v>
                </c:pt>
                <c:pt idx="18019">
                  <c:v>180.189999999981</c:v>
                </c:pt>
                <c:pt idx="18020">
                  <c:v>180.199999999981</c:v>
                </c:pt>
                <c:pt idx="18021">
                  <c:v>180.209999999981</c:v>
                </c:pt>
                <c:pt idx="18022">
                  <c:v>180.219999999981</c:v>
                </c:pt>
                <c:pt idx="18023">
                  <c:v>180.229999999981</c:v>
                </c:pt>
                <c:pt idx="18024">
                  <c:v>180.239999999981</c:v>
                </c:pt>
                <c:pt idx="18025">
                  <c:v>180.249999999981</c:v>
                </c:pt>
                <c:pt idx="18026">
                  <c:v>180.259999999981</c:v>
                </c:pt>
                <c:pt idx="18027">
                  <c:v>180.269999999981</c:v>
                </c:pt>
                <c:pt idx="18028">
                  <c:v>180.279999999981</c:v>
                </c:pt>
                <c:pt idx="18029">
                  <c:v>180.289999999981</c:v>
                </c:pt>
                <c:pt idx="18030">
                  <c:v>180.299999999981</c:v>
                </c:pt>
                <c:pt idx="18031">
                  <c:v>180.309999999981</c:v>
                </c:pt>
                <c:pt idx="18032">
                  <c:v>180.31999999998</c:v>
                </c:pt>
                <c:pt idx="18033">
                  <c:v>180.32999999998</c:v>
                </c:pt>
                <c:pt idx="18034">
                  <c:v>180.33999999998</c:v>
                </c:pt>
                <c:pt idx="18035">
                  <c:v>180.34999999998</c:v>
                </c:pt>
                <c:pt idx="18036">
                  <c:v>180.35999999998</c:v>
                </c:pt>
                <c:pt idx="18037">
                  <c:v>180.36999999998</c:v>
                </c:pt>
                <c:pt idx="18038">
                  <c:v>180.37999999998</c:v>
                </c:pt>
                <c:pt idx="18039">
                  <c:v>180.38999999998</c:v>
                </c:pt>
                <c:pt idx="18040">
                  <c:v>180.39999999998</c:v>
                </c:pt>
                <c:pt idx="18041">
                  <c:v>180.40999999998</c:v>
                </c:pt>
                <c:pt idx="18042">
                  <c:v>180.41999999998</c:v>
                </c:pt>
                <c:pt idx="18043">
                  <c:v>180.42999999998</c:v>
                </c:pt>
                <c:pt idx="18044">
                  <c:v>180.43999999998</c:v>
                </c:pt>
                <c:pt idx="18045">
                  <c:v>180.44999999998</c:v>
                </c:pt>
                <c:pt idx="18046">
                  <c:v>180.45999999998</c:v>
                </c:pt>
                <c:pt idx="18047">
                  <c:v>180.46999999998</c:v>
                </c:pt>
                <c:pt idx="18048">
                  <c:v>180.47999999998</c:v>
                </c:pt>
                <c:pt idx="18049">
                  <c:v>180.48999999998</c:v>
                </c:pt>
                <c:pt idx="18050">
                  <c:v>180.49999999998</c:v>
                </c:pt>
                <c:pt idx="18051">
                  <c:v>180.50999999998</c:v>
                </c:pt>
                <c:pt idx="18052">
                  <c:v>180.51999999998</c:v>
                </c:pt>
                <c:pt idx="18053">
                  <c:v>180.52999999998</c:v>
                </c:pt>
                <c:pt idx="18054">
                  <c:v>180.53999999998</c:v>
                </c:pt>
                <c:pt idx="18055">
                  <c:v>180.54999999998</c:v>
                </c:pt>
                <c:pt idx="18056">
                  <c:v>180.55999999998</c:v>
                </c:pt>
                <c:pt idx="18057">
                  <c:v>180.56999999998</c:v>
                </c:pt>
                <c:pt idx="18058">
                  <c:v>180.57999999998</c:v>
                </c:pt>
                <c:pt idx="18059">
                  <c:v>180.58999999998</c:v>
                </c:pt>
                <c:pt idx="18060">
                  <c:v>180.59999999998</c:v>
                </c:pt>
                <c:pt idx="18061">
                  <c:v>180.60999999998</c:v>
                </c:pt>
                <c:pt idx="18062">
                  <c:v>180.61999999998</c:v>
                </c:pt>
                <c:pt idx="18063">
                  <c:v>180.62999999998</c:v>
                </c:pt>
                <c:pt idx="18064">
                  <c:v>180.63999999998</c:v>
                </c:pt>
                <c:pt idx="18065">
                  <c:v>180.64999999998</c:v>
                </c:pt>
                <c:pt idx="18066">
                  <c:v>180.65999999998</c:v>
                </c:pt>
                <c:pt idx="18067">
                  <c:v>180.66999999998</c:v>
                </c:pt>
                <c:pt idx="18068">
                  <c:v>180.67999999998</c:v>
                </c:pt>
                <c:pt idx="18069">
                  <c:v>180.68999999998</c:v>
                </c:pt>
                <c:pt idx="18070">
                  <c:v>180.69999999998</c:v>
                </c:pt>
                <c:pt idx="18071">
                  <c:v>180.70999999998</c:v>
                </c:pt>
                <c:pt idx="18072">
                  <c:v>180.71999999998</c:v>
                </c:pt>
                <c:pt idx="18073">
                  <c:v>180.72999999998</c:v>
                </c:pt>
                <c:pt idx="18074">
                  <c:v>180.73999999998</c:v>
                </c:pt>
                <c:pt idx="18075">
                  <c:v>180.74999999998</c:v>
                </c:pt>
                <c:pt idx="18076">
                  <c:v>180.75999999998</c:v>
                </c:pt>
                <c:pt idx="18077">
                  <c:v>180.76999999998</c:v>
                </c:pt>
                <c:pt idx="18078">
                  <c:v>180.77999999998</c:v>
                </c:pt>
                <c:pt idx="18079">
                  <c:v>180.78999999998</c:v>
                </c:pt>
                <c:pt idx="18080">
                  <c:v>180.79999999998</c:v>
                </c:pt>
                <c:pt idx="18081">
                  <c:v>180.80999999998</c:v>
                </c:pt>
                <c:pt idx="18082">
                  <c:v>180.81999999998</c:v>
                </c:pt>
                <c:pt idx="18083">
                  <c:v>180.82999999998</c:v>
                </c:pt>
                <c:pt idx="18084">
                  <c:v>180.83999999998</c:v>
                </c:pt>
                <c:pt idx="18085">
                  <c:v>180.84999999998</c:v>
                </c:pt>
                <c:pt idx="18086">
                  <c:v>180.85999999998</c:v>
                </c:pt>
                <c:pt idx="18087">
                  <c:v>180.86999999998</c:v>
                </c:pt>
                <c:pt idx="18088">
                  <c:v>180.87999999998</c:v>
                </c:pt>
                <c:pt idx="18089">
                  <c:v>180.88999999998</c:v>
                </c:pt>
                <c:pt idx="18090">
                  <c:v>180.89999999998</c:v>
                </c:pt>
                <c:pt idx="18091">
                  <c:v>180.90999999998</c:v>
                </c:pt>
                <c:pt idx="18092">
                  <c:v>180.91999999998</c:v>
                </c:pt>
                <c:pt idx="18093">
                  <c:v>180.92999999998</c:v>
                </c:pt>
                <c:pt idx="18094">
                  <c:v>180.93999999998</c:v>
                </c:pt>
                <c:pt idx="18095">
                  <c:v>180.94999999998</c:v>
                </c:pt>
                <c:pt idx="18096">
                  <c:v>180.95999999998</c:v>
                </c:pt>
                <c:pt idx="18097">
                  <c:v>180.96999999998</c:v>
                </c:pt>
                <c:pt idx="18098">
                  <c:v>180.97999999998</c:v>
                </c:pt>
                <c:pt idx="18099">
                  <c:v>180.98999999998</c:v>
                </c:pt>
                <c:pt idx="18100">
                  <c:v>180.99999999998</c:v>
                </c:pt>
                <c:pt idx="18101">
                  <c:v>181.00999999998</c:v>
                </c:pt>
                <c:pt idx="18102">
                  <c:v>181.01999999998</c:v>
                </c:pt>
                <c:pt idx="18103">
                  <c:v>181.02999999998</c:v>
                </c:pt>
                <c:pt idx="18104">
                  <c:v>181.03999999998</c:v>
                </c:pt>
                <c:pt idx="18105">
                  <c:v>181.04999999998</c:v>
                </c:pt>
                <c:pt idx="18106">
                  <c:v>181.05999999998</c:v>
                </c:pt>
                <c:pt idx="18107">
                  <c:v>181.06999999998</c:v>
                </c:pt>
                <c:pt idx="18108">
                  <c:v>181.07999999998</c:v>
                </c:pt>
                <c:pt idx="18109">
                  <c:v>181.08999999998</c:v>
                </c:pt>
                <c:pt idx="18110">
                  <c:v>181.09999999998</c:v>
                </c:pt>
                <c:pt idx="18111">
                  <c:v>181.10999999998</c:v>
                </c:pt>
                <c:pt idx="18112">
                  <c:v>181.11999999998</c:v>
                </c:pt>
                <c:pt idx="18113">
                  <c:v>181.12999999998</c:v>
                </c:pt>
                <c:pt idx="18114">
                  <c:v>181.13999999998</c:v>
                </c:pt>
                <c:pt idx="18115">
                  <c:v>181.14999999998</c:v>
                </c:pt>
                <c:pt idx="18116">
                  <c:v>181.15999999998</c:v>
                </c:pt>
                <c:pt idx="18117">
                  <c:v>181.16999999998</c:v>
                </c:pt>
                <c:pt idx="18118">
                  <c:v>181.17999999998</c:v>
                </c:pt>
                <c:pt idx="18119">
                  <c:v>181.18999999998</c:v>
                </c:pt>
                <c:pt idx="18120">
                  <c:v>181.19999999998</c:v>
                </c:pt>
                <c:pt idx="18121">
                  <c:v>181.20999999998</c:v>
                </c:pt>
                <c:pt idx="18122">
                  <c:v>181.21999999998</c:v>
                </c:pt>
                <c:pt idx="18123">
                  <c:v>181.22999999998</c:v>
                </c:pt>
                <c:pt idx="18124">
                  <c:v>181.23999999998</c:v>
                </c:pt>
                <c:pt idx="18125">
                  <c:v>181.24999999998</c:v>
                </c:pt>
                <c:pt idx="18126">
                  <c:v>181.25999999998</c:v>
                </c:pt>
                <c:pt idx="18127">
                  <c:v>181.26999999998</c:v>
                </c:pt>
                <c:pt idx="18128">
                  <c:v>181.27999999998</c:v>
                </c:pt>
                <c:pt idx="18129">
                  <c:v>181.28999999998</c:v>
                </c:pt>
                <c:pt idx="18130">
                  <c:v>181.29999999998</c:v>
                </c:pt>
                <c:pt idx="18131">
                  <c:v>181.30999999998</c:v>
                </c:pt>
                <c:pt idx="18132">
                  <c:v>181.31999999998</c:v>
                </c:pt>
                <c:pt idx="18133">
                  <c:v>181.32999999998</c:v>
                </c:pt>
                <c:pt idx="18134">
                  <c:v>181.33999999998</c:v>
                </c:pt>
                <c:pt idx="18135">
                  <c:v>181.34999999998</c:v>
                </c:pt>
                <c:pt idx="18136">
                  <c:v>181.35999999998</c:v>
                </c:pt>
                <c:pt idx="18137">
                  <c:v>181.36999999998</c:v>
                </c:pt>
                <c:pt idx="18138">
                  <c:v>181.37999999998</c:v>
                </c:pt>
                <c:pt idx="18139">
                  <c:v>181.38999999998</c:v>
                </c:pt>
                <c:pt idx="18140">
                  <c:v>181.39999999998</c:v>
                </c:pt>
                <c:pt idx="18141">
                  <c:v>181.40999999998</c:v>
                </c:pt>
                <c:pt idx="18142">
                  <c:v>181.419999999979</c:v>
                </c:pt>
                <c:pt idx="18143">
                  <c:v>181.429999999979</c:v>
                </c:pt>
                <c:pt idx="18144">
                  <c:v>181.439999999979</c:v>
                </c:pt>
                <c:pt idx="18145">
                  <c:v>181.449999999979</c:v>
                </c:pt>
                <c:pt idx="18146">
                  <c:v>181.459999999979</c:v>
                </c:pt>
                <c:pt idx="18147">
                  <c:v>181.469999999979</c:v>
                </c:pt>
                <c:pt idx="18148">
                  <c:v>181.479999999979</c:v>
                </c:pt>
                <c:pt idx="18149">
                  <c:v>181.489999999979</c:v>
                </c:pt>
                <c:pt idx="18150">
                  <c:v>181.499999999979</c:v>
                </c:pt>
                <c:pt idx="18151">
                  <c:v>181.509999999979</c:v>
                </c:pt>
                <c:pt idx="18152">
                  <c:v>181.519999999979</c:v>
                </c:pt>
                <c:pt idx="18153">
                  <c:v>181.529999999979</c:v>
                </c:pt>
                <c:pt idx="18154">
                  <c:v>181.539999999979</c:v>
                </c:pt>
                <c:pt idx="18155">
                  <c:v>181.549999999979</c:v>
                </c:pt>
                <c:pt idx="18156">
                  <c:v>181.559999999979</c:v>
                </c:pt>
                <c:pt idx="18157">
                  <c:v>181.569999999979</c:v>
                </c:pt>
                <c:pt idx="18158">
                  <c:v>181.579999999979</c:v>
                </c:pt>
                <c:pt idx="18159">
                  <c:v>181.589999999979</c:v>
                </c:pt>
                <c:pt idx="18160">
                  <c:v>181.599999999979</c:v>
                </c:pt>
                <c:pt idx="18161">
                  <c:v>181.609999999979</c:v>
                </c:pt>
                <c:pt idx="18162">
                  <c:v>181.619999999979</c:v>
                </c:pt>
                <c:pt idx="18163">
                  <c:v>181.629999999979</c:v>
                </c:pt>
                <c:pt idx="18164">
                  <c:v>181.639999999979</c:v>
                </c:pt>
                <c:pt idx="18165">
                  <c:v>181.649999999979</c:v>
                </c:pt>
                <c:pt idx="18166">
                  <c:v>181.659999999979</c:v>
                </c:pt>
                <c:pt idx="18167">
                  <c:v>181.669999999979</c:v>
                </c:pt>
                <c:pt idx="18168">
                  <c:v>181.679999999979</c:v>
                </c:pt>
                <c:pt idx="18169">
                  <c:v>181.689999999979</c:v>
                </c:pt>
                <c:pt idx="18170">
                  <c:v>181.699999999979</c:v>
                </c:pt>
                <c:pt idx="18171">
                  <c:v>181.709999999979</c:v>
                </c:pt>
                <c:pt idx="18172">
                  <c:v>181.719999999979</c:v>
                </c:pt>
                <c:pt idx="18173">
                  <c:v>181.729999999979</c:v>
                </c:pt>
                <c:pt idx="18174">
                  <c:v>181.739999999979</c:v>
                </c:pt>
                <c:pt idx="18175">
                  <c:v>181.749999999979</c:v>
                </c:pt>
                <c:pt idx="18176">
                  <c:v>181.759999999979</c:v>
                </c:pt>
                <c:pt idx="18177">
                  <c:v>181.769999999979</c:v>
                </c:pt>
                <c:pt idx="18178">
                  <c:v>181.779999999979</c:v>
                </c:pt>
                <c:pt idx="18179">
                  <c:v>181.789999999979</c:v>
                </c:pt>
                <c:pt idx="18180">
                  <c:v>181.799999999979</c:v>
                </c:pt>
                <c:pt idx="18181">
                  <c:v>181.809999999979</c:v>
                </c:pt>
                <c:pt idx="18182">
                  <c:v>181.819999999979</c:v>
                </c:pt>
                <c:pt idx="18183">
                  <c:v>181.829999999979</c:v>
                </c:pt>
                <c:pt idx="18184">
                  <c:v>181.839999999979</c:v>
                </c:pt>
                <c:pt idx="18185">
                  <c:v>181.849999999979</c:v>
                </c:pt>
                <c:pt idx="18186">
                  <c:v>181.859999999979</c:v>
                </c:pt>
                <c:pt idx="18187">
                  <c:v>181.869999999979</c:v>
                </c:pt>
                <c:pt idx="18188">
                  <c:v>181.879999999979</c:v>
                </c:pt>
                <c:pt idx="18189">
                  <c:v>181.889999999979</c:v>
                </c:pt>
                <c:pt idx="18190">
                  <c:v>181.899999999979</c:v>
                </c:pt>
                <c:pt idx="18191">
                  <c:v>181.909999999979</c:v>
                </c:pt>
                <c:pt idx="18192">
                  <c:v>181.919999999979</c:v>
                </c:pt>
                <c:pt idx="18193">
                  <c:v>181.929999999979</c:v>
                </c:pt>
                <c:pt idx="18194">
                  <c:v>181.939999999979</c:v>
                </c:pt>
                <c:pt idx="18195">
                  <c:v>181.949999999979</c:v>
                </c:pt>
                <c:pt idx="18196">
                  <c:v>181.959999999979</c:v>
                </c:pt>
                <c:pt idx="18197">
                  <c:v>181.969999999979</c:v>
                </c:pt>
                <c:pt idx="18198">
                  <c:v>181.979999999979</c:v>
                </c:pt>
                <c:pt idx="18199">
                  <c:v>181.989999999979</c:v>
                </c:pt>
                <c:pt idx="18200">
                  <c:v>181.999999999979</c:v>
                </c:pt>
                <c:pt idx="18201">
                  <c:v>182.009999999979</c:v>
                </c:pt>
                <c:pt idx="18202">
                  <c:v>182.019999999979</c:v>
                </c:pt>
                <c:pt idx="18203">
                  <c:v>182.029999999979</c:v>
                </c:pt>
                <c:pt idx="18204">
                  <c:v>182.039999999979</c:v>
                </c:pt>
                <c:pt idx="18205">
                  <c:v>182.049999999979</c:v>
                </c:pt>
                <c:pt idx="18206">
                  <c:v>182.059999999979</c:v>
                </c:pt>
                <c:pt idx="18207">
                  <c:v>182.069999999979</c:v>
                </c:pt>
                <c:pt idx="18208">
                  <c:v>182.079999999979</c:v>
                </c:pt>
                <c:pt idx="18209">
                  <c:v>182.089999999979</c:v>
                </c:pt>
                <c:pt idx="18210">
                  <c:v>182.099999999979</c:v>
                </c:pt>
                <c:pt idx="18211">
                  <c:v>182.109999999979</c:v>
                </c:pt>
                <c:pt idx="18212">
                  <c:v>182.119999999979</c:v>
                </c:pt>
                <c:pt idx="18213">
                  <c:v>182.129999999979</c:v>
                </c:pt>
                <c:pt idx="18214">
                  <c:v>182.139999999979</c:v>
                </c:pt>
                <c:pt idx="18215">
                  <c:v>182.149999999979</c:v>
                </c:pt>
                <c:pt idx="18216">
                  <c:v>182.159999999979</c:v>
                </c:pt>
                <c:pt idx="18217">
                  <c:v>182.169999999979</c:v>
                </c:pt>
                <c:pt idx="18218">
                  <c:v>182.179999999979</c:v>
                </c:pt>
                <c:pt idx="18219">
                  <c:v>182.189999999979</c:v>
                </c:pt>
                <c:pt idx="18220">
                  <c:v>182.199999999979</c:v>
                </c:pt>
                <c:pt idx="18221">
                  <c:v>182.209999999979</c:v>
                </c:pt>
                <c:pt idx="18222">
                  <c:v>182.219999999979</c:v>
                </c:pt>
                <c:pt idx="18223">
                  <c:v>182.229999999979</c:v>
                </c:pt>
                <c:pt idx="18224">
                  <c:v>182.239999999979</c:v>
                </c:pt>
                <c:pt idx="18225">
                  <c:v>182.249999999979</c:v>
                </c:pt>
                <c:pt idx="18226">
                  <c:v>182.259999999979</c:v>
                </c:pt>
                <c:pt idx="18227">
                  <c:v>182.269999999979</c:v>
                </c:pt>
                <c:pt idx="18228">
                  <c:v>182.279999999979</c:v>
                </c:pt>
                <c:pt idx="18229">
                  <c:v>182.289999999979</c:v>
                </c:pt>
                <c:pt idx="18230">
                  <c:v>182.299999999979</c:v>
                </c:pt>
                <c:pt idx="18231">
                  <c:v>182.309999999979</c:v>
                </c:pt>
                <c:pt idx="18232">
                  <c:v>182.319999999979</c:v>
                </c:pt>
                <c:pt idx="18233">
                  <c:v>182.329999999979</c:v>
                </c:pt>
                <c:pt idx="18234">
                  <c:v>182.339999999979</c:v>
                </c:pt>
                <c:pt idx="18235">
                  <c:v>182.349999999979</c:v>
                </c:pt>
                <c:pt idx="18236">
                  <c:v>182.359999999979</c:v>
                </c:pt>
                <c:pt idx="18237">
                  <c:v>182.369999999979</c:v>
                </c:pt>
                <c:pt idx="18238">
                  <c:v>182.379999999979</c:v>
                </c:pt>
                <c:pt idx="18239">
                  <c:v>182.389999999979</c:v>
                </c:pt>
                <c:pt idx="18240">
                  <c:v>182.399999999979</c:v>
                </c:pt>
                <c:pt idx="18241">
                  <c:v>182.409999999979</c:v>
                </c:pt>
                <c:pt idx="18242">
                  <c:v>182.419999999979</c:v>
                </c:pt>
                <c:pt idx="18243">
                  <c:v>182.429999999979</c:v>
                </c:pt>
                <c:pt idx="18244">
                  <c:v>182.439999999979</c:v>
                </c:pt>
                <c:pt idx="18245">
                  <c:v>182.449999999979</c:v>
                </c:pt>
                <c:pt idx="18246">
                  <c:v>182.459999999979</c:v>
                </c:pt>
                <c:pt idx="18247">
                  <c:v>182.469999999979</c:v>
                </c:pt>
                <c:pt idx="18248">
                  <c:v>182.479999999979</c:v>
                </c:pt>
                <c:pt idx="18249">
                  <c:v>182.489999999979</c:v>
                </c:pt>
                <c:pt idx="18250">
                  <c:v>182.499999999979</c:v>
                </c:pt>
                <c:pt idx="18251">
                  <c:v>182.509999999979</c:v>
                </c:pt>
                <c:pt idx="18252">
                  <c:v>182.519999999978</c:v>
                </c:pt>
                <c:pt idx="18253">
                  <c:v>182.529999999978</c:v>
                </c:pt>
                <c:pt idx="18254">
                  <c:v>182.539999999978</c:v>
                </c:pt>
                <c:pt idx="18255">
                  <c:v>182.549999999978</c:v>
                </c:pt>
                <c:pt idx="18256">
                  <c:v>182.559999999978</c:v>
                </c:pt>
                <c:pt idx="18257">
                  <c:v>182.569999999978</c:v>
                </c:pt>
                <c:pt idx="18258">
                  <c:v>182.579999999978</c:v>
                </c:pt>
                <c:pt idx="18259">
                  <c:v>182.589999999978</c:v>
                </c:pt>
                <c:pt idx="18260">
                  <c:v>182.599999999978</c:v>
                </c:pt>
                <c:pt idx="18261">
                  <c:v>182.609999999978</c:v>
                </c:pt>
                <c:pt idx="18262">
                  <c:v>182.6199999999779</c:v>
                </c:pt>
                <c:pt idx="18263">
                  <c:v>182.629999999978</c:v>
                </c:pt>
                <c:pt idx="18264">
                  <c:v>182.639999999978</c:v>
                </c:pt>
                <c:pt idx="18265">
                  <c:v>182.649999999978</c:v>
                </c:pt>
                <c:pt idx="18266">
                  <c:v>182.659999999978</c:v>
                </c:pt>
                <c:pt idx="18267">
                  <c:v>182.669999999978</c:v>
                </c:pt>
                <c:pt idx="18268">
                  <c:v>182.679999999978</c:v>
                </c:pt>
                <c:pt idx="18269">
                  <c:v>182.689999999978</c:v>
                </c:pt>
                <c:pt idx="18270">
                  <c:v>182.699999999978</c:v>
                </c:pt>
                <c:pt idx="18271">
                  <c:v>182.709999999978</c:v>
                </c:pt>
                <c:pt idx="18272">
                  <c:v>182.7199999999779</c:v>
                </c:pt>
                <c:pt idx="18273">
                  <c:v>182.729999999978</c:v>
                </c:pt>
                <c:pt idx="18274">
                  <c:v>182.739999999978</c:v>
                </c:pt>
                <c:pt idx="18275">
                  <c:v>182.7499999999779</c:v>
                </c:pt>
                <c:pt idx="18276">
                  <c:v>182.759999999978</c:v>
                </c:pt>
                <c:pt idx="18277">
                  <c:v>182.769999999978</c:v>
                </c:pt>
                <c:pt idx="18278">
                  <c:v>182.7799999999779</c:v>
                </c:pt>
                <c:pt idx="18279">
                  <c:v>182.789999999978</c:v>
                </c:pt>
                <c:pt idx="18280">
                  <c:v>182.799999999978</c:v>
                </c:pt>
                <c:pt idx="18281">
                  <c:v>182.809999999978</c:v>
                </c:pt>
                <c:pt idx="18282">
                  <c:v>182.819999999978</c:v>
                </c:pt>
                <c:pt idx="18283">
                  <c:v>182.829999999978</c:v>
                </c:pt>
                <c:pt idx="18284">
                  <c:v>182.839999999978</c:v>
                </c:pt>
                <c:pt idx="18285">
                  <c:v>182.849999999978</c:v>
                </c:pt>
                <c:pt idx="18286">
                  <c:v>182.859999999978</c:v>
                </c:pt>
                <c:pt idx="18287">
                  <c:v>182.869999999978</c:v>
                </c:pt>
                <c:pt idx="18288">
                  <c:v>182.879999999978</c:v>
                </c:pt>
                <c:pt idx="18289">
                  <c:v>182.889999999978</c:v>
                </c:pt>
                <c:pt idx="18290">
                  <c:v>182.899999999978</c:v>
                </c:pt>
                <c:pt idx="18291">
                  <c:v>182.909999999978</c:v>
                </c:pt>
                <c:pt idx="18292">
                  <c:v>182.919999999978</c:v>
                </c:pt>
                <c:pt idx="18293">
                  <c:v>182.929999999978</c:v>
                </c:pt>
                <c:pt idx="18294">
                  <c:v>182.939999999978</c:v>
                </c:pt>
                <c:pt idx="18295">
                  <c:v>182.949999999978</c:v>
                </c:pt>
                <c:pt idx="18296">
                  <c:v>182.959999999978</c:v>
                </c:pt>
                <c:pt idx="18297">
                  <c:v>182.969999999978</c:v>
                </c:pt>
                <c:pt idx="18298">
                  <c:v>182.979999999978</c:v>
                </c:pt>
                <c:pt idx="18299">
                  <c:v>182.989999999978</c:v>
                </c:pt>
                <c:pt idx="18300">
                  <c:v>182.999999999978</c:v>
                </c:pt>
                <c:pt idx="18301">
                  <c:v>183.009999999978</c:v>
                </c:pt>
                <c:pt idx="18302">
                  <c:v>183.019999999978</c:v>
                </c:pt>
                <c:pt idx="18303">
                  <c:v>183.029999999978</c:v>
                </c:pt>
                <c:pt idx="18304">
                  <c:v>183.039999999978</c:v>
                </c:pt>
                <c:pt idx="18305">
                  <c:v>183.049999999978</c:v>
                </c:pt>
                <c:pt idx="18306">
                  <c:v>183.059999999978</c:v>
                </c:pt>
                <c:pt idx="18307">
                  <c:v>183.069999999978</c:v>
                </c:pt>
                <c:pt idx="18308">
                  <c:v>183.079999999978</c:v>
                </c:pt>
                <c:pt idx="18309">
                  <c:v>183.089999999978</c:v>
                </c:pt>
                <c:pt idx="18310">
                  <c:v>183.099999999978</c:v>
                </c:pt>
                <c:pt idx="18311">
                  <c:v>183.109999999978</c:v>
                </c:pt>
                <c:pt idx="18312">
                  <c:v>183.1199999999779</c:v>
                </c:pt>
                <c:pt idx="18313">
                  <c:v>183.129999999978</c:v>
                </c:pt>
                <c:pt idx="18314">
                  <c:v>183.139999999978</c:v>
                </c:pt>
                <c:pt idx="18315">
                  <c:v>183.149999999978</c:v>
                </c:pt>
                <c:pt idx="18316">
                  <c:v>183.159999999978</c:v>
                </c:pt>
                <c:pt idx="18317">
                  <c:v>183.169999999978</c:v>
                </c:pt>
                <c:pt idx="18318">
                  <c:v>183.179999999978</c:v>
                </c:pt>
                <c:pt idx="18319">
                  <c:v>183.189999999978</c:v>
                </c:pt>
                <c:pt idx="18320">
                  <c:v>183.199999999978</c:v>
                </c:pt>
                <c:pt idx="18321">
                  <c:v>183.209999999978</c:v>
                </c:pt>
                <c:pt idx="18322">
                  <c:v>183.2199999999779</c:v>
                </c:pt>
                <c:pt idx="18323">
                  <c:v>183.229999999978</c:v>
                </c:pt>
                <c:pt idx="18324">
                  <c:v>183.239999999978</c:v>
                </c:pt>
                <c:pt idx="18325">
                  <c:v>183.2499999999779</c:v>
                </c:pt>
                <c:pt idx="18326">
                  <c:v>183.259999999978</c:v>
                </c:pt>
                <c:pt idx="18327">
                  <c:v>183.269999999978</c:v>
                </c:pt>
                <c:pt idx="18328">
                  <c:v>183.2799999999779</c:v>
                </c:pt>
                <c:pt idx="18329">
                  <c:v>183.289999999978</c:v>
                </c:pt>
                <c:pt idx="18330">
                  <c:v>183.299999999978</c:v>
                </c:pt>
                <c:pt idx="18331">
                  <c:v>183.309999999978</c:v>
                </c:pt>
                <c:pt idx="18332">
                  <c:v>183.319999999978</c:v>
                </c:pt>
                <c:pt idx="18333">
                  <c:v>183.329999999978</c:v>
                </c:pt>
                <c:pt idx="18334">
                  <c:v>183.339999999978</c:v>
                </c:pt>
                <c:pt idx="18335">
                  <c:v>183.349999999978</c:v>
                </c:pt>
                <c:pt idx="18336">
                  <c:v>183.359999999978</c:v>
                </c:pt>
                <c:pt idx="18337">
                  <c:v>183.369999999978</c:v>
                </c:pt>
                <c:pt idx="18338">
                  <c:v>183.379999999978</c:v>
                </c:pt>
                <c:pt idx="18339">
                  <c:v>183.389999999978</c:v>
                </c:pt>
                <c:pt idx="18340">
                  <c:v>183.399999999978</c:v>
                </c:pt>
                <c:pt idx="18341">
                  <c:v>183.409999999978</c:v>
                </c:pt>
                <c:pt idx="18342">
                  <c:v>183.419999999978</c:v>
                </c:pt>
                <c:pt idx="18343">
                  <c:v>183.429999999978</c:v>
                </c:pt>
                <c:pt idx="18344">
                  <c:v>183.439999999978</c:v>
                </c:pt>
                <c:pt idx="18345">
                  <c:v>183.449999999978</c:v>
                </c:pt>
                <c:pt idx="18346">
                  <c:v>183.459999999978</c:v>
                </c:pt>
                <c:pt idx="18347">
                  <c:v>183.469999999978</c:v>
                </c:pt>
                <c:pt idx="18348">
                  <c:v>183.479999999978</c:v>
                </c:pt>
                <c:pt idx="18349">
                  <c:v>183.489999999978</c:v>
                </c:pt>
                <c:pt idx="18350">
                  <c:v>183.499999999978</c:v>
                </c:pt>
                <c:pt idx="18351">
                  <c:v>183.509999999978</c:v>
                </c:pt>
                <c:pt idx="18352">
                  <c:v>183.519999999978</c:v>
                </c:pt>
                <c:pt idx="18353">
                  <c:v>183.529999999978</c:v>
                </c:pt>
                <c:pt idx="18354">
                  <c:v>183.539999999978</c:v>
                </c:pt>
                <c:pt idx="18355">
                  <c:v>183.549999999978</c:v>
                </c:pt>
                <c:pt idx="18356">
                  <c:v>183.559999999978</c:v>
                </c:pt>
                <c:pt idx="18357">
                  <c:v>183.569999999978</c:v>
                </c:pt>
                <c:pt idx="18358">
                  <c:v>183.579999999978</c:v>
                </c:pt>
                <c:pt idx="18359">
                  <c:v>183.589999999978</c:v>
                </c:pt>
                <c:pt idx="18360">
                  <c:v>183.599999999978</c:v>
                </c:pt>
                <c:pt idx="18361">
                  <c:v>183.609999999978</c:v>
                </c:pt>
                <c:pt idx="18362">
                  <c:v>183.619999999977</c:v>
                </c:pt>
                <c:pt idx="18363">
                  <c:v>183.629999999977</c:v>
                </c:pt>
                <c:pt idx="18364">
                  <c:v>183.639999999977</c:v>
                </c:pt>
                <c:pt idx="18365">
                  <c:v>183.649999999977</c:v>
                </c:pt>
                <c:pt idx="18366">
                  <c:v>183.659999999977</c:v>
                </c:pt>
                <c:pt idx="18367">
                  <c:v>183.669999999977</c:v>
                </c:pt>
                <c:pt idx="18368">
                  <c:v>183.679999999977</c:v>
                </c:pt>
                <c:pt idx="18369">
                  <c:v>183.689999999977</c:v>
                </c:pt>
                <c:pt idx="18370">
                  <c:v>183.699999999977</c:v>
                </c:pt>
                <c:pt idx="18371">
                  <c:v>183.709999999977</c:v>
                </c:pt>
                <c:pt idx="18372">
                  <c:v>183.7199999999769</c:v>
                </c:pt>
                <c:pt idx="18373">
                  <c:v>183.729999999977</c:v>
                </c:pt>
                <c:pt idx="18374">
                  <c:v>183.739999999977</c:v>
                </c:pt>
                <c:pt idx="18375">
                  <c:v>183.7499999999769</c:v>
                </c:pt>
                <c:pt idx="18376">
                  <c:v>183.759999999977</c:v>
                </c:pt>
                <c:pt idx="18377">
                  <c:v>183.769999999977</c:v>
                </c:pt>
                <c:pt idx="18378">
                  <c:v>183.779999999977</c:v>
                </c:pt>
                <c:pt idx="18379">
                  <c:v>183.789999999977</c:v>
                </c:pt>
                <c:pt idx="18380">
                  <c:v>183.799999999977</c:v>
                </c:pt>
                <c:pt idx="18381">
                  <c:v>183.809999999977</c:v>
                </c:pt>
                <c:pt idx="18382">
                  <c:v>183.819999999977</c:v>
                </c:pt>
                <c:pt idx="18383">
                  <c:v>183.829999999977</c:v>
                </c:pt>
                <c:pt idx="18384">
                  <c:v>183.839999999977</c:v>
                </c:pt>
                <c:pt idx="18385">
                  <c:v>183.849999999977</c:v>
                </c:pt>
                <c:pt idx="18386">
                  <c:v>183.859999999977</c:v>
                </c:pt>
                <c:pt idx="18387">
                  <c:v>183.869999999977</c:v>
                </c:pt>
                <c:pt idx="18388">
                  <c:v>183.879999999977</c:v>
                </c:pt>
                <c:pt idx="18389">
                  <c:v>183.889999999977</c:v>
                </c:pt>
                <c:pt idx="18390">
                  <c:v>183.899999999977</c:v>
                </c:pt>
                <c:pt idx="18391">
                  <c:v>183.909999999977</c:v>
                </c:pt>
                <c:pt idx="18392">
                  <c:v>183.919999999977</c:v>
                </c:pt>
                <c:pt idx="18393">
                  <c:v>183.929999999977</c:v>
                </c:pt>
                <c:pt idx="18394">
                  <c:v>183.939999999977</c:v>
                </c:pt>
                <c:pt idx="18395">
                  <c:v>183.949999999977</c:v>
                </c:pt>
                <c:pt idx="18396">
                  <c:v>183.959999999977</c:v>
                </c:pt>
                <c:pt idx="18397">
                  <c:v>183.969999999977</c:v>
                </c:pt>
                <c:pt idx="18398">
                  <c:v>183.979999999977</c:v>
                </c:pt>
                <c:pt idx="18399">
                  <c:v>183.989999999977</c:v>
                </c:pt>
                <c:pt idx="18400">
                  <c:v>183.999999999977</c:v>
                </c:pt>
                <c:pt idx="18401">
                  <c:v>184.009999999977</c:v>
                </c:pt>
                <c:pt idx="18402">
                  <c:v>184.019999999977</c:v>
                </c:pt>
                <c:pt idx="18403">
                  <c:v>184.029999999977</c:v>
                </c:pt>
                <c:pt idx="18404">
                  <c:v>184.039999999977</c:v>
                </c:pt>
                <c:pt idx="18405">
                  <c:v>184.049999999977</c:v>
                </c:pt>
                <c:pt idx="18406">
                  <c:v>184.059999999977</c:v>
                </c:pt>
                <c:pt idx="18407">
                  <c:v>184.069999999977</c:v>
                </c:pt>
                <c:pt idx="18408">
                  <c:v>184.079999999977</c:v>
                </c:pt>
                <c:pt idx="18409">
                  <c:v>184.089999999977</c:v>
                </c:pt>
                <c:pt idx="18410">
                  <c:v>184.099999999977</c:v>
                </c:pt>
                <c:pt idx="18411">
                  <c:v>184.109999999977</c:v>
                </c:pt>
                <c:pt idx="18412">
                  <c:v>184.119999999977</c:v>
                </c:pt>
                <c:pt idx="18413">
                  <c:v>184.129999999977</c:v>
                </c:pt>
                <c:pt idx="18414">
                  <c:v>184.139999999977</c:v>
                </c:pt>
                <c:pt idx="18415">
                  <c:v>184.149999999977</c:v>
                </c:pt>
                <c:pt idx="18416">
                  <c:v>184.159999999977</c:v>
                </c:pt>
                <c:pt idx="18417">
                  <c:v>184.169999999977</c:v>
                </c:pt>
                <c:pt idx="18418">
                  <c:v>184.179999999977</c:v>
                </c:pt>
                <c:pt idx="18419">
                  <c:v>184.189999999977</c:v>
                </c:pt>
                <c:pt idx="18420">
                  <c:v>184.199999999977</c:v>
                </c:pt>
                <c:pt idx="18421">
                  <c:v>184.209999999977</c:v>
                </c:pt>
                <c:pt idx="18422">
                  <c:v>184.2199999999769</c:v>
                </c:pt>
                <c:pt idx="18423">
                  <c:v>184.229999999977</c:v>
                </c:pt>
                <c:pt idx="18424">
                  <c:v>184.239999999977</c:v>
                </c:pt>
                <c:pt idx="18425">
                  <c:v>184.2499999999769</c:v>
                </c:pt>
                <c:pt idx="18426">
                  <c:v>184.259999999977</c:v>
                </c:pt>
                <c:pt idx="18427">
                  <c:v>184.269999999977</c:v>
                </c:pt>
                <c:pt idx="18428">
                  <c:v>184.279999999977</c:v>
                </c:pt>
                <c:pt idx="18429">
                  <c:v>184.289999999977</c:v>
                </c:pt>
                <c:pt idx="18430">
                  <c:v>184.299999999977</c:v>
                </c:pt>
                <c:pt idx="18431">
                  <c:v>184.309999999977</c:v>
                </c:pt>
                <c:pt idx="18432">
                  <c:v>184.319999999977</c:v>
                </c:pt>
                <c:pt idx="18433">
                  <c:v>184.329999999977</c:v>
                </c:pt>
                <c:pt idx="18434">
                  <c:v>184.339999999977</c:v>
                </c:pt>
                <c:pt idx="18435">
                  <c:v>184.349999999977</c:v>
                </c:pt>
                <c:pt idx="18436">
                  <c:v>184.359999999977</c:v>
                </c:pt>
                <c:pt idx="18437">
                  <c:v>184.369999999977</c:v>
                </c:pt>
                <c:pt idx="18438">
                  <c:v>184.379999999977</c:v>
                </c:pt>
                <c:pt idx="18439">
                  <c:v>184.389999999977</c:v>
                </c:pt>
                <c:pt idx="18440">
                  <c:v>184.399999999977</c:v>
                </c:pt>
                <c:pt idx="18441">
                  <c:v>184.409999999977</c:v>
                </c:pt>
                <c:pt idx="18442">
                  <c:v>184.419999999977</c:v>
                </c:pt>
                <c:pt idx="18443">
                  <c:v>184.429999999977</c:v>
                </c:pt>
                <c:pt idx="18444">
                  <c:v>184.439999999977</c:v>
                </c:pt>
                <c:pt idx="18445">
                  <c:v>184.449999999977</c:v>
                </c:pt>
                <c:pt idx="18446">
                  <c:v>184.459999999977</c:v>
                </c:pt>
                <c:pt idx="18447">
                  <c:v>184.469999999977</c:v>
                </c:pt>
                <c:pt idx="18448">
                  <c:v>184.479999999977</c:v>
                </c:pt>
                <c:pt idx="18449">
                  <c:v>184.489999999977</c:v>
                </c:pt>
                <c:pt idx="18450">
                  <c:v>184.499999999977</c:v>
                </c:pt>
                <c:pt idx="18451">
                  <c:v>184.509999999977</c:v>
                </c:pt>
                <c:pt idx="18452">
                  <c:v>184.519999999977</c:v>
                </c:pt>
                <c:pt idx="18453">
                  <c:v>184.529999999977</c:v>
                </c:pt>
                <c:pt idx="18454">
                  <c:v>184.539999999977</c:v>
                </c:pt>
                <c:pt idx="18455">
                  <c:v>184.549999999977</c:v>
                </c:pt>
                <c:pt idx="18456">
                  <c:v>184.559999999977</c:v>
                </c:pt>
                <c:pt idx="18457">
                  <c:v>184.569999999977</c:v>
                </c:pt>
                <c:pt idx="18458">
                  <c:v>184.579999999977</c:v>
                </c:pt>
                <c:pt idx="18459">
                  <c:v>184.589999999977</c:v>
                </c:pt>
                <c:pt idx="18460">
                  <c:v>184.599999999977</c:v>
                </c:pt>
                <c:pt idx="18461">
                  <c:v>184.609999999977</c:v>
                </c:pt>
                <c:pt idx="18462">
                  <c:v>184.619999999977</c:v>
                </c:pt>
                <c:pt idx="18463">
                  <c:v>184.629999999977</c:v>
                </c:pt>
                <c:pt idx="18464">
                  <c:v>184.639999999977</c:v>
                </c:pt>
                <c:pt idx="18465">
                  <c:v>184.649999999977</c:v>
                </c:pt>
                <c:pt idx="18466">
                  <c:v>184.659999999977</c:v>
                </c:pt>
                <c:pt idx="18467">
                  <c:v>184.669999999977</c:v>
                </c:pt>
                <c:pt idx="18468">
                  <c:v>184.679999999977</c:v>
                </c:pt>
                <c:pt idx="18469">
                  <c:v>184.689999999977</c:v>
                </c:pt>
                <c:pt idx="18470">
                  <c:v>184.699999999977</c:v>
                </c:pt>
                <c:pt idx="18471">
                  <c:v>184.709999999977</c:v>
                </c:pt>
                <c:pt idx="18472">
                  <c:v>184.719999999976</c:v>
                </c:pt>
                <c:pt idx="18473">
                  <c:v>184.729999999976</c:v>
                </c:pt>
                <c:pt idx="18474">
                  <c:v>184.739999999976</c:v>
                </c:pt>
                <c:pt idx="18475">
                  <c:v>184.749999999976</c:v>
                </c:pt>
                <c:pt idx="18476">
                  <c:v>184.759999999976</c:v>
                </c:pt>
                <c:pt idx="18477">
                  <c:v>184.769999999976</c:v>
                </c:pt>
                <c:pt idx="18478">
                  <c:v>184.779999999976</c:v>
                </c:pt>
                <c:pt idx="18479">
                  <c:v>184.789999999976</c:v>
                </c:pt>
                <c:pt idx="18480">
                  <c:v>184.799999999976</c:v>
                </c:pt>
                <c:pt idx="18481">
                  <c:v>184.809999999976</c:v>
                </c:pt>
                <c:pt idx="18482">
                  <c:v>184.819999999976</c:v>
                </c:pt>
                <c:pt idx="18483">
                  <c:v>184.829999999976</c:v>
                </c:pt>
                <c:pt idx="18484">
                  <c:v>184.839999999976</c:v>
                </c:pt>
                <c:pt idx="18485">
                  <c:v>184.849999999976</c:v>
                </c:pt>
                <c:pt idx="18486">
                  <c:v>184.859999999976</c:v>
                </c:pt>
                <c:pt idx="18487">
                  <c:v>184.869999999976</c:v>
                </c:pt>
                <c:pt idx="18488">
                  <c:v>184.879999999976</c:v>
                </c:pt>
                <c:pt idx="18489">
                  <c:v>184.889999999976</c:v>
                </c:pt>
                <c:pt idx="18490">
                  <c:v>184.899999999976</c:v>
                </c:pt>
                <c:pt idx="18491">
                  <c:v>184.909999999976</c:v>
                </c:pt>
                <c:pt idx="18492">
                  <c:v>184.919999999976</c:v>
                </c:pt>
                <c:pt idx="18493">
                  <c:v>184.929999999976</c:v>
                </c:pt>
                <c:pt idx="18494">
                  <c:v>184.939999999976</c:v>
                </c:pt>
                <c:pt idx="18495">
                  <c:v>184.949999999976</c:v>
                </c:pt>
                <c:pt idx="18496">
                  <c:v>184.959999999976</c:v>
                </c:pt>
                <c:pt idx="18497">
                  <c:v>184.969999999976</c:v>
                </c:pt>
                <c:pt idx="18498">
                  <c:v>184.979999999976</c:v>
                </c:pt>
                <c:pt idx="18499">
                  <c:v>184.989999999976</c:v>
                </c:pt>
                <c:pt idx="18500">
                  <c:v>184.999999999976</c:v>
                </c:pt>
                <c:pt idx="18501">
                  <c:v>185.009999999976</c:v>
                </c:pt>
                <c:pt idx="18502">
                  <c:v>185.019999999976</c:v>
                </c:pt>
                <c:pt idx="18503">
                  <c:v>185.029999999976</c:v>
                </c:pt>
                <c:pt idx="18504">
                  <c:v>185.039999999976</c:v>
                </c:pt>
                <c:pt idx="18505">
                  <c:v>185.049999999976</c:v>
                </c:pt>
                <c:pt idx="18506">
                  <c:v>185.059999999976</c:v>
                </c:pt>
                <c:pt idx="18507">
                  <c:v>185.069999999976</c:v>
                </c:pt>
                <c:pt idx="18508">
                  <c:v>185.079999999976</c:v>
                </c:pt>
                <c:pt idx="18509">
                  <c:v>185.089999999976</c:v>
                </c:pt>
                <c:pt idx="18510">
                  <c:v>185.099999999976</c:v>
                </c:pt>
                <c:pt idx="18511">
                  <c:v>185.109999999976</c:v>
                </c:pt>
                <c:pt idx="18512">
                  <c:v>185.119999999976</c:v>
                </c:pt>
                <c:pt idx="18513">
                  <c:v>185.129999999976</c:v>
                </c:pt>
                <c:pt idx="18514">
                  <c:v>185.139999999976</c:v>
                </c:pt>
                <c:pt idx="18515">
                  <c:v>185.149999999976</c:v>
                </c:pt>
                <c:pt idx="18516">
                  <c:v>185.159999999976</c:v>
                </c:pt>
                <c:pt idx="18517">
                  <c:v>185.169999999976</c:v>
                </c:pt>
                <c:pt idx="18518">
                  <c:v>185.179999999976</c:v>
                </c:pt>
                <c:pt idx="18519">
                  <c:v>185.189999999976</c:v>
                </c:pt>
                <c:pt idx="18520">
                  <c:v>185.199999999976</c:v>
                </c:pt>
                <c:pt idx="18521">
                  <c:v>185.209999999976</c:v>
                </c:pt>
                <c:pt idx="18522">
                  <c:v>185.219999999976</c:v>
                </c:pt>
                <c:pt idx="18523">
                  <c:v>185.229999999976</c:v>
                </c:pt>
                <c:pt idx="18524">
                  <c:v>185.239999999976</c:v>
                </c:pt>
                <c:pt idx="18525">
                  <c:v>185.249999999976</c:v>
                </c:pt>
                <c:pt idx="18526">
                  <c:v>185.259999999976</c:v>
                </c:pt>
                <c:pt idx="18527">
                  <c:v>185.269999999976</c:v>
                </c:pt>
                <c:pt idx="18528">
                  <c:v>185.279999999976</c:v>
                </c:pt>
                <c:pt idx="18529">
                  <c:v>185.289999999976</c:v>
                </c:pt>
                <c:pt idx="18530">
                  <c:v>185.299999999976</c:v>
                </c:pt>
                <c:pt idx="18531">
                  <c:v>185.309999999976</c:v>
                </c:pt>
                <c:pt idx="18532">
                  <c:v>185.319999999976</c:v>
                </c:pt>
                <c:pt idx="18533">
                  <c:v>185.329999999976</c:v>
                </c:pt>
                <c:pt idx="18534">
                  <c:v>185.339999999976</c:v>
                </c:pt>
                <c:pt idx="18535">
                  <c:v>185.349999999976</c:v>
                </c:pt>
                <c:pt idx="18536">
                  <c:v>185.359999999976</c:v>
                </c:pt>
                <c:pt idx="18537">
                  <c:v>185.369999999976</c:v>
                </c:pt>
                <c:pt idx="18538">
                  <c:v>185.379999999976</c:v>
                </c:pt>
                <c:pt idx="18539">
                  <c:v>185.389999999976</c:v>
                </c:pt>
                <c:pt idx="18540">
                  <c:v>185.399999999976</c:v>
                </c:pt>
                <c:pt idx="18541">
                  <c:v>185.409999999976</c:v>
                </c:pt>
                <c:pt idx="18542">
                  <c:v>185.419999999976</c:v>
                </c:pt>
                <c:pt idx="18543">
                  <c:v>185.429999999976</c:v>
                </c:pt>
                <c:pt idx="18544">
                  <c:v>185.439999999976</c:v>
                </c:pt>
                <c:pt idx="18545">
                  <c:v>185.449999999976</c:v>
                </c:pt>
                <c:pt idx="18546">
                  <c:v>185.459999999976</c:v>
                </c:pt>
                <c:pt idx="18547">
                  <c:v>185.469999999976</c:v>
                </c:pt>
                <c:pt idx="18548">
                  <c:v>185.479999999976</c:v>
                </c:pt>
                <c:pt idx="18549">
                  <c:v>185.489999999976</c:v>
                </c:pt>
                <c:pt idx="18550">
                  <c:v>185.499999999976</c:v>
                </c:pt>
                <c:pt idx="18551">
                  <c:v>185.509999999976</c:v>
                </c:pt>
                <c:pt idx="18552">
                  <c:v>185.519999999976</c:v>
                </c:pt>
                <c:pt idx="18553">
                  <c:v>185.529999999976</c:v>
                </c:pt>
                <c:pt idx="18554">
                  <c:v>185.539999999976</c:v>
                </c:pt>
                <c:pt idx="18555">
                  <c:v>185.549999999976</c:v>
                </c:pt>
                <c:pt idx="18556">
                  <c:v>185.559999999976</c:v>
                </c:pt>
                <c:pt idx="18557">
                  <c:v>185.569999999976</c:v>
                </c:pt>
                <c:pt idx="18558">
                  <c:v>185.579999999976</c:v>
                </c:pt>
                <c:pt idx="18559">
                  <c:v>185.589999999976</c:v>
                </c:pt>
                <c:pt idx="18560">
                  <c:v>185.599999999976</c:v>
                </c:pt>
                <c:pt idx="18561">
                  <c:v>185.609999999976</c:v>
                </c:pt>
                <c:pt idx="18562">
                  <c:v>185.619999999976</c:v>
                </c:pt>
                <c:pt idx="18563">
                  <c:v>185.629999999976</c:v>
                </c:pt>
                <c:pt idx="18564">
                  <c:v>185.639999999976</c:v>
                </c:pt>
                <c:pt idx="18565">
                  <c:v>185.649999999976</c:v>
                </c:pt>
                <c:pt idx="18566">
                  <c:v>185.659999999976</c:v>
                </c:pt>
                <c:pt idx="18567">
                  <c:v>185.669999999976</c:v>
                </c:pt>
                <c:pt idx="18568">
                  <c:v>185.679999999976</c:v>
                </c:pt>
                <c:pt idx="18569">
                  <c:v>185.689999999976</c:v>
                </c:pt>
                <c:pt idx="18570">
                  <c:v>185.699999999976</c:v>
                </c:pt>
                <c:pt idx="18571">
                  <c:v>185.709999999976</c:v>
                </c:pt>
                <c:pt idx="18572">
                  <c:v>185.719999999976</c:v>
                </c:pt>
                <c:pt idx="18573">
                  <c:v>185.729999999976</c:v>
                </c:pt>
                <c:pt idx="18574">
                  <c:v>185.739999999976</c:v>
                </c:pt>
                <c:pt idx="18575">
                  <c:v>185.749999999976</c:v>
                </c:pt>
                <c:pt idx="18576">
                  <c:v>185.759999999976</c:v>
                </c:pt>
                <c:pt idx="18577">
                  <c:v>185.769999999976</c:v>
                </c:pt>
                <c:pt idx="18578">
                  <c:v>185.779999999976</c:v>
                </c:pt>
                <c:pt idx="18579">
                  <c:v>185.789999999976</c:v>
                </c:pt>
                <c:pt idx="18580">
                  <c:v>185.799999999976</c:v>
                </c:pt>
                <c:pt idx="18581">
                  <c:v>185.809999999976</c:v>
                </c:pt>
                <c:pt idx="18582">
                  <c:v>185.819999999975</c:v>
                </c:pt>
                <c:pt idx="18583">
                  <c:v>185.829999999975</c:v>
                </c:pt>
                <c:pt idx="18584">
                  <c:v>185.839999999975</c:v>
                </c:pt>
                <c:pt idx="18585">
                  <c:v>185.849999999975</c:v>
                </c:pt>
                <c:pt idx="18586">
                  <c:v>185.859999999975</c:v>
                </c:pt>
                <c:pt idx="18587">
                  <c:v>185.869999999975</c:v>
                </c:pt>
                <c:pt idx="18588">
                  <c:v>185.879999999975</c:v>
                </c:pt>
                <c:pt idx="18589">
                  <c:v>185.889999999975</c:v>
                </c:pt>
                <c:pt idx="18590">
                  <c:v>185.899999999975</c:v>
                </c:pt>
                <c:pt idx="18591">
                  <c:v>185.909999999975</c:v>
                </c:pt>
                <c:pt idx="18592">
                  <c:v>185.919999999975</c:v>
                </c:pt>
                <c:pt idx="18593">
                  <c:v>185.929999999975</c:v>
                </c:pt>
                <c:pt idx="18594">
                  <c:v>185.939999999975</c:v>
                </c:pt>
                <c:pt idx="18595">
                  <c:v>185.949999999975</c:v>
                </c:pt>
                <c:pt idx="18596">
                  <c:v>185.959999999975</c:v>
                </c:pt>
                <c:pt idx="18597">
                  <c:v>185.969999999975</c:v>
                </c:pt>
                <c:pt idx="18598">
                  <c:v>185.979999999975</c:v>
                </c:pt>
                <c:pt idx="18599">
                  <c:v>185.989999999975</c:v>
                </c:pt>
                <c:pt idx="18600">
                  <c:v>185.999999999975</c:v>
                </c:pt>
                <c:pt idx="18601">
                  <c:v>186.009999999975</c:v>
                </c:pt>
                <c:pt idx="18602">
                  <c:v>186.019999999975</c:v>
                </c:pt>
                <c:pt idx="18603">
                  <c:v>186.029999999975</c:v>
                </c:pt>
                <c:pt idx="18604">
                  <c:v>186.039999999975</c:v>
                </c:pt>
                <c:pt idx="18605">
                  <c:v>186.049999999975</c:v>
                </c:pt>
                <c:pt idx="18606">
                  <c:v>186.059999999975</c:v>
                </c:pt>
                <c:pt idx="18607">
                  <c:v>186.069999999975</c:v>
                </c:pt>
                <c:pt idx="18608">
                  <c:v>186.079999999975</c:v>
                </c:pt>
                <c:pt idx="18609">
                  <c:v>186.089999999975</c:v>
                </c:pt>
                <c:pt idx="18610">
                  <c:v>186.099999999975</c:v>
                </c:pt>
                <c:pt idx="18611">
                  <c:v>186.109999999975</c:v>
                </c:pt>
                <c:pt idx="18612">
                  <c:v>186.119999999975</c:v>
                </c:pt>
                <c:pt idx="18613">
                  <c:v>186.129999999975</c:v>
                </c:pt>
                <c:pt idx="18614">
                  <c:v>186.139999999975</c:v>
                </c:pt>
                <c:pt idx="18615">
                  <c:v>186.149999999975</c:v>
                </c:pt>
                <c:pt idx="18616">
                  <c:v>186.159999999975</c:v>
                </c:pt>
                <c:pt idx="18617">
                  <c:v>186.169999999975</c:v>
                </c:pt>
                <c:pt idx="18618">
                  <c:v>186.179999999975</c:v>
                </c:pt>
                <c:pt idx="18619">
                  <c:v>186.189999999975</c:v>
                </c:pt>
                <c:pt idx="18620">
                  <c:v>186.199999999975</c:v>
                </c:pt>
                <c:pt idx="18621">
                  <c:v>186.209999999975</c:v>
                </c:pt>
                <c:pt idx="18622">
                  <c:v>186.219999999975</c:v>
                </c:pt>
                <c:pt idx="18623">
                  <c:v>186.229999999975</c:v>
                </c:pt>
                <c:pt idx="18624">
                  <c:v>186.239999999975</c:v>
                </c:pt>
                <c:pt idx="18625">
                  <c:v>186.249999999975</c:v>
                </c:pt>
                <c:pt idx="18626">
                  <c:v>186.259999999975</c:v>
                </c:pt>
                <c:pt idx="18627">
                  <c:v>186.269999999975</c:v>
                </c:pt>
                <c:pt idx="18628">
                  <c:v>186.279999999975</c:v>
                </c:pt>
                <c:pt idx="18629">
                  <c:v>186.289999999975</c:v>
                </c:pt>
                <c:pt idx="18630">
                  <c:v>186.299999999975</c:v>
                </c:pt>
                <c:pt idx="18631">
                  <c:v>186.309999999975</c:v>
                </c:pt>
                <c:pt idx="18632">
                  <c:v>186.319999999975</c:v>
                </c:pt>
                <c:pt idx="18633">
                  <c:v>186.329999999975</c:v>
                </c:pt>
                <c:pt idx="18634">
                  <c:v>186.339999999975</c:v>
                </c:pt>
                <c:pt idx="18635">
                  <c:v>186.349999999975</c:v>
                </c:pt>
                <c:pt idx="18636">
                  <c:v>186.359999999975</c:v>
                </c:pt>
                <c:pt idx="18637">
                  <c:v>186.369999999975</c:v>
                </c:pt>
                <c:pt idx="18638">
                  <c:v>186.379999999975</c:v>
                </c:pt>
                <c:pt idx="18639">
                  <c:v>186.389999999975</c:v>
                </c:pt>
                <c:pt idx="18640">
                  <c:v>186.399999999975</c:v>
                </c:pt>
                <c:pt idx="18641">
                  <c:v>186.409999999975</c:v>
                </c:pt>
                <c:pt idx="18642">
                  <c:v>186.419999999975</c:v>
                </c:pt>
                <c:pt idx="18643">
                  <c:v>186.429999999975</c:v>
                </c:pt>
                <c:pt idx="18644">
                  <c:v>186.439999999975</c:v>
                </c:pt>
                <c:pt idx="18645">
                  <c:v>186.449999999975</c:v>
                </c:pt>
                <c:pt idx="18646">
                  <c:v>186.459999999975</c:v>
                </c:pt>
                <c:pt idx="18647">
                  <c:v>186.469999999975</c:v>
                </c:pt>
                <c:pt idx="18648">
                  <c:v>186.479999999975</c:v>
                </c:pt>
                <c:pt idx="18649">
                  <c:v>186.489999999975</c:v>
                </c:pt>
                <c:pt idx="18650">
                  <c:v>186.499999999975</c:v>
                </c:pt>
                <c:pt idx="18651">
                  <c:v>186.509999999975</c:v>
                </c:pt>
                <c:pt idx="18652">
                  <c:v>186.519999999975</c:v>
                </c:pt>
                <c:pt idx="18653">
                  <c:v>186.529999999975</c:v>
                </c:pt>
                <c:pt idx="18654">
                  <c:v>186.539999999975</c:v>
                </c:pt>
                <c:pt idx="18655">
                  <c:v>186.549999999975</c:v>
                </c:pt>
                <c:pt idx="18656">
                  <c:v>186.559999999975</c:v>
                </c:pt>
                <c:pt idx="18657">
                  <c:v>186.569999999975</c:v>
                </c:pt>
                <c:pt idx="18658">
                  <c:v>186.579999999975</c:v>
                </c:pt>
                <c:pt idx="18659">
                  <c:v>186.589999999975</c:v>
                </c:pt>
                <c:pt idx="18660">
                  <c:v>186.599999999975</c:v>
                </c:pt>
                <c:pt idx="18661">
                  <c:v>186.609999999975</c:v>
                </c:pt>
                <c:pt idx="18662">
                  <c:v>186.619999999975</c:v>
                </c:pt>
                <c:pt idx="18663">
                  <c:v>186.629999999975</c:v>
                </c:pt>
                <c:pt idx="18664">
                  <c:v>186.639999999975</c:v>
                </c:pt>
                <c:pt idx="18665">
                  <c:v>186.649999999975</c:v>
                </c:pt>
                <c:pt idx="18666">
                  <c:v>186.659999999975</c:v>
                </c:pt>
                <c:pt idx="18667">
                  <c:v>186.669999999975</c:v>
                </c:pt>
                <c:pt idx="18668">
                  <c:v>186.679999999975</c:v>
                </c:pt>
                <c:pt idx="18669">
                  <c:v>186.689999999975</c:v>
                </c:pt>
                <c:pt idx="18670">
                  <c:v>186.699999999975</c:v>
                </c:pt>
                <c:pt idx="18671">
                  <c:v>186.709999999975</c:v>
                </c:pt>
                <c:pt idx="18672">
                  <c:v>186.719999999975</c:v>
                </c:pt>
                <c:pt idx="18673">
                  <c:v>186.729999999975</c:v>
                </c:pt>
                <c:pt idx="18674">
                  <c:v>186.739999999975</c:v>
                </c:pt>
                <c:pt idx="18675">
                  <c:v>186.749999999975</c:v>
                </c:pt>
                <c:pt idx="18676">
                  <c:v>186.759999999975</c:v>
                </c:pt>
                <c:pt idx="18677">
                  <c:v>186.769999999975</c:v>
                </c:pt>
                <c:pt idx="18678">
                  <c:v>186.779999999975</c:v>
                </c:pt>
                <c:pt idx="18679">
                  <c:v>186.789999999975</c:v>
                </c:pt>
                <c:pt idx="18680">
                  <c:v>186.799999999975</c:v>
                </c:pt>
                <c:pt idx="18681">
                  <c:v>186.809999999975</c:v>
                </c:pt>
                <c:pt idx="18682">
                  <c:v>186.819999999975</c:v>
                </c:pt>
                <c:pt idx="18683">
                  <c:v>186.829999999975</c:v>
                </c:pt>
                <c:pt idx="18684">
                  <c:v>186.839999999975</c:v>
                </c:pt>
                <c:pt idx="18685">
                  <c:v>186.849999999975</c:v>
                </c:pt>
                <c:pt idx="18686">
                  <c:v>186.859999999975</c:v>
                </c:pt>
                <c:pt idx="18687">
                  <c:v>186.869999999975</c:v>
                </c:pt>
                <c:pt idx="18688">
                  <c:v>186.879999999975</c:v>
                </c:pt>
                <c:pt idx="18689">
                  <c:v>186.889999999975</c:v>
                </c:pt>
                <c:pt idx="18690">
                  <c:v>186.899999999975</c:v>
                </c:pt>
                <c:pt idx="18691">
                  <c:v>186.909999999974</c:v>
                </c:pt>
                <c:pt idx="18692">
                  <c:v>186.919999999974</c:v>
                </c:pt>
                <c:pt idx="18693">
                  <c:v>186.929999999974</c:v>
                </c:pt>
                <c:pt idx="18694">
                  <c:v>186.939999999974</c:v>
                </c:pt>
                <c:pt idx="18695">
                  <c:v>186.949999999974</c:v>
                </c:pt>
                <c:pt idx="18696">
                  <c:v>186.959999999974</c:v>
                </c:pt>
                <c:pt idx="18697">
                  <c:v>186.969999999974</c:v>
                </c:pt>
                <c:pt idx="18698">
                  <c:v>186.979999999974</c:v>
                </c:pt>
                <c:pt idx="18699">
                  <c:v>186.989999999974</c:v>
                </c:pt>
                <c:pt idx="18700">
                  <c:v>186.999999999974</c:v>
                </c:pt>
                <c:pt idx="18701">
                  <c:v>187.009999999974</c:v>
                </c:pt>
                <c:pt idx="18702">
                  <c:v>187.019999999974</c:v>
                </c:pt>
                <c:pt idx="18703">
                  <c:v>187.029999999974</c:v>
                </c:pt>
                <c:pt idx="18704">
                  <c:v>187.039999999974</c:v>
                </c:pt>
                <c:pt idx="18705">
                  <c:v>187.049999999974</c:v>
                </c:pt>
                <c:pt idx="18706">
                  <c:v>187.059999999974</c:v>
                </c:pt>
                <c:pt idx="18707">
                  <c:v>187.069999999974</c:v>
                </c:pt>
                <c:pt idx="18708">
                  <c:v>187.079999999974</c:v>
                </c:pt>
                <c:pt idx="18709">
                  <c:v>187.089999999974</c:v>
                </c:pt>
                <c:pt idx="18710">
                  <c:v>187.099999999974</c:v>
                </c:pt>
                <c:pt idx="18711">
                  <c:v>187.109999999974</c:v>
                </c:pt>
                <c:pt idx="18712">
                  <c:v>187.119999999974</c:v>
                </c:pt>
                <c:pt idx="18713">
                  <c:v>187.129999999974</c:v>
                </c:pt>
                <c:pt idx="18714">
                  <c:v>187.139999999974</c:v>
                </c:pt>
                <c:pt idx="18715">
                  <c:v>187.149999999974</c:v>
                </c:pt>
                <c:pt idx="18716">
                  <c:v>187.159999999974</c:v>
                </c:pt>
                <c:pt idx="18717">
                  <c:v>187.169999999974</c:v>
                </c:pt>
                <c:pt idx="18718">
                  <c:v>187.179999999974</c:v>
                </c:pt>
                <c:pt idx="18719">
                  <c:v>187.189999999974</c:v>
                </c:pt>
                <c:pt idx="18720">
                  <c:v>187.199999999974</c:v>
                </c:pt>
                <c:pt idx="18721">
                  <c:v>187.209999999974</c:v>
                </c:pt>
                <c:pt idx="18722">
                  <c:v>187.219999999974</c:v>
                </c:pt>
                <c:pt idx="18723">
                  <c:v>187.229999999974</c:v>
                </c:pt>
                <c:pt idx="18724">
                  <c:v>187.239999999974</c:v>
                </c:pt>
                <c:pt idx="18725">
                  <c:v>187.249999999974</c:v>
                </c:pt>
                <c:pt idx="18726">
                  <c:v>187.259999999974</c:v>
                </c:pt>
                <c:pt idx="18727">
                  <c:v>187.269999999974</c:v>
                </c:pt>
                <c:pt idx="18728">
                  <c:v>187.279999999974</c:v>
                </c:pt>
                <c:pt idx="18729">
                  <c:v>187.289999999974</c:v>
                </c:pt>
                <c:pt idx="18730">
                  <c:v>187.299999999974</c:v>
                </c:pt>
                <c:pt idx="18731">
                  <c:v>187.309999999974</c:v>
                </c:pt>
                <c:pt idx="18732">
                  <c:v>187.319999999974</c:v>
                </c:pt>
                <c:pt idx="18733">
                  <c:v>187.329999999974</c:v>
                </c:pt>
                <c:pt idx="18734">
                  <c:v>187.339999999974</c:v>
                </c:pt>
                <c:pt idx="18735">
                  <c:v>187.349999999974</c:v>
                </c:pt>
                <c:pt idx="18736">
                  <c:v>187.359999999974</c:v>
                </c:pt>
                <c:pt idx="18737">
                  <c:v>187.369999999974</c:v>
                </c:pt>
                <c:pt idx="18738">
                  <c:v>187.379999999974</c:v>
                </c:pt>
                <c:pt idx="18739">
                  <c:v>187.389999999974</c:v>
                </c:pt>
                <c:pt idx="18740">
                  <c:v>187.399999999974</c:v>
                </c:pt>
                <c:pt idx="18741">
                  <c:v>187.409999999974</c:v>
                </c:pt>
                <c:pt idx="18742">
                  <c:v>187.419999999974</c:v>
                </c:pt>
                <c:pt idx="18743">
                  <c:v>187.429999999974</c:v>
                </c:pt>
                <c:pt idx="18744">
                  <c:v>187.439999999974</c:v>
                </c:pt>
                <c:pt idx="18745">
                  <c:v>187.449999999974</c:v>
                </c:pt>
                <c:pt idx="18746">
                  <c:v>187.459999999974</c:v>
                </c:pt>
                <c:pt idx="18747">
                  <c:v>187.469999999974</c:v>
                </c:pt>
                <c:pt idx="18748">
                  <c:v>187.479999999974</c:v>
                </c:pt>
                <c:pt idx="18749">
                  <c:v>187.489999999974</c:v>
                </c:pt>
                <c:pt idx="18750">
                  <c:v>187.499999999974</c:v>
                </c:pt>
                <c:pt idx="18751">
                  <c:v>187.509999999974</c:v>
                </c:pt>
                <c:pt idx="18752">
                  <c:v>187.519999999974</c:v>
                </c:pt>
                <c:pt idx="18753">
                  <c:v>187.529999999974</c:v>
                </c:pt>
                <c:pt idx="18754">
                  <c:v>187.539999999974</c:v>
                </c:pt>
                <c:pt idx="18755">
                  <c:v>187.549999999974</c:v>
                </c:pt>
                <c:pt idx="18756">
                  <c:v>187.559999999974</c:v>
                </c:pt>
                <c:pt idx="18757">
                  <c:v>187.569999999974</c:v>
                </c:pt>
                <c:pt idx="18758">
                  <c:v>187.579999999974</c:v>
                </c:pt>
                <c:pt idx="18759">
                  <c:v>187.589999999974</c:v>
                </c:pt>
                <c:pt idx="18760">
                  <c:v>187.599999999974</c:v>
                </c:pt>
                <c:pt idx="18761">
                  <c:v>187.609999999974</c:v>
                </c:pt>
                <c:pt idx="18762">
                  <c:v>187.619999999974</c:v>
                </c:pt>
                <c:pt idx="18763">
                  <c:v>187.629999999974</c:v>
                </c:pt>
                <c:pt idx="18764">
                  <c:v>187.639999999974</c:v>
                </c:pt>
                <c:pt idx="18765">
                  <c:v>187.649999999974</c:v>
                </c:pt>
                <c:pt idx="18766">
                  <c:v>187.659999999974</c:v>
                </c:pt>
                <c:pt idx="18767">
                  <c:v>187.669999999974</c:v>
                </c:pt>
                <c:pt idx="18768">
                  <c:v>187.679999999974</c:v>
                </c:pt>
                <c:pt idx="18769">
                  <c:v>187.689999999974</c:v>
                </c:pt>
                <c:pt idx="18770">
                  <c:v>187.699999999974</c:v>
                </c:pt>
                <c:pt idx="18771">
                  <c:v>187.709999999974</c:v>
                </c:pt>
                <c:pt idx="18772">
                  <c:v>187.719999999974</c:v>
                </c:pt>
                <c:pt idx="18773">
                  <c:v>187.729999999974</c:v>
                </c:pt>
                <c:pt idx="18774">
                  <c:v>187.739999999974</c:v>
                </c:pt>
                <c:pt idx="18775">
                  <c:v>187.749999999974</c:v>
                </c:pt>
                <c:pt idx="18776">
                  <c:v>187.759999999974</c:v>
                </c:pt>
                <c:pt idx="18777">
                  <c:v>187.769999999974</c:v>
                </c:pt>
                <c:pt idx="18778">
                  <c:v>187.779999999974</c:v>
                </c:pt>
                <c:pt idx="18779">
                  <c:v>187.789999999974</c:v>
                </c:pt>
                <c:pt idx="18780">
                  <c:v>187.799999999974</c:v>
                </c:pt>
                <c:pt idx="18781">
                  <c:v>187.809999999974</c:v>
                </c:pt>
                <c:pt idx="18782">
                  <c:v>187.819999999974</c:v>
                </c:pt>
                <c:pt idx="18783">
                  <c:v>187.829999999974</c:v>
                </c:pt>
                <c:pt idx="18784">
                  <c:v>187.839999999974</c:v>
                </c:pt>
                <c:pt idx="18785">
                  <c:v>187.849999999974</c:v>
                </c:pt>
                <c:pt idx="18786">
                  <c:v>187.859999999974</c:v>
                </c:pt>
                <c:pt idx="18787">
                  <c:v>187.869999999974</c:v>
                </c:pt>
                <c:pt idx="18788">
                  <c:v>187.879999999974</c:v>
                </c:pt>
                <c:pt idx="18789">
                  <c:v>187.889999999974</c:v>
                </c:pt>
                <c:pt idx="18790">
                  <c:v>187.899999999974</c:v>
                </c:pt>
                <c:pt idx="18791">
                  <c:v>187.909999999974</c:v>
                </c:pt>
                <c:pt idx="18792">
                  <c:v>187.919999999974</c:v>
                </c:pt>
                <c:pt idx="18793">
                  <c:v>187.929999999974</c:v>
                </c:pt>
                <c:pt idx="18794">
                  <c:v>187.939999999974</c:v>
                </c:pt>
                <c:pt idx="18795">
                  <c:v>187.949999999974</c:v>
                </c:pt>
                <c:pt idx="18796">
                  <c:v>187.959999999974</c:v>
                </c:pt>
                <c:pt idx="18797">
                  <c:v>187.969999999974</c:v>
                </c:pt>
                <c:pt idx="18798">
                  <c:v>187.979999999974</c:v>
                </c:pt>
                <c:pt idx="18799">
                  <c:v>187.989999999974</c:v>
                </c:pt>
                <c:pt idx="18800">
                  <c:v>187.999999999974</c:v>
                </c:pt>
                <c:pt idx="18801">
                  <c:v>188.009999999973</c:v>
                </c:pt>
                <c:pt idx="18802">
                  <c:v>188.019999999973</c:v>
                </c:pt>
                <c:pt idx="18803">
                  <c:v>188.029999999973</c:v>
                </c:pt>
                <c:pt idx="18804">
                  <c:v>188.039999999973</c:v>
                </c:pt>
                <c:pt idx="18805">
                  <c:v>188.049999999973</c:v>
                </c:pt>
                <c:pt idx="18806">
                  <c:v>188.059999999973</c:v>
                </c:pt>
                <c:pt idx="18807">
                  <c:v>188.069999999973</c:v>
                </c:pt>
                <c:pt idx="18808">
                  <c:v>188.079999999973</c:v>
                </c:pt>
                <c:pt idx="18809">
                  <c:v>188.089999999973</c:v>
                </c:pt>
                <c:pt idx="18810">
                  <c:v>188.099999999973</c:v>
                </c:pt>
                <c:pt idx="18811">
                  <c:v>188.109999999973</c:v>
                </c:pt>
                <c:pt idx="18812">
                  <c:v>188.119999999973</c:v>
                </c:pt>
                <c:pt idx="18813">
                  <c:v>188.129999999973</c:v>
                </c:pt>
                <c:pt idx="18814">
                  <c:v>188.139999999973</c:v>
                </c:pt>
                <c:pt idx="18815">
                  <c:v>188.149999999973</c:v>
                </c:pt>
                <c:pt idx="18816">
                  <c:v>188.159999999973</c:v>
                </c:pt>
                <c:pt idx="18817">
                  <c:v>188.169999999973</c:v>
                </c:pt>
                <c:pt idx="18818">
                  <c:v>188.179999999973</c:v>
                </c:pt>
                <c:pt idx="18819">
                  <c:v>188.189999999973</c:v>
                </c:pt>
                <c:pt idx="18820">
                  <c:v>188.199999999973</c:v>
                </c:pt>
                <c:pt idx="18821">
                  <c:v>188.209999999973</c:v>
                </c:pt>
                <c:pt idx="18822">
                  <c:v>188.219999999973</c:v>
                </c:pt>
                <c:pt idx="18823">
                  <c:v>188.229999999973</c:v>
                </c:pt>
                <c:pt idx="18824">
                  <c:v>188.239999999973</c:v>
                </c:pt>
                <c:pt idx="18825">
                  <c:v>188.249999999973</c:v>
                </c:pt>
                <c:pt idx="18826">
                  <c:v>188.259999999973</c:v>
                </c:pt>
                <c:pt idx="18827">
                  <c:v>188.269999999973</c:v>
                </c:pt>
                <c:pt idx="18828">
                  <c:v>188.279999999973</c:v>
                </c:pt>
                <c:pt idx="18829">
                  <c:v>188.289999999973</c:v>
                </c:pt>
                <c:pt idx="18830">
                  <c:v>188.299999999973</c:v>
                </c:pt>
                <c:pt idx="18831">
                  <c:v>188.309999999973</c:v>
                </c:pt>
                <c:pt idx="18832">
                  <c:v>188.319999999973</c:v>
                </c:pt>
                <c:pt idx="18833">
                  <c:v>188.329999999973</c:v>
                </c:pt>
                <c:pt idx="18834">
                  <c:v>188.339999999973</c:v>
                </c:pt>
                <c:pt idx="18835">
                  <c:v>188.349999999973</c:v>
                </c:pt>
                <c:pt idx="18836">
                  <c:v>188.359999999973</c:v>
                </c:pt>
                <c:pt idx="18837">
                  <c:v>188.369999999973</c:v>
                </c:pt>
                <c:pt idx="18838">
                  <c:v>188.379999999973</c:v>
                </c:pt>
                <c:pt idx="18839">
                  <c:v>188.389999999973</c:v>
                </c:pt>
                <c:pt idx="18840">
                  <c:v>188.399999999973</c:v>
                </c:pt>
                <c:pt idx="18841">
                  <c:v>188.409999999973</c:v>
                </c:pt>
                <c:pt idx="18842">
                  <c:v>188.419999999973</c:v>
                </c:pt>
                <c:pt idx="18843">
                  <c:v>188.429999999973</c:v>
                </c:pt>
                <c:pt idx="18844">
                  <c:v>188.439999999973</c:v>
                </c:pt>
                <c:pt idx="18845">
                  <c:v>188.449999999973</c:v>
                </c:pt>
                <c:pt idx="18846">
                  <c:v>188.459999999973</c:v>
                </c:pt>
                <c:pt idx="18847">
                  <c:v>188.469999999973</c:v>
                </c:pt>
                <c:pt idx="18848">
                  <c:v>188.479999999973</c:v>
                </c:pt>
                <c:pt idx="18849">
                  <c:v>188.489999999973</c:v>
                </c:pt>
                <c:pt idx="18850">
                  <c:v>188.499999999973</c:v>
                </c:pt>
                <c:pt idx="18851">
                  <c:v>188.509999999973</c:v>
                </c:pt>
                <c:pt idx="18852">
                  <c:v>188.519999999973</c:v>
                </c:pt>
                <c:pt idx="18853">
                  <c:v>188.529999999973</c:v>
                </c:pt>
                <c:pt idx="18854">
                  <c:v>188.539999999973</c:v>
                </c:pt>
                <c:pt idx="18855">
                  <c:v>188.549999999973</c:v>
                </c:pt>
                <c:pt idx="18856">
                  <c:v>188.559999999973</c:v>
                </c:pt>
                <c:pt idx="18857">
                  <c:v>188.569999999973</c:v>
                </c:pt>
                <c:pt idx="18858">
                  <c:v>188.579999999973</c:v>
                </c:pt>
                <c:pt idx="18859">
                  <c:v>188.589999999973</c:v>
                </c:pt>
                <c:pt idx="18860">
                  <c:v>188.599999999973</c:v>
                </c:pt>
                <c:pt idx="18861">
                  <c:v>188.609999999973</c:v>
                </c:pt>
                <c:pt idx="18862">
                  <c:v>188.619999999973</c:v>
                </c:pt>
                <c:pt idx="18863">
                  <c:v>188.629999999973</c:v>
                </c:pt>
                <c:pt idx="18864">
                  <c:v>188.639999999973</c:v>
                </c:pt>
                <c:pt idx="18865">
                  <c:v>188.649999999973</c:v>
                </c:pt>
                <c:pt idx="18866">
                  <c:v>188.659999999973</c:v>
                </c:pt>
                <c:pt idx="18867">
                  <c:v>188.669999999973</c:v>
                </c:pt>
                <c:pt idx="18868">
                  <c:v>188.679999999973</c:v>
                </c:pt>
                <c:pt idx="18869">
                  <c:v>188.689999999973</c:v>
                </c:pt>
                <c:pt idx="18870">
                  <c:v>188.699999999973</c:v>
                </c:pt>
                <c:pt idx="18871">
                  <c:v>188.709999999973</c:v>
                </c:pt>
                <c:pt idx="18872">
                  <c:v>188.719999999973</c:v>
                </c:pt>
                <c:pt idx="18873">
                  <c:v>188.729999999973</c:v>
                </c:pt>
                <c:pt idx="18874">
                  <c:v>188.739999999973</c:v>
                </c:pt>
                <c:pt idx="18875">
                  <c:v>188.749999999973</c:v>
                </c:pt>
                <c:pt idx="18876">
                  <c:v>188.759999999973</c:v>
                </c:pt>
                <c:pt idx="18877">
                  <c:v>188.769999999973</c:v>
                </c:pt>
                <c:pt idx="18878">
                  <c:v>188.779999999973</c:v>
                </c:pt>
                <c:pt idx="18879">
                  <c:v>188.789999999973</c:v>
                </c:pt>
                <c:pt idx="18880">
                  <c:v>188.799999999973</c:v>
                </c:pt>
                <c:pt idx="18881">
                  <c:v>188.809999999973</c:v>
                </c:pt>
                <c:pt idx="18882">
                  <c:v>188.819999999973</c:v>
                </c:pt>
                <c:pt idx="18883">
                  <c:v>188.829999999973</c:v>
                </c:pt>
                <c:pt idx="18884">
                  <c:v>188.839999999973</c:v>
                </c:pt>
                <c:pt idx="18885">
                  <c:v>188.849999999973</c:v>
                </c:pt>
                <c:pt idx="18886">
                  <c:v>188.859999999973</c:v>
                </c:pt>
                <c:pt idx="18887">
                  <c:v>188.869999999973</c:v>
                </c:pt>
                <c:pt idx="18888">
                  <c:v>188.879999999973</c:v>
                </c:pt>
                <c:pt idx="18889">
                  <c:v>188.889999999973</c:v>
                </c:pt>
                <c:pt idx="18890">
                  <c:v>188.899999999973</c:v>
                </c:pt>
                <c:pt idx="18891">
                  <c:v>188.909999999973</c:v>
                </c:pt>
                <c:pt idx="18892">
                  <c:v>188.919999999973</c:v>
                </c:pt>
                <c:pt idx="18893">
                  <c:v>188.929999999973</c:v>
                </c:pt>
                <c:pt idx="18894">
                  <c:v>188.939999999973</c:v>
                </c:pt>
                <c:pt idx="18895">
                  <c:v>188.949999999973</c:v>
                </c:pt>
                <c:pt idx="18896">
                  <c:v>188.959999999973</c:v>
                </c:pt>
                <c:pt idx="18897">
                  <c:v>188.969999999973</c:v>
                </c:pt>
                <c:pt idx="18898">
                  <c:v>188.979999999973</c:v>
                </c:pt>
                <c:pt idx="18899">
                  <c:v>188.989999999973</c:v>
                </c:pt>
                <c:pt idx="18900">
                  <c:v>188.999999999973</c:v>
                </c:pt>
                <c:pt idx="18901">
                  <c:v>189.009999999973</c:v>
                </c:pt>
                <c:pt idx="18902">
                  <c:v>189.019999999973</c:v>
                </c:pt>
                <c:pt idx="18903">
                  <c:v>189.029999999973</c:v>
                </c:pt>
                <c:pt idx="18904">
                  <c:v>189.039999999973</c:v>
                </c:pt>
                <c:pt idx="18905">
                  <c:v>189.049999999973</c:v>
                </c:pt>
                <c:pt idx="18906">
                  <c:v>189.059999999973</c:v>
                </c:pt>
                <c:pt idx="18907">
                  <c:v>189.069999999973</c:v>
                </c:pt>
                <c:pt idx="18908">
                  <c:v>189.079999999973</c:v>
                </c:pt>
                <c:pt idx="18909">
                  <c:v>189.089999999973</c:v>
                </c:pt>
                <c:pt idx="18910">
                  <c:v>189.099999999973</c:v>
                </c:pt>
                <c:pt idx="18911">
                  <c:v>189.109999999972</c:v>
                </c:pt>
                <c:pt idx="18912">
                  <c:v>189.119999999972</c:v>
                </c:pt>
                <c:pt idx="18913">
                  <c:v>189.129999999972</c:v>
                </c:pt>
                <c:pt idx="18914">
                  <c:v>189.139999999972</c:v>
                </c:pt>
                <c:pt idx="18915">
                  <c:v>189.149999999972</c:v>
                </c:pt>
                <c:pt idx="18916">
                  <c:v>189.159999999972</c:v>
                </c:pt>
                <c:pt idx="18917">
                  <c:v>189.169999999972</c:v>
                </c:pt>
                <c:pt idx="18918">
                  <c:v>189.179999999972</c:v>
                </c:pt>
                <c:pt idx="18919">
                  <c:v>189.189999999972</c:v>
                </c:pt>
                <c:pt idx="18920">
                  <c:v>189.199999999972</c:v>
                </c:pt>
                <c:pt idx="18921">
                  <c:v>189.209999999972</c:v>
                </c:pt>
                <c:pt idx="18922">
                  <c:v>189.2199999999719</c:v>
                </c:pt>
                <c:pt idx="18923">
                  <c:v>189.229999999972</c:v>
                </c:pt>
                <c:pt idx="18924">
                  <c:v>189.239999999972</c:v>
                </c:pt>
                <c:pt idx="18925">
                  <c:v>189.2499999999719</c:v>
                </c:pt>
                <c:pt idx="18926">
                  <c:v>189.259999999972</c:v>
                </c:pt>
                <c:pt idx="18927">
                  <c:v>189.269999999972</c:v>
                </c:pt>
                <c:pt idx="18928">
                  <c:v>189.2799999999719</c:v>
                </c:pt>
                <c:pt idx="18929">
                  <c:v>189.289999999972</c:v>
                </c:pt>
                <c:pt idx="18930">
                  <c:v>189.299999999972</c:v>
                </c:pt>
                <c:pt idx="18931">
                  <c:v>189.309999999972</c:v>
                </c:pt>
                <c:pt idx="18932">
                  <c:v>189.319999999972</c:v>
                </c:pt>
                <c:pt idx="18933">
                  <c:v>189.329999999972</c:v>
                </c:pt>
                <c:pt idx="18934">
                  <c:v>189.339999999972</c:v>
                </c:pt>
                <c:pt idx="18935">
                  <c:v>189.349999999972</c:v>
                </c:pt>
                <c:pt idx="18936">
                  <c:v>189.359999999972</c:v>
                </c:pt>
                <c:pt idx="18937">
                  <c:v>189.369999999972</c:v>
                </c:pt>
                <c:pt idx="18938">
                  <c:v>189.379999999972</c:v>
                </c:pt>
                <c:pt idx="18939">
                  <c:v>189.389999999972</c:v>
                </c:pt>
                <c:pt idx="18940">
                  <c:v>189.399999999972</c:v>
                </c:pt>
                <c:pt idx="18941">
                  <c:v>189.409999999972</c:v>
                </c:pt>
                <c:pt idx="18942">
                  <c:v>189.419999999972</c:v>
                </c:pt>
                <c:pt idx="18943">
                  <c:v>189.429999999972</c:v>
                </c:pt>
                <c:pt idx="18944">
                  <c:v>189.439999999972</c:v>
                </c:pt>
                <c:pt idx="18945">
                  <c:v>189.449999999972</c:v>
                </c:pt>
                <c:pt idx="18946">
                  <c:v>189.459999999972</c:v>
                </c:pt>
                <c:pt idx="18947">
                  <c:v>189.469999999972</c:v>
                </c:pt>
                <c:pt idx="18948">
                  <c:v>189.479999999972</c:v>
                </c:pt>
                <c:pt idx="18949">
                  <c:v>189.489999999972</c:v>
                </c:pt>
                <c:pt idx="18950">
                  <c:v>189.499999999972</c:v>
                </c:pt>
                <c:pt idx="18951">
                  <c:v>189.509999999972</c:v>
                </c:pt>
                <c:pt idx="18952">
                  <c:v>189.519999999972</c:v>
                </c:pt>
                <c:pt idx="18953">
                  <c:v>189.529999999972</c:v>
                </c:pt>
                <c:pt idx="18954">
                  <c:v>189.539999999972</c:v>
                </c:pt>
                <c:pt idx="18955">
                  <c:v>189.549999999972</c:v>
                </c:pt>
                <c:pt idx="18956">
                  <c:v>189.559999999972</c:v>
                </c:pt>
                <c:pt idx="18957">
                  <c:v>189.569999999972</c:v>
                </c:pt>
                <c:pt idx="18958">
                  <c:v>189.579999999972</c:v>
                </c:pt>
                <c:pt idx="18959">
                  <c:v>189.589999999972</c:v>
                </c:pt>
                <c:pt idx="18960">
                  <c:v>189.599999999972</c:v>
                </c:pt>
                <c:pt idx="18961">
                  <c:v>189.609999999972</c:v>
                </c:pt>
                <c:pt idx="18962">
                  <c:v>189.619999999972</c:v>
                </c:pt>
                <c:pt idx="18963">
                  <c:v>189.629999999972</c:v>
                </c:pt>
                <c:pt idx="18964">
                  <c:v>189.639999999972</c:v>
                </c:pt>
                <c:pt idx="18965">
                  <c:v>189.649999999972</c:v>
                </c:pt>
                <c:pt idx="18966">
                  <c:v>189.659999999972</c:v>
                </c:pt>
                <c:pt idx="18967">
                  <c:v>189.669999999972</c:v>
                </c:pt>
                <c:pt idx="18968">
                  <c:v>189.679999999972</c:v>
                </c:pt>
                <c:pt idx="18969">
                  <c:v>189.689999999972</c:v>
                </c:pt>
                <c:pt idx="18970">
                  <c:v>189.699999999972</c:v>
                </c:pt>
                <c:pt idx="18971">
                  <c:v>189.709999999972</c:v>
                </c:pt>
                <c:pt idx="18972">
                  <c:v>189.7199999999719</c:v>
                </c:pt>
                <c:pt idx="18973">
                  <c:v>189.729999999972</c:v>
                </c:pt>
                <c:pt idx="18974">
                  <c:v>189.739999999972</c:v>
                </c:pt>
                <c:pt idx="18975">
                  <c:v>189.7499999999719</c:v>
                </c:pt>
                <c:pt idx="18976">
                  <c:v>189.759999999972</c:v>
                </c:pt>
                <c:pt idx="18977">
                  <c:v>189.769999999972</c:v>
                </c:pt>
                <c:pt idx="18978">
                  <c:v>189.7799999999719</c:v>
                </c:pt>
                <c:pt idx="18979">
                  <c:v>189.789999999972</c:v>
                </c:pt>
                <c:pt idx="18980">
                  <c:v>189.799999999972</c:v>
                </c:pt>
                <c:pt idx="18981">
                  <c:v>189.809999999972</c:v>
                </c:pt>
                <c:pt idx="18982">
                  <c:v>189.819999999972</c:v>
                </c:pt>
                <c:pt idx="18983">
                  <c:v>189.829999999972</c:v>
                </c:pt>
                <c:pt idx="18984">
                  <c:v>189.839999999972</c:v>
                </c:pt>
                <c:pt idx="18985">
                  <c:v>189.849999999972</c:v>
                </c:pt>
                <c:pt idx="18986">
                  <c:v>189.859999999972</c:v>
                </c:pt>
                <c:pt idx="18987">
                  <c:v>189.869999999972</c:v>
                </c:pt>
                <c:pt idx="18988">
                  <c:v>189.879999999972</c:v>
                </c:pt>
                <c:pt idx="18989">
                  <c:v>189.889999999972</c:v>
                </c:pt>
                <c:pt idx="18990">
                  <c:v>189.899999999972</c:v>
                </c:pt>
                <c:pt idx="18991">
                  <c:v>189.909999999972</c:v>
                </c:pt>
                <c:pt idx="18992">
                  <c:v>189.919999999972</c:v>
                </c:pt>
                <c:pt idx="18993">
                  <c:v>189.929999999972</c:v>
                </c:pt>
                <c:pt idx="18994">
                  <c:v>189.939999999972</c:v>
                </c:pt>
                <c:pt idx="18995">
                  <c:v>189.949999999972</c:v>
                </c:pt>
                <c:pt idx="18996">
                  <c:v>189.959999999972</c:v>
                </c:pt>
                <c:pt idx="18997">
                  <c:v>189.969999999972</c:v>
                </c:pt>
                <c:pt idx="18998">
                  <c:v>189.979999999972</c:v>
                </c:pt>
                <c:pt idx="18999">
                  <c:v>189.989999999972</c:v>
                </c:pt>
                <c:pt idx="19000">
                  <c:v>189.999999999972</c:v>
                </c:pt>
                <c:pt idx="19001">
                  <c:v>190.009999999972</c:v>
                </c:pt>
                <c:pt idx="19002">
                  <c:v>190.019999999972</c:v>
                </c:pt>
                <c:pt idx="19003">
                  <c:v>190.029999999972</c:v>
                </c:pt>
                <c:pt idx="19004">
                  <c:v>190.039999999972</c:v>
                </c:pt>
                <c:pt idx="19005">
                  <c:v>190.049999999972</c:v>
                </c:pt>
                <c:pt idx="19006">
                  <c:v>190.059999999972</c:v>
                </c:pt>
                <c:pt idx="19007">
                  <c:v>190.069999999972</c:v>
                </c:pt>
                <c:pt idx="19008">
                  <c:v>190.079999999972</c:v>
                </c:pt>
                <c:pt idx="19009">
                  <c:v>190.089999999972</c:v>
                </c:pt>
                <c:pt idx="19010">
                  <c:v>190.099999999972</c:v>
                </c:pt>
                <c:pt idx="19011">
                  <c:v>190.109999999972</c:v>
                </c:pt>
                <c:pt idx="19012">
                  <c:v>190.119999999972</c:v>
                </c:pt>
                <c:pt idx="19013">
                  <c:v>190.129999999972</c:v>
                </c:pt>
                <c:pt idx="19014">
                  <c:v>190.139999999972</c:v>
                </c:pt>
                <c:pt idx="19015">
                  <c:v>190.149999999972</c:v>
                </c:pt>
                <c:pt idx="19016">
                  <c:v>190.159999999972</c:v>
                </c:pt>
                <c:pt idx="19017">
                  <c:v>190.169999999972</c:v>
                </c:pt>
                <c:pt idx="19018">
                  <c:v>190.179999999972</c:v>
                </c:pt>
                <c:pt idx="19019">
                  <c:v>190.189999999972</c:v>
                </c:pt>
                <c:pt idx="19020">
                  <c:v>190.199999999972</c:v>
                </c:pt>
                <c:pt idx="19021">
                  <c:v>190.209999999971</c:v>
                </c:pt>
                <c:pt idx="19022">
                  <c:v>190.219999999971</c:v>
                </c:pt>
                <c:pt idx="19023">
                  <c:v>190.229999999971</c:v>
                </c:pt>
                <c:pt idx="19024">
                  <c:v>190.239999999971</c:v>
                </c:pt>
                <c:pt idx="19025">
                  <c:v>190.249999999971</c:v>
                </c:pt>
                <c:pt idx="19026">
                  <c:v>190.259999999971</c:v>
                </c:pt>
                <c:pt idx="19027">
                  <c:v>190.269999999971</c:v>
                </c:pt>
                <c:pt idx="19028">
                  <c:v>190.279999999971</c:v>
                </c:pt>
                <c:pt idx="19029">
                  <c:v>190.289999999971</c:v>
                </c:pt>
                <c:pt idx="19030">
                  <c:v>190.299999999971</c:v>
                </c:pt>
                <c:pt idx="19031">
                  <c:v>190.309999999971</c:v>
                </c:pt>
                <c:pt idx="19032">
                  <c:v>190.319999999971</c:v>
                </c:pt>
                <c:pt idx="19033">
                  <c:v>190.329999999971</c:v>
                </c:pt>
                <c:pt idx="19034">
                  <c:v>190.339999999971</c:v>
                </c:pt>
                <c:pt idx="19035">
                  <c:v>190.349999999971</c:v>
                </c:pt>
                <c:pt idx="19036">
                  <c:v>190.359999999971</c:v>
                </c:pt>
                <c:pt idx="19037">
                  <c:v>190.369999999971</c:v>
                </c:pt>
                <c:pt idx="19038">
                  <c:v>190.379999999971</c:v>
                </c:pt>
                <c:pt idx="19039">
                  <c:v>190.389999999971</c:v>
                </c:pt>
                <c:pt idx="19040">
                  <c:v>190.399999999971</c:v>
                </c:pt>
                <c:pt idx="19041">
                  <c:v>190.409999999971</c:v>
                </c:pt>
                <c:pt idx="19042">
                  <c:v>190.419999999971</c:v>
                </c:pt>
                <c:pt idx="19043">
                  <c:v>190.429999999971</c:v>
                </c:pt>
                <c:pt idx="19044">
                  <c:v>190.439999999971</c:v>
                </c:pt>
                <c:pt idx="19045">
                  <c:v>190.449999999971</c:v>
                </c:pt>
                <c:pt idx="19046">
                  <c:v>190.459999999971</c:v>
                </c:pt>
                <c:pt idx="19047">
                  <c:v>190.469999999971</c:v>
                </c:pt>
                <c:pt idx="19048">
                  <c:v>190.479999999971</c:v>
                </c:pt>
                <c:pt idx="19049">
                  <c:v>190.489999999971</c:v>
                </c:pt>
                <c:pt idx="19050">
                  <c:v>190.499999999971</c:v>
                </c:pt>
                <c:pt idx="19051">
                  <c:v>190.509999999971</c:v>
                </c:pt>
                <c:pt idx="19052">
                  <c:v>190.519999999971</c:v>
                </c:pt>
                <c:pt idx="19053">
                  <c:v>190.529999999971</c:v>
                </c:pt>
                <c:pt idx="19054">
                  <c:v>190.539999999971</c:v>
                </c:pt>
                <c:pt idx="19055">
                  <c:v>190.549999999971</c:v>
                </c:pt>
                <c:pt idx="19056">
                  <c:v>190.559999999971</c:v>
                </c:pt>
                <c:pt idx="19057">
                  <c:v>190.569999999971</c:v>
                </c:pt>
                <c:pt idx="19058">
                  <c:v>190.579999999971</c:v>
                </c:pt>
                <c:pt idx="19059">
                  <c:v>190.589999999971</c:v>
                </c:pt>
                <c:pt idx="19060">
                  <c:v>190.599999999971</c:v>
                </c:pt>
                <c:pt idx="19061">
                  <c:v>190.609999999971</c:v>
                </c:pt>
                <c:pt idx="19062">
                  <c:v>190.619999999971</c:v>
                </c:pt>
                <c:pt idx="19063">
                  <c:v>190.629999999971</c:v>
                </c:pt>
                <c:pt idx="19064">
                  <c:v>190.639999999971</c:v>
                </c:pt>
                <c:pt idx="19065">
                  <c:v>190.649999999971</c:v>
                </c:pt>
                <c:pt idx="19066">
                  <c:v>190.659999999971</c:v>
                </c:pt>
                <c:pt idx="19067">
                  <c:v>190.669999999971</c:v>
                </c:pt>
                <c:pt idx="19068">
                  <c:v>190.679999999971</c:v>
                </c:pt>
                <c:pt idx="19069">
                  <c:v>190.689999999971</c:v>
                </c:pt>
                <c:pt idx="19070">
                  <c:v>190.699999999971</c:v>
                </c:pt>
                <c:pt idx="19071">
                  <c:v>190.709999999971</c:v>
                </c:pt>
                <c:pt idx="19072">
                  <c:v>190.719999999971</c:v>
                </c:pt>
                <c:pt idx="19073">
                  <c:v>190.729999999971</c:v>
                </c:pt>
                <c:pt idx="19074">
                  <c:v>190.739999999971</c:v>
                </c:pt>
                <c:pt idx="19075">
                  <c:v>190.749999999971</c:v>
                </c:pt>
                <c:pt idx="19076">
                  <c:v>190.759999999971</c:v>
                </c:pt>
                <c:pt idx="19077">
                  <c:v>190.769999999971</c:v>
                </c:pt>
                <c:pt idx="19078">
                  <c:v>190.779999999971</c:v>
                </c:pt>
                <c:pt idx="19079">
                  <c:v>190.789999999971</c:v>
                </c:pt>
                <c:pt idx="19080">
                  <c:v>190.799999999971</c:v>
                </c:pt>
                <c:pt idx="19081">
                  <c:v>190.809999999971</c:v>
                </c:pt>
                <c:pt idx="19082">
                  <c:v>190.819999999971</c:v>
                </c:pt>
                <c:pt idx="19083">
                  <c:v>190.829999999971</c:v>
                </c:pt>
                <c:pt idx="19084">
                  <c:v>190.839999999971</c:v>
                </c:pt>
                <c:pt idx="19085">
                  <c:v>190.849999999971</c:v>
                </c:pt>
                <c:pt idx="19086">
                  <c:v>190.859999999971</c:v>
                </c:pt>
                <c:pt idx="19087">
                  <c:v>190.869999999971</c:v>
                </c:pt>
                <c:pt idx="19088">
                  <c:v>190.879999999971</c:v>
                </c:pt>
                <c:pt idx="19089">
                  <c:v>190.889999999971</c:v>
                </c:pt>
                <c:pt idx="19090">
                  <c:v>190.899999999971</c:v>
                </c:pt>
                <c:pt idx="19091">
                  <c:v>190.909999999971</c:v>
                </c:pt>
                <c:pt idx="19092">
                  <c:v>190.919999999971</c:v>
                </c:pt>
                <c:pt idx="19093">
                  <c:v>190.929999999971</c:v>
                </c:pt>
                <c:pt idx="19094">
                  <c:v>190.939999999971</c:v>
                </c:pt>
                <c:pt idx="19095">
                  <c:v>190.949999999971</c:v>
                </c:pt>
                <c:pt idx="19096">
                  <c:v>190.959999999971</c:v>
                </c:pt>
                <c:pt idx="19097">
                  <c:v>190.969999999971</c:v>
                </c:pt>
                <c:pt idx="19098">
                  <c:v>190.979999999971</c:v>
                </c:pt>
                <c:pt idx="19099">
                  <c:v>190.989999999971</c:v>
                </c:pt>
                <c:pt idx="19100">
                  <c:v>190.999999999971</c:v>
                </c:pt>
                <c:pt idx="19101">
                  <c:v>191.009999999971</c:v>
                </c:pt>
                <c:pt idx="19102">
                  <c:v>191.019999999971</c:v>
                </c:pt>
                <c:pt idx="19103">
                  <c:v>191.029999999971</c:v>
                </c:pt>
                <c:pt idx="19104">
                  <c:v>191.039999999971</c:v>
                </c:pt>
                <c:pt idx="19105">
                  <c:v>191.049999999971</c:v>
                </c:pt>
                <c:pt idx="19106">
                  <c:v>191.059999999971</c:v>
                </c:pt>
                <c:pt idx="19107">
                  <c:v>191.069999999971</c:v>
                </c:pt>
                <c:pt idx="19108">
                  <c:v>191.079999999971</c:v>
                </c:pt>
                <c:pt idx="19109">
                  <c:v>191.089999999971</c:v>
                </c:pt>
                <c:pt idx="19110">
                  <c:v>191.099999999971</c:v>
                </c:pt>
                <c:pt idx="19111">
                  <c:v>191.109999999971</c:v>
                </c:pt>
                <c:pt idx="19112">
                  <c:v>191.119999999971</c:v>
                </c:pt>
                <c:pt idx="19113">
                  <c:v>191.129999999971</c:v>
                </c:pt>
                <c:pt idx="19114">
                  <c:v>191.139999999971</c:v>
                </c:pt>
                <c:pt idx="19115">
                  <c:v>191.149999999971</c:v>
                </c:pt>
                <c:pt idx="19116">
                  <c:v>191.159999999971</c:v>
                </c:pt>
                <c:pt idx="19117">
                  <c:v>191.169999999971</c:v>
                </c:pt>
                <c:pt idx="19118">
                  <c:v>191.179999999971</c:v>
                </c:pt>
                <c:pt idx="19119">
                  <c:v>191.189999999971</c:v>
                </c:pt>
                <c:pt idx="19120">
                  <c:v>191.199999999971</c:v>
                </c:pt>
                <c:pt idx="19121">
                  <c:v>191.209999999971</c:v>
                </c:pt>
                <c:pt idx="19122">
                  <c:v>191.219999999971</c:v>
                </c:pt>
                <c:pt idx="19123">
                  <c:v>191.229999999971</c:v>
                </c:pt>
                <c:pt idx="19124">
                  <c:v>191.239999999971</c:v>
                </c:pt>
                <c:pt idx="19125">
                  <c:v>191.249999999971</c:v>
                </c:pt>
                <c:pt idx="19126">
                  <c:v>191.259999999971</c:v>
                </c:pt>
                <c:pt idx="19127">
                  <c:v>191.269999999971</c:v>
                </c:pt>
                <c:pt idx="19128">
                  <c:v>191.279999999971</c:v>
                </c:pt>
                <c:pt idx="19129">
                  <c:v>191.289999999971</c:v>
                </c:pt>
                <c:pt idx="19130">
                  <c:v>191.299999999971</c:v>
                </c:pt>
                <c:pt idx="19131">
                  <c:v>191.30999999997</c:v>
                </c:pt>
                <c:pt idx="19132">
                  <c:v>191.31999999997</c:v>
                </c:pt>
                <c:pt idx="19133">
                  <c:v>191.32999999997</c:v>
                </c:pt>
                <c:pt idx="19134">
                  <c:v>191.33999999997</c:v>
                </c:pt>
                <c:pt idx="19135">
                  <c:v>191.34999999997</c:v>
                </c:pt>
                <c:pt idx="19136">
                  <c:v>191.35999999997</c:v>
                </c:pt>
                <c:pt idx="19137">
                  <c:v>191.36999999997</c:v>
                </c:pt>
                <c:pt idx="19138">
                  <c:v>191.37999999997</c:v>
                </c:pt>
                <c:pt idx="19139">
                  <c:v>191.38999999997</c:v>
                </c:pt>
                <c:pt idx="19140">
                  <c:v>191.39999999997</c:v>
                </c:pt>
                <c:pt idx="19141">
                  <c:v>191.40999999997</c:v>
                </c:pt>
                <c:pt idx="19142">
                  <c:v>191.41999999997</c:v>
                </c:pt>
                <c:pt idx="19143">
                  <c:v>191.42999999997</c:v>
                </c:pt>
                <c:pt idx="19144">
                  <c:v>191.43999999997</c:v>
                </c:pt>
                <c:pt idx="19145">
                  <c:v>191.44999999997</c:v>
                </c:pt>
                <c:pt idx="19146">
                  <c:v>191.45999999997</c:v>
                </c:pt>
                <c:pt idx="19147">
                  <c:v>191.46999999997</c:v>
                </c:pt>
                <c:pt idx="19148">
                  <c:v>191.47999999997</c:v>
                </c:pt>
                <c:pt idx="19149">
                  <c:v>191.48999999997</c:v>
                </c:pt>
                <c:pt idx="19150">
                  <c:v>191.49999999997</c:v>
                </c:pt>
                <c:pt idx="19151">
                  <c:v>191.50999999997</c:v>
                </c:pt>
                <c:pt idx="19152">
                  <c:v>191.51999999997</c:v>
                </c:pt>
                <c:pt idx="19153">
                  <c:v>191.52999999997</c:v>
                </c:pt>
                <c:pt idx="19154">
                  <c:v>191.53999999997</c:v>
                </c:pt>
                <c:pt idx="19155">
                  <c:v>191.54999999997</c:v>
                </c:pt>
                <c:pt idx="19156">
                  <c:v>191.55999999997</c:v>
                </c:pt>
                <c:pt idx="19157">
                  <c:v>191.56999999997</c:v>
                </c:pt>
                <c:pt idx="19158">
                  <c:v>191.57999999997</c:v>
                </c:pt>
                <c:pt idx="19159">
                  <c:v>191.58999999997</c:v>
                </c:pt>
                <c:pt idx="19160">
                  <c:v>191.59999999997</c:v>
                </c:pt>
                <c:pt idx="19161">
                  <c:v>191.60999999997</c:v>
                </c:pt>
                <c:pt idx="19162">
                  <c:v>191.61999999997</c:v>
                </c:pt>
                <c:pt idx="19163">
                  <c:v>191.62999999997</c:v>
                </c:pt>
                <c:pt idx="19164">
                  <c:v>191.63999999997</c:v>
                </c:pt>
                <c:pt idx="19165">
                  <c:v>191.64999999997</c:v>
                </c:pt>
                <c:pt idx="19166">
                  <c:v>191.65999999997</c:v>
                </c:pt>
                <c:pt idx="19167">
                  <c:v>191.66999999997</c:v>
                </c:pt>
                <c:pt idx="19168">
                  <c:v>191.67999999997</c:v>
                </c:pt>
                <c:pt idx="19169">
                  <c:v>191.68999999997</c:v>
                </c:pt>
                <c:pt idx="19170">
                  <c:v>191.69999999997</c:v>
                </c:pt>
                <c:pt idx="19171">
                  <c:v>191.70999999997</c:v>
                </c:pt>
                <c:pt idx="19172">
                  <c:v>191.71999999997</c:v>
                </c:pt>
                <c:pt idx="19173">
                  <c:v>191.72999999997</c:v>
                </c:pt>
                <c:pt idx="19174">
                  <c:v>191.73999999997</c:v>
                </c:pt>
                <c:pt idx="19175">
                  <c:v>191.74999999997</c:v>
                </c:pt>
                <c:pt idx="19176">
                  <c:v>191.75999999997</c:v>
                </c:pt>
                <c:pt idx="19177">
                  <c:v>191.76999999997</c:v>
                </c:pt>
                <c:pt idx="19178">
                  <c:v>191.77999999997</c:v>
                </c:pt>
                <c:pt idx="19179">
                  <c:v>191.78999999997</c:v>
                </c:pt>
                <c:pt idx="19180">
                  <c:v>191.79999999997</c:v>
                </c:pt>
                <c:pt idx="19181">
                  <c:v>191.80999999997</c:v>
                </c:pt>
                <c:pt idx="19182">
                  <c:v>191.81999999997</c:v>
                </c:pt>
                <c:pt idx="19183">
                  <c:v>191.82999999997</c:v>
                </c:pt>
                <c:pt idx="19184">
                  <c:v>191.83999999997</c:v>
                </c:pt>
                <c:pt idx="19185">
                  <c:v>191.84999999997</c:v>
                </c:pt>
                <c:pt idx="19186">
                  <c:v>191.85999999997</c:v>
                </c:pt>
                <c:pt idx="19187">
                  <c:v>191.86999999997</c:v>
                </c:pt>
                <c:pt idx="19188">
                  <c:v>191.87999999997</c:v>
                </c:pt>
                <c:pt idx="19189">
                  <c:v>191.88999999997</c:v>
                </c:pt>
                <c:pt idx="19190">
                  <c:v>191.89999999997</c:v>
                </c:pt>
                <c:pt idx="19191">
                  <c:v>191.90999999997</c:v>
                </c:pt>
                <c:pt idx="19192">
                  <c:v>191.91999999997</c:v>
                </c:pt>
                <c:pt idx="19193">
                  <c:v>191.92999999997</c:v>
                </c:pt>
                <c:pt idx="19194">
                  <c:v>191.93999999997</c:v>
                </c:pt>
                <c:pt idx="19195">
                  <c:v>191.94999999997</c:v>
                </c:pt>
                <c:pt idx="19196">
                  <c:v>191.95999999997</c:v>
                </c:pt>
                <c:pt idx="19197">
                  <c:v>191.96999999997</c:v>
                </c:pt>
                <c:pt idx="19198">
                  <c:v>191.97999999997</c:v>
                </c:pt>
                <c:pt idx="19199">
                  <c:v>191.98999999997</c:v>
                </c:pt>
                <c:pt idx="19200">
                  <c:v>191.99999999997</c:v>
                </c:pt>
                <c:pt idx="19201">
                  <c:v>192.00999999997</c:v>
                </c:pt>
                <c:pt idx="19202">
                  <c:v>192.01999999997</c:v>
                </c:pt>
                <c:pt idx="19203">
                  <c:v>192.02999999997</c:v>
                </c:pt>
                <c:pt idx="19204">
                  <c:v>192.03999999997</c:v>
                </c:pt>
                <c:pt idx="19205">
                  <c:v>192.04999999997</c:v>
                </c:pt>
                <c:pt idx="19206">
                  <c:v>192.05999999997</c:v>
                </c:pt>
                <c:pt idx="19207">
                  <c:v>192.06999999997</c:v>
                </c:pt>
                <c:pt idx="19208">
                  <c:v>192.07999999997</c:v>
                </c:pt>
                <c:pt idx="19209">
                  <c:v>192.08999999997</c:v>
                </c:pt>
                <c:pt idx="19210">
                  <c:v>192.09999999997</c:v>
                </c:pt>
                <c:pt idx="19211">
                  <c:v>192.10999999997</c:v>
                </c:pt>
                <c:pt idx="19212">
                  <c:v>192.11999999997</c:v>
                </c:pt>
                <c:pt idx="19213">
                  <c:v>192.12999999997</c:v>
                </c:pt>
                <c:pt idx="19214">
                  <c:v>192.13999999997</c:v>
                </c:pt>
                <c:pt idx="19215">
                  <c:v>192.14999999997</c:v>
                </c:pt>
                <c:pt idx="19216">
                  <c:v>192.15999999997</c:v>
                </c:pt>
                <c:pt idx="19217">
                  <c:v>192.16999999997</c:v>
                </c:pt>
                <c:pt idx="19218">
                  <c:v>192.17999999997</c:v>
                </c:pt>
                <c:pt idx="19219">
                  <c:v>192.18999999997</c:v>
                </c:pt>
                <c:pt idx="19220">
                  <c:v>192.19999999997</c:v>
                </c:pt>
                <c:pt idx="19221">
                  <c:v>192.20999999997</c:v>
                </c:pt>
                <c:pt idx="19222">
                  <c:v>192.21999999997</c:v>
                </c:pt>
                <c:pt idx="19223">
                  <c:v>192.22999999997</c:v>
                </c:pt>
                <c:pt idx="19224">
                  <c:v>192.23999999997</c:v>
                </c:pt>
                <c:pt idx="19225">
                  <c:v>192.24999999997</c:v>
                </c:pt>
                <c:pt idx="19226">
                  <c:v>192.25999999997</c:v>
                </c:pt>
                <c:pt idx="19227">
                  <c:v>192.26999999997</c:v>
                </c:pt>
                <c:pt idx="19228">
                  <c:v>192.27999999997</c:v>
                </c:pt>
                <c:pt idx="19229">
                  <c:v>192.28999999997</c:v>
                </c:pt>
                <c:pt idx="19230">
                  <c:v>192.29999999997</c:v>
                </c:pt>
                <c:pt idx="19231">
                  <c:v>192.30999999997</c:v>
                </c:pt>
                <c:pt idx="19232">
                  <c:v>192.31999999997</c:v>
                </c:pt>
                <c:pt idx="19233">
                  <c:v>192.32999999997</c:v>
                </c:pt>
                <c:pt idx="19234">
                  <c:v>192.33999999997</c:v>
                </c:pt>
                <c:pt idx="19235">
                  <c:v>192.34999999997</c:v>
                </c:pt>
                <c:pt idx="19236">
                  <c:v>192.35999999997</c:v>
                </c:pt>
                <c:pt idx="19237">
                  <c:v>192.36999999997</c:v>
                </c:pt>
                <c:pt idx="19238">
                  <c:v>192.37999999997</c:v>
                </c:pt>
                <c:pt idx="19239">
                  <c:v>192.38999999997</c:v>
                </c:pt>
                <c:pt idx="19240">
                  <c:v>192.39999999997</c:v>
                </c:pt>
                <c:pt idx="19241">
                  <c:v>192.409999999969</c:v>
                </c:pt>
                <c:pt idx="19242">
                  <c:v>192.419999999969</c:v>
                </c:pt>
                <c:pt idx="19243">
                  <c:v>192.429999999969</c:v>
                </c:pt>
                <c:pt idx="19244">
                  <c:v>192.439999999969</c:v>
                </c:pt>
                <c:pt idx="19245">
                  <c:v>192.449999999969</c:v>
                </c:pt>
                <c:pt idx="19246">
                  <c:v>192.459999999969</c:v>
                </c:pt>
                <c:pt idx="19247">
                  <c:v>192.469999999969</c:v>
                </c:pt>
                <c:pt idx="19248">
                  <c:v>192.479999999969</c:v>
                </c:pt>
                <c:pt idx="19249">
                  <c:v>192.489999999969</c:v>
                </c:pt>
                <c:pt idx="19250">
                  <c:v>192.499999999969</c:v>
                </c:pt>
                <c:pt idx="19251">
                  <c:v>192.509999999969</c:v>
                </c:pt>
                <c:pt idx="19252">
                  <c:v>192.519999999969</c:v>
                </c:pt>
                <c:pt idx="19253">
                  <c:v>192.529999999969</c:v>
                </c:pt>
                <c:pt idx="19254">
                  <c:v>192.539999999969</c:v>
                </c:pt>
                <c:pt idx="19255">
                  <c:v>192.549999999969</c:v>
                </c:pt>
                <c:pt idx="19256">
                  <c:v>192.559999999969</c:v>
                </c:pt>
                <c:pt idx="19257">
                  <c:v>192.569999999969</c:v>
                </c:pt>
                <c:pt idx="19258">
                  <c:v>192.579999999969</c:v>
                </c:pt>
                <c:pt idx="19259">
                  <c:v>192.589999999969</c:v>
                </c:pt>
                <c:pt idx="19260">
                  <c:v>192.599999999969</c:v>
                </c:pt>
                <c:pt idx="19261">
                  <c:v>192.609999999969</c:v>
                </c:pt>
                <c:pt idx="19262">
                  <c:v>192.619999999969</c:v>
                </c:pt>
                <c:pt idx="19263">
                  <c:v>192.629999999969</c:v>
                </c:pt>
                <c:pt idx="19264">
                  <c:v>192.639999999969</c:v>
                </c:pt>
                <c:pt idx="19265">
                  <c:v>192.649999999969</c:v>
                </c:pt>
                <c:pt idx="19266">
                  <c:v>192.659999999969</c:v>
                </c:pt>
                <c:pt idx="19267">
                  <c:v>192.669999999969</c:v>
                </c:pt>
                <c:pt idx="19268">
                  <c:v>192.679999999969</c:v>
                </c:pt>
                <c:pt idx="19269">
                  <c:v>192.689999999969</c:v>
                </c:pt>
                <c:pt idx="19270">
                  <c:v>192.699999999969</c:v>
                </c:pt>
                <c:pt idx="19271">
                  <c:v>192.709999999969</c:v>
                </c:pt>
                <c:pt idx="19272">
                  <c:v>192.7199999999689</c:v>
                </c:pt>
                <c:pt idx="19273">
                  <c:v>192.729999999969</c:v>
                </c:pt>
                <c:pt idx="19274">
                  <c:v>192.739999999969</c:v>
                </c:pt>
                <c:pt idx="19275">
                  <c:v>192.7499999999689</c:v>
                </c:pt>
                <c:pt idx="19276">
                  <c:v>192.759999999969</c:v>
                </c:pt>
                <c:pt idx="19277">
                  <c:v>192.769999999969</c:v>
                </c:pt>
                <c:pt idx="19278">
                  <c:v>192.7799999999689</c:v>
                </c:pt>
                <c:pt idx="19279">
                  <c:v>192.789999999969</c:v>
                </c:pt>
                <c:pt idx="19280">
                  <c:v>192.799999999969</c:v>
                </c:pt>
                <c:pt idx="19281">
                  <c:v>192.809999999969</c:v>
                </c:pt>
                <c:pt idx="19282">
                  <c:v>192.819999999969</c:v>
                </c:pt>
                <c:pt idx="19283">
                  <c:v>192.829999999969</c:v>
                </c:pt>
                <c:pt idx="19284">
                  <c:v>192.839999999969</c:v>
                </c:pt>
                <c:pt idx="19285">
                  <c:v>192.849999999969</c:v>
                </c:pt>
                <c:pt idx="19286">
                  <c:v>192.859999999969</c:v>
                </c:pt>
                <c:pt idx="19287">
                  <c:v>192.869999999969</c:v>
                </c:pt>
                <c:pt idx="19288">
                  <c:v>192.879999999969</c:v>
                </c:pt>
                <c:pt idx="19289">
                  <c:v>192.889999999969</c:v>
                </c:pt>
                <c:pt idx="19290">
                  <c:v>192.899999999969</c:v>
                </c:pt>
                <c:pt idx="19291">
                  <c:v>192.909999999969</c:v>
                </c:pt>
                <c:pt idx="19292">
                  <c:v>192.919999999969</c:v>
                </c:pt>
                <c:pt idx="19293">
                  <c:v>192.929999999969</c:v>
                </c:pt>
                <c:pt idx="19294">
                  <c:v>192.939999999969</c:v>
                </c:pt>
                <c:pt idx="19295">
                  <c:v>192.949999999969</c:v>
                </c:pt>
                <c:pt idx="19296">
                  <c:v>192.959999999969</c:v>
                </c:pt>
                <c:pt idx="19297">
                  <c:v>192.969999999969</c:v>
                </c:pt>
                <c:pt idx="19298">
                  <c:v>192.979999999969</c:v>
                </c:pt>
                <c:pt idx="19299">
                  <c:v>192.989999999969</c:v>
                </c:pt>
                <c:pt idx="19300">
                  <c:v>192.999999999969</c:v>
                </c:pt>
                <c:pt idx="19301">
                  <c:v>193.009999999969</c:v>
                </c:pt>
                <c:pt idx="19302">
                  <c:v>193.019999999969</c:v>
                </c:pt>
                <c:pt idx="19303">
                  <c:v>193.029999999969</c:v>
                </c:pt>
                <c:pt idx="19304">
                  <c:v>193.039999999969</c:v>
                </c:pt>
                <c:pt idx="19305">
                  <c:v>193.049999999969</c:v>
                </c:pt>
                <c:pt idx="19306">
                  <c:v>193.059999999969</c:v>
                </c:pt>
                <c:pt idx="19307">
                  <c:v>193.069999999969</c:v>
                </c:pt>
                <c:pt idx="19308">
                  <c:v>193.079999999969</c:v>
                </c:pt>
                <c:pt idx="19309">
                  <c:v>193.089999999969</c:v>
                </c:pt>
                <c:pt idx="19310">
                  <c:v>193.099999999969</c:v>
                </c:pt>
                <c:pt idx="19311">
                  <c:v>193.109999999969</c:v>
                </c:pt>
                <c:pt idx="19312">
                  <c:v>193.119999999969</c:v>
                </c:pt>
                <c:pt idx="19313">
                  <c:v>193.129999999969</c:v>
                </c:pt>
                <c:pt idx="19314">
                  <c:v>193.139999999969</c:v>
                </c:pt>
                <c:pt idx="19315">
                  <c:v>193.149999999969</c:v>
                </c:pt>
                <c:pt idx="19316">
                  <c:v>193.159999999969</c:v>
                </c:pt>
                <c:pt idx="19317">
                  <c:v>193.169999999969</c:v>
                </c:pt>
                <c:pt idx="19318">
                  <c:v>193.179999999969</c:v>
                </c:pt>
                <c:pt idx="19319">
                  <c:v>193.189999999969</c:v>
                </c:pt>
                <c:pt idx="19320">
                  <c:v>193.199999999969</c:v>
                </c:pt>
                <c:pt idx="19321">
                  <c:v>193.209999999969</c:v>
                </c:pt>
                <c:pt idx="19322">
                  <c:v>193.2199999999689</c:v>
                </c:pt>
                <c:pt idx="19323">
                  <c:v>193.229999999969</c:v>
                </c:pt>
                <c:pt idx="19324">
                  <c:v>193.239999999969</c:v>
                </c:pt>
                <c:pt idx="19325">
                  <c:v>193.2499999999689</c:v>
                </c:pt>
                <c:pt idx="19326">
                  <c:v>193.259999999969</c:v>
                </c:pt>
                <c:pt idx="19327">
                  <c:v>193.269999999969</c:v>
                </c:pt>
                <c:pt idx="19328">
                  <c:v>193.2799999999689</c:v>
                </c:pt>
                <c:pt idx="19329">
                  <c:v>193.289999999969</c:v>
                </c:pt>
                <c:pt idx="19330">
                  <c:v>193.299999999969</c:v>
                </c:pt>
                <c:pt idx="19331">
                  <c:v>193.309999999969</c:v>
                </c:pt>
                <c:pt idx="19332">
                  <c:v>193.319999999969</c:v>
                </c:pt>
                <c:pt idx="19333">
                  <c:v>193.329999999969</c:v>
                </c:pt>
                <c:pt idx="19334">
                  <c:v>193.339999999969</c:v>
                </c:pt>
                <c:pt idx="19335">
                  <c:v>193.349999999969</c:v>
                </c:pt>
                <c:pt idx="19336">
                  <c:v>193.359999999969</c:v>
                </c:pt>
                <c:pt idx="19337">
                  <c:v>193.369999999969</c:v>
                </c:pt>
                <c:pt idx="19338">
                  <c:v>193.379999999969</c:v>
                </c:pt>
                <c:pt idx="19339">
                  <c:v>193.389999999969</c:v>
                </c:pt>
                <c:pt idx="19340">
                  <c:v>193.399999999969</c:v>
                </c:pt>
                <c:pt idx="19341">
                  <c:v>193.409999999969</c:v>
                </c:pt>
                <c:pt idx="19342">
                  <c:v>193.419999999969</c:v>
                </c:pt>
                <c:pt idx="19343">
                  <c:v>193.429999999969</c:v>
                </c:pt>
                <c:pt idx="19344">
                  <c:v>193.439999999969</c:v>
                </c:pt>
                <c:pt idx="19345">
                  <c:v>193.449999999969</c:v>
                </c:pt>
                <c:pt idx="19346">
                  <c:v>193.459999999969</c:v>
                </c:pt>
                <c:pt idx="19347">
                  <c:v>193.469999999969</c:v>
                </c:pt>
                <c:pt idx="19348">
                  <c:v>193.479999999969</c:v>
                </c:pt>
                <c:pt idx="19349">
                  <c:v>193.489999999969</c:v>
                </c:pt>
                <c:pt idx="19350">
                  <c:v>193.499999999969</c:v>
                </c:pt>
                <c:pt idx="19351">
                  <c:v>193.509999999968</c:v>
                </c:pt>
                <c:pt idx="19352">
                  <c:v>193.519999999968</c:v>
                </c:pt>
                <c:pt idx="19353">
                  <c:v>193.529999999968</c:v>
                </c:pt>
                <c:pt idx="19354">
                  <c:v>193.539999999968</c:v>
                </c:pt>
                <c:pt idx="19355">
                  <c:v>193.549999999968</c:v>
                </c:pt>
                <c:pt idx="19356">
                  <c:v>193.559999999968</c:v>
                </c:pt>
                <c:pt idx="19357">
                  <c:v>193.569999999968</c:v>
                </c:pt>
                <c:pt idx="19358">
                  <c:v>193.579999999968</c:v>
                </c:pt>
                <c:pt idx="19359">
                  <c:v>193.589999999968</c:v>
                </c:pt>
                <c:pt idx="19360">
                  <c:v>193.599999999968</c:v>
                </c:pt>
                <c:pt idx="19361">
                  <c:v>193.609999999968</c:v>
                </c:pt>
                <c:pt idx="19362">
                  <c:v>193.6199999999679</c:v>
                </c:pt>
                <c:pt idx="19363">
                  <c:v>193.629999999968</c:v>
                </c:pt>
                <c:pt idx="19364">
                  <c:v>193.639999999968</c:v>
                </c:pt>
                <c:pt idx="19365">
                  <c:v>193.6499999999679</c:v>
                </c:pt>
                <c:pt idx="19366">
                  <c:v>193.659999999968</c:v>
                </c:pt>
                <c:pt idx="19367">
                  <c:v>193.669999999968</c:v>
                </c:pt>
                <c:pt idx="19368">
                  <c:v>193.6799999999679</c:v>
                </c:pt>
                <c:pt idx="19369">
                  <c:v>193.689999999968</c:v>
                </c:pt>
                <c:pt idx="19370">
                  <c:v>193.699999999968</c:v>
                </c:pt>
                <c:pt idx="19371">
                  <c:v>193.7099999999679</c:v>
                </c:pt>
                <c:pt idx="19372">
                  <c:v>193.7199999999679</c:v>
                </c:pt>
                <c:pt idx="19373">
                  <c:v>193.729999999968</c:v>
                </c:pt>
                <c:pt idx="19374">
                  <c:v>193.7399999999679</c:v>
                </c:pt>
                <c:pt idx="19375">
                  <c:v>193.7499999999679</c:v>
                </c:pt>
                <c:pt idx="19376">
                  <c:v>193.759999999968</c:v>
                </c:pt>
                <c:pt idx="19377">
                  <c:v>193.769999999968</c:v>
                </c:pt>
                <c:pt idx="19378">
                  <c:v>193.7799999999679</c:v>
                </c:pt>
                <c:pt idx="19379">
                  <c:v>193.789999999968</c:v>
                </c:pt>
                <c:pt idx="19380">
                  <c:v>193.799999999968</c:v>
                </c:pt>
                <c:pt idx="19381">
                  <c:v>193.809999999968</c:v>
                </c:pt>
                <c:pt idx="19382">
                  <c:v>193.819999999968</c:v>
                </c:pt>
                <c:pt idx="19383">
                  <c:v>193.829999999968</c:v>
                </c:pt>
                <c:pt idx="19384">
                  <c:v>193.839999999968</c:v>
                </c:pt>
                <c:pt idx="19385">
                  <c:v>193.849999999968</c:v>
                </c:pt>
                <c:pt idx="19386">
                  <c:v>193.859999999968</c:v>
                </c:pt>
                <c:pt idx="19387">
                  <c:v>193.869999999968</c:v>
                </c:pt>
                <c:pt idx="19388">
                  <c:v>193.879999999968</c:v>
                </c:pt>
                <c:pt idx="19389">
                  <c:v>193.889999999968</c:v>
                </c:pt>
                <c:pt idx="19390">
                  <c:v>193.899999999968</c:v>
                </c:pt>
                <c:pt idx="19391">
                  <c:v>193.909999999968</c:v>
                </c:pt>
                <c:pt idx="19392">
                  <c:v>193.919999999968</c:v>
                </c:pt>
                <c:pt idx="19393">
                  <c:v>193.929999999968</c:v>
                </c:pt>
                <c:pt idx="19394">
                  <c:v>193.939999999968</c:v>
                </c:pt>
                <c:pt idx="19395">
                  <c:v>193.949999999968</c:v>
                </c:pt>
                <c:pt idx="19396">
                  <c:v>193.959999999968</c:v>
                </c:pt>
                <c:pt idx="19397">
                  <c:v>193.969999999968</c:v>
                </c:pt>
                <c:pt idx="19398">
                  <c:v>193.979999999968</c:v>
                </c:pt>
                <c:pt idx="19399">
                  <c:v>193.989999999968</c:v>
                </c:pt>
                <c:pt idx="19400">
                  <c:v>193.999999999968</c:v>
                </c:pt>
                <c:pt idx="19401">
                  <c:v>194.009999999968</c:v>
                </c:pt>
                <c:pt idx="19402">
                  <c:v>194.019999999968</c:v>
                </c:pt>
                <c:pt idx="19403">
                  <c:v>194.029999999968</c:v>
                </c:pt>
                <c:pt idx="19404">
                  <c:v>194.039999999968</c:v>
                </c:pt>
                <c:pt idx="19405">
                  <c:v>194.049999999968</c:v>
                </c:pt>
                <c:pt idx="19406">
                  <c:v>194.059999999968</c:v>
                </c:pt>
                <c:pt idx="19407">
                  <c:v>194.069999999968</c:v>
                </c:pt>
                <c:pt idx="19408">
                  <c:v>194.079999999968</c:v>
                </c:pt>
                <c:pt idx="19409">
                  <c:v>194.089999999968</c:v>
                </c:pt>
                <c:pt idx="19410">
                  <c:v>194.099999999968</c:v>
                </c:pt>
                <c:pt idx="19411">
                  <c:v>194.109999999968</c:v>
                </c:pt>
                <c:pt idx="19412">
                  <c:v>194.1199999999679</c:v>
                </c:pt>
                <c:pt idx="19413">
                  <c:v>194.129999999968</c:v>
                </c:pt>
                <c:pt idx="19414">
                  <c:v>194.139999999968</c:v>
                </c:pt>
                <c:pt idx="19415">
                  <c:v>194.1499999999679</c:v>
                </c:pt>
                <c:pt idx="19416">
                  <c:v>194.159999999968</c:v>
                </c:pt>
                <c:pt idx="19417">
                  <c:v>194.169999999968</c:v>
                </c:pt>
                <c:pt idx="19418">
                  <c:v>194.1799999999679</c:v>
                </c:pt>
                <c:pt idx="19419">
                  <c:v>194.189999999968</c:v>
                </c:pt>
                <c:pt idx="19420">
                  <c:v>194.199999999968</c:v>
                </c:pt>
                <c:pt idx="19421">
                  <c:v>194.2099999999679</c:v>
                </c:pt>
                <c:pt idx="19422">
                  <c:v>194.2199999999679</c:v>
                </c:pt>
                <c:pt idx="19423">
                  <c:v>194.229999999968</c:v>
                </c:pt>
                <c:pt idx="19424">
                  <c:v>194.2399999999679</c:v>
                </c:pt>
                <c:pt idx="19425">
                  <c:v>194.2499999999679</c:v>
                </c:pt>
                <c:pt idx="19426">
                  <c:v>194.259999999968</c:v>
                </c:pt>
                <c:pt idx="19427">
                  <c:v>194.269999999968</c:v>
                </c:pt>
                <c:pt idx="19428">
                  <c:v>194.2799999999679</c:v>
                </c:pt>
                <c:pt idx="19429">
                  <c:v>194.289999999968</c:v>
                </c:pt>
                <c:pt idx="19430">
                  <c:v>194.299999999968</c:v>
                </c:pt>
                <c:pt idx="19431">
                  <c:v>194.309999999968</c:v>
                </c:pt>
                <c:pt idx="19432">
                  <c:v>194.319999999968</c:v>
                </c:pt>
                <c:pt idx="19433">
                  <c:v>194.329999999968</c:v>
                </c:pt>
                <c:pt idx="19434">
                  <c:v>194.339999999968</c:v>
                </c:pt>
                <c:pt idx="19435">
                  <c:v>194.349999999968</c:v>
                </c:pt>
                <c:pt idx="19436">
                  <c:v>194.359999999968</c:v>
                </c:pt>
                <c:pt idx="19437">
                  <c:v>194.369999999968</c:v>
                </c:pt>
                <c:pt idx="19438">
                  <c:v>194.379999999968</c:v>
                </c:pt>
                <c:pt idx="19439">
                  <c:v>194.389999999968</c:v>
                </c:pt>
                <c:pt idx="19440">
                  <c:v>194.399999999968</c:v>
                </c:pt>
                <c:pt idx="19441">
                  <c:v>194.409999999968</c:v>
                </c:pt>
                <c:pt idx="19442">
                  <c:v>194.419999999968</c:v>
                </c:pt>
                <c:pt idx="19443">
                  <c:v>194.429999999968</c:v>
                </c:pt>
                <c:pt idx="19444">
                  <c:v>194.439999999968</c:v>
                </c:pt>
                <c:pt idx="19445">
                  <c:v>194.449999999968</c:v>
                </c:pt>
                <c:pt idx="19446">
                  <c:v>194.459999999968</c:v>
                </c:pt>
                <c:pt idx="19447">
                  <c:v>194.469999999968</c:v>
                </c:pt>
                <c:pt idx="19448">
                  <c:v>194.479999999968</c:v>
                </c:pt>
                <c:pt idx="19449">
                  <c:v>194.489999999968</c:v>
                </c:pt>
                <c:pt idx="19450">
                  <c:v>194.499999999968</c:v>
                </c:pt>
                <c:pt idx="19451">
                  <c:v>194.509999999968</c:v>
                </c:pt>
                <c:pt idx="19452">
                  <c:v>194.519999999968</c:v>
                </c:pt>
                <c:pt idx="19453">
                  <c:v>194.529999999968</c:v>
                </c:pt>
                <c:pt idx="19454">
                  <c:v>194.539999999968</c:v>
                </c:pt>
                <c:pt idx="19455">
                  <c:v>194.549999999968</c:v>
                </c:pt>
                <c:pt idx="19456">
                  <c:v>194.559999999968</c:v>
                </c:pt>
                <c:pt idx="19457">
                  <c:v>194.569999999968</c:v>
                </c:pt>
                <c:pt idx="19458">
                  <c:v>194.579999999968</c:v>
                </c:pt>
                <c:pt idx="19459">
                  <c:v>194.589999999968</c:v>
                </c:pt>
                <c:pt idx="19460">
                  <c:v>194.599999999968</c:v>
                </c:pt>
                <c:pt idx="19461">
                  <c:v>194.609999999967</c:v>
                </c:pt>
                <c:pt idx="19462">
                  <c:v>194.619999999967</c:v>
                </c:pt>
                <c:pt idx="19463">
                  <c:v>194.629999999967</c:v>
                </c:pt>
                <c:pt idx="19464">
                  <c:v>194.639999999967</c:v>
                </c:pt>
                <c:pt idx="19465">
                  <c:v>194.649999999967</c:v>
                </c:pt>
                <c:pt idx="19466">
                  <c:v>194.659999999967</c:v>
                </c:pt>
                <c:pt idx="19467">
                  <c:v>194.669999999967</c:v>
                </c:pt>
                <c:pt idx="19468">
                  <c:v>194.679999999967</c:v>
                </c:pt>
                <c:pt idx="19469">
                  <c:v>194.689999999967</c:v>
                </c:pt>
                <c:pt idx="19470">
                  <c:v>194.699999999967</c:v>
                </c:pt>
                <c:pt idx="19471">
                  <c:v>194.709999999967</c:v>
                </c:pt>
                <c:pt idx="19472">
                  <c:v>194.7199999999669</c:v>
                </c:pt>
                <c:pt idx="19473">
                  <c:v>194.729999999967</c:v>
                </c:pt>
                <c:pt idx="19474">
                  <c:v>194.739999999967</c:v>
                </c:pt>
                <c:pt idx="19475">
                  <c:v>194.7499999999669</c:v>
                </c:pt>
                <c:pt idx="19476">
                  <c:v>194.759999999967</c:v>
                </c:pt>
                <c:pt idx="19477">
                  <c:v>194.769999999967</c:v>
                </c:pt>
                <c:pt idx="19478">
                  <c:v>194.7799999999669</c:v>
                </c:pt>
                <c:pt idx="19479">
                  <c:v>194.789999999967</c:v>
                </c:pt>
                <c:pt idx="19480">
                  <c:v>194.799999999967</c:v>
                </c:pt>
                <c:pt idx="19481">
                  <c:v>194.809999999967</c:v>
                </c:pt>
                <c:pt idx="19482">
                  <c:v>194.819999999967</c:v>
                </c:pt>
                <c:pt idx="19483">
                  <c:v>194.829999999967</c:v>
                </c:pt>
                <c:pt idx="19484">
                  <c:v>194.839999999967</c:v>
                </c:pt>
                <c:pt idx="19485">
                  <c:v>194.849999999967</c:v>
                </c:pt>
                <c:pt idx="19486">
                  <c:v>194.859999999967</c:v>
                </c:pt>
                <c:pt idx="19487">
                  <c:v>194.869999999967</c:v>
                </c:pt>
                <c:pt idx="19488">
                  <c:v>194.879999999967</c:v>
                </c:pt>
                <c:pt idx="19489">
                  <c:v>194.889999999967</c:v>
                </c:pt>
                <c:pt idx="19490">
                  <c:v>194.899999999967</c:v>
                </c:pt>
                <c:pt idx="19491">
                  <c:v>194.909999999967</c:v>
                </c:pt>
                <c:pt idx="19492">
                  <c:v>194.919999999967</c:v>
                </c:pt>
                <c:pt idx="19493">
                  <c:v>194.929999999967</c:v>
                </c:pt>
                <c:pt idx="19494">
                  <c:v>194.939999999967</c:v>
                </c:pt>
                <c:pt idx="19495">
                  <c:v>194.949999999967</c:v>
                </c:pt>
                <c:pt idx="19496">
                  <c:v>194.959999999967</c:v>
                </c:pt>
                <c:pt idx="19497">
                  <c:v>194.969999999967</c:v>
                </c:pt>
                <c:pt idx="19498">
                  <c:v>194.979999999967</c:v>
                </c:pt>
                <c:pt idx="19499">
                  <c:v>194.989999999967</c:v>
                </c:pt>
                <c:pt idx="19500">
                  <c:v>194.999999999967</c:v>
                </c:pt>
                <c:pt idx="19501">
                  <c:v>195.009999999967</c:v>
                </c:pt>
                <c:pt idx="19502">
                  <c:v>195.019999999967</c:v>
                </c:pt>
                <c:pt idx="19503">
                  <c:v>195.029999999967</c:v>
                </c:pt>
                <c:pt idx="19504">
                  <c:v>195.039999999967</c:v>
                </c:pt>
                <c:pt idx="19505">
                  <c:v>195.049999999967</c:v>
                </c:pt>
                <c:pt idx="19506">
                  <c:v>195.059999999967</c:v>
                </c:pt>
                <c:pt idx="19507">
                  <c:v>195.069999999967</c:v>
                </c:pt>
                <c:pt idx="19508">
                  <c:v>195.079999999967</c:v>
                </c:pt>
                <c:pt idx="19509">
                  <c:v>195.089999999967</c:v>
                </c:pt>
                <c:pt idx="19510">
                  <c:v>195.099999999967</c:v>
                </c:pt>
                <c:pt idx="19511">
                  <c:v>195.109999999967</c:v>
                </c:pt>
                <c:pt idx="19512">
                  <c:v>195.119999999967</c:v>
                </c:pt>
                <c:pt idx="19513">
                  <c:v>195.129999999967</c:v>
                </c:pt>
                <c:pt idx="19514">
                  <c:v>195.139999999967</c:v>
                </c:pt>
                <c:pt idx="19515">
                  <c:v>195.149999999967</c:v>
                </c:pt>
                <c:pt idx="19516">
                  <c:v>195.159999999967</c:v>
                </c:pt>
                <c:pt idx="19517">
                  <c:v>195.169999999967</c:v>
                </c:pt>
                <c:pt idx="19518">
                  <c:v>195.179999999967</c:v>
                </c:pt>
                <c:pt idx="19519">
                  <c:v>195.189999999967</c:v>
                </c:pt>
                <c:pt idx="19520">
                  <c:v>195.199999999967</c:v>
                </c:pt>
                <c:pt idx="19521">
                  <c:v>195.209999999967</c:v>
                </c:pt>
                <c:pt idx="19522">
                  <c:v>195.2199999999669</c:v>
                </c:pt>
                <c:pt idx="19523">
                  <c:v>195.229999999967</c:v>
                </c:pt>
                <c:pt idx="19524">
                  <c:v>195.239999999967</c:v>
                </c:pt>
                <c:pt idx="19525">
                  <c:v>195.2499999999669</c:v>
                </c:pt>
                <c:pt idx="19526">
                  <c:v>195.259999999967</c:v>
                </c:pt>
                <c:pt idx="19527">
                  <c:v>195.269999999967</c:v>
                </c:pt>
                <c:pt idx="19528">
                  <c:v>195.2799999999669</c:v>
                </c:pt>
                <c:pt idx="19529">
                  <c:v>195.289999999967</c:v>
                </c:pt>
                <c:pt idx="19530">
                  <c:v>195.299999999967</c:v>
                </c:pt>
                <c:pt idx="19531">
                  <c:v>195.309999999967</c:v>
                </c:pt>
                <c:pt idx="19532">
                  <c:v>195.319999999967</c:v>
                </c:pt>
                <c:pt idx="19533">
                  <c:v>195.329999999967</c:v>
                </c:pt>
                <c:pt idx="19534">
                  <c:v>195.339999999967</c:v>
                </c:pt>
                <c:pt idx="19535">
                  <c:v>195.349999999967</c:v>
                </c:pt>
                <c:pt idx="19536">
                  <c:v>195.359999999967</c:v>
                </c:pt>
                <c:pt idx="19537">
                  <c:v>195.369999999967</c:v>
                </c:pt>
                <c:pt idx="19538">
                  <c:v>195.379999999967</c:v>
                </c:pt>
                <c:pt idx="19539">
                  <c:v>195.389999999967</c:v>
                </c:pt>
                <c:pt idx="19540">
                  <c:v>195.399999999967</c:v>
                </c:pt>
                <c:pt idx="19541">
                  <c:v>195.409999999967</c:v>
                </c:pt>
                <c:pt idx="19542">
                  <c:v>195.419999999967</c:v>
                </c:pt>
                <c:pt idx="19543">
                  <c:v>195.429999999967</c:v>
                </c:pt>
                <c:pt idx="19544">
                  <c:v>195.439999999967</c:v>
                </c:pt>
                <c:pt idx="19545">
                  <c:v>195.449999999967</c:v>
                </c:pt>
                <c:pt idx="19546">
                  <c:v>195.459999999967</c:v>
                </c:pt>
                <c:pt idx="19547">
                  <c:v>195.469999999967</c:v>
                </c:pt>
                <c:pt idx="19548">
                  <c:v>195.479999999967</c:v>
                </c:pt>
                <c:pt idx="19549">
                  <c:v>195.489999999967</c:v>
                </c:pt>
                <c:pt idx="19550">
                  <c:v>195.499999999967</c:v>
                </c:pt>
                <c:pt idx="19551">
                  <c:v>195.509999999967</c:v>
                </c:pt>
                <c:pt idx="19552">
                  <c:v>195.519999999967</c:v>
                </c:pt>
                <c:pt idx="19553">
                  <c:v>195.529999999967</c:v>
                </c:pt>
                <c:pt idx="19554">
                  <c:v>195.539999999967</c:v>
                </c:pt>
                <c:pt idx="19555">
                  <c:v>195.549999999967</c:v>
                </c:pt>
                <c:pt idx="19556">
                  <c:v>195.559999999967</c:v>
                </c:pt>
                <c:pt idx="19557">
                  <c:v>195.569999999967</c:v>
                </c:pt>
                <c:pt idx="19558">
                  <c:v>195.579999999967</c:v>
                </c:pt>
                <c:pt idx="19559">
                  <c:v>195.589999999967</c:v>
                </c:pt>
                <c:pt idx="19560">
                  <c:v>195.599999999967</c:v>
                </c:pt>
                <c:pt idx="19561">
                  <c:v>195.609999999967</c:v>
                </c:pt>
                <c:pt idx="19562">
                  <c:v>195.619999999967</c:v>
                </c:pt>
                <c:pt idx="19563">
                  <c:v>195.629999999967</c:v>
                </c:pt>
                <c:pt idx="19564">
                  <c:v>195.639999999967</c:v>
                </c:pt>
                <c:pt idx="19565">
                  <c:v>195.649999999967</c:v>
                </c:pt>
                <c:pt idx="19566">
                  <c:v>195.659999999967</c:v>
                </c:pt>
                <c:pt idx="19567">
                  <c:v>195.669999999967</c:v>
                </c:pt>
                <c:pt idx="19568">
                  <c:v>195.679999999967</c:v>
                </c:pt>
                <c:pt idx="19569">
                  <c:v>195.689999999967</c:v>
                </c:pt>
                <c:pt idx="19570">
                  <c:v>195.699999999967</c:v>
                </c:pt>
                <c:pt idx="19571">
                  <c:v>195.709999999966</c:v>
                </c:pt>
                <c:pt idx="19572">
                  <c:v>195.7199999999659</c:v>
                </c:pt>
                <c:pt idx="19573">
                  <c:v>195.729999999966</c:v>
                </c:pt>
                <c:pt idx="19574">
                  <c:v>195.739999999966</c:v>
                </c:pt>
                <c:pt idx="19575">
                  <c:v>195.749999999966</c:v>
                </c:pt>
                <c:pt idx="19576">
                  <c:v>195.759999999966</c:v>
                </c:pt>
                <c:pt idx="19577">
                  <c:v>195.769999999966</c:v>
                </c:pt>
                <c:pt idx="19578">
                  <c:v>195.779999999966</c:v>
                </c:pt>
                <c:pt idx="19579">
                  <c:v>195.789999999966</c:v>
                </c:pt>
                <c:pt idx="19580">
                  <c:v>195.799999999966</c:v>
                </c:pt>
                <c:pt idx="19581">
                  <c:v>195.809999999966</c:v>
                </c:pt>
                <c:pt idx="19582">
                  <c:v>195.819999999966</c:v>
                </c:pt>
                <c:pt idx="19583">
                  <c:v>195.829999999966</c:v>
                </c:pt>
                <c:pt idx="19584">
                  <c:v>195.839999999966</c:v>
                </c:pt>
                <c:pt idx="19585">
                  <c:v>195.849999999966</c:v>
                </c:pt>
                <c:pt idx="19586">
                  <c:v>195.859999999966</c:v>
                </c:pt>
                <c:pt idx="19587">
                  <c:v>195.869999999966</c:v>
                </c:pt>
                <c:pt idx="19588">
                  <c:v>195.879999999966</c:v>
                </c:pt>
                <c:pt idx="19589">
                  <c:v>195.889999999966</c:v>
                </c:pt>
                <c:pt idx="19590">
                  <c:v>195.899999999966</c:v>
                </c:pt>
                <c:pt idx="19591">
                  <c:v>195.909999999966</c:v>
                </c:pt>
                <c:pt idx="19592">
                  <c:v>195.919999999966</c:v>
                </c:pt>
                <c:pt idx="19593">
                  <c:v>195.929999999966</c:v>
                </c:pt>
                <c:pt idx="19594">
                  <c:v>195.939999999966</c:v>
                </c:pt>
                <c:pt idx="19595">
                  <c:v>195.949999999966</c:v>
                </c:pt>
                <c:pt idx="19596">
                  <c:v>195.959999999966</c:v>
                </c:pt>
                <c:pt idx="19597">
                  <c:v>195.969999999966</c:v>
                </c:pt>
                <c:pt idx="19598">
                  <c:v>195.979999999966</c:v>
                </c:pt>
                <c:pt idx="19599">
                  <c:v>195.989999999966</c:v>
                </c:pt>
                <c:pt idx="19600">
                  <c:v>195.999999999966</c:v>
                </c:pt>
                <c:pt idx="19601">
                  <c:v>196.009999999966</c:v>
                </c:pt>
                <c:pt idx="19602">
                  <c:v>196.019999999966</c:v>
                </c:pt>
                <c:pt idx="19603">
                  <c:v>196.029999999966</c:v>
                </c:pt>
                <c:pt idx="19604">
                  <c:v>196.039999999966</c:v>
                </c:pt>
                <c:pt idx="19605">
                  <c:v>196.049999999966</c:v>
                </c:pt>
                <c:pt idx="19606">
                  <c:v>196.059999999966</c:v>
                </c:pt>
                <c:pt idx="19607">
                  <c:v>196.069999999966</c:v>
                </c:pt>
                <c:pt idx="19608">
                  <c:v>196.079999999966</c:v>
                </c:pt>
                <c:pt idx="19609">
                  <c:v>196.089999999966</c:v>
                </c:pt>
                <c:pt idx="19610">
                  <c:v>196.099999999966</c:v>
                </c:pt>
                <c:pt idx="19611">
                  <c:v>196.109999999966</c:v>
                </c:pt>
                <c:pt idx="19612">
                  <c:v>196.119999999966</c:v>
                </c:pt>
                <c:pt idx="19613">
                  <c:v>196.129999999966</c:v>
                </c:pt>
                <c:pt idx="19614">
                  <c:v>196.139999999966</c:v>
                </c:pt>
                <c:pt idx="19615">
                  <c:v>196.149999999966</c:v>
                </c:pt>
                <c:pt idx="19616">
                  <c:v>196.159999999966</c:v>
                </c:pt>
                <c:pt idx="19617">
                  <c:v>196.169999999966</c:v>
                </c:pt>
                <c:pt idx="19618">
                  <c:v>196.179999999966</c:v>
                </c:pt>
                <c:pt idx="19619">
                  <c:v>196.189999999966</c:v>
                </c:pt>
                <c:pt idx="19620">
                  <c:v>196.199999999966</c:v>
                </c:pt>
                <c:pt idx="19621">
                  <c:v>196.209999999966</c:v>
                </c:pt>
                <c:pt idx="19622">
                  <c:v>196.2199999999659</c:v>
                </c:pt>
                <c:pt idx="19623">
                  <c:v>196.229999999966</c:v>
                </c:pt>
                <c:pt idx="19624">
                  <c:v>196.239999999966</c:v>
                </c:pt>
                <c:pt idx="19625">
                  <c:v>196.249999999966</c:v>
                </c:pt>
                <c:pt idx="19626">
                  <c:v>196.259999999966</c:v>
                </c:pt>
                <c:pt idx="19627">
                  <c:v>196.269999999966</c:v>
                </c:pt>
                <c:pt idx="19628">
                  <c:v>196.279999999966</c:v>
                </c:pt>
                <c:pt idx="19629">
                  <c:v>196.289999999966</c:v>
                </c:pt>
                <c:pt idx="19630">
                  <c:v>196.299999999966</c:v>
                </c:pt>
                <c:pt idx="19631">
                  <c:v>196.309999999966</c:v>
                </c:pt>
                <c:pt idx="19632">
                  <c:v>196.319999999966</c:v>
                </c:pt>
                <c:pt idx="19633">
                  <c:v>196.329999999966</c:v>
                </c:pt>
                <c:pt idx="19634">
                  <c:v>196.339999999966</c:v>
                </c:pt>
                <c:pt idx="19635">
                  <c:v>196.349999999966</c:v>
                </c:pt>
                <c:pt idx="19636">
                  <c:v>196.359999999966</c:v>
                </c:pt>
                <c:pt idx="19637">
                  <c:v>196.369999999966</c:v>
                </c:pt>
                <c:pt idx="19638">
                  <c:v>196.379999999966</c:v>
                </c:pt>
                <c:pt idx="19639">
                  <c:v>196.389999999966</c:v>
                </c:pt>
                <c:pt idx="19640">
                  <c:v>196.399999999966</c:v>
                </c:pt>
                <c:pt idx="19641">
                  <c:v>196.409999999966</c:v>
                </c:pt>
                <c:pt idx="19642">
                  <c:v>196.419999999966</c:v>
                </c:pt>
                <c:pt idx="19643">
                  <c:v>196.429999999966</c:v>
                </c:pt>
                <c:pt idx="19644">
                  <c:v>196.439999999966</c:v>
                </c:pt>
                <c:pt idx="19645">
                  <c:v>196.449999999966</c:v>
                </c:pt>
                <c:pt idx="19646">
                  <c:v>196.459999999966</c:v>
                </c:pt>
                <c:pt idx="19647">
                  <c:v>196.469999999966</c:v>
                </c:pt>
                <c:pt idx="19648">
                  <c:v>196.479999999966</c:v>
                </c:pt>
                <c:pt idx="19649">
                  <c:v>196.489999999966</c:v>
                </c:pt>
                <c:pt idx="19650">
                  <c:v>196.499999999966</c:v>
                </c:pt>
                <c:pt idx="19651">
                  <c:v>196.509999999966</c:v>
                </c:pt>
                <c:pt idx="19652">
                  <c:v>196.519999999966</c:v>
                </c:pt>
                <c:pt idx="19653">
                  <c:v>196.529999999966</c:v>
                </c:pt>
                <c:pt idx="19654">
                  <c:v>196.539999999966</c:v>
                </c:pt>
                <c:pt idx="19655">
                  <c:v>196.549999999966</c:v>
                </c:pt>
                <c:pt idx="19656">
                  <c:v>196.559999999966</c:v>
                </c:pt>
                <c:pt idx="19657">
                  <c:v>196.569999999966</c:v>
                </c:pt>
                <c:pt idx="19658">
                  <c:v>196.579999999966</c:v>
                </c:pt>
                <c:pt idx="19659">
                  <c:v>196.589999999966</c:v>
                </c:pt>
                <c:pt idx="19660">
                  <c:v>196.599999999966</c:v>
                </c:pt>
                <c:pt idx="19661">
                  <c:v>196.609999999966</c:v>
                </c:pt>
                <c:pt idx="19662">
                  <c:v>196.619999999966</c:v>
                </c:pt>
                <c:pt idx="19663">
                  <c:v>196.629999999966</c:v>
                </c:pt>
                <c:pt idx="19664">
                  <c:v>196.639999999966</c:v>
                </c:pt>
                <c:pt idx="19665">
                  <c:v>196.649999999966</c:v>
                </c:pt>
                <c:pt idx="19666">
                  <c:v>196.659999999966</c:v>
                </c:pt>
                <c:pt idx="19667">
                  <c:v>196.669999999966</c:v>
                </c:pt>
                <c:pt idx="19668">
                  <c:v>196.679999999966</c:v>
                </c:pt>
                <c:pt idx="19669">
                  <c:v>196.689999999966</c:v>
                </c:pt>
                <c:pt idx="19670">
                  <c:v>196.699999999966</c:v>
                </c:pt>
                <c:pt idx="19671">
                  <c:v>196.709999999966</c:v>
                </c:pt>
                <c:pt idx="19672">
                  <c:v>196.7199999999659</c:v>
                </c:pt>
                <c:pt idx="19673">
                  <c:v>196.729999999966</c:v>
                </c:pt>
                <c:pt idx="19674">
                  <c:v>196.739999999966</c:v>
                </c:pt>
                <c:pt idx="19675">
                  <c:v>196.749999999966</c:v>
                </c:pt>
                <c:pt idx="19676">
                  <c:v>196.759999999966</c:v>
                </c:pt>
                <c:pt idx="19677">
                  <c:v>196.769999999966</c:v>
                </c:pt>
                <c:pt idx="19678">
                  <c:v>196.779999999966</c:v>
                </c:pt>
                <c:pt idx="19679">
                  <c:v>196.789999999966</c:v>
                </c:pt>
                <c:pt idx="19680">
                  <c:v>196.799999999966</c:v>
                </c:pt>
                <c:pt idx="19681">
                  <c:v>196.809999999965</c:v>
                </c:pt>
                <c:pt idx="19682">
                  <c:v>196.819999999965</c:v>
                </c:pt>
                <c:pt idx="19683">
                  <c:v>196.829999999965</c:v>
                </c:pt>
                <c:pt idx="19684">
                  <c:v>196.839999999965</c:v>
                </c:pt>
                <c:pt idx="19685">
                  <c:v>196.849999999965</c:v>
                </c:pt>
                <c:pt idx="19686">
                  <c:v>196.859999999965</c:v>
                </c:pt>
                <c:pt idx="19687">
                  <c:v>196.869999999965</c:v>
                </c:pt>
                <c:pt idx="19688">
                  <c:v>196.879999999965</c:v>
                </c:pt>
                <c:pt idx="19689">
                  <c:v>196.889999999965</c:v>
                </c:pt>
                <c:pt idx="19690">
                  <c:v>196.899999999965</c:v>
                </c:pt>
                <c:pt idx="19691">
                  <c:v>196.909999999965</c:v>
                </c:pt>
                <c:pt idx="19692">
                  <c:v>196.919999999965</c:v>
                </c:pt>
                <c:pt idx="19693">
                  <c:v>196.929999999965</c:v>
                </c:pt>
                <c:pt idx="19694">
                  <c:v>196.939999999965</c:v>
                </c:pt>
                <c:pt idx="19695">
                  <c:v>196.949999999965</c:v>
                </c:pt>
                <c:pt idx="19696">
                  <c:v>196.959999999965</c:v>
                </c:pt>
                <c:pt idx="19697">
                  <c:v>196.969999999965</c:v>
                </c:pt>
                <c:pt idx="19698">
                  <c:v>196.979999999965</c:v>
                </c:pt>
                <c:pt idx="19699">
                  <c:v>196.989999999965</c:v>
                </c:pt>
                <c:pt idx="19700">
                  <c:v>196.999999999965</c:v>
                </c:pt>
                <c:pt idx="19701">
                  <c:v>197.009999999965</c:v>
                </c:pt>
                <c:pt idx="19702">
                  <c:v>197.019999999965</c:v>
                </c:pt>
                <c:pt idx="19703">
                  <c:v>197.029999999965</c:v>
                </c:pt>
                <c:pt idx="19704">
                  <c:v>197.039999999965</c:v>
                </c:pt>
                <c:pt idx="19705">
                  <c:v>197.049999999965</c:v>
                </c:pt>
                <c:pt idx="19706">
                  <c:v>197.059999999965</c:v>
                </c:pt>
                <c:pt idx="19707">
                  <c:v>197.069999999965</c:v>
                </c:pt>
                <c:pt idx="19708">
                  <c:v>197.079999999965</c:v>
                </c:pt>
                <c:pt idx="19709">
                  <c:v>197.089999999965</c:v>
                </c:pt>
                <c:pt idx="19710">
                  <c:v>197.099999999965</c:v>
                </c:pt>
                <c:pt idx="19711">
                  <c:v>197.109999999965</c:v>
                </c:pt>
                <c:pt idx="19712">
                  <c:v>197.119999999965</c:v>
                </c:pt>
                <c:pt idx="19713">
                  <c:v>197.129999999965</c:v>
                </c:pt>
                <c:pt idx="19714">
                  <c:v>197.139999999965</c:v>
                </c:pt>
                <c:pt idx="19715">
                  <c:v>197.149999999965</c:v>
                </c:pt>
                <c:pt idx="19716">
                  <c:v>197.159999999965</c:v>
                </c:pt>
                <c:pt idx="19717">
                  <c:v>197.169999999965</c:v>
                </c:pt>
                <c:pt idx="19718">
                  <c:v>197.179999999965</c:v>
                </c:pt>
                <c:pt idx="19719">
                  <c:v>197.189999999965</c:v>
                </c:pt>
                <c:pt idx="19720">
                  <c:v>197.199999999965</c:v>
                </c:pt>
                <c:pt idx="19721">
                  <c:v>197.209999999965</c:v>
                </c:pt>
                <c:pt idx="19722">
                  <c:v>197.219999999965</c:v>
                </c:pt>
                <c:pt idx="19723">
                  <c:v>197.229999999965</c:v>
                </c:pt>
                <c:pt idx="19724">
                  <c:v>197.239999999965</c:v>
                </c:pt>
                <c:pt idx="19725">
                  <c:v>197.249999999965</c:v>
                </c:pt>
                <c:pt idx="19726">
                  <c:v>197.259999999965</c:v>
                </c:pt>
                <c:pt idx="19727">
                  <c:v>197.269999999965</c:v>
                </c:pt>
                <c:pt idx="19728">
                  <c:v>197.279999999965</c:v>
                </c:pt>
                <c:pt idx="19729">
                  <c:v>197.289999999965</c:v>
                </c:pt>
                <c:pt idx="19730">
                  <c:v>197.299999999965</c:v>
                </c:pt>
                <c:pt idx="19731">
                  <c:v>197.309999999965</c:v>
                </c:pt>
                <c:pt idx="19732">
                  <c:v>197.319999999965</c:v>
                </c:pt>
                <c:pt idx="19733">
                  <c:v>197.329999999965</c:v>
                </c:pt>
                <c:pt idx="19734">
                  <c:v>197.339999999965</c:v>
                </c:pt>
                <c:pt idx="19735">
                  <c:v>197.349999999965</c:v>
                </c:pt>
                <c:pt idx="19736">
                  <c:v>197.359999999965</c:v>
                </c:pt>
                <c:pt idx="19737">
                  <c:v>197.369999999965</c:v>
                </c:pt>
                <c:pt idx="19738">
                  <c:v>197.379999999965</c:v>
                </c:pt>
                <c:pt idx="19739">
                  <c:v>197.389999999965</c:v>
                </c:pt>
                <c:pt idx="19740">
                  <c:v>197.399999999965</c:v>
                </c:pt>
                <c:pt idx="19741">
                  <c:v>197.409999999965</c:v>
                </c:pt>
                <c:pt idx="19742">
                  <c:v>197.419999999965</c:v>
                </c:pt>
                <c:pt idx="19743">
                  <c:v>197.429999999965</c:v>
                </c:pt>
                <c:pt idx="19744">
                  <c:v>197.439999999965</c:v>
                </c:pt>
                <c:pt idx="19745">
                  <c:v>197.449999999965</c:v>
                </c:pt>
                <c:pt idx="19746">
                  <c:v>197.459999999965</c:v>
                </c:pt>
                <c:pt idx="19747">
                  <c:v>197.469999999965</c:v>
                </c:pt>
                <c:pt idx="19748">
                  <c:v>197.479999999965</c:v>
                </c:pt>
                <c:pt idx="19749">
                  <c:v>197.489999999965</c:v>
                </c:pt>
                <c:pt idx="19750">
                  <c:v>197.499999999965</c:v>
                </c:pt>
                <c:pt idx="19751">
                  <c:v>197.509999999965</c:v>
                </c:pt>
                <c:pt idx="19752">
                  <c:v>197.519999999965</c:v>
                </c:pt>
                <c:pt idx="19753">
                  <c:v>197.529999999965</c:v>
                </c:pt>
                <c:pt idx="19754">
                  <c:v>197.539999999965</c:v>
                </c:pt>
                <c:pt idx="19755">
                  <c:v>197.549999999965</c:v>
                </c:pt>
                <c:pt idx="19756">
                  <c:v>197.559999999965</c:v>
                </c:pt>
                <c:pt idx="19757">
                  <c:v>197.569999999965</c:v>
                </c:pt>
                <c:pt idx="19758">
                  <c:v>197.579999999965</c:v>
                </c:pt>
                <c:pt idx="19759">
                  <c:v>197.589999999965</c:v>
                </c:pt>
                <c:pt idx="19760">
                  <c:v>197.599999999965</c:v>
                </c:pt>
                <c:pt idx="19761">
                  <c:v>197.609999999965</c:v>
                </c:pt>
                <c:pt idx="19762">
                  <c:v>197.619999999965</c:v>
                </c:pt>
                <c:pt idx="19763">
                  <c:v>197.629999999965</c:v>
                </c:pt>
                <c:pt idx="19764">
                  <c:v>197.639999999965</c:v>
                </c:pt>
                <c:pt idx="19765">
                  <c:v>197.649999999965</c:v>
                </c:pt>
                <c:pt idx="19766">
                  <c:v>197.659999999965</c:v>
                </c:pt>
                <c:pt idx="19767">
                  <c:v>197.669999999965</c:v>
                </c:pt>
                <c:pt idx="19768">
                  <c:v>197.679999999965</c:v>
                </c:pt>
                <c:pt idx="19769">
                  <c:v>197.689999999965</c:v>
                </c:pt>
                <c:pt idx="19770">
                  <c:v>197.699999999965</c:v>
                </c:pt>
                <c:pt idx="19771">
                  <c:v>197.709999999965</c:v>
                </c:pt>
                <c:pt idx="19772">
                  <c:v>197.719999999965</c:v>
                </c:pt>
                <c:pt idx="19773">
                  <c:v>197.729999999965</c:v>
                </c:pt>
                <c:pt idx="19774">
                  <c:v>197.739999999965</c:v>
                </c:pt>
                <c:pt idx="19775">
                  <c:v>197.749999999965</c:v>
                </c:pt>
                <c:pt idx="19776">
                  <c:v>197.759999999965</c:v>
                </c:pt>
                <c:pt idx="19777">
                  <c:v>197.769999999965</c:v>
                </c:pt>
                <c:pt idx="19778">
                  <c:v>197.779999999965</c:v>
                </c:pt>
                <c:pt idx="19779">
                  <c:v>197.789999999965</c:v>
                </c:pt>
                <c:pt idx="19780">
                  <c:v>197.799999999965</c:v>
                </c:pt>
                <c:pt idx="19781">
                  <c:v>197.809999999965</c:v>
                </c:pt>
                <c:pt idx="19782">
                  <c:v>197.819999999965</c:v>
                </c:pt>
                <c:pt idx="19783">
                  <c:v>197.829999999965</c:v>
                </c:pt>
                <c:pt idx="19784">
                  <c:v>197.839999999965</c:v>
                </c:pt>
                <c:pt idx="19785">
                  <c:v>197.849999999965</c:v>
                </c:pt>
                <c:pt idx="19786">
                  <c:v>197.859999999965</c:v>
                </c:pt>
                <c:pt idx="19787">
                  <c:v>197.869999999965</c:v>
                </c:pt>
                <c:pt idx="19788">
                  <c:v>197.879999999965</c:v>
                </c:pt>
                <c:pt idx="19789">
                  <c:v>197.889999999965</c:v>
                </c:pt>
                <c:pt idx="19790">
                  <c:v>197.899999999965</c:v>
                </c:pt>
                <c:pt idx="19791">
                  <c:v>197.909999999964</c:v>
                </c:pt>
                <c:pt idx="19792">
                  <c:v>197.919999999964</c:v>
                </c:pt>
                <c:pt idx="19793">
                  <c:v>197.929999999964</c:v>
                </c:pt>
                <c:pt idx="19794">
                  <c:v>197.939999999964</c:v>
                </c:pt>
                <c:pt idx="19795">
                  <c:v>197.949999999964</c:v>
                </c:pt>
                <c:pt idx="19796">
                  <c:v>197.959999999964</c:v>
                </c:pt>
                <c:pt idx="19797">
                  <c:v>197.969999999964</c:v>
                </c:pt>
                <c:pt idx="19798">
                  <c:v>197.979999999964</c:v>
                </c:pt>
                <c:pt idx="19799">
                  <c:v>197.989999999964</c:v>
                </c:pt>
                <c:pt idx="19800">
                  <c:v>197.999999999964</c:v>
                </c:pt>
                <c:pt idx="19801">
                  <c:v>198.009999999964</c:v>
                </c:pt>
                <c:pt idx="19802">
                  <c:v>198.019999999964</c:v>
                </c:pt>
                <c:pt idx="19803">
                  <c:v>198.029999999964</c:v>
                </c:pt>
                <c:pt idx="19804">
                  <c:v>198.039999999964</c:v>
                </c:pt>
                <c:pt idx="19805">
                  <c:v>198.049999999964</c:v>
                </c:pt>
                <c:pt idx="19806">
                  <c:v>198.059999999964</c:v>
                </c:pt>
                <c:pt idx="19807">
                  <c:v>198.069999999964</c:v>
                </c:pt>
                <c:pt idx="19808">
                  <c:v>198.079999999964</c:v>
                </c:pt>
                <c:pt idx="19809">
                  <c:v>198.089999999964</c:v>
                </c:pt>
                <c:pt idx="19810">
                  <c:v>198.099999999964</c:v>
                </c:pt>
                <c:pt idx="19811">
                  <c:v>198.109999999964</c:v>
                </c:pt>
                <c:pt idx="19812">
                  <c:v>198.119999999964</c:v>
                </c:pt>
                <c:pt idx="19813">
                  <c:v>198.129999999964</c:v>
                </c:pt>
                <c:pt idx="19814">
                  <c:v>198.139999999964</c:v>
                </c:pt>
                <c:pt idx="19815">
                  <c:v>198.149999999964</c:v>
                </c:pt>
                <c:pt idx="19816">
                  <c:v>198.159999999964</c:v>
                </c:pt>
                <c:pt idx="19817">
                  <c:v>198.169999999964</c:v>
                </c:pt>
                <c:pt idx="19818">
                  <c:v>198.179999999964</c:v>
                </c:pt>
                <c:pt idx="19819">
                  <c:v>198.189999999964</c:v>
                </c:pt>
                <c:pt idx="19820">
                  <c:v>198.199999999964</c:v>
                </c:pt>
                <c:pt idx="19821">
                  <c:v>198.209999999964</c:v>
                </c:pt>
                <c:pt idx="19822">
                  <c:v>198.219999999964</c:v>
                </c:pt>
                <c:pt idx="19823">
                  <c:v>198.229999999964</c:v>
                </c:pt>
                <c:pt idx="19824">
                  <c:v>198.239999999964</c:v>
                </c:pt>
                <c:pt idx="19825">
                  <c:v>198.249999999964</c:v>
                </c:pt>
                <c:pt idx="19826">
                  <c:v>198.259999999964</c:v>
                </c:pt>
                <c:pt idx="19827">
                  <c:v>198.269999999964</c:v>
                </c:pt>
                <c:pt idx="19828">
                  <c:v>198.279999999964</c:v>
                </c:pt>
                <c:pt idx="19829">
                  <c:v>198.289999999964</c:v>
                </c:pt>
                <c:pt idx="19830">
                  <c:v>198.299999999964</c:v>
                </c:pt>
                <c:pt idx="19831">
                  <c:v>198.309999999964</c:v>
                </c:pt>
                <c:pt idx="19832">
                  <c:v>198.319999999964</c:v>
                </c:pt>
                <c:pt idx="19833">
                  <c:v>198.329999999964</c:v>
                </c:pt>
                <c:pt idx="19834">
                  <c:v>198.339999999964</c:v>
                </c:pt>
                <c:pt idx="19835">
                  <c:v>198.349999999964</c:v>
                </c:pt>
                <c:pt idx="19836">
                  <c:v>198.359999999964</c:v>
                </c:pt>
                <c:pt idx="19837">
                  <c:v>198.369999999964</c:v>
                </c:pt>
                <c:pt idx="19838">
                  <c:v>198.379999999964</c:v>
                </c:pt>
                <c:pt idx="19839">
                  <c:v>198.389999999964</c:v>
                </c:pt>
                <c:pt idx="19840">
                  <c:v>198.399999999964</c:v>
                </c:pt>
                <c:pt idx="19841">
                  <c:v>198.409999999964</c:v>
                </c:pt>
                <c:pt idx="19842">
                  <c:v>198.419999999964</c:v>
                </c:pt>
                <c:pt idx="19843">
                  <c:v>198.429999999964</c:v>
                </c:pt>
                <c:pt idx="19844">
                  <c:v>198.439999999964</c:v>
                </c:pt>
                <c:pt idx="19845">
                  <c:v>198.449999999964</c:v>
                </c:pt>
                <c:pt idx="19846">
                  <c:v>198.459999999964</c:v>
                </c:pt>
                <c:pt idx="19847">
                  <c:v>198.469999999964</c:v>
                </c:pt>
                <c:pt idx="19848">
                  <c:v>198.479999999964</c:v>
                </c:pt>
                <c:pt idx="19849">
                  <c:v>198.489999999964</c:v>
                </c:pt>
                <c:pt idx="19850">
                  <c:v>198.499999999964</c:v>
                </c:pt>
                <c:pt idx="19851">
                  <c:v>198.509999999964</c:v>
                </c:pt>
                <c:pt idx="19852">
                  <c:v>198.519999999964</c:v>
                </c:pt>
                <c:pt idx="19853">
                  <c:v>198.529999999964</c:v>
                </c:pt>
                <c:pt idx="19854">
                  <c:v>198.539999999964</c:v>
                </c:pt>
                <c:pt idx="19855">
                  <c:v>198.549999999964</c:v>
                </c:pt>
                <c:pt idx="19856">
                  <c:v>198.559999999964</c:v>
                </c:pt>
                <c:pt idx="19857">
                  <c:v>198.569999999964</c:v>
                </c:pt>
                <c:pt idx="19858">
                  <c:v>198.579999999964</c:v>
                </c:pt>
                <c:pt idx="19859">
                  <c:v>198.589999999964</c:v>
                </c:pt>
                <c:pt idx="19860">
                  <c:v>198.599999999964</c:v>
                </c:pt>
                <c:pt idx="19861">
                  <c:v>198.609999999964</c:v>
                </c:pt>
                <c:pt idx="19862">
                  <c:v>198.619999999964</c:v>
                </c:pt>
                <c:pt idx="19863">
                  <c:v>198.629999999964</c:v>
                </c:pt>
                <c:pt idx="19864">
                  <c:v>198.639999999964</c:v>
                </c:pt>
                <c:pt idx="19865">
                  <c:v>198.649999999964</c:v>
                </c:pt>
                <c:pt idx="19866">
                  <c:v>198.659999999964</c:v>
                </c:pt>
                <c:pt idx="19867">
                  <c:v>198.669999999964</c:v>
                </c:pt>
                <c:pt idx="19868">
                  <c:v>198.679999999964</c:v>
                </c:pt>
                <c:pt idx="19869">
                  <c:v>198.689999999964</c:v>
                </c:pt>
                <c:pt idx="19870">
                  <c:v>198.699999999964</c:v>
                </c:pt>
                <c:pt idx="19871">
                  <c:v>198.709999999964</c:v>
                </c:pt>
                <c:pt idx="19872">
                  <c:v>198.719999999964</c:v>
                </c:pt>
                <c:pt idx="19873">
                  <c:v>198.729999999964</c:v>
                </c:pt>
                <c:pt idx="19874">
                  <c:v>198.739999999964</c:v>
                </c:pt>
                <c:pt idx="19875">
                  <c:v>198.749999999964</c:v>
                </c:pt>
                <c:pt idx="19876">
                  <c:v>198.759999999964</c:v>
                </c:pt>
                <c:pt idx="19877">
                  <c:v>198.769999999964</c:v>
                </c:pt>
                <c:pt idx="19878">
                  <c:v>198.779999999964</c:v>
                </c:pt>
                <c:pt idx="19879">
                  <c:v>198.789999999964</c:v>
                </c:pt>
                <c:pt idx="19880">
                  <c:v>198.799999999964</c:v>
                </c:pt>
                <c:pt idx="19881">
                  <c:v>198.809999999964</c:v>
                </c:pt>
                <c:pt idx="19882">
                  <c:v>198.819999999964</c:v>
                </c:pt>
                <c:pt idx="19883">
                  <c:v>198.829999999964</c:v>
                </c:pt>
                <c:pt idx="19884">
                  <c:v>198.839999999964</c:v>
                </c:pt>
                <c:pt idx="19885">
                  <c:v>198.849999999964</c:v>
                </c:pt>
                <c:pt idx="19886">
                  <c:v>198.859999999964</c:v>
                </c:pt>
                <c:pt idx="19887">
                  <c:v>198.869999999964</c:v>
                </c:pt>
                <c:pt idx="19888">
                  <c:v>198.879999999964</c:v>
                </c:pt>
                <c:pt idx="19889">
                  <c:v>198.889999999964</c:v>
                </c:pt>
                <c:pt idx="19890">
                  <c:v>198.899999999964</c:v>
                </c:pt>
                <c:pt idx="19891">
                  <c:v>198.909999999964</c:v>
                </c:pt>
                <c:pt idx="19892">
                  <c:v>198.919999999964</c:v>
                </c:pt>
                <c:pt idx="19893">
                  <c:v>198.929999999964</c:v>
                </c:pt>
                <c:pt idx="19894">
                  <c:v>198.939999999964</c:v>
                </c:pt>
                <c:pt idx="19895">
                  <c:v>198.949999999964</c:v>
                </c:pt>
                <c:pt idx="19896">
                  <c:v>198.959999999964</c:v>
                </c:pt>
                <c:pt idx="19897">
                  <c:v>198.969999999964</c:v>
                </c:pt>
                <c:pt idx="19898">
                  <c:v>198.979999999964</c:v>
                </c:pt>
                <c:pt idx="19899">
                  <c:v>198.989999999964</c:v>
                </c:pt>
                <c:pt idx="19900">
                  <c:v>198.999999999964</c:v>
                </c:pt>
                <c:pt idx="19901">
                  <c:v>199.009999999963</c:v>
                </c:pt>
                <c:pt idx="19902">
                  <c:v>199.019999999963</c:v>
                </c:pt>
                <c:pt idx="19903">
                  <c:v>199.029999999963</c:v>
                </c:pt>
                <c:pt idx="19904">
                  <c:v>199.039999999963</c:v>
                </c:pt>
                <c:pt idx="19905">
                  <c:v>199.049999999963</c:v>
                </c:pt>
                <c:pt idx="19906">
                  <c:v>199.059999999963</c:v>
                </c:pt>
                <c:pt idx="19907">
                  <c:v>199.069999999963</c:v>
                </c:pt>
                <c:pt idx="19908">
                  <c:v>199.079999999963</c:v>
                </c:pt>
                <c:pt idx="19909">
                  <c:v>199.089999999963</c:v>
                </c:pt>
                <c:pt idx="19910">
                  <c:v>199.099999999963</c:v>
                </c:pt>
                <c:pt idx="19911">
                  <c:v>199.109999999963</c:v>
                </c:pt>
                <c:pt idx="19912">
                  <c:v>199.119999999963</c:v>
                </c:pt>
                <c:pt idx="19913">
                  <c:v>199.129999999963</c:v>
                </c:pt>
                <c:pt idx="19914">
                  <c:v>199.139999999963</c:v>
                </c:pt>
                <c:pt idx="19915">
                  <c:v>199.149999999963</c:v>
                </c:pt>
                <c:pt idx="19916">
                  <c:v>199.159999999963</c:v>
                </c:pt>
                <c:pt idx="19917">
                  <c:v>199.169999999963</c:v>
                </c:pt>
                <c:pt idx="19918">
                  <c:v>199.179999999963</c:v>
                </c:pt>
                <c:pt idx="19919">
                  <c:v>199.189999999963</c:v>
                </c:pt>
                <c:pt idx="19920">
                  <c:v>199.199999999963</c:v>
                </c:pt>
                <c:pt idx="19921">
                  <c:v>199.209999999963</c:v>
                </c:pt>
                <c:pt idx="19922">
                  <c:v>199.2199999999629</c:v>
                </c:pt>
                <c:pt idx="19923">
                  <c:v>199.229999999963</c:v>
                </c:pt>
                <c:pt idx="19924">
                  <c:v>199.239999999963</c:v>
                </c:pt>
                <c:pt idx="19925">
                  <c:v>199.2499999999629</c:v>
                </c:pt>
                <c:pt idx="19926">
                  <c:v>199.259999999963</c:v>
                </c:pt>
                <c:pt idx="19927">
                  <c:v>199.269999999963</c:v>
                </c:pt>
                <c:pt idx="19928">
                  <c:v>199.279999999963</c:v>
                </c:pt>
                <c:pt idx="19929">
                  <c:v>199.289999999963</c:v>
                </c:pt>
                <c:pt idx="19930">
                  <c:v>199.299999999963</c:v>
                </c:pt>
                <c:pt idx="19931">
                  <c:v>199.309999999963</c:v>
                </c:pt>
                <c:pt idx="19932">
                  <c:v>199.319999999963</c:v>
                </c:pt>
                <c:pt idx="19933">
                  <c:v>199.329999999963</c:v>
                </c:pt>
                <c:pt idx="19934">
                  <c:v>199.339999999963</c:v>
                </c:pt>
                <c:pt idx="19935">
                  <c:v>199.349999999963</c:v>
                </c:pt>
                <c:pt idx="19936">
                  <c:v>199.359999999963</c:v>
                </c:pt>
                <c:pt idx="19937">
                  <c:v>199.369999999963</c:v>
                </c:pt>
                <c:pt idx="19938">
                  <c:v>199.379999999963</c:v>
                </c:pt>
                <c:pt idx="19939">
                  <c:v>199.389999999963</c:v>
                </c:pt>
                <c:pt idx="19940">
                  <c:v>199.399999999963</c:v>
                </c:pt>
                <c:pt idx="19941">
                  <c:v>199.409999999963</c:v>
                </c:pt>
                <c:pt idx="19942">
                  <c:v>199.419999999963</c:v>
                </c:pt>
                <c:pt idx="19943">
                  <c:v>199.429999999963</c:v>
                </c:pt>
                <c:pt idx="19944">
                  <c:v>199.439999999963</c:v>
                </c:pt>
                <c:pt idx="19945">
                  <c:v>199.449999999963</c:v>
                </c:pt>
                <c:pt idx="19946">
                  <c:v>199.459999999963</c:v>
                </c:pt>
                <c:pt idx="19947">
                  <c:v>199.469999999963</c:v>
                </c:pt>
                <c:pt idx="19948">
                  <c:v>199.479999999963</c:v>
                </c:pt>
                <c:pt idx="19949">
                  <c:v>199.489999999963</c:v>
                </c:pt>
                <c:pt idx="19950">
                  <c:v>199.499999999963</c:v>
                </c:pt>
                <c:pt idx="19951">
                  <c:v>199.509999999963</c:v>
                </c:pt>
                <c:pt idx="19952">
                  <c:v>199.519999999963</c:v>
                </c:pt>
                <c:pt idx="19953">
                  <c:v>199.529999999963</c:v>
                </c:pt>
                <c:pt idx="19954">
                  <c:v>199.539999999963</c:v>
                </c:pt>
                <c:pt idx="19955">
                  <c:v>199.549999999963</c:v>
                </c:pt>
                <c:pt idx="19956">
                  <c:v>199.559999999963</c:v>
                </c:pt>
                <c:pt idx="19957">
                  <c:v>199.569999999963</c:v>
                </c:pt>
                <c:pt idx="19958">
                  <c:v>199.579999999963</c:v>
                </c:pt>
                <c:pt idx="19959">
                  <c:v>199.589999999963</c:v>
                </c:pt>
                <c:pt idx="19960">
                  <c:v>199.599999999963</c:v>
                </c:pt>
                <c:pt idx="19961">
                  <c:v>199.609999999963</c:v>
                </c:pt>
                <c:pt idx="19962">
                  <c:v>199.619999999963</c:v>
                </c:pt>
                <c:pt idx="19963">
                  <c:v>199.629999999963</c:v>
                </c:pt>
                <c:pt idx="19964">
                  <c:v>199.639999999963</c:v>
                </c:pt>
                <c:pt idx="19965">
                  <c:v>199.649999999963</c:v>
                </c:pt>
                <c:pt idx="19966">
                  <c:v>199.659999999963</c:v>
                </c:pt>
                <c:pt idx="19967">
                  <c:v>199.669999999963</c:v>
                </c:pt>
                <c:pt idx="19968">
                  <c:v>199.679999999963</c:v>
                </c:pt>
                <c:pt idx="19969">
                  <c:v>199.689999999963</c:v>
                </c:pt>
                <c:pt idx="19970">
                  <c:v>199.699999999963</c:v>
                </c:pt>
                <c:pt idx="19971">
                  <c:v>199.709999999963</c:v>
                </c:pt>
                <c:pt idx="19972">
                  <c:v>199.7199999999629</c:v>
                </c:pt>
                <c:pt idx="19973">
                  <c:v>199.729999999963</c:v>
                </c:pt>
                <c:pt idx="19974">
                  <c:v>199.739999999963</c:v>
                </c:pt>
                <c:pt idx="19975">
                  <c:v>199.7499999999629</c:v>
                </c:pt>
                <c:pt idx="19976">
                  <c:v>199.759999999963</c:v>
                </c:pt>
                <c:pt idx="19977">
                  <c:v>199.769999999963</c:v>
                </c:pt>
                <c:pt idx="19978">
                  <c:v>199.779999999963</c:v>
                </c:pt>
                <c:pt idx="19979">
                  <c:v>199.789999999963</c:v>
                </c:pt>
                <c:pt idx="19980">
                  <c:v>199.799999999963</c:v>
                </c:pt>
                <c:pt idx="19981">
                  <c:v>199.809999999963</c:v>
                </c:pt>
                <c:pt idx="19982">
                  <c:v>199.819999999963</c:v>
                </c:pt>
                <c:pt idx="19983">
                  <c:v>199.829999999963</c:v>
                </c:pt>
                <c:pt idx="19984">
                  <c:v>199.839999999963</c:v>
                </c:pt>
                <c:pt idx="19985">
                  <c:v>199.849999999963</c:v>
                </c:pt>
                <c:pt idx="19986">
                  <c:v>199.859999999963</c:v>
                </c:pt>
                <c:pt idx="19987">
                  <c:v>199.869999999963</c:v>
                </c:pt>
                <c:pt idx="19988">
                  <c:v>199.879999999963</c:v>
                </c:pt>
                <c:pt idx="19989">
                  <c:v>199.889999999963</c:v>
                </c:pt>
                <c:pt idx="19990">
                  <c:v>199.899999999963</c:v>
                </c:pt>
                <c:pt idx="19991">
                  <c:v>199.909999999963</c:v>
                </c:pt>
                <c:pt idx="19992">
                  <c:v>199.919999999963</c:v>
                </c:pt>
                <c:pt idx="19993">
                  <c:v>199.929999999963</c:v>
                </c:pt>
                <c:pt idx="19994">
                  <c:v>199.939999999963</c:v>
                </c:pt>
                <c:pt idx="19995">
                  <c:v>199.949999999963</c:v>
                </c:pt>
                <c:pt idx="19996">
                  <c:v>199.959999999963</c:v>
                </c:pt>
                <c:pt idx="19997">
                  <c:v>199.969999999963</c:v>
                </c:pt>
                <c:pt idx="19998">
                  <c:v>199.979999999963</c:v>
                </c:pt>
                <c:pt idx="19999">
                  <c:v>199.989999999963</c:v>
                </c:pt>
                <c:pt idx="20000">
                  <c:v>199.999999999963</c:v>
                </c:pt>
                <c:pt idx="20001">
                  <c:v>200.009999999963</c:v>
                </c:pt>
                <c:pt idx="20002">
                  <c:v>200.019999999963</c:v>
                </c:pt>
                <c:pt idx="20003">
                  <c:v>200.029999999963</c:v>
                </c:pt>
                <c:pt idx="20004">
                  <c:v>200.039999999963</c:v>
                </c:pt>
                <c:pt idx="20005">
                  <c:v>200.049999999963</c:v>
                </c:pt>
                <c:pt idx="20006">
                  <c:v>200.059999999963</c:v>
                </c:pt>
                <c:pt idx="20007">
                  <c:v>200.069999999963</c:v>
                </c:pt>
                <c:pt idx="20008">
                  <c:v>200.079999999963</c:v>
                </c:pt>
                <c:pt idx="20009">
                  <c:v>200.089999999963</c:v>
                </c:pt>
                <c:pt idx="20010">
                  <c:v>200.099999999963</c:v>
                </c:pt>
                <c:pt idx="20011">
                  <c:v>200.109999999962</c:v>
                </c:pt>
                <c:pt idx="20012">
                  <c:v>200.1199999999619</c:v>
                </c:pt>
                <c:pt idx="20013">
                  <c:v>200.129999999962</c:v>
                </c:pt>
                <c:pt idx="20014">
                  <c:v>200.139999999962</c:v>
                </c:pt>
                <c:pt idx="20015">
                  <c:v>200.1499999999619</c:v>
                </c:pt>
                <c:pt idx="20016">
                  <c:v>200.159999999962</c:v>
                </c:pt>
                <c:pt idx="20017">
                  <c:v>200.169999999962</c:v>
                </c:pt>
                <c:pt idx="20018">
                  <c:v>200.179999999962</c:v>
                </c:pt>
                <c:pt idx="20019">
                  <c:v>200.189999999962</c:v>
                </c:pt>
                <c:pt idx="20020">
                  <c:v>200.199999999962</c:v>
                </c:pt>
                <c:pt idx="20021">
                  <c:v>200.209999999962</c:v>
                </c:pt>
                <c:pt idx="20022">
                  <c:v>200.2199999999619</c:v>
                </c:pt>
                <c:pt idx="20023">
                  <c:v>200.229999999962</c:v>
                </c:pt>
                <c:pt idx="20024">
                  <c:v>200.239999999962</c:v>
                </c:pt>
                <c:pt idx="20025">
                  <c:v>200.2499999999619</c:v>
                </c:pt>
                <c:pt idx="20026">
                  <c:v>200.259999999962</c:v>
                </c:pt>
                <c:pt idx="20027">
                  <c:v>200.269999999962</c:v>
                </c:pt>
                <c:pt idx="20028">
                  <c:v>200.2799999999619</c:v>
                </c:pt>
                <c:pt idx="20029">
                  <c:v>200.289999999962</c:v>
                </c:pt>
                <c:pt idx="20030">
                  <c:v>200.299999999962</c:v>
                </c:pt>
                <c:pt idx="20031">
                  <c:v>200.309999999962</c:v>
                </c:pt>
                <c:pt idx="20032">
                  <c:v>200.319999999962</c:v>
                </c:pt>
                <c:pt idx="20033">
                  <c:v>200.329999999962</c:v>
                </c:pt>
                <c:pt idx="20034">
                  <c:v>200.339999999962</c:v>
                </c:pt>
                <c:pt idx="20035">
                  <c:v>200.349999999962</c:v>
                </c:pt>
                <c:pt idx="20036">
                  <c:v>200.359999999962</c:v>
                </c:pt>
                <c:pt idx="20037">
                  <c:v>200.369999999962</c:v>
                </c:pt>
                <c:pt idx="20038">
                  <c:v>200.379999999962</c:v>
                </c:pt>
                <c:pt idx="20039">
                  <c:v>200.389999999962</c:v>
                </c:pt>
                <c:pt idx="20040">
                  <c:v>200.399999999962</c:v>
                </c:pt>
                <c:pt idx="20041">
                  <c:v>200.409999999962</c:v>
                </c:pt>
                <c:pt idx="20042">
                  <c:v>200.419999999962</c:v>
                </c:pt>
                <c:pt idx="20043">
                  <c:v>200.429999999962</c:v>
                </c:pt>
                <c:pt idx="20044">
                  <c:v>200.439999999962</c:v>
                </c:pt>
                <c:pt idx="20045">
                  <c:v>200.449999999962</c:v>
                </c:pt>
                <c:pt idx="20046">
                  <c:v>200.459999999962</c:v>
                </c:pt>
                <c:pt idx="20047">
                  <c:v>200.469999999962</c:v>
                </c:pt>
                <c:pt idx="20048">
                  <c:v>200.479999999962</c:v>
                </c:pt>
                <c:pt idx="20049">
                  <c:v>200.489999999962</c:v>
                </c:pt>
                <c:pt idx="20050">
                  <c:v>200.499999999962</c:v>
                </c:pt>
                <c:pt idx="20051">
                  <c:v>200.509999999962</c:v>
                </c:pt>
                <c:pt idx="20052">
                  <c:v>200.519999999962</c:v>
                </c:pt>
                <c:pt idx="20053">
                  <c:v>200.529999999962</c:v>
                </c:pt>
                <c:pt idx="20054">
                  <c:v>200.539999999962</c:v>
                </c:pt>
                <c:pt idx="20055">
                  <c:v>200.549999999962</c:v>
                </c:pt>
                <c:pt idx="20056">
                  <c:v>200.559999999962</c:v>
                </c:pt>
                <c:pt idx="20057">
                  <c:v>200.569999999962</c:v>
                </c:pt>
                <c:pt idx="20058">
                  <c:v>200.579999999962</c:v>
                </c:pt>
                <c:pt idx="20059">
                  <c:v>200.589999999962</c:v>
                </c:pt>
                <c:pt idx="20060">
                  <c:v>200.599999999962</c:v>
                </c:pt>
                <c:pt idx="20061">
                  <c:v>200.609999999962</c:v>
                </c:pt>
                <c:pt idx="20062">
                  <c:v>200.6199999999619</c:v>
                </c:pt>
                <c:pt idx="20063">
                  <c:v>200.629999999962</c:v>
                </c:pt>
                <c:pt idx="20064">
                  <c:v>200.639999999962</c:v>
                </c:pt>
                <c:pt idx="20065">
                  <c:v>200.6499999999619</c:v>
                </c:pt>
                <c:pt idx="20066">
                  <c:v>200.659999999962</c:v>
                </c:pt>
                <c:pt idx="20067">
                  <c:v>200.669999999962</c:v>
                </c:pt>
                <c:pt idx="20068">
                  <c:v>200.679999999962</c:v>
                </c:pt>
                <c:pt idx="20069">
                  <c:v>200.689999999962</c:v>
                </c:pt>
                <c:pt idx="20070">
                  <c:v>200.699999999962</c:v>
                </c:pt>
                <c:pt idx="20071">
                  <c:v>200.709999999962</c:v>
                </c:pt>
                <c:pt idx="20072">
                  <c:v>200.7199999999619</c:v>
                </c:pt>
                <c:pt idx="20073">
                  <c:v>200.729999999962</c:v>
                </c:pt>
                <c:pt idx="20074">
                  <c:v>200.739999999962</c:v>
                </c:pt>
                <c:pt idx="20075">
                  <c:v>200.7499999999619</c:v>
                </c:pt>
                <c:pt idx="20076">
                  <c:v>200.759999999962</c:v>
                </c:pt>
                <c:pt idx="20077">
                  <c:v>200.769999999962</c:v>
                </c:pt>
                <c:pt idx="20078">
                  <c:v>200.7799999999619</c:v>
                </c:pt>
                <c:pt idx="20079">
                  <c:v>200.789999999962</c:v>
                </c:pt>
                <c:pt idx="20080">
                  <c:v>200.799999999962</c:v>
                </c:pt>
                <c:pt idx="20081">
                  <c:v>200.809999999962</c:v>
                </c:pt>
                <c:pt idx="20082">
                  <c:v>200.819999999962</c:v>
                </c:pt>
                <c:pt idx="20083">
                  <c:v>200.829999999962</c:v>
                </c:pt>
                <c:pt idx="20084">
                  <c:v>200.839999999962</c:v>
                </c:pt>
                <c:pt idx="20085">
                  <c:v>200.849999999962</c:v>
                </c:pt>
                <c:pt idx="20086">
                  <c:v>200.859999999962</c:v>
                </c:pt>
                <c:pt idx="20087">
                  <c:v>200.869999999962</c:v>
                </c:pt>
                <c:pt idx="20088">
                  <c:v>200.879999999962</c:v>
                </c:pt>
                <c:pt idx="20089">
                  <c:v>200.889999999962</c:v>
                </c:pt>
                <c:pt idx="20090">
                  <c:v>200.899999999962</c:v>
                </c:pt>
                <c:pt idx="20091">
                  <c:v>200.909999999962</c:v>
                </c:pt>
                <c:pt idx="20092">
                  <c:v>200.919999999962</c:v>
                </c:pt>
                <c:pt idx="20093">
                  <c:v>200.929999999962</c:v>
                </c:pt>
                <c:pt idx="20094">
                  <c:v>200.939999999962</c:v>
                </c:pt>
                <c:pt idx="20095">
                  <c:v>200.949999999962</c:v>
                </c:pt>
                <c:pt idx="20096">
                  <c:v>200.959999999962</c:v>
                </c:pt>
                <c:pt idx="20097">
                  <c:v>200.969999999962</c:v>
                </c:pt>
                <c:pt idx="20098">
                  <c:v>200.979999999962</c:v>
                </c:pt>
                <c:pt idx="20099">
                  <c:v>200.989999999962</c:v>
                </c:pt>
                <c:pt idx="20100">
                  <c:v>200.999999999962</c:v>
                </c:pt>
                <c:pt idx="20101">
                  <c:v>201.009999999962</c:v>
                </c:pt>
                <c:pt idx="20102">
                  <c:v>201.019999999962</c:v>
                </c:pt>
                <c:pt idx="20103">
                  <c:v>201.029999999962</c:v>
                </c:pt>
                <c:pt idx="20104">
                  <c:v>201.039999999962</c:v>
                </c:pt>
                <c:pt idx="20105">
                  <c:v>201.049999999962</c:v>
                </c:pt>
                <c:pt idx="20106">
                  <c:v>201.059999999962</c:v>
                </c:pt>
                <c:pt idx="20107">
                  <c:v>201.069999999962</c:v>
                </c:pt>
                <c:pt idx="20108">
                  <c:v>201.079999999962</c:v>
                </c:pt>
                <c:pt idx="20109">
                  <c:v>201.089999999962</c:v>
                </c:pt>
                <c:pt idx="20110">
                  <c:v>201.099999999962</c:v>
                </c:pt>
                <c:pt idx="20111">
                  <c:v>201.109999999962</c:v>
                </c:pt>
                <c:pt idx="20112">
                  <c:v>201.1199999999619</c:v>
                </c:pt>
                <c:pt idx="20113">
                  <c:v>201.129999999962</c:v>
                </c:pt>
                <c:pt idx="20114">
                  <c:v>201.139999999962</c:v>
                </c:pt>
                <c:pt idx="20115">
                  <c:v>201.1499999999619</c:v>
                </c:pt>
                <c:pt idx="20116">
                  <c:v>201.159999999962</c:v>
                </c:pt>
                <c:pt idx="20117">
                  <c:v>201.169999999962</c:v>
                </c:pt>
                <c:pt idx="20118">
                  <c:v>201.179999999962</c:v>
                </c:pt>
                <c:pt idx="20119">
                  <c:v>201.189999999962</c:v>
                </c:pt>
                <c:pt idx="20120">
                  <c:v>201.199999999962</c:v>
                </c:pt>
                <c:pt idx="20121">
                  <c:v>201.209999999961</c:v>
                </c:pt>
                <c:pt idx="20122">
                  <c:v>201.2199999999609</c:v>
                </c:pt>
                <c:pt idx="20123">
                  <c:v>201.229999999961</c:v>
                </c:pt>
                <c:pt idx="20124">
                  <c:v>201.239999999961</c:v>
                </c:pt>
                <c:pt idx="20125">
                  <c:v>201.2499999999609</c:v>
                </c:pt>
                <c:pt idx="20126">
                  <c:v>201.259999999961</c:v>
                </c:pt>
                <c:pt idx="20127">
                  <c:v>201.269999999961</c:v>
                </c:pt>
                <c:pt idx="20128">
                  <c:v>201.2799999999609</c:v>
                </c:pt>
                <c:pt idx="20129">
                  <c:v>201.289999999961</c:v>
                </c:pt>
                <c:pt idx="20130">
                  <c:v>201.299999999961</c:v>
                </c:pt>
                <c:pt idx="20131">
                  <c:v>201.309999999961</c:v>
                </c:pt>
                <c:pt idx="20132">
                  <c:v>201.319999999961</c:v>
                </c:pt>
                <c:pt idx="20133">
                  <c:v>201.329999999961</c:v>
                </c:pt>
                <c:pt idx="20134">
                  <c:v>201.339999999961</c:v>
                </c:pt>
                <c:pt idx="20135">
                  <c:v>201.349999999961</c:v>
                </c:pt>
                <c:pt idx="20136">
                  <c:v>201.359999999961</c:v>
                </c:pt>
                <c:pt idx="20137">
                  <c:v>201.369999999961</c:v>
                </c:pt>
                <c:pt idx="20138">
                  <c:v>201.379999999961</c:v>
                </c:pt>
                <c:pt idx="20139">
                  <c:v>201.389999999961</c:v>
                </c:pt>
                <c:pt idx="20140">
                  <c:v>201.399999999961</c:v>
                </c:pt>
                <c:pt idx="20141">
                  <c:v>201.409999999961</c:v>
                </c:pt>
                <c:pt idx="20142">
                  <c:v>201.419999999961</c:v>
                </c:pt>
                <c:pt idx="20143">
                  <c:v>201.429999999961</c:v>
                </c:pt>
                <c:pt idx="20144">
                  <c:v>201.439999999961</c:v>
                </c:pt>
                <c:pt idx="20145">
                  <c:v>201.449999999961</c:v>
                </c:pt>
                <c:pt idx="20146">
                  <c:v>201.459999999961</c:v>
                </c:pt>
                <c:pt idx="20147">
                  <c:v>201.469999999961</c:v>
                </c:pt>
                <c:pt idx="20148">
                  <c:v>201.479999999961</c:v>
                </c:pt>
                <c:pt idx="20149">
                  <c:v>201.489999999961</c:v>
                </c:pt>
                <c:pt idx="20150">
                  <c:v>201.499999999961</c:v>
                </c:pt>
                <c:pt idx="20151">
                  <c:v>201.509999999961</c:v>
                </c:pt>
                <c:pt idx="20152">
                  <c:v>201.519999999961</c:v>
                </c:pt>
                <c:pt idx="20153">
                  <c:v>201.529999999961</c:v>
                </c:pt>
                <c:pt idx="20154">
                  <c:v>201.539999999961</c:v>
                </c:pt>
                <c:pt idx="20155">
                  <c:v>201.549999999961</c:v>
                </c:pt>
                <c:pt idx="20156">
                  <c:v>201.559999999961</c:v>
                </c:pt>
                <c:pt idx="20157">
                  <c:v>201.569999999961</c:v>
                </c:pt>
                <c:pt idx="20158">
                  <c:v>201.579999999961</c:v>
                </c:pt>
                <c:pt idx="20159">
                  <c:v>201.589999999961</c:v>
                </c:pt>
                <c:pt idx="20160">
                  <c:v>201.599999999961</c:v>
                </c:pt>
                <c:pt idx="20161">
                  <c:v>201.609999999961</c:v>
                </c:pt>
                <c:pt idx="20162">
                  <c:v>201.619999999961</c:v>
                </c:pt>
                <c:pt idx="20163">
                  <c:v>201.629999999961</c:v>
                </c:pt>
                <c:pt idx="20164">
                  <c:v>201.639999999961</c:v>
                </c:pt>
                <c:pt idx="20165">
                  <c:v>201.649999999961</c:v>
                </c:pt>
                <c:pt idx="20166">
                  <c:v>201.659999999961</c:v>
                </c:pt>
                <c:pt idx="20167">
                  <c:v>201.669999999961</c:v>
                </c:pt>
                <c:pt idx="20168">
                  <c:v>201.679999999961</c:v>
                </c:pt>
                <c:pt idx="20169">
                  <c:v>201.689999999961</c:v>
                </c:pt>
                <c:pt idx="20170">
                  <c:v>201.699999999961</c:v>
                </c:pt>
                <c:pt idx="20171">
                  <c:v>201.709999999961</c:v>
                </c:pt>
                <c:pt idx="20172">
                  <c:v>201.7199999999609</c:v>
                </c:pt>
                <c:pt idx="20173">
                  <c:v>201.729999999961</c:v>
                </c:pt>
                <c:pt idx="20174">
                  <c:v>201.739999999961</c:v>
                </c:pt>
                <c:pt idx="20175">
                  <c:v>201.7499999999609</c:v>
                </c:pt>
                <c:pt idx="20176">
                  <c:v>201.759999999961</c:v>
                </c:pt>
                <c:pt idx="20177">
                  <c:v>201.769999999961</c:v>
                </c:pt>
                <c:pt idx="20178">
                  <c:v>201.7799999999609</c:v>
                </c:pt>
                <c:pt idx="20179">
                  <c:v>201.789999999961</c:v>
                </c:pt>
                <c:pt idx="20180">
                  <c:v>201.799999999961</c:v>
                </c:pt>
                <c:pt idx="20181">
                  <c:v>201.809999999961</c:v>
                </c:pt>
                <c:pt idx="20182">
                  <c:v>201.819999999961</c:v>
                </c:pt>
                <c:pt idx="20183">
                  <c:v>201.829999999961</c:v>
                </c:pt>
                <c:pt idx="20184">
                  <c:v>201.839999999961</c:v>
                </c:pt>
                <c:pt idx="20185">
                  <c:v>201.849999999961</c:v>
                </c:pt>
                <c:pt idx="20186">
                  <c:v>201.859999999961</c:v>
                </c:pt>
                <c:pt idx="20187">
                  <c:v>201.869999999961</c:v>
                </c:pt>
                <c:pt idx="20188">
                  <c:v>201.879999999961</c:v>
                </c:pt>
                <c:pt idx="20189">
                  <c:v>201.889999999961</c:v>
                </c:pt>
                <c:pt idx="20190">
                  <c:v>201.899999999961</c:v>
                </c:pt>
                <c:pt idx="20191">
                  <c:v>201.909999999961</c:v>
                </c:pt>
                <c:pt idx="20192">
                  <c:v>201.919999999961</c:v>
                </c:pt>
                <c:pt idx="20193">
                  <c:v>201.929999999961</c:v>
                </c:pt>
                <c:pt idx="20194">
                  <c:v>201.939999999961</c:v>
                </c:pt>
                <c:pt idx="20195">
                  <c:v>201.949999999961</c:v>
                </c:pt>
                <c:pt idx="20196">
                  <c:v>201.959999999961</c:v>
                </c:pt>
                <c:pt idx="20197">
                  <c:v>201.969999999961</c:v>
                </c:pt>
                <c:pt idx="20198">
                  <c:v>201.979999999961</c:v>
                </c:pt>
                <c:pt idx="20199">
                  <c:v>201.989999999961</c:v>
                </c:pt>
                <c:pt idx="20200">
                  <c:v>201.999999999961</c:v>
                </c:pt>
                <c:pt idx="20201">
                  <c:v>202.009999999961</c:v>
                </c:pt>
                <c:pt idx="20202">
                  <c:v>202.019999999961</c:v>
                </c:pt>
                <c:pt idx="20203">
                  <c:v>202.029999999961</c:v>
                </c:pt>
                <c:pt idx="20204">
                  <c:v>202.039999999961</c:v>
                </c:pt>
                <c:pt idx="20205">
                  <c:v>202.049999999961</c:v>
                </c:pt>
                <c:pt idx="20206">
                  <c:v>202.059999999961</c:v>
                </c:pt>
                <c:pt idx="20207">
                  <c:v>202.069999999961</c:v>
                </c:pt>
                <c:pt idx="20208">
                  <c:v>202.079999999961</c:v>
                </c:pt>
                <c:pt idx="20209">
                  <c:v>202.089999999961</c:v>
                </c:pt>
                <c:pt idx="20210">
                  <c:v>202.099999999961</c:v>
                </c:pt>
                <c:pt idx="20211">
                  <c:v>202.109999999961</c:v>
                </c:pt>
                <c:pt idx="20212">
                  <c:v>202.119999999961</c:v>
                </c:pt>
                <c:pt idx="20213">
                  <c:v>202.129999999961</c:v>
                </c:pt>
                <c:pt idx="20214">
                  <c:v>202.139999999961</c:v>
                </c:pt>
                <c:pt idx="20215">
                  <c:v>202.149999999961</c:v>
                </c:pt>
                <c:pt idx="20216">
                  <c:v>202.159999999961</c:v>
                </c:pt>
                <c:pt idx="20217">
                  <c:v>202.169999999961</c:v>
                </c:pt>
                <c:pt idx="20218">
                  <c:v>202.179999999961</c:v>
                </c:pt>
                <c:pt idx="20219">
                  <c:v>202.189999999961</c:v>
                </c:pt>
                <c:pt idx="20220">
                  <c:v>202.199999999961</c:v>
                </c:pt>
                <c:pt idx="20221">
                  <c:v>202.209999999961</c:v>
                </c:pt>
                <c:pt idx="20222">
                  <c:v>202.2199999999609</c:v>
                </c:pt>
                <c:pt idx="20223">
                  <c:v>202.229999999961</c:v>
                </c:pt>
                <c:pt idx="20224">
                  <c:v>202.239999999961</c:v>
                </c:pt>
                <c:pt idx="20225">
                  <c:v>202.2499999999609</c:v>
                </c:pt>
                <c:pt idx="20226">
                  <c:v>202.259999999961</c:v>
                </c:pt>
                <c:pt idx="20227">
                  <c:v>202.269999999961</c:v>
                </c:pt>
                <c:pt idx="20228">
                  <c:v>202.2799999999609</c:v>
                </c:pt>
                <c:pt idx="20229">
                  <c:v>202.289999999961</c:v>
                </c:pt>
                <c:pt idx="20230">
                  <c:v>202.299999999961</c:v>
                </c:pt>
                <c:pt idx="20231">
                  <c:v>202.30999999996</c:v>
                </c:pt>
                <c:pt idx="20232">
                  <c:v>202.31999999996</c:v>
                </c:pt>
                <c:pt idx="20233">
                  <c:v>202.32999999996</c:v>
                </c:pt>
                <c:pt idx="20234">
                  <c:v>202.33999999996</c:v>
                </c:pt>
                <c:pt idx="20235">
                  <c:v>202.34999999996</c:v>
                </c:pt>
                <c:pt idx="20236">
                  <c:v>202.35999999996</c:v>
                </c:pt>
                <c:pt idx="20237">
                  <c:v>202.36999999996</c:v>
                </c:pt>
                <c:pt idx="20238">
                  <c:v>202.37999999996</c:v>
                </c:pt>
                <c:pt idx="20239">
                  <c:v>202.38999999996</c:v>
                </c:pt>
                <c:pt idx="20240">
                  <c:v>202.39999999996</c:v>
                </c:pt>
                <c:pt idx="20241">
                  <c:v>202.40999999996</c:v>
                </c:pt>
                <c:pt idx="20242">
                  <c:v>202.41999999996</c:v>
                </c:pt>
                <c:pt idx="20243">
                  <c:v>202.42999999996</c:v>
                </c:pt>
                <c:pt idx="20244">
                  <c:v>202.43999999996</c:v>
                </c:pt>
                <c:pt idx="20245">
                  <c:v>202.44999999996</c:v>
                </c:pt>
                <c:pt idx="20246">
                  <c:v>202.45999999996</c:v>
                </c:pt>
                <c:pt idx="20247">
                  <c:v>202.46999999996</c:v>
                </c:pt>
                <c:pt idx="20248">
                  <c:v>202.47999999996</c:v>
                </c:pt>
                <c:pt idx="20249">
                  <c:v>202.48999999996</c:v>
                </c:pt>
                <c:pt idx="20250">
                  <c:v>202.49999999996</c:v>
                </c:pt>
                <c:pt idx="20251">
                  <c:v>202.50999999996</c:v>
                </c:pt>
                <c:pt idx="20252">
                  <c:v>202.51999999996</c:v>
                </c:pt>
                <c:pt idx="20253">
                  <c:v>202.52999999996</c:v>
                </c:pt>
                <c:pt idx="20254">
                  <c:v>202.53999999996</c:v>
                </c:pt>
                <c:pt idx="20255">
                  <c:v>202.54999999996</c:v>
                </c:pt>
                <c:pt idx="20256">
                  <c:v>202.55999999996</c:v>
                </c:pt>
                <c:pt idx="20257">
                  <c:v>202.56999999996</c:v>
                </c:pt>
                <c:pt idx="20258">
                  <c:v>202.57999999996</c:v>
                </c:pt>
                <c:pt idx="20259">
                  <c:v>202.58999999996</c:v>
                </c:pt>
                <c:pt idx="20260">
                  <c:v>202.59999999996</c:v>
                </c:pt>
                <c:pt idx="20261">
                  <c:v>202.60999999996</c:v>
                </c:pt>
                <c:pt idx="20262">
                  <c:v>202.61999999996</c:v>
                </c:pt>
                <c:pt idx="20263">
                  <c:v>202.62999999996</c:v>
                </c:pt>
                <c:pt idx="20264">
                  <c:v>202.63999999996</c:v>
                </c:pt>
                <c:pt idx="20265">
                  <c:v>202.64999999996</c:v>
                </c:pt>
                <c:pt idx="20266">
                  <c:v>202.65999999996</c:v>
                </c:pt>
                <c:pt idx="20267">
                  <c:v>202.66999999996</c:v>
                </c:pt>
                <c:pt idx="20268">
                  <c:v>202.67999999996</c:v>
                </c:pt>
                <c:pt idx="20269">
                  <c:v>202.68999999996</c:v>
                </c:pt>
                <c:pt idx="20270">
                  <c:v>202.69999999996</c:v>
                </c:pt>
                <c:pt idx="20271">
                  <c:v>202.70999999996</c:v>
                </c:pt>
                <c:pt idx="20272">
                  <c:v>202.71999999996</c:v>
                </c:pt>
                <c:pt idx="20273">
                  <c:v>202.72999999996</c:v>
                </c:pt>
                <c:pt idx="20274">
                  <c:v>202.73999999996</c:v>
                </c:pt>
                <c:pt idx="20275">
                  <c:v>202.74999999996</c:v>
                </c:pt>
                <c:pt idx="20276">
                  <c:v>202.75999999996</c:v>
                </c:pt>
                <c:pt idx="20277">
                  <c:v>202.76999999996</c:v>
                </c:pt>
                <c:pt idx="20278">
                  <c:v>202.77999999996</c:v>
                </c:pt>
                <c:pt idx="20279">
                  <c:v>202.78999999996</c:v>
                </c:pt>
                <c:pt idx="20280">
                  <c:v>202.79999999996</c:v>
                </c:pt>
                <c:pt idx="20281">
                  <c:v>202.80999999996</c:v>
                </c:pt>
                <c:pt idx="20282">
                  <c:v>202.81999999996</c:v>
                </c:pt>
                <c:pt idx="20283">
                  <c:v>202.82999999996</c:v>
                </c:pt>
                <c:pt idx="20284">
                  <c:v>202.83999999996</c:v>
                </c:pt>
                <c:pt idx="20285">
                  <c:v>202.84999999996</c:v>
                </c:pt>
                <c:pt idx="20286">
                  <c:v>202.85999999996</c:v>
                </c:pt>
                <c:pt idx="20287">
                  <c:v>202.86999999996</c:v>
                </c:pt>
                <c:pt idx="20288">
                  <c:v>202.87999999996</c:v>
                </c:pt>
                <c:pt idx="20289">
                  <c:v>202.88999999996</c:v>
                </c:pt>
                <c:pt idx="20290">
                  <c:v>202.89999999996</c:v>
                </c:pt>
                <c:pt idx="20291">
                  <c:v>202.90999999996</c:v>
                </c:pt>
                <c:pt idx="20292">
                  <c:v>202.91999999996</c:v>
                </c:pt>
                <c:pt idx="20293">
                  <c:v>202.92999999996</c:v>
                </c:pt>
                <c:pt idx="20294">
                  <c:v>202.93999999996</c:v>
                </c:pt>
                <c:pt idx="20295">
                  <c:v>202.94999999996</c:v>
                </c:pt>
                <c:pt idx="20296">
                  <c:v>202.95999999996</c:v>
                </c:pt>
                <c:pt idx="20297">
                  <c:v>202.96999999996</c:v>
                </c:pt>
                <c:pt idx="20298">
                  <c:v>202.97999999996</c:v>
                </c:pt>
                <c:pt idx="20299">
                  <c:v>202.98999999996</c:v>
                </c:pt>
                <c:pt idx="20300">
                  <c:v>202.99999999996</c:v>
                </c:pt>
                <c:pt idx="20301">
                  <c:v>203.00999999996</c:v>
                </c:pt>
                <c:pt idx="20302">
                  <c:v>203.01999999996</c:v>
                </c:pt>
                <c:pt idx="20303">
                  <c:v>203.02999999996</c:v>
                </c:pt>
                <c:pt idx="20304">
                  <c:v>203.03999999996</c:v>
                </c:pt>
                <c:pt idx="20305">
                  <c:v>203.04999999996</c:v>
                </c:pt>
                <c:pt idx="20306">
                  <c:v>203.05999999996</c:v>
                </c:pt>
                <c:pt idx="20307">
                  <c:v>203.06999999996</c:v>
                </c:pt>
                <c:pt idx="20308">
                  <c:v>203.07999999996</c:v>
                </c:pt>
                <c:pt idx="20309">
                  <c:v>203.08999999996</c:v>
                </c:pt>
                <c:pt idx="20310">
                  <c:v>203.09999999996</c:v>
                </c:pt>
                <c:pt idx="20311">
                  <c:v>203.10999999996</c:v>
                </c:pt>
                <c:pt idx="20312">
                  <c:v>203.11999999996</c:v>
                </c:pt>
                <c:pt idx="20313">
                  <c:v>203.12999999996</c:v>
                </c:pt>
                <c:pt idx="20314">
                  <c:v>203.13999999996</c:v>
                </c:pt>
                <c:pt idx="20315">
                  <c:v>203.14999999996</c:v>
                </c:pt>
                <c:pt idx="20316">
                  <c:v>203.15999999996</c:v>
                </c:pt>
                <c:pt idx="20317">
                  <c:v>203.16999999996</c:v>
                </c:pt>
                <c:pt idx="20318">
                  <c:v>203.17999999996</c:v>
                </c:pt>
                <c:pt idx="20319">
                  <c:v>203.18999999996</c:v>
                </c:pt>
                <c:pt idx="20320">
                  <c:v>203.19999999996</c:v>
                </c:pt>
                <c:pt idx="20321">
                  <c:v>203.20999999996</c:v>
                </c:pt>
                <c:pt idx="20322">
                  <c:v>203.21999999996</c:v>
                </c:pt>
                <c:pt idx="20323">
                  <c:v>203.22999999996</c:v>
                </c:pt>
                <c:pt idx="20324">
                  <c:v>203.23999999996</c:v>
                </c:pt>
                <c:pt idx="20325">
                  <c:v>203.24999999996</c:v>
                </c:pt>
                <c:pt idx="20326">
                  <c:v>203.25999999996</c:v>
                </c:pt>
                <c:pt idx="20327">
                  <c:v>203.26999999996</c:v>
                </c:pt>
                <c:pt idx="20328">
                  <c:v>203.27999999996</c:v>
                </c:pt>
                <c:pt idx="20329">
                  <c:v>203.28999999996</c:v>
                </c:pt>
                <c:pt idx="20330">
                  <c:v>203.29999999996</c:v>
                </c:pt>
                <c:pt idx="20331">
                  <c:v>203.30999999996</c:v>
                </c:pt>
                <c:pt idx="20332">
                  <c:v>203.31999999996</c:v>
                </c:pt>
                <c:pt idx="20333">
                  <c:v>203.32999999996</c:v>
                </c:pt>
                <c:pt idx="20334">
                  <c:v>203.33999999996</c:v>
                </c:pt>
                <c:pt idx="20335">
                  <c:v>203.34999999996</c:v>
                </c:pt>
                <c:pt idx="20336">
                  <c:v>203.35999999996</c:v>
                </c:pt>
                <c:pt idx="20337">
                  <c:v>203.36999999996</c:v>
                </c:pt>
                <c:pt idx="20338">
                  <c:v>203.37999999996</c:v>
                </c:pt>
                <c:pt idx="20339">
                  <c:v>203.38999999996</c:v>
                </c:pt>
                <c:pt idx="20340">
                  <c:v>203.39999999996</c:v>
                </c:pt>
                <c:pt idx="20341">
                  <c:v>203.409999999959</c:v>
                </c:pt>
                <c:pt idx="20342">
                  <c:v>203.419999999959</c:v>
                </c:pt>
                <c:pt idx="20343">
                  <c:v>203.429999999959</c:v>
                </c:pt>
                <c:pt idx="20344">
                  <c:v>203.439999999959</c:v>
                </c:pt>
                <c:pt idx="20345">
                  <c:v>203.449999999959</c:v>
                </c:pt>
                <c:pt idx="20346">
                  <c:v>203.459999999959</c:v>
                </c:pt>
                <c:pt idx="20347">
                  <c:v>203.469999999959</c:v>
                </c:pt>
                <c:pt idx="20348">
                  <c:v>203.479999999959</c:v>
                </c:pt>
                <c:pt idx="20349">
                  <c:v>203.489999999959</c:v>
                </c:pt>
                <c:pt idx="20350">
                  <c:v>203.499999999959</c:v>
                </c:pt>
                <c:pt idx="20351">
                  <c:v>203.509999999959</c:v>
                </c:pt>
                <c:pt idx="20352">
                  <c:v>203.519999999959</c:v>
                </c:pt>
                <c:pt idx="20353">
                  <c:v>203.529999999959</c:v>
                </c:pt>
                <c:pt idx="20354">
                  <c:v>203.539999999959</c:v>
                </c:pt>
                <c:pt idx="20355">
                  <c:v>203.549999999959</c:v>
                </c:pt>
                <c:pt idx="20356">
                  <c:v>203.559999999959</c:v>
                </c:pt>
                <c:pt idx="20357">
                  <c:v>203.569999999959</c:v>
                </c:pt>
                <c:pt idx="20358">
                  <c:v>203.579999999959</c:v>
                </c:pt>
                <c:pt idx="20359">
                  <c:v>203.589999999959</c:v>
                </c:pt>
                <c:pt idx="20360">
                  <c:v>203.599999999959</c:v>
                </c:pt>
                <c:pt idx="20361">
                  <c:v>203.609999999959</c:v>
                </c:pt>
                <c:pt idx="20362">
                  <c:v>203.6199999999589</c:v>
                </c:pt>
                <c:pt idx="20363">
                  <c:v>203.629999999959</c:v>
                </c:pt>
                <c:pt idx="20364">
                  <c:v>203.639999999959</c:v>
                </c:pt>
                <c:pt idx="20365">
                  <c:v>203.6499999999589</c:v>
                </c:pt>
                <c:pt idx="20366">
                  <c:v>203.659999999959</c:v>
                </c:pt>
                <c:pt idx="20367">
                  <c:v>203.669999999959</c:v>
                </c:pt>
                <c:pt idx="20368">
                  <c:v>203.6799999999589</c:v>
                </c:pt>
                <c:pt idx="20369">
                  <c:v>203.689999999959</c:v>
                </c:pt>
                <c:pt idx="20370">
                  <c:v>203.699999999959</c:v>
                </c:pt>
                <c:pt idx="20371">
                  <c:v>203.709999999959</c:v>
                </c:pt>
                <c:pt idx="20372">
                  <c:v>203.7199999999589</c:v>
                </c:pt>
                <c:pt idx="20373">
                  <c:v>203.729999999959</c:v>
                </c:pt>
                <c:pt idx="20374">
                  <c:v>203.739999999959</c:v>
                </c:pt>
                <c:pt idx="20375">
                  <c:v>203.7499999999589</c:v>
                </c:pt>
                <c:pt idx="20376">
                  <c:v>203.759999999959</c:v>
                </c:pt>
                <c:pt idx="20377">
                  <c:v>203.769999999959</c:v>
                </c:pt>
                <c:pt idx="20378">
                  <c:v>203.7799999999589</c:v>
                </c:pt>
                <c:pt idx="20379">
                  <c:v>203.789999999959</c:v>
                </c:pt>
                <c:pt idx="20380">
                  <c:v>203.799999999959</c:v>
                </c:pt>
                <c:pt idx="20381">
                  <c:v>203.809999999959</c:v>
                </c:pt>
                <c:pt idx="20382">
                  <c:v>203.819999999959</c:v>
                </c:pt>
                <c:pt idx="20383">
                  <c:v>203.829999999959</c:v>
                </c:pt>
                <c:pt idx="20384">
                  <c:v>203.839999999959</c:v>
                </c:pt>
                <c:pt idx="20385">
                  <c:v>203.849999999959</c:v>
                </c:pt>
                <c:pt idx="20386">
                  <c:v>203.859999999959</c:v>
                </c:pt>
                <c:pt idx="20387">
                  <c:v>203.869999999959</c:v>
                </c:pt>
                <c:pt idx="20388">
                  <c:v>203.879999999959</c:v>
                </c:pt>
                <c:pt idx="20389">
                  <c:v>203.889999999959</c:v>
                </c:pt>
                <c:pt idx="20390">
                  <c:v>203.899999999959</c:v>
                </c:pt>
                <c:pt idx="20391">
                  <c:v>203.909999999959</c:v>
                </c:pt>
                <c:pt idx="20392">
                  <c:v>203.919999999959</c:v>
                </c:pt>
                <c:pt idx="20393">
                  <c:v>203.929999999959</c:v>
                </c:pt>
                <c:pt idx="20394">
                  <c:v>203.939999999959</c:v>
                </c:pt>
                <c:pt idx="20395">
                  <c:v>203.949999999959</c:v>
                </c:pt>
                <c:pt idx="20396">
                  <c:v>203.959999999959</c:v>
                </c:pt>
                <c:pt idx="20397">
                  <c:v>203.969999999959</c:v>
                </c:pt>
                <c:pt idx="20398">
                  <c:v>203.979999999959</c:v>
                </c:pt>
                <c:pt idx="20399">
                  <c:v>203.989999999959</c:v>
                </c:pt>
                <c:pt idx="20400">
                  <c:v>203.999999999959</c:v>
                </c:pt>
                <c:pt idx="20401">
                  <c:v>204.009999999959</c:v>
                </c:pt>
                <c:pt idx="20402">
                  <c:v>204.019999999959</c:v>
                </c:pt>
                <c:pt idx="20403">
                  <c:v>204.029999999959</c:v>
                </c:pt>
                <c:pt idx="20404">
                  <c:v>204.039999999959</c:v>
                </c:pt>
                <c:pt idx="20405">
                  <c:v>204.049999999959</c:v>
                </c:pt>
                <c:pt idx="20406">
                  <c:v>204.059999999959</c:v>
                </c:pt>
                <c:pt idx="20407">
                  <c:v>204.069999999959</c:v>
                </c:pt>
                <c:pt idx="20408">
                  <c:v>204.079999999959</c:v>
                </c:pt>
                <c:pt idx="20409">
                  <c:v>204.089999999959</c:v>
                </c:pt>
                <c:pt idx="20410">
                  <c:v>204.099999999959</c:v>
                </c:pt>
                <c:pt idx="20411">
                  <c:v>204.109999999959</c:v>
                </c:pt>
                <c:pt idx="20412">
                  <c:v>204.1199999999589</c:v>
                </c:pt>
                <c:pt idx="20413">
                  <c:v>204.129999999959</c:v>
                </c:pt>
                <c:pt idx="20414">
                  <c:v>204.139999999959</c:v>
                </c:pt>
                <c:pt idx="20415">
                  <c:v>204.1499999999589</c:v>
                </c:pt>
                <c:pt idx="20416">
                  <c:v>204.159999999959</c:v>
                </c:pt>
                <c:pt idx="20417">
                  <c:v>204.169999999959</c:v>
                </c:pt>
                <c:pt idx="20418">
                  <c:v>204.1799999999589</c:v>
                </c:pt>
                <c:pt idx="20419">
                  <c:v>204.189999999959</c:v>
                </c:pt>
                <c:pt idx="20420">
                  <c:v>204.199999999959</c:v>
                </c:pt>
                <c:pt idx="20421">
                  <c:v>204.209999999959</c:v>
                </c:pt>
                <c:pt idx="20422">
                  <c:v>204.2199999999589</c:v>
                </c:pt>
                <c:pt idx="20423">
                  <c:v>204.229999999959</c:v>
                </c:pt>
                <c:pt idx="20424">
                  <c:v>204.239999999959</c:v>
                </c:pt>
                <c:pt idx="20425">
                  <c:v>204.2499999999589</c:v>
                </c:pt>
                <c:pt idx="20426">
                  <c:v>204.259999999959</c:v>
                </c:pt>
                <c:pt idx="20427">
                  <c:v>204.269999999959</c:v>
                </c:pt>
                <c:pt idx="20428">
                  <c:v>204.2799999999589</c:v>
                </c:pt>
                <c:pt idx="20429">
                  <c:v>204.289999999959</c:v>
                </c:pt>
                <c:pt idx="20430">
                  <c:v>204.299999999959</c:v>
                </c:pt>
                <c:pt idx="20431">
                  <c:v>204.309999999959</c:v>
                </c:pt>
                <c:pt idx="20432">
                  <c:v>204.319999999959</c:v>
                </c:pt>
                <c:pt idx="20433">
                  <c:v>204.329999999959</c:v>
                </c:pt>
                <c:pt idx="20434">
                  <c:v>204.339999999959</c:v>
                </c:pt>
                <c:pt idx="20435">
                  <c:v>204.349999999959</c:v>
                </c:pt>
                <c:pt idx="20436">
                  <c:v>204.359999999959</c:v>
                </c:pt>
                <c:pt idx="20437">
                  <c:v>204.369999999959</c:v>
                </c:pt>
                <c:pt idx="20438">
                  <c:v>204.379999999959</c:v>
                </c:pt>
                <c:pt idx="20439">
                  <c:v>204.389999999959</c:v>
                </c:pt>
                <c:pt idx="20440">
                  <c:v>204.399999999959</c:v>
                </c:pt>
                <c:pt idx="20441">
                  <c:v>204.409999999959</c:v>
                </c:pt>
                <c:pt idx="20442">
                  <c:v>204.419999999959</c:v>
                </c:pt>
                <c:pt idx="20443">
                  <c:v>204.429999999959</c:v>
                </c:pt>
                <c:pt idx="20444">
                  <c:v>204.439999999959</c:v>
                </c:pt>
                <c:pt idx="20445">
                  <c:v>204.449999999959</c:v>
                </c:pt>
                <c:pt idx="20446">
                  <c:v>204.459999999959</c:v>
                </c:pt>
                <c:pt idx="20447">
                  <c:v>204.469999999959</c:v>
                </c:pt>
                <c:pt idx="20448">
                  <c:v>204.479999999959</c:v>
                </c:pt>
                <c:pt idx="20449">
                  <c:v>204.489999999959</c:v>
                </c:pt>
                <c:pt idx="20450">
                  <c:v>204.499999999959</c:v>
                </c:pt>
                <c:pt idx="20451">
                  <c:v>204.509999999958</c:v>
                </c:pt>
                <c:pt idx="20452">
                  <c:v>204.5199999999579</c:v>
                </c:pt>
                <c:pt idx="20453">
                  <c:v>204.529999999958</c:v>
                </c:pt>
                <c:pt idx="20454">
                  <c:v>204.539999999958</c:v>
                </c:pt>
                <c:pt idx="20455">
                  <c:v>204.5499999999579</c:v>
                </c:pt>
                <c:pt idx="20456">
                  <c:v>204.559999999958</c:v>
                </c:pt>
                <c:pt idx="20457">
                  <c:v>204.569999999958</c:v>
                </c:pt>
                <c:pt idx="20458">
                  <c:v>204.5799999999579</c:v>
                </c:pt>
                <c:pt idx="20459">
                  <c:v>204.589999999958</c:v>
                </c:pt>
                <c:pt idx="20460">
                  <c:v>204.599999999958</c:v>
                </c:pt>
                <c:pt idx="20461">
                  <c:v>204.6099999999579</c:v>
                </c:pt>
                <c:pt idx="20462">
                  <c:v>204.6199999999579</c:v>
                </c:pt>
                <c:pt idx="20463">
                  <c:v>204.629999999958</c:v>
                </c:pt>
                <c:pt idx="20464">
                  <c:v>204.639999999958</c:v>
                </c:pt>
                <c:pt idx="20465">
                  <c:v>204.6499999999579</c:v>
                </c:pt>
                <c:pt idx="20466">
                  <c:v>204.659999999958</c:v>
                </c:pt>
                <c:pt idx="20467">
                  <c:v>204.669999999958</c:v>
                </c:pt>
                <c:pt idx="20468">
                  <c:v>204.6799999999579</c:v>
                </c:pt>
                <c:pt idx="20469">
                  <c:v>204.689999999958</c:v>
                </c:pt>
                <c:pt idx="20470">
                  <c:v>204.699999999958</c:v>
                </c:pt>
                <c:pt idx="20471">
                  <c:v>204.7099999999579</c:v>
                </c:pt>
                <c:pt idx="20472">
                  <c:v>204.7199999999579</c:v>
                </c:pt>
                <c:pt idx="20473">
                  <c:v>204.729999999958</c:v>
                </c:pt>
                <c:pt idx="20474">
                  <c:v>204.7399999999579</c:v>
                </c:pt>
                <c:pt idx="20475">
                  <c:v>204.7499999999579</c:v>
                </c:pt>
                <c:pt idx="20476">
                  <c:v>204.759999999958</c:v>
                </c:pt>
                <c:pt idx="20477">
                  <c:v>204.7699999999579</c:v>
                </c:pt>
                <c:pt idx="20478">
                  <c:v>204.7799999999579</c:v>
                </c:pt>
                <c:pt idx="20479">
                  <c:v>204.789999999958</c:v>
                </c:pt>
                <c:pt idx="20480">
                  <c:v>204.7999999999579</c:v>
                </c:pt>
                <c:pt idx="20481">
                  <c:v>204.809999999958</c:v>
                </c:pt>
                <c:pt idx="20482">
                  <c:v>204.819999999958</c:v>
                </c:pt>
                <c:pt idx="20483">
                  <c:v>204.829999999958</c:v>
                </c:pt>
                <c:pt idx="20484">
                  <c:v>204.839999999958</c:v>
                </c:pt>
                <c:pt idx="20485">
                  <c:v>204.849999999958</c:v>
                </c:pt>
                <c:pt idx="20486">
                  <c:v>204.859999999958</c:v>
                </c:pt>
                <c:pt idx="20487">
                  <c:v>204.869999999958</c:v>
                </c:pt>
                <c:pt idx="20488">
                  <c:v>204.879999999958</c:v>
                </c:pt>
                <c:pt idx="20489">
                  <c:v>204.889999999958</c:v>
                </c:pt>
                <c:pt idx="20490">
                  <c:v>204.899999999958</c:v>
                </c:pt>
                <c:pt idx="20491">
                  <c:v>204.909999999958</c:v>
                </c:pt>
                <c:pt idx="20492">
                  <c:v>204.919999999958</c:v>
                </c:pt>
                <c:pt idx="20493">
                  <c:v>204.929999999958</c:v>
                </c:pt>
                <c:pt idx="20494">
                  <c:v>204.939999999958</c:v>
                </c:pt>
                <c:pt idx="20495">
                  <c:v>204.949999999958</c:v>
                </c:pt>
                <c:pt idx="20496">
                  <c:v>204.959999999958</c:v>
                </c:pt>
                <c:pt idx="20497">
                  <c:v>204.969999999958</c:v>
                </c:pt>
                <c:pt idx="20498">
                  <c:v>204.979999999958</c:v>
                </c:pt>
                <c:pt idx="20499">
                  <c:v>204.989999999958</c:v>
                </c:pt>
                <c:pt idx="20500">
                  <c:v>204.999999999958</c:v>
                </c:pt>
                <c:pt idx="20501">
                  <c:v>205.009999999958</c:v>
                </c:pt>
                <c:pt idx="20502">
                  <c:v>205.0199999999579</c:v>
                </c:pt>
                <c:pt idx="20503">
                  <c:v>205.029999999958</c:v>
                </c:pt>
                <c:pt idx="20504">
                  <c:v>205.039999999958</c:v>
                </c:pt>
                <c:pt idx="20505">
                  <c:v>205.0499999999579</c:v>
                </c:pt>
                <c:pt idx="20506">
                  <c:v>205.059999999958</c:v>
                </c:pt>
                <c:pt idx="20507">
                  <c:v>205.069999999958</c:v>
                </c:pt>
                <c:pt idx="20508">
                  <c:v>205.0799999999579</c:v>
                </c:pt>
                <c:pt idx="20509">
                  <c:v>205.089999999958</c:v>
                </c:pt>
                <c:pt idx="20510">
                  <c:v>205.099999999958</c:v>
                </c:pt>
                <c:pt idx="20511">
                  <c:v>205.1099999999579</c:v>
                </c:pt>
                <c:pt idx="20512">
                  <c:v>205.1199999999579</c:v>
                </c:pt>
                <c:pt idx="20513">
                  <c:v>205.129999999958</c:v>
                </c:pt>
                <c:pt idx="20514">
                  <c:v>205.139999999958</c:v>
                </c:pt>
                <c:pt idx="20515">
                  <c:v>205.1499999999579</c:v>
                </c:pt>
                <c:pt idx="20516">
                  <c:v>205.159999999958</c:v>
                </c:pt>
                <c:pt idx="20517">
                  <c:v>205.169999999958</c:v>
                </c:pt>
                <c:pt idx="20518">
                  <c:v>205.1799999999579</c:v>
                </c:pt>
                <c:pt idx="20519">
                  <c:v>205.189999999958</c:v>
                </c:pt>
                <c:pt idx="20520">
                  <c:v>205.199999999958</c:v>
                </c:pt>
                <c:pt idx="20521">
                  <c:v>205.2099999999579</c:v>
                </c:pt>
                <c:pt idx="20522">
                  <c:v>205.2199999999579</c:v>
                </c:pt>
                <c:pt idx="20523">
                  <c:v>205.229999999958</c:v>
                </c:pt>
                <c:pt idx="20524">
                  <c:v>205.2399999999579</c:v>
                </c:pt>
                <c:pt idx="20525">
                  <c:v>205.2499999999579</c:v>
                </c:pt>
                <c:pt idx="20526">
                  <c:v>205.259999999958</c:v>
                </c:pt>
                <c:pt idx="20527">
                  <c:v>205.2699999999579</c:v>
                </c:pt>
                <c:pt idx="20528">
                  <c:v>205.2799999999579</c:v>
                </c:pt>
                <c:pt idx="20529">
                  <c:v>205.289999999958</c:v>
                </c:pt>
                <c:pt idx="20530">
                  <c:v>205.2999999999579</c:v>
                </c:pt>
                <c:pt idx="20531">
                  <c:v>205.309999999958</c:v>
                </c:pt>
                <c:pt idx="20532">
                  <c:v>205.319999999958</c:v>
                </c:pt>
                <c:pt idx="20533">
                  <c:v>205.329999999958</c:v>
                </c:pt>
                <c:pt idx="20534">
                  <c:v>205.339999999958</c:v>
                </c:pt>
                <c:pt idx="20535">
                  <c:v>205.349999999958</c:v>
                </c:pt>
                <c:pt idx="20536">
                  <c:v>205.359999999958</c:v>
                </c:pt>
                <c:pt idx="20537">
                  <c:v>205.369999999958</c:v>
                </c:pt>
                <c:pt idx="20538">
                  <c:v>205.379999999958</c:v>
                </c:pt>
                <c:pt idx="20539">
                  <c:v>205.389999999958</c:v>
                </c:pt>
                <c:pt idx="20540">
                  <c:v>205.399999999958</c:v>
                </c:pt>
                <c:pt idx="20541">
                  <c:v>205.409999999958</c:v>
                </c:pt>
                <c:pt idx="20542">
                  <c:v>205.419999999958</c:v>
                </c:pt>
                <c:pt idx="20543">
                  <c:v>205.429999999958</c:v>
                </c:pt>
                <c:pt idx="20544">
                  <c:v>205.439999999958</c:v>
                </c:pt>
                <c:pt idx="20545">
                  <c:v>205.449999999958</c:v>
                </c:pt>
                <c:pt idx="20546">
                  <c:v>205.459999999958</c:v>
                </c:pt>
                <c:pt idx="20547">
                  <c:v>205.469999999958</c:v>
                </c:pt>
                <c:pt idx="20548">
                  <c:v>205.479999999958</c:v>
                </c:pt>
                <c:pt idx="20549">
                  <c:v>205.489999999958</c:v>
                </c:pt>
                <c:pt idx="20550">
                  <c:v>205.499999999958</c:v>
                </c:pt>
                <c:pt idx="20551">
                  <c:v>205.509999999958</c:v>
                </c:pt>
                <c:pt idx="20552">
                  <c:v>205.5199999999579</c:v>
                </c:pt>
                <c:pt idx="20553">
                  <c:v>205.529999999958</c:v>
                </c:pt>
                <c:pt idx="20554">
                  <c:v>205.539999999958</c:v>
                </c:pt>
                <c:pt idx="20555">
                  <c:v>205.5499999999579</c:v>
                </c:pt>
                <c:pt idx="20556">
                  <c:v>205.559999999958</c:v>
                </c:pt>
                <c:pt idx="20557">
                  <c:v>205.569999999958</c:v>
                </c:pt>
                <c:pt idx="20558">
                  <c:v>205.5799999999579</c:v>
                </c:pt>
                <c:pt idx="20559">
                  <c:v>205.589999999958</c:v>
                </c:pt>
                <c:pt idx="20560">
                  <c:v>205.599999999958</c:v>
                </c:pt>
                <c:pt idx="20561">
                  <c:v>205.609999999957</c:v>
                </c:pt>
                <c:pt idx="20562">
                  <c:v>205.6199999999569</c:v>
                </c:pt>
                <c:pt idx="20563">
                  <c:v>205.629999999957</c:v>
                </c:pt>
                <c:pt idx="20564">
                  <c:v>205.639999999957</c:v>
                </c:pt>
                <c:pt idx="20565">
                  <c:v>205.6499999999569</c:v>
                </c:pt>
                <c:pt idx="20566">
                  <c:v>205.659999999957</c:v>
                </c:pt>
                <c:pt idx="20567">
                  <c:v>205.669999999957</c:v>
                </c:pt>
                <c:pt idx="20568">
                  <c:v>205.6799999999569</c:v>
                </c:pt>
                <c:pt idx="20569">
                  <c:v>205.689999999957</c:v>
                </c:pt>
                <c:pt idx="20570">
                  <c:v>205.699999999957</c:v>
                </c:pt>
                <c:pt idx="20571">
                  <c:v>205.7099999999569</c:v>
                </c:pt>
                <c:pt idx="20572">
                  <c:v>205.7199999999569</c:v>
                </c:pt>
                <c:pt idx="20573">
                  <c:v>205.729999999957</c:v>
                </c:pt>
                <c:pt idx="20574">
                  <c:v>205.739999999957</c:v>
                </c:pt>
                <c:pt idx="20575">
                  <c:v>205.7499999999569</c:v>
                </c:pt>
                <c:pt idx="20576">
                  <c:v>205.759999999957</c:v>
                </c:pt>
                <c:pt idx="20577">
                  <c:v>205.769999999957</c:v>
                </c:pt>
                <c:pt idx="20578">
                  <c:v>205.7799999999569</c:v>
                </c:pt>
                <c:pt idx="20579">
                  <c:v>205.789999999957</c:v>
                </c:pt>
                <c:pt idx="20580">
                  <c:v>205.799999999957</c:v>
                </c:pt>
                <c:pt idx="20581">
                  <c:v>205.809999999957</c:v>
                </c:pt>
                <c:pt idx="20582">
                  <c:v>205.819999999957</c:v>
                </c:pt>
                <c:pt idx="20583">
                  <c:v>205.829999999957</c:v>
                </c:pt>
                <c:pt idx="20584">
                  <c:v>205.839999999957</c:v>
                </c:pt>
                <c:pt idx="20585">
                  <c:v>205.849999999957</c:v>
                </c:pt>
                <c:pt idx="20586">
                  <c:v>205.859999999957</c:v>
                </c:pt>
                <c:pt idx="20587">
                  <c:v>205.869999999957</c:v>
                </c:pt>
                <c:pt idx="20588">
                  <c:v>205.879999999957</c:v>
                </c:pt>
                <c:pt idx="20589">
                  <c:v>205.889999999957</c:v>
                </c:pt>
                <c:pt idx="20590">
                  <c:v>205.899999999957</c:v>
                </c:pt>
                <c:pt idx="20591">
                  <c:v>205.909999999957</c:v>
                </c:pt>
                <c:pt idx="20592">
                  <c:v>205.919999999957</c:v>
                </c:pt>
                <c:pt idx="20593">
                  <c:v>205.929999999957</c:v>
                </c:pt>
                <c:pt idx="20594">
                  <c:v>205.939999999957</c:v>
                </c:pt>
                <c:pt idx="20595">
                  <c:v>205.949999999957</c:v>
                </c:pt>
                <c:pt idx="20596">
                  <c:v>205.959999999957</c:v>
                </c:pt>
                <c:pt idx="20597">
                  <c:v>205.969999999957</c:v>
                </c:pt>
                <c:pt idx="20598">
                  <c:v>205.979999999957</c:v>
                </c:pt>
                <c:pt idx="20599">
                  <c:v>205.989999999957</c:v>
                </c:pt>
                <c:pt idx="20600">
                  <c:v>205.999999999957</c:v>
                </c:pt>
                <c:pt idx="20601">
                  <c:v>206.009999999957</c:v>
                </c:pt>
                <c:pt idx="20602">
                  <c:v>206.019999999957</c:v>
                </c:pt>
                <c:pt idx="20603">
                  <c:v>206.029999999957</c:v>
                </c:pt>
                <c:pt idx="20604">
                  <c:v>206.039999999957</c:v>
                </c:pt>
                <c:pt idx="20605">
                  <c:v>206.049999999957</c:v>
                </c:pt>
                <c:pt idx="20606">
                  <c:v>206.059999999957</c:v>
                </c:pt>
                <c:pt idx="20607">
                  <c:v>206.069999999957</c:v>
                </c:pt>
                <c:pt idx="20608">
                  <c:v>206.079999999957</c:v>
                </c:pt>
                <c:pt idx="20609">
                  <c:v>206.089999999957</c:v>
                </c:pt>
                <c:pt idx="20610">
                  <c:v>206.099999999957</c:v>
                </c:pt>
                <c:pt idx="20611">
                  <c:v>206.109999999957</c:v>
                </c:pt>
                <c:pt idx="20612">
                  <c:v>206.1199999999569</c:v>
                </c:pt>
                <c:pt idx="20613">
                  <c:v>206.129999999957</c:v>
                </c:pt>
                <c:pt idx="20614">
                  <c:v>206.139999999957</c:v>
                </c:pt>
                <c:pt idx="20615">
                  <c:v>206.1499999999569</c:v>
                </c:pt>
                <c:pt idx="20616">
                  <c:v>206.159999999957</c:v>
                </c:pt>
                <c:pt idx="20617">
                  <c:v>206.169999999957</c:v>
                </c:pt>
                <c:pt idx="20618">
                  <c:v>206.1799999999569</c:v>
                </c:pt>
                <c:pt idx="20619">
                  <c:v>206.189999999957</c:v>
                </c:pt>
                <c:pt idx="20620">
                  <c:v>206.199999999957</c:v>
                </c:pt>
                <c:pt idx="20621">
                  <c:v>206.2099999999569</c:v>
                </c:pt>
                <c:pt idx="20622">
                  <c:v>206.2199999999569</c:v>
                </c:pt>
                <c:pt idx="20623">
                  <c:v>206.229999999957</c:v>
                </c:pt>
                <c:pt idx="20624">
                  <c:v>206.239999999957</c:v>
                </c:pt>
                <c:pt idx="20625">
                  <c:v>206.2499999999569</c:v>
                </c:pt>
                <c:pt idx="20626">
                  <c:v>206.259999999957</c:v>
                </c:pt>
                <c:pt idx="20627">
                  <c:v>206.269999999957</c:v>
                </c:pt>
                <c:pt idx="20628">
                  <c:v>206.2799999999569</c:v>
                </c:pt>
                <c:pt idx="20629">
                  <c:v>206.289999999957</c:v>
                </c:pt>
                <c:pt idx="20630">
                  <c:v>206.299999999957</c:v>
                </c:pt>
                <c:pt idx="20631">
                  <c:v>206.309999999957</c:v>
                </c:pt>
                <c:pt idx="20632">
                  <c:v>206.319999999957</c:v>
                </c:pt>
                <c:pt idx="20633">
                  <c:v>206.329999999957</c:v>
                </c:pt>
                <c:pt idx="20634">
                  <c:v>206.339999999957</c:v>
                </c:pt>
                <c:pt idx="20635">
                  <c:v>206.349999999957</c:v>
                </c:pt>
                <c:pt idx="20636">
                  <c:v>206.359999999957</c:v>
                </c:pt>
                <c:pt idx="20637">
                  <c:v>206.369999999957</c:v>
                </c:pt>
                <c:pt idx="20638">
                  <c:v>206.379999999957</c:v>
                </c:pt>
                <c:pt idx="20639">
                  <c:v>206.389999999957</c:v>
                </c:pt>
                <c:pt idx="20640">
                  <c:v>206.399999999957</c:v>
                </c:pt>
                <c:pt idx="20641">
                  <c:v>206.409999999957</c:v>
                </c:pt>
                <c:pt idx="20642">
                  <c:v>206.419999999957</c:v>
                </c:pt>
                <c:pt idx="20643">
                  <c:v>206.429999999957</c:v>
                </c:pt>
                <c:pt idx="20644">
                  <c:v>206.439999999957</c:v>
                </c:pt>
                <c:pt idx="20645">
                  <c:v>206.449999999957</c:v>
                </c:pt>
                <c:pt idx="20646">
                  <c:v>206.459999999957</c:v>
                </c:pt>
                <c:pt idx="20647">
                  <c:v>206.469999999957</c:v>
                </c:pt>
                <c:pt idx="20648">
                  <c:v>206.479999999957</c:v>
                </c:pt>
                <c:pt idx="20649">
                  <c:v>206.489999999957</c:v>
                </c:pt>
                <c:pt idx="20650">
                  <c:v>206.499999999957</c:v>
                </c:pt>
                <c:pt idx="20651">
                  <c:v>206.509999999957</c:v>
                </c:pt>
                <c:pt idx="20652">
                  <c:v>206.519999999957</c:v>
                </c:pt>
                <c:pt idx="20653">
                  <c:v>206.529999999957</c:v>
                </c:pt>
                <c:pt idx="20654">
                  <c:v>206.539999999957</c:v>
                </c:pt>
                <c:pt idx="20655">
                  <c:v>206.549999999957</c:v>
                </c:pt>
                <c:pt idx="20656">
                  <c:v>206.559999999957</c:v>
                </c:pt>
                <c:pt idx="20657">
                  <c:v>206.569999999957</c:v>
                </c:pt>
                <c:pt idx="20658">
                  <c:v>206.579999999957</c:v>
                </c:pt>
                <c:pt idx="20659">
                  <c:v>206.589999999957</c:v>
                </c:pt>
                <c:pt idx="20660">
                  <c:v>206.599999999957</c:v>
                </c:pt>
                <c:pt idx="20661">
                  <c:v>206.609999999957</c:v>
                </c:pt>
                <c:pt idx="20662">
                  <c:v>206.6199999999569</c:v>
                </c:pt>
                <c:pt idx="20663">
                  <c:v>206.629999999957</c:v>
                </c:pt>
                <c:pt idx="20664">
                  <c:v>206.639999999957</c:v>
                </c:pt>
                <c:pt idx="20665">
                  <c:v>206.6499999999569</c:v>
                </c:pt>
                <c:pt idx="20666">
                  <c:v>206.659999999957</c:v>
                </c:pt>
                <c:pt idx="20667">
                  <c:v>206.669999999957</c:v>
                </c:pt>
                <c:pt idx="20668">
                  <c:v>206.6799999999569</c:v>
                </c:pt>
                <c:pt idx="20669">
                  <c:v>206.689999999957</c:v>
                </c:pt>
                <c:pt idx="20670">
                  <c:v>206.699999999957</c:v>
                </c:pt>
                <c:pt idx="20671">
                  <c:v>206.709999999956</c:v>
                </c:pt>
                <c:pt idx="20672">
                  <c:v>206.7199999999559</c:v>
                </c:pt>
                <c:pt idx="20673">
                  <c:v>206.729999999956</c:v>
                </c:pt>
                <c:pt idx="20674">
                  <c:v>206.739999999956</c:v>
                </c:pt>
                <c:pt idx="20675">
                  <c:v>206.7499999999559</c:v>
                </c:pt>
                <c:pt idx="20676">
                  <c:v>206.759999999956</c:v>
                </c:pt>
                <c:pt idx="20677">
                  <c:v>206.769999999956</c:v>
                </c:pt>
                <c:pt idx="20678">
                  <c:v>206.7799999999559</c:v>
                </c:pt>
                <c:pt idx="20679">
                  <c:v>206.789999999956</c:v>
                </c:pt>
                <c:pt idx="20680">
                  <c:v>206.799999999956</c:v>
                </c:pt>
                <c:pt idx="20681">
                  <c:v>206.809999999956</c:v>
                </c:pt>
                <c:pt idx="20682">
                  <c:v>206.819999999956</c:v>
                </c:pt>
                <c:pt idx="20683">
                  <c:v>206.829999999956</c:v>
                </c:pt>
                <c:pt idx="20684">
                  <c:v>206.839999999956</c:v>
                </c:pt>
                <c:pt idx="20685">
                  <c:v>206.849999999956</c:v>
                </c:pt>
                <c:pt idx="20686">
                  <c:v>206.859999999956</c:v>
                </c:pt>
                <c:pt idx="20687">
                  <c:v>206.869999999956</c:v>
                </c:pt>
                <c:pt idx="20688">
                  <c:v>206.879999999956</c:v>
                </c:pt>
                <c:pt idx="20689">
                  <c:v>206.889999999956</c:v>
                </c:pt>
                <c:pt idx="20690">
                  <c:v>206.899999999956</c:v>
                </c:pt>
                <c:pt idx="20691">
                  <c:v>206.909999999956</c:v>
                </c:pt>
                <c:pt idx="20692">
                  <c:v>206.919999999956</c:v>
                </c:pt>
                <c:pt idx="20693">
                  <c:v>206.929999999956</c:v>
                </c:pt>
                <c:pt idx="20694">
                  <c:v>206.939999999956</c:v>
                </c:pt>
                <c:pt idx="20695">
                  <c:v>206.949999999956</c:v>
                </c:pt>
                <c:pt idx="20696">
                  <c:v>206.959999999956</c:v>
                </c:pt>
                <c:pt idx="20697">
                  <c:v>206.969999999956</c:v>
                </c:pt>
                <c:pt idx="20698">
                  <c:v>206.979999999956</c:v>
                </c:pt>
                <c:pt idx="20699">
                  <c:v>206.989999999956</c:v>
                </c:pt>
                <c:pt idx="20700">
                  <c:v>206.999999999956</c:v>
                </c:pt>
                <c:pt idx="20701">
                  <c:v>207.009999999956</c:v>
                </c:pt>
                <c:pt idx="20702">
                  <c:v>207.019999999956</c:v>
                </c:pt>
                <c:pt idx="20703">
                  <c:v>207.029999999956</c:v>
                </c:pt>
                <c:pt idx="20704">
                  <c:v>207.039999999956</c:v>
                </c:pt>
                <c:pt idx="20705">
                  <c:v>207.049999999956</c:v>
                </c:pt>
                <c:pt idx="20706">
                  <c:v>207.059999999956</c:v>
                </c:pt>
                <c:pt idx="20707">
                  <c:v>207.069999999956</c:v>
                </c:pt>
                <c:pt idx="20708">
                  <c:v>207.079999999956</c:v>
                </c:pt>
                <c:pt idx="20709">
                  <c:v>207.089999999956</c:v>
                </c:pt>
                <c:pt idx="20710">
                  <c:v>207.099999999956</c:v>
                </c:pt>
                <c:pt idx="20711">
                  <c:v>207.109999999956</c:v>
                </c:pt>
                <c:pt idx="20712">
                  <c:v>207.119999999956</c:v>
                </c:pt>
                <c:pt idx="20713">
                  <c:v>207.129999999956</c:v>
                </c:pt>
                <c:pt idx="20714">
                  <c:v>207.139999999956</c:v>
                </c:pt>
                <c:pt idx="20715">
                  <c:v>207.149999999956</c:v>
                </c:pt>
                <c:pt idx="20716">
                  <c:v>207.159999999956</c:v>
                </c:pt>
                <c:pt idx="20717">
                  <c:v>207.169999999956</c:v>
                </c:pt>
                <c:pt idx="20718">
                  <c:v>207.179999999956</c:v>
                </c:pt>
                <c:pt idx="20719">
                  <c:v>207.189999999956</c:v>
                </c:pt>
                <c:pt idx="20720">
                  <c:v>207.199999999956</c:v>
                </c:pt>
                <c:pt idx="20721">
                  <c:v>207.209999999956</c:v>
                </c:pt>
                <c:pt idx="20722">
                  <c:v>207.2199999999559</c:v>
                </c:pt>
                <c:pt idx="20723">
                  <c:v>207.229999999956</c:v>
                </c:pt>
                <c:pt idx="20724">
                  <c:v>207.239999999956</c:v>
                </c:pt>
                <c:pt idx="20725">
                  <c:v>207.2499999999559</c:v>
                </c:pt>
                <c:pt idx="20726">
                  <c:v>207.259999999956</c:v>
                </c:pt>
                <c:pt idx="20727">
                  <c:v>207.269999999956</c:v>
                </c:pt>
                <c:pt idx="20728">
                  <c:v>207.2799999999559</c:v>
                </c:pt>
                <c:pt idx="20729">
                  <c:v>207.289999999956</c:v>
                </c:pt>
                <c:pt idx="20730">
                  <c:v>207.299999999956</c:v>
                </c:pt>
                <c:pt idx="20731">
                  <c:v>207.309999999956</c:v>
                </c:pt>
                <c:pt idx="20732">
                  <c:v>207.319999999956</c:v>
                </c:pt>
                <c:pt idx="20733">
                  <c:v>207.329999999956</c:v>
                </c:pt>
                <c:pt idx="20734">
                  <c:v>207.339999999956</c:v>
                </c:pt>
                <c:pt idx="20735">
                  <c:v>207.349999999956</c:v>
                </c:pt>
                <c:pt idx="20736">
                  <c:v>207.359999999956</c:v>
                </c:pt>
                <c:pt idx="20737">
                  <c:v>207.369999999956</c:v>
                </c:pt>
                <c:pt idx="20738">
                  <c:v>207.379999999956</c:v>
                </c:pt>
                <c:pt idx="20739">
                  <c:v>207.389999999956</c:v>
                </c:pt>
                <c:pt idx="20740">
                  <c:v>207.399999999956</c:v>
                </c:pt>
                <c:pt idx="20741">
                  <c:v>207.409999999956</c:v>
                </c:pt>
                <c:pt idx="20742">
                  <c:v>207.419999999956</c:v>
                </c:pt>
                <c:pt idx="20743">
                  <c:v>207.429999999956</c:v>
                </c:pt>
                <c:pt idx="20744">
                  <c:v>207.439999999956</c:v>
                </c:pt>
                <c:pt idx="20745">
                  <c:v>207.449999999956</c:v>
                </c:pt>
                <c:pt idx="20746">
                  <c:v>207.459999999956</c:v>
                </c:pt>
                <c:pt idx="20747">
                  <c:v>207.469999999956</c:v>
                </c:pt>
                <c:pt idx="20748">
                  <c:v>207.479999999956</c:v>
                </c:pt>
                <c:pt idx="20749">
                  <c:v>207.489999999956</c:v>
                </c:pt>
                <c:pt idx="20750">
                  <c:v>207.499999999956</c:v>
                </c:pt>
                <c:pt idx="20751">
                  <c:v>207.509999999956</c:v>
                </c:pt>
                <c:pt idx="20752">
                  <c:v>207.519999999956</c:v>
                </c:pt>
                <c:pt idx="20753">
                  <c:v>207.529999999956</c:v>
                </c:pt>
                <c:pt idx="20754">
                  <c:v>207.539999999956</c:v>
                </c:pt>
                <c:pt idx="20755">
                  <c:v>207.549999999956</c:v>
                </c:pt>
                <c:pt idx="20756">
                  <c:v>207.559999999956</c:v>
                </c:pt>
                <c:pt idx="20757">
                  <c:v>207.569999999956</c:v>
                </c:pt>
                <c:pt idx="20758">
                  <c:v>207.579999999956</c:v>
                </c:pt>
                <c:pt idx="20759">
                  <c:v>207.589999999956</c:v>
                </c:pt>
                <c:pt idx="20760">
                  <c:v>207.599999999956</c:v>
                </c:pt>
                <c:pt idx="20761">
                  <c:v>207.609999999956</c:v>
                </c:pt>
                <c:pt idx="20762">
                  <c:v>207.619999999956</c:v>
                </c:pt>
                <c:pt idx="20763">
                  <c:v>207.629999999956</c:v>
                </c:pt>
                <c:pt idx="20764">
                  <c:v>207.639999999956</c:v>
                </c:pt>
                <c:pt idx="20765">
                  <c:v>207.649999999956</c:v>
                </c:pt>
                <c:pt idx="20766">
                  <c:v>207.659999999956</c:v>
                </c:pt>
                <c:pt idx="20767">
                  <c:v>207.669999999956</c:v>
                </c:pt>
                <c:pt idx="20768">
                  <c:v>207.679999999956</c:v>
                </c:pt>
                <c:pt idx="20769">
                  <c:v>207.689999999956</c:v>
                </c:pt>
                <c:pt idx="20770">
                  <c:v>207.699999999956</c:v>
                </c:pt>
                <c:pt idx="20771">
                  <c:v>207.709999999956</c:v>
                </c:pt>
                <c:pt idx="20772">
                  <c:v>207.7199999999559</c:v>
                </c:pt>
                <c:pt idx="20773">
                  <c:v>207.729999999956</c:v>
                </c:pt>
                <c:pt idx="20774">
                  <c:v>207.739999999956</c:v>
                </c:pt>
                <c:pt idx="20775">
                  <c:v>207.7499999999559</c:v>
                </c:pt>
                <c:pt idx="20776">
                  <c:v>207.759999999956</c:v>
                </c:pt>
                <c:pt idx="20777">
                  <c:v>207.769999999956</c:v>
                </c:pt>
                <c:pt idx="20778">
                  <c:v>207.7799999999559</c:v>
                </c:pt>
                <c:pt idx="20779">
                  <c:v>207.789999999956</c:v>
                </c:pt>
                <c:pt idx="20780">
                  <c:v>207.799999999956</c:v>
                </c:pt>
                <c:pt idx="20781">
                  <c:v>207.809999999955</c:v>
                </c:pt>
                <c:pt idx="20782">
                  <c:v>207.819999999955</c:v>
                </c:pt>
                <c:pt idx="20783">
                  <c:v>207.829999999955</c:v>
                </c:pt>
                <c:pt idx="20784">
                  <c:v>207.839999999955</c:v>
                </c:pt>
                <c:pt idx="20785">
                  <c:v>207.849999999955</c:v>
                </c:pt>
                <c:pt idx="20786">
                  <c:v>207.859999999955</c:v>
                </c:pt>
                <c:pt idx="20787">
                  <c:v>207.869999999955</c:v>
                </c:pt>
                <c:pt idx="20788">
                  <c:v>207.879999999955</c:v>
                </c:pt>
                <c:pt idx="20789">
                  <c:v>207.889999999955</c:v>
                </c:pt>
                <c:pt idx="20790">
                  <c:v>207.899999999955</c:v>
                </c:pt>
                <c:pt idx="20791">
                  <c:v>207.909999999955</c:v>
                </c:pt>
                <c:pt idx="20792">
                  <c:v>207.919999999955</c:v>
                </c:pt>
                <c:pt idx="20793">
                  <c:v>207.929999999955</c:v>
                </c:pt>
                <c:pt idx="20794">
                  <c:v>207.939999999955</c:v>
                </c:pt>
                <c:pt idx="20795">
                  <c:v>207.949999999955</c:v>
                </c:pt>
                <c:pt idx="20796">
                  <c:v>207.959999999955</c:v>
                </c:pt>
                <c:pt idx="20797">
                  <c:v>207.969999999955</c:v>
                </c:pt>
                <c:pt idx="20798">
                  <c:v>207.979999999955</c:v>
                </c:pt>
                <c:pt idx="20799">
                  <c:v>207.989999999955</c:v>
                </c:pt>
                <c:pt idx="20800">
                  <c:v>207.999999999955</c:v>
                </c:pt>
                <c:pt idx="20801">
                  <c:v>208.009999999955</c:v>
                </c:pt>
                <c:pt idx="20802">
                  <c:v>208.019999999955</c:v>
                </c:pt>
                <c:pt idx="20803">
                  <c:v>208.029999999955</c:v>
                </c:pt>
                <c:pt idx="20804">
                  <c:v>208.039999999955</c:v>
                </c:pt>
                <c:pt idx="20805">
                  <c:v>208.049999999955</c:v>
                </c:pt>
                <c:pt idx="20806">
                  <c:v>208.059999999955</c:v>
                </c:pt>
                <c:pt idx="20807">
                  <c:v>208.069999999955</c:v>
                </c:pt>
                <c:pt idx="20808">
                  <c:v>208.079999999955</c:v>
                </c:pt>
                <c:pt idx="20809">
                  <c:v>208.089999999955</c:v>
                </c:pt>
                <c:pt idx="20810">
                  <c:v>208.099999999955</c:v>
                </c:pt>
                <c:pt idx="20811">
                  <c:v>208.109999999955</c:v>
                </c:pt>
                <c:pt idx="20812">
                  <c:v>208.119999999955</c:v>
                </c:pt>
                <c:pt idx="20813">
                  <c:v>208.129999999955</c:v>
                </c:pt>
                <c:pt idx="20814">
                  <c:v>208.139999999955</c:v>
                </c:pt>
                <c:pt idx="20815">
                  <c:v>208.149999999955</c:v>
                </c:pt>
                <c:pt idx="20816">
                  <c:v>208.159999999955</c:v>
                </c:pt>
                <c:pt idx="20817">
                  <c:v>208.169999999955</c:v>
                </c:pt>
                <c:pt idx="20818">
                  <c:v>208.179999999955</c:v>
                </c:pt>
                <c:pt idx="20819">
                  <c:v>208.189999999955</c:v>
                </c:pt>
                <c:pt idx="20820">
                  <c:v>208.199999999955</c:v>
                </c:pt>
                <c:pt idx="20821">
                  <c:v>208.209999999955</c:v>
                </c:pt>
                <c:pt idx="20822">
                  <c:v>208.219999999955</c:v>
                </c:pt>
                <c:pt idx="20823">
                  <c:v>208.229999999955</c:v>
                </c:pt>
                <c:pt idx="20824">
                  <c:v>208.239999999955</c:v>
                </c:pt>
                <c:pt idx="20825">
                  <c:v>208.249999999955</c:v>
                </c:pt>
                <c:pt idx="20826">
                  <c:v>208.259999999955</c:v>
                </c:pt>
                <c:pt idx="20827">
                  <c:v>208.269999999955</c:v>
                </c:pt>
                <c:pt idx="20828">
                  <c:v>208.279999999955</c:v>
                </c:pt>
                <c:pt idx="20829">
                  <c:v>208.289999999955</c:v>
                </c:pt>
                <c:pt idx="20830">
                  <c:v>208.299999999955</c:v>
                </c:pt>
                <c:pt idx="20831">
                  <c:v>208.309999999955</c:v>
                </c:pt>
                <c:pt idx="20832">
                  <c:v>208.319999999955</c:v>
                </c:pt>
                <c:pt idx="20833">
                  <c:v>208.329999999955</c:v>
                </c:pt>
                <c:pt idx="20834">
                  <c:v>208.339999999955</c:v>
                </c:pt>
                <c:pt idx="20835">
                  <c:v>208.349999999955</c:v>
                </c:pt>
                <c:pt idx="20836">
                  <c:v>208.359999999955</c:v>
                </c:pt>
                <c:pt idx="20837">
                  <c:v>208.369999999955</c:v>
                </c:pt>
                <c:pt idx="20838">
                  <c:v>208.379999999955</c:v>
                </c:pt>
                <c:pt idx="20839">
                  <c:v>208.389999999955</c:v>
                </c:pt>
                <c:pt idx="20840">
                  <c:v>208.399999999955</c:v>
                </c:pt>
                <c:pt idx="20841">
                  <c:v>208.409999999955</c:v>
                </c:pt>
                <c:pt idx="20842">
                  <c:v>208.419999999955</c:v>
                </c:pt>
                <c:pt idx="20843">
                  <c:v>208.429999999955</c:v>
                </c:pt>
                <c:pt idx="20844">
                  <c:v>208.439999999955</c:v>
                </c:pt>
                <c:pt idx="20845">
                  <c:v>208.449999999955</c:v>
                </c:pt>
                <c:pt idx="20846">
                  <c:v>208.459999999955</c:v>
                </c:pt>
                <c:pt idx="20847">
                  <c:v>208.469999999955</c:v>
                </c:pt>
                <c:pt idx="20848">
                  <c:v>208.479999999955</c:v>
                </c:pt>
                <c:pt idx="20849">
                  <c:v>208.489999999955</c:v>
                </c:pt>
                <c:pt idx="20850">
                  <c:v>208.499999999955</c:v>
                </c:pt>
                <c:pt idx="20851">
                  <c:v>208.509999999955</c:v>
                </c:pt>
                <c:pt idx="20852">
                  <c:v>208.519999999955</c:v>
                </c:pt>
                <c:pt idx="20853">
                  <c:v>208.529999999955</c:v>
                </c:pt>
                <c:pt idx="20854">
                  <c:v>208.539999999955</c:v>
                </c:pt>
                <c:pt idx="20855">
                  <c:v>208.549999999955</c:v>
                </c:pt>
                <c:pt idx="20856">
                  <c:v>208.559999999955</c:v>
                </c:pt>
                <c:pt idx="20857">
                  <c:v>208.569999999955</c:v>
                </c:pt>
                <c:pt idx="20858">
                  <c:v>208.579999999955</c:v>
                </c:pt>
                <c:pt idx="20859">
                  <c:v>208.589999999955</c:v>
                </c:pt>
                <c:pt idx="20860">
                  <c:v>208.599999999955</c:v>
                </c:pt>
                <c:pt idx="20861">
                  <c:v>208.609999999955</c:v>
                </c:pt>
                <c:pt idx="20862">
                  <c:v>208.619999999955</c:v>
                </c:pt>
                <c:pt idx="20863">
                  <c:v>208.629999999955</c:v>
                </c:pt>
                <c:pt idx="20864">
                  <c:v>208.639999999955</c:v>
                </c:pt>
                <c:pt idx="20865">
                  <c:v>208.649999999955</c:v>
                </c:pt>
                <c:pt idx="20866">
                  <c:v>208.659999999955</c:v>
                </c:pt>
                <c:pt idx="20867">
                  <c:v>208.669999999955</c:v>
                </c:pt>
                <c:pt idx="20868">
                  <c:v>208.679999999955</c:v>
                </c:pt>
                <c:pt idx="20869">
                  <c:v>208.689999999955</c:v>
                </c:pt>
                <c:pt idx="20870">
                  <c:v>208.699999999955</c:v>
                </c:pt>
                <c:pt idx="20871">
                  <c:v>208.709999999955</c:v>
                </c:pt>
                <c:pt idx="20872">
                  <c:v>208.719999999955</c:v>
                </c:pt>
                <c:pt idx="20873">
                  <c:v>208.729999999955</c:v>
                </c:pt>
                <c:pt idx="20874">
                  <c:v>208.739999999955</c:v>
                </c:pt>
                <c:pt idx="20875">
                  <c:v>208.749999999955</c:v>
                </c:pt>
                <c:pt idx="20876">
                  <c:v>208.759999999955</c:v>
                </c:pt>
                <c:pt idx="20877">
                  <c:v>208.769999999955</c:v>
                </c:pt>
                <c:pt idx="20878">
                  <c:v>208.779999999955</c:v>
                </c:pt>
                <c:pt idx="20879">
                  <c:v>208.789999999955</c:v>
                </c:pt>
                <c:pt idx="20880">
                  <c:v>208.799999999955</c:v>
                </c:pt>
                <c:pt idx="20881">
                  <c:v>208.809999999955</c:v>
                </c:pt>
                <c:pt idx="20882">
                  <c:v>208.819999999955</c:v>
                </c:pt>
                <c:pt idx="20883">
                  <c:v>208.829999999955</c:v>
                </c:pt>
                <c:pt idx="20884">
                  <c:v>208.839999999955</c:v>
                </c:pt>
                <c:pt idx="20885">
                  <c:v>208.849999999955</c:v>
                </c:pt>
                <c:pt idx="20886">
                  <c:v>208.859999999955</c:v>
                </c:pt>
                <c:pt idx="20887">
                  <c:v>208.869999999955</c:v>
                </c:pt>
                <c:pt idx="20888">
                  <c:v>208.879999999955</c:v>
                </c:pt>
                <c:pt idx="20889">
                  <c:v>208.889999999955</c:v>
                </c:pt>
                <c:pt idx="20890">
                  <c:v>208.899999999954</c:v>
                </c:pt>
                <c:pt idx="20891">
                  <c:v>208.909999999954</c:v>
                </c:pt>
                <c:pt idx="20892">
                  <c:v>208.919999999954</c:v>
                </c:pt>
                <c:pt idx="20893">
                  <c:v>208.929999999954</c:v>
                </c:pt>
                <c:pt idx="20894">
                  <c:v>208.939999999954</c:v>
                </c:pt>
                <c:pt idx="20895">
                  <c:v>208.949999999954</c:v>
                </c:pt>
                <c:pt idx="20896">
                  <c:v>208.959999999954</c:v>
                </c:pt>
                <c:pt idx="20897">
                  <c:v>208.969999999954</c:v>
                </c:pt>
                <c:pt idx="20898">
                  <c:v>208.979999999954</c:v>
                </c:pt>
                <c:pt idx="20899">
                  <c:v>208.989999999954</c:v>
                </c:pt>
                <c:pt idx="20900">
                  <c:v>208.999999999954</c:v>
                </c:pt>
                <c:pt idx="20901">
                  <c:v>209.009999999954</c:v>
                </c:pt>
                <c:pt idx="20902">
                  <c:v>209.019999999954</c:v>
                </c:pt>
                <c:pt idx="20903">
                  <c:v>209.029999999954</c:v>
                </c:pt>
                <c:pt idx="20904">
                  <c:v>209.039999999954</c:v>
                </c:pt>
                <c:pt idx="20905">
                  <c:v>209.049999999954</c:v>
                </c:pt>
                <c:pt idx="20906">
                  <c:v>209.059999999954</c:v>
                </c:pt>
                <c:pt idx="20907">
                  <c:v>209.069999999954</c:v>
                </c:pt>
                <c:pt idx="20908">
                  <c:v>209.079999999954</c:v>
                </c:pt>
                <c:pt idx="20909">
                  <c:v>209.089999999954</c:v>
                </c:pt>
                <c:pt idx="20910">
                  <c:v>209.099999999954</c:v>
                </c:pt>
                <c:pt idx="20911">
                  <c:v>209.109999999954</c:v>
                </c:pt>
                <c:pt idx="20912">
                  <c:v>209.119999999954</c:v>
                </c:pt>
                <c:pt idx="20913">
                  <c:v>209.129999999954</c:v>
                </c:pt>
                <c:pt idx="20914">
                  <c:v>209.139999999954</c:v>
                </c:pt>
                <c:pt idx="20915">
                  <c:v>209.149999999954</c:v>
                </c:pt>
                <c:pt idx="20916">
                  <c:v>209.159999999954</c:v>
                </c:pt>
                <c:pt idx="20917">
                  <c:v>209.169999999954</c:v>
                </c:pt>
                <c:pt idx="20918">
                  <c:v>209.179999999954</c:v>
                </c:pt>
                <c:pt idx="20919">
                  <c:v>209.189999999954</c:v>
                </c:pt>
                <c:pt idx="20920">
                  <c:v>209.199999999954</c:v>
                </c:pt>
                <c:pt idx="20921">
                  <c:v>209.209999999954</c:v>
                </c:pt>
                <c:pt idx="20922">
                  <c:v>209.219999999954</c:v>
                </c:pt>
                <c:pt idx="20923">
                  <c:v>209.229999999954</c:v>
                </c:pt>
                <c:pt idx="20924">
                  <c:v>209.239999999954</c:v>
                </c:pt>
                <c:pt idx="20925">
                  <c:v>209.249999999954</c:v>
                </c:pt>
                <c:pt idx="20926">
                  <c:v>209.259999999954</c:v>
                </c:pt>
                <c:pt idx="20927">
                  <c:v>209.269999999954</c:v>
                </c:pt>
                <c:pt idx="20928">
                  <c:v>209.279999999954</c:v>
                </c:pt>
                <c:pt idx="20929">
                  <c:v>209.289999999954</c:v>
                </c:pt>
                <c:pt idx="20930">
                  <c:v>209.299999999954</c:v>
                </c:pt>
                <c:pt idx="20931">
                  <c:v>209.309999999954</c:v>
                </c:pt>
                <c:pt idx="20932">
                  <c:v>209.319999999954</c:v>
                </c:pt>
                <c:pt idx="20933">
                  <c:v>209.329999999954</c:v>
                </c:pt>
                <c:pt idx="20934">
                  <c:v>209.339999999954</c:v>
                </c:pt>
                <c:pt idx="20935">
                  <c:v>209.349999999954</c:v>
                </c:pt>
                <c:pt idx="20936">
                  <c:v>209.359999999954</c:v>
                </c:pt>
                <c:pt idx="20937">
                  <c:v>209.369999999954</c:v>
                </c:pt>
                <c:pt idx="20938">
                  <c:v>209.379999999954</c:v>
                </c:pt>
                <c:pt idx="20939">
                  <c:v>209.389999999954</c:v>
                </c:pt>
                <c:pt idx="20940">
                  <c:v>209.399999999954</c:v>
                </c:pt>
                <c:pt idx="20941">
                  <c:v>209.409999999954</c:v>
                </c:pt>
                <c:pt idx="20942">
                  <c:v>209.419999999954</c:v>
                </c:pt>
                <c:pt idx="20943">
                  <c:v>209.429999999954</c:v>
                </c:pt>
                <c:pt idx="20944">
                  <c:v>209.439999999954</c:v>
                </c:pt>
                <c:pt idx="20945">
                  <c:v>209.449999999954</c:v>
                </c:pt>
                <c:pt idx="20946">
                  <c:v>209.459999999954</c:v>
                </c:pt>
                <c:pt idx="20947">
                  <c:v>209.469999999954</c:v>
                </c:pt>
                <c:pt idx="20948">
                  <c:v>209.479999999954</c:v>
                </c:pt>
                <c:pt idx="20949">
                  <c:v>209.489999999954</c:v>
                </c:pt>
                <c:pt idx="20950">
                  <c:v>209.499999999954</c:v>
                </c:pt>
                <c:pt idx="20951">
                  <c:v>209.509999999954</c:v>
                </c:pt>
                <c:pt idx="20952">
                  <c:v>209.519999999954</c:v>
                </c:pt>
                <c:pt idx="20953">
                  <c:v>209.529999999954</c:v>
                </c:pt>
                <c:pt idx="20954">
                  <c:v>209.539999999954</c:v>
                </c:pt>
                <c:pt idx="20955">
                  <c:v>209.549999999954</c:v>
                </c:pt>
                <c:pt idx="20956">
                  <c:v>209.559999999954</c:v>
                </c:pt>
                <c:pt idx="20957">
                  <c:v>209.569999999954</c:v>
                </c:pt>
                <c:pt idx="20958">
                  <c:v>209.579999999954</c:v>
                </c:pt>
                <c:pt idx="20959">
                  <c:v>209.589999999954</c:v>
                </c:pt>
                <c:pt idx="20960">
                  <c:v>209.599999999954</c:v>
                </c:pt>
                <c:pt idx="20961">
                  <c:v>209.609999999954</c:v>
                </c:pt>
                <c:pt idx="20962">
                  <c:v>209.619999999954</c:v>
                </c:pt>
                <c:pt idx="20963">
                  <c:v>209.629999999954</c:v>
                </c:pt>
                <c:pt idx="20964">
                  <c:v>209.639999999954</c:v>
                </c:pt>
                <c:pt idx="20965">
                  <c:v>209.649999999954</c:v>
                </c:pt>
                <c:pt idx="20966">
                  <c:v>209.659999999954</c:v>
                </c:pt>
                <c:pt idx="20967">
                  <c:v>209.669999999954</c:v>
                </c:pt>
                <c:pt idx="20968">
                  <c:v>209.679999999954</c:v>
                </c:pt>
                <c:pt idx="20969">
                  <c:v>209.689999999954</c:v>
                </c:pt>
                <c:pt idx="20970">
                  <c:v>209.699999999954</c:v>
                </c:pt>
                <c:pt idx="20971">
                  <c:v>209.709999999954</c:v>
                </c:pt>
                <c:pt idx="20972">
                  <c:v>209.719999999954</c:v>
                </c:pt>
                <c:pt idx="20973">
                  <c:v>209.729999999954</c:v>
                </c:pt>
                <c:pt idx="20974">
                  <c:v>209.739999999954</c:v>
                </c:pt>
                <c:pt idx="20975">
                  <c:v>209.749999999954</c:v>
                </c:pt>
                <c:pt idx="20976">
                  <c:v>209.759999999954</c:v>
                </c:pt>
                <c:pt idx="20977">
                  <c:v>209.769999999954</c:v>
                </c:pt>
                <c:pt idx="20978">
                  <c:v>209.779999999954</c:v>
                </c:pt>
                <c:pt idx="20979">
                  <c:v>209.789999999954</c:v>
                </c:pt>
                <c:pt idx="20980">
                  <c:v>209.799999999954</c:v>
                </c:pt>
                <c:pt idx="20981">
                  <c:v>209.809999999954</c:v>
                </c:pt>
                <c:pt idx="20982">
                  <c:v>209.819999999954</c:v>
                </c:pt>
                <c:pt idx="20983">
                  <c:v>209.829999999954</c:v>
                </c:pt>
                <c:pt idx="20984">
                  <c:v>209.839999999954</c:v>
                </c:pt>
                <c:pt idx="20985">
                  <c:v>209.849999999954</c:v>
                </c:pt>
                <c:pt idx="20986">
                  <c:v>209.859999999954</c:v>
                </c:pt>
                <c:pt idx="20987">
                  <c:v>209.869999999954</c:v>
                </c:pt>
                <c:pt idx="20988">
                  <c:v>209.879999999954</c:v>
                </c:pt>
                <c:pt idx="20989">
                  <c:v>209.889999999954</c:v>
                </c:pt>
                <c:pt idx="20990">
                  <c:v>209.899999999954</c:v>
                </c:pt>
                <c:pt idx="20991">
                  <c:v>209.909999999954</c:v>
                </c:pt>
                <c:pt idx="20992">
                  <c:v>209.919999999954</c:v>
                </c:pt>
                <c:pt idx="20993">
                  <c:v>209.929999999954</c:v>
                </c:pt>
                <c:pt idx="20994">
                  <c:v>209.939999999954</c:v>
                </c:pt>
                <c:pt idx="20995">
                  <c:v>209.949999999954</c:v>
                </c:pt>
                <c:pt idx="20996">
                  <c:v>209.959999999954</c:v>
                </c:pt>
                <c:pt idx="20997">
                  <c:v>209.969999999954</c:v>
                </c:pt>
                <c:pt idx="20998">
                  <c:v>209.979999999954</c:v>
                </c:pt>
                <c:pt idx="20999">
                  <c:v>209.989999999954</c:v>
                </c:pt>
                <c:pt idx="21000">
                  <c:v>209.999999999953</c:v>
                </c:pt>
                <c:pt idx="21001">
                  <c:v>210.009999999953</c:v>
                </c:pt>
                <c:pt idx="21002">
                  <c:v>210.019999999953</c:v>
                </c:pt>
                <c:pt idx="21003">
                  <c:v>210.029999999953</c:v>
                </c:pt>
                <c:pt idx="21004">
                  <c:v>210.039999999953</c:v>
                </c:pt>
                <c:pt idx="21005">
                  <c:v>210.049999999953</c:v>
                </c:pt>
                <c:pt idx="21006">
                  <c:v>210.059999999953</c:v>
                </c:pt>
                <c:pt idx="21007">
                  <c:v>210.069999999953</c:v>
                </c:pt>
                <c:pt idx="21008">
                  <c:v>210.079999999953</c:v>
                </c:pt>
                <c:pt idx="21009">
                  <c:v>210.089999999953</c:v>
                </c:pt>
                <c:pt idx="21010">
                  <c:v>210.099999999953</c:v>
                </c:pt>
                <c:pt idx="21011">
                  <c:v>210.109999999953</c:v>
                </c:pt>
                <c:pt idx="21012">
                  <c:v>210.119999999953</c:v>
                </c:pt>
                <c:pt idx="21013">
                  <c:v>210.129999999953</c:v>
                </c:pt>
                <c:pt idx="21014">
                  <c:v>210.139999999953</c:v>
                </c:pt>
                <c:pt idx="21015">
                  <c:v>210.149999999953</c:v>
                </c:pt>
                <c:pt idx="21016">
                  <c:v>210.159999999953</c:v>
                </c:pt>
                <c:pt idx="21017">
                  <c:v>210.169999999953</c:v>
                </c:pt>
                <c:pt idx="21018">
                  <c:v>210.179999999953</c:v>
                </c:pt>
                <c:pt idx="21019">
                  <c:v>210.189999999953</c:v>
                </c:pt>
                <c:pt idx="21020">
                  <c:v>210.199999999953</c:v>
                </c:pt>
                <c:pt idx="21021">
                  <c:v>210.209999999953</c:v>
                </c:pt>
                <c:pt idx="21022">
                  <c:v>210.2199999999529</c:v>
                </c:pt>
                <c:pt idx="21023">
                  <c:v>210.229999999953</c:v>
                </c:pt>
                <c:pt idx="21024">
                  <c:v>210.239999999953</c:v>
                </c:pt>
                <c:pt idx="21025">
                  <c:v>210.2499999999529</c:v>
                </c:pt>
                <c:pt idx="21026">
                  <c:v>210.259999999953</c:v>
                </c:pt>
                <c:pt idx="21027">
                  <c:v>210.269999999953</c:v>
                </c:pt>
                <c:pt idx="21028">
                  <c:v>210.2799999999529</c:v>
                </c:pt>
                <c:pt idx="21029">
                  <c:v>210.289999999953</c:v>
                </c:pt>
                <c:pt idx="21030">
                  <c:v>210.299999999953</c:v>
                </c:pt>
                <c:pt idx="21031">
                  <c:v>210.309999999953</c:v>
                </c:pt>
                <c:pt idx="21032">
                  <c:v>210.319999999953</c:v>
                </c:pt>
                <c:pt idx="21033">
                  <c:v>210.329999999953</c:v>
                </c:pt>
                <c:pt idx="21034">
                  <c:v>210.339999999953</c:v>
                </c:pt>
                <c:pt idx="21035">
                  <c:v>210.349999999953</c:v>
                </c:pt>
                <c:pt idx="21036">
                  <c:v>210.359999999953</c:v>
                </c:pt>
                <c:pt idx="21037">
                  <c:v>210.369999999953</c:v>
                </c:pt>
                <c:pt idx="21038">
                  <c:v>210.379999999953</c:v>
                </c:pt>
                <c:pt idx="21039">
                  <c:v>210.389999999953</c:v>
                </c:pt>
                <c:pt idx="21040">
                  <c:v>210.399999999953</c:v>
                </c:pt>
                <c:pt idx="21041">
                  <c:v>210.409999999953</c:v>
                </c:pt>
                <c:pt idx="21042">
                  <c:v>210.419999999953</c:v>
                </c:pt>
                <c:pt idx="21043">
                  <c:v>210.429999999953</c:v>
                </c:pt>
                <c:pt idx="21044">
                  <c:v>210.439999999953</c:v>
                </c:pt>
                <c:pt idx="21045">
                  <c:v>210.449999999953</c:v>
                </c:pt>
                <c:pt idx="21046">
                  <c:v>210.459999999953</c:v>
                </c:pt>
                <c:pt idx="21047">
                  <c:v>210.469999999953</c:v>
                </c:pt>
                <c:pt idx="21048">
                  <c:v>210.479999999953</c:v>
                </c:pt>
                <c:pt idx="21049">
                  <c:v>210.489999999953</c:v>
                </c:pt>
                <c:pt idx="21050">
                  <c:v>210.499999999953</c:v>
                </c:pt>
                <c:pt idx="21051">
                  <c:v>210.509999999953</c:v>
                </c:pt>
                <c:pt idx="21052">
                  <c:v>210.519999999953</c:v>
                </c:pt>
                <c:pt idx="21053">
                  <c:v>210.529999999953</c:v>
                </c:pt>
                <c:pt idx="21054">
                  <c:v>210.539999999953</c:v>
                </c:pt>
                <c:pt idx="21055">
                  <c:v>210.549999999953</c:v>
                </c:pt>
                <c:pt idx="21056">
                  <c:v>210.559999999953</c:v>
                </c:pt>
                <c:pt idx="21057">
                  <c:v>210.569999999953</c:v>
                </c:pt>
                <c:pt idx="21058">
                  <c:v>210.579999999953</c:v>
                </c:pt>
                <c:pt idx="21059">
                  <c:v>210.589999999953</c:v>
                </c:pt>
                <c:pt idx="21060">
                  <c:v>210.599999999953</c:v>
                </c:pt>
                <c:pt idx="21061">
                  <c:v>210.609999999953</c:v>
                </c:pt>
                <c:pt idx="21062">
                  <c:v>210.619999999953</c:v>
                </c:pt>
                <c:pt idx="21063">
                  <c:v>210.629999999953</c:v>
                </c:pt>
                <c:pt idx="21064">
                  <c:v>210.639999999953</c:v>
                </c:pt>
                <c:pt idx="21065">
                  <c:v>210.649999999953</c:v>
                </c:pt>
                <c:pt idx="21066">
                  <c:v>210.659999999953</c:v>
                </c:pt>
                <c:pt idx="21067">
                  <c:v>210.669999999953</c:v>
                </c:pt>
                <c:pt idx="21068">
                  <c:v>210.679999999953</c:v>
                </c:pt>
                <c:pt idx="21069">
                  <c:v>210.689999999953</c:v>
                </c:pt>
                <c:pt idx="21070">
                  <c:v>210.699999999953</c:v>
                </c:pt>
                <c:pt idx="21071">
                  <c:v>210.709999999953</c:v>
                </c:pt>
                <c:pt idx="21072">
                  <c:v>210.7199999999529</c:v>
                </c:pt>
                <c:pt idx="21073">
                  <c:v>210.729999999953</c:v>
                </c:pt>
                <c:pt idx="21074">
                  <c:v>210.739999999953</c:v>
                </c:pt>
                <c:pt idx="21075">
                  <c:v>210.7499999999529</c:v>
                </c:pt>
                <c:pt idx="21076">
                  <c:v>210.759999999953</c:v>
                </c:pt>
                <c:pt idx="21077">
                  <c:v>210.769999999953</c:v>
                </c:pt>
                <c:pt idx="21078">
                  <c:v>210.7799999999529</c:v>
                </c:pt>
                <c:pt idx="21079">
                  <c:v>210.789999999953</c:v>
                </c:pt>
                <c:pt idx="21080">
                  <c:v>210.799999999953</c:v>
                </c:pt>
                <c:pt idx="21081">
                  <c:v>210.809999999953</c:v>
                </c:pt>
                <c:pt idx="21082">
                  <c:v>210.819999999953</c:v>
                </c:pt>
                <c:pt idx="21083">
                  <c:v>210.829999999953</c:v>
                </c:pt>
                <c:pt idx="21084">
                  <c:v>210.839999999953</c:v>
                </c:pt>
                <c:pt idx="21085">
                  <c:v>210.849999999953</c:v>
                </c:pt>
                <c:pt idx="21086">
                  <c:v>210.859999999953</c:v>
                </c:pt>
                <c:pt idx="21087">
                  <c:v>210.869999999953</c:v>
                </c:pt>
                <c:pt idx="21088">
                  <c:v>210.879999999953</c:v>
                </c:pt>
                <c:pt idx="21089">
                  <c:v>210.889999999953</c:v>
                </c:pt>
                <c:pt idx="21090">
                  <c:v>210.899999999953</c:v>
                </c:pt>
                <c:pt idx="21091">
                  <c:v>210.909999999953</c:v>
                </c:pt>
                <c:pt idx="21092">
                  <c:v>210.919999999953</c:v>
                </c:pt>
                <c:pt idx="21093">
                  <c:v>210.929999999953</c:v>
                </c:pt>
                <c:pt idx="21094">
                  <c:v>210.939999999953</c:v>
                </c:pt>
                <c:pt idx="21095">
                  <c:v>210.949999999953</c:v>
                </c:pt>
                <c:pt idx="21096">
                  <c:v>210.959999999953</c:v>
                </c:pt>
                <c:pt idx="21097">
                  <c:v>210.969999999953</c:v>
                </c:pt>
                <c:pt idx="21098">
                  <c:v>210.979999999953</c:v>
                </c:pt>
                <c:pt idx="21099">
                  <c:v>210.989999999953</c:v>
                </c:pt>
                <c:pt idx="21100">
                  <c:v>210.999999999953</c:v>
                </c:pt>
                <c:pt idx="21101">
                  <c:v>211.009999999953</c:v>
                </c:pt>
                <c:pt idx="21102">
                  <c:v>211.019999999953</c:v>
                </c:pt>
                <c:pt idx="21103">
                  <c:v>211.029999999953</c:v>
                </c:pt>
                <c:pt idx="21104">
                  <c:v>211.039999999953</c:v>
                </c:pt>
                <c:pt idx="21105">
                  <c:v>211.049999999953</c:v>
                </c:pt>
                <c:pt idx="21106">
                  <c:v>211.059999999953</c:v>
                </c:pt>
                <c:pt idx="21107">
                  <c:v>211.069999999953</c:v>
                </c:pt>
                <c:pt idx="21108">
                  <c:v>211.079999999953</c:v>
                </c:pt>
                <c:pt idx="21109">
                  <c:v>211.089999999953</c:v>
                </c:pt>
                <c:pt idx="21110">
                  <c:v>211.099999999952</c:v>
                </c:pt>
                <c:pt idx="21111">
                  <c:v>211.109999999952</c:v>
                </c:pt>
                <c:pt idx="21112">
                  <c:v>211.1199999999519</c:v>
                </c:pt>
                <c:pt idx="21113">
                  <c:v>211.129999999952</c:v>
                </c:pt>
                <c:pt idx="21114">
                  <c:v>211.139999999952</c:v>
                </c:pt>
                <c:pt idx="21115">
                  <c:v>211.1499999999519</c:v>
                </c:pt>
                <c:pt idx="21116">
                  <c:v>211.159999999952</c:v>
                </c:pt>
                <c:pt idx="21117">
                  <c:v>211.169999999952</c:v>
                </c:pt>
                <c:pt idx="21118">
                  <c:v>211.1799999999519</c:v>
                </c:pt>
                <c:pt idx="21119">
                  <c:v>211.189999999952</c:v>
                </c:pt>
                <c:pt idx="21120">
                  <c:v>211.199999999952</c:v>
                </c:pt>
                <c:pt idx="21121">
                  <c:v>211.2099999999519</c:v>
                </c:pt>
                <c:pt idx="21122">
                  <c:v>211.2199999999519</c:v>
                </c:pt>
                <c:pt idx="21123">
                  <c:v>211.229999999952</c:v>
                </c:pt>
                <c:pt idx="21124">
                  <c:v>211.2399999999519</c:v>
                </c:pt>
                <c:pt idx="21125">
                  <c:v>211.2499999999519</c:v>
                </c:pt>
                <c:pt idx="21126">
                  <c:v>211.259999999952</c:v>
                </c:pt>
                <c:pt idx="21127">
                  <c:v>211.2699999999519</c:v>
                </c:pt>
                <c:pt idx="21128">
                  <c:v>211.2799999999519</c:v>
                </c:pt>
                <c:pt idx="21129">
                  <c:v>211.289999999952</c:v>
                </c:pt>
                <c:pt idx="21130">
                  <c:v>211.299999999952</c:v>
                </c:pt>
                <c:pt idx="21131">
                  <c:v>211.309999999952</c:v>
                </c:pt>
                <c:pt idx="21132">
                  <c:v>211.319999999952</c:v>
                </c:pt>
                <c:pt idx="21133">
                  <c:v>211.329999999952</c:v>
                </c:pt>
                <c:pt idx="21134">
                  <c:v>211.339999999952</c:v>
                </c:pt>
                <c:pt idx="21135">
                  <c:v>211.349999999952</c:v>
                </c:pt>
                <c:pt idx="21136">
                  <c:v>211.359999999952</c:v>
                </c:pt>
                <c:pt idx="21137">
                  <c:v>211.369999999952</c:v>
                </c:pt>
                <c:pt idx="21138">
                  <c:v>211.379999999952</c:v>
                </c:pt>
                <c:pt idx="21139">
                  <c:v>211.389999999952</c:v>
                </c:pt>
                <c:pt idx="21140">
                  <c:v>211.399999999952</c:v>
                </c:pt>
                <c:pt idx="21141">
                  <c:v>211.409999999952</c:v>
                </c:pt>
                <c:pt idx="21142">
                  <c:v>211.419999999952</c:v>
                </c:pt>
                <c:pt idx="21143">
                  <c:v>211.429999999952</c:v>
                </c:pt>
                <c:pt idx="21144">
                  <c:v>211.439999999952</c:v>
                </c:pt>
                <c:pt idx="21145">
                  <c:v>211.449999999952</c:v>
                </c:pt>
                <c:pt idx="21146">
                  <c:v>211.459999999952</c:v>
                </c:pt>
                <c:pt idx="21147">
                  <c:v>211.469999999952</c:v>
                </c:pt>
                <c:pt idx="21148">
                  <c:v>211.479999999952</c:v>
                </c:pt>
                <c:pt idx="21149">
                  <c:v>211.489999999952</c:v>
                </c:pt>
                <c:pt idx="21150">
                  <c:v>211.499999999952</c:v>
                </c:pt>
                <c:pt idx="21151">
                  <c:v>211.509999999952</c:v>
                </c:pt>
                <c:pt idx="21152">
                  <c:v>211.5199999999519</c:v>
                </c:pt>
                <c:pt idx="21153">
                  <c:v>211.529999999952</c:v>
                </c:pt>
                <c:pt idx="21154">
                  <c:v>211.539999999952</c:v>
                </c:pt>
                <c:pt idx="21155">
                  <c:v>211.549999999952</c:v>
                </c:pt>
                <c:pt idx="21156">
                  <c:v>211.559999999952</c:v>
                </c:pt>
                <c:pt idx="21157">
                  <c:v>211.569999999952</c:v>
                </c:pt>
                <c:pt idx="21158">
                  <c:v>211.579999999952</c:v>
                </c:pt>
                <c:pt idx="21159">
                  <c:v>211.589999999952</c:v>
                </c:pt>
                <c:pt idx="21160">
                  <c:v>211.599999999952</c:v>
                </c:pt>
                <c:pt idx="21161">
                  <c:v>211.609999999952</c:v>
                </c:pt>
                <c:pt idx="21162">
                  <c:v>211.6199999999519</c:v>
                </c:pt>
                <c:pt idx="21163">
                  <c:v>211.629999999952</c:v>
                </c:pt>
                <c:pt idx="21164">
                  <c:v>211.639999999952</c:v>
                </c:pt>
                <c:pt idx="21165">
                  <c:v>211.6499999999519</c:v>
                </c:pt>
                <c:pt idx="21166">
                  <c:v>211.659999999952</c:v>
                </c:pt>
                <c:pt idx="21167">
                  <c:v>211.669999999952</c:v>
                </c:pt>
                <c:pt idx="21168">
                  <c:v>211.6799999999519</c:v>
                </c:pt>
                <c:pt idx="21169">
                  <c:v>211.689999999952</c:v>
                </c:pt>
                <c:pt idx="21170">
                  <c:v>211.699999999952</c:v>
                </c:pt>
                <c:pt idx="21171">
                  <c:v>211.7099999999519</c:v>
                </c:pt>
                <c:pt idx="21172">
                  <c:v>211.7199999999519</c:v>
                </c:pt>
                <c:pt idx="21173">
                  <c:v>211.729999999952</c:v>
                </c:pt>
                <c:pt idx="21174">
                  <c:v>211.7399999999519</c:v>
                </c:pt>
                <c:pt idx="21175">
                  <c:v>211.7499999999519</c:v>
                </c:pt>
                <c:pt idx="21176">
                  <c:v>211.759999999952</c:v>
                </c:pt>
                <c:pt idx="21177">
                  <c:v>211.7699999999519</c:v>
                </c:pt>
                <c:pt idx="21178">
                  <c:v>211.7799999999519</c:v>
                </c:pt>
                <c:pt idx="21179">
                  <c:v>211.789999999952</c:v>
                </c:pt>
                <c:pt idx="21180">
                  <c:v>211.799999999952</c:v>
                </c:pt>
                <c:pt idx="21181">
                  <c:v>211.809999999952</c:v>
                </c:pt>
                <c:pt idx="21182">
                  <c:v>211.819999999952</c:v>
                </c:pt>
                <c:pt idx="21183">
                  <c:v>211.829999999952</c:v>
                </c:pt>
                <c:pt idx="21184">
                  <c:v>211.839999999952</c:v>
                </c:pt>
                <c:pt idx="21185">
                  <c:v>211.849999999952</c:v>
                </c:pt>
                <c:pt idx="21186">
                  <c:v>211.859999999952</c:v>
                </c:pt>
                <c:pt idx="21187">
                  <c:v>211.869999999952</c:v>
                </c:pt>
                <c:pt idx="21188">
                  <c:v>211.879999999952</c:v>
                </c:pt>
                <c:pt idx="21189">
                  <c:v>211.889999999952</c:v>
                </c:pt>
                <c:pt idx="21190">
                  <c:v>211.899999999952</c:v>
                </c:pt>
                <c:pt idx="21191">
                  <c:v>211.909999999952</c:v>
                </c:pt>
                <c:pt idx="21192">
                  <c:v>211.919999999952</c:v>
                </c:pt>
                <c:pt idx="21193">
                  <c:v>211.929999999952</c:v>
                </c:pt>
                <c:pt idx="21194">
                  <c:v>211.939999999952</c:v>
                </c:pt>
                <c:pt idx="21195">
                  <c:v>211.949999999952</c:v>
                </c:pt>
                <c:pt idx="21196">
                  <c:v>211.959999999952</c:v>
                </c:pt>
                <c:pt idx="21197">
                  <c:v>211.969999999952</c:v>
                </c:pt>
                <c:pt idx="21198">
                  <c:v>211.979999999952</c:v>
                </c:pt>
                <c:pt idx="21199">
                  <c:v>211.989999999952</c:v>
                </c:pt>
                <c:pt idx="21200">
                  <c:v>211.999999999952</c:v>
                </c:pt>
                <c:pt idx="21201">
                  <c:v>212.009999999952</c:v>
                </c:pt>
                <c:pt idx="21202">
                  <c:v>212.0199999999519</c:v>
                </c:pt>
                <c:pt idx="21203">
                  <c:v>212.029999999952</c:v>
                </c:pt>
                <c:pt idx="21204">
                  <c:v>212.039999999952</c:v>
                </c:pt>
                <c:pt idx="21205">
                  <c:v>212.049999999952</c:v>
                </c:pt>
                <c:pt idx="21206">
                  <c:v>212.059999999952</c:v>
                </c:pt>
                <c:pt idx="21207">
                  <c:v>212.069999999952</c:v>
                </c:pt>
                <c:pt idx="21208">
                  <c:v>212.079999999952</c:v>
                </c:pt>
                <c:pt idx="21209">
                  <c:v>212.089999999952</c:v>
                </c:pt>
                <c:pt idx="21210">
                  <c:v>212.099999999952</c:v>
                </c:pt>
                <c:pt idx="21211">
                  <c:v>212.109999999952</c:v>
                </c:pt>
                <c:pt idx="21212">
                  <c:v>212.1199999999519</c:v>
                </c:pt>
                <c:pt idx="21213">
                  <c:v>212.129999999952</c:v>
                </c:pt>
                <c:pt idx="21214">
                  <c:v>212.139999999952</c:v>
                </c:pt>
                <c:pt idx="21215">
                  <c:v>212.1499999999519</c:v>
                </c:pt>
                <c:pt idx="21216">
                  <c:v>212.159999999952</c:v>
                </c:pt>
                <c:pt idx="21217">
                  <c:v>212.169999999952</c:v>
                </c:pt>
                <c:pt idx="21218">
                  <c:v>212.1799999999519</c:v>
                </c:pt>
                <c:pt idx="21219">
                  <c:v>212.189999999952</c:v>
                </c:pt>
                <c:pt idx="21220">
                  <c:v>212.199999999951</c:v>
                </c:pt>
                <c:pt idx="21221">
                  <c:v>212.209999999951</c:v>
                </c:pt>
                <c:pt idx="21222">
                  <c:v>212.2199999999509</c:v>
                </c:pt>
                <c:pt idx="21223">
                  <c:v>212.229999999951</c:v>
                </c:pt>
                <c:pt idx="21224">
                  <c:v>212.239999999951</c:v>
                </c:pt>
                <c:pt idx="21225">
                  <c:v>212.2499999999509</c:v>
                </c:pt>
                <c:pt idx="21226">
                  <c:v>212.259999999951</c:v>
                </c:pt>
                <c:pt idx="21227">
                  <c:v>212.269999999951</c:v>
                </c:pt>
                <c:pt idx="21228">
                  <c:v>212.2799999999509</c:v>
                </c:pt>
                <c:pt idx="21229">
                  <c:v>212.289999999951</c:v>
                </c:pt>
                <c:pt idx="21230">
                  <c:v>212.299999999951</c:v>
                </c:pt>
                <c:pt idx="21231">
                  <c:v>212.309999999951</c:v>
                </c:pt>
                <c:pt idx="21232">
                  <c:v>212.319999999951</c:v>
                </c:pt>
                <c:pt idx="21233">
                  <c:v>212.329999999951</c:v>
                </c:pt>
                <c:pt idx="21234">
                  <c:v>212.339999999951</c:v>
                </c:pt>
                <c:pt idx="21235">
                  <c:v>212.349999999951</c:v>
                </c:pt>
                <c:pt idx="21236">
                  <c:v>212.359999999951</c:v>
                </c:pt>
                <c:pt idx="21237">
                  <c:v>212.369999999951</c:v>
                </c:pt>
                <c:pt idx="21238">
                  <c:v>212.379999999951</c:v>
                </c:pt>
                <c:pt idx="21239">
                  <c:v>212.389999999951</c:v>
                </c:pt>
                <c:pt idx="21240">
                  <c:v>212.399999999951</c:v>
                </c:pt>
                <c:pt idx="21241">
                  <c:v>212.409999999951</c:v>
                </c:pt>
                <c:pt idx="21242">
                  <c:v>212.419999999951</c:v>
                </c:pt>
                <c:pt idx="21243">
                  <c:v>212.429999999951</c:v>
                </c:pt>
                <c:pt idx="21244">
                  <c:v>212.439999999951</c:v>
                </c:pt>
                <c:pt idx="21245">
                  <c:v>212.449999999951</c:v>
                </c:pt>
                <c:pt idx="21246">
                  <c:v>212.459999999951</c:v>
                </c:pt>
                <c:pt idx="21247">
                  <c:v>212.469999999951</c:v>
                </c:pt>
                <c:pt idx="21248">
                  <c:v>212.479999999951</c:v>
                </c:pt>
                <c:pt idx="21249">
                  <c:v>212.489999999951</c:v>
                </c:pt>
                <c:pt idx="21250">
                  <c:v>212.499999999951</c:v>
                </c:pt>
                <c:pt idx="21251">
                  <c:v>212.509999999951</c:v>
                </c:pt>
                <c:pt idx="21252">
                  <c:v>212.519999999951</c:v>
                </c:pt>
                <c:pt idx="21253">
                  <c:v>212.529999999951</c:v>
                </c:pt>
                <c:pt idx="21254">
                  <c:v>212.539999999951</c:v>
                </c:pt>
                <c:pt idx="21255">
                  <c:v>212.549999999951</c:v>
                </c:pt>
                <c:pt idx="21256">
                  <c:v>212.559999999951</c:v>
                </c:pt>
                <c:pt idx="21257">
                  <c:v>212.569999999951</c:v>
                </c:pt>
                <c:pt idx="21258">
                  <c:v>212.579999999951</c:v>
                </c:pt>
                <c:pt idx="21259">
                  <c:v>212.589999999951</c:v>
                </c:pt>
                <c:pt idx="21260">
                  <c:v>212.599999999951</c:v>
                </c:pt>
                <c:pt idx="21261">
                  <c:v>212.609999999951</c:v>
                </c:pt>
                <c:pt idx="21262">
                  <c:v>212.6199999999509</c:v>
                </c:pt>
                <c:pt idx="21263">
                  <c:v>212.629999999951</c:v>
                </c:pt>
                <c:pt idx="21264">
                  <c:v>212.639999999951</c:v>
                </c:pt>
                <c:pt idx="21265">
                  <c:v>212.6499999999509</c:v>
                </c:pt>
                <c:pt idx="21266">
                  <c:v>212.659999999951</c:v>
                </c:pt>
                <c:pt idx="21267">
                  <c:v>212.669999999951</c:v>
                </c:pt>
                <c:pt idx="21268">
                  <c:v>212.679999999951</c:v>
                </c:pt>
                <c:pt idx="21269">
                  <c:v>212.689999999951</c:v>
                </c:pt>
                <c:pt idx="21270">
                  <c:v>212.699999999951</c:v>
                </c:pt>
                <c:pt idx="21271">
                  <c:v>212.709999999951</c:v>
                </c:pt>
                <c:pt idx="21272">
                  <c:v>212.7199999999509</c:v>
                </c:pt>
                <c:pt idx="21273">
                  <c:v>212.729999999951</c:v>
                </c:pt>
                <c:pt idx="21274">
                  <c:v>212.739999999951</c:v>
                </c:pt>
                <c:pt idx="21275">
                  <c:v>212.7499999999509</c:v>
                </c:pt>
                <c:pt idx="21276">
                  <c:v>212.759999999951</c:v>
                </c:pt>
                <c:pt idx="21277">
                  <c:v>212.769999999951</c:v>
                </c:pt>
                <c:pt idx="21278">
                  <c:v>212.7799999999509</c:v>
                </c:pt>
                <c:pt idx="21279">
                  <c:v>212.789999999951</c:v>
                </c:pt>
                <c:pt idx="21280">
                  <c:v>212.799999999951</c:v>
                </c:pt>
                <c:pt idx="21281">
                  <c:v>212.809999999951</c:v>
                </c:pt>
                <c:pt idx="21282">
                  <c:v>212.819999999951</c:v>
                </c:pt>
                <c:pt idx="21283">
                  <c:v>212.829999999951</c:v>
                </c:pt>
                <c:pt idx="21284">
                  <c:v>212.839999999951</c:v>
                </c:pt>
                <c:pt idx="21285">
                  <c:v>212.849999999951</c:v>
                </c:pt>
                <c:pt idx="21286">
                  <c:v>212.859999999951</c:v>
                </c:pt>
                <c:pt idx="21287">
                  <c:v>212.869999999951</c:v>
                </c:pt>
                <c:pt idx="21288">
                  <c:v>212.879999999951</c:v>
                </c:pt>
                <c:pt idx="21289">
                  <c:v>212.889999999951</c:v>
                </c:pt>
                <c:pt idx="21290">
                  <c:v>212.899999999951</c:v>
                </c:pt>
                <c:pt idx="21291">
                  <c:v>212.909999999951</c:v>
                </c:pt>
                <c:pt idx="21292">
                  <c:v>212.919999999951</c:v>
                </c:pt>
                <c:pt idx="21293">
                  <c:v>212.929999999951</c:v>
                </c:pt>
                <c:pt idx="21294">
                  <c:v>212.939999999951</c:v>
                </c:pt>
                <c:pt idx="21295">
                  <c:v>212.949999999951</c:v>
                </c:pt>
                <c:pt idx="21296">
                  <c:v>212.959999999951</c:v>
                </c:pt>
                <c:pt idx="21297">
                  <c:v>212.969999999951</c:v>
                </c:pt>
                <c:pt idx="21298">
                  <c:v>212.979999999951</c:v>
                </c:pt>
                <c:pt idx="21299">
                  <c:v>212.989999999951</c:v>
                </c:pt>
                <c:pt idx="21300">
                  <c:v>212.999999999951</c:v>
                </c:pt>
                <c:pt idx="21301">
                  <c:v>213.009999999951</c:v>
                </c:pt>
                <c:pt idx="21302">
                  <c:v>213.019999999951</c:v>
                </c:pt>
                <c:pt idx="21303">
                  <c:v>213.029999999951</c:v>
                </c:pt>
                <c:pt idx="21304">
                  <c:v>213.039999999951</c:v>
                </c:pt>
                <c:pt idx="21305">
                  <c:v>213.049999999951</c:v>
                </c:pt>
                <c:pt idx="21306">
                  <c:v>213.059999999951</c:v>
                </c:pt>
                <c:pt idx="21307">
                  <c:v>213.069999999951</c:v>
                </c:pt>
                <c:pt idx="21308">
                  <c:v>213.079999999951</c:v>
                </c:pt>
                <c:pt idx="21309">
                  <c:v>213.089999999951</c:v>
                </c:pt>
                <c:pt idx="21310">
                  <c:v>213.099999999951</c:v>
                </c:pt>
                <c:pt idx="21311">
                  <c:v>213.109999999951</c:v>
                </c:pt>
                <c:pt idx="21312">
                  <c:v>213.1199999999509</c:v>
                </c:pt>
                <c:pt idx="21313">
                  <c:v>213.129999999951</c:v>
                </c:pt>
                <c:pt idx="21314">
                  <c:v>213.139999999951</c:v>
                </c:pt>
                <c:pt idx="21315">
                  <c:v>213.1499999999509</c:v>
                </c:pt>
                <c:pt idx="21316">
                  <c:v>213.159999999951</c:v>
                </c:pt>
                <c:pt idx="21317">
                  <c:v>213.169999999951</c:v>
                </c:pt>
                <c:pt idx="21318">
                  <c:v>213.179999999951</c:v>
                </c:pt>
                <c:pt idx="21319">
                  <c:v>213.189999999951</c:v>
                </c:pt>
                <c:pt idx="21320">
                  <c:v>213.199999999951</c:v>
                </c:pt>
                <c:pt idx="21321">
                  <c:v>213.209999999951</c:v>
                </c:pt>
                <c:pt idx="21322">
                  <c:v>213.2199999999509</c:v>
                </c:pt>
                <c:pt idx="21323">
                  <c:v>213.229999999951</c:v>
                </c:pt>
                <c:pt idx="21324">
                  <c:v>213.239999999951</c:v>
                </c:pt>
                <c:pt idx="21325">
                  <c:v>213.2499999999509</c:v>
                </c:pt>
                <c:pt idx="21326">
                  <c:v>213.259999999951</c:v>
                </c:pt>
                <c:pt idx="21327">
                  <c:v>213.269999999951</c:v>
                </c:pt>
                <c:pt idx="21328">
                  <c:v>213.2799999999509</c:v>
                </c:pt>
                <c:pt idx="21329">
                  <c:v>213.289999999951</c:v>
                </c:pt>
                <c:pt idx="21330">
                  <c:v>213.29999999995</c:v>
                </c:pt>
                <c:pt idx="21331">
                  <c:v>213.30999999995</c:v>
                </c:pt>
                <c:pt idx="21332">
                  <c:v>213.31999999995</c:v>
                </c:pt>
                <c:pt idx="21333">
                  <c:v>213.32999999995</c:v>
                </c:pt>
                <c:pt idx="21334">
                  <c:v>213.33999999995</c:v>
                </c:pt>
                <c:pt idx="21335">
                  <c:v>213.34999999995</c:v>
                </c:pt>
                <c:pt idx="21336">
                  <c:v>213.35999999995</c:v>
                </c:pt>
                <c:pt idx="21337">
                  <c:v>213.36999999995</c:v>
                </c:pt>
                <c:pt idx="21338">
                  <c:v>213.37999999995</c:v>
                </c:pt>
                <c:pt idx="21339">
                  <c:v>213.38999999995</c:v>
                </c:pt>
                <c:pt idx="21340">
                  <c:v>213.39999999995</c:v>
                </c:pt>
                <c:pt idx="21341">
                  <c:v>213.40999999995</c:v>
                </c:pt>
                <c:pt idx="21342">
                  <c:v>213.41999999995</c:v>
                </c:pt>
                <c:pt idx="21343">
                  <c:v>213.42999999995</c:v>
                </c:pt>
                <c:pt idx="21344">
                  <c:v>213.43999999995</c:v>
                </c:pt>
                <c:pt idx="21345">
                  <c:v>213.44999999995</c:v>
                </c:pt>
                <c:pt idx="21346">
                  <c:v>213.45999999995</c:v>
                </c:pt>
                <c:pt idx="21347">
                  <c:v>213.46999999995</c:v>
                </c:pt>
                <c:pt idx="21348">
                  <c:v>213.47999999995</c:v>
                </c:pt>
                <c:pt idx="21349">
                  <c:v>213.48999999995</c:v>
                </c:pt>
                <c:pt idx="21350">
                  <c:v>213.49999999995</c:v>
                </c:pt>
                <c:pt idx="21351">
                  <c:v>213.50999999995</c:v>
                </c:pt>
                <c:pt idx="21352">
                  <c:v>213.51999999995</c:v>
                </c:pt>
                <c:pt idx="21353">
                  <c:v>213.52999999995</c:v>
                </c:pt>
                <c:pt idx="21354">
                  <c:v>213.53999999995</c:v>
                </c:pt>
                <c:pt idx="21355">
                  <c:v>213.54999999995</c:v>
                </c:pt>
                <c:pt idx="21356">
                  <c:v>213.55999999995</c:v>
                </c:pt>
                <c:pt idx="21357">
                  <c:v>213.56999999995</c:v>
                </c:pt>
                <c:pt idx="21358">
                  <c:v>213.57999999995</c:v>
                </c:pt>
                <c:pt idx="21359">
                  <c:v>213.58999999995</c:v>
                </c:pt>
                <c:pt idx="21360">
                  <c:v>213.59999999995</c:v>
                </c:pt>
                <c:pt idx="21361">
                  <c:v>213.60999999995</c:v>
                </c:pt>
                <c:pt idx="21362">
                  <c:v>213.61999999995</c:v>
                </c:pt>
                <c:pt idx="21363">
                  <c:v>213.62999999995</c:v>
                </c:pt>
                <c:pt idx="21364">
                  <c:v>213.63999999995</c:v>
                </c:pt>
                <c:pt idx="21365">
                  <c:v>213.64999999995</c:v>
                </c:pt>
                <c:pt idx="21366">
                  <c:v>213.65999999995</c:v>
                </c:pt>
                <c:pt idx="21367">
                  <c:v>213.66999999995</c:v>
                </c:pt>
                <c:pt idx="21368">
                  <c:v>213.67999999995</c:v>
                </c:pt>
                <c:pt idx="21369">
                  <c:v>213.68999999995</c:v>
                </c:pt>
                <c:pt idx="21370">
                  <c:v>213.69999999995</c:v>
                </c:pt>
                <c:pt idx="21371">
                  <c:v>213.70999999995</c:v>
                </c:pt>
                <c:pt idx="21372">
                  <c:v>213.7199999999499</c:v>
                </c:pt>
                <c:pt idx="21373">
                  <c:v>213.72999999995</c:v>
                </c:pt>
                <c:pt idx="21374">
                  <c:v>213.73999999995</c:v>
                </c:pt>
                <c:pt idx="21375">
                  <c:v>213.7499999999499</c:v>
                </c:pt>
                <c:pt idx="21376">
                  <c:v>213.75999999995</c:v>
                </c:pt>
                <c:pt idx="21377">
                  <c:v>213.76999999995</c:v>
                </c:pt>
                <c:pt idx="21378">
                  <c:v>213.77999999995</c:v>
                </c:pt>
                <c:pt idx="21379">
                  <c:v>213.78999999995</c:v>
                </c:pt>
                <c:pt idx="21380">
                  <c:v>213.79999999995</c:v>
                </c:pt>
                <c:pt idx="21381">
                  <c:v>213.80999999995</c:v>
                </c:pt>
                <c:pt idx="21382">
                  <c:v>213.81999999995</c:v>
                </c:pt>
                <c:pt idx="21383">
                  <c:v>213.82999999995</c:v>
                </c:pt>
                <c:pt idx="21384">
                  <c:v>213.83999999995</c:v>
                </c:pt>
                <c:pt idx="21385">
                  <c:v>213.84999999995</c:v>
                </c:pt>
                <c:pt idx="21386">
                  <c:v>213.85999999995</c:v>
                </c:pt>
                <c:pt idx="21387">
                  <c:v>213.86999999995</c:v>
                </c:pt>
                <c:pt idx="21388">
                  <c:v>213.87999999995</c:v>
                </c:pt>
                <c:pt idx="21389">
                  <c:v>213.88999999995</c:v>
                </c:pt>
                <c:pt idx="21390">
                  <c:v>213.89999999995</c:v>
                </c:pt>
                <c:pt idx="21391">
                  <c:v>213.90999999995</c:v>
                </c:pt>
                <c:pt idx="21392">
                  <c:v>213.91999999995</c:v>
                </c:pt>
                <c:pt idx="21393">
                  <c:v>213.92999999995</c:v>
                </c:pt>
                <c:pt idx="21394">
                  <c:v>213.93999999995</c:v>
                </c:pt>
                <c:pt idx="21395">
                  <c:v>213.94999999995</c:v>
                </c:pt>
                <c:pt idx="21396">
                  <c:v>213.95999999995</c:v>
                </c:pt>
                <c:pt idx="21397">
                  <c:v>213.96999999995</c:v>
                </c:pt>
                <c:pt idx="21398">
                  <c:v>213.97999999995</c:v>
                </c:pt>
                <c:pt idx="21399">
                  <c:v>213.98999999995</c:v>
                </c:pt>
                <c:pt idx="21400">
                  <c:v>213.99999999995</c:v>
                </c:pt>
                <c:pt idx="21401">
                  <c:v>214.00999999995</c:v>
                </c:pt>
                <c:pt idx="21402">
                  <c:v>214.01999999995</c:v>
                </c:pt>
                <c:pt idx="21403">
                  <c:v>214.02999999995</c:v>
                </c:pt>
                <c:pt idx="21404">
                  <c:v>214.03999999995</c:v>
                </c:pt>
                <c:pt idx="21405">
                  <c:v>214.04999999995</c:v>
                </c:pt>
                <c:pt idx="21406">
                  <c:v>214.05999999995</c:v>
                </c:pt>
                <c:pt idx="21407">
                  <c:v>214.06999999995</c:v>
                </c:pt>
                <c:pt idx="21408">
                  <c:v>214.07999999995</c:v>
                </c:pt>
                <c:pt idx="21409">
                  <c:v>214.08999999995</c:v>
                </c:pt>
                <c:pt idx="21410">
                  <c:v>214.09999999995</c:v>
                </c:pt>
                <c:pt idx="21411">
                  <c:v>214.10999999995</c:v>
                </c:pt>
                <c:pt idx="21412">
                  <c:v>214.11999999995</c:v>
                </c:pt>
                <c:pt idx="21413">
                  <c:v>214.12999999995</c:v>
                </c:pt>
                <c:pt idx="21414">
                  <c:v>214.13999999995</c:v>
                </c:pt>
                <c:pt idx="21415">
                  <c:v>214.14999999995</c:v>
                </c:pt>
                <c:pt idx="21416">
                  <c:v>214.15999999995</c:v>
                </c:pt>
                <c:pt idx="21417">
                  <c:v>214.16999999995</c:v>
                </c:pt>
                <c:pt idx="21418">
                  <c:v>214.17999999995</c:v>
                </c:pt>
                <c:pt idx="21419">
                  <c:v>214.18999999995</c:v>
                </c:pt>
                <c:pt idx="21420">
                  <c:v>214.19999999995</c:v>
                </c:pt>
                <c:pt idx="21421">
                  <c:v>214.20999999995</c:v>
                </c:pt>
                <c:pt idx="21422">
                  <c:v>214.2199999999499</c:v>
                </c:pt>
                <c:pt idx="21423">
                  <c:v>214.22999999995</c:v>
                </c:pt>
                <c:pt idx="21424">
                  <c:v>214.23999999995</c:v>
                </c:pt>
                <c:pt idx="21425">
                  <c:v>214.2499999999499</c:v>
                </c:pt>
                <c:pt idx="21426">
                  <c:v>214.25999999995</c:v>
                </c:pt>
                <c:pt idx="21427">
                  <c:v>214.26999999995</c:v>
                </c:pt>
                <c:pt idx="21428">
                  <c:v>214.27999999995</c:v>
                </c:pt>
                <c:pt idx="21429">
                  <c:v>214.28999999995</c:v>
                </c:pt>
                <c:pt idx="21430">
                  <c:v>214.29999999995</c:v>
                </c:pt>
                <c:pt idx="21431">
                  <c:v>214.30999999995</c:v>
                </c:pt>
                <c:pt idx="21432">
                  <c:v>214.31999999995</c:v>
                </c:pt>
                <c:pt idx="21433">
                  <c:v>214.32999999995</c:v>
                </c:pt>
                <c:pt idx="21434">
                  <c:v>214.33999999995</c:v>
                </c:pt>
                <c:pt idx="21435">
                  <c:v>214.34999999995</c:v>
                </c:pt>
                <c:pt idx="21436">
                  <c:v>214.35999999995</c:v>
                </c:pt>
                <c:pt idx="21437">
                  <c:v>214.36999999995</c:v>
                </c:pt>
                <c:pt idx="21438">
                  <c:v>214.37999999995</c:v>
                </c:pt>
                <c:pt idx="21439">
                  <c:v>214.38999999995</c:v>
                </c:pt>
                <c:pt idx="21440">
                  <c:v>214.399999999949</c:v>
                </c:pt>
                <c:pt idx="21441">
                  <c:v>214.409999999949</c:v>
                </c:pt>
                <c:pt idx="21442">
                  <c:v>214.419999999949</c:v>
                </c:pt>
                <c:pt idx="21443">
                  <c:v>214.429999999949</c:v>
                </c:pt>
                <c:pt idx="21444">
                  <c:v>214.439999999949</c:v>
                </c:pt>
                <c:pt idx="21445">
                  <c:v>214.449999999949</c:v>
                </c:pt>
                <c:pt idx="21446">
                  <c:v>214.459999999949</c:v>
                </c:pt>
                <c:pt idx="21447">
                  <c:v>214.469999999949</c:v>
                </c:pt>
                <c:pt idx="21448">
                  <c:v>214.479999999949</c:v>
                </c:pt>
                <c:pt idx="21449">
                  <c:v>214.489999999949</c:v>
                </c:pt>
                <c:pt idx="21450">
                  <c:v>214.499999999949</c:v>
                </c:pt>
                <c:pt idx="21451">
                  <c:v>214.509999999949</c:v>
                </c:pt>
                <c:pt idx="21452">
                  <c:v>214.5199999999489</c:v>
                </c:pt>
                <c:pt idx="21453">
                  <c:v>214.529999999949</c:v>
                </c:pt>
                <c:pt idx="21454">
                  <c:v>214.539999999949</c:v>
                </c:pt>
                <c:pt idx="21455">
                  <c:v>214.5499999999489</c:v>
                </c:pt>
                <c:pt idx="21456">
                  <c:v>214.559999999949</c:v>
                </c:pt>
                <c:pt idx="21457">
                  <c:v>214.569999999949</c:v>
                </c:pt>
                <c:pt idx="21458">
                  <c:v>214.579999999949</c:v>
                </c:pt>
                <c:pt idx="21459">
                  <c:v>214.589999999949</c:v>
                </c:pt>
                <c:pt idx="21460">
                  <c:v>214.599999999949</c:v>
                </c:pt>
                <c:pt idx="21461">
                  <c:v>214.609999999949</c:v>
                </c:pt>
                <c:pt idx="21462">
                  <c:v>214.6199999999489</c:v>
                </c:pt>
                <c:pt idx="21463">
                  <c:v>214.629999999949</c:v>
                </c:pt>
                <c:pt idx="21464">
                  <c:v>214.639999999949</c:v>
                </c:pt>
                <c:pt idx="21465">
                  <c:v>214.6499999999489</c:v>
                </c:pt>
                <c:pt idx="21466">
                  <c:v>214.659999999949</c:v>
                </c:pt>
                <c:pt idx="21467">
                  <c:v>214.669999999949</c:v>
                </c:pt>
                <c:pt idx="21468">
                  <c:v>214.6799999999489</c:v>
                </c:pt>
                <c:pt idx="21469">
                  <c:v>214.689999999949</c:v>
                </c:pt>
                <c:pt idx="21470">
                  <c:v>214.699999999949</c:v>
                </c:pt>
                <c:pt idx="21471">
                  <c:v>214.7099999999489</c:v>
                </c:pt>
                <c:pt idx="21472">
                  <c:v>214.719999999949</c:v>
                </c:pt>
                <c:pt idx="21473">
                  <c:v>214.729999999949</c:v>
                </c:pt>
                <c:pt idx="21474">
                  <c:v>214.7399999999489</c:v>
                </c:pt>
                <c:pt idx="21475">
                  <c:v>214.749999999949</c:v>
                </c:pt>
                <c:pt idx="21476">
                  <c:v>214.759999999949</c:v>
                </c:pt>
                <c:pt idx="21477">
                  <c:v>214.7699999999489</c:v>
                </c:pt>
                <c:pt idx="21478">
                  <c:v>214.779999999949</c:v>
                </c:pt>
                <c:pt idx="21479">
                  <c:v>214.789999999949</c:v>
                </c:pt>
                <c:pt idx="21480">
                  <c:v>214.7999999999489</c:v>
                </c:pt>
                <c:pt idx="21481">
                  <c:v>214.809999999949</c:v>
                </c:pt>
                <c:pt idx="21482">
                  <c:v>214.819999999949</c:v>
                </c:pt>
                <c:pt idx="21483">
                  <c:v>214.829999999949</c:v>
                </c:pt>
                <c:pt idx="21484">
                  <c:v>214.839999999949</c:v>
                </c:pt>
                <c:pt idx="21485">
                  <c:v>214.849999999949</c:v>
                </c:pt>
                <c:pt idx="21486">
                  <c:v>214.859999999949</c:v>
                </c:pt>
                <c:pt idx="21487">
                  <c:v>214.869999999949</c:v>
                </c:pt>
                <c:pt idx="21488">
                  <c:v>214.879999999949</c:v>
                </c:pt>
                <c:pt idx="21489">
                  <c:v>214.889999999949</c:v>
                </c:pt>
                <c:pt idx="21490">
                  <c:v>214.899999999949</c:v>
                </c:pt>
                <c:pt idx="21491">
                  <c:v>214.909999999949</c:v>
                </c:pt>
                <c:pt idx="21492">
                  <c:v>214.919999999949</c:v>
                </c:pt>
                <c:pt idx="21493">
                  <c:v>214.929999999949</c:v>
                </c:pt>
                <c:pt idx="21494">
                  <c:v>214.939999999949</c:v>
                </c:pt>
                <c:pt idx="21495">
                  <c:v>214.949999999949</c:v>
                </c:pt>
                <c:pt idx="21496">
                  <c:v>214.959999999949</c:v>
                </c:pt>
                <c:pt idx="21497">
                  <c:v>214.969999999949</c:v>
                </c:pt>
                <c:pt idx="21498">
                  <c:v>214.979999999949</c:v>
                </c:pt>
                <c:pt idx="21499">
                  <c:v>214.989999999949</c:v>
                </c:pt>
                <c:pt idx="21500">
                  <c:v>214.999999999949</c:v>
                </c:pt>
                <c:pt idx="21501">
                  <c:v>215.009999999949</c:v>
                </c:pt>
                <c:pt idx="21502">
                  <c:v>215.0199999999489</c:v>
                </c:pt>
                <c:pt idx="21503">
                  <c:v>215.029999999949</c:v>
                </c:pt>
                <c:pt idx="21504">
                  <c:v>215.039999999949</c:v>
                </c:pt>
                <c:pt idx="21505">
                  <c:v>215.0499999999489</c:v>
                </c:pt>
                <c:pt idx="21506">
                  <c:v>215.059999999949</c:v>
                </c:pt>
                <c:pt idx="21507">
                  <c:v>215.069999999949</c:v>
                </c:pt>
                <c:pt idx="21508">
                  <c:v>215.079999999949</c:v>
                </c:pt>
                <c:pt idx="21509">
                  <c:v>215.089999999949</c:v>
                </c:pt>
                <c:pt idx="21510">
                  <c:v>215.099999999949</c:v>
                </c:pt>
                <c:pt idx="21511">
                  <c:v>215.109999999949</c:v>
                </c:pt>
                <c:pt idx="21512">
                  <c:v>215.1199999999489</c:v>
                </c:pt>
                <c:pt idx="21513">
                  <c:v>215.129999999949</c:v>
                </c:pt>
                <c:pt idx="21514">
                  <c:v>215.139999999949</c:v>
                </c:pt>
                <c:pt idx="21515">
                  <c:v>215.1499999999489</c:v>
                </c:pt>
                <c:pt idx="21516">
                  <c:v>215.159999999949</c:v>
                </c:pt>
                <c:pt idx="21517">
                  <c:v>215.169999999949</c:v>
                </c:pt>
                <c:pt idx="21518">
                  <c:v>215.1799999999489</c:v>
                </c:pt>
                <c:pt idx="21519">
                  <c:v>215.189999999949</c:v>
                </c:pt>
                <c:pt idx="21520">
                  <c:v>215.199999999949</c:v>
                </c:pt>
                <c:pt idx="21521">
                  <c:v>215.2099999999489</c:v>
                </c:pt>
                <c:pt idx="21522">
                  <c:v>215.219999999949</c:v>
                </c:pt>
                <c:pt idx="21523">
                  <c:v>215.229999999949</c:v>
                </c:pt>
                <c:pt idx="21524">
                  <c:v>215.2399999999489</c:v>
                </c:pt>
                <c:pt idx="21525">
                  <c:v>215.249999999949</c:v>
                </c:pt>
                <c:pt idx="21526">
                  <c:v>215.259999999949</c:v>
                </c:pt>
                <c:pt idx="21527">
                  <c:v>215.2699999999489</c:v>
                </c:pt>
                <c:pt idx="21528">
                  <c:v>215.279999999949</c:v>
                </c:pt>
                <c:pt idx="21529">
                  <c:v>215.289999999949</c:v>
                </c:pt>
                <c:pt idx="21530">
                  <c:v>215.2999999999489</c:v>
                </c:pt>
                <c:pt idx="21531">
                  <c:v>215.309999999949</c:v>
                </c:pt>
                <c:pt idx="21532">
                  <c:v>215.319999999949</c:v>
                </c:pt>
                <c:pt idx="21533">
                  <c:v>215.329999999949</c:v>
                </c:pt>
                <c:pt idx="21534">
                  <c:v>215.339999999949</c:v>
                </c:pt>
                <c:pt idx="21535">
                  <c:v>215.349999999949</c:v>
                </c:pt>
                <c:pt idx="21536">
                  <c:v>215.359999999949</c:v>
                </c:pt>
                <c:pt idx="21537">
                  <c:v>215.369999999949</c:v>
                </c:pt>
                <c:pt idx="21538">
                  <c:v>215.379999999949</c:v>
                </c:pt>
                <c:pt idx="21539">
                  <c:v>215.389999999949</c:v>
                </c:pt>
                <c:pt idx="21540">
                  <c:v>215.399999999949</c:v>
                </c:pt>
                <c:pt idx="21541">
                  <c:v>215.409999999949</c:v>
                </c:pt>
                <c:pt idx="21542">
                  <c:v>215.419999999949</c:v>
                </c:pt>
                <c:pt idx="21543">
                  <c:v>215.429999999949</c:v>
                </c:pt>
                <c:pt idx="21544">
                  <c:v>215.439999999949</c:v>
                </c:pt>
                <c:pt idx="21545">
                  <c:v>215.449999999949</c:v>
                </c:pt>
                <c:pt idx="21546">
                  <c:v>215.459999999949</c:v>
                </c:pt>
                <c:pt idx="21547">
                  <c:v>215.469999999949</c:v>
                </c:pt>
                <c:pt idx="21548">
                  <c:v>215.479999999949</c:v>
                </c:pt>
                <c:pt idx="21549">
                  <c:v>215.489999999949</c:v>
                </c:pt>
                <c:pt idx="21550">
                  <c:v>215.499999999948</c:v>
                </c:pt>
                <c:pt idx="21551">
                  <c:v>215.509999999948</c:v>
                </c:pt>
                <c:pt idx="21552">
                  <c:v>215.5199999999479</c:v>
                </c:pt>
                <c:pt idx="21553">
                  <c:v>215.529999999948</c:v>
                </c:pt>
                <c:pt idx="21554">
                  <c:v>215.539999999948</c:v>
                </c:pt>
                <c:pt idx="21555">
                  <c:v>215.5499999999479</c:v>
                </c:pt>
                <c:pt idx="21556">
                  <c:v>215.559999999948</c:v>
                </c:pt>
                <c:pt idx="21557">
                  <c:v>215.569999999948</c:v>
                </c:pt>
                <c:pt idx="21558">
                  <c:v>215.5799999999479</c:v>
                </c:pt>
                <c:pt idx="21559">
                  <c:v>215.589999999948</c:v>
                </c:pt>
                <c:pt idx="21560">
                  <c:v>215.599999999948</c:v>
                </c:pt>
                <c:pt idx="21561">
                  <c:v>215.6099999999479</c:v>
                </c:pt>
                <c:pt idx="21562">
                  <c:v>215.6199999999479</c:v>
                </c:pt>
                <c:pt idx="21563">
                  <c:v>215.629999999948</c:v>
                </c:pt>
                <c:pt idx="21564">
                  <c:v>215.6399999999479</c:v>
                </c:pt>
                <c:pt idx="21565">
                  <c:v>215.6499999999479</c:v>
                </c:pt>
                <c:pt idx="21566">
                  <c:v>215.659999999948</c:v>
                </c:pt>
                <c:pt idx="21567">
                  <c:v>215.6699999999479</c:v>
                </c:pt>
                <c:pt idx="21568">
                  <c:v>215.6799999999479</c:v>
                </c:pt>
                <c:pt idx="21569">
                  <c:v>215.689999999948</c:v>
                </c:pt>
                <c:pt idx="21570">
                  <c:v>215.6999999999479</c:v>
                </c:pt>
                <c:pt idx="21571">
                  <c:v>215.7099999999479</c:v>
                </c:pt>
                <c:pt idx="21572">
                  <c:v>215.7199999999479</c:v>
                </c:pt>
                <c:pt idx="21573">
                  <c:v>215.7299999999479</c:v>
                </c:pt>
                <c:pt idx="21574">
                  <c:v>215.7399999999479</c:v>
                </c:pt>
                <c:pt idx="21575">
                  <c:v>215.7499999999479</c:v>
                </c:pt>
                <c:pt idx="21576">
                  <c:v>215.759999999948</c:v>
                </c:pt>
                <c:pt idx="21577">
                  <c:v>215.7699999999479</c:v>
                </c:pt>
                <c:pt idx="21578">
                  <c:v>215.7799999999479</c:v>
                </c:pt>
                <c:pt idx="21579">
                  <c:v>215.789999999948</c:v>
                </c:pt>
                <c:pt idx="21580">
                  <c:v>215.7999999999479</c:v>
                </c:pt>
                <c:pt idx="21581">
                  <c:v>215.809999999948</c:v>
                </c:pt>
                <c:pt idx="21582">
                  <c:v>215.819999999948</c:v>
                </c:pt>
                <c:pt idx="21583">
                  <c:v>215.829999999948</c:v>
                </c:pt>
                <c:pt idx="21584">
                  <c:v>215.839999999948</c:v>
                </c:pt>
                <c:pt idx="21585">
                  <c:v>215.849999999948</c:v>
                </c:pt>
                <c:pt idx="21586">
                  <c:v>215.859999999948</c:v>
                </c:pt>
                <c:pt idx="21587">
                  <c:v>215.869999999948</c:v>
                </c:pt>
                <c:pt idx="21588">
                  <c:v>215.879999999948</c:v>
                </c:pt>
                <c:pt idx="21589">
                  <c:v>215.889999999948</c:v>
                </c:pt>
                <c:pt idx="21590">
                  <c:v>215.899999999948</c:v>
                </c:pt>
                <c:pt idx="21591">
                  <c:v>215.909999999948</c:v>
                </c:pt>
                <c:pt idx="21592">
                  <c:v>215.9199999999479</c:v>
                </c:pt>
                <c:pt idx="21593">
                  <c:v>215.929999999948</c:v>
                </c:pt>
                <c:pt idx="21594">
                  <c:v>215.939999999948</c:v>
                </c:pt>
                <c:pt idx="21595">
                  <c:v>215.9499999999479</c:v>
                </c:pt>
                <c:pt idx="21596">
                  <c:v>215.959999999948</c:v>
                </c:pt>
                <c:pt idx="21597">
                  <c:v>215.969999999948</c:v>
                </c:pt>
                <c:pt idx="21598">
                  <c:v>215.9799999999479</c:v>
                </c:pt>
                <c:pt idx="21599">
                  <c:v>215.989999999948</c:v>
                </c:pt>
                <c:pt idx="21600">
                  <c:v>215.999999999948</c:v>
                </c:pt>
                <c:pt idx="21601">
                  <c:v>216.009999999948</c:v>
                </c:pt>
                <c:pt idx="21602">
                  <c:v>216.0199999999479</c:v>
                </c:pt>
                <c:pt idx="21603">
                  <c:v>216.029999999948</c:v>
                </c:pt>
                <c:pt idx="21604">
                  <c:v>216.039999999948</c:v>
                </c:pt>
                <c:pt idx="21605">
                  <c:v>216.0499999999479</c:v>
                </c:pt>
                <c:pt idx="21606">
                  <c:v>216.059999999948</c:v>
                </c:pt>
                <c:pt idx="21607">
                  <c:v>216.069999999948</c:v>
                </c:pt>
                <c:pt idx="21608">
                  <c:v>216.0799999999479</c:v>
                </c:pt>
                <c:pt idx="21609">
                  <c:v>216.089999999948</c:v>
                </c:pt>
                <c:pt idx="21610">
                  <c:v>216.099999999948</c:v>
                </c:pt>
                <c:pt idx="21611">
                  <c:v>216.1099999999479</c:v>
                </c:pt>
                <c:pt idx="21612">
                  <c:v>216.1199999999479</c:v>
                </c:pt>
                <c:pt idx="21613">
                  <c:v>216.129999999948</c:v>
                </c:pt>
                <c:pt idx="21614">
                  <c:v>216.1399999999479</c:v>
                </c:pt>
                <c:pt idx="21615">
                  <c:v>216.1499999999479</c:v>
                </c:pt>
                <c:pt idx="21616">
                  <c:v>216.159999999948</c:v>
                </c:pt>
                <c:pt idx="21617">
                  <c:v>216.1699999999479</c:v>
                </c:pt>
                <c:pt idx="21618">
                  <c:v>216.1799999999479</c:v>
                </c:pt>
                <c:pt idx="21619">
                  <c:v>216.189999999948</c:v>
                </c:pt>
                <c:pt idx="21620">
                  <c:v>216.1999999999479</c:v>
                </c:pt>
                <c:pt idx="21621">
                  <c:v>216.2099999999479</c:v>
                </c:pt>
                <c:pt idx="21622">
                  <c:v>216.2199999999479</c:v>
                </c:pt>
                <c:pt idx="21623">
                  <c:v>216.2299999999479</c:v>
                </c:pt>
                <c:pt idx="21624">
                  <c:v>216.2399999999479</c:v>
                </c:pt>
                <c:pt idx="21625">
                  <c:v>216.2499999999479</c:v>
                </c:pt>
                <c:pt idx="21626">
                  <c:v>216.259999999948</c:v>
                </c:pt>
                <c:pt idx="21627">
                  <c:v>216.2699999999479</c:v>
                </c:pt>
                <c:pt idx="21628">
                  <c:v>216.2799999999479</c:v>
                </c:pt>
                <c:pt idx="21629">
                  <c:v>216.289999999948</c:v>
                </c:pt>
                <c:pt idx="21630">
                  <c:v>216.2999999999479</c:v>
                </c:pt>
                <c:pt idx="21631">
                  <c:v>216.309999999948</c:v>
                </c:pt>
                <c:pt idx="21632">
                  <c:v>216.319999999948</c:v>
                </c:pt>
                <c:pt idx="21633">
                  <c:v>216.329999999948</c:v>
                </c:pt>
                <c:pt idx="21634">
                  <c:v>216.339999999948</c:v>
                </c:pt>
                <c:pt idx="21635">
                  <c:v>216.349999999948</c:v>
                </c:pt>
                <c:pt idx="21636">
                  <c:v>216.359999999948</c:v>
                </c:pt>
                <c:pt idx="21637">
                  <c:v>216.369999999948</c:v>
                </c:pt>
                <c:pt idx="21638">
                  <c:v>216.379999999948</c:v>
                </c:pt>
                <c:pt idx="21639">
                  <c:v>216.389999999948</c:v>
                </c:pt>
                <c:pt idx="21640">
                  <c:v>216.399999999948</c:v>
                </c:pt>
                <c:pt idx="21641">
                  <c:v>216.409999999948</c:v>
                </c:pt>
                <c:pt idx="21642">
                  <c:v>216.4199999999479</c:v>
                </c:pt>
                <c:pt idx="21643">
                  <c:v>216.429999999948</c:v>
                </c:pt>
                <c:pt idx="21644">
                  <c:v>216.439999999948</c:v>
                </c:pt>
                <c:pt idx="21645">
                  <c:v>216.4499999999479</c:v>
                </c:pt>
                <c:pt idx="21646">
                  <c:v>216.459999999948</c:v>
                </c:pt>
                <c:pt idx="21647">
                  <c:v>216.469999999948</c:v>
                </c:pt>
                <c:pt idx="21648">
                  <c:v>216.4799999999479</c:v>
                </c:pt>
                <c:pt idx="21649">
                  <c:v>216.489999999948</c:v>
                </c:pt>
                <c:pt idx="21650">
                  <c:v>216.499999999948</c:v>
                </c:pt>
                <c:pt idx="21651">
                  <c:v>216.509999999948</c:v>
                </c:pt>
                <c:pt idx="21652">
                  <c:v>216.5199999999479</c:v>
                </c:pt>
                <c:pt idx="21653">
                  <c:v>216.529999999948</c:v>
                </c:pt>
                <c:pt idx="21654">
                  <c:v>216.539999999948</c:v>
                </c:pt>
                <c:pt idx="21655">
                  <c:v>216.5499999999479</c:v>
                </c:pt>
                <c:pt idx="21656">
                  <c:v>216.559999999948</c:v>
                </c:pt>
                <c:pt idx="21657">
                  <c:v>216.569999999948</c:v>
                </c:pt>
                <c:pt idx="21658">
                  <c:v>216.5799999999479</c:v>
                </c:pt>
                <c:pt idx="21659">
                  <c:v>216.589999999948</c:v>
                </c:pt>
                <c:pt idx="21660">
                  <c:v>216.599999999947</c:v>
                </c:pt>
                <c:pt idx="21661">
                  <c:v>216.609999999947</c:v>
                </c:pt>
                <c:pt idx="21662">
                  <c:v>216.6199999999469</c:v>
                </c:pt>
                <c:pt idx="21663">
                  <c:v>216.629999999947</c:v>
                </c:pt>
                <c:pt idx="21664">
                  <c:v>216.639999999947</c:v>
                </c:pt>
                <c:pt idx="21665">
                  <c:v>216.6499999999469</c:v>
                </c:pt>
                <c:pt idx="21666">
                  <c:v>216.659999999947</c:v>
                </c:pt>
                <c:pt idx="21667">
                  <c:v>216.669999999947</c:v>
                </c:pt>
                <c:pt idx="21668">
                  <c:v>216.6799999999469</c:v>
                </c:pt>
                <c:pt idx="21669">
                  <c:v>216.689999999947</c:v>
                </c:pt>
                <c:pt idx="21670">
                  <c:v>216.699999999947</c:v>
                </c:pt>
                <c:pt idx="21671">
                  <c:v>216.7099999999469</c:v>
                </c:pt>
                <c:pt idx="21672">
                  <c:v>216.7199999999469</c:v>
                </c:pt>
                <c:pt idx="21673">
                  <c:v>216.729999999947</c:v>
                </c:pt>
                <c:pt idx="21674">
                  <c:v>216.7399999999469</c:v>
                </c:pt>
                <c:pt idx="21675">
                  <c:v>216.7499999999469</c:v>
                </c:pt>
                <c:pt idx="21676">
                  <c:v>216.759999999947</c:v>
                </c:pt>
                <c:pt idx="21677">
                  <c:v>216.7699999999469</c:v>
                </c:pt>
                <c:pt idx="21678">
                  <c:v>216.7799999999469</c:v>
                </c:pt>
                <c:pt idx="21679">
                  <c:v>216.789999999947</c:v>
                </c:pt>
                <c:pt idx="21680">
                  <c:v>216.7999999999469</c:v>
                </c:pt>
                <c:pt idx="21681">
                  <c:v>216.809999999947</c:v>
                </c:pt>
                <c:pt idx="21682">
                  <c:v>216.819999999947</c:v>
                </c:pt>
                <c:pt idx="21683">
                  <c:v>216.829999999947</c:v>
                </c:pt>
                <c:pt idx="21684">
                  <c:v>216.839999999947</c:v>
                </c:pt>
                <c:pt idx="21685">
                  <c:v>216.849999999947</c:v>
                </c:pt>
                <c:pt idx="21686">
                  <c:v>216.859999999947</c:v>
                </c:pt>
                <c:pt idx="21687">
                  <c:v>216.869999999947</c:v>
                </c:pt>
                <c:pt idx="21688">
                  <c:v>216.879999999947</c:v>
                </c:pt>
                <c:pt idx="21689">
                  <c:v>216.889999999947</c:v>
                </c:pt>
                <c:pt idx="21690">
                  <c:v>216.899999999947</c:v>
                </c:pt>
                <c:pt idx="21691">
                  <c:v>216.909999999947</c:v>
                </c:pt>
                <c:pt idx="21692">
                  <c:v>216.919999999947</c:v>
                </c:pt>
                <c:pt idx="21693">
                  <c:v>216.929999999947</c:v>
                </c:pt>
                <c:pt idx="21694">
                  <c:v>216.939999999947</c:v>
                </c:pt>
                <c:pt idx="21695">
                  <c:v>216.949999999947</c:v>
                </c:pt>
                <c:pt idx="21696">
                  <c:v>216.959999999947</c:v>
                </c:pt>
                <c:pt idx="21697">
                  <c:v>216.969999999947</c:v>
                </c:pt>
                <c:pt idx="21698">
                  <c:v>216.979999999947</c:v>
                </c:pt>
                <c:pt idx="21699">
                  <c:v>216.989999999947</c:v>
                </c:pt>
                <c:pt idx="21700">
                  <c:v>216.999999999947</c:v>
                </c:pt>
                <c:pt idx="21701">
                  <c:v>217.009999999947</c:v>
                </c:pt>
                <c:pt idx="21702">
                  <c:v>217.0199999999469</c:v>
                </c:pt>
                <c:pt idx="21703">
                  <c:v>217.029999999947</c:v>
                </c:pt>
                <c:pt idx="21704">
                  <c:v>217.039999999947</c:v>
                </c:pt>
                <c:pt idx="21705">
                  <c:v>217.0499999999469</c:v>
                </c:pt>
                <c:pt idx="21706">
                  <c:v>217.059999999947</c:v>
                </c:pt>
                <c:pt idx="21707">
                  <c:v>217.069999999947</c:v>
                </c:pt>
                <c:pt idx="21708">
                  <c:v>217.0799999999469</c:v>
                </c:pt>
                <c:pt idx="21709">
                  <c:v>217.089999999947</c:v>
                </c:pt>
                <c:pt idx="21710">
                  <c:v>217.099999999947</c:v>
                </c:pt>
                <c:pt idx="21711">
                  <c:v>217.109999999947</c:v>
                </c:pt>
                <c:pt idx="21712">
                  <c:v>217.1199999999469</c:v>
                </c:pt>
                <c:pt idx="21713">
                  <c:v>217.129999999947</c:v>
                </c:pt>
                <c:pt idx="21714">
                  <c:v>217.139999999947</c:v>
                </c:pt>
                <c:pt idx="21715">
                  <c:v>217.1499999999469</c:v>
                </c:pt>
                <c:pt idx="21716">
                  <c:v>217.159999999947</c:v>
                </c:pt>
                <c:pt idx="21717">
                  <c:v>217.169999999947</c:v>
                </c:pt>
                <c:pt idx="21718">
                  <c:v>217.1799999999469</c:v>
                </c:pt>
                <c:pt idx="21719">
                  <c:v>217.189999999947</c:v>
                </c:pt>
                <c:pt idx="21720">
                  <c:v>217.199999999947</c:v>
                </c:pt>
                <c:pt idx="21721">
                  <c:v>217.2099999999469</c:v>
                </c:pt>
                <c:pt idx="21722">
                  <c:v>217.2199999999469</c:v>
                </c:pt>
                <c:pt idx="21723">
                  <c:v>217.229999999947</c:v>
                </c:pt>
                <c:pt idx="21724">
                  <c:v>217.2399999999469</c:v>
                </c:pt>
                <c:pt idx="21725">
                  <c:v>217.2499999999469</c:v>
                </c:pt>
                <c:pt idx="21726">
                  <c:v>217.259999999947</c:v>
                </c:pt>
                <c:pt idx="21727">
                  <c:v>217.2699999999469</c:v>
                </c:pt>
                <c:pt idx="21728">
                  <c:v>217.2799999999469</c:v>
                </c:pt>
                <c:pt idx="21729">
                  <c:v>217.289999999947</c:v>
                </c:pt>
                <c:pt idx="21730">
                  <c:v>217.2999999999469</c:v>
                </c:pt>
                <c:pt idx="21731">
                  <c:v>217.309999999947</c:v>
                </c:pt>
                <c:pt idx="21732">
                  <c:v>217.319999999947</c:v>
                </c:pt>
                <c:pt idx="21733">
                  <c:v>217.329999999947</c:v>
                </c:pt>
                <c:pt idx="21734">
                  <c:v>217.339999999947</c:v>
                </c:pt>
                <c:pt idx="21735">
                  <c:v>217.349999999947</c:v>
                </c:pt>
                <c:pt idx="21736">
                  <c:v>217.359999999947</c:v>
                </c:pt>
                <c:pt idx="21737">
                  <c:v>217.369999999947</c:v>
                </c:pt>
                <c:pt idx="21738">
                  <c:v>217.379999999947</c:v>
                </c:pt>
                <c:pt idx="21739">
                  <c:v>217.389999999947</c:v>
                </c:pt>
                <c:pt idx="21740">
                  <c:v>217.399999999947</c:v>
                </c:pt>
                <c:pt idx="21741">
                  <c:v>217.409999999947</c:v>
                </c:pt>
                <c:pt idx="21742">
                  <c:v>217.419999999947</c:v>
                </c:pt>
                <c:pt idx="21743">
                  <c:v>217.429999999947</c:v>
                </c:pt>
                <c:pt idx="21744">
                  <c:v>217.439999999947</c:v>
                </c:pt>
                <c:pt idx="21745">
                  <c:v>217.449999999947</c:v>
                </c:pt>
                <c:pt idx="21746">
                  <c:v>217.459999999947</c:v>
                </c:pt>
                <c:pt idx="21747">
                  <c:v>217.469999999947</c:v>
                </c:pt>
                <c:pt idx="21748">
                  <c:v>217.479999999947</c:v>
                </c:pt>
                <c:pt idx="21749">
                  <c:v>217.489999999947</c:v>
                </c:pt>
                <c:pt idx="21750">
                  <c:v>217.499999999947</c:v>
                </c:pt>
                <c:pt idx="21751">
                  <c:v>217.509999999947</c:v>
                </c:pt>
                <c:pt idx="21752">
                  <c:v>217.5199999999469</c:v>
                </c:pt>
                <c:pt idx="21753">
                  <c:v>217.529999999947</c:v>
                </c:pt>
                <c:pt idx="21754">
                  <c:v>217.539999999947</c:v>
                </c:pt>
                <c:pt idx="21755">
                  <c:v>217.5499999999469</c:v>
                </c:pt>
                <c:pt idx="21756">
                  <c:v>217.559999999947</c:v>
                </c:pt>
                <c:pt idx="21757">
                  <c:v>217.569999999947</c:v>
                </c:pt>
                <c:pt idx="21758">
                  <c:v>217.5799999999469</c:v>
                </c:pt>
                <c:pt idx="21759">
                  <c:v>217.589999999947</c:v>
                </c:pt>
                <c:pt idx="21760">
                  <c:v>217.599999999947</c:v>
                </c:pt>
                <c:pt idx="21761">
                  <c:v>217.609999999947</c:v>
                </c:pt>
                <c:pt idx="21762">
                  <c:v>217.6199999999469</c:v>
                </c:pt>
                <c:pt idx="21763">
                  <c:v>217.629999999947</c:v>
                </c:pt>
                <c:pt idx="21764">
                  <c:v>217.639999999947</c:v>
                </c:pt>
                <c:pt idx="21765">
                  <c:v>217.6499999999469</c:v>
                </c:pt>
                <c:pt idx="21766">
                  <c:v>217.659999999947</c:v>
                </c:pt>
                <c:pt idx="21767">
                  <c:v>217.669999999947</c:v>
                </c:pt>
                <c:pt idx="21768">
                  <c:v>217.6799999999469</c:v>
                </c:pt>
                <c:pt idx="21769">
                  <c:v>217.689999999947</c:v>
                </c:pt>
                <c:pt idx="21770">
                  <c:v>217.699999999946</c:v>
                </c:pt>
                <c:pt idx="21771">
                  <c:v>217.7099999999459</c:v>
                </c:pt>
                <c:pt idx="21772">
                  <c:v>217.7199999999459</c:v>
                </c:pt>
                <c:pt idx="21773">
                  <c:v>217.729999999946</c:v>
                </c:pt>
                <c:pt idx="21774">
                  <c:v>217.739999999946</c:v>
                </c:pt>
                <c:pt idx="21775">
                  <c:v>217.7499999999459</c:v>
                </c:pt>
                <c:pt idx="21776">
                  <c:v>217.759999999946</c:v>
                </c:pt>
                <c:pt idx="21777">
                  <c:v>217.769999999946</c:v>
                </c:pt>
                <c:pt idx="21778">
                  <c:v>217.7799999999459</c:v>
                </c:pt>
                <c:pt idx="21779">
                  <c:v>217.789999999946</c:v>
                </c:pt>
                <c:pt idx="21780">
                  <c:v>217.799999999946</c:v>
                </c:pt>
                <c:pt idx="21781">
                  <c:v>217.809999999946</c:v>
                </c:pt>
                <c:pt idx="21782">
                  <c:v>217.819999999946</c:v>
                </c:pt>
                <c:pt idx="21783">
                  <c:v>217.829999999946</c:v>
                </c:pt>
                <c:pt idx="21784">
                  <c:v>217.839999999946</c:v>
                </c:pt>
                <c:pt idx="21785">
                  <c:v>217.849999999946</c:v>
                </c:pt>
                <c:pt idx="21786">
                  <c:v>217.859999999946</c:v>
                </c:pt>
                <c:pt idx="21787">
                  <c:v>217.869999999946</c:v>
                </c:pt>
                <c:pt idx="21788">
                  <c:v>217.879999999946</c:v>
                </c:pt>
                <c:pt idx="21789">
                  <c:v>217.889999999946</c:v>
                </c:pt>
                <c:pt idx="21790">
                  <c:v>217.899999999946</c:v>
                </c:pt>
                <c:pt idx="21791">
                  <c:v>217.909999999946</c:v>
                </c:pt>
                <c:pt idx="21792">
                  <c:v>217.919999999946</c:v>
                </c:pt>
                <c:pt idx="21793">
                  <c:v>217.929999999946</c:v>
                </c:pt>
                <c:pt idx="21794">
                  <c:v>217.939999999946</c:v>
                </c:pt>
                <c:pt idx="21795">
                  <c:v>217.949999999946</c:v>
                </c:pt>
                <c:pt idx="21796">
                  <c:v>217.959999999946</c:v>
                </c:pt>
                <c:pt idx="21797">
                  <c:v>217.969999999946</c:v>
                </c:pt>
                <c:pt idx="21798">
                  <c:v>217.979999999946</c:v>
                </c:pt>
                <c:pt idx="21799">
                  <c:v>217.989999999946</c:v>
                </c:pt>
                <c:pt idx="21800">
                  <c:v>217.999999999946</c:v>
                </c:pt>
                <c:pt idx="21801">
                  <c:v>218.009999999946</c:v>
                </c:pt>
                <c:pt idx="21802">
                  <c:v>218.019999999946</c:v>
                </c:pt>
                <c:pt idx="21803">
                  <c:v>218.029999999946</c:v>
                </c:pt>
                <c:pt idx="21804">
                  <c:v>218.039999999946</c:v>
                </c:pt>
                <c:pt idx="21805">
                  <c:v>218.049999999946</c:v>
                </c:pt>
                <c:pt idx="21806">
                  <c:v>218.059999999946</c:v>
                </c:pt>
                <c:pt idx="21807">
                  <c:v>218.069999999946</c:v>
                </c:pt>
                <c:pt idx="21808">
                  <c:v>218.079999999946</c:v>
                </c:pt>
                <c:pt idx="21809">
                  <c:v>218.089999999946</c:v>
                </c:pt>
                <c:pt idx="21810">
                  <c:v>218.099999999946</c:v>
                </c:pt>
                <c:pt idx="21811">
                  <c:v>218.109999999946</c:v>
                </c:pt>
                <c:pt idx="21812">
                  <c:v>218.1199999999459</c:v>
                </c:pt>
                <c:pt idx="21813">
                  <c:v>218.129999999946</c:v>
                </c:pt>
                <c:pt idx="21814">
                  <c:v>218.139999999946</c:v>
                </c:pt>
                <c:pt idx="21815">
                  <c:v>218.1499999999459</c:v>
                </c:pt>
                <c:pt idx="21816">
                  <c:v>218.159999999946</c:v>
                </c:pt>
                <c:pt idx="21817">
                  <c:v>218.169999999946</c:v>
                </c:pt>
                <c:pt idx="21818">
                  <c:v>218.1799999999459</c:v>
                </c:pt>
                <c:pt idx="21819">
                  <c:v>218.189999999946</c:v>
                </c:pt>
                <c:pt idx="21820">
                  <c:v>218.199999999946</c:v>
                </c:pt>
                <c:pt idx="21821">
                  <c:v>218.2099999999459</c:v>
                </c:pt>
                <c:pt idx="21822">
                  <c:v>218.2199999999459</c:v>
                </c:pt>
                <c:pt idx="21823">
                  <c:v>218.229999999946</c:v>
                </c:pt>
                <c:pt idx="21824">
                  <c:v>218.239999999946</c:v>
                </c:pt>
                <c:pt idx="21825">
                  <c:v>218.2499999999459</c:v>
                </c:pt>
                <c:pt idx="21826">
                  <c:v>218.259999999946</c:v>
                </c:pt>
                <c:pt idx="21827">
                  <c:v>218.269999999946</c:v>
                </c:pt>
                <c:pt idx="21828">
                  <c:v>218.2799999999459</c:v>
                </c:pt>
                <c:pt idx="21829">
                  <c:v>218.289999999946</c:v>
                </c:pt>
                <c:pt idx="21830">
                  <c:v>218.299999999946</c:v>
                </c:pt>
                <c:pt idx="21831">
                  <c:v>218.309999999946</c:v>
                </c:pt>
                <c:pt idx="21832">
                  <c:v>218.319999999946</c:v>
                </c:pt>
                <c:pt idx="21833">
                  <c:v>218.329999999946</c:v>
                </c:pt>
                <c:pt idx="21834">
                  <c:v>218.339999999946</c:v>
                </c:pt>
                <c:pt idx="21835">
                  <c:v>218.349999999946</c:v>
                </c:pt>
                <c:pt idx="21836">
                  <c:v>218.359999999946</c:v>
                </c:pt>
                <c:pt idx="21837">
                  <c:v>218.369999999946</c:v>
                </c:pt>
                <c:pt idx="21838">
                  <c:v>218.379999999946</c:v>
                </c:pt>
                <c:pt idx="21839">
                  <c:v>218.389999999946</c:v>
                </c:pt>
                <c:pt idx="21840">
                  <c:v>218.399999999946</c:v>
                </c:pt>
                <c:pt idx="21841">
                  <c:v>218.409999999946</c:v>
                </c:pt>
                <c:pt idx="21842">
                  <c:v>218.419999999946</c:v>
                </c:pt>
                <c:pt idx="21843">
                  <c:v>218.429999999946</c:v>
                </c:pt>
                <c:pt idx="21844">
                  <c:v>218.439999999946</c:v>
                </c:pt>
                <c:pt idx="21845">
                  <c:v>218.449999999946</c:v>
                </c:pt>
                <c:pt idx="21846">
                  <c:v>218.459999999946</c:v>
                </c:pt>
                <c:pt idx="21847">
                  <c:v>218.469999999946</c:v>
                </c:pt>
                <c:pt idx="21848">
                  <c:v>218.479999999946</c:v>
                </c:pt>
                <c:pt idx="21849">
                  <c:v>218.489999999946</c:v>
                </c:pt>
                <c:pt idx="21850">
                  <c:v>218.499999999946</c:v>
                </c:pt>
                <c:pt idx="21851">
                  <c:v>218.509999999946</c:v>
                </c:pt>
                <c:pt idx="21852">
                  <c:v>218.519999999946</c:v>
                </c:pt>
                <c:pt idx="21853">
                  <c:v>218.529999999946</c:v>
                </c:pt>
                <c:pt idx="21854">
                  <c:v>218.539999999946</c:v>
                </c:pt>
                <c:pt idx="21855">
                  <c:v>218.549999999946</c:v>
                </c:pt>
                <c:pt idx="21856">
                  <c:v>218.559999999946</c:v>
                </c:pt>
                <c:pt idx="21857">
                  <c:v>218.569999999946</c:v>
                </c:pt>
                <c:pt idx="21858">
                  <c:v>218.579999999946</c:v>
                </c:pt>
                <c:pt idx="21859">
                  <c:v>218.589999999946</c:v>
                </c:pt>
                <c:pt idx="21860">
                  <c:v>218.599999999946</c:v>
                </c:pt>
                <c:pt idx="21861">
                  <c:v>218.609999999946</c:v>
                </c:pt>
                <c:pt idx="21862">
                  <c:v>218.6199999999459</c:v>
                </c:pt>
                <c:pt idx="21863">
                  <c:v>218.629999999946</c:v>
                </c:pt>
                <c:pt idx="21864">
                  <c:v>218.639999999946</c:v>
                </c:pt>
                <c:pt idx="21865">
                  <c:v>218.6499999999459</c:v>
                </c:pt>
                <c:pt idx="21866">
                  <c:v>218.659999999946</c:v>
                </c:pt>
                <c:pt idx="21867">
                  <c:v>218.669999999946</c:v>
                </c:pt>
                <c:pt idx="21868">
                  <c:v>218.6799999999459</c:v>
                </c:pt>
                <c:pt idx="21869">
                  <c:v>218.689999999946</c:v>
                </c:pt>
                <c:pt idx="21870">
                  <c:v>218.699999999946</c:v>
                </c:pt>
                <c:pt idx="21871">
                  <c:v>218.7099999999459</c:v>
                </c:pt>
                <c:pt idx="21872">
                  <c:v>218.7199999999459</c:v>
                </c:pt>
                <c:pt idx="21873">
                  <c:v>218.729999999946</c:v>
                </c:pt>
                <c:pt idx="21874">
                  <c:v>218.739999999946</c:v>
                </c:pt>
                <c:pt idx="21875">
                  <c:v>218.7499999999459</c:v>
                </c:pt>
                <c:pt idx="21876">
                  <c:v>218.759999999946</c:v>
                </c:pt>
                <c:pt idx="21877">
                  <c:v>218.769999999946</c:v>
                </c:pt>
                <c:pt idx="21878">
                  <c:v>218.7799999999459</c:v>
                </c:pt>
                <c:pt idx="21879">
                  <c:v>218.789999999946</c:v>
                </c:pt>
                <c:pt idx="21880">
                  <c:v>218.799999999945</c:v>
                </c:pt>
                <c:pt idx="21881">
                  <c:v>218.809999999945</c:v>
                </c:pt>
                <c:pt idx="21882">
                  <c:v>218.819999999945</c:v>
                </c:pt>
                <c:pt idx="21883">
                  <c:v>218.829999999945</c:v>
                </c:pt>
                <c:pt idx="21884">
                  <c:v>218.839999999945</c:v>
                </c:pt>
                <c:pt idx="21885">
                  <c:v>218.849999999945</c:v>
                </c:pt>
                <c:pt idx="21886">
                  <c:v>218.859999999945</c:v>
                </c:pt>
                <c:pt idx="21887">
                  <c:v>218.869999999945</c:v>
                </c:pt>
                <c:pt idx="21888">
                  <c:v>218.879999999945</c:v>
                </c:pt>
                <c:pt idx="21889">
                  <c:v>218.889999999945</c:v>
                </c:pt>
                <c:pt idx="21890">
                  <c:v>218.899999999945</c:v>
                </c:pt>
                <c:pt idx="21891">
                  <c:v>218.909999999945</c:v>
                </c:pt>
                <c:pt idx="21892">
                  <c:v>218.919999999945</c:v>
                </c:pt>
                <c:pt idx="21893">
                  <c:v>218.929999999945</c:v>
                </c:pt>
                <c:pt idx="21894">
                  <c:v>218.939999999945</c:v>
                </c:pt>
                <c:pt idx="21895">
                  <c:v>218.949999999945</c:v>
                </c:pt>
                <c:pt idx="21896">
                  <c:v>218.959999999945</c:v>
                </c:pt>
                <c:pt idx="21897">
                  <c:v>218.969999999945</c:v>
                </c:pt>
                <c:pt idx="21898">
                  <c:v>218.979999999945</c:v>
                </c:pt>
                <c:pt idx="21899">
                  <c:v>218.989999999945</c:v>
                </c:pt>
                <c:pt idx="21900">
                  <c:v>218.999999999945</c:v>
                </c:pt>
                <c:pt idx="21901">
                  <c:v>219.009999999945</c:v>
                </c:pt>
                <c:pt idx="21902">
                  <c:v>219.019999999945</c:v>
                </c:pt>
                <c:pt idx="21903">
                  <c:v>219.029999999945</c:v>
                </c:pt>
                <c:pt idx="21904">
                  <c:v>219.039999999945</c:v>
                </c:pt>
                <c:pt idx="21905">
                  <c:v>219.049999999945</c:v>
                </c:pt>
                <c:pt idx="21906">
                  <c:v>219.059999999945</c:v>
                </c:pt>
                <c:pt idx="21907">
                  <c:v>219.069999999945</c:v>
                </c:pt>
                <c:pt idx="21908">
                  <c:v>219.079999999945</c:v>
                </c:pt>
                <c:pt idx="21909">
                  <c:v>219.089999999945</c:v>
                </c:pt>
                <c:pt idx="21910">
                  <c:v>219.099999999945</c:v>
                </c:pt>
                <c:pt idx="21911">
                  <c:v>219.109999999945</c:v>
                </c:pt>
                <c:pt idx="21912">
                  <c:v>219.119999999945</c:v>
                </c:pt>
                <c:pt idx="21913">
                  <c:v>219.129999999945</c:v>
                </c:pt>
                <c:pt idx="21914">
                  <c:v>219.139999999945</c:v>
                </c:pt>
                <c:pt idx="21915">
                  <c:v>219.149999999945</c:v>
                </c:pt>
                <c:pt idx="21916">
                  <c:v>219.159999999945</c:v>
                </c:pt>
                <c:pt idx="21917">
                  <c:v>219.169999999945</c:v>
                </c:pt>
                <c:pt idx="21918">
                  <c:v>219.179999999945</c:v>
                </c:pt>
                <c:pt idx="21919">
                  <c:v>219.189999999945</c:v>
                </c:pt>
                <c:pt idx="21920">
                  <c:v>219.199999999945</c:v>
                </c:pt>
                <c:pt idx="21921">
                  <c:v>219.209999999945</c:v>
                </c:pt>
                <c:pt idx="21922">
                  <c:v>219.2199999999449</c:v>
                </c:pt>
                <c:pt idx="21923">
                  <c:v>219.229999999945</c:v>
                </c:pt>
                <c:pt idx="21924">
                  <c:v>219.239999999945</c:v>
                </c:pt>
                <c:pt idx="21925">
                  <c:v>219.2499999999449</c:v>
                </c:pt>
                <c:pt idx="21926">
                  <c:v>219.259999999945</c:v>
                </c:pt>
                <c:pt idx="21927">
                  <c:v>219.269999999945</c:v>
                </c:pt>
                <c:pt idx="21928">
                  <c:v>219.2799999999449</c:v>
                </c:pt>
                <c:pt idx="21929">
                  <c:v>219.289999999945</c:v>
                </c:pt>
                <c:pt idx="21930">
                  <c:v>219.299999999945</c:v>
                </c:pt>
                <c:pt idx="21931">
                  <c:v>219.309999999945</c:v>
                </c:pt>
                <c:pt idx="21932">
                  <c:v>219.319999999945</c:v>
                </c:pt>
                <c:pt idx="21933">
                  <c:v>219.329999999945</c:v>
                </c:pt>
                <c:pt idx="21934">
                  <c:v>219.339999999945</c:v>
                </c:pt>
                <c:pt idx="21935">
                  <c:v>219.349999999945</c:v>
                </c:pt>
                <c:pt idx="21936">
                  <c:v>219.359999999945</c:v>
                </c:pt>
                <c:pt idx="21937">
                  <c:v>219.369999999945</c:v>
                </c:pt>
                <c:pt idx="21938">
                  <c:v>219.379999999945</c:v>
                </c:pt>
                <c:pt idx="21939">
                  <c:v>219.389999999945</c:v>
                </c:pt>
                <c:pt idx="21940">
                  <c:v>219.399999999945</c:v>
                </c:pt>
                <c:pt idx="21941">
                  <c:v>219.409999999945</c:v>
                </c:pt>
                <c:pt idx="21942">
                  <c:v>219.419999999945</c:v>
                </c:pt>
                <c:pt idx="21943">
                  <c:v>219.429999999945</c:v>
                </c:pt>
                <c:pt idx="21944">
                  <c:v>219.439999999945</c:v>
                </c:pt>
                <c:pt idx="21945">
                  <c:v>219.449999999945</c:v>
                </c:pt>
                <c:pt idx="21946">
                  <c:v>219.459999999945</c:v>
                </c:pt>
                <c:pt idx="21947">
                  <c:v>219.469999999945</c:v>
                </c:pt>
                <c:pt idx="21948">
                  <c:v>219.479999999945</c:v>
                </c:pt>
                <c:pt idx="21949">
                  <c:v>219.489999999945</c:v>
                </c:pt>
                <c:pt idx="21950">
                  <c:v>219.499999999945</c:v>
                </c:pt>
                <c:pt idx="21951">
                  <c:v>219.509999999945</c:v>
                </c:pt>
                <c:pt idx="21952">
                  <c:v>219.519999999945</c:v>
                </c:pt>
                <c:pt idx="21953">
                  <c:v>219.529999999945</c:v>
                </c:pt>
                <c:pt idx="21954">
                  <c:v>219.539999999945</c:v>
                </c:pt>
                <c:pt idx="21955">
                  <c:v>219.549999999945</c:v>
                </c:pt>
                <c:pt idx="21956">
                  <c:v>219.559999999945</c:v>
                </c:pt>
                <c:pt idx="21957">
                  <c:v>219.569999999945</c:v>
                </c:pt>
                <c:pt idx="21958">
                  <c:v>219.579999999945</c:v>
                </c:pt>
                <c:pt idx="21959">
                  <c:v>219.589999999945</c:v>
                </c:pt>
                <c:pt idx="21960">
                  <c:v>219.599999999945</c:v>
                </c:pt>
                <c:pt idx="21961">
                  <c:v>219.609999999945</c:v>
                </c:pt>
                <c:pt idx="21962">
                  <c:v>219.619999999945</c:v>
                </c:pt>
                <c:pt idx="21963">
                  <c:v>219.629999999945</c:v>
                </c:pt>
                <c:pt idx="21964">
                  <c:v>219.639999999945</c:v>
                </c:pt>
                <c:pt idx="21965">
                  <c:v>219.649999999945</c:v>
                </c:pt>
                <c:pt idx="21966">
                  <c:v>219.659999999945</c:v>
                </c:pt>
                <c:pt idx="21967">
                  <c:v>219.669999999945</c:v>
                </c:pt>
                <c:pt idx="21968">
                  <c:v>219.679999999945</c:v>
                </c:pt>
                <c:pt idx="21969">
                  <c:v>219.689999999945</c:v>
                </c:pt>
                <c:pt idx="21970">
                  <c:v>219.699999999945</c:v>
                </c:pt>
                <c:pt idx="21971">
                  <c:v>219.709999999945</c:v>
                </c:pt>
                <c:pt idx="21972">
                  <c:v>219.7199999999449</c:v>
                </c:pt>
                <c:pt idx="21973">
                  <c:v>219.729999999945</c:v>
                </c:pt>
                <c:pt idx="21974">
                  <c:v>219.739999999945</c:v>
                </c:pt>
                <c:pt idx="21975">
                  <c:v>219.7499999999449</c:v>
                </c:pt>
                <c:pt idx="21976">
                  <c:v>219.759999999945</c:v>
                </c:pt>
                <c:pt idx="21977">
                  <c:v>219.769999999945</c:v>
                </c:pt>
                <c:pt idx="21978">
                  <c:v>219.7799999999449</c:v>
                </c:pt>
                <c:pt idx="21979">
                  <c:v>219.789999999945</c:v>
                </c:pt>
                <c:pt idx="21980">
                  <c:v>219.799999999945</c:v>
                </c:pt>
                <c:pt idx="21981">
                  <c:v>219.809999999945</c:v>
                </c:pt>
                <c:pt idx="21982">
                  <c:v>219.819999999945</c:v>
                </c:pt>
                <c:pt idx="21983">
                  <c:v>219.829999999945</c:v>
                </c:pt>
                <c:pt idx="21984">
                  <c:v>219.839999999945</c:v>
                </c:pt>
                <c:pt idx="21985">
                  <c:v>219.849999999945</c:v>
                </c:pt>
                <c:pt idx="21986">
                  <c:v>219.859999999945</c:v>
                </c:pt>
                <c:pt idx="21987">
                  <c:v>219.869999999945</c:v>
                </c:pt>
                <c:pt idx="21988">
                  <c:v>219.879999999945</c:v>
                </c:pt>
                <c:pt idx="21989">
                  <c:v>219.889999999945</c:v>
                </c:pt>
                <c:pt idx="21990">
                  <c:v>219.899999999944</c:v>
                </c:pt>
                <c:pt idx="21991">
                  <c:v>219.909999999944</c:v>
                </c:pt>
                <c:pt idx="21992">
                  <c:v>219.919999999944</c:v>
                </c:pt>
                <c:pt idx="21993">
                  <c:v>219.929999999944</c:v>
                </c:pt>
                <c:pt idx="21994">
                  <c:v>219.939999999944</c:v>
                </c:pt>
                <c:pt idx="21995">
                  <c:v>219.949999999944</c:v>
                </c:pt>
                <c:pt idx="21996">
                  <c:v>219.959999999944</c:v>
                </c:pt>
                <c:pt idx="21997">
                  <c:v>219.969999999944</c:v>
                </c:pt>
                <c:pt idx="21998">
                  <c:v>219.979999999944</c:v>
                </c:pt>
                <c:pt idx="21999">
                  <c:v>219.989999999944</c:v>
                </c:pt>
                <c:pt idx="22000">
                  <c:v>219.999999999944</c:v>
                </c:pt>
                <c:pt idx="22001">
                  <c:v>220.009999999944</c:v>
                </c:pt>
                <c:pt idx="22002">
                  <c:v>220.019999999944</c:v>
                </c:pt>
                <c:pt idx="22003">
                  <c:v>220.029999999944</c:v>
                </c:pt>
                <c:pt idx="22004">
                  <c:v>220.039999999944</c:v>
                </c:pt>
                <c:pt idx="22005">
                  <c:v>220.049999999944</c:v>
                </c:pt>
                <c:pt idx="22006">
                  <c:v>220.059999999944</c:v>
                </c:pt>
                <c:pt idx="22007">
                  <c:v>220.069999999944</c:v>
                </c:pt>
                <c:pt idx="22008">
                  <c:v>220.079999999944</c:v>
                </c:pt>
                <c:pt idx="22009">
                  <c:v>220.089999999944</c:v>
                </c:pt>
                <c:pt idx="22010">
                  <c:v>220.099999999944</c:v>
                </c:pt>
                <c:pt idx="22011">
                  <c:v>220.109999999944</c:v>
                </c:pt>
                <c:pt idx="22012">
                  <c:v>220.119999999944</c:v>
                </c:pt>
                <c:pt idx="22013">
                  <c:v>220.129999999944</c:v>
                </c:pt>
                <c:pt idx="22014">
                  <c:v>220.139999999944</c:v>
                </c:pt>
                <c:pt idx="22015">
                  <c:v>220.149999999944</c:v>
                </c:pt>
                <c:pt idx="22016">
                  <c:v>220.159999999944</c:v>
                </c:pt>
                <c:pt idx="22017">
                  <c:v>220.169999999944</c:v>
                </c:pt>
                <c:pt idx="22018">
                  <c:v>220.179999999944</c:v>
                </c:pt>
                <c:pt idx="22019">
                  <c:v>220.189999999944</c:v>
                </c:pt>
                <c:pt idx="22020">
                  <c:v>220.199999999944</c:v>
                </c:pt>
                <c:pt idx="22021">
                  <c:v>220.209999999944</c:v>
                </c:pt>
                <c:pt idx="22022">
                  <c:v>220.219999999944</c:v>
                </c:pt>
                <c:pt idx="22023">
                  <c:v>220.229999999944</c:v>
                </c:pt>
                <c:pt idx="22024">
                  <c:v>220.239999999944</c:v>
                </c:pt>
                <c:pt idx="22025">
                  <c:v>220.249999999944</c:v>
                </c:pt>
                <c:pt idx="22026">
                  <c:v>220.259999999944</c:v>
                </c:pt>
                <c:pt idx="22027">
                  <c:v>220.269999999944</c:v>
                </c:pt>
                <c:pt idx="22028">
                  <c:v>220.279999999944</c:v>
                </c:pt>
                <c:pt idx="22029">
                  <c:v>220.289999999944</c:v>
                </c:pt>
                <c:pt idx="22030">
                  <c:v>220.299999999944</c:v>
                </c:pt>
                <c:pt idx="22031">
                  <c:v>220.309999999944</c:v>
                </c:pt>
                <c:pt idx="22032">
                  <c:v>220.319999999944</c:v>
                </c:pt>
                <c:pt idx="22033">
                  <c:v>220.329999999944</c:v>
                </c:pt>
                <c:pt idx="22034">
                  <c:v>220.339999999944</c:v>
                </c:pt>
                <c:pt idx="22035">
                  <c:v>220.349999999944</c:v>
                </c:pt>
                <c:pt idx="22036">
                  <c:v>220.359999999944</c:v>
                </c:pt>
                <c:pt idx="22037">
                  <c:v>220.369999999944</c:v>
                </c:pt>
                <c:pt idx="22038">
                  <c:v>220.379999999944</c:v>
                </c:pt>
                <c:pt idx="22039">
                  <c:v>220.389999999944</c:v>
                </c:pt>
                <c:pt idx="22040">
                  <c:v>220.399999999944</c:v>
                </c:pt>
                <c:pt idx="22041">
                  <c:v>220.409999999944</c:v>
                </c:pt>
                <c:pt idx="22042">
                  <c:v>220.419999999944</c:v>
                </c:pt>
                <c:pt idx="22043">
                  <c:v>220.429999999944</c:v>
                </c:pt>
                <c:pt idx="22044">
                  <c:v>220.439999999944</c:v>
                </c:pt>
                <c:pt idx="22045">
                  <c:v>220.449999999944</c:v>
                </c:pt>
                <c:pt idx="22046">
                  <c:v>220.459999999944</c:v>
                </c:pt>
                <c:pt idx="22047">
                  <c:v>220.469999999944</c:v>
                </c:pt>
                <c:pt idx="22048">
                  <c:v>220.479999999944</c:v>
                </c:pt>
                <c:pt idx="22049">
                  <c:v>220.489999999944</c:v>
                </c:pt>
                <c:pt idx="22050">
                  <c:v>220.499999999944</c:v>
                </c:pt>
                <c:pt idx="22051">
                  <c:v>220.509999999944</c:v>
                </c:pt>
                <c:pt idx="22052">
                  <c:v>220.519999999944</c:v>
                </c:pt>
                <c:pt idx="22053">
                  <c:v>220.529999999944</c:v>
                </c:pt>
                <c:pt idx="22054">
                  <c:v>220.539999999944</c:v>
                </c:pt>
                <c:pt idx="22055">
                  <c:v>220.549999999944</c:v>
                </c:pt>
                <c:pt idx="22056">
                  <c:v>220.559999999944</c:v>
                </c:pt>
                <c:pt idx="22057">
                  <c:v>220.569999999944</c:v>
                </c:pt>
                <c:pt idx="22058">
                  <c:v>220.579999999944</c:v>
                </c:pt>
                <c:pt idx="22059">
                  <c:v>220.589999999944</c:v>
                </c:pt>
                <c:pt idx="22060">
                  <c:v>220.599999999944</c:v>
                </c:pt>
                <c:pt idx="22061">
                  <c:v>220.609999999944</c:v>
                </c:pt>
                <c:pt idx="22062">
                  <c:v>220.619999999944</c:v>
                </c:pt>
                <c:pt idx="22063">
                  <c:v>220.629999999944</c:v>
                </c:pt>
                <c:pt idx="22064">
                  <c:v>220.639999999944</c:v>
                </c:pt>
                <c:pt idx="22065">
                  <c:v>220.649999999944</c:v>
                </c:pt>
                <c:pt idx="22066">
                  <c:v>220.659999999944</c:v>
                </c:pt>
                <c:pt idx="22067">
                  <c:v>220.669999999944</c:v>
                </c:pt>
                <c:pt idx="22068">
                  <c:v>220.679999999944</c:v>
                </c:pt>
                <c:pt idx="22069">
                  <c:v>220.689999999944</c:v>
                </c:pt>
                <c:pt idx="22070">
                  <c:v>220.699999999944</c:v>
                </c:pt>
                <c:pt idx="22071">
                  <c:v>220.709999999944</c:v>
                </c:pt>
                <c:pt idx="22072">
                  <c:v>220.719999999944</c:v>
                </c:pt>
                <c:pt idx="22073">
                  <c:v>220.729999999944</c:v>
                </c:pt>
                <c:pt idx="22074">
                  <c:v>220.739999999944</c:v>
                </c:pt>
                <c:pt idx="22075">
                  <c:v>220.749999999944</c:v>
                </c:pt>
                <c:pt idx="22076">
                  <c:v>220.759999999944</c:v>
                </c:pt>
                <c:pt idx="22077">
                  <c:v>220.769999999944</c:v>
                </c:pt>
                <c:pt idx="22078">
                  <c:v>220.779999999944</c:v>
                </c:pt>
                <c:pt idx="22079">
                  <c:v>220.789999999944</c:v>
                </c:pt>
                <c:pt idx="22080">
                  <c:v>220.799999999944</c:v>
                </c:pt>
                <c:pt idx="22081">
                  <c:v>220.809999999944</c:v>
                </c:pt>
                <c:pt idx="22082">
                  <c:v>220.819999999944</c:v>
                </c:pt>
                <c:pt idx="22083">
                  <c:v>220.829999999944</c:v>
                </c:pt>
                <c:pt idx="22084">
                  <c:v>220.839999999944</c:v>
                </c:pt>
                <c:pt idx="22085">
                  <c:v>220.849999999944</c:v>
                </c:pt>
                <c:pt idx="22086">
                  <c:v>220.859999999944</c:v>
                </c:pt>
                <c:pt idx="22087">
                  <c:v>220.869999999944</c:v>
                </c:pt>
                <c:pt idx="22088">
                  <c:v>220.879999999944</c:v>
                </c:pt>
                <c:pt idx="22089">
                  <c:v>220.889999999944</c:v>
                </c:pt>
                <c:pt idx="22090">
                  <c:v>220.899999999944</c:v>
                </c:pt>
                <c:pt idx="22091">
                  <c:v>220.909999999944</c:v>
                </c:pt>
                <c:pt idx="22092">
                  <c:v>220.919999999944</c:v>
                </c:pt>
                <c:pt idx="22093">
                  <c:v>220.929999999944</c:v>
                </c:pt>
                <c:pt idx="22094">
                  <c:v>220.939999999944</c:v>
                </c:pt>
                <c:pt idx="22095">
                  <c:v>220.949999999944</c:v>
                </c:pt>
                <c:pt idx="22096">
                  <c:v>220.959999999944</c:v>
                </c:pt>
                <c:pt idx="22097">
                  <c:v>220.969999999944</c:v>
                </c:pt>
                <c:pt idx="22098">
                  <c:v>220.979999999944</c:v>
                </c:pt>
                <c:pt idx="22099">
                  <c:v>220.989999999944</c:v>
                </c:pt>
                <c:pt idx="22100">
                  <c:v>220.999999999943</c:v>
                </c:pt>
                <c:pt idx="22101">
                  <c:v>221.009999999943</c:v>
                </c:pt>
                <c:pt idx="22102">
                  <c:v>221.019999999943</c:v>
                </c:pt>
                <c:pt idx="22103">
                  <c:v>221.029999999943</c:v>
                </c:pt>
                <c:pt idx="22104">
                  <c:v>221.039999999943</c:v>
                </c:pt>
                <c:pt idx="22105">
                  <c:v>221.049999999943</c:v>
                </c:pt>
                <c:pt idx="22106">
                  <c:v>221.059999999943</c:v>
                </c:pt>
                <c:pt idx="22107">
                  <c:v>221.069999999943</c:v>
                </c:pt>
                <c:pt idx="22108">
                  <c:v>221.079999999943</c:v>
                </c:pt>
                <c:pt idx="22109">
                  <c:v>221.089999999943</c:v>
                </c:pt>
                <c:pt idx="22110">
                  <c:v>221.099999999943</c:v>
                </c:pt>
                <c:pt idx="22111">
                  <c:v>221.109999999943</c:v>
                </c:pt>
                <c:pt idx="22112">
                  <c:v>221.1199999999429</c:v>
                </c:pt>
                <c:pt idx="22113">
                  <c:v>221.129999999943</c:v>
                </c:pt>
                <c:pt idx="22114">
                  <c:v>221.139999999943</c:v>
                </c:pt>
                <c:pt idx="22115">
                  <c:v>221.1499999999429</c:v>
                </c:pt>
                <c:pt idx="22116">
                  <c:v>221.159999999943</c:v>
                </c:pt>
                <c:pt idx="22117">
                  <c:v>221.169999999943</c:v>
                </c:pt>
                <c:pt idx="22118">
                  <c:v>221.1799999999429</c:v>
                </c:pt>
                <c:pt idx="22119">
                  <c:v>221.189999999943</c:v>
                </c:pt>
                <c:pt idx="22120">
                  <c:v>221.199999999943</c:v>
                </c:pt>
                <c:pt idx="22121">
                  <c:v>221.2099999999429</c:v>
                </c:pt>
                <c:pt idx="22122">
                  <c:v>221.219999999943</c:v>
                </c:pt>
                <c:pt idx="22123">
                  <c:v>221.229999999943</c:v>
                </c:pt>
                <c:pt idx="22124">
                  <c:v>221.239999999943</c:v>
                </c:pt>
                <c:pt idx="22125">
                  <c:v>221.2499999999429</c:v>
                </c:pt>
                <c:pt idx="22126">
                  <c:v>221.259999999943</c:v>
                </c:pt>
                <c:pt idx="22127">
                  <c:v>221.269999999943</c:v>
                </c:pt>
                <c:pt idx="22128">
                  <c:v>221.2799999999429</c:v>
                </c:pt>
                <c:pt idx="22129">
                  <c:v>221.289999999943</c:v>
                </c:pt>
                <c:pt idx="22130">
                  <c:v>221.299999999943</c:v>
                </c:pt>
                <c:pt idx="22131">
                  <c:v>221.309999999943</c:v>
                </c:pt>
                <c:pt idx="22132">
                  <c:v>221.319999999943</c:v>
                </c:pt>
                <c:pt idx="22133">
                  <c:v>221.329999999943</c:v>
                </c:pt>
                <c:pt idx="22134">
                  <c:v>221.339999999943</c:v>
                </c:pt>
                <c:pt idx="22135">
                  <c:v>221.349999999943</c:v>
                </c:pt>
                <c:pt idx="22136">
                  <c:v>221.359999999943</c:v>
                </c:pt>
                <c:pt idx="22137">
                  <c:v>221.369999999943</c:v>
                </c:pt>
                <c:pt idx="22138">
                  <c:v>221.379999999943</c:v>
                </c:pt>
                <c:pt idx="22139">
                  <c:v>221.389999999943</c:v>
                </c:pt>
                <c:pt idx="22140">
                  <c:v>221.399999999943</c:v>
                </c:pt>
                <c:pt idx="22141">
                  <c:v>221.409999999943</c:v>
                </c:pt>
                <c:pt idx="22142">
                  <c:v>221.419999999943</c:v>
                </c:pt>
                <c:pt idx="22143">
                  <c:v>221.429999999943</c:v>
                </c:pt>
                <c:pt idx="22144">
                  <c:v>221.439999999943</c:v>
                </c:pt>
                <c:pt idx="22145">
                  <c:v>221.449999999943</c:v>
                </c:pt>
                <c:pt idx="22146">
                  <c:v>221.459999999943</c:v>
                </c:pt>
                <c:pt idx="22147">
                  <c:v>221.469999999943</c:v>
                </c:pt>
                <c:pt idx="22148">
                  <c:v>221.479999999943</c:v>
                </c:pt>
                <c:pt idx="22149">
                  <c:v>221.489999999943</c:v>
                </c:pt>
                <c:pt idx="22150">
                  <c:v>221.499999999943</c:v>
                </c:pt>
                <c:pt idx="22151">
                  <c:v>221.509999999943</c:v>
                </c:pt>
                <c:pt idx="22152">
                  <c:v>221.519999999943</c:v>
                </c:pt>
                <c:pt idx="22153">
                  <c:v>221.529999999943</c:v>
                </c:pt>
                <c:pt idx="22154">
                  <c:v>221.539999999943</c:v>
                </c:pt>
                <c:pt idx="22155">
                  <c:v>221.549999999943</c:v>
                </c:pt>
                <c:pt idx="22156">
                  <c:v>221.559999999943</c:v>
                </c:pt>
                <c:pt idx="22157">
                  <c:v>221.569999999943</c:v>
                </c:pt>
                <c:pt idx="22158">
                  <c:v>221.579999999943</c:v>
                </c:pt>
                <c:pt idx="22159">
                  <c:v>221.589999999943</c:v>
                </c:pt>
                <c:pt idx="22160">
                  <c:v>221.599999999943</c:v>
                </c:pt>
                <c:pt idx="22161">
                  <c:v>221.609999999943</c:v>
                </c:pt>
                <c:pt idx="22162">
                  <c:v>221.6199999999429</c:v>
                </c:pt>
                <c:pt idx="22163">
                  <c:v>221.629999999943</c:v>
                </c:pt>
                <c:pt idx="22164">
                  <c:v>221.639999999943</c:v>
                </c:pt>
                <c:pt idx="22165">
                  <c:v>221.6499999999429</c:v>
                </c:pt>
                <c:pt idx="22166">
                  <c:v>221.659999999943</c:v>
                </c:pt>
                <c:pt idx="22167">
                  <c:v>221.669999999943</c:v>
                </c:pt>
                <c:pt idx="22168">
                  <c:v>221.6799999999429</c:v>
                </c:pt>
                <c:pt idx="22169">
                  <c:v>221.689999999943</c:v>
                </c:pt>
                <c:pt idx="22170">
                  <c:v>221.699999999943</c:v>
                </c:pt>
                <c:pt idx="22171">
                  <c:v>221.7099999999429</c:v>
                </c:pt>
                <c:pt idx="22172">
                  <c:v>221.719999999943</c:v>
                </c:pt>
                <c:pt idx="22173">
                  <c:v>221.729999999943</c:v>
                </c:pt>
                <c:pt idx="22174">
                  <c:v>221.739999999943</c:v>
                </c:pt>
                <c:pt idx="22175">
                  <c:v>221.7499999999429</c:v>
                </c:pt>
                <c:pt idx="22176">
                  <c:v>221.759999999943</c:v>
                </c:pt>
                <c:pt idx="22177">
                  <c:v>221.769999999943</c:v>
                </c:pt>
                <c:pt idx="22178">
                  <c:v>221.7799999999429</c:v>
                </c:pt>
                <c:pt idx="22179">
                  <c:v>221.789999999943</c:v>
                </c:pt>
                <c:pt idx="22180">
                  <c:v>221.799999999943</c:v>
                </c:pt>
                <c:pt idx="22181">
                  <c:v>221.809999999943</c:v>
                </c:pt>
                <c:pt idx="22182">
                  <c:v>221.819999999943</c:v>
                </c:pt>
                <c:pt idx="22183">
                  <c:v>221.829999999943</c:v>
                </c:pt>
                <c:pt idx="22184">
                  <c:v>221.839999999943</c:v>
                </c:pt>
                <c:pt idx="22185">
                  <c:v>221.849999999943</c:v>
                </c:pt>
                <c:pt idx="22186">
                  <c:v>221.859999999943</c:v>
                </c:pt>
                <c:pt idx="22187">
                  <c:v>221.869999999943</c:v>
                </c:pt>
                <c:pt idx="22188">
                  <c:v>221.879999999943</c:v>
                </c:pt>
                <c:pt idx="22189">
                  <c:v>221.889999999943</c:v>
                </c:pt>
                <c:pt idx="22190">
                  <c:v>221.899999999943</c:v>
                </c:pt>
                <c:pt idx="22191">
                  <c:v>221.909999999943</c:v>
                </c:pt>
                <c:pt idx="22192">
                  <c:v>221.919999999943</c:v>
                </c:pt>
                <c:pt idx="22193">
                  <c:v>221.929999999943</c:v>
                </c:pt>
                <c:pt idx="22194">
                  <c:v>221.939999999943</c:v>
                </c:pt>
                <c:pt idx="22195">
                  <c:v>221.949999999943</c:v>
                </c:pt>
                <c:pt idx="22196">
                  <c:v>221.959999999943</c:v>
                </c:pt>
                <c:pt idx="22197">
                  <c:v>221.969999999943</c:v>
                </c:pt>
                <c:pt idx="22198">
                  <c:v>221.979999999943</c:v>
                </c:pt>
                <c:pt idx="22199">
                  <c:v>221.989999999943</c:v>
                </c:pt>
                <c:pt idx="22200">
                  <c:v>221.999999999943</c:v>
                </c:pt>
                <c:pt idx="22201">
                  <c:v>222.009999999943</c:v>
                </c:pt>
                <c:pt idx="22202">
                  <c:v>222.019999999943</c:v>
                </c:pt>
                <c:pt idx="22203">
                  <c:v>222.029999999943</c:v>
                </c:pt>
                <c:pt idx="22204">
                  <c:v>222.039999999943</c:v>
                </c:pt>
                <c:pt idx="22205">
                  <c:v>222.049999999943</c:v>
                </c:pt>
                <c:pt idx="22206">
                  <c:v>222.059999999943</c:v>
                </c:pt>
                <c:pt idx="22207">
                  <c:v>222.069999999943</c:v>
                </c:pt>
                <c:pt idx="22208">
                  <c:v>222.079999999943</c:v>
                </c:pt>
                <c:pt idx="22209">
                  <c:v>222.089999999943</c:v>
                </c:pt>
                <c:pt idx="22210">
                  <c:v>222.099999999942</c:v>
                </c:pt>
                <c:pt idx="22211">
                  <c:v>222.1099999999419</c:v>
                </c:pt>
                <c:pt idx="22212">
                  <c:v>222.1199999999419</c:v>
                </c:pt>
                <c:pt idx="22213">
                  <c:v>222.129999999942</c:v>
                </c:pt>
                <c:pt idx="22214">
                  <c:v>222.1399999999419</c:v>
                </c:pt>
                <c:pt idx="22215">
                  <c:v>222.1499999999419</c:v>
                </c:pt>
                <c:pt idx="22216">
                  <c:v>222.159999999942</c:v>
                </c:pt>
                <c:pt idx="22217">
                  <c:v>222.169999999942</c:v>
                </c:pt>
                <c:pt idx="22218">
                  <c:v>222.1799999999419</c:v>
                </c:pt>
                <c:pt idx="22219">
                  <c:v>222.189999999942</c:v>
                </c:pt>
                <c:pt idx="22220">
                  <c:v>222.199999999942</c:v>
                </c:pt>
                <c:pt idx="22221">
                  <c:v>222.2099999999419</c:v>
                </c:pt>
                <c:pt idx="22222">
                  <c:v>222.2199999999419</c:v>
                </c:pt>
                <c:pt idx="22223">
                  <c:v>222.229999999942</c:v>
                </c:pt>
                <c:pt idx="22224">
                  <c:v>222.2399999999419</c:v>
                </c:pt>
                <c:pt idx="22225">
                  <c:v>222.2499999999419</c:v>
                </c:pt>
                <c:pt idx="22226">
                  <c:v>222.259999999942</c:v>
                </c:pt>
                <c:pt idx="22227">
                  <c:v>222.2699999999419</c:v>
                </c:pt>
                <c:pt idx="22228">
                  <c:v>222.2799999999419</c:v>
                </c:pt>
                <c:pt idx="22229">
                  <c:v>222.289999999942</c:v>
                </c:pt>
                <c:pt idx="22230">
                  <c:v>222.2999999999419</c:v>
                </c:pt>
                <c:pt idx="22231">
                  <c:v>222.309999999942</c:v>
                </c:pt>
                <c:pt idx="22232">
                  <c:v>222.319999999942</c:v>
                </c:pt>
                <c:pt idx="22233">
                  <c:v>222.329999999942</c:v>
                </c:pt>
                <c:pt idx="22234">
                  <c:v>222.339999999942</c:v>
                </c:pt>
                <c:pt idx="22235">
                  <c:v>222.349999999942</c:v>
                </c:pt>
                <c:pt idx="22236">
                  <c:v>222.359999999942</c:v>
                </c:pt>
                <c:pt idx="22237">
                  <c:v>222.369999999942</c:v>
                </c:pt>
                <c:pt idx="22238">
                  <c:v>222.379999999942</c:v>
                </c:pt>
                <c:pt idx="22239">
                  <c:v>222.389999999942</c:v>
                </c:pt>
                <c:pt idx="22240">
                  <c:v>222.399999999942</c:v>
                </c:pt>
                <c:pt idx="22241">
                  <c:v>222.409999999942</c:v>
                </c:pt>
                <c:pt idx="22242">
                  <c:v>222.419999999942</c:v>
                </c:pt>
                <c:pt idx="22243">
                  <c:v>222.429999999942</c:v>
                </c:pt>
                <c:pt idx="22244">
                  <c:v>222.439999999942</c:v>
                </c:pt>
                <c:pt idx="22245">
                  <c:v>222.449999999942</c:v>
                </c:pt>
                <c:pt idx="22246">
                  <c:v>222.459999999942</c:v>
                </c:pt>
                <c:pt idx="22247">
                  <c:v>222.469999999942</c:v>
                </c:pt>
                <c:pt idx="22248">
                  <c:v>222.479999999942</c:v>
                </c:pt>
                <c:pt idx="22249">
                  <c:v>222.489999999942</c:v>
                </c:pt>
                <c:pt idx="22250">
                  <c:v>222.499999999942</c:v>
                </c:pt>
                <c:pt idx="22251">
                  <c:v>222.509999999942</c:v>
                </c:pt>
                <c:pt idx="22252">
                  <c:v>222.5199999999419</c:v>
                </c:pt>
                <c:pt idx="22253">
                  <c:v>222.529999999942</c:v>
                </c:pt>
                <c:pt idx="22254">
                  <c:v>222.539999999942</c:v>
                </c:pt>
                <c:pt idx="22255">
                  <c:v>222.5499999999419</c:v>
                </c:pt>
                <c:pt idx="22256">
                  <c:v>222.559999999942</c:v>
                </c:pt>
                <c:pt idx="22257">
                  <c:v>222.569999999942</c:v>
                </c:pt>
                <c:pt idx="22258">
                  <c:v>222.5799999999419</c:v>
                </c:pt>
                <c:pt idx="22259">
                  <c:v>222.589999999942</c:v>
                </c:pt>
                <c:pt idx="22260">
                  <c:v>222.599999999942</c:v>
                </c:pt>
                <c:pt idx="22261">
                  <c:v>222.6099999999419</c:v>
                </c:pt>
                <c:pt idx="22262">
                  <c:v>222.6199999999419</c:v>
                </c:pt>
                <c:pt idx="22263">
                  <c:v>222.629999999942</c:v>
                </c:pt>
                <c:pt idx="22264">
                  <c:v>222.6399999999419</c:v>
                </c:pt>
                <c:pt idx="22265">
                  <c:v>222.6499999999419</c:v>
                </c:pt>
                <c:pt idx="22266">
                  <c:v>222.659999999942</c:v>
                </c:pt>
                <c:pt idx="22267">
                  <c:v>222.669999999942</c:v>
                </c:pt>
                <c:pt idx="22268">
                  <c:v>222.6799999999419</c:v>
                </c:pt>
                <c:pt idx="22269">
                  <c:v>222.689999999942</c:v>
                </c:pt>
                <c:pt idx="22270">
                  <c:v>222.699999999942</c:v>
                </c:pt>
                <c:pt idx="22271">
                  <c:v>222.7099999999419</c:v>
                </c:pt>
                <c:pt idx="22272">
                  <c:v>222.7199999999419</c:v>
                </c:pt>
                <c:pt idx="22273">
                  <c:v>222.729999999942</c:v>
                </c:pt>
                <c:pt idx="22274">
                  <c:v>222.7399999999419</c:v>
                </c:pt>
                <c:pt idx="22275">
                  <c:v>222.7499999999419</c:v>
                </c:pt>
                <c:pt idx="22276">
                  <c:v>222.759999999942</c:v>
                </c:pt>
                <c:pt idx="22277">
                  <c:v>222.7699999999419</c:v>
                </c:pt>
                <c:pt idx="22278">
                  <c:v>222.7799999999419</c:v>
                </c:pt>
                <c:pt idx="22279">
                  <c:v>222.789999999942</c:v>
                </c:pt>
                <c:pt idx="22280">
                  <c:v>222.7999999999419</c:v>
                </c:pt>
                <c:pt idx="22281">
                  <c:v>222.809999999942</c:v>
                </c:pt>
                <c:pt idx="22282">
                  <c:v>222.819999999942</c:v>
                </c:pt>
                <c:pt idx="22283">
                  <c:v>222.829999999942</c:v>
                </c:pt>
                <c:pt idx="22284">
                  <c:v>222.839999999942</c:v>
                </c:pt>
                <c:pt idx="22285">
                  <c:v>222.849999999942</c:v>
                </c:pt>
                <c:pt idx="22286">
                  <c:v>222.859999999942</c:v>
                </c:pt>
                <c:pt idx="22287">
                  <c:v>222.869999999942</c:v>
                </c:pt>
                <c:pt idx="22288">
                  <c:v>222.879999999942</c:v>
                </c:pt>
                <c:pt idx="22289">
                  <c:v>222.889999999942</c:v>
                </c:pt>
                <c:pt idx="22290">
                  <c:v>222.899999999942</c:v>
                </c:pt>
                <c:pt idx="22291">
                  <c:v>222.909999999942</c:v>
                </c:pt>
                <c:pt idx="22292">
                  <c:v>222.919999999942</c:v>
                </c:pt>
                <c:pt idx="22293">
                  <c:v>222.929999999942</c:v>
                </c:pt>
                <c:pt idx="22294">
                  <c:v>222.939999999942</c:v>
                </c:pt>
                <c:pt idx="22295">
                  <c:v>222.949999999942</c:v>
                </c:pt>
                <c:pt idx="22296">
                  <c:v>222.959999999942</c:v>
                </c:pt>
                <c:pt idx="22297">
                  <c:v>222.969999999942</c:v>
                </c:pt>
                <c:pt idx="22298">
                  <c:v>222.979999999942</c:v>
                </c:pt>
                <c:pt idx="22299">
                  <c:v>222.989999999942</c:v>
                </c:pt>
                <c:pt idx="22300">
                  <c:v>222.999999999942</c:v>
                </c:pt>
                <c:pt idx="22301">
                  <c:v>223.009999999942</c:v>
                </c:pt>
                <c:pt idx="22302">
                  <c:v>223.0199999999419</c:v>
                </c:pt>
                <c:pt idx="22303">
                  <c:v>223.029999999942</c:v>
                </c:pt>
                <c:pt idx="22304">
                  <c:v>223.039999999942</c:v>
                </c:pt>
                <c:pt idx="22305">
                  <c:v>223.0499999999419</c:v>
                </c:pt>
                <c:pt idx="22306">
                  <c:v>223.059999999942</c:v>
                </c:pt>
                <c:pt idx="22307">
                  <c:v>223.069999999942</c:v>
                </c:pt>
                <c:pt idx="22308">
                  <c:v>223.0799999999419</c:v>
                </c:pt>
                <c:pt idx="22309">
                  <c:v>223.089999999942</c:v>
                </c:pt>
                <c:pt idx="22310">
                  <c:v>223.099999999942</c:v>
                </c:pt>
                <c:pt idx="22311">
                  <c:v>223.1099999999419</c:v>
                </c:pt>
                <c:pt idx="22312">
                  <c:v>223.1199999999419</c:v>
                </c:pt>
                <c:pt idx="22313">
                  <c:v>223.129999999942</c:v>
                </c:pt>
                <c:pt idx="22314">
                  <c:v>223.1399999999419</c:v>
                </c:pt>
                <c:pt idx="22315">
                  <c:v>223.1499999999419</c:v>
                </c:pt>
                <c:pt idx="22316">
                  <c:v>223.159999999942</c:v>
                </c:pt>
                <c:pt idx="22317">
                  <c:v>223.169999999942</c:v>
                </c:pt>
                <c:pt idx="22318">
                  <c:v>223.1799999999419</c:v>
                </c:pt>
                <c:pt idx="22319">
                  <c:v>223.189999999942</c:v>
                </c:pt>
                <c:pt idx="22320">
                  <c:v>223.199999999941</c:v>
                </c:pt>
                <c:pt idx="22321">
                  <c:v>223.2099999999409</c:v>
                </c:pt>
                <c:pt idx="22322">
                  <c:v>223.2199999999409</c:v>
                </c:pt>
                <c:pt idx="22323">
                  <c:v>223.229999999941</c:v>
                </c:pt>
                <c:pt idx="22324">
                  <c:v>223.2399999999409</c:v>
                </c:pt>
                <c:pt idx="22325">
                  <c:v>223.2499999999409</c:v>
                </c:pt>
                <c:pt idx="22326">
                  <c:v>223.259999999941</c:v>
                </c:pt>
                <c:pt idx="22327">
                  <c:v>223.2699999999409</c:v>
                </c:pt>
                <c:pt idx="22328">
                  <c:v>223.2799999999409</c:v>
                </c:pt>
                <c:pt idx="22329">
                  <c:v>223.289999999941</c:v>
                </c:pt>
                <c:pt idx="22330">
                  <c:v>223.299999999941</c:v>
                </c:pt>
                <c:pt idx="22331">
                  <c:v>223.309999999941</c:v>
                </c:pt>
                <c:pt idx="22332">
                  <c:v>223.319999999941</c:v>
                </c:pt>
                <c:pt idx="22333">
                  <c:v>223.329999999941</c:v>
                </c:pt>
                <c:pt idx="22334">
                  <c:v>223.339999999941</c:v>
                </c:pt>
                <c:pt idx="22335">
                  <c:v>223.349999999941</c:v>
                </c:pt>
                <c:pt idx="22336">
                  <c:v>223.359999999941</c:v>
                </c:pt>
                <c:pt idx="22337">
                  <c:v>223.369999999941</c:v>
                </c:pt>
                <c:pt idx="22338">
                  <c:v>223.379999999941</c:v>
                </c:pt>
                <c:pt idx="22339">
                  <c:v>223.389999999941</c:v>
                </c:pt>
                <c:pt idx="22340">
                  <c:v>223.399999999941</c:v>
                </c:pt>
                <c:pt idx="22341">
                  <c:v>223.409999999941</c:v>
                </c:pt>
                <c:pt idx="22342">
                  <c:v>223.419999999941</c:v>
                </c:pt>
                <c:pt idx="22343">
                  <c:v>223.429999999941</c:v>
                </c:pt>
                <c:pt idx="22344">
                  <c:v>223.439999999941</c:v>
                </c:pt>
                <c:pt idx="22345">
                  <c:v>223.449999999941</c:v>
                </c:pt>
                <c:pt idx="22346">
                  <c:v>223.459999999941</c:v>
                </c:pt>
                <c:pt idx="22347">
                  <c:v>223.469999999941</c:v>
                </c:pt>
                <c:pt idx="22348">
                  <c:v>223.479999999941</c:v>
                </c:pt>
                <c:pt idx="22349">
                  <c:v>223.489999999941</c:v>
                </c:pt>
                <c:pt idx="22350">
                  <c:v>223.499999999941</c:v>
                </c:pt>
                <c:pt idx="22351">
                  <c:v>223.509999999941</c:v>
                </c:pt>
                <c:pt idx="22352">
                  <c:v>223.5199999999409</c:v>
                </c:pt>
                <c:pt idx="22353">
                  <c:v>223.529999999941</c:v>
                </c:pt>
                <c:pt idx="22354">
                  <c:v>223.539999999941</c:v>
                </c:pt>
                <c:pt idx="22355">
                  <c:v>223.549999999941</c:v>
                </c:pt>
                <c:pt idx="22356">
                  <c:v>223.559999999941</c:v>
                </c:pt>
                <c:pt idx="22357">
                  <c:v>223.569999999941</c:v>
                </c:pt>
                <c:pt idx="22358">
                  <c:v>223.579999999941</c:v>
                </c:pt>
                <c:pt idx="22359">
                  <c:v>223.589999999941</c:v>
                </c:pt>
                <c:pt idx="22360">
                  <c:v>223.599999999941</c:v>
                </c:pt>
                <c:pt idx="22361">
                  <c:v>223.609999999941</c:v>
                </c:pt>
                <c:pt idx="22362">
                  <c:v>223.6199999999409</c:v>
                </c:pt>
                <c:pt idx="22363">
                  <c:v>223.629999999941</c:v>
                </c:pt>
                <c:pt idx="22364">
                  <c:v>223.639999999941</c:v>
                </c:pt>
                <c:pt idx="22365">
                  <c:v>223.6499999999409</c:v>
                </c:pt>
                <c:pt idx="22366">
                  <c:v>223.659999999941</c:v>
                </c:pt>
                <c:pt idx="22367">
                  <c:v>223.669999999941</c:v>
                </c:pt>
                <c:pt idx="22368">
                  <c:v>223.6799999999409</c:v>
                </c:pt>
                <c:pt idx="22369">
                  <c:v>223.689999999941</c:v>
                </c:pt>
                <c:pt idx="22370">
                  <c:v>223.699999999941</c:v>
                </c:pt>
                <c:pt idx="22371">
                  <c:v>223.7099999999409</c:v>
                </c:pt>
                <c:pt idx="22372">
                  <c:v>223.7199999999409</c:v>
                </c:pt>
                <c:pt idx="22373">
                  <c:v>223.729999999941</c:v>
                </c:pt>
                <c:pt idx="22374">
                  <c:v>223.7399999999409</c:v>
                </c:pt>
                <c:pt idx="22375">
                  <c:v>223.7499999999409</c:v>
                </c:pt>
                <c:pt idx="22376">
                  <c:v>223.759999999941</c:v>
                </c:pt>
                <c:pt idx="22377">
                  <c:v>223.7699999999409</c:v>
                </c:pt>
                <c:pt idx="22378">
                  <c:v>223.7799999999409</c:v>
                </c:pt>
                <c:pt idx="22379">
                  <c:v>223.789999999941</c:v>
                </c:pt>
                <c:pt idx="22380">
                  <c:v>223.799999999941</c:v>
                </c:pt>
                <c:pt idx="22381">
                  <c:v>223.809999999941</c:v>
                </c:pt>
                <c:pt idx="22382">
                  <c:v>223.819999999941</c:v>
                </c:pt>
                <c:pt idx="22383">
                  <c:v>223.829999999941</c:v>
                </c:pt>
                <c:pt idx="22384">
                  <c:v>223.839999999941</c:v>
                </c:pt>
                <c:pt idx="22385">
                  <c:v>223.849999999941</c:v>
                </c:pt>
                <c:pt idx="22386">
                  <c:v>223.859999999941</c:v>
                </c:pt>
                <c:pt idx="22387">
                  <c:v>223.869999999941</c:v>
                </c:pt>
                <c:pt idx="22388">
                  <c:v>223.879999999941</c:v>
                </c:pt>
                <c:pt idx="22389">
                  <c:v>223.889999999941</c:v>
                </c:pt>
                <c:pt idx="22390">
                  <c:v>223.899999999941</c:v>
                </c:pt>
                <c:pt idx="22391">
                  <c:v>223.909999999941</c:v>
                </c:pt>
                <c:pt idx="22392">
                  <c:v>223.919999999941</c:v>
                </c:pt>
                <c:pt idx="22393">
                  <c:v>223.929999999941</c:v>
                </c:pt>
                <c:pt idx="22394">
                  <c:v>223.939999999941</c:v>
                </c:pt>
                <c:pt idx="22395">
                  <c:v>223.949999999941</c:v>
                </c:pt>
                <c:pt idx="22396">
                  <c:v>223.959999999941</c:v>
                </c:pt>
                <c:pt idx="22397">
                  <c:v>223.969999999941</c:v>
                </c:pt>
                <c:pt idx="22398">
                  <c:v>223.979999999941</c:v>
                </c:pt>
                <c:pt idx="22399">
                  <c:v>223.989999999941</c:v>
                </c:pt>
                <c:pt idx="22400">
                  <c:v>223.999999999941</c:v>
                </c:pt>
                <c:pt idx="22401">
                  <c:v>224.009999999941</c:v>
                </c:pt>
                <c:pt idx="22402">
                  <c:v>224.0199999999409</c:v>
                </c:pt>
                <c:pt idx="22403">
                  <c:v>224.029999999941</c:v>
                </c:pt>
                <c:pt idx="22404">
                  <c:v>224.039999999941</c:v>
                </c:pt>
                <c:pt idx="22405">
                  <c:v>224.049999999941</c:v>
                </c:pt>
                <c:pt idx="22406">
                  <c:v>224.059999999941</c:v>
                </c:pt>
                <c:pt idx="22407">
                  <c:v>224.069999999941</c:v>
                </c:pt>
                <c:pt idx="22408">
                  <c:v>224.079999999941</c:v>
                </c:pt>
                <c:pt idx="22409">
                  <c:v>224.089999999941</c:v>
                </c:pt>
                <c:pt idx="22410">
                  <c:v>224.099999999941</c:v>
                </c:pt>
                <c:pt idx="22411">
                  <c:v>224.109999999941</c:v>
                </c:pt>
                <c:pt idx="22412">
                  <c:v>224.1199999999409</c:v>
                </c:pt>
                <c:pt idx="22413">
                  <c:v>224.129999999941</c:v>
                </c:pt>
                <c:pt idx="22414">
                  <c:v>224.139999999941</c:v>
                </c:pt>
                <c:pt idx="22415">
                  <c:v>224.1499999999409</c:v>
                </c:pt>
                <c:pt idx="22416">
                  <c:v>224.159999999941</c:v>
                </c:pt>
                <c:pt idx="22417">
                  <c:v>224.169999999941</c:v>
                </c:pt>
                <c:pt idx="22418">
                  <c:v>224.1799999999409</c:v>
                </c:pt>
                <c:pt idx="22419">
                  <c:v>224.189999999941</c:v>
                </c:pt>
                <c:pt idx="22420">
                  <c:v>224.199999999941</c:v>
                </c:pt>
                <c:pt idx="22421">
                  <c:v>224.2099999999409</c:v>
                </c:pt>
                <c:pt idx="22422">
                  <c:v>224.2199999999409</c:v>
                </c:pt>
                <c:pt idx="22423">
                  <c:v>224.229999999941</c:v>
                </c:pt>
                <c:pt idx="22424">
                  <c:v>224.2399999999409</c:v>
                </c:pt>
                <c:pt idx="22425">
                  <c:v>224.2499999999409</c:v>
                </c:pt>
                <c:pt idx="22426">
                  <c:v>224.259999999941</c:v>
                </c:pt>
                <c:pt idx="22427">
                  <c:v>224.2699999999409</c:v>
                </c:pt>
                <c:pt idx="22428">
                  <c:v>224.2799999999409</c:v>
                </c:pt>
                <c:pt idx="22429">
                  <c:v>224.289999999941</c:v>
                </c:pt>
                <c:pt idx="22430">
                  <c:v>224.29999999994</c:v>
                </c:pt>
                <c:pt idx="22431">
                  <c:v>224.30999999994</c:v>
                </c:pt>
                <c:pt idx="22432">
                  <c:v>224.31999999994</c:v>
                </c:pt>
                <c:pt idx="22433">
                  <c:v>224.32999999994</c:v>
                </c:pt>
                <c:pt idx="22434">
                  <c:v>224.33999999994</c:v>
                </c:pt>
                <c:pt idx="22435">
                  <c:v>224.34999999994</c:v>
                </c:pt>
                <c:pt idx="22436">
                  <c:v>224.35999999994</c:v>
                </c:pt>
                <c:pt idx="22437">
                  <c:v>224.36999999994</c:v>
                </c:pt>
                <c:pt idx="22438">
                  <c:v>224.37999999994</c:v>
                </c:pt>
                <c:pt idx="22439">
                  <c:v>224.38999999994</c:v>
                </c:pt>
                <c:pt idx="22440">
                  <c:v>224.39999999994</c:v>
                </c:pt>
                <c:pt idx="22441">
                  <c:v>224.40999999994</c:v>
                </c:pt>
                <c:pt idx="22442">
                  <c:v>224.41999999994</c:v>
                </c:pt>
                <c:pt idx="22443">
                  <c:v>224.42999999994</c:v>
                </c:pt>
                <c:pt idx="22444">
                  <c:v>224.43999999994</c:v>
                </c:pt>
                <c:pt idx="22445">
                  <c:v>224.44999999994</c:v>
                </c:pt>
                <c:pt idx="22446">
                  <c:v>224.45999999994</c:v>
                </c:pt>
                <c:pt idx="22447">
                  <c:v>224.46999999994</c:v>
                </c:pt>
                <c:pt idx="22448">
                  <c:v>224.47999999994</c:v>
                </c:pt>
                <c:pt idx="22449">
                  <c:v>224.48999999994</c:v>
                </c:pt>
                <c:pt idx="22450">
                  <c:v>224.49999999994</c:v>
                </c:pt>
                <c:pt idx="22451">
                  <c:v>224.50999999994</c:v>
                </c:pt>
                <c:pt idx="22452">
                  <c:v>224.51999999994</c:v>
                </c:pt>
                <c:pt idx="22453">
                  <c:v>224.52999999994</c:v>
                </c:pt>
                <c:pt idx="22454">
                  <c:v>224.53999999994</c:v>
                </c:pt>
                <c:pt idx="22455">
                  <c:v>224.54999999994</c:v>
                </c:pt>
                <c:pt idx="22456">
                  <c:v>224.55999999994</c:v>
                </c:pt>
                <c:pt idx="22457">
                  <c:v>224.56999999994</c:v>
                </c:pt>
                <c:pt idx="22458">
                  <c:v>224.57999999994</c:v>
                </c:pt>
                <c:pt idx="22459">
                  <c:v>224.58999999994</c:v>
                </c:pt>
                <c:pt idx="22460">
                  <c:v>224.59999999994</c:v>
                </c:pt>
                <c:pt idx="22461">
                  <c:v>224.60999999994</c:v>
                </c:pt>
                <c:pt idx="22462">
                  <c:v>224.6199999999399</c:v>
                </c:pt>
                <c:pt idx="22463">
                  <c:v>224.62999999994</c:v>
                </c:pt>
                <c:pt idx="22464">
                  <c:v>224.63999999994</c:v>
                </c:pt>
                <c:pt idx="22465">
                  <c:v>224.64999999994</c:v>
                </c:pt>
                <c:pt idx="22466">
                  <c:v>224.65999999994</c:v>
                </c:pt>
                <c:pt idx="22467">
                  <c:v>224.66999999994</c:v>
                </c:pt>
                <c:pt idx="22468">
                  <c:v>224.67999999994</c:v>
                </c:pt>
                <c:pt idx="22469">
                  <c:v>224.68999999994</c:v>
                </c:pt>
                <c:pt idx="22470">
                  <c:v>224.69999999994</c:v>
                </c:pt>
                <c:pt idx="22471">
                  <c:v>224.70999999994</c:v>
                </c:pt>
                <c:pt idx="22472">
                  <c:v>224.7199999999399</c:v>
                </c:pt>
                <c:pt idx="22473">
                  <c:v>224.72999999994</c:v>
                </c:pt>
                <c:pt idx="22474">
                  <c:v>224.73999999994</c:v>
                </c:pt>
                <c:pt idx="22475">
                  <c:v>224.7499999999399</c:v>
                </c:pt>
                <c:pt idx="22476">
                  <c:v>224.75999999994</c:v>
                </c:pt>
                <c:pt idx="22477">
                  <c:v>224.76999999994</c:v>
                </c:pt>
                <c:pt idx="22478">
                  <c:v>224.7799999999399</c:v>
                </c:pt>
                <c:pt idx="22479">
                  <c:v>224.78999999994</c:v>
                </c:pt>
                <c:pt idx="22480">
                  <c:v>224.79999999994</c:v>
                </c:pt>
                <c:pt idx="22481">
                  <c:v>224.80999999994</c:v>
                </c:pt>
                <c:pt idx="22482">
                  <c:v>224.81999999994</c:v>
                </c:pt>
                <c:pt idx="22483">
                  <c:v>224.82999999994</c:v>
                </c:pt>
                <c:pt idx="22484">
                  <c:v>224.83999999994</c:v>
                </c:pt>
                <c:pt idx="22485">
                  <c:v>224.84999999994</c:v>
                </c:pt>
                <c:pt idx="22486">
                  <c:v>224.85999999994</c:v>
                </c:pt>
                <c:pt idx="22487">
                  <c:v>224.86999999994</c:v>
                </c:pt>
                <c:pt idx="22488">
                  <c:v>224.87999999994</c:v>
                </c:pt>
                <c:pt idx="22489">
                  <c:v>224.88999999994</c:v>
                </c:pt>
                <c:pt idx="22490">
                  <c:v>224.89999999994</c:v>
                </c:pt>
                <c:pt idx="22491">
                  <c:v>224.90999999994</c:v>
                </c:pt>
                <c:pt idx="22492">
                  <c:v>224.91999999994</c:v>
                </c:pt>
                <c:pt idx="22493">
                  <c:v>224.92999999994</c:v>
                </c:pt>
                <c:pt idx="22494">
                  <c:v>224.93999999994</c:v>
                </c:pt>
                <c:pt idx="22495">
                  <c:v>224.94999999994</c:v>
                </c:pt>
                <c:pt idx="22496">
                  <c:v>224.95999999994</c:v>
                </c:pt>
                <c:pt idx="22497">
                  <c:v>224.96999999994</c:v>
                </c:pt>
                <c:pt idx="22498">
                  <c:v>224.97999999994</c:v>
                </c:pt>
                <c:pt idx="22499">
                  <c:v>224.98999999994</c:v>
                </c:pt>
                <c:pt idx="22500">
                  <c:v>224.99999999994</c:v>
                </c:pt>
                <c:pt idx="22501">
                  <c:v>225.00999999994</c:v>
                </c:pt>
                <c:pt idx="22502">
                  <c:v>225.01999999994</c:v>
                </c:pt>
                <c:pt idx="22503">
                  <c:v>225.02999999994</c:v>
                </c:pt>
                <c:pt idx="22504">
                  <c:v>225.03999999994</c:v>
                </c:pt>
                <c:pt idx="22505">
                  <c:v>225.04999999994</c:v>
                </c:pt>
                <c:pt idx="22506">
                  <c:v>225.05999999994</c:v>
                </c:pt>
                <c:pt idx="22507">
                  <c:v>225.06999999994</c:v>
                </c:pt>
                <c:pt idx="22508">
                  <c:v>225.07999999994</c:v>
                </c:pt>
                <c:pt idx="22509">
                  <c:v>225.08999999994</c:v>
                </c:pt>
                <c:pt idx="22510">
                  <c:v>225.09999999994</c:v>
                </c:pt>
                <c:pt idx="22511">
                  <c:v>225.10999999994</c:v>
                </c:pt>
                <c:pt idx="22512">
                  <c:v>225.1199999999399</c:v>
                </c:pt>
                <c:pt idx="22513">
                  <c:v>225.12999999994</c:v>
                </c:pt>
                <c:pt idx="22514">
                  <c:v>225.13999999994</c:v>
                </c:pt>
                <c:pt idx="22515">
                  <c:v>225.14999999994</c:v>
                </c:pt>
                <c:pt idx="22516">
                  <c:v>225.15999999994</c:v>
                </c:pt>
                <c:pt idx="22517">
                  <c:v>225.16999999994</c:v>
                </c:pt>
                <c:pt idx="22518">
                  <c:v>225.17999999994</c:v>
                </c:pt>
                <c:pt idx="22519">
                  <c:v>225.18999999994</c:v>
                </c:pt>
                <c:pt idx="22520">
                  <c:v>225.19999999994</c:v>
                </c:pt>
                <c:pt idx="22521">
                  <c:v>225.20999999994</c:v>
                </c:pt>
                <c:pt idx="22522">
                  <c:v>225.2199999999399</c:v>
                </c:pt>
                <c:pt idx="22523">
                  <c:v>225.22999999994</c:v>
                </c:pt>
                <c:pt idx="22524">
                  <c:v>225.23999999994</c:v>
                </c:pt>
                <c:pt idx="22525">
                  <c:v>225.2499999999399</c:v>
                </c:pt>
                <c:pt idx="22526">
                  <c:v>225.25999999994</c:v>
                </c:pt>
                <c:pt idx="22527">
                  <c:v>225.26999999994</c:v>
                </c:pt>
                <c:pt idx="22528">
                  <c:v>225.2799999999399</c:v>
                </c:pt>
                <c:pt idx="22529">
                  <c:v>225.28999999994</c:v>
                </c:pt>
                <c:pt idx="22530">
                  <c:v>225.29999999994</c:v>
                </c:pt>
                <c:pt idx="22531">
                  <c:v>225.30999999994</c:v>
                </c:pt>
                <c:pt idx="22532">
                  <c:v>225.31999999994</c:v>
                </c:pt>
                <c:pt idx="22533">
                  <c:v>225.32999999994</c:v>
                </c:pt>
                <c:pt idx="22534">
                  <c:v>225.33999999994</c:v>
                </c:pt>
                <c:pt idx="22535">
                  <c:v>225.34999999994</c:v>
                </c:pt>
                <c:pt idx="22536">
                  <c:v>225.35999999994</c:v>
                </c:pt>
                <c:pt idx="22537">
                  <c:v>225.36999999994</c:v>
                </c:pt>
                <c:pt idx="22538">
                  <c:v>225.37999999994</c:v>
                </c:pt>
                <c:pt idx="22539">
                  <c:v>225.38999999994</c:v>
                </c:pt>
                <c:pt idx="22540">
                  <c:v>225.399999999939</c:v>
                </c:pt>
                <c:pt idx="22541">
                  <c:v>225.409999999939</c:v>
                </c:pt>
                <c:pt idx="22542">
                  <c:v>225.419999999939</c:v>
                </c:pt>
                <c:pt idx="22543">
                  <c:v>225.429999999939</c:v>
                </c:pt>
                <c:pt idx="22544">
                  <c:v>225.439999999939</c:v>
                </c:pt>
                <c:pt idx="22545">
                  <c:v>225.449999999939</c:v>
                </c:pt>
                <c:pt idx="22546">
                  <c:v>225.459999999939</c:v>
                </c:pt>
                <c:pt idx="22547">
                  <c:v>225.469999999939</c:v>
                </c:pt>
                <c:pt idx="22548">
                  <c:v>225.479999999939</c:v>
                </c:pt>
                <c:pt idx="22549">
                  <c:v>225.489999999939</c:v>
                </c:pt>
                <c:pt idx="22550">
                  <c:v>225.499999999939</c:v>
                </c:pt>
                <c:pt idx="22551">
                  <c:v>225.509999999939</c:v>
                </c:pt>
                <c:pt idx="22552">
                  <c:v>225.519999999939</c:v>
                </c:pt>
                <c:pt idx="22553">
                  <c:v>225.529999999939</c:v>
                </c:pt>
                <c:pt idx="22554">
                  <c:v>225.539999999939</c:v>
                </c:pt>
                <c:pt idx="22555">
                  <c:v>225.549999999939</c:v>
                </c:pt>
                <c:pt idx="22556">
                  <c:v>225.559999999939</c:v>
                </c:pt>
                <c:pt idx="22557">
                  <c:v>225.569999999939</c:v>
                </c:pt>
                <c:pt idx="22558">
                  <c:v>225.579999999939</c:v>
                </c:pt>
                <c:pt idx="22559">
                  <c:v>225.589999999939</c:v>
                </c:pt>
                <c:pt idx="22560">
                  <c:v>225.599999999939</c:v>
                </c:pt>
                <c:pt idx="22561">
                  <c:v>225.609999999939</c:v>
                </c:pt>
                <c:pt idx="22562">
                  <c:v>225.619999999939</c:v>
                </c:pt>
                <c:pt idx="22563">
                  <c:v>225.629999999939</c:v>
                </c:pt>
                <c:pt idx="22564">
                  <c:v>225.639999999939</c:v>
                </c:pt>
                <c:pt idx="22565">
                  <c:v>225.649999999939</c:v>
                </c:pt>
                <c:pt idx="22566">
                  <c:v>225.659999999939</c:v>
                </c:pt>
                <c:pt idx="22567">
                  <c:v>225.669999999939</c:v>
                </c:pt>
                <c:pt idx="22568">
                  <c:v>225.679999999939</c:v>
                </c:pt>
                <c:pt idx="22569">
                  <c:v>225.689999999939</c:v>
                </c:pt>
                <c:pt idx="22570">
                  <c:v>225.699999999939</c:v>
                </c:pt>
                <c:pt idx="22571">
                  <c:v>225.709999999939</c:v>
                </c:pt>
                <c:pt idx="22572">
                  <c:v>225.719999999939</c:v>
                </c:pt>
                <c:pt idx="22573">
                  <c:v>225.729999999939</c:v>
                </c:pt>
                <c:pt idx="22574">
                  <c:v>225.739999999939</c:v>
                </c:pt>
                <c:pt idx="22575">
                  <c:v>225.749999999939</c:v>
                </c:pt>
                <c:pt idx="22576">
                  <c:v>225.759999999939</c:v>
                </c:pt>
                <c:pt idx="22577">
                  <c:v>225.769999999939</c:v>
                </c:pt>
                <c:pt idx="22578">
                  <c:v>225.779999999939</c:v>
                </c:pt>
                <c:pt idx="22579">
                  <c:v>225.789999999939</c:v>
                </c:pt>
                <c:pt idx="22580">
                  <c:v>225.799999999939</c:v>
                </c:pt>
                <c:pt idx="22581">
                  <c:v>225.809999999939</c:v>
                </c:pt>
                <c:pt idx="22582">
                  <c:v>225.819999999939</c:v>
                </c:pt>
                <c:pt idx="22583">
                  <c:v>225.829999999939</c:v>
                </c:pt>
                <c:pt idx="22584">
                  <c:v>225.839999999939</c:v>
                </c:pt>
                <c:pt idx="22585">
                  <c:v>225.849999999939</c:v>
                </c:pt>
                <c:pt idx="22586">
                  <c:v>225.859999999939</c:v>
                </c:pt>
                <c:pt idx="22587">
                  <c:v>225.869999999939</c:v>
                </c:pt>
                <c:pt idx="22588">
                  <c:v>225.879999999939</c:v>
                </c:pt>
                <c:pt idx="22589">
                  <c:v>225.889999999939</c:v>
                </c:pt>
                <c:pt idx="22590">
                  <c:v>225.899999999939</c:v>
                </c:pt>
                <c:pt idx="22591">
                  <c:v>225.909999999939</c:v>
                </c:pt>
                <c:pt idx="22592">
                  <c:v>225.919999999939</c:v>
                </c:pt>
                <c:pt idx="22593">
                  <c:v>225.929999999939</c:v>
                </c:pt>
                <c:pt idx="22594">
                  <c:v>225.939999999939</c:v>
                </c:pt>
                <c:pt idx="22595">
                  <c:v>225.949999999939</c:v>
                </c:pt>
                <c:pt idx="22596">
                  <c:v>225.959999999939</c:v>
                </c:pt>
                <c:pt idx="22597">
                  <c:v>225.969999999939</c:v>
                </c:pt>
                <c:pt idx="22598">
                  <c:v>225.979999999939</c:v>
                </c:pt>
                <c:pt idx="22599">
                  <c:v>225.989999999939</c:v>
                </c:pt>
                <c:pt idx="22600">
                  <c:v>225.999999999939</c:v>
                </c:pt>
                <c:pt idx="22601">
                  <c:v>226.009999999939</c:v>
                </c:pt>
                <c:pt idx="22602">
                  <c:v>226.019999999939</c:v>
                </c:pt>
                <c:pt idx="22603">
                  <c:v>226.029999999939</c:v>
                </c:pt>
                <c:pt idx="22604">
                  <c:v>226.039999999939</c:v>
                </c:pt>
                <c:pt idx="22605">
                  <c:v>226.049999999939</c:v>
                </c:pt>
                <c:pt idx="22606">
                  <c:v>226.059999999939</c:v>
                </c:pt>
                <c:pt idx="22607">
                  <c:v>226.069999999939</c:v>
                </c:pt>
                <c:pt idx="22608">
                  <c:v>226.079999999939</c:v>
                </c:pt>
                <c:pt idx="22609">
                  <c:v>226.089999999939</c:v>
                </c:pt>
                <c:pt idx="22610">
                  <c:v>226.099999999939</c:v>
                </c:pt>
                <c:pt idx="22611">
                  <c:v>226.109999999939</c:v>
                </c:pt>
                <c:pt idx="22612">
                  <c:v>226.119999999939</c:v>
                </c:pt>
                <c:pt idx="22613">
                  <c:v>226.129999999939</c:v>
                </c:pt>
                <c:pt idx="22614">
                  <c:v>226.139999999939</c:v>
                </c:pt>
                <c:pt idx="22615">
                  <c:v>226.149999999939</c:v>
                </c:pt>
                <c:pt idx="22616">
                  <c:v>226.159999999939</c:v>
                </c:pt>
                <c:pt idx="22617">
                  <c:v>226.169999999939</c:v>
                </c:pt>
                <c:pt idx="22618">
                  <c:v>226.179999999939</c:v>
                </c:pt>
                <c:pt idx="22619">
                  <c:v>226.189999999939</c:v>
                </c:pt>
                <c:pt idx="22620">
                  <c:v>226.199999999939</c:v>
                </c:pt>
                <c:pt idx="22621">
                  <c:v>226.209999999939</c:v>
                </c:pt>
                <c:pt idx="22622">
                  <c:v>226.219999999939</c:v>
                </c:pt>
                <c:pt idx="22623">
                  <c:v>226.229999999939</c:v>
                </c:pt>
                <c:pt idx="22624">
                  <c:v>226.239999999939</c:v>
                </c:pt>
                <c:pt idx="22625">
                  <c:v>226.249999999939</c:v>
                </c:pt>
                <c:pt idx="22626">
                  <c:v>226.259999999939</c:v>
                </c:pt>
                <c:pt idx="22627">
                  <c:v>226.269999999939</c:v>
                </c:pt>
                <c:pt idx="22628">
                  <c:v>226.279999999939</c:v>
                </c:pt>
                <c:pt idx="22629">
                  <c:v>226.289999999939</c:v>
                </c:pt>
                <c:pt idx="22630">
                  <c:v>226.299999999939</c:v>
                </c:pt>
                <c:pt idx="22631">
                  <c:v>226.309999999939</c:v>
                </c:pt>
                <c:pt idx="22632">
                  <c:v>226.319999999939</c:v>
                </c:pt>
                <c:pt idx="22633">
                  <c:v>226.329999999939</c:v>
                </c:pt>
                <c:pt idx="22634">
                  <c:v>226.339999999939</c:v>
                </c:pt>
                <c:pt idx="22635">
                  <c:v>226.349999999939</c:v>
                </c:pt>
                <c:pt idx="22636">
                  <c:v>226.359999999939</c:v>
                </c:pt>
                <c:pt idx="22637">
                  <c:v>226.369999999939</c:v>
                </c:pt>
                <c:pt idx="22638">
                  <c:v>226.379999999939</c:v>
                </c:pt>
                <c:pt idx="22639">
                  <c:v>226.389999999939</c:v>
                </c:pt>
                <c:pt idx="22640">
                  <c:v>226.399999999939</c:v>
                </c:pt>
                <c:pt idx="22641">
                  <c:v>226.409999999939</c:v>
                </c:pt>
                <c:pt idx="22642">
                  <c:v>226.419999999939</c:v>
                </c:pt>
                <c:pt idx="22643">
                  <c:v>226.429999999939</c:v>
                </c:pt>
                <c:pt idx="22644">
                  <c:v>226.439999999939</c:v>
                </c:pt>
                <c:pt idx="22645">
                  <c:v>226.449999999939</c:v>
                </c:pt>
                <c:pt idx="22646">
                  <c:v>226.459999999939</c:v>
                </c:pt>
                <c:pt idx="22647">
                  <c:v>226.469999999939</c:v>
                </c:pt>
                <c:pt idx="22648">
                  <c:v>226.479999999939</c:v>
                </c:pt>
                <c:pt idx="22649">
                  <c:v>226.489999999939</c:v>
                </c:pt>
                <c:pt idx="22650">
                  <c:v>226.499999999938</c:v>
                </c:pt>
                <c:pt idx="22651">
                  <c:v>226.509999999938</c:v>
                </c:pt>
                <c:pt idx="22652">
                  <c:v>226.519999999938</c:v>
                </c:pt>
                <c:pt idx="22653">
                  <c:v>226.529999999938</c:v>
                </c:pt>
                <c:pt idx="22654">
                  <c:v>226.539999999938</c:v>
                </c:pt>
                <c:pt idx="22655">
                  <c:v>226.549999999938</c:v>
                </c:pt>
                <c:pt idx="22656">
                  <c:v>226.559999999938</c:v>
                </c:pt>
                <c:pt idx="22657">
                  <c:v>226.569999999938</c:v>
                </c:pt>
                <c:pt idx="22658">
                  <c:v>226.579999999938</c:v>
                </c:pt>
                <c:pt idx="22659">
                  <c:v>226.589999999938</c:v>
                </c:pt>
                <c:pt idx="22660">
                  <c:v>226.599999999938</c:v>
                </c:pt>
                <c:pt idx="22661">
                  <c:v>226.609999999938</c:v>
                </c:pt>
                <c:pt idx="22662">
                  <c:v>226.619999999938</c:v>
                </c:pt>
                <c:pt idx="22663">
                  <c:v>226.629999999938</c:v>
                </c:pt>
                <c:pt idx="22664">
                  <c:v>226.639999999938</c:v>
                </c:pt>
                <c:pt idx="22665">
                  <c:v>226.649999999938</c:v>
                </c:pt>
                <c:pt idx="22666">
                  <c:v>226.659999999938</c:v>
                </c:pt>
                <c:pt idx="22667">
                  <c:v>226.669999999938</c:v>
                </c:pt>
                <c:pt idx="22668">
                  <c:v>226.679999999938</c:v>
                </c:pt>
                <c:pt idx="22669">
                  <c:v>226.689999999938</c:v>
                </c:pt>
                <c:pt idx="22670">
                  <c:v>226.699999999938</c:v>
                </c:pt>
                <c:pt idx="22671">
                  <c:v>226.709999999938</c:v>
                </c:pt>
                <c:pt idx="22672">
                  <c:v>226.719999999938</c:v>
                </c:pt>
                <c:pt idx="22673">
                  <c:v>226.729999999938</c:v>
                </c:pt>
                <c:pt idx="22674">
                  <c:v>226.739999999938</c:v>
                </c:pt>
                <c:pt idx="22675">
                  <c:v>226.749999999938</c:v>
                </c:pt>
                <c:pt idx="22676">
                  <c:v>226.759999999938</c:v>
                </c:pt>
                <c:pt idx="22677">
                  <c:v>226.769999999938</c:v>
                </c:pt>
                <c:pt idx="22678">
                  <c:v>226.779999999938</c:v>
                </c:pt>
                <c:pt idx="22679">
                  <c:v>226.789999999938</c:v>
                </c:pt>
                <c:pt idx="22680">
                  <c:v>226.799999999938</c:v>
                </c:pt>
                <c:pt idx="22681">
                  <c:v>226.809999999938</c:v>
                </c:pt>
                <c:pt idx="22682">
                  <c:v>226.819999999938</c:v>
                </c:pt>
                <c:pt idx="22683">
                  <c:v>226.829999999938</c:v>
                </c:pt>
                <c:pt idx="22684">
                  <c:v>226.839999999938</c:v>
                </c:pt>
                <c:pt idx="22685">
                  <c:v>226.849999999938</c:v>
                </c:pt>
                <c:pt idx="22686">
                  <c:v>226.859999999938</c:v>
                </c:pt>
                <c:pt idx="22687">
                  <c:v>226.869999999938</c:v>
                </c:pt>
                <c:pt idx="22688">
                  <c:v>226.879999999938</c:v>
                </c:pt>
                <c:pt idx="22689">
                  <c:v>226.889999999938</c:v>
                </c:pt>
                <c:pt idx="22690">
                  <c:v>226.899999999938</c:v>
                </c:pt>
                <c:pt idx="22691">
                  <c:v>226.909999999938</c:v>
                </c:pt>
                <c:pt idx="22692">
                  <c:v>226.919999999938</c:v>
                </c:pt>
                <c:pt idx="22693">
                  <c:v>226.929999999938</c:v>
                </c:pt>
                <c:pt idx="22694">
                  <c:v>226.939999999938</c:v>
                </c:pt>
                <c:pt idx="22695">
                  <c:v>226.949999999938</c:v>
                </c:pt>
                <c:pt idx="22696">
                  <c:v>226.959999999938</c:v>
                </c:pt>
                <c:pt idx="22697">
                  <c:v>226.969999999938</c:v>
                </c:pt>
                <c:pt idx="22698">
                  <c:v>226.979999999938</c:v>
                </c:pt>
                <c:pt idx="22699">
                  <c:v>226.989999999938</c:v>
                </c:pt>
                <c:pt idx="22700">
                  <c:v>226.999999999938</c:v>
                </c:pt>
                <c:pt idx="22701">
                  <c:v>227.009999999938</c:v>
                </c:pt>
                <c:pt idx="22702">
                  <c:v>227.019999999938</c:v>
                </c:pt>
                <c:pt idx="22703">
                  <c:v>227.029999999938</c:v>
                </c:pt>
                <c:pt idx="22704">
                  <c:v>227.039999999938</c:v>
                </c:pt>
                <c:pt idx="22705">
                  <c:v>227.049999999938</c:v>
                </c:pt>
                <c:pt idx="22706">
                  <c:v>227.059999999938</c:v>
                </c:pt>
                <c:pt idx="22707">
                  <c:v>227.069999999938</c:v>
                </c:pt>
                <c:pt idx="22708">
                  <c:v>227.079999999938</c:v>
                </c:pt>
                <c:pt idx="22709">
                  <c:v>227.089999999938</c:v>
                </c:pt>
                <c:pt idx="22710">
                  <c:v>227.099999999938</c:v>
                </c:pt>
                <c:pt idx="22711">
                  <c:v>227.109999999938</c:v>
                </c:pt>
                <c:pt idx="22712">
                  <c:v>227.119999999938</c:v>
                </c:pt>
                <c:pt idx="22713">
                  <c:v>227.129999999938</c:v>
                </c:pt>
                <c:pt idx="22714">
                  <c:v>227.139999999938</c:v>
                </c:pt>
                <c:pt idx="22715">
                  <c:v>227.149999999938</c:v>
                </c:pt>
                <c:pt idx="22716">
                  <c:v>227.159999999938</c:v>
                </c:pt>
                <c:pt idx="22717">
                  <c:v>227.169999999938</c:v>
                </c:pt>
                <c:pt idx="22718">
                  <c:v>227.179999999938</c:v>
                </c:pt>
                <c:pt idx="22719">
                  <c:v>227.189999999938</c:v>
                </c:pt>
                <c:pt idx="22720">
                  <c:v>227.199999999938</c:v>
                </c:pt>
                <c:pt idx="22721">
                  <c:v>227.209999999938</c:v>
                </c:pt>
                <c:pt idx="22722">
                  <c:v>227.219999999938</c:v>
                </c:pt>
                <c:pt idx="22723">
                  <c:v>227.229999999938</c:v>
                </c:pt>
                <c:pt idx="22724">
                  <c:v>227.239999999938</c:v>
                </c:pt>
                <c:pt idx="22725">
                  <c:v>227.249999999938</c:v>
                </c:pt>
                <c:pt idx="22726">
                  <c:v>227.259999999938</c:v>
                </c:pt>
                <c:pt idx="22727">
                  <c:v>227.269999999938</c:v>
                </c:pt>
                <c:pt idx="22728">
                  <c:v>227.279999999938</c:v>
                </c:pt>
                <c:pt idx="22729">
                  <c:v>227.289999999938</c:v>
                </c:pt>
                <c:pt idx="22730">
                  <c:v>227.299999999938</c:v>
                </c:pt>
                <c:pt idx="22731">
                  <c:v>227.309999999938</c:v>
                </c:pt>
                <c:pt idx="22732">
                  <c:v>227.319999999938</c:v>
                </c:pt>
                <c:pt idx="22733">
                  <c:v>227.329999999938</c:v>
                </c:pt>
                <c:pt idx="22734">
                  <c:v>227.339999999938</c:v>
                </c:pt>
                <c:pt idx="22735">
                  <c:v>227.349999999938</c:v>
                </c:pt>
                <c:pt idx="22736">
                  <c:v>227.359999999938</c:v>
                </c:pt>
                <c:pt idx="22737">
                  <c:v>227.369999999938</c:v>
                </c:pt>
                <c:pt idx="22738">
                  <c:v>227.379999999938</c:v>
                </c:pt>
                <c:pt idx="22739">
                  <c:v>227.389999999938</c:v>
                </c:pt>
                <c:pt idx="22740">
                  <c:v>227.399999999938</c:v>
                </c:pt>
                <c:pt idx="22741">
                  <c:v>227.409999999938</c:v>
                </c:pt>
                <c:pt idx="22742">
                  <c:v>227.419999999938</c:v>
                </c:pt>
                <c:pt idx="22743">
                  <c:v>227.429999999938</c:v>
                </c:pt>
                <c:pt idx="22744">
                  <c:v>227.439999999938</c:v>
                </c:pt>
                <c:pt idx="22745">
                  <c:v>227.449999999938</c:v>
                </c:pt>
                <c:pt idx="22746">
                  <c:v>227.459999999938</c:v>
                </c:pt>
                <c:pt idx="22747">
                  <c:v>227.469999999938</c:v>
                </c:pt>
                <c:pt idx="22748">
                  <c:v>227.479999999938</c:v>
                </c:pt>
                <c:pt idx="22749">
                  <c:v>227.489999999938</c:v>
                </c:pt>
                <c:pt idx="22750">
                  <c:v>227.499999999938</c:v>
                </c:pt>
                <c:pt idx="22751">
                  <c:v>227.509999999938</c:v>
                </c:pt>
                <c:pt idx="22752">
                  <c:v>227.519999999938</c:v>
                </c:pt>
                <c:pt idx="22753">
                  <c:v>227.529999999938</c:v>
                </c:pt>
                <c:pt idx="22754">
                  <c:v>227.539999999938</c:v>
                </c:pt>
                <c:pt idx="22755">
                  <c:v>227.549999999938</c:v>
                </c:pt>
                <c:pt idx="22756">
                  <c:v>227.559999999938</c:v>
                </c:pt>
                <c:pt idx="22757">
                  <c:v>227.569999999938</c:v>
                </c:pt>
                <c:pt idx="22758">
                  <c:v>227.579999999938</c:v>
                </c:pt>
                <c:pt idx="22759">
                  <c:v>227.589999999938</c:v>
                </c:pt>
                <c:pt idx="22760">
                  <c:v>227.599999999937</c:v>
                </c:pt>
                <c:pt idx="22761">
                  <c:v>227.609999999937</c:v>
                </c:pt>
                <c:pt idx="22762">
                  <c:v>227.619999999937</c:v>
                </c:pt>
                <c:pt idx="22763">
                  <c:v>227.629999999937</c:v>
                </c:pt>
                <c:pt idx="22764">
                  <c:v>227.639999999937</c:v>
                </c:pt>
                <c:pt idx="22765">
                  <c:v>227.649999999937</c:v>
                </c:pt>
                <c:pt idx="22766">
                  <c:v>227.659999999937</c:v>
                </c:pt>
                <c:pt idx="22767">
                  <c:v>227.669999999937</c:v>
                </c:pt>
                <c:pt idx="22768">
                  <c:v>227.679999999937</c:v>
                </c:pt>
                <c:pt idx="22769">
                  <c:v>227.689999999937</c:v>
                </c:pt>
                <c:pt idx="22770">
                  <c:v>227.699999999937</c:v>
                </c:pt>
                <c:pt idx="22771">
                  <c:v>227.709999999937</c:v>
                </c:pt>
                <c:pt idx="22772">
                  <c:v>227.719999999937</c:v>
                </c:pt>
                <c:pt idx="22773">
                  <c:v>227.729999999937</c:v>
                </c:pt>
                <c:pt idx="22774">
                  <c:v>227.739999999937</c:v>
                </c:pt>
                <c:pt idx="22775">
                  <c:v>227.749999999937</c:v>
                </c:pt>
                <c:pt idx="22776">
                  <c:v>227.759999999937</c:v>
                </c:pt>
                <c:pt idx="22777">
                  <c:v>227.769999999937</c:v>
                </c:pt>
                <c:pt idx="22778">
                  <c:v>227.779999999937</c:v>
                </c:pt>
                <c:pt idx="22779">
                  <c:v>227.789999999937</c:v>
                </c:pt>
                <c:pt idx="22780">
                  <c:v>227.799999999937</c:v>
                </c:pt>
                <c:pt idx="22781">
                  <c:v>227.809999999937</c:v>
                </c:pt>
                <c:pt idx="22782">
                  <c:v>227.819999999937</c:v>
                </c:pt>
                <c:pt idx="22783">
                  <c:v>227.829999999937</c:v>
                </c:pt>
                <c:pt idx="22784">
                  <c:v>227.839999999937</c:v>
                </c:pt>
                <c:pt idx="22785">
                  <c:v>227.849999999937</c:v>
                </c:pt>
                <c:pt idx="22786">
                  <c:v>227.859999999937</c:v>
                </c:pt>
                <c:pt idx="22787">
                  <c:v>227.869999999937</c:v>
                </c:pt>
                <c:pt idx="22788">
                  <c:v>227.879999999937</c:v>
                </c:pt>
                <c:pt idx="22789">
                  <c:v>227.889999999937</c:v>
                </c:pt>
                <c:pt idx="22790">
                  <c:v>227.899999999937</c:v>
                </c:pt>
                <c:pt idx="22791">
                  <c:v>227.909999999937</c:v>
                </c:pt>
                <c:pt idx="22792">
                  <c:v>227.919999999937</c:v>
                </c:pt>
                <c:pt idx="22793">
                  <c:v>227.929999999937</c:v>
                </c:pt>
                <c:pt idx="22794">
                  <c:v>227.939999999937</c:v>
                </c:pt>
                <c:pt idx="22795">
                  <c:v>227.949999999937</c:v>
                </c:pt>
                <c:pt idx="22796">
                  <c:v>227.959999999937</c:v>
                </c:pt>
                <c:pt idx="22797">
                  <c:v>227.969999999937</c:v>
                </c:pt>
                <c:pt idx="22798">
                  <c:v>227.979999999937</c:v>
                </c:pt>
                <c:pt idx="22799">
                  <c:v>227.989999999937</c:v>
                </c:pt>
                <c:pt idx="22800">
                  <c:v>227.999999999937</c:v>
                </c:pt>
                <c:pt idx="22801">
                  <c:v>228.009999999937</c:v>
                </c:pt>
                <c:pt idx="22802">
                  <c:v>228.019999999937</c:v>
                </c:pt>
                <c:pt idx="22803">
                  <c:v>228.029999999937</c:v>
                </c:pt>
                <c:pt idx="22804">
                  <c:v>228.039999999937</c:v>
                </c:pt>
                <c:pt idx="22805">
                  <c:v>228.049999999937</c:v>
                </c:pt>
                <c:pt idx="22806">
                  <c:v>228.059999999937</c:v>
                </c:pt>
                <c:pt idx="22807">
                  <c:v>228.069999999937</c:v>
                </c:pt>
                <c:pt idx="22808">
                  <c:v>228.079999999937</c:v>
                </c:pt>
                <c:pt idx="22809">
                  <c:v>228.089999999937</c:v>
                </c:pt>
                <c:pt idx="22810">
                  <c:v>228.099999999937</c:v>
                </c:pt>
                <c:pt idx="22811">
                  <c:v>228.109999999937</c:v>
                </c:pt>
                <c:pt idx="22812">
                  <c:v>228.119999999937</c:v>
                </c:pt>
                <c:pt idx="22813">
                  <c:v>228.129999999937</c:v>
                </c:pt>
                <c:pt idx="22814">
                  <c:v>228.139999999937</c:v>
                </c:pt>
                <c:pt idx="22815">
                  <c:v>228.149999999937</c:v>
                </c:pt>
                <c:pt idx="22816">
                  <c:v>228.159999999937</c:v>
                </c:pt>
                <c:pt idx="22817">
                  <c:v>228.169999999937</c:v>
                </c:pt>
                <c:pt idx="22818">
                  <c:v>228.179999999937</c:v>
                </c:pt>
                <c:pt idx="22819">
                  <c:v>228.189999999937</c:v>
                </c:pt>
                <c:pt idx="22820">
                  <c:v>228.199999999937</c:v>
                </c:pt>
                <c:pt idx="22821">
                  <c:v>228.209999999937</c:v>
                </c:pt>
                <c:pt idx="22822">
                  <c:v>228.219999999937</c:v>
                </c:pt>
                <c:pt idx="22823">
                  <c:v>228.229999999937</c:v>
                </c:pt>
                <c:pt idx="22824">
                  <c:v>228.239999999937</c:v>
                </c:pt>
                <c:pt idx="22825">
                  <c:v>228.249999999937</c:v>
                </c:pt>
                <c:pt idx="22826">
                  <c:v>228.259999999937</c:v>
                </c:pt>
                <c:pt idx="22827">
                  <c:v>228.269999999937</c:v>
                </c:pt>
                <c:pt idx="22828">
                  <c:v>228.279999999937</c:v>
                </c:pt>
                <c:pt idx="22829">
                  <c:v>228.289999999937</c:v>
                </c:pt>
                <c:pt idx="22830">
                  <c:v>228.299999999937</c:v>
                </c:pt>
                <c:pt idx="22831">
                  <c:v>228.309999999937</c:v>
                </c:pt>
                <c:pt idx="22832">
                  <c:v>228.319999999937</c:v>
                </c:pt>
                <c:pt idx="22833">
                  <c:v>228.329999999937</c:v>
                </c:pt>
                <c:pt idx="22834">
                  <c:v>228.339999999937</c:v>
                </c:pt>
                <c:pt idx="22835">
                  <c:v>228.349999999937</c:v>
                </c:pt>
                <c:pt idx="22836">
                  <c:v>228.359999999937</c:v>
                </c:pt>
                <c:pt idx="22837">
                  <c:v>228.369999999937</c:v>
                </c:pt>
                <c:pt idx="22838">
                  <c:v>228.379999999937</c:v>
                </c:pt>
                <c:pt idx="22839">
                  <c:v>228.389999999937</c:v>
                </c:pt>
                <c:pt idx="22840">
                  <c:v>228.399999999937</c:v>
                </c:pt>
                <c:pt idx="22841">
                  <c:v>228.409999999937</c:v>
                </c:pt>
                <c:pt idx="22842">
                  <c:v>228.419999999937</c:v>
                </c:pt>
                <c:pt idx="22843">
                  <c:v>228.429999999937</c:v>
                </c:pt>
                <c:pt idx="22844">
                  <c:v>228.439999999937</c:v>
                </c:pt>
                <c:pt idx="22845">
                  <c:v>228.449999999937</c:v>
                </c:pt>
                <c:pt idx="22846">
                  <c:v>228.459999999937</c:v>
                </c:pt>
                <c:pt idx="22847">
                  <c:v>228.469999999937</c:v>
                </c:pt>
                <c:pt idx="22848">
                  <c:v>228.479999999937</c:v>
                </c:pt>
                <c:pt idx="22849">
                  <c:v>228.489999999937</c:v>
                </c:pt>
                <c:pt idx="22850">
                  <c:v>228.499999999937</c:v>
                </c:pt>
                <c:pt idx="22851">
                  <c:v>228.509999999937</c:v>
                </c:pt>
                <c:pt idx="22852">
                  <c:v>228.519999999937</c:v>
                </c:pt>
                <c:pt idx="22853">
                  <c:v>228.529999999937</c:v>
                </c:pt>
                <c:pt idx="22854">
                  <c:v>228.539999999937</c:v>
                </c:pt>
                <c:pt idx="22855">
                  <c:v>228.549999999937</c:v>
                </c:pt>
                <c:pt idx="22856">
                  <c:v>228.559999999937</c:v>
                </c:pt>
                <c:pt idx="22857">
                  <c:v>228.569999999937</c:v>
                </c:pt>
                <c:pt idx="22858">
                  <c:v>228.579999999937</c:v>
                </c:pt>
                <c:pt idx="22859">
                  <c:v>228.589999999937</c:v>
                </c:pt>
                <c:pt idx="22860">
                  <c:v>228.599999999937</c:v>
                </c:pt>
                <c:pt idx="22861">
                  <c:v>228.609999999937</c:v>
                </c:pt>
                <c:pt idx="22862">
                  <c:v>228.619999999937</c:v>
                </c:pt>
                <c:pt idx="22863">
                  <c:v>228.629999999937</c:v>
                </c:pt>
                <c:pt idx="22864">
                  <c:v>228.639999999937</c:v>
                </c:pt>
                <c:pt idx="22865">
                  <c:v>228.649999999937</c:v>
                </c:pt>
                <c:pt idx="22866">
                  <c:v>228.659999999937</c:v>
                </c:pt>
                <c:pt idx="22867">
                  <c:v>228.669999999937</c:v>
                </c:pt>
                <c:pt idx="22868">
                  <c:v>228.679999999937</c:v>
                </c:pt>
                <c:pt idx="22869">
                  <c:v>228.689999999937</c:v>
                </c:pt>
                <c:pt idx="22870">
                  <c:v>228.699999999936</c:v>
                </c:pt>
                <c:pt idx="22871">
                  <c:v>228.709999999936</c:v>
                </c:pt>
                <c:pt idx="22872">
                  <c:v>228.719999999936</c:v>
                </c:pt>
                <c:pt idx="22873">
                  <c:v>228.729999999936</c:v>
                </c:pt>
                <c:pt idx="22874">
                  <c:v>228.739999999936</c:v>
                </c:pt>
                <c:pt idx="22875">
                  <c:v>228.749999999936</c:v>
                </c:pt>
                <c:pt idx="22876">
                  <c:v>228.759999999936</c:v>
                </c:pt>
                <c:pt idx="22877">
                  <c:v>228.769999999936</c:v>
                </c:pt>
                <c:pt idx="22878">
                  <c:v>228.779999999936</c:v>
                </c:pt>
                <c:pt idx="22879">
                  <c:v>228.789999999936</c:v>
                </c:pt>
                <c:pt idx="22880">
                  <c:v>228.799999999936</c:v>
                </c:pt>
                <c:pt idx="22881">
                  <c:v>228.809999999936</c:v>
                </c:pt>
                <c:pt idx="22882">
                  <c:v>228.819999999936</c:v>
                </c:pt>
                <c:pt idx="22883">
                  <c:v>228.829999999936</c:v>
                </c:pt>
                <c:pt idx="22884">
                  <c:v>228.839999999936</c:v>
                </c:pt>
                <c:pt idx="22885">
                  <c:v>228.849999999936</c:v>
                </c:pt>
                <c:pt idx="22886">
                  <c:v>228.859999999936</c:v>
                </c:pt>
                <c:pt idx="22887">
                  <c:v>228.869999999936</c:v>
                </c:pt>
                <c:pt idx="22888">
                  <c:v>228.879999999936</c:v>
                </c:pt>
                <c:pt idx="22889">
                  <c:v>228.889999999936</c:v>
                </c:pt>
                <c:pt idx="22890">
                  <c:v>228.899999999936</c:v>
                </c:pt>
                <c:pt idx="22891">
                  <c:v>228.909999999936</c:v>
                </c:pt>
                <c:pt idx="22892">
                  <c:v>228.919999999936</c:v>
                </c:pt>
                <c:pt idx="22893">
                  <c:v>228.929999999936</c:v>
                </c:pt>
                <c:pt idx="22894">
                  <c:v>228.939999999936</c:v>
                </c:pt>
                <c:pt idx="22895">
                  <c:v>228.949999999936</c:v>
                </c:pt>
                <c:pt idx="22896">
                  <c:v>228.959999999936</c:v>
                </c:pt>
                <c:pt idx="22897">
                  <c:v>228.969999999936</c:v>
                </c:pt>
                <c:pt idx="22898">
                  <c:v>228.979999999936</c:v>
                </c:pt>
                <c:pt idx="22899">
                  <c:v>228.989999999936</c:v>
                </c:pt>
                <c:pt idx="22900">
                  <c:v>228.999999999936</c:v>
                </c:pt>
                <c:pt idx="22901">
                  <c:v>229.009999999936</c:v>
                </c:pt>
                <c:pt idx="22902">
                  <c:v>229.019999999936</c:v>
                </c:pt>
                <c:pt idx="22903">
                  <c:v>229.029999999936</c:v>
                </c:pt>
                <c:pt idx="22904">
                  <c:v>229.039999999936</c:v>
                </c:pt>
                <c:pt idx="22905">
                  <c:v>229.049999999936</c:v>
                </c:pt>
                <c:pt idx="22906">
                  <c:v>229.059999999936</c:v>
                </c:pt>
                <c:pt idx="22907">
                  <c:v>229.069999999936</c:v>
                </c:pt>
                <c:pt idx="22908">
                  <c:v>229.079999999936</c:v>
                </c:pt>
                <c:pt idx="22909">
                  <c:v>229.089999999936</c:v>
                </c:pt>
                <c:pt idx="22910">
                  <c:v>229.099999999936</c:v>
                </c:pt>
                <c:pt idx="22911">
                  <c:v>229.109999999936</c:v>
                </c:pt>
                <c:pt idx="22912">
                  <c:v>229.119999999936</c:v>
                </c:pt>
                <c:pt idx="22913">
                  <c:v>229.129999999936</c:v>
                </c:pt>
                <c:pt idx="22914">
                  <c:v>229.139999999936</c:v>
                </c:pt>
                <c:pt idx="22915">
                  <c:v>229.149999999936</c:v>
                </c:pt>
                <c:pt idx="22916">
                  <c:v>229.159999999936</c:v>
                </c:pt>
                <c:pt idx="22917">
                  <c:v>229.169999999936</c:v>
                </c:pt>
                <c:pt idx="22918">
                  <c:v>229.179999999936</c:v>
                </c:pt>
                <c:pt idx="22919">
                  <c:v>229.189999999936</c:v>
                </c:pt>
                <c:pt idx="22920">
                  <c:v>229.199999999936</c:v>
                </c:pt>
                <c:pt idx="22921">
                  <c:v>229.209999999936</c:v>
                </c:pt>
                <c:pt idx="22922">
                  <c:v>229.219999999936</c:v>
                </c:pt>
                <c:pt idx="22923">
                  <c:v>229.229999999936</c:v>
                </c:pt>
                <c:pt idx="22924">
                  <c:v>229.239999999936</c:v>
                </c:pt>
                <c:pt idx="22925">
                  <c:v>229.249999999936</c:v>
                </c:pt>
                <c:pt idx="22926">
                  <c:v>229.259999999936</c:v>
                </c:pt>
                <c:pt idx="22927">
                  <c:v>229.269999999936</c:v>
                </c:pt>
                <c:pt idx="22928">
                  <c:v>229.279999999936</c:v>
                </c:pt>
                <c:pt idx="22929">
                  <c:v>229.289999999936</c:v>
                </c:pt>
                <c:pt idx="22930">
                  <c:v>229.299999999936</c:v>
                </c:pt>
                <c:pt idx="22931">
                  <c:v>229.309999999936</c:v>
                </c:pt>
                <c:pt idx="22932">
                  <c:v>229.319999999936</c:v>
                </c:pt>
                <c:pt idx="22933">
                  <c:v>229.329999999936</c:v>
                </c:pt>
                <c:pt idx="22934">
                  <c:v>229.339999999936</c:v>
                </c:pt>
                <c:pt idx="22935">
                  <c:v>229.349999999936</c:v>
                </c:pt>
                <c:pt idx="22936">
                  <c:v>229.359999999936</c:v>
                </c:pt>
                <c:pt idx="22937">
                  <c:v>229.369999999936</c:v>
                </c:pt>
                <c:pt idx="22938">
                  <c:v>229.379999999936</c:v>
                </c:pt>
                <c:pt idx="22939">
                  <c:v>229.389999999936</c:v>
                </c:pt>
                <c:pt idx="22940">
                  <c:v>229.399999999936</c:v>
                </c:pt>
                <c:pt idx="22941">
                  <c:v>229.409999999936</c:v>
                </c:pt>
                <c:pt idx="22942">
                  <c:v>229.419999999936</c:v>
                </c:pt>
                <c:pt idx="22943">
                  <c:v>229.429999999936</c:v>
                </c:pt>
                <c:pt idx="22944">
                  <c:v>229.439999999936</c:v>
                </c:pt>
                <c:pt idx="22945">
                  <c:v>229.449999999936</c:v>
                </c:pt>
                <c:pt idx="22946">
                  <c:v>229.459999999936</c:v>
                </c:pt>
                <c:pt idx="22947">
                  <c:v>229.469999999936</c:v>
                </c:pt>
                <c:pt idx="22948">
                  <c:v>229.479999999936</c:v>
                </c:pt>
                <c:pt idx="22949">
                  <c:v>229.489999999936</c:v>
                </c:pt>
                <c:pt idx="22950">
                  <c:v>229.499999999936</c:v>
                </c:pt>
                <c:pt idx="22951">
                  <c:v>229.509999999936</c:v>
                </c:pt>
                <c:pt idx="22952">
                  <c:v>229.519999999936</c:v>
                </c:pt>
                <c:pt idx="22953">
                  <c:v>229.529999999936</c:v>
                </c:pt>
                <c:pt idx="22954">
                  <c:v>229.539999999936</c:v>
                </c:pt>
                <c:pt idx="22955">
                  <c:v>229.549999999936</c:v>
                </c:pt>
                <c:pt idx="22956">
                  <c:v>229.559999999936</c:v>
                </c:pt>
                <c:pt idx="22957">
                  <c:v>229.569999999936</c:v>
                </c:pt>
                <c:pt idx="22958">
                  <c:v>229.579999999936</c:v>
                </c:pt>
                <c:pt idx="22959">
                  <c:v>229.589999999936</c:v>
                </c:pt>
                <c:pt idx="22960">
                  <c:v>229.599999999936</c:v>
                </c:pt>
                <c:pt idx="22961">
                  <c:v>229.609999999936</c:v>
                </c:pt>
                <c:pt idx="22962">
                  <c:v>229.619999999936</c:v>
                </c:pt>
                <c:pt idx="22963">
                  <c:v>229.629999999936</c:v>
                </c:pt>
                <c:pt idx="22964">
                  <c:v>229.639999999936</c:v>
                </c:pt>
                <c:pt idx="22965">
                  <c:v>229.649999999936</c:v>
                </c:pt>
                <c:pt idx="22966">
                  <c:v>229.659999999936</c:v>
                </c:pt>
                <c:pt idx="22967">
                  <c:v>229.669999999936</c:v>
                </c:pt>
                <c:pt idx="22968">
                  <c:v>229.679999999936</c:v>
                </c:pt>
                <c:pt idx="22969">
                  <c:v>229.689999999936</c:v>
                </c:pt>
                <c:pt idx="22970">
                  <c:v>229.699999999936</c:v>
                </c:pt>
                <c:pt idx="22971">
                  <c:v>229.709999999936</c:v>
                </c:pt>
                <c:pt idx="22972">
                  <c:v>229.719999999936</c:v>
                </c:pt>
                <c:pt idx="22973">
                  <c:v>229.729999999936</c:v>
                </c:pt>
                <c:pt idx="22974">
                  <c:v>229.739999999936</c:v>
                </c:pt>
                <c:pt idx="22975">
                  <c:v>229.749999999936</c:v>
                </c:pt>
                <c:pt idx="22976">
                  <c:v>229.759999999936</c:v>
                </c:pt>
                <c:pt idx="22977">
                  <c:v>229.769999999936</c:v>
                </c:pt>
                <c:pt idx="22978">
                  <c:v>229.779999999936</c:v>
                </c:pt>
                <c:pt idx="22979">
                  <c:v>229.789999999936</c:v>
                </c:pt>
                <c:pt idx="22980">
                  <c:v>229.799999999935</c:v>
                </c:pt>
                <c:pt idx="22981">
                  <c:v>229.809999999935</c:v>
                </c:pt>
                <c:pt idx="22982">
                  <c:v>229.819999999935</c:v>
                </c:pt>
                <c:pt idx="22983">
                  <c:v>229.829999999935</c:v>
                </c:pt>
                <c:pt idx="22984">
                  <c:v>229.839999999935</c:v>
                </c:pt>
                <c:pt idx="22985">
                  <c:v>229.849999999935</c:v>
                </c:pt>
                <c:pt idx="22986">
                  <c:v>229.859999999935</c:v>
                </c:pt>
                <c:pt idx="22987">
                  <c:v>229.869999999935</c:v>
                </c:pt>
                <c:pt idx="22988">
                  <c:v>229.879999999935</c:v>
                </c:pt>
                <c:pt idx="22989">
                  <c:v>229.889999999935</c:v>
                </c:pt>
                <c:pt idx="22990">
                  <c:v>229.899999999935</c:v>
                </c:pt>
                <c:pt idx="22991">
                  <c:v>229.909999999935</c:v>
                </c:pt>
                <c:pt idx="22992">
                  <c:v>229.919999999935</c:v>
                </c:pt>
                <c:pt idx="22993">
                  <c:v>229.929999999935</c:v>
                </c:pt>
                <c:pt idx="22994">
                  <c:v>229.939999999935</c:v>
                </c:pt>
                <c:pt idx="22995">
                  <c:v>229.949999999935</c:v>
                </c:pt>
                <c:pt idx="22996">
                  <c:v>229.959999999935</c:v>
                </c:pt>
                <c:pt idx="22997">
                  <c:v>229.969999999935</c:v>
                </c:pt>
                <c:pt idx="22998">
                  <c:v>229.979999999935</c:v>
                </c:pt>
                <c:pt idx="22999">
                  <c:v>229.989999999935</c:v>
                </c:pt>
                <c:pt idx="23000">
                  <c:v>229.999999999935</c:v>
                </c:pt>
                <c:pt idx="23001">
                  <c:v>230.009999999935</c:v>
                </c:pt>
                <c:pt idx="23002">
                  <c:v>230.019999999935</c:v>
                </c:pt>
                <c:pt idx="23003">
                  <c:v>230.029999999935</c:v>
                </c:pt>
                <c:pt idx="23004">
                  <c:v>230.039999999935</c:v>
                </c:pt>
                <c:pt idx="23005">
                  <c:v>230.049999999935</c:v>
                </c:pt>
                <c:pt idx="23006">
                  <c:v>230.059999999935</c:v>
                </c:pt>
                <c:pt idx="23007">
                  <c:v>230.069999999935</c:v>
                </c:pt>
                <c:pt idx="23008">
                  <c:v>230.079999999935</c:v>
                </c:pt>
                <c:pt idx="23009">
                  <c:v>230.089999999935</c:v>
                </c:pt>
                <c:pt idx="23010">
                  <c:v>230.099999999935</c:v>
                </c:pt>
                <c:pt idx="23011">
                  <c:v>230.109999999935</c:v>
                </c:pt>
                <c:pt idx="23012">
                  <c:v>230.119999999935</c:v>
                </c:pt>
                <c:pt idx="23013">
                  <c:v>230.129999999935</c:v>
                </c:pt>
                <c:pt idx="23014">
                  <c:v>230.139999999935</c:v>
                </c:pt>
                <c:pt idx="23015">
                  <c:v>230.149999999935</c:v>
                </c:pt>
                <c:pt idx="23016">
                  <c:v>230.159999999935</c:v>
                </c:pt>
                <c:pt idx="23017">
                  <c:v>230.169999999935</c:v>
                </c:pt>
                <c:pt idx="23018">
                  <c:v>230.179999999935</c:v>
                </c:pt>
                <c:pt idx="23019">
                  <c:v>230.189999999935</c:v>
                </c:pt>
                <c:pt idx="23020">
                  <c:v>230.199999999935</c:v>
                </c:pt>
                <c:pt idx="23021">
                  <c:v>230.209999999935</c:v>
                </c:pt>
                <c:pt idx="23022">
                  <c:v>230.219999999935</c:v>
                </c:pt>
                <c:pt idx="23023">
                  <c:v>230.229999999935</c:v>
                </c:pt>
                <c:pt idx="23024">
                  <c:v>230.239999999935</c:v>
                </c:pt>
                <c:pt idx="23025">
                  <c:v>230.249999999935</c:v>
                </c:pt>
                <c:pt idx="23026">
                  <c:v>230.259999999935</c:v>
                </c:pt>
                <c:pt idx="23027">
                  <c:v>230.269999999935</c:v>
                </c:pt>
                <c:pt idx="23028">
                  <c:v>230.279999999935</c:v>
                </c:pt>
                <c:pt idx="23029">
                  <c:v>230.289999999935</c:v>
                </c:pt>
                <c:pt idx="23030">
                  <c:v>230.299999999935</c:v>
                </c:pt>
                <c:pt idx="23031">
                  <c:v>230.309999999935</c:v>
                </c:pt>
                <c:pt idx="23032">
                  <c:v>230.319999999935</c:v>
                </c:pt>
                <c:pt idx="23033">
                  <c:v>230.329999999935</c:v>
                </c:pt>
                <c:pt idx="23034">
                  <c:v>230.339999999935</c:v>
                </c:pt>
                <c:pt idx="23035">
                  <c:v>230.349999999935</c:v>
                </c:pt>
                <c:pt idx="23036">
                  <c:v>230.359999999935</c:v>
                </c:pt>
                <c:pt idx="23037">
                  <c:v>230.369999999935</c:v>
                </c:pt>
                <c:pt idx="23038">
                  <c:v>230.379999999935</c:v>
                </c:pt>
                <c:pt idx="23039">
                  <c:v>230.389999999935</c:v>
                </c:pt>
                <c:pt idx="23040">
                  <c:v>230.399999999935</c:v>
                </c:pt>
                <c:pt idx="23041">
                  <c:v>230.409999999935</c:v>
                </c:pt>
                <c:pt idx="23042">
                  <c:v>230.419999999935</c:v>
                </c:pt>
                <c:pt idx="23043">
                  <c:v>230.429999999935</c:v>
                </c:pt>
                <c:pt idx="23044">
                  <c:v>230.439999999935</c:v>
                </c:pt>
                <c:pt idx="23045">
                  <c:v>230.449999999935</c:v>
                </c:pt>
                <c:pt idx="23046">
                  <c:v>230.459999999935</c:v>
                </c:pt>
                <c:pt idx="23047">
                  <c:v>230.469999999935</c:v>
                </c:pt>
                <c:pt idx="23048">
                  <c:v>230.479999999935</c:v>
                </c:pt>
                <c:pt idx="23049">
                  <c:v>230.489999999935</c:v>
                </c:pt>
                <c:pt idx="23050">
                  <c:v>230.499999999935</c:v>
                </c:pt>
                <c:pt idx="23051">
                  <c:v>230.509999999935</c:v>
                </c:pt>
                <c:pt idx="23052">
                  <c:v>230.519999999935</c:v>
                </c:pt>
                <c:pt idx="23053">
                  <c:v>230.529999999935</c:v>
                </c:pt>
                <c:pt idx="23054">
                  <c:v>230.539999999935</c:v>
                </c:pt>
                <c:pt idx="23055">
                  <c:v>230.549999999935</c:v>
                </c:pt>
                <c:pt idx="23056">
                  <c:v>230.559999999935</c:v>
                </c:pt>
                <c:pt idx="23057">
                  <c:v>230.569999999935</c:v>
                </c:pt>
                <c:pt idx="23058">
                  <c:v>230.579999999935</c:v>
                </c:pt>
                <c:pt idx="23059">
                  <c:v>230.589999999935</c:v>
                </c:pt>
                <c:pt idx="23060">
                  <c:v>230.599999999935</c:v>
                </c:pt>
                <c:pt idx="23061">
                  <c:v>230.609999999935</c:v>
                </c:pt>
                <c:pt idx="23062">
                  <c:v>230.619999999935</c:v>
                </c:pt>
                <c:pt idx="23063">
                  <c:v>230.629999999935</c:v>
                </c:pt>
                <c:pt idx="23064">
                  <c:v>230.639999999935</c:v>
                </c:pt>
                <c:pt idx="23065">
                  <c:v>230.649999999935</c:v>
                </c:pt>
                <c:pt idx="23066">
                  <c:v>230.659999999935</c:v>
                </c:pt>
                <c:pt idx="23067">
                  <c:v>230.669999999935</c:v>
                </c:pt>
                <c:pt idx="23068">
                  <c:v>230.679999999935</c:v>
                </c:pt>
                <c:pt idx="23069">
                  <c:v>230.689999999935</c:v>
                </c:pt>
                <c:pt idx="23070">
                  <c:v>230.699999999935</c:v>
                </c:pt>
                <c:pt idx="23071">
                  <c:v>230.709999999935</c:v>
                </c:pt>
                <c:pt idx="23072">
                  <c:v>230.719999999935</c:v>
                </c:pt>
                <c:pt idx="23073">
                  <c:v>230.729999999935</c:v>
                </c:pt>
                <c:pt idx="23074">
                  <c:v>230.739999999935</c:v>
                </c:pt>
                <c:pt idx="23075">
                  <c:v>230.749999999935</c:v>
                </c:pt>
                <c:pt idx="23076">
                  <c:v>230.759999999935</c:v>
                </c:pt>
                <c:pt idx="23077">
                  <c:v>230.769999999935</c:v>
                </c:pt>
                <c:pt idx="23078">
                  <c:v>230.779999999935</c:v>
                </c:pt>
                <c:pt idx="23079">
                  <c:v>230.789999999935</c:v>
                </c:pt>
                <c:pt idx="23080">
                  <c:v>230.799999999935</c:v>
                </c:pt>
                <c:pt idx="23081">
                  <c:v>230.809999999935</c:v>
                </c:pt>
                <c:pt idx="23082">
                  <c:v>230.819999999935</c:v>
                </c:pt>
                <c:pt idx="23083">
                  <c:v>230.829999999935</c:v>
                </c:pt>
                <c:pt idx="23084">
                  <c:v>230.839999999935</c:v>
                </c:pt>
                <c:pt idx="23085">
                  <c:v>230.849999999935</c:v>
                </c:pt>
                <c:pt idx="23086">
                  <c:v>230.859999999935</c:v>
                </c:pt>
                <c:pt idx="23087">
                  <c:v>230.869999999935</c:v>
                </c:pt>
                <c:pt idx="23088">
                  <c:v>230.879999999935</c:v>
                </c:pt>
                <c:pt idx="23089">
                  <c:v>230.889999999935</c:v>
                </c:pt>
                <c:pt idx="23090">
                  <c:v>230.899999999934</c:v>
                </c:pt>
                <c:pt idx="23091">
                  <c:v>230.909999999934</c:v>
                </c:pt>
                <c:pt idx="23092">
                  <c:v>230.919999999934</c:v>
                </c:pt>
                <c:pt idx="23093">
                  <c:v>230.929999999934</c:v>
                </c:pt>
                <c:pt idx="23094">
                  <c:v>230.939999999934</c:v>
                </c:pt>
                <c:pt idx="23095">
                  <c:v>230.949999999934</c:v>
                </c:pt>
                <c:pt idx="23096">
                  <c:v>230.959999999934</c:v>
                </c:pt>
                <c:pt idx="23097">
                  <c:v>230.969999999934</c:v>
                </c:pt>
                <c:pt idx="23098">
                  <c:v>230.979999999934</c:v>
                </c:pt>
                <c:pt idx="23099">
                  <c:v>230.989999999934</c:v>
                </c:pt>
                <c:pt idx="23100">
                  <c:v>230.999999999934</c:v>
                </c:pt>
                <c:pt idx="23101">
                  <c:v>231.009999999934</c:v>
                </c:pt>
                <c:pt idx="23102">
                  <c:v>231.019999999934</c:v>
                </c:pt>
                <c:pt idx="23103">
                  <c:v>231.029999999934</c:v>
                </c:pt>
                <c:pt idx="23104">
                  <c:v>231.039999999934</c:v>
                </c:pt>
                <c:pt idx="23105">
                  <c:v>231.049999999934</c:v>
                </c:pt>
                <c:pt idx="23106">
                  <c:v>231.059999999934</c:v>
                </c:pt>
                <c:pt idx="23107">
                  <c:v>231.069999999934</c:v>
                </c:pt>
                <c:pt idx="23108">
                  <c:v>231.079999999934</c:v>
                </c:pt>
                <c:pt idx="23109">
                  <c:v>231.089999999934</c:v>
                </c:pt>
                <c:pt idx="23110">
                  <c:v>231.099999999934</c:v>
                </c:pt>
                <c:pt idx="23111">
                  <c:v>231.109999999934</c:v>
                </c:pt>
                <c:pt idx="23112">
                  <c:v>231.119999999934</c:v>
                </c:pt>
                <c:pt idx="23113">
                  <c:v>231.129999999934</c:v>
                </c:pt>
                <c:pt idx="23114">
                  <c:v>231.139999999934</c:v>
                </c:pt>
                <c:pt idx="23115">
                  <c:v>231.149999999934</c:v>
                </c:pt>
                <c:pt idx="23116">
                  <c:v>231.159999999934</c:v>
                </c:pt>
                <c:pt idx="23117">
                  <c:v>231.169999999934</c:v>
                </c:pt>
                <c:pt idx="23118">
                  <c:v>231.179999999934</c:v>
                </c:pt>
                <c:pt idx="23119">
                  <c:v>231.189999999934</c:v>
                </c:pt>
                <c:pt idx="23120">
                  <c:v>231.199999999934</c:v>
                </c:pt>
                <c:pt idx="23121">
                  <c:v>231.209999999934</c:v>
                </c:pt>
                <c:pt idx="23122">
                  <c:v>231.219999999934</c:v>
                </c:pt>
                <c:pt idx="23123">
                  <c:v>231.229999999934</c:v>
                </c:pt>
                <c:pt idx="23124">
                  <c:v>231.239999999934</c:v>
                </c:pt>
                <c:pt idx="23125">
                  <c:v>231.249999999934</c:v>
                </c:pt>
                <c:pt idx="23126">
                  <c:v>231.259999999934</c:v>
                </c:pt>
                <c:pt idx="23127">
                  <c:v>231.269999999934</c:v>
                </c:pt>
                <c:pt idx="23128">
                  <c:v>231.279999999934</c:v>
                </c:pt>
                <c:pt idx="23129">
                  <c:v>231.289999999934</c:v>
                </c:pt>
                <c:pt idx="23130">
                  <c:v>231.299999999934</c:v>
                </c:pt>
                <c:pt idx="23131">
                  <c:v>231.309999999934</c:v>
                </c:pt>
                <c:pt idx="23132">
                  <c:v>231.319999999934</c:v>
                </c:pt>
                <c:pt idx="23133">
                  <c:v>231.329999999934</c:v>
                </c:pt>
                <c:pt idx="23134">
                  <c:v>231.339999999934</c:v>
                </c:pt>
                <c:pt idx="23135">
                  <c:v>231.349999999934</c:v>
                </c:pt>
                <c:pt idx="23136">
                  <c:v>231.359999999934</c:v>
                </c:pt>
                <c:pt idx="23137">
                  <c:v>231.369999999934</c:v>
                </c:pt>
                <c:pt idx="23138">
                  <c:v>231.379999999934</c:v>
                </c:pt>
                <c:pt idx="23139">
                  <c:v>231.389999999934</c:v>
                </c:pt>
                <c:pt idx="23140">
                  <c:v>231.399999999934</c:v>
                </c:pt>
                <c:pt idx="23141">
                  <c:v>231.409999999934</c:v>
                </c:pt>
                <c:pt idx="23142">
                  <c:v>231.419999999934</c:v>
                </c:pt>
                <c:pt idx="23143">
                  <c:v>231.429999999934</c:v>
                </c:pt>
                <c:pt idx="23144">
                  <c:v>231.439999999934</c:v>
                </c:pt>
                <c:pt idx="23145">
                  <c:v>231.449999999934</c:v>
                </c:pt>
                <c:pt idx="23146">
                  <c:v>231.459999999934</c:v>
                </c:pt>
                <c:pt idx="23147">
                  <c:v>231.469999999934</c:v>
                </c:pt>
                <c:pt idx="23148">
                  <c:v>231.479999999934</c:v>
                </c:pt>
                <c:pt idx="23149">
                  <c:v>231.489999999934</c:v>
                </c:pt>
                <c:pt idx="23150">
                  <c:v>231.499999999934</c:v>
                </c:pt>
                <c:pt idx="23151">
                  <c:v>231.509999999934</c:v>
                </c:pt>
                <c:pt idx="23152">
                  <c:v>231.519999999934</c:v>
                </c:pt>
                <c:pt idx="23153">
                  <c:v>231.529999999934</c:v>
                </c:pt>
                <c:pt idx="23154">
                  <c:v>231.539999999934</c:v>
                </c:pt>
                <c:pt idx="23155">
                  <c:v>231.549999999934</c:v>
                </c:pt>
                <c:pt idx="23156">
                  <c:v>231.559999999934</c:v>
                </c:pt>
                <c:pt idx="23157">
                  <c:v>231.569999999934</c:v>
                </c:pt>
                <c:pt idx="23158">
                  <c:v>231.579999999934</c:v>
                </c:pt>
                <c:pt idx="23159">
                  <c:v>231.589999999934</c:v>
                </c:pt>
                <c:pt idx="23160">
                  <c:v>231.599999999934</c:v>
                </c:pt>
                <c:pt idx="23161">
                  <c:v>231.609999999934</c:v>
                </c:pt>
                <c:pt idx="23162">
                  <c:v>231.619999999934</c:v>
                </c:pt>
                <c:pt idx="23163">
                  <c:v>231.629999999934</c:v>
                </c:pt>
                <c:pt idx="23164">
                  <c:v>231.639999999934</c:v>
                </c:pt>
                <c:pt idx="23165">
                  <c:v>231.649999999934</c:v>
                </c:pt>
                <c:pt idx="23166">
                  <c:v>231.659999999934</c:v>
                </c:pt>
                <c:pt idx="23167">
                  <c:v>231.669999999934</c:v>
                </c:pt>
                <c:pt idx="23168">
                  <c:v>231.679999999934</c:v>
                </c:pt>
                <c:pt idx="23169">
                  <c:v>231.689999999934</c:v>
                </c:pt>
                <c:pt idx="23170">
                  <c:v>231.699999999934</c:v>
                </c:pt>
                <c:pt idx="23171">
                  <c:v>231.709999999934</c:v>
                </c:pt>
                <c:pt idx="23172">
                  <c:v>231.719999999934</c:v>
                </c:pt>
                <c:pt idx="23173">
                  <c:v>231.729999999934</c:v>
                </c:pt>
                <c:pt idx="23174">
                  <c:v>231.739999999934</c:v>
                </c:pt>
                <c:pt idx="23175">
                  <c:v>231.749999999934</c:v>
                </c:pt>
                <c:pt idx="23176">
                  <c:v>231.759999999934</c:v>
                </c:pt>
                <c:pt idx="23177">
                  <c:v>231.769999999934</c:v>
                </c:pt>
                <c:pt idx="23178">
                  <c:v>231.779999999934</c:v>
                </c:pt>
                <c:pt idx="23179">
                  <c:v>231.789999999934</c:v>
                </c:pt>
                <c:pt idx="23180">
                  <c:v>231.799999999934</c:v>
                </c:pt>
                <c:pt idx="23181">
                  <c:v>231.809999999934</c:v>
                </c:pt>
                <c:pt idx="23182">
                  <c:v>231.819999999934</c:v>
                </c:pt>
                <c:pt idx="23183">
                  <c:v>231.829999999934</c:v>
                </c:pt>
                <c:pt idx="23184">
                  <c:v>231.839999999934</c:v>
                </c:pt>
                <c:pt idx="23185">
                  <c:v>231.849999999934</c:v>
                </c:pt>
                <c:pt idx="23186">
                  <c:v>231.859999999934</c:v>
                </c:pt>
                <c:pt idx="23187">
                  <c:v>231.869999999934</c:v>
                </c:pt>
                <c:pt idx="23188">
                  <c:v>231.879999999934</c:v>
                </c:pt>
                <c:pt idx="23189">
                  <c:v>231.889999999934</c:v>
                </c:pt>
                <c:pt idx="23190">
                  <c:v>231.899999999934</c:v>
                </c:pt>
                <c:pt idx="23191">
                  <c:v>231.909999999934</c:v>
                </c:pt>
                <c:pt idx="23192">
                  <c:v>231.919999999934</c:v>
                </c:pt>
                <c:pt idx="23193">
                  <c:v>231.929999999934</c:v>
                </c:pt>
                <c:pt idx="23194">
                  <c:v>231.939999999934</c:v>
                </c:pt>
                <c:pt idx="23195">
                  <c:v>231.949999999934</c:v>
                </c:pt>
                <c:pt idx="23196">
                  <c:v>231.959999999934</c:v>
                </c:pt>
                <c:pt idx="23197">
                  <c:v>231.969999999934</c:v>
                </c:pt>
                <c:pt idx="23198">
                  <c:v>231.979999999934</c:v>
                </c:pt>
                <c:pt idx="23199">
                  <c:v>231.989999999933</c:v>
                </c:pt>
                <c:pt idx="23200">
                  <c:v>231.999999999933</c:v>
                </c:pt>
                <c:pt idx="23201">
                  <c:v>232.009999999933</c:v>
                </c:pt>
                <c:pt idx="23202">
                  <c:v>232.019999999933</c:v>
                </c:pt>
                <c:pt idx="23203">
                  <c:v>232.029999999933</c:v>
                </c:pt>
                <c:pt idx="23204">
                  <c:v>232.039999999933</c:v>
                </c:pt>
                <c:pt idx="23205">
                  <c:v>232.049999999933</c:v>
                </c:pt>
                <c:pt idx="23206">
                  <c:v>232.059999999933</c:v>
                </c:pt>
                <c:pt idx="23207">
                  <c:v>232.069999999933</c:v>
                </c:pt>
                <c:pt idx="23208">
                  <c:v>232.079999999933</c:v>
                </c:pt>
                <c:pt idx="23209">
                  <c:v>232.089999999933</c:v>
                </c:pt>
                <c:pt idx="23210">
                  <c:v>232.099999999933</c:v>
                </c:pt>
                <c:pt idx="23211">
                  <c:v>232.109999999933</c:v>
                </c:pt>
                <c:pt idx="23212">
                  <c:v>232.119999999933</c:v>
                </c:pt>
                <c:pt idx="23213">
                  <c:v>232.129999999933</c:v>
                </c:pt>
                <c:pt idx="23214">
                  <c:v>232.139999999933</c:v>
                </c:pt>
                <c:pt idx="23215">
                  <c:v>232.149999999933</c:v>
                </c:pt>
                <c:pt idx="23216">
                  <c:v>232.159999999933</c:v>
                </c:pt>
                <c:pt idx="23217">
                  <c:v>232.169999999933</c:v>
                </c:pt>
                <c:pt idx="23218">
                  <c:v>232.179999999933</c:v>
                </c:pt>
                <c:pt idx="23219">
                  <c:v>232.189999999933</c:v>
                </c:pt>
                <c:pt idx="23220">
                  <c:v>232.199999999933</c:v>
                </c:pt>
                <c:pt idx="23221">
                  <c:v>232.209999999933</c:v>
                </c:pt>
                <c:pt idx="23222">
                  <c:v>232.219999999933</c:v>
                </c:pt>
                <c:pt idx="23223">
                  <c:v>232.229999999933</c:v>
                </c:pt>
                <c:pt idx="23224">
                  <c:v>232.239999999933</c:v>
                </c:pt>
                <c:pt idx="23225">
                  <c:v>232.249999999933</c:v>
                </c:pt>
                <c:pt idx="23226">
                  <c:v>232.259999999933</c:v>
                </c:pt>
                <c:pt idx="23227">
                  <c:v>232.269999999933</c:v>
                </c:pt>
                <c:pt idx="23228">
                  <c:v>232.279999999933</c:v>
                </c:pt>
                <c:pt idx="23229">
                  <c:v>232.289999999933</c:v>
                </c:pt>
                <c:pt idx="23230">
                  <c:v>232.299999999933</c:v>
                </c:pt>
                <c:pt idx="23231">
                  <c:v>232.309999999933</c:v>
                </c:pt>
                <c:pt idx="23232">
                  <c:v>232.319999999933</c:v>
                </c:pt>
                <c:pt idx="23233">
                  <c:v>232.329999999933</c:v>
                </c:pt>
                <c:pt idx="23234">
                  <c:v>232.339999999933</c:v>
                </c:pt>
                <c:pt idx="23235">
                  <c:v>232.349999999933</c:v>
                </c:pt>
                <c:pt idx="23236">
                  <c:v>232.359999999933</c:v>
                </c:pt>
                <c:pt idx="23237">
                  <c:v>232.369999999933</c:v>
                </c:pt>
                <c:pt idx="23238">
                  <c:v>232.379999999933</c:v>
                </c:pt>
                <c:pt idx="23239">
                  <c:v>232.389999999933</c:v>
                </c:pt>
                <c:pt idx="23240">
                  <c:v>232.399999999933</c:v>
                </c:pt>
                <c:pt idx="23241">
                  <c:v>232.409999999933</c:v>
                </c:pt>
                <c:pt idx="23242">
                  <c:v>232.419999999933</c:v>
                </c:pt>
                <c:pt idx="23243">
                  <c:v>232.429999999933</c:v>
                </c:pt>
                <c:pt idx="23244">
                  <c:v>232.439999999933</c:v>
                </c:pt>
                <c:pt idx="23245">
                  <c:v>232.449999999933</c:v>
                </c:pt>
                <c:pt idx="23246">
                  <c:v>232.459999999933</c:v>
                </c:pt>
                <c:pt idx="23247">
                  <c:v>232.469999999933</c:v>
                </c:pt>
                <c:pt idx="23248">
                  <c:v>232.479999999933</c:v>
                </c:pt>
                <c:pt idx="23249">
                  <c:v>232.489999999933</c:v>
                </c:pt>
                <c:pt idx="23250">
                  <c:v>232.499999999933</c:v>
                </c:pt>
                <c:pt idx="23251">
                  <c:v>232.509999999933</c:v>
                </c:pt>
                <c:pt idx="23252">
                  <c:v>232.519999999933</c:v>
                </c:pt>
                <c:pt idx="23253">
                  <c:v>232.529999999933</c:v>
                </c:pt>
                <c:pt idx="23254">
                  <c:v>232.539999999933</c:v>
                </c:pt>
                <c:pt idx="23255">
                  <c:v>232.549999999933</c:v>
                </c:pt>
                <c:pt idx="23256">
                  <c:v>232.559999999933</c:v>
                </c:pt>
                <c:pt idx="23257">
                  <c:v>232.569999999933</c:v>
                </c:pt>
                <c:pt idx="23258">
                  <c:v>232.579999999933</c:v>
                </c:pt>
                <c:pt idx="23259">
                  <c:v>232.589999999933</c:v>
                </c:pt>
                <c:pt idx="23260">
                  <c:v>232.599999999933</c:v>
                </c:pt>
                <c:pt idx="23261">
                  <c:v>232.609999999933</c:v>
                </c:pt>
                <c:pt idx="23262">
                  <c:v>232.619999999933</c:v>
                </c:pt>
                <c:pt idx="23263">
                  <c:v>232.629999999933</c:v>
                </c:pt>
                <c:pt idx="23264">
                  <c:v>232.639999999933</c:v>
                </c:pt>
                <c:pt idx="23265">
                  <c:v>232.649999999933</c:v>
                </c:pt>
                <c:pt idx="23266">
                  <c:v>232.659999999933</c:v>
                </c:pt>
                <c:pt idx="23267">
                  <c:v>232.669999999933</c:v>
                </c:pt>
                <c:pt idx="23268">
                  <c:v>232.679999999933</c:v>
                </c:pt>
                <c:pt idx="23269">
                  <c:v>232.689999999933</c:v>
                </c:pt>
                <c:pt idx="23270">
                  <c:v>232.699999999933</c:v>
                </c:pt>
                <c:pt idx="23271">
                  <c:v>232.709999999933</c:v>
                </c:pt>
                <c:pt idx="23272">
                  <c:v>232.719999999933</c:v>
                </c:pt>
                <c:pt idx="23273">
                  <c:v>232.729999999933</c:v>
                </c:pt>
                <c:pt idx="23274">
                  <c:v>232.739999999933</c:v>
                </c:pt>
                <c:pt idx="23275">
                  <c:v>232.749999999933</c:v>
                </c:pt>
                <c:pt idx="23276">
                  <c:v>232.759999999933</c:v>
                </c:pt>
                <c:pt idx="23277">
                  <c:v>232.769999999933</c:v>
                </c:pt>
                <c:pt idx="23278">
                  <c:v>232.779999999933</c:v>
                </c:pt>
                <c:pt idx="23279">
                  <c:v>232.789999999933</c:v>
                </c:pt>
                <c:pt idx="23280">
                  <c:v>232.799999999933</c:v>
                </c:pt>
                <c:pt idx="23281">
                  <c:v>232.809999999933</c:v>
                </c:pt>
                <c:pt idx="23282">
                  <c:v>232.819999999933</c:v>
                </c:pt>
                <c:pt idx="23283">
                  <c:v>232.829999999933</c:v>
                </c:pt>
                <c:pt idx="23284">
                  <c:v>232.839999999933</c:v>
                </c:pt>
                <c:pt idx="23285">
                  <c:v>232.849999999933</c:v>
                </c:pt>
                <c:pt idx="23286">
                  <c:v>232.859999999933</c:v>
                </c:pt>
                <c:pt idx="23287">
                  <c:v>232.869999999933</c:v>
                </c:pt>
                <c:pt idx="23288">
                  <c:v>232.879999999933</c:v>
                </c:pt>
                <c:pt idx="23289">
                  <c:v>232.889999999933</c:v>
                </c:pt>
                <c:pt idx="23290">
                  <c:v>232.899999999933</c:v>
                </c:pt>
                <c:pt idx="23291">
                  <c:v>232.909999999933</c:v>
                </c:pt>
                <c:pt idx="23292">
                  <c:v>232.919999999933</c:v>
                </c:pt>
                <c:pt idx="23293">
                  <c:v>232.929999999933</c:v>
                </c:pt>
                <c:pt idx="23294">
                  <c:v>232.939999999933</c:v>
                </c:pt>
                <c:pt idx="23295">
                  <c:v>232.949999999933</c:v>
                </c:pt>
                <c:pt idx="23296">
                  <c:v>232.959999999933</c:v>
                </c:pt>
                <c:pt idx="23297">
                  <c:v>232.969999999933</c:v>
                </c:pt>
                <c:pt idx="23298">
                  <c:v>232.979999999933</c:v>
                </c:pt>
                <c:pt idx="23299">
                  <c:v>232.989999999933</c:v>
                </c:pt>
                <c:pt idx="23300">
                  <c:v>232.999999999933</c:v>
                </c:pt>
                <c:pt idx="23301">
                  <c:v>233.009999999933</c:v>
                </c:pt>
                <c:pt idx="23302">
                  <c:v>233.019999999933</c:v>
                </c:pt>
                <c:pt idx="23303">
                  <c:v>233.029999999933</c:v>
                </c:pt>
                <c:pt idx="23304">
                  <c:v>233.039999999933</c:v>
                </c:pt>
                <c:pt idx="23305">
                  <c:v>233.049999999933</c:v>
                </c:pt>
                <c:pt idx="23306">
                  <c:v>233.059999999933</c:v>
                </c:pt>
                <c:pt idx="23307">
                  <c:v>233.069999999933</c:v>
                </c:pt>
                <c:pt idx="23308">
                  <c:v>233.079999999933</c:v>
                </c:pt>
                <c:pt idx="23309">
                  <c:v>233.089999999932</c:v>
                </c:pt>
                <c:pt idx="23310">
                  <c:v>233.099999999932</c:v>
                </c:pt>
                <c:pt idx="23311">
                  <c:v>233.109999999932</c:v>
                </c:pt>
                <c:pt idx="23312">
                  <c:v>233.119999999932</c:v>
                </c:pt>
                <c:pt idx="23313">
                  <c:v>233.129999999932</c:v>
                </c:pt>
                <c:pt idx="23314">
                  <c:v>233.139999999932</c:v>
                </c:pt>
                <c:pt idx="23315">
                  <c:v>233.149999999932</c:v>
                </c:pt>
                <c:pt idx="23316">
                  <c:v>233.159999999932</c:v>
                </c:pt>
                <c:pt idx="23317">
                  <c:v>233.169999999932</c:v>
                </c:pt>
                <c:pt idx="23318">
                  <c:v>233.179999999932</c:v>
                </c:pt>
                <c:pt idx="23319">
                  <c:v>233.189999999932</c:v>
                </c:pt>
                <c:pt idx="23320">
                  <c:v>233.199999999932</c:v>
                </c:pt>
                <c:pt idx="23321">
                  <c:v>233.209999999932</c:v>
                </c:pt>
                <c:pt idx="23322">
                  <c:v>233.219999999932</c:v>
                </c:pt>
                <c:pt idx="23323">
                  <c:v>233.229999999932</c:v>
                </c:pt>
                <c:pt idx="23324">
                  <c:v>233.239999999932</c:v>
                </c:pt>
                <c:pt idx="23325">
                  <c:v>233.249999999932</c:v>
                </c:pt>
                <c:pt idx="23326">
                  <c:v>233.259999999932</c:v>
                </c:pt>
                <c:pt idx="23327">
                  <c:v>233.269999999932</c:v>
                </c:pt>
                <c:pt idx="23328">
                  <c:v>233.279999999932</c:v>
                </c:pt>
                <c:pt idx="23329">
                  <c:v>233.289999999932</c:v>
                </c:pt>
                <c:pt idx="23330">
                  <c:v>233.299999999932</c:v>
                </c:pt>
                <c:pt idx="23331">
                  <c:v>233.309999999932</c:v>
                </c:pt>
                <c:pt idx="23332">
                  <c:v>233.319999999932</c:v>
                </c:pt>
                <c:pt idx="23333">
                  <c:v>233.329999999932</c:v>
                </c:pt>
                <c:pt idx="23334">
                  <c:v>233.339999999932</c:v>
                </c:pt>
                <c:pt idx="23335">
                  <c:v>233.349999999932</c:v>
                </c:pt>
                <c:pt idx="23336">
                  <c:v>233.359999999932</c:v>
                </c:pt>
                <c:pt idx="23337">
                  <c:v>233.369999999932</c:v>
                </c:pt>
                <c:pt idx="23338">
                  <c:v>233.379999999932</c:v>
                </c:pt>
                <c:pt idx="23339">
                  <c:v>233.389999999932</c:v>
                </c:pt>
                <c:pt idx="23340">
                  <c:v>233.399999999932</c:v>
                </c:pt>
                <c:pt idx="23341">
                  <c:v>233.409999999932</c:v>
                </c:pt>
                <c:pt idx="23342">
                  <c:v>233.419999999932</c:v>
                </c:pt>
                <c:pt idx="23343">
                  <c:v>233.429999999932</c:v>
                </c:pt>
                <c:pt idx="23344">
                  <c:v>233.439999999932</c:v>
                </c:pt>
                <c:pt idx="23345">
                  <c:v>233.449999999932</c:v>
                </c:pt>
                <c:pt idx="23346">
                  <c:v>233.459999999932</c:v>
                </c:pt>
                <c:pt idx="23347">
                  <c:v>233.469999999932</c:v>
                </c:pt>
                <c:pt idx="23348">
                  <c:v>233.479999999932</c:v>
                </c:pt>
                <c:pt idx="23349">
                  <c:v>233.489999999932</c:v>
                </c:pt>
                <c:pt idx="23350">
                  <c:v>233.499999999932</c:v>
                </c:pt>
                <c:pt idx="23351">
                  <c:v>233.509999999932</c:v>
                </c:pt>
                <c:pt idx="23352">
                  <c:v>233.519999999932</c:v>
                </c:pt>
                <c:pt idx="23353">
                  <c:v>233.529999999932</c:v>
                </c:pt>
                <c:pt idx="23354">
                  <c:v>233.539999999932</c:v>
                </c:pt>
                <c:pt idx="23355">
                  <c:v>233.549999999932</c:v>
                </c:pt>
                <c:pt idx="23356">
                  <c:v>233.559999999932</c:v>
                </c:pt>
                <c:pt idx="23357">
                  <c:v>233.569999999932</c:v>
                </c:pt>
                <c:pt idx="23358">
                  <c:v>233.579999999932</c:v>
                </c:pt>
                <c:pt idx="23359">
                  <c:v>233.589999999932</c:v>
                </c:pt>
                <c:pt idx="23360">
                  <c:v>233.599999999932</c:v>
                </c:pt>
                <c:pt idx="23361">
                  <c:v>233.609999999932</c:v>
                </c:pt>
                <c:pt idx="23362">
                  <c:v>233.619999999932</c:v>
                </c:pt>
                <c:pt idx="23363">
                  <c:v>233.629999999932</c:v>
                </c:pt>
                <c:pt idx="23364">
                  <c:v>233.639999999932</c:v>
                </c:pt>
                <c:pt idx="23365">
                  <c:v>233.649999999932</c:v>
                </c:pt>
                <c:pt idx="23366">
                  <c:v>233.659999999932</c:v>
                </c:pt>
                <c:pt idx="23367">
                  <c:v>233.669999999932</c:v>
                </c:pt>
                <c:pt idx="23368">
                  <c:v>233.679999999932</c:v>
                </c:pt>
                <c:pt idx="23369">
                  <c:v>233.689999999932</c:v>
                </c:pt>
                <c:pt idx="23370">
                  <c:v>233.699999999932</c:v>
                </c:pt>
                <c:pt idx="23371">
                  <c:v>233.709999999932</c:v>
                </c:pt>
                <c:pt idx="23372">
                  <c:v>233.719999999932</c:v>
                </c:pt>
                <c:pt idx="23373">
                  <c:v>233.729999999932</c:v>
                </c:pt>
                <c:pt idx="23374">
                  <c:v>233.739999999932</c:v>
                </c:pt>
                <c:pt idx="23375">
                  <c:v>233.749999999932</c:v>
                </c:pt>
                <c:pt idx="23376">
                  <c:v>233.759999999932</c:v>
                </c:pt>
                <c:pt idx="23377">
                  <c:v>233.769999999932</c:v>
                </c:pt>
                <c:pt idx="23378">
                  <c:v>233.779999999932</c:v>
                </c:pt>
                <c:pt idx="23379">
                  <c:v>233.789999999932</c:v>
                </c:pt>
                <c:pt idx="23380">
                  <c:v>233.799999999932</c:v>
                </c:pt>
                <c:pt idx="23381">
                  <c:v>233.809999999932</c:v>
                </c:pt>
                <c:pt idx="23382">
                  <c:v>233.819999999932</c:v>
                </c:pt>
                <c:pt idx="23383">
                  <c:v>233.829999999932</c:v>
                </c:pt>
                <c:pt idx="23384">
                  <c:v>233.839999999932</c:v>
                </c:pt>
                <c:pt idx="23385">
                  <c:v>233.849999999932</c:v>
                </c:pt>
                <c:pt idx="23386">
                  <c:v>233.859999999932</c:v>
                </c:pt>
                <c:pt idx="23387">
                  <c:v>233.869999999932</c:v>
                </c:pt>
                <c:pt idx="23388">
                  <c:v>233.879999999932</c:v>
                </c:pt>
                <c:pt idx="23389">
                  <c:v>233.889999999932</c:v>
                </c:pt>
                <c:pt idx="23390">
                  <c:v>233.899999999932</c:v>
                </c:pt>
                <c:pt idx="23391">
                  <c:v>233.909999999932</c:v>
                </c:pt>
                <c:pt idx="23392">
                  <c:v>233.919999999932</c:v>
                </c:pt>
                <c:pt idx="23393">
                  <c:v>233.929999999932</c:v>
                </c:pt>
                <c:pt idx="23394">
                  <c:v>233.939999999932</c:v>
                </c:pt>
                <c:pt idx="23395">
                  <c:v>233.949999999932</c:v>
                </c:pt>
                <c:pt idx="23396">
                  <c:v>233.959999999932</c:v>
                </c:pt>
                <c:pt idx="23397">
                  <c:v>233.969999999932</c:v>
                </c:pt>
                <c:pt idx="23398">
                  <c:v>233.979999999932</c:v>
                </c:pt>
                <c:pt idx="23399">
                  <c:v>233.989999999932</c:v>
                </c:pt>
                <c:pt idx="23400">
                  <c:v>233.999999999932</c:v>
                </c:pt>
                <c:pt idx="23401">
                  <c:v>234.009999999932</c:v>
                </c:pt>
                <c:pt idx="23402">
                  <c:v>234.019999999932</c:v>
                </c:pt>
                <c:pt idx="23403">
                  <c:v>234.029999999932</c:v>
                </c:pt>
                <c:pt idx="23404">
                  <c:v>234.039999999932</c:v>
                </c:pt>
                <c:pt idx="23405">
                  <c:v>234.049999999932</c:v>
                </c:pt>
                <c:pt idx="23406">
                  <c:v>234.059999999932</c:v>
                </c:pt>
                <c:pt idx="23407">
                  <c:v>234.069999999932</c:v>
                </c:pt>
                <c:pt idx="23408">
                  <c:v>234.079999999932</c:v>
                </c:pt>
                <c:pt idx="23409">
                  <c:v>234.089999999932</c:v>
                </c:pt>
                <c:pt idx="23410">
                  <c:v>234.099999999932</c:v>
                </c:pt>
                <c:pt idx="23411">
                  <c:v>234.109999999932</c:v>
                </c:pt>
                <c:pt idx="23412">
                  <c:v>234.119999999932</c:v>
                </c:pt>
                <c:pt idx="23413">
                  <c:v>234.129999999932</c:v>
                </c:pt>
                <c:pt idx="23414">
                  <c:v>234.139999999932</c:v>
                </c:pt>
                <c:pt idx="23415">
                  <c:v>234.149999999932</c:v>
                </c:pt>
                <c:pt idx="23416">
                  <c:v>234.159999999932</c:v>
                </c:pt>
                <c:pt idx="23417">
                  <c:v>234.169999999932</c:v>
                </c:pt>
                <c:pt idx="23418">
                  <c:v>234.179999999932</c:v>
                </c:pt>
                <c:pt idx="23419">
                  <c:v>234.189999999931</c:v>
                </c:pt>
                <c:pt idx="23420">
                  <c:v>234.199999999931</c:v>
                </c:pt>
                <c:pt idx="23421">
                  <c:v>234.209999999931</c:v>
                </c:pt>
                <c:pt idx="23422">
                  <c:v>234.219999999931</c:v>
                </c:pt>
                <c:pt idx="23423">
                  <c:v>234.229999999931</c:v>
                </c:pt>
                <c:pt idx="23424">
                  <c:v>234.239999999931</c:v>
                </c:pt>
                <c:pt idx="23425">
                  <c:v>234.249999999931</c:v>
                </c:pt>
                <c:pt idx="23426">
                  <c:v>234.259999999931</c:v>
                </c:pt>
                <c:pt idx="23427">
                  <c:v>234.269999999931</c:v>
                </c:pt>
                <c:pt idx="23428">
                  <c:v>234.279999999931</c:v>
                </c:pt>
                <c:pt idx="23429">
                  <c:v>234.289999999931</c:v>
                </c:pt>
                <c:pt idx="23430">
                  <c:v>234.299999999931</c:v>
                </c:pt>
                <c:pt idx="23431">
                  <c:v>234.309999999931</c:v>
                </c:pt>
                <c:pt idx="23432">
                  <c:v>234.319999999931</c:v>
                </c:pt>
                <c:pt idx="23433">
                  <c:v>234.329999999931</c:v>
                </c:pt>
                <c:pt idx="23434">
                  <c:v>234.339999999931</c:v>
                </c:pt>
                <c:pt idx="23435">
                  <c:v>234.349999999931</c:v>
                </c:pt>
                <c:pt idx="23436">
                  <c:v>234.359999999931</c:v>
                </c:pt>
                <c:pt idx="23437">
                  <c:v>234.369999999931</c:v>
                </c:pt>
                <c:pt idx="23438">
                  <c:v>234.379999999931</c:v>
                </c:pt>
                <c:pt idx="23439">
                  <c:v>234.389999999931</c:v>
                </c:pt>
                <c:pt idx="23440">
                  <c:v>234.399999999931</c:v>
                </c:pt>
                <c:pt idx="23441">
                  <c:v>234.409999999931</c:v>
                </c:pt>
                <c:pt idx="23442">
                  <c:v>234.419999999931</c:v>
                </c:pt>
                <c:pt idx="23443">
                  <c:v>234.429999999931</c:v>
                </c:pt>
                <c:pt idx="23444">
                  <c:v>234.439999999931</c:v>
                </c:pt>
                <c:pt idx="23445">
                  <c:v>234.449999999931</c:v>
                </c:pt>
                <c:pt idx="23446">
                  <c:v>234.459999999931</c:v>
                </c:pt>
                <c:pt idx="23447">
                  <c:v>234.469999999931</c:v>
                </c:pt>
                <c:pt idx="23448">
                  <c:v>234.479999999931</c:v>
                </c:pt>
                <c:pt idx="23449">
                  <c:v>234.489999999931</c:v>
                </c:pt>
                <c:pt idx="23450">
                  <c:v>234.499999999931</c:v>
                </c:pt>
                <c:pt idx="23451">
                  <c:v>234.509999999931</c:v>
                </c:pt>
                <c:pt idx="23452">
                  <c:v>234.519999999931</c:v>
                </c:pt>
                <c:pt idx="23453">
                  <c:v>234.529999999931</c:v>
                </c:pt>
                <c:pt idx="23454">
                  <c:v>234.539999999931</c:v>
                </c:pt>
                <c:pt idx="23455">
                  <c:v>234.549999999931</c:v>
                </c:pt>
                <c:pt idx="23456">
                  <c:v>234.559999999931</c:v>
                </c:pt>
                <c:pt idx="23457">
                  <c:v>234.569999999931</c:v>
                </c:pt>
                <c:pt idx="23458">
                  <c:v>234.579999999931</c:v>
                </c:pt>
                <c:pt idx="23459">
                  <c:v>234.589999999931</c:v>
                </c:pt>
                <c:pt idx="23460">
                  <c:v>234.599999999931</c:v>
                </c:pt>
                <c:pt idx="23461">
                  <c:v>234.609999999931</c:v>
                </c:pt>
                <c:pt idx="23462">
                  <c:v>234.619999999931</c:v>
                </c:pt>
                <c:pt idx="23463">
                  <c:v>234.629999999931</c:v>
                </c:pt>
                <c:pt idx="23464">
                  <c:v>234.639999999931</c:v>
                </c:pt>
                <c:pt idx="23465">
                  <c:v>234.649999999931</c:v>
                </c:pt>
                <c:pt idx="23466">
                  <c:v>234.659999999931</c:v>
                </c:pt>
                <c:pt idx="23467">
                  <c:v>234.669999999931</c:v>
                </c:pt>
                <c:pt idx="23468">
                  <c:v>234.679999999931</c:v>
                </c:pt>
                <c:pt idx="23469">
                  <c:v>234.689999999931</c:v>
                </c:pt>
                <c:pt idx="23470">
                  <c:v>234.699999999931</c:v>
                </c:pt>
                <c:pt idx="23471">
                  <c:v>234.709999999931</c:v>
                </c:pt>
                <c:pt idx="23472">
                  <c:v>234.719999999931</c:v>
                </c:pt>
                <c:pt idx="23473">
                  <c:v>234.729999999931</c:v>
                </c:pt>
                <c:pt idx="23474">
                  <c:v>234.739999999931</c:v>
                </c:pt>
                <c:pt idx="23475">
                  <c:v>234.749999999931</c:v>
                </c:pt>
                <c:pt idx="23476">
                  <c:v>234.759999999931</c:v>
                </c:pt>
                <c:pt idx="23477">
                  <c:v>234.769999999931</c:v>
                </c:pt>
                <c:pt idx="23478">
                  <c:v>234.779999999931</c:v>
                </c:pt>
                <c:pt idx="23479">
                  <c:v>234.789999999931</c:v>
                </c:pt>
                <c:pt idx="23480">
                  <c:v>234.799999999931</c:v>
                </c:pt>
                <c:pt idx="23481">
                  <c:v>234.809999999931</c:v>
                </c:pt>
                <c:pt idx="23482">
                  <c:v>234.819999999931</c:v>
                </c:pt>
                <c:pt idx="23483">
                  <c:v>234.829999999931</c:v>
                </c:pt>
                <c:pt idx="23484">
                  <c:v>234.839999999931</c:v>
                </c:pt>
                <c:pt idx="23485">
                  <c:v>234.849999999931</c:v>
                </c:pt>
                <c:pt idx="23486">
                  <c:v>234.859999999931</c:v>
                </c:pt>
                <c:pt idx="23487">
                  <c:v>234.869999999931</c:v>
                </c:pt>
                <c:pt idx="23488">
                  <c:v>234.879999999931</c:v>
                </c:pt>
                <c:pt idx="23489">
                  <c:v>234.889999999931</c:v>
                </c:pt>
                <c:pt idx="23490">
                  <c:v>234.899999999931</c:v>
                </c:pt>
                <c:pt idx="23491">
                  <c:v>234.909999999931</c:v>
                </c:pt>
                <c:pt idx="23492">
                  <c:v>234.919999999931</c:v>
                </c:pt>
                <c:pt idx="23493">
                  <c:v>234.929999999931</c:v>
                </c:pt>
                <c:pt idx="23494">
                  <c:v>234.939999999931</c:v>
                </c:pt>
                <c:pt idx="23495">
                  <c:v>234.949999999931</c:v>
                </c:pt>
                <c:pt idx="23496">
                  <c:v>234.959999999931</c:v>
                </c:pt>
                <c:pt idx="23497">
                  <c:v>234.969999999931</c:v>
                </c:pt>
                <c:pt idx="23498">
                  <c:v>234.979999999931</c:v>
                </c:pt>
                <c:pt idx="23499">
                  <c:v>234.989999999931</c:v>
                </c:pt>
                <c:pt idx="23500">
                  <c:v>234.999999999931</c:v>
                </c:pt>
                <c:pt idx="23501">
                  <c:v>235.009999999931</c:v>
                </c:pt>
                <c:pt idx="23502">
                  <c:v>235.019999999931</c:v>
                </c:pt>
                <c:pt idx="23503">
                  <c:v>235.029999999931</c:v>
                </c:pt>
                <c:pt idx="23504">
                  <c:v>235.039999999931</c:v>
                </c:pt>
                <c:pt idx="23505">
                  <c:v>235.049999999931</c:v>
                </c:pt>
                <c:pt idx="23506">
                  <c:v>235.059999999931</c:v>
                </c:pt>
                <c:pt idx="23507">
                  <c:v>235.069999999931</c:v>
                </c:pt>
                <c:pt idx="23508">
                  <c:v>235.079999999931</c:v>
                </c:pt>
                <c:pt idx="23509">
                  <c:v>235.089999999931</c:v>
                </c:pt>
                <c:pt idx="23510">
                  <c:v>235.099999999931</c:v>
                </c:pt>
                <c:pt idx="23511">
                  <c:v>235.109999999931</c:v>
                </c:pt>
                <c:pt idx="23512">
                  <c:v>235.119999999931</c:v>
                </c:pt>
                <c:pt idx="23513">
                  <c:v>235.129999999931</c:v>
                </c:pt>
                <c:pt idx="23514">
                  <c:v>235.139999999931</c:v>
                </c:pt>
                <c:pt idx="23515">
                  <c:v>235.149999999931</c:v>
                </c:pt>
                <c:pt idx="23516">
                  <c:v>235.159999999931</c:v>
                </c:pt>
                <c:pt idx="23517">
                  <c:v>235.169999999931</c:v>
                </c:pt>
                <c:pt idx="23518">
                  <c:v>235.179999999931</c:v>
                </c:pt>
                <c:pt idx="23519">
                  <c:v>235.189999999931</c:v>
                </c:pt>
                <c:pt idx="23520">
                  <c:v>235.199999999931</c:v>
                </c:pt>
                <c:pt idx="23521">
                  <c:v>235.209999999931</c:v>
                </c:pt>
                <c:pt idx="23522">
                  <c:v>235.219999999931</c:v>
                </c:pt>
                <c:pt idx="23523">
                  <c:v>235.229999999931</c:v>
                </c:pt>
                <c:pt idx="23524">
                  <c:v>235.239999999931</c:v>
                </c:pt>
                <c:pt idx="23525">
                  <c:v>235.249999999931</c:v>
                </c:pt>
                <c:pt idx="23526">
                  <c:v>235.259999999931</c:v>
                </c:pt>
                <c:pt idx="23527">
                  <c:v>235.269999999931</c:v>
                </c:pt>
                <c:pt idx="23528">
                  <c:v>235.279999999931</c:v>
                </c:pt>
                <c:pt idx="23529">
                  <c:v>235.28999999993</c:v>
                </c:pt>
                <c:pt idx="23530">
                  <c:v>235.29999999993</c:v>
                </c:pt>
                <c:pt idx="23531">
                  <c:v>235.30999999993</c:v>
                </c:pt>
                <c:pt idx="23532">
                  <c:v>235.31999999993</c:v>
                </c:pt>
                <c:pt idx="23533">
                  <c:v>235.32999999993</c:v>
                </c:pt>
                <c:pt idx="23534">
                  <c:v>235.33999999993</c:v>
                </c:pt>
                <c:pt idx="23535">
                  <c:v>235.34999999993</c:v>
                </c:pt>
                <c:pt idx="23536">
                  <c:v>235.35999999993</c:v>
                </c:pt>
                <c:pt idx="23537">
                  <c:v>235.36999999993</c:v>
                </c:pt>
                <c:pt idx="23538">
                  <c:v>235.37999999993</c:v>
                </c:pt>
                <c:pt idx="23539">
                  <c:v>235.38999999993</c:v>
                </c:pt>
                <c:pt idx="23540">
                  <c:v>235.39999999993</c:v>
                </c:pt>
                <c:pt idx="23541">
                  <c:v>235.40999999993</c:v>
                </c:pt>
                <c:pt idx="23542">
                  <c:v>235.41999999993</c:v>
                </c:pt>
                <c:pt idx="23543">
                  <c:v>235.42999999993</c:v>
                </c:pt>
                <c:pt idx="23544">
                  <c:v>235.43999999993</c:v>
                </c:pt>
                <c:pt idx="23545">
                  <c:v>235.44999999993</c:v>
                </c:pt>
                <c:pt idx="23546">
                  <c:v>235.45999999993</c:v>
                </c:pt>
                <c:pt idx="23547">
                  <c:v>235.46999999993</c:v>
                </c:pt>
                <c:pt idx="23548">
                  <c:v>235.47999999993</c:v>
                </c:pt>
                <c:pt idx="23549">
                  <c:v>235.48999999993</c:v>
                </c:pt>
                <c:pt idx="23550">
                  <c:v>235.49999999993</c:v>
                </c:pt>
                <c:pt idx="23551">
                  <c:v>235.50999999993</c:v>
                </c:pt>
                <c:pt idx="23552">
                  <c:v>235.51999999993</c:v>
                </c:pt>
                <c:pt idx="23553">
                  <c:v>235.52999999993</c:v>
                </c:pt>
                <c:pt idx="23554">
                  <c:v>235.53999999993</c:v>
                </c:pt>
                <c:pt idx="23555">
                  <c:v>235.54999999993</c:v>
                </c:pt>
                <c:pt idx="23556">
                  <c:v>235.55999999993</c:v>
                </c:pt>
                <c:pt idx="23557">
                  <c:v>235.56999999993</c:v>
                </c:pt>
                <c:pt idx="23558">
                  <c:v>235.57999999993</c:v>
                </c:pt>
                <c:pt idx="23559">
                  <c:v>235.58999999993</c:v>
                </c:pt>
                <c:pt idx="23560">
                  <c:v>235.59999999993</c:v>
                </c:pt>
                <c:pt idx="23561">
                  <c:v>235.60999999993</c:v>
                </c:pt>
                <c:pt idx="23562">
                  <c:v>235.61999999993</c:v>
                </c:pt>
                <c:pt idx="23563">
                  <c:v>235.62999999993</c:v>
                </c:pt>
                <c:pt idx="23564">
                  <c:v>235.63999999993</c:v>
                </c:pt>
                <c:pt idx="23565">
                  <c:v>235.64999999993</c:v>
                </c:pt>
                <c:pt idx="23566">
                  <c:v>235.65999999993</c:v>
                </c:pt>
                <c:pt idx="23567">
                  <c:v>235.66999999993</c:v>
                </c:pt>
                <c:pt idx="23568">
                  <c:v>235.67999999993</c:v>
                </c:pt>
                <c:pt idx="23569">
                  <c:v>235.68999999993</c:v>
                </c:pt>
                <c:pt idx="23570">
                  <c:v>235.69999999993</c:v>
                </c:pt>
                <c:pt idx="23571">
                  <c:v>235.70999999993</c:v>
                </c:pt>
                <c:pt idx="23572">
                  <c:v>235.71999999993</c:v>
                </c:pt>
                <c:pt idx="23573">
                  <c:v>235.72999999993</c:v>
                </c:pt>
                <c:pt idx="23574">
                  <c:v>235.73999999993</c:v>
                </c:pt>
                <c:pt idx="23575">
                  <c:v>235.74999999993</c:v>
                </c:pt>
                <c:pt idx="23576">
                  <c:v>235.75999999993</c:v>
                </c:pt>
                <c:pt idx="23577">
                  <c:v>235.76999999993</c:v>
                </c:pt>
                <c:pt idx="23578">
                  <c:v>235.77999999993</c:v>
                </c:pt>
                <c:pt idx="23579">
                  <c:v>235.78999999993</c:v>
                </c:pt>
                <c:pt idx="23580">
                  <c:v>235.79999999993</c:v>
                </c:pt>
                <c:pt idx="23581">
                  <c:v>235.80999999993</c:v>
                </c:pt>
                <c:pt idx="23582">
                  <c:v>235.81999999993</c:v>
                </c:pt>
                <c:pt idx="23583">
                  <c:v>235.82999999993</c:v>
                </c:pt>
                <c:pt idx="23584">
                  <c:v>235.83999999993</c:v>
                </c:pt>
                <c:pt idx="23585">
                  <c:v>235.84999999993</c:v>
                </c:pt>
                <c:pt idx="23586">
                  <c:v>235.85999999993</c:v>
                </c:pt>
                <c:pt idx="23587">
                  <c:v>235.86999999993</c:v>
                </c:pt>
                <c:pt idx="23588">
                  <c:v>235.87999999993</c:v>
                </c:pt>
                <c:pt idx="23589">
                  <c:v>235.88999999993</c:v>
                </c:pt>
                <c:pt idx="23590">
                  <c:v>235.89999999993</c:v>
                </c:pt>
                <c:pt idx="23591">
                  <c:v>235.90999999993</c:v>
                </c:pt>
                <c:pt idx="23592">
                  <c:v>235.91999999993</c:v>
                </c:pt>
                <c:pt idx="23593">
                  <c:v>235.92999999993</c:v>
                </c:pt>
                <c:pt idx="23594">
                  <c:v>235.93999999993</c:v>
                </c:pt>
                <c:pt idx="23595">
                  <c:v>235.94999999993</c:v>
                </c:pt>
                <c:pt idx="23596">
                  <c:v>235.95999999993</c:v>
                </c:pt>
                <c:pt idx="23597">
                  <c:v>235.96999999993</c:v>
                </c:pt>
                <c:pt idx="23598">
                  <c:v>235.97999999993</c:v>
                </c:pt>
                <c:pt idx="23599">
                  <c:v>235.98999999993</c:v>
                </c:pt>
                <c:pt idx="23600">
                  <c:v>235.99999999993</c:v>
                </c:pt>
                <c:pt idx="23601">
                  <c:v>236.00999999993</c:v>
                </c:pt>
                <c:pt idx="23602">
                  <c:v>236.01999999993</c:v>
                </c:pt>
                <c:pt idx="23603">
                  <c:v>236.02999999993</c:v>
                </c:pt>
                <c:pt idx="23604">
                  <c:v>236.03999999993</c:v>
                </c:pt>
                <c:pt idx="23605">
                  <c:v>236.04999999993</c:v>
                </c:pt>
                <c:pt idx="23606">
                  <c:v>236.05999999993</c:v>
                </c:pt>
                <c:pt idx="23607">
                  <c:v>236.06999999993</c:v>
                </c:pt>
                <c:pt idx="23608">
                  <c:v>236.07999999993</c:v>
                </c:pt>
                <c:pt idx="23609">
                  <c:v>236.08999999993</c:v>
                </c:pt>
                <c:pt idx="23610">
                  <c:v>236.09999999993</c:v>
                </c:pt>
                <c:pt idx="23611">
                  <c:v>236.10999999993</c:v>
                </c:pt>
                <c:pt idx="23612">
                  <c:v>236.11999999993</c:v>
                </c:pt>
                <c:pt idx="23613">
                  <c:v>236.12999999993</c:v>
                </c:pt>
                <c:pt idx="23614">
                  <c:v>236.13999999993</c:v>
                </c:pt>
                <c:pt idx="23615">
                  <c:v>236.14999999993</c:v>
                </c:pt>
                <c:pt idx="23616">
                  <c:v>236.15999999993</c:v>
                </c:pt>
                <c:pt idx="23617">
                  <c:v>236.16999999993</c:v>
                </c:pt>
                <c:pt idx="23618">
                  <c:v>236.17999999993</c:v>
                </c:pt>
                <c:pt idx="23619">
                  <c:v>236.18999999993</c:v>
                </c:pt>
                <c:pt idx="23620">
                  <c:v>236.19999999993</c:v>
                </c:pt>
                <c:pt idx="23621">
                  <c:v>236.20999999993</c:v>
                </c:pt>
                <c:pt idx="23622">
                  <c:v>236.21999999993</c:v>
                </c:pt>
                <c:pt idx="23623">
                  <c:v>236.22999999993</c:v>
                </c:pt>
                <c:pt idx="23624">
                  <c:v>236.23999999993</c:v>
                </c:pt>
                <c:pt idx="23625">
                  <c:v>236.24999999993</c:v>
                </c:pt>
                <c:pt idx="23626">
                  <c:v>236.25999999993</c:v>
                </c:pt>
                <c:pt idx="23627">
                  <c:v>236.26999999993</c:v>
                </c:pt>
                <c:pt idx="23628">
                  <c:v>236.27999999993</c:v>
                </c:pt>
                <c:pt idx="23629">
                  <c:v>236.28999999993</c:v>
                </c:pt>
                <c:pt idx="23630">
                  <c:v>236.29999999993</c:v>
                </c:pt>
                <c:pt idx="23631">
                  <c:v>236.30999999993</c:v>
                </c:pt>
                <c:pt idx="23632">
                  <c:v>236.31999999993</c:v>
                </c:pt>
                <c:pt idx="23633">
                  <c:v>236.32999999993</c:v>
                </c:pt>
                <c:pt idx="23634">
                  <c:v>236.33999999993</c:v>
                </c:pt>
                <c:pt idx="23635">
                  <c:v>236.34999999993</c:v>
                </c:pt>
                <c:pt idx="23636">
                  <c:v>236.35999999993</c:v>
                </c:pt>
                <c:pt idx="23637">
                  <c:v>236.36999999993</c:v>
                </c:pt>
                <c:pt idx="23638">
                  <c:v>236.37999999993</c:v>
                </c:pt>
                <c:pt idx="23639">
                  <c:v>236.389999999929</c:v>
                </c:pt>
                <c:pt idx="23640">
                  <c:v>236.399999999929</c:v>
                </c:pt>
                <c:pt idx="23641">
                  <c:v>236.409999999929</c:v>
                </c:pt>
                <c:pt idx="23642">
                  <c:v>236.419999999929</c:v>
                </c:pt>
                <c:pt idx="23643">
                  <c:v>236.429999999929</c:v>
                </c:pt>
                <c:pt idx="23644">
                  <c:v>236.439999999929</c:v>
                </c:pt>
                <c:pt idx="23645">
                  <c:v>236.449999999929</c:v>
                </c:pt>
                <c:pt idx="23646">
                  <c:v>236.459999999929</c:v>
                </c:pt>
                <c:pt idx="23647">
                  <c:v>236.469999999929</c:v>
                </c:pt>
                <c:pt idx="23648">
                  <c:v>236.479999999929</c:v>
                </c:pt>
                <c:pt idx="23649">
                  <c:v>236.489999999929</c:v>
                </c:pt>
                <c:pt idx="23650">
                  <c:v>236.499999999929</c:v>
                </c:pt>
                <c:pt idx="23651">
                  <c:v>236.509999999929</c:v>
                </c:pt>
                <c:pt idx="23652">
                  <c:v>236.519999999929</c:v>
                </c:pt>
                <c:pt idx="23653">
                  <c:v>236.529999999929</c:v>
                </c:pt>
                <c:pt idx="23654">
                  <c:v>236.539999999929</c:v>
                </c:pt>
                <c:pt idx="23655">
                  <c:v>236.549999999929</c:v>
                </c:pt>
                <c:pt idx="23656">
                  <c:v>236.559999999929</c:v>
                </c:pt>
                <c:pt idx="23657">
                  <c:v>236.569999999929</c:v>
                </c:pt>
                <c:pt idx="23658">
                  <c:v>236.579999999929</c:v>
                </c:pt>
                <c:pt idx="23659">
                  <c:v>236.589999999929</c:v>
                </c:pt>
                <c:pt idx="23660">
                  <c:v>236.599999999929</c:v>
                </c:pt>
                <c:pt idx="23661">
                  <c:v>236.609999999929</c:v>
                </c:pt>
                <c:pt idx="23662">
                  <c:v>236.619999999929</c:v>
                </c:pt>
                <c:pt idx="23663">
                  <c:v>236.629999999929</c:v>
                </c:pt>
                <c:pt idx="23664">
                  <c:v>236.639999999929</c:v>
                </c:pt>
                <c:pt idx="23665">
                  <c:v>236.649999999929</c:v>
                </c:pt>
                <c:pt idx="23666">
                  <c:v>236.659999999929</c:v>
                </c:pt>
                <c:pt idx="23667">
                  <c:v>236.669999999929</c:v>
                </c:pt>
                <c:pt idx="23668">
                  <c:v>236.679999999929</c:v>
                </c:pt>
                <c:pt idx="23669">
                  <c:v>236.689999999929</c:v>
                </c:pt>
                <c:pt idx="23670">
                  <c:v>236.699999999929</c:v>
                </c:pt>
                <c:pt idx="23671">
                  <c:v>236.709999999929</c:v>
                </c:pt>
                <c:pt idx="23672">
                  <c:v>236.719999999929</c:v>
                </c:pt>
                <c:pt idx="23673">
                  <c:v>236.729999999929</c:v>
                </c:pt>
                <c:pt idx="23674">
                  <c:v>236.739999999929</c:v>
                </c:pt>
                <c:pt idx="23675">
                  <c:v>236.749999999929</c:v>
                </c:pt>
                <c:pt idx="23676">
                  <c:v>236.759999999929</c:v>
                </c:pt>
                <c:pt idx="23677">
                  <c:v>236.769999999929</c:v>
                </c:pt>
                <c:pt idx="23678">
                  <c:v>236.779999999929</c:v>
                </c:pt>
                <c:pt idx="23679">
                  <c:v>236.789999999929</c:v>
                </c:pt>
                <c:pt idx="23680">
                  <c:v>236.799999999929</c:v>
                </c:pt>
                <c:pt idx="23681">
                  <c:v>236.809999999929</c:v>
                </c:pt>
                <c:pt idx="23682">
                  <c:v>236.819999999929</c:v>
                </c:pt>
                <c:pt idx="23683">
                  <c:v>236.829999999929</c:v>
                </c:pt>
                <c:pt idx="23684">
                  <c:v>236.839999999929</c:v>
                </c:pt>
                <c:pt idx="23685">
                  <c:v>236.849999999929</c:v>
                </c:pt>
                <c:pt idx="23686">
                  <c:v>236.859999999929</c:v>
                </c:pt>
                <c:pt idx="23687">
                  <c:v>236.869999999929</c:v>
                </c:pt>
                <c:pt idx="23688">
                  <c:v>236.879999999929</c:v>
                </c:pt>
                <c:pt idx="23689">
                  <c:v>236.889999999929</c:v>
                </c:pt>
                <c:pt idx="23690">
                  <c:v>236.899999999929</c:v>
                </c:pt>
                <c:pt idx="23691">
                  <c:v>236.909999999929</c:v>
                </c:pt>
                <c:pt idx="23692">
                  <c:v>236.919999999929</c:v>
                </c:pt>
                <c:pt idx="23693">
                  <c:v>236.929999999929</c:v>
                </c:pt>
                <c:pt idx="23694">
                  <c:v>236.939999999929</c:v>
                </c:pt>
                <c:pt idx="23695">
                  <c:v>236.949999999929</c:v>
                </c:pt>
                <c:pt idx="23696">
                  <c:v>236.959999999929</c:v>
                </c:pt>
                <c:pt idx="23697">
                  <c:v>236.969999999929</c:v>
                </c:pt>
                <c:pt idx="23698">
                  <c:v>236.979999999929</c:v>
                </c:pt>
                <c:pt idx="23699">
                  <c:v>236.989999999929</c:v>
                </c:pt>
                <c:pt idx="23700">
                  <c:v>236.999999999929</c:v>
                </c:pt>
                <c:pt idx="23701">
                  <c:v>237.009999999929</c:v>
                </c:pt>
                <c:pt idx="23702">
                  <c:v>237.019999999929</c:v>
                </c:pt>
                <c:pt idx="23703">
                  <c:v>237.029999999929</c:v>
                </c:pt>
                <c:pt idx="23704">
                  <c:v>237.039999999929</c:v>
                </c:pt>
                <c:pt idx="23705">
                  <c:v>237.049999999929</c:v>
                </c:pt>
                <c:pt idx="23706">
                  <c:v>237.059999999929</c:v>
                </c:pt>
                <c:pt idx="23707">
                  <c:v>237.069999999929</c:v>
                </c:pt>
                <c:pt idx="23708">
                  <c:v>237.079999999929</c:v>
                </c:pt>
                <c:pt idx="23709">
                  <c:v>237.089999999929</c:v>
                </c:pt>
                <c:pt idx="23710">
                  <c:v>237.099999999929</c:v>
                </c:pt>
                <c:pt idx="23711">
                  <c:v>237.109999999929</c:v>
                </c:pt>
                <c:pt idx="23712">
                  <c:v>237.119999999929</c:v>
                </c:pt>
                <c:pt idx="23713">
                  <c:v>237.129999999929</c:v>
                </c:pt>
                <c:pt idx="23714">
                  <c:v>237.139999999929</c:v>
                </c:pt>
                <c:pt idx="23715">
                  <c:v>237.149999999929</c:v>
                </c:pt>
                <c:pt idx="23716">
                  <c:v>237.159999999929</c:v>
                </c:pt>
                <c:pt idx="23717">
                  <c:v>237.169999999929</c:v>
                </c:pt>
                <c:pt idx="23718">
                  <c:v>237.179999999929</c:v>
                </c:pt>
                <c:pt idx="23719">
                  <c:v>237.189999999929</c:v>
                </c:pt>
                <c:pt idx="23720">
                  <c:v>237.199999999929</c:v>
                </c:pt>
                <c:pt idx="23721">
                  <c:v>237.209999999929</c:v>
                </c:pt>
                <c:pt idx="23722">
                  <c:v>237.219999999929</c:v>
                </c:pt>
                <c:pt idx="23723">
                  <c:v>237.229999999929</c:v>
                </c:pt>
                <c:pt idx="23724">
                  <c:v>237.239999999929</c:v>
                </c:pt>
                <c:pt idx="23725">
                  <c:v>237.249999999929</c:v>
                </c:pt>
                <c:pt idx="23726">
                  <c:v>237.259999999929</c:v>
                </c:pt>
                <c:pt idx="23727">
                  <c:v>237.269999999929</c:v>
                </c:pt>
                <c:pt idx="23728">
                  <c:v>237.279999999929</c:v>
                </c:pt>
                <c:pt idx="23729">
                  <c:v>237.289999999929</c:v>
                </c:pt>
                <c:pt idx="23730">
                  <c:v>237.299999999929</c:v>
                </c:pt>
                <c:pt idx="23731">
                  <c:v>237.309999999929</c:v>
                </c:pt>
                <c:pt idx="23732">
                  <c:v>237.319999999929</c:v>
                </c:pt>
                <c:pt idx="23733">
                  <c:v>237.329999999929</c:v>
                </c:pt>
                <c:pt idx="23734">
                  <c:v>237.339999999929</c:v>
                </c:pt>
                <c:pt idx="23735">
                  <c:v>237.349999999929</c:v>
                </c:pt>
                <c:pt idx="23736">
                  <c:v>237.359999999929</c:v>
                </c:pt>
                <c:pt idx="23737">
                  <c:v>237.369999999929</c:v>
                </c:pt>
                <c:pt idx="23738">
                  <c:v>237.379999999929</c:v>
                </c:pt>
                <c:pt idx="23739">
                  <c:v>237.389999999929</c:v>
                </c:pt>
                <c:pt idx="23740">
                  <c:v>237.399999999929</c:v>
                </c:pt>
                <c:pt idx="23741">
                  <c:v>237.409999999929</c:v>
                </c:pt>
                <c:pt idx="23742">
                  <c:v>237.419999999929</c:v>
                </c:pt>
                <c:pt idx="23743">
                  <c:v>237.429999999929</c:v>
                </c:pt>
                <c:pt idx="23744">
                  <c:v>237.439999999929</c:v>
                </c:pt>
                <c:pt idx="23745">
                  <c:v>237.449999999929</c:v>
                </c:pt>
                <c:pt idx="23746">
                  <c:v>237.459999999929</c:v>
                </c:pt>
                <c:pt idx="23747">
                  <c:v>237.469999999929</c:v>
                </c:pt>
                <c:pt idx="23748">
                  <c:v>237.479999999929</c:v>
                </c:pt>
                <c:pt idx="23749">
                  <c:v>237.489999999928</c:v>
                </c:pt>
                <c:pt idx="23750">
                  <c:v>237.499999999928</c:v>
                </c:pt>
                <c:pt idx="23751">
                  <c:v>237.509999999928</c:v>
                </c:pt>
                <c:pt idx="23752">
                  <c:v>237.519999999928</c:v>
                </c:pt>
                <c:pt idx="23753">
                  <c:v>237.529999999928</c:v>
                </c:pt>
                <c:pt idx="23754">
                  <c:v>237.539999999928</c:v>
                </c:pt>
                <c:pt idx="23755">
                  <c:v>237.549999999928</c:v>
                </c:pt>
                <c:pt idx="23756">
                  <c:v>237.559999999928</c:v>
                </c:pt>
                <c:pt idx="23757">
                  <c:v>237.569999999928</c:v>
                </c:pt>
                <c:pt idx="23758">
                  <c:v>237.579999999928</c:v>
                </c:pt>
                <c:pt idx="23759">
                  <c:v>237.589999999928</c:v>
                </c:pt>
                <c:pt idx="23760">
                  <c:v>237.599999999928</c:v>
                </c:pt>
                <c:pt idx="23761">
                  <c:v>237.609999999928</c:v>
                </c:pt>
                <c:pt idx="23762">
                  <c:v>237.619999999928</c:v>
                </c:pt>
                <c:pt idx="23763">
                  <c:v>237.629999999928</c:v>
                </c:pt>
                <c:pt idx="23764">
                  <c:v>237.639999999928</c:v>
                </c:pt>
                <c:pt idx="23765">
                  <c:v>237.649999999928</c:v>
                </c:pt>
                <c:pt idx="23766">
                  <c:v>237.659999999928</c:v>
                </c:pt>
                <c:pt idx="23767">
                  <c:v>237.669999999928</c:v>
                </c:pt>
                <c:pt idx="23768">
                  <c:v>237.679999999928</c:v>
                </c:pt>
                <c:pt idx="23769">
                  <c:v>237.689999999928</c:v>
                </c:pt>
                <c:pt idx="23770">
                  <c:v>237.699999999928</c:v>
                </c:pt>
                <c:pt idx="23771">
                  <c:v>237.709999999928</c:v>
                </c:pt>
                <c:pt idx="23772">
                  <c:v>237.7199999999279</c:v>
                </c:pt>
                <c:pt idx="23773">
                  <c:v>237.729999999928</c:v>
                </c:pt>
                <c:pt idx="23774">
                  <c:v>237.739999999928</c:v>
                </c:pt>
                <c:pt idx="23775">
                  <c:v>237.749999999928</c:v>
                </c:pt>
                <c:pt idx="23776">
                  <c:v>237.759999999928</c:v>
                </c:pt>
                <c:pt idx="23777">
                  <c:v>237.769999999928</c:v>
                </c:pt>
                <c:pt idx="23778">
                  <c:v>237.779999999928</c:v>
                </c:pt>
                <c:pt idx="23779">
                  <c:v>237.789999999928</c:v>
                </c:pt>
                <c:pt idx="23780">
                  <c:v>237.799999999928</c:v>
                </c:pt>
                <c:pt idx="23781">
                  <c:v>237.809999999928</c:v>
                </c:pt>
                <c:pt idx="23782">
                  <c:v>237.819999999928</c:v>
                </c:pt>
                <c:pt idx="23783">
                  <c:v>237.829999999928</c:v>
                </c:pt>
                <c:pt idx="23784">
                  <c:v>237.839999999928</c:v>
                </c:pt>
                <c:pt idx="23785">
                  <c:v>237.849999999928</c:v>
                </c:pt>
                <c:pt idx="23786">
                  <c:v>237.859999999928</c:v>
                </c:pt>
                <c:pt idx="23787">
                  <c:v>237.869999999928</c:v>
                </c:pt>
                <c:pt idx="23788">
                  <c:v>237.879999999928</c:v>
                </c:pt>
                <c:pt idx="23789">
                  <c:v>237.889999999928</c:v>
                </c:pt>
                <c:pt idx="23790">
                  <c:v>237.899999999928</c:v>
                </c:pt>
                <c:pt idx="23791">
                  <c:v>237.909999999928</c:v>
                </c:pt>
                <c:pt idx="23792">
                  <c:v>237.919999999928</c:v>
                </c:pt>
                <c:pt idx="23793">
                  <c:v>237.929999999928</c:v>
                </c:pt>
                <c:pt idx="23794">
                  <c:v>237.939999999928</c:v>
                </c:pt>
                <c:pt idx="23795">
                  <c:v>237.949999999928</c:v>
                </c:pt>
                <c:pt idx="23796">
                  <c:v>237.959999999928</c:v>
                </c:pt>
                <c:pt idx="23797">
                  <c:v>237.969999999928</c:v>
                </c:pt>
                <c:pt idx="23798">
                  <c:v>237.979999999928</c:v>
                </c:pt>
                <c:pt idx="23799">
                  <c:v>237.989999999928</c:v>
                </c:pt>
                <c:pt idx="23800">
                  <c:v>237.999999999928</c:v>
                </c:pt>
                <c:pt idx="23801">
                  <c:v>238.009999999928</c:v>
                </c:pt>
                <c:pt idx="23802">
                  <c:v>238.019999999928</c:v>
                </c:pt>
                <c:pt idx="23803">
                  <c:v>238.029999999928</c:v>
                </c:pt>
                <c:pt idx="23804">
                  <c:v>238.039999999928</c:v>
                </c:pt>
                <c:pt idx="23805">
                  <c:v>238.049999999928</c:v>
                </c:pt>
                <c:pt idx="23806">
                  <c:v>238.059999999928</c:v>
                </c:pt>
                <c:pt idx="23807">
                  <c:v>238.069999999928</c:v>
                </c:pt>
                <c:pt idx="23808">
                  <c:v>238.079999999928</c:v>
                </c:pt>
                <c:pt idx="23809">
                  <c:v>238.089999999928</c:v>
                </c:pt>
                <c:pt idx="23810">
                  <c:v>238.099999999928</c:v>
                </c:pt>
                <c:pt idx="23811">
                  <c:v>238.109999999928</c:v>
                </c:pt>
                <c:pt idx="23812">
                  <c:v>238.119999999928</c:v>
                </c:pt>
                <c:pt idx="23813">
                  <c:v>238.129999999928</c:v>
                </c:pt>
                <c:pt idx="23814">
                  <c:v>238.139999999928</c:v>
                </c:pt>
                <c:pt idx="23815">
                  <c:v>238.149999999928</c:v>
                </c:pt>
                <c:pt idx="23816">
                  <c:v>238.159999999928</c:v>
                </c:pt>
                <c:pt idx="23817">
                  <c:v>238.169999999928</c:v>
                </c:pt>
                <c:pt idx="23818">
                  <c:v>238.179999999928</c:v>
                </c:pt>
                <c:pt idx="23819">
                  <c:v>238.189999999928</c:v>
                </c:pt>
                <c:pt idx="23820">
                  <c:v>238.199999999928</c:v>
                </c:pt>
                <c:pt idx="23821">
                  <c:v>238.209999999928</c:v>
                </c:pt>
                <c:pt idx="23822">
                  <c:v>238.2199999999279</c:v>
                </c:pt>
                <c:pt idx="23823">
                  <c:v>238.229999999928</c:v>
                </c:pt>
                <c:pt idx="23824">
                  <c:v>238.239999999928</c:v>
                </c:pt>
                <c:pt idx="23825">
                  <c:v>238.249999999928</c:v>
                </c:pt>
                <c:pt idx="23826">
                  <c:v>238.259999999928</c:v>
                </c:pt>
                <c:pt idx="23827">
                  <c:v>238.269999999928</c:v>
                </c:pt>
                <c:pt idx="23828">
                  <c:v>238.279999999928</c:v>
                </c:pt>
                <c:pt idx="23829">
                  <c:v>238.289999999928</c:v>
                </c:pt>
                <c:pt idx="23830">
                  <c:v>238.299999999928</c:v>
                </c:pt>
                <c:pt idx="23831">
                  <c:v>238.309999999928</c:v>
                </c:pt>
                <c:pt idx="23832">
                  <c:v>238.319999999928</c:v>
                </c:pt>
                <c:pt idx="23833">
                  <c:v>238.329999999928</c:v>
                </c:pt>
                <c:pt idx="23834">
                  <c:v>238.339999999928</c:v>
                </c:pt>
                <c:pt idx="23835">
                  <c:v>238.349999999928</c:v>
                </c:pt>
                <c:pt idx="23836">
                  <c:v>238.359999999928</c:v>
                </c:pt>
                <c:pt idx="23837">
                  <c:v>238.369999999928</c:v>
                </c:pt>
                <c:pt idx="23838">
                  <c:v>238.379999999928</c:v>
                </c:pt>
                <c:pt idx="23839">
                  <c:v>238.389999999928</c:v>
                </c:pt>
                <c:pt idx="23840">
                  <c:v>238.399999999928</c:v>
                </c:pt>
                <c:pt idx="23841">
                  <c:v>238.409999999928</c:v>
                </c:pt>
                <c:pt idx="23842">
                  <c:v>238.419999999928</c:v>
                </c:pt>
                <c:pt idx="23843">
                  <c:v>238.429999999928</c:v>
                </c:pt>
                <c:pt idx="23844">
                  <c:v>238.439999999928</c:v>
                </c:pt>
                <c:pt idx="23845">
                  <c:v>238.449999999928</c:v>
                </c:pt>
                <c:pt idx="23846">
                  <c:v>238.459999999928</c:v>
                </c:pt>
                <c:pt idx="23847">
                  <c:v>238.469999999928</c:v>
                </c:pt>
                <c:pt idx="23848">
                  <c:v>238.479999999928</c:v>
                </c:pt>
                <c:pt idx="23849">
                  <c:v>238.489999999928</c:v>
                </c:pt>
                <c:pt idx="23850">
                  <c:v>238.499999999928</c:v>
                </c:pt>
                <c:pt idx="23851">
                  <c:v>238.509999999928</c:v>
                </c:pt>
                <c:pt idx="23852">
                  <c:v>238.519999999928</c:v>
                </c:pt>
                <c:pt idx="23853">
                  <c:v>238.529999999928</c:v>
                </c:pt>
                <c:pt idx="23854">
                  <c:v>238.539999999928</c:v>
                </c:pt>
                <c:pt idx="23855">
                  <c:v>238.549999999928</c:v>
                </c:pt>
                <c:pt idx="23856">
                  <c:v>238.559999999928</c:v>
                </c:pt>
                <c:pt idx="23857">
                  <c:v>238.569999999928</c:v>
                </c:pt>
                <c:pt idx="23858">
                  <c:v>238.579999999928</c:v>
                </c:pt>
                <c:pt idx="23859">
                  <c:v>238.589999999927</c:v>
                </c:pt>
                <c:pt idx="23860">
                  <c:v>238.599999999927</c:v>
                </c:pt>
                <c:pt idx="23861">
                  <c:v>238.609999999927</c:v>
                </c:pt>
                <c:pt idx="23862">
                  <c:v>238.619999999927</c:v>
                </c:pt>
                <c:pt idx="23863">
                  <c:v>238.629999999927</c:v>
                </c:pt>
                <c:pt idx="23864">
                  <c:v>238.639999999927</c:v>
                </c:pt>
                <c:pt idx="23865">
                  <c:v>238.649999999927</c:v>
                </c:pt>
                <c:pt idx="23866">
                  <c:v>238.659999999927</c:v>
                </c:pt>
                <c:pt idx="23867">
                  <c:v>238.669999999927</c:v>
                </c:pt>
                <c:pt idx="23868">
                  <c:v>238.679999999927</c:v>
                </c:pt>
                <c:pt idx="23869">
                  <c:v>238.689999999927</c:v>
                </c:pt>
                <c:pt idx="23870">
                  <c:v>238.699999999927</c:v>
                </c:pt>
                <c:pt idx="23871">
                  <c:v>238.709999999927</c:v>
                </c:pt>
                <c:pt idx="23872">
                  <c:v>238.719999999927</c:v>
                </c:pt>
                <c:pt idx="23873">
                  <c:v>238.729999999927</c:v>
                </c:pt>
                <c:pt idx="23874">
                  <c:v>238.739999999927</c:v>
                </c:pt>
                <c:pt idx="23875">
                  <c:v>238.749999999927</c:v>
                </c:pt>
                <c:pt idx="23876">
                  <c:v>238.759999999927</c:v>
                </c:pt>
                <c:pt idx="23877">
                  <c:v>238.769999999927</c:v>
                </c:pt>
                <c:pt idx="23878">
                  <c:v>238.779999999927</c:v>
                </c:pt>
                <c:pt idx="23879">
                  <c:v>238.789999999927</c:v>
                </c:pt>
                <c:pt idx="23880">
                  <c:v>238.799999999927</c:v>
                </c:pt>
                <c:pt idx="23881">
                  <c:v>238.809999999927</c:v>
                </c:pt>
                <c:pt idx="23882">
                  <c:v>238.819999999927</c:v>
                </c:pt>
                <c:pt idx="23883">
                  <c:v>238.829999999927</c:v>
                </c:pt>
                <c:pt idx="23884">
                  <c:v>238.839999999927</c:v>
                </c:pt>
                <c:pt idx="23885">
                  <c:v>238.849999999927</c:v>
                </c:pt>
                <c:pt idx="23886">
                  <c:v>238.859999999927</c:v>
                </c:pt>
                <c:pt idx="23887">
                  <c:v>238.869999999927</c:v>
                </c:pt>
                <c:pt idx="23888">
                  <c:v>238.879999999927</c:v>
                </c:pt>
                <c:pt idx="23889">
                  <c:v>238.889999999927</c:v>
                </c:pt>
                <c:pt idx="23890">
                  <c:v>238.899999999927</c:v>
                </c:pt>
                <c:pt idx="23891">
                  <c:v>238.909999999927</c:v>
                </c:pt>
                <c:pt idx="23892">
                  <c:v>238.919999999927</c:v>
                </c:pt>
                <c:pt idx="23893">
                  <c:v>238.929999999927</c:v>
                </c:pt>
                <c:pt idx="23894">
                  <c:v>238.939999999927</c:v>
                </c:pt>
                <c:pt idx="23895">
                  <c:v>238.949999999927</c:v>
                </c:pt>
                <c:pt idx="23896">
                  <c:v>238.959999999927</c:v>
                </c:pt>
                <c:pt idx="23897">
                  <c:v>238.969999999927</c:v>
                </c:pt>
                <c:pt idx="23898">
                  <c:v>238.979999999927</c:v>
                </c:pt>
                <c:pt idx="23899">
                  <c:v>238.989999999927</c:v>
                </c:pt>
                <c:pt idx="23900">
                  <c:v>238.999999999927</c:v>
                </c:pt>
                <c:pt idx="23901">
                  <c:v>239.009999999927</c:v>
                </c:pt>
                <c:pt idx="23902">
                  <c:v>239.019999999927</c:v>
                </c:pt>
                <c:pt idx="23903">
                  <c:v>239.029999999927</c:v>
                </c:pt>
                <c:pt idx="23904">
                  <c:v>239.039999999927</c:v>
                </c:pt>
                <c:pt idx="23905">
                  <c:v>239.049999999927</c:v>
                </c:pt>
                <c:pt idx="23906">
                  <c:v>239.059999999927</c:v>
                </c:pt>
                <c:pt idx="23907">
                  <c:v>239.069999999927</c:v>
                </c:pt>
                <c:pt idx="23908">
                  <c:v>239.079999999927</c:v>
                </c:pt>
                <c:pt idx="23909">
                  <c:v>239.089999999927</c:v>
                </c:pt>
                <c:pt idx="23910">
                  <c:v>239.099999999927</c:v>
                </c:pt>
                <c:pt idx="23911">
                  <c:v>239.109999999927</c:v>
                </c:pt>
                <c:pt idx="23912">
                  <c:v>239.119999999927</c:v>
                </c:pt>
                <c:pt idx="23913">
                  <c:v>239.129999999927</c:v>
                </c:pt>
                <c:pt idx="23914">
                  <c:v>239.139999999927</c:v>
                </c:pt>
                <c:pt idx="23915">
                  <c:v>239.149999999927</c:v>
                </c:pt>
                <c:pt idx="23916">
                  <c:v>239.159999999927</c:v>
                </c:pt>
                <c:pt idx="23917">
                  <c:v>239.169999999927</c:v>
                </c:pt>
                <c:pt idx="23918">
                  <c:v>239.179999999927</c:v>
                </c:pt>
                <c:pt idx="23919">
                  <c:v>239.189999999927</c:v>
                </c:pt>
                <c:pt idx="23920">
                  <c:v>239.199999999927</c:v>
                </c:pt>
                <c:pt idx="23921">
                  <c:v>239.209999999927</c:v>
                </c:pt>
                <c:pt idx="23922">
                  <c:v>239.219999999927</c:v>
                </c:pt>
                <c:pt idx="23923">
                  <c:v>239.229999999927</c:v>
                </c:pt>
                <c:pt idx="23924">
                  <c:v>239.239999999927</c:v>
                </c:pt>
                <c:pt idx="23925">
                  <c:v>239.249999999927</c:v>
                </c:pt>
                <c:pt idx="23926">
                  <c:v>239.259999999927</c:v>
                </c:pt>
                <c:pt idx="23927">
                  <c:v>239.269999999927</c:v>
                </c:pt>
                <c:pt idx="23928">
                  <c:v>239.279999999927</c:v>
                </c:pt>
                <c:pt idx="23929">
                  <c:v>239.289999999927</c:v>
                </c:pt>
                <c:pt idx="23930">
                  <c:v>239.299999999927</c:v>
                </c:pt>
                <c:pt idx="23931">
                  <c:v>239.309999999927</c:v>
                </c:pt>
                <c:pt idx="23932">
                  <c:v>239.319999999927</c:v>
                </c:pt>
                <c:pt idx="23933">
                  <c:v>239.329999999927</c:v>
                </c:pt>
                <c:pt idx="23934">
                  <c:v>239.339999999927</c:v>
                </c:pt>
                <c:pt idx="23935">
                  <c:v>239.349999999927</c:v>
                </c:pt>
                <c:pt idx="23936">
                  <c:v>239.359999999927</c:v>
                </c:pt>
                <c:pt idx="23937">
                  <c:v>239.369999999927</c:v>
                </c:pt>
                <c:pt idx="23938">
                  <c:v>239.379999999927</c:v>
                </c:pt>
                <c:pt idx="23939">
                  <c:v>239.389999999927</c:v>
                </c:pt>
                <c:pt idx="23940">
                  <c:v>239.399999999927</c:v>
                </c:pt>
                <c:pt idx="23941">
                  <c:v>239.409999999927</c:v>
                </c:pt>
                <c:pt idx="23942">
                  <c:v>239.419999999927</c:v>
                </c:pt>
                <c:pt idx="23943">
                  <c:v>239.429999999927</c:v>
                </c:pt>
                <c:pt idx="23944">
                  <c:v>239.439999999927</c:v>
                </c:pt>
                <c:pt idx="23945">
                  <c:v>239.449999999927</c:v>
                </c:pt>
                <c:pt idx="23946">
                  <c:v>239.459999999927</c:v>
                </c:pt>
                <c:pt idx="23947">
                  <c:v>239.469999999927</c:v>
                </c:pt>
                <c:pt idx="23948">
                  <c:v>239.479999999927</c:v>
                </c:pt>
                <c:pt idx="23949">
                  <c:v>239.489999999927</c:v>
                </c:pt>
                <c:pt idx="23950">
                  <c:v>239.499999999927</c:v>
                </c:pt>
                <c:pt idx="23951">
                  <c:v>239.509999999927</c:v>
                </c:pt>
                <c:pt idx="23952">
                  <c:v>239.519999999927</c:v>
                </c:pt>
                <c:pt idx="23953">
                  <c:v>239.529999999927</c:v>
                </c:pt>
                <c:pt idx="23954">
                  <c:v>239.539999999927</c:v>
                </c:pt>
                <c:pt idx="23955">
                  <c:v>239.549999999927</c:v>
                </c:pt>
                <c:pt idx="23956">
                  <c:v>239.559999999927</c:v>
                </c:pt>
                <c:pt idx="23957">
                  <c:v>239.569999999927</c:v>
                </c:pt>
                <c:pt idx="23958">
                  <c:v>239.579999999927</c:v>
                </c:pt>
                <c:pt idx="23959">
                  <c:v>239.589999999927</c:v>
                </c:pt>
                <c:pt idx="23960">
                  <c:v>239.599999999927</c:v>
                </c:pt>
                <c:pt idx="23961">
                  <c:v>239.609999999927</c:v>
                </c:pt>
                <c:pt idx="23962">
                  <c:v>239.619999999927</c:v>
                </c:pt>
                <c:pt idx="23963">
                  <c:v>239.629999999927</c:v>
                </c:pt>
                <c:pt idx="23964">
                  <c:v>239.639999999927</c:v>
                </c:pt>
                <c:pt idx="23965">
                  <c:v>239.649999999927</c:v>
                </c:pt>
                <c:pt idx="23966">
                  <c:v>239.659999999927</c:v>
                </c:pt>
                <c:pt idx="23967">
                  <c:v>239.669999999927</c:v>
                </c:pt>
                <c:pt idx="23968">
                  <c:v>239.679999999927</c:v>
                </c:pt>
                <c:pt idx="23969">
                  <c:v>239.689999999926</c:v>
                </c:pt>
                <c:pt idx="23970">
                  <c:v>239.699999999926</c:v>
                </c:pt>
                <c:pt idx="23971">
                  <c:v>239.709999999926</c:v>
                </c:pt>
                <c:pt idx="23972">
                  <c:v>239.719999999926</c:v>
                </c:pt>
                <c:pt idx="23973">
                  <c:v>239.729999999926</c:v>
                </c:pt>
                <c:pt idx="23974">
                  <c:v>239.739999999926</c:v>
                </c:pt>
                <c:pt idx="23975">
                  <c:v>239.749999999926</c:v>
                </c:pt>
                <c:pt idx="23976">
                  <c:v>239.759999999926</c:v>
                </c:pt>
                <c:pt idx="23977">
                  <c:v>239.769999999926</c:v>
                </c:pt>
                <c:pt idx="23978">
                  <c:v>239.779999999926</c:v>
                </c:pt>
                <c:pt idx="23979">
                  <c:v>239.789999999926</c:v>
                </c:pt>
                <c:pt idx="23980">
                  <c:v>239.799999999926</c:v>
                </c:pt>
                <c:pt idx="23981">
                  <c:v>239.809999999926</c:v>
                </c:pt>
                <c:pt idx="23982">
                  <c:v>239.819999999926</c:v>
                </c:pt>
                <c:pt idx="23983">
                  <c:v>239.829999999926</c:v>
                </c:pt>
                <c:pt idx="23984">
                  <c:v>239.839999999926</c:v>
                </c:pt>
                <c:pt idx="23985">
                  <c:v>239.849999999926</c:v>
                </c:pt>
                <c:pt idx="23986">
                  <c:v>239.859999999926</c:v>
                </c:pt>
                <c:pt idx="23987">
                  <c:v>239.869999999926</c:v>
                </c:pt>
                <c:pt idx="23988">
                  <c:v>239.879999999926</c:v>
                </c:pt>
                <c:pt idx="23989">
                  <c:v>239.889999999926</c:v>
                </c:pt>
                <c:pt idx="23990">
                  <c:v>239.899999999926</c:v>
                </c:pt>
                <c:pt idx="23991">
                  <c:v>239.909999999926</c:v>
                </c:pt>
                <c:pt idx="23992">
                  <c:v>239.919999999926</c:v>
                </c:pt>
                <c:pt idx="23993">
                  <c:v>239.929999999926</c:v>
                </c:pt>
                <c:pt idx="23994">
                  <c:v>239.939999999926</c:v>
                </c:pt>
                <c:pt idx="23995">
                  <c:v>239.949999999926</c:v>
                </c:pt>
                <c:pt idx="23996">
                  <c:v>239.959999999926</c:v>
                </c:pt>
                <c:pt idx="23997">
                  <c:v>239.969999999926</c:v>
                </c:pt>
                <c:pt idx="23998">
                  <c:v>239.979999999926</c:v>
                </c:pt>
                <c:pt idx="23999">
                  <c:v>239.989999999926</c:v>
                </c:pt>
                <c:pt idx="24000">
                  <c:v>239.999999999926</c:v>
                </c:pt>
                <c:pt idx="24001">
                  <c:v>240.009999999926</c:v>
                </c:pt>
                <c:pt idx="24002">
                  <c:v>240.019999999926</c:v>
                </c:pt>
                <c:pt idx="24003">
                  <c:v>240.029999999926</c:v>
                </c:pt>
                <c:pt idx="24004">
                  <c:v>240.039999999926</c:v>
                </c:pt>
                <c:pt idx="24005">
                  <c:v>240.049999999926</c:v>
                </c:pt>
                <c:pt idx="24006">
                  <c:v>240.059999999926</c:v>
                </c:pt>
                <c:pt idx="24007">
                  <c:v>240.069999999926</c:v>
                </c:pt>
                <c:pt idx="24008">
                  <c:v>240.079999999926</c:v>
                </c:pt>
                <c:pt idx="24009">
                  <c:v>240.089999999926</c:v>
                </c:pt>
                <c:pt idx="24010">
                  <c:v>240.099999999926</c:v>
                </c:pt>
                <c:pt idx="24011">
                  <c:v>240.109999999926</c:v>
                </c:pt>
                <c:pt idx="24012">
                  <c:v>240.119999999926</c:v>
                </c:pt>
                <c:pt idx="24013">
                  <c:v>240.129999999926</c:v>
                </c:pt>
                <c:pt idx="24014">
                  <c:v>240.139999999926</c:v>
                </c:pt>
                <c:pt idx="24015">
                  <c:v>240.149999999926</c:v>
                </c:pt>
                <c:pt idx="24016">
                  <c:v>240.159999999926</c:v>
                </c:pt>
                <c:pt idx="24017">
                  <c:v>240.169999999926</c:v>
                </c:pt>
                <c:pt idx="24018">
                  <c:v>240.179999999926</c:v>
                </c:pt>
                <c:pt idx="24019">
                  <c:v>240.189999999926</c:v>
                </c:pt>
                <c:pt idx="24020">
                  <c:v>240.199999999926</c:v>
                </c:pt>
                <c:pt idx="24021">
                  <c:v>240.209999999926</c:v>
                </c:pt>
                <c:pt idx="24022">
                  <c:v>240.219999999926</c:v>
                </c:pt>
                <c:pt idx="24023">
                  <c:v>240.229999999926</c:v>
                </c:pt>
                <c:pt idx="24024">
                  <c:v>240.239999999926</c:v>
                </c:pt>
                <c:pt idx="24025">
                  <c:v>240.249999999926</c:v>
                </c:pt>
                <c:pt idx="24026">
                  <c:v>240.259999999926</c:v>
                </c:pt>
                <c:pt idx="24027">
                  <c:v>240.269999999926</c:v>
                </c:pt>
                <c:pt idx="24028">
                  <c:v>240.279999999926</c:v>
                </c:pt>
                <c:pt idx="24029">
                  <c:v>240.289999999926</c:v>
                </c:pt>
                <c:pt idx="24030">
                  <c:v>240.299999999926</c:v>
                </c:pt>
                <c:pt idx="24031">
                  <c:v>240.309999999926</c:v>
                </c:pt>
                <c:pt idx="24032">
                  <c:v>240.319999999926</c:v>
                </c:pt>
                <c:pt idx="24033">
                  <c:v>240.329999999926</c:v>
                </c:pt>
                <c:pt idx="24034">
                  <c:v>240.339999999926</c:v>
                </c:pt>
                <c:pt idx="24035">
                  <c:v>240.349999999926</c:v>
                </c:pt>
                <c:pt idx="24036">
                  <c:v>240.359999999926</c:v>
                </c:pt>
                <c:pt idx="24037">
                  <c:v>240.369999999926</c:v>
                </c:pt>
                <c:pt idx="24038">
                  <c:v>240.379999999926</c:v>
                </c:pt>
                <c:pt idx="24039">
                  <c:v>240.389999999926</c:v>
                </c:pt>
                <c:pt idx="24040">
                  <c:v>240.399999999926</c:v>
                </c:pt>
                <c:pt idx="24041">
                  <c:v>240.409999999926</c:v>
                </c:pt>
                <c:pt idx="24042">
                  <c:v>240.419999999926</c:v>
                </c:pt>
                <c:pt idx="24043">
                  <c:v>240.429999999926</c:v>
                </c:pt>
                <c:pt idx="24044">
                  <c:v>240.439999999926</c:v>
                </c:pt>
                <c:pt idx="24045">
                  <c:v>240.449999999926</c:v>
                </c:pt>
                <c:pt idx="24046">
                  <c:v>240.459999999926</c:v>
                </c:pt>
                <c:pt idx="24047">
                  <c:v>240.469999999926</c:v>
                </c:pt>
                <c:pt idx="24048">
                  <c:v>240.479999999926</c:v>
                </c:pt>
                <c:pt idx="24049">
                  <c:v>240.489999999926</c:v>
                </c:pt>
                <c:pt idx="24050">
                  <c:v>240.499999999926</c:v>
                </c:pt>
                <c:pt idx="24051">
                  <c:v>240.509999999926</c:v>
                </c:pt>
                <c:pt idx="24052">
                  <c:v>240.519999999926</c:v>
                </c:pt>
                <c:pt idx="24053">
                  <c:v>240.529999999926</c:v>
                </c:pt>
                <c:pt idx="24054">
                  <c:v>240.539999999926</c:v>
                </c:pt>
                <c:pt idx="24055">
                  <c:v>240.549999999926</c:v>
                </c:pt>
                <c:pt idx="24056">
                  <c:v>240.559999999926</c:v>
                </c:pt>
                <c:pt idx="24057">
                  <c:v>240.569999999926</c:v>
                </c:pt>
                <c:pt idx="24058">
                  <c:v>240.579999999926</c:v>
                </c:pt>
                <c:pt idx="24059">
                  <c:v>240.589999999926</c:v>
                </c:pt>
                <c:pt idx="24060">
                  <c:v>240.599999999926</c:v>
                </c:pt>
                <c:pt idx="24061">
                  <c:v>240.609999999926</c:v>
                </c:pt>
                <c:pt idx="24062">
                  <c:v>240.619999999926</c:v>
                </c:pt>
                <c:pt idx="24063">
                  <c:v>240.629999999926</c:v>
                </c:pt>
                <c:pt idx="24064">
                  <c:v>240.639999999926</c:v>
                </c:pt>
                <c:pt idx="24065">
                  <c:v>240.649999999926</c:v>
                </c:pt>
                <c:pt idx="24066">
                  <c:v>240.659999999926</c:v>
                </c:pt>
                <c:pt idx="24067">
                  <c:v>240.669999999926</c:v>
                </c:pt>
                <c:pt idx="24068">
                  <c:v>240.679999999926</c:v>
                </c:pt>
                <c:pt idx="24069">
                  <c:v>240.689999999926</c:v>
                </c:pt>
                <c:pt idx="24070">
                  <c:v>240.699999999926</c:v>
                </c:pt>
                <c:pt idx="24071">
                  <c:v>240.709999999926</c:v>
                </c:pt>
                <c:pt idx="24072">
                  <c:v>240.719999999926</c:v>
                </c:pt>
                <c:pt idx="24073">
                  <c:v>240.729999999926</c:v>
                </c:pt>
                <c:pt idx="24074">
                  <c:v>240.739999999926</c:v>
                </c:pt>
                <c:pt idx="24075">
                  <c:v>240.749999999926</c:v>
                </c:pt>
                <c:pt idx="24076">
                  <c:v>240.759999999926</c:v>
                </c:pt>
                <c:pt idx="24077">
                  <c:v>240.769999999926</c:v>
                </c:pt>
                <c:pt idx="24078">
                  <c:v>240.779999999926</c:v>
                </c:pt>
                <c:pt idx="24079">
                  <c:v>240.789999999925</c:v>
                </c:pt>
                <c:pt idx="24080">
                  <c:v>240.799999999925</c:v>
                </c:pt>
                <c:pt idx="24081">
                  <c:v>240.809999999925</c:v>
                </c:pt>
                <c:pt idx="24082">
                  <c:v>240.819999999925</c:v>
                </c:pt>
                <c:pt idx="24083">
                  <c:v>240.829999999925</c:v>
                </c:pt>
                <c:pt idx="24084">
                  <c:v>240.839999999925</c:v>
                </c:pt>
                <c:pt idx="24085">
                  <c:v>240.849999999925</c:v>
                </c:pt>
                <c:pt idx="24086">
                  <c:v>240.859999999925</c:v>
                </c:pt>
                <c:pt idx="24087">
                  <c:v>240.869999999925</c:v>
                </c:pt>
                <c:pt idx="24088">
                  <c:v>240.879999999925</c:v>
                </c:pt>
                <c:pt idx="24089">
                  <c:v>240.889999999925</c:v>
                </c:pt>
                <c:pt idx="24090">
                  <c:v>240.899999999925</c:v>
                </c:pt>
                <c:pt idx="24091">
                  <c:v>240.909999999925</c:v>
                </c:pt>
                <c:pt idx="24092">
                  <c:v>240.919999999925</c:v>
                </c:pt>
                <c:pt idx="24093">
                  <c:v>240.929999999925</c:v>
                </c:pt>
                <c:pt idx="24094">
                  <c:v>240.939999999925</c:v>
                </c:pt>
                <c:pt idx="24095">
                  <c:v>240.949999999925</c:v>
                </c:pt>
                <c:pt idx="24096">
                  <c:v>240.959999999925</c:v>
                </c:pt>
                <c:pt idx="24097">
                  <c:v>240.969999999925</c:v>
                </c:pt>
                <c:pt idx="24098">
                  <c:v>240.979999999925</c:v>
                </c:pt>
                <c:pt idx="24099">
                  <c:v>240.989999999925</c:v>
                </c:pt>
                <c:pt idx="24100">
                  <c:v>240.999999999925</c:v>
                </c:pt>
                <c:pt idx="24101">
                  <c:v>241.009999999925</c:v>
                </c:pt>
                <c:pt idx="24102">
                  <c:v>241.019999999925</c:v>
                </c:pt>
                <c:pt idx="24103">
                  <c:v>241.029999999925</c:v>
                </c:pt>
                <c:pt idx="24104">
                  <c:v>241.039999999925</c:v>
                </c:pt>
                <c:pt idx="24105">
                  <c:v>241.049999999925</c:v>
                </c:pt>
                <c:pt idx="24106">
                  <c:v>241.059999999925</c:v>
                </c:pt>
                <c:pt idx="24107">
                  <c:v>241.069999999925</c:v>
                </c:pt>
                <c:pt idx="24108">
                  <c:v>241.079999999925</c:v>
                </c:pt>
                <c:pt idx="24109">
                  <c:v>241.089999999925</c:v>
                </c:pt>
                <c:pt idx="24110">
                  <c:v>241.099999999925</c:v>
                </c:pt>
                <c:pt idx="24111">
                  <c:v>241.109999999925</c:v>
                </c:pt>
                <c:pt idx="24112">
                  <c:v>241.119999999925</c:v>
                </c:pt>
                <c:pt idx="24113">
                  <c:v>241.129999999925</c:v>
                </c:pt>
                <c:pt idx="24114">
                  <c:v>241.139999999925</c:v>
                </c:pt>
                <c:pt idx="24115">
                  <c:v>241.149999999925</c:v>
                </c:pt>
                <c:pt idx="24116">
                  <c:v>241.159999999925</c:v>
                </c:pt>
                <c:pt idx="24117">
                  <c:v>241.169999999925</c:v>
                </c:pt>
                <c:pt idx="24118">
                  <c:v>241.179999999925</c:v>
                </c:pt>
                <c:pt idx="24119">
                  <c:v>241.189999999925</c:v>
                </c:pt>
                <c:pt idx="24120">
                  <c:v>241.199999999925</c:v>
                </c:pt>
                <c:pt idx="24121">
                  <c:v>241.209999999925</c:v>
                </c:pt>
                <c:pt idx="24122">
                  <c:v>241.219999999925</c:v>
                </c:pt>
                <c:pt idx="24123">
                  <c:v>241.229999999925</c:v>
                </c:pt>
                <c:pt idx="24124">
                  <c:v>241.239999999925</c:v>
                </c:pt>
                <c:pt idx="24125">
                  <c:v>241.249999999925</c:v>
                </c:pt>
                <c:pt idx="24126">
                  <c:v>241.259999999925</c:v>
                </c:pt>
                <c:pt idx="24127">
                  <c:v>241.269999999925</c:v>
                </c:pt>
                <c:pt idx="24128">
                  <c:v>241.279999999925</c:v>
                </c:pt>
                <c:pt idx="24129">
                  <c:v>241.289999999925</c:v>
                </c:pt>
                <c:pt idx="24130">
                  <c:v>241.299999999925</c:v>
                </c:pt>
                <c:pt idx="24131">
                  <c:v>241.309999999925</c:v>
                </c:pt>
                <c:pt idx="24132">
                  <c:v>241.319999999925</c:v>
                </c:pt>
                <c:pt idx="24133">
                  <c:v>241.329999999925</c:v>
                </c:pt>
                <c:pt idx="24134">
                  <c:v>241.339999999925</c:v>
                </c:pt>
                <c:pt idx="24135">
                  <c:v>241.349999999925</c:v>
                </c:pt>
                <c:pt idx="24136">
                  <c:v>241.359999999925</c:v>
                </c:pt>
                <c:pt idx="24137">
                  <c:v>241.369999999925</c:v>
                </c:pt>
                <c:pt idx="24138">
                  <c:v>241.379999999925</c:v>
                </c:pt>
                <c:pt idx="24139">
                  <c:v>241.389999999925</c:v>
                </c:pt>
                <c:pt idx="24140">
                  <c:v>241.399999999925</c:v>
                </c:pt>
                <c:pt idx="24141">
                  <c:v>241.409999999925</c:v>
                </c:pt>
                <c:pt idx="24142">
                  <c:v>241.419999999925</c:v>
                </c:pt>
                <c:pt idx="24143">
                  <c:v>241.429999999925</c:v>
                </c:pt>
                <c:pt idx="24144">
                  <c:v>241.439999999925</c:v>
                </c:pt>
                <c:pt idx="24145">
                  <c:v>241.449999999925</c:v>
                </c:pt>
                <c:pt idx="24146">
                  <c:v>241.459999999925</c:v>
                </c:pt>
                <c:pt idx="24147">
                  <c:v>241.469999999925</c:v>
                </c:pt>
                <c:pt idx="24148">
                  <c:v>241.479999999925</c:v>
                </c:pt>
                <c:pt idx="24149">
                  <c:v>241.489999999925</c:v>
                </c:pt>
                <c:pt idx="24150">
                  <c:v>241.499999999925</c:v>
                </c:pt>
                <c:pt idx="24151">
                  <c:v>241.509999999925</c:v>
                </c:pt>
                <c:pt idx="24152">
                  <c:v>241.519999999925</c:v>
                </c:pt>
                <c:pt idx="24153">
                  <c:v>241.529999999925</c:v>
                </c:pt>
                <c:pt idx="24154">
                  <c:v>241.539999999925</c:v>
                </c:pt>
                <c:pt idx="24155">
                  <c:v>241.549999999925</c:v>
                </c:pt>
                <c:pt idx="24156">
                  <c:v>241.559999999925</c:v>
                </c:pt>
                <c:pt idx="24157">
                  <c:v>241.569999999925</c:v>
                </c:pt>
                <c:pt idx="24158">
                  <c:v>241.579999999925</c:v>
                </c:pt>
                <c:pt idx="24159">
                  <c:v>241.589999999925</c:v>
                </c:pt>
                <c:pt idx="24160">
                  <c:v>241.599999999925</c:v>
                </c:pt>
                <c:pt idx="24161">
                  <c:v>241.609999999925</c:v>
                </c:pt>
                <c:pt idx="24162">
                  <c:v>241.619999999925</c:v>
                </c:pt>
                <c:pt idx="24163">
                  <c:v>241.629999999925</c:v>
                </c:pt>
                <c:pt idx="24164">
                  <c:v>241.639999999925</c:v>
                </c:pt>
                <c:pt idx="24165">
                  <c:v>241.649999999925</c:v>
                </c:pt>
                <c:pt idx="24166">
                  <c:v>241.659999999925</c:v>
                </c:pt>
                <c:pt idx="24167">
                  <c:v>241.669999999925</c:v>
                </c:pt>
                <c:pt idx="24168">
                  <c:v>241.679999999925</c:v>
                </c:pt>
                <c:pt idx="24169">
                  <c:v>241.689999999925</c:v>
                </c:pt>
                <c:pt idx="24170">
                  <c:v>241.699999999925</c:v>
                </c:pt>
                <c:pt idx="24171">
                  <c:v>241.709999999925</c:v>
                </c:pt>
                <c:pt idx="24172">
                  <c:v>241.719999999925</c:v>
                </c:pt>
                <c:pt idx="24173">
                  <c:v>241.729999999925</c:v>
                </c:pt>
                <c:pt idx="24174">
                  <c:v>241.739999999925</c:v>
                </c:pt>
                <c:pt idx="24175">
                  <c:v>241.749999999925</c:v>
                </c:pt>
                <c:pt idx="24176">
                  <c:v>241.759999999925</c:v>
                </c:pt>
                <c:pt idx="24177">
                  <c:v>241.769999999925</c:v>
                </c:pt>
                <c:pt idx="24178">
                  <c:v>241.779999999925</c:v>
                </c:pt>
                <c:pt idx="24179">
                  <c:v>241.789999999925</c:v>
                </c:pt>
                <c:pt idx="24180">
                  <c:v>241.799999999925</c:v>
                </c:pt>
                <c:pt idx="24181">
                  <c:v>241.809999999925</c:v>
                </c:pt>
                <c:pt idx="24182">
                  <c:v>241.819999999925</c:v>
                </c:pt>
                <c:pt idx="24183">
                  <c:v>241.829999999925</c:v>
                </c:pt>
                <c:pt idx="24184">
                  <c:v>241.839999999925</c:v>
                </c:pt>
                <c:pt idx="24185">
                  <c:v>241.849999999925</c:v>
                </c:pt>
                <c:pt idx="24186">
                  <c:v>241.859999999925</c:v>
                </c:pt>
                <c:pt idx="24187">
                  <c:v>241.869999999925</c:v>
                </c:pt>
                <c:pt idx="24188">
                  <c:v>241.879999999925</c:v>
                </c:pt>
                <c:pt idx="24189">
                  <c:v>241.889999999924</c:v>
                </c:pt>
                <c:pt idx="24190">
                  <c:v>241.899999999924</c:v>
                </c:pt>
                <c:pt idx="24191">
                  <c:v>241.909999999924</c:v>
                </c:pt>
                <c:pt idx="24192">
                  <c:v>241.919999999924</c:v>
                </c:pt>
                <c:pt idx="24193">
                  <c:v>241.929999999924</c:v>
                </c:pt>
                <c:pt idx="24194">
                  <c:v>241.939999999924</c:v>
                </c:pt>
                <c:pt idx="24195">
                  <c:v>241.949999999924</c:v>
                </c:pt>
                <c:pt idx="24196">
                  <c:v>241.959999999924</c:v>
                </c:pt>
                <c:pt idx="24197">
                  <c:v>241.969999999924</c:v>
                </c:pt>
                <c:pt idx="24198">
                  <c:v>241.979999999924</c:v>
                </c:pt>
                <c:pt idx="24199">
                  <c:v>241.989999999924</c:v>
                </c:pt>
                <c:pt idx="24200">
                  <c:v>241.999999999924</c:v>
                </c:pt>
                <c:pt idx="24201">
                  <c:v>242.009999999924</c:v>
                </c:pt>
                <c:pt idx="24202">
                  <c:v>242.019999999924</c:v>
                </c:pt>
                <c:pt idx="24203">
                  <c:v>242.029999999924</c:v>
                </c:pt>
                <c:pt idx="24204">
                  <c:v>242.039999999924</c:v>
                </c:pt>
                <c:pt idx="24205">
                  <c:v>242.049999999924</c:v>
                </c:pt>
                <c:pt idx="24206">
                  <c:v>242.059999999924</c:v>
                </c:pt>
                <c:pt idx="24207">
                  <c:v>242.069999999924</c:v>
                </c:pt>
                <c:pt idx="24208">
                  <c:v>242.079999999924</c:v>
                </c:pt>
                <c:pt idx="24209">
                  <c:v>242.089999999924</c:v>
                </c:pt>
                <c:pt idx="24210">
                  <c:v>242.099999999924</c:v>
                </c:pt>
                <c:pt idx="24211">
                  <c:v>242.109999999924</c:v>
                </c:pt>
                <c:pt idx="24212">
                  <c:v>242.119999999924</c:v>
                </c:pt>
                <c:pt idx="24213">
                  <c:v>242.129999999924</c:v>
                </c:pt>
                <c:pt idx="24214">
                  <c:v>242.139999999924</c:v>
                </c:pt>
                <c:pt idx="24215">
                  <c:v>242.149999999924</c:v>
                </c:pt>
                <c:pt idx="24216">
                  <c:v>242.159999999924</c:v>
                </c:pt>
                <c:pt idx="24217">
                  <c:v>242.169999999924</c:v>
                </c:pt>
                <c:pt idx="24218">
                  <c:v>242.179999999924</c:v>
                </c:pt>
                <c:pt idx="24219">
                  <c:v>242.189999999924</c:v>
                </c:pt>
                <c:pt idx="24220">
                  <c:v>242.199999999924</c:v>
                </c:pt>
                <c:pt idx="24221">
                  <c:v>242.209999999924</c:v>
                </c:pt>
                <c:pt idx="24222">
                  <c:v>242.219999999924</c:v>
                </c:pt>
                <c:pt idx="24223">
                  <c:v>242.229999999924</c:v>
                </c:pt>
                <c:pt idx="24224">
                  <c:v>242.239999999924</c:v>
                </c:pt>
                <c:pt idx="24225">
                  <c:v>242.249999999924</c:v>
                </c:pt>
                <c:pt idx="24226">
                  <c:v>242.259999999924</c:v>
                </c:pt>
                <c:pt idx="24227">
                  <c:v>242.269999999924</c:v>
                </c:pt>
                <c:pt idx="24228">
                  <c:v>242.279999999924</c:v>
                </c:pt>
                <c:pt idx="24229">
                  <c:v>242.289999999924</c:v>
                </c:pt>
                <c:pt idx="24230">
                  <c:v>242.299999999924</c:v>
                </c:pt>
                <c:pt idx="24231">
                  <c:v>242.309999999924</c:v>
                </c:pt>
                <c:pt idx="24232">
                  <c:v>242.319999999924</c:v>
                </c:pt>
                <c:pt idx="24233">
                  <c:v>242.329999999924</c:v>
                </c:pt>
                <c:pt idx="24234">
                  <c:v>242.339999999924</c:v>
                </c:pt>
                <c:pt idx="24235">
                  <c:v>242.349999999924</c:v>
                </c:pt>
                <c:pt idx="24236">
                  <c:v>242.359999999924</c:v>
                </c:pt>
                <c:pt idx="24237">
                  <c:v>242.369999999924</c:v>
                </c:pt>
                <c:pt idx="24238">
                  <c:v>242.379999999924</c:v>
                </c:pt>
                <c:pt idx="24239">
                  <c:v>242.389999999924</c:v>
                </c:pt>
                <c:pt idx="24240">
                  <c:v>242.399999999924</c:v>
                </c:pt>
                <c:pt idx="24241">
                  <c:v>242.409999999924</c:v>
                </c:pt>
                <c:pt idx="24242">
                  <c:v>242.419999999924</c:v>
                </c:pt>
                <c:pt idx="24243">
                  <c:v>242.429999999924</c:v>
                </c:pt>
                <c:pt idx="24244">
                  <c:v>242.439999999924</c:v>
                </c:pt>
                <c:pt idx="24245">
                  <c:v>242.449999999924</c:v>
                </c:pt>
                <c:pt idx="24246">
                  <c:v>242.459999999924</c:v>
                </c:pt>
                <c:pt idx="24247">
                  <c:v>242.469999999924</c:v>
                </c:pt>
                <c:pt idx="24248">
                  <c:v>242.479999999924</c:v>
                </c:pt>
                <c:pt idx="24249">
                  <c:v>242.489999999924</c:v>
                </c:pt>
                <c:pt idx="24250">
                  <c:v>242.499999999924</c:v>
                </c:pt>
                <c:pt idx="24251">
                  <c:v>242.509999999924</c:v>
                </c:pt>
                <c:pt idx="24252">
                  <c:v>242.519999999924</c:v>
                </c:pt>
                <c:pt idx="24253">
                  <c:v>242.529999999924</c:v>
                </c:pt>
                <c:pt idx="24254">
                  <c:v>242.539999999924</c:v>
                </c:pt>
                <c:pt idx="24255">
                  <c:v>242.549999999924</c:v>
                </c:pt>
                <c:pt idx="24256">
                  <c:v>242.559999999924</c:v>
                </c:pt>
                <c:pt idx="24257">
                  <c:v>242.569999999924</c:v>
                </c:pt>
                <c:pt idx="24258">
                  <c:v>242.579999999924</c:v>
                </c:pt>
                <c:pt idx="24259">
                  <c:v>242.589999999924</c:v>
                </c:pt>
                <c:pt idx="24260">
                  <c:v>242.599999999924</c:v>
                </c:pt>
                <c:pt idx="24261">
                  <c:v>242.609999999924</c:v>
                </c:pt>
                <c:pt idx="24262">
                  <c:v>242.619999999924</c:v>
                </c:pt>
                <c:pt idx="24263">
                  <c:v>242.629999999924</c:v>
                </c:pt>
                <c:pt idx="24264">
                  <c:v>242.639999999924</c:v>
                </c:pt>
                <c:pt idx="24265">
                  <c:v>242.649999999924</c:v>
                </c:pt>
                <c:pt idx="24266">
                  <c:v>242.659999999924</c:v>
                </c:pt>
                <c:pt idx="24267">
                  <c:v>242.669999999924</c:v>
                </c:pt>
                <c:pt idx="24268">
                  <c:v>242.679999999924</c:v>
                </c:pt>
                <c:pt idx="24269">
                  <c:v>242.689999999924</c:v>
                </c:pt>
                <c:pt idx="24270">
                  <c:v>242.699999999924</c:v>
                </c:pt>
                <c:pt idx="24271">
                  <c:v>242.709999999924</c:v>
                </c:pt>
                <c:pt idx="24272">
                  <c:v>242.719999999924</c:v>
                </c:pt>
                <c:pt idx="24273">
                  <c:v>242.729999999924</c:v>
                </c:pt>
                <c:pt idx="24274">
                  <c:v>242.739999999924</c:v>
                </c:pt>
                <c:pt idx="24275">
                  <c:v>242.749999999924</c:v>
                </c:pt>
                <c:pt idx="24276">
                  <c:v>242.759999999924</c:v>
                </c:pt>
                <c:pt idx="24277">
                  <c:v>242.769999999924</c:v>
                </c:pt>
                <c:pt idx="24278">
                  <c:v>242.779999999924</c:v>
                </c:pt>
                <c:pt idx="24279">
                  <c:v>242.789999999924</c:v>
                </c:pt>
                <c:pt idx="24280">
                  <c:v>242.799999999924</c:v>
                </c:pt>
                <c:pt idx="24281">
                  <c:v>242.809999999924</c:v>
                </c:pt>
                <c:pt idx="24282">
                  <c:v>242.819999999924</c:v>
                </c:pt>
                <c:pt idx="24283">
                  <c:v>242.829999999924</c:v>
                </c:pt>
                <c:pt idx="24284">
                  <c:v>242.839999999924</c:v>
                </c:pt>
                <c:pt idx="24285">
                  <c:v>242.849999999924</c:v>
                </c:pt>
                <c:pt idx="24286">
                  <c:v>242.859999999924</c:v>
                </c:pt>
                <c:pt idx="24287">
                  <c:v>242.869999999924</c:v>
                </c:pt>
                <c:pt idx="24288">
                  <c:v>242.879999999924</c:v>
                </c:pt>
                <c:pt idx="24289">
                  <c:v>242.889999999924</c:v>
                </c:pt>
                <c:pt idx="24290">
                  <c:v>242.899999999924</c:v>
                </c:pt>
                <c:pt idx="24291">
                  <c:v>242.909999999924</c:v>
                </c:pt>
                <c:pt idx="24292">
                  <c:v>242.919999999924</c:v>
                </c:pt>
                <c:pt idx="24293">
                  <c:v>242.929999999924</c:v>
                </c:pt>
                <c:pt idx="24294">
                  <c:v>242.939999999924</c:v>
                </c:pt>
                <c:pt idx="24295">
                  <c:v>242.949999999924</c:v>
                </c:pt>
                <c:pt idx="24296">
                  <c:v>242.959999999924</c:v>
                </c:pt>
                <c:pt idx="24297">
                  <c:v>242.969999999924</c:v>
                </c:pt>
                <c:pt idx="24298">
                  <c:v>242.979999999924</c:v>
                </c:pt>
                <c:pt idx="24299">
                  <c:v>242.989999999923</c:v>
                </c:pt>
                <c:pt idx="24300">
                  <c:v>242.999999999923</c:v>
                </c:pt>
                <c:pt idx="24301">
                  <c:v>243.009999999923</c:v>
                </c:pt>
                <c:pt idx="24302">
                  <c:v>243.019999999923</c:v>
                </c:pt>
                <c:pt idx="24303">
                  <c:v>243.029999999923</c:v>
                </c:pt>
                <c:pt idx="24304">
                  <c:v>243.039999999923</c:v>
                </c:pt>
                <c:pt idx="24305">
                  <c:v>243.049999999923</c:v>
                </c:pt>
                <c:pt idx="24306">
                  <c:v>243.059999999923</c:v>
                </c:pt>
                <c:pt idx="24307">
                  <c:v>243.069999999923</c:v>
                </c:pt>
                <c:pt idx="24308">
                  <c:v>243.079999999923</c:v>
                </c:pt>
                <c:pt idx="24309">
                  <c:v>243.089999999923</c:v>
                </c:pt>
                <c:pt idx="24310">
                  <c:v>243.099999999923</c:v>
                </c:pt>
                <c:pt idx="24311">
                  <c:v>243.109999999923</c:v>
                </c:pt>
                <c:pt idx="24312">
                  <c:v>243.119999999923</c:v>
                </c:pt>
                <c:pt idx="24313">
                  <c:v>243.129999999923</c:v>
                </c:pt>
                <c:pt idx="24314">
                  <c:v>243.139999999923</c:v>
                </c:pt>
                <c:pt idx="24315">
                  <c:v>243.149999999923</c:v>
                </c:pt>
                <c:pt idx="24316">
                  <c:v>243.159999999923</c:v>
                </c:pt>
                <c:pt idx="24317">
                  <c:v>243.169999999923</c:v>
                </c:pt>
                <c:pt idx="24318">
                  <c:v>243.179999999923</c:v>
                </c:pt>
                <c:pt idx="24319">
                  <c:v>243.189999999923</c:v>
                </c:pt>
                <c:pt idx="24320">
                  <c:v>243.199999999923</c:v>
                </c:pt>
                <c:pt idx="24321">
                  <c:v>243.209999999923</c:v>
                </c:pt>
                <c:pt idx="24322">
                  <c:v>243.219999999923</c:v>
                </c:pt>
                <c:pt idx="24323">
                  <c:v>243.229999999923</c:v>
                </c:pt>
                <c:pt idx="24324">
                  <c:v>243.239999999923</c:v>
                </c:pt>
                <c:pt idx="24325">
                  <c:v>243.249999999923</c:v>
                </c:pt>
                <c:pt idx="24326">
                  <c:v>243.259999999923</c:v>
                </c:pt>
                <c:pt idx="24327">
                  <c:v>243.269999999923</c:v>
                </c:pt>
                <c:pt idx="24328">
                  <c:v>243.279999999923</c:v>
                </c:pt>
                <c:pt idx="24329">
                  <c:v>243.289999999923</c:v>
                </c:pt>
                <c:pt idx="24330">
                  <c:v>243.299999999923</c:v>
                </c:pt>
                <c:pt idx="24331">
                  <c:v>243.309999999923</c:v>
                </c:pt>
                <c:pt idx="24332">
                  <c:v>243.319999999923</c:v>
                </c:pt>
                <c:pt idx="24333">
                  <c:v>243.329999999923</c:v>
                </c:pt>
                <c:pt idx="24334">
                  <c:v>243.339999999923</c:v>
                </c:pt>
                <c:pt idx="24335">
                  <c:v>243.349999999923</c:v>
                </c:pt>
                <c:pt idx="24336">
                  <c:v>243.359999999923</c:v>
                </c:pt>
                <c:pt idx="24337">
                  <c:v>243.369999999923</c:v>
                </c:pt>
                <c:pt idx="24338">
                  <c:v>243.379999999923</c:v>
                </c:pt>
                <c:pt idx="24339">
                  <c:v>243.389999999923</c:v>
                </c:pt>
                <c:pt idx="24340">
                  <c:v>243.399999999923</c:v>
                </c:pt>
                <c:pt idx="24341">
                  <c:v>243.409999999923</c:v>
                </c:pt>
                <c:pt idx="24342">
                  <c:v>243.419999999923</c:v>
                </c:pt>
                <c:pt idx="24343">
                  <c:v>243.429999999923</c:v>
                </c:pt>
                <c:pt idx="24344">
                  <c:v>243.439999999923</c:v>
                </c:pt>
                <c:pt idx="24345">
                  <c:v>243.449999999923</c:v>
                </c:pt>
                <c:pt idx="24346">
                  <c:v>243.459999999923</c:v>
                </c:pt>
                <c:pt idx="24347">
                  <c:v>243.469999999923</c:v>
                </c:pt>
                <c:pt idx="24348">
                  <c:v>243.479999999923</c:v>
                </c:pt>
                <c:pt idx="24349">
                  <c:v>243.489999999923</c:v>
                </c:pt>
                <c:pt idx="24350">
                  <c:v>243.499999999923</c:v>
                </c:pt>
                <c:pt idx="24351">
                  <c:v>243.509999999923</c:v>
                </c:pt>
                <c:pt idx="24352">
                  <c:v>243.519999999923</c:v>
                </c:pt>
                <c:pt idx="24353">
                  <c:v>243.529999999923</c:v>
                </c:pt>
                <c:pt idx="24354">
                  <c:v>243.539999999923</c:v>
                </c:pt>
                <c:pt idx="24355">
                  <c:v>243.549999999923</c:v>
                </c:pt>
                <c:pt idx="24356">
                  <c:v>243.559999999923</c:v>
                </c:pt>
                <c:pt idx="24357">
                  <c:v>243.569999999923</c:v>
                </c:pt>
                <c:pt idx="24358">
                  <c:v>243.579999999923</c:v>
                </c:pt>
                <c:pt idx="24359">
                  <c:v>243.589999999923</c:v>
                </c:pt>
                <c:pt idx="24360">
                  <c:v>243.599999999923</c:v>
                </c:pt>
                <c:pt idx="24361">
                  <c:v>243.609999999923</c:v>
                </c:pt>
                <c:pt idx="24362">
                  <c:v>243.619999999923</c:v>
                </c:pt>
                <c:pt idx="24363">
                  <c:v>243.629999999923</c:v>
                </c:pt>
                <c:pt idx="24364">
                  <c:v>243.639999999923</c:v>
                </c:pt>
                <c:pt idx="24365">
                  <c:v>243.649999999923</c:v>
                </c:pt>
                <c:pt idx="24366">
                  <c:v>243.659999999923</c:v>
                </c:pt>
                <c:pt idx="24367">
                  <c:v>243.669999999923</c:v>
                </c:pt>
                <c:pt idx="24368">
                  <c:v>243.679999999923</c:v>
                </c:pt>
                <c:pt idx="24369">
                  <c:v>243.689999999923</c:v>
                </c:pt>
                <c:pt idx="24370">
                  <c:v>243.699999999923</c:v>
                </c:pt>
                <c:pt idx="24371">
                  <c:v>243.709999999923</c:v>
                </c:pt>
                <c:pt idx="24372">
                  <c:v>243.719999999923</c:v>
                </c:pt>
                <c:pt idx="24373">
                  <c:v>243.729999999923</c:v>
                </c:pt>
                <c:pt idx="24374">
                  <c:v>243.739999999923</c:v>
                </c:pt>
                <c:pt idx="24375">
                  <c:v>243.749999999923</c:v>
                </c:pt>
                <c:pt idx="24376">
                  <c:v>243.759999999923</c:v>
                </c:pt>
                <c:pt idx="24377">
                  <c:v>243.769999999923</c:v>
                </c:pt>
                <c:pt idx="24378">
                  <c:v>243.779999999923</c:v>
                </c:pt>
                <c:pt idx="24379">
                  <c:v>243.789999999923</c:v>
                </c:pt>
                <c:pt idx="24380">
                  <c:v>243.799999999923</c:v>
                </c:pt>
                <c:pt idx="24381">
                  <c:v>243.809999999923</c:v>
                </c:pt>
                <c:pt idx="24382">
                  <c:v>243.819999999923</c:v>
                </c:pt>
                <c:pt idx="24383">
                  <c:v>243.829999999923</c:v>
                </c:pt>
                <c:pt idx="24384">
                  <c:v>243.839999999923</c:v>
                </c:pt>
                <c:pt idx="24385">
                  <c:v>243.849999999923</c:v>
                </c:pt>
                <c:pt idx="24386">
                  <c:v>243.859999999923</c:v>
                </c:pt>
                <c:pt idx="24387">
                  <c:v>243.869999999923</c:v>
                </c:pt>
                <c:pt idx="24388">
                  <c:v>243.879999999923</c:v>
                </c:pt>
                <c:pt idx="24389">
                  <c:v>243.889999999923</c:v>
                </c:pt>
                <c:pt idx="24390">
                  <c:v>243.899999999923</c:v>
                </c:pt>
                <c:pt idx="24391">
                  <c:v>243.909999999923</c:v>
                </c:pt>
                <c:pt idx="24392">
                  <c:v>243.919999999923</c:v>
                </c:pt>
                <c:pt idx="24393">
                  <c:v>243.929999999923</c:v>
                </c:pt>
                <c:pt idx="24394">
                  <c:v>243.939999999923</c:v>
                </c:pt>
                <c:pt idx="24395">
                  <c:v>243.949999999923</c:v>
                </c:pt>
                <c:pt idx="24396">
                  <c:v>243.959999999923</c:v>
                </c:pt>
                <c:pt idx="24397">
                  <c:v>243.969999999923</c:v>
                </c:pt>
                <c:pt idx="24398">
                  <c:v>243.979999999923</c:v>
                </c:pt>
                <c:pt idx="24399">
                  <c:v>243.989999999923</c:v>
                </c:pt>
                <c:pt idx="24400">
                  <c:v>243.999999999923</c:v>
                </c:pt>
                <c:pt idx="24401">
                  <c:v>244.009999999923</c:v>
                </c:pt>
                <c:pt idx="24402">
                  <c:v>244.019999999923</c:v>
                </c:pt>
                <c:pt idx="24403">
                  <c:v>244.029999999923</c:v>
                </c:pt>
                <c:pt idx="24404">
                  <c:v>244.039999999923</c:v>
                </c:pt>
                <c:pt idx="24405">
                  <c:v>244.049999999923</c:v>
                </c:pt>
                <c:pt idx="24406">
                  <c:v>244.059999999923</c:v>
                </c:pt>
                <c:pt idx="24407">
                  <c:v>244.069999999923</c:v>
                </c:pt>
                <c:pt idx="24408">
                  <c:v>244.079999999923</c:v>
                </c:pt>
                <c:pt idx="24409">
                  <c:v>244.089999999922</c:v>
                </c:pt>
                <c:pt idx="24410">
                  <c:v>244.099999999922</c:v>
                </c:pt>
                <c:pt idx="24411">
                  <c:v>244.109999999922</c:v>
                </c:pt>
                <c:pt idx="24412">
                  <c:v>244.119999999922</c:v>
                </c:pt>
                <c:pt idx="24413">
                  <c:v>244.129999999922</c:v>
                </c:pt>
                <c:pt idx="24414">
                  <c:v>244.139999999922</c:v>
                </c:pt>
                <c:pt idx="24415">
                  <c:v>244.149999999922</c:v>
                </c:pt>
                <c:pt idx="24416">
                  <c:v>244.159999999922</c:v>
                </c:pt>
                <c:pt idx="24417">
                  <c:v>244.169999999922</c:v>
                </c:pt>
                <c:pt idx="24418">
                  <c:v>244.179999999922</c:v>
                </c:pt>
                <c:pt idx="24419">
                  <c:v>244.189999999922</c:v>
                </c:pt>
                <c:pt idx="24420">
                  <c:v>244.199999999922</c:v>
                </c:pt>
                <c:pt idx="24421">
                  <c:v>244.209999999922</c:v>
                </c:pt>
                <c:pt idx="24422">
                  <c:v>244.219999999922</c:v>
                </c:pt>
                <c:pt idx="24423">
                  <c:v>244.229999999922</c:v>
                </c:pt>
                <c:pt idx="24424">
                  <c:v>244.239999999922</c:v>
                </c:pt>
                <c:pt idx="24425">
                  <c:v>244.249999999922</c:v>
                </c:pt>
                <c:pt idx="24426">
                  <c:v>244.259999999922</c:v>
                </c:pt>
                <c:pt idx="24427">
                  <c:v>244.269999999922</c:v>
                </c:pt>
                <c:pt idx="24428">
                  <c:v>244.279999999922</c:v>
                </c:pt>
                <c:pt idx="24429">
                  <c:v>244.289999999922</c:v>
                </c:pt>
                <c:pt idx="24430">
                  <c:v>244.299999999922</c:v>
                </c:pt>
                <c:pt idx="24431">
                  <c:v>244.309999999922</c:v>
                </c:pt>
                <c:pt idx="24432">
                  <c:v>244.319999999922</c:v>
                </c:pt>
                <c:pt idx="24433">
                  <c:v>244.329999999922</c:v>
                </c:pt>
                <c:pt idx="24434">
                  <c:v>244.339999999922</c:v>
                </c:pt>
                <c:pt idx="24435">
                  <c:v>244.349999999922</c:v>
                </c:pt>
                <c:pt idx="24436">
                  <c:v>244.359999999922</c:v>
                </c:pt>
                <c:pt idx="24437">
                  <c:v>244.369999999922</c:v>
                </c:pt>
                <c:pt idx="24438">
                  <c:v>244.379999999922</c:v>
                </c:pt>
                <c:pt idx="24439">
                  <c:v>244.389999999922</c:v>
                </c:pt>
                <c:pt idx="24440">
                  <c:v>244.399999999922</c:v>
                </c:pt>
                <c:pt idx="24441">
                  <c:v>244.409999999922</c:v>
                </c:pt>
                <c:pt idx="24442">
                  <c:v>244.419999999922</c:v>
                </c:pt>
                <c:pt idx="24443">
                  <c:v>244.429999999922</c:v>
                </c:pt>
                <c:pt idx="24444">
                  <c:v>244.439999999922</c:v>
                </c:pt>
                <c:pt idx="24445">
                  <c:v>244.449999999922</c:v>
                </c:pt>
                <c:pt idx="24446">
                  <c:v>244.459999999922</c:v>
                </c:pt>
                <c:pt idx="24447">
                  <c:v>244.469999999922</c:v>
                </c:pt>
                <c:pt idx="24448">
                  <c:v>244.479999999922</c:v>
                </c:pt>
                <c:pt idx="24449">
                  <c:v>244.489999999922</c:v>
                </c:pt>
                <c:pt idx="24450">
                  <c:v>244.499999999922</c:v>
                </c:pt>
                <c:pt idx="24451">
                  <c:v>244.509999999922</c:v>
                </c:pt>
                <c:pt idx="24452">
                  <c:v>244.519999999922</c:v>
                </c:pt>
                <c:pt idx="24453">
                  <c:v>244.529999999922</c:v>
                </c:pt>
                <c:pt idx="24454">
                  <c:v>244.539999999922</c:v>
                </c:pt>
                <c:pt idx="24455">
                  <c:v>244.549999999922</c:v>
                </c:pt>
                <c:pt idx="24456">
                  <c:v>244.559999999922</c:v>
                </c:pt>
                <c:pt idx="24457">
                  <c:v>244.569999999922</c:v>
                </c:pt>
                <c:pt idx="24458">
                  <c:v>244.579999999922</c:v>
                </c:pt>
                <c:pt idx="24459">
                  <c:v>244.589999999922</c:v>
                </c:pt>
                <c:pt idx="24460">
                  <c:v>244.599999999922</c:v>
                </c:pt>
                <c:pt idx="24461">
                  <c:v>244.609999999922</c:v>
                </c:pt>
                <c:pt idx="24462">
                  <c:v>244.619999999922</c:v>
                </c:pt>
                <c:pt idx="24463">
                  <c:v>244.629999999922</c:v>
                </c:pt>
                <c:pt idx="24464">
                  <c:v>244.639999999922</c:v>
                </c:pt>
                <c:pt idx="24465">
                  <c:v>244.649999999922</c:v>
                </c:pt>
                <c:pt idx="24466">
                  <c:v>244.659999999922</c:v>
                </c:pt>
                <c:pt idx="24467">
                  <c:v>244.669999999922</c:v>
                </c:pt>
                <c:pt idx="24468">
                  <c:v>244.679999999922</c:v>
                </c:pt>
                <c:pt idx="24469">
                  <c:v>244.689999999922</c:v>
                </c:pt>
                <c:pt idx="24470">
                  <c:v>244.699999999922</c:v>
                </c:pt>
                <c:pt idx="24471">
                  <c:v>244.709999999922</c:v>
                </c:pt>
                <c:pt idx="24472">
                  <c:v>244.719999999922</c:v>
                </c:pt>
                <c:pt idx="24473">
                  <c:v>244.729999999922</c:v>
                </c:pt>
                <c:pt idx="24474">
                  <c:v>244.739999999922</c:v>
                </c:pt>
                <c:pt idx="24475">
                  <c:v>244.749999999922</c:v>
                </c:pt>
                <c:pt idx="24476">
                  <c:v>244.759999999922</c:v>
                </c:pt>
                <c:pt idx="24477">
                  <c:v>244.769999999922</c:v>
                </c:pt>
                <c:pt idx="24478">
                  <c:v>244.779999999922</c:v>
                </c:pt>
                <c:pt idx="24479">
                  <c:v>244.789999999922</c:v>
                </c:pt>
                <c:pt idx="24480">
                  <c:v>244.799999999922</c:v>
                </c:pt>
                <c:pt idx="24481">
                  <c:v>244.809999999922</c:v>
                </c:pt>
                <c:pt idx="24482">
                  <c:v>244.819999999922</c:v>
                </c:pt>
                <c:pt idx="24483">
                  <c:v>244.829999999922</c:v>
                </c:pt>
                <c:pt idx="24484">
                  <c:v>244.839999999922</c:v>
                </c:pt>
                <c:pt idx="24485">
                  <c:v>244.849999999922</c:v>
                </c:pt>
                <c:pt idx="24486">
                  <c:v>244.859999999922</c:v>
                </c:pt>
                <c:pt idx="24487">
                  <c:v>244.869999999922</c:v>
                </c:pt>
                <c:pt idx="24488">
                  <c:v>244.879999999922</c:v>
                </c:pt>
                <c:pt idx="24489">
                  <c:v>244.889999999922</c:v>
                </c:pt>
                <c:pt idx="24490">
                  <c:v>244.899999999922</c:v>
                </c:pt>
                <c:pt idx="24491">
                  <c:v>244.909999999922</c:v>
                </c:pt>
                <c:pt idx="24492">
                  <c:v>244.919999999922</c:v>
                </c:pt>
                <c:pt idx="24493">
                  <c:v>244.929999999922</c:v>
                </c:pt>
                <c:pt idx="24494">
                  <c:v>244.939999999922</c:v>
                </c:pt>
                <c:pt idx="24495">
                  <c:v>244.949999999922</c:v>
                </c:pt>
                <c:pt idx="24496">
                  <c:v>244.959999999922</c:v>
                </c:pt>
                <c:pt idx="24497">
                  <c:v>244.969999999922</c:v>
                </c:pt>
                <c:pt idx="24498">
                  <c:v>244.979999999922</c:v>
                </c:pt>
                <c:pt idx="24499">
                  <c:v>244.989999999922</c:v>
                </c:pt>
                <c:pt idx="24500">
                  <c:v>244.999999999922</c:v>
                </c:pt>
                <c:pt idx="24501">
                  <c:v>245.009999999922</c:v>
                </c:pt>
                <c:pt idx="24502">
                  <c:v>245.019999999922</c:v>
                </c:pt>
                <c:pt idx="24503">
                  <c:v>245.029999999922</c:v>
                </c:pt>
                <c:pt idx="24504">
                  <c:v>245.039999999922</c:v>
                </c:pt>
                <c:pt idx="24505">
                  <c:v>245.049999999922</c:v>
                </c:pt>
                <c:pt idx="24506">
                  <c:v>245.059999999922</c:v>
                </c:pt>
                <c:pt idx="24507">
                  <c:v>245.069999999922</c:v>
                </c:pt>
                <c:pt idx="24508">
                  <c:v>245.079999999922</c:v>
                </c:pt>
                <c:pt idx="24509">
                  <c:v>245.089999999922</c:v>
                </c:pt>
                <c:pt idx="24510">
                  <c:v>245.099999999922</c:v>
                </c:pt>
                <c:pt idx="24511">
                  <c:v>245.109999999922</c:v>
                </c:pt>
                <c:pt idx="24512">
                  <c:v>245.119999999922</c:v>
                </c:pt>
                <c:pt idx="24513">
                  <c:v>245.129999999922</c:v>
                </c:pt>
                <c:pt idx="24514">
                  <c:v>245.139999999922</c:v>
                </c:pt>
                <c:pt idx="24515">
                  <c:v>245.149999999922</c:v>
                </c:pt>
                <c:pt idx="24516">
                  <c:v>245.159999999922</c:v>
                </c:pt>
                <c:pt idx="24517">
                  <c:v>245.169999999922</c:v>
                </c:pt>
                <c:pt idx="24518">
                  <c:v>245.179999999922</c:v>
                </c:pt>
                <c:pt idx="24519">
                  <c:v>245.189999999921</c:v>
                </c:pt>
                <c:pt idx="24520">
                  <c:v>245.199999999921</c:v>
                </c:pt>
                <c:pt idx="24521">
                  <c:v>245.209999999921</c:v>
                </c:pt>
                <c:pt idx="24522">
                  <c:v>245.219999999921</c:v>
                </c:pt>
                <c:pt idx="24523">
                  <c:v>245.229999999921</c:v>
                </c:pt>
                <c:pt idx="24524">
                  <c:v>245.239999999921</c:v>
                </c:pt>
                <c:pt idx="24525">
                  <c:v>245.249999999921</c:v>
                </c:pt>
                <c:pt idx="24526">
                  <c:v>245.259999999921</c:v>
                </c:pt>
                <c:pt idx="24527">
                  <c:v>245.269999999921</c:v>
                </c:pt>
                <c:pt idx="24528">
                  <c:v>245.279999999921</c:v>
                </c:pt>
                <c:pt idx="24529">
                  <c:v>245.289999999921</c:v>
                </c:pt>
                <c:pt idx="24530">
                  <c:v>245.299999999921</c:v>
                </c:pt>
                <c:pt idx="24531">
                  <c:v>245.309999999921</c:v>
                </c:pt>
                <c:pt idx="24532">
                  <c:v>245.319999999921</c:v>
                </c:pt>
                <c:pt idx="24533">
                  <c:v>245.329999999921</c:v>
                </c:pt>
                <c:pt idx="24534">
                  <c:v>245.339999999921</c:v>
                </c:pt>
                <c:pt idx="24535">
                  <c:v>245.349999999921</c:v>
                </c:pt>
                <c:pt idx="24536">
                  <c:v>245.359999999921</c:v>
                </c:pt>
                <c:pt idx="24537">
                  <c:v>245.369999999921</c:v>
                </c:pt>
                <c:pt idx="24538">
                  <c:v>245.379999999921</c:v>
                </c:pt>
                <c:pt idx="24539">
                  <c:v>245.389999999921</c:v>
                </c:pt>
                <c:pt idx="24540">
                  <c:v>245.399999999921</c:v>
                </c:pt>
                <c:pt idx="24541">
                  <c:v>245.409999999921</c:v>
                </c:pt>
                <c:pt idx="24542">
                  <c:v>245.419999999921</c:v>
                </c:pt>
                <c:pt idx="24543">
                  <c:v>245.429999999921</c:v>
                </c:pt>
                <c:pt idx="24544">
                  <c:v>245.439999999921</c:v>
                </c:pt>
                <c:pt idx="24545">
                  <c:v>245.449999999921</c:v>
                </c:pt>
                <c:pt idx="24546">
                  <c:v>245.459999999921</c:v>
                </c:pt>
                <c:pt idx="24547">
                  <c:v>245.469999999921</c:v>
                </c:pt>
                <c:pt idx="24548">
                  <c:v>245.479999999921</c:v>
                </c:pt>
                <c:pt idx="24549">
                  <c:v>245.489999999921</c:v>
                </c:pt>
                <c:pt idx="24550">
                  <c:v>245.499999999921</c:v>
                </c:pt>
                <c:pt idx="24551">
                  <c:v>245.509999999921</c:v>
                </c:pt>
                <c:pt idx="24552">
                  <c:v>245.519999999921</c:v>
                </c:pt>
                <c:pt idx="24553">
                  <c:v>245.529999999921</c:v>
                </c:pt>
                <c:pt idx="24554">
                  <c:v>245.539999999921</c:v>
                </c:pt>
                <c:pt idx="24555">
                  <c:v>245.549999999921</c:v>
                </c:pt>
                <c:pt idx="24556">
                  <c:v>245.559999999921</c:v>
                </c:pt>
                <c:pt idx="24557">
                  <c:v>245.569999999921</c:v>
                </c:pt>
                <c:pt idx="24558">
                  <c:v>245.579999999921</c:v>
                </c:pt>
                <c:pt idx="24559">
                  <c:v>245.589999999921</c:v>
                </c:pt>
                <c:pt idx="24560">
                  <c:v>245.599999999921</c:v>
                </c:pt>
                <c:pt idx="24561">
                  <c:v>245.609999999921</c:v>
                </c:pt>
                <c:pt idx="24562">
                  <c:v>245.619999999921</c:v>
                </c:pt>
                <c:pt idx="24563">
                  <c:v>245.629999999921</c:v>
                </c:pt>
                <c:pt idx="24564">
                  <c:v>245.639999999921</c:v>
                </c:pt>
                <c:pt idx="24565">
                  <c:v>245.649999999921</c:v>
                </c:pt>
                <c:pt idx="24566">
                  <c:v>245.659999999921</c:v>
                </c:pt>
                <c:pt idx="24567">
                  <c:v>245.669999999921</c:v>
                </c:pt>
                <c:pt idx="24568">
                  <c:v>245.679999999921</c:v>
                </c:pt>
                <c:pt idx="24569">
                  <c:v>245.689999999921</c:v>
                </c:pt>
                <c:pt idx="24570">
                  <c:v>245.699999999921</c:v>
                </c:pt>
                <c:pt idx="24571">
                  <c:v>245.709999999921</c:v>
                </c:pt>
                <c:pt idx="24572">
                  <c:v>245.719999999921</c:v>
                </c:pt>
                <c:pt idx="24573">
                  <c:v>245.729999999921</c:v>
                </c:pt>
                <c:pt idx="24574">
                  <c:v>245.739999999921</c:v>
                </c:pt>
                <c:pt idx="24575">
                  <c:v>245.749999999921</c:v>
                </c:pt>
                <c:pt idx="24576">
                  <c:v>245.759999999921</c:v>
                </c:pt>
                <c:pt idx="24577">
                  <c:v>245.769999999921</c:v>
                </c:pt>
                <c:pt idx="24578">
                  <c:v>245.779999999921</c:v>
                </c:pt>
                <c:pt idx="24579">
                  <c:v>245.789999999921</c:v>
                </c:pt>
                <c:pt idx="24580">
                  <c:v>245.799999999921</c:v>
                </c:pt>
                <c:pt idx="24581">
                  <c:v>245.809999999921</c:v>
                </c:pt>
                <c:pt idx="24582">
                  <c:v>245.819999999921</c:v>
                </c:pt>
                <c:pt idx="24583">
                  <c:v>245.829999999921</c:v>
                </c:pt>
                <c:pt idx="24584">
                  <c:v>245.839999999921</c:v>
                </c:pt>
                <c:pt idx="24585">
                  <c:v>245.849999999921</c:v>
                </c:pt>
                <c:pt idx="24586">
                  <c:v>245.859999999921</c:v>
                </c:pt>
                <c:pt idx="24587">
                  <c:v>245.869999999921</c:v>
                </c:pt>
                <c:pt idx="24588">
                  <c:v>245.879999999921</c:v>
                </c:pt>
                <c:pt idx="24589">
                  <c:v>245.889999999921</c:v>
                </c:pt>
                <c:pt idx="24590">
                  <c:v>245.899999999921</c:v>
                </c:pt>
                <c:pt idx="24591">
                  <c:v>245.909999999921</c:v>
                </c:pt>
                <c:pt idx="24592">
                  <c:v>245.919999999921</c:v>
                </c:pt>
                <c:pt idx="24593">
                  <c:v>245.929999999921</c:v>
                </c:pt>
                <c:pt idx="24594">
                  <c:v>245.939999999921</c:v>
                </c:pt>
                <c:pt idx="24595">
                  <c:v>245.949999999921</c:v>
                </c:pt>
                <c:pt idx="24596">
                  <c:v>245.959999999921</c:v>
                </c:pt>
                <c:pt idx="24597">
                  <c:v>245.969999999921</c:v>
                </c:pt>
                <c:pt idx="24598">
                  <c:v>245.979999999921</c:v>
                </c:pt>
                <c:pt idx="24599">
                  <c:v>245.989999999921</c:v>
                </c:pt>
                <c:pt idx="24600">
                  <c:v>245.999999999921</c:v>
                </c:pt>
                <c:pt idx="24601">
                  <c:v>246.009999999921</c:v>
                </c:pt>
                <c:pt idx="24602">
                  <c:v>246.019999999921</c:v>
                </c:pt>
                <c:pt idx="24603">
                  <c:v>246.029999999921</c:v>
                </c:pt>
                <c:pt idx="24604">
                  <c:v>246.039999999921</c:v>
                </c:pt>
                <c:pt idx="24605">
                  <c:v>246.049999999921</c:v>
                </c:pt>
                <c:pt idx="24606">
                  <c:v>246.059999999921</c:v>
                </c:pt>
                <c:pt idx="24607">
                  <c:v>246.069999999921</c:v>
                </c:pt>
                <c:pt idx="24608">
                  <c:v>246.079999999921</c:v>
                </c:pt>
                <c:pt idx="24609">
                  <c:v>246.089999999921</c:v>
                </c:pt>
                <c:pt idx="24610">
                  <c:v>246.099999999921</c:v>
                </c:pt>
                <c:pt idx="24611">
                  <c:v>246.109999999921</c:v>
                </c:pt>
                <c:pt idx="24612">
                  <c:v>246.119999999921</c:v>
                </c:pt>
                <c:pt idx="24613">
                  <c:v>246.129999999921</c:v>
                </c:pt>
                <c:pt idx="24614">
                  <c:v>246.139999999921</c:v>
                </c:pt>
                <c:pt idx="24615">
                  <c:v>246.149999999921</c:v>
                </c:pt>
                <c:pt idx="24616">
                  <c:v>246.159999999921</c:v>
                </c:pt>
                <c:pt idx="24617">
                  <c:v>246.169999999921</c:v>
                </c:pt>
                <c:pt idx="24618">
                  <c:v>246.179999999921</c:v>
                </c:pt>
                <c:pt idx="24619">
                  <c:v>246.189999999921</c:v>
                </c:pt>
                <c:pt idx="24620">
                  <c:v>246.199999999921</c:v>
                </c:pt>
                <c:pt idx="24621">
                  <c:v>246.209999999921</c:v>
                </c:pt>
                <c:pt idx="24622">
                  <c:v>246.219999999921</c:v>
                </c:pt>
                <c:pt idx="24623">
                  <c:v>246.229999999921</c:v>
                </c:pt>
                <c:pt idx="24624">
                  <c:v>246.239999999921</c:v>
                </c:pt>
                <c:pt idx="24625">
                  <c:v>246.249999999921</c:v>
                </c:pt>
                <c:pt idx="24626">
                  <c:v>246.259999999921</c:v>
                </c:pt>
                <c:pt idx="24627">
                  <c:v>246.269999999921</c:v>
                </c:pt>
                <c:pt idx="24628">
                  <c:v>246.279999999921</c:v>
                </c:pt>
                <c:pt idx="24629">
                  <c:v>246.28999999992</c:v>
                </c:pt>
                <c:pt idx="24630">
                  <c:v>246.29999999992</c:v>
                </c:pt>
                <c:pt idx="24631">
                  <c:v>246.30999999992</c:v>
                </c:pt>
                <c:pt idx="24632">
                  <c:v>246.31999999992</c:v>
                </c:pt>
                <c:pt idx="24633">
                  <c:v>246.32999999992</c:v>
                </c:pt>
                <c:pt idx="24634">
                  <c:v>246.33999999992</c:v>
                </c:pt>
                <c:pt idx="24635">
                  <c:v>246.34999999992</c:v>
                </c:pt>
                <c:pt idx="24636">
                  <c:v>246.35999999992</c:v>
                </c:pt>
                <c:pt idx="24637">
                  <c:v>246.36999999992</c:v>
                </c:pt>
                <c:pt idx="24638">
                  <c:v>246.37999999992</c:v>
                </c:pt>
                <c:pt idx="24639">
                  <c:v>246.38999999992</c:v>
                </c:pt>
                <c:pt idx="24640">
                  <c:v>246.39999999992</c:v>
                </c:pt>
                <c:pt idx="24641">
                  <c:v>246.40999999992</c:v>
                </c:pt>
                <c:pt idx="24642">
                  <c:v>246.41999999992</c:v>
                </c:pt>
                <c:pt idx="24643">
                  <c:v>246.42999999992</c:v>
                </c:pt>
                <c:pt idx="24644">
                  <c:v>246.43999999992</c:v>
                </c:pt>
                <c:pt idx="24645">
                  <c:v>246.44999999992</c:v>
                </c:pt>
                <c:pt idx="24646">
                  <c:v>246.45999999992</c:v>
                </c:pt>
                <c:pt idx="24647">
                  <c:v>246.46999999992</c:v>
                </c:pt>
                <c:pt idx="24648">
                  <c:v>246.47999999992</c:v>
                </c:pt>
                <c:pt idx="24649">
                  <c:v>246.48999999992</c:v>
                </c:pt>
                <c:pt idx="24650">
                  <c:v>246.49999999992</c:v>
                </c:pt>
                <c:pt idx="24651">
                  <c:v>246.50999999992</c:v>
                </c:pt>
                <c:pt idx="24652">
                  <c:v>246.51999999992</c:v>
                </c:pt>
                <c:pt idx="24653">
                  <c:v>246.52999999992</c:v>
                </c:pt>
                <c:pt idx="24654">
                  <c:v>246.53999999992</c:v>
                </c:pt>
                <c:pt idx="24655">
                  <c:v>246.54999999992</c:v>
                </c:pt>
                <c:pt idx="24656">
                  <c:v>246.55999999992</c:v>
                </c:pt>
                <c:pt idx="24657">
                  <c:v>246.56999999992</c:v>
                </c:pt>
                <c:pt idx="24658">
                  <c:v>246.57999999992</c:v>
                </c:pt>
                <c:pt idx="24659">
                  <c:v>246.58999999992</c:v>
                </c:pt>
                <c:pt idx="24660">
                  <c:v>246.59999999992</c:v>
                </c:pt>
                <c:pt idx="24661">
                  <c:v>246.60999999992</c:v>
                </c:pt>
                <c:pt idx="24662">
                  <c:v>246.61999999992</c:v>
                </c:pt>
                <c:pt idx="24663">
                  <c:v>246.62999999992</c:v>
                </c:pt>
                <c:pt idx="24664">
                  <c:v>246.63999999992</c:v>
                </c:pt>
                <c:pt idx="24665">
                  <c:v>246.64999999992</c:v>
                </c:pt>
                <c:pt idx="24666">
                  <c:v>246.65999999992</c:v>
                </c:pt>
                <c:pt idx="24667">
                  <c:v>246.66999999992</c:v>
                </c:pt>
                <c:pt idx="24668">
                  <c:v>246.67999999992</c:v>
                </c:pt>
                <c:pt idx="24669">
                  <c:v>246.68999999992</c:v>
                </c:pt>
                <c:pt idx="24670">
                  <c:v>246.69999999992</c:v>
                </c:pt>
                <c:pt idx="24671">
                  <c:v>246.70999999992</c:v>
                </c:pt>
                <c:pt idx="24672">
                  <c:v>246.71999999992</c:v>
                </c:pt>
                <c:pt idx="24673">
                  <c:v>246.72999999992</c:v>
                </c:pt>
                <c:pt idx="24674">
                  <c:v>246.73999999992</c:v>
                </c:pt>
                <c:pt idx="24675">
                  <c:v>246.74999999992</c:v>
                </c:pt>
                <c:pt idx="24676">
                  <c:v>246.75999999992</c:v>
                </c:pt>
                <c:pt idx="24677">
                  <c:v>246.76999999992</c:v>
                </c:pt>
                <c:pt idx="24678">
                  <c:v>246.77999999992</c:v>
                </c:pt>
                <c:pt idx="24679">
                  <c:v>246.78999999992</c:v>
                </c:pt>
                <c:pt idx="24680">
                  <c:v>246.79999999992</c:v>
                </c:pt>
                <c:pt idx="24681">
                  <c:v>246.80999999992</c:v>
                </c:pt>
                <c:pt idx="24682">
                  <c:v>246.81999999992</c:v>
                </c:pt>
                <c:pt idx="24683">
                  <c:v>246.82999999992</c:v>
                </c:pt>
                <c:pt idx="24684">
                  <c:v>246.83999999992</c:v>
                </c:pt>
                <c:pt idx="24685">
                  <c:v>246.84999999992</c:v>
                </c:pt>
                <c:pt idx="24686">
                  <c:v>246.85999999992</c:v>
                </c:pt>
                <c:pt idx="24687">
                  <c:v>246.86999999992</c:v>
                </c:pt>
                <c:pt idx="24688">
                  <c:v>246.87999999992</c:v>
                </c:pt>
                <c:pt idx="24689">
                  <c:v>246.88999999992</c:v>
                </c:pt>
                <c:pt idx="24690">
                  <c:v>246.89999999992</c:v>
                </c:pt>
                <c:pt idx="24691">
                  <c:v>246.90999999992</c:v>
                </c:pt>
                <c:pt idx="24692">
                  <c:v>246.91999999992</c:v>
                </c:pt>
                <c:pt idx="24693">
                  <c:v>246.92999999992</c:v>
                </c:pt>
                <c:pt idx="24694">
                  <c:v>246.93999999992</c:v>
                </c:pt>
                <c:pt idx="24695">
                  <c:v>246.94999999992</c:v>
                </c:pt>
                <c:pt idx="24696">
                  <c:v>246.95999999992</c:v>
                </c:pt>
                <c:pt idx="24697">
                  <c:v>246.96999999992</c:v>
                </c:pt>
                <c:pt idx="24698">
                  <c:v>246.97999999992</c:v>
                </c:pt>
                <c:pt idx="24699">
                  <c:v>246.98999999992</c:v>
                </c:pt>
                <c:pt idx="24700">
                  <c:v>246.99999999992</c:v>
                </c:pt>
                <c:pt idx="24701">
                  <c:v>247.00999999992</c:v>
                </c:pt>
                <c:pt idx="24702">
                  <c:v>247.01999999992</c:v>
                </c:pt>
                <c:pt idx="24703">
                  <c:v>247.02999999992</c:v>
                </c:pt>
                <c:pt idx="24704">
                  <c:v>247.03999999992</c:v>
                </c:pt>
                <c:pt idx="24705">
                  <c:v>247.04999999992</c:v>
                </c:pt>
                <c:pt idx="24706">
                  <c:v>247.05999999992</c:v>
                </c:pt>
                <c:pt idx="24707">
                  <c:v>247.06999999992</c:v>
                </c:pt>
                <c:pt idx="24708">
                  <c:v>247.07999999992</c:v>
                </c:pt>
                <c:pt idx="24709">
                  <c:v>247.08999999992</c:v>
                </c:pt>
                <c:pt idx="24710">
                  <c:v>247.09999999992</c:v>
                </c:pt>
                <c:pt idx="24711">
                  <c:v>247.10999999992</c:v>
                </c:pt>
                <c:pt idx="24712">
                  <c:v>247.11999999992</c:v>
                </c:pt>
                <c:pt idx="24713">
                  <c:v>247.12999999992</c:v>
                </c:pt>
                <c:pt idx="24714">
                  <c:v>247.13999999992</c:v>
                </c:pt>
                <c:pt idx="24715">
                  <c:v>247.14999999992</c:v>
                </c:pt>
                <c:pt idx="24716">
                  <c:v>247.15999999992</c:v>
                </c:pt>
                <c:pt idx="24717">
                  <c:v>247.16999999992</c:v>
                </c:pt>
                <c:pt idx="24718">
                  <c:v>247.17999999992</c:v>
                </c:pt>
                <c:pt idx="24719">
                  <c:v>247.18999999992</c:v>
                </c:pt>
                <c:pt idx="24720">
                  <c:v>247.19999999992</c:v>
                </c:pt>
                <c:pt idx="24721">
                  <c:v>247.20999999992</c:v>
                </c:pt>
                <c:pt idx="24722">
                  <c:v>247.21999999992</c:v>
                </c:pt>
                <c:pt idx="24723">
                  <c:v>247.22999999992</c:v>
                </c:pt>
                <c:pt idx="24724">
                  <c:v>247.23999999992</c:v>
                </c:pt>
                <c:pt idx="24725">
                  <c:v>247.24999999992</c:v>
                </c:pt>
                <c:pt idx="24726">
                  <c:v>247.25999999992</c:v>
                </c:pt>
                <c:pt idx="24727">
                  <c:v>247.26999999992</c:v>
                </c:pt>
                <c:pt idx="24728">
                  <c:v>247.27999999992</c:v>
                </c:pt>
                <c:pt idx="24729">
                  <c:v>247.28999999992</c:v>
                </c:pt>
                <c:pt idx="24730">
                  <c:v>247.29999999992</c:v>
                </c:pt>
                <c:pt idx="24731">
                  <c:v>247.30999999992</c:v>
                </c:pt>
                <c:pt idx="24732">
                  <c:v>247.31999999992</c:v>
                </c:pt>
                <c:pt idx="24733">
                  <c:v>247.32999999992</c:v>
                </c:pt>
                <c:pt idx="24734">
                  <c:v>247.33999999992</c:v>
                </c:pt>
                <c:pt idx="24735">
                  <c:v>247.34999999992</c:v>
                </c:pt>
                <c:pt idx="24736">
                  <c:v>247.35999999992</c:v>
                </c:pt>
                <c:pt idx="24737">
                  <c:v>247.36999999992</c:v>
                </c:pt>
                <c:pt idx="24738">
                  <c:v>247.37999999992</c:v>
                </c:pt>
                <c:pt idx="24739">
                  <c:v>247.389999999919</c:v>
                </c:pt>
                <c:pt idx="24740">
                  <c:v>247.399999999919</c:v>
                </c:pt>
                <c:pt idx="24741">
                  <c:v>247.409999999919</c:v>
                </c:pt>
                <c:pt idx="24742">
                  <c:v>247.419999999919</c:v>
                </c:pt>
                <c:pt idx="24743">
                  <c:v>247.429999999919</c:v>
                </c:pt>
                <c:pt idx="24744">
                  <c:v>247.439999999919</c:v>
                </c:pt>
                <c:pt idx="24745">
                  <c:v>247.449999999919</c:v>
                </c:pt>
                <c:pt idx="24746">
                  <c:v>247.459999999919</c:v>
                </c:pt>
                <c:pt idx="24747">
                  <c:v>247.469999999919</c:v>
                </c:pt>
                <c:pt idx="24748">
                  <c:v>247.479999999919</c:v>
                </c:pt>
                <c:pt idx="24749">
                  <c:v>247.489999999919</c:v>
                </c:pt>
                <c:pt idx="24750">
                  <c:v>247.499999999919</c:v>
                </c:pt>
                <c:pt idx="24751">
                  <c:v>247.509999999919</c:v>
                </c:pt>
                <c:pt idx="24752">
                  <c:v>247.519999999919</c:v>
                </c:pt>
                <c:pt idx="24753">
                  <c:v>247.529999999919</c:v>
                </c:pt>
                <c:pt idx="24754">
                  <c:v>247.539999999919</c:v>
                </c:pt>
                <c:pt idx="24755">
                  <c:v>247.549999999919</c:v>
                </c:pt>
                <c:pt idx="24756">
                  <c:v>247.559999999919</c:v>
                </c:pt>
                <c:pt idx="24757">
                  <c:v>247.569999999919</c:v>
                </c:pt>
                <c:pt idx="24758">
                  <c:v>247.579999999919</c:v>
                </c:pt>
                <c:pt idx="24759">
                  <c:v>247.589999999919</c:v>
                </c:pt>
                <c:pt idx="24760">
                  <c:v>247.599999999919</c:v>
                </c:pt>
                <c:pt idx="24761">
                  <c:v>247.609999999919</c:v>
                </c:pt>
                <c:pt idx="24762">
                  <c:v>247.619999999919</c:v>
                </c:pt>
                <c:pt idx="24763">
                  <c:v>247.629999999919</c:v>
                </c:pt>
                <c:pt idx="24764">
                  <c:v>247.639999999919</c:v>
                </c:pt>
                <c:pt idx="24765">
                  <c:v>247.649999999919</c:v>
                </c:pt>
                <c:pt idx="24766">
                  <c:v>247.659999999919</c:v>
                </c:pt>
                <c:pt idx="24767">
                  <c:v>247.669999999919</c:v>
                </c:pt>
                <c:pt idx="24768">
                  <c:v>247.679999999919</c:v>
                </c:pt>
                <c:pt idx="24769">
                  <c:v>247.689999999919</c:v>
                </c:pt>
                <c:pt idx="24770">
                  <c:v>247.699999999919</c:v>
                </c:pt>
                <c:pt idx="24771">
                  <c:v>247.709999999919</c:v>
                </c:pt>
                <c:pt idx="24772">
                  <c:v>247.719999999919</c:v>
                </c:pt>
                <c:pt idx="24773">
                  <c:v>247.729999999919</c:v>
                </c:pt>
                <c:pt idx="24774">
                  <c:v>247.739999999919</c:v>
                </c:pt>
                <c:pt idx="24775">
                  <c:v>247.749999999919</c:v>
                </c:pt>
                <c:pt idx="24776">
                  <c:v>247.759999999919</c:v>
                </c:pt>
                <c:pt idx="24777">
                  <c:v>247.769999999919</c:v>
                </c:pt>
                <c:pt idx="24778">
                  <c:v>247.779999999919</c:v>
                </c:pt>
                <c:pt idx="24779">
                  <c:v>247.789999999919</c:v>
                </c:pt>
                <c:pt idx="24780">
                  <c:v>247.799999999919</c:v>
                </c:pt>
                <c:pt idx="24781">
                  <c:v>247.809999999919</c:v>
                </c:pt>
                <c:pt idx="24782">
                  <c:v>247.819999999919</c:v>
                </c:pt>
                <c:pt idx="24783">
                  <c:v>247.829999999919</c:v>
                </c:pt>
                <c:pt idx="24784">
                  <c:v>247.839999999919</c:v>
                </c:pt>
                <c:pt idx="24785">
                  <c:v>247.849999999919</c:v>
                </c:pt>
                <c:pt idx="24786">
                  <c:v>247.859999999919</c:v>
                </c:pt>
                <c:pt idx="24787">
                  <c:v>247.869999999919</c:v>
                </c:pt>
                <c:pt idx="24788">
                  <c:v>247.879999999919</c:v>
                </c:pt>
                <c:pt idx="24789">
                  <c:v>247.889999999919</c:v>
                </c:pt>
                <c:pt idx="24790">
                  <c:v>247.899999999919</c:v>
                </c:pt>
                <c:pt idx="24791">
                  <c:v>247.909999999919</c:v>
                </c:pt>
                <c:pt idx="24792">
                  <c:v>247.919999999919</c:v>
                </c:pt>
                <c:pt idx="24793">
                  <c:v>247.929999999919</c:v>
                </c:pt>
                <c:pt idx="24794">
                  <c:v>247.939999999919</c:v>
                </c:pt>
                <c:pt idx="24795">
                  <c:v>247.949999999919</c:v>
                </c:pt>
                <c:pt idx="24796">
                  <c:v>247.959999999919</c:v>
                </c:pt>
                <c:pt idx="24797">
                  <c:v>247.969999999919</c:v>
                </c:pt>
                <c:pt idx="24798">
                  <c:v>247.979999999919</c:v>
                </c:pt>
                <c:pt idx="24799">
                  <c:v>247.989999999919</c:v>
                </c:pt>
                <c:pt idx="24800">
                  <c:v>247.999999999919</c:v>
                </c:pt>
                <c:pt idx="24801">
                  <c:v>248.009999999919</c:v>
                </c:pt>
                <c:pt idx="24802">
                  <c:v>248.019999999919</c:v>
                </c:pt>
                <c:pt idx="24803">
                  <c:v>248.029999999919</c:v>
                </c:pt>
                <c:pt idx="24804">
                  <c:v>248.039999999919</c:v>
                </c:pt>
                <c:pt idx="24805">
                  <c:v>248.049999999919</c:v>
                </c:pt>
                <c:pt idx="24806">
                  <c:v>248.059999999919</c:v>
                </c:pt>
                <c:pt idx="24807">
                  <c:v>248.069999999919</c:v>
                </c:pt>
                <c:pt idx="24808">
                  <c:v>248.079999999919</c:v>
                </c:pt>
                <c:pt idx="24809">
                  <c:v>248.089999999919</c:v>
                </c:pt>
                <c:pt idx="24810">
                  <c:v>248.099999999919</c:v>
                </c:pt>
                <c:pt idx="24811">
                  <c:v>248.109999999919</c:v>
                </c:pt>
                <c:pt idx="24812">
                  <c:v>248.119999999919</c:v>
                </c:pt>
                <c:pt idx="24813">
                  <c:v>248.129999999919</c:v>
                </c:pt>
                <c:pt idx="24814">
                  <c:v>248.139999999919</c:v>
                </c:pt>
                <c:pt idx="24815">
                  <c:v>248.149999999919</c:v>
                </c:pt>
                <c:pt idx="24816">
                  <c:v>248.159999999919</c:v>
                </c:pt>
                <c:pt idx="24817">
                  <c:v>248.169999999919</c:v>
                </c:pt>
                <c:pt idx="24818">
                  <c:v>248.179999999919</c:v>
                </c:pt>
                <c:pt idx="24819">
                  <c:v>248.189999999919</c:v>
                </c:pt>
                <c:pt idx="24820">
                  <c:v>248.199999999919</c:v>
                </c:pt>
                <c:pt idx="24821">
                  <c:v>248.209999999919</c:v>
                </c:pt>
                <c:pt idx="24822">
                  <c:v>248.219999999919</c:v>
                </c:pt>
                <c:pt idx="24823">
                  <c:v>248.229999999919</c:v>
                </c:pt>
                <c:pt idx="24824">
                  <c:v>248.239999999919</c:v>
                </c:pt>
                <c:pt idx="24825">
                  <c:v>248.249999999919</c:v>
                </c:pt>
                <c:pt idx="24826">
                  <c:v>248.259999999919</c:v>
                </c:pt>
                <c:pt idx="24827">
                  <c:v>248.269999999919</c:v>
                </c:pt>
                <c:pt idx="24828">
                  <c:v>248.279999999919</c:v>
                </c:pt>
                <c:pt idx="24829">
                  <c:v>248.289999999919</c:v>
                </c:pt>
                <c:pt idx="24830">
                  <c:v>248.299999999919</c:v>
                </c:pt>
                <c:pt idx="24831">
                  <c:v>248.309999999919</c:v>
                </c:pt>
                <c:pt idx="24832">
                  <c:v>248.319999999919</c:v>
                </c:pt>
                <c:pt idx="24833">
                  <c:v>248.329999999919</c:v>
                </c:pt>
                <c:pt idx="24834">
                  <c:v>248.339999999919</c:v>
                </c:pt>
                <c:pt idx="24835">
                  <c:v>248.349999999919</c:v>
                </c:pt>
                <c:pt idx="24836">
                  <c:v>248.359999999919</c:v>
                </c:pt>
                <c:pt idx="24837">
                  <c:v>248.369999999919</c:v>
                </c:pt>
                <c:pt idx="24838">
                  <c:v>248.379999999919</c:v>
                </c:pt>
                <c:pt idx="24839">
                  <c:v>248.389999999919</c:v>
                </c:pt>
                <c:pt idx="24840">
                  <c:v>248.399999999919</c:v>
                </c:pt>
                <c:pt idx="24841">
                  <c:v>248.409999999919</c:v>
                </c:pt>
                <c:pt idx="24842">
                  <c:v>248.419999999919</c:v>
                </c:pt>
                <c:pt idx="24843">
                  <c:v>248.429999999919</c:v>
                </c:pt>
                <c:pt idx="24844">
                  <c:v>248.439999999919</c:v>
                </c:pt>
                <c:pt idx="24845">
                  <c:v>248.449999999919</c:v>
                </c:pt>
                <c:pt idx="24846">
                  <c:v>248.459999999919</c:v>
                </c:pt>
                <c:pt idx="24847">
                  <c:v>248.469999999919</c:v>
                </c:pt>
                <c:pt idx="24848">
                  <c:v>248.479999999919</c:v>
                </c:pt>
                <c:pt idx="24849">
                  <c:v>248.489999999918</c:v>
                </c:pt>
                <c:pt idx="24850">
                  <c:v>248.499999999918</c:v>
                </c:pt>
                <c:pt idx="24851">
                  <c:v>248.509999999918</c:v>
                </c:pt>
                <c:pt idx="24852">
                  <c:v>248.519999999918</c:v>
                </c:pt>
                <c:pt idx="24853">
                  <c:v>248.529999999918</c:v>
                </c:pt>
                <c:pt idx="24854">
                  <c:v>248.539999999918</c:v>
                </c:pt>
                <c:pt idx="24855">
                  <c:v>248.549999999918</c:v>
                </c:pt>
                <c:pt idx="24856">
                  <c:v>248.559999999918</c:v>
                </c:pt>
                <c:pt idx="24857">
                  <c:v>248.569999999918</c:v>
                </c:pt>
                <c:pt idx="24858">
                  <c:v>248.579999999918</c:v>
                </c:pt>
                <c:pt idx="24859">
                  <c:v>248.589999999918</c:v>
                </c:pt>
                <c:pt idx="24860">
                  <c:v>248.599999999918</c:v>
                </c:pt>
                <c:pt idx="24861">
                  <c:v>248.609999999918</c:v>
                </c:pt>
                <c:pt idx="24862">
                  <c:v>248.619999999918</c:v>
                </c:pt>
                <c:pt idx="24863">
                  <c:v>248.629999999918</c:v>
                </c:pt>
                <c:pt idx="24864">
                  <c:v>248.639999999918</c:v>
                </c:pt>
                <c:pt idx="24865">
                  <c:v>248.649999999918</c:v>
                </c:pt>
                <c:pt idx="24866">
                  <c:v>248.659999999918</c:v>
                </c:pt>
                <c:pt idx="24867">
                  <c:v>248.669999999918</c:v>
                </c:pt>
                <c:pt idx="24868">
                  <c:v>248.679999999918</c:v>
                </c:pt>
                <c:pt idx="24869">
                  <c:v>248.689999999918</c:v>
                </c:pt>
                <c:pt idx="24870">
                  <c:v>248.699999999918</c:v>
                </c:pt>
                <c:pt idx="24871">
                  <c:v>248.709999999918</c:v>
                </c:pt>
                <c:pt idx="24872">
                  <c:v>248.7199999999179</c:v>
                </c:pt>
                <c:pt idx="24873">
                  <c:v>248.729999999918</c:v>
                </c:pt>
                <c:pt idx="24874">
                  <c:v>248.739999999918</c:v>
                </c:pt>
                <c:pt idx="24875">
                  <c:v>248.7499999999179</c:v>
                </c:pt>
                <c:pt idx="24876">
                  <c:v>248.759999999918</c:v>
                </c:pt>
                <c:pt idx="24877">
                  <c:v>248.769999999918</c:v>
                </c:pt>
                <c:pt idx="24878">
                  <c:v>248.7799999999179</c:v>
                </c:pt>
                <c:pt idx="24879">
                  <c:v>248.789999999918</c:v>
                </c:pt>
                <c:pt idx="24880">
                  <c:v>248.799999999918</c:v>
                </c:pt>
                <c:pt idx="24881">
                  <c:v>248.809999999918</c:v>
                </c:pt>
                <c:pt idx="24882">
                  <c:v>248.819999999918</c:v>
                </c:pt>
                <c:pt idx="24883">
                  <c:v>248.829999999918</c:v>
                </c:pt>
                <c:pt idx="24884">
                  <c:v>248.839999999918</c:v>
                </c:pt>
                <c:pt idx="24885">
                  <c:v>248.849999999918</c:v>
                </c:pt>
                <c:pt idx="24886">
                  <c:v>248.859999999918</c:v>
                </c:pt>
                <c:pt idx="24887">
                  <c:v>248.869999999918</c:v>
                </c:pt>
                <c:pt idx="24888">
                  <c:v>248.879999999918</c:v>
                </c:pt>
                <c:pt idx="24889">
                  <c:v>248.889999999918</c:v>
                </c:pt>
                <c:pt idx="24890">
                  <c:v>248.899999999918</c:v>
                </c:pt>
                <c:pt idx="24891">
                  <c:v>248.909999999918</c:v>
                </c:pt>
                <c:pt idx="24892">
                  <c:v>248.919999999918</c:v>
                </c:pt>
                <c:pt idx="24893">
                  <c:v>248.929999999918</c:v>
                </c:pt>
                <c:pt idx="24894">
                  <c:v>248.939999999918</c:v>
                </c:pt>
                <c:pt idx="24895">
                  <c:v>248.949999999918</c:v>
                </c:pt>
                <c:pt idx="24896">
                  <c:v>248.959999999918</c:v>
                </c:pt>
                <c:pt idx="24897">
                  <c:v>248.969999999918</c:v>
                </c:pt>
                <c:pt idx="24898">
                  <c:v>248.979999999918</c:v>
                </c:pt>
                <c:pt idx="24899">
                  <c:v>248.989999999918</c:v>
                </c:pt>
                <c:pt idx="24900">
                  <c:v>248.999999999918</c:v>
                </c:pt>
                <c:pt idx="24901">
                  <c:v>249.009999999918</c:v>
                </c:pt>
                <c:pt idx="24902">
                  <c:v>249.019999999918</c:v>
                </c:pt>
                <c:pt idx="24903">
                  <c:v>249.029999999918</c:v>
                </c:pt>
                <c:pt idx="24904">
                  <c:v>249.039999999918</c:v>
                </c:pt>
                <c:pt idx="24905">
                  <c:v>249.049999999918</c:v>
                </c:pt>
                <c:pt idx="24906">
                  <c:v>249.059999999918</c:v>
                </c:pt>
                <c:pt idx="24907">
                  <c:v>249.069999999918</c:v>
                </c:pt>
                <c:pt idx="24908">
                  <c:v>249.079999999918</c:v>
                </c:pt>
                <c:pt idx="24909">
                  <c:v>249.089999999918</c:v>
                </c:pt>
                <c:pt idx="24910">
                  <c:v>249.099999999918</c:v>
                </c:pt>
                <c:pt idx="24911">
                  <c:v>249.109999999918</c:v>
                </c:pt>
                <c:pt idx="24912">
                  <c:v>249.119999999918</c:v>
                </c:pt>
                <c:pt idx="24913">
                  <c:v>249.129999999918</c:v>
                </c:pt>
                <c:pt idx="24914">
                  <c:v>249.139999999918</c:v>
                </c:pt>
                <c:pt idx="24915">
                  <c:v>249.149999999918</c:v>
                </c:pt>
                <c:pt idx="24916">
                  <c:v>249.159999999918</c:v>
                </c:pt>
                <c:pt idx="24917">
                  <c:v>249.169999999918</c:v>
                </c:pt>
                <c:pt idx="24918">
                  <c:v>249.179999999918</c:v>
                </c:pt>
                <c:pt idx="24919">
                  <c:v>249.189999999918</c:v>
                </c:pt>
                <c:pt idx="24920">
                  <c:v>249.199999999918</c:v>
                </c:pt>
                <c:pt idx="24921">
                  <c:v>249.209999999918</c:v>
                </c:pt>
                <c:pt idx="24922">
                  <c:v>249.2199999999179</c:v>
                </c:pt>
                <c:pt idx="24923">
                  <c:v>249.229999999918</c:v>
                </c:pt>
                <c:pt idx="24924">
                  <c:v>249.239999999918</c:v>
                </c:pt>
                <c:pt idx="24925">
                  <c:v>249.2499999999179</c:v>
                </c:pt>
                <c:pt idx="24926">
                  <c:v>249.259999999918</c:v>
                </c:pt>
                <c:pt idx="24927">
                  <c:v>249.269999999918</c:v>
                </c:pt>
                <c:pt idx="24928">
                  <c:v>249.2799999999179</c:v>
                </c:pt>
                <c:pt idx="24929">
                  <c:v>249.289999999918</c:v>
                </c:pt>
                <c:pt idx="24930">
                  <c:v>249.299999999918</c:v>
                </c:pt>
                <c:pt idx="24931">
                  <c:v>249.309999999918</c:v>
                </c:pt>
                <c:pt idx="24932">
                  <c:v>249.319999999918</c:v>
                </c:pt>
                <c:pt idx="24933">
                  <c:v>249.329999999918</c:v>
                </c:pt>
                <c:pt idx="24934">
                  <c:v>249.339999999918</c:v>
                </c:pt>
                <c:pt idx="24935">
                  <c:v>249.349999999918</c:v>
                </c:pt>
                <c:pt idx="24936">
                  <c:v>249.359999999918</c:v>
                </c:pt>
                <c:pt idx="24937">
                  <c:v>249.369999999918</c:v>
                </c:pt>
                <c:pt idx="24938">
                  <c:v>249.379999999918</c:v>
                </c:pt>
                <c:pt idx="24939">
                  <c:v>249.389999999918</c:v>
                </c:pt>
                <c:pt idx="24940">
                  <c:v>249.399999999918</c:v>
                </c:pt>
                <c:pt idx="24941">
                  <c:v>249.409999999918</c:v>
                </c:pt>
                <c:pt idx="24942">
                  <c:v>249.419999999918</c:v>
                </c:pt>
                <c:pt idx="24943">
                  <c:v>249.429999999918</c:v>
                </c:pt>
                <c:pt idx="24944">
                  <c:v>249.439999999918</c:v>
                </c:pt>
                <c:pt idx="24945">
                  <c:v>249.449999999918</c:v>
                </c:pt>
                <c:pt idx="24946">
                  <c:v>249.459999999918</c:v>
                </c:pt>
                <c:pt idx="24947">
                  <c:v>249.469999999918</c:v>
                </c:pt>
                <c:pt idx="24948">
                  <c:v>249.479999999918</c:v>
                </c:pt>
                <c:pt idx="24949">
                  <c:v>249.489999999918</c:v>
                </c:pt>
                <c:pt idx="24950">
                  <c:v>249.499999999918</c:v>
                </c:pt>
                <c:pt idx="24951">
                  <c:v>249.509999999918</c:v>
                </c:pt>
                <c:pt idx="24952">
                  <c:v>249.519999999918</c:v>
                </c:pt>
                <c:pt idx="24953">
                  <c:v>249.529999999918</c:v>
                </c:pt>
                <c:pt idx="24954">
                  <c:v>249.539999999918</c:v>
                </c:pt>
                <c:pt idx="24955">
                  <c:v>249.549999999918</c:v>
                </c:pt>
                <c:pt idx="24956">
                  <c:v>249.559999999918</c:v>
                </c:pt>
                <c:pt idx="24957">
                  <c:v>249.569999999918</c:v>
                </c:pt>
                <c:pt idx="24958">
                  <c:v>249.579999999918</c:v>
                </c:pt>
                <c:pt idx="24959">
                  <c:v>249.589999999917</c:v>
                </c:pt>
                <c:pt idx="24960">
                  <c:v>249.599999999917</c:v>
                </c:pt>
                <c:pt idx="24961">
                  <c:v>249.609999999917</c:v>
                </c:pt>
                <c:pt idx="24962">
                  <c:v>249.619999999917</c:v>
                </c:pt>
                <c:pt idx="24963">
                  <c:v>249.629999999917</c:v>
                </c:pt>
                <c:pt idx="24964">
                  <c:v>249.639999999917</c:v>
                </c:pt>
                <c:pt idx="24965">
                  <c:v>249.649999999917</c:v>
                </c:pt>
                <c:pt idx="24966">
                  <c:v>249.659999999917</c:v>
                </c:pt>
                <c:pt idx="24967">
                  <c:v>249.669999999917</c:v>
                </c:pt>
                <c:pt idx="24968">
                  <c:v>249.679999999917</c:v>
                </c:pt>
                <c:pt idx="24969">
                  <c:v>249.689999999917</c:v>
                </c:pt>
                <c:pt idx="24970">
                  <c:v>249.699999999917</c:v>
                </c:pt>
                <c:pt idx="24971">
                  <c:v>249.709999999917</c:v>
                </c:pt>
                <c:pt idx="24972">
                  <c:v>249.719999999917</c:v>
                </c:pt>
                <c:pt idx="24973">
                  <c:v>249.729999999917</c:v>
                </c:pt>
                <c:pt idx="24974">
                  <c:v>249.739999999917</c:v>
                </c:pt>
                <c:pt idx="24975">
                  <c:v>249.749999999917</c:v>
                </c:pt>
                <c:pt idx="24976">
                  <c:v>249.759999999917</c:v>
                </c:pt>
                <c:pt idx="24977">
                  <c:v>249.769999999917</c:v>
                </c:pt>
                <c:pt idx="24978">
                  <c:v>249.779999999917</c:v>
                </c:pt>
                <c:pt idx="24979">
                  <c:v>249.789999999917</c:v>
                </c:pt>
                <c:pt idx="24980">
                  <c:v>249.799999999917</c:v>
                </c:pt>
                <c:pt idx="24981">
                  <c:v>249.809999999917</c:v>
                </c:pt>
                <c:pt idx="24982">
                  <c:v>249.819999999917</c:v>
                </c:pt>
                <c:pt idx="24983">
                  <c:v>249.829999999917</c:v>
                </c:pt>
                <c:pt idx="24984">
                  <c:v>249.839999999917</c:v>
                </c:pt>
                <c:pt idx="24985">
                  <c:v>249.849999999917</c:v>
                </c:pt>
                <c:pt idx="24986">
                  <c:v>249.859999999917</c:v>
                </c:pt>
                <c:pt idx="24987">
                  <c:v>249.869999999917</c:v>
                </c:pt>
                <c:pt idx="24988">
                  <c:v>249.879999999917</c:v>
                </c:pt>
                <c:pt idx="24989">
                  <c:v>249.889999999917</c:v>
                </c:pt>
                <c:pt idx="24990">
                  <c:v>249.899999999917</c:v>
                </c:pt>
                <c:pt idx="24991">
                  <c:v>249.909999999917</c:v>
                </c:pt>
                <c:pt idx="24992">
                  <c:v>249.919999999917</c:v>
                </c:pt>
                <c:pt idx="24993">
                  <c:v>249.929999999917</c:v>
                </c:pt>
                <c:pt idx="24994">
                  <c:v>249.939999999917</c:v>
                </c:pt>
                <c:pt idx="24995">
                  <c:v>249.949999999917</c:v>
                </c:pt>
                <c:pt idx="24996">
                  <c:v>249.959999999917</c:v>
                </c:pt>
                <c:pt idx="24997">
                  <c:v>249.969999999917</c:v>
                </c:pt>
                <c:pt idx="24998">
                  <c:v>249.979999999917</c:v>
                </c:pt>
                <c:pt idx="24999">
                  <c:v>249.989999999917</c:v>
                </c:pt>
                <c:pt idx="25000">
                  <c:v>249.999999999917</c:v>
                </c:pt>
                <c:pt idx="25001">
                  <c:v>250.009999999917</c:v>
                </c:pt>
                <c:pt idx="25002">
                  <c:v>250.019999999917</c:v>
                </c:pt>
                <c:pt idx="25003">
                  <c:v>250.029999999917</c:v>
                </c:pt>
                <c:pt idx="25004">
                  <c:v>250.039999999917</c:v>
                </c:pt>
                <c:pt idx="25005">
                  <c:v>250.049999999917</c:v>
                </c:pt>
                <c:pt idx="25006">
                  <c:v>250.059999999917</c:v>
                </c:pt>
                <c:pt idx="25007">
                  <c:v>250.069999999917</c:v>
                </c:pt>
                <c:pt idx="25008">
                  <c:v>250.079999999917</c:v>
                </c:pt>
                <c:pt idx="25009">
                  <c:v>250.089999999917</c:v>
                </c:pt>
                <c:pt idx="25010">
                  <c:v>250.099999999917</c:v>
                </c:pt>
                <c:pt idx="25011">
                  <c:v>250.109999999917</c:v>
                </c:pt>
                <c:pt idx="25012">
                  <c:v>250.119999999917</c:v>
                </c:pt>
                <c:pt idx="25013">
                  <c:v>250.129999999917</c:v>
                </c:pt>
                <c:pt idx="25014">
                  <c:v>250.139999999917</c:v>
                </c:pt>
                <c:pt idx="25015">
                  <c:v>250.149999999917</c:v>
                </c:pt>
                <c:pt idx="25016">
                  <c:v>250.159999999917</c:v>
                </c:pt>
                <c:pt idx="25017">
                  <c:v>250.169999999917</c:v>
                </c:pt>
                <c:pt idx="25018">
                  <c:v>250.179999999917</c:v>
                </c:pt>
                <c:pt idx="25019">
                  <c:v>250.189999999917</c:v>
                </c:pt>
                <c:pt idx="25020">
                  <c:v>250.199999999917</c:v>
                </c:pt>
                <c:pt idx="25021">
                  <c:v>250.209999999917</c:v>
                </c:pt>
                <c:pt idx="25022">
                  <c:v>250.219999999917</c:v>
                </c:pt>
                <c:pt idx="25023">
                  <c:v>250.229999999917</c:v>
                </c:pt>
                <c:pt idx="25024">
                  <c:v>250.239999999917</c:v>
                </c:pt>
                <c:pt idx="25025">
                  <c:v>250.249999999917</c:v>
                </c:pt>
                <c:pt idx="25026">
                  <c:v>250.259999999917</c:v>
                </c:pt>
                <c:pt idx="25027">
                  <c:v>250.269999999917</c:v>
                </c:pt>
                <c:pt idx="25028">
                  <c:v>250.279999999917</c:v>
                </c:pt>
                <c:pt idx="25029">
                  <c:v>250.289999999917</c:v>
                </c:pt>
                <c:pt idx="25030">
                  <c:v>250.299999999917</c:v>
                </c:pt>
                <c:pt idx="25031">
                  <c:v>250.309999999917</c:v>
                </c:pt>
                <c:pt idx="25032">
                  <c:v>250.319999999917</c:v>
                </c:pt>
                <c:pt idx="25033">
                  <c:v>250.329999999917</c:v>
                </c:pt>
                <c:pt idx="25034">
                  <c:v>250.339999999917</c:v>
                </c:pt>
                <c:pt idx="25035">
                  <c:v>250.349999999917</c:v>
                </c:pt>
                <c:pt idx="25036">
                  <c:v>250.359999999917</c:v>
                </c:pt>
                <c:pt idx="25037">
                  <c:v>250.369999999917</c:v>
                </c:pt>
                <c:pt idx="25038">
                  <c:v>250.379999999917</c:v>
                </c:pt>
                <c:pt idx="25039">
                  <c:v>250.389999999917</c:v>
                </c:pt>
                <c:pt idx="25040">
                  <c:v>250.399999999917</c:v>
                </c:pt>
                <c:pt idx="25041">
                  <c:v>250.409999999917</c:v>
                </c:pt>
                <c:pt idx="25042">
                  <c:v>250.419999999917</c:v>
                </c:pt>
                <c:pt idx="25043">
                  <c:v>250.429999999917</c:v>
                </c:pt>
                <c:pt idx="25044">
                  <c:v>250.439999999917</c:v>
                </c:pt>
                <c:pt idx="25045">
                  <c:v>250.449999999917</c:v>
                </c:pt>
                <c:pt idx="25046">
                  <c:v>250.459999999917</c:v>
                </c:pt>
                <c:pt idx="25047">
                  <c:v>250.469999999917</c:v>
                </c:pt>
                <c:pt idx="25048">
                  <c:v>250.479999999917</c:v>
                </c:pt>
                <c:pt idx="25049">
                  <c:v>250.489999999917</c:v>
                </c:pt>
                <c:pt idx="25050">
                  <c:v>250.499999999917</c:v>
                </c:pt>
                <c:pt idx="25051">
                  <c:v>250.509999999917</c:v>
                </c:pt>
                <c:pt idx="25052">
                  <c:v>250.519999999917</c:v>
                </c:pt>
                <c:pt idx="25053">
                  <c:v>250.529999999917</c:v>
                </c:pt>
                <c:pt idx="25054">
                  <c:v>250.539999999917</c:v>
                </c:pt>
                <c:pt idx="25055">
                  <c:v>250.549999999917</c:v>
                </c:pt>
                <c:pt idx="25056">
                  <c:v>250.559999999917</c:v>
                </c:pt>
                <c:pt idx="25057">
                  <c:v>250.569999999917</c:v>
                </c:pt>
                <c:pt idx="25058">
                  <c:v>250.579999999917</c:v>
                </c:pt>
                <c:pt idx="25059">
                  <c:v>250.589999999917</c:v>
                </c:pt>
                <c:pt idx="25060">
                  <c:v>250.599999999917</c:v>
                </c:pt>
                <c:pt idx="25061">
                  <c:v>250.609999999917</c:v>
                </c:pt>
                <c:pt idx="25062">
                  <c:v>250.619999999917</c:v>
                </c:pt>
                <c:pt idx="25063">
                  <c:v>250.629999999917</c:v>
                </c:pt>
                <c:pt idx="25064">
                  <c:v>250.639999999917</c:v>
                </c:pt>
                <c:pt idx="25065">
                  <c:v>250.649999999917</c:v>
                </c:pt>
                <c:pt idx="25066">
                  <c:v>250.659999999917</c:v>
                </c:pt>
                <c:pt idx="25067">
                  <c:v>250.669999999917</c:v>
                </c:pt>
                <c:pt idx="25068">
                  <c:v>250.679999999917</c:v>
                </c:pt>
                <c:pt idx="25069">
                  <c:v>250.689999999916</c:v>
                </c:pt>
                <c:pt idx="25070">
                  <c:v>250.699999999916</c:v>
                </c:pt>
                <c:pt idx="25071">
                  <c:v>250.709999999916</c:v>
                </c:pt>
                <c:pt idx="25072">
                  <c:v>250.719999999916</c:v>
                </c:pt>
                <c:pt idx="25073">
                  <c:v>250.729999999916</c:v>
                </c:pt>
                <c:pt idx="25074">
                  <c:v>250.739999999916</c:v>
                </c:pt>
                <c:pt idx="25075">
                  <c:v>250.749999999916</c:v>
                </c:pt>
                <c:pt idx="25076">
                  <c:v>250.759999999916</c:v>
                </c:pt>
                <c:pt idx="25077">
                  <c:v>250.769999999916</c:v>
                </c:pt>
                <c:pt idx="25078">
                  <c:v>250.779999999916</c:v>
                </c:pt>
                <c:pt idx="25079">
                  <c:v>250.789999999916</c:v>
                </c:pt>
                <c:pt idx="25080">
                  <c:v>250.799999999916</c:v>
                </c:pt>
                <c:pt idx="25081">
                  <c:v>250.809999999916</c:v>
                </c:pt>
                <c:pt idx="25082">
                  <c:v>250.819999999916</c:v>
                </c:pt>
                <c:pt idx="25083">
                  <c:v>250.829999999916</c:v>
                </c:pt>
                <c:pt idx="25084">
                  <c:v>250.839999999916</c:v>
                </c:pt>
                <c:pt idx="25085">
                  <c:v>250.849999999916</c:v>
                </c:pt>
                <c:pt idx="25086">
                  <c:v>250.859999999916</c:v>
                </c:pt>
                <c:pt idx="25087">
                  <c:v>250.869999999916</c:v>
                </c:pt>
                <c:pt idx="25088">
                  <c:v>250.879999999916</c:v>
                </c:pt>
                <c:pt idx="25089">
                  <c:v>250.889999999916</c:v>
                </c:pt>
                <c:pt idx="25090">
                  <c:v>250.899999999916</c:v>
                </c:pt>
                <c:pt idx="25091">
                  <c:v>250.909999999916</c:v>
                </c:pt>
                <c:pt idx="25092">
                  <c:v>250.919999999916</c:v>
                </c:pt>
                <c:pt idx="25093">
                  <c:v>250.929999999916</c:v>
                </c:pt>
                <c:pt idx="25094">
                  <c:v>250.939999999916</c:v>
                </c:pt>
                <c:pt idx="25095">
                  <c:v>250.949999999916</c:v>
                </c:pt>
                <c:pt idx="25096">
                  <c:v>250.959999999916</c:v>
                </c:pt>
                <c:pt idx="25097">
                  <c:v>250.969999999916</c:v>
                </c:pt>
                <c:pt idx="25098">
                  <c:v>250.979999999916</c:v>
                </c:pt>
                <c:pt idx="25099">
                  <c:v>250.989999999916</c:v>
                </c:pt>
                <c:pt idx="25100">
                  <c:v>250.999999999916</c:v>
                </c:pt>
                <c:pt idx="25101">
                  <c:v>251.009999999916</c:v>
                </c:pt>
                <c:pt idx="25102">
                  <c:v>251.019999999916</c:v>
                </c:pt>
                <c:pt idx="25103">
                  <c:v>251.029999999916</c:v>
                </c:pt>
                <c:pt idx="25104">
                  <c:v>251.039999999916</c:v>
                </c:pt>
                <c:pt idx="25105">
                  <c:v>251.049999999916</c:v>
                </c:pt>
                <c:pt idx="25106">
                  <c:v>251.059999999916</c:v>
                </c:pt>
                <c:pt idx="25107">
                  <c:v>251.069999999916</c:v>
                </c:pt>
                <c:pt idx="25108">
                  <c:v>251.079999999916</c:v>
                </c:pt>
                <c:pt idx="25109">
                  <c:v>251.089999999916</c:v>
                </c:pt>
                <c:pt idx="25110">
                  <c:v>251.099999999916</c:v>
                </c:pt>
                <c:pt idx="25111">
                  <c:v>251.109999999916</c:v>
                </c:pt>
                <c:pt idx="25112">
                  <c:v>251.119999999916</c:v>
                </c:pt>
                <c:pt idx="25113">
                  <c:v>251.129999999916</c:v>
                </c:pt>
                <c:pt idx="25114">
                  <c:v>251.139999999916</c:v>
                </c:pt>
                <c:pt idx="25115">
                  <c:v>251.149999999916</c:v>
                </c:pt>
                <c:pt idx="25116">
                  <c:v>251.159999999916</c:v>
                </c:pt>
                <c:pt idx="25117">
                  <c:v>251.169999999916</c:v>
                </c:pt>
                <c:pt idx="25118">
                  <c:v>251.179999999916</c:v>
                </c:pt>
                <c:pt idx="25119">
                  <c:v>251.189999999916</c:v>
                </c:pt>
                <c:pt idx="25120">
                  <c:v>251.199999999916</c:v>
                </c:pt>
                <c:pt idx="25121">
                  <c:v>251.209999999916</c:v>
                </c:pt>
                <c:pt idx="25122">
                  <c:v>251.219999999916</c:v>
                </c:pt>
                <c:pt idx="25123">
                  <c:v>251.229999999916</c:v>
                </c:pt>
                <c:pt idx="25124">
                  <c:v>251.239999999916</c:v>
                </c:pt>
                <c:pt idx="25125">
                  <c:v>251.249999999916</c:v>
                </c:pt>
                <c:pt idx="25126">
                  <c:v>251.259999999916</c:v>
                </c:pt>
                <c:pt idx="25127">
                  <c:v>251.269999999916</c:v>
                </c:pt>
                <c:pt idx="25128">
                  <c:v>251.279999999916</c:v>
                </c:pt>
                <c:pt idx="25129">
                  <c:v>251.289999999916</c:v>
                </c:pt>
                <c:pt idx="25130">
                  <c:v>251.299999999916</c:v>
                </c:pt>
                <c:pt idx="25131">
                  <c:v>251.309999999916</c:v>
                </c:pt>
                <c:pt idx="25132">
                  <c:v>251.319999999916</c:v>
                </c:pt>
                <c:pt idx="25133">
                  <c:v>251.329999999916</c:v>
                </c:pt>
                <c:pt idx="25134">
                  <c:v>251.339999999916</c:v>
                </c:pt>
                <c:pt idx="25135">
                  <c:v>251.349999999916</c:v>
                </c:pt>
                <c:pt idx="25136">
                  <c:v>251.359999999916</c:v>
                </c:pt>
                <c:pt idx="25137">
                  <c:v>251.369999999916</c:v>
                </c:pt>
                <c:pt idx="25138">
                  <c:v>251.379999999916</c:v>
                </c:pt>
                <c:pt idx="25139">
                  <c:v>251.389999999916</c:v>
                </c:pt>
                <c:pt idx="25140">
                  <c:v>251.399999999916</c:v>
                </c:pt>
                <c:pt idx="25141">
                  <c:v>251.409999999916</c:v>
                </c:pt>
                <c:pt idx="25142">
                  <c:v>251.419999999916</c:v>
                </c:pt>
                <c:pt idx="25143">
                  <c:v>251.429999999916</c:v>
                </c:pt>
                <c:pt idx="25144">
                  <c:v>251.439999999916</c:v>
                </c:pt>
                <c:pt idx="25145">
                  <c:v>251.449999999916</c:v>
                </c:pt>
                <c:pt idx="25146">
                  <c:v>251.459999999916</c:v>
                </c:pt>
                <c:pt idx="25147">
                  <c:v>251.469999999916</c:v>
                </c:pt>
                <c:pt idx="25148">
                  <c:v>251.479999999916</c:v>
                </c:pt>
                <c:pt idx="25149">
                  <c:v>251.489999999916</c:v>
                </c:pt>
                <c:pt idx="25150">
                  <c:v>251.499999999916</c:v>
                </c:pt>
                <c:pt idx="25151">
                  <c:v>251.509999999916</c:v>
                </c:pt>
                <c:pt idx="25152">
                  <c:v>251.519999999916</c:v>
                </c:pt>
                <c:pt idx="25153">
                  <c:v>251.529999999916</c:v>
                </c:pt>
                <c:pt idx="25154">
                  <c:v>251.539999999916</c:v>
                </c:pt>
                <c:pt idx="25155">
                  <c:v>251.549999999916</c:v>
                </c:pt>
                <c:pt idx="25156">
                  <c:v>251.559999999916</c:v>
                </c:pt>
                <c:pt idx="25157">
                  <c:v>251.569999999916</c:v>
                </c:pt>
                <c:pt idx="25158">
                  <c:v>251.579999999916</c:v>
                </c:pt>
                <c:pt idx="25159">
                  <c:v>251.589999999916</c:v>
                </c:pt>
                <c:pt idx="25160">
                  <c:v>251.599999999916</c:v>
                </c:pt>
                <c:pt idx="25161">
                  <c:v>251.609999999916</c:v>
                </c:pt>
                <c:pt idx="25162">
                  <c:v>251.619999999916</c:v>
                </c:pt>
                <c:pt idx="25163">
                  <c:v>251.629999999916</c:v>
                </c:pt>
                <c:pt idx="25164">
                  <c:v>251.639999999916</c:v>
                </c:pt>
                <c:pt idx="25165">
                  <c:v>251.649999999916</c:v>
                </c:pt>
                <c:pt idx="25166">
                  <c:v>251.659999999916</c:v>
                </c:pt>
                <c:pt idx="25167">
                  <c:v>251.669999999916</c:v>
                </c:pt>
                <c:pt idx="25168">
                  <c:v>251.679999999916</c:v>
                </c:pt>
                <c:pt idx="25169">
                  <c:v>251.689999999916</c:v>
                </c:pt>
                <c:pt idx="25170">
                  <c:v>251.699999999916</c:v>
                </c:pt>
                <c:pt idx="25171">
                  <c:v>251.709999999916</c:v>
                </c:pt>
                <c:pt idx="25172">
                  <c:v>251.719999999916</c:v>
                </c:pt>
                <c:pt idx="25173">
                  <c:v>251.729999999916</c:v>
                </c:pt>
                <c:pt idx="25174">
                  <c:v>251.739999999916</c:v>
                </c:pt>
                <c:pt idx="25175">
                  <c:v>251.749999999916</c:v>
                </c:pt>
                <c:pt idx="25176">
                  <c:v>251.759999999916</c:v>
                </c:pt>
                <c:pt idx="25177">
                  <c:v>251.769999999916</c:v>
                </c:pt>
                <c:pt idx="25178">
                  <c:v>251.779999999916</c:v>
                </c:pt>
                <c:pt idx="25179">
                  <c:v>251.789999999915</c:v>
                </c:pt>
                <c:pt idx="25180">
                  <c:v>251.799999999915</c:v>
                </c:pt>
                <c:pt idx="25181">
                  <c:v>251.809999999915</c:v>
                </c:pt>
                <c:pt idx="25182">
                  <c:v>251.819999999915</c:v>
                </c:pt>
                <c:pt idx="25183">
                  <c:v>251.829999999915</c:v>
                </c:pt>
                <c:pt idx="25184">
                  <c:v>251.839999999915</c:v>
                </c:pt>
                <c:pt idx="25185">
                  <c:v>251.849999999915</c:v>
                </c:pt>
                <c:pt idx="25186">
                  <c:v>251.859999999915</c:v>
                </c:pt>
                <c:pt idx="25187">
                  <c:v>251.869999999915</c:v>
                </c:pt>
                <c:pt idx="25188">
                  <c:v>251.879999999915</c:v>
                </c:pt>
                <c:pt idx="25189">
                  <c:v>251.889999999915</c:v>
                </c:pt>
                <c:pt idx="25190">
                  <c:v>251.899999999915</c:v>
                </c:pt>
                <c:pt idx="25191">
                  <c:v>251.909999999915</c:v>
                </c:pt>
                <c:pt idx="25192">
                  <c:v>251.919999999915</c:v>
                </c:pt>
                <c:pt idx="25193">
                  <c:v>251.929999999915</c:v>
                </c:pt>
                <c:pt idx="25194">
                  <c:v>251.939999999915</c:v>
                </c:pt>
                <c:pt idx="25195">
                  <c:v>251.949999999915</c:v>
                </c:pt>
                <c:pt idx="25196">
                  <c:v>251.959999999915</c:v>
                </c:pt>
                <c:pt idx="25197">
                  <c:v>251.969999999915</c:v>
                </c:pt>
                <c:pt idx="25198">
                  <c:v>251.979999999915</c:v>
                </c:pt>
                <c:pt idx="25199">
                  <c:v>251.989999999915</c:v>
                </c:pt>
                <c:pt idx="25200">
                  <c:v>251.999999999915</c:v>
                </c:pt>
                <c:pt idx="25201">
                  <c:v>252.009999999915</c:v>
                </c:pt>
                <c:pt idx="25202">
                  <c:v>252.019999999915</c:v>
                </c:pt>
                <c:pt idx="25203">
                  <c:v>252.029999999915</c:v>
                </c:pt>
                <c:pt idx="25204">
                  <c:v>252.039999999915</c:v>
                </c:pt>
                <c:pt idx="25205">
                  <c:v>252.049999999915</c:v>
                </c:pt>
                <c:pt idx="25206">
                  <c:v>252.059999999915</c:v>
                </c:pt>
                <c:pt idx="25207">
                  <c:v>252.069999999915</c:v>
                </c:pt>
                <c:pt idx="25208">
                  <c:v>252.079999999915</c:v>
                </c:pt>
                <c:pt idx="25209">
                  <c:v>252.089999999915</c:v>
                </c:pt>
                <c:pt idx="25210">
                  <c:v>252.099999999915</c:v>
                </c:pt>
                <c:pt idx="25211">
                  <c:v>252.109999999915</c:v>
                </c:pt>
                <c:pt idx="25212">
                  <c:v>252.119999999915</c:v>
                </c:pt>
                <c:pt idx="25213">
                  <c:v>252.129999999915</c:v>
                </c:pt>
                <c:pt idx="25214">
                  <c:v>252.139999999915</c:v>
                </c:pt>
                <c:pt idx="25215">
                  <c:v>252.149999999915</c:v>
                </c:pt>
                <c:pt idx="25216">
                  <c:v>252.159999999915</c:v>
                </c:pt>
                <c:pt idx="25217">
                  <c:v>252.169999999915</c:v>
                </c:pt>
                <c:pt idx="25218">
                  <c:v>252.179999999915</c:v>
                </c:pt>
                <c:pt idx="25219">
                  <c:v>252.189999999915</c:v>
                </c:pt>
                <c:pt idx="25220">
                  <c:v>252.199999999915</c:v>
                </c:pt>
                <c:pt idx="25221">
                  <c:v>252.209999999915</c:v>
                </c:pt>
                <c:pt idx="25222">
                  <c:v>252.219999999915</c:v>
                </c:pt>
                <c:pt idx="25223">
                  <c:v>252.229999999915</c:v>
                </c:pt>
                <c:pt idx="25224">
                  <c:v>252.239999999915</c:v>
                </c:pt>
                <c:pt idx="25225">
                  <c:v>252.249999999915</c:v>
                </c:pt>
                <c:pt idx="25226">
                  <c:v>252.259999999915</c:v>
                </c:pt>
                <c:pt idx="25227">
                  <c:v>252.269999999915</c:v>
                </c:pt>
                <c:pt idx="25228">
                  <c:v>252.279999999915</c:v>
                </c:pt>
                <c:pt idx="25229">
                  <c:v>252.289999999915</c:v>
                </c:pt>
                <c:pt idx="25230">
                  <c:v>252.299999999915</c:v>
                </c:pt>
                <c:pt idx="25231">
                  <c:v>252.309999999915</c:v>
                </c:pt>
                <c:pt idx="25232">
                  <c:v>252.319999999915</c:v>
                </c:pt>
                <c:pt idx="25233">
                  <c:v>252.329999999915</c:v>
                </c:pt>
                <c:pt idx="25234">
                  <c:v>252.339999999915</c:v>
                </c:pt>
                <c:pt idx="25235">
                  <c:v>252.349999999915</c:v>
                </c:pt>
                <c:pt idx="25236">
                  <c:v>252.359999999915</c:v>
                </c:pt>
                <c:pt idx="25237">
                  <c:v>252.369999999915</c:v>
                </c:pt>
                <c:pt idx="25238">
                  <c:v>252.379999999915</c:v>
                </c:pt>
                <c:pt idx="25239">
                  <c:v>252.389999999915</c:v>
                </c:pt>
                <c:pt idx="25240">
                  <c:v>252.399999999915</c:v>
                </c:pt>
                <c:pt idx="25241">
                  <c:v>252.409999999915</c:v>
                </c:pt>
                <c:pt idx="25242">
                  <c:v>252.419999999915</c:v>
                </c:pt>
                <c:pt idx="25243">
                  <c:v>252.429999999915</c:v>
                </c:pt>
                <c:pt idx="25244">
                  <c:v>252.439999999915</c:v>
                </c:pt>
                <c:pt idx="25245">
                  <c:v>252.449999999915</c:v>
                </c:pt>
                <c:pt idx="25246">
                  <c:v>252.459999999915</c:v>
                </c:pt>
                <c:pt idx="25247">
                  <c:v>252.469999999915</c:v>
                </c:pt>
                <c:pt idx="25248">
                  <c:v>252.479999999915</c:v>
                </c:pt>
                <c:pt idx="25249">
                  <c:v>252.489999999915</c:v>
                </c:pt>
                <c:pt idx="25250">
                  <c:v>252.499999999915</c:v>
                </c:pt>
                <c:pt idx="25251">
                  <c:v>252.509999999915</c:v>
                </c:pt>
                <c:pt idx="25252">
                  <c:v>252.519999999915</c:v>
                </c:pt>
                <c:pt idx="25253">
                  <c:v>252.529999999915</c:v>
                </c:pt>
                <c:pt idx="25254">
                  <c:v>252.539999999915</c:v>
                </c:pt>
                <c:pt idx="25255">
                  <c:v>252.549999999915</c:v>
                </c:pt>
                <c:pt idx="25256">
                  <c:v>252.559999999915</c:v>
                </c:pt>
                <c:pt idx="25257">
                  <c:v>252.569999999915</c:v>
                </c:pt>
                <c:pt idx="25258">
                  <c:v>252.579999999915</c:v>
                </c:pt>
                <c:pt idx="25259">
                  <c:v>252.589999999915</c:v>
                </c:pt>
                <c:pt idx="25260">
                  <c:v>252.599999999915</c:v>
                </c:pt>
                <c:pt idx="25261">
                  <c:v>252.609999999915</c:v>
                </c:pt>
                <c:pt idx="25262">
                  <c:v>252.619999999915</c:v>
                </c:pt>
                <c:pt idx="25263">
                  <c:v>252.629999999915</c:v>
                </c:pt>
                <c:pt idx="25264">
                  <c:v>252.639999999915</c:v>
                </c:pt>
                <c:pt idx="25265">
                  <c:v>252.649999999915</c:v>
                </c:pt>
                <c:pt idx="25266">
                  <c:v>252.659999999915</c:v>
                </c:pt>
                <c:pt idx="25267">
                  <c:v>252.669999999915</c:v>
                </c:pt>
                <c:pt idx="25268">
                  <c:v>252.679999999915</c:v>
                </c:pt>
                <c:pt idx="25269">
                  <c:v>252.689999999915</c:v>
                </c:pt>
                <c:pt idx="25270">
                  <c:v>252.699999999915</c:v>
                </c:pt>
                <c:pt idx="25271">
                  <c:v>252.709999999915</c:v>
                </c:pt>
                <c:pt idx="25272">
                  <c:v>252.719999999915</c:v>
                </c:pt>
                <c:pt idx="25273">
                  <c:v>252.729999999915</c:v>
                </c:pt>
                <c:pt idx="25274">
                  <c:v>252.739999999915</c:v>
                </c:pt>
                <c:pt idx="25275">
                  <c:v>252.749999999915</c:v>
                </c:pt>
                <c:pt idx="25276">
                  <c:v>252.759999999915</c:v>
                </c:pt>
                <c:pt idx="25277">
                  <c:v>252.769999999915</c:v>
                </c:pt>
                <c:pt idx="25278">
                  <c:v>252.779999999915</c:v>
                </c:pt>
                <c:pt idx="25279">
                  <c:v>252.789999999915</c:v>
                </c:pt>
                <c:pt idx="25280">
                  <c:v>252.799999999915</c:v>
                </c:pt>
                <c:pt idx="25281">
                  <c:v>252.809999999915</c:v>
                </c:pt>
                <c:pt idx="25282">
                  <c:v>252.819999999915</c:v>
                </c:pt>
                <c:pt idx="25283">
                  <c:v>252.829999999915</c:v>
                </c:pt>
                <c:pt idx="25284">
                  <c:v>252.839999999915</c:v>
                </c:pt>
                <c:pt idx="25285">
                  <c:v>252.849999999915</c:v>
                </c:pt>
                <c:pt idx="25286">
                  <c:v>252.859999999915</c:v>
                </c:pt>
                <c:pt idx="25287">
                  <c:v>252.869999999915</c:v>
                </c:pt>
                <c:pt idx="25288">
                  <c:v>252.879999999915</c:v>
                </c:pt>
                <c:pt idx="25289">
                  <c:v>252.889999999914</c:v>
                </c:pt>
                <c:pt idx="25290">
                  <c:v>252.899999999914</c:v>
                </c:pt>
                <c:pt idx="25291">
                  <c:v>252.909999999914</c:v>
                </c:pt>
                <c:pt idx="25292">
                  <c:v>252.919999999914</c:v>
                </c:pt>
                <c:pt idx="25293">
                  <c:v>252.929999999914</c:v>
                </c:pt>
                <c:pt idx="25294">
                  <c:v>252.939999999914</c:v>
                </c:pt>
                <c:pt idx="25295">
                  <c:v>252.949999999914</c:v>
                </c:pt>
                <c:pt idx="25296">
                  <c:v>252.959999999914</c:v>
                </c:pt>
                <c:pt idx="25297">
                  <c:v>252.969999999914</c:v>
                </c:pt>
                <c:pt idx="25298">
                  <c:v>252.979999999914</c:v>
                </c:pt>
                <c:pt idx="25299">
                  <c:v>252.989999999914</c:v>
                </c:pt>
                <c:pt idx="25300">
                  <c:v>252.999999999914</c:v>
                </c:pt>
                <c:pt idx="25301">
                  <c:v>253.009999999914</c:v>
                </c:pt>
                <c:pt idx="25302">
                  <c:v>253.019999999914</c:v>
                </c:pt>
                <c:pt idx="25303">
                  <c:v>253.029999999914</c:v>
                </c:pt>
                <c:pt idx="25304">
                  <c:v>253.039999999914</c:v>
                </c:pt>
                <c:pt idx="25305">
                  <c:v>253.049999999914</c:v>
                </c:pt>
                <c:pt idx="25306">
                  <c:v>253.059999999914</c:v>
                </c:pt>
                <c:pt idx="25307">
                  <c:v>253.069999999914</c:v>
                </c:pt>
                <c:pt idx="25308">
                  <c:v>253.079999999914</c:v>
                </c:pt>
                <c:pt idx="25309">
                  <c:v>253.089999999914</c:v>
                </c:pt>
                <c:pt idx="25310">
                  <c:v>253.099999999914</c:v>
                </c:pt>
                <c:pt idx="25311">
                  <c:v>253.109999999914</c:v>
                </c:pt>
                <c:pt idx="25312">
                  <c:v>253.119999999914</c:v>
                </c:pt>
                <c:pt idx="25313">
                  <c:v>253.129999999914</c:v>
                </c:pt>
                <c:pt idx="25314">
                  <c:v>253.139999999914</c:v>
                </c:pt>
                <c:pt idx="25315">
                  <c:v>253.149999999914</c:v>
                </c:pt>
                <c:pt idx="25316">
                  <c:v>253.159999999914</c:v>
                </c:pt>
                <c:pt idx="25317">
                  <c:v>253.169999999914</c:v>
                </c:pt>
                <c:pt idx="25318">
                  <c:v>253.179999999914</c:v>
                </c:pt>
                <c:pt idx="25319">
                  <c:v>253.189999999914</c:v>
                </c:pt>
                <c:pt idx="25320">
                  <c:v>253.199999999914</c:v>
                </c:pt>
                <c:pt idx="25321">
                  <c:v>253.209999999914</c:v>
                </c:pt>
                <c:pt idx="25322">
                  <c:v>253.219999999914</c:v>
                </c:pt>
                <c:pt idx="25323">
                  <c:v>253.229999999914</c:v>
                </c:pt>
                <c:pt idx="25324">
                  <c:v>253.239999999914</c:v>
                </c:pt>
                <c:pt idx="25325">
                  <c:v>253.249999999914</c:v>
                </c:pt>
                <c:pt idx="25326">
                  <c:v>253.259999999914</c:v>
                </c:pt>
                <c:pt idx="25327">
                  <c:v>253.269999999914</c:v>
                </c:pt>
                <c:pt idx="25328">
                  <c:v>253.279999999914</c:v>
                </c:pt>
                <c:pt idx="25329">
                  <c:v>253.289999999914</c:v>
                </c:pt>
                <c:pt idx="25330">
                  <c:v>253.299999999914</c:v>
                </c:pt>
                <c:pt idx="25331">
                  <c:v>253.309999999914</c:v>
                </c:pt>
                <c:pt idx="25332">
                  <c:v>253.319999999914</c:v>
                </c:pt>
                <c:pt idx="25333">
                  <c:v>253.329999999914</c:v>
                </c:pt>
                <c:pt idx="25334">
                  <c:v>253.339999999914</c:v>
                </c:pt>
                <c:pt idx="25335">
                  <c:v>253.349999999914</c:v>
                </c:pt>
                <c:pt idx="25336">
                  <c:v>253.359999999914</c:v>
                </c:pt>
                <c:pt idx="25337">
                  <c:v>253.369999999914</c:v>
                </c:pt>
                <c:pt idx="25338">
                  <c:v>253.379999999914</c:v>
                </c:pt>
                <c:pt idx="25339">
                  <c:v>253.389999999914</c:v>
                </c:pt>
                <c:pt idx="25340">
                  <c:v>253.399999999914</c:v>
                </c:pt>
                <c:pt idx="25341">
                  <c:v>253.409999999914</c:v>
                </c:pt>
                <c:pt idx="25342">
                  <c:v>253.419999999914</c:v>
                </c:pt>
                <c:pt idx="25343">
                  <c:v>253.429999999914</c:v>
                </c:pt>
                <c:pt idx="25344">
                  <c:v>253.439999999914</c:v>
                </c:pt>
                <c:pt idx="25345">
                  <c:v>253.449999999914</c:v>
                </c:pt>
                <c:pt idx="25346">
                  <c:v>253.459999999914</c:v>
                </c:pt>
                <c:pt idx="25347">
                  <c:v>253.469999999914</c:v>
                </c:pt>
                <c:pt idx="25348">
                  <c:v>253.479999999914</c:v>
                </c:pt>
                <c:pt idx="25349">
                  <c:v>253.489999999914</c:v>
                </c:pt>
                <c:pt idx="25350">
                  <c:v>253.499999999914</c:v>
                </c:pt>
                <c:pt idx="25351">
                  <c:v>253.509999999914</c:v>
                </c:pt>
                <c:pt idx="25352">
                  <c:v>253.519999999914</c:v>
                </c:pt>
                <c:pt idx="25353">
                  <c:v>253.529999999914</c:v>
                </c:pt>
                <c:pt idx="25354">
                  <c:v>253.539999999914</c:v>
                </c:pt>
                <c:pt idx="25355">
                  <c:v>253.549999999914</c:v>
                </c:pt>
                <c:pt idx="25356">
                  <c:v>253.559999999914</c:v>
                </c:pt>
                <c:pt idx="25357">
                  <c:v>253.569999999914</c:v>
                </c:pt>
                <c:pt idx="25358">
                  <c:v>253.579999999914</c:v>
                </c:pt>
                <c:pt idx="25359">
                  <c:v>253.589999999914</c:v>
                </c:pt>
                <c:pt idx="25360">
                  <c:v>253.599999999914</c:v>
                </c:pt>
                <c:pt idx="25361">
                  <c:v>253.609999999914</c:v>
                </c:pt>
                <c:pt idx="25362">
                  <c:v>253.619999999914</c:v>
                </c:pt>
                <c:pt idx="25363">
                  <c:v>253.629999999914</c:v>
                </c:pt>
                <c:pt idx="25364">
                  <c:v>253.639999999914</c:v>
                </c:pt>
                <c:pt idx="25365">
                  <c:v>253.649999999914</c:v>
                </c:pt>
                <c:pt idx="25366">
                  <c:v>253.659999999914</c:v>
                </c:pt>
                <c:pt idx="25367">
                  <c:v>253.669999999914</c:v>
                </c:pt>
                <c:pt idx="25368">
                  <c:v>253.679999999914</c:v>
                </c:pt>
                <c:pt idx="25369">
                  <c:v>253.689999999914</c:v>
                </c:pt>
                <c:pt idx="25370">
                  <c:v>253.699999999914</c:v>
                </c:pt>
                <c:pt idx="25371">
                  <c:v>253.709999999914</c:v>
                </c:pt>
                <c:pt idx="25372">
                  <c:v>253.719999999914</c:v>
                </c:pt>
                <c:pt idx="25373">
                  <c:v>253.729999999914</c:v>
                </c:pt>
                <c:pt idx="25374">
                  <c:v>253.739999999914</c:v>
                </c:pt>
                <c:pt idx="25375">
                  <c:v>253.749999999914</c:v>
                </c:pt>
                <c:pt idx="25376">
                  <c:v>253.759999999914</c:v>
                </c:pt>
                <c:pt idx="25377">
                  <c:v>253.769999999914</c:v>
                </c:pt>
                <c:pt idx="25378">
                  <c:v>253.779999999914</c:v>
                </c:pt>
                <c:pt idx="25379">
                  <c:v>253.789999999914</c:v>
                </c:pt>
                <c:pt idx="25380">
                  <c:v>253.799999999914</c:v>
                </c:pt>
                <c:pt idx="25381">
                  <c:v>253.809999999914</c:v>
                </c:pt>
                <c:pt idx="25382">
                  <c:v>253.819999999914</c:v>
                </c:pt>
                <c:pt idx="25383">
                  <c:v>253.829999999914</c:v>
                </c:pt>
                <c:pt idx="25384">
                  <c:v>253.839999999914</c:v>
                </c:pt>
                <c:pt idx="25385">
                  <c:v>253.849999999914</c:v>
                </c:pt>
                <c:pt idx="25386">
                  <c:v>253.859999999914</c:v>
                </c:pt>
                <c:pt idx="25387">
                  <c:v>253.869999999914</c:v>
                </c:pt>
                <c:pt idx="25388">
                  <c:v>253.879999999914</c:v>
                </c:pt>
                <c:pt idx="25389">
                  <c:v>253.889999999914</c:v>
                </c:pt>
                <c:pt idx="25390">
                  <c:v>253.899999999914</c:v>
                </c:pt>
                <c:pt idx="25391">
                  <c:v>253.909999999914</c:v>
                </c:pt>
                <c:pt idx="25392">
                  <c:v>253.919999999914</c:v>
                </c:pt>
                <c:pt idx="25393">
                  <c:v>253.929999999914</c:v>
                </c:pt>
                <c:pt idx="25394">
                  <c:v>253.939999999914</c:v>
                </c:pt>
                <c:pt idx="25395">
                  <c:v>253.949999999914</c:v>
                </c:pt>
                <c:pt idx="25396">
                  <c:v>253.959999999914</c:v>
                </c:pt>
                <c:pt idx="25397">
                  <c:v>253.969999999914</c:v>
                </c:pt>
                <c:pt idx="25398">
                  <c:v>253.979999999913</c:v>
                </c:pt>
                <c:pt idx="25399">
                  <c:v>253.989999999913</c:v>
                </c:pt>
                <c:pt idx="25400">
                  <c:v>253.999999999913</c:v>
                </c:pt>
                <c:pt idx="25401">
                  <c:v>254.009999999913</c:v>
                </c:pt>
                <c:pt idx="25402">
                  <c:v>254.019999999913</c:v>
                </c:pt>
                <c:pt idx="25403">
                  <c:v>254.029999999913</c:v>
                </c:pt>
                <c:pt idx="25404">
                  <c:v>254.039999999913</c:v>
                </c:pt>
                <c:pt idx="25405">
                  <c:v>254.049999999913</c:v>
                </c:pt>
                <c:pt idx="25406">
                  <c:v>254.059999999913</c:v>
                </c:pt>
                <c:pt idx="25407">
                  <c:v>254.069999999913</c:v>
                </c:pt>
                <c:pt idx="25408">
                  <c:v>254.079999999913</c:v>
                </c:pt>
                <c:pt idx="25409">
                  <c:v>254.089999999913</c:v>
                </c:pt>
                <c:pt idx="25410">
                  <c:v>254.099999999913</c:v>
                </c:pt>
                <c:pt idx="25411">
                  <c:v>254.109999999913</c:v>
                </c:pt>
                <c:pt idx="25412">
                  <c:v>254.119999999913</c:v>
                </c:pt>
                <c:pt idx="25413">
                  <c:v>254.129999999913</c:v>
                </c:pt>
                <c:pt idx="25414">
                  <c:v>254.139999999913</c:v>
                </c:pt>
                <c:pt idx="25415">
                  <c:v>254.149999999913</c:v>
                </c:pt>
                <c:pt idx="25416">
                  <c:v>254.159999999913</c:v>
                </c:pt>
                <c:pt idx="25417">
                  <c:v>254.169999999913</c:v>
                </c:pt>
                <c:pt idx="25418">
                  <c:v>254.179999999913</c:v>
                </c:pt>
                <c:pt idx="25419">
                  <c:v>254.189999999913</c:v>
                </c:pt>
                <c:pt idx="25420">
                  <c:v>254.199999999913</c:v>
                </c:pt>
                <c:pt idx="25421">
                  <c:v>254.209999999913</c:v>
                </c:pt>
                <c:pt idx="25422">
                  <c:v>254.219999999913</c:v>
                </c:pt>
                <c:pt idx="25423">
                  <c:v>254.229999999913</c:v>
                </c:pt>
                <c:pt idx="25424">
                  <c:v>254.239999999913</c:v>
                </c:pt>
                <c:pt idx="25425">
                  <c:v>254.249999999913</c:v>
                </c:pt>
                <c:pt idx="25426">
                  <c:v>254.259999999913</c:v>
                </c:pt>
                <c:pt idx="25427">
                  <c:v>254.269999999913</c:v>
                </c:pt>
                <c:pt idx="25428">
                  <c:v>254.279999999913</c:v>
                </c:pt>
                <c:pt idx="25429">
                  <c:v>254.289999999913</c:v>
                </c:pt>
                <c:pt idx="25430">
                  <c:v>254.299999999913</c:v>
                </c:pt>
                <c:pt idx="25431">
                  <c:v>254.309999999913</c:v>
                </c:pt>
                <c:pt idx="25432">
                  <c:v>254.319999999913</c:v>
                </c:pt>
                <c:pt idx="25433">
                  <c:v>254.329999999913</c:v>
                </c:pt>
                <c:pt idx="25434">
                  <c:v>254.339999999913</c:v>
                </c:pt>
                <c:pt idx="25435">
                  <c:v>254.349999999913</c:v>
                </c:pt>
                <c:pt idx="25436">
                  <c:v>254.359999999913</c:v>
                </c:pt>
                <c:pt idx="25437">
                  <c:v>254.369999999913</c:v>
                </c:pt>
                <c:pt idx="25438">
                  <c:v>254.379999999913</c:v>
                </c:pt>
                <c:pt idx="25439">
                  <c:v>254.389999999913</c:v>
                </c:pt>
                <c:pt idx="25440">
                  <c:v>254.399999999913</c:v>
                </c:pt>
                <c:pt idx="25441">
                  <c:v>254.409999999913</c:v>
                </c:pt>
                <c:pt idx="25442">
                  <c:v>254.419999999913</c:v>
                </c:pt>
                <c:pt idx="25443">
                  <c:v>254.429999999913</c:v>
                </c:pt>
                <c:pt idx="25444">
                  <c:v>254.439999999913</c:v>
                </c:pt>
                <c:pt idx="25445">
                  <c:v>254.449999999913</c:v>
                </c:pt>
                <c:pt idx="25446">
                  <c:v>254.459999999913</c:v>
                </c:pt>
                <c:pt idx="25447">
                  <c:v>254.469999999913</c:v>
                </c:pt>
                <c:pt idx="25448">
                  <c:v>254.479999999913</c:v>
                </c:pt>
                <c:pt idx="25449">
                  <c:v>254.489999999913</c:v>
                </c:pt>
                <c:pt idx="25450">
                  <c:v>254.499999999913</c:v>
                </c:pt>
                <c:pt idx="25451">
                  <c:v>254.509999999913</c:v>
                </c:pt>
                <c:pt idx="25452">
                  <c:v>254.519999999913</c:v>
                </c:pt>
                <c:pt idx="25453">
                  <c:v>254.529999999913</c:v>
                </c:pt>
                <c:pt idx="25454">
                  <c:v>254.539999999913</c:v>
                </c:pt>
                <c:pt idx="25455">
                  <c:v>254.549999999913</c:v>
                </c:pt>
                <c:pt idx="25456">
                  <c:v>254.559999999913</c:v>
                </c:pt>
                <c:pt idx="25457">
                  <c:v>254.569999999913</c:v>
                </c:pt>
                <c:pt idx="25458">
                  <c:v>254.579999999913</c:v>
                </c:pt>
                <c:pt idx="25459">
                  <c:v>254.589999999913</c:v>
                </c:pt>
                <c:pt idx="25460">
                  <c:v>254.599999999913</c:v>
                </c:pt>
                <c:pt idx="25461">
                  <c:v>254.609999999913</c:v>
                </c:pt>
                <c:pt idx="25462">
                  <c:v>254.619999999913</c:v>
                </c:pt>
                <c:pt idx="25463">
                  <c:v>254.629999999913</c:v>
                </c:pt>
                <c:pt idx="25464">
                  <c:v>254.639999999913</c:v>
                </c:pt>
                <c:pt idx="25465">
                  <c:v>254.649999999913</c:v>
                </c:pt>
                <c:pt idx="25466">
                  <c:v>254.659999999913</c:v>
                </c:pt>
                <c:pt idx="25467">
                  <c:v>254.669999999913</c:v>
                </c:pt>
                <c:pt idx="25468">
                  <c:v>254.679999999913</c:v>
                </c:pt>
                <c:pt idx="25469">
                  <c:v>254.689999999913</c:v>
                </c:pt>
                <c:pt idx="25470">
                  <c:v>254.699999999913</c:v>
                </c:pt>
                <c:pt idx="25471">
                  <c:v>254.709999999913</c:v>
                </c:pt>
                <c:pt idx="25472">
                  <c:v>254.719999999913</c:v>
                </c:pt>
                <c:pt idx="25473">
                  <c:v>254.729999999913</c:v>
                </c:pt>
                <c:pt idx="25474">
                  <c:v>254.739999999913</c:v>
                </c:pt>
                <c:pt idx="25475">
                  <c:v>254.749999999913</c:v>
                </c:pt>
                <c:pt idx="25476">
                  <c:v>254.759999999913</c:v>
                </c:pt>
                <c:pt idx="25477">
                  <c:v>254.769999999913</c:v>
                </c:pt>
                <c:pt idx="25478">
                  <c:v>254.779999999913</c:v>
                </c:pt>
                <c:pt idx="25479">
                  <c:v>254.789999999913</c:v>
                </c:pt>
                <c:pt idx="25480">
                  <c:v>254.799999999913</c:v>
                </c:pt>
                <c:pt idx="25481">
                  <c:v>254.809999999913</c:v>
                </c:pt>
                <c:pt idx="25482">
                  <c:v>254.819999999913</c:v>
                </c:pt>
                <c:pt idx="25483">
                  <c:v>254.829999999913</c:v>
                </c:pt>
                <c:pt idx="25484">
                  <c:v>254.839999999913</c:v>
                </c:pt>
                <c:pt idx="25485">
                  <c:v>254.849999999913</c:v>
                </c:pt>
                <c:pt idx="25486">
                  <c:v>254.859999999913</c:v>
                </c:pt>
                <c:pt idx="25487">
                  <c:v>254.869999999913</c:v>
                </c:pt>
                <c:pt idx="25488">
                  <c:v>254.879999999913</c:v>
                </c:pt>
                <c:pt idx="25489">
                  <c:v>254.889999999913</c:v>
                </c:pt>
                <c:pt idx="25490">
                  <c:v>254.899999999913</c:v>
                </c:pt>
                <c:pt idx="25491">
                  <c:v>254.909999999913</c:v>
                </c:pt>
                <c:pt idx="25492">
                  <c:v>254.919999999913</c:v>
                </c:pt>
                <c:pt idx="25493">
                  <c:v>254.929999999913</c:v>
                </c:pt>
                <c:pt idx="25494">
                  <c:v>254.939999999913</c:v>
                </c:pt>
                <c:pt idx="25495">
                  <c:v>254.949999999913</c:v>
                </c:pt>
                <c:pt idx="25496">
                  <c:v>254.959999999913</c:v>
                </c:pt>
                <c:pt idx="25497">
                  <c:v>254.969999999913</c:v>
                </c:pt>
                <c:pt idx="25498">
                  <c:v>254.979999999913</c:v>
                </c:pt>
                <c:pt idx="25499">
                  <c:v>254.989999999913</c:v>
                </c:pt>
                <c:pt idx="25500">
                  <c:v>254.999999999913</c:v>
                </c:pt>
                <c:pt idx="25501">
                  <c:v>255.009999999913</c:v>
                </c:pt>
                <c:pt idx="25502">
                  <c:v>255.019999999913</c:v>
                </c:pt>
                <c:pt idx="25503">
                  <c:v>255.029999999913</c:v>
                </c:pt>
                <c:pt idx="25504">
                  <c:v>255.039999999913</c:v>
                </c:pt>
                <c:pt idx="25505">
                  <c:v>255.049999999913</c:v>
                </c:pt>
                <c:pt idx="25506">
                  <c:v>255.059999999913</c:v>
                </c:pt>
                <c:pt idx="25507">
                  <c:v>255.069999999913</c:v>
                </c:pt>
                <c:pt idx="25508">
                  <c:v>255.079999999912</c:v>
                </c:pt>
                <c:pt idx="25509">
                  <c:v>255.089999999912</c:v>
                </c:pt>
                <c:pt idx="25510">
                  <c:v>255.099999999912</c:v>
                </c:pt>
                <c:pt idx="25511">
                  <c:v>255.109999999912</c:v>
                </c:pt>
                <c:pt idx="25512">
                  <c:v>255.119999999912</c:v>
                </c:pt>
                <c:pt idx="25513">
                  <c:v>255.129999999912</c:v>
                </c:pt>
                <c:pt idx="25514">
                  <c:v>255.139999999912</c:v>
                </c:pt>
                <c:pt idx="25515">
                  <c:v>255.149999999912</c:v>
                </c:pt>
                <c:pt idx="25516">
                  <c:v>255.159999999912</c:v>
                </c:pt>
                <c:pt idx="25517">
                  <c:v>255.169999999912</c:v>
                </c:pt>
                <c:pt idx="25518">
                  <c:v>255.179999999912</c:v>
                </c:pt>
                <c:pt idx="25519">
                  <c:v>255.189999999912</c:v>
                </c:pt>
                <c:pt idx="25520">
                  <c:v>255.199999999912</c:v>
                </c:pt>
                <c:pt idx="25521">
                  <c:v>255.209999999912</c:v>
                </c:pt>
                <c:pt idx="25522">
                  <c:v>255.2199999999119</c:v>
                </c:pt>
                <c:pt idx="25523">
                  <c:v>255.229999999912</c:v>
                </c:pt>
                <c:pt idx="25524">
                  <c:v>255.239999999912</c:v>
                </c:pt>
                <c:pt idx="25525">
                  <c:v>255.2499999999119</c:v>
                </c:pt>
                <c:pt idx="25526">
                  <c:v>255.259999999912</c:v>
                </c:pt>
                <c:pt idx="25527">
                  <c:v>255.269999999912</c:v>
                </c:pt>
                <c:pt idx="25528">
                  <c:v>255.279999999912</c:v>
                </c:pt>
                <c:pt idx="25529">
                  <c:v>255.289999999912</c:v>
                </c:pt>
                <c:pt idx="25530">
                  <c:v>255.299999999912</c:v>
                </c:pt>
                <c:pt idx="25531">
                  <c:v>255.309999999912</c:v>
                </c:pt>
                <c:pt idx="25532">
                  <c:v>255.319999999912</c:v>
                </c:pt>
                <c:pt idx="25533">
                  <c:v>255.329999999912</c:v>
                </c:pt>
                <c:pt idx="25534">
                  <c:v>255.339999999912</c:v>
                </c:pt>
                <c:pt idx="25535">
                  <c:v>255.349999999912</c:v>
                </c:pt>
                <c:pt idx="25536">
                  <c:v>255.359999999912</c:v>
                </c:pt>
                <c:pt idx="25537">
                  <c:v>255.369999999912</c:v>
                </c:pt>
                <c:pt idx="25538">
                  <c:v>255.379999999912</c:v>
                </c:pt>
                <c:pt idx="25539">
                  <c:v>255.389999999912</c:v>
                </c:pt>
                <c:pt idx="25540">
                  <c:v>255.399999999912</c:v>
                </c:pt>
                <c:pt idx="25541">
                  <c:v>255.409999999912</c:v>
                </c:pt>
                <c:pt idx="25542">
                  <c:v>255.419999999912</c:v>
                </c:pt>
                <c:pt idx="25543">
                  <c:v>255.429999999912</c:v>
                </c:pt>
                <c:pt idx="25544">
                  <c:v>255.439999999912</c:v>
                </c:pt>
                <c:pt idx="25545">
                  <c:v>255.449999999912</c:v>
                </c:pt>
                <c:pt idx="25546">
                  <c:v>255.459999999912</c:v>
                </c:pt>
                <c:pt idx="25547">
                  <c:v>255.469999999912</c:v>
                </c:pt>
                <c:pt idx="25548">
                  <c:v>255.479999999912</c:v>
                </c:pt>
                <c:pt idx="25549">
                  <c:v>255.489999999912</c:v>
                </c:pt>
                <c:pt idx="25550">
                  <c:v>255.499999999912</c:v>
                </c:pt>
                <c:pt idx="25551">
                  <c:v>255.509999999912</c:v>
                </c:pt>
                <c:pt idx="25552">
                  <c:v>255.519999999912</c:v>
                </c:pt>
                <c:pt idx="25553">
                  <c:v>255.529999999912</c:v>
                </c:pt>
                <c:pt idx="25554">
                  <c:v>255.539999999912</c:v>
                </c:pt>
                <c:pt idx="25555">
                  <c:v>255.549999999912</c:v>
                </c:pt>
                <c:pt idx="25556">
                  <c:v>255.559999999912</c:v>
                </c:pt>
                <c:pt idx="25557">
                  <c:v>255.569999999912</c:v>
                </c:pt>
                <c:pt idx="25558">
                  <c:v>255.579999999912</c:v>
                </c:pt>
                <c:pt idx="25559">
                  <c:v>255.589999999912</c:v>
                </c:pt>
                <c:pt idx="25560">
                  <c:v>255.599999999912</c:v>
                </c:pt>
                <c:pt idx="25561">
                  <c:v>255.609999999912</c:v>
                </c:pt>
                <c:pt idx="25562">
                  <c:v>255.619999999912</c:v>
                </c:pt>
                <c:pt idx="25563">
                  <c:v>255.629999999912</c:v>
                </c:pt>
                <c:pt idx="25564">
                  <c:v>255.639999999912</c:v>
                </c:pt>
                <c:pt idx="25565">
                  <c:v>255.649999999912</c:v>
                </c:pt>
                <c:pt idx="25566">
                  <c:v>255.659999999912</c:v>
                </c:pt>
                <c:pt idx="25567">
                  <c:v>255.669999999912</c:v>
                </c:pt>
                <c:pt idx="25568">
                  <c:v>255.679999999912</c:v>
                </c:pt>
                <c:pt idx="25569">
                  <c:v>255.689999999912</c:v>
                </c:pt>
                <c:pt idx="25570">
                  <c:v>255.699999999912</c:v>
                </c:pt>
                <c:pt idx="25571">
                  <c:v>255.709999999912</c:v>
                </c:pt>
                <c:pt idx="25572">
                  <c:v>255.7199999999119</c:v>
                </c:pt>
                <c:pt idx="25573">
                  <c:v>255.729999999912</c:v>
                </c:pt>
                <c:pt idx="25574">
                  <c:v>255.739999999912</c:v>
                </c:pt>
                <c:pt idx="25575">
                  <c:v>255.7499999999119</c:v>
                </c:pt>
                <c:pt idx="25576">
                  <c:v>255.759999999912</c:v>
                </c:pt>
                <c:pt idx="25577">
                  <c:v>255.769999999912</c:v>
                </c:pt>
                <c:pt idx="25578">
                  <c:v>255.779999999912</c:v>
                </c:pt>
                <c:pt idx="25579">
                  <c:v>255.789999999912</c:v>
                </c:pt>
                <c:pt idx="25580">
                  <c:v>255.799999999912</c:v>
                </c:pt>
                <c:pt idx="25581">
                  <c:v>255.809999999912</c:v>
                </c:pt>
                <c:pt idx="25582">
                  <c:v>255.819999999912</c:v>
                </c:pt>
                <c:pt idx="25583">
                  <c:v>255.829999999912</c:v>
                </c:pt>
                <c:pt idx="25584">
                  <c:v>255.839999999912</c:v>
                </c:pt>
                <c:pt idx="25585">
                  <c:v>255.849999999912</c:v>
                </c:pt>
                <c:pt idx="25586">
                  <c:v>255.859999999912</c:v>
                </c:pt>
                <c:pt idx="25587">
                  <c:v>255.869999999912</c:v>
                </c:pt>
                <c:pt idx="25588">
                  <c:v>255.879999999912</c:v>
                </c:pt>
                <c:pt idx="25589">
                  <c:v>255.889999999912</c:v>
                </c:pt>
                <c:pt idx="25590">
                  <c:v>255.899999999912</c:v>
                </c:pt>
                <c:pt idx="25591">
                  <c:v>255.909999999912</c:v>
                </c:pt>
                <c:pt idx="25592">
                  <c:v>255.919999999912</c:v>
                </c:pt>
                <c:pt idx="25593">
                  <c:v>255.929999999912</c:v>
                </c:pt>
                <c:pt idx="25594">
                  <c:v>255.939999999912</c:v>
                </c:pt>
                <c:pt idx="25595">
                  <c:v>255.949999999912</c:v>
                </c:pt>
                <c:pt idx="25596">
                  <c:v>255.959999999912</c:v>
                </c:pt>
                <c:pt idx="25597">
                  <c:v>255.969999999912</c:v>
                </c:pt>
                <c:pt idx="25598">
                  <c:v>255.979999999912</c:v>
                </c:pt>
                <c:pt idx="25599">
                  <c:v>255.989999999912</c:v>
                </c:pt>
                <c:pt idx="25600">
                  <c:v>255.999999999912</c:v>
                </c:pt>
                <c:pt idx="25601">
                  <c:v>256.009999999912</c:v>
                </c:pt>
                <c:pt idx="25602">
                  <c:v>256.019999999912</c:v>
                </c:pt>
                <c:pt idx="25603">
                  <c:v>256.029999999912</c:v>
                </c:pt>
                <c:pt idx="25604">
                  <c:v>256.039999999912</c:v>
                </c:pt>
                <c:pt idx="25605">
                  <c:v>256.049999999912</c:v>
                </c:pt>
                <c:pt idx="25606">
                  <c:v>256.059999999912</c:v>
                </c:pt>
                <c:pt idx="25607">
                  <c:v>256.069999999912</c:v>
                </c:pt>
                <c:pt idx="25608">
                  <c:v>256.079999999912</c:v>
                </c:pt>
                <c:pt idx="25609">
                  <c:v>256.089999999912</c:v>
                </c:pt>
                <c:pt idx="25610">
                  <c:v>256.099999999912</c:v>
                </c:pt>
                <c:pt idx="25611">
                  <c:v>256.109999999912</c:v>
                </c:pt>
                <c:pt idx="25612">
                  <c:v>256.119999999912</c:v>
                </c:pt>
                <c:pt idx="25613">
                  <c:v>256.129999999912</c:v>
                </c:pt>
                <c:pt idx="25614">
                  <c:v>256.139999999912</c:v>
                </c:pt>
                <c:pt idx="25615">
                  <c:v>256.149999999912</c:v>
                </c:pt>
                <c:pt idx="25616">
                  <c:v>256.159999999912</c:v>
                </c:pt>
                <c:pt idx="25617">
                  <c:v>256.169999999912</c:v>
                </c:pt>
                <c:pt idx="25618">
                  <c:v>256.179999999912</c:v>
                </c:pt>
                <c:pt idx="25619">
                  <c:v>256.189999999912</c:v>
                </c:pt>
                <c:pt idx="25620">
                  <c:v>256.199999999912</c:v>
                </c:pt>
                <c:pt idx="25621">
                  <c:v>256.209999999912</c:v>
                </c:pt>
                <c:pt idx="25622">
                  <c:v>256.219999999912</c:v>
                </c:pt>
                <c:pt idx="25623">
                  <c:v>256.229999999911</c:v>
                </c:pt>
                <c:pt idx="25624">
                  <c:v>256.239999999911</c:v>
                </c:pt>
                <c:pt idx="25625">
                  <c:v>256.249999999911</c:v>
                </c:pt>
                <c:pt idx="25626">
                  <c:v>256.259999999911</c:v>
                </c:pt>
                <c:pt idx="25627">
                  <c:v>256.269999999911</c:v>
                </c:pt>
                <c:pt idx="25628">
                  <c:v>256.279999999911</c:v>
                </c:pt>
                <c:pt idx="25629">
                  <c:v>256.289999999911</c:v>
                </c:pt>
                <c:pt idx="25630">
                  <c:v>256.299999999911</c:v>
                </c:pt>
                <c:pt idx="25631">
                  <c:v>256.309999999911</c:v>
                </c:pt>
                <c:pt idx="25632">
                  <c:v>256.319999999911</c:v>
                </c:pt>
                <c:pt idx="25633">
                  <c:v>256.329999999911</c:v>
                </c:pt>
                <c:pt idx="25634">
                  <c:v>256.339999999911</c:v>
                </c:pt>
                <c:pt idx="25635">
                  <c:v>256.349999999911</c:v>
                </c:pt>
                <c:pt idx="25636">
                  <c:v>256.359999999911</c:v>
                </c:pt>
                <c:pt idx="25637">
                  <c:v>256.369999999911</c:v>
                </c:pt>
                <c:pt idx="25638">
                  <c:v>256.379999999911</c:v>
                </c:pt>
                <c:pt idx="25639">
                  <c:v>256.3899999999111</c:v>
                </c:pt>
                <c:pt idx="25640">
                  <c:v>256.399999999911</c:v>
                </c:pt>
                <c:pt idx="25641">
                  <c:v>256.409999999911</c:v>
                </c:pt>
                <c:pt idx="25642">
                  <c:v>256.419999999911</c:v>
                </c:pt>
                <c:pt idx="25643">
                  <c:v>256.429999999911</c:v>
                </c:pt>
                <c:pt idx="25644">
                  <c:v>256.4399999999109</c:v>
                </c:pt>
                <c:pt idx="25645">
                  <c:v>256.449999999911</c:v>
                </c:pt>
                <c:pt idx="25646">
                  <c:v>256.459999999911</c:v>
                </c:pt>
                <c:pt idx="25647">
                  <c:v>256.469999999911</c:v>
                </c:pt>
                <c:pt idx="25648">
                  <c:v>256.479999999911</c:v>
                </c:pt>
                <c:pt idx="25649">
                  <c:v>256.489999999911</c:v>
                </c:pt>
                <c:pt idx="25650">
                  <c:v>256.4999999999109</c:v>
                </c:pt>
                <c:pt idx="25651">
                  <c:v>256.509999999911</c:v>
                </c:pt>
                <c:pt idx="25652">
                  <c:v>256.519999999911</c:v>
                </c:pt>
                <c:pt idx="25653">
                  <c:v>256.529999999911</c:v>
                </c:pt>
                <c:pt idx="25654">
                  <c:v>256.539999999911</c:v>
                </c:pt>
                <c:pt idx="25655">
                  <c:v>256.549999999911</c:v>
                </c:pt>
                <c:pt idx="25656">
                  <c:v>256.559999999911</c:v>
                </c:pt>
                <c:pt idx="25657">
                  <c:v>256.569999999911</c:v>
                </c:pt>
                <c:pt idx="25658">
                  <c:v>256.579999999911</c:v>
                </c:pt>
                <c:pt idx="25659">
                  <c:v>256.589999999911</c:v>
                </c:pt>
                <c:pt idx="25660">
                  <c:v>256.599999999911</c:v>
                </c:pt>
                <c:pt idx="25661">
                  <c:v>256.609999999911</c:v>
                </c:pt>
                <c:pt idx="25662">
                  <c:v>256.619999999911</c:v>
                </c:pt>
                <c:pt idx="25663">
                  <c:v>256.629999999911</c:v>
                </c:pt>
                <c:pt idx="25664">
                  <c:v>256.6399999999111</c:v>
                </c:pt>
                <c:pt idx="25665">
                  <c:v>256.649999999911</c:v>
                </c:pt>
                <c:pt idx="25666">
                  <c:v>256.659999999911</c:v>
                </c:pt>
                <c:pt idx="25667">
                  <c:v>256.669999999911</c:v>
                </c:pt>
                <c:pt idx="25668">
                  <c:v>256.679999999911</c:v>
                </c:pt>
                <c:pt idx="25669">
                  <c:v>256.689999999911</c:v>
                </c:pt>
                <c:pt idx="25670">
                  <c:v>256.699999999911</c:v>
                </c:pt>
                <c:pt idx="25671">
                  <c:v>256.709999999911</c:v>
                </c:pt>
                <c:pt idx="25672">
                  <c:v>256.719999999911</c:v>
                </c:pt>
                <c:pt idx="25673">
                  <c:v>256.729999999911</c:v>
                </c:pt>
                <c:pt idx="25674">
                  <c:v>256.739999999911</c:v>
                </c:pt>
                <c:pt idx="25675">
                  <c:v>256.749999999911</c:v>
                </c:pt>
                <c:pt idx="25676">
                  <c:v>256.759999999911</c:v>
                </c:pt>
                <c:pt idx="25677">
                  <c:v>256.769999999911</c:v>
                </c:pt>
                <c:pt idx="25678">
                  <c:v>256.779999999911</c:v>
                </c:pt>
                <c:pt idx="25679">
                  <c:v>256.789999999911</c:v>
                </c:pt>
                <c:pt idx="25680">
                  <c:v>256.799999999911</c:v>
                </c:pt>
                <c:pt idx="25681">
                  <c:v>256.809999999911</c:v>
                </c:pt>
                <c:pt idx="25682">
                  <c:v>256.819999999911</c:v>
                </c:pt>
                <c:pt idx="25683">
                  <c:v>256.829999999911</c:v>
                </c:pt>
                <c:pt idx="25684">
                  <c:v>256.839999999911</c:v>
                </c:pt>
                <c:pt idx="25685">
                  <c:v>256.849999999911</c:v>
                </c:pt>
                <c:pt idx="25686">
                  <c:v>256.859999999911</c:v>
                </c:pt>
                <c:pt idx="25687">
                  <c:v>256.869999999911</c:v>
                </c:pt>
                <c:pt idx="25688">
                  <c:v>256.879999999911</c:v>
                </c:pt>
                <c:pt idx="25689">
                  <c:v>256.8899999999111</c:v>
                </c:pt>
                <c:pt idx="25690">
                  <c:v>256.899999999911</c:v>
                </c:pt>
                <c:pt idx="25691">
                  <c:v>256.909999999911</c:v>
                </c:pt>
                <c:pt idx="25692">
                  <c:v>256.919999999911</c:v>
                </c:pt>
                <c:pt idx="25693">
                  <c:v>256.929999999911</c:v>
                </c:pt>
                <c:pt idx="25694">
                  <c:v>256.9399999999109</c:v>
                </c:pt>
                <c:pt idx="25695">
                  <c:v>256.949999999911</c:v>
                </c:pt>
                <c:pt idx="25696">
                  <c:v>256.959999999911</c:v>
                </c:pt>
                <c:pt idx="25697">
                  <c:v>256.969999999911</c:v>
                </c:pt>
                <c:pt idx="25698">
                  <c:v>256.979999999911</c:v>
                </c:pt>
                <c:pt idx="25699">
                  <c:v>256.989999999911</c:v>
                </c:pt>
                <c:pt idx="25700">
                  <c:v>256.9999999999109</c:v>
                </c:pt>
                <c:pt idx="25701">
                  <c:v>257.009999999911</c:v>
                </c:pt>
                <c:pt idx="25702">
                  <c:v>257.019999999911</c:v>
                </c:pt>
                <c:pt idx="25703">
                  <c:v>257.029999999911</c:v>
                </c:pt>
                <c:pt idx="25704">
                  <c:v>257.039999999911</c:v>
                </c:pt>
                <c:pt idx="25705">
                  <c:v>257.049999999911</c:v>
                </c:pt>
                <c:pt idx="25706">
                  <c:v>257.059999999911</c:v>
                </c:pt>
                <c:pt idx="25707">
                  <c:v>257.069999999911</c:v>
                </c:pt>
                <c:pt idx="25708">
                  <c:v>257.079999999911</c:v>
                </c:pt>
                <c:pt idx="25709">
                  <c:v>257.089999999911</c:v>
                </c:pt>
                <c:pt idx="25710">
                  <c:v>257.099999999911</c:v>
                </c:pt>
                <c:pt idx="25711">
                  <c:v>257.109999999911</c:v>
                </c:pt>
                <c:pt idx="25712">
                  <c:v>257.119999999911</c:v>
                </c:pt>
                <c:pt idx="25713">
                  <c:v>257.129999999911</c:v>
                </c:pt>
                <c:pt idx="25714">
                  <c:v>257.1399999999111</c:v>
                </c:pt>
                <c:pt idx="25715">
                  <c:v>257.149999999911</c:v>
                </c:pt>
                <c:pt idx="25716">
                  <c:v>257.159999999911</c:v>
                </c:pt>
                <c:pt idx="25717">
                  <c:v>257.169999999911</c:v>
                </c:pt>
                <c:pt idx="25718">
                  <c:v>257.179999999911</c:v>
                </c:pt>
                <c:pt idx="25719">
                  <c:v>257.189999999911</c:v>
                </c:pt>
                <c:pt idx="25720">
                  <c:v>257.199999999911</c:v>
                </c:pt>
                <c:pt idx="25721">
                  <c:v>257.209999999911</c:v>
                </c:pt>
                <c:pt idx="25722">
                  <c:v>257.219999999911</c:v>
                </c:pt>
                <c:pt idx="25723">
                  <c:v>257.229999999911</c:v>
                </c:pt>
                <c:pt idx="25724">
                  <c:v>257.239999999911</c:v>
                </c:pt>
                <c:pt idx="25725">
                  <c:v>257.249999999911</c:v>
                </c:pt>
                <c:pt idx="25726">
                  <c:v>257.259999999911</c:v>
                </c:pt>
                <c:pt idx="25727">
                  <c:v>257.269999999911</c:v>
                </c:pt>
                <c:pt idx="25728">
                  <c:v>257.279999999911</c:v>
                </c:pt>
                <c:pt idx="25729">
                  <c:v>257.289999999911</c:v>
                </c:pt>
                <c:pt idx="25730">
                  <c:v>257.299999999911</c:v>
                </c:pt>
                <c:pt idx="25731">
                  <c:v>257.309999999911</c:v>
                </c:pt>
                <c:pt idx="25732">
                  <c:v>257.319999999911</c:v>
                </c:pt>
                <c:pt idx="25733">
                  <c:v>257.32999999991</c:v>
                </c:pt>
                <c:pt idx="25734">
                  <c:v>257.33999999991</c:v>
                </c:pt>
                <c:pt idx="25735">
                  <c:v>257.34999999991</c:v>
                </c:pt>
                <c:pt idx="25736">
                  <c:v>257.35999999991</c:v>
                </c:pt>
                <c:pt idx="25737">
                  <c:v>257.36999999991</c:v>
                </c:pt>
                <c:pt idx="25738">
                  <c:v>257.37999999991</c:v>
                </c:pt>
                <c:pt idx="25739">
                  <c:v>257.38999999991</c:v>
                </c:pt>
                <c:pt idx="25740">
                  <c:v>257.39999999991</c:v>
                </c:pt>
                <c:pt idx="25741">
                  <c:v>257.40999999991</c:v>
                </c:pt>
                <c:pt idx="25742">
                  <c:v>257.4199999999099</c:v>
                </c:pt>
                <c:pt idx="25743">
                  <c:v>257.42999999991</c:v>
                </c:pt>
                <c:pt idx="25744">
                  <c:v>257.43999999991</c:v>
                </c:pt>
                <c:pt idx="25745">
                  <c:v>257.44999999991</c:v>
                </c:pt>
                <c:pt idx="25746">
                  <c:v>257.45999999991</c:v>
                </c:pt>
                <c:pt idx="25747">
                  <c:v>257.46999999991</c:v>
                </c:pt>
                <c:pt idx="25748">
                  <c:v>257.4799999999099</c:v>
                </c:pt>
                <c:pt idx="25749">
                  <c:v>257.48999999991</c:v>
                </c:pt>
                <c:pt idx="25750">
                  <c:v>257.49999999991</c:v>
                </c:pt>
                <c:pt idx="25751">
                  <c:v>257.50999999991</c:v>
                </c:pt>
                <c:pt idx="25752">
                  <c:v>257.51999999991</c:v>
                </c:pt>
                <c:pt idx="25753">
                  <c:v>257.52999999991</c:v>
                </c:pt>
                <c:pt idx="25754">
                  <c:v>257.5399999999099</c:v>
                </c:pt>
                <c:pt idx="25755">
                  <c:v>257.5499999999101</c:v>
                </c:pt>
                <c:pt idx="25756">
                  <c:v>257.55999999991</c:v>
                </c:pt>
                <c:pt idx="25757">
                  <c:v>257.56999999991</c:v>
                </c:pt>
                <c:pt idx="25758">
                  <c:v>257.57999999991</c:v>
                </c:pt>
                <c:pt idx="25759">
                  <c:v>257.58999999991</c:v>
                </c:pt>
                <c:pt idx="25760">
                  <c:v>257.5999999999099</c:v>
                </c:pt>
                <c:pt idx="25761">
                  <c:v>257.60999999991</c:v>
                </c:pt>
                <c:pt idx="25762">
                  <c:v>257.61999999991</c:v>
                </c:pt>
                <c:pt idx="25763">
                  <c:v>257.62999999991</c:v>
                </c:pt>
                <c:pt idx="25764">
                  <c:v>257.63999999991</c:v>
                </c:pt>
                <c:pt idx="25765">
                  <c:v>257.64999999991</c:v>
                </c:pt>
                <c:pt idx="25766">
                  <c:v>257.65999999991</c:v>
                </c:pt>
                <c:pt idx="25767">
                  <c:v>257.66999999991</c:v>
                </c:pt>
                <c:pt idx="25768">
                  <c:v>257.67999999991</c:v>
                </c:pt>
                <c:pt idx="25769">
                  <c:v>257.68999999991</c:v>
                </c:pt>
                <c:pt idx="25770">
                  <c:v>257.69999999991</c:v>
                </c:pt>
                <c:pt idx="25771">
                  <c:v>257.70999999991</c:v>
                </c:pt>
                <c:pt idx="25772">
                  <c:v>257.71999999991</c:v>
                </c:pt>
                <c:pt idx="25773">
                  <c:v>257.7299999999099</c:v>
                </c:pt>
                <c:pt idx="25774">
                  <c:v>257.73999999991</c:v>
                </c:pt>
                <c:pt idx="25775">
                  <c:v>257.74999999991</c:v>
                </c:pt>
                <c:pt idx="25776">
                  <c:v>257.75999999991</c:v>
                </c:pt>
                <c:pt idx="25777">
                  <c:v>257.76999999991</c:v>
                </c:pt>
                <c:pt idx="25778">
                  <c:v>257.77999999991</c:v>
                </c:pt>
                <c:pt idx="25779">
                  <c:v>257.7899999999099</c:v>
                </c:pt>
                <c:pt idx="25780">
                  <c:v>257.79999999991</c:v>
                </c:pt>
                <c:pt idx="25781">
                  <c:v>257.80999999991</c:v>
                </c:pt>
                <c:pt idx="25782">
                  <c:v>257.81999999991</c:v>
                </c:pt>
                <c:pt idx="25783">
                  <c:v>257.82999999991</c:v>
                </c:pt>
                <c:pt idx="25784">
                  <c:v>257.83999999991</c:v>
                </c:pt>
                <c:pt idx="25785">
                  <c:v>257.84999999991</c:v>
                </c:pt>
                <c:pt idx="25786">
                  <c:v>257.85999999991</c:v>
                </c:pt>
                <c:pt idx="25787">
                  <c:v>257.86999999991</c:v>
                </c:pt>
                <c:pt idx="25788">
                  <c:v>257.87999999991</c:v>
                </c:pt>
                <c:pt idx="25789">
                  <c:v>257.88999999991</c:v>
                </c:pt>
                <c:pt idx="25790">
                  <c:v>257.89999999991</c:v>
                </c:pt>
                <c:pt idx="25791">
                  <c:v>257.90999999991</c:v>
                </c:pt>
                <c:pt idx="25792">
                  <c:v>257.9199999999099</c:v>
                </c:pt>
                <c:pt idx="25793">
                  <c:v>257.92999999991</c:v>
                </c:pt>
                <c:pt idx="25794">
                  <c:v>257.93999999991</c:v>
                </c:pt>
                <c:pt idx="25795">
                  <c:v>257.94999999991</c:v>
                </c:pt>
                <c:pt idx="25796">
                  <c:v>257.95999999991</c:v>
                </c:pt>
                <c:pt idx="25797">
                  <c:v>257.96999999991</c:v>
                </c:pt>
                <c:pt idx="25798">
                  <c:v>257.9799999999099</c:v>
                </c:pt>
                <c:pt idx="25799">
                  <c:v>257.98999999991</c:v>
                </c:pt>
                <c:pt idx="25800">
                  <c:v>257.99999999991</c:v>
                </c:pt>
                <c:pt idx="25801">
                  <c:v>258.00999999991</c:v>
                </c:pt>
                <c:pt idx="25802">
                  <c:v>258.01999999991</c:v>
                </c:pt>
                <c:pt idx="25803">
                  <c:v>258.02999999991</c:v>
                </c:pt>
                <c:pt idx="25804">
                  <c:v>258.0399999999099</c:v>
                </c:pt>
                <c:pt idx="25805">
                  <c:v>258.0499999999101</c:v>
                </c:pt>
                <c:pt idx="25806">
                  <c:v>258.05999999991</c:v>
                </c:pt>
                <c:pt idx="25807">
                  <c:v>258.06999999991</c:v>
                </c:pt>
                <c:pt idx="25808">
                  <c:v>258.07999999991</c:v>
                </c:pt>
                <c:pt idx="25809">
                  <c:v>258.08999999991</c:v>
                </c:pt>
                <c:pt idx="25810">
                  <c:v>258.0999999999099</c:v>
                </c:pt>
                <c:pt idx="25811">
                  <c:v>258.10999999991</c:v>
                </c:pt>
                <c:pt idx="25812">
                  <c:v>258.11999999991</c:v>
                </c:pt>
                <c:pt idx="25813">
                  <c:v>258.12999999991</c:v>
                </c:pt>
                <c:pt idx="25814">
                  <c:v>258.13999999991</c:v>
                </c:pt>
                <c:pt idx="25815">
                  <c:v>258.14999999991</c:v>
                </c:pt>
                <c:pt idx="25816">
                  <c:v>258.15999999991</c:v>
                </c:pt>
                <c:pt idx="25817">
                  <c:v>258.16999999991</c:v>
                </c:pt>
                <c:pt idx="25818">
                  <c:v>258.17999999991</c:v>
                </c:pt>
                <c:pt idx="25819">
                  <c:v>258.18999999991</c:v>
                </c:pt>
                <c:pt idx="25820">
                  <c:v>258.19999999991</c:v>
                </c:pt>
                <c:pt idx="25821">
                  <c:v>258.20999999991</c:v>
                </c:pt>
                <c:pt idx="25822">
                  <c:v>258.21999999991</c:v>
                </c:pt>
                <c:pt idx="25823">
                  <c:v>258.2299999999099</c:v>
                </c:pt>
                <c:pt idx="25824">
                  <c:v>258.23999999991</c:v>
                </c:pt>
                <c:pt idx="25825">
                  <c:v>258.24999999991</c:v>
                </c:pt>
                <c:pt idx="25826">
                  <c:v>258.25999999991</c:v>
                </c:pt>
                <c:pt idx="25827">
                  <c:v>258.26999999991</c:v>
                </c:pt>
                <c:pt idx="25828">
                  <c:v>258.27999999991</c:v>
                </c:pt>
                <c:pt idx="25829">
                  <c:v>258.2899999999099</c:v>
                </c:pt>
                <c:pt idx="25830">
                  <c:v>258.29999999991</c:v>
                </c:pt>
                <c:pt idx="25831">
                  <c:v>258.30999999991</c:v>
                </c:pt>
                <c:pt idx="25832">
                  <c:v>258.31999999991</c:v>
                </c:pt>
                <c:pt idx="25833">
                  <c:v>258.32999999991</c:v>
                </c:pt>
                <c:pt idx="25834">
                  <c:v>258.33999999991</c:v>
                </c:pt>
                <c:pt idx="25835">
                  <c:v>258.34999999991</c:v>
                </c:pt>
                <c:pt idx="25836">
                  <c:v>258.35999999991</c:v>
                </c:pt>
                <c:pt idx="25837">
                  <c:v>258.36999999991</c:v>
                </c:pt>
                <c:pt idx="25838">
                  <c:v>258.37999999991</c:v>
                </c:pt>
                <c:pt idx="25839">
                  <c:v>258.38999999991</c:v>
                </c:pt>
                <c:pt idx="25840">
                  <c:v>258.39999999991</c:v>
                </c:pt>
                <c:pt idx="25841">
                  <c:v>258.40999999991</c:v>
                </c:pt>
                <c:pt idx="25842">
                  <c:v>258.4199999999099</c:v>
                </c:pt>
                <c:pt idx="25843">
                  <c:v>258.4299999999089</c:v>
                </c:pt>
                <c:pt idx="25844">
                  <c:v>258.439999999909</c:v>
                </c:pt>
                <c:pt idx="25845">
                  <c:v>258.449999999909</c:v>
                </c:pt>
                <c:pt idx="25846">
                  <c:v>258.459999999909</c:v>
                </c:pt>
                <c:pt idx="25847">
                  <c:v>258.469999999909</c:v>
                </c:pt>
                <c:pt idx="25848">
                  <c:v>258.479999999909</c:v>
                </c:pt>
                <c:pt idx="25849">
                  <c:v>258.4899999999089</c:v>
                </c:pt>
                <c:pt idx="25850">
                  <c:v>258.499999999909</c:v>
                </c:pt>
                <c:pt idx="25851">
                  <c:v>258.509999999909</c:v>
                </c:pt>
                <c:pt idx="25852">
                  <c:v>258.519999999909</c:v>
                </c:pt>
                <c:pt idx="25853">
                  <c:v>258.529999999909</c:v>
                </c:pt>
                <c:pt idx="25854">
                  <c:v>258.539999999909</c:v>
                </c:pt>
                <c:pt idx="25855">
                  <c:v>258.549999999909</c:v>
                </c:pt>
                <c:pt idx="25856">
                  <c:v>258.559999999909</c:v>
                </c:pt>
                <c:pt idx="25857">
                  <c:v>258.569999999909</c:v>
                </c:pt>
                <c:pt idx="25858">
                  <c:v>258.579999999909</c:v>
                </c:pt>
                <c:pt idx="25859">
                  <c:v>258.589999999909</c:v>
                </c:pt>
                <c:pt idx="25860">
                  <c:v>258.599999999909</c:v>
                </c:pt>
                <c:pt idx="25861">
                  <c:v>258.609999999909</c:v>
                </c:pt>
                <c:pt idx="25862">
                  <c:v>258.619999999909</c:v>
                </c:pt>
                <c:pt idx="25863">
                  <c:v>258.629999999909</c:v>
                </c:pt>
                <c:pt idx="25864">
                  <c:v>258.639999999909</c:v>
                </c:pt>
                <c:pt idx="25865">
                  <c:v>258.6499999999091</c:v>
                </c:pt>
                <c:pt idx="25866">
                  <c:v>258.659999999909</c:v>
                </c:pt>
                <c:pt idx="25867">
                  <c:v>258.669999999909</c:v>
                </c:pt>
                <c:pt idx="25868">
                  <c:v>258.679999999909</c:v>
                </c:pt>
                <c:pt idx="25869">
                  <c:v>258.689999999909</c:v>
                </c:pt>
                <c:pt idx="25870">
                  <c:v>258.699999999909</c:v>
                </c:pt>
                <c:pt idx="25871">
                  <c:v>258.709999999909</c:v>
                </c:pt>
                <c:pt idx="25872">
                  <c:v>258.719999999909</c:v>
                </c:pt>
                <c:pt idx="25873">
                  <c:v>258.729999999909</c:v>
                </c:pt>
                <c:pt idx="25874">
                  <c:v>258.7399999999089</c:v>
                </c:pt>
                <c:pt idx="25875">
                  <c:v>258.7499999999091</c:v>
                </c:pt>
                <c:pt idx="25876">
                  <c:v>258.759999999909</c:v>
                </c:pt>
                <c:pt idx="25877">
                  <c:v>258.769999999909</c:v>
                </c:pt>
                <c:pt idx="25878">
                  <c:v>258.779999999909</c:v>
                </c:pt>
                <c:pt idx="25879">
                  <c:v>258.789999999909</c:v>
                </c:pt>
                <c:pt idx="25880">
                  <c:v>258.7999999999089</c:v>
                </c:pt>
                <c:pt idx="25881">
                  <c:v>258.809999999909</c:v>
                </c:pt>
                <c:pt idx="25882">
                  <c:v>258.819999999909</c:v>
                </c:pt>
                <c:pt idx="25883">
                  <c:v>258.829999999909</c:v>
                </c:pt>
                <c:pt idx="25884">
                  <c:v>258.839999999909</c:v>
                </c:pt>
                <c:pt idx="25885">
                  <c:v>258.849999999909</c:v>
                </c:pt>
                <c:pt idx="25886">
                  <c:v>258.859999999909</c:v>
                </c:pt>
                <c:pt idx="25887">
                  <c:v>258.869999999909</c:v>
                </c:pt>
                <c:pt idx="25888">
                  <c:v>258.879999999909</c:v>
                </c:pt>
                <c:pt idx="25889">
                  <c:v>258.889999999909</c:v>
                </c:pt>
                <c:pt idx="25890">
                  <c:v>258.899999999909</c:v>
                </c:pt>
                <c:pt idx="25891">
                  <c:v>258.909999999909</c:v>
                </c:pt>
                <c:pt idx="25892">
                  <c:v>258.919999999909</c:v>
                </c:pt>
                <c:pt idx="25893">
                  <c:v>258.9299999999089</c:v>
                </c:pt>
                <c:pt idx="25894">
                  <c:v>258.939999999909</c:v>
                </c:pt>
                <c:pt idx="25895">
                  <c:v>258.949999999909</c:v>
                </c:pt>
                <c:pt idx="25896">
                  <c:v>258.959999999909</c:v>
                </c:pt>
                <c:pt idx="25897">
                  <c:v>258.969999999909</c:v>
                </c:pt>
                <c:pt idx="25898">
                  <c:v>258.979999999909</c:v>
                </c:pt>
                <c:pt idx="25899">
                  <c:v>258.9899999999089</c:v>
                </c:pt>
                <c:pt idx="25900">
                  <c:v>258.999999999909</c:v>
                </c:pt>
                <c:pt idx="25901">
                  <c:v>259.009999999909</c:v>
                </c:pt>
                <c:pt idx="25902">
                  <c:v>259.019999999909</c:v>
                </c:pt>
                <c:pt idx="25903">
                  <c:v>259.029999999909</c:v>
                </c:pt>
                <c:pt idx="25904">
                  <c:v>259.039999999909</c:v>
                </c:pt>
                <c:pt idx="25905">
                  <c:v>259.049999999909</c:v>
                </c:pt>
                <c:pt idx="25906">
                  <c:v>259.059999999909</c:v>
                </c:pt>
                <c:pt idx="25907">
                  <c:v>259.069999999909</c:v>
                </c:pt>
                <c:pt idx="25908">
                  <c:v>259.079999999909</c:v>
                </c:pt>
                <c:pt idx="25909">
                  <c:v>259.089999999909</c:v>
                </c:pt>
                <c:pt idx="25910">
                  <c:v>259.099999999909</c:v>
                </c:pt>
                <c:pt idx="25911">
                  <c:v>259.109999999909</c:v>
                </c:pt>
                <c:pt idx="25912">
                  <c:v>259.119999999909</c:v>
                </c:pt>
                <c:pt idx="25913">
                  <c:v>259.129999999909</c:v>
                </c:pt>
                <c:pt idx="25914">
                  <c:v>259.139999999909</c:v>
                </c:pt>
                <c:pt idx="25915">
                  <c:v>259.1499999999091</c:v>
                </c:pt>
                <c:pt idx="25916">
                  <c:v>259.159999999909</c:v>
                </c:pt>
                <c:pt idx="25917">
                  <c:v>259.169999999909</c:v>
                </c:pt>
                <c:pt idx="25918">
                  <c:v>259.179999999909</c:v>
                </c:pt>
                <c:pt idx="25919">
                  <c:v>259.189999999909</c:v>
                </c:pt>
                <c:pt idx="25920">
                  <c:v>259.199999999909</c:v>
                </c:pt>
                <c:pt idx="25921">
                  <c:v>259.209999999909</c:v>
                </c:pt>
                <c:pt idx="25922">
                  <c:v>259.219999999909</c:v>
                </c:pt>
                <c:pt idx="25923">
                  <c:v>259.229999999909</c:v>
                </c:pt>
                <c:pt idx="25924">
                  <c:v>259.2399999999089</c:v>
                </c:pt>
                <c:pt idx="25925">
                  <c:v>259.2499999999091</c:v>
                </c:pt>
                <c:pt idx="25926">
                  <c:v>259.259999999909</c:v>
                </c:pt>
                <c:pt idx="25927">
                  <c:v>259.269999999909</c:v>
                </c:pt>
                <c:pt idx="25928">
                  <c:v>259.279999999909</c:v>
                </c:pt>
                <c:pt idx="25929">
                  <c:v>259.289999999909</c:v>
                </c:pt>
                <c:pt idx="25930">
                  <c:v>259.2999999999089</c:v>
                </c:pt>
                <c:pt idx="25931">
                  <c:v>259.309999999909</c:v>
                </c:pt>
                <c:pt idx="25932">
                  <c:v>259.319999999909</c:v>
                </c:pt>
                <c:pt idx="25933">
                  <c:v>259.329999999909</c:v>
                </c:pt>
                <c:pt idx="25934">
                  <c:v>259.339999999909</c:v>
                </c:pt>
                <c:pt idx="25935">
                  <c:v>259.349999999909</c:v>
                </c:pt>
                <c:pt idx="25936">
                  <c:v>259.359999999909</c:v>
                </c:pt>
                <c:pt idx="25937">
                  <c:v>259.369999999909</c:v>
                </c:pt>
                <c:pt idx="25938">
                  <c:v>259.379999999909</c:v>
                </c:pt>
                <c:pt idx="25939">
                  <c:v>259.389999999909</c:v>
                </c:pt>
                <c:pt idx="25940">
                  <c:v>259.399999999909</c:v>
                </c:pt>
                <c:pt idx="25941">
                  <c:v>259.409999999909</c:v>
                </c:pt>
                <c:pt idx="25942">
                  <c:v>259.419999999909</c:v>
                </c:pt>
                <c:pt idx="25943">
                  <c:v>259.4299999999089</c:v>
                </c:pt>
                <c:pt idx="25944">
                  <c:v>259.439999999909</c:v>
                </c:pt>
                <c:pt idx="25945">
                  <c:v>259.449999999909</c:v>
                </c:pt>
                <c:pt idx="25946">
                  <c:v>259.459999999909</c:v>
                </c:pt>
                <c:pt idx="25947">
                  <c:v>259.469999999909</c:v>
                </c:pt>
                <c:pt idx="25948">
                  <c:v>259.479999999909</c:v>
                </c:pt>
                <c:pt idx="25949">
                  <c:v>259.4899999999089</c:v>
                </c:pt>
                <c:pt idx="25950">
                  <c:v>259.499999999909</c:v>
                </c:pt>
                <c:pt idx="25951">
                  <c:v>259.509999999909</c:v>
                </c:pt>
                <c:pt idx="25952">
                  <c:v>259.519999999909</c:v>
                </c:pt>
                <c:pt idx="25953">
                  <c:v>259.529999999908</c:v>
                </c:pt>
                <c:pt idx="25954">
                  <c:v>259.539999999908</c:v>
                </c:pt>
                <c:pt idx="25955">
                  <c:v>259.549999999908</c:v>
                </c:pt>
                <c:pt idx="25956">
                  <c:v>259.559999999908</c:v>
                </c:pt>
                <c:pt idx="25957">
                  <c:v>259.569999999908</c:v>
                </c:pt>
                <c:pt idx="25958">
                  <c:v>259.579999999908</c:v>
                </c:pt>
                <c:pt idx="25959">
                  <c:v>259.589999999908</c:v>
                </c:pt>
                <c:pt idx="25960">
                  <c:v>259.599999999908</c:v>
                </c:pt>
                <c:pt idx="25961">
                  <c:v>259.609999999908</c:v>
                </c:pt>
                <c:pt idx="25962">
                  <c:v>259.619999999908</c:v>
                </c:pt>
                <c:pt idx="25963">
                  <c:v>259.629999999908</c:v>
                </c:pt>
                <c:pt idx="25964">
                  <c:v>259.639999999908</c:v>
                </c:pt>
                <c:pt idx="25965">
                  <c:v>259.649999999908</c:v>
                </c:pt>
                <c:pt idx="25966">
                  <c:v>259.659999999908</c:v>
                </c:pt>
                <c:pt idx="25967">
                  <c:v>259.669999999908</c:v>
                </c:pt>
                <c:pt idx="25968">
                  <c:v>259.679999999908</c:v>
                </c:pt>
                <c:pt idx="25969">
                  <c:v>259.6899999999081</c:v>
                </c:pt>
                <c:pt idx="25970">
                  <c:v>259.699999999908</c:v>
                </c:pt>
                <c:pt idx="25971">
                  <c:v>259.709999999908</c:v>
                </c:pt>
                <c:pt idx="25972">
                  <c:v>259.719999999908</c:v>
                </c:pt>
                <c:pt idx="25973">
                  <c:v>259.729999999908</c:v>
                </c:pt>
                <c:pt idx="25974">
                  <c:v>259.7399999999079</c:v>
                </c:pt>
                <c:pt idx="25975">
                  <c:v>259.7499999999081</c:v>
                </c:pt>
                <c:pt idx="25976">
                  <c:v>259.759999999908</c:v>
                </c:pt>
                <c:pt idx="25977">
                  <c:v>259.769999999908</c:v>
                </c:pt>
                <c:pt idx="25978">
                  <c:v>259.779999999908</c:v>
                </c:pt>
                <c:pt idx="25979">
                  <c:v>259.789999999908</c:v>
                </c:pt>
                <c:pt idx="25980">
                  <c:v>259.7999999999079</c:v>
                </c:pt>
                <c:pt idx="25981">
                  <c:v>259.809999999908</c:v>
                </c:pt>
                <c:pt idx="25982">
                  <c:v>259.819999999908</c:v>
                </c:pt>
                <c:pt idx="25983">
                  <c:v>259.829999999908</c:v>
                </c:pt>
                <c:pt idx="25984">
                  <c:v>259.839999999908</c:v>
                </c:pt>
                <c:pt idx="25985">
                  <c:v>259.849999999908</c:v>
                </c:pt>
                <c:pt idx="25986">
                  <c:v>259.859999999908</c:v>
                </c:pt>
                <c:pt idx="25987">
                  <c:v>259.869999999908</c:v>
                </c:pt>
                <c:pt idx="25988">
                  <c:v>259.879999999908</c:v>
                </c:pt>
                <c:pt idx="25989">
                  <c:v>259.889999999908</c:v>
                </c:pt>
                <c:pt idx="25990">
                  <c:v>259.899999999908</c:v>
                </c:pt>
                <c:pt idx="25991">
                  <c:v>259.909999999908</c:v>
                </c:pt>
                <c:pt idx="25992">
                  <c:v>259.919999999908</c:v>
                </c:pt>
                <c:pt idx="25993">
                  <c:v>259.9299999999079</c:v>
                </c:pt>
                <c:pt idx="25994">
                  <c:v>259.939999999908</c:v>
                </c:pt>
                <c:pt idx="25995">
                  <c:v>259.949999999908</c:v>
                </c:pt>
                <c:pt idx="25996">
                  <c:v>259.959999999908</c:v>
                </c:pt>
                <c:pt idx="25997">
                  <c:v>259.969999999908</c:v>
                </c:pt>
                <c:pt idx="25998">
                  <c:v>259.979999999908</c:v>
                </c:pt>
                <c:pt idx="25999">
                  <c:v>259.9899999999079</c:v>
                </c:pt>
                <c:pt idx="26000">
                  <c:v>259.999999999908</c:v>
                </c:pt>
                <c:pt idx="26001">
                  <c:v>260.009999999908</c:v>
                </c:pt>
                <c:pt idx="26002">
                  <c:v>260.019999999908</c:v>
                </c:pt>
                <c:pt idx="26003">
                  <c:v>260.029999999908</c:v>
                </c:pt>
                <c:pt idx="26004">
                  <c:v>260.039999999908</c:v>
                </c:pt>
                <c:pt idx="26005">
                  <c:v>260.049999999908</c:v>
                </c:pt>
                <c:pt idx="26006">
                  <c:v>260.059999999908</c:v>
                </c:pt>
                <c:pt idx="26007">
                  <c:v>260.069999999908</c:v>
                </c:pt>
                <c:pt idx="26008">
                  <c:v>260.079999999908</c:v>
                </c:pt>
                <c:pt idx="26009">
                  <c:v>260.089999999908</c:v>
                </c:pt>
                <c:pt idx="26010">
                  <c:v>260.099999999908</c:v>
                </c:pt>
                <c:pt idx="26011">
                  <c:v>260.109999999908</c:v>
                </c:pt>
                <c:pt idx="26012">
                  <c:v>260.119999999908</c:v>
                </c:pt>
                <c:pt idx="26013">
                  <c:v>260.129999999908</c:v>
                </c:pt>
                <c:pt idx="26014">
                  <c:v>260.139999999908</c:v>
                </c:pt>
                <c:pt idx="26015">
                  <c:v>260.149999999908</c:v>
                </c:pt>
                <c:pt idx="26016">
                  <c:v>260.159999999908</c:v>
                </c:pt>
                <c:pt idx="26017">
                  <c:v>260.169999999908</c:v>
                </c:pt>
                <c:pt idx="26018">
                  <c:v>260.179999999908</c:v>
                </c:pt>
                <c:pt idx="26019">
                  <c:v>260.1899999999081</c:v>
                </c:pt>
                <c:pt idx="26020">
                  <c:v>260.199999999908</c:v>
                </c:pt>
                <c:pt idx="26021">
                  <c:v>260.209999999908</c:v>
                </c:pt>
                <c:pt idx="26022">
                  <c:v>260.219999999908</c:v>
                </c:pt>
                <c:pt idx="26023">
                  <c:v>260.229999999908</c:v>
                </c:pt>
                <c:pt idx="26024">
                  <c:v>260.2399999999079</c:v>
                </c:pt>
                <c:pt idx="26025">
                  <c:v>260.2499999999081</c:v>
                </c:pt>
                <c:pt idx="26026">
                  <c:v>260.259999999908</c:v>
                </c:pt>
                <c:pt idx="26027">
                  <c:v>260.269999999908</c:v>
                </c:pt>
                <c:pt idx="26028">
                  <c:v>260.279999999908</c:v>
                </c:pt>
                <c:pt idx="26029">
                  <c:v>260.289999999908</c:v>
                </c:pt>
                <c:pt idx="26030">
                  <c:v>260.2999999999079</c:v>
                </c:pt>
                <c:pt idx="26031">
                  <c:v>260.309999999908</c:v>
                </c:pt>
                <c:pt idx="26032">
                  <c:v>260.319999999908</c:v>
                </c:pt>
                <c:pt idx="26033">
                  <c:v>260.329999999908</c:v>
                </c:pt>
                <c:pt idx="26034">
                  <c:v>260.339999999908</c:v>
                </c:pt>
                <c:pt idx="26035">
                  <c:v>260.349999999908</c:v>
                </c:pt>
                <c:pt idx="26036">
                  <c:v>260.359999999908</c:v>
                </c:pt>
                <c:pt idx="26037">
                  <c:v>260.369999999908</c:v>
                </c:pt>
                <c:pt idx="26038">
                  <c:v>260.379999999908</c:v>
                </c:pt>
                <c:pt idx="26039">
                  <c:v>260.389999999908</c:v>
                </c:pt>
                <c:pt idx="26040">
                  <c:v>260.399999999908</c:v>
                </c:pt>
                <c:pt idx="26041">
                  <c:v>260.409999999908</c:v>
                </c:pt>
                <c:pt idx="26042">
                  <c:v>260.419999999908</c:v>
                </c:pt>
                <c:pt idx="26043">
                  <c:v>260.4299999999079</c:v>
                </c:pt>
                <c:pt idx="26044">
                  <c:v>260.439999999908</c:v>
                </c:pt>
                <c:pt idx="26045">
                  <c:v>260.449999999908</c:v>
                </c:pt>
                <c:pt idx="26046">
                  <c:v>260.459999999908</c:v>
                </c:pt>
                <c:pt idx="26047">
                  <c:v>260.469999999908</c:v>
                </c:pt>
                <c:pt idx="26048">
                  <c:v>260.479999999908</c:v>
                </c:pt>
                <c:pt idx="26049">
                  <c:v>260.4899999999079</c:v>
                </c:pt>
                <c:pt idx="26050">
                  <c:v>260.499999999908</c:v>
                </c:pt>
                <c:pt idx="26051">
                  <c:v>260.509999999908</c:v>
                </c:pt>
                <c:pt idx="26052">
                  <c:v>260.519999999908</c:v>
                </c:pt>
                <c:pt idx="26053">
                  <c:v>260.529999999908</c:v>
                </c:pt>
                <c:pt idx="26054">
                  <c:v>260.539999999908</c:v>
                </c:pt>
                <c:pt idx="26055">
                  <c:v>260.549999999908</c:v>
                </c:pt>
                <c:pt idx="26056">
                  <c:v>260.559999999908</c:v>
                </c:pt>
                <c:pt idx="26057">
                  <c:v>260.569999999908</c:v>
                </c:pt>
                <c:pt idx="26058">
                  <c:v>260.579999999908</c:v>
                </c:pt>
                <c:pt idx="26059">
                  <c:v>260.589999999908</c:v>
                </c:pt>
                <c:pt idx="26060">
                  <c:v>260.599999999908</c:v>
                </c:pt>
                <c:pt idx="26061">
                  <c:v>260.609999999908</c:v>
                </c:pt>
                <c:pt idx="26062">
                  <c:v>260.619999999908</c:v>
                </c:pt>
                <c:pt idx="26063">
                  <c:v>260.629999999907</c:v>
                </c:pt>
                <c:pt idx="26064">
                  <c:v>260.639999999907</c:v>
                </c:pt>
                <c:pt idx="26065">
                  <c:v>260.649999999907</c:v>
                </c:pt>
                <c:pt idx="26066">
                  <c:v>260.659999999907</c:v>
                </c:pt>
                <c:pt idx="26067">
                  <c:v>260.669999999907</c:v>
                </c:pt>
                <c:pt idx="26068">
                  <c:v>260.679999999907</c:v>
                </c:pt>
                <c:pt idx="26069">
                  <c:v>260.689999999907</c:v>
                </c:pt>
                <c:pt idx="26070">
                  <c:v>260.699999999907</c:v>
                </c:pt>
                <c:pt idx="26071">
                  <c:v>260.709999999907</c:v>
                </c:pt>
                <c:pt idx="26072">
                  <c:v>260.719999999907</c:v>
                </c:pt>
                <c:pt idx="26073">
                  <c:v>260.729999999907</c:v>
                </c:pt>
                <c:pt idx="26074">
                  <c:v>260.739999999907</c:v>
                </c:pt>
                <c:pt idx="26075">
                  <c:v>260.749999999907</c:v>
                </c:pt>
                <c:pt idx="26076">
                  <c:v>260.759999999907</c:v>
                </c:pt>
                <c:pt idx="26077">
                  <c:v>260.769999999907</c:v>
                </c:pt>
                <c:pt idx="26078">
                  <c:v>260.779999999907</c:v>
                </c:pt>
                <c:pt idx="26079">
                  <c:v>260.789999999907</c:v>
                </c:pt>
                <c:pt idx="26080">
                  <c:v>260.799999999907</c:v>
                </c:pt>
                <c:pt idx="26081">
                  <c:v>260.809999999907</c:v>
                </c:pt>
                <c:pt idx="26082">
                  <c:v>260.819999999907</c:v>
                </c:pt>
                <c:pt idx="26083">
                  <c:v>260.829999999907</c:v>
                </c:pt>
                <c:pt idx="26084">
                  <c:v>260.839999999907</c:v>
                </c:pt>
                <c:pt idx="26085">
                  <c:v>260.8499999999071</c:v>
                </c:pt>
                <c:pt idx="26086">
                  <c:v>260.859999999907</c:v>
                </c:pt>
                <c:pt idx="26087">
                  <c:v>260.869999999907</c:v>
                </c:pt>
                <c:pt idx="26088">
                  <c:v>260.879999999907</c:v>
                </c:pt>
                <c:pt idx="26089">
                  <c:v>260.889999999907</c:v>
                </c:pt>
                <c:pt idx="26090">
                  <c:v>260.899999999907</c:v>
                </c:pt>
                <c:pt idx="26091">
                  <c:v>260.909999999907</c:v>
                </c:pt>
                <c:pt idx="26092">
                  <c:v>260.919999999907</c:v>
                </c:pt>
                <c:pt idx="26093">
                  <c:v>260.929999999907</c:v>
                </c:pt>
                <c:pt idx="26094">
                  <c:v>260.9399999999069</c:v>
                </c:pt>
                <c:pt idx="26095">
                  <c:v>260.949999999907</c:v>
                </c:pt>
                <c:pt idx="26096">
                  <c:v>260.959999999907</c:v>
                </c:pt>
                <c:pt idx="26097">
                  <c:v>260.969999999907</c:v>
                </c:pt>
                <c:pt idx="26098">
                  <c:v>260.979999999907</c:v>
                </c:pt>
                <c:pt idx="26099">
                  <c:v>260.989999999907</c:v>
                </c:pt>
                <c:pt idx="26100">
                  <c:v>260.9999999999069</c:v>
                </c:pt>
                <c:pt idx="26101">
                  <c:v>261.009999999907</c:v>
                </c:pt>
                <c:pt idx="26102">
                  <c:v>261.019999999907</c:v>
                </c:pt>
                <c:pt idx="26103">
                  <c:v>261.029999999907</c:v>
                </c:pt>
                <c:pt idx="26104">
                  <c:v>261.039999999907</c:v>
                </c:pt>
                <c:pt idx="26105">
                  <c:v>261.049999999907</c:v>
                </c:pt>
                <c:pt idx="26106">
                  <c:v>261.059999999907</c:v>
                </c:pt>
                <c:pt idx="26107">
                  <c:v>261.069999999907</c:v>
                </c:pt>
                <c:pt idx="26108">
                  <c:v>261.079999999907</c:v>
                </c:pt>
                <c:pt idx="26109">
                  <c:v>261.089999999907</c:v>
                </c:pt>
                <c:pt idx="26110">
                  <c:v>261.099999999907</c:v>
                </c:pt>
                <c:pt idx="26111">
                  <c:v>261.109999999907</c:v>
                </c:pt>
                <c:pt idx="26112">
                  <c:v>261.119999999907</c:v>
                </c:pt>
                <c:pt idx="26113">
                  <c:v>261.129999999907</c:v>
                </c:pt>
                <c:pt idx="26114">
                  <c:v>261.139999999907</c:v>
                </c:pt>
                <c:pt idx="26115">
                  <c:v>261.149999999907</c:v>
                </c:pt>
                <c:pt idx="26116">
                  <c:v>261.159999999907</c:v>
                </c:pt>
                <c:pt idx="26117">
                  <c:v>261.169999999907</c:v>
                </c:pt>
                <c:pt idx="26118">
                  <c:v>261.179999999907</c:v>
                </c:pt>
                <c:pt idx="26119">
                  <c:v>261.189999999907</c:v>
                </c:pt>
                <c:pt idx="26120">
                  <c:v>261.199999999907</c:v>
                </c:pt>
                <c:pt idx="26121">
                  <c:v>261.209999999907</c:v>
                </c:pt>
                <c:pt idx="26122">
                  <c:v>261.219999999907</c:v>
                </c:pt>
                <c:pt idx="26123">
                  <c:v>261.229999999907</c:v>
                </c:pt>
                <c:pt idx="26124">
                  <c:v>261.239999999907</c:v>
                </c:pt>
                <c:pt idx="26125">
                  <c:v>261.249999999907</c:v>
                </c:pt>
                <c:pt idx="26126">
                  <c:v>261.259999999907</c:v>
                </c:pt>
                <c:pt idx="26127">
                  <c:v>261.269999999907</c:v>
                </c:pt>
                <c:pt idx="26128">
                  <c:v>261.279999999907</c:v>
                </c:pt>
                <c:pt idx="26129">
                  <c:v>261.289999999907</c:v>
                </c:pt>
                <c:pt idx="26130">
                  <c:v>261.299999999907</c:v>
                </c:pt>
                <c:pt idx="26131">
                  <c:v>261.309999999907</c:v>
                </c:pt>
                <c:pt idx="26132">
                  <c:v>261.319999999907</c:v>
                </c:pt>
                <c:pt idx="26133">
                  <c:v>261.329999999907</c:v>
                </c:pt>
                <c:pt idx="26134">
                  <c:v>261.339999999907</c:v>
                </c:pt>
                <c:pt idx="26135">
                  <c:v>261.3499999999071</c:v>
                </c:pt>
                <c:pt idx="26136">
                  <c:v>261.359999999907</c:v>
                </c:pt>
                <c:pt idx="26137">
                  <c:v>261.369999999907</c:v>
                </c:pt>
                <c:pt idx="26138">
                  <c:v>261.379999999907</c:v>
                </c:pt>
                <c:pt idx="26139">
                  <c:v>261.389999999907</c:v>
                </c:pt>
                <c:pt idx="26140">
                  <c:v>261.399999999907</c:v>
                </c:pt>
                <c:pt idx="26141">
                  <c:v>261.409999999907</c:v>
                </c:pt>
                <c:pt idx="26142">
                  <c:v>261.419999999907</c:v>
                </c:pt>
                <c:pt idx="26143">
                  <c:v>261.429999999907</c:v>
                </c:pt>
                <c:pt idx="26144">
                  <c:v>261.4399999999069</c:v>
                </c:pt>
                <c:pt idx="26145">
                  <c:v>261.449999999907</c:v>
                </c:pt>
                <c:pt idx="26146">
                  <c:v>261.459999999907</c:v>
                </c:pt>
                <c:pt idx="26147">
                  <c:v>261.469999999907</c:v>
                </c:pt>
                <c:pt idx="26148">
                  <c:v>261.479999999907</c:v>
                </c:pt>
                <c:pt idx="26149">
                  <c:v>261.489999999907</c:v>
                </c:pt>
                <c:pt idx="26150">
                  <c:v>261.4999999999069</c:v>
                </c:pt>
                <c:pt idx="26151">
                  <c:v>261.509999999907</c:v>
                </c:pt>
                <c:pt idx="26152">
                  <c:v>261.519999999907</c:v>
                </c:pt>
                <c:pt idx="26153">
                  <c:v>261.529999999907</c:v>
                </c:pt>
                <c:pt idx="26154">
                  <c:v>261.539999999907</c:v>
                </c:pt>
                <c:pt idx="26155">
                  <c:v>261.549999999907</c:v>
                </c:pt>
                <c:pt idx="26156">
                  <c:v>261.559999999907</c:v>
                </c:pt>
                <c:pt idx="26157">
                  <c:v>261.569999999907</c:v>
                </c:pt>
                <c:pt idx="26158">
                  <c:v>261.579999999907</c:v>
                </c:pt>
                <c:pt idx="26159">
                  <c:v>261.589999999907</c:v>
                </c:pt>
                <c:pt idx="26160">
                  <c:v>261.599999999907</c:v>
                </c:pt>
                <c:pt idx="26161">
                  <c:v>261.609999999907</c:v>
                </c:pt>
                <c:pt idx="26162">
                  <c:v>261.619999999907</c:v>
                </c:pt>
                <c:pt idx="26163">
                  <c:v>261.629999999907</c:v>
                </c:pt>
                <c:pt idx="26164">
                  <c:v>261.639999999907</c:v>
                </c:pt>
                <c:pt idx="26165">
                  <c:v>261.649999999907</c:v>
                </c:pt>
                <c:pt idx="26166">
                  <c:v>261.659999999907</c:v>
                </c:pt>
                <c:pt idx="26167">
                  <c:v>261.669999999907</c:v>
                </c:pt>
                <c:pt idx="26168">
                  <c:v>261.679999999907</c:v>
                </c:pt>
                <c:pt idx="26169">
                  <c:v>261.689999999907</c:v>
                </c:pt>
                <c:pt idx="26170">
                  <c:v>261.699999999907</c:v>
                </c:pt>
                <c:pt idx="26171">
                  <c:v>261.709999999907</c:v>
                </c:pt>
                <c:pt idx="26172">
                  <c:v>261.719999999907</c:v>
                </c:pt>
                <c:pt idx="26173">
                  <c:v>261.729999999906</c:v>
                </c:pt>
                <c:pt idx="26174">
                  <c:v>261.739999999906</c:v>
                </c:pt>
                <c:pt idx="26175">
                  <c:v>261.749999999906</c:v>
                </c:pt>
                <c:pt idx="26176">
                  <c:v>261.759999999906</c:v>
                </c:pt>
                <c:pt idx="26177">
                  <c:v>261.769999999906</c:v>
                </c:pt>
                <c:pt idx="26178">
                  <c:v>261.779999999906</c:v>
                </c:pt>
                <c:pt idx="26179">
                  <c:v>261.789999999906</c:v>
                </c:pt>
                <c:pt idx="26180">
                  <c:v>261.799999999906</c:v>
                </c:pt>
                <c:pt idx="26181">
                  <c:v>261.809999999906</c:v>
                </c:pt>
                <c:pt idx="26182">
                  <c:v>261.819999999906</c:v>
                </c:pt>
                <c:pt idx="26183">
                  <c:v>261.829999999906</c:v>
                </c:pt>
                <c:pt idx="26184">
                  <c:v>261.839999999906</c:v>
                </c:pt>
                <c:pt idx="26185">
                  <c:v>261.849999999906</c:v>
                </c:pt>
                <c:pt idx="26186">
                  <c:v>261.859999999906</c:v>
                </c:pt>
                <c:pt idx="26187">
                  <c:v>261.869999999906</c:v>
                </c:pt>
                <c:pt idx="26188">
                  <c:v>261.879999999906</c:v>
                </c:pt>
                <c:pt idx="26189">
                  <c:v>261.889999999906</c:v>
                </c:pt>
                <c:pt idx="26190">
                  <c:v>261.899999999906</c:v>
                </c:pt>
                <c:pt idx="26191">
                  <c:v>261.909999999906</c:v>
                </c:pt>
                <c:pt idx="26192">
                  <c:v>261.919999999906</c:v>
                </c:pt>
                <c:pt idx="26193">
                  <c:v>261.929999999906</c:v>
                </c:pt>
                <c:pt idx="26194">
                  <c:v>261.9399999999059</c:v>
                </c:pt>
                <c:pt idx="26195">
                  <c:v>261.9499999999061</c:v>
                </c:pt>
                <c:pt idx="26196">
                  <c:v>261.959999999906</c:v>
                </c:pt>
                <c:pt idx="26197">
                  <c:v>261.969999999906</c:v>
                </c:pt>
                <c:pt idx="26198">
                  <c:v>261.979999999906</c:v>
                </c:pt>
                <c:pt idx="26199">
                  <c:v>261.989999999906</c:v>
                </c:pt>
                <c:pt idx="26200">
                  <c:v>261.9999999999059</c:v>
                </c:pt>
                <c:pt idx="26201">
                  <c:v>262.009999999906</c:v>
                </c:pt>
                <c:pt idx="26202">
                  <c:v>262.019999999906</c:v>
                </c:pt>
                <c:pt idx="26203">
                  <c:v>262.029999999906</c:v>
                </c:pt>
                <c:pt idx="26204">
                  <c:v>262.039999999906</c:v>
                </c:pt>
                <c:pt idx="26205">
                  <c:v>262.049999999906</c:v>
                </c:pt>
                <c:pt idx="26206">
                  <c:v>262.059999999906</c:v>
                </c:pt>
                <c:pt idx="26207">
                  <c:v>262.069999999906</c:v>
                </c:pt>
                <c:pt idx="26208">
                  <c:v>262.079999999906</c:v>
                </c:pt>
                <c:pt idx="26209">
                  <c:v>262.089999999906</c:v>
                </c:pt>
                <c:pt idx="26210">
                  <c:v>262.099999999906</c:v>
                </c:pt>
                <c:pt idx="26211">
                  <c:v>262.109999999906</c:v>
                </c:pt>
                <c:pt idx="26212">
                  <c:v>262.119999999906</c:v>
                </c:pt>
                <c:pt idx="26213">
                  <c:v>262.129999999906</c:v>
                </c:pt>
                <c:pt idx="26214">
                  <c:v>262.139999999906</c:v>
                </c:pt>
                <c:pt idx="26215">
                  <c:v>262.149999999906</c:v>
                </c:pt>
                <c:pt idx="26216">
                  <c:v>262.159999999906</c:v>
                </c:pt>
                <c:pt idx="26217">
                  <c:v>262.169999999906</c:v>
                </c:pt>
                <c:pt idx="26218">
                  <c:v>262.179999999906</c:v>
                </c:pt>
                <c:pt idx="26219">
                  <c:v>262.189999999906</c:v>
                </c:pt>
                <c:pt idx="26220">
                  <c:v>262.1999999999061</c:v>
                </c:pt>
                <c:pt idx="26221">
                  <c:v>262.209999999906</c:v>
                </c:pt>
                <c:pt idx="26222">
                  <c:v>262.219999999906</c:v>
                </c:pt>
                <c:pt idx="26223">
                  <c:v>262.229999999906</c:v>
                </c:pt>
                <c:pt idx="26224">
                  <c:v>262.239999999906</c:v>
                </c:pt>
                <c:pt idx="26225">
                  <c:v>262.249999999906</c:v>
                </c:pt>
                <c:pt idx="26226">
                  <c:v>262.259999999906</c:v>
                </c:pt>
                <c:pt idx="26227">
                  <c:v>262.269999999906</c:v>
                </c:pt>
                <c:pt idx="26228">
                  <c:v>262.279999999906</c:v>
                </c:pt>
                <c:pt idx="26229">
                  <c:v>262.289999999906</c:v>
                </c:pt>
                <c:pt idx="26230">
                  <c:v>262.299999999906</c:v>
                </c:pt>
                <c:pt idx="26231">
                  <c:v>262.309999999906</c:v>
                </c:pt>
                <c:pt idx="26232">
                  <c:v>262.319999999906</c:v>
                </c:pt>
                <c:pt idx="26233">
                  <c:v>262.329999999906</c:v>
                </c:pt>
                <c:pt idx="26234">
                  <c:v>262.339999999906</c:v>
                </c:pt>
                <c:pt idx="26235">
                  <c:v>262.349999999906</c:v>
                </c:pt>
                <c:pt idx="26236">
                  <c:v>262.359999999906</c:v>
                </c:pt>
                <c:pt idx="26237">
                  <c:v>262.369999999906</c:v>
                </c:pt>
                <c:pt idx="26238">
                  <c:v>262.379999999906</c:v>
                </c:pt>
                <c:pt idx="26239">
                  <c:v>262.389999999906</c:v>
                </c:pt>
                <c:pt idx="26240">
                  <c:v>262.399999999906</c:v>
                </c:pt>
                <c:pt idx="26241">
                  <c:v>262.409999999906</c:v>
                </c:pt>
                <c:pt idx="26242">
                  <c:v>262.419999999906</c:v>
                </c:pt>
                <c:pt idx="26243">
                  <c:v>262.429999999906</c:v>
                </c:pt>
                <c:pt idx="26244">
                  <c:v>262.4399999999059</c:v>
                </c:pt>
                <c:pt idx="26245">
                  <c:v>262.4499999999061</c:v>
                </c:pt>
                <c:pt idx="26246">
                  <c:v>262.459999999906</c:v>
                </c:pt>
                <c:pt idx="26247">
                  <c:v>262.469999999906</c:v>
                </c:pt>
                <c:pt idx="26248">
                  <c:v>262.479999999906</c:v>
                </c:pt>
                <c:pt idx="26249">
                  <c:v>262.489999999906</c:v>
                </c:pt>
                <c:pt idx="26250">
                  <c:v>262.4999999999059</c:v>
                </c:pt>
                <c:pt idx="26251">
                  <c:v>262.509999999906</c:v>
                </c:pt>
                <c:pt idx="26252">
                  <c:v>262.519999999906</c:v>
                </c:pt>
                <c:pt idx="26253">
                  <c:v>262.529999999906</c:v>
                </c:pt>
                <c:pt idx="26254">
                  <c:v>262.539999999906</c:v>
                </c:pt>
                <c:pt idx="26255">
                  <c:v>262.549999999906</c:v>
                </c:pt>
                <c:pt idx="26256">
                  <c:v>262.559999999906</c:v>
                </c:pt>
                <c:pt idx="26257">
                  <c:v>262.569999999906</c:v>
                </c:pt>
                <c:pt idx="26258">
                  <c:v>262.579999999906</c:v>
                </c:pt>
                <c:pt idx="26259">
                  <c:v>262.589999999906</c:v>
                </c:pt>
                <c:pt idx="26260">
                  <c:v>262.599999999906</c:v>
                </c:pt>
                <c:pt idx="26261">
                  <c:v>262.609999999906</c:v>
                </c:pt>
                <c:pt idx="26262">
                  <c:v>262.619999999906</c:v>
                </c:pt>
                <c:pt idx="26263">
                  <c:v>262.629999999906</c:v>
                </c:pt>
                <c:pt idx="26264">
                  <c:v>262.639999999906</c:v>
                </c:pt>
                <c:pt idx="26265">
                  <c:v>262.649999999906</c:v>
                </c:pt>
                <c:pt idx="26266">
                  <c:v>262.659999999906</c:v>
                </c:pt>
                <c:pt idx="26267">
                  <c:v>262.669999999906</c:v>
                </c:pt>
                <c:pt idx="26268">
                  <c:v>262.679999999906</c:v>
                </c:pt>
                <c:pt idx="26269">
                  <c:v>262.689999999906</c:v>
                </c:pt>
                <c:pt idx="26270">
                  <c:v>262.6999999999061</c:v>
                </c:pt>
                <c:pt idx="26271">
                  <c:v>262.709999999906</c:v>
                </c:pt>
                <c:pt idx="26272">
                  <c:v>262.719999999906</c:v>
                </c:pt>
                <c:pt idx="26273">
                  <c:v>262.729999999906</c:v>
                </c:pt>
                <c:pt idx="26274">
                  <c:v>262.739999999906</c:v>
                </c:pt>
                <c:pt idx="26275">
                  <c:v>262.749999999906</c:v>
                </c:pt>
                <c:pt idx="26276">
                  <c:v>262.759999999906</c:v>
                </c:pt>
                <c:pt idx="26277">
                  <c:v>262.769999999906</c:v>
                </c:pt>
                <c:pt idx="26278">
                  <c:v>262.779999999906</c:v>
                </c:pt>
                <c:pt idx="26279">
                  <c:v>262.789999999906</c:v>
                </c:pt>
                <c:pt idx="26280">
                  <c:v>262.799999999906</c:v>
                </c:pt>
                <c:pt idx="26281">
                  <c:v>262.809999999906</c:v>
                </c:pt>
                <c:pt idx="26282">
                  <c:v>262.819999999906</c:v>
                </c:pt>
                <c:pt idx="26283">
                  <c:v>262.829999999905</c:v>
                </c:pt>
                <c:pt idx="26284">
                  <c:v>262.839999999905</c:v>
                </c:pt>
                <c:pt idx="26285">
                  <c:v>262.849999999905</c:v>
                </c:pt>
                <c:pt idx="26286">
                  <c:v>262.8599999999051</c:v>
                </c:pt>
                <c:pt idx="26287">
                  <c:v>262.869999999905</c:v>
                </c:pt>
                <c:pt idx="26288">
                  <c:v>262.879999999905</c:v>
                </c:pt>
                <c:pt idx="26289">
                  <c:v>262.889999999905</c:v>
                </c:pt>
                <c:pt idx="26290">
                  <c:v>262.899999999905</c:v>
                </c:pt>
                <c:pt idx="26291">
                  <c:v>262.9099999999049</c:v>
                </c:pt>
                <c:pt idx="26292">
                  <c:v>262.9199999999049</c:v>
                </c:pt>
                <c:pt idx="26293">
                  <c:v>262.929999999905</c:v>
                </c:pt>
                <c:pt idx="26294">
                  <c:v>262.939999999905</c:v>
                </c:pt>
                <c:pt idx="26295">
                  <c:v>262.949999999905</c:v>
                </c:pt>
                <c:pt idx="26296">
                  <c:v>262.959999999905</c:v>
                </c:pt>
                <c:pt idx="26297">
                  <c:v>262.969999999905</c:v>
                </c:pt>
                <c:pt idx="26298">
                  <c:v>262.9799999999049</c:v>
                </c:pt>
                <c:pt idx="26299">
                  <c:v>262.989999999905</c:v>
                </c:pt>
                <c:pt idx="26300">
                  <c:v>262.999999999905</c:v>
                </c:pt>
                <c:pt idx="26301">
                  <c:v>263.009999999905</c:v>
                </c:pt>
                <c:pt idx="26302">
                  <c:v>263.019999999905</c:v>
                </c:pt>
                <c:pt idx="26303">
                  <c:v>263.029999999905</c:v>
                </c:pt>
                <c:pt idx="26304">
                  <c:v>263.0399999999049</c:v>
                </c:pt>
                <c:pt idx="26305">
                  <c:v>263.0499999999051</c:v>
                </c:pt>
                <c:pt idx="26306">
                  <c:v>263.059999999905</c:v>
                </c:pt>
                <c:pt idx="26307">
                  <c:v>263.069999999905</c:v>
                </c:pt>
                <c:pt idx="26308">
                  <c:v>263.079999999905</c:v>
                </c:pt>
                <c:pt idx="26309">
                  <c:v>263.089999999905</c:v>
                </c:pt>
                <c:pt idx="26310">
                  <c:v>263.0999999999049</c:v>
                </c:pt>
                <c:pt idx="26311">
                  <c:v>263.1099999999051</c:v>
                </c:pt>
                <c:pt idx="26312">
                  <c:v>263.119999999905</c:v>
                </c:pt>
                <c:pt idx="26313">
                  <c:v>263.129999999905</c:v>
                </c:pt>
                <c:pt idx="26314">
                  <c:v>263.139999999905</c:v>
                </c:pt>
                <c:pt idx="26315">
                  <c:v>263.149999999905</c:v>
                </c:pt>
                <c:pt idx="26316">
                  <c:v>263.159999999905</c:v>
                </c:pt>
                <c:pt idx="26317">
                  <c:v>263.169999999905</c:v>
                </c:pt>
                <c:pt idx="26318">
                  <c:v>263.179999999905</c:v>
                </c:pt>
                <c:pt idx="26319">
                  <c:v>263.189999999905</c:v>
                </c:pt>
                <c:pt idx="26320">
                  <c:v>263.199999999905</c:v>
                </c:pt>
                <c:pt idx="26321">
                  <c:v>263.209999999905</c:v>
                </c:pt>
                <c:pt idx="26322">
                  <c:v>263.219999999905</c:v>
                </c:pt>
                <c:pt idx="26323">
                  <c:v>263.2299999999049</c:v>
                </c:pt>
                <c:pt idx="26324">
                  <c:v>263.239999999905</c:v>
                </c:pt>
                <c:pt idx="26325">
                  <c:v>263.249999999905</c:v>
                </c:pt>
                <c:pt idx="26326">
                  <c:v>263.259999999905</c:v>
                </c:pt>
                <c:pt idx="26327">
                  <c:v>263.269999999905</c:v>
                </c:pt>
                <c:pt idx="26328">
                  <c:v>263.279999999905</c:v>
                </c:pt>
                <c:pt idx="26329">
                  <c:v>263.2899999999049</c:v>
                </c:pt>
                <c:pt idx="26330">
                  <c:v>263.299999999905</c:v>
                </c:pt>
                <c:pt idx="26331">
                  <c:v>263.309999999905</c:v>
                </c:pt>
                <c:pt idx="26332">
                  <c:v>263.319999999905</c:v>
                </c:pt>
                <c:pt idx="26333">
                  <c:v>263.329999999905</c:v>
                </c:pt>
                <c:pt idx="26334">
                  <c:v>263.339999999905</c:v>
                </c:pt>
                <c:pt idx="26335">
                  <c:v>263.349999999905</c:v>
                </c:pt>
                <c:pt idx="26336">
                  <c:v>263.3599999999051</c:v>
                </c:pt>
                <c:pt idx="26337">
                  <c:v>263.369999999905</c:v>
                </c:pt>
                <c:pt idx="26338">
                  <c:v>263.379999999905</c:v>
                </c:pt>
                <c:pt idx="26339">
                  <c:v>263.389999999905</c:v>
                </c:pt>
                <c:pt idx="26340">
                  <c:v>263.399999999905</c:v>
                </c:pt>
                <c:pt idx="26341">
                  <c:v>263.4099999999049</c:v>
                </c:pt>
                <c:pt idx="26342">
                  <c:v>263.4199999999049</c:v>
                </c:pt>
                <c:pt idx="26343">
                  <c:v>263.429999999905</c:v>
                </c:pt>
                <c:pt idx="26344">
                  <c:v>263.439999999905</c:v>
                </c:pt>
                <c:pt idx="26345">
                  <c:v>263.449999999905</c:v>
                </c:pt>
                <c:pt idx="26346">
                  <c:v>263.459999999905</c:v>
                </c:pt>
                <c:pt idx="26347">
                  <c:v>263.469999999905</c:v>
                </c:pt>
                <c:pt idx="26348">
                  <c:v>263.4799999999049</c:v>
                </c:pt>
                <c:pt idx="26349">
                  <c:v>263.489999999905</c:v>
                </c:pt>
                <c:pt idx="26350">
                  <c:v>263.499999999905</c:v>
                </c:pt>
                <c:pt idx="26351">
                  <c:v>263.509999999905</c:v>
                </c:pt>
                <c:pt idx="26352">
                  <c:v>263.519999999905</c:v>
                </c:pt>
                <c:pt idx="26353">
                  <c:v>263.529999999905</c:v>
                </c:pt>
                <c:pt idx="26354">
                  <c:v>263.5399999999049</c:v>
                </c:pt>
                <c:pt idx="26355">
                  <c:v>263.5499999999051</c:v>
                </c:pt>
                <c:pt idx="26356">
                  <c:v>263.559999999905</c:v>
                </c:pt>
                <c:pt idx="26357">
                  <c:v>263.569999999905</c:v>
                </c:pt>
                <c:pt idx="26358">
                  <c:v>263.579999999905</c:v>
                </c:pt>
                <c:pt idx="26359">
                  <c:v>263.589999999905</c:v>
                </c:pt>
                <c:pt idx="26360">
                  <c:v>263.5999999999049</c:v>
                </c:pt>
                <c:pt idx="26361">
                  <c:v>263.6099999999051</c:v>
                </c:pt>
                <c:pt idx="26362">
                  <c:v>263.619999999905</c:v>
                </c:pt>
                <c:pt idx="26363">
                  <c:v>263.629999999905</c:v>
                </c:pt>
                <c:pt idx="26364">
                  <c:v>263.639999999905</c:v>
                </c:pt>
                <c:pt idx="26365">
                  <c:v>263.649999999905</c:v>
                </c:pt>
                <c:pt idx="26366">
                  <c:v>263.659999999905</c:v>
                </c:pt>
                <c:pt idx="26367">
                  <c:v>263.669999999905</c:v>
                </c:pt>
                <c:pt idx="26368">
                  <c:v>263.679999999905</c:v>
                </c:pt>
                <c:pt idx="26369">
                  <c:v>263.689999999905</c:v>
                </c:pt>
                <c:pt idx="26370">
                  <c:v>263.699999999905</c:v>
                </c:pt>
                <c:pt idx="26371">
                  <c:v>263.709999999905</c:v>
                </c:pt>
                <c:pt idx="26372">
                  <c:v>263.719999999905</c:v>
                </c:pt>
                <c:pt idx="26373">
                  <c:v>263.7299999999049</c:v>
                </c:pt>
                <c:pt idx="26374">
                  <c:v>263.739999999905</c:v>
                </c:pt>
                <c:pt idx="26375">
                  <c:v>263.749999999905</c:v>
                </c:pt>
                <c:pt idx="26376">
                  <c:v>263.759999999905</c:v>
                </c:pt>
                <c:pt idx="26377">
                  <c:v>263.769999999905</c:v>
                </c:pt>
                <c:pt idx="26378">
                  <c:v>263.779999999905</c:v>
                </c:pt>
                <c:pt idx="26379">
                  <c:v>263.7899999999049</c:v>
                </c:pt>
                <c:pt idx="26380">
                  <c:v>263.799999999905</c:v>
                </c:pt>
                <c:pt idx="26381">
                  <c:v>263.809999999905</c:v>
                </c:pt>
                <c:pt idx="26382">
                  <c:v>263.819999999905</c:v>
                </c:pt>
                <c:pt idx="26383">
                  <c:v>263.829999999905</c:v>
                </c:pt>
                <c:pt idx="26384">
                  <c:v>263.839999999905</c:v>
                </c:pt>
                <c:pt idx="26385">
                  <c:v>263.849999999905</c:v>
                </c:pt>
                <c:pt idx="26386">
                  <c:v>263.8599999999051</c:v>
                </c:pt>
                <c:pt idx="26387">
                  <c:v>263.869999999905</c:v>
                </c:pt>
                <c:pt idx="26388">
                  <c:v>263.879999999905</c:v>
                </c:pt>
                <c:pt idx="26389">
                  <c:v>263.889999999905</c:v>
                </c:pt>
                <c:pt idx="26390">
                  <c:v>263.899999999905</c:v>
                </c:pt>
                <c:pt idx="26391">
                  <c:v>263.9099999999049</c:v>
                </c:pt>
                <c:pt idx="26392">
                  <c:v>263.9199999999049</c:v>
                </c:pt>
                <c:pt idx="26393">
                  <c:v>263.9299999999039</c:v>
                </c:pt>
                <c:pt idx="26394">
                  <c:v>263.939999999904</c:v>
                </c:pt>
                <c:pt idx="26395">
                  <c:v>263.949999999904</c:v>
                </c:pt>
                <c:pt idx="26396">
                  <c:v>263.959999999904</c:v>
                </c:pt>
                <c:pt idx="26397">
                  <c:v>263.969999999904</c:v>
                </c:pt>
                <c:pt idx="26398">
                  <c:v>263.979999999904</c:v>
                </c:pt>
                <c:pt idx="26399">
                  <c:v>263.9899999999039</c:v>
                </c:pt>
                <c:pt idx="26400">
                  <c:v>263.999999999904</c:v>
                </c:pt>
                <c:pt idx="26401">
                  <c:v>264.009999999904</c:v>
                </c:pt>
                <c:pt idx="26402">
                  <c:v>264.019999999904</c:v>
                </c:pt>
                <c:pt idx="26403">
                  <c:v>264.029999999904</c:v>
                </c:pt>
                <c:pt idx="26404">
                  <c:v>264.039999999904</c:v>
                </c:pt>
                <c:pt idx="26405">
                  <c:v>264.049999999904</c:v>
                </c:pt>
                <c:pt idx="26406">
                  <c:v>264.0599999999041</c:v>
                </c:pt>
                <c:pt idx="26407">
                  <c:v>264.069999999904</c:v>
                </c:pt>
                <c:pt idx="26408">
                  <c:v>264.079999999904</c:v>
                </c:pt>
                <c:pt idx="26409">
                  <c:v>264.089999999904</c:v>
                </c:pt>
                <c:pt idx="26410">
                  <c:v>264.099999999904</c:v>
                </c:pt>
                <c:pt idx="26411">
                  <c:v>264.109999999904</c:v>
                </c:pt>
                <c:pt idx="26412">
                  <c:v>264.119999999904</c:v>
                </c:pt>
                <c:pt idx="26413">
                  <c:v>264.129999999904</c:v>
                </c:pt>
                <c:pt idx="26414">
                  <c:v>264.139999999904</c:v>
                </c:pt>
                <c:pt idx="26415">
                  <c:v>264.1499999999041</c:v>
                </c:pt>
                <c:pt idx="26416">
                  <c:v>264.159999999904</c:v>
                </c:pt>
                <c:pt idx="26417">
                  <c:v>264.169999999904</c:v>
                </c:pt>
                <c:pt idx="26418">
                  <c:v>264.179999999904</c:v>
                </c:pt>
                <c:pt idx="26419">
                  <c:v>264.189999999904</c:v>
                </c:pt>
                <c:pt idx="26420">
                  <c:v>264.199999999904</c:v>
                </c:pt>
                <c:pt idx="26421">
                  <c:v>264.209999999904</c:v>
                </c:pt>
                <c:pt idx="26422">
                  <c:v>264.219999999904</c:v>
                </c:pt>
                <c:pt idx="26423">
                  <c:v>264.229999999904</c:v>
                </c:pt>
                <c:pt idx="26424">
                  <c:v>264.2399999999039</c:v>
                </c:pt>
                <c:pt idx="26425">
                  <c:v>264.249999999904</c:v>
                </c:pt>
                <c:pt idx="26426">
                  <c:v>264.259999999904</c:v>
                </c:pt>
                <c:pt idx="26427">
                  <c:v>264.269999999904</c:v>
                </c:pt>
                <c:pt idx="26428">
                  <c:v>264.279999999904</c:v>
                </c:pt>
                <c:pt idx="26429">
                  <c:v>264.289999999904</c:v>
                </c:pt>
                <c:pt idx="26430">
                  <c:v>264.2999999999039</c:v>
                </c:pt>
                <c:pt idx="26431">
                  <c:v>264.3099999999041</c:v>
                </c:pt>
                <c:pt idx="26432">
                  <c:v>264.319999999904</c:v>
                </c:pt>
                <c:pt idx="26433">
                  <c:v>264.329999999904</c:v>
                </c:pt>
                <c:pt idx="26434">
                  <c:v>264.339999999904</c:v>
                </c:pt>
                <c:pt idx="26435">
                  <c:v>264.349999999904</c:v>
                </c:pt>
                <c:pt idx="26436">
                  <c:v>264.359999999904</c:v>
                </c:pt>
                <c:pt idx="26437">
                  <c:v>264.369999999904</c:v>
                </c:pt>
                <c:pt idx="26438">
                  <c:v>264.379999999904</c:v>
                </c:pt>
                <c:pt idx="26439">
                  <c:v>264.389999999904</c:v>
                </c:pt>
                <c:pt idx="26440">
                  <c:v>264.399999999904</c:v>
                </c:pt>
                <c:pt idx="26441">
                  <c:v>264.409999999904</c:v>
                </c:pt>
                <c:pt idx="26442">
                  <c:v>264.419999999904</c:v>
                </c:pt>
                <c:pt idx="26443">
                  <c:v>264.4299999999039</c:v>
                </c:pt>
                <c:pt idx="26444">
                  <c:v>264.439999999904</c:v>
                </c:pt>
                <c:pt idx="26445">
                  <c:v>264.449999999904</c:v>
                </c:pt>
                <c:pt idx="26446">
                  <c:v>264.459999999904</c:v>
                </c:pt>
                <c:pt idx="26447">
                  <c:v>264.469999999904</c:v>
                </c:pt>
                <c:pt idx="26448">
                  <c:v>264.479999999904</c:v>
                </c:pt>
                <c:pt idx="26449">
                  <c:v>264.4899999999039</c:v>
                </c:pt>
                <c:pt idx="26450">
                  <c:v>264.499999999904</c:v>
                </c:pt>
                <c:pt idx="26451">
                  <c:v>264.509999999904</c:v>
                </c:pt>
                <c:pt idx="26452">
                  <c:v>264.519999999904</c:v>
                </c:pt>
                <c:pt idx="26453">
                  <c:v>264.529999999904</c:v>
                </c:pt>
                <c:pt idx="26454">
                  <c:v>264.539999999904</c:v>
                </c:pt>
                <c:pt idx="26455">
                  <c:v>264.549999999904</c:v>
                </c:pt>
                <c:pt idx="26456">
                  <c:v>264.5599999999041</c:v>
                </c:pt>
                <c:pt idx="26457">
                  <c:v>264.569999999904</c:v>
                </c:pt>
                <c:pt idx="26458">
                  <c:v>264.579999999904</c:v>
                </c:pt>
                <c:pt idx="26459">
                  <c:v>264.589999999904</c:v>
                </c:pt>
                <c:pt idx="26460">
                  <c:v>264.599999999904</c:v>
                </c:pt>
                <c:pt idx="26461">
                  <c:v>264.609999999904</c:v>
                </c:pt>
                <c:pt idx="26462">
                  <c:v>264.619999999904</c:v>
                </c:pt>
                <c:pt idx="26463">
                  <c:v>264.629999999904</c:v>
                </c:pt>
                <c:pt idx="26464">
                  <c:v>264.639999999904</c:v>
                </c:pt>
                <c:pt idx="26465">
                  <c:v>264.6499999999041</c:v>
                </c:pt>
                <c:pt idx="26466">
                  <c:v>264.659999999904</c:v>
                </c:pt>
                <c:pt idx="26467">
                  <c:v>264.669999999904</c:v>
                </c:pt>
                <c:pt idx="26468">
                  <c:v>264.679999999904</c:v>
                </c:pt>
                <c:pt idx="26469">
                  <c:v>264.689999999904</c:v>
                </c:pt>
                <c:pt idx="26470">
                  <c:v>264.699999999904</c:v>
                </c:pt>
                <c:pt idx="26471">
                  <c:v>264.709999999904</c:v>
                </c:pt>
                <c:pt idx="26472">
                  <c:v>264.719999999904</c:v>
                </c:pt>
                <c:pt idx="26473">
                  <c:v>264.729999999904</c:v>
                </c:pt>
                <c:pt idx="26474">
                  <c:v>264.7399999999039</c:v>
                </c:pt>
                <c:pt idx="26475">
                  <c:v>264.749999999904</c:v>
                </c:pt>
                <c:pt idx="26476">
                  <c:v>264.759999999904</c:v>
                </c:pt>
                <c:pt idx="26477">
                  <c:v>264.769999999904</c:v>
                </c:pt>
                <c:pt idx="26478">
                  <c:v>264.779999999904</c:v>
                </c:pt>
                <c:pt idx="26479">
                  <c:v>264.789999999904</c:v>
                </c:pt>
                <c:pt idx="26480">
                  <c:v>264.7999999999039</c:v>
                </c:pt>
                <c:pt idx="26481">
                  <c:v>264.8099999999041</c:v>
                </c:pt>
                <c:pt idx="26482">
                  <c:v>264.819999999904</c:v>
                </c:pt>
                <c:pt idx="26483">
                  <c:v>264.829999999904</c:v>
                </c:pt>
                <c:pt idx="26484">
                  <c:v>264.839999999904</c:v>
                </c:pt>
                <c:pt idx="26485">
                  <c:v>264.849999999904</c:v>
                </c:pt>
                <c:pt idx="26486">
                  <c:v>264.859999999904</c:v>
                </c:pt>
                <c:pt idx="26487">
                  <c:v>264.869999999904</c:v>
                </c:pt>
                <c:pt idx="26488">
                  <c:v>264.879999999904</c:v>
                </c:pt>
                <c:pt idx="26489">
                  <c:v>264.889999999904</c:v>
                </c:pt>
                <c:pt idx="26490">
                  <c:v>264.899999999904</c:v>
                </c:pt>
                <c:pt idx="26491">
                  <c:v>264.909999999904</c:v>
                </c:pt>
                <c:pt idx="26492">
                  <c:v>264.919999999904</c:v>
                </c:pt>
                <c:pt idx="26493">
                  <c:v>264.9299999999039</c:v>
                </c:pt>
                <c:pt idx="26494">
                  <c:v>264.939999999904</c:v>
                </c:pt>
                <c:pt idx="26495">
                  <c:v>264.949999999904</c:v>
                </c:pt>
                <c:pt idx="26496">
                  <c:v>264.959999999904</c:v>
                </c:pt>
                <c:pt idx="26497">
                  <c:v>264.969999999904</c:v>
                </c:pt>
                <c:pt idx="26498">
                  <c:v>264.979999999904</c:v>
                </c:pt>
                <c:pt idx="26499">
                  <c:v>264.9899999999039</c:v>
                </c:pt>
                <c:pt idx="26500">
                  <c:v>264.999999999904</c:v>
                </c:pt>
                <c:pt idx="26501">
                  <c:v>265.009999999904</c:v>
                </c:pt>
                <c:pt idx="26502">
                  <c:v>265.019999999904</c:v>
                </c:pt>
                <c:pt idx="26503">
                  <c:v>265.029999999903</c:v>
                </c:pt>
                <c:pt idx="26504">
                  <c:v>265.039999999903</c:v>
                </c:pt>
                <c:pt idx="26505">
                  <c:v>265.049999999903</c:v>
                </c:pt>
                <c:pt idx="26506">
                  <c:v>265.0599999999031</c:v>
                </c:pt>
                <c:pt idx="26507">
                  <c:v>265.069999999903</c:v>
                </c:pt>
                <c:pt idx="26508">
                  <c:v>265.079999999903</c:v>
                </c:pt>
                <c:pt idx="26509">
                  <c:v>265.089999999903</c:v>
                </c:pt>
                <c:pt idx="26510">
                  <c:v>265.099999999903</c:v>
                </c:pt>
                <c:pt idx="26511">
                  <c:v>265.109999999903</c:v>
                </c:pt>
                <c:pt idx="26512">
                  <c:v>265.119999999903</c:v>
                </c:pt>
                <c:pt idx="26513">
                  <c:v>265.129999999903</c:v>
                </c:pt>
                <c:pt idx="26514">
                  <c:v>265.139999999903</c:v>
                </c:pt>
                <c:pt idx="26515">
                  <c:v>265.149999999903</c:v>
                </c:pt>
                <c:pt idx="26516">
                  <c:v>265.159999999903</c:v>
                </c:pt>
                <c:pt idx="26517">
                  <c:v>265.169999999903</c:v>
                </c:pt>
                <c:pt idx="26518">
                  <c:v>265.179999999903</c:v>
                </c:pt>
                <c:pt idx="26519">
                  <c:v>265.189999999903</c:v>
                </c:pt>
                <c:pt idx="26520">
                  <c:v>265.199999999903</c:v>
                </c:pt>
                <c:pt idx="26521">
                  <c:v>265.209999999903</c:v>
                </c:pt>
                <c:pt idx="26522">
                  <c:v>265.219999999903</c:v>
                </c:pt>
                <c:pt idx="26523">
                  <c:v>265.229999999903</c:v>
                </c:pt>
                <c:pt idx="26524">
                  <c:v>265.2399999999029</c:v>
                </c:pt>
                <c:pt idx="26525">
                  <c:v>265.2499999999031</c:v>
                </c:pt>
                <c:pt idx="26526">
                  <c:v>265.259999999903</c:v>
                </c:pt>
                <c:pt idx="26527">
                  <c:v>265.269999999903</c:v>
                </c:pt>
                <c:pt idx="26528">
                  <c:v>265.279999999903</c:v>
                </c:pt>
                <c:pt idx="26529">
                  <c:v>265.289999999903</c:v>
                </c:pt>
                <c:pt idx="26530">
                  <c:v>265.2999999999029</c:v>
                </c:pt>
                <c:pt idx="26531">
                  <c:v>265.3099999999031</c:v>
                </c:pt>
                <c:pt idx="26532">
                  <c:v>265.319999999903</c:v>
                </c:pt>
                <c:pt idx="26533">
                  <c:v>265.329999999903</c:v>
                </c:pt>
                <c:pt idx="26534">
                  <c:v>265.339999999903</c:v>
                </c:pt>
                <c:pt idx="26535">
                  <c:v>265.349999999903</c:v>
                </c:pt>
                <c:pt idx="26536">
                  <c:v>265.359999999903</c:v>
                </c:pt>
                <c:pt idx="26537">
                  <c:v>265.369999999903</c:v>
                </c:pt>
                <c:pt idx="26538">
                  <c:v>265.379999999903</c:v>
                </c:pt>
                <c:pt idx="26539">
                  <c:v>265.389999999903</c:v>
                </c:pt>
                <c:pt idx="26540">
                  <c:v>265.399999999903</c:v>
                </c:pt>
                <c:pt idx="26541">
                  <c:v>265.409999999903</c:v>
                </c:pt>
                <c:pt idx="26542">
                  <c:v>265.4199999999029</c:v>
                </c:pt>
                <c:pt idx="26543">
                  <c:v>265.4299999999029</c:v>
                </c:pt>
                <c:pt idx="26544">
                  <c:v>265.439999999903</c:v>
                </c:pt>
                <c:pt idx="26545">
                  <c:v>265.449999999903</c:v>
                </c:pt>
                <c:pt idx="26546">
                  <c:v>265.459999999903</c:v>
                </c:pt>
                <c:pt idx="26547">
                  <c:v>265.469999999903</c:v>
                </c:pt>
                <c:pt idx="26548">
                  <c:v>265.479999999903</c:v>
                </c:pt>
                <c:pt idx="26549">
                  <c:v>265.4899999999029</c:v>
                </c:pt>
                <c:pt idx="26550">
                  <c:v>265.499999999903</c:v>
                </c:pt>
                <c:pt idx="26551">
                  <c:v>265.509999999903</c:v>
                </c:pt>
                <c:pt idx="26552">
                  <c:v>265.519999999903</c:v>
                </c:pt>
                <c:pt idx="26553">
                  <c:v>265.529999999903</c:v>
                </c:pt>
                <c:pt idx="26554">
                  <c:v>265.539999999903</c:v>
                </c:pt>
                <c:pt idx="26555">
                  <c:v>265.549999999903</c:v>
                </c:pt>
                <c:pt idx="26556">
                  <c:v>265.5599999999031</c:v>
                </c:pt>
                <c:pt idx="26557">
                  <c:v>265.569999999903</c:v>
                </c:pt>
                <c:pt idx="26558">
                  <c:v>265.579999999903</c:v>
                </c:pt>
                <c:pt idx="26559">
                  <c:v>265.589999999903</c:v>
                </c:pt>
                <c:pt idx="26560">
                  <c:v>265.599999999903</c:v>
                </c:pt>
                <c:pt idx="26561">
                  <c:v>265.609999999903</c:v>
                </c:pt>
                <c:pt idx="26562">
                  <c:v>265.619999999903</c:v>
                </c:pt>
                <c:pt idx="26563">
                  <c:v>265.629999999903</c:v>
                </c:pt>
                <c:pt idx="26564">
                  <c:v>265.639999999903</c:v>
                </c:pt>
                <c:pt idx="26565">
                  <c:v>265.649999999903</c:v>
                </c:pt>
                <c:pt idx="26566">
                  <c:v>265.659999999903</c:v>
                </c:pt>
                <c:pt idx="26567">
                  <c:v>265.669999999903</c:v>
                </c:pt>
                <c:pt idx="26568">
                  <c:v>265.679999999903</c:v>
                </c:pt>
                <c:pt idx="26569">
                  <c:v>265.689999999903</c:v>
                </c:pt>
                <c:pt idx="26570">
                  <c:v>265.699999999903</c:v>
                </c:pt>
                <c:pt idx="26571">
                  <c:v>265.709999999903</c:v>
                </c:pt>
                <c:pt idx="26572">
                  <c:v>265.719999999903</c:v>
                </c:pt>
                <c:pt idx="26573">
                  <c:v>265.729999999903</c:v>
                </c:pt>
                <c:pt idx="26574">
                  <c:v>265.7399999999029</c:v>
                </c:pt>
                <c:pt idx="26575">
                  <c:v>265.7499999999031</c:v>
                </c:pt>
                <c:pt idx="26576">
                  <c:v>265.759999999903</c:v>
                </c:pt>
                <c:pt idx="26577">
                  <c:v>265.769999999903</c:v>
                </c:pt>
                <c:pt idx="26578">
                  <c:v>265.779999999903</c:v>
                </c:pt>
                <c:pt idx="26579">
                  <c:v>265.789999999903</c:v>
                </c:pt>
                <c:pt idx="26580">
                  <c:v>265.7999999999029</c:v>
                </c:pt>
                <c:pt idx="26581">
                  <c:v>265.8099999999031</c:v>
                </c:pt>
                <c:pt idx="26582">
                  <c:v>265.819999999903</c:v>
                </c:pt>
                <c:pt idx="26583">
                  <c:v>265.829999999903</c:v>
                </c:pt>
                <c:pt idx="26584">
                  <c:v>265.839999999903</c:v>
                </c:pt>
                <c:pt idx="26585">
                  <c:v>265.849999999903</c:v>
                </c:pt>
                <c:pt idx="26586">
                  <c:v>265.859999999903</c:v>
                </c:pt>
                <c:pt idx="26587">
                  <c:v>265.869999999903</c:v>
                </c:pt>
                <c:pt idx="26588">
                  <c:v>265.879999999903</c:v>
                </c:pt>
                <c:pt idx="26589">
                  <c:v>265.889999999903</c:v>
                </c:pt>
                <c:pt idx="26590">
                  <c:v>265.899999999903</c:v>
                </c:pt>
                <c:pt idx="26591">
                  <c:v>265.909999999903</c:v>
                </c:pt>
                <c:pt idx="26592">
                  <c:v>265.9199999999029</c:v>
                </c:pt>
                <c:pt idx="26593">
                  <c:v>265.9299999999029</c:v>
                </c:pt>
                <c:pt idx="26594">
                  <c:v>265.939999999903</c:v>
                </c:pt>
                <c:pt idx="26595">
                  <c:v>265.949999999903</c:v>
                </c:pt>
                <c:pt idx="26596">
                  <c:v>265.959999999903</c:v>
                </c:pt>
                <c:pt idx="26597">
                  <c:v>265.969999999903</c:v>
                </c:pt>
                <c:pt idx="26598">
                  <c:v>265.979999999903</c:v>
                </c:pt>
                <c:pt idx="26599">
                  <c:v>265.9899999999029</c:v>
                </c:pt>
                <c:pt idx="26600">
                  <c:v>265.999999999903</c:v>
                </c:pt>
                <c:pt idx="26601">
                  <c:v>266.009999999903</c:v>
                </c:pt>
                <c:pt idx="26602">
                  <c:v>266.019999999903</c:v>
                </c:pt>
                <c:pt idx="26603">
                  <c:v>266.029999999903</c:v>
                </c:pt>
                <c:pt idx="26604">
                  <c:v>266.039999999903</c:v>
                </c:pt>
                <c:pt idx="26605">
                  <c:v>266.049999999903</c:v>
                </c:pt>
                <c:pt idx="26606">
                  <c:v>266.0599999999031</c:v>
                </c:pt>
                <c:pt idx="26607">
                  <c:v>266.069999999903</c:v>
                </c:pt>
                <c:pt idx="26608">
                  <c:v>266.079999999903</c:v>
                </c:pt>
                <c:pt idx="26609">
                  <c:v>266.089999999903</c:v>
                </c:pt>
                <c:pt idx="26610">
                  <c:v>266.099999999903</c:v>
                </c:pt>
                <c:pt idx="26611">
                  <c:v>266.109999999903</c:v>
                </c:pt>
                <c:pt idx="26612">
                  <c:v>266.119999999903</c:v>
                </c:pt>
                <c:pt idx="26613">
                  <c:v>266.129999999902</c:v>
                </c:pt>
                <c:pt idx="26614">
                  <c:v>266.139999999902</c:v>
                </c:pt>
                <c:pt idx="26615">
                  <c:v>266.149999999902</c:v>
                </c:pt>
                <c:pt idx="26616">
                  <c:v>266.1599999999021</c:v>
                </c:pt>
                <c:pt idx="26617">
                  <c:v>266.169999999902</c:v>
                </c:pt>
                <c:pt idx="26618">
                  <c:v>266.179999999902</c:v>
                </c:pt>
                <c:pt idx="26619">
                  <c:v>266.189999999902</c:v>
                </c:pt>
                <c:pt idx="26620">
                  <c:v>266.199999999902</c:v>
                </c:pt>
                <c:pt idx="26621">
                  <c:v>266.209999999902</c:v>
                </c:pt>
                <c:pt idx="26622">
                  <c:v>266.219999999902</c:v>
                </c:pt>
                <c:pt idx="26623">
                  <c:v>266.229999999902</c:v>
                </c:pt>
                <c:pt idx="26624">
                  <c:v>266.239999999902</c:v>
                </c:pt>
                <c:pt idx="26625">
                  <c:v>266.249999999902</c:v>
                </c:pt>
                <c:pt idx="26626">
                  <c:v>266.259999999902</c:v>
                </c:pt>
                <c:pt idx="26627">
                  <c:v>266.269999999902</c:v>
                </c:pt>
                <c:pt idx="26628">
                  <c:v>266.279999999902</c:v>
                </c:pt>
                <c:pt idx="26629">
                  <c:v>266.289999999902</c:v>
                </c:pt>
                <c:pt idx="26630">
                  <c:v>266.299999999902</c:v>
                </c:pt>
                <c:pt idx="26631">
                  <c:v>266.309999999902</c:v>
                </c:pt>
                <c:pt idx="26632">
                  <c:v>266.319999999902</c:v>
                </c:pt>
                <c:pt idx="26633">
                  <c:v>266.329999999902</c:v>
                </c:pt>
                <c:pt idx="26634">
                  <c:v>266.339999999902</c:v>
                </c:pt>
                <c:pt idx="26635">
                  <c:v>266.349999999902</c:v>
                </c:pt>
                <c:pt idx="26636">
                  <c:v>266.359999999902</c:v>
                </c:pt>
                <c:pt idx="26637">
                  <c:v>266.369999999902</c:v>
                </c:pt>
                <c:pt idx="26638">
                  <c:v>266.379999999902</c:v>
                </c:pt>
                <c:pt idx="26639">
                  <c:v>266.389999999902</c:v>
                </c:pt>
                <c:pt idx="26640">
                  <c:v>266.399999999902</c:v>
                </c:pt>
                <c:pt idx="26641">
                  <c:v>266.409999999902</c:v>
                </c:pt>
                <c:pt idx="26642">
                  <c:v>266.419999999902</c:v>
                </c:pt>
                <c:pt idx="26643">
                  <c:v>266.429999999902</c:v>
                </c:pt>
                <c:pt idx="26644">
                  <c:v>266.4399999999019</c:v>
                </c:pt>
                <c:pt idx="26645">
                  <c:v>266.449999999902</c:v>
                </c:pt>
                <c:pt idx="26646">
                  <c:v>266.459999999902</c:v>
                </c:pt>
                <c:pt idx="26647">
                  <c:v>266.469999999902</c:v>
                </c:pt>
                <c:pt idx="26648">
                  <c:v>266.479999999902</c:v>
                </c:pt>
                <c:pt idx="26649">
                  <c:v>266.489999999902</c:v>
                </c:pt>
                <c:pt idx="26650">
                  <c:v>266.4999999999019</c:v>
                </c:pt>
                <c:pt idx="26651">
                  <c:v>266.509999999902</c:v>
                </c:pt>
                <c:pt idx="26652">
                  <c:v>266.519999999902</c:v>
                </c:pt>
                <c:pt idx="26653">
                  <c:v>266.529999999902</c:v>
                </c:pt>
                <c:pt idx="26654">
                  <c:v>266.539999999902</c:v>
                </c:pt>
                <c:pt idx="26655">
                  <c:v>266.549999999902</c:v>
                </c:pt>
                <c:pt idx="26656">
                  <c:v>266.559999999902</c:v>
                </c:pt>
                <c:pt idx="26657">
                  <c:v>266.569999999902</c:v>
                </c:pt>
                <c:pt idx="26658">
                  <c:v>266.579999999902</c:v>
                </c:pt>
                <c:pt idx="26659">
                  <c:v>266.589999999902</c:v>
                </c:pt>
                <c:pt idx="26660">
                  <c:v>266.599999999902</c:v>
                </c:pt>
                <c:pt idx="26661">
                  <c:v>266.609999999902</c:v>
                </c:pt>
                <c:pt idx="26662">
                  <c:v>266.619999999902</c:v>
                </c:pt>
                <c:pt idx="26663">
                  <c:v>266.629999999902</c:v>
                </c:pt>
                <c:pt idx="26664">
                  <c:v>266.639999999902</c:v>
                </c:pt>
                <c:pt idx="26665">
                  <c:v>266.649999999902</c:v>
                </c:pt>
                <c:pt idx="26666">
                  <c:v>266.6599999999021</c:v>
                </c:pt>
                <c:pt idx="26667">
                  <c:v>266.669999999902</c:v>
                </c:pt>
                <c:pt idx="26668">
                  <c:v>266.679999999902</c:v>
                </c:pt>
                <c:pt idx="26669">
                  <c:v>266.689999999902</c:v>
                </c:pt>
                <c:pt idx="26670">
                  <c:v>266.699999999902</c:v>
                </c:pt>
                <c:pt idx="26671">
                  <c:v>266.709999999902</c:v>
                </c:pt>
                <c:pt idx="26672">
                  <c:v>266.719999999902</c:v>
                </c:pt>
                <c:pt idx="26673">
                  <c:v>266.729999999902</c:v>
                </c:pt>
                <c:pt idx="26674">
                  <c:v>266.739999999902</c:v>
                </c:pt>
                <c:pt idx="26675">
                  <c:v>266.749999999902</c:v>
                </c:pt>
                <c:pt idx="26676">
                  <c:v>266.759999999902</c:v>
                </c:pt>
                <c:pt idx="26677">
                  <c:v>266.769999999902</c:v>
                </c:pt>
                <c:pt idx="26678">
                  <c:v>266.779999999902</c:v>
                </c:pt>
                <c:pt idx="26679">
                  <c:v>266.789999999902</c:v>
                </c:pt>
                <c:pt idx="26680">
                  <c:v>266.799999999902</c:v>
                </c:pt>
                <c:pt idx="26681">
                  <c:v>266.809999999902</c:v>
                </c:pt>
                <c:pt idx="26682">
                  <c:v>266.819999999902</c:v>
                </c:pt>
                <c:pt idx="26683">
                  <c:v>266.829999999902</c:v>
                </c:pt>
                <c:pt idx="26684">
                  <c:v>266.839999999902</c:v>
                </c:pt>
                <c:pt idx="26685">
                  <c:v>266.849999999902</c:v>
                </c:pt>
                <c:pt idx="26686">
                  <c:v>266.859999999902</c:v>
                </c:pt>
                <c:pt idx="26687">
                  <c:v>266.869999999902</c:v>
                </c:pt>
                <c:pt idx="26688">
                  <c:v>266.879999999902</c:v>
                </c:pt>
                <c:pt idx="26689">
                  <c:v>266.889999999902</c:v>
                </c:pt>
                <c:pt idx="26690">
                  <c:v>266.899999999902</c:v>
                </c:pt>
                <c:pt idx="26691">
                  <c:v>266.909999999902</c:v>
                </c:pt>
                <c:pt idx="26692">
                  <c:v>266.919999999902</c:v>
                </c:pt>
                <c:pt idx="26693">
                  <c:v>266.929999999902</c:v>
                </c:pt>
                <c:pt idx="26694">
                  <c:v>266.9399999999019</c:v>
                </c:pt>
                <c:pt idx="26695">
                  <c:v>266.949999999902</c:v>
                </c:pt>
                <c:pt idx="26696">
                  <c:v>266.959999999902</c:v>
                </c:pt>
                <c:pt idx="26697">
                  <c:v>266.969999999902</c:v>
                </c:pt>
                <c:pt idx="26698">
                  <c:v>266.979999999902</c:v>
                </c:pt>
                <c:pt idx="26699">
                  <c:v>266.989999999902</c:v>
                </c:pt>
                <c:pt idx="26700">
                  <c:v>266.9999999999019</c:v>
                </c:pt>
                <c:pt idx="26701">
                  <c:v>267.009999999902</c:v>
                </c:pt>
                <c:pt idx="26702">
                  <c:v>267.019999999902</c:v>
                </c:pt>
                <c:pt idx="26703">
                  <c:v>267.029999999902</c:v>
                </c:pt>
                <c:pt idx="26704">
                  <c:v>267.039999999902</c:v>
                </c:pt>
                <c:pt idx="26705">
                  <c:v>267.049999999902</c:v>
                </c:pt>
                <c:pt idx="26706">
                  <c:v>267.059999999902</c:v>
                </c:pt>
                <c:pt idx="26707">
                  <c:v>267.069999999902</c:v>
                </c:pt>
                <c:pt idx="26708">
                  <c:v>267.079999999902</c:v>
                </c:pt>
                <c:pt idx="26709">
                  <c:v>267.089999999902</c:v>
                </c:pt>
                <c:pt idx="26710">
                  <c:v>267.099999999902</c:v>
                </c:pt>
                <c:pt idx="26711">
                  <c:v>267.109999999902</c:v>
                </c:pt>
                <c:pt idx="26712">
                  <c:v>267.119999999902</c:v>
                </c:pt>
                <c:pt idx="26713">
                  <c:v>267.129999999902</c:v>
                </c:pt>
                <c:pt idx="26714">
                  <c:v>267.139999999902</c:v>
                </c:pt>
                <c:pt idx="26715">
                  <c:v>267.149999999902</c:v>
                </c:pt>
                <c:pt idx="26716">
                  <c:v>267.1599999999021</c:v>
                </c:pt>
                <c:pt idx="26717">
                  <c:v>267.169999999902</c:v>
                </c:pt>
                <c:pt idx="26718">
                  <c:v>267.179999999902</c:v>
                </c:pt>
                <c:pt idx="26719">
                  <c:v>267.189999999902</c:v>
                </c:pt>
                <c:pt idx="26720">
                  <c:v>267.199999999902</c:v>
                </c:pt>
                <c:pt idx="26721">
                  <c:v>267.209999999902</c:v>
                </c:pt>
                <c:pt idx="26722">
                  <c:v>267.219999999902</c:v>
                </c:pt>
                <c:pt idx="26723">
                  <c:v>267.229999999901</c:v>
                </c:pt>
                <c:pt idx="26724">
                  <c:v>267.239999999901</c:v>
                </c:pt>
                <c:pt idx="26725">
                  <c:v>267.249999999901</c:v>
                </c:pt>
                <c:pt idx="26726">
                  <c:v>267.2599999999011</c:v>
                </c:pt>
                <c:pt idx="26727">
                  <c:v>267.269999999901</c:v>
                </c:pt>
                <c:pt idx="26728">
                  <c:v>267.279999999901</c:v>
                </c:pt>
                <c:pt idx="26729">
                  <c:v>267.289999999901</c:v>
                </c:pt>
                <c:pt idx="26730">
                  <c:v>267.299999999901</c:v>
                </c:pt>
                <c:pt idx="26731">
                  <c:v>267.309999999901</c:v>
                </c:pt>
                <c:pt idx="26732">
                  <c:v>267.319999999901</c:v>
                </c:pt>
                <c:pt idx="26733">
                  <c:v>267.329999999901</c:v>
                </c:pt>
                <c:pt idx="26734">
                  <c:v>267.339999999901</c:v>
                </c:pt>
                <c:pt idx="26735">
                  <c:v>267.349999999901</c:v>
                </c:pt>
                <c:pt idx="26736">
                  <c:v>267.359999999901</c:v>
                </c:pt>
                <c:pt idx="26737">
                  <c:v>267.369999999901</c:v>
                </c:pt>
                <c:pt idx="26738">
                  <c:v>267.379999999901</c:v>
                </c:pt>
                <c:pt idx="26739">
                  <c:v>267.389999999901</c:v>
                </c:pt>
                <c:pt idx="26740">
                  <c:v>267.399999999901</c:v>
                </c:pt>
                <c:pt idx="26741">
                  <c:v>267.409999999901</c:v>
                </c:pt>
                <c:pt idx="26742">
                  <c:v>267.419999999901</c:v>
                </c:pt>
                <c:pt idx="26743">
                  <c:v>267.429999999901</c:v>
                </c:pt>
                <c:pt idx="26744">
                  <c:v>267.4399999999009</c:v>
                </c:pt>
                <c:pt idx="26745">
                  <c:v>267.449999999901</c:v>
                </c:pt>
                <c:pt idx="26746">
                  <c:v>267.459999999901</c:v>
                </c:pt>
                <c:pt idx="26747">
                  <c:v>267.469999999901</c:v>
                </c:pt>
                <c:pt idx="26748">
                  <c:v>267.479999999901</c:v>
                </c:pt>
                <c:pt idx="26749">
                  <c:v>267.489999999901</c:v>
                </c:pt>
                <c:pt idx="26750">
                  <c:v>267.4999999999009</c:v>
                </c:pt>
                <c:pt idx="26751">
                  <c:v>267.5099999999011</c:v>
                </c:pt>
                <c:pt idx="26752">
                  <c:v>267.519999999901</c:v>
                </c:pt>
                <c:pt idx="26753">
                  <c:v>267.529999999901</c:v>
                </c:pt>
                <c:pt idx="26754">
                  <c:v>267.539999999901</c:v>
                </c:pt>
                <c:pt idx="26755">
                  <c:v>267.549999999901</c:v>
                </c:pt>
                <c:pt idx="26756">
                  <c:v>267.559999999901</c:v>
                </c:pt>
                <c:pt idx="26757">
                  <c:v>267.569999999901</c:v>
                </c:pt>
                <c:pt idx="26758">
                  <c:v>267.579999999901</c:v>
                </c:pt>
                <c:pt idx="26759">
                  <c:v>267.589999999901</c:v>
                </c:pt>
                <c:pt idx="26760">
                  <c:v>267.599999999901</c:v>
                </c:pt>
                <c:pt idx="26761">
                  <c:v>267.609999999901</c:v>
                </c:pt>
                <c:pt idx="26762">
                  <c:v>267.619999999901</c:v>
                </c:pt>
                <c:pt idx="26763">
                  <c:v>267.629999999901</c:v>
                </c:pt>
                <c:pt idx="26764">
                  <c:v>267.639999999901</c:v>
                </c:pt>
                <c:pt idx="26765">
                  <c:v>267.649999999901</c:v>
                </c:pt>
                <c:pt idx="26766">
                  <c:v>267.659999999901</c:v>
                </c:pt>
                <c:pt idx="26767">
                  <c:v>267.669999999901</c:v>
                </c:pt>
                <c:pt idx="26768">
                  <c:v>267.679999999901</c:v>
                </c:pt>
                <c:pt idx="26769">
                  <c:v>267.689999999901</c:v>
                </c:pt>
                <c:pt idx="26770">
                  <c:v>267.699999999901</c:v>
                </c:pt>
                <c:pt idx="26771">
                  <c:v>267.709999999901</c:v>
                </c:pt>
                <c:pt idx="26772">
                  <c:v>267.719999999901</c:v>
                </c:pt>
                <c:pt idx="26773">
                  <c:v>267.729999999901</c:v>
                </c:pt>
                <c:pt idx="26774">
                  <c:v>267.739999999901</c:v>
                </c:pt>
                <c:pt idx="26775">
                  <c:v>267.749999999901</c:v>
                </c:pt>
                <c:pt idx="26776">
                  <c:v>267.7599999999011</c:v>
                </c:pt>
                <c:pt idx="26777">
                  <c:v>267.769999999901</c:v>
                </c:pt>
                <c:pt idx="26778">
                  <c:v>267.779999999901</c:v>
                </c:pt>
                <c:pt idx="26779">
                  <c:v>267.789999999901</c:v>
                </c:pt>
                <c:pt idx="26780">
                  <c:v>267.799999999901</c:v>
                </c:pt>
                <c:pt idx="26781">
                  <c:v>267.809999999901</c:v>
                </c:pt>
                <c:pt idx="26782">
                  <c:v>267.819999999901</c:v>
                </c:pt>
                <c:pt idx="26783">
                  <c:v>267.829999999901</c:v>
                </c:pt>
                <c:pt idx="26784">
                  <c:v>267.839999999901</c:v>
                </c:pt>
                <c:pt idx="26785">
                  <c:v>267.849999999901</c:v>
                </c:pt>
                <c:pt idx="26786">
                  <c:v>267.859999999901</c:v>
                </c:pt>
                <c:pt idx="26787">
                  <c:v>267.869999999901</c:v>
                </c:pt>
                <c:pt idx="26788">
                  <c:v>267.879999999901</c:v>
                </c:pt>
                <c:pt idx="26789">
                  <c:v>267.889999999901</c:v>
                </c:pt>
                <c:pt idx="26790">
                  <c:v>267.899999999901</c:v>
                </c:pt>
                <c:pt idx="26791">
                  <c:v>267.909999999901</c:v>
                </c:pt>
                <c:pt idx="26792">
                  <c:v>267.919999999901</c:v>
                </c:pt>
                <c:pt idx="26793">
                  <c:v>267.929999999901</c:v>
                </c:pt>
                <c:pt idx="26794">
                  <c:v>267.9399999999009</c:v>
                </c:pt>
                <c:pt idx="26795">
                  <c:v>267.949999999901</c:v>
                </c:pt>
                <c:pt idx="26796">
                  <c:v>267.959999999901</c:v>
                </c:pt>
                <c:pt idx="26797">
                  <c:v>267.969999999901</c:v>
                </c:pt>
                <c:pt idx="26798">
                  <c:v>267.979999999901</c:v>
                </c:pt>
                <c:pt idx="26799">
                  <c:v>267.989999999901</c:v>
                </c:pt>
                <c:pt idx="26800">
                  <c:v>267.9999999999009</c:v>
                </c:pt>
                <c:pt idx="26801">
                  <c:v>268.0099999999011</c:v>
                </c:pt>
                <c:pt idx="26802">
                  <c:v>268.019999999901</c:v>
                </c:pt>
                <c:pt idx="26803">
                  <c:v>268.029999999901</c:v>
                </c:pt>
                <c:pt idx="26804">
                  <c:v>268.039999999901</c:v>
                </c:pt>
                <c:pt idx="26805">
                  <c:v>268.049999999901</c:v>
                </c:pt>
                <c:pt idx="26806">
                  <c:v>268.059999999901</c:v>
                </c:pt>
                <c:pt idx="26807">
                  <c:v>268.069999999901</c:v>
                </c:pt>
                <c:pt idx="26808">
                  <c:v>268.079999999901</c:v>
                </c:pt>
                <c:pt idx="26809">
                  <c:v>268.089999999901</c:v>
                </c:pt>
                <c:pt idx="26810">
                  <c:v>268.099999999901</c:v>
                </c:pt>
                <c:pt idx="26811">
                  <c:v>268.109999999901</c:v>
                </c:pt>
                <c:pt idx="26812">
                  <c:v>268.119999999901</c:v>
                </c:pt>
                <c:pt idx="26813">
                  <c:v>268.129999999901</c:v>
                </c:pt>
                <c:pt idx="26814">
                  <c:v>268.139999999901</c:v>
                </c:pt>
                <c:pt idx="26815">
                  <c:v>268.149999999901</c:v>
                </c:pt>
                <c:pt idx="26816">
                  <c:v>268.159999999901</c:v>
                </c:pt>
                <c:pt idx="26817">
                  <c:v>268.169999999901</c:v>
                </c:pt>
                <c:pt idx="26818">
                  <c:v>268.179999999901</c:v>
                </c:pt>
                <c:pt idx="26819">
                  <c:v>268.189999999901</c:v>
                </c:pt>
                <c:pt idx="26820">
                  <c:v>268.199999999901</c:v>
                </c:pt>
                <c:pt idx="26821">
                  <c:v>268.209999999901</c:v>
                </c:pt>
                <c:pt idx="26822">
                  <c:v>268.219999999901</c:v>
                </c:pt>
                <c:pt idx="26823">
                  <c:v>268.229999999901</c:v>
                </c:pt>
                <c:pt idx="26824">
                  <c:v>268.239999999901</c:v>
                </c:pt>
                <c:pt idx="26825">
                  <c:v>268.249999999901</c:v>
                </c:pt>
                <c:pt idx="26826">
                  <c:v>268.2599999999011</c:v>
                </c:pt>
                <c:pt idx="26827">
                  <c:v>268.269999999901</c:v>
                </c:pt>
                <c:pt idx="26828">
                  <c:v>268.279999999901</c:v>
                </c:pt>
                <c:pt idx="26829">
                  <c:v>268.289999999901</c:v>
                </c:pt>
                <c:pt idx="26830">
                  <c:v>268.299999999901</c:v>
                </c:pt>
                <c:pt idx="26831">
                  <c:v>268.309999999901</c:v>
                </c:pt>
                <c:pt idx="26832">
                  <c:v>268.319999999901</c:v>
                </c:pt>
                <c:pt idx="26833">
                  <c:v>268.3299999999</c:v>
                </c:pt>
                <c:pt idx="26834">
                  <c:v>268.3399999999</c:v>
                </c:pt>
                <c:pt idx="26835">
                  <c:v>268.3499999999</c:v>
                </c:pt>
                <c:pt idx="26836">
                  <c:v>268.3599999999001</c:v>
                </c:pt>
                <c:pt idx="26837">
                  <c:v>268.3699999999</c:v>
                </c:pt>
                <c:pt idx="26838">
                  <c:v>268.3799999999</c:v>
                </c:pt>
                <c:pt idx="26839">
                  <c:v>268.3899999999</c:v>
                </c:pt>
                <c:pt idx="26840">
                  <c:v>268.3999999999</c:v>
                </c:pt>
                <c:pt idx="26841">
                  <c:v>268.4099999998999</c:v>
                </c:pt>
                <c:pt idx="26842">
                  <c:v>268.4199999999</c:v>
                </c:pt>
                <c:pt idx="26843">
                  <c:v>268.4299999999</c:v>
                </c:pt>
                <c:pt idx="26844">
                  <c:v>268.4399999999</c:v>
                </c:pt>
                <c:pt idx="26845">
                  <c:v>268.4499999999</c:v>
                </c:pt>
                <c:pt idx="26846">
                  <c:v>268.4599999999</c:v>
                </c:pt>
                <c:pt idx="26847">
                  <c:v>268.4699999998999</c:v>
                </c:pt>
                <c:pt idx="26848">
                  <c:v>268.4799999998999</c:v>
                </c:pt>
                <c:pt idx="26849">
                  <c:v>268.4899999999</c:v>
                </c:pt>
                <c:pt idx="26850">
                  <c:v>268.4999999999</c:v>
                </c:pt>
                <c:pt idx="26851">
                  <c:v>268.5099999999</c:v>
                </c:pt>
                <c:pt idx="26852">
                  <c:v>268.5199999999</c:v>
                </c:pt>
                <c:pt idx="26853">
                  <c:v>268.5299999999</c:v>
                </c:pt>
                <c:pt idx="26854">
                  <c:v>268.5399999998999</c:v>
                </c:pt>
                <c:pt idx="26855">
                  <c:v>268.5499999999</c:v>
                </c:pt>
                <c:pt idx="26856">
                  <c:v>268.5599999999</c:v>
                </c:pt>
                <c:pt idx="26857">
                  <c:v>268.5699999999</c:v>
                </c:pt>
                <c:pt idx="26858">
                  <c:v>268.5799999999</c:v>
                </c:pt>
                <c:pt idx="26859">
                  <c:v>268.5899999999</c:v>
                </c:pt>
                <c:pt idx="26860">
                  <c:v>268.5999999998999</c:v>
                </c:pt>
                <c:pt idx="26861">
                  <c:v>268.6099999999001</c:v>
                </c:pt>
                <c:pt idx="26862">
                  <c:v>268.6199999999</c:v>
                </c:pt>
                <c:pt idx="26863">
                  <c:v>268.6299999999</c:v>
                </c:pt>
                <c:pt idx="26864">
                  <c:v>268.6399999999</c:v>
                </c:pt>
                <c:pt idx="26865">
                  <c:v>268.6499999999</c:v>
                </c:pt>
                <c:pt idx="26866">
                  <c:v>268.6599999999</c:v>
                </c:pt>
                <c:pt idx="26867">
                  <c:v>268.6699999999001</c:v>
                </c:pt>
                <c:pt idx="26868">
                  <c:v>268.6799999999</c:v>
                </c:pt>
                <c:pt idx="26869">
                  <c:v>268.6899999999</c:v>
                </c:pt>
                <c:pt idx="26870">
                  <c:v>268.6999999999</c:v>
                </c:pt>
                <c:pt idx="26871">
                  <c:v>268.7099999999</c:v>
                </c:pt>
                <c:pt idx="26872">
                  <c:v>268.7199999998999</c:v>
                </c:pt>
                <c:pt idx="26873">
                  <c:v>268.7299999998999</c:v>
                </c:pt>
                <c:pt idx="26874">
                  <c:v>268.7399999999</c:v>
                </c:pt>
                <c:pt idx="26875">
                  <c:v>268.7499999999</c:v>
                </c:pt>
                <c:pt idx="26876">
                  <c:v>268.7599999999</c:v>
                </c:pt>
                <c:pt idx="26877">
                  <c:v>268.7699999999</c:v>
                </c:pt>
                <c:pt idx="26878">
                  <c:v>268.7799999999</c:v>
                </c:pt>
                <c:pt idx="26879">
                  <c:v>268.7899999998999</c:v>
                </c:pt>
                <c:pt idx="26880">
                  <c:v>268.7999999999</c:v>
                </c:pt>
                <c:pt idx="26881">
                  <c:v>268.8099999999</c:v>
                </c:pt>
                <c:pt idx="26882">
                  <c:v>268.8199999999</c:v>
                </c:pt>
                <c:pt idx="26883">
                  <c:v>268.8299999999</c:v>
                </c:pt>
                <c:pt idx="26884">
                  <c:v>268.8399999999</c:v>
                </c:pt>
                <c:pt idx="26885">
                  <c:v>268.8499999999</c:v>
                </c:pt>
                <c:pt idx="26886">
                  <c:v>268.8599999999001</c:v>
                </c:pt>
                <c:pt idx="26887">
                  <c:v>268.8699999999</c:v>
                </c:pt>
                <c:pt idx="26888">
                  <c:v>268.8799999999</c:v>
                </c:pt>
                <c:pt idx="26889">
                  <c:v>268.8899999999</c:v>
                </c:pt>
                <c:pt idx="26890">
                  <c:v>268.8999999999</c:v>
                </c:pt>
                <c:pt idx="26891">
                  <c:v>268.9099999998999</c:v>
                </c:pt>
                <c:pt idx="26892">
                  <c:v>268.9199999999</c:v>
                </c:pt>
                <c:pt idx="26893">
                  <c:v>268.9299999999</c:v>
                </c:pt>
                <c:pt idx="26894">
                  <c:v>268.9399999999</c:v>
                </c:pt>
                <c:pt idx="26895">
                  <c:v>268.9499999999</c:v>
                </c:pt>
                <c:pt idx="26896">
                  <c:v>268.9599999999</c:v>
                </c:pt>
                <c:pt idx="26897">
                  <c:v>268.9699999998999</c:v>
                </c:pt>
                <c:pt idx="26898">
                  <c:v>268.9799999998999</c:v>
                </c:pt>
                <c:pt idx="26899">
                  <c:v>268.9899999999</c:v>
                </c:pt>
                <c:pt idx="26900">
                  <c:v>268.9999999999</c:v>
                </c:pt>
                <c:pt idx="26901">
                  <c:v>269.0099999999</c:v>
                </c:pt>
                <c:pt idx="26902">
                  <c:v>269.0199999999</c:v>
                </c:pt>
                <c:pt idx="26903">
                  <c:v>269.0299999999</c:v>
                </c:pt>
                <c:pt idx="26904">
                  <c:v>269.0399999998999</c:v>
                </c:pt>
                <c:pt idx="26905">
                  <c:v>269.0499999999</c:v>
                </c:pt>
                <c:pt idx="26906">
                  <c:v>269.0599999999</c:v>
                </c:pt>
                <c:pt idx="26907">
                  <c:v>269.0699999999</c:v>
                </c:pt>
                <c:pt idx="26908">
                  <c:v>269.0799999999</c:v>
                </c:pt>
                <c:pt idx="26909">
                  <c:v>269.0899999999</c:v>
                </c:pt>
                <c:pt idx="26910">
                  <c:v>269.0999999998999</c:v>
                </c:pt>
                <c:pt idx="26911">
                  <c:v>269.1099999999001</c:v>
                </c:pt>
                <c:pt idx="26912">
                  <c:v>269.1199999999</c:v>
                </c:pt>
                <c:pt idx="26913">
                  <c:v>269.1299999999</c:v>
                </c:pt>
                <c:pt idx="26914">
                  <c:v>269.1399999999</c:v>
                </c:pt>
                <c:pt idx="26915">
                  <c:v>269.1499999999</c:v>
                </c:pt>
                <c:pt idx="26916">
                  <c:v>269.1599999999</c:v>
                </c:pt>
                <c:pt idx="26917">
                  <c:v>269.1699999999001</c:v>
                </c:pt>
                <c:pt idx="26918">
                  <c:v>269.1799999999</c:v>
                </c:pt>
                <c:pt idx="26919">
                  <c:v>269.1899999999</c:v>
                </c:pt>
                <c:pt idx="26920">
                  <c:v>269.1999999999</c:v>
                </c:pt>
                <c:pt idx="26921">
                  <c:v>269.2099999999</c:v>
                </c:pt>
                <c:pt idx="26922">
                  <c:v>269.2199999998999</c:v>
                </c:pt>
                <c:pt idx="26923">
                  <c:v>269.2299999998999</c:v>
                </c:pt>
                <c:pt idx="26924">
                  <c:v>269.2399999999</c:v>
                </c:pt>
                <c:pt idx="26925">
                  <c:v>269.2499999999</c:v>
                </c:pt>
                <c:pt idx="26926">
                  <c:v>269.2599999999</c:v>
                </c:pt>
                <c:pt idx="26927">
                  <c:v>269.2699999999</c:v>
                </c:pt>
                <c:pt idx="26928">
                  <c:v>269.2799999999</c:v>
                </c:pt>
                <c:pt idx="26929">
                  <c:v>269.2899999998999</c:v>
                </c:pt>
                <c:pt idx="26930">
                  <c:v>269.2999999999</c:v>
                </c:pt>
                <c:pt idx="26931">
                  <c:v>269.3099999999</c:v>
                </c:pt>
                <c:pt idx="26932">
                  <c:v>269.3199999999</c:v>
                </c:pt>
                <c:pt idx="26933">
                  <c:v>269.3299999999</c:v>
                </c:pt>
                <c:pt idx="26934">
                  <c:v>269.3399999999</c:v>
                </c:pt>
                <c:pt idx="26935">
                  <c:v>269.3499999999</c:v>
                </c:pt>
                <c:pt idx="26936">
                  <c:v>269.3599999999001</c:v>
                </c:pt>
                <c:pt idx="26937">
                  <c:v>269.3699999999</c:v>
                </c:pt>
                <c:pt idx="26938">
                  <c:v>269.3799999999</c:v>
                </c:pt>
                <c:pt idx="26939">
                  <c:v>269.3899999999</c:v>
                </c:pt>
                <c:pt idx="26940">
                  <c:v>269.3999999999</c:v>
                </c:pt>
                <c:pt idx="26941">
                  <c:v>269.4099999998999</c:v>
                </c:pt>
                <c:pt idx="26942">
                  <c:v>269.4199999998989</c:v>
                </c:pt>
                <c:pt idx="26943">
                  <c:v>269.4299999998989</c:v>
                </c:pt>
                <c:pt idx="26944">
                  <c:v>269.439999999899</c:v>
                </c:pt>
                <c:pt idx="26945">
                  <c:v>269.449999999899</c:v>
                </c:pt>
                <c:pt idx="26946">
                  <c:v>269.459999999899</c:v>
                </c:pt>
                <c:pt idx="26947">
                  <c:v>269.469999999899</c:v>
                </c:pt>
                <c:pt idx="26948">
                  <c:v>269.479999999899</c:v>
                </c:pt>
                <c:pt idx="26949">
                  <c:v>269.4899999998989</c:v>
                </c:pt>
                <c:pt idx="26950">
                  <c:v>269.499999999899</c:v>
                </c:pt>
                <c:pt idx="26951">
                  <c:v>269.509999999899</c:v>
                </c:pt>
                <c:pt idx="26952">
                  <c:v>269.519999999899</c:v>
                </c:pt>
                <c:pt idx="26953">
                  <c:v>269.529999999899</c:v>
                </c:pt>
                <c:pt idx="26954">
                  <c:v>269.539999999899</c:v>
                </c:pt>
                <c:pt idx="26955">
                  <c:v>269.549999999899</c:v>
                </c:pt>
                <c:pt idx="26956">
                  <c:v>269.559999999899</c:v>
                </c:pt>
                <c:pt idx="26957">
                  <c:v>269.569999999899</c:v>
                </c:pt>
                <c:pt idx="26958">
                  <c:v>269.579999999899</c:v>
                </c:pt>
                <c:pt idx="26959">
                  <c:v>269.589999999899</c:v>
                </c:pt>
                <c:pt idx="26960">
                  <c:v>269.599999999899</c:v>
                </c:pt>
                <c:pt idx="26961">
                  <c:v>269.609999999899</c:v>
                </c:pt>
                <c:pt idx="26962">
                  <c:v>269.6199999998991</c:v>
                </c:pt>
                <c:pt idx="26963">
                  <c:v>269.629999999899</c:v>
                </c:pt>
                <c:pt idx="26964">
                  <c:v>269.639999999899</c:v>
                </c:pt>
                <c:pt idx="26965">
                  <c:v>269.649999999899</c:v>
                </c:pt>
                <c:pt idx="26966">
                  <c:v>269.659999999899</c:v>
                </c:pt>
                <c:pt idx="26967">
                  <c:v>269.669999999899</c:v>
                </c:pt>
                <c:pt idx="26968">
                  <c:v>269.679999999899</c:v>
                </c:pt>
                <c:pt idx="26969">
                  <c:v>269.689999999899</c:v>
                </c:pt>
                <c:pt idx="26970">
                  <c:v>269.699999999899</c:v>
                </c:pt>
                <c:pt idx="26971">
                  <c:v>269.709999999899</c:v>
                </c:pt>
                <c:pt idx="26972">
                  <c:v>269.719999999899</c:v>
                </c:pt>
                <c:pt idx="26973">
                  <c:v>269.729999999899</c:v>
                </c:pt>
                <c:pt idx="26974">
                  <c:v>269.7399999998989</c:v>
                </c:pt>
                <c:pt idx="26975">
                  <c:v>269.749999999899</c:v>
                </c:pt>
                <c:pt idx="26976">
                  <c:v>269.759999999899</c:v>
                </c:pt>
                <c:pt idx="26977">
                  <c:v>269.769999999899</c:v>
                </c:pt>
                <c:pt idx="26978">
                  <c:v>269.779999999899</c:v>
                </c:pt>
                <c:pt idx="26979">
                  <c:v>269.789999999899</c:v>
                </c:pt>
                <c:pt idx="26980">
                  <c:v>269.7999999998989</c:v>
                </c:pt>
                <c:pt idx="26981">
                  <c:v>269.809999999899</c:v>
                </c:pt>
                <c:pt idx="26982">
                  <c:v>269.819999999899</c:v>
                </c:pt>
                <c:pt idx="26983">
                  <c:v>269.829999999899</c:v>
                </c:pt>
                <c:pt idx="26984">
                  <c:v>269.839999999899</c:v>
                </c:pt>
                <c:pt idx="26985">
                  <c:v>269.849999999899</c:v>
                </c:pt>
                <c:pt idx="26986">
                  <c:v>269.859999999899</c:v>
                </c:pt>
                <c:pt idx="26987">
                  <c:v>269.8699999998991</c:v>
                </c:pt>
                <c:pt idx="26988">
                  <c:v>269.879999999899</c:v>
                </c:pt>
                <c:pt idx="26989">
                  <c:v>269.889999999899</c:v>
                </c:pt>
                <c:pt idx="26990">
                  <c:v>269.899999999899</c:v>
                </c:pt>
                <c:pt idx="26991">
                  <c:v>269.909999999899</c:v>
                </c:pt>
                <c:pt idx="26992">
                  <c:v>269.9199999998989</c:v>
                </c:pt>
                <c:pt idx="26993">
                  <c:v>269.9299999998989</c:v>
                </c:pt>
                <c:pt idx="26994">
                  <c:v>269.939999999899</c:v>
                </c:pt>
                <c:pt idx="26995">
                  <c:v>269.949999999899</c:v>
                </c:pt>
                <c:pt idx="26996">
                  <c:v>269.959999999899</c:v>
                </c:pt>
                <c:pt idx="26997">
                  <c:v>269.969999999899</c:v>
                </c:pt>
                <c:pt idx="26998">
                  <c:v>269.979999999899</c:v>
                </c:pt>
                <c:pt idx="26999">
                  <c:v>269.9899999998989</c:v>
                </c:pt>
                <c:pt idx="27000">
                  <c:v>269.999999999899</c:v>
                </c:pt>
                <c:pt idx="27001">
                  <c:v>270.009999999899</c:v>
                </c:pt>
                <c:pt idx="27002">
                  <c:v>270.019999999899</c:v>
                </c:pt>
                <c:pt idx="27003">
                  <c:v>270.029999999899</c:v>
                </c:pt>
                <c:pt idx="27004">
                  <c:v>270.039999999899</c:v>
                </c:pt>
                <c:pt idx="27005">
                  <c:v>270.049999999899</c:v>
                </c:pt>
                <c:pt idx="27006">
                  <c:v>270.059999999899</c:v>
                </c:pt>
                <c:pt idx="27007">
                  <c:v>270.069999999899</c:v>
                </c:pt>
                <c:pt idx="27008">
                  <c:v>270.079999999899</c:v>
                </c:pt>
                <c:pt idx="27009">
                  <c:v>270.089999999899</c:v>
                </c:pt>
                <c:pt idx="27010">
                  <c:v>270.099999999899</c:v>
                </c:pt>
                <c:pt idx="27011">
                  <c:v>270.109999999899</c:v>
                </c:pt>
                <c:pt idx="27012">
                  <c:v>270.1199999998991</c:v>
                </c:pt>
                <c:pt idx="27013">
                  <c:v>270.129999999899</c:v>
                </c:pt>
                <c:pt idx="27014">
                  <c:v>270.139999999899</c:v>
                </c:pt>
                <c:pt idx="27015">
                  <c:v>270.149999999899</c:v>
                </c:pt>
                <c:pt idx="27016">
                  <c:v>270.159999999899</c:v>
                </c:pt>
                <c:pt idx="27017">
                  <c:v>270.169999999899</c:v>
                </c:pt>
                <c:pt idx="27018">
                  <c:v>270.179999999899</c:v>
                </c:pt>
                <c:pt idx="27019">
                  <c:v>270.189999999899</c:v>
                </c:pt>
                <c:pt idx="27020">
                  <c:v>270.199999999899</c:v>
                </c:pt>
                <c:pt idx="27021">
                  <c:v>270.209999999899</c:v>
                </c:pt>
                <c:pt idx="27022">
                  <c:v>270.219999999899</c:v>
                </c:pt>
                <c:pt idx="27023">
                  <c:v>270.229999999899</c:v>
                </c:pt>
                <c:pt idx="27024">
                  <c:v>270.2399999998989</c:v>
                </c:pt>
                <c:pt idx="27025">
                  <c:v>270.249999999899</c:v>
                </c:pt>
                <c:pt idx="27026">
                  <c:v>270.259999999899</c:v>
                </c:pt>
                <c:pt idx="27027">
                  <c:v>270.269999999899</c:v>
                </c:pt>
                <c:pt idx="27028">
                  <c:v>270.279999999899</c:v>
                </c:pt>
                <c:pt idx="27029">
                  <c:v>270.289999999899</c:v>
                </c:pt>
                <c:pt idx="27030">
                  <c:v>270.2999999998989</c:v>
                </c:pt>
                <c:pt idx="27031">
                  <c:v>270.309999999899</c:v>
                </c:pt>
                <c:pt idx="27032">
                  <c:v>270.319999999899</c:v>
                </c:pt>
                <c:pt idx="27033">
                  <c:v>270.329999999899</c:v>
                </c:pt>
                <c:pt idx="27034">
                  <c:v>270.339999999899</c:v>
                </c:pt>
                <c:pt idx="27035">
                  <c:v>270.349999999899</c:v>
                </c:pt>
                <c:pt idx="27036">
                  <c:v>270.359999999899</c:v>
                </c:pt>
                <c:pt idx="27037">
                  <c:v>270.3699999998991</c:v>
                </c:pt>
                <c:pt idx="27038">
                  <c:v>270.379999999899</c:v>
                </c:pt>
                <c:pt idx="27039">
                  <c:v>270.389999999899</c:v>
                </c:pt>
                <c:pt idx="27040">
                  <c:v>270.399999999899</c:v>
                </c:pt>
                <c:pt idx="27041">
                  <c:v>270.409999999899</c:v>
                </c:pt>
                <c:pt idx="27042">
                  <c:v>270.4199999998989</c:v>
                </c:pt>
                <c:pt idx="27043">
                  <c:v>270.4299999998989</c:v>
                </c:pt>
                <c:pt idx="27044">
                  <c:v>270.439999999899</c:v>
                </c:pt>
                <c:pt idx="27045">
                  <c:v>270.449999999899</c:v>
                </c:pt>
                <c:pt idx="27046">
                  <c:v>270.459999999899</c:v>
                </c:pt>
                <c:pt idx="27047">
                  <c:v>270.469999999899</c:v>
                </c:pt>
                <c:pt idx="27048">
                  <c:v>270.479999999899</c:v>
                </c:pt>
                <c:pt idx="27049">
                  <c:v>270.4899999998989</c:v>
                </c:pt>
                <c:pt idx="27050">
                  <c:v>270.499999999899</c:v>
                </c:pt>
                <c:pt idx="27051">
                  <c:v>270.509999999899</c:v>
                </c:pt>
                <c:pt idx="27052">
                  <c:v>270.519999999898</c:v>
                </c:pt>
                <c:pt idx="27053">
                  <c:v>270.529999999898</c:v>
                </c:pt>
                <c:pt idx="27054">
                  <c:v>270.539999999898</c:v>
                </c:pt>
                <c:pt idx="27055">
                  <c:v>270.549999999898</c:v>
                </c:pt>
                <c:pt idx="27056">
                  <c:v>270.5599999998981</c:v>
                </c:pt>
                <c:pt idx="27057">
                  <c:v>270.569999999898</c:v>
                </c:pt>
                <c:pt idx="27058">
                  <c:v>270.579999999898</c:v>
                </c:pt>
                <c:pt idx="27059">
                  <c:v>270.589999999898</c:v>
                </c:pt>
                <c:pt idx="27060">
                  <c:v>270.599999999898</c:v>
                </c:pt>
                <c:pt idx="27061">
                  <c:v>270.609999999898</c:v>
                </c:pt>
                <c:pt idx="27062">
                  <c:v>270.6199999998981</c:v>
                </c:pt>
                <c:pt idx="27063">
                  <c:v>270.629999999898</c:v>
                </c:pt>
                <c:pt idx="27064">
                  <c:v>270.639999999898</c:v>
                </c:pt>
                <c:pt idx="27065">
                  <c:v>270.649999999898</c:v>
                </c:pt>
                <c:pt idx="27066">
                  <c:v>270.659999999898</c:v>
                </c:pt>
                <c:pt idx="27067">
                  <c:v>270.669999999898</c:v>
                </c:pt>
                <c:pt idx="27068">
                  <c:v>270.679999999898</c:v>
                </c:pt>
                <c:pt idx="27069">
                  <c:v>270.689999999898</c:v>
                </c:pt>
                <c:pt idx="27070">
                  <c:v>270.699999999898</c:v>
                </c:pt>
                <c:pt idx="27071">
                  <c:v>270.709999999898</c:v>
                </c:pt>
                <c:pt idx="27072">
                  <c:v>270.719999999898</c:v>
                </c:pt>
                <c:pt idx="27073">
                  <c:v>270.7299999998979</c:v>
                </c:pt>
                <c:pt idx="27074">
                  <c:v>270.7399999998979</c:v>
                </c:pt>
                <c:pt idx="27075">
                  <c:v>270.749999999898</c:v>
                </c:pt>
                <c:pt idx="27076">
                  <c:v>270.759999999898</c:v>
                </c:pt>
                <c:pt idx="27077">
                  <c:v>270.769999999898</c:v>
                </c:pt>
                <c:pt idx="27078">
                  <c:v>270.779999999898</c:v>
                </c:pt>
                <c:pt idx="27079">
                  <c:v>270.789999999898</c:v>
                </c:pt>
                <c:pt idx="27080">
                  <c:v>270.7999999998979</c:v>
                </c:pt>
                <c:pt idx="27081">
                  <c:v>270.8099999998981</c:v>
                </c:pt>
                <c:pt idx="27082">
                  <c:v>270.819999999898</c:v>
                </c:pt>
                <c:pt idx="27083">
                  <c:v>270.829999999898</c:v>
                </c:pt>
                <c:pt idx="27084">
                  <c:v>270.839999999898</c:v>
                </c:pt>
                <c:pt idx="27085">
                  <c:v>270.849999999898</c:v>
                </c:pt>
                <c:pt idx="27086">
                  <c:v>270.859999999898</c:v>
                </c:pt>
                <c:pt idx="27087">
                  <c:v>270.8699999998981</c:v>
                </c:pt>
                <c:pt idx="27088">
                  <c:v>270.879999999898</c:v>
                </c:pt>
                <c:pt idx="27089">
                  <c:v>270.889999999898</c:v>
                </c:pt>
                <c:pt idx="27090">
                  <c:v>270.899999999898</c:v>
                </c:pt>
                <c:pt idx="27091">
                  <c:v>270.909999999898</c:v>
                </c:pt>
                <c:pt idx="27092">
                  <c:v>270.9199999998979</c:v>
                </c:pt>
                <c:pt idx="27093">
                  <c:v>270.9299999998979</c:v>
                </c:pt>
                <c:pt idx="27094">
                  <c:v>270.939999999898</c:v>
                </c:pt>
                <c:pt idx="27095">
                  <c:v>270.949999999898</c:v>
                </c:pt>
                <c:pt idx="27096">
                  <c:v>270.959999999898</c:v>
                </c:pt>
                <c:pt idx="27097">
                  <c:v>270.969999999898</c:v>
                </c:pt>
                <c:pt idx="27098">
                  <c:v>270.9799999998979</c:v>
                </c:pt>
                <c:pt idx="27099">
                  <c:v>270.9899999998979</c:v>
                </c:pt>
                <c:pt idx="27100">
                  <c:v>270.999999999898</c:v>
                </c:pt>
                <c:pt idx="27101">
                  <c:v>271.009999999898</c:v>
                </c:pt>
                <c:pt idx="27102">
                  <c:v>271.019999999898</c:v>
                </c:pt>
                <c:pt idx="27103">
                  <c:v>271.029999999898</c:v>
                </c:pt>
                <c:pt idx="27104">
                  <c:v>271.039999999898</c:v>
                </c:pt>
                <c:pt idx="27105">
                  <c:v>271.049999999898</c:v>
                </c:pt>
                <c:pt idx="27106">
                  <c:v>271.0599999998981</c:v>
                </c:pt>
                <c:pt idx="27107">
                  <c:v>271.069999999898</c:v>
                </c:pt>
                <c:pt idx="27108">
                  <c:v>271.079999999898</c:v>
                </c:pt>
                <c:pt idx="27109">
                  <c:v>271.089999999898</c:v>
                </c:pt>
                <c:pt idx="27110">
                  <c:v>271.099999999898</c:v>
                </c:pt>
                <c:pt idx="27111">
                  <c:v>271.109999999898</c:v>
                </c:pt>
                <c:pt idx="27112">
                  <c:v>271.1199999998981</c:v>
                </c:pt>
                <c:pt idx="27113">
                  <c:v>271.129999999898</c:v>
                </c:pt>
                <c:pt idx="27114">
                  <c:v>271.139999999898</c:v>
                </c:pt>
                <c:pt idx="27115">
                  <c:v>271.149999999898</c:v>
                </c:pt>
                <c:pt idx="27116">
                  <c:v>271.159999999898</c:v>
                </c:pt>
                <c:pt idx="27117">
                  <c:v>271.169999999898</c:v>
                </c:pt>
                <c:pt idx="27118">
                  <c:v>271.179999999898</c:v>
                </c:pt>
                <c:pt idx="27119">
                  <c:v>271.189999999898</c:v>
                </c:pt>
                <c:pt idx="27120">
                  <c:v>271.199999999898</c:v>
                </c:pt>
                <c:pt idx="27121">
                  <c:v>271.209999999898</c:v>
                </c:pt>
                <c:pt idx="27122">
                  <c:v>271.219999999898</c:v>
                </c:pt>
                <c:pt idx="27123">
                  <c:v>271.2299999998979</c:v>
                </c:pt>
                <c:pt idx="27124">
                  <c:v>271.2399999998979</c:v>
                </c:pt>
                <c:pt idx="27125">
                  <c:v>271.249999999898</c:v>
                </c:pt>
                <c:pt idx="27126">
                  <c:v>271.259999999898</c:v>
                </c:pt>
                <c:pt idx="27127">
                  <c:v>271.269999999898</c:v>
                </c:pt>
                <c:pt idx="27128">
                  <c:v>271.279999999898</c:v>
                </c:pt>
                <c:pt idx="27129">
                  <c:v>271.289999999898</c:v>
                </c:pt>
                <c:pt idx="27130">
                  <c:v>271.2999999998979</c:v>
                </c:pt>
                <c:pt idx="27131">
                  <c:v>271.3099999998981</c:v>
                </c:pt>
                <c:pt idx="27132">
                  <c:v>271.319999999898</c:v>
                </c:pt>
                <c:pt idx="27133">
                  <c:v>271.329999999898</c:v>
                </c:pt>
                <c:pt idx="27134">
                  <c:v>271.339999999898</c:v>
                </c:pt>
                <c:pt idx="27135">
                  <c:v>271.349999999898</c:v>
                </c:pt>
                <c:pt idx="27136">
                  <c:v>271.359999999898</c:v>
                </c:pt>
                <c:pt idx="27137">
                  <c:v>271.3699999998981</c:v>
                </c:pt>
                <c:pt idx="27138">
                  <c:v>271.379999999898</c:v>
                </c:pt>
                <c:pt idx="27139">
                  <c:v>271.389999999898</c:v>
                </c:pt>
                <c:pt idx="27140">
                  <c:v>271.399999999898</c:v>
                </c:pt>
                <c:pt idx="27141">
                  <c:v>271.409999999898</c:v>
                </c:pt>
                <c:pt idx="27142">
                  <c:v>271.4199999998979</c:v>
                </c:pt>
                <c:pt idx="27143">
                  <c:v>271.4299999998979</c:v>
                </c:pt>
                <c:pt idx="27144">
                  <c:v>271.439999999898</c:v>
                </c:pt>
                <c:pt idx="27145">
                  <c:v>271.449999999898</c:v>
                </c:pt>
                <c:pt idx="27146">
                  <c:v>271.459999999898</c:v>
                </c:pt>
                <c:pt idx="27147">
                  <c:v>271.469999999898</c:v>
                </c:pt>
                <c:pt idx="27148">
                  <c:v>271.4799999998979</c:v>
                </c:pt>
                <c:pt idx="27149">
                  <c:v>271.4899999998979</c:v>
                </c:pt>
                <c:pt idx="27150">
                  <c:v>271.499999999898</c:v>
                </c:pt>
                <c:pt idx="27151">
                  <c:v>271.509999999898</c:v>
                </c:pt>
                <c:pt idx="27152">
                  <c:v>271.519999999898</c:v>
                </c:pt>
                <c:pt idx="27153">
                  <c:v>271.529999999898</c:v>
                </c:pt>
                <c:pt idx="27154">
                  <c:v>271.539999999898</c:v>
                </c:pt>
                <c:pt idx="27155">
                  <c:v>271.549999999898</c:v>
                </c:pt>
                <c:pt idx="27156">
                  <c:v>271.5599999998981</c:v>
                </c:pt>
                <c:pt idx="27157">
                  <c:v>271.569999999898</c:v>
                </c:pt>
                <c:pt idx="27158">
                  <c:v>271.579999999898</c:v>
                </c:pt>
                <c:pt idx="27159">
                  <c:v>271.589999999898</c:v>
                </c:pt>
                <c:pt idx="27160">
                  <c:v>271.599999999898</c:v>
                </c:pt>
                <c:pt idx="27161">
                  <c:v>271.609999999898</c:v>
                </c:pt>
                <c:pt idx="27162">
                  <c:v>271.619999999897</c:v>
                </c:pt>
                <c:pt idx="27163">
                  <c:v>271.629999999897</c:v>
                </c:pt>
                <c:pt idx="27164">
                  <c:v>271.639999999897</c:v>
                </c:pt>
                <c:pt idx="27165">
                  <c:v>271.649999999897</c:v>
                </c:pt>
                <c:pt idx="27166">
                  <c:v>271.659999999897</c:v>
                </c:pt>
                <c:pt idx="27167">
                  <c:v>271.669999999897</c:v>
                </c:pt>
                <c:pt idx="27168">
                  <c:v>271.679999999897</c:v>
                </c:pt>
                <c:pt idx="27169">
                  <c:v>271.689999999897</c:v>
                </c:pt>
                <c:pt idx="27170">
                  <c:v>271.699999999897</c:v>
                </c:pt>
                <c:pt idx="27171">
                  <c:v>271.709999999897</c:v>
                </c:pt>
                <c:pt idx="27172">
                  <c:v>271.719999999897</c:v>
                </c:pt>
                <c:pt idx="27173">
                  <c:v>271.729999999897</c:v>
                </c:pt>
                <c:pt idx="27174">
                  <c:v>271.739999999897</c:v>
                </c:pt>
                <c:pt idx="27175">
                  <c:v>271.749999999897</c:v>
                </c:pt>
                <c:pt idx="27176">
                  <c:v>271.759999999897</c:v>
                </c:pt>
                <c:pt idx="27177">
                  <c:v>271.769999999897</c:v>
                </c:pt>
                <c:pt idx="27178">
                  <c:v>271.779999999897</c:v>
                </c:pt>
                <c:pt idx="27179">
                  <c:v>271.789999999897</c:v>
                </c:pt>
                <c:pt idx="27180">
                  <c:v>271.799999999897</c:v>
                </c:pt>
                <c:pt idx="27181">
                  <c:v>271.809999999897</c:v>
                </c:pt>
                <c:pt idx="27182">
                  <c:v>271.819999999897</c:v>
                </c:pt>
                <c:pt idx="27183">
                  <c:v>271.829999999897</c:v>
                </c:pt>
                <c:pt idx="27184">
                  <c:v>271.839999999897</c:v>
                </c:pt>
                <c:pt idx="27185">
                  <c:v>271.849999999897</c:v>
                </c:pt>
                <c:pt idx="27186">
                  <c:v>271.859999999897</c:v>
                </c:pt>
                <c:pt idx="27187">
                  <c:v>271.869999999897</c:v>
                </c:pt>
                <c:pt idx="27188">
                  <c:v>271.879999999897</c:v>
                </c:pt>
                <c:pt idx="27189">
                  <c:v>271.889999999897</c:v>
                </c:pt>
                <c:pt idx="27190">
                  <c:v>271.899999999897</c:v>
                </c:pt>
                <c:pt idx="27191">
                  <c:v>271.909999999897</c:v>
                </c:pt>
                <c:pt idx="27192">
                  <c:v>271.919999999897</c:v>
                </c:pt>
                <c:pt idx="27193">
                  <c:v>271.9299999998969</c:v>
                </c:pt>
                <c:pt idx="27194">
                  <c:v>271.9399999998969</c:v>
                </c:pt>
                <c:pt idx="27195">
                  <c:v>271.949999999897</c:v>
                </c:pt>
                <c:pt idx="27196">
                  <c:v>271.959999999897</c:v>
                </c:pt>
                <c:pt idx="27197">
                  <c:v>271.969999999897</c:v>
                </c:pt>
                <c:pt idx="27198">
                  <c:v>271.979999999897</c:v>
                </c:pt>
                <c:pt idx="27199">
                  <c:v>271.989999999897</c:v>
                </c:pt>
                <c:pt idx="27200">
                  <c:v>271.9999999998969</c:v>
                </c:pt>
                <c:pt idx="27201">
                  <c:v>272.009999999897</c:v>
                </c:pt>
                <c:pt idx="27202">
                  <c:v>272.019999999897</c:v>
                </c:pt>
                <c:pt idx="27203">
                  <c:v>272.029999999897</c:v>
                </c:pt>
                <c:pt idx="27204">
                  <c:v>272.039999999897</c:v>
                </c:pt>
                <c:pt idx="27205">
                  <c:v>272.049999999897</c:v>
                </c:pt>
                <c:pt idx="27206">
                  <c:v>272.059999999897</c:v>
                </c:pt>
                <c:pt idx="27207">
                  <c:v>272.069999999897</c:v>
                </c:pt>
                <c:pt idx="27208">
                  <c:v>272.079999999897</c:v>
                </c:pt>
                <c:pt idx="27209">
                  <c:v>272.089999999897</c:v>
                </c:pt>
                <c:pt idx="27210">
                  <c:v>272.099999999897</c:v>
                </c:pt>
                <c:pt idx="27211">
                  <c:v>272.109999999897</c:v>
                </c:pt>
                <c:pt idx="27212">
                  <c:v>272.119999999897</c:v>
                </c:pt>
                <c:pt idx="27213">
                  <c:v>272.129999999897</c:v>
                </c:pt>
                <c:pt idx="27214">
                  <c:v>272.139999999897</c:v>
                </c:pt>
                <c:pt idx="27215">
                  <c:v>272.149999999897</c:v>
                </c:pt>
                <c:pt idx="27216">
                  <c:v>272.159999999897</c:v>
                </c:pt>
                <c:pt idx="27217">
                  <c:v>272.169999999897</c:v>
                </c:pt>
                <c:pt idx="27218">
                  <c:v>272.179999999897</c:v>
                </c:pt>
                <c:pt idx="27219">
                  <c:v>272.189999999897</c:v>
                </c:pt>
                <c:pt idx="27220">
                  <c:v>272.199999999897</c:v>
                </c:pt>
                <c:pt idx="27221">
                  <c:v>272.209999999897</c:v>
                </c:pt>
                <c:pt idx="27222">
                  <c:v>272.219999999897</c:v>
                </c:pt>
                <c:pt idx="27223">
                  <c:v>272.229999999897</c:v>
                </c:pt>
                <c:pt idx="27224">
                  <c:v>272.239999999897</c:v>
                </c:pt>
                <c:pt idx="27225">
                  <c:v>272.249999999897</c:v>
                </c:pt>
                <c:pt idx="27226">
                  <c:v>272.259999999897</c:v>
                </c:pt>
                <c:pt idx="27227">
                  <c:v>272.269999999897</c:v>
                </c:pt>
                <c:pt idx="27228">
                  <c:v>272.279999999897</c:v>
                </c:pt>
                <c:pt idx="27229">
                  <c:v>272.289999999897</c:v>
                </c:pt>
                <c:pt idx="27230">
                  <c:v>272.299999999897</c:v>
                </c:pt>
                <c:pt idx="27231">
                  <c:v>272.309999999897</c:v>
                </c:pt>
                <c:pt idx="27232">
                  <c:v>272.319999999897</c:v>
                </c:pt>
                <c:pt idx="27233">
                  <c:v>272.329999999897</c:v>
                </c:pt>
                <c:pt idx="27234">
                  <c:v>272.339999999897</c:v>
                </c:pt>
                <c:pt idx="27235">
                  <c:v>272.349999999897</c:v>
                </c:pt>
                <c:pt idx="27236">
                  <c:v>272.359999999897</c:v>
                </c:pt>
                <c:pt idx="27237">
                  <c:v>272.369999999897</c:v>
                </c:pt>
                <c:pt idx="27238">
                  <c:v>272.379999999897</c:v>
                </c:pt>
                <c:pt idx="27239">
                  <c:v>272.389999999897</c:v>
                </c:pt>
                <c:pt idx="27240">
                  <c:v>272.399999999897</c:v>
                </c:pt>
                <c:pt idx="27241">
                  <c:v>272.409999999897</c:v>
                </c:pt>
                <c:pt idx="27242">
                  <c:v>272.419999999897</c:v>
                </c:pt>
                <c:pt idx="27243">
                  <c:v>272.4299999998969</c:v>
                </c:pt>
                <c:pt idx="27244">
                  <c:v>272.4399999998969</c:v>
                </c:pt>
                <c:pt idx="27245">
                  <c:v>272.449999999897</c:v>
                </c:pt>
                <c:pt idx="27246">
                  <c:v>272.459999999897</c:v>
                </c:pt>
                <c:pt idx="27247">
                  <c:v>272.469999999897</c:v>
                </c:pt>
                <c:pt idx="27248">
                  <c:v>272.479999999897</c:v>
                </c:pt>
                <c:pt idx="27249">
                  <c:v>272.489999999897</c:v>
                </c:pt>
                <c:pt idx="27250">
                  <c:v>272.4999999998969</c:v>
                </c:pt>
                <c:pt idx="27251">
                  <c:v>272.509999999897</c:v>
                </c:pt>
                <c:pt idx="27252">
                  <c:v>272.519999999897</c:v>
                </c:pt>
                <c:pt idx="27253">
                  <c:v>272.529999999897</c:v>
                </c:pt>
                <c:pt idx="27254">
                  <c:v>272.539999999897</c:v>
                </c:pt>
                <c:pt idx="27255">
                  <c:v>272.549999999897</c:v>
                </c:pt>
                <c:pt idx="27256">
                  <c:v>272.559999999897</c:v>
                </c:pt>
                <c:pt idx="27257">
                  <c:v>272.569999999897</c:v>
                </c:pt>
                <c:pt idx="27258">
                  <c:v>272.579999999897</c:v>
                </c:pt>
                <c:pt idx="27259">
                  <c:v>272.589999999897</c:v>
                </c:pt>
                <c:pt idx="27260">
                  <c:v>272.599999999897</c:v>
                </c:pt>
                <c:pt idx="27261">
                  <c:v>272.609999999897</c:v>
                </c:pt>
                <c:pt idx="27262">
                  <c:v>272.619999999897</c:v>
                </c:pt>
                <c:pt idx="27263">
                  <c:v>272.629999999897</c:v>
                </c:pt>
                <c:pt idx="27264">
                  <c:v>272.639999999897</c:v>
                </c:pt>
                <c:pt idx="27265">
                  <c:v>272.649999999897</c:v>
                </c:pt>
                <c:pt idx="27266">
                  <c:v>272.659999999897</c:v>
                </c:pt>
                <c:pt idx="27267">
                  <c:v>272.669999999897</c:v>
                </c:pt>
                <c:pt idx="27268">
                  <c:v>272.679999999897</c:v>
                </c:pt>
                <c:pt idx="27269">
                  <c:v>272.689999999897</c:v>
                </c:pt>
                <c:pt idx="27270">
                  <c:v>272.699999999897</c:v>
                </c:pt>
                <c:pt idx="27271">
                  <c:v>272.709999999897</c:v>
                </c:pt>
                <c:pt idx="27272">
                  <c:v>272.719999999896</c:v>
                </c:pt>
                <c:pt idx="27273">
                  <c:v>272.729999999896</c:v>
                </c:pt>
                <c:pt idx="27274">
                  <c:v>272.739999999896</c:v>
                </c:pt>
                <c:pt idx="27275">
                  <c:v>272.749999999896</c:v>
                </c:pt>
                <c:pt idx="27276">
                  <c:v>272.759999999896</c:v>
                </c:pt>
                <c:pt idx="27277">
                  <c:v>272.769999999896</c:v>
                </c:pt>
                <c:pt idx="27278">
                  <c:v>272.779999999896</c:v>
                </c:pt>
                <c:pt idx="27279">
                  <c:v>272.789999999896</c:v>
                </c:pt>
                <c:pt idx="27280">
                  <c:v>272.799999999896</c:v>
                </c:pt>
                <c:pt idx="27281">
                  <c:v>272.809999999896</c:v>
                </c:pt>
                <c:pt idx="27282">
                  <c:v>272.8199999998961</c:v>
                </c:pt>
                <c:pt idx="27283">
                  <c:v>272.829999999896</c:v>
                </c:pt>
                <c:pt idx="27284">
                  <c:v>272.839999999896</c:v>
                </c:pt>
                <c:pt idx="27285">
                  <c:v>272.849999999896</c:v>
                </c:pt>
                <c:pt idx="27286">
                  <c:v>272.859999999896</c:v>
                </c:pt>
                <c:pt idx="27287">
                  <c:v>272.869999999896</c:v>
                </c:pt>
                <c:pt idx="27288">
                  <c:v>272.879999999896</c:v>
                </c:pt>
                <c:pt idx="27289">
                  <c:v>272.889999999896</c:v>
                </c:pt>
                <c:pt idx="27290">
                  <c:v>272.899999999896</c:v>
                </c:pt>
                <c:pt idx="27291">
                  <c:v>272.909999999896</c:v>
                </c:pt>
                <c:pt idx="27292">
                  <c:v>272.919999999896</c:v>
                </c:pt>
                <c:pt idx="27293">
                  <c:v>272.9299999998959</c:v>
                </c:pt>
                <c:pt idx="27294">
                  <c:v>272.9399999998959</c:v>
                </c:pt>
                <c:pt idx="27295">
                  <c:v>272.949999999896</c:v>
                </c:pt>
                <c:pt idx="27296">
                  <c:v>272.959999999896</c:v>
                </c:pt>
                <c:pt idx="27297">
                  <c:v>272.969999999896</c:v>
                </c:pt>
                <c:pt idx="27298">
                  <c:v>272.979999999896</c:v>
                </c:pt>
                <c:pt idx="27299">
                  <c:v>272.989999999896</c:v>
                </c:pt>
                <c:pt idx="27300">
                  <c:v>272.9999999998959</c:v>
                </c:pt>
                <c:pt idx="27301">
                  <c:v>273.009999999896</c:v>
                </c:pt>
                <c:pt idx="27302">
                  <c:v>273.019999999896</c:v>
                </c:pt>
                <c:pt idx="27303">
                  <c:v>273.029999999896</c:v>
                </c:pt>
                <c:pt idx="27304">
                  <c:v>273.039999999896</c:v>
                </c:pt>
                <c:pt idx="27305">
                  <c:v>273.049999999896</c:v>
                </c:pt>
                <c:pt idx="27306">
                  <c:v>273.059999999896</c:v>
                </c:pt>
                <c:pt idx="27307">
                  <c:v>273.0699999998961</c:v>
                </c:pt>
                <c:pt idx="27308">
                  <c:v>273.079999999896</c:v>
                </c:pt>
                <c:pt idx="27309">
                  <c:v>273.089999999896</c:v>
                </c:pt>
                <c:pt idx="27310">
                  <c:v>273.099999999896</c:v>
                </c:pt>
                <c:pt idx="27311">
                  <c:v>273.109999999896</c:v>
                </c:pt>
                <c:pt idx="27312">
                  <c:v>273.119999999896</c:v>
                </c:pt>
                <c:pt idx="27313">
                  <c:v>273.129999999896</c:v>
                </c:pt>
                <c:pt idx="27314">
                  <c:v>273.139999999896</c:v>
                </c:pt>
                <c:pt idx="27315">
                  <c:v>273.149999999896</c:v>
                </c:pt>
                <c:pt idx="27316">
                  <c:v>273.159999999896</c:v>
                </c:pt>
                <c:pt idx="27317">
                  <c:v>273.169999999896</c:v>
                </c:pt>
                <c:pt idx="27318">
                  <c:v>273.179999999896</c:v>
                </c:pt>
                <c:pt idx="27319">
                  <c:v>273.189999999896</c:v>
                </c:pt>
                <c:pt idx="27320">
                  <c:v>273.199999999896</c:v>
                </c:pt>
                <c:pt idx="27321">
                  <c:v>273.209999999896</c:v>
                </c:pt>
                <c:pt idx="27322">
                  <c:v>273.219999999896</c:v>
                </c:pt>
                <c:pt idx="27323">
                  <c:v>273.229999999896</c:v>
                </c:pt>
                <c:pt idx="27324">
                  <c:v>273.239999999896</c:v>
                </c:pt>
                <c:pt idx="27325">
                  <c:v>273.249999999896</c:v>
                </c:pt>
                <c:pt idx="27326">
                  <c:v>273.259999999896</c:v>
                </c:pt>
                <c:pt idx="27327">
                  <c:v>273.269999999896</c:v>
                </c:pt>
                <c:pt idx="27328">
                  <c:v>273.279999999896</c:v>
                </c:pt>
                <c:pt idx="27329">
                  <c:v>273.289999999896</c:v>
                </c:pt>
                <c:pt idx="27330">
                  <c:v>273.299999999896</c:v>
                </c:pt>
                <c:pt idx="27331">
                  <c:v>273.309999999896</c:v>
                </c:pt>
                <c:pt idx="27332">
                  <c:v>273.3199999998961</c:v>
                </c:pt>
                <c:pt idx="27333">
                  <c:v>273.329999999896</c:v>
                </c:pt>
                <c:pt idx="27334">
                  <c:v>273.339999999896</c:v>
                </c:pt>
                <c:pt idx="27335">
                  <c:v>273.349999999896</c:v>
                </c:pt>
                <c:pt idx="27336">
                  <c:v>273.359999999896</c:v>
                </c:pt>
                <c:pt idx="27337">
                  <c:v>273.369999999896</c:v>
                </c:pt>
                <c:pt idx="27338">
                  <c:v>273.379999999896</c:v>
                </c:pt>
                <c:pt idx="27339">
                  <c:v>273.389999999896</c:v>
                </c:pt>
                <c:pt idx="27340">
                  <c:v>273.399999999896</c:v>
                </c:pt>
                <c:pt idx="27341">
                  <c:v>273.409999999896</c:v>
                </c:pt>
                <c:pt idx="27342">
                  <c:v>273.419999999896</c:v>
                </c:pt>
                <c:pt idx="27343">
                  <c:v>273.4299999998959</c:v>
                </c:pt>
                <c:pt idx="27344">
                  <c:v>273.4399999998959</c:v>
                </c:pt>
                <c:pt idx="27345">
                  <c:v>273.449999999896</c:v>
                </c:pt>
                <c:pt idx="27346">
                  <c:v>273.459999999896</c:v>
                </c:pt>
                <c:pt idx="27347">
                  <c:v>273.469999999896</c:v>
                </c:pt>
                <c:pt idx="27348">
                  <c:v>273.479999999896</c:v>
                </c:pt>
                <c:pt idx="27349">
                  <c:v>273.489999999896</c:v>
                </c:pt>
                <c:pt idx="27350">
                  <c:v>273.4999999998959</c:v>
                </c:pt>
                <c:pt idx="27351">
                  <c:v>273.509999999896</c:v>
                </c:pt>
                <c:pt idx="27352">
                  <c:v>273.519999999896</c:v>
                </c:pt>
                <c:pt idx="27353">
                  <c:v>273.529999999896</c:v>
                </c:pt>
                <c:pt idx="27354">
                  <c:v>273.539999999896</c:v>
                </c:pt>
                <c:pt idx="27355">
                  <c:v>273.549999999896</c:v>
                </c:pt>
                <c:pt idx="27356">
                  <c:v>273.559999999896</c:v>
                </c:pt>
                <c:pt idx="27357">
                  <c:v>273.5699999998961</c:v>
                </c:pt>
                <c:pt idx="27358">
                  <c:v>273.579999999896</c:v>
                </c:pt>
                <c:pt idx="27359">
                  <c:v>273.589999999896</c:v>
                </c:pt>
                <c:pt idx="27360">
                  <c:v>273.599999999896</c:v>
                </c:pt>
                <c:pt idx="27361">
                  <c:v>273.609999999896</c:v>
                </c:pt>
                <c:pt idx="27362">
                  <c:v>273.619999999896</c:v>
                </c:pt>
                <c:pt idx="27363">
                  <c:v>273.629999999896</c:v>
                </c:pt>
                <c:pt idx="27364">
                  <c:v>273.639999999896</c:v>
                </c:pt>
                <c:pt idx="27365">
                  <c:v>273.649999999896</c:v>
                </c:pt>
                <c:pt idx="27366">
                  <c:v>273.659999999896</c:v>
                </c:pt>
                <c:pt idx="27367">
                  <c:v>273.669999999896</c:v>
                </c:pt>
                <c:pt idx="27368">
                  <c:v>273.679999999896</c:v>
                </c:pt>
                <c:pt idx="27369">
                  <c:v>273.689999999896</c:v>
                </c:pt>
                <c:pt idx="27370">
                  <c:v>273.699999999896</c:v>
                </c:pt>
                <c:pt idx="27371">
                  <c:v>273.709999999896</c:v>
                </c:pt>
                <c:pt idx="27372">
                  <c:v>273.719999999896</c:v>
                </c:pt>
                <c:pt idx="27373">
                  <c:v>273.729999999896</c:v>
                </c:pt>
                <c:pt idx="27374">
                  <c:v>273.739999999896</c:v>
                </c:pt>
                <c:pt idx="27375">
                  <c:v>273.749999999896</c:v>
                </c:pt>
                <c:pt idx="27376">
                  <c:v>273.759999999896</c:v>
                </c:pt>
                <c:pt idx="27377">
                  <c:v>273.769999999896</c:v>
                </c:pt>
                <c:pt idx="27378">
                  <c:v>273.779999999896</c:v>
                </c:pt>
                <c:pt idx="27379">
                  <c:v>273.789999999896</c:v>
                </c:pt>
                <c:pt idx="27380">
                  <c:v>273.799999999896</c:v>
                </c:pt>
                <c:pt idx="27381">
                  <c:v>273.809999999896</c:v>
                </c:pt>
                <c:pt idx="27382">
                  <c:v>273.819999999895</c:v>
                </c:pt>
                <c:pt idx="27383">
                  <c:v>273.829999999895</c:v>
                </c:pt>
                <c:pt idx="27384">
                  <c:v>273.839999999895</c:v>
                </c:pt>
                <c:pt idx="27385">
                  <c:v>273.849999999895</c:v>
                </c:pt>
                <c:pt idx="27386">
                  <c:v>273.859999999895</c:v>
                </c:pt>
                <c:pt idx="27387">
                  <c:v>273.869999999895</c:v>
                </c:pt>
                <c:pt idx="27388">
                  <c:v>273.879999999895</c:v>
                </c:pt>
                <c:pt idx="27389">
                  <c:v>273.889999999895</c:v>
                </c:pt>
                <c:pt idx="27390">
                  <c:v>273.899999999895</c:v>
                </c:pt>
                <c:pt idx="27391">
                  <c:v>273.9099999998949</c:v>
                </c:pt>
                <c:pt idx="27392">
                  <c:v>273.919999999895</c:v>
                </c:pt>
                <c:pt idx="27393">
                  <c:v>273.929999999895</c:v>
                </c:pt>
                <c:pt idx="27394">
                  <c:v>273.939999999895</c:v>
                </c:pt>
                <c:pt idx="27395">
                  <c:v>273.949999999895</c:v>
                </c:pt>
                <c:pt idx="27396">
                  <c:v>273.959999999895</c:v>
                </c:pt>
                <c:pt idx="27397">
                  <c:v>273.9699999998949</c:v>
                </c:pt>
                <c:pt idx="27398">
                  <c:v>273.979999999895</c:v>
                </c:pt>
                <c:pt idx="27399">
                  <c:v>273.989999999895</c:v>
                </c:pt>
                <c:pt idx="27400">
                  <c:v>273.999999999895</c:v>
                </c:pt>
                <c:pt idx="27401">
                  <c:v>274.009999999895</c:v>
                </c:pt>
                <c:pt idx="27402">
                  <c:v>274.019999999895</c:v>
                </c:pt>
                <c:pt idx="27403">
                  <c:v>274.0299999998949</c:v>
                </c:pt>
                <c:pt idx="27404">
                  <c:v>274.0399999998949</c:v>
                </c:pt>
                <c:pt idx="27405">
                  <c:v>274.049999999895</c:v>
                </c:pt>
                <c:pt idx="27406">
                  <c:v>274.059999999895</c:v>
                </c:pt>
                <c:pt idx="27407">
                  <c:v>274.069999999895</c:v>
                </c:pt>
                <c:pt idx="27408">
                  <c:v>274.079999999895</c:v>
                </c:pt>
                <c:pt idx="27409">
                  <c:v>274.089999999895</c:v>
                </c:pt>
                <c:pt idx="27410">
                  <c:v>274.0999999998949</c:v>
                </c:pt>
                <c:pt idx="27411">
                  <c:v>274.109999999895</c:v>
                </c:pt>
                <c:pt idx="27412">
                  <c:v>274.119999999895</c:v>
                </c:pt>
                <c:pt idx="27413">
                  <c:v>274.129999999895</c:v>
                </c:pt>
                <c:pt idx="27414">
                  <c:v>274.139999999895</c:v>
                </c:pt>
                <c:pt idx="27415">
                  <c:v>274.149999999895</c:v>
                </c:pt>
                <c:pt idx="27416">
                  <c:v>274.159999999895</c:v>
                </c:pt>
                <c:pt idx="27417">
                  <c:v>274.1699999998951</c:v>
                </c:pt>
                <c:pt idx="27418">
                  <c:v>274.179999999895</c:v>
                </c:pt>
                <c:pt idx="27419">
                  <c:v>274.189999999895</c:v>
                </c:pt>
                <c:pt idx="27420">
                  <c:v>274.199999999895</c:v>
                </c:pt>
                <c:pt idx="27421">
                  <c:v>274.209999999895</c:v>
                </c:pt>
                <c:pt idx="27422">
                  <c:v>274.2199999998949</c:v>
                </c:pt>
                <c:pt idx="27423">
                  <c:v>274.229999999895</c:v>
                </c:pt>
                <c:pt idx="27424">
                  <c:v>274.239999999895</c:v>
                </c:pt>
                <c:pt idx="27425">
                  <c:v>274.249999999895</c:v>
                </c:pt>
                <c:pt idx="27426">
                  <c:v>274.259999999895</c:v>
                </c:pt>
                <c:pt idx="27427">
                  <c:v>274.269999999895</c:v>
                </c:pt>
                <c:pt idx="27428">
                  <c:v>274.2799999998949</c:v>
                </c:pt>
                <c:pt idx="27429">
                  <c:v>274.2899999998949</c:v>
                </c:pt>
                <c:pt idx="27430">
                  <c:v>274.299999999895</c:v>
                </c:pt>
                <c:pt idx="27431">
                  <c:v>274.309999999895</c:v>
                </c:pt>
                <c:pt idx="27432">
                  <c:v>274.319999999895</c:v>
                </c:pt>
                <c:pt idx="27433">
                  <c:v>274.329999999895</c:v>
                </c:pt>
                <c:pt idx="27434">
                  <c:v>274.339999999895</c:v>
                </c:pt>
                <c:pt idx="27435">
                  <c:v>274.349999999895</c:v>
                </c:pt>
                <c:pt idx="27436">
                  <c:v>274.359999999895</c:v>
                </c:pt>
                <c:pt idx="27437">
                  <c:v>274.369999999895</c:v>
                </c:pt>
                <c:pt idx="27438">
                  <c:v>274.379999999895</c:v>
                </c:pt>
                <c:pt idx="27439">
                  <c:v>274.389999999895</c:v>
                </c:pt>
                <c:pt idx="27440">
                  <c:v>274.399999999895</c:v>
                </c:pt>
                <c:pt idx="27441">
                  <c:v>274.4099999998949</c:v>
                </c:pt>
                <c:pt idx="27442">
                  <c:v>274.419999999895</c:v>
                </c:pt>
                <c:pt idx="27443">
                  <c:v>274.429999999895</c:v>
                </c:pt>
                <c:pt idx="27444">
                  <c:v>274.439999999895</c:v>
                </c:pt>
                <c:pt idx="27445">
                  <c:v>274.449999999895</c:v>
                </c:pt>
                <c:pt idx="27446">
                  <c:v>274.459999999895</c:v>
                </c:pt>
                <c:pt idx="27447">
                  <c:v>274.4699999998949</c:v>
                </c:pt>
                <c:pt idx="27448">
                  <c:v>274.479999999895</c:v>
                </c:pt>
                <c:pt idx="27449">
                  <c:v>274.489999999895</c:v>
                </c:pt>
                <c:pt idx="27450">
                  <c:v>274.499999999895</c:v>
                </c:pt>
                <c:pt idx="27451">
                  <c:v>274.509999999895</c:v>
                </c:pt>
                <c:pt idx="27452">
                  <c:v>274.519999999895</c:v>
                </c:pt>
                <c:pt idx="27453">
                  <c:v>274.5299999998949</c:v>
                </c:pt>
                <c:pt idx="27454">
                  <c:v>274.5399999998949</c:v>
                </c:pt>
                <c:pt idx="27455">
                  <c:v>274.549999999895</c:v>
                </c:pt>
                <c:pt idx="27456">
                  <c:v>274.559999999895</c:v>
                </c:pt>
                <c:pt idx="27457">
                  <c:v>274.569999999895</c:v>
                </c:pt>
                <c:pt idx="27458">
                  <c:v>274.579999999895</c:v>
                </c:pt>
                <c:pt idx="27459">
                  <c:v>274.589999999895</c:v>
                </c:pt>
                <c:pt idx="27460">
                  <c:v>274.5999999998949</c:v>
                </c:pt>
                <c:pt idx="27461">
                  <c:v>274.609999999895</c:v>
                </c:pt>
                <c:pt idx="27462">
                  <c:v>274.619999999895</c:v>
                </c:pt>
                <c:pt idx="27463">
                  <c:v>274.629999999895</c:v>
                </c:pt>
                <c:pt idx="27464">
                  <c:v>274.639999999895</c:v>
                </c:pt>
                <c:pt idx="27465">
                  <c:v>274.649999999895</c:v>
                </c:pt>
                <c:pt idx="27466">
                  <c:v>274.659999999895</c:v>
                </c:pt>
                <c:pt idx="27467">
                  <c:v>274.6699999998951</c:v>
                </c:pt>
                <c:pt idx="27468">
                  <c:v>274.679999999895</c:v>
                </c:pt>
                <c:pt idx="27469">
                  <c:v>274.689999999895</c:v>
                </c:pt>
                <c:pt idx="27470">
                  <c:v>274.699999999895</c:v>
                </c:pt>
                <c:pt idx="27471">
                  <c:v>274.709999999895</c:v>
                </c:pt>
                <c:pt idx="27472">
                  <c:v>274.7199999998949</c:v>
                </c:pt>
                <c:pt idx="27473">
                  <c:v>274.729999999895</c:v>
                </c:pt>
                <c:pt idx="27474">
                  <c:v>274.739999999895</c:v>
                </c:pt>
                <c:pt idx="27475">
                  <c:v>274.749999999895</c:v>
                </c:pt>
                <c:pt idx="27476">
                  <c:v>274.759999999895</c:v>
                </c:pt>
                <c:pt idx="27477">
                  <c:v>274.769999999895</c:v>
                </c:pt>
                <c:pt idx="27478">
                  <c:v>274.7799999998949</c:v>
                </c:pt>
                <c:pt idx="27479">
                  <c:v>274.7899999998949</c:v>
                </c:pt>
                <c:pt idx="27480">
                  <c:v>274.799999999895</c:v>
                </c:pt>
                <c:pt idx="27481">
                  <c:v>274.809999999895</c:v>
                </c:pt>
                <c:pt idx="27482">
                  <c:v>274.819999999895</c:v>
                </c:pt>
                <c:pt idx="27483">
                  <c:v>274.829999999895</c:v>
                </c:pt>
                <c:pt idx="27484">
                  <c:v>274.839999999895</c:v>
                </c:pt>
                <c:pt idx="27485">
                  <c:v>274.849999999895</c:v>
                </c:pt>
                <c:pt idx="27486">
                  <c:v>274.859999999895</c:v>
                </c:pt>
                <c:pt idx="27487">
                  <c:v>274.869999999895</c:v>
                </c:pt>
                <c:pt idx="27488">
                  <c:v>274.879999999895</c:v>
                </c:pt>
                <c:pt idx="27489">
                  <c:v>274.889999999895</c:v>
                </c:pt>
                <c:pt idx="27490">
                  <c:v>274.899999999895</c:v>
                </c:pt>
                <c:pt idx="27491">
                  <c:v>274.9099999998949</c:v>
                </c:pt>
                <c:pt idx="27492">
                  <c:v>274.9199999998939</c:v>
                </c:pt>
                <c:pt idx="27493">
                  <c:v>274.929999999894</c:v>
                </c:pt>
                <c:pt idx="27494">
                  <c:v>274.9399999998939</c:v>
                </c:pt>
                <c:pt idx="27495">
                  <c:v>274.949999999894</c:v>
                </c:pt>
                <c:pt idx="27496">
                  <c:v>274.959999999894</c:v>
                </c:pt>
                <c:pt idx="27497">
                  <c:v>274.969999999894</c:v>
                </c:pt>
                <c:pt idx="27498">
                  <c:v>274.9799999998939</c:v>
                </c:pt>
                <c:pt idx="27499">
                  <c:v>274.9899999998939</c:v>
                </c:pt>
                <c:pt idx="27500">
                  <c:v>274.999999999894</c:v>
                </c:pt>
                <c:pt idx="27501">
                  <c:v>275.009999999894</c:v>
                </c:pt>
                <c:pt idx="27502">
                  <c:v>275.019999999894</c:v>
                </c:pt>
                <c:pt idx="27503">
                  <c:v>275.029999999894</c:v>
                </c:pt>
                <c:pt idx="27504">
                  <c:v>275.039999999894</c:v>
                </c:pt>
                <c:pt idx="27505">
                  <c:v>275.049999999894</c:v>
                </c:pt>
                <c:pt idx="27506">
                  <c:v>275.059999999894</c:v>
                </c:pt>
                <c:pt idx="27507">
                  <c:v>275.069999999894</c:v>
                </c:pt>
                <c:pt idx="27508">
                  <c:v>275.079999999894</c:v>
                </c:pt>
                <c:pt idx="27509">
                  <c:v>275.089999999894</c:v>
                </c:pt>
                <c:pt idx="27510">
                  <c:v>275.099999999894</c:v>
                </c:pt>
                <c:pt idx="27511">
                  <c:v>275.109999999894</c:v>
                </c:pt>
                <c:pt idx="27512">
                  <c:v>275.119999999894</c:v>
                </c:pt>
                <c:pt idx="27513">
                  <c:v>275.129999999894</c:v>
                </c:pt>
                <c:pt idx="27514">
                  <c:v>275.139999999894</c:v>
                </c:pt>
                <c:pt idx="27515">
                  <c:v>275.149999999894</c:v>
                </c:pt>
                <c:pt idx="27516">
                  <c:v>275.159999999894</c:v>
                </c:pt>
                <c:pt idx="27517">
                  <c:v>275.169999999894</c:v>
                </c:pt>
                <c:pt idx="27518">
                  <c:v>275.1799999998941</c:v>
                </c:pt>
                <c:pt idx="27519">
                  <c:v>275.189999999894</c:v>
                </c:pt>
                <c:pt idx="27520">
                  <c:v>275.199999999894</c:v>
                </c:pt>
                <c:pt idx="27521">
                  <c:v>275.209999999894</c:v>
                </c:pt>
                <c:pt idx="27522">
                  <c:v>275.219999999894</c:v>
                </c:pt>
                <c:pt idx="27523">
                  <c:v>275.2299999998939</c:v>
                </c:pt>
                <c:pt idx="27524">
                  <c:v>275.2399999998939</c:v>
                </c:pt>
                <c:pt idx="27525">
                  <c:v>275.249999999894</c:v>
                </c:pt>
                <c:pt idx="27526">
                  <c:v>275.259999999894</c:v>
                </c:pt>
                <c:pt idx="27527">
                  <c:v>275.269999999894</c:v>
                </c:pt>
                <c:pt idx="27528">
                  <c:v>275.279999999894</c:v>
                </c:pt>
                <c:pt idx="27529">
                  <c:v>275.289999999894</c:v>
                </c:pt>
                <c:pt idx="27530">
                  <c:v>275.2999999998939</c:v>
                </c:pt>
                <c:pt idx="27531">
                  <c:v>275.309999999894</c:v>
                </c:pt>
                <c:pt idx="27532">
                  <c:v>275.319999999894</c:v>
                </c:pt>
                <c:pt idx="27533">
                  <c:v>275.329999999894</c:v>
                </c:pt>
                <c:pt idx="27534">
                  <c:v>275.339999999894</c:v>
                </c:pt>
                <c:pt idx="27535">
                  <c:v>275.349999999894</c:v>
                </c:pt>
                <c:pt idx="27536">
                  <c:v>275.359999999894</c:v>
                </c:pt>
                <c:pt idx="27537">
                  <c:v>275.369999999894</c:v>
                </c:pt>
                <c:pt idx="27538">
                  <c:v>275.379999999894</c:v>
                </c:pt>
                <c:pt idx="27539">
                  <c:v>275.389999999894</c:v>
                </c:pt>
                <c:pt idx="27540">
                  <c:v>275.399999999894</c:v>
                </c:pt>
                <c:pt idx="27541">
                  <c:v>275.409999999894</c:v>
                </c:pt>
                <c:pt idx="27542">
                  <c:v>275.4199999998939</c:v>
                </c:pt>
                <c:pt idx="27543">
                  <c:v>275.429999999894</c:v>
                </c:pt>
                <c:pt idx="27544">
                  <c:v>275.4399999998939</c:v>
                </c:pt>
                <c:pt idx="27545">
                  <c:v>275.449999999894</c:v>
                </c:pt>
                <c:pt idx="27546">
                  <c:v>275.459999999894</c:v>
                </c:pt>
                <c:pt idx="27547">
                  <c:v>275.469999999894</c:v>
                </c:pt>
                <c:pt idx="27548">
                  <c:v>275.4799999998939</c:v>
                </c:pt>
                <c:pt idx="27549">
                  <c:v>275.4899999998939</c:v>
                </c:pt>
                <c:pt idx="27550">
                  <c:v>275.499999999894</c:v>
                </c:pt>
                <c:pt idx="27551">
                  <c:v>275.509999999894</c:v>
                </c:pt>
                <c:pt idx="27552">
                  <c:v>275.519999999894</c:v>
                </c:pt>
                <c:pt idx="27553">
                  <c:v>275.529999999894</c:v>
                </c:pt>
                <c:pt idx="27554">
                  <c:v>275.539999999894</c:v>
                </c:pt>
                <c:pt idx="27555">
                  <c:v>275.549999999894</c:v>
                </c:pt>
                <c:pt idx="27556">
                  <c:v>275.559999999894</c:v>
                </c:pt>
                <c:pt idx="27557">
                  <c:v>275.569999999894</c:v>
                </c:pt>
                <c:pt idx="27558">
                  <c:v>275.579999999894</c:v>
                </c:pt>
                <c:pt idx="27559">
                  <c:v>275.589999999894</c:v>
                </c:pt>
                <c:pt idx="27560">
                  <c:v>275.599999999894</c:v>
                </c:pt>
                <c:pt idx="27561">
                  <c:v>275.609999999894</c:v>
                </c:pt>
                <c:pt idx="27562">
                  <c:v>275.619999999894</c:v>
                </c:pt>
                <c:pt idx="27563">
                  <c:v>275.629999999894</c:v>
                </c:pt>
                <c:pt idx="27564">
                  <c:v>275.639999999894</c:v>
                </c:pt>
                <c:pt idx="27565">
                  <c:v>275.649999999894</c:v>
                </c:pt>
                <c:pt idx="27566">
                  <c:v>275.659999999894</c:v>
                </c:pt>
                <c:pt idx="27567">
                  <c:v>275.669999999894</c:v>
                </c:pt>
                <c:pt idx="27568">
                  <c:v>275.6799999998941</c:v>
                </c:pt>
                <c:pt idx="27569">
                  <c:v>275.689999999894</c:v>
                </c:pt>
                <c:pt idx="27570">
                  <c:v>275.699999999894</c:v>
                </c:pt>
                <c:pt idx="27571">
                  <c:v>275.709999999894</c:v>
                </c:pt>
                <c:pt idx="27572">
                  <c:v>275.719999999894</c:v>
                </c:pt>
                <c:pt idx="27573">
                  <c:v>275.7299999998939</c:v>
                </c:pt>
                <c:pt idx="27574">
                  <c:v>275.7399999998939</c:v>
                </c:pt>
                <c:pt idx="27575">
                  <c:v>275.749999999894</c:v>
                </c:pt>
                <c:pt idx="27576">
                  <c:v>275.759999999894</c:v>
                </c:pt>
                <c:pt idx="27577">
                  <c:v>275.769999999894</c:v>
                </c:pt>
                <c:pt idx="27578">
                  <c:v>275.779999999894</c:v>
                </c:pt>
                <c:pt idx="27579">
                  <c:v>275.789999999894</c:v>
                </c:pt>
                <c:pt idx="27580">
                  <c:v>275.7999999998939</c:v>
                </c:pt>
                <c:pt idx="27581">
                  <c:v>275.809999999894</c:v>
                </c:pt>
                <c:pt idx="27582">
                  <c:v>275.819999999894</c:v>
                </c:pt>
                <c:pt idx="27583">
                  <c:v>275.829999999894</c:v>
                </c:pt>
                <c:pt idx="27584">
                  <c:v>275.839999999894</c:v>
                </c:pt>
                <c:pt idx="27585">
                  <c:v>275.849999999894</c:v>
                </c:pt>
                <c:pt idx="27586">
                  <c:v>275.859999999894</c:v>
                </c:pt>
                <c:pt idx="27587">
                  <c:v>275.869999999894</c:v>
                </c:pt>
                <c:pt idx="27588">
                  <c:v>275.879999999894</c:v>
                </c:pt>
                <c:pt idx="27589">
                  <c:v>275.889999999894</c:v>
                </c:pt>
                <c:pt idx="27590">
                  <c:v>275.899999999894</c:v>
                </c:pt>
                <c:pt idx="27591">
                  <c:v>275.909999999894</c:v>
                </c:pt>
                <c:pt idx="27592">
                  <c:v>275.9199999998939</c:v>
                </c:pt>
                <c:pt idx="27593">
                  <c:v>275.929999999894</c:v>
                </c:pt>
                <c:pt idx="27594">
                  <c:v>275.9399999998939</c:v>
                </c:pt>
                <c:pt idx="27595">
                  <c:v>275.949999999894</c:v>
                </c:pt>
                <c:pt idx="27596">
                  <c:v>275.959999999894</c:v>
                </c:pt>
                <c:pt idx="27597">
                  <c:v>275.969999999894</c:v>
                </c:pt>
                <c:pt idx="27598">
                  <c:v>275.9799999998939</c:v>
                </c:pt>
                <c:pt idx="27599">
                  <c:v>275.9899999998939</c:v>
                </c:pt>
                <c:pt idx="27600">
                  <c:v>275.999999999894</c:v>
                </c:pt>
                <c:pt idx="27601">
                  <c:v>276.009999999894</c:v>
                </c:pt>
                <c:pt idx="27602">
                  <c:v>276.019999999893</c:v>
                </c:pt>
                <c:pt idx="27603">
                  <c:v>276.029999999893</c:v>
                </c:pt>
                <c:pt idx="27604">
                  <c:v>276.0399999998929</c:v>
                </c:pt>
                <c:pt idx="27605">
                  <c:v>276.049999999893</c:v>
                </c:pt>
                <c:pt idx="27606">
                  <c:v>276.059999999893</c:v>
                </c:pt>
                <c:pt idx="27607">
                  <c:v>276.069999999893</c:v>
                </c:pt>
                <c:pt idx="27608">
                  <c:v>276.079999999893</c:v>
                </c:pt>
                <c:pt idx="27609">
                  <c:v>276.089999999893</c:v>
                </c:pt>
                <c:pt idx="27610">
                  <c:v>276.099999999893</c:v>
                </c:pt>
                <c:pt idx="27611">
                  <c:v>276.109999999893</c:v>
                </c:pt>
                <c:pt idx="27612">
                  <c:v>276.1199999998931</c:v>
                </c:pt>
                <c:pt idx="27613">
                  <c:v>276.129999999893</c:v>
                </c:pt>
                <c:pt idx="27614">
                  <c:v>276.139999999893</c:v>
                </c:pt>
                <c:pt idx="27615">
                  <c:v>276.149999999893</c:v>
                </c:pt>
                <c:pt idx="27616">
                  <c:v>276.159999999893</c:v>
                </c:pt>
                <c:pt idx="27617">
                  <c:v>276.169999999893</c:v>
                </c:pt>
                <c:pt idx="27618">
                  <c:v>276.1799999998931</c:v>
                </c:pt>
                <c:pt idx="27619">
                  <c:v>276.189999999893</c:v>
                </c:pt>
                <c:pt idx="27620">
                  <c:v>276.199999999893</c:v>
                </c:pt>
                <c:pt idx="27621">
                  <c:v>276.209999999893</c:v>
                </c:pt>
                <c:pt idx="27622">
                  <c:v>276.219999999893</c:v>
                </c:pt>
                <c:pt idx="27623">
                  <c:v>276.2299999998929</c:v>
                </c:pt>
                <c:pt idx="27624">
                  <c:v>276.2399999998929</c:v>
                </c:pt>
                <c:pt idx="27625">
                  <c:v>276.249999999893</c:v>
                </c:pt>
                <c:pt idx="27626">
                  <c:v>276.259999999893</c:v>
                </c:pt>
                <c:pt idx="27627">
                  <c:v>276.269999999893</c:v>
                </c:pt>
                <c:pt idx="27628">
                  <c:v>276.279999999893</c:v>
                </c:pt>
                <c:pt idx="27629">
                  <c:v>276.2899999998929</c:v>
                </c:pt>
                <c:pt idx="27630">
                  <c:v>276.2999999998929</c:v>
                </c:pt>
                <c:pt idx="27631">
                  <c:v>276.309999999893</c:v>
                </c:pt>
                <c:pt idx="27632">
                  <c:v>276.319999999893</c:v>
                </c:pt>
                <c:pt idx="27633">
                  <c:v>276.329999999893</c:v>
                </c:pt>
                <c:pt idx="27634">
                  <c:v>276.339999999893</c:v>
                </c:pt>
                <c:pt idx="27635">
                  <c:v>276.349999999893</c:v>
                </c:pt>
                <c:pt idx="27636">
                  <c:v>276.359999999893</c:v>
                </c:pt>
                <c:pt idx="27637">
                  <c:v>276.3699999998931</c:v>
                </c:pt>
                <c:pt idx="27638">
                  <c:v>276.379999999893</c:v>
                </c:pt>
                <c:pt idx="27639">
                  <c:v>276.389999999893</c:v>
                </c:pt>
                <c:pt idx="27640">
                  <c:v>276.399999999893</c:v>
                </c:pt>
                <c:pt idx="27641">
                  <c:v>276.409999999893</c:v>
                </c:pt>
                <c:pt idx="27642">
                  <c:v>276.4199999998929</c:v>
                </c:pt>
                <c:pt idx="27643">
                  <c:v>276.429999999893</c:v>
                </c:pt>
                <c:pt idx="27644">
                  <c:v>276.439999999893</c:v>
                </c:pt>
                <c:pt idx="27645">
                  <c:v>276.449999999893</c:v>
                </c:pt>
                <c:pt idx="27646">
                  <c:v>276.459999999893</c:v>
                </c:pt>
                <c:pt idx="27647">
                  <c:v>276.469999999893</c:v>
                </c:pt>
                <c:pt idx="27648">
                  <c:v>276.4799999998929</c:v>
                </c:pt>
                <c:pt idx="27649">
                  <c:v>276.4899999998929</c:v>
                </c:pt>
                <c:pt idx="27650">
                  <c:v>276.499999999893</c:v>
                </c:pt>
                <c:pt idx="27651">
                  <c:v>276.509999999893</c:v>
                </c:pt>
                <c:pt idx="27652">
                  <c:v>276.519999999893</c:v>
                </c:pt>
                <c:pt idx="27653">
                  <c:v>276.529999999893</c:v>
                </c:pt>
                <c:pt idx="27654">
                  <c:v>276.5399999998929</c:v>
                </c:pt>
                <c:pt idx="27655">
                  <c:v>276.549999999893</c:v>
                </c:pt>
                <c:pt idx="27656">
                  <c:v>276.559999999893</c:v>
                </c:pt>
                <c:pt idx="27657">
                  <c:v>276.569999999893</c:v>
                </c:pt>
                <c:pt idx="27658">
                  <c:v>276.579999999893</c:v>
                </c:pt>
                <c:pt idx="27659">
                  <c:v>276.589999999893</c:v>
                </c:pt>
                <c:pt idx="27660">
                  <c:v>276.599999999893</c:v>
                </c:pt>
                <c:pt idx="27661">
                  <c:v>276.609999999893</c:v>
                </c:pt>
                <c:pt idx="27662">
                  <c:v>276.6199999998931</c:v>
                </c:pt>
                <c:pt idx="27663">
                  <c:v>276.629999999893</c:v>
                </c:pt>
                <c:pt idx="27664">
                  <c:v>276.639999999893</c:v>
                </c:pt>
                <c:pt idx="27665">
                  <c:v>276.649999999893</c:v>
                </c:pt>
                <c:pt idx="27666">
                  <c:v>276.659999999893</c:v>
                </c:pt>
                <c:pt idx="27667">
                  <c:v>276.669999999893</c:v>
                </c:pt>
                <c:pt idx="27668">
                  <c:v>276.6799999998931</c:v>
                </c:pt>
                <c:pt idx="27669">
                  <c:v>276.689999999893</c:v>
                </c:pt>
                <c:pt idx="27670">
                  <c:v>276.699999999893</c:v>
                </c:pt>
                <c:pt idx="27671">
                  <c:v>276.709999999893</c:v>
                </c:pt>
                <c:pt idx="27672">
                  <c:v>276.719999999893</c:v>
                </c:pt>
                <c:pt idx="27673">
                  <c:v>276.7299999998929</c:v>
                </c:pt>
                <c:pt idx="27674">
                  <c:v>276.7399999998929</c:v>
                </c:pt>
                <c:pt idx="27675">
                  <c:v>276.749999999893</c:v>
                </c:pt>
                <c:pt idx="27676">
                  <c:v>276.759999999893</c:v>
                </c:pt>
                <c:pt idx="27677">
                  <c:v>276.769999999893</c:v>
                </c:pt>
                <c:pt idx="27678">
                  <c:v>276.779999999893</c:v>
                </c:pt>
                <c:pt idx="27679">
                  <c:v>276.7899999998929</c:v>
                </c:pt>
                <c:pt idx="27680">
                  <c:v>276.7999999998929</c:v>
                </c:pt>
                <c:pt idx="27681">
                  <c:v>276.809999999893</c:v>
                </c:pt>
                <c:pt idx="27682">
                  <c:v>276.819999999893</c:v>
                </c:pt>
                <c:pt idx="27683">
                  <c:v>276.829999999893</c:v>
                </c:pt>
                <c:pt idx="27684">
                  <c:v>276.839999999893</c:v>
                </c:pt>
                <c:pt idx="27685">
                  <c:v>276.849999999893</c:v>
                </c:pt>
                <c:pt idx="27686">
                  <c:v>276.859999999893</c:v>
                </c:pt>
                <c:pt idx="27687">
                  <c:v>276.8699999998931</c:v>
                </c:pt>
                <c:pt idx="27688">
                  <c:v>276.879999999893</c:v>
                </c:pt>
                <c:pt idx="27689">
                  <c:v>276.889999999893</c:v>
                </c:pt>
                <c:pt idx="27690">
                  <c:v>276.899999999893</c:v>
                </c:pt>
                <c:pt idx="27691">
                  <c:v>276.909999999893</c:v>
                </c:pt>
                <c:pt idx="27692">
                  <c:v>276.9199999998929</c:v>
                </c:pt>
                <c:pt idx="27693">
                  <c:v>276.929999999893</c:v>
                </c:pt>
                <c:pt idx="27694">
                  <c:v>276.939999999893</c:v>
                </c:pt>
                <c:pt idx="27695">
                  <c:v>276.949999999893</c:v>
                </c:pt>
                <c:pt idx="27696">
                  <c:v>276.959999999893</c:v>
                </c:pt>
                <c:pt idx="27697">
                  <c:v>276.969999999893</c:v>
                </c:pt>
                <c:pt idx="27698">
                  <c:v>276.9799999998929</c:v>
                </c:pt>
                <c:pt idx="27699">
                  <c:v>276.9899999998929</c:v>
                </c:pt>
                <c:pt idx="27700">
                  <c:v>276.999999999893</c:v>
                </c:pt>
                <c:pt idx="27701">
                  <c:v>277.009999999893</c:v>
                </c:pt>
                <c:pt idx="27702">
                  <c:v>277.019999999893</c:v>
                </c:pt>
                <c:pt idx="27703">
                  <c:v>277.029999999893</c:v>
                </c:pt>
                <c:pt idx="27704">
                  <c:v>277.0399999998929</c:v>
                </c:pt>
                <c:pt idx="27705">
                  <c:v>277.049999999893</c:v>
                </c:pt>
                <c:pt idx="27706">
                  <c:v>277.059999999893</c:v>
                </c:pt>
                <c:pt idx="27707">
                  <c:v>277.069999999893</c:v>
                </c:pt>
                <c:pt idx="27708">
                  <c:v>277.079999999893</c:v>
                </c:pt>
                <c:pt idx="27709">
                  <c:v>277.089999999893</c:v>
                </c:pt>
                <c:pt idx="27710">
                  <c:v>277.099999999893</c:v>
                </c:pt>
                <c:pt idx="27711">
                  <c:v>277.109999999893</c:v>
                </c:pt>
                <c:pt idx="27712">
                  <c:v>277.119999999892</c:v>
                </c:pt>
                <c:pt idx="27713">
                  <c:v>277.129999999892</c:v>
                </c:pt>
                <c:pt idx="27714">
                  <c:v>277.139999999892</c:v>
                </c:pt>
                <c:pt idx="27715">
                  <c:v>277.149999999892</c:v>
                </c:pt>
                <c:pt idx="27716">
                  <c:v>277.159999999892</c:v>
                </c:pt>
                <c:pt idx="27717">
                  <c:v>277.169999999892</c:v>
                </c:pt>
                <c:pt idx="27718">
                  <c:v>277.179999999892</c:v>
                </c:pt>
                <c:pt idx="27719">
                  <c:v>277.189999999892</c:v>
                </c:pt>
                <c:pt idx="27720">
                  <c:v>277.199999999892</c:v>
                </c:pt>
                <c:pt idx="27721">
                  <c:v>277.209999999892</c:v>
                </c:pt>
                <c:pt idx="27722">
                  <c:v>277.219999999892</c:v>
                </c:pt>
                <c:pt idx="27723">
                  <c:v>277.229999999892</c:v>
                </c:pt>
                <c:pt idx="27724">
                  <c:v>277.2399999998919</c:v>
                </c:pt>
                <c:pt idx="27725">
                  <c:v>277.249999999892</c:v>
                </c:pt>
                <c:pt idx="27726">
                  <c:v>277.259999999892</c:v>
                </c:pt>
                <c:pt idx="27727">
                  <c:v>277.269999999892</c:v>
                </c:pt>
                <c:pt idx="27728">
                  <c:v>277.279999999892</c:v>
                </c:pt>
                <c:pt idx="27729">
                  <c:v>277.289999999892</c:v>
                </c:pt>
                <c:pt idx="27730">
                  <c:v>277.299999999892</c:v>
                </c:pt>
                <c:pt idx="27731">
                  <c:v>277.309999999892</c:v>
                </c:pt>
                <c:pt idx="27732">
                  <c:v>277.319999999892</c:v>
                </c:pt>
                <c:pt idx="27733">
                  <c:v>277.329999999892</c:v>
                </c:pt>
                <c:pt idx="27734">
                  <c:v>277.339999999892</c:v>
                </c:pt>
                <c:pt idx="27735">
                  <c:v>277.349999999892</c:v>
                </c:pt>
                <c:pt idx="27736">
                  <c:v>277.359999999892</c:v>
                </c:pt>
                <c:pt idx="27737">
                  <c:v>277.369999999892</c:v>
                </c:pt>
                <c:pt idx="27738">
                  <c:v>277.379999999892</c:v>
                </c:pt>
                <c:pt idx="27739">
                  <c:v>277.389999999892</c:v>
                </c:pt>
                <c:pt idx="27740">
                  <c:v>277.399999999892</c:v>
                </c:pt>
                <c:pt idx="27741">
                  <c:v>277.409999999892</c:v>
                </c:pt>
                <c:pt idx="27742">
                  <c:v>277.419999999892</c:v>
                </c:pt>
                <c:pt idx="27743">
                  <c:v>277.4299999998919</c:v>
                </c:pt>
                <c:pt idx="27744">
                  <c:v>277.4399999998919</c:v>
                </c:pt>
                <c:pt idx="27745">
                  <c:v>277.449999999892</c:v>
                </c:pt>
                <c:pt idx="27746">
                  <c:v>277.459999999892</c:v>
                </c:pt>
                <c:pt idx="27747">
                  <c:v>277.469999999892</c:v>
                </c:pt>
                <c:pt idx="27748">
                  <c:v>277.479999999892</c:v>
                </c:pt>
                <c:pt idx="27749">
                  <c:v>277.4899999998919</c:v>
                </c:pt>
                <c:pt idx="27750">
                  <c:v>277.4999999998919</c:v>
                </c:pt>
                <c:pt idx="27751">
                  <c:v>277.509999999892</c:v>
                </c:pt>
                <c:pt idx="27752">
                  <c:v>277.519999999892</c:v>
                </c:pt>
                <c:pt idx="27753">
                  <c:v>277.529999999892</c:v>
                </c:pt>
                <c:pt idx="27754">
                  <c:v>277.539999999892</c:v>
                </c:pt>
                <c:pt idx="27755">
                  <c:v>277.549999999892</c:v>
                </c:pt>
                <c:pt idx="27756">
                  <c:v>277.559999999892</c:v>
                </c:pt>
                <c:pt idx="27757">
                  <c:v>277.569999999892</c:v>
                </c:pt>
                <c:pt idx="27758">
                  <c:v>277.579999999892</c:v>
                </c:pt>
                <c:pt idx="27759">
                  <c:v>277.589999999892</c:v>
                </c:pt>
                <c:pt idx="27760">
                  <c:v>277.599999999892</c:v>
                </c:pt>
                <c:pt idx="27761">
                  <c:v>277.609999999892</c:v>
                </c:pt>
                <c:pt idx="27762">
                  <c:v>277.619999999892</c:v>
                </c:pt>
                <c:pt idx="27763">
                  <c:v>277.629999999892</c:v>
                </c:pt>
                <c:pt idx="27764">
                  <c:v>277.639999999892</c:v>
                </c:pt>
                <c:pt idx="27765">
                  <c:v>277.649999999892</c:v>
                </c:pt>
                <c:pt idx="27766">
                  <c:v>277.659999999892</c:v>
                </c:pt>
                <c:pt idx="27767">
                  <c:v>277.669999999892</c:v>
                </c:pt>
                <c:pt idx="27768">
                  <c:v>277.679999999892</c:v>
                </c:pt>
                <c:pt idx="27769">
                  <c:v>277.689999999892</c:v>
                </c:pt>
                <c:pt idx="27770">
                  <c:v>277.699999999892</c:v>
                </c:pt>
                <c:pt idx="27771">
                  <c:v>277.709999999892</c:v>
                </c:pt>
                <c:pt idx="27772">
                  <c:v>277.719999999892</c:v>
                </c:pt>
                <c:pt idx="27773">
                  <c:v>277.729999999892</c:v>
                </c:pt>
                <c:pt idx="27774">
                  <c:v>277.7399999998919</c:v>
                </c:pt>
                <c:pt idx="27775">
                  <c:v>277.749999999892</c:v>
                </c:pt>
                <c:pt idx="27776">
                  <c:v>277.759999999892</c:v>
                </c:pt>
                <c:pt idx="27777">
                  <c:v>277.769999999892</c:v>
                </c:pt>
                <c:pt idx="27778">
                  <c:v>277.779999999892</c:v>
                </c:pt>
                <c:pt idx="27779">
                  <c:v>277.789999999892</c:v>
                </c:pt>
                <c:pt idx="27780">
                  <c:v>277.799999999892</c:v>
                </c:pt>
                <c:pt idx="27781">
                  <c:v>277.809999999892</c:v>
                </c:pt>
                <c:pt idx="27782">
                  <c:v>277.819999999892</c:v>
                </c:pt>
                <c:pt idx="27783">
                  <c:v>277.829999999892</c:v>
                </c:pt>
                <c:pt idx="27784">
                  <c:v>277.839999999892</c:v>
                </c:pt>
                <c:pt idx="27785">
                  <c:v>277.849999999892</c:v>
                </c:pt>
                <c:pt idx="27786">
                  <c:v>277.859999999892</c:v>
                </c:pt>
                <c:pt idx="27787">
                  <c:v>277.869999999892</c:v>
                </c:pt>
                <c:pt idx="27788">
                  <c:v>277.879999999892</c:v>
                </c:pt>
                <c:pt idx="27789">
                  <c:v>277.889999999892</c:v>
                </c:pt>
                <c:pt idx="27790">
                  <c:v>277.899999999892</c:v>
                </c:pt>
                <c:pt idx="27791">
                  <c:v>277.909999999892</c:v>
                </c:pt>
                <c:pt idx="27792">
                  <c:v>277.919999999892</c:v>
                </c:pt>
                <c:pt idx="27793">
                  <c:v>277.9299999998919</c:v>
                </c:pt>
                <c:pt idx="27794">
                  <c:v>277.9399999998919</c:v>
                </c:pt>
                <c:pt idx="27795">
                  <c:v>277.949999999892</c:v>
                </c:pt>
                <c:pt idx="27796">
                  <c:v>277.959999999892</c:v>
                </c:pt>
                <c:pt idx="27797">
                  <c:v>277.969999999892</c:v>
                </c:pt>
                <c:pt idx="27798">
                  <c:v>277.979999999892</c:v>
                </c:pt>
                <c:pt idx="27799">
                  <c:v>277.9899999998919</c:v>
                </c:pt>
                <c:pt idx="27800">
                  <c:v>277.9999999998919</c:v>
                </c:pt>
                <c:pt idx="27801">
                  <c:v>278.009999999892</c:v>
                </c:pt>
                <c:pt idx="27802">
                  <c:v>278.019999999892</c:v>
                </c:pt>
                <c:pt idx="27803">
                  <c:v>278.029999999892</c:v>
                </c:pt>
                <c:pt idx="27804">
                  <c:v>278.039999999892</c:v>
                </c:pt>
                <c:pt idx="27805">
                  <c:v>278.049999999892</c:v>
                </c:pt>
                <c:pt idx="27806">
                  <c:v>278.059999999892</c:v>
                </c:pt>
                <c:pt idx="27807">
                  <c:v>278.069999999892</c:v>
                </c:pt>
                <c:pt idx="27808">
                  <c:v>278.079999999892</c:v>
                </c:pt>
                <c:pt idx="27809">
                  <c:v>278.089999999892</c:v>
                </c:pt>
                <c:pt idx="27810">
                  <c:v>278.099999999892</c:v>
                </c:pt>
                <c:pt idx="27811">
                  <c:v>278.109999999892</c:v>
                </c:pt>
                <c:pt idx="27812">
                  <c:v>278.119999999892</c:v>
                </c:pt>
                <c:pt idx="27813">
                  <c:v>278.129999999892</c:v>
                </c:pt>
                <c:pt idx="27814">
                  <c:v>278.139999999892</c:v>
                </c:pt>
                <c:pt idx="27815">
                  <c:v>278.149999999892</c:v>
                </c:pt>
                <c:pt idx="27816">
                  <c:v>278.159999999892</c:v>
                </c:pt>
                <c:pt idx="27817">
                  <c:v>278.169999999892</c:v>
                </c:pt>
                <c:pt idx="27818">
                  <c:v>278.179999999892</c:v>
                </c:pt>
                <c:pt idx="27819">
                  <c:v>278.189999999892</c:v>
                </c:pt>
                <c:pt idx="27820">
                  <c:v>278.199999999892</c:v>
                </c:pt>
                <c:pt idx="27821">
                  <c:v>278.209999999892</c:v>
                </c:pt>
                <c:pt idx="27822">
                  <c:v>278.219999999891</c:v>
                </c:pt>
                <c:pt idx="27823">
                  <c:v>278.229999999891</c:v>
                </c:pt>
                <c:pt idx="27824">
                  <c:v>278.2399999998909</c:v>
                </c:pt>
                <c:pt idx="27825">
                  <c:v>278.249999999891</c:v>
                </c:pt>
                <c:pt idx="27826">
                  <c:v>278.259999999891</c:v>
                </c:pt>
                <c:pt idx="27827">
                  <c:v>278.269999999891</c:v>
                </c:pt>
                <c:pt idx="27828">
                  <c:v>278.279999999891</c:v>
                </c:pt>
                <c:pt idx="27829">
                  <c:v>278.289999999891</c:v>
                </c:pt>
                <c:pt idx="27830">
                  <c:v>278.299999999891</c:v>
                </c:pt>
                <c:pt idx="27831">
                  <c:v>278.309999999891</c:v>
                </c:pt>
                <c:pt idx="27832">
                  <c:v>278.319999999891</c:v>
                </c:pt>
                <c:pt idx="27833">
                  <c:v>278.329999999891</c:v>
                </c:pt>
                <c:pt idx="27834">
                  <c:v>278.339999999891</c:v>
                </c:pt>
                <c:pt idx="27835">
                  <c:v>278.349999999891</c:v>
                </c:pt>
                <c:pt idx="27836">
                  <c:v>278.359999999891</c:v>
                </c:pt>
                <c:pt idx="27837">
                  <c:v>278.369999999891</c:v>
                </c:pt>
                <c:pt idx="27838">
                  <c:v>278.3799999998911</c:v>
                </c:pt>
                <c:pt idx="27839">
                  <c:v>278.389999999891</c:v>
                </c:pt>
                <c:pt idx="27840">
                  <c:v>278.399999999891</c:v>
                </c:pt>
                <c:pt idx="27841">
                  <c:v>278.409999999891</c:v>
                </c:pt>
                <c:pt idx="27842">
                  <c:v>278.419999999891</c:v>
                </c:pt>
                <c:pt idx="27843">
                  <c:v>278.4299999998909</c:v>
                </c:pt>
                <c:pt idx="27844">
                  <c:v>278.4399999998909</c:v>
                </c:pt>
                <c:pt idx="27845">
                  <c:v>278.449999999891</c:v>
                </c:pt>
                <c:pt idx="27846">
                  <c:v>278.459999999891</c:v>
                </c:pt>
                <c:pt idx="27847">
                  <c:v>278.469999999891</c:v>
                </c:pt>
                <c:pt idx="27848">
                  <c:v>278.479999999891</c:v>
                </c:pt>
                <c:pt idx="27849">
                  <c:v>278.4899999998909</c:v>
                </c:pt>
                <c:pt idx="27850">
                  <c:v>278.4999999998909</c:v>
                </c:pt>
                <c:pt idx="27851">
                  <c:v>278.509999999891</c:v>
                </c:pt>
                <c:pt idx="27852">
                  <c:v>278.519999999891</c:v>
                </c:pt>
                <c:pt idx="27853">
                  <c:v>278.529999999891</c:v>
                </c:pt>
                <c:pt idx="27854">
                  <c:v>278.539999999891</c:v>
                </c:pt>
                <c:pt idx="27855">
                  <c:v>278.549999999891</c:v>
                </c:pt>
                <c:pt idx="27856">
                  <c:v>278.559999999891</c:v>
                </c:pt>
                <c:pt idx="27857">
                  <c:v>278.569999999891</c:v>
                </c:pt>
                <c:pt idx="27858">
                  <c:v>278.579999999891</c:v>
                </c:pt>
                <c:pt idx="27859">
                  <c:v>278.589999999891</c:v>
                </c:pt>
                <c:pt idx="27860">
                  <c:v>278.599999999891</c:v>
                </c:pt>
                <c:pt idx="27861">
                  <c:v>278.609999999891</c:v>
                </c:pt>
                <c:pt idx="27862">
                  <c:v>278.619999999891</c:v>
                </c:pt>
                <c:pt idx="27863">
                  <c:v>278.6299999998911</c:v>
                </c:pt>
                <c:pt idx="27864">
                  <c:v>278.639999999891</c:v>
                </c:pt>
                <c:pt idx="27865">
                  <c:v>278.649999999891</c:v>
                </c:pt>
                <c:pt idx="27866">
                  <c:v>278.659999999891</c:v>
                </c:pt>
                <c:pt idx="27867">
                  <c:v>278.669999999891</c:v>
                </c:pt>
                <c:pt idx="27868">
                  <c:v>278.679999999891</c:v>
                </c:pt>
                <c:pt idx="27869">
                  <c:v>278.689999999891</c:v>
                </c:pt>
                <c:pt idx="27870">
                  <c:v>278.699999999891</c:v>
                </c:pt>
                <c:pt idx="27871">
                  <c:v>278.709999999891</c:v>
                </c:pt>
                <c:pt idx="27872">
                  <c:v>278.719999999891</c:v>
                </c:pt>
                <c:pt idx="27873">
                  <c:v>278.729999999891</c:v>
                </c:pt>
                <c:pt idx="27874">
                  <c:v>278.7399999998909</c:v>
                </c:pt>
                <c:pt idx="27875">
                  <c:v>278.749999999891</c:v>
                </c:pt>
                <c:pt idx="27876">
                  <c:v>278.759999999891</c:v>
                </c:pt>
                <c:pt idx="27877">
                  <c:v>278.769999999891</c:v>
                </c:pt>
                <c:pt idx="27878">
                  <c:v>278.779999999891</c:v>
                </c:pt>
                <c:pt idx="27879">
                  <c:v>278.789999999891</c:v>
                </c:pt>
                <c:pt idx="27880">
                  <c:v>278.799999999891</c:v>
                </c:pt>
                <c:pt idx="27881">
                  <c:v>278.809999999891</c:v>
                </c:pt>
                <c:pt idx="27882">
                  <c:v>278.819999999891</c:v>
                </c:pt>
                <c:pt idx="27883">
                  <c:v>278.829999999891</c:v>
                </c:pt>
                <c:pt idx="27884">
                  <c:v>278.839999999891</c:v>
                </c:pt>
                <c:pt idx="27885">
                  <c:v>278.849999999891</c:v>
                </c:pt>
                <c:pt idx="27886">
                  <c:v>278.859999999891</c:v>
                </c:pt>
                <c:pt idx="27887">
                  <c:v>278.869999999891</c:v>
                </c:pt>
                <c:pt idx="27888">
                  <c:v>278.8799999998911</c:v>
                </c:pt>
                <c:pt idx="27889">
                  <c:v>278.889999999891</c:v>
                </c:pt>
                <c:pt idx="27890">
                  <c:v>278.899999999891</c:v>
                </c:pt>
                <c:pt idx="27891">
                  <c:v>278.909999999891</c:v>
                </c:pt>
                <c:pt idx="27892">
                  <c:v>278.919999999891</c:v>
                </c:pt>
                <c:pt idx="27893">
                  <c:v>278.9299999998909</c:v>
                </c:pt>
                <c:pt idx="27894">
                  <c:v>278.9399999998909</c:v>
                </c:pt>
                <c:pt idx="27895">
                  <c:v>278.949999999891</c:v>
                </c:pt>
                <c:pt idx="27896">
                  <c:v>278.959999999891</c:v>
                </c:pt>
                <c:pt idx="27897">
                  <c:v>278.969999999891</c:v>
                </c:pt>
                <c:pt idx="27898">
                  <c:v>278.979999999891</c:v>
                </c:pt>
                <c:pt idx="27899">
                  <c:v>278.9899999998909</c:v>
                </c:pt>
                <c:pt idx="27900">
                  <c:v>278.9999999998909</c:v>
                </c:pt>
                <c:pt idx="27901">
                  <c:v>279.009999999891</c:v>
                </c:pt>
                <c:pt idx="27902">
                  <c:v>279.019999999891</c:v>
                </c:pt>
                <c:pt idx="27903">
                  <c:v>279.029999999891</c:v>
                </c:pt>
                <c:pt idx="27904">
                  <c:v>279.039999999891</c:v>
                </c:pt>
                <c:pt idx="27905">
                  <c:v>279.049999999891</c:v>
                </c:pt>
                <c:pt idx="27906">
                  <c:v>279.059999999891</c:v>
                </c:pt>
                <c:pt idx="27907">
                  <c:v>279.069999999891</c:v>
                </c:pt>
                <c:pt idx="27908">
                  <c:v>279.079999999891</c:v>
                </c:pt>
                <c:pt idx="27909">
                  <c:v>279.089999999891</c:v>
                </c:pt>
                <c:pt idx="27910">
                  <c:v>279.099999999891</c:v>
                </c:pt>
                <c:pt idx="27911">
                  <c:v>279.109999999891</c:v>
                </c:pt>
                <c:pt idx="27912">
                  <c:v>279.119999999891</c:v>
                </c:pt>
                <c:pt idx="27913">
                  <c:v>279.1299999998911</c:v>
                </c:pt>
                <c:pt idx="27914">
                  <c:v>279.139999999891</c:v>
                </c:pt>
                <c:pt idx="27915">
                  <c:v>279.149999999891</c:v>
                </c:pt>
                <c:pt idx="27916">
                  <c:v>279.159999999891</c:v>
                </c:pt>
                <c:pt idx="27917">
                  <c:v>279.169999999891</c:v>
                </c:pt>
                <c:pt idx="27918">
                  <c:v>279.179999999891</c:v>
                </c:pt>
                <c:pt idx="27919">
                  <c:v>279.189999999891</c:v>
                </c:pt>
                <c:pt idx="27920">
                  <c:v>279.199999999891</c:v>
                </c:pt>
                <c:pt idx="27921">
                  <c:v>279.209999999891</c:v>
                </c:pt>
                <c:pt idx="27922">
                  <c:v>279.219999999891</c:v>
                </c:pt>
                <c:pt idx="27923">
                  <c:v>279.229999999891</c:v>
                </c:pt>
                <c:pt idx="27924">
                  <c:v>279.2399999998909</c:v>
                </c:pt>
                <c:pt idx="27925">
                  <c:v>279.249999999891</c:v>
                </c:pt>
                <c:pt idx="27926">
                  <c:v>279.259999999891</c:v>
                </c:pt>
                <c:pt idx="27927">
                  <c:v>279.269999999891</c:v>
                </c:pt>
                <c:pt idx="27928">
                  <c:v>279.279999999891</c:v>
                </c:pt>
                <c:pt idx="27929">
                  <c:v>279.289999999891</c:v>
                </c:pt>
                <c:pt idx="27930">
                  <c:v>279.299999999891</c:v>
                </c:pt>
                <c:pt idx="27931">
                  <c:v>279.309999999891</c:v>
                </c:pt>
                <c:pt idx="27932">
                  <c:v>279.31999999989</c:v>
                </c:pt>
                <c:pt idx="27933">
                  <c:v>279.32999999989</c:v>
                </c:pt>
                <c:pt idx="27934">
                  <c:v>279.3399999998899</c:v>
                </c:pt>
                <c:pt idx="27935">
                  <c:v>279.34999999989</c:v>
                </c:pt>
                <c:pt idx="27936">
                  <c:v>279.35999999989</c:v>
                </c:pt>
                <c:pt idx="27937">
                  <c:v>279.36999999989</c:v>
                </c:pt>
                <c:pt idx="27938">
                  <c:v>279.37999999989</c:v>
                </c:pt>
                <c:pt idx="27939">
                  <c:v>279.38999999989</c:v>
                </c:pt>
                <c:pt idx="27940">
                  <c:v>279.39999999989</c:v>
                </c:pt>
                <c:pt idx="27941">
                  <c:v>279.4099999998899</c:v>
                </c:pt>
                <c:pt idx="27942">
                  <c:v>279.41999999989</c:v>
                </c:pt>
                <c:pt idx="27943">
                  <c:v>279.42999999989</c:v>
                </c:pt>
                <c:pt idx="27944">
                  <c:v>279.4399999998899</c:v>
                </c:pt>
                <c:pt idx="27945">
                  <c:v>279.44999999989</c:v>
                </c:pt>
                <c:pt idx="27946">
                  <c:v>279.45999999989</c:v>
                </c:pt>
                <c:pt idx="27947">
                  <c:v>279.4699999998899</c:v>
                </c:pt>
                <c:pt idx="27948">
                  <c:v>279.47999999989</c:v>
                </c:pt>
                <c:pt idx="27949">
                  <c:v>279.48999999989</c:v>
                </c:pt>
                <c:pt idx="27950">
                  <c:v>279.49999999989</c:v>
                </c:pt>
                <c:pt idx="27951">
                  <c:v>279.50999999989</c:v>
                </c:pt>
                <c:pt idx="27952">
                  <c:v>279.51999999989</c:v>
                </c:pt>
                <c:pt idx="27953">
                  <c:v>279.5299999998899</c:v>
                </c:pt>
                <c:pt idx="27954">
                  <c:v>279.5399999998899</c:v>
                </c:pt>
                <c:pt idx="27955">
                  <c:v>279.54999999989</c:v>
                </c:pt>
                <c:pt idx="27956">
                  <c:v>279.55999999989</c:v>
                </c:pt>
                <c:pt idx="27957">
                  <c:v>279.56999999989</c:v>
                </c:pt>
                <c:pt idx="27958">
                  <c:v>279.57999999989</c:v>
                </c:pt>
                <c:pt idx="27959">
                  <c:v>279.5899999998899</c:v>
                </c:pt>
                <c:pt idx="27960">
                  <c:v>279.5999999998899</c:v>
                </c:pt>
                <c:pt idx="27961">
                  <c:v>279.60999999989</c:v>
                </c:pt>
                <c:pt idx="27962">
                  <c:v>279.61999999989</c:v>
                </c:pt>
                <c:pt idx="27963">
                  <c:v>279.62999999989</c:v>
                </c:pt>
                <c:pt idx="27964">
                  <c:v>279.63999999989</c:v>
                </c:pt>
                <c:pt idx="27965">
                  <c:v>279.64999999989</c:v>
                </c:pt>
                <c:pt idx="27966">
                  <c:v>279.65999999989</c:v>
                </c:pt>
                <c:pt idx="27967">
                  <c:v>279.66999999989</c:v>
                </c:pt>
                <c:pt idx="27968">
                  <c:v>279.67999999989</c:v>
                </c:pt>
                <c:pt idx="27969">
                  <c:v>279.68999999989</c:v>
                </c:pt>
                <c:pt idx="27970">
                  <c:v>279.69999999989</c:v>
                </c:pt>
                <c:pt idx="27971">
                  <c:v>279.70999999989</c:v>
                </c:pt>
                <c:pt idx="27972">
                  <c:v>279.7199999998899</c:v>
                </c:pt>
                <c:pt idx="27973">
                  <c:v>279.72999999989</c:v>
                </c:pt>
                <c:pt idx="27974">
                  <c:v>279.73999999989</c:v>
                </c:pt>
                <c:pt idx="27975">
                  <c:v>279.74999999989</c:v>
                </c:pt>
                <c:pt idx="27976">
                  <c:v>279.75999999989</c:v>
                </c:pt>
                <c:pt idx="27977">
                  <c:v>279.76999999989</c:v>
                </c:pt>
                <c:pt idx="27978">
                  <c:v>279.7799999998899</c:v>
                </c:pt>
                <c:pt idx="27979">
                  <c:v>279.7899999998899</c:v>
                </c:pt>
                <c:pt idx="27980">
                  <c:v>279.79999999989</c:v>
                </c:pt>
                <c:pt idx="27981">
                  <c:v>279.80999999989</c:v>
                </c:pt>
                <c:pt idx="27982">
                  <c:v>279.81999999989</c:v>
                </c:pt>
                <c:pt idx="27983">
                  <c:v>279.82999999989</c:v>
                </c:pt>
                <c:pt idx="27984">
                  <c:v>279.8399999998899</c:v>
                </c:pt>
                <c:pt idx="27985">
                  <c:v>279.84999999989</c:v>
                </c:pt>
                <c:pt idx="27986">
                  <c:v>279.85999999989</c:v>
                </c:pt>
                <c:pt idx="27987">
                  <c:v>279.86999999989</c:v>
                </c:pt>
                <c:pt idx="27988">
                  <c:v>279.87999999989</c:v>
                </c:pt>
                <c:pt idx="27989">
                  <c:v>279.88999999989</c:v>
                </c:pt>
                <c:pt idx="27990">
                  <c:v>279.89999999989</c:v>
                </c:pt>
                <c:pt idx="27991">
                  <c:v>279.9099999998899</c:v>
                </c:pt>
                <c:pt idx="27992">
                  <c:v>279.91999999989</c:v>
                </c:pt>
                <c:pt idx="27993">
                  <c:v>279.92999999989</c:v>
                </c:pt>
                <c:pt idx="27994">
                  <c:v>279.9399999998899</c:v>
                </c:pt>
                <c:pt idx="27995">
                  <c:v>279.94999999989</c:v>
                </c:pt>
                <c:pt idx="27996">
                  <c:v>279.95999999989</c:v>
                </c:pt>
                <c:pt idx="27997">
                  <c:v>279.9699999998899</c:v>
                </c:pt>
                <c:pt idx="27998">
                  <c:v>279.97999999989</c:v>
                </c:pt>
                <c:pt idx="27999">
                  <c:v>279.98999999989</c:v>
                </c:pt>
                <c:pt idx="28000">
                  <c:v>279.99999999989</c:v>
                </c:pt>
                <c:pt idx="28001">
                  <c:v>280.00999999989</c:v>
                </c:pt>
                <c:pt idx="28002">
                  <c:v>280.01999999989</c:v>
                </c:pt>
                <c:pt idx="28003">
                  <c:v>280.0299999998899</c:v>
                </c:pt>
                <c:pt idx="28004">
                  <c:v>280.0399999998899</c:v>
                </c:pt>
                <c:pt idx="28005">
                  <c:v>280.04999999989</c:v>
                </c:pt>
                <c:pt idx="28006">
                  <c:v>280.05999999989</c:v>
                </c:pt>
                <c:pt idx="28007">
                  <c:v>280.06999999989</c:v>
                </c:pt>
                <c:pt idx="28008">
                  <c:v>280.07999999989</c:v>
                </c:pt>
                <c:pt idx="28009">
                  <c:v>280.0899999998899</c:v>
                </c:pt>
                <c:pt idx="28010">
                  <c:v>280.0999999998899</c:v>
                </c:pt>
                <c:pt idx="28011">
                  <c:v>280.10999999989</c:v>
                </c:pt>
                <c:pt idx="28012">
                  <c:v>280.11999999989</c:v>
                </c:pt>
                <c:pt idx="28013">
                  <c:v>280.12999999989</c:v>
                </c:pt>
                <c:pt idx="28014">
                  <c:v>280.13999999989</c:v>
                </c:pt>
                <c:pt idx="28015">
                  <c:v>280.14999999989</c:v>
                </c:pt>
                <c:pt idx="28016">
                  <c:v>280.15999999989</c:v>
                </c:pt>
                <c:pt idx="28017">
                  <c:v>280.16999999989</c:v>
                </c:pt>
                <c:pt idx="28018">
                  <c:v>280.17999999989</c:v>
                </c:pt>
                <c:pt idx="28019">
                  <c:v>280.18999999989</c:v>
                </c:pt>
                <c:pt idx="28020">
                  <c:v>280.19999999989</c:v>
                </c:pt>
                <c:pt idx="28021">
                  <c:v>280.20999999989</c:v>
                </c:pt>
                <c:pt idx="28022">
                  <c:v>280.2199999998899</c:v>
                </c:pt>
                <c:pt idx="28023">
                  <c:v>280.22999999989</c:v>
                </c:pt>
                <c:pt idx="28024">
                  <c:v>280.23999999989</c:v>
                </c:pt>
                <c:pt idx="28025">
                  <c:v>280.24999999989</c:v>
                </c:pt>
                <c:pt idx="28026">
                  <c:v>280.25999999989</c:v>
                </c:pt>
                <c:pt idx="28027">
                  <c:v>280.26999999989</c:v>
                </c:pt>
                <c:pt idx="28028">
                  <c:v>280.2799999998899</c:v>
                </c:pt>
                <c:pt idx="28029">
                  <c:v>280.2899999998899</c:v>
                </c:pt>
                <c:pt idx="28030">
                  <c:v>280.29999999989</c:v>
                </c:pt>
                <c:pt idx="28031">
                  <c:v>280.30999999989</c:v>
                </c:pt>
                <c:pt idx="28032">
                  <c:v>280.31999999989</c:v>
                </c:pt>
                <c:pt idx="28033">
                  <c:v>280.32999999989</c:v>
                </c:pt>
                <c:pt idx="28034">
                  <c:v>280.3399999998899</c:v>
                </c:pt>
                <c:pt idx="28035">
                  <c:v>280.34999999989</c:v>
                </c:pt>
                <c:pt idx="28036">
                  <c:v>280.35999999989</c:v>
                </c:pt>
                <c:pt idx="28037">
                  <c:v>280.36999999989</c:v>
                </c:pt>
                <c:pt idx="28038">
                  <c:v>280.37999999989</c:v>
                </c:pt>
                <c:pt idx="28039">
                  <c:v>280.38999999989</c:v>
                </c:pt>
                <c:pt idx="28040">
                  <c:v>280.39999999989</c:v>
                </c:pt>
                <c:pt idx="28041">
                  <c:v>280.4099999998899</c:v>
                </c:pt>
                <c:pt idx="28042">
                  <c:v>280.4199999998889</c:v>
                </c:pt>
                <c:pt idx="28043">
                  <c:v>280.429999999889</c:v>
                </c:pt>
                <c:pt idx="28044">
                  <c:v>280.4399999998889</c:v>
                </c:pt>
                <c:pt idx="28045">
                  <c:v>280.449999999889</c:v>
                </c:pt>
                <c:pt idx="28046">
                  <c:v>280.459999999889</c:v>
                </c:pt>
                <c:pt idx="28047">
                  <c:v>280.469999999889</c:v>
                </c:pt>
                <c:pt idx="28048">
                  <c:v>280.4799999998889</c:v>
                </c:pt>
                <c:pt idx="28049">
                  <c:v>280.489999999889</c:v>
                </c:pt>
                <c:pt idx="28050">
                  <c:v>280.4999999998889</c:v>
                </c:pt>
                <c:pt idx="28051">
                  <c:v>280.509999999889</c:v>
                </c:pt>
                <c:pt idx="28052">
                  <c:v>280.519999999889</c:v>
                </c:pt>
                <c:pt idx="28053">
                  <c:v>280.529999999889</c:v>
                </c:pt>
                <c:pt idx="28054">
                  <c:v>280.5399999998889</c:v>
                </c:pt>
                <c:pt idx="28055">
                  <c:v>280.549999999889</c:v>
                </c:pt>
                <c:pt idx="28056">
                  <c:v>280.559999999889</c:v>
                </c:pt>
                <c:pt idx="28057">
                  <c:v>280.569999999889</c:v>
                </c:pt>
                <c:pt idx="28058">
                  <c:v>280.579999999889</c:v>
                </c:pt>
                <c:pt idx="28059">
                  <c:v>280.589999999889</c:v>
                </c:pt>
                <c:pt idx="28060">
                  <c:v>280.599999999889</c:v>
                </c:pt>
                <c:pt idx="28061">
                  <c:v>280.609999999889</c:v>
                </c:pt>
                <c:pt idx="28062">
                  <c:v>280.619999999889</c:v>
                </c:pt>
                <c:pt idx="28063">
                  <c:v>280.629999999889</c:v>
                </c:pt>
                <c:pt idx="28064">
                  <c:v>280.639999999889</c:v>
                </c:pt>
                <c:pt idx="28065">
                  <c:v>280.649999999889</c:v>
                </c:pt>
                <c:pt idx="28066">
                  <c:v>280.659999999889</c:v>
                </c:pt>
                <c:pt idx="28067">
                  <c:v>280.669999999889</c:v>
                </c:pt>
                <c:pt idx="28068">
                  <c:v>280.679999999889</c:v>
                </c:pt>
                <c:pt idx="28069">
                  <c:v>280.689999999889</c:v>
                </c:pt>
                <c:pt idx="28070">
                  <c:v>280.699999999889</c:v>
                </c:pt>
                <c:pt idx="28071">
                  <c:v>280.709999999889</c:v>
                </c:pt>
                <c:pt idx="28072">
                  <c:v>280.719999999889</c:v>
                </c:pt>
                <c:pt idx="28073">
                  <c:v>280.7299999998889</c:v>
                </c:pt>
                <c:pt idx="28074">
                  <c:v>280.739999999889</c:v>
                </c:pt>
                <c:pt idx="28075">
                  <c:v>280.749999999889</c:v>
                </c:pt>
                <c:pt idx="28076">
                  <c:v>280.759999999889</c:v>
                </c:pt>
                <c:pt idx="28077">
                  <c:v>280.769999999889</c:v>
                </c:pt>
                <c:pt idx="28078">
                  <c:v>280.779999999889</c:v>
                </c:pt>
                <c:pt idx="28079">
                  <c:v>280.7899999998889</c:v>
                </c:pt>
                <c:pt idx="28080">
                  <c:v>280.7999999998889</c:v>
                </c:pt>
                <c:pt idx="28081">
                  <c:v>280.809999999889</c:v>
                </c:pt>
                <c:pt idx="28082">
                  <c:v>280.819999999889</c:v>
                </c:pt>
                <c:pt idx="28083">
                  <c:v>280.829999999889</c:v>
                </c:pt>
                <c:pt idx="28084">
                  <c:v>280.839999999889</c:v>
                </c:pt>
                <c:pt idx="28085">
                  <c:v>280.849999999889</c:v>
                </c:pt>
                <c:pt idx="28086">
                  <c:v>280.859999999889</c:v>
                </c:pt>
                <c:pt idx="28087">
                  <c:v>280.869999999889</c:v>
                </c:pt>
                <c:pt idx="28088">
                  <c:v>280.879999999889</c:v>
                </c:pt>
                <c:pt idx="28089">
                  <c:v>280.889999999889</c:v>
                </c:pt>
                <c:pt idx="28090">
                  <c:v>280.899999999889</c:v>
                </c:pt>
                <c:pt idx="28091">
                  <c:v>280.909999999889</c:v>
                </c:pt>
                <c:pt idx="28092">
                  <c:v>280.9199999998889</c:v>
                </c:pt>
                <c:pt idx="28093">
                  <c:v>280.929999999889</c:v>
                </c:pt>
                <c:pt idx="28094">
                  <c:v>280.9399999998889</c:v>
                </c:pt>
                <c:pt idx="28095">
                  <c:v>280.949999999889</c:v>
                </c:pt>
                <c:pt idx="28096">
                  <c:v>280.959999999889</c:v>
                </c:pt>
                <c:pt idx="28097">
                  <c:v>280.969999999889</c:v>
                </c:pt>
                <c:pt idx="28098">
                  <c:v>280.9799999998889</c:v>
                </c:pt>
                <c:pt idx="28099">
                  <c:v>280.989999999889</c:v>
                </c:pt>
                <c:pt idx="28100">
                  <c:v>280.9999999998889</c:v>
                </c:pt>
                <c:pt idx="28101">
                  <c:v>281.009999999889</c:v>
                </c:pt>
                <c:pt idx="28102">
                  <c:v>281.019999999889</c:v>
                </c:pt>
                <c:pt idx="28103">
                  <c:v>281.029999999889</c:v>
                </c:pt>
                <c:pt idx="28104">
                  <c:v>281.0399999998889</c:v>
                </c:pt>
                <c:pt idx="28105">
                  <c:v>281.049999999889</c:v>
                </c:pt>
                <c:pt idx="28106">
                  <c:v>281.059999999889</c:v>
                </c:pt>
                <c:pt idx="28107">
                  <c:v>281.069999999889</c:v>
                </c:pt>
                <c:pt idx="28108">
                  <c:v>281.079999999889</c:v>
                </c:pt>
                <c:pt idx="28109">
                  <c:v>281.089999999889</c:v>
                </c:pt>
                <c:pt idx="28110">
                  <c:v>281.099999999889</c:v>
                </c:pt>
                <c:pt idx="28111">
                  <c:v>281.109999999889</c:v>
                </c:pt>
                <c:pt idx="28112">
                  <c:v>281.119999999889</c:v>
                </c:pt>
                <c:pt idx="28113">
                  <c:v>281.129999999889</c:v>
                </c:pt>
                <c:pt idx="28114">
                  <c:v>281.139999999889</c:v>
                </c:pt>
                <c:pt idx="28115">
                  <c:v>281.149999999889</c:v>
                </c:pt>
                <c:pt idx="28116">
                  <c:v>281.159999999889</c:v>
                </c:pt>
                <c:pt idx="28117">
                  <c:v>281.169999999889</c:v>
                </c:pt>
                <c:pt idx="28118">
                  <c:v>281.179999999889</c:v>
                </c:pt>
                <c:pt idx="28119">
                  <c:v>281.189999999889</c:v>
                </c:pt>
                <c:pt idx="28120">
                  <c:v>281.199999999889</c:v>
                </c:pt>
                <c:pt idx="28121">
                  <c:v>281.209999999889</c:v>
                </c:pt>
                <c:pt idx="28122">
                  <c:v>281.219999999889</c:v>
                </c:pt>
                <c:pt idx="28123">
                  <c:v>281.2299999998889</c:v>
                </c:pt>
                <c:pt idx="28124">
                  <c:v>281.239999999889</c:v>
                </c:pt>
                <c:pt idx="28125">
                  <c:v>281.249999999889</c:v>
                </c:pt>
                <c:pt idx="28126">
                  <c:v>281.259999999889</c:v>
                </c:pt>
                <c:pt idx="28127">
                  <c:v>281.269999999889</c:v>
                </c:pt>
                <c:pt idx="28128">
                  <c:v>281.279999999889</c:v>
                </c:pt>
                <c:pt idx="28129">
                  <c:v>281.2899999998889</c:v>
                </c:pt>
                <c:pt idx="28130">
                  <c:v>281.2999999998889</c:v>
                </c:pt>
                <c:pt idx="28131">
                  <c:v>281.309999999889</c:v>
                </c:pt>
                <c:pt idx="28132">
                  <c:v>281.319999999889</c:v>
                </c:pt>
                <c:pt idx="28133">
                  <c:v>281.329999999889</c:v>
                </c:pt>
                <c:pt idx="28134">
                  <c:v>281.339999999889</c:v>
                </c:pt>
                <c:pt idx="28135">
                  <c:v>281.349999999889</c:v>
                </c:pt>
                <c:pt idx="28136">
                  <c:v>281.359999999889</c:v>
                </c:pt>
                <c:pt idx="28137">
                  <c:v>281.369999999889</c:v>
                </c:pt>
                <c:pt idx="28138">
                  <c:v>281.379999999889</c:v>
                </c:pt>
                <c:pt idx="28139">
                  <c:v>281.389999999889</c:v>
                </c:pt>
                <c:pt idx="28140">
                  <c:v>281.399999999889</c:v>
                </c:pt>
                <c:pt idx="28141">
                  <c:v>281.409999999889</c:v>
                </c:pt>
                <c:pt idx="28142">
                  <c:v>281.4199999998889</c:v>
                </c:pt>
                <c:pt idx="28143">
                  <c:v>281.429999999889</c:v>
                </c:pt>
                <c:pt idx="28144">
                  <c:v>281.4399999998889</c:v>
                </c:pt>
                <c:pt idx="28145">
                  <c:v>281.449999999889</c:v>
                </c:pt>
                <c:pt idx="28146">
                  <c:v>281.459999999889</c:v>
                </c:pt>
                <c:pt idx="28147">
                  <c:v>281.469999999889</c:v>
                </c:pt>
                <c:pt idx="28148">
                  <c:v>281.4799999998889</c:v>
                </c:pt>
                <c:pt idx="28149">
                  <c:v>281.489999999889</c:v>
                </c:pt>
                <c:pt idx="28150">
                  <c:v>281.4999999998889</c:v>
                </c:pt>
                <c:pt idx="28151">
                  <c:v>281.509999999889</c:v>
                </c:pt>
                <c:pt idx="28152">
                  <c:v>281.519999999888</c:v>
                </c:pt>
                <c:pt idx="28153">
                  <c:v>281.529999999888</c:v>
                </c:pt>
                <c:pt idx="28154">
                  <c:v>281.5399999998879</c:v>
                </c:pt>
                <c:pt idx="28155">
                  <c:v>281.549999999888</c:v>
                </c:pt>
                <c:pt idx="28156">
                  <c:v>281.559999999888</c:v>
                </c:pt>
                <c:pt idx="28157">
                  <c:v>281.569999999888</c:v>
                </c:pt>
                <c:pt idx="28158">
                  <c:v>281.579999999888</c:v>
                </c:pt>
                <c:pt idx="28159">
                  <c:v>281.589999999888</c:v>
                </c:pt>
                <c:pt idx="28160">
                  <c:v>281.5999999998879</c:v>
                </c:pt>
                <c:pt idx="28161">
                  <c:v>281.609999999888</c:v>
                </c:pt>
                <c:pt idx="28162">
                  <c:v>281.619999999888</c:v>
                </c:pt>
                <c:pt idx="28163">
                  <c:v>281.629999999888</c:v>
                </c:pt>
                <c:pt idx="28164">
                  <c:v>281.639999999888</c:v>
                </c:pt>
                <c:pt idx="28165">
                  <c:v>281.649999999888</c:v>
                </c:pt>
                <c:pt idx="28166">
                  <c:v>281.659999999888</c:v>
                </c:pt>
                <c:pt idx="28167">
                  <c:v>281.669999999888</c:v>
                </c:pt>
                <c:pt idx="28168">
                  <c:v>281.6799999998881</c:v>
                </c:pt>
                <c:pt idx="28169">
                  <c:v>281.689999999888</c:v>
                </c:pt>
                <c:pt idx="28170">
                  <c:v>281.699999999888</c:v>
                </c:pt>
                <c:pt idx="28171">
                  <c:v>281.709999999888</c:v>
                </c:pt>
                <c:pt idx="28172">
                  <c:v>281.719999999888</c:v>
                </c:pt>
                <c:pt idx="28173">
                  <c:v>281.7299999998879</c:v>
                </c:pt>
                <c:pt idx="28174">
                  <c:v>281.739999999888</c:v>
                </c:pt>
                <c:pt idx="28175">
                  <c:v>281.749999999888</c:v>
                </c:pt>
                <c:pt idx="28176">
                  <c:v>281.759999999888</c:v>
                </c:pt>
                <c:pt idx="28177">
                  <c:v>281.769999999888</c:v>
                </c:pt>
                <c:pt idx="28178">
                  <c:v>281.779999999888</c:v>
                </c:pt>
                <c:pt idx="28179">
                  <c:v>281.7899999998879</c:v>
                </c:pt>
                <c:pt idx="28180">
                  <c:v>281.7999999998879</c:v>
                </c:pt>
                <c:pt idx="28181">
                  <c:v>281.809999999888</c:v>
                </c:pt>
                <c:pt idx="28182">
                  <c:v>281.819999999888</c:v>
                </c:pt>
                <c:pt idx="28183">
                  <c:v>281.829999999888</c:v>
                </c:pt>
                <c:pt idx="28184">
                  <c:v>281.839999999888</c:v>
                </c:pt>
                <c:pt idx="28185">
                  <c:v>281.849999999888</c:v>
                </c:pt>
                <c:pt idx="28186">
                  <c:v>281.859999999888</c:v>
                </c:pt>
                <c:pt idx="28187">
                  <c:v>281.869999999888</c:v>
                </c:pt>
                <c:pt idx="28188">
                  <c:v>281.879999999888</c:v>
                </c:pt>
                <c:pt idx="28189">
                  <c:v>281.889999999888</c:v>
                </c:pt>
                <c:pt idx="28190">
                  <c:v>281.899999999888</c:v>
                </c:pt>
                <c:pt idx="28191">
                  <c:v>281.909999999888</c:v>
                </c:pt>
                <c:pt idx="28192">
                  <c:v>281.9199999998879</c:v>
                </c:pt>
                <c:pt idx="28193">
                  <c:v>281.929999999888</c:v>
                </c:pt>
                <c:pt idx="28194">
                  <c:v>281.939999999888</c:v>
                </c:pt>
                <c:pt idx="28195">
                  <c:v>281.949999999888</c:v>
                </c:pt>
                <c:pt idx="28196">
                  <c:v>281.959999999888</c:v>
                </c:pt>
                <c:pt idx="28197">
                  <c:v>281.969999999888</c:v>
                </c:pt>
                <c:pt idx="28198">
                  <c:v>281.9799999998879</c:v>
                </c:pt>
                <c:pt idx="28199">
                  <c:v>281.989999999888</c:v>
                </c:pt>
                <c:pt idx="28200">
                  <c:v>281.999999999888</c:v>
                </c:pt>
                <c:pt idx="28201">
                  <c:v>282.009999999888</c:v>
                </c:pt>
                <c:pt idx="28202">
                  <c:v>282.019999999888</c:v>
                </c:pt>
                <c:pt idx="28203">
                  <c:v>282.029999999888</c:v>
                </c:pt>
                <c:pt idx="28204">
                  <c:v>282.0399999998879</c:v>
                </c:pt>
                <c:pt idx="28205">
                  <c:v>282.049999999888</c:v>
                </c:pt>
                <c:pt idx="28206">
                  <c:v>282.059999999888</c:v>
                </c:pt>
                <c:pt idx="28207">
                  <c:v>282.069999999888</c:v>
                </c:pt>
                <c:pt idx="28208">
                  <c:v>282.079999999888</c:v>
                </c:pt>
                <c:pt idx="28209">
                  <c:v>282.089999999888</c:v>
                </c:pt>
                <c:pt idx="28210">
                  <c:v>282.0999999998879</c:v>
                </c:pt>
                <c:pt idx="28211">
                  <c:v>282.109999999888</c:v>
                </c:pt>
                <c:pt idx="28212">
                  <c:v>282.119999999888</c:v>
                </c:pt>
                <c:pt idx="28213">
                  <c:v>282.129999999888</c:v>
                </c:pt>
                <c:pt idx="28214">
                  <c:v>282.139999999888</c:v>
                </c:pt>
                <c:pt idx="28215">
                  <c:v>282.149999999888</c:v>
                </c:pt>
                <c:pt idx="28216">
                  <c:v>282.159999999888</c:v>
                </c:pt>
                <c:pt idx="28217">
                  <c:v>282.169999999888</c:v>
                </c:pt>
                <c:pt idx="28218">
                  <c:v>282.1799999998881</c:v>
                </c:pt>
                <c:pt idx="28219">
                  <c:v>282.189999999888</c:v>
                </c:pt>
                <c:pt idx="28220">
                  <c:v>282.199999999888</c:v>
                </c:pt>
                <c:pt idx="28221">
                  <c:v>282.209999999888</c:v>
                </c:pt>
                <c:pt idx="28222">
                  <c:v>282.219999999888</c:v>
                </c:pt>
                <c:pt idx="28223">
                  <c:v>282.2299999998879</c:v>
                </c:pt>
                <c:pt idx="28224">
                  <c:v>282.239999999888</c:v>
                </c:pt>
                <c:pt idx="28225">
                  <c:v>282.249999999888</c:v>
                </c:pt>
                <c:pt idx="28226">
                  <c:v>282.259999999888</c:v>
                </c:pt>
                <c:pt idx="28227">
                  <c:v>282.269999999888</c:v>
                </c:pt>
                <c:pt idx="28228">
                  <c:v>282.279999999888</c:v>
                </c:pt>
                <c:pt idx="28229">
                  <c:v>282.2899999998879</c:v>
                </c:pt>
                <c:pt idx="28230">
                  <c:v>282.2999999998879</c:v>
                </c:pt>
                <c:pt idx="28231">
                  <c:v>282.309999999888</c:v>
                </c:pt>
                <c:pt idx="28232">
                  <c:v>282.319999999888</c:v>
                </c:pt>
                <c:pt idx="28233">
                  <c:v>282.329999999888</c:v>
                </c:pt>
                <c:pt idx="28234">
                  <c:v>282.339999999888</c:v>
                </c:pt>
                <c:pt idx="28235">
                  <c:v>282.349999999888</c:v>
                </c:pt>
                <c:pt idx="28236">
                  <c:v>282.359999999888</c:v>
                </c:pt>
                <c:pt idx="28237">
                  <c:v>282.369999999888</c:v>
                </c:pt>
                <c:pt idx="28238">
                  <c:v>282.379999999888</c:v>
                </c:pt>
                <c:pt idx="28239">
                  <c:v>282.389999999888</c:v>
                </c:pt>
                <c:pt idx="28240">
                  <c:v>282.399999999888</c:v>
                </c:pt>
                <c:pt idx="28241">
                  <c:v>282.409999999888</c:v>
                </c:pt>
                <c:pt idx="28242">
                  <c:v>282.4199999998879</c:v>
                </c:pt>
                <c:pt idx="28243">
                  <c:v>282.429999999888</c:v>
                </c:pt>
                <c:pt idx="28244">
                  <c:v>282.439999999888</c:v>
                </c:pt>
                <c:pt idx="28245">
                  <c:v>282.449999999888</c:v>
                </c:pt>
                <c:pt idx="28246">
                  <c:v>282.459999999888</c:v>
                </c:pt>
                <c:pt idx="28247">
                  <c:v>282.469999999888</c:v>
                </c:pt>
                <c:pt idx="28248">
                  <c:v>282.4799999998879</c:v>
                </c:pt>
                <c:pt idx="28249">
                  <c:v>282.489999999888</c:v>
                </c:pt>
                <c:pt idx="28250">
                  <c:v>282.499999999888</c:v>
                </c:pt>
                <c:pt idx="28251">
                  <c:v>282.509999999888</c:v>
                </c:pt>
                <c:pt idx="28252">
                  <c:v>282.519999999888</c:v>
                </c:pt>
                <c:pt idx="28253">
                  <c:v>282.529999999888</c:v>
                </c:pt>
                <c:pt idx="28254">
                  <c:v>282.5399999998879</c:v>
                </c:pt>
                <c:pt idx="28255">
                  <c:v>282.549999999888</c:v>
                </c:pt>
                <c:pt idx="28256">
                  <c:v>282.559999999888</c:v>
                </c:pt>
                <c:pt idx="28257">
                  <c:v>282.569999999888</c:v>
                </c:pt>
                <c:pt idx="28258">
                  <c:v>282.579999999888</c:v>
                </c:pt>
                <c:pt idx="28259">
                  <c:v>282.589999999888</c:v>
                </c:pt>
                <c:pt idx="28260">
                  <c:v>282.5999999998879</c:v>
                </c:pt>
                <c:pt idx="28261">
                  <c:v>282.609999999888</c:v>
                </c:pt>
                <c:pt idx="28262">
                  <c:v>282.619999999887</c:v>
                </c:pt>
                <c:pt idx="28263">
                  <c:v>282.629999999887</c:v>
                </c:pt>
                <c:pt idx="28264">
                  <c:v>282.639999999887</c:v>
                </c:pt>
                <c:pt idx="28265">
                  <c:v>282.649999999887</c:v>
                </c:pt>
                <c:pt idx="28266">
                  <c:v>282.659999999887</c:v>
                </c:pt>
                <c:pt idx="28267">
                  <c:v>282.669999999887</c:v>
                </c:pt>
                <c:pt idx="28268">
                  <c:v>282.679999999887</c:v>
                </c:pt>
                <c:pt idx="28269">
                  <c:v>282.689999999887</c:v>
                </c:pt>
                <c:pt idx="28270">
                  <c:v>282.699999999887</c:v>
                </c:pt>
                <c:pt idx="28271">
                  <c:v>282.709999999887</c:v>
                </c:pt>
                <c:pt idx="28272">
                  <c:v>282.719999999887</c:v>
                </c:pt>
                <c:pt idx="28273">
                  <c:v>282.729999999887</c:v>
                </c:pt>
                <c:pt idx="28274">
                  <c:v>282.7399999998869</c:v>
                </c:pt>
                <c:pt idx="28275">
                  <c:v>282.749999999887</c:v>
                </c:pt>
                <c:pt idx="28276">
                  <c:v>282.759999999887</c:v>
                </c:pt>
                <c:pt idx="28277">
                  <c:v>282.769999999887</c:v>
                </c:pt>
                <c:pt idx="28278">
                  <c:v>282.779999999887</c:v>
                </c:pt>
                <c:pt idx="28279">
                  <c:v>282.789999999887</c:v>
                </c:pt>
                <c:pt idx="28280">
                  <c:v>282.7999999998869</c:v>
                </c:pt>
                <c:pt idx="28281">
                  <c:v>282.809999999887</c:v>
                </c:pt>
                <c:pt idx="28282">
                  <c:v>282.819999999887</c:v>
                </c:pt>
                <c:pt idx="28283">
                  <c:v>282.829999999887</c:v>
                </c:pt>
                <c:pt idx="28284">
                  <c:v>282.839999999887</c:v>
                </c:pt>
                <c:pt idx="28285">
                  <c:v>282.849999999887</c:v>
                </c:pt>
                <c:pt idx="28286">
                  <c:v>282.859999999887</c:v>
                </c:pt>
                <c:pt idx="28287">
                  <c:v>282.869999999887</c:v>
                </c:pt>
                <c:pt idx="28288">
                  <c:v>282.879999999887</c:v>
                </c:pt>
                <c:pt idx="28289">
                  <c:v>282.889999999887</c:v>
                </c:pt>
                <c:pt idx="28290">
                  <c:v>282.899999999887</c:v>
                </c:pt>
                <c:pt idx="28291">
                  <c:v>282.909999999887</c:v>
                </c:pt>
                <c:pt idx="28292">
                  <c:v>282.919999999887</c:v>
                </c:pt>
                <c:pt idx="28293">
                  <c:v>282.9299999998869</c:v>
                </c:pt>
                <c:pt idx="28294">
                  <c:v>282.939999999887</c:v>
                </c:pt>
                <c:pt idx="28295">
                  <c:v>282.949999999887</c:v>
                </c:pt>
                <c:pt idx="28296">
                  <c:v>282.959999999887</c:v>
                </c:pt>
                <c:pt idx="28297">
                  <c:v>282.969999999887</c:v>
                </c:pt>
                <c:pt idx="28298">
                  <c:v>282.979999999887</c:v>
                </c:pt>
                <c:pt idx="28299">
                  <c:v>282.9899999998869</c:v>
                </c:pt>
                <c:pt idx="28300">
                  <c:v>282.9999999998869</c:v>
                </c:pt>
                <c:pt idx="28301">
                  <c:v>283.009999999887</c:v>
                </c:pt>
                <c:pt idx="28302">
                  <c:v>283.019999999887</c:v>
                </c:pt>
                <c:pt idx="28303">
                  <c:v>283.029999999887</c:v>
                </c:pt>
                <c:pt idx="28304">
                  <c:v>283.039999999887</c:v>
                </c:pt>
                <c:pt idx="28305">
                  <c:v>283.049999999887</c:v>
                </c:pt>
                <c:pt idx="28306">
                  <c:v>283.059999999887</c:v>
                </c:pt>
                <c:pt idx="28307">
                  <c:v>283.069999999887</c:v>
                </c:pt>
                <c:pt idx="28308">
                  <c:v>283.079999999887</c:v>
                </c:pt>
                <c:pt idx="28309">
                  <c:v>283.089999999887</c:v>
                </c:pt>
                <c:pt idx="28310">
                  <c:v>283.099999999887</c:v>
                </c:pt>
                <c:pt idx="28311">
                  <c:v>283.109999999887</c:v>
                </c:pt>
                <c:pt idx="28312">
                  <c:v>283.119999999887</c:v>
                </c:pt>
                <c:pt idx="28313">
                  <c:v>283.129999999887</c:v>
                </c:pt>
                <c:pt idx="28314">
                  <c:v>283.139999999887</c:v>
                </c:pt>
                <c:pt idx="28315">
                  <c:v>283.149999999887</c:v>
                </c:pt>
                <c:pt idx="28316">
                  <c:v>283.159999999887</c:v>
                </c:pt>
                <c:pt idx="28317">
                  <c:v>283.169999999887</c:v>
                </c:pt>
                <c:pt idx="28318">
                  <c:v>283.179999999887</c:v>
                </c:pt>
                <c:pt idx="28319">
                  <c:v>283.189999999887</c:v>
                </c:pt>
                <c:pt idx="28320">
                  <c:v>283.199999999887</c:v>
                </c:pt>
                <c:pt idx="28321">
                  <c:v>283.209999999887</c:v>
                </c:pt>
                <c:pt idx="28322">
                  <c:v>283.219999999887</c:v>
                </c:pt>
                <c:pt idx="28323">
                  <c:v>283.229999999887</c:v>
                </c:pt>
                <c:pt idx="28324">
                  <c:v>283.2399999998869</c:v>
                </c:pt>
                <c:pt idx="28325">
                  <c:v>283.249999999887</c:v>
                </c:pt>
                <c:pt idx="28326">
                  <c:v>283.259999999887</c:v>
                </c:pt>
                <c:pt idx="28327">
                  <c:v>283.269999999887</c:v>
                </c:pt>
                <c:pt idx="28328">
                  <c:v>283.279999999887</c:v>
                </c:pt>
                <c:pt idx="28329">
                  <c:v>283.289999999887</c:v>
                </c:pt>
                <c:pt idx="28330">
                  <c:v>283.2999999998869</c:v>
                </c:pt>
                <c:pt idx="28331">
                  <c:v>283.309999999887</c:v>
                </c:pt>
                <c:pt idx="28332">
                  <c:v>283.319999999887</c:v>
                </c:pt>
                <c:pt idx="28333">
                  <c:v>283.329999999887</c:v>
                </c:pt>
                <c:pt idx="28334">
                  <c:v>283.339999999887</c:v>
                </c:pt>
                <c:pt idx="28335">
                  <c:v>283.349999999887</c:v>
                </c:pt>
                <c:pt idx="28336">
                  <c:v>283.359999999887</c:v>
                </c:pt>
                <c:pt idx="28337">
                  <c:v>283.369999999887</c:v>
                </c:pt>
                <c:pt idx="28338">
                  <c:v>283.379999999887</c:v>
                </c:pt>
                <c:pt idx="28339">
                  <c:v>283.389999999887</c:v>
                </c:pt>
                <c:pt idx="28340">
                  <c:v>283.399999999887</c:v>
                </c:pt>
                <c:pt idx="28341">
                  <c:v>283.409999999887</c:v>
                </c:pt>
                <c:pt idx="28342">
                  <c:v>283.419999999887</c:v>
                </c:pt>
                <c:pt idx="28343">
                  <c:v>283.4299999998869</c:v>
                </c:pt>
                <c:pt idx="28344">
                  <c:v>283.439999999887</c:v>
                </c:pt>
                <c:pt idx="28345">
                  <c:v>283.449999999887</c:v>
                </c:pt>
                <c:pt idx="28346">
                  <c:v>283.459999999887</c:v>
                </c:pt>
                <c:pt idx="28347">
                  <c:v>283.469999999887</c:v>
                </c:pt>
                <c:pt idx="28348">
                  <c:v>283.479999999887</c:v>
                </c:pt>
                <c:pt idx="28349">
                  <c:v>283.4899999998869</c:v>
                </c:pt>
                <c:pt idx="28350">
                  <c:v>283.4999999998869</c:v>
                </c:pt>
                <c:pt idx="28351">
                  <c:v>283.509999999887</c:v>
                </c:pt>
                <c:pt idx="28352">
                  <c:v>283.519999999887</c:v>
                </c:pt>
                <c:pt idx="28353">
                  <c:v>283.529999999887</c:v>
                </c:pt>
                <c:pt idx="28354">
                  <c:v>283.539999999887</c:v>
                </c:pt>
                <c:pt idx="28355">
                  <c:v>283.549999999887</c:v>
                </c:pt>
                <c:pt idx="28356">
                  <c:v>283.559999999887</c:v>
                </c:pt>
                <c:pt idx="28357">
                  <c:v>283.569999999887</c:v>
                </c:pt>
                <c:pt idx="28358">
                  <c:v>283.579999999887</c:v>
                </c:pt>
                <c:pt idx="28359">
                  <c:v>283.589999999887</c:v>
                </c:pt>
                <c:pt idx="28360">
                  <c:v>283.599999999887</c:v>
                </c:pt>
                <c:pt idx="28361">
                  <c:v>283.609999999887</c:v>
                </c:pt>
                <c:pt idx="28362">
                  <c:v>283.619999999887</c:v>
                </c:pt>
                <c:pt idx="28363">
                  <c:v>283.629999999887</c:v>
                </c:pt>
                <c:pt idx="28364">
                  <c:v>283.639999999887</c:v>
                </c:pt>
                <c:pt idx="28365">
                  <c:v>283.649999999887</c:v>
                </c:pt>
                <c:pt idx="28366">
                  <c:v>283.659999999887</c:v>
                </c:pt>
                <c:pt idx="28367">
                  <c:v>283.669999999887</c:v>
                </c:pt>
                <c:pt idx="28368">
                  <c:v>283.679999999887</c:v>
                </c:pt>
                <c:pt idx="28369">
                  <c:v>283.689999999887</c:v>
                </c:pt>
                <c:pt idx="28370">
                  <c:v>283.699999999887</c:v>
                </c:pt>
                <c:pt idx="28371">
                  <c:v>283.709999999887</c:v>
                </c:pt>
                <c:pt idx="28372">
                  <c:v>283.719999999886</c:v>
                </c:pt>
                <c:pt idx="28373">
                  <c:v>283.729999999886</c:v>
                </c:pt>
                <c:pt idx="28374">
                  <c:v>283.7399999998859</c:v>
                </c:pt>
                <c:pt idx="28375">
                  <c:v>283.749999999886</c:v>
                </c:pt>
                <c:pt idx="28376">
                  <c:v>283.759999999886</c:v>
                </c:pt>
                <c:pt idx="28377">
                  <c:v>283.769999999886</c:v>
                </c:pt>
                <c:pt idx="28378">
                  <c:v>283.779999999886</c:v>
                </c:pt>
                <c:pt idx="28379">
                  <c:v>283.789999999886</c:v>
                </c:pt>
                <c:pt idx="28380">
                  <c:v>283.7999999998859</c:v>
                </c:pt>
                <c:pt idx="28381">
                  <c:v>283.809999999886</c:v>
                </c:pt>
                <c:pt idx="28382">
                  <c:v>283.819999999886</c:v>
                </c:pt>
                <c:pt idx="28383">
                  <c:v>283.829999999886</c:v>
                </c:pt>
                <c:pt idx="28384">
                  <c:v>283.839999999886</c:v>
                </c:pt>
                <c:pt idx="28385">
                  <c:v>283.849999999886</c:v>
                </c:pt>
                <c:pt idx="28386">
                  <c:v>283.859999999886</c:v>
                </c:pt>
                <c:pt idx="28387">
                  <c:v>283.869999999886</c:v>
                </c:pt>
                <c:pt idx="28388">
                  <c:v>283.879999999886</c:v>
                </c:pt>
                <c:pt idx="28389">
                  <c:v>283.889999999886</c:v>
                </c:pt>
                <c:pt idx="28390">
                  <c:v>283.899999999886</c:v>
                </c:pt>
                <c:pt idx="28391">
                  <c:v>283.909999999886</c:v>
                </c:pt>
                <c:pt idx="28392">
                  <c:v>283.919999999886</c:v>
                </c:pt>
                <c:pt idx="28393">
                  <c:v>283.9299999998859</c:v>
                </c:pt>
                <c:pt idx="28394">
                  <c:v>283.939999999886</c:v>
                </c:pt>
                <c:pt idx="28395">
                  <c:v>283.949999999886</c:v>
                </c:pt>
                <c:pt idx="28396">
                  <c:v>283.959999999886</c:v>
                </c:pt>
                <c:pt idx="28397">
                  <c:v>283.969999999886</c:v>
                </c:pt>
                <c:pt idx="28398">
                  <c:v>283.979999999886</c:v>
                </c:pt>
                <c:pt idx="28399">
                  <c:v>283.9899999998859</c:v>
                </c:pt>
                <c:pt idx="28400">
                  <c:v>283.9999999998859</c:v>
                </c:pt>
                <c:pt idx="28401">
                  <c:v>284.009999999886</c:v>
                </c:pt>
                <c:pt idx="28402">
                  <c:v>284.019999999886</c:v>
                </c:pt>
                <c:pt idx="28403">
                  <c:v>284.029999999886</c:v>
                </c:pt>
                <c:pt idx="28404">
                  <c:v>284.039999999886</c:v>
                </c:pt>
                <c:pt idx="28405">
                  <c:v>284.049999999886</c:v>
                </c:pt>
                <c:pt idx="28406">
                  <c:v>284.059999999886</c:v>
                </c:pt>
                <c:pt idx="28407">
                  <c:v>284.069999999886</c:v>
                </c:pt>
                <c:pt idx="28408">
                  <c:v>284.079999999886</c:v>
                </c:pt>
                <c:pt idx="28409">
                  <c:v>284.089999999886</c:v>
                </c:pt>
                <c:pt idx="28410">
                  <c:v>284.099999999886</c:v>
                </c:pt>
                <c:pt idx="28411">
                  <c:v>284.109999999886</c:v>
                </c:pt>
                <c:pt idx="28412">
                  <c:v>284.119999999886</c:v>
                </c:pt>
                <c:pt idx="28413">
                  <c:v>284.129999999886</c:v>
                </c:pt>
                <c:pt idx="28414">
                  <c:v>284.139999999886</c:v>
                </c:pt>
                <c:pt idx="28415">
                  <c:v>284.149999999886</c:v>
                </c:pt>
                <c:pt idx="28416">
                  <c:v>284.159999999886</c:v>
                </c:pt>
                <c:pt idx="28417">
                  <c:v>284.169999999886</c:v>
                </c:pt>
                <c:pt idx="28418">
                  <c:v>284.179999999886</c:v>
                </c:pt>
                <c:pt idx="28419">
                  <c:v>284.1899999998861</c:v>
                </c:pt>
                <c:pt idx="28420">
                  <c:v>284.199999999886</c:v>
                </c:pt>
                <c:pt idx="28421">
                  <c:v>284.209999999886</c:v>
                </c:pt>
                <c:pt idx="28422">
                  <c:v>284.219999999886</c:v>
                </c:pt>
                <c:pt idx="28423">
                  <c:v>284.229999999886</c:v>
                </c:pt>
                <c:pt idx="28424">
                  <c:v>284.2399999998859</c:v>
                </c:pt>
                <c:pt idx="28425">
                  <c:v>284.249999999886</c:v>
                </c:pt>
                <c:pt idx="28426">
                  <c:v>284.259999999886</c:v>
                </c:pt>
                <c:pt idx="28427">
                  <c:v>284.269999999886</c:v>
                </c:pt>
                <c:pt idx="28428">
                  <c:v>284.279999999886</c:v>
                </c:pt>
                <c:pt idx="28429">
                  <c:v>284.289999999886</c:v>
                </c:pt>
                <c:pt idx="28430">
                  <c:v>284.2999999998859</c:v>
                </c:pt>
                <c:pt idx="28431">
                  <c:v>284.309999999886</c:v>
                </c:pt>
                <c:pt idx="28432">
                  <c:v>284.319999999886</c:v>
                </c:pt>
                <c:pt idx="28433">
                  <c:v>284.329999999886</c:v>
                </c:pt>
                <c:pt idx="28434">
                  <c:v>284.339999999886</c:v>
                </c:pt>
                <c:pt idx="28435">
                  <c:v>284.349999999886</c:v>
                </c:pt>
                <c:pt idx="28436">
                  <c:v>284.359999999886</c:v>
                </c:pt>
                <c:pt idx="28437">
                  <c:v>284.369999999886</c:v>
                </c:pt>
                <c:pt idx="28438">
                  <c:v>284.379999999886</c:v>
                </c:pt>
                <c:pt idx="28439">
                  <c:v>284.389999999886</c:v>
                </c:pt>
                <c:pt idx="28440">
                  <c:v>284.399999999886</c:v>
                </c:pt>
                <c:pt idx="28441">
                  <c:v>284.409999999886</c:v>
                </c:pt>
                <c:pt idx="28442">
                  <c:v>284.419999999886</c:v>
                </c:pt>
                <c:pt idx="28443">
                  <c:v>284.4299999998859</c:v>
                </c:pt>
                <c:pt idx="28444">
                  <c:v>284.439999999886</c:v>
                </c:pt>
                <c:pt idx="28445">
                  <c:v>284.449999999886</c:v>
                </c:pt>
                <c:pt idx="28446">
                  <c:v>284.459999999886</c:v>
                </c:pt>
                <c:pt idx="28447">
                  <c:v>284.469999999886</c:v>
                </c:pt>
                <c:pt idx="28448">
                  <c:v>284.479999999886</c:v>
                </c:pt>
                <c:pt idx="28449">
                  <c:v>284.4899999998859</c:v>
                </c:pt>
                <c:pt idx="28450">
                  <c:v>284.4999999998859</c:v>
                </c:pt>
                <c:pt idx="28451">
                  <c:v>284.509999999886</c:v>
                </c:pt>
                <c:pt idx="28452">
                  <c:v>284.519999999886</c:v>
                </c:pt>
                <c:pt idx="28453">
                  <c:v>284.529999999886</c:v>
                </c:pt>
                <c:pt idx="28454">
                  <c:v>284.539999999886</c:v>
                </c:pt>
                <c:pt idx="28455">
                  <c:v>284.549999999886</c:v>
                </c:pt>
                <c:pt idx="28456">
                  <c:v>284.559999999886</c:v>
                </c:pt>
                <c:pt idx="28457">
                  <c:v>284.569999999886</c:v>
                </c:pt>
                <c:pt idx="28458">
                  <c:v>284.579999999886</c:v>
                </c:pt>
                <c:pt idx="28459">
                  <c:v>284.589999999886</c:v>
                </c:pt>
                <c:pt idx="28460">
                  <c:v>284.599999999886</c:v>
                </c:pt>
                <c:pt idx="28461">
                  <c:v>284.609999999886</c:v>
                </c:pt>
                <c:pt idx="28462">
                  <c:v>284.619999999886</c:v>
                </c:pt>
                <c:pt idx="28463">
                  <c:v>284.629999999886</c:v>
                </c:pt>
                <c:pt idx="28464">
                  <c:v>284.639999999886</c:v>
                </c:pt>
                <c:pt idx="28465">
                  <c:v>284.649999999886</c:v>
                </c:pt>
                <c:pt idx="28466">
                  <c:v>284.659999999886</c:v>
                </c:pt>
                <c:pt idx="28467">
                  <c:v>284.669999999886</c:v>
                </c:pt>
                <c:pt idx="28468">
                  <c:v>284.679999999886</c:v>
                </c:pt>
                <c:pt idx="28469">
                  <c:v>284.6899999998861</c:v>
                </c:pt>
                <c:pt idx="28470">
                  <c:v>284.699999999886</c:v>
                </c:pt>
                <c:pt idx="28471">
                  <c:v>284.709999999886</c:v>
                </c:pt>
                <c:pt idx="28472">
                  <c:v>284.719999999886</c:v>
                </c:pt>
                <c:pt idx="28473">
                  <c:v>284.729999999886</c:v>
                </c:pt>
                <c:pt idx="28474">
                  <c:v>284.7399999998859</c:v>
                </c:pt>
                <c:pt idx="28475">
                  <c:v>284.749999999886</c:v>
                </c:pt>
                <c:pt idx="28476">
                  <c:v>284.759999999886</c:v>
                </c:pt>
                <c:pt idx="28477">
                  <c:v>284.769999999886</c:v>
                </c:pt>
                <c:pt idx="28478">
                  <c:v>284.779999999886</c:v>
                </c:pt>
                <c:pt idx="28479">
                  <c:v>284.789999999886</c:v>
                </c:pt>
                <c:pt idx="28480">
                  <c:v>284.7999999998859</c:v>
                </c:pt>
                <c:pt idx="28481">
                  <c:v>284.809999999886</c:v>
                </c:pt>
                <c:pt idx="28482">
                  <c:v>284.819999999885</c:v>
                </c:pt>
                <c:pt idx="28483">
                  <c:v>284.829999999885</c:v>
                </c:pt>
                <c:pt idx="28484">
                  <c:v>284.8399999998849</c:v>
                </c:pt>
                <c:pt idx="28485">
                  <c:v>284.849999999885</c:v>
                </c:pt>
                <c:pt idx="28486">
                  <c:v>284.859999999885</c:v>
                </c:pt>
                <c:pt idx="28487">
                  <c:v>284.869999999885</c:v>
                </c:pt>
                <c:pt idx="28488">
                  <c:v>284.879999999885</c:v>
                </c:pt>
                <c:pt idx="28489">
                  <c:v>284.889999999885</c:v>
                </c:pt>
                <c:pt idx="28490">
                  <c:v>284.8999999998849</c:v>
                </c:pt>
                <c:pt idx="28491">
                  <c:v>284.9099999998849</c:v>
                </c:pt>
                <c:pt idx="28492">
                  <c:v>284.919999999885</c:v>
                </c:pt>
                <c:pt idx="28493">
                  <c:v>284.929999999885</c:v>
                </c:pt>
                <c:pt idx="28494">
                  <c:v>284.9399999998849</c:v>
                </c:pt>
                <c:pt idx="28495">
                  <c:v>284.949999999885</c:v>
                </c:pt>
                <c:pt idx="28496">
                  <c:v>284.959999999885</c:v>
                </c:pt>
                <c:pt idx="28497">
                  <c:v>284.9699999998849</c:v>
                </c:pt>
                <c:pt idx="28498">
                  <c:v>284.979999999885</c:v>
                </c:pt>
                <c:pt idx="28499">
                  <c:v>284.989999999885</c:v>
                </c:pt>
                <c:pt idx="28500">
                  <c:v>284.9999999998849</c:v>
                </c:pt>
                <c:pt idx="28501">
                  <c:v>285.009999999885</c:v>
                </c:pt>
                <c:pt idx="28502">
                  <c:v>285.019999999885</c:v>
                </c:pt>
                <c:pt idx="28503">
                  <c:v>285.0299999998849</c:v>
                </c:pt>
                <c:pt idx="28504">
                  <c:v>285.039999999885</c:v>
                </c:pt>
                <c:pt idx="28505">
                  <c:v>285.049999999885</c:v>
                </c:pt>
                <c:pt idx="28506">
                  <c:v>285.059999999885</c:v>
                </c:pt>
                <c:pt idx="28507">
                  <c:v>285.069999999885</c:v>
                </c:pt>
                <c:pt idx="28508">
                  <c:v>285.079999999885</c:v>
                </c:pt>
                <c:pt idx="28509">
                  <c:v>285.0899999998849</c:v>
                </c:pt>
                <c:pt idx="28510">
                  <c:v>285.0999999998849</c:v>
                </c:pt>
                <c:pt idx="28511">
                  <c:v>285.109999999885</c:v>
                </c:pt>
                <c:pt idx="28512">
                  <c:v>285.119999999885</c:v>
                </c:pt>
                <c:pt idx="28513">
                  <c:v>285.129999999885</c:v>
                </c:pt>
                <c:pt idx="28514">
                  <c:v>285.139999999885</c:v>
                </c:pt>
                <c:pt idx="28515">
                  <c:v>285.149999999885</c:v>
                </c:pt>
                <c:pt idx="28516">
                  <c:v>285.159999999885</c:v>
                </c:pt>
                <c:pt idx="28517">
                  <c:v>285.169999999885</c:v>
                </c:pt>
                <c:pt idx="28518">
                  <c:v>285.179999999885</c:v>
                </c:pt>
                <c:pt idx="28519">
                  <c:v>285.189999999885</c:v>
                </c:pt>
                <c:pt idx="28520">
                  <c:v>285.199999999885</c:v>
                </c:pt>
                <c:pt idx="28521">
                  <c:v>285.209999999885</c:v>
                </c:pt>
                <c:pt idx="28522">
                  <c:v>285.2199999998849</c:v>
                </c:pt>
                <c:pt idx="28523">
                  <c:v>285.229999999885</c:v>
                </c:pt>
                <c:pt idx="28524">
                  <c:v>285.239999999885</c:v>
                </c:pt>
                <c:pt idx="28525">
                  <c:v>285.249999999885</c:v>
                </c:pt>
                <c:pt idx="28526">
                  <c:v>285.259999999885</c:v>
                </c:pt>
                <c:pt idx="28527">
                  <c:v>285.269999999885</c:v>
                </c:pt>
                <c:pt idx="28528">
                  <c:v>285.2799999998849</c:v>
                </c:pt>
                <c:pt idx="28529">
                  <c:v>285.289999999885</c:v>
                </c:pt>
                <c:pt idx="28530">
                  <c:v>285.299999999885</c:v>
                </c:pt>
                <c:pt idx="28531">
                  <c:v>285.309999999885</c:v>
                </c:pt>
                <c:pt idx="28532">
                  <c:v>285.319999999885</c:v>
                </c:pt>
                <c:pt idx="28533">
                  <c:v>285.329999999885</c:v>
                </c:pt>
                <c:pt idx="28534">
                  <c:v>285.3399999998849</c:v>
                </c:pt>
                <c:pt idx="28535">
                  <c:v>285.349999999885</c:v>
                </c:pt>
                <c:pt idx="28536">
                  <c:v>285.359999999885</c:v>
                </c:pt>
                <c:pt idx="28537">
                  <c:v>285.369999999885</c:v>
                </c:pt>
                <c:pt idx="28538">
                  <c:v>285.379999999885</c:v>
                </c:pt>
                <c:pt idx="28539">
                  <c:v>285.389999999885</c:v>
                </c:pt>
                <c:pt idx="28540">
                  <c:v>285.3999999998849</c:v>
                </c:pt>
                <c:pt idx="28541">
                  <c:v>285.4099999998849</c:v>
                </c:pt>
                <c:pt idx="28542">
                  <c:v>285.419999999885</c:v>
                </c:pt>
                <c:pt idx="28543">
                  <c:v>285.429999999885</c:v>
                </c:pt>
                <c:pt idx="28544">
                  <c:v>285.4399999998849</c:v>
                </c:pt>
                <c:pt idx="28545">
                  <c:v>285.449999999885</c:v>
                </c:pt>
                <c:pt idx="28546">
                  <c:v>285.459999999885</c:v>
                </c:pt>
                <c:pt idx="28547">
                  <c:v>285.4699999998849</c:v>
                </c:pt>
                <c:pt idx="28548">
                  <c:v>285.479999999885</c:v>
                </c:pt>
                <c:pt idx="28549">
                  <c:v>285.489999999885</c:v>
                </c:pt>
                <c:pt idx="28550">
                  <c:v>285.4999999998849</c:v>
                </c:pt>
                <c:pt idx="28551">
                  <c:v>285.509999999885</c:v>
                </c:pt>
                <c:pt idx="28552">
                  <c:v>285.519999999885</c:v>
                </c:pt>
                <c:pt idx="28553">
                  <c:v>285.5299999998849</c:v>
                </c:pt>
                <c:pt idx="28554">
                  <c:v>285.539999999885</c:v>
                </c:pt>
                <c:pt idx="28555">
                  <c:v>285.549999999885</c:v>
                </c:pt>
                <c:pt idx="28556">
                  <c:v>285.559999999885</c:v>
                </c:pt>
                <c:pt idx="28557">
                  <c:v>285.569999999885</c:v>
                </c:pt>
                <c:pt idx="28558">
                  <c:v>285.579999999885</c:v>
                </c:pt>
                <c:pt idx="28559">
                  <c:v>285.5899999998849</c:v>
                </c:pt>
                <c:pt idx="28560">
                  <c:v>285.5999999998849</c:v>
                </c:pt>
                <c:pt idx="28561">
                  <c:v>285.609999999885</c:v>
                </c:pt>
                <c:pt idx="28562">
                  <c:v>285.619999999885</c:v>
                </c:pt>
                <c:pt idx="28563">
                  <c:v>285.629999999885</c:v>
                </c:pt>
                <c:pt idx="28564">
                  <c:v>285.639999999885</c:v>
                </c:pt>
                <c:pt idx="28565">
                  <c:v>285.649999999885</c:v>
                </c:pt>
                <c:pt idx="28566">
                  <c:v>285.659999999885</c:v>
                </c:pt>
                <c:pt idx="28567">
                  <c:v>285.669999999885</c:v>
                </c:pt>
                <c:pt idx="28568">
                  <c:v>285.679999999885</c:v>
                </c:pt>
                <c:pt idx="28569">
                  <c:v>285.689999999885</c:v>
                </c:pt>
                <c:pt idx="28570">
                  <c:v>285.699999999885</c:v>
                </c:pt>
                <c:pt idx="28571">
                  <c:v>285.709999999885</c:v>
                </c:pt>
                <c:pt idx="28572">
                  <c:v>285.7199999998849</c:v>
                </c:pt>
                <c:pt idx="28573">
                  <c:v>285.729999999885</c:v>
                </c:pt>
                <c:pt idx="28574">
                  <c:v>285.739999999885</c:v>
                </c:pt>
                <c:pt idx="28575">
                  <c:v>285.749999999885</c:v>
                </c:pt>
                <c:pt idx="28576">
                  <c:v>285.759999999885</c:v>
                </c:pt>
                <c:pt idx="28577">
                  <c:v>285.769999999885</c:v>
                </c:pt>
                <c:pt idx="28578">
                  <c:v>285.7799999998849</c:v>
                </c:pt>
                <c:pt idx="28579">
                  <c:v>285.789999999885</c:v>
                </c:pt>
                <c:pt idx="28580">
                  <c:v>285.799999999885</c:v>
                </c:pt>
                <c:pt idx="28581">
                  <c:v>285.809999999885</c:v>
                </c:pt>
                <c:pt idx="28582">
                  <c:v>285.819999999885</c:v>
                </c:pt>
                <c:pt idx="28583">
                  <c:v>285.829999999885</c:v>
                </c:pt>
                <c:pt idx="28584">
                  <c:v>285.8399999998849</c:v>
                </c:pt>
                <c:pt idx="28585">
                  <c:v>285.849999999885</c:v>
                </c:pt>
                <c:pt idx="28586">
                  <c:v>285.859999999885</c:v>
                </c:pt>
                <c:pt idx="28587">
                  <c:v>285.869999999885</c:v>
                </c:pt>
                <c:pt idx="28588">
                  <c:v>285.879999999885</c:v>
                </c:pt>
                <c:pt idx="28589">
                  <c:v>285.889999999885</c:v>
                </c:pt>
                <c:pt idx="28590">
                  <c:v>285.8999999998849</c:v>
                </c:pt>
                <c:pt idx="28591">
                  <c:v>285.9099999998849</c:v>
                </c:pt>
                <c:pt idx="28592">
                  <c:v>285.9199999998839</c:v>
                </c:pt>
                <c:pt idx="28593">
                  <c:v>285.929999999884</c:v>
                </c:pt>
                <c:pt idx="28594">
                  <c:v>285.9399999998839</c:v>
                </c:pt>
                <c:pt idx="28595">
                  <c:v>285.949999999884</c:v>
                </c:pt>
                <c:pt idx="28596">
                  <c:v>285.959999999884</c:v>
                </c:pt>
                <c:pt idx="28597">
                  <c:v>285.969999999884</c:v>
                </c:pt>
                <c:pt idx="28598">
                  <c:v>285.9799999998839</c:v>
                </c:pt>
                <c:pt idx="28599">
                  <c:v>285.989999999884</c:v>
                </c:pt>
                <c:pt idx="28600">
                  <c:v>285.9999999998839</c:v>
                </c:pt>
                <c:pt idx="28601">
                  <c:v>286.009999999884</c:v>
                </c:pt>
                <c:pt idx="28602">
                  <c:v>286.019999999884</c:v>
                </c:pt>
                <c:pt idx="28603">
                  <c:v>286.029999999884</c:v>
                </c:pt>
                <c:pt idx="28604">
                  <c:v>286.0399999998839</c:v>
                </c:pt>
                <c:pt idx="28605">
                  <c:v>286.0499999998841</c:v>
                </c:pt>
                <c:pt idx="28606">
                  <c:v>286.059999999884</c:v>
                </c:pt>
                <c:pt idx="28607">
                  <c:v>286.069999999884</c:v>
                </c:pt>
                <c:pt idx="28608">
                  <c:v>286.079999999884</c:v>
                </c:pt>
                <c:pt idx="28609">
                  <c:v>286.089999999884</c:v>
                </c:pt>
                <c:pt idx="28610">
                  <c:v>286.0999999998839</c:v>
                </c:pt>
                <c:pt idx="28611">
                  <c:v>286.109999999884</c:v>
                </c:pt>
                <c:pt idx="28612">
                  <c:v>286.119999999884</c:v>
                </c:pt>
                <c:pt idx="28613">
                  <c:v>286.129999999884</c:v>
                </c:pt>
                <c:pt idx="28614">
                  <c:v>286.139999999884</c:v>
                </c:pt>
                <c:pt idx="28615">
                  <c:v>286.149999999884</c:v>
                </c:pt>
                <c:pt idx="28616">
                  <c:v>286.159999999884</c:v>
                </c:pt>
                <c:pt idx="28617">
                  <c:v>286.169999999884</c:v>
                </c:pt>
                <c:pt idx="28618">
                  <c:v>286.179999999884</c:v>
                </c:pt>
                <c:pt idx="28619">
                  <c:v>286.189999999884</c:v>
                </c:pt>
                <c:pt idx="28620">
                  <c:v>286.199999999884</c:v>
                </c:pt>
                <c:pt idx="28621">
                  <c:v>286.209999999884</c:v>
                </c:pt>
                <c:pt idx="28622">
                  <c:v>286.219999999884</c:v>
                </c:pt>
                <c:pt idx="28623">
                  <c:v>286.2299999998839</c:v>
                </c:pt>
                <c:pt idx="28624">
                  <c:v>286.239999999884</c:v>
                </c:pt>
                <c:pt idx="28625">
                  <c:v>286.249999999884</c:v>
                </c:pt>
                <c:pt idx="28626">
                  <c:v>286.259999999884</c:v>
                </c:pt>
                <c:pt idx="28627">
                  <c:v>286.269999999884</c:v>
                </c:pt>
                <c:pt idx="28628">
                  <c:v>286.279999999884</c:v>
                </c:pt>
                <c:pt idx="28629">
                  <c:v>286.2899999998839</c:v>
                </c:pt>
                <c:pt idx="28630">
                  <c:v>286.299999999884</c:v>
                </c:pt>
                <c:pt idx="28631">
                  <c:v>286.309999999884</c:v>
                </c:pt>
                <c:pt idx="28632">
                  <c:v>286.319999999884</c:v>
                </c:pt>
                <c:pt idx="28633">
                  <c:v>286.329999999884</c:v>
                </c:pt>
                <c:pt idx="28634">
                  <c:v>286.339999999884</c:v>
                </c:pt>
                <c:pt idx="28635">
                  <c:v>286.349999999884</c:v>
                </c:pt>
                <c:pt idx="28636">
                  <c:v>286.359999999884</c:v>
                </c:pt>
                <c:pt idx="28637">
                  <c:v>286.369999999884</c:v>
                </c:pt>
                <c:pt idx="28638">
                  <c:v>286.379999999884</c:v>
                </c:pt>
                <c:pt idx="28639">
                  <c:v>286.389999999884</c:v>
                </c:pt>
                <c:pt idx="28640">
                  <c:v>286.399999999884</c:v>
                </c:pt>
                <c:pt idx="28641">
                  <c:v>286.409999999884</c:v>
                </c:pt>
                <c:pt idx="28642">
                  <c:v>286.4199999998839</c:v>
                </c:pt>
                <c:pt idx="28643">
                  <c:v>286.429999999884</c:v>
                </c:pt>
                <c:pt idx="28644">
                  <c:v>286.4399999998839</c:v>
                </c:pt>
                <c:pt idx="28645">
                  <c:v>286.449999999884</c:v>
                </c:pt>
                <c:pt idx="28646">
                  <c:v>286.459999999884</c:v>
                </c:pt>
                <c:pt idx="28647">
                  <c:v>286.469999999884</c:v>
                </c:pt>
                <c:pt idx="28648">
                  <c:v>286.4799999998839</c:v>
                </c:pt>
                <c:pt idx="28649">
                  <c:v>286.489999999884</c:v>
                </c:pt>
                <c:pt idx="28650">
                  <c:v>286.4999999998839</c:v>
                </c:pt>
                <c:pt idx="28651">
                  <c:v>286.509999999884</c:v>
                </c:pt>
                <c:pt idx="28652">
                  <c:v>286.519999999884</c:v>
                </c:pt>
                <c:pt idx="28653">
                  <c:v>286.529999999884</c:v>
                </c:pt>
                <c:pt idx="28654">
                  <c:v>286.5399999998839</c:v>
                </c:pt>
                <c:pt idx="28655">
                  <c:v>286.5499999998841</c:v>
                </c:pt>
                <c:pt idx="28656">
                  <c:v>286.559999999884</c:v>
                </c:pt>
                <c:pt idx="28657">
                  <c:v>286.569999999884</c:v>
                </c:pt>
                <c:pt idx="28658">
                  <c:v>286.579999999884</c:v>
                </c:pt>
                <c:pt idx="28659">
                  <c:v>286.589999999884</c:v>
                </c:pt>
                <c:pt idx="28660">
                  <c:v>286.5999999998839</c:v>
                </c:pt>
                <c:pt idx="28661">
                  <c:v>286.609999999884</c:v>
                </c:pt>
                <c:pt idx="28662">
                  <c:v>286.619999999884</c:v>
                </c:pt>
                <c:pt idx="28663">
                  <c:v>286.629999999884</c:v>
                </c:pt>
                <c:pt idx="28664">
                  <c:v>286.639999999884</c:v>
                </c:pt>
                <c:pt idx="28665">
                  <c:v>286.649999999884</c:v>
                </c:pt>
                <c:pt idx="28666">
                  <c:v>286.659999999884</c:v>
                </c:pt>
                <c:pt idx="28667">
                  <c:v>286.669999999884</c:v>
                </c:pt>
                <c:pt idx="28668">
                  <c:v>286.679999999884</c:v>
                </c:pt>
                <c:pt idx="28669">
                  <c:v>286.689999999884</c:v>
                </c:pt>
                <c:pt idx="28670">
                  <c:v>286.699999999884</c:v>
                </c:pt>
                <c:pt idx="28671">
                  <c:v>286.709999999884</c:v>
                </c:pt>
                <c:pt idx="28672">
                  <c:v>286.719999999884</c:v>
                </c:pt>
                <c:pt idx="28673">
                  <c:v>286.7299999998839</c:v>
                </c:pt>
                <c:pt idx="28674">
                  <c:v>286.739999999884</c:v>
                </c:pt>
                <c:pt idx="28675">
                  <c:v>286.749999999884</c:v>
                </c:pt>
                <c:pt idx="28676">
                  <c:v>286.759999999884</c:v>
                </c:pt>
                <c:pt idx="28677">
                  <c:v>286.769999999884</c:v>
                </c:pt>
                <c:pt idx="28678">
                  <c:v>286.779999999884</c:v>
                </c:pt>
                <c:pt idx="28679">
                  <c:v>286.7899999998839</c:v>
                </c:pt>
                <c:pt idx="28680">
                  <c:v>286.799999999884</c:v>
                </c:pt>
                <c:pt idx="28681">
                  <c:v>286.809999999884</c:v>
                </c:pt>
                <c:pt idx="28682">
                  <c:v>286.819999999884</c:v>
                </c:pt>
                <c:pt idx="28683">
                  <c:v>286.829999999884</c:v>
                </c:pt>
                <c:pt idx="28684">
                  <c:v>286.839999999884</c:v>
                </c:pt>
                <c:pt idx="28685">
                  <c:v>286.849999999884</c:v>
                </c:pt>
                <c:pt idx="28686">
                  <c:v>286.859999999884</c:v>
                </c:pt>
                <c:pt idx="28687">
                  <c:v>286.869999999884</c:v>
                </c:pt>
                <c:pt idx="28688">
                  <c:v>286.879999999884</c:v>
                </c:pt>
                <c:pt idx="28689">
                  <c:v>286.889999999884</c:v>
                </c:pt>
                <c:pt idx="28690">
                  <c:v>286.899999999884</c:v>
                </c:pt>
                <c:pt idx="28691">
                  <c:v>286.909999999884</c:v>
                </c:pt>
                <c:pt idx="28692">
                  <c:v>286.9199999998839</c:v>
                </c:pt>
                <c:pt idx="28693">
                  <c:v>286.929999999884</c:v>
                </c:pt>
                <c:pt idx="28694">
                  <c:v>286.9399999998839</c:v>
                </c:pt>
                <c:pt idx="28695">
                  <c:v>286.949999999884</c:v>
                </c:pt>
                <c:pt idx="28696">
                  <c:v>286.959999999884</c:v>
                </c:pt>
                <c:pt idx="28697">
                  <c:v>286.969999999884</c:v>
                </c:pt>
                <c:pt idx="28698">
                  <c:v>286.9799999998839</c:v>
                </c:pt>
                <c:pt idx="28699">
                  <c:v>286.989999999884</c:v>
                </c:pt>
                <c:pt idx="28700">
                  <c:v>286.9999999998839</c:v>
                </c:pt>
                <c:pt idx="28701">
                  <c:v>287.009999999884</c:v>
                </c:pt>
                <c:pt idx="28702">
                  <c:v>287.019999999883</c:v>
                </c:pt>
                <c:pt idx="28703">
                  <c:v>287.029999999883</c:v>
                </c:pt>
                <c:pt idx="28704">
                  <c:v>287.0399999998829</c:v>
                </c:pt>
                <c:pt idx="28705">
                  <c:v>287.0499999998831</c:v>
                </c:pt>
                <c:pt idx="28706">
                  <c:v>287.059999999883</c:v>
                </c:pt>
                <c:pt idx="28707">
                  <c:v>287.069999999883</c:v>
                </c:pt>
                <c:pt idx="28708">
                  <c:v>287.079999999883</c:v>
                </c:pt>
                <c:pt idx="28709">
                  <c:v>287.089999999883</c:v>
                </c:pt>
                <c:pt idx="28710">
                  <c:v>287.0999999998829</c:v>
                </c:pt>
                <c:pt idx="28711">
                  <c:v>287.109999999883</c:v>
                </c:pt>
                <c:pt idx="28712">
                  <c:v>287.119999999883</c:v>
                </c:pt>
                <c:pt idx="28713">
                  <c:v>287.129999999883</c:v>
                </c:pt>
                <c:pt idx="28714">
                  <c:v>287.139999999883</c:v>
                </c:pt>
                <c:pt idx="28715">
                  <c:v>287.149999999883</c:v>
                </c:pt>
                <c:pt idx="28716">
                  <c:v>287.159999999883</c:v>
                </c:pt>
                <c:pt idx="28717">
                  <c:v>287.169999999883</c:v>
                </c:pt>
                <c:pt idx="28718">
                  <c:v>287.179999999883</c:v>
                </c:pt>
                <c:pt idx="28719">
                  <c:v>287.189999999883</c:v>
                </c:pt>
                <c:pt idx="28720">
                  <c:v>287.199999999883</c:v>
                </c:pt>
                <c:pt idx="28721">
                  <c:v>287.209999999883</c:v>
                </c:pt>
                <c:pt idx="28722">
                  <c:v>287.219999999883</c:v>
                </c:pt>
                <c:pt idx="28723">
                  <c:v>287.2299999998829</c:v>
                </c:pt>
                <c:pt idx="28724">
                  <c:v>287.239999999883</c:v>
                </c:pt>
                <c:pt idx="28725">
                  <c:v>287.249999999883</c:v>
                </c:pt>
                <c:pt idx="28726">
                  <c:v>287.259999999883</c:v>
                </c:pt>
                <c:pt idx="28727">
                  <c:v>287.269999999883</c:v>
                </c:pt>
                <c:pt idx="28728">
                  <c:v>287.279999999883</c:v>
                </c:pt>
                <c:pt idx="28729">
                  <c:v>287.2899999998829</c:v>
                </c:pt>
                <c:pt idx="28730">
                  <c:v>287.299999999883</c:v>
                </c:pt>
                <c:pt idx="28731">
                  <c:v>287.309999999883</c:v>
                </c:pt>
                <c:pt idx="28732">
                  <c:v>287.319999999883</c:v>
                </c:pt>
                <c:pt idx="28733">
                  <c:v>287.329999999883</c:v>
                </c:pt>
                <c:pt idx="28734">
                  <c:v>287.339999999883</c:v>
                </c:pt>
                <c:pt idx="28735">
                  <c:v>287.349999999883</c:v>
                </c:pt>
                <c:pt idx="28736">
                  <c:v>287.359999999883</c:v>
                </c:pt>
                <c:pt idx="28737">
                  <c:v>287.369999999883</c:v>
                </c:pt>
                <c:pt idx="28738">
                  <c:v>287.379999999883</c:v>
                </c:pt>
                <c:pt idx="28739">
                  <c:v>287.389999999883</c:v>
                </c:pt>
                <c:pt idx="28740">
                  <c:v>287.399999999883</c:v>
                </c:pt>
                <c:pt idx="28741">
                  <c:v>287.4099999998829</c:v>
                </c:pt>
                <c:pt idx="28742">
                  <c:v>287.4199999998829</c:v>
                </c:pt>
                <c:pt idx="28743">
                  <c:v>287.429999999883</c:v>
                </c:pt>
                <c:pt idx="28744">
                  <c:v>287.439999999883</c:v>
                </c:pt>
                <c:pt idx="28745">
                  <c:v>287.449999999883</c:v>
                </c:pt>
                <c:pt idx="28746">
                  <c:v>287.459999999883</c:v>
                </c:pt>
                <c:pt idx="28747">
                  <c:v>287.469999999883</c:v>
                </c:pt>
                <c:pt idx="28748">
                  <c:v>287.4799999998829</c:v>
                </c:pt>
                <c:pt idx="28749">
                  <c:v>287.489999999883</c:v>
                </c:pt>
                <c:pt idx="28750">
                  <c:v>287.499999999883</c:v>
                </c:pt>
                <c:pt idx="28751">
                  <c:v>287.509999999883</c:v>
                </c:pt>
                <c:pt idx="28752">
                  <c:v>287.519999999883</c:v>
                </c:pt>
                <c:pt idx="28753">
                  <c:v>287.529999999883</c:v>
                </c:pt>
                <c:pt idx="28754">
                  <c:v>287.5399999998829</c:v>
                </c:pt>
                <c:pt idx="28755">
                  <c:v>287.5499999998831</c:v>
                </c:pt>
                <c:pt idx="28756">
                  <c:v>287.559999999883</c:v>
                </c:pt>
                <c:pt idx="28757">
                  <c:v>287.569999999883</c:v>
                </c:pt>
                <c:pt idx="28758">
                  <c:v>287.579999999883</c:v>
                </c:pt>
                <c:pt idx="28759">
                  <c:v>287.589999999883</c:v>
                </c:pt>
                <c:pt idx="28760">
                  <c:v>287.5999999998829</c:v>
                </c:pt>
                <c:pt idx="28761">
                  <c:v>287.609999999883</c:v>
                </c:pt>
                <c:pt idx="28762">
                  <c:v>287.619999999883</c:v>
                </c:pt>
                <c:pt idx="28763">
                  <c:v>287.629999999883</c:v>
                </c:pt>
                <c:pt idx="28764">
                  <c:v>287.639999999883</c:v>
                </c:pt>
                <c:pt idx="28765">
                  <c:v>287.649999999883</c:v>
                </c:pt>
                <c:pt idx="28766">
                  <c:v>287.659999999883</c:v>
                </c:pt>
                <c:pt idx="28767">
                  <c:v>287.669999999883</c:v>
                </c:pt>
                <c:pt idx="28768">
                  <c:v>287.679999999883</c:v>
                </c:pt>
                <c:pt idx="28769">
                  <c:v>287.689999999883</c:v>
                </c:pt>
                <c:pt idx="28770">
                  <c:v>287.699999999883</c:v>
                </c:pt>
                <c:pt idx="28771">
                  <c:v>287.709999999883</c:v>
                </c:pt>
                <c:pt idx="28772">
                  <c:v>287.719999999883</c:v>
                </c:pt>
                <c:pt idx="28773">
                  <c:v>287.7299999998829</c:v>
                </c:pt>
                <c:pt idx="28774">
                  <c:v>287.739999999883</c:v>
                </c:pt>
                <c:pt idx="28775">
                  <c:v>287.749999999883</c:v>
                </c:pt>
                <c:pt idx="28776">
                  <c:v>287.759999999883</c:v>
                </c:pt>
                <c:pt idx="28777">
                  <c:v>287.769999999883</c:v>
                </c:pt>
                <c:pt idx="28778">
                  <c:v>287.779999999883</c:v>
                </c:pt>
                <c:pt idx="28779">
                  <c:v>287.7899999998829</c:v>
                </c:pt>
                <c:pt idx="28780">
                  <c:v>287.799999999883</c:v>
                </c:pt>
                <c:pt idx="28781">
                  <c:v>287.809999999883</c:v>
                </c:pt>
                <c:pt idx="28782">
                  <c:v>287.819999999883</c:v>
                </c:pt>
                <c:pt idx="28783">
                  <c:v>287.829999999883</c:v>
                </c:pt>
                <c:pt idx="28784">
                  <c:v>287.839999999883</c:v>
                </c:pt>
                <c:pt idx="28785">
                  <c:v>287.849999999883</c:v>
                </c:pt>
                <c:pt idx="28786">
                  <c:v>287.859999999883</c:v>
                </c:pt>
                <c:pt idx="28787">
                  <c:v>287.869999999883</c:v>
                </c:pt>
                <c:pt idx="28788">
                  <c:v>287.879999999883</c:v>
                </c:pt>
                <c:pt idx="28789">
                  <c:v>287.889999999883</c:v>
                </c:pt>
                <c:pt idx="28790">
                  <c:v>287.899999999883</c:v>
                </c:pt>
                <c:pt idx="28791">
                  <c:v>287.9099999998829</c:v>
                </c:pt>
                <c:pt idx="28792">
                  <c:v>287.9199999998829</c:v>
                </c:pt>
                <c:pt idx="28793">
                  <c:v>287.929999999883</c:v>
                </c:pt>
                <c:pt idx="28794">
                  <c:v>287.939999999883</c:v>
                </c:pt>
                <c:pt idx="28795">
                  <c:v>287.949999999883</c:v>
                </c:pt>
                <c:pt idx="28796">
                  <c:v>287.959999999883</c:v>
                </c:pt>
                <c:pt idx="28797">
                  <c:v>287.969999999883</c:v>
                </c:pt>
                <c:pt idx="28798">
                  <c:v>287.9799999998829</c:v>
                </c:pt>
                <c:pt idx="28799">
                  <c:v>287.989999999883</c:v>
                </c:pt>
                <c:pt idx="28800">
                  <c:v>287.999999999883</c:v>
                </c:pt>
                <c:pt idx="28801">
                  <c:v>288.009999999883</c:v>
                </c:pt>
                <c:pt idx="28802">
                  <c:v>288.019999999883</c:v>
                </c:pt>
                <c:pt idx="28803">
                  <c:v>288.029999999883</c:v>
                </c:pt>
                <c:pt idx="28804">
                  <c:v>288.0399999998829</c:v>
                </c:pt>
                <c:pt idx="28805">
                  <c:v>288.0499999998831</c:v>
                </c:pt>
                <c:pt idx="28806">
                  <c:v>288.059999999883</c:v>
                </c:pt>
                <c:pt idx="28807">
                  <c:v>288.069999999883</c:v>
                </c:pt>
                <c:pt idx="28808">
                  <c:v>288.079999999883</c:v>
                </c:pt>
                <c:pt idx="28809">
                  <c:v>288.089999999883</c:v>
                </c:pt>
                <c:pt idx="28810">
                  <c:v>288.0999999998829</c:v>
                </c:pt>
                <c:pt idx="28811">
                  <c:v>288.109999999883</c:v>
                </c:pt>
                <c:pt idx="28812">
                  <c:v>288.119999999882</c:v>
                </c:pt>
                <c:pt idx="28813">
                  <c:v>288.129999999882</c:v>
                </c:pt>
                <c:pt idx="28814">
                  <c:v>288.139999999882</c:v>
                </c:pt>
                <c:pt idx="28815">
                  <c:v>288.1499999998821</c:v>
                </c:pt>
                <c:pt idx="28816">
                  <c:v>288.159999999882</c:v>
                </c:pt>
                <c:pt idx="28817">
                  <c:v>288.169999999882</c:v>
                </c:pt>
                <c:pt idx="28818">
                  <c:v>288.179999999882</c:v>
                </c:pt>
                <c:pt idx="28819">
                  <c:v>288.189999999882</c:v>
                </c:pt>
                <c:pt idx="28820">
                  <c:v>288.199999999882</c:v>
                </c:pt>
                <c:pt idx="28821">
                  <c:v>288.209999999882</c:v>
                </c:pt>
                <c:pt idx="28822">
                  <c:v>288.219999999882</c:v>
                </c:pt>
                <c:pt idx="28823">
                  <c:v>288.229999999882</c:v>
                </c:pt>
                <c:pt idx="28824">
                  <c:v>288.2399999998819</c:v>
                </c:pt>
                <c:pt idx="28825">
                  <c:v>288.249999999882</c:v>
                </c:pt>
                <c:pt idx="28826">
                  <c:v>288.259999999882</c:v>
                </c:pt>
                <c:pt idx="28827">
                  <c:v>288.269999999882</c:v>
                </c:pt>
                <c:pt idx="28828">
                  <c:v>288.279999999882</c:v>
                </c:pt>
                <c:pt idx="28829">
                  <c:v>288.289999999882</c:v>
                </c:pt>
                <c:pt idx="28830">
                  <c:v>288.2999999998819</c:v>
                </c:pt>
                <c:pt idx="28831">
                  <c:v>288.309999999882</c:v>
                </c:pt>
                <c:pt idx="28832">
                  <c:v>288.319999999882</c:v>
                </c:pt>
                <c:pt idx="28833">
                  <c:v>288.329999999882</c:v>
                </c:pt>
                <c:pt idx="28834">
                  <c:v>288.339999999882</c:v>
                </c:pt>
                <c:pt idx="28835">
                  <c:v>288.349999999882</c:v>
                </c:pt>
                <c:pt idx="28836">
                  <c:v>288.359999999882</c:v>
                </c:pt>
                <c:pt idx="28837">
                  <c:v>288.369999999882</c:v>
                </c:pt>
                <c:pt idx="28838">
                  <c:v>288.379999999882</c:v>
                </c:pt>
                <c:pt idx="28839">
                  <c:v>288.389999999882</c:v>
                </c:pt>
                <c:pt idx="28840">
                  <c:v>288.399999999882</c:v>
                </c:pt>
                <c:pt idx="28841">
                  <c:v>288.409999999882</c:v>
                </c:pt>
                <c:pt idx="28842">
                  <c:v>288.419999999882</c:v>
                </c:pt>
                <c:pt idx="28843">
                  <c:v>288.4299999998819</c:v>
                </c:pt>
                <c:pt idx="28844">
                  <c:v>288.439999999882</c:v>
                </c:pt>
                <c:pt idx="28845">
                  <c:v>288.449999999882</c:v>
                </c:pt>
                <c:pt idx="28846">
                  <c:v>288.459999999882</c:v>
                </c:pt>
                <c:pt idx="28847">
                  <c:v>288.469999999882</c:v>
                </c:pt>
                <c:pt idx="28848">
                  <c:v>288.479999999882</c:v>
                </c:pt>
                <c:pt idx="28849">
                  <c:v>288.4899999998819</c:v>
                </c:pt>
                <c:pt idx="28850">
                  <c:v>288.499999999882</c:v>
                </c:pt>
                <c:pt idx="28851">
                  <c:v>288.509999999882</c:v>
                </c:pt>
                <c:pt idx="28852">
                  <c:v>288.519999999882</c:v>
                </c:pt>
                <c:pt idx="28853">
                  <c:v>288.529999999882</c:v>
                </c:pt>
                <c:pt idx="28854">
                  <c:v>288.539999999882</c:v>
                </c:pt>
                <c:pt idx="28855">
                  <c:v>288.549999999882</c:v>
                </c:pt>
                <c:pt idx="28856">
                  <c:v>288.559999999882</c:v>
                </c:pt>
                <c:pt idx="28857">
                  <c:v>288.569999999882</c:v>
                </c:pt>
                <c:pt idx="28858">
                  <c:v>288.579999999882</c:v>
                </c:pt>
                <c:pt idx="28859">
                  <c:v>288.589999999882</c:v>
                </c:pt>
                <c:pt idx="28860">
                  <c:v>288.599999999882</c:v>
                </c:pt>
                <c:pt idx="28861">
                  <c:v>288.609999999882</c:v>
                </c:pt>
                <c:pt idx="28862">
                  <c:v>288.619999999882</c:v>
                </c:pt>
                <c:pt idx="28863">
                  <c:v>288.629999999882</c:v>
                </c:pt>
                <c:pt idx="28864">
                  <c:v>288.639999999882</c:v>
                </c:pt>
                <c:pt idx="28865">
                  <c:v>288.6499999998821</c:v>
                </c:pt>
                <c:pt idx="28866">
                  <c:v>288.659999999882</c:v>
                </c:pt>
                <c:pt idx="28867">
                  <c:v>288.669999999882</c:v>
                </c:pt>
                <c:pt idx="28868">
                  <c:v>288.679999999882</c:v>
                </c:pt>
                <c:pt idx="28869">
                  <c:v>288.689999999882</c:v>
                </c:pt>
                <c:pt idx="28870">
                  <c:v>288.699999999882</c:v>
                </c:pt>
                <c:pt idx="28871">
                  <c:v>288.709999999882</c:v>
                </c:pt>
                <c:pt idx="28872">
                  <c:v>288.719999999882</c:v>
                </c:pt>
                <c:pt idx="28873">
                  <c:v>288.729999999882</c:v>
                </c:pt>
                <c:pt idx="28874">
                  <c:v>288.7399999998819</c:v>
                </c:pt>
                <c:pt idx="28875">
                  <c:v>288.749999999882</c:v>
                </c:pt>
                <c:pt idx="28876">
                  <c:v>288.759999999882</c:v>
                </c:pt>
                <c:pt idx="28877">
                  <c:v>288.769999999882</c:v>
                </c:pt>
                <c:pt idx="28878">
                  <c:v>288.779999999882</c:v>
                </c:pt>
                <c:pt idx="28879">
                  <c:v>288.789999999882</c:v>
                </c:pt>
                <c:pt idx="28880">
                  <c:v>288.7999999998819</c:v>
                </c:pt>
                <c:pt idx="28881">
                  <c:v>288.809999999882</c:v>
                </c:pt>
                <c:pt idx="28882">
                  <c:v>288.819999999882</c:v>
                </c:pt>
                <c:pt idx="28883">
                  <c:v>288.829999999882</c:v>
                </c:pt>
                <c:pt idx="28884">
                  <c:v>288.839999999882</c:v>
                </c:pt>
                <c:pt idx="28885">
                  <c:v>288.849999999882</c:v>
                </c:pt>
                <c:pt idx="28886">
                  <c:v>288.859999999882</c:v>
                </c:pt>
                <c:pt idx="28887">
                  <c:v>288.869999999882</c:v>
                </c:pt>
                <c:pt idx="28888">
                  <c:v>288.879999999882</c:v>
                </c:pt>
                <c:pt idx="28889">
                  <c:v>288.889999999882</c:v>
                </c:pt>
                <c:pt idx="28890">
                  <c:v>288.899999999882</c:v>
                </c:pt>
                <c:pt idx="28891">
                  <c:v>288.909999999882</c:v>
                </c:pt>
                <c:pt idx="28892">
                  <c:v>288.919999999882</c:v>
                </c:pt>
                <c:pt idx="28893">
                  <c:v>288.9299999998819</c:v>
                </c:pt>
                <c:pt idx="28894">
                  <c:v>288.939999999882</c:v>
                </c:pt>
                <c:pt idx="28895">
                  <c:v>288.949999999882</c:v>
                </c:pt>
                <c:pt idx="28896">
                  <c:v>288.959999999882</c:v>
                </c:pt>
                <c:pt idx="28897">
                  <c:v>288.969999999882</c:v>
                </c:pt>
                <c:pt idx="28898">
                  <c:v>288.979999999882</c:v>
                </c:pt>
                <c:pt idx="28899">
                  <c:v>288.9899999998819</c:v>
                </c:pt>
                <c:pt idx="28900">
                  <c:v>288.999999999882</c:v>
                </c:pt>
                <c:pt idx="28901">
                  <c:v>289.009999999882</c:v>
                </c:pt>
                <c:pt idx="28902">
                  <c:v>289.019999999882</c:v>
                </c:pt>
                <c:pt idx="28903">
                  <c:v>289.029999999882</c:v>
                </c:pt>
                <c:pt idx="28904">
                  <c:v>289.039999999882</c:v>
                </c:pt>
                <c:pt idx="28905">
                  <c:v>289.049999999882</c:v>
                </c:pt>
                <c:pt idx="28906">
                  <c:v>289.059999999882</c:v>
                </c:pt>
                <c:pt idx="28907">
                  <c:v>289.069999999882</c:v>
                </c:pt>
                <c:pt idx="28908">
                  <c:v>289.079999999882</c:v>
                </c:pt>
                <c:pt idx="28909">
                  <c:v>289.089999999882</c:v>
                </c:pt>
                <c:pt idx="28910">
                  <c:v>289.099999999882</c:v>
                </c:pt>
                <c:pt idx="28911">
                  <c:v>289.109999999882</c:v>
                </c:pt>
                <c:pt idx="28912">
                  <c:v>289.119999999882</c:v>
                </c:pt>
                <c:pt idx="28913">
                  <c:v>289.129999999882</c:v>
                </c:pt>
                <c:pt idx="28914">
                  <c:v>289.139999999882</c:v>
                </c:pt>
                <c:pt idx="28915">
                  <c:v>289.1499999998821</c:v>
                </c:pt>
                <c:pt idx="28916">
                  <c:v>289.159999999882</c:v>
                </c:pt>
                <c:pt idx="28917">
                  <c:v>289.169999999882</c:v>
                </c:pt>
                <c:pt idx="28918">
                  <c:v>289.179999999882</c:v>
                </c:pt>
                <c:pt idx="28919">
                  <c:v>289.189999999882</c:v>
                </c:pt>
                <c:pt idx="28920">
                  <c:v>289.199999999882</c:v>
                </c:pt>
                <c:pt idx="28921">
                  <c:v>289.209999999882</c:v>
                </c:pt>
                <c:pt idx="28922">
                  <c:v>289.219999999881</c:v>
                </c:pt>
                <c:pt idx="28923">
                  <c:v>289.229999999881</c:v>
                </c:pt>
                <c:pt idx="28924">
                  <c:v>289.2399999998809</c:v>
                </c:pt>
                <c:pt idx="28925">
                  <c:v>289.2499999998811</c:v>
                </c:pt>
                <c:pt idx="28926">
                  <c:v>289.259999999881</c:v>
                </c:pt>
                <c:pt idx="28927">
                  <c:v>289.269999999881</c:v>
                </c:pt>
                <c:pt idx="28928">
                  <c:v>289.279999999881</c:v>
                </c:pt>
                <c:pt idx="28929">
                  <c:v>289.289999999881</c:v>
                </c:pt>
                <c:pt idx="28930">
                  <c:v>289.2999999998809</c:v>
                </c:pt>
                <c:pt idx="28931">
                  <c:v>289.309999999881</c:v>
                </c:pt>
                <c:pt idx="28932">
                  <c:v>289.319999999881</c:v>
                </c:pt>
                <c:pt idx="28933">
                  <c:v>289.329999999881</c:v>
                </c:pt>
                <c:pt idx="28934">
                  <c:v>289.339999999881</c:v>
                </c:pt>
                <c:pt idx="28935">
                  <c:v>289.349999999881</c:v>
                </c:pt>
                <c:pt idx="28936">
                  <c:v>289.359999999881</c:v>
                </c:pt>
                <c:pt idx="28937">
                  <c:v>289.369999999881</c:v>
                </c:pt>
                <c:pt idx="28938">
                  <c:v>289.379999999881</c:v>
                </c:pt>
                <c:pt idx="28939">
                  <c:v>289.389999999881</c:v>
                </c:pt>
                <c:pt idx="28940">
                  <c:v>289.399999999881</c:v>
                </c:pt>
                <c:pt idx="28941">
                  <c:v>289.409999999881</c:v>
                </c:pt>
                <c:pt idx="28942">
                  <c:v>289.419999999881</c:v>
                </c:pt>
                <c:pt idx="28943">
                  <c:v>289.4299999998809</c:v>
                </c:pt>
                <c:pt idx="28944">
                  <c:v>289.439999999881</c:v>
                </c:pt>
                <c:pt idx="28945">
                  <c:v>289.449999999881</c:v>
                </c:pt>
                <c:pt idx="28946">
                  <c:v>289.459999999881</c:v>
                </c:pt>
                <c:pt idx="28947">
                  <c:v>289.469999999881</c:v>
                </c:pt>
                <c:pt idx="28948">
                  <c:v>289.479999999881</c:v>
                </c:pt>
                <c:pt idx="28949">
                  <c:v>289.4899999998809</c:v>
                </c:pt>
                <c:pt idx="28950">
                  <c:v>289.499999999881</c:v>
                </c:pt>
                <c:pt idx="28951">
                  <c:v>289.509999999881</c:v>
                </c:pt>
                <c:pt idx="28952">
                  <c:v>289.519999999881</c:v>
                </c:pt>
                <c:pt idx="28953">
                  <c:v>289.529999999881</c:v>
                </c:pt>
                <c:pt idx="28954">
                  <c:v>289.539999999881</c:v>
                </c:pt>
                <c:pt idx="28955">
                  <c:v>289.549999999881</c:v>
                </c:pt>
                <c:pt idx="28956">
                  <c:v>289.559999999881</c:v>
                </c:pt>
                <c:pt idx="28957">
                  <c:v>289.569999999881</c:v>
                </c:pt>
                <c:pt idx="28958">
                  <c:v>289.579999999881</c:v>
                </c:pt>
                <c:pt idx="28959">
                  <c:v>289.589999999881</c:v>
                </c:pt>
                <c:pt idx="28960">
                  <c:v>289.599999999881</c:v>
                </c:pt>
                <c:pt idx="28961">
                  <c:v>289.609999999881</c:v>
                </c:pt>
                <c:pt idx="28962">
                  <c:v>289.619999999881</c:v>
                </c:pt>
                <c:pt idx="28963">
                  <c:v>289.629999999881</c:v>
                </c:pt>
                <c:pt idx="28964">
                  <c:v>289.639999999881</c:v>
                </c:pt>
                <c:pt idx="28965">
                  <c:v>289.649999999881</c:v>
                </c:pt>
                <c:pt idx="28966">
                  <c:v>289.659999999881</c:v>
                </c:pt>
                <c:pt idx="28967">
                  <c:v>289.669999999881</c:v>
                </c:pt>
                <c:pt idx="28968">
                  <c:v>289.679999999881</c:v>
                </c:pt>
                <c:pt idx="28969">
                  <c:v>289.689999999881</c:v>
                </c:pt>
                <c:pt idx="28970">
                  <c:v>289.699999999881</c:v>
                </c:pt>
                <c:pt idx="28971">
                  <c:v>289.709999999881</c:v>
                </c:pt>
                <c:pt idx="28972">
                  <c:v>289.719999999881</c:v>
                </c:pt>
                <c:pt idx="28973">
                  <c:v>289.729999999881</c:v>
                </c:pt>
                <c:pt idx="28974">
                  <c:v>289.7399999998809</c:v>
                </c:pt>
                <c:pt idx="28975">
                  <c:v>289.7499999998811</c:v>
                </c:pt>
                <c:pt idx="28976">
                  <c:v>289.759999999881</c:v>
                </c:pt>
                <c:pt idx="28977">
                  <c:v>289.769999999881</c:v>
                </c:pt>
                <c:pt idx="28978">
                  <c:v>289.779999999881</c:v>
                </c:pt>
                <c:pt idx="28979">
                  <c:v>289.789999999881</c:v>
                </c:pt>
                <c:pt idx="28980">
                  <c:v>289.7999999998809</c:v>
                </c:pt>
                <c:pt idx="28981">
                  <c:v>289.809999999881</c:v>
                </c:pt>
                <c:pt idx="28982">
                  <c:v>289.819999999881</c:v>
                </c:pt>
                <c:pt idx="28983">
                  <c:v>289.829999999881</c:v>
                </c:pt>
                <c:pt idx="28984">
                  <c:v>289.839999999881</c:v>
                </c:pt>
                <c:pt idx="28985">
                  <c:v>289.849999999881</c:v>
                </c:pt>
                <c:pt idx="28986">
                  <c:v>289.859999999881</c:v>
                </c:pt>
                <c:pt idx="28987">
                  <c:v>289.869999999881</c:v>
                </c:pt>
                <c:pt idx="28988">
                  <c:v>289.879999999881</c:v>
                </c:pt>
                <c:pt idx="28989">
                  <c:v>289.889999999881</c:v>
                </c:pt>
                <c:pt idx="28990">
                  <c:v>289.899999999881</c:v>
                </c:pt>
                <c:pt idx="28991">
                  <c:v>289.909999999881</c:v>
                </c:pt>
                <c:pt idx="28992">
                  <c:v>289.919999999881</c:v>
                </c:pt>
                <c:pt idx="28993">
                  <c:v>289.9299999998809</c:v>
                </c:pt>
                <c:pt idx="28994">
                  <c:v>289.939999999881</c:v>
                </c:pt>
                <c:pt idx="28995">
                  <c:v>289.949999999881</c:v>
                </c:pt>
                <c:pt idx="28996">
                  <c:v>289.959999999881</c:v>
                </c:pt>
                <c:pt idx="28997">
                  <c:v>289.969999999881</c:v>
                </c:pt>
                <c:pt idx="28998">
                  <c:v>289.979999999881</c:v>
                </c:pt>
                <c:pt idx="28999">
                  <c:v>289.9899999998809</c:v>
                </c:pt>
                <c:pt idx="29000">
                  <c:v>289.999999999881</c:v>
                </c:pt>
                <c:pt idx="29001">
                  <c:v>290.009999999881</c:v>
                </c:pt>
                <c:pt idx="29002">
                  <c:v>290.019999999881</c:v>
                </c:pt>
                <c:pt idx="29003">
                  <c:v>290.029999999881</c:v>
                </c:pt>
                <c:pt idx="29004">
                  <c:v>290.039999999881</c:v>
                </c:pt>
                <c:pt idx="29005">
                  <c:v>290.049999999881</c:v>
                </c:pt>
                <c:pt idx="29006">
                  <c:v>290.059999999881</c:v>
                </c:pt>
                <c:pt idx="29007">
                  <c:v>290.069999999881</c:v>
                </c:pt>
                <c:pt idx="29008">
                  <c:v>290.079999999881</c:v>
                </c:pt>
                <c:pt idx="29009">
                  <c:v>290.089999999881</c:v>
                </c:pt>
                <c:pt idx="29010">
                  <c:v>290.099999999881</c:v>
                </c:pt>
                <c:pt idx="29011">
                  <c:v>290.109999999881</c:v>
                </c:pt>
                <c:pt idx="29012">
                  <c:v>290.119999999881</c:v>
                </c:pt>
                <c:pt idx="29013">
                  <c:v>290.129999999881</c:v>
                </c:pt>
                <c:pt idx="29014">
                  <c:v>290.139999999881</c:v>
                </c:pt>
                <c:pt idx="29015">
                  <c:v>290.149999999881</c:v>
                </c:pt>
                <c:pt idx="29016">
                  <c:v>290.159999999881</c:v>
                </c:pt>
                <c:pt idx="29017">
                  <c:v>290.169999999881</c:v>
                </c:pt>
                <c:pt idx="29018">
                  <c:v>290.179999999881</c:v>
                </c:pt>
                <c:pt idx="29019">
                  <c:v>290.189999999881</c:v>
                </c:pt>
                <c:pt idx="29020">
                  <c:v>290.199999999881</c:v>
                </c:pt>
                <c:pt idx="29021">
                  <c:v>290.209999999881</c:v>
                </c:pt>
                <c:pt idx="29022">
                  <c:v>290.219999999881</c:v>
                </c:pt>
                <c:pt idx="29023">
                  <c:v>290.229999999881</c:v>
                </c:pt>
                <c:pt idx="29024">
                  <c:v>290.2399999998809</c:v>
                </c:pt>
                <c:pt idx="29025">
                  <c:v>290.2499999998811</c:v>
                </c:pt>
                <c:pt idx="29026">
                  <c:v>290.259999999881</c:v>
                </c:pt>
                <c:pt idx="29027">
                  <c:v>290.269999999881</c:v>
                </c:pt>
                <c:pt idx="29028">
                  <c:v>290.279999999881</c:v>
                </c:pt>
                <c:pt idx="29029">
                  <c:v>290.289999999881</c:v>
                </c:pt>
                <c:pt idx="29030">
                  <c:v>290.2999999998809</c:v>
                </c:pt>
                <c:pt idx="29031">
                  <c:v>290.309999999881</c:v>
                </c:pt>
                <c:pt idx="29032">
                  <c:v>290.31999999988</c:v>
                </c:pt>
                <c:pt idx="29033">
                  <c:v>290.32999999988</c:v>
                </c:pt>
                <c:pt idx="29034">
                  <c:v>290.3399999998799</c:v>
                </c:pt>
                <c:pt idx="29035">
                  <c:v>290.3499999998801</c:v>
                </c:pt>
                <c:pt idx="29036">
                  <c:v>290.35999999988</c:v>
                </c:pt>
                <c:pt idx="29037">
                  <c:v>290.36999999988</c:v>
                </c:pt>
                <c:pt idx="29038">
                  <c:v>290.37999999988</c:v>
                </c:pt>
                <c:pt idx="29039">
                  <c:v>290.38999999988</c:v>
                </c:pt>
                <c:pt idx="29040">
                  <c:v>290.3999999998799</c:v>
                </c:pt>
                <c:pt idx="29041">
                  <c:v>290.4099999998799</c:v>
                </c:pt>
                <c:pt idx="29042">
                  <c:v>290.41999999988</c:v>
                </c:pt>
                <c:pt idx="29043">
                  <c:v>290.42999999988</c:v>
                </c:pt>
                <c:pt idx="29044">
                  <c:v>290.4399999998799</c:v>
                </c:pt>
                <c:pt idx="29045">
                  <c:v>290.44999999988</c:v>
                </c:pt>
                <c:pt idx="29046">
                  <c:v>290.4599999998799</c:v>
                </c:pt>
                <c:pt idx="29047">
                  <c:v>290.4699999998799</c:v>
                </c:pt>
                <c:pt idx="29048">
                  <c:v>290.47999999988</c:v>
                </c:pt>
                <c:pt idx="29049">
                  <c:v>290.48999999988</c:v>
                </c:pt>
                <c:pt idx="29050">
                  <c:v>290.4999999998799</c:v>
                </c:pt>
                <c:pt idx="29051">
                  <c:v>290.50999999988</c:v>
                </c:pt>
                <c:pt idx="29052">
                  <c:v>290.51999999988</c:v>
                </c:pt>
                <c:pt idx="29053">
                  <c:v>290.5299999998799</c:v>
                </c:pt>
                <c:pt idx="29054">
                  <c:v>290.53999999988</c:v>
                </c:pt>
                <c:pt idx="29055">
                  <c:v>290.54999999988</c:v>
                </c:pt>
                <c:pt idx="29056">
                  <c:v>290.55999999988</c:v>
                </c:pt>
                <c:pt idx="29057">
                  <c:v>290.56999999988</c:v>
                </c:pt>
                <c:pt idx="29058">
                  <c:v>290.57999999988</c:v>
                </c:pt>
                <c:pt idx="29059">
                  <c:v>290.5899999998799</c:v>
                </c:pt>
                <c:pt idx="29060">
                  <c:v>290.59999999988</c:v>
                </c:pt>
                <c:pt idx="29061">
                  <c:v>290.60999999988</c:v>
                </c:pt>
                <c:pt idx="29062">
                  <c:v>290.61999999988</c:v>
                </c:pt>
                <c:pt idx="29063">
                  <c:v>290.62999999988</c:v>
                </c:pt>
                <c:pt idx="29064">
                  <c:v>290.63999999988</c:v>
                </c:pt>
                <c:pt idx="29065">
                  <c:v>290.64999999988</c:v>
                </c:pt>
                <c:pt idx="29066">
                  <c:v>290.65999999988</c:v>
                </c:pt>
                <c:pt idx="29067">
                  <c:v>290.66999999988</c:v>
                </c:pt>
                <c:pt idx="29068">
                  <c:v>290.67999999988</c:v>
                </c:pt>
                <c:pt idx="29069">
                  <c:v>290.68999999988</c:v>
                </c:pt>
                <c:pt idx="29070">
                  <c:v>290.69999999988</c:v>
                </c:pt>
                <c:pt idx="29071">
                  <c:v>290.7099999998799</c:v>
                </c:pt>
                <c:pt idx="29072">
                  <c:v>290.7199999998799</c:v>
                </c:pt>
                <c:pt idx="29073">
                  <c:v>290.72999999988</c:v>
                </c:pt>
                <c:pt idx="29074">
                  <c:v>290.73999999988</c:v>
                </c:pt>
                <c:pt idx="29075">
                  <c:v>290.74999999988</c:v>
                </c:pt>
                <c:pt idx="29076">
                  <c:v>290.75999999988</c:v>
                </c:pt>
                <c:pt idx="29077">
                  <c:v>290.76999999988</c:v>
                </c:pt>
                <c:pt idx="29078">
                  <c:v>290.7799999998799</c:v>
                </c:pt>
                <c:pt idx="29079">
                  <c:v>290.78999999988</c:v>
                </c:pt>
                <c:pt idx="29080">
                  <c:v>290.79999999988</c:v>
                </c:pt>
                <c:pt idx="29081">
                  <c:v>290.80999999988</c:v>
                </c:pt>
                <c:pt idx="29082">
                  <c:v>290.81999999988</c:v>
                </c:pt>
                <c:pt idx="29083">
                  <c:v>290.82999999988</c:v>
                </c:pt>
                <c:pt idx="29084">
                  <c:v>290.8399999998799</c:v>
                </c:pt>
                <c:pt idx="29085">
                  <c:v>290.8499999998801</c:v>
                </c:pt>
                <c:pt idx="29086">
                  <c:v>290.85999999988</c:v>
                </c:pt>
                <c:pt idx="29087">
                  <c:v>290.86999999988</c:v>
                </c:pt>
                <c:pt idx="29088">
                  <c:v>290.87999999988</c:v>
                </c:pt>
                <c:pt idx="29089">
                  <c:v>290.88999999988</c:v>
                </c:pt>
                <c:pt idx="29090">
                  <c:v>290.8999999998799</c:v>
                </c:pt>
                <c:pt idx="29091">
                  <c:v>290.9099999998799</c:v>
                </c:pt>
                <c:pt idx="29092">
                  <c:v>290.91999999988</c:v>
                </c:pt>
                <c:pt idx="29093">
                  <c:v>290.92999999988</c:v>
                </c:pt>
                <c:pt idx="29094">
                  <c:v>290.9399999998799</c:v>
                </c:pt>
                <c:pt idx="29095">
                  <c:v>290.94999999988</c:v>
                </c:pt>
                <c:pt idx="29096">
                  <c:v>290.9599999998799</c:v>
                </c:pt>
                <c:pt idx="29097">
                  <c:v>290.9699999998799</c:v>
                </c:pt>
                <c:pt idx="29098">
                  <c:v>290.97999999988</c:v>
                </c:pt>
                <c:pt idx="29099">
                  <c:v>290.98999999988</c:v>
                </c:pt>
                <c:pt idx="29100">
                  <c:v>290.9999999998799</c:v>
                </c:pt>
                <c:pt idx="29101">
                  <c:v>291.00999999988</c:v>
                </c:pt>
                <c:pt idx="29102">
                  <c:v>291.01999999988</c:v>
                </c:pt>
                <c:pt idx="29103">
                  <c:v>291.0299999998799</c:v>
                </c:pt>
                <c:pt idx="29104">
                  <c:v>291.03999999988</c:v>
                </c:pt>
                <c:pt idx="29105">
                  <c:v>291.04999999988</c:v>
                </c:pt>
                <c:pt idx="29106">
                  <c:v>291.05999999988</c:v>
                </c:pt>
                <c:pt idx="29107">
                  <c:v>291.06999999988</c:v>
                </c:pt>
                <c:pt idx="29108">
                  <c:v>291.07999999988</c:v>
                </c:pt>
                <c:pt idx="29109">
                  <c:v>291.0899999998799</c:v>
                </c:pt>
                <c:pt idx="29110">
                  <c:v>291.09999999988</c:v>
                </c:pt>
                <c:pt idx="29111">
                  <c:v>291.10999999988</c:v>
                </c:pt>
                <c:pt idx="29112">
                  <c:v>291.11999999988</c:v>
                </c:pt>
                <c:pt idx="29113">
                  <c:v>291.12999999988</c:v>
                </c:pt>
                <c:pt idx="29114">
                  <c:v>291.13999999988</c:v>
                </c:pt>
                <c:pt idx="29115">
                  <c:v>291.14999999988</c:v>
                </c:pt>
                <c:pt idx="29116">
                  <c:v>291.15999999988</c:v>
                </c:pt>
                <c:pt idx="29117">
                  <c:v>291.16999999988</c:v>
                </c:pt>
                <c:pt idx="29118">
                  <c:v>291.17999999988</c:v>
                </c:pt>
                <c:pt idx="29119">
                  <c:v>291.18999999988</c:v>
                </c:pt>
                <c:pt idx="29120">
                  <c:v>291.19999999988</c:v>
                </c:pt>
                <c:pt idx="29121">
                  <c:v>291.2099999998799</c:v>
                </c:pt>
                <c:pt idx="29122">
                  <c:v>291.2199999998799</c:v>
                </c:pt>
                <c:pt idx="29123">
                  <c:v>291.22999999988</c:v>
                </c:pt>
                <c:pt idx="29124">
                  <c:v>291.23999999988</c:v>
                </c:pt>
                <c:pt idx="29125">
                  <c:v>291.24999999988</c:v>
                </c:pt>
                <c:pt idx="29126">
                  <c:v>291.25999999988</c:v>
                </c:pt>
                <c:pt idx="29127">
                  <c:v>291.26999999988</c:v>
                </c:pt>
                <c:pt idx="29128">
                  <c:v>291.2799999998799</c:v>
                </c:pt>
                <c:pt idx="29129">
                  <c:v>291.28999999988</c:v>
                </c:pt>
                <c:pt idx="29130">
                  <c:v>291.29999999988</c:v>
                </c:pt>
                <c:pt idx="29131">
                  <c:v>291.30999999988</c:v>
                </c:pt>
                <c:pt idx="29132">
                  <c:v>291.31999999988</c:v>
                </c:pt>
                <c:pt idx="29133">
                  <c:v>291.32999999988</c:v>
                </c:pt>
                <c:pt idx="29134">
                  <c:v>291.3399999998799</c:v>
                </c:pt>
                <c:pt idx="29135">
                  <c:v>291.3499999998801</c:v>
                </c:pt>
                <c:pt idx="29136">
                  <c:v>291.35999999988</c:v>
                </c:pt>
                <c:pt idx="29137">
                  <c:v>291.36999999988</c:v>
                </c:pt>
                <c:pt idx="29138">
                  <c:v>291.37999999988</c:v>
                </c:pt>
                <c:pt idx="29139">
                  <c:v>291.38999999988</c:v>
                </c:pt>
                <c:pt idx="29140">
                  <c:v>291.3999999998799</c:v>
                </c:pt>
                <c:pt idx="29141">
                  <c:v>291.4099999998799</c:v>
                </c:pt>
                <c:pt idx="29142">
                  <c:v>291.4199999998789</c:v>
                </c:pt>
                <c:pt idx="29143">
                  <c:v>291.429999999879</c:v>
                </c:pt>
                <c:pt idx="29144">
                  <c:v>291.4399999998789</c:v>
                </c:pt>
                <c:pt idx="29145">
                  <c:v>291.449999999879</c:v>
                </c:pt>
                <c:pt idx="29146">
                  <c:v>291.459999999879</c:v>
                </c:pt>
                <c:pt idx="29147">
                  <c:v>291.469999999879</c:v>
                </c:pt>
                <c:pt idx="29148">
                  <c:v>291.4799999998789</c:v>
                </c:pt>
                <c:pt idx="29149">
                  <c:v>291.489999999879</c:v>
                </c:pt>
                <c:pt idx="29150">
                  <c:v>291.4999999998789</c:v>
                </c:pt>
                <c:pt idx="29151">
                  <c:v>291.509999999879</c:v>
                </c:pt>
                <c:pt idx="29152">
                  <c:v>291.519999999879</c:v>
                </c:pt>
                <c:pt idx="29153">
                  <c:v>291.529999999879</c:v>
                </c:pt>
                <c:pt idx="29154">
                  <c:v>291.5399999998789</c:v>
                </c:pt>
                <c:pt idx="29155">
                  <c:v>291.549999999879</c:v>
                </c:pt>
                <c:pt idx="29156">
                  <c:v>291.559999999879</c:v>
                </c:pt>
                <c:pt idx="29157">
                  <c:v>291.569999999879</c:v>
                </c:pt>
                <c:pt idx="29158">
                  <c:v>291.579999999879</c:v>
                </c:pt>
                <c:pt idx="29159">
                  <c:v>291.589999999879</c:v>
                </c:pt>
                <c:pt idx="29160">
                  <c:v>291.5999999998789</c:v>
                </c:pt>
                <c:pt idx="29161">
                  <c:v>291.6099999998791</c:v>
                </c:pt>
                <c:pt idx="29162">
                  <c:v>291.619999999879</c:v>
                </c:pt>
                <c:pt idx="29163">
                  <c:v>291.629999999879</c:v>
                </c:pt>
                <c:pt idx="29164">
                  <c:v>291.639999999879</c:v>
                </c:pt>
                <c:pt idx="29165">
                  <c:v>291.649999999879</c:v>
                </c:pt>
                <c:pt idx="29166">
                  <c:v>291.659999999879</c:v>
                </c:pt>
                <c:pt idx="29167">
                  <c:v>291.669999999879</c:v>
                </c:pt>
                <c:pt idx="29168">
                  <c:v>291.679999999879</c:v>
                </c:pt>
                <c:pt idx="29169">
                  <c:v>291.689999999879</c:v>
                </c:pt>
                <c:pt idx="29170">
                  <c:v>291.699999999879</c:v>
                </c:pt>
                <c:pt idx="29171">
                  <c:v>291.709999999879</c:v>
                </c:pt>
                <c:pt idx="29172">
                  <c:v>291.719999999879</c:v>
                </c:pt>
                <c:pt idx="29173">
                  <c:v>291.7299999998789</c:v>
                </c:pt>
                <c:pt idx="29174">
                  <c:v>291.739999999879</c:v>
                </c:pt>
                <c:pt idx="29175">
                  <c:v>291.749999999879</c:v>
                </c:pt>
                <c:pt idx="29176">
                  <c:v>291.759999999879</c:v>
                </c:pt>
                <c:pt idx="29177">
                  <c:v>291.769999999879</c:v>
                </c:pt>
                <c:pt idx="29178">
                  <c:v>291.779999999879</c:v>
                </c:pt>
                <c:pt idx="29179">
                  <c:v>291.7899999998789</c:v>
                </c:pt>
                <c:pt idx="29180">
                  <c:v>291.799999999879</c:v>
                </c:pt>
                <c:pt idx="29181">
                  <c:v>291.809999999879</c:v>
                </c:pt>
                <c:pt idx="29182">
                  <c:v>291.819999999879</c:v>
                </c:pt>
                <c:pt idx="29183">
                  <c:v>291.829999999879</c:v>
                </c:pt>
                <c:pt idx="29184">
                  <c:v>291.839999999879</c:v>
                </c:pt>
                <c:pt idx="29185">
                  <c:v>291.849999999879</c:v>
                </c:pt>
                <c:pt idx="29186">
                  <c:v>291.8599999998791</c:v>
                </c:pt>
                <c:pt idx="29187">
                  <c:v>291.869999999879</c:v>
                </c:pt>
                <c:pt idx="29188">
                  <c:v>291.879999999879</c:v>
                </c:pt>
                <c:pt idx="29189">
                  <c:v>291.889999999879</c:v>
                </c:pt>
                <c:pt idx="29190">
                  <c:v>291.899999999879</c:v>
                </c:pt>
                <c:pt idx="29191">
                  <c:v>291.9099999998789</c:v>
                </c:pt>
                <c:pt idx="29192">
                  <c:v>291.9199999998789</c:v>
                </c:pt>
                <c:pt idx="29193">
                  <c:v>291.929999999879</c:v>
                </c:pt>
                <c:pt idx="29194">
                  <c:v>291.9399999998789</c:v>
                </c:pt>
                <c:pt idx="29195">
                  <c:v>291.949999999879</c:v>
                </c:pt>
                <c:pt idx="29196">
                  <c:v>291.959999999879</c:v>
                </c:pt>
                <c:pt idx="29197">
                  <c:v>291.969999999879</c:v>
                </c:pt>
                <c:pt idx="29198">
                  <c:v>291.9799999998789</c:v>
                </c:pt>
                <c:pt idx="29199">
                  <c:v>291.989999999879</c:v>
                </c:pt>
                <c:pt idx="29200">
                  <c:v>291.9999999998789</c:v>
                </c:pt>
                <c:pt idx="29201">
                  <c:v>292.009999999879</c:v>
                </c:pt>
                <c:pt idx="29202">
                  <c:v>292.019999999879</c:v>
                </c:pt>
                <c:pt idx="29203">
                  <c:v>292.029999999879</c:v>
                </c:pt>
                <c:pt idx="29204">
                  <c:v>292.0399999998789</c:v>
                </c:pt>
                <c:pt idx="29205">
                  <c:v>292.049999999879</c:v>
                </c:pt>
                <c:pt idx="29206">
                  <c:v>292.059999999879</c:v>
                </c:pt>
                <c:pt idx="29207">
                  <c:v>292.069999999879</c:v>
                </c:pt>
                <c:pt idx="29208">
                  <c:v>292.079999999879</c:v>
                </c:pt>
                <c:pt idx="29209">
                  <c:v>292.089999999879</c:v>
                </c:pt>
                <c:pt idx="29210">
                  <c:v>292.0999999998789</c:v>
                </c:pt>
                <c:pt idx="29211">
                  <c:v>292.1099999998791</c:v>
                </c:pt>
                <c:pt idx="29212">
                  <c:v>292.119999999879</c:v>
                </c:pt>
                <c:pt idx="29213">
                  <c:v>292.129999999879</c:v>
                </c:pt>
                <c:pt idx="29214">
                  <c:v>292.139999999879</c:v>
                </c:pt>
                <c:pt idx="29215">
                  <c:v>292.149999999879</c:v>
                </c:pt>
                <c:pt idx="29216">
                  <c:v>292.159999999879</c:v>
                </c:pt>
                <c:pt idx="29217">
                  <c:v>292.169999999879</c:v>
                </c:pt>
                <c:pt idx="29218">
                  <c:v>292.179999999879</c:v>
                </c:pt>
                <c:pt idx="29219">
                  <c:v>292.189999999879</c:v>
                </c:pt>
                <c:pt idx="29220">
                  <c:v>292.199999999879</c:v>
                </c:pt>
                <c:pt idx="29221">
                  <c:v>292.209999999879</c:v>
                </c:pt>
                <c:pt idx="29222">
                  <c:v>292.219999999879</c:v>
                </c:pt>
                <c:pt idx="29223">
                  <c:v>292.2299999998789</c:v>
                </c:pt>
                <c:pt idx="29224">
                  <c:v>292.239999999879</c:v>
                </c:pt>
                <c:pt idx="29225">
                  <c:v>292.249999999879</c:v>
                </c:pt>
                <c:pt idx="29226">
                  <c:v>292.259999999879</c:v>
                </c:pt>
                <c:pt idx="29227">
                  <c:v>292.269999999879</c:v>
                </c:pt>
                <c:pt idx="29228">
                  <c:v>292.279999999879</c:v>
                </c:pt>
                <c:pt idx="29229">
                  <c:v>292.2899999998789</c:v>
                </c:pt>
                <c:pt idx="29230">
                  <c:v>292.299999999879</c:v>
                </c:pt>
                <c:pt idx="29231">
                  <c:v>292.309999999879</c:v>
                </c:pt>
                <c:pt idx="29232">
                  <c:v>292.319999999879</c:v>
                </c:pt>
                <c:pt idx="29233">
                  <c:v>292.329999999879</c:v>
                </c:pt>
                <c:pt idx="29234">
                  <c:v>292.339999999879</c:v>
                </c:pt>
                <c:pt idx="29235">
                  <c:v>292.349999999879</c:v>
                </c:pt>
                <c:pt idx="29236">
                  <c:v>292.3599999998791</c:v>
                </c:pt>
                <c:pt idx="29237">
                  <c:v>292.369999999879</c:v>
                </c:pt>
                <c:pt idx="29238">
                  <c:v>292.379999999879</c:v>
                </c:pt>
                <c:pt idx="29239">
                  <c:v>292.389999999879</c:v>
                </c:pt>
                <c:pt idx="29240">
                  <c:v>292.399999999879</c:v>
                </c:pt>
                <c:pt idx="29241">
                  <c:v>292.4099999998789</c:v>
                </c:pt>
                <c:pt idx="29242">
                  <c:v>292.4199999998789</c:v>
                </c:pt>
                <c:pt idx="29243">
                  <c:v>292.429999999879</c:v>
                </c:pt>
                <c:pt idx="29244">
                  <c:v>292.4399999998789</c:v>
                </c:pt>
                <c:pt idx="29245">
                  <c:v>292.449999999879</c:v>
                </c:pt>
                <c:pt idx="29246">
                  <c:v>292.459999999879</c:v>
                </c:pt>
                <c:pt idx="29247">
                  <c:v>292.469999999879</c:v>
                </c:pt>
                <c:pt idx="29248">
                  <c:v>292.4799999998789</c:v>
                </c:pt>
                <c:pt idx="29249">
                  <c:v>292.489999999879</c:v>
                </c:pt>
                <c:pt idx="29250">
                  <c:v>292.4999999998789</c:v>
                </c:pt>
                <c:pt idx="29251">
                  <c:v>292.509999999878</c:v>
                </c:pt>
                <c:pt idx="29252">
                  <c:v>292.519999999878</c:v>
                </c:pt>
                <c:pt idx="29253">
                  <c:v>292.529999999878</c:v>
                </c:pt>
                <c:pt idx="29254">
                  <c:v>292.5399999998779</c:v>
                </c:pt>
                <c:pt idx="29255">
                  <c:v>292.5499999998781</c:v>
                </c:pt>
                <c:pt idx="29256">
                  <c:v>292.559999999878</c:v>
                </c:pt>
                <c:pt idx="29257">
                  <c:v>292.569999999878</c:v>
                </c:pt>
                <c:pt idx="29258">
                  <c:v>292.579999999878</c:v>
                </c:pt>
                <c:pt idx="29259">
                  <c:v>292.589999999878</c:v>
                </c:pt>
                <c:pt idx="29260">
                  <c:v>292.5999999998779</c:v>
                </c:pt>
                <c:pt idx="29261">
                  <c:v>292.6099999998781</c:v>
                </c:pt>
                <c:pt idx="29262">
                  <c:v>292.619999999878</c:v>
                </c:pt>
                <c:pt idx="29263">
                  <c:v>292.629999999878</c:v>
                </c:pt>
                <c:pt idx="29264">
                  <c:v>292.639999999878</c:v>
                </c:pt>
                <c:pt idx="29265">
                  <c:v>292.649999999878</c:v>
                </c:pt>
                <c:pt idx="29266">
                  <c:v>292.659999999878</c:v>
                </c:pt>
                <c:pt idx="29267">
                  <c:v>292.669999999878</c:v>
                </c:pt>
                <c:pt idx="29268">
                  <c:v>292.679999999878</c:v>
                </c:pt>
                <c:pt idx="29269">
                  <c:v>292.689999999878</c:v>
                </c:pt>
                <c:pt idx="29270">
                  <c:v>292.699999999878</c:v>
                </c:pt>
                <c:pt idx="29271">
                  <c:v>292.709999999878</c:v>
                </c:pt>
                <c:pt idx="29272">
                  <c:v>292.7199999998779</c:v>
                </c:pt>
                <c:pt idx="29273">
                  <c:v>292.7299999998779</c:v>
                </c:pt>
                <c:pt idx="29274">
                  <c:v>292.739999999878</c:v>
                </c:pt>
                <c:pt idx="29275">
                  <c:v>292.749999999878</c:v>
                </c:pt>
                <c:pt idx="29276">
                  <c:v>292.759999999878</c:v>
                </c:pt>
                <c:pt idx="29277">
                  <c:v>292.769999999878</c:v>
                </c:pt>
                <c:pt idx="29278">
                  <c:v>292.779999999878</c:v>
                </c:pt>
                <c:pt idx="29279">
                  <c:v>292.7899999998779</c:v>
                </c:pt>
                <c:pt idx="29280">
                  <c:v>292.799999999878</c:v>
                </c:pt>
                <c:pt idx="29281">
                  <c:v>292.809999999878</c:v>
                </c:pt>
                <c:pt idx="29282">
                  <c:v>292.819999999878</c:v>
                </c:pt>
                <c:pt idx="29283">
                  <c:v>292.829999999878</c:v>
                </c:pt>
                <c:pt idx="29284">
                  <c:v>292.839999999878</c:v>
                </c:pt>
                <c:pt idx="29285">
                  <c:v>292.849999999878</c:v>
                </c:pt>
                <c:pt idx="29286">
                  <c:v>292.8599999998781</c:v>
                </c:pt>
                <c:pt idx="29287">
                  <c:v>292.869999999878</c:v>
                </c:pt>
                <c:pt idx="29288">
                  <c:v>292.879999999878</c:v>
                </c:pt>
                <c:pt idx="29289">
                  <c:v>292.889999999878</c:v>
                </c:pt>
                <c:pt idx="29290">
                  <c:v>292.899999999878</c:v>
                </c:pt>
                <c:pt idx="29291">
                  <c:v>292.9099999998779</c:v>
                </c:pt>
                <c:pt idx="29292">
                  <c:v>292.9199999998779</c:v>
                </c:pt>
                <c:pt idx="29293">
                  <c:v>292.929999999878</c:v>
                </c:pt>
                <c:pt idx="29294">
                  <c:v>292.939999999878</c:v>
                </c:pt>
                <c:pt idx="29295">
                  <c:v>292.949999999878</c:v>
                </c:pt>
                <c:pt idx="29296">
                  <c:v>292.959999999878</c:v>
                </c:pt>
                <c:pt idx="29297">
                  <c:v>292.9699999998779</c:v>
                </c:pt>
                <c:pt idx="29298">
                  <c:v>292.9799999998779</c:v>
                </c:pt>
                <c:pt idx="29299">
                  <c:v>292.989999999878</c:v>
                </c:pt>
                <c:pt idx="29300">
                  <c:v>292.999999999878</c:v>
                </c:pt>
                <c:pt idx="29301">
                  <c:v>293.009999999878</c:v>
                </c:pt>
                <c:pt idx="29302">
                  <c:v>293.019999999878</c:v>
                </c:pt>
                <c:pt idx="29303">
                  <c:v>293.029999999878</c:v>
                </c:pt>
                <c:pt idx="29304">
                  <c:v>293.0399999998779</c:v>
                </c:pt>
                <c:pt idx="29305">
                  <c:v>293.0499999998781</c:v>
                </c:pt>
                <c:pt idx="29306">
                  <c:v>293.059999999878</c:v>
                </c:pt>
                <c:pt idx="29307">
                  <c:v>293.069999999878</c:v>
                </c:pt>
                <c:pt idx="29308">
                  <c:v>293.079999999878</c:v>
                </c:pt>
                <c:pt idx="29309">
                  <c:v>293.089999999878</c:v>
                </c:pt>
                <c:pt idx="29310">
                  <c:v>293.0999999998779</c:v>
                </c:pt>
                <c:pt idx="29311">
                  <c:v>293.1099999998781</c:v>
                </c:pt>
                <c:pt idx="29312">
                  <c:v>293.119999999878</c:v>
                </c:pt>
                <c:pt idx="29313">
                  <c:v>293.129999999878</c:v>
                </c:pt>
                <c:pt idx="29314">
                  <c:v>293.139999999878</c:v>
                </c:pt>
                <c:pt idx="29315">
                  <c:v>293.149999999878</c:v>
                </c:pt>
                <c:pt idx="29316">
                  <c:v>293.159999999878</c:v>
                </c:pt>
                <c:pt idx="29317">
                  <c:v>293.169999999878</c:v>
                </c:pt>
                <c:pt idx="29318">
                  <c:v>293.179999999878</c:v>
                </c:pt>
                <c:pt idx="29319">
                  <c:v>293.189999999878</c:v>
                </c:pt>
                <c:pt idx="29320">
                  <c:v>293.199999999878</c:v>
                </c:pt>
                <c:pt idx="29321">
                  <c:v>293.209999999878</c:v>
                </c:pt>
                <c:pt idx="29322">
                  <c:v>293.2199999998779</c:v>
                </c:pt>
                <c:pt idx="29323">
                  <c:v>293.2299999998779</c:v>
                </c:pt>
                <c:pt idx="29324">
                  <c:v>293.239999999878</c:v>
                </c:pt>
                <c:pt idx="29325">
                  <c:v>293.249999999878</c:v>
                </c:pt>
                <c:pt idx="29326">
                  <c:v>293.259999999878</c:v>
                </c:pt>
                <c:pt idx="29327">
                  <c:v>293.269999999878</c:v>
                </c:pt>
                <c:pt idx="29328">
                  <c:v>293.279999999878</c:v>
                </c:pt>
                <c:pt idx="29329">
                  <c:v>293.2899999998779</c:v>
                </c:pt>
                <c:pt idx="29330">
                  <c:v>293.299999999878</c:v>
                </c:pt>
                <c:pt idx="29331">
                  <c:v>293.309999999878</c:v>
                </c:pt>
                <c:pt idx="29332">
                  <c:v>293.319999999878</c:v>
                </c:pt>
                <c:pt idx="29333">
                  <c:v>293.329999999878</c:v>
                </c:pt>
                <c:pt idx="29334">
                  <c:v>293.339999999878</c:v>
                </c:pt>
                <c:pt idx="29335">
                  <c:v>293.349999999878</c:v>
                </c:pt>
                <c:pt idx="29336">
                  <c:v>293.3599999998781</c:v>
                </c:pt>
                <c:pt idx="29337">
                  <c:v>293.369999999878</c:v>
                </c:pt>
                <c:pt idx="29338">
                  <c:v>293.379999999878</c:v>
                </c:pt>
                <c:pt idx="29339">
                  <c:v>293.389999999878</c:v>
                </c:pt>
                <c:pt idx="29340">
                  <c:v>293.399999999878</c:v>
                </c:pt>
                <c:pt idx="29341">
                  <c:v>293.4099999998779</c:v>
                </c:pt>
                <c:pt idx="29342">
                  <c:v>293.4199999998779</c:v>
                </c:pt>
                <c:pt idx="29343">
                  <c:v>293.429999999878</c:v>
                </c:pt>
                <c:pt idx="29344">
                  <c:v>293.439999999878</c:v>
                </c:pt>
                <c:pt idx="29345">
                  <c:v>293.449999999878</c:v>
                </c:pt>
                <c:pt idx="29346">
                  <c:v>293.459999999878</c:v>
                </c:pt>
                <c:pt idx="29347">
                  <c:v>293.4699999998779</c:v>
                </c:pt>
                <c:pt idx="29348">
                  <c:v>293.4799999998779</c:v>
                </c:pt>
                <c:pt idx="29349">
                  <c:v>293.489999999878</c:v>
                </c:pt>
                <c:pt idx="29350">
                  <c:v>293.499999999878</c:v>
                </c:pt>
                <c:pt idx="29351">
                  <c:v>293.509999999878</c:v>
                </c:pt>
                <c:pt idx="29352">
                  <c:v>293.519999999878</c:v>
                </c:pt>
                <c:pt idx="29353">
                  <c:v>293.529999999878</c:v>
                </c:pt>
                <c:pt idx="29354">
                  <c:v>293.5399999998779</c:v>
                </c:pt>
                <c:pt idx="29355">
                  <c:v>293.5499999998781</c:v>
                </c:pt>
                <c:pt idx="29356">
                  <c:v>293.559999999878</c:v>
                </c:pt>
                <c:pt idx="29357">
                  <c:v>293.569999999878</c:v>
                </c:pt>
                <c:pt idx="29358">
                  <c:v>293.579999999878</c:v>
                </c:pt>
                <c:pt idx="29359">
                  <c:v>293.589999999878</c:v>
                </c:pt>
                <c:pt idx="29360">
                  <c:v>293.5999999998779</c:v>
                </c:pt>
                <c:pt idx="29361">
                  <c:v>293.609999999877</c:v>
                </c:pt>
                <c:pt idx="29362">
                  <c:v>293.619999999877</c:v>
                </c:pt>
                <c:pt idx="29363">
                  <c:v>293.629999999877</c:v>
                </c:pt>
                <c:pt idx="29364">
                  <c:v>293.639999999877</c:v>
                </c:pt>
                <c:pt idx="29365">
                  <c:v>293.649999999877</c:v>
                </c:pt>
                <c:pt idx="29366">
                  <c:v>293.659999999877</c:v>
                </c:pt>
                <c:pt idx="29367">
                  <c:v>293.669999999877</c:v>
                </c:pt>
                <c:pt idx="29368">
                  <c:v>293.679999999877</c:v>
                </c:pt>
                <c:pt idx="29369">
                  <c:v>293.689999999877</c:v>
                </c:pt>
                <c:pt idx="29370">
                  <c:v>293.699999999877</c:v>
                </c:pt>
                <c:pt idx="29371">
                  <c:v>293.709999999877</c:v>
                </c:pt>
                <c:pt idx="29372">
                  <c:v>293.719999999877</c:v>
                </c:pt>
                <c:pt idx="29373">
                  <c:v>293.729999999877</c:v>
                </c:pt>
                <c:pt idx="29374">
                  <c:v>293.7399999998769</c:v>
                </c:pt>
                <c:pt idx="29375">
                  <c:v>293.749999999877</c:v>
                </c:pt>
                <c:pt idx="29376">
                  <c:v>293.759999999877</c:v>
                </c:pt>
                <c:pt idx="29377">
                  <c:v>293.769999999877</c:v>
                </c:pt>
                <c:pt idx="29378">
                  <c:v>293.779999999877</c:v>
                </c:pt>
                <c:pt idx="29379">
                  <c:v>293.789999999877</c:v>
                </c:pt>
                <c:pt idx="29380">
                  <c:v>293.7999999998769</c:v>
                </c:pt>
                <c:pt idx="29381">
                  <c:v>293.809999999877</c:v>
                </c:pt>
                <c:pt idx="29382">
                  <c:v>293.819999999877</c:v>
                </c:pt>
                <c:pt idx="29383">
                  <c:v>293.829999999877</c:v>
                </c:pt>
                <c:pt idx="29384">
                  <c:v>293.839999999877</c:v>
                </c:pt>
                <c:pt idx="29385">
                  <c:v>293.849999999877</c:v>
                </c:pt>
                <c:pt idx="29386">
                  <c:v>293.859999999877</c:v>
                </c:pt>
                <c:pt idx="29387">
                  <c:v>293.869999999877</c:v>
                </c:pt>
                <c:pt idx="29388">
                  <c:v>293.879999999877</c:v>
                </c:pt>
                <c:pt idx="29389">
                  <c:v>293.889999999877</c:v>
                </c:pt>
                <c:pt idx="29390">
                  <c:v>293.899999999877</c:v>
                </c:pt>
                <c:pt idx="29391">
                  <c:v>293.909999999877</c:v>
                </c:pt>
                <c:pt idx="29392">
                  <c:v>293.9199999998769</c:v>
                </c:pt>
                <c:pt idx="29393">
                  <c:v>293.9299999998769</c:v>
                </c:pt>
                <c:pt idx="29394">
                  <c:v>293.939999999877</c:v>
                </c:pt>
                <c:pt idx="29395">
                  <c:v>293.949999999877</c:v>
                </c:pt>
                <c:pt idx="29396">
                  <c:v>293.959999999877</c:v>
                </c:pt>
                <c:pt idx="29397">
                  <c:v>293.969999999877</c:v>
                </c:pt>
                <c:pt idx="29398">
                  <c:v>293.979999999877</c:v>
                </c:pt>
                <c:pt idx="29399">
                  <c:v>293.9899999998769</c:v>
                </c:pt>
                <c:pt idx="29400">
                  <c:v>293.999999999877</c:v>
                </c:pt>
                <c:pt idx="29401">
                  <c:v>294.009999999877</c:v>
                </c:pt>
                <c:pt idx="29402">
                  <c:v>294.019999999877</c:v>
                </c:pt>
                <c:pt idx="29403">
                  <c:v>294.029999999877</c:v>
                </c:pt>
                <c:pt idx="29404">
                  <c:v>294.039999999877</c:v>
                </c:pt>
                <c:pt idx="29405">
                  <c:v>294.049999999877</c:v>
                </c:pt>
                <c:pt idx="29406">
                  <c:v>294.059999999877</c:v>
                </c:pt>
                <c:pt idx="29407">
                  <c:v>294.069999999877</c:v>
                </c:pt>
                <c:pt idx="29408">
                  <c:v>294.079999999877</c:v>
                </c:pt>
                <c:pt idx="29409">
                  <c:v>294.089999999877</c:v>
                </c:pt>
                <c:pt idx="29410">
                  <c:v>294.099999999877</c:v>
                </c:pt>
                <c:pt idx="29411">
                  <c:v>294.109999999877</c:v>
                </c:pt>
                <c:pt idx="29412">
                  <c:v>294.119999999877</c:v>
                </c:pt>
                <c:pt idx="29413">
                  <c:v>294.129999999877</c:v>
                </c:pt>
                <c:pt idx="29414">
                  <c:v>294.139999999877</c:v>
                </c:pt>
                <c:pt idx="29415">
                  <c:v>294.149999999877</c:v>
                </c:pt>
                <c:pt idx="29416">
                  <c:v>294.159999999877</c:v>
                </c:pt>
                <c:pt idx="29417">
                  <c:v>294.169999999877</c:v>
                </c:pt>
                <c:pt idx="29418">
                  <c:v>294.179999999877</c:v>
                </c:pt>
                <c:pt idx="29419">
                  <c:v>294.189999999877</c:v>
                </c:pt>
                <c:pt idx="29420">
                  <c:v>294.199999999877</c:v>
                </c:pt>
                <c:pt idx="29421">
                  <c:v>294.209999999877</c:v>
                </c:pt>
                <c:pt idx="29422">
                  <c:v>294.219999999877</c:v>
                </c:pt>
                <c:pt idx="29423">
                  <c:v>294.229999999877</c:v>
                </c:pt>
                <c:pt idx="29424">
                  <c:v>294.2399999998769</c:v>
                </c:pt>
                <c:pt idx="29425">
                  <c:v>294.249999999877</c:v>
                </c:pt>
                <c:pt idx="29426">
                  <c:v>294.259999999877</c:v>
                </c:pt>
                <c:pt idx="29427">
                  <c:v>294.269999999877</c:v>
                </c:pt>
                <c:pt idx="29428">
                  <c:v>294.279999999877</c:v>
                </c:pt>
                <c:pt idx="29429">
                  <c:v>294.289999999877</c:v>
                </c:pt>
                <c:pt idx="29430">
                  <c:v>294.2999999998769</c:v>
                </c:pt>
                <c:pt idx="29431">
                  <c:v>294.309999999877</c:v>
                </c:pt>
                <c:pt idx="29432">
                  <c:v>294.319999999877</c:v>
                </c:pt>
                <c:pt idx="29433">
                  <c:v>294.329999999877</c:v>
                </c:pt>
                <c:pt idx="29434">
                  <c:v>294.339999999877</c:v>
                </c:pt>
                <c:pt idx="29435">
                  <c:v>294.349999999877</c:v>
                </c:pt>
                <c:pt idx="29436">
                  <c:v>294.359999999877</c:v>
                </c:pt>
                <c:pt idx="29437">
                  <c:v>294.369999999877</c:v>
                </c:pt>
                <c:pt idx="29438">
                  <c:v>294.379999999877</c:v>
                </c:pt>
                <c:pt idx="29439">
                  <c:v>294.389999999877</c:v>
                </c:pt>
                <c:pt idx="29440">
                  <c:v>294.399999999877</c:v>
                </c:pt>
                <c:pt idx="29441">
                  <c:v>294.409999999877</c:v>
                </c:pt>
                <c:pt idx="29442">
                  <c:v>294.4199999998769</c:v>
                </c:pt>
                <c:pt idx="29443">
                  <c:v>294.4299999998769</c:v>
                </c:pt>
                <c:pt idx="29444">
                  <c:v>294.439999999877</c:v>
                </c:pt>
                <c:pt idx="29445">
                  <c:v>294.449999999877</c:v>
                </c:pt>
                <c:pt idx="29446">
                  <c:v>294.459999999877</c:v>
                </c:pt>
                <c:pt idx="29447">
                  <c:v>294.469999999877</c:v>
                </c:pt>
                <c:pt idx="29448">
                  <c:v>294.479999999877</c:v>
                </c:pt>
                <c:pt idx="29449">
                  <c:v>294.4899999998769</c:v>
                </c:pt>
                <c:pt idx="29450">
                  <c:v>294.499999999877</c:v>
                </c:pt>
                <c:pt idx="29451">
                  <c:v>294.509999999877</c:v>
                </c:pt>
                <c:pt idx="29452">
                  <c:v>294.519999999877</c:v>
                </c:pt>
                <c:pt idx="29453">
                  <c:v>294.529999999877</c:v>
                </c:pt>
                <c:pt idx="29454">
                  <c:v>294.539999999877</c:v>
                </c:pt>
                <c:pt idx="29455">
                  <c:v>294.549999999877</c:v>
                </c:pt>
                <c:pt idx="29456">
                  <c:v>294.559999999877</c:v>
                </c:pt>
                <c:pt idx="29457">
                  <c:v>294.569999999877</c:v>
                </c:pt>
                <c:pt idx="29458">
                  <c:v>294.579999999877</c:v>
                </c:pt>
                <c:pt idx="29459">
                  <c:v>294.589999999877</c:v>
                </c:pt>
                <c:pt idx="29460">
                  <c:v>294.599999999877</c:v>
                </c:pt>
                <c:pt idx="29461">
                  <c:v>294.609999999877</c:v>
                </c:pt>
                <c:pt idx="29462">
                  <c:v>294.619999999877</c:v>
                </c:pt>
                <c:pt idx="29463">
                  <c:v>294.629999999877</c:v>
                </c:pt>
                <c:pt idx="29464">
                  <c:v>294.639999999877</c:v>
                </c:pt>
                <c:pt idx="29465">
                  <c:v>294.649999999877</c:v>
                </c:pt>
                <c:pt idx="29466">
                  <c:v>294.659999999877</c:v>
                </c:pt>
                <c:pt idx="29467">
                  <c:v>294.669999999877</c:v>
                </c:pt>
                <c:pt idx="29468">
                  <c:v>294.679999999877</c:v>
                </c:pt>
                <c:pt idx="29469">
                  <c:v>294.689999999877</c:v>
                </c:pt>
                <c:pt idx="29470">
                  <c:v>294.699999999877</c:v>
                </c:pt>
                <c:pt idx="29471">
                  <c:v>294.709999999876</c:v>
                </c:pt>
                <c:pt idx="29472">
                  <c:v>294.719999999876</c:v>
                </c:pt>
                <c:pt idx="29473">
                  <c:v>294.729999999876</c:v>
                </c:pt>
                <c:pt idx="29474">
                  <c:v>294.7399999998759</c:v>
                </c:pt>
                <c:pt idx="29475">
                  <c:v>294.749999999876</c:v>
                </c:pt>
                <c:pt idx="29476">
                  <c:v>294.759999999876</c:v>
                </c:pt>
                <c:pt idx="29477">
                  <c:v>294.769999999876</c:v>
                </c:pt>
                <c:pt idx="29478">
                  <c:v>294.779999999876</c:v>
                </c:pt>
                <c:pt idx="29479">
                  <c:v>294.789999999876</c:v>
                </c:pt>
                <c:pt idx="29480">
                  <c:v>294.7999999998759</c:v>
                </c:pt>
                <c:pt idx="29481">
                  <c:v>294.8099999998761</c:v>
                </c:pt>
                <c:pt idx="29482">
                  <c:v>294.819999999876</c:v>
                </c:pt>
                <c:pt idx="29483">
                  <c:v>294.829999999876</c:v>
                </c:pt>
                <c:pt idx="29484">
                  <c:v>294.839999999876</c:v>
                </c:pt>
                <c:pt idx="29485">
                  <c:v>294.849999999876</c:v>
                </c:pt>
                <c:pt idx="29486">
                  <c:v>294.859999999876</c:v>
                </c:pt>
                <c:pt idx="29487">
                  <c:v>294.869999999876</c:v>
                </c:pt>
                <c:pt idx="29488">
                  <c:v>294.879999999876</c:v>
                </c:pt>
                <c:pt idx="29489">
                  <c:v>294.889999999876</c:v>
                </c:pt>
                <c:pt idx="29490">
                  <c:v>294.899999999876</c:v>
                </c:pt>
                <c:pt idx="29491">
                  <c:v>294.909999999876</c:v>
                </c:pt>
                <c:pt idx="29492">
                  <c:v>294.9199999998759</c:v>
                </c:pt>
                <c:pt idx="29493">
                  <c:v>294.9299999998759</c:v>
                </c:pt>
                <c:pt idx="29494">
                  <c:v>294.939999999876</c:v>
                </c:pt>
                <c:pt idx="29495">
                  <c:v>294.949999999876</c:v>
                </c:pt>
                <c:pt idx="29496">
                  <c:v>294.959999999876</c:v>
                </c:pt>
                <c:pt idx="29497">
                  <c:v>294.969999999876</c:v>
                </c:pt>
                <c:pt idx="29498">
                  <c:v>294.979999999876</c:v>
                </c:pt>
                <c:pt idx="29499">
                  <c:v>294.9899999998759</c:v>
                </c:pt>
                <c:pt idx="29500">
                  <c:v>294.999999999876</c:v>
                </c:pt>
                <c:pt idx="29501">
                  <c:v>295.009999999876</c:v>
                </c:pt>
                <c:pt idx="29502">
                  <c:v>295.019999999876</c:v>
                </c:pt>
                <c:pt idx="29503">
                  <c:v>295.029999999876</c:v>
                </c:pt>
                <c:pt idx="29504">
                  <c:v>295.039999999876</c:v>
                </c:pt>
                <c:pt idx="29505">
                  <c:v>295.049999999876</c:v>
                </c:pt>
                <c:pt idx="29506">
                  <c:v>295.0599999998761</c:v>
                </c:pt>
                <c:pt idx="29507">
                  <c:v>295.069999999876</c:v>
                </c:pt>
                <c:pt idx="29508">
                  <c:v>295.079999999876</c:v>
                </c:pt>
                <c:pt idx="29509">
                  <c:v>295.089999999876</c:v>
                </c:pt>
                <c:pt idx="29510">
                  <c:v>295.099999999876</c:v>
                </c:pt>
                <c:pt idx="29511">
                  <c:v>295.109999999876</c:v>
                </c:pt>
                <c:pt idx="29512">
                  <c:v>295.119999999876</c:v>
                </c:pt>
                <c:pt idx="29513">
                  <c:v>295.129999999876</c:v>
                </c:pt>
                <c:pt idx="29514">
                  <c:v>295.139999999876</c:v>
                </c:pt>
                <c:pt idx="29515">
                  <c:v>295.149999999876</c:v>
                </c:pt>
                <c:pt idx="29516">
                  <c:v>295.159999999876</c:v>
                </c:pt>
                <c:pt idx="29517">
                  <c:v>295.169999999876</c:v>
                </c:pt>
                <c:pt idx="29518">
                  <c:v>295.179999999876</c:v>
                </c:pt>
                <c:pt idx="29519">
                  <c:v>295.189999999876</c:v>
                </c:pt>
                <c:pt idx="29520">
                  <c:v>295.199999999876</c:v>
                </c:pt>
                <c:pt idx="29521">
                  <c:v>295.209999999876</c:v>
                </c:pt>
                <c:pt idx="29522">
                  <c:v>295.219999999876</c:v>
                </c:pt>
                <c:pt idx="29523">
                  <c:v>295.229999999876</c:v>
                </c:pt>
                <c:pt idx="29524">
                  <c:v>295.2399999998759</c:v>
                </c:pt>
                <c:pt idx="29525">
                  <c:v>295.249999999876</c:v>
                </c:pt>
                <c:pt idx="29526">
                  <c:v>295.259999999876</c:v>
                </c:pt>
                <c:pt idx="29527">
                  <c:v>295.269999999876</c:v>
                </c:pt>
                <c:pt idx="29528">
                  <c:v>295.279999999876</c:v>
                </c:pt>
                <c:pt idx="29529">
                  <c:v>295.289999999876</c:v>
                </c:pt>
                <c:pt idx="29530">
                  <c:v>295.2999999998759</c:v>
                </c:pt>
                <c:pt idx="29531">
                  <c:v>295.3099999998761</c:v>
                </c:pt>
                <c:pt idx="29532">
                  <c:v>295.319999999876</c:v>
                </c:pt>
                <c:pt idx="29533">
                  <c:v>295.329999999876</c:v>
                </c:pt>
                <c:pt idx="29534">
                  <c:v>295.339999999876</c:v>
                </c:pt>
                <c:pt idx="29535">
                  <c:v>295.349999999876</c:v>
                </c:pt>
                <c:pt idx="29536">
                  <c:v>295.359999999876</c:v>
                </c:pt>
                <c:pt idx="29537">
                  <c:v>295.369999999876</c:v>
                </c:pt>
                <c:pt idx="29538">
                  <c:v>295.379999999876</c:v>
                </c:pt>
                <c:pt idx="29539">
                  <c:v>295.389999999876</c:v>
                </c:pt>
                <c:pt idx="29540">
                  <c:v>295.399999999876</c:v>
                </c:pt>
                <c:pt idx="29541">
                  <c:v>295.409999999876</c:v>
                </c:pt>
                <c:pt idx="29542">
                  <c:v>295.4199999998759</c:v>
                </c:pt>
                <c:pt idx="29543">
                  <c:v>295.4299999998759</c:v>
                </c:pt>
                <c:pt idx="29544">
                  <c:v>295.439999999876</c:v>
                </c:pt>
                <c:pt idx="29545">
                  <c:v>295.449999999876</c:v>
                </c:pt>
                <c:pt idx="29546">
                  <c:v>295.459999999876</c:v>
                </c:pt>
                <c:pt idx="29547">
                  <c:v>295.469999999876</c:v>
                </c:pt>
                <c:pt idx="29548">
                  <c:v>295.479999999876</c:v>
                </c:pt>
                <c:pt idx="29549">
                  <c:v>295.4899999998759</c:v>
                </c:pt>
                <c:pt idx="29550">
                  <c:v>295.499999999876</c:v>
                </c:pt>
                <c:pt idx="29551">
                  <c:v>295.509999999876</c:v>
                </c:pt>
                <c:pt idx="29552">
                  <c:v>295.519999999876</c:v>
                </c:pt>
                <c:pt idx="29553">
                  <c:v>295.529999999876</c:v>
                </c:pt>
                <c:pt idx="29554">
                  <c:v>295.539999999876</c:v>
                </c:pt>
                <c:pt idx="29555">
                  <c:v>295.549999999876</c:v>
                </c:pt>
                <c:pt idx="29556">
                  <c:v>295.5599999998761</c:v>
                </c:pt>
                <c:pt idx="29557">
                  <c:v>295.569999999876</c:v>
                </c:pt>
                <c:pt idx="29558">
                  <c:v>295.579999999876</c:v>
                </c:pt>
                <c:pt idx="29559">
                  <c:v>295.589999999876</c:v>
                </c:pt>
                <c:pt idx="29560">
                  <c:v>295.599999999876</c:v>
                </c:pt>
                <c:pt idx="29561">
                  <c:v>295.609999999876</c:v>
                </c:pt>
                <c:pt idx="29562">
                  <c:v>295.619999999876</c:v>
                </c:pt>
                <c:pt idx="29563">
                  <c:v>295.629999999876</c:v>
                </c:pt>
                <c:pt idx="29564">
                  <c:v>295.639999999876</c:v>
                </c:pt>
                <c:pt idx="29565">
                  <c:v>295.649999999876</c:v>
                </c:pt>
                <c:pt idx="29566">
                  <c:v>295.659999999876</c:v>
                </c:pt>
                <c:pt idx="29567">
                  <c:v>295.669999999876</c:v>
                </c:pt>
                <c:pt idx="29568">
                  <c:v>295.679999999876</c:v>
                </c:pt>
                <c:pt idx="29569">
                  <c:v>295.689999999876</c:v>
                </c:pt>
                <c:pt idx="29570">
                  <c:v>295.699999999876</c:v>
                </c:pt>
                <c:pt idx="29571">
                  <c:v>295.709999999876</c:v>
                </c:pt>
                <c:pt idx="29572">
                  <c:v>295.719999999876</c:v>
                </c:pt>
                <c:pt idx="29573">
                  <c:v>295.729999999876</c:v>
                </c:pt>
                <c:pt idx="29574">
                  <c:v>295.7399999998759</c:v>
                </c:pt>
                <c:pt idx="29575">
                  <c:v>295.749999999876</c:v>
                </c:pt>
                <c:pt idx="29576">
                  <c:v>295.759999999876</c:v>
                </c:pt>
                <c:pt idx="29577">
                  <c:v>295.769999999876</c:v>
                </c:pt>
                <c:pt idx="29578">
                  <c:v>295.779999999876</c:v>
                </c:pt>
                <c:pt idx="29579">
                  <c:v>295.789999999876</c:v>
                </c:pt>
                <c:pt idx="29580">
                  <c:v>295.7999999998759</c:v>
                </c:pt>
                <c:pt idx="29581">
                  <c:v>295.809999999875</c:v>
                </c:pt>
                <c:pt idx="29582">
                  <c:v>295.819999999875</c:v>
                </c:pt>
                <c:pt idx="29583">
                  <c:v>295.829999999875</c:v>
                </c:pt>
                <c:pt idx="29584">
                  <c:v>295.8399999998749</c:v>
                </c:pt>
                <c:pt idx="29585">
                  <c:v>295.849999999875</c:v>
                </c:pt>
                <c:pt idx="29586">
                  <c:v>295.859999999875</c:v>
                </c:pt>
                <c:pt idx="29587">
                  <c:v>295.869999999875</c:v>
                </c:pt>
                <c:pt idx="29588">
                  <c:v>295.879999999875</c:v>
                </c:pt>
                <c:pt idx="29589">
                  <c:v>295.889999999875</c:v>
                </c:pt>
                <c:pt idx="29590">
                  <c:v>295.8999999998749</c:v>
                </c:pt>
                <c:pt idx="29591">
                  <c:v>295.909999999875</c:v>
                </c:pt>
                <c:pt idx="29592">
                  <c:v>295.919999999875</c:v>
                </c:pt>
                <c:pt idx="29593">
                  <c:v>295.929999999875</c:v>
                </c:pt>
                <c:pt idx="29594">
                  <c:v>295.9399999998749</c:v>
                </c:pt>
                <c:pt idx="29595">
                  <c:v>295.949999999875</c:v>
                </c:pt>
                <c:pt idx="29596">
                  <c:v>295.9599999998749</c:v>
                </c:pt>
                <c:pt idx="29597">
                  <c:v>295.9699999998749</c:v>
                </c:pt>
                <c:pt idx="29598">
                  <c:v>295.979999999875</c:v>
                </c:pt>
                <c:pt idx="29599">
                  <c:v>295.989999999875</c:v>
                </c:pt>
                <c:pt idx="29600">
                  <c:v>295.9999999998749</c:v>
                </c:pt>
                <c:pt idx="29601">
                  <c:v>296.009999999875</c:v>
                </c:pt>
                <c:pt idx="29602">
                  <c:v>296.0199999998749</c:v>
                </c:pt>
                <c:pt idx="29603">
                  <c:v>296.0299999998749</c:v>
                </c:pt>
                <c:pt idx="29604">
                  <c:v>296.039999999875</c:v>
                </c:pt>
                <c:pt idx="29605">
                  <c:v>296.049999999875</c:v>
                </c:pt>
                <c:pt idx="29606">
                  <c:v>296.059999999875</c:v>
                </c:pt>
                <c:pt idx="29607">
                  <c:v>296.069999999875</c:v>
                </c:pt>
                <c:pt idx="29608">
                  <c:v>296.079999999875</c:v>
                </c:pt>
                <c:pt idx="29609">
                  <c:v>296.0899999998749</c:v>
                </c:pt>
                <c:pt idx="29610">
                  <c:v>296.099999999875</c:v>
                </c:pt>
                <c:pt idx="29611">
                  <c:v>296.109999999875</c:v>
                </c:pt>
                <c:pt idx="29612">
                  <c:v>296.119999999875</c:v>
                </c:pt>
                <c:pt idx="29613">
                  <c:v>296.129999999875</c:v>
                </c:pt>
                <c:pt idx="29614">
                  <c:v>296.139999999875</c:v>
                </c:pt>
                <c:pt idx="29615">
                  <c:v>296.149999999875</c:v>
                </c:pt>
                <c:pt idx="29616">
                  <c:v>296.1599999998751</c:v>
                </c:pt>
                <c:pt idx="29617">
                  <c:v>296.169999999875</c:v>
                </c:pt>
                <c:pt idx="29618">
                  <c:v>296.179999999875</c:v>
                </c:pt>
                <c:pt idx="29619">
                  <c:v>296.189999999875</c:v>
                </c:pt>
                <c:pt idx="29620">
                  <c:v>296.199999999875</c:v>
                </c:pt>
                <c:pt idx="29621">
                  <c:v>296.2099999998749</c:v>
                </c:pt>
                <c:pt idx="29622">
                  <c:v>296.2199999998749</c:v>
                </c:pt>
                <c:pt idx="29623">
                  <c:v>296.229999999875</c:v>
                </c:pt>
                <c:pt idx="29624">
                  <c:v>296.239999999875</c:v>
                </c:pt>
                <c:pt idx="29625">
                  <c:v>296.249999999875</c:v>
                </c:pt>
                <c:pt idx="29626">
                  <c:v>296.259999999875</c:v>
                </c:pt>
                <c:pt idx="29627">
                  <c:v>296.2699999998749</c:v>
                </c:pt>
                <c:pt idx="29628">
                  <c:v>296.2799999998749</c:v>
                </c:pt>
                <c:pt idx="29629">
                  <c:v>296.289999999875</c:v>
                </c:pt>
                <c:pt idx="29630">
                  <c:v>296.299999999875</c:v>
                </c:pt>
                <c:pt idx="29631">
                  <c:v>296.309999999875</c:v>
                </c:pt>
                <c:pt idx="29632">
                  <c:v>296.319999999875</c:v>
                </c:pt>
                <c:pt idx="29633">
                  <c:v>296.329999999875</c:v>
                </c:pt>
                <c:pt idx="29634">
                  <c:v>296.3399999998749</c:v>
                </c:pt>
                <c:pt idx="29635">
                  <c:v>296.349999999875</c:v>
                </c:pt>
                <c:pt idx="29636">
                  <c:v>296.359999999875</c:v>
                </c:pt>
                <c:pt idx="29637">
                  <c:v>296.369999999875</c:v>
                </c:pt>
                <c:pt idx="29638">
                  <c:v>296.379999999875</c:v>
                </c:pt>
                <c:pt idx="29639">
                  <c:v>296.389999999875</c:v>
                </c:pt>
                <c:pt idx="29640">
                  <c:v>296.3999999998749</c:v>
                </c:pt>
                <c:pt idx="29641">
                  <c:v>296.409999999875</c:v>
                </c:pt>
                <c:pt idx="29642">
                  <c:v>296.419999999875</c:v>
                </c:pt>
                <c:pt idx="29643">
                  <c:v>296.429999999875</c:v>
                </c:pt>
                <c:pt idx="29644">
                  <c:v>296.4399999998749</c:v>
                </c:pt>
                <c:pt idx="29645">
                  <c:v>296.449999999875</c:v>
                </c:pt>
                <c:pt idx="29646">
                  <c:v>296.4599999998749</c:v>
                </c:pt>
                <c:pt idx="29647">
                  <c:v>296.4699999998749</c:v>
                </c:pt>
                <c:pt idx="29648">
                  <c:v>296.479999999875</c:v>
                </c:pt>
                <c:pt idx="29649">
                  <c:v>296.489999999875</c:v>
                </c:pt>
                <c:pt idx="29650">
                  <c:v>296.4999999998749</c:v>
                </c:pt>
                <c:pt idx="29651">
                  <c:v>296.509999999875</c:v>
                </c:pt>
                <c:pt idx="29652">
                  <c:v>296.5199999998749</c:v>
                </c:pt>
                <c:pt idx="29653">
                  <c:v>296.5299999998749</c:v>
                </c:pt>
                <c:pt idx="29654">
                  <c:v>296.539999999875</c:v>
                </c:pt>
                <c:pt idx="29655">
                  <c:v>296.549999999875</c:v>
                </c:pt>
                <c:pt idx="29656">
                  <c:v>296.559999999875</c:v>
                </c:pt>
                <c:pt idx="29657">
                  <c:v>296.569999999875</c:v>
                </c:pt>
                <c:pt idx="29658">
                  <c:v>296.579999999875</c:v>
                </c:pt>
                <c:pt idx="29659">
                  <c:v>296.5899999998749</c:v>
                </c:pt>
                <c:pt idx="29660">
                  <c:v>296.599999999875</c:v>
                </c:pt>
                <c:pt idx="29661">
                  <c:v>296.609999999875</c:v>
                </c:pt>
                <c:pt idx="29662">
                  <c:v>296.619999999875</c:v>
                </c:pt>
                <c:pt idx="29663">
                  <c:v>296.629999999875</c:v>
                </c:pt>
                <c:pt idx="29664">
                  <c:v>296.639999999875</c:v>
                </c:pt>
                <c:pt idx="29665">
                  <c:v>296.649999999875</c:v>
                </c:pt>
                <c:pt idx="29666">
                  <c:v>296.6599999998751</c:v>
                </c:pt>
                <c:pt idx="29667">
                  <c:v>296.669999999875</c:v>
                </c:pt>
                <c:pt idx="29668">
                  <c:v>296.679999999875</c:v>
                </c:pt>
                <c:pt idx="29669">
                  <c:v>296.689999999875</c:v>
                </c:pt>
                <c:pt idx="29670">
                  <c:v>296.699999999875</c:v>
                </c:pt>
                <c:pt idx="29671">
                  <c:v>296.7099999998749</c:v>
                </c:pt>
                <c:pt idx="29672">
                  <c:v>296.7199999998749</c:v>
                </c:pt>
                <c:pt idx="29673">
                  <c:v>296.729999999875</c:v>
                </c:pt>
                <c:pt idx="29674">
                  <c:v>296.739999999875</c:v>
                </c:pt>
                <c:pt idx="29675">
                  <c:v>296.749999999875</c:v>
                </c:pt>
                <c:pt idx="29676">
                  <c:v>296.759999999875</c:v>
                </c:pt>
                <c:pt idx="29677">
                  <c:v>296.7699999998749</c:v>
                </c:pt>
                <c:pt idx="29678">
                  <c:v>296.7799999998749</c:v>
                </c:pt>
                <c:pt idx="29679">
                  <c:v>296.789999999875</c:v>
                </c:pt>
                <c:pt idx="29680">
                  <c:v>296.799999999875</c:v>
                </c:pt>
                <c:pt idx="29681">
                  <c:v>296.809999999875</c:v>
                </c:pt>
                <c:pt idx="29682">
                  <c:v>296.819999999875</c:v>
                </c:pt>
                <c:pt idx="29683">
                  <c:v>296.829999999875</c:v>
                </c:pt>
                <c:pt idx="29684">
                  <c:v>296.8399999998749</c:v>
                </c:pt>
                <c:pt idx="29685">
                  <c:v>296.849999999875</c:v>
                </c:pt>
                <c:pt idx="29686">
                  <c:v>296.859999999875</c:v>
                </c:pt>
                <c:pt idx="29687">
                  <c:v>296.869999999875</c:v>
                </c:pt>
                <c:pt idx="29688">
                  <c:v>296.879999999875</c:v>
                </c:pt>
                <c:pt idx="29689">
                  <c:v>296.889999999875</c:v>
                </c:pt>
                <c:pt idx="29690">
                  <c:v>296.8999999998749</c:v>
                </c:pt>
                <c:pt idx="29691">
                  <c:v>296.9099999998739</c:v>
                </c:pt>
                <c:pt idx="29692">
                  <c:v>296.919999999874</c:v>
                </c:pt>
                <c:pt idx="29693">
                  <c:v>296.9299999998739</c:v>
                </c:pt>
                <c:pt idx="29694">
                  <c:v>296.9399999998739</c:v>
                </c:pt>
                <c:pt idx="29695">
                  <c:v>296.949999999874</c:v>
                </c:pt>
                <c:pt idx="29696">
                  <c:v>296.959999999874</c:v>
                </c:pt>
                <c:pt idx="29697">
                  <c:v>296.9699999998739</c:v>
                </c:pt>
                <c:pt idx="29698">
                  <c:v>296.9799999998739</c:v>
                </c:pt>
                <c:pt idx="29699">
                  <c:v>296.989999999874</c:v>
                </c:pt>
                <c:pt idx="29700">
                  <c:v>296.9999999998739</c:v>
                </c:pt>
                <c:pt idx="29701">
                  <c:v>297.009999999874</c:v>
                </c:pt>
                <c:pt idx="29702">
                  <c:v>297.019999999874</c:v>
                </c:pt>
                <c:pt idx="29703">
                  <c:v>297.029999999874</c:v>
                </c:pt>
                <c:pt idx="29704">
                  <c:v>297.0399999998739</c:v>
                </c:pt>
                <c:pt idx="29705">
                  <c:v>297.049999999874</c:v>
                </c:pt>
                <c:pt idx="29706">
                  <c:v>297.059999999874</c:v>
                </c:pt>
                <c:pt idx="29707">
                  <c:v>297.069999999874</c:v>
                </c:pt>
                <c:pt idx="29708">
                  <c:v>297.079999999874</c:v>
                </c:pt>
                <c:pt idx="29709">
                  <c:v>297.089999999874</c:v>
                </c:pt>
                <c:pt idx="29710">
                  <c:v>297.0999999998739</c:v>
                </c:pt>
                <c:pt idx="29711">
                  <c:v>297.109999999874</c:v>
                </c:pt>
                <c:pt idx="29712">
                  <c:v>297.119999999874</c:v>
                </c:pt>
                <c:pt idx="29713">
                  <c:v>297.129999999874</c:v>
                </c:pt>
                <c:pt idx="29714">
                  <c:v>297.139999999874</c:v>
                </c:pt>
                <c:pt idx="29715">
                  <c:v>297.149999999874</c:v>
                </c:pt>
                <c:pt idx="29716">
                  <c:v>297.159999999874</c:v>
                </c:pt>
                <c:pt idx="29717">
                  <c:v>297.1699999998741</c:v>
                </c:pt>
                <c:pt idx="29718">
                  <c:v>297.179999999874</c:v>
                </c:pt>
                <c:pt idx="29719">
                  <c:v>297.189999999874</c:v>
                </c:pt>
                <c:pt idx="29720">
                  <c:v>297.199999999874</c:v>
                </c:pt>
                <c:pt idx="29721">
                  <c:v>297.209999999874</c:v>
                </c:pt>
                <c:pt idx="29722">
                  <c:v>297.2199999998739</c:v>
                </c:pt>
                <c:pt idx="29723">
                  <c:v>297.2299999998739</c:v>
                </c:pt>
                <c:pt idx="29724">
                  <c:v>297.239999999874</c:v>
                </c:pt>
                <c:pt idx="29725">
                  <c:v>297.249999999874</c:v>
                </c:pt>
                <c:pt idx="29726">
                  <c:v>297.259999999874</c:v>
                </c:pt>
                <c:pt idx="29727">
                  <c:v>297.269999999874</c:v>
                </c:pt>
                <c:pt idx="29728">
                  <c:v>297.279999999874</c:v>
                </c:pt>
                <c:pt idx="29729">
                  <c:v>297.2899999998739</c:v>
                </c:pt>
                <c:pt idx="29730">
                  <c:v>297.299999999874</c:v>
                </c:pt>
                <c:pt idx="29731">
                  <c:v>297.309999999874</c:v>
                </c:pt>
                <c:pt idx="29732">
                  <c:v>297.319999999874</c:v>
                </c:pt>
                <c:pt idx="29733">
                  <c:v>297.329999999874</c:v>
                </c:pt>
                <c:pt idx="29734">
                  <c:v>297.339999999874</c:v>
                </c:pt>
                <c:pt idx="29735">
                  <c:v>297.349999999874</c:v>
                </c:pt>
                <c:pt idx="29736">
                  <c:v>297.359999999874</c:v>
                </c:pt>
                <c:pt idx="29737">
                  <c:v>297.369999999874</c:v>
                </c:pt>
                <c:pt idx="29738">
                  <c:v>297.379999999874</c:v>
                </c:pt>
                <c:pt idx="29739">
                  <c:v>297.389999999874</c:v>
                </c:pt>
                <c:pt idx="29740">
                  <c:v>297.399999999874</c:v>
                </c:pt>
                <c:pt idx="29741">
                  <c:v>297.4099999998739</c:v>
                </c:pt>
                <c:pt idx="29742">
                  <c:v>297.419999999874</c:v>
                </c:pt>
                <c:pt idx="29743">
                  <c:v>297.4299999998739</c:v>
                </c:pt>
                <c:pt idx="29744">
                  <c:v>297.4399999998739</c:v>
                </c:pt>
                <c:pt idx="29745">
                  <c:v>297.449999999874</c:v>
                </c:pt>
                <c:pt idx="29746">
                  <c:v>297.459999999874</c:v>
                </c:pt>
                <c:pt idx="29747">
                  <c:v>297.4699999998739</c:v>
                </c:pt>
                <c:pt idx="29748">
                  <c:v>297.4799999998739</c:v>
                </c:pt>
                <c:pt idx="29749">
                  <c:v>297.489999999874</c:v>
                </c:pt>
                <c:pt idx="29750">
                  <c:v>297.4999999998739</c:v>
                </c:pt>
                <c:pt idx="29751">
                  <c:v>297.509999999874</c:v>
                </c:pt>
                <c:pt idx="29752">
                  <c:v>297.519999999874</c:v>
                </c:pt>
                <c:pt idx="29753">
                  <c:v>297.529999999874</c:v>
                </c:pt>
                <c:pt idx="29754">
                  <c:v>297.5399999998739</c:v>
                </c:pt>
                <c:pt idx="29755">
                  <c:v>297.549999999874</c:v>
                </c:pt>
                <c:pt idx="29756">
                  <c:v>297.559999999874</c:v>
                </c:pt>
                <c:pt idx="29757">
                  <c:v>297.569999999874</c:v>
                </c:pt>
                <c:pt idx="29758">
                  <c:v>297.579999999874</c:v>
                </c:pt>
                <c:pt idx="29759">
                  <c:v>297.589999999874</c:v>
                </c:pt>
                <c:pt idx="29760">
                  <c:v>297.5999999998739</c:v>
                </c:pt>
                <c:pt idx="29761">
                  <c:v>297.609999999874</c:v>
                </c:pt>
                <c:pt idx="29762">
                  <c:v>297.619999999874</c:v>
                </c:pt>
                <c:pt idx="29763">
                  <c:v>297.629999999874</c:v>
                </c:pt>
                <c:pt idx="29764">
                  <c:v>297.639999999874</c:v>
                </c:pt>
                <c:pt idx="29765">
                  <c:v>297.649999999874</c:v>
                </c:pt>
                <c:pt idx="29766">
                  <c:v>297.659999999874</c:v>
                </c:pt>
                <c:pt idx="29767">
                  <c:v>297.6699999998741</c:v>
                </c:pt>
                <c:pt idx="29768">
                  <c:v>297.679999999874</c:v>
                </c:pt>
                <c:pt idx="29769">
                  <c:v>297.689999999874</c:v>
                </c:pt>
                <c:pt idx="29770">
                  <c:v>297.699999999874</c:v>
                </c:pt>
                <c:pt idx="29771">
                  <c:v>297.709999999874</c:v>
                </c:pt>
                <c:pt idx="29772">
                  <c:v>297.7199999998739</c:v>
                </c:pt>
                <c:pt idx="29773">
                  <c:v>297.7299999998739</c:v>
                </c:pt>
                <c:pt idx="29774">
                  <c:v>297.739999999874</c:v>
                </c:pt>
                <c:pt idx="29775">
                  <c:v>297.749999999874</c:v>
                </c:pt>
                <c:pt idx="29776">
                  <c:v>297.759999999874</c:v>
                </c:pt>
                <c:pt idx="29777">
                  <c:v>297.769999999874</c:v>
                </c:pt>
                <c:pt idx="29778">
                  <c:v>297.779999999874</c:v>
                </c:pt>
                <c:pt idx="29779">
                  <c:v>297.7899999998739</c:v>
                </c:pt>
                <c:pt idx="29780">
                  <c:v>297.799999999874</c:v>
                </c:pt>
                <c:pt idx="29781">
                  <c:v>297.809999999874</c:v>
                </c:pt>
                <c:pt idx="29782">
                  <c:v>297.819999999874</c:v>
                </c:pt>
                <c:pt idx="29783">
                  <c:v>297.829999999874</c:v>
                </c:pt>
                <c:pt idx="29784">
                  <c:v>297.839999999874</c:v>
                </c:pt>
                <c:pt idx="29785">
                  <c:v>297.849999999874</c:v>
                </c:pt>
                <c:pt idx="29786">
                  <c:v>297.859999999874</c:v>
                </c:pt>
                <c:pt idx="29787">
                  <c:v>297.869999999874</c:v>
                </c:pt>
                <c:pt idx="29788">
                  <c:v>297.879999999874</c:v>
                </c:pt>
                <c:pt idx="29789">
                  <c:v>297.889999999874</c:v>
                </c:pt>
                <c:pt idx="29790">
                  <c:v>297.899999999874</c:v>
                </c:pt>
                <c:pt idx="29791">
                  <c:v>297.9099999998739</c:v>
                </c:pt>
                <c:pt idx="29792">
                  <c:v>297.919999999874</c:v>
                </c:pt>
                <c:pt idx="29793">
                  <c:v>297.9299999998739</c:v>
                </c:pt>
                <c:pt idx="29794">
                  <c:v>297.9399999998739</c:v>
                </c:pt>
                <c:pt idx="29795">
                  <c:v>297.949999999874</c:v>
                </c:pt>
                <c:pt idx="29796">
                  <c:v>297.959999999874</c:v>
                </c:pt>
                <c:pt idx="29797">
                  <c:v>297.9699999998739</c:v>
                </c:pt>
                <c:pt idx="29798">
                  <c:v>297.9799999998739</c:v>
                </c:pt>
                <c:pt idx="29799">
                  <c:v>297.989999999874</c:v>
                </c:pt>
                <c:pt idx="29800">
                  <c:v>297.9999999998739</c:v>
                </c:pt>
                <c:pt idx="29801">
                  <c:v>298.009999999873</c:v>
                </c:pt>
                <c:pt idx="29802">
                  <c:v>298.019999999873</c:v>
                </c:pt>
                <c:pt idx="29803">
                  <c:v>298.0299999998729</c:v>
                </c:pt>
                <c:pt idx="29804">
                  <c:v>298.0399999998729</c:v>
                </c:pt>
                <c:pt idx="29805">
                  <c:v>298.049999999873</c:v>
                </c:pt>
                <c:pt idx="29806">
                  <c:v>298.059999999873</c:v>
                </c:pt>
                <c:pt idx="29807">
                  <c:v>298.069999999873</c:v>
                </c:pt>
                <c:pt idx="29808">
                  <c:v>298.079999999873</c:v>
                </c:pt>
                <c:pt idx="29809">
                  <c:v>298.089999999873</c:v>
                </c:pt>
                <c:pt idx="29810">
                  <c:v>298.0999999998729</c:v>
                </c:pt>
                <c:pt idx="29811">
                  <c:v>298.1099999998731</c:v>
                </c:pt>
                <c:pt idx="29812">
                  <c:v>298.119999999873</c:v>
                </c:pt>
                <c:pt idx="29813">
                  <c:v>298.129999999873</c:v>
                </c:pt>
                <c:pt idx="29814">
                  <c:v>298.139999999873</c:v>
                </c:pt>
                <c:pt idx="29815">
                  <c:v>298.149999999873</c:v>
                </c:pt>
                <c:pt idx="29816">
                  <c:v>298.159999999873</c:v>
                </c:pt>
                <c:pt idx="29817">
                  <c:v>298.1699999998731</c:v>
                </c:pt>
                <c:pt idx="29818">
                  <c:v>298.179999999873</c:v>
                </c:pt>
                <c:pt idx="29819">
                  <c:v>298.189999999873</c:v>
                </c:pt>
                <c:pt idx="29820">
                  <c:v>298.199999999873</c:v>
                </c:pt>
                <c:pt idx="29821">
                  <c:v>298.209999999873</c:v>
                </c:pt>
                <c:pt idx="29822">
                  <c:v>298.2199999998729</c:v>
                </c:pt>
                <c:pt idx="29823">
                  <c:v>298.2299999998729</c:v>
                </c:pt>
                <c:pt idx="29824">
                  <c:v>298.239999999873</c:v>
                </c:pt>
                <c:pt idx="29825">
                  <c:v>298.249999999873</c:v>
                </c:pt>
                <c:pt idx="29826">
                  <c:v>298.259999999873</c:v>
                </c:pt>
                <c:pt idx="29827">
                  <c:v>298.269999999873</c:v>
                </c:pt>
                <c:pt idx="29828">
                  <c:v>298.2799999998729</c:v>
                </c:pt>
                <c:pt idx="29829">
                  <c:v>298.2899999998729</c:v>
                </c:pt>
                <c:pt idx="29830">
                  <c:v>298.299999999873</c:v>
                </c:pt>
                <c:pt idx="29831">
                  <c:v>298.309999999873</c:v>
                </c:pt>
                <c:pt idx="29832">
                  <c:v>298.319999999873</c:v>
                </c:pt>
                <c:pt idx="29833">
                  <c:v>298.329999999873</c:v>
                </c:pt>
                <c:pt idx="29834">
                  <c:v>298.339999999873</c:v>
                </c:pt>
                <c:pt idx="29835">
                  <c:v>298.349999999873</c:v>
                </c:pt>
                <c:pt idx="29836">
                  <c:v>298.3599999998731</c:v>
                </c:pt>
                <c:pt idx="29837">
                  <c:v>298.369999999873</c:v>
                </c:pt>
                <c:pt idx="29838">
                  <c:v>298.379999999873</c:v>
                </c:pt>
                <c:pt idx="29839">
                  <c:v>298.389999999873</c:v>
                </c:pt>
                <c:pt idx="29840">
                  <c:v>298.399999999873</c:v>
                </c:pt>
                <c:pt idx="29841">
                  <c:v>298.4099999998729</c:v>
                </c:pt>
                <c:pt idx="29842">
                  <c:v>298.419999999873</c:v>
                </c:pt>
                <c:pt idx="29843">
                  <c:v>298.429999999873</c:v>
                </c:pt>
                <c:pt idx="29844">
                  <c:v>298.439999999873</c:v>
                </c:pt>
                <c:pt idx="29845">
                  <c:v>298.449999999873</c:v>
                </c:pt>
                <c:pt idx="29846">
                  <c:v>298.459999999873</c:v>
                </c:pt>
                <c:pt idx="29847">
                  <c:v>298.4699999998729</c:v>
                </c:pt>
                <c:pt idx="29848">
                  <c:v>298.4799999998729</c:v>
                </c:pt>
                <c:pt idx="29849">
                  <c:v>298.489999999873</c:v>
                </c:pt>
                <c:pt idx="29850">
                  <c:v>298.499999999873</c:v>
                </c:pt>
                <c:pt idx="29851">
                  <c:v>298.509999999873</c:v>
                </c:pt>
                <c:pt idx="29852">
                  <c:v>298.519999999873</c:v>
                </c:pt>
                <c:pt idx="29853">
                  <c:v>298.5299999998729</c:v>
                </c:pt>
                <c:pt idx="29854">
                  <c:v>298.5399999998729</c:v>
                </c:pt>
                <c:pt idx="29855">
                  <c:v>298.549999999873</c:v>
                </c:pt>
                <c:pt idx="29856">
                  <c:v>298.559999999873</c:v>
                </c:pt>
                <c:pt idx="29857">
                  <c:v>298.569999999873</c:v>
                </c:pt>
                <c:pt idx="29858">
                  <c:v>298.579999999873</c:v>
                </c:pt>
                <c:pt idx="29859">
                  <c:v>298.589999999873</c:v>
                </c:pt>
                <c:pt idx="29860">
                  <c:v>298.5999999998729</c:v>
                </c:pt>
                <c:pt idx="29861">
                  <c:v>298.6099999998731</c:v>
                </c:pt>
                <c:pt idx="29862">
                  <c:v>298.619999999873</c:v>
                </c:pt>
                <c:pt idx="29863">
                  <c:v>298.629999999873</c:v>
                </c:pt>
                <c:pt idx="29864">
                  <c:v>298.639999999873</c:v>
                </c:pt>
                <c:pt idx="29865">
                  <c:v>298.649999999873</c:v>
                </c:pt>
                <c:pt idx="29866">
                  <c:v>298.659999999873</c:v>
                </c:pt>
                <c:pt idx="29867">
                  <c:v>298.6699999998731</c:v>
                </c:pt>
                <c:pt idx="29868">
                  <c:v>298.679999999873</c:v>
                </c:pt>
                <c:pt idx="29869">
                  <c:v>298.689999999873</c:v>
                </c:pt>
                <c:pt idx="29870">
                  <c:v>298.699999999873</c:v>
                </c:pt>
                <c:pt idx="29871">
                  <c:v>298.709999999873</c:v>
                </c:pt>
                <c:pt idx="29872">
                  <c:v>298.7199999998729</c:v>
                </c:pt>
                <c:pt idx="29873">
                  <c:v>298.7299999998729</c:v>
                </c:pt>
                <c:pt idx="29874">
                  <c:v>298.739999999873</c:v>
                </c:pt>
                <c:pt idx="29875">
                  <c:v>298.749999999873</c:v>
                </c:pt>
                <c:pt idx="29876">
                  <c:v>298.759999999873</c:v>
                </c:pt>
                <c:pt idx="29877">
                  <c:v>298.769999999873</c:v>
                </c:pt>
                <c:pt idx="29878">
                  <c:v>298.7799999998729</c:v>
                </c:pt>
                <c:pt idx="29879">
                  <c:v>298.7899999998729</c:v>
                </c:pt>
                <c:pt idx="29880">
                  <c:v>298.799999999873</c:v>
                </c:pt>
                <c:pt idx="29881">
                  <c:v>298.809999999873</c:v>
                </c:pt>
                <c:pt idx="29882">
                  <c:v>298.819999999873</c:v>
                </c:pt>
                <c:pt idx="29883">
                  <c:v>298.829999999873</c:v>
                </c:pt>
                <c:pt idx="29884">
                  <c:v>298.839999999873</c:v>
                </c:pt>
                <c:pt idx="29885">
                  <c:v>298.849999999873</c:v>
                </c:pt>
                <c:pt idx="29886">
                  <c:v>298.8599999998731</c:v>
                </c:pt>
                <c:pt idx="29887">
                  <c:v>298.869999999873</c:v>
                </c:pt>
                <c:pt idx="29888">
                  <c:v>298.879999999873</c:v>
                </c:pt>
                <c:pt idx="29889">
                  <c:v>298.889999999873</c:v>
                </c:pt>
                <c:pt idx="29890">
                  <c:v>298.899999999873</c:v>
                </c:pt>
                <c:pt idx="29891">
                  <c:v>298.9099999998729</c:v>
                </c:pt>
                <c:pt idx="29892">
                  <c:v>298.919999999873</c:v>
                </c:pt>
                <c:pt idx="29893">
                  <c:v>298.929999999873</c:v>
                </c:pt>
                <c:pt idx="29894">
                  <c:v>298.939999999873</c:v>
                </c:pt>
                <c:pt idx="29895">
                  <c:v>298.949999999873</c:v>
                </c:pt>
                <c:pt idx="29896">
                  <c:v>298.959999999873</c:v>
                </c:pt>
                <c:pt idx="29897">
                  <c:v>298.9699999998729</c:v>
                </c:pt>
                <c:pt idx="29898">
                  <c:v>298.9799999998729</c:v>
                </c:pt>
                <c:pt idx="29899">
                  <c:v>298.989999999873</c:v>
                </c:pt>
                <c:pt idx="29900">
                  <c:v>298.999999999873</c:v>
                </c:pt>
                <c:pt idx="29901">
                  <c:v>299.009999999873</c:v>
                </c:pt>
                <c:pt idx="29902">
                  <c:v>299.019999999873</c:v>
                </c:pt>
                <c:pt idx="29903">
                  <c:v>299.0299999998729</c:v>
                </c:pt>
                <c:pt idx="29904">
                  <c:v>299.0399999998729</c:v>
                </c:pt>
                <c:pt idx="29905">
                  <c:v>299.049999999873</c:v>
                </c:pt>
                <c:pt idx="29906">
                  <c:v>299.059999999873</c:v>
                </c:pt>
                <c:pt idx="29907">
                  <c:v>299.069999999873</c:v>
                </c:pt>
                <c:pt idx="29908">
                  <c:v>299.079999999873</c:v>
                </c:pt>
                <c:pt idx="29909">
                  <c:v>299.089999999873</c:v>
                </c:pt>
                <c:pt idx="29910">
                  <c:v>299.0999999998729</c:v>
                </c:pt>
                <c:pt idx="29911">
                  <c:v>299.109999999872</c:v>
                </c:pt>
                <c:pt idx="29912">
                  <c:v>299.1199999998721</c:v>
                </c:pt>
                <c:pt idx="29913">
                  <c:v>299.129999999872</c:v>
                </c:pt>
                <c:pt idx="29914">
                  <c:v>299.139999999872</c:v>
                </c:pt>
                <c:pt idx="29915">
                  <c:v>299.149999999872</c:v>
                </c:pt>
                <c:pt idx="29916">
                  <c:v>299.159999999872</c:v>
                </c:pt>
                <c:pt idx="29917">
                  <c:v>299.169999999872</c:v>
                </c:pt>
                <c:pt idx="29918">
                  <c:v>299.179999999872</c:v>
                </c:pt>
                <c:pt idx="29919">
                  <c:v>299.189999999872</c:v>
                </c:pt>
                <c:pt idx="29920">
                  <c:v>299.199999999872</c:v>
                </c:pt>
                <c:pt idx="29921">
                  <c:v>299.209999999872</c:v>
                </c:pt>
                <c:pt idx="29922">
                  <c:v>299.219999999872</c:v>
                </c:pt>
                <c:pt idx="29923">
                  <c:v>299.2299999998719</c:v>
                </c:pt>
                <c:pt idx="29924">
                  <c:v>299.2399999998719</c:v>
                </c:pt>
                <c:pt idx="29925">
                  <c:v>299.249999999872</c:v>
                </c:pt>
                <c:pt idx="29926">
                  <c:v>299.259999999872</c:v>
                </c:pt>
                <c:pt idx="29927">
                  <c:v>299.269999999872</c:v>
                </c:pt>
                <c:pt idx="29928">
                  <c:v>299.279999999872</c:v>
                </c:pt>
                <c:pt idx="29929">
                  <c:v>299.289999999872</c:v>
                </c:pt>
                <c:pt idx="29930">
                  <c:v>299.2999999998719</c:v>
                </c:pt>
                <c:pt idx="29931">
                  <c:v>299.309999999872</c:v>
                </c:pt>
                <c:pt idx="29932">
                  <c:v>299.319999999872</c:v>
                </c:pt>
                <c:pt idx="29933">
                  <c:v>299.329999999872</c:v>
                </c:pt>
                <c:pt idx="29934">
                  <c:v>299.339999999872</c:v>
                </c:pt>
                <c:pt idx="29935">
                  <c:v>299.349999999872</c:v>
                </c:pt>
                <c:pt idx="29936">
                  <c:v>299.359999999872</c:v>
                </c:pt>
                <c:pt idx="29937">
                  <c:v>299.369999999872</c:v>
                </c:pt>
                <c:pt idx="29938">
                  <c:v>299.379999999872</c:v>
                </c:pt>
                <c:pt idx="29939">
                  <c:v>299.389999999872</c:v>
                </c:pt>
                <c:pt idx="29940">
                  <c:v>299.399999999872</c:v>
                </c:pt>
                <c:pt idx="29941">
                  <c:v>299.409999999872</c:v>
                </c:pt>
                <c:pt idx="29942">
                  <c:v>299.4199999998719</c:v>
                </c:pt>
                <c:pt idx="29943">
                  <c:v>299.4299999998719</c:v>
                </c:pt>
                <c:pt idx="29944">
                  <c:v>299.439999999872</c:v>
                </c:pt>
                <c:pt idx="29945">
                  <c:v>299.449999999872</c:v>
                </c:pt>
                <c:pt idx="29946">
                  <c:v>299.459999999872</c:v>
                </c:pt>
                <c:pt idx="29947">
                  <c:v>299.469999999872</c:v>
                </c:pt>
                <c:pt idx="29948">
                  <c:v>299.4799999998719</c:v>
                </c:pt>
                <c:pt idx="29949">
                  <c:v>299.4899999998719</c:v>
                </c:pt>
                <c:pt idx="29950">
                  <c:v>299.499999999872</c:v>
                </c:pt>
                <c:pt idx="29951">
                  <c:v>299.509999999872</c:v>
                </c:pt>
                <c:pt idx="29952">
                  <c:v>299.519999999872</c:v>
                </c:pt>
                <c:pt idx="29953">
                  <c:v>299.529999999872</c:v>
                </c:pt>
                <c:pt idx="29954">
                  <c:v>299.539999999872</c:v>
                </c:pt>
                <c:pt idx="29955">
                  <c:v>299.549999999872</c:v>
                </c:pt>
                <c:pt idx="29956">
                  <c:v>299.559999999872</c:v>
                </c:pt>
                <c:pt idx="29957">
                  <c:v>299.569999999872</c:v>
                </c:pt>
                <c:pt idx="29958">
                  <c:v>299.579999999872</c:v>
                </c:pt>
                <c:pt idx="29959">
                  <c:v>299.589999999872</c:v>
                </c:pt>
                <c:pt idx="29960">
                  <c:v>299.599999999872</c:v>
                </c:pt>
                <c:pt idx="29961">
                  <c:v>299.609999999872</c:v>
                </c:pt>
                <c:pt idx="29962">
                  <c:v>299.619999999872</c:v>
                </c:pt>
                <c:pt idx="29963">
                  <c:v>299.629999999872</c:v>
                </c:pt>
                <c:pt idx="29964">
                  <c:v>299.639999999872</c:v>
                </c:pt>
                <c:pt idx="29965">
                  <c:v>299.649999999872</c:v>
                </c:pt>
                <c:pt idx="29966">
                  <c:v>299.659999999872</c:v>
                </c:pt>
                <c:pt idx="29967">
                  <c:v>299.669999999872</c:v>
                </c:pt>
                <c:pt idx="29968">
                  <c:v>299.679999999872</c:v>
                </c:pt>
                <c:pt idx="29969">
                  <c:v>299.689999999872</c:v>
                </c:pt>
                <c:pt idx="29970">
                  <c:v>299.699999999872</c:v>
                </c:pt>
                <c:pt idx="29971">
                  <c:v>299.709999999872</c:v>
                </c:pt>
                <c:pt idx="29972">
                  <c:v>299.719999999872</c:v>
                </c:pt>
                <c:pt idx="29973">
                  <c:v>299.7299999998719</c:v>
                </c:pt>
                <c:pt idx="29974">
                  <c:v>299.7399999998719</c:v>
                </c:pt>
                <c:pt idx="29975">
                  <c:v>299.749999999872</c:v>
                </c:pt>
                <c:pt idx="29976">
                  <c:v>299.759999999872</c:v>
                </c:pt>
                <c:pt idx="29977">
                  <c:v>299.769999999872</c:v>
                </c:pt>
                <c:pt idx="29978">
                  <c:v>299.779999999872</c:v>
                </c:pt>
                <c:pt idx="29979">
                  <c:v>299.789999999872</c:v>
                </c:pt>
                <c:pt idx="29980">
                  <c:v>299.7999999998719</c:v>
                </c:pt>
                <c:pt idx="29981">
                  <c:v>299.809999999872</c:v>
                </c:pt>
                <c:pt idx="29982">
                  <c:v>299.819999999872</c:v>
                </c:pt>
                <c:pt idx="29983">
                  <c:v>299.829999999872</c:v>
                </c:pt>
                <c:pt idx="29984">
                  <c:v>299.839999999872</c:v>
                </c:pt>
                <c:pt idx="29985">
                  <c:v>299.849999999872</c:v>
                </c:pt>
                <c:pt idx="29986">
                  <c:v>299.859999999872</c:v>
                </c:pt>
                <c:pt idx="29987">
                  <c:v>299.869999999872</c:v>
                </c:pt>
                <c:pt idx="29988">
                  <c:v>299.879999999872</c:v>
                </c:pt>
                <c:pt idx="29989">
                  <c:v>299.889999999872</c:v>
                </c:pt>
                <c:pt idx="29990">
                  <c:v>299.899999999872</c:v>
                </c:pt>
                <c:pt idx="29991">
                  <c:v>299.909999999872</c:v>
                </c:pt>
                <c:pt idx="29992">
                  <c:v>299.9199999998719</c:v>
                </c:pt>
                <c:pt idx="29993">
                  <c:v>299.9299999998719</c:v>
                </c:pt>
                <c:pt idx="29994">
                  <c:v>299.939999999872</c:v>
                </c:pt>
                <c:pt idx="29995">
                  <c:v>299.949999999872</c:v>
                </c:pt>
                <c:pt idx="29996">
                  <c:v>299.959999999872</c:v>
                </c:pt>
                <c:pt idx="29997">
                  <c:v>299.969999999872</c:v>
                </c:pt>
                <c:pt idx="29998">
                  <c:v>299.9799999998719</c:v>
                </c:pt>
                <c:pt idx="29999">
                  <c:v>299.9899999998719</c:v>
                </c:pt>
                <c:pt idx="30000">
                  <c:v>299.999999999872</c:v>
                </c:pt>
                <c:pt idx="30001">
                  <c:v>300.009999999872</c:v>
                </c:pt>
                <c:pt idx="30002">
                  <c:v>300.019999999872</c:v>
                </c:pt>
                <c:pt idx="30003">
                  <c:v>300.029999999872</c:v>
                </c:pt>
                <c:pt idx="30004">
                  <c:v>300.039999999872</c:v>
                </c:pt>
                <c:pt idx="30005">
                  <c:v>300.049999999872</c:v>
                </c:pt>
                <c:pt idx="30006">
                  <c:v>300.059999999872</c:v>
                </c:pt>
                <c:pt idx="30007">
                  <c:v>300.069999999872</c:v>
                </c:pt>
                <c:pt idx="30008">
                  <c:v>300.079999999872</c:v>
                </c:pt>
                <c:pt idx="30009">
                  <c:v>300.089999999872</c:v>
                </c:pt>
                <c:pt idx="30010">
                  <c:v>300.099999999872</c:v>
                </c:pt>
                <c:pt idx="30011">
                  <c:v>300.109999999872</c:v>
                </c:pt>
                <c:pt idx="30012">
                  <c:v>300.1199999998721</c:v>
                </c:pt>
                <c:pt idx="30013">
                  <c:v>300.129999999872</c:v>
                </c:pt>
                <c:pt idx="30014">
                  <c:v>300.139999999872</c:v>
                </c:pt>
                <c:pt idx="30015">
                  <c:v>300.149999999872</c:v>
                </c:pt>
                <c:pt idx="30016">
                  <c:v>300.159999999872</c:v>
                </c:pt>
                <c:pt idx="30017">
                  <c:v>300.169999999872</c:v>
                </c:pt>
                <c:pt idx="30018">
                  <c:v>300.179999999872</c:v>
                </c:pt>
                <c:pt idx="30019">
                  <c:v>300.189999999872</c:v>
                </c:pt>
                <c:pt idx="30020">
                  <c:v>300.199999999872</c:v>
                </c:pt>
                <c:pt idx="30021">
                  <c:v>300.209999999871</c:v>
                </c:pt>
                <c:pt idx="30022">
                  <c:v>300.219999999871</c:v>
                </c:pt>
                <c:pt idx="30023">
                  <c:v>300.2299999998709</c:v>
                </c:pt>
                <c:pt idx="30024">
                  <c:v>300.2399999998709</c:v>
                </c:pt>
                <c:pt idx="30025">
                  <c:v>300.249999999871</c:v>
                </c:pt>
                <c:pt idx="30026">
                  <c:v>300.259999999871</c:v>
                </c:pt>
                <c:pt idx="30027">
                  <c:v>300.269999999871</c:v>
                </c:pt>
                <c:pt idx="30028">
                  <c:v>300.279999999871</c:v>
                </c:pt>
                <c:pt idx="30029">
                  <c:v>300.289999999871</c:v>
                </c:pt>
                <c:pt idx="30030">
                  <c:v>300.2999999998709</c:v>
                </c:pt>
                <c:pt idx="30031">
                  <c:v>300.309999999871</c:v>
                </c:pt>
                <c:pt idx="30032">
                  <c:v>300.319999999871</c:v>
                </c:pt>
                <c:pt idx="30033">
                  <c:v>300.329999999871</c:v>
                </c:pt>
                <c:pt idx="30034">
                  <c:v>300.339999999871</c:v>
                </c:pt>
                <c:pt idx="30035">
                  <c:v>300.349999999871</c:v>
                </c:pt>
                <c:pt idx="30036">
                  <c:v>300.359999999871</c:v>
                </c:pt>
                <c:pt idx="30037">
                  <c:v>300.3699999998711</c:v>
                </c:pt>
                <c:pt idx="30038">
                  <c:v>300.379999999871</c:v>
                </c:pt>
                <c:pt idx="30039">
                  <c:v>300.389999999871</c:v>
                </c:pt>
                <c:pt idx="30040">
                  <c:v>300.399999999871</c:v>
                </c:pt>
                <c:pt idx="30041">
                  <c:v>300.409999999871</c:v>
                </c:pt>
                <c:pt idx="30042">
                  <c:v>300.4199999998709</c:v>
                </c:pt>
                <c:pt idx="30043">
                  <c:v>300.4299999998709</c:v>
                </c:pt>
                <c:pt idx="30044">
                  <c:v>300.439999999871</c:v>
                </c:pt>
                <c:pt idx="30045">
                  <c:v>300.449999999871</c:v>
                </c:pt>
                <c:pt idx="30046">
                  <c:v>300.459999999871</c:v>
                </c:pt>
                <c:pt idx="30047">
                  <c:v>300.469999999871</c:v>
                </c:pt>
                <c:pt idx="30048">
                  <c:v>300.4799999998709</c:v>
                </c:pt>
                <c:pt idx="30049">
                  <c:v>300.4899999998709</c:v>
                </c:pt>
                <c:pt idx="30050">
                  <c:v>300.499999999871</c:v>
                </c:pt>
                <c:pt idx="30051">
                  <c:v>300.509999999871</c:v>
                </c:pt>
                <c:pt idx="30052">
                  <c:v>300.519999999871</c:v>
                </c:pt>
                <c:pt idx="30053">
                  <c:v>300.529999999871</c:v>
                </c:pt>
                <c:pt idx="30054">
                  <c:v>300.539999999871</c:v>
                </c:pt>
                <c:pt idx="30055">
                  <c:v>300.549999999871</c:v>
                </c:pt>
                <c:pt idx="30056">
                  <c:v>300.559999999871</c:v>
                </c:pt>
                <c:pt idx="30057">
                  <c:v>300.569999999871</c:v>
                </c:pt>
                <c:pt idx="30058">
                  <c:v>300.579999999871</c:v>
                </c:pt>
                <c:pt idx="30059">
                  <c:v>300.589999999871</c:v>
                </c:pt>
                <c:pt idx="30060">
                  <c:v>300.599999999871</c:v>
                </c:pt>
                <c:pt idx="30061">
                  <c:v>300.609999999871</c:v>
                </c:pt>
                <c:pt idx="30062">
                  <c:v>300.6199999998711</c:v>
                </c:pt>
                <c:pt idx="30063">
                  <c:v>300.629999999871</c:v>
                </c:pt>
                <c:pt idx="30064">
                  <c:v>300.639999999871</c:v>
                </c:pt>
                <c:pt idx="30065">
                  <c:v>300.649999999871</c:v>
                </c:pt>
                <c:pt idx="30066">
                  <c:v>300.659999999871</c:v>
                </c:pt>
                <c:pt idx="30067">
                  <c:v>300.669999999871</c:v>
                </c:pt>
                <c:pt idx="30068">
                  <c:v>300.679999999871</c:v>
                </c:pt>
                <c:pt idx="30069">
                  <c:v>300.689999999871</c:v>
                </c:pt>
                <c:pt idx="30070">
                  <c:v>300.699999999871</c:v>
                </c:pt>
                <c:pt idx="30071">
                  <c:v>300.709999999871</c:v>
                </c:pt>
                <c:pt idx="30072">
                  <c:v>300.719999999871</c:v>
                </c:pt>
                <c:pt idx="30073">
                  <c:v>300.7299999998709</c:v>
                </c:pt>
                <c:pt idx="30074">
                  <c:v>300.7399999998709</c:v>
                </c:pt>
                <c:pt idx="30075">
                  <c:v>300.749999999871</c:v>
                </c:pt>
                <c:pt idx="30076">
                  <c:v>300.759999999871</c:v>
                </c:pt>
                <c:pt idx="30077">
                  <c:v>300.769999999871</c:v>
                </c:pt>
                <c:pt idx="30078">
                  <c:v>300.779999999871</c:v>
                </c:pt>
                <c:pt idx="30079">
                  <c:v>300.789999999871</c:v>
                </c:pt>
                <c:pt idx="30080">
                  <c:v>300.7999999998709</c:v>
                </c:pt>
                <c:pt idx="30081">
                  <c:v>300.809999999871</c:v>
                </c:pt>
                <c:pt idx="30082">
                  <c:v>300.819999999871</c:v>
                </c:pt>
                <c:pt idx="30083">
                  <c:v>300.829999999871</c:v>
                </c:pt>
                <c:pt idx="30084">
                  <c:v>300.839999999871</c:v>
                </c:pt>
                <c:pt idx="30085">
                  <c:v>300.849999999871</c:v>
                </c:pt>
                <c:pt idx="30086">
                  <c:v>300.859999999871</c:v>
                </c:pt>
                <c:pt idx="30087">
                  <c:v>300.8699999998711</c:v>
                </c:pt>
                <c:pt idx="30088">
                  <c:v>300.879999999871</c:v>
                </c:pt>
                <c:pt idx="30089">
                  <c:v>300.889999999871</c:v>
                </c:pt>
                <c:pt idx="30090">
                  <c:v>300.899999999871</c:v>
                </c:pt>
                <c:pt idx="30091">
                  <c:v>300.909999999871</c:v>
                </c:pt>
                <c:pt idx="30092">
                  <c:v>300.9199999998709</c:v>
                </c:pt>
                <c:pt idx="30093">
                  <c:v>300.9299999998709</c:v>
                </c:pt>
                <c:pt idx="30094">
                  <c:v>300.939999999871</c:v>
                </c:pt>
                <c:pt idx="30095">
                  <c:v>300.949999999871</c:v>
                </c:pt>
                <c:pt idx="30096">
                  <c:v>300.959999999871</c:v>
                </c:pt>
                <c:pt idx="30097">
                  <c:v>300.969999999871</c:v>
                </c:pt>
                <c:pt idx="30098">
                  <c:v>300.9799999998709</c:v>
                </c:pt>
                <c:pt idx="30099">
                  <c:v>300.9899999998709</c:v>
                </c:pt>
                <c:pt idx="30100">
                  <c:v>300.999999999871</c:v>
                </c:pt>
                <c:pt idx="30101">
                  <c:v>301.009999999871</c:v>
                </c:pt>
                <c:pt idx="30102">
                  <c:v>301.019999999871</c:v>
                </c:pt>
                <c:pt idx="30103">
                  <c:v>301.029999999871</c:v>
                </c:pt>
                <c:pt idx="30104">
                  <c:v>301.039999999871</c:v>
                </c:pt>
                <c:pt idx="30105">
                  <c:v>301.049999999871</c:v>
                </c:pt>
                <c:pt idx="30106">
                  <c:v>301.059999999871</c:v>
                </c:pt>
                <c:pt idx="30107">
                  <c:v>301.069999999871</c:v>
                </c:pt>
                <c:pt idx="30108">
                  <c:v>301.079999999871</c:v>
                </c:pt>
                <c:pt idx="30109">
                  <c:v>301.089999999871</c:v>
                </c:pt>
                <c:pt idx="30110">
                  <c:v>301.099999999871</c:v>
                </c:pt>
                <c:pt idx="30111">
                  <c:v>301.109999999871</c:v>
                </c:pt>
                <c:pt idx="30112">
                  <c:v>301.1199999998711</c:v>
                </c:pt>
                <c:pt idx="30113">
                  <c:v>301.129999999871</c:v>
                </c:pt>
                <c:pt idx="30114">
                  <c:v>301.139999999871</c:v>
                </c:pt>
                <c:pt idx="30115">
                  <c:v>301.149999999871</c:v>
                </c:pt>
                <c:pt idx="30116">
                  <c:v>301.159999999871</c:v>
                </c:pt>
                <c:pt idx="30117">
                  <c:v>301.169999999871</c:v>
                </c:pt>
                <c:pt idx="30118">
                  <c:v>301.179999999871</c:v>
                </c:pt>
                <c:pt idx="30119">
                  <c:v>301.189999999871</c:v>
                </c:pt>
                <c:pt idx="30120">
                  <c:v>301.199999999871</c:v>
                </c:pt>
                <c:pt idx="30121">
                  <c:v>301.209999999871</c:v>
                </c:pt>
                <c:pt idx="30122">
                  <c:v>301.219999999871</c:v>
                </c:pt>
                <c:pt idx="30123">
                  <c:v>301.2299999998709</c:v>
                </c:pt>
                <c:pt idx="30124">
                  <c:v>301.2399999998709</c:v>
                </c:pt>
                <c:pt idx="30125">
                  <c:v>301.249999999871</c:v>
                </c:pt>
                <c:pt idx="30126">
                  <c:v>301.259999999871</c:v>
                </c:pt>
                <c:pt idx="30127">
                  <c:v>301.269999999871</c:v>
                </c:pt>
                <c:pt idx="30128">
                  <c:v>301.279999999871</c:v>
                </c:pt>
                <c:pt idx="30129">
                  <c:v>301.289999999871</c:v>
                </c:pt>
                <c:pt idx="30130">
                  <c:v>301.2999999998709</c:v>
                </c:pt>
                <c:pt idx="30131">
                  <c:v>301.30999999987</c:v>
                </c:pt>
                <c:pt idx="30132">
                  <c:v>301.31999999987</c:v>
                </c:pt>
                <c:pt idx="30133">
                  <c:v>301.32999999987</c:v>
                </c:pt>
                <c:pt idx="30134">
                  <c:v>301.33999999987</c:v>
                </c:pt>
                <c:pt idx="30135">
                  <c:v>301.34999999987</c:v>
                </c:pt>
                <c:pt idx="30136">
                  <c:v>301.35999999987</c:v>
                </c:pt>
                <c:pt idx="30137">
                  <c:v>301.36999999987</c:v>
                </c:pt>
                <c:pt idx="30138">
                  <c:v>301.3799999998701</c:v>
                </c:pt>
                <c:pt idx="30139">
                  <c:v>301.38999999987</c:v>
                </c:pt>
                <c:pt idx="30140">
                  <c:v>301.39999999987</c:v>
                </c:pt>
                <c:pt idx="30141">
                  <c:v>301.40999999987</c:v>
                </c:pt>
                <c:pt idx="30142">
                  <c:v>301.41999999987</c:v>
                </c:pt>
                <c:pt idx="30143">
                  <c:v>301.4299999998699</c:v>
                </c:pt>
                <c:pt idx="30144">
                  <c:v>301.4399999998699</c:v>
                </c:pt>
                <c:pt idx="30145">
                  <c:v>301.44999999987</c:v>
                </c:pt>
                <c:pt idx="30146">
                  <c:v>301.45999999987</c:v>
                </c:pt>
                <c:pt idx="30147">
                  <c:v>301.46999999987</c:v>
                </c:pt>
                <c:pt idx="30148">
                  <c:v>301.47999999987</c:v>
                </c:pt>
                <c:pt idx="30149">
                  <c:v>301.48999999987</c:v>
                </c:pt>
                <c:pt idx="30150">
                  <c:v>301.4999999998699</c:v>
                </c:pt>
                <c:pt idx="30151">
                  <c:v>301.50999999987</c:v>
                </c:pt>
                <c:pt idx="30152">
                  <c:v>301.51999999987</c:v>
                </c:pt>
                <c:pt idx="30153">
                  <c:v>301.52999999987</c:v>
                </c:pt>
                <c:pt idx="30154">
                  <c:v>301.53999999987</c:v>
                </c:pt>
                <c:pt idx="30155">
                  <c:v>301.54999999987</c:v>
                </c:pt>
                <c:pt idx="30156">
                  <c:v>301.55999999987</c:v>
                </c:pt>
                <c:pt idx="30157">
                  <c:v>301.56999999987</c:v>
                </c:pt>
                <c:pt idx="30158">
                  <c:v>301.57999999987</c:v>
                </c:pt>
                <c:pt idx="30159">
                  <c:v>301.58999999987</c:v>
                </c:pt>
                <c:pt idx="30160">
                  <c:v>301.59999999987</c:v>
                </c:pt>
                <c:pt idx="30161">
                  <c:v>301.60999999987</c:v>
                </c:pt>
                <c:pt idx="30162">
                  <c:v>301.61999999987</c:v>
                </c:pt>
                <c:pt idx="30163">
                  <c:v>301.6299999998701</c:v>
                </c:pt>
                <c:pt idx="30164">
                  <c:v>301.63999999987</c:v>
                </c:pt>
                <c:pt idx="30165">
                  <c:v>301.64999999987</c:v>
                </c:pt>
                <c:pt idx="30166">
                  <c:v>301.65999999987</c:v>
                </c:pt>
                <c:pt idx="30167">
                  <c:v>301.66999999987</c:v>
                </c:pt>
                <c:pt idx="30168">
                  <c:v>301.67999999987</c:v>
                </c:pt>
                <c:pt idx="30169">
                  <c:v>301.68999999987</c:v>
                </c:pt>
                <c:pt idx="30170">
                  <c:v>301.69999999987</c:v>
                </c:pt>
                <c:pt idx="30171">
                  <c:v>301.70999999987</c:v>
                </c:pt>
                <c:pt idx="30172">
                  <c:v>301.71999999987</c:v>
                </c:pt>
                <c:pt idx="30173">
                  <c:v>301.72999999987</c:v>
                </c:pt>
                <c:pt idx="30174">
                  <c:v>301.73999999987</c:v>
                </c:pt>
                <c:pt idx="30175">
                  <c:v>301.74999999987</c:v>
                </c:pt>
                <c:pt idx="30176">
                  <c:v>301.75999999987</c:v>
                </c:pt>
                <c:pt idx="30177">
                  <c:v>301.76999999987</c:v>
                </c:pt>
                <c:pt idx="30178">
                  <c:v>301.77999999987</c:v>
                </c:pt>
                <c:pt idx="30179">
                  <c:v>301.78999999987</c:v>
                </c:pt>
                <c:pt idx="30180">
                  <c:v>301.79999999987</c:v>
                </c:pt>
                <c:pt idx="30181">
                  <c:v>301.80999999987</c:v>
                </c:pt>
                <c:pt idx="30182">
                  <c:v>301.81999999987</c:v>
                </c:pt>
                <c:pt idx="30183">
                  <c:v>301.82999999987</c:v>
                </c:pt>
                <c:pt idx="30184">
                  <c:v>301.83999999987</c:v>
                </c:pt>
                <c:pt idx="30185">
                  <c:v>301.84999999987</c:v>
                </c:pt>
                <c:pt idx="30186">
                  <c:v>301.85999999987</c:v>
                </c:pt>
                <c:pt idx="30187">
                  <c:v>301.86999999987</c:v>
                </c:pt>
                <c:pt idx="30188">
                  <c:v>301.8799999998701</c:v>
                </c:pt>
                <c:pt idx="30189">
                  <c:v>301.88999999987</c:v>
                </c:pt>
                <c:pt idx="30190">
                  <c:v>301.89999999987</c:v>
                </c:pt>
                <c:pt idx="30191">
                  <c:v>301.90999999987</c:v>
                </c:pt>
                <c:pt idx="30192">
                  <c:v>301.91999999987</c:v>
                </c:pt>
                <c:pt idx="30193">
                  <c:v>301.9299999998699</c:v>
                </c:pt>
                <c:pt idx="30194">
                  <c:v>301.9399999998699</c:v>
                </c:pt>
                <c:pt idx="30195">
                  <c:v>301.94999999987</c:v>
                </c:pt>
                <c:pt idx="30196">
                  <c:v>301.95999999987</c:v>
                </c:pt>
                <c:pt idx="30197">
                  <c:v>301.96999999987</c:v>
                </c:pt>
                <c:pt idx="30198">
                  <c:v>301.97999999987</c:v>
                </c:pt>
                <c:pt idx="30199">
                  <c:v>301.98999999987</c:v>
                </c:pt>
                <c:pt idx="30200">
                  <c:v>301.9999999998699</c:v>
                </c:pt>
                <c:pt idx="30201">
                  <c:v>302.00999999987</c:v>
                </c:pt>
                <c:pt idx="30202">
                  <c:v>302.01999999987</c:v>
                </c:pt>
                <c:pt idx="30203">
                  <c:v>302.02999999987</c:v>
                </c:pt>
                <c:pt idx="30204">
                  <c:v>302.03999999987</c:v>
                </c:pt>
                <c:pt idx="30205">
                  <c:v>302.04999999987</c:v>
                </c:pt>
                <c:pt idx="30206">
                  <c:v>302.05999999987</c:v>
                </c:pt>
                <c:pt idx="30207">
                  <c:v>302.06999999987</c:v>
                </c:pt>
                <c:pt idx="30208">
                  <c:v>302.07999999987</c:v>
                </c:pt>
                <c:pt idx="30209">
                  <c:v>302.08999999987</c:v>
                </c:pt>
                <c:pt idx="30210">
                  <c:v>302.09999999987</c:v>
                </c:pt>
                <c:pt idx="30211">
                  <c:v>302.10999999987</c:v>
                </c:pt>
                <c:pt idx="30212">
                  <c:v>302.11999999987</c:v>
                </c:pt>
                <c:pt idx="30213">
                  <c:v>302.1299999998701</c:v>
                </c:pt>
                <c:pt idx="30214">
                  <c:v>302.13999999987</c:v>
                </c:pt>
                <c:pt idx="30215">
                  <c:v>302.14999999987</c:v>
                </c:pt>
                <c:pt idx="30216">
                  <c:v>302.15999999987</c:v>
                </c:pt>
                <c:pt idx="30217">
                  <c:v>302.16999999987</c:v>
                </c:pt>
                <c:pt idx="30218">
                  <c:v>302.17999999987</c:v>
                </c:pt>
                <c:pt idx="30219">
                  <c:v>302.18999999987</c:v>
                </c:pt>
                <c:pt idx="30220">
                  <c:v>302.19999999987</c:v>
                </c:pt>
                <c:pt idx="30221">
                  <c:v>302.20999999987</c:v>
                </c:pt>
                <c:pt idx="30222">
                  <c:v>302.21999999987</c:v>
                </c:pt>
                <c:pt idx="30223">
                  <c:v>302.22999999987</c:v>
                </c:pt>
                <c:pt idx="30224">
                  <c:v>302.23999999987</c:v>
                </c:pt>
                <c:pt idx="30225">
                  <c:v>302.24999999987</c:v>
                </c:pt>
                <c:pt idx="30226">
                  <c:v>302.25999999987</c:v>
                </c:pt>
                <c:pt idx="30227">
                  <c:v>302.26999999987</c:v>
                </c:pt>
                <c:pt idx="30228">
                  <c:v>302.27999999987</c:v>
                </c:pt>
                <c:pt idx="30229">
                  <c:v>302.28999999987</c:v>
                </c:pt>
                <c:pt idx="30230">
                  <c:v>302.29999999987</c:v>
                </c:pt>
                <c:pt idx="30231">
                  <c:v>302.30999999987</c:v>
                </c:pt>
                <c:pt idx="30232">
                  <c:v>302.31999999987</c:v>
                </c:pt>
                <c:pt idx="30233">
                  <c:v>302.32999999987</c:v>
                </c:pt>
                <c:pt idx="30234">
                  <c:v>302.33999999987</c:v>
                </c:pt>
                <c:pt idx="30235">
                  <c:v>302.34999999987</c:v>
                </c:pt>
                <c:pt idx="30236">
                  <c:v>302.35999999987</c:v>
                </c:pt>
                <c:pt idx="30237">
                  <c:v>302.36999999987</c:v>
                </c:pt>
                <c:pt idx="30238">
                  <c:v>302.3799999998701</c:v>
                </c:pt>
                <c:pt idx="30239">
                  <c:v>302.38999999987</c:v>
                </c:pt>
                <c:pt idx="30240">
                  <c:v>302.39999999987</c:v>
                </c:pt>
                <c:pt idx="30241">
                  <c:v>302.409999999869</c:v>
                </c:pt>
                <c:pt idx="30242">
                  <c:v>302.419999999869</c:v>
                </c:pt>
                <c:pt idx="30243">
                  <c:v>302.429999999869</c:v>
                </c:pt>
                <c:pt idx="30244">
                  <c:v>302.439999999869</c:v>
                </c:pt>
                <c:pt idx="30245">
                  <c:v>302.449999999869</c:v>
                </c:pt>
                <c:pt idx="30246">
                  <c:v>302.459999999869</c:v>
                </c:pt>
                <c:pt idx="30247">
                  <c:v>302.469999999869</c:v>
                </c:pt>
                <c:pt idx="30248">
                  <c:v>302.4799999998691</c:v>
                </c:pt>
                <c:pt idx="30249">
                  <c:v>302.489999999869</c:v>
                </c:pt>
                <c:pt idx="30250">
                  <c:v>302.499999999869</c:v>
                </c:pt>
                <c:pt idx="30251">
                  <c:v>302.509999999869</c:v>
                </c:pt>
                <c:pt idx="30252">
                  <c:v>302.519999999869</c:v>
                </c:pt>
                <c:pt idx="30253">
                  <c:v>302.529999999869</c:v>
                </c:pt>
                <c:pt idx="30254">
                  <c:v>302.539999999869</c:v>
                </c:pt>
                <c:pt idx="30255">
                  <c:v>302.5499999998691</c:v>
                </c:pt>
                <c:pt idx="30256">
                  <c:v>302.559999999869</c:v>
                </c:pt>
                <c:pt idx="30257">
                  <c:v>302.5699999998691</c:v>
                </c:pt>
                <c:pt idx="30258">
                  <c:v>302.579999999869</c:v>
                </c:pt>
                <c:pt idx="30259">
                  <c:v>302.589999999869</c:v>
                </c:pt>
                <c:pt idx="30260">
                  <c:v>302.599999999869</c:v>
                </c:pt>
                <c:pt idx="30261">
                  <c:v>302.6099999998691</c:v>
                </c:pt>
                <c:pt idx="30262">
                  <c:v>302.619999999869</c:v>
                </c:pt>
                <c:pt idx="30263">
                  <c:v>302.6299999998691</c:v>
                </c:pt>
                <c:pt idx="30264">
                  <c:v>302.639999999869</c:v>
                </c:pt>
                <c:pt idx="30265">
                  <c:v>302.649999999869</c:v>
                </c:pt>
                <c:pt idx="30266">
                  <c:v>302.659999999869</c:v>
                </c:pt>
                <c:pt idx="30267">
                  <c:v>302.6699999998691</c:v>
                </c:pt>
                <c:pt idx="30268">
                  <c:v>302.679999999869</c:v>
                </c:pt>
                <c:pt idx="30269">
                  <c:v>302.689999999869</c:v>
                </c:pt>
                <c:pt idx="30270">
                  <c:v>302.699999999869</c:v>
                </c:pt>
                <c:pt idx="30271">
                  <c:v>302.709999999869</c:v>
                </c:pt>
                <c:pt idx="30272">
                  <c:v>302.719999999869</c:v>
                </c:pt>
                <c:pt idx="30273">
                  <c:v>302.7299999998691</c:v>
                </c:pt>
                <c:pt idx="30274">
                  <c:v>302.739999999869</c:v>
                </c:pt>
                <c:pt idx="30275">
                  <c:v>302.749999999869</c:v>
                </c:pt>
                <c:pt idx="30276">
                  <c:v>302.759999999869</c:v>
                </c:pt>
                <c:pt idx="30277">
                  <c:v>302.769999999869</c:v>
                </c:pt>
                <c:pt idx="30278">
                  <c:v>302.779999999869</c:v>
                </c:pt>
                <c:pt idx="30279">
                  <c:v>302.789999999869</c:v>
                </c:pt>
                <c:pt idx="30280">
                  <c:v>302.799999999869</c:v>
                </c:pt>
                <c:pt idx="30281">
                  <c:v>302.809999999869</c:v>
                </c:pt>
                <c:pt idx="30282">
                  <c:v>302.8199999998691</c:v>
                </c:pt>
                <c:pt idx="30283">
                  <c:v>302.829999999869</c:v>
                </c:pt>
                <c:pt idx="30284">
                  <c:v>302.839999999869</c:v>
                </c:pt>
                <c:pt idx="30285">
                  <c:v>302.849999999869</c:v>
                </c:pt>
                <c:pt idx="30286">
                  <c:v>302.8599999998691</c:v>
                </c:pt>
                <c:pt idx="30287">
                  <c:v>302.869999999869</c:v>
                </c:pt>
                <c:pt idx="30288">
                  <c:v>302.8799999998691</c:v>
                </c:pt>
                <c:pt idx="30289">
                  <c:v>302.889999999869</c:v>
                </c:pt>
                <c:pt idx="30290">
                  <c:v>302.899999999869</c:v>
                </c:pt>
                <c:pt idx="30291">
                  <c:v>302.909999999869</c:v>
                </c:pt>
                <c:pt idx="30292">
                  <c:v>302.919999999869</c:v>
                </c:pt>
                <c:pt idx="30293">
                  <c:v>302.929999999869</c:v>
                </c:pt>
                <c:pt idx="30294">
                  <c:v>302.939999999869</c:v>
                </c:pt>
                <c:pt idx="30295">
                  <c:v>302.949999999869</c:v>
                </c:pt>
                <c:pt idx="30296">
                  <c:v>302.959999999869</c:v>
                </c:pt>
                <c:pt idx="30297">
                  <c:v>302.969999999869</c:v>
                </c:pt>
                <c:pt idx="30298">
                  <c:v>302.9799999998691</c:v>
                </c:pt>
                <c:pt idx="30299">
                  <c:v>302.989999999869</c:v>
                </c:pt>
                <c:pt idx="30300">
                  <c:v>302.999999999869</c:v>
                </c:pt>
                <c:pt idx="30301">
                  <c:v>303.009999999869</c:v>
                </c:pt>
                <c:pt idx="30302">
                  <c:v>303.019999999869</c:v>
                </c:pt>
                <c:pt idx="30303">
                  <c:v>303.029999999869</c:v>
                </c:pt>
                <c:pt idx="30304">
                  <c:v>303.039999999869</c:v>
                </c:pt>
                <c:pt idx="30305">
                  <c:v>303.0499999998691</c:v>
                </c:pt>
                <c:pt idx="30306">
                  <c:v>303.059999999869</c:v>
                </c:pt>
                <c:pt idx="30307">
                  <c:v>303.0699999998691</c:v>
                </c:pt>
                <c:pt idx="30308">
                  <c:v>303.079999999869</c:v>
                </c:pt>
                <c:pt idx="30309">
                  <c:v>303.089999999869</c:v>
                </c:pt>
                <c:pt idx="30310">
                  <c:v>303.099999999869</c:v>
                </c:pt>
                <c:pt idx="30311">
                  <c:v>303.1099999998691</c:v>
                </c:pt>
                <c:pt idx="30312">
                  <c:v>303.119999999869</c:v>
                </c:pt>
                <c:pt idx="30313">
                  <c:v>303.1299999998691</c:v>
                </c:pt>
                <c:pt idx="30314">
                  <c:v>303.139999999869</c:v>
                </c:pt>
                <c:pt idx="30315">
                  <c:v>303.149999999869</c:v>
                </c:pt>
                <c:pt idx="30316">
                  <c:v>303.159999999869</c:v>
                </c:pt>
                <c:pt idx="30317">
                  <c:v>303.1699999998691</c:v>
                </c:pt>
                <c:pt idx="30318">
                  <c:v>303.179999999869</c:v>
                </c:pt>
                <c:pt idx="30319">
                  <c:v>303.189999999869</c:v>
                </c:pt>
                <c:pt idx="30320">
                  <c:v>303.199999999869</c:v>
                </c:pt>
                <c:pt idx="30321">
                  <c:v>303.209999999869</c:v>
                </c:pt>
                <c:pt idx="30322">
                  <c:v>303.219999999869</c:v>
                </c:pt>
                <c:pt idx="30323">
                  <c:v>303.2299999998691</c:v>
                </c:pt>
                <c:pt idx="30324">
                  <c:v>303.239999999869</c:v>
                </c:pt>
                <c:pt idx="30325">
                  <c:v>303.249999999869</c:v>
                </c:pt>
                <c:pt idx="30326">
                  <c:v>303.259999999869</c:v>
                </c:pt>
                <c:pt idx="30327">
                  <c:v>303.269999999869</c:v>
                </c:pt>
                <c:pt idx="30328">
                  <c:v>303.279999999869</c:v>
                </c:pt>
                <c:pt idx="30329">
                  <c:v>303.289999999869</c:v>
                </c:pt>
                <c:pt idx="30330">
                  <c:v>303.299999999869</c:v>
                </c:pt>
                <c:pt idx="30331">
                  <c:v>303.309999999869</c:v>
                </c:pt>
                <c:pt idx="30332">
                  <c:v>303.3199999998691</c:v>
                </c:pt>
                <c:pt idx="30333">
                  <c:v>303.329999999869</c:v>
                </c:pt>
                <c:pt idx="30334">
                  <c:v>303.339999999869</c:v>
                </c:pt>
                <c:pt idx="30335">
                  <c:v>303.349999999869</c:v>
                </c:pt>
                <c:pt idx="30336">
                  <c:v>303.3599999998691</c:v>
                </c:pt>
                <c:pt idx="30337">
                  <c:v>303.369999999869</c:v>
                </c:pt>
                <c:pt idx="30338">
                  <c:v>303.3799999998691</c:v>
                </c:pt>
                <c:pt idx="30339">
                  <c:v>303.389999999869</c:v>
                </c:pt>
                <c:pt idx="30340">
                  <c:v>303.399999999869</c:v>
                </c:pt>
                <c:pt idx="30341">
                  <c:v>303.409999999869</c:v>
                </c:pt>
                <c:pt idx="30342">
                  <c:v>303.419999999869</c:v>
                </c:pt>
                <c:pt idx="30343">
                  <c:v>303.429999999869</c:v>
                </c:pt>
                <c:pt idx="30344">
                  <c:v>303.439999999869</c:v>
                </c:pt>
                <c:pt idx="30345">
                  <c:v>303.449999999869</c:v>
                </c:pt>
                <c:pt idx="30346">
                  <c:v>303.459999999869</c:v>
                </c:pt>
                <c:pt idx="30347">
                  <c:v>303.469999999869</c:v>
                </c:pt>
                <c:pt idx="30348">
                  <c:v>303.4799999998691</c:v>
                </c:pt>
                <c:pt idx="30349">
                  <c:v>303.489999999869</c:v>
                </c:pt>
                <c:pt idx="30350">
                  <c:v>303.499999999869</c:v>
                </c:pt>
                <c:pt idx="30351">
                  <c:v>303.509999999868</c:v>
                </c:pt>
                <c:pt idx="30352">
                  <c:v>303.519999999868</c:v>
                </c:pt>
                <c:pt idx="30353">
                  <c:v>303.529999999868</c:v>
                </c:pt>
                <c:pt idx="30354">
                  <c:v>303.539999999868</c:v>
                </c:pt>
                <c:pt idx="30355">
                  <c:v>303.549999999868</c:v>
                </c:pt>
                <c:pt idx="30356">
                  <c:v>303.559999999868</c:v>
                </c:pt>
                <c:pt idx="30357">
                  <c:v>303.569999999868</c:v>
                </c:pt>
                <c:pt idx="30358">
                  <c:v>303.579999999868</c:v>
                </c:pt>
                <c:pt idx="30359">
                  <c:v>303.589999999868</c:v>
                </c:pt>
                <c:pt idx="30360">
                  <c:v>303.599999999868</c:v>
                </c:pt>
                <c:pt idx="30361">
                  <c:v>303.609999999868</c:v>
                </c:pt>
                <c:pt idx="30362">
                  <c:v>303.619999999868</c:v>
                </c:pt>
                <c:pt idx="30363">
                  <c:v>303.629999999868</c:v>
                </c:pt>
                <c:pt idx="30364">
                  <c:v>303.639999999868</c:v>
                </c:pt>
                <c:pt idx="30365">
                  <c:v>303.649999999868</c:v>
                </c:pt>
                <c:pt idx="30366">
                  <c:v>303.659999999868</c:v>
                </c:pt>
                <c:pt idx="30367">
                  <c:v>303.6699999998681</c:v>
                </c:pt>
                <c:pt idx="30368">
                  <c:v>303.679999999868</c:v>
                </c:pt>
                <c:pt idx="30369">
                  <c:v>303.689999999868</c:v>
                </c:pt>
                <c:pt idx="30370">
                  <c:v>303.699999999868</c:v>
                </c:pt>
                <c:pt idx="30371">
                  <c:v>303.709999999868</c:v>
                </c:pt>
                <c:pt idx="30372">
                  <c:v>303.719999999868</c:v>
                </c:pt>
                <c:pt idx="30373">
                  <c:v>303.7299999998681</c:v>
                </c:pt>
                <c:pt idx="30374">
                  <c:v>303.739999999868</c:v>
                </c:pt>
                <c:pt idx="30375">
                  <c:v>303.749999999868</c:v>
                </c:pt>
                <c:pt idx="30376">
                  <c:v>303.759999999868</c:v>
                </c:pt>
                <c:pt idx="30377">
                  <c:v>303.769999999868</c:v>
                </c:pt>
                <c:pt idx="30378">
                  <c:v>303.779999999868</c:v>
                </c:pt>
                <c:pt idx="30379">
                  <c:v>303.789999999868</c:v>
                </c:pt>
                <c:pt idx="30380">
                  <c:v>303.799999999868</c:v>
                </c:pt>
                <c:pt idx="30381">
                  <c:v>303.809999999868</c:v>
                </c:pt>
                <c:pt idx="30382">
                  <c:v>303.819999999868</c:v>
                </c:pt>
                <c:pt idx="30383">
                  <c:v>303.829999999868</c:v>
                </c:pt>
                <c:pt idx="30384">
                  <c:v>303.839999999868</c:v>
                </c:pt>
                <c:pt idx="30385">
                  <c:v>303.849999999868</c:v>
                </c:pt>
                <c:pt idx="30386">
                  <c:v>303.859999999868</c:v>
                </c:pt>
                <c:pt idx="30387">
                  <c:v>303.869999999868</c:v>
                </c:pt>
                <c:pt idx="30388">
                  <c:v>303.879999999868</c:v>
                </c:pt>
                <c:pt idx="30389">
                  <c:v>303.889999999868</c:v>
                </c:pt>
                <c:pt idx="30390">
                  <c:v>303.899999999868</c:v>
                </c:pt>
                <c:pt idx="30391">
                  <c:v>303.909999999868</c:v>
                </c:pt>
                <c:pt idx="30392">
                  <c:v>303.9199999998681</c:v>
                </c:pt>
                <c:pt idx="30393">
                  <c:v>303.929999999868</c:v>
                </c:pt>
                <c:pt idx="30394">
                  <c:v>303.939999999868</c:v>
                </c:pt>
                <c:pt idx="30395">
                  <c:v>303.949999999868</c:v>
                </c:pt>
                <c:pt idx="30396">
                  <c:v>303.959999999868</c:v>
                </c:pt>
                <c:pt idx="30397">
                  <c:v>303.969999999868</c:v>
                </c:pt>
                <c:pt idx="30398">
                  <c:v>303.9799999998681</c:v>
                </c:pt>
                <c:pt idx="30399">
                  <c:v>303.989999999868</c:v>
                </c:pt>
                <c:pt idx="30400">
                  <c:v>303.999999999868</c:v>
                </c:pt>
                <c:pt idx="30401">
                  <c:v>304.009999999868</c:v>
                </c:pt>
                <c:pt idx="30402">
                  <c:v>304.019999999868</c:v>
                </c:pt>
                <c:pt idx="30403">
                  <c:v>304.029999999868</c:v>
                </c:pt>
                <c:pt idx="30404">
                  <c:v>304.039999999868</c:v>
                </c:pt>
                <c:pt idx="30405">
                  <c:v>304.049999999868</c:v>
                </c:pt>
                <c:pt idx="30406">
                  <c:v>304.059999999868</c:v>
                </c:pt>
                <c:pt idx="30407">
                  <c:v>304.069999999868</c:v>
                </c:pt>
                <c:pt idx="30408">
                  <c:v>304.079999999868</c:v>
                </c:pt>
                <c:pt idx="30409">
                  <c:v>304.089999999868</c:v>
                </c:pt>
                <c:pt idx="30410">
                  <c:v>304.099999999868</c:v>
                </c:pt>
                <c:pt idx="30411">
                  <c:v>304.109999999868</c:v>
                </c:pt>
                <c:pt idx="30412">
                  <c:v>304.119999999868</c:v>
                </c:pt>
                <c:pt idx="30413">
                  <c:v>304.129999999868</c:v>
                </c:pt>
                <c:pt idx="30414">
                  <c:v>304.139999999868</c:v>
                </c:pt>
                <c:pt idx="30415">
                  <c:v>304.149999999868</c:v>
                </c:pt>
                <c:pt idx="30416">
                  <c:v>304.159999999868</c:v>
                </c:pt>
                <c:pt idx="30417">
                  <c:v>304.1699999998681</c:v>
                </c:pt>
                <c:pt idx="30418">
                  <c:v>304.179999999868</c:v>
                </c:pt>
                <c:pt idx="30419">
                  <c:v>304.189999999868</c:v>
                </c:pt>
                <c:pt idx="30420">
                  <c:v>304.199999999868</c:v>
                </c:pt>
                <c:pt idx="30421">
                  <c:v>304.209999999868</c:v>
                </c:pt>
                <c:pt idx="30422">
                  <c:v>304.219999999868</c:v>
                </c:pt>
                <c:pt idx="30423">
                  <c:v>304.2299999998681</c:v>
                </c:pt>
                <c:pt idx="30424">
                  <c:v>304.239999999868</c:v>
                </c:pt>
                <c:pt idx="30425">
                  <c:v>304.249999999868</c:v>
                </c:pt>
                <c:pt idx="30426">
                  <c:v>304.259999999868</c:v>
                </c:pt>
                <c:pt idx="30427">
                  <c:v>304.269999999868</c:v>
                </c:pt>
                <c:pt idx="30428">
                  <c:v>304.279999999868</c:v>
                </c:pt>
                <c:pt idx="30429">
                  <c:v>304.289999999868</c:v>
                </c:pt>
                <c:pt idx="30430">
                  <c:v>304.299999999868</c:v>
                </c:pt>
                <c:pt idx="30431">
                  <c:v>304.309999999868</c:v>
                </c:pt>
                <c:pt idx="30432">
                  <c:v>304.319999999868</c:v>
                </c:pt>
                <c:pt idx="30433">
                  <c:v>304.329999999868</c:v>
                </c:pt>
                <c:pt idx="30434">
                  <c:v>304.339999999868</c:v>
                </c:pt>
                <c:pt idx="30435">
                  <c:v>304.349999999868</c:v>
                </c:pt>
                <c:pt idx="30436">
                  <c:v>304.359999999868</c:v>
                </c:pt>
                <c:pt idx="30437">
                  <c:v>304.369999999868</c:v>
                </c:pt>
                <c:pt idx="30438">
                  <c:v>304.379999999868</c:v>
                </c:pt>
                <c:pt idx="30439">
                  <c:v>304.389999999868</c:v>
                </c:pt>
                <c:pt idx="30440">
                  <c:v>304.399999999868</c:v>
                </c:pt>
                <c:pt idx="30441">
                  <c:v>304.409999999868</c:v>
                </c:pt>
                <c:pt idx="30442">
                  <c:v>304.4199999998681</c:v>
                </c:pt>
                <c:pt idx="30443">
                  <c:v>304.429999999868</c:v>
                </c:pt>
                <c:pt idx="30444">
                  <c:v>304.439999999868</c:v>
                </c:pt>
                <c:pt idx="30445">
                  <c:v>304.449999999868</c:v>
                </c:pt>
                <c:pt idx="30446">
                  <c:v>304.459999999868</c:v>
                </c:pt>
                <c:pt idx="30447">
                  <c:v>304.469999999868</c:v>
                </c:pt>
                <c:pt idx="30448">
                  <c:v>304.4799999998681</c:v>
                </c:pt>
                <c:pt idx="30449">
                  <c:v>304.489999999868</c:v>
                </c:pt>
                <c:pt idx="30450">
                  <c:v>304.499999999868</c:v>
                </c:pt>
                <c:pt idx="30451">
                  <c:v>304.509999999868</c:v>
                </c:pt>
                <c:pt idx="30452">
                  <c:v>304.519999999868</c:v>
                </c:pt>
                <c:pt idx="30453">
                  <c:v>304.529999999868</c:v>
                </c:pt>
                <c:pt idx="30454">
                  <c:v>304.539999999868</c:v>
                </c:pt>
                <c:pt idx="30455">
                  <c:v>304.549999999868</c:v>
                </c:pt>
                <c:pt idx="30456">
                  <c:v>304.559999999868</c:v>
                </c:pt>
                <c:pt idx="30457">
                  <c:v>304.569999999868</c:v>
                </c:pt>
                <c:pt idx="30458">
                  <c:v>304.579999999868</c:v>
                </c:pt>
                <c:pt idx="30459">
                  <c:v>304.589999999868</c:v>
                </c:pt>
                <c:pt idx="30460">
                  <c:v>304.599999999868</c:v>
                </c:pt>
                <c:pt idx="30461">
                  <c:v>304.609999999867</c:v>
                </c:pt>
                <c:pt idx="30462">
                  <c:v>304.6199999998671</c:v>
                </c:pt>
                <c:pt idx="30463">
                  <c:v>304.629999999867</c:v>
                </c:pt>
                <c:pt idx="30464">
                  <c:v>304.639999999867</c:v>
                </c:pt>
                <c:pt idx="30465">
                  <c:v>304.649999999867</c:v>
                </c:pt>
                <c:pt idx="30466">
                  <c:v>304.659999999867</c:v>
                </c:pt>
                <c:pt idx="30467">
                  <c:v>304.669999999867</c:v>
                </c:pt>
                <c:pt idx="30468">
                  <c:v>304.6799999998671</c:v>
                </c:pt>
                <c:pt idx="30469">
                  <c:v>304.689999999867</c:v>
                </c:pt>
                <c:pt idx="30470">
                  <c:v>304.699999999867</c:v>
                </c:pt>
                <c:pt idx="30471">
                  <c:v>304.709999999867</c:v>
                </c:pt>
                <c:pt idx="30472">
                  <c:v>304.719999999867</c:v>
                </c:pt>
                <c:pt idx="30473">
                  <c:v>304.729999999867</c:v>
                </c:pt>
                <c:pt idx="30474">
                  <c:v>304.739999999867</c:v>
                </c:pt>
                <c:pt idx="30475">
                  <c:v>304.7499999998671</c:v>
                </c:pt>
                <c:pt idx="30476">
                  <c:v>304.759999999867</c:v>
                </c:pt>
                <c:pt idx="30477">
                  <c:v>304.7699999998671</c:v>
                </c:pt>
                <c:pt idx="30478">
                  <c:v>304.779999999867</c:v>
                </c:pt>
                <c:pt idx="30479">
                  <c:v>304.789999999867</c:v>
                </c:pt>
                <c:pt idx="30480">
                  <c:v>304.799999999867</c:v>
                </c:pt>
                <c:pt idx="30481">
                  <c:v>304.8099999998671</c:v>
                </c:pt>
                <c:pt idx="30482">
                  <c:v>304.819999999867</c:v>
                </c:pt>
                <c:pt idx="30483">
                  <c:v>304.8299999998671</c:v>
                </c:pt>
                <c:pt idx="30484">
                  <c:v>304.839999999867</c:v>
                </c:pt>
                <c:pt idx="30485">
                  <c:v>304.849999999867</c:v>
                </c:pt>
                <c:pt idx="30486">
                  <c:v>304.859999999867</c:v>
                </c:pt>
                <c:pt idx="30487">
                  <c:v>304.8699999998671</c:v>
                </c:pt>
                <c:pt idx="30488">
                  <c:v>304.879999999867</c:v>
                </c:pt>
                <c:pt idx="30489">
                  <c:v>304.889999999867</c:v>
                </c:pt>
                <c:pt idx="30490">
                  <c:v>304.899999999867</c:v>
                </c:pt>
                <c:pt idx="30491">
                  <c:v>304.909999999867</c:v>
                </c:pt>
                <c:pt idx="30492">
                  <c:v>304.919999999867</c:v>
                </c:pt>
                <c:pt idx="30493">
                  <c:v>304.9299999998671</c:v>
                </c:pt>
                <c:pt idx="30494">
                  <c:v>304.939999999867</c:v>
                </c:pt>
                <c:pt idx="30495">
                  <c:v>304.949999999867</c:v>
                </c:pt>
                <c:pt idx="30496">
                  <c:v>304.959999999867</c:v>
                </c:pt>
                <c:pt idx="30497">
                  <c:v>304.969999999867</c:v>
                </c:pt>
                <c:pt idx="30498">
                  <c:v>304.979999999867</c:v>
                </c:pt>
                <c:pt idx="30499">
                  <c:v>304.989999999867</c:v>
                </c:pt>
                <c:pt idx="30500">
                  <c:v>304.999999999867</c:v>
                </c:pt>
                <c:pt idx="30501">
                  <c:v>305.009999999867</c:v>
                </c:pt>
                <c:pt idx="30502">
                  <c:v>305.0199999998671</c:v>
                </c:pt>
                <c:pt idx="30503">
                  <c:v>305.029999999867</c:v>
                </c:pt>
                <c:pt idx="30504">
                  <c:v>305.039999999867</c:v>
                </c:pt>
                <c:pt idx="30505">
                  <c:v>305.049999999867</c:v>
                </c:pt>
                <c:pt idx="30506">
                  <c:v>305.0599999998671</c:v>
                </c:pt>
                <c:pt idx="30507">
                  <c:v>305.069999999867</c:v>
                </c:pt>
                <c:pt idx="30508">
                  <c:v>305.0799999998671</c:v>
                </c:pt>
                <c:pt idx="30509">
                  <c:v>305.089999999867</c:v>
                </c:pt>
                <c:pt idx="30510">
                  <c:v>305.099999999867</c:v>
                </c:pt>
                <c:pt idx="30511">
                  <c:v>305.109999999867</c:v>
                </c:pt>
                <c:pt idx="30512">
                  <c:v>305.1199999998671</c:v>
                </c:pt>
                <c:pt idx="30513">
                  <c:v>305.129999999867</c:v>
                </c:pt>
                <c:pt idx="30514">
                  <c:v>305.139999999867</c:v>
                </c:pt>
                <c:pt idx="30515">
                  <c:v>305.149999999867</c:v>
                </c:pt>
                <c:pt idx="30516">
                  <c:v>305.159999999867</c:v>
                </c:pt>
                <c:pt idx="30517">
                  <c:v>305.169999999867</c:v>
                </c:pt>
                <c:pt idx="30518">
                  <c:v>305.1799999998671</c:v>
                </c:pt>
                <c:pt idx="30519">
                  <c:v>305.189999999867</c:v>
                </c:pt>
                <c:pt idx="30520">
                  <c:v>305.199999999867</c:v>
                </c:pt>
                <c:pt idx="30521">
                  <c:v>305.209999999867</c:v>
                </c:pt>
                <c:pt idx="30522">
                  <c:v>305.219999999867</c:v>
                </c:pt>
                <c:pt idx="30523">
                  <c:v>305.229999999867</c:v>
                </c:pt>
                <c:pt idx="30524">
                  <c:v>305.239999999867</c:v>
                </c:pt>
                <c:pt idx="30525">
                  <c:v>305.2499999998671</c:v>
                </c:pt>
                <c:pt idx="30526">
                  <c:v>305.259999999867</c:v>
                </c:pt>
                <c:pt idx="30527">
                  <c:v>305.2699999998671</c:v>
                </c:pt>
                <c:pt idx="30528">
                  <c:v>305.279999999867</c:v>
                </c:pt>
                <c:pt idx="30529">
                  <c:v>305.289999999867</c:v>
                </c:pt>
                <c:pt idx="30530">
                  <c:v>305.299999999867</c:v>
                </c:pt>
                <c:pt idx="30531">
                  <c:v>305.3099999998671</c:v>
                </c:pt>
                <c:pt idx="30532">
                  <c:v>305.319999999867</c:v>
                </c:pt>
                <c:pt idx="30533">
                  <c:v>305.3299999998671</c:v>
                </c:pt>
                <c:pt idx="30534">
                  <c:v>305.339999999867</c:v>
                </c:pt>
                <c:pt idx="30535">
                  <c:v>305.349999999867</c:v>
                </c:pt>
                <c:pt idx="30536">
                  <c:v>305.359999999867</c:v>
                </c:pt>
                <c:pt idx="30537">
                  <c:v>305.3699999998671</c:v>
                </c:pt>
                <c:pt idx="30538">
                  <c:v>305.379999999867</c:v>
                </c:pt>
                <c:pt idx="30539">
                  <c:v>305.389999999867</c:v>
                </c:pt>
                <c:pt idx="30540">
                  <c:v>305.399999999867</c:v>
                </c:pt>
                <c:pt idx="30541">
                  <c:v>305.409999999867</c:v>
                </c:pt>
                <c:pt idx="30542">
                  <c:v>305.419999999867</c:v>
                </c:pt>
                <c:pt idx="30543">
                  <c:v>305.4299999998671</c:v>
                </c:pt>
                <c:pt idx="30544">
                  <c:v>305.439999999867</c:v>
                </c:pt>
                <c:pt idx="30545">
                  <c:v>305.449999999867</c:v>
                </c:pt>
                <c:pt idx="30546">
                  <c:v>305.459999999867</c:v>
                </c:pt>
                <c:pt idx="30547">
                  <c:v>305.469999999867</c:v>
                </c:pt>
                <c:pt idx="30548">
                  <c:v>305.479999999867</c:v>
                </c:pt>
                <c:pt idx="30549">
                  <c:v>305.489999999867</c:v>
                </c:pt>
                <c:pt idx="30550">
                  <c:v>305.499999999867</c:v>
                </c:pt>
                <c:pt idx="30551">
                  <c:v>305.509999999867</c:v>
                </c:pt>
                <c:pt idx="30552">
                  <c:v>305.5199999998671</c:v>
                </c:pt>
                <c:pt idx="30553">
                  <c:v>305.529999999867</c:v>
                </c:pt>
                <c:pt idx="30554">
                  <c:v>305.539999999867</c:v>
                </c:pt>
                <c:pt idx="30555">
                  <c:v>305.549999999867</c:v>
                </c:pt>
                <c:pt idx="30556">
                  <c:v>305.5599999998671</c:v>
                </c:pt>
                <c:pt idx="30557">
                  <c:v>305.569999999867</c:v>
                </c:pt>
                <c:pt idx="30558">
                  <c:v>305.5799999998671</c:v>
                </c:pt>
                <c:pt idx="30559">
                  <c:v>305.589999999867</c:v>
                </c:pt>
                <c:pt idx="30560">
                  <c:v>305.599999999867</c:v>
                </c:pt>
                <c:pt idx="30561">
                  <c:v>305.609999999867</c:v>
                </c:pt>
                <c:pt idx="30562">
                  <c:v>305.6199999998671</c:v>
                </c:pt>
                <c:pt idx="30563">
                  <c:v>305.629999999867</c:v>
                </c:pt>
                <c:pt idx="30564">
                  <c:v>305.639999999867</c:v>
                </c:pt>
                <c:pt idx="30565">
                  <c:v>305.649999999867</c:v>
                </c:pt>
                <c:pt idx="30566">
                  <c:v>305.659999999867</c:v>
                </c:pt>
                <c:pt idx="30567">
                  <c:v>305.669999999867</c:v>
                </c:pt>
                <c:pt idx="30568">
                  <c:v>305.6799999998671</c:v>
                </c:pt>
                <c:pt idx="30569">
                  <c:v>305.689999999867</c:v>
                </c:pt>
                <c:pt idx="30570">
                  <c:v>305.699999999867</c:v>
                </c:pt>
                <c:pt idx="30571">
                  <c:v>305.709999999866</c:v>
                </c:pt>
                <c:pt idx="30572">
                  <c:v>305.719999999866</c:v>
                </c:pt>
                <c:pt idx="30573">
                  <c:v>305.729999999866</c:v>
                </c:pt>
                <c:pt idx="30574">
                  <c:v>305.739999999866</c:v>
                </c:pt>
                <c:pt idx="30575">
                  <c:v>305.749999999866</c:v>
                </c:pt>
                <c:pt idx="30576">
                  <c:v>305.759999999866</c:v>
                </c:pt>
                <c:pt idx="30577">
                  <c:v>305.769999999866</c:v>
                </c:pt>
                <c:pt idx="30578">
                  <c:v>305.779999999866</c:v>
                </c:pt>
                <c:pt idx="30579">
                  <c:v>305.789999999866</c:v>
                </c:pt>
                <c:pt idx="30580">
                  <c:v>305.799999999866</c:v>
                </c:pt>
                <c:pt idx="30581">
                  <c:v>305.809999999866</c:v>
                </c:pt>
                <c:pt idx="30582">
                  <c:v>305.819999999866</c:v>
                </c:pt>
                <c:pt idx="30583">
                  <c:v>305.829999999866</c:v>
                </c:pt>
                <c:pt idx="30584">
                  <c:v>305.839999999866</c:v>
                </c:pt>
                <c:pt idx="30585">
                  <c:v>305.849999999866</c:v>
                </c:pt>
                <c:pt idx="30586">
                  <c:v>305.859999999866</c:v>
                </c:pt>
                <c:pt idx="30587">
                  <c:v>305.869999999866</c:v>
                </c:pt>
                <c:pt idx="30588">
                  <c:v>305.879999999866</c:v>
                </c:pt>
                <c:pt idx="30589">
                  <c:v>305.889999999866</c:v>
                </c:pt>
                <c:pt idx="30590">
                  <c:v>305.899999999866</c:v>
                </c:pt>
                <c:pt idx="30591">
                  <c:v>305.909999999866</c:v>
                </c:pt>
                <c:pt idx="30592">
                  <c:v>305.919999999866</c:v>
                </c:pt>
                <c:pt idx="30593">
                  <c:v>305.9299999998661</c:v>
                </c:pt>
                <c:pt idx="30594">
                  <c:v>305.939999999866</c:v>
                </c:pt>
                <c:pt idx="30595">
                  <c:v>305.949999999866</c:v>
                </c:pt>
                <c:pt idx="30596">
                  <c:v>305.959999999866</c:v>
                </c:pt>
                <c:pt idx="30597">
                  <c:v>305.969999999866</c:v>
                </c:pt>
                <c:pt idx="30598">
                  <c:v>305.979999999866</c:v>
                </c:pt>
                <c:pt idx="30599">
                  <c:v>305.989999999866</c:v>
                </c:pt>
                <c:pt idx="30600">
                  <c:v>305.999999999866</c:v>
                </c:pt>
                <c:pt idx="30601">
                  <c:v>306.009999999866</c:v>
                </c:pt>
                <c:pt idx="30602">
                  <c:v>306.019999999866</c:v>
                </c:pt>
                <c:pt idx="30603">
                  <c:v>306.029999999866</c:v>
                </c:pt>
                <c:pt idx="30604">
                  <c:v>306.039999999866</c:v>
                </c:pt>
                <c:pt idx="30605">
                  <c:v>306.049999999866</c:v>
                </c:pt>
                <c:pt idx="30606">
                  <c:v>306.059999999866</c:v>
                </c:pt>
                <c:pt idx="30607">
                  <c:v>306.069999999866</c:v>
                </c:pt>
                <c:pt idx="30608">
                  <c:v>306.079999999866</c:v>
                </c:pt>
                <c:pt idx="30609">
                  <c:v>306.089999999866</c:v>
                </c:pt>
                <c:pt idx="30610">
                  <c:v>306.099999999866</c:v>
                </c:pt>
                <c:pt idx="30611">
                  <c:v>306.109999999866</c:v>
                </c:pt>
                <c:pt idx="30612">
                  <c:v>306.119999999866</c:v>
                </c:pt>
                <c:pt idx="30613">
                  <c:v>306.129999999866</c:v>
                </c:pt>
                <c:pt idx="30614">
                  <c:v>306.139999999866</c:v>
                </c:pt>
                <c:pt idx="30615">
                  <c:v>306.149999999866</c:v>
                </c:pt>
                <c:pt idx="30616">
                  <c:v>306.159999999866</c:v>
                </c:pt>
                <c:pt idx="30617">
                  <c:v>306.169999999866</c:v>
                </c:pt>
                <c:pt idx="30618">
                  <c:v>306.1799999998661</c:v>
                </c:pt>
                <c:pt idx="30619">
                  <c:v>306.189999999866</c:v>
                </c:pt>
                <c:pt idx="30620">
                  <c:v>306.199999999866</c:v>
                </c:pt>
                <c:pt idx="30621">
                  <c:v>306.209999999866</c:v>
                </c:pt>
                <c:pt idx="30622">
                  <c:v>306.219999999866</c:v>
                </c:pt>
                <c:pt idx="30623">
                  <c:v>306.229999999866</c:v>
                </c:pt>
                <c:pt idx="30624">
                  <c:v>306.239999999866</c:v>
                </c:pt>
                <c:pt idx="30625">
                  <c:v>306.249999999866</c:v>
                </c:pt>
                <c:pt idx="30626">
                  <c:v>306.259999999866</c:v>
                </c:pt>
                <c:pt idx="30627">
                  <c:v>306.269999999866</c:v>
                </c:pt>
                <c:pt idx="30628">
                  <c:v>306.279999999866</c:v>
                </c:pt>
                <c:pt idx="30629">
                  <c:v>306.289999999866</c:v>
                </c:pt>
                <c:pt idx="30630">
                  <c:v>306.299999999866</c:v>
                </c:pt>
                <c:pt idx="30631">
                  <c:v>306.309999999866</c:v>
                </c:pt>
                <c:pt idx="30632">
                  <c:v>306.319999999866</c:v>
                </c:pt>
                <c:pt idx="30633">
                  <c:v>306.329999999866</c:v>
                </c:pt>
                <c:pt idx="30634">
                  <c:v>306.339999999866</c:v>
                </c:pt>
                <c:pt idx="30635">
                  <c:v>306.349999999866</c:v>
                </c:pt>
                <c:pt idx="30636">
                  <c:v>306.359999999866</c:v>
                </c:pt>
                <c:pt idx="30637">
                  <c:v>306.369999999866</c:v>
                </c:pt>
                <c:pt idx="30638">
                  <c:v>306.379999999866</c:v>
                </c:pt>
                <c:pt idx="30639">
                  <c:v>306.389999999866</c:v>
                </c:pt>
                <c:pt idx="30640">
                  <c:v>306.399999999866</c:v>
                </c:pt>
                <c:pt idx="30641">
                  <c:v>306.409999999866</c:v>
                </c:pt>
                <c:pt idx="30642">
                  <c:v>306.419999999866</c:v>
                </c:pt>
                <c:pt idx="30643">
                  <c:v>306.4299999998661</c:v>
                </c:pt>
                <c:pt idx="30644">
                  <c:v>306.439999999866</c:v>
                </c:pt>
                <c:pt idx="30645">
                  <c:v>306.449999999866</c:v>
                </c:pt>
                <c:pt idx="30646">
                  <c:v>306.459999999866</c:v>
                </c:pt>
                <c:pt idx="30647">
                  <c:v>306.469999999866</c:v>
                </c:pt>
                <c:pt idx="30648">
                  <c:v>306.479999999866</c:v>
                </c:pt>
                <c:pt idx="30649">
                  <c:v>306.489999999866</c:v>
                </c:pt>
                <c:pt idx="30650">
                  <c:v>306.499999999866</c:v>
                </c:pt>
                <c:pt idx="30651">
                  <c:v>306.509999999866</c:v>
                </c:pt>
                <c:pt idx="30652">
                  <c:v>306.519999999866</c:v>
                </c:pt>
                <c:pt idx="30653">
                  <c:v>306.529999999866</c:v>
                </c:pt>
                <c:pt idx="30654">
                  <c:v>306.539999999866</c:v>
                </c:pt>
                <c:pt idx="30655">
                  <c:v>306.549999999866</c:v>
                </c:pt>
                <c:pt idx="30656">
                  <c:v>306.559999999866</c:v>
                </c:pt>
                <c:pt idx="30657">
                  <c:v>306.569999999866</c:v>
                </c:pt>
                <c:pt idx="30658">
                  <c:v>306.579999999866</c:v>
                </c:pt>
                <c:pt idx="30659">
                  <c:v>306.589999999866</c:v>
                </c:pt>
                <c:pt idx="30660">
                  <c:v>306.599999999866</c:v>
                </c:pt>
                <c:pt idx="30661">
                  <c:v>306.609999999866</c:v>
                </c:pt>
                <c:pt idx="30662">
                  <c:v>306.619999999866</c:v>
                </c:pt>
                <c:pt idx="30663">
                  <c:v>306.629999999866</c:v>
                </c:pt>
                <c:pt idx="30664">
                  <c:v>306.639999999866</c:v>
                </c:pt>
                <c:pt idx="30665">
                  <c:v>306.649999999866</c:v>
                </c:pt>
                <c:pt idx="30666">
                  <c:v>306.659999999866</c:v>
                </c:pt>
                <c:pt idx="30667">
                  <c:v>306.669999999866</c:v>
                </c:pt>
                <c:pt idx="30668">
                  <c:v>306.6799999998661</c:v>
                </c:pt>
                <c:pt idx="30669">
                  <c:v>306.689999999866</c:v>
                </c:pt>
                <c:pt idx="30670">
                  <c:v>306.699999999866</c:v>
                </c:pt>
                <c:pt idx="30671">
                  <c:v>306.709999999866</c:v>
                </c:pt>
                <c:pt idx="30672">
                  <c:v>306.719999999866</c:v>
                </c:pt>
                <c:pt idx="30673">
                  <c:v>306.729999999866</c:v>
                </c:pt>
                <c:pt idx="30674">
                  <c:v>306.739999999866</c:v>
                </c:pt>
                <c:pt idx="30675">
                  <c:v>306.749999999866</c:v>
                </c:pt>
                <c:pt idx="30676">
                  <c:v>306.759999999866</c:v>
                </c:pt>
                <c:pt idx="30677">
                  <c:v>306.769999999866</c:v>
                </c:pt>
                <c:pt idx="30678">
                  <c:v>306.779999999866</c:v>
                </c:pt>
                <c:pt idx="30679">
                  <c:v>306.789999999866</c:v>
                </c:pt>
                <c:pt idx="30680">
                  <c:v>306.799999999866</c:v>
                </c:pt>
                <c:pt idx="30681">
                  <c:v>306.809999999865</c:v>
                </c:pt>
                <c:pt idx="30682">
                  <c:v>306.819999999865</c:v>
                </c:pt>
                <c:pt idx="30683">
                  <c:v>306.829999999865</c:v>
                </c:pt>
                <c:pt idx="30684">
                  <c:v>306.839999999865</c:v>
                </c:pt>
                <c:pt idx="30685">
                  <c:v>306.849999999865</c:v>
                </c:pt>
                <c:pt idx="30686">
                  <c:v>306.859999999865</c:v>
                </c:pt>
                <c:pt idx="30687">
                  <c:v>306.869999999865</c:v>
                </c:pt>
                <c:pt idx="30688">
                  <c:v>306.879999999865</c:v>
                </c:pt>
                <c:pt idx="30689">
                  <c:v>306.889999999865</c:v>
                </c:pt>
                <c:pt idx="30690">
                  <c:v>306.899999999865</c:v>
                </c:pt>
                <c:pt idx="30691">
                  <c:v>306.909999999865</c:v>
                </c:pt>
                <c:pt idx="30692">
                  <c:v>306.919999999865</c:v>
                </c:pt>
                <c:pt idx="30693">
                  <c:v>306.929999999865</c:v>
                </c:pt>
                <c:pt idx="30694">
                  <c:v>306.939999999865</c:v>
                </c:pt>
                <c:pt idx="30695">
                  <c:v>306.949999999865</c:v>
                </c:pt>
                <c:pt idx="30696">
                  <c:v>306.959999999865</c:v>
                </c:pt>
                <c:pt idx="30697">
                  <c:v>306.969999999865</c:v>
                </c:pt>
                <c:pt idx="30698">
                  <c:v>306.979999999865</c:v>
                </c:pt>
                <c:pt idx="30699">
                  <c:v>306.989999999865</c:v>
                </c:pt>
                <c:pt idx="30700">
                  <c:v>306.999999999865</c:v>
                </c:pt>
                <c:pt idx="30701">
                  <c:v>307.009999999865</c:v>
                </c:pt>
                <c:pt idx="30702">
                  <c:v>307.019999999865</c:v>
                </c:pt>
                <c:pt idx="30703">
                  <c:v>307.0299999998651</c:v>
                </c:pt>
                <c:pt idx="30704">
                  <c:v>307.039999999865</c:v>
                </c:pt>
                <c:pt idx="30705">
                  <c:v>307.049999999865</c:v>
                </c:pt>
                <c:pt idx="30706">
                  <c:v>307.059999999865</c:v>
                </c:pt>
                <c:pt idx="30707">
                  <c:v>307.069999999865</c:v>
                </c:pt>
                <c:pt idx="30708">
                  <c:v>307.079999999865</c:v>
                </c:pt>
                <c:pt idx="30709">
                  <c:v>307.089999999865</c:v>
                </c:pt>
                <c:pt idx="30710">
                  <c:v>307.099999999865</c:v>
                </c:pt>
                <c:pt idx="30711">
                  <c:v>307.109999999865</c:v>
                </c:pt>
                <c:pt idx="30712">
                  <c:v>307.119999999865</c:v>
                </c:pt>
                <c:pt idx="30713">
                  <c:v>307.129999999865</c:v>
                </c:pt>
                <c:pt idx="30714">
                  <c:v>307.139999999865</c:v>
                </c:pt>
                <c:pt idx="30715">
                  <c:v>307.149999999865</c:v>
                </c:pt>
                <c:pt idx="30716">
                  <c:v>307.159999999865</c:v>
                </c:pt>
                <c:pt idx="30717">
                  <c:v>307.169999999865</c:v>
                </c:pt>
                <c:pt idx="30718">
                  <c:v>307.179999999865</c:v>
                </c:pt>
                <c:pt idx="30719">
                  <c:v>307.189999999865</c:v>
                </c:pt>
                <c:pt idx="30720">
                  <c:v>307.199999999865</c:v>
                </c:pt>
                <c:pt idx="30721">
                  <c:v>307.209999999865</c:v>
                </c:pt>
                <c:pt idx="30722">
                  <c:v>307.219999999865</c:v>
                </c:pt>
                <c:pt idx="30723">
                  <c:v>307.229999999865</c:v>
                </c:pt>
                <c:pt idx="30724">
                  <c:v>307.239999999865</c:v>
                </c:pt>
                <c:pt idx="30725">
                  <c:v>307.249999999865</c:v>
                </c:pt>
                <c:pt idx="30726">
                  <c:v>307.259999999865</c:v>
                </c:pt>
                <c:pt idx="30727">
                  <c:v>307.269999999865</c:v>
                </c:pt>
                <c:pt idx="30728">
                  <c:v>307.2799999998651</c:v>
                </c:pt>
                <c:pt idx="30729">
                  <c:v>307.289999999865</c:v>
                </c:pt>
                <c:pt idx="30730">
                  <c:v>307.299999999865</c:v>
                </c:pt>
                <c:pt idx="30731">
                  <c:v>307.309999999865</c:v>
                </c:pt>
                <c:pt idx="30732">
                  <c:v>307.319999999865</c:v>
                </c:pt>
                <c:pt idx="30733">
                  <c:v>307.329999999865</c:v>
                </c:pt>
                <c:pt idx="30734">
                  <c:v>307.339999999865</c:v>
                </c:pt>
                <c:pt idx="30735">
                  <c:v>307.349999999865</c:v>
                </c:pt>
                <c:pt idx="30736">
                  <c:v>307.359999999865</c:v>
                </c:pt>
                <c:pt idx="30737">
                  <c:v>307.369999999865</c:v>
                </c:pt>
                <c:pt idx="30738">
                  <c:v>307.379999999865</c:v>
                </c:pt>
                <c:pt idx="30739">
                  <c:v>307.389999999865</c:v>
                </c:pt>
                <c:pt idx="30740">
                  <c:v>307.399999999865</c:v>
                </c:pt>
                <c:pt idx="30741">
                  <c:v>307.409999999865</c:v>
                </c:pt>
                <c:pt idx="30742">
                  <c:v>307.419999999865</c:v>
                </c:pt>
                <c:pt idx="30743">
                  <c:v>307.429999999865</c:v>
                </c:pt>
                <c:pt idx="30744">
                  <c:v>307.439999999865</c:v>
                </c:pt>
                <c:pt idx="30745">
                  <c:v>307.449999999865</c:v>
                </c:pt>
                <c:pt idx="30746">
                  <c:v>307.459999999865</c:v>
                </c:pt>
                <c:pt idx="30747">
                  <c:v>307.469999999865</c:v>
                </c:pt>
                <c:pt idx="30748">
                  <c:v>307.479999999865</c:v>
                </c:pt>
                <c:pt idx="30749">
                  <c:v>307.489999999865</c:v>
                </c:pt>
                <c:pt idx="30750">
                  <c:v>307.499999999865</c:v>
                </c:pt>
                <c:pt idx="30751">
                  <c:v>307.509999999865</c:v>
                </c:pt>
                <c:pt idx="30752">
                  <c:v>307.519999999865</c:v>
                </c:pt>
                <c:pt idx="30753">
                  <c:v>307.5299999998651</c:v>
                </c:pt>
                <c:pt idx="30754">
                  <c:v>307.539999999865</c:v>
                </c:pt>
                <c:pt idx="30755">
                  <c:v>307.549999999865</c:v>
                </c:pt>
                <c:pt idx="30756">
                  <c:v>307.559999999865</c:v>
                </c:pt>
                <c:pt idx="30757">
                  <c:v>307.569999999865</c:v>
                </c:pt>
                <c:pt idx="30758">
                  <c:v>307.579999999865</c:v>
                </c:pt>
                <c:pt idx="30759">
                  <c:v>307.589999999865</c:v>
                </c:pt>
                <c:pt idx="30760">
                  <c:v>307.599999999865</c:v>
                </c:pt>
                <c:pt idx="30761">
                  <c:v>307.609999999865</c:v>
                </c:pt>
                <c:pt idx="30762">
                  <c:v>307.619999999865</c:v>
                </c:pt>
                <c:pt idx="30763">
                  <c:v>307.629999999865</c:v>
                </c:pt>
                <c:pt idx="30764">
                  <c:v>307.639999999865</c:v>
                </c:pt>
                <c:pt idx="30765">
                  <c:v>307.649999999865</c:v>
                </c:pt>
                <c:pt idx="30766">
                  <c:v>307.659999999865</c:v>
                </c:pt>
                <c:pt idx="30767">
                  <c:v>307.669999999865</c:v>
                </c:pt>
                <c:pt idx="30768">
                  <c:v>307.679999999865</c:v>
                </c:pt>
                <c:pt idx="30769">
                  <c:v>307.689999999865</c:v>
                </c:pt>
                <c:pt idx="30770">
                  <c:v>307.699999999865</c:v>
                </c:pt>
                <c:pt idx="30771">
                  <c:v>307.709999999865</c:v>
                </c:pt>
                <c:pt idx="30772">
                  <c:v>307.719999999865</c:v>
                </c:pt>
                <c:pt idx="30773">
                  <c:v>307.729999999865</c:v>
                </c:pt>
                <c:pt idx="30774">
                  <c:v>307.739999999865</c:v>
                </c:pt>
                <c:pt idx="30775">
                  <c:v>307.749999999865</c:v>
                </c:pt>
                <c:pt idx="30776">
                  <c:v>307.759999999865</c:v>
                </c:pt>
                <c:pt idx="30777">
                  <c:v>307.769999999865</c:v>
                </c:pt>
                <c:pt idx="30778">
                  <c:v>307.7799999998651</c:v>
                </c:pt>
                <c:pt idx="30779">
                  <c:v>307.789999999865</c:v>
                </c:pt>
                <c:pt idx="30780">
                  <c:v>307.799999999865</c:v>
                </c:pt>
                <c:pt idx="30781">
                  <c:v>307.809999999865</c:v>
                </c:pt>
                <c:pt idx="30782">
                  <c:v>307.819999999865</c:v>
                </c:pt>
                <c:pt idx="30783">
                  <c:v>307.829999999865</c:v>
                </c:pt>
                <c:pt idx="30784">
                  <c:v>307.839999999865</c:v>
                </c:pt>
                <c:pt idx="30785">
                  <c:v>307.849999999865</c:v>
                </c:pt>
                <c:pt idx="30786">
                  <c:v>307.859999999865</c:v>
                </c:pt>
                <c:pt idx="30787">
                  <c:v>307.869999999865</c:v>
                </c:pt>
                <c:pt idx="30788">
                  <c:v>307.879999999865</c:v>
                </c:pt>
                <c:pt idx="30789">
                  <c:v>307.889999999865</c:v>
                </c:pt>
                <c:pt idx="30790">
                  <c:v>307.899999999865</c:v>
                </c:pt>
                <c:pt idx="30791">
                  <c:v>307.909999999864</c:v>
                </c:pt>
                <c:pt idx="30792">
                  <c:v>307.919999999864</c:v>
                </c:pt>
                <c:pt idx="30793">
                  <c:v>307.929999999864</c:v>
                </c:pt>
                <c:pt idx="30794">
                  <c:v>307.939999999864</c:v>
                </c:pt>
                <c:pt idx="30795">
                  <c:v>307.949999999864</c:v>
                </c:pt>
                <c:pt idx="30796">
                  <c:v>307.959999999864</c:v>
                </c:pt>
                <c:pt idx="30797">
                  <c:v>307.969999999864</c:v>
                </c:pt>
                <c:pt idx="30798">
                  <c:v>307.979999999864</c:v>
                </c:pt>
                <c:pt idx="30799">
                  <c:v>307.989999999864</c:v>
                </c:pt>
                <c:pt idx="30800">
                  <c:v>307.999999999864</c:v>
                </c:pt>
                <c:pt idx="30801">
                  <c:v>308.009999999864</c:v>
                </c:pt>
                <c:pt idx="30802">
                  <c:v>308.019999999864</c:v>
                </c:pt>
                <c:pt idx="30803">
                  <c:v>308.029999999864</c:v>
                </c:pt>
                <c:pt idx="30804">
                  <c:v>308.0399999998641</c:v>
                </c:pt>
                <c:pt idx="30805">
                  <c:v>308.0499999998641</c:v>
                </c:pt>
                <c:pt idx="30806">
                  <c:v>308.059999999864</c:v>
                </c:pt>
                <c:pt idx="30807">
                  <c:v>308.069999999864</c:v>
                </c:pt>
                <c:pt idx="30808">
                  <c:v>308.079999999864</c:v>
                </c:pt>
                <c:pt idx="30809">
                  <c:v>308.089999999864</c:v>
                </c:pt>
                <c:pt idx="30810">
                  <c:v>308.099999999864</c:v>
                </c:pt>
                <c:pt idx="30811">
                  <c:v>308.1099999998641</c:v>
                </c:pt>
                <c:pt idx="30812">
                  <c:v>308.119999999864</c:v>
                </c:pt>
                <c:pt idx="30813">
                  <c:v>308.1299999998641</c:v>
                </c:pt>
                <c:pt idx="30814">
                  <c:v>308.139999999864</c:v>
                </c:pt>
                <c:pt idx="30815">
                  <c:v>308.149999999864</c:v>
                </c:pt>
                <c:pt idx="30816">
                  <c:v>308.159999999864</c:v>
                </c:pt>
                <c:pt idx="30817">
                  <c:v>308.1699999998641</c:v>
                </c:pt>
                <c:pt idx="30818">
                  <c:v>308.179999999864</c:v>
                </c:pt>
                <c:pt idx="30819">
                  <c:v>308.1899999998641</c:v>
                </c:pt>
                <c:pt idx="30820">
                  <c:v>308.199999999864</c:v>
                </c:pt>
                <c:pt idx="30821">
                  <c:v>308.209999999864</c:v>
                </c:pt>
                <c:pt idx="30822">
                  <c:v>308.219999999864</c:v>
                </c:pt>
                <c:pt idx="30823">
                  <c:v>308.229999999864</c:v>
                </c:pt>
                <c:pt idx="30824">
                  <c:v>308.239999999864</c:v>
                </c:pt>
                <c:pt idx="30825">
                  <c:v>308.249999999864</c:v>
                </c:pt>
                <c:pt idx="30826">
                  <c:v>308.259999999864</c:v>
                </c:pt>
                <c:pt idx="30827">
                  <c:v>308.269999999864</c:v>
                </c:pt>
                <c:pt idx="30828">
                  <c:v>308.279999999864</c:v>
                </c:pt>
                <c:pt idx="30829">
                  <c:v>308.2899999998641</c:v>
                </c:pt>
                <c:pt idx="30830">
                  <c:v>308.299999999864</c:v>
                </c:pt>
                <c:pt idx="30831">
                  <c:v>308.309999999864</c:v>
                </c:pt>
                <c:pt idx="30832">
                  <c:v>308.319999999864</c:v>
                </c:pt>
                <c:pt idx="30833">
                  <c:v>308.329999999864</c:v>
                </c:pt>
                <c:pt idx="30834">
                  <c:v>308.339999999864</c:v>
                </c:pt>
                <c:pt idx="30835">
                  <c:v>308.349999999864</c:v>
                </c:pt>
                <c:pt idx="30836">
                  <c:v>308.3599999998641</c:v>
                </c:pt>
                <c:pt idx="30837">
                  <c:v>308.369999999864</c:v>
                </c:pt>
                <c:pt idx="30838">
                  <c:v>308.3799999998641</c:v>
                </c:pt>
                <c:pt idx="30839">
                  <c:v>308.389999999864</c:v>
                </c:pt>
                <c:pt idx="30840">
                  <c:v>308.399999999864</c:v>
                </c:pt>
                <c:pt idx="30841">
                  <c:v>308.409999999864</c:v>
                </c:pt>
                <c:pt idx="30842">
                  <c:v>308.419999999864</c:v>
                </c:pt>
                <c:pt idx="30843">
                  <c:v>308.429999999864</c:v>
                </c:pt>
                <c:pt idx="30844">
                  <c:v>308.439999999864</c:v>
                </c:pt>
                <c:pt idx="30845">
                  <c:v>308.449999999864</c:v>
                </c:pt>
                <c:pt idx="30846">
                  <c:v>308.459999999864</c:v>
                </c:pt>
                <c:pt idx="30847">
                  <c:v>308.469999999864</c:v>
                </c:pt>
                <c:pt idx="30848">
                  <c:v>308.479999999864</c:v>
                </c:pt>
                <c:pt idx="30849">
                  <c:v>308.489999999864</c:v>
                </c:pt>
                <c:pt idx="30850">
                  <c:v>308.499999999864</c:v>
                </c:pt>
                <c:pt idx="30851">
                  <c:v>308.509999999864</c:v>
                </c:pt>
                <c:pt idx="30852">
                  <c:v>308.519999999864</c:v>
                </c:pt>
                <c:pt idx="30853">
                  <c:v>308.529999999864</c:v>
                </c:pt>
                <c:pt idx="30854">
                  <c:v>308.5399999998641</c:v>
                </c:pt>
                <c:pt idx="30855">
                  <c:v>308.5499999998641</c:v>
                </c:pt>
                <c:pt idx="30856">
                  <c:v>308.559999999864</c:v>
                </c:pt>
                <c:pt idx="30857">
                  <c:v>308.569999999864</c:v>
                </c:pt>
                <c:pt idx="30858">
                  <c:v>308.579999999864</c:v>
                </c:pt>
                <c:pt idx="30859">
                  <c:v>308.589999999864</c:v>
                </c:pt>
                <c:pt idx="30860">
                  <c:v>308.599999999864</c:v>
                </c:pt>
                <c:pt idx="30861">
                  <c:v>308.6099999998641</c:v>
                </c:pt>
                <c:pt idx="30862">
                  <c:v>308.619999999864</c:v>
                </c:pt>
                <c:pt idx="30863">
                  <c:v>308.6299999998641</c:v>
                </c:pt>
                <c:pt idx="30864">
                  <c:v>308.639999999864</c:v>
                </c:pt>
                <c:pt idx="30865">
                  <c:v>308.649999999864</c:v>
                </c:pt>
                <c:pt idx="30866">
                  <c:v>308.659999999864</c:v>
                </c:pt>
                <c:pt idx="30867">
                  <c:v>308.6699999998641</c:v>
                </c:pt>
                <c:pt idx="30868">
                  <c:v>308.679999999864</c:v>
                </c:pt>
                <c:pt idx="30869">
                  <c:v>308.6899999998641</c:v>
                </c:pt>
                <c:pt idx="30870">
                  <c:v>308.699999999864</c:v>
                </c:pt>
                <c:pt idx="30871">
                  <c:v>308.709999999864</c:v>
                </c:pt>
                <c:pt idx="30872">
                  <c:v>308.719999999864</c:v>
                </c:pt>
                <c:pt idx="30873">
                  <c:v>308.729999999864</c:v>
                </c:pt>
                <c:pt idx="30874">
                  <c:v>308.739999999864</c:v>
                </c:pt>
                <c:pt idx="30875">
                  <c:v>308.749999999864</c:v>
                </c:pt>
                <c:pt idx="30876">
                  <c:v>308.759999999864</c:v>
                </c:pt>
                <c:pt idx="30877">
                  <c:v>308.769999999864</c:v>
                </c:pt>
                <c:pt idx="30878">
                  <c:v>308.779999999864</c:v>
                </c:pt>
                <c:pt idx="30879">
                  <c:v>308.7899999998641</c:v>
                </c:pt>
                <c:pt idx="30880">
                  <c:v>308.799999999864</c:v>
                </c:pt>
                <c:pt idx="30881">
                  <c:v>308.809999999864</c:v>
                </c:pt>
                <c:pt idx="30882">
                  <c:v>308.819999999864</c:v>
                </c:pt>
                <c:pt idx="30883">
                  <c:v>308.829999999864</c:v>
                </c:pt>
                <c:pt idx="30884">
                  <c:v>308.839999999864</c:v>
                </c:pt>
                <c:pt idx="30885">
                  <c:v>308.849999999864</c:v>
                </c:pt>
                <c:pt idx="30886">
                  <c:v>308.8599999998641</c:v>
                </c:pt>
                <c:pt idx="30887">
                  <c:v>308.869999999864</c:v>
                </c:pt>
                <c:pt idx="30888">
                  <c:v>308.8799999998641</c:v>
                </c:pt>
                <c:pt idx="30889">
                  <c:v>308.889999999864</c:v>
                </c:pt>
                <c:pt idx="30890">
                  <c:v>308.899999999864</c:v>
                </c:pt>
                <c:pt idx="30891">
                  <c:v>308.909999999864</c:v>
                </c:pt>
                <c:pt idx="30892">
                  <c:v>308.919999999864</c:v>
                </c:pt>
                <c:pt idx="30893">
                  <c:v>308.929999999864</c:v>
                </c:pt>
                <c:pt idx="30894">
                  <c:v>308.939999999864</c:v>
                </c:pt>
                <c:pt idx="30895">
                  <c:v>308.949999999864</c:v>
                </c:pt>
                <c:pt idx="30896">
                  <c:v>308.959999999864</c:v>
                </c:pt>
                <c:pt idx="30897">
                  <c:v>308.969999999864</c:v>
                </c:pt>
                <c:pt idx="30898">
                  <c:v>308.979999999864</c:v>
                </c:pt>
                <c:pt idx="30899">
                  <c:v>308.989999999864</c:v>
                </c:pt>
                <c:pt idx="30900">
                  <c:v>308.999999999864</c:v>
                </c:pt>
                <c:pt idx="30901">
                  <c:v>309.009999999863</c:v>
                </c:pt>
                <c:pt idx="30902">
                  <c:v>309.019999999863</c:v>
                </c:pt>
                <c:pt idx="30903">
                  <c:v>309.029999999863</c:v>
                </c:pt>
                <c:pt idx="30904">
                  <c:v>309.0399999998631</c:v>
                </c:pt>
                <c:pt idx="30905">
                  <c:v>309.049999999863</c:v>
                </c:pt>
                <c:pt idx="30906">
                  <c:v>309.059999999863</c:v>
                </c:pt>
                <c:pt idx="30907">
                  <c:v>309.069999999863</c:v>
                </c:pt>
                <c:pt idx="30908">
                  <c:v>309.079999999863</c:v>
                </c:pt>
                <c:pt idx="30909">
                  <c:v>309.089999999863</c:v>
                </c:pt>
                <c:pt idx="30910">
                  <c:v>309.099999999863</c:v>
                </c:pt>
                <c:pt idx="30911">
                  <c:v>309.109999999863</c:v>
                </c:pt>
                <c:pt idx="30912">
                  <c:v>309.119999999863</c:v>
                </c:pt>
                <c:pt idx="30913">
                  <c:v>309.129999999863</c:v>
                </c:pt>
                <c:pt idx="30914">
                  <c:v>309.139999999863</c:v>
                </c:pt>
                <c:pt idx="30915">
                  <c:v>309.149999999863</c:v>
                </c:pt>
                <c:pt idx="30916">
                  <c:v>309.159999999863</c:v>
                </c:pt>
                <c:pt idx="30917">
                  <c:v>309.169999999863</c:v>
                </c:pt>
                <c:pt idx="30918">
                  <c:v>309.179999999863</c:v>
                </c:pt>
                <c:pt idx="30919">
                  <c:v>309.189999999863</c:v>
                </c:pt>
                <c:pt idx="30920">
                  <c:v>309.199999999863</c:v>
                </c:pt>
                <c:pt idx="30921">
                  <c:v>309.209999999863</c:v>
                </c:pt>
                <c:pt idx="30922">
                  <c:v>309.219999999863</c:v>
                </c:pt>
                <c:pt idx="30923">
                  <c:v>309.2299999998631</c:v>
                </c:pt>
                <c:pt idx="30924">
                  <c:v>309.239999999863</c:v>
                </c:pt>
                <c:pt idx="30925">
                  <c:v>309.249999999863</c:v>
                </c:pt>
                <c:pt idx="30926">
                  <c:v>309.259999999863</c:v>
                </c:pt>
                <c:pt idx="30927">
                  <c:v>309.269999999863</c:v>
                </c:pt>
                <c:pt idx="30928">
                  <c:v>309.279999999863</c:v>
                </c:pt>
                <c:pt idx="30929">
                  <c:v>309.2899999998631</c:v>
                </c:pt>
                <c:pt idx="30930">
                  <c:v>309.299999999863</c:v>
                </c:pt>
                <c:pt idx="30931">
                  <c:v>309.309999999863</c:v>
                </c:pt>
                <c:pt idx="30932">
                  <c:v>309.319999999863</c:v>
                </c:pt>
                <c:pt idx="30933">
                  <c:v>309.329999999863</c:v>
                </c:pt>
                <c:pt idx="30934">
                  <c:v>309.339999999863</c:v>
                </c:pt>
                <c:pt idx="30935">
                  <c:v>309.349999999863</c:v>
                </c:pt>
                <c:pt idx="30936">
                  <c:v>309.359999999863</c:v>
                </c:pt>
                <c:pt idx="30937">
                  <c:v>309.369999999863</c:v>
                </c:pt>
                <c:pt idx="30938">
                  <c:v>309.379999999863</c:v>
                </c:pt>
                <c:pt idx="30939">
                  <c:v>309.389999999863</c:v>
                </c:pt>
                <c:pt idx="30940">
                  <c:v>309.399999999863</c:v>
                </c:pt>
                <c:pt idx="30941">
                  <c:v>309.409999999863</c:v>
                </c:pt>
                <c:pt idx="30942">
                  <c:v>309.419999999863</c:v>
                </c:pt>
                <c:pt idx="30943">
                  <c:v>309.429999999863</c:v>
                </c:pt>
                <c:pt idx="30944">
                  <c:v>309.439999999863</c:v>
                </c:pt>
                <c:pt idx="30945">
                  <c:v>309.449999999863</c:v>
                </c:pt>
                <c:pt idx="30946">
                  <c:v>309.459999999863</c:v>
                </c:pt>
                <c:pt idx="30947">
                  <c:v>309.469999999863</c:v>
                </c:pt>
                <c:pt idx="30948">
                  <c:v>309.4799999998631</c:v>
                </c:pt>
                <c:pt idx="30949">
                  <c:v>309.489999999863</c:v>
                </c:pt>
                <c:pt idx="30950">
                  <c:v>309.499999999863</c:v>
                </c:pt>
                <c:pt idx="30951">
                  <c:v>309.509999999863</c:v>
                </c:pt>
                <c:pt idx="30952">
                  <c:v>309.519999999863</c:v>
                </c:pt>
                <c:pt idx="30953">
                  <c:v>309.529999999863</c:v>
                </c:pt>
                <c:pt idx="30954">
                  <c:v>309.5399999998631</c:v>
                </c:pt>
                <c:pt idx="30955">
                  <c:v>309.549999999863</c:v>
                </c:pt>
                <c:pt idx="30956">
                  <c:v>309.559999999863</c:v>
                </c:pt>
                <c:pt idx="30957">
                  <c:v>309.569999999863</c:v>
                </c:pt>
                <c:pt idx="30958">
                  <c:v>309.579999999863</c:v>
                </c:pt>
                <c:pt idx="30959">
                  <c:v>309.589999999863</c:v>
                </c:pt>
                <c:pt idx="30960">
                  <c:v>309.599999999863</c:v>
                </c:pt>
                <c:pt idx="30961">
                  <c:v>309.609999999863</c:v>
                </c:pt>
                <c:pt idx="30962">
                  <c:v>309.619999999863</c:v>
                </c:pt>
                <c:pt idx="30963">
                  <c:v>309.629999999863</c:v>
                </c:pt>
                <c:pt idx="30964">
                  <c:v>309.639999999863</c:v>
                </c:pt>
                <c:pt idx="30965">
                  <c:v>309.649999999863</c:v>
                </c:pt>
                <c:pt idx="30966">
                  <c:v>309.659999999863</c:v>
                </c:pt>
                <c:pt idx="30967">
                  <c:v>309.669999999863</c:v>
                </c:pt>
                <c:pt idx="30968">
                  <c:v>309.679999999863</c:v>
                </c:pt>
                <c:pt idx="30969">
                  <c:v>309.689999999863</c:v>
                </c:pt>
                <c:pt idx="30970">
                  <c:v>309.699999999863</c:v>
                </c:pt>
                <c:pt idx="30971">
                  <c:v>309.709999999863</c:v>
                </c:pt>
                <c:pt idx="30972">
                  <c:v>309.719999999863</c:v>
                </c:pt>
                <c:pt idx="30973">
                  <c:v>309.7299999998631</c:v>
                </c:pt>
                <c:pt idx="30974">
                  <c:v>309.739999999863</c:v>
                </c:pt>
                <c:pt idx="30975">
                  <c:v>309.749999999863</c:v>
                </c:pt>
                <c:pt idx="30976">
                  <c:v>309.759999999863</c:v>
                </c:pt>
                <c:pt idx="30977">
                  <c:v>309.769999999863</c:v>
                </c:pt>
                <c:pt idx="30978">
                  <c:v>309.779999999863</c:v>
                </c:pt>
                <c:pt idx="30979">
                  <c:v>309.7899999998631</c:v>
                </c:pt>
                <c:pt idx="30980">
                  <c:v>309.799999999863</c:v>
                </c:pt>
                <c:pt idx="30981">
                  <c:v>309.809999999863</c:v>
                </c:pt>
                <c:pt idx="30982">
                  <c:v>309.819999999863</c:v>
                </c:pt>
                <c:pt idx="30983">
                  <c:v>309.829999999863</c:v>
                </c:pt>
                <c:pt idx="30984">
                  <c:v>309.839999999863</c:v>
                </c:pt>
                <c:pt idx="30985">
                  <c:v>309.849999999863</c:v>
                </c:pt>
                <c:pt idx="30986">
                  <c:v>309.859999999863</c:v>
                </c:pt>
                <c:pt idx="30987">
                  <c:v>309.869999999863</c:v>
                </c:pt>
                <c:pt idx="30988">
                  <c:v>309.879999999863</c:v>
                </c:pt>
                <c:pt idx="30989">
                  <c:v>309.889999999863</c:v>
                </c:pt>
                <c:pt idx="30990">
                  <c:v>309.899999999863</c:v>
                </c:pt>
                <c:pt idx="30991">
                  <c:v>309.909999999863</c:v>
                </c:pt>
                <c:pt idx="30992">
                  <c:v>309.919999999863</c:v>
                </c:pt>
                <c:pt idx="30993">
                  <c:v>309.929999999863</c:v>
                </c:pt>
                <c:pt idx="30994">
                  <c:v>309.939999999863</c:v>
                </c:pt>
                <c:pt idx="30995">
                  <c:v>309.949999999863</c:v>
                </c:pt>
                <c:pt idx="30996">
                  <c:v>309.959999999863</c:v>
                </c:pt>
                <c:pt idx="30997">
                  <c:v>309.969999999863</c:v>
                </c:pt>
                <c:pt idx="30998">
                  <c:v>309.9799999998631</c:v>
                </c:pt>
                <c:pt idx="30999">
                  <c:v>309.989999999863</c:v>
                </c:pt>
                <c:pt idx="31000">
                  <c:v>309.999999999863</c:v>
                </c:pt>
                <c:pt idx="31001">
                  <c:v>310.009999999863</c:v>
                </c:pt>
                <c:pt idx="31002">
                  <c:v>310.019999999863</c:v>
                </c:pt>
                <c:pt idx="31003">
                  <c:v>310.029999999863</c:v>
                </c:pt>
                <c:pt idx="31004">
                  <c:v>310.0399999998631</c:v>
                </c:pt>
                <c:pt idx="31005">
                  <c:v>310.049999999863</c:v>
                </c:pt>
                <c:pt idx="31006">
                  <c:v>310.059999999863</c:v>
                </c:pt>
                <c:pt idx="31007">
                  <c:v>310.069999999863</c:v>
                </c:pt>
                <c:pt idx="31008">
                  <c:v>310.079999999863</c:v>
                </c:pt>
                <c:pt idx="31009">
                  <c:v>310.089999999863</c:v>
                </c:pt>
                <c:pt idx="31010">
                  <c:v>310.099999999863</c:v>
                </c:pt>
                <c:pt idx="31011">
                  <c:v>310.109999999862</c:v>
                </c:pt>
                <c:pt idx="31012">
                  <c:v>310.1199999998621</c:v>
                </c:pt>
                <c:pt idx="31013">
                  <c:v>310.129999999862</c:v>
                </c:pt>
                <c:pt idx="31014">
                  <c:v>310.1399999998621</c:v>
                </c:pt>
                <c:pt idx="31015">
                  <c:v>310.149999999862</c:v>
                </c:pt>
                <c:pt idx="31016">
                  <c:v>310.159999999862</c:v>
                </c:pt>
                <c:pt idx="31017">
                  <c:v>310.169999999862</c:v>
                </c:pt>
                <c:pt idx="31018">
                  <c:v>310.1799999998621</c:v>
                </c:pt>
                <c:pt idx="31019">
                  <c:v>310.189999999862</c:v>
                </c:pt>
                <c:pt idx="31020">
                  <c:v>310.199999999862</c:v>
                </c:pt>
                <c:pt idx="31021">
                  <c:v>310.209999999862</c:v>
                </c:pt>
                <c:pt idx="31022">
                  <c:v>310.219999999862</c:v>
                </c:pt>
                <c:pt idx="31023">
                  <c:v>310.229999999862</c:v>
                </c:pt>
                <c:pt idx="31024">
                  <c:v>310.2399999998621</c:v>
                </c:pt>
                <c:pt idx="31025">
                  <c:v>310.249999999862</c:v>
                </c:pt>
                <c:pt idx="31026">
                  <c:v>310.259999999862</c:v>
                </c:pt>
                <c:pt idx="31027">
                  <c:v>310.269999999862</c:v>
                </c:pt>
                <c:pt idx="31028">
                  <c:v>310.279999999862</c:v>
                </c:pt>
                <c:pt idx="31029">
                  <c:v>310.289999999862</c:v>
                </c:pt>
                <c:pt idx="31030">
                  <c:v>310.299999999862</c:v>
                </c:pt>
                <c:pt idx="31031">
                  <c:v>310.3099999998621</c:v>
                </c:pt>
                <c:pt idx="31032">
                  <c:v>310.319999999862</c:v>
                </c:pt>
                <c:pt idx="31033">
                  <c:v>310.3299999998621</c:v>
                </c:pt>
                <c:pt idx="31034">
                  <c:v>310.339999999862</c:v>
                </c:pt>
                <c:pt idx="31035">
                  <c:v>310.349999999862</c:v>
                </c:pt>
                <c:pt idx="31036">
                  <c:v>310.359999999862</c:v>
                </c:pt>
                <c:pt idx="31037">
                  <c:v>310.3699999998621</c:v>
                </c:pt>
                <c:pt idx="31038">
                  <c:v>310.379999999862</c:v>
                </c:pt>
                <c:pt idx="31039">
                  <c:v>310.3899999998621</c:v>
                </c:pt>
                <c:pt idx="31040">
                  <c:v>310.399999999862</c:v>
                </c:pt>
                <c:pt idx="31041">
                  <c:v>310.409999999862</c:v>
                </c:pt>
                <c:pt idx="31042">
                  <c:v>310.419999999862</c:v>
                </c:pt>
                <c:pt idx="31043">
                  <c:v>310.429999999862</c:v>
                </c:pt>
                <c:pt idx="31044">
                  <c:v>310.439999999862</c:v>
                </c:pt>
                <c:pt idx="31045">
                  <c:v>310.449999999862</c:v>
                </c:pt>
                <c:pt idx="31046">
                  <c:v>310.459999999862</c:v>
                </c:pt>
                <c:pt idx="31047">
                  <c:v>310.469999999862</c:v>
                </c:pt>
                <c:pt idx="31048">
                  <c:v>310.479999999862</c:v>
                </c:pt>
                <c:pt idx="31049">
                  <c:v>310.4899999998621</c:v>
                </c:pt>
                <c:pt idx="31050">
                  <c:v>310.499999999862</c:v>
                </c:pt>
                <c:pt idx="31051">
                  <c:v>310.509999999862</c:v>
                </c:pt>
                <c:pt idx="31052">
                  <c:v>310.519999999862</c:v>
                </c:pt>
                <c:pt idx="31053">
                  <c:v>310.529999999862</c:v>
                </c:pt>
                <c:pt idx="31054">
                  <c:v>310.539999999862</c:v>
                </c:pt>
                <c:pt idx="31055">
                  <c:v>310.549999999862</c:v>
                </c:pt>
                <c:pt idx="31056">
                  <c:v>310.5599999998621</c:v>
                </c:pt>
                <c:pt idx="31057">
                  <c:v>310.569999999862</c:v>
                </c:pt>
                <c:pt idx="31058">
                  <c:v>310.5799999998621</c:v>
                </c:pt>
                <c:pt idx="31059">
                  <c:v>310.589999999862</c:v>
                </c:pt>
                <c:pt idx="31060">
                  <c:v>310.599999999862</c:v>
                </c:pt>
                <c:pt idx="31061">
                  <c:v>310.609999999862</c:v>
                </c:pt>
                <c:pt idx="31062">
                  <c:v>310.6199999998621</c:v>
                </c:pt>
                <c:pt idx="31063">
                  <c:v>310.629999999862</c:v>
                </c:pt>
                <c:pt idx="31064">
                  <c:v>310.6399999998621</c:v>
                </c:pt>
                <c:pt idx="31065">
                  <c:v>310.649999999862</c:v>
                </c:pt>
                <c:pt idx="31066">
                  <c:v>310.659999999862</c:v>
                </c:pt>
                <c:pt idx="31067">
                  <c:v>310.669999999862</c:v>
                </c:pt>
                <c:pt idx="31068">
                  <c:v>310.6799999998621</c:v>
                </c:pt>
                <c:pt idx="31069">
                  <c:v>310.689999999862</c:v>
                </c:pt>
                <c:pt idx="31070">
                  <c:v>310.699999999862</c:v>
                </c:pt>
                <c:pt idx="31071">
                  <c:v>310.709999999862</c:v>
                </c:pt>
                <c:pt idx="31072">
                  <c:v>310.719999999862</c:v>
                </c:pt>
                <c:pt idx="31073">
                  <c:v>310.729999999862</c:v>
                </c:pt>
                <c:pt idx="31074">
                  <c:v>310.7399999998621</c:v>
                </c:pt>
                <c:pt idx="31075">
                  <c:v>310.749999999862</c:v>
                </c:pt>
                <c:pt idx="31076">
                  <c:v>310.759999999862</c:v>
                </c:pt>
                <c:pt idx="31077">
                  <c:v>310.769999999862</c:v>
                </c:pt>
                <c:pt idx="31078">
                  <c:v>310.779999999862</c:v>
                </c:pt>
                <c:pt idx="31079">
                  <c:v>310.789999999862</c:v>
                </c:pt>
                <c:pt idx="31080">
                  <c:v>310.799999999862</c:v>
                </c:pt>
                <c:pt idx="31081">
                  <c:v>310.8099999998621</c:v>
                </c:pt>
                <c:pt idx="31082">
                  <c:v>310.819999999862</c:v>
                </c:pt>
                <c:pt idx="31083">
                  <c:v>310.8299999998621</c:v>
                </c:pt>
                <c:pt idx="31084">
                  <c:v>310.839999999862</c:v>
                </c:pt>
                <c:pt idx="31085">
                  <c:v>310.849999999862</c:v>
                </c:pt>
                <c:pt idx="31086">
                  <c:v>310.859999999862</c:v>
                </c:pt>
                <c:pt idx="31087">
                  <c:v>310.8699999998621</c:v>
                </c:pt>
                <c:pt idx="31088">
                  <c:v>310.879999999862</c:v>
                </c:pt>
                <c:pt idx="31089">
                  <c:v>310.8899999998621</c:v>
                </c:pt>
                <c:pt idx="31090">
                  <c:v>310.899999999862</c:v>
                </c:pt>
                <c:pt idx="31091">
                  <c:v>310.909999999862</c:v>
                </c:pt>
                <c:pt idx="31092">
                  <c:v>310.919999999862</c:v>
                </c:pt>
                <c:pt idx="31093">
                  <c:v>310.929999999862</c:v>
                </c:pt>
                <c:pt idx="31094">
                  <c:v>310.939999999862</c:v>
                </c:pt>
                <c:pt idx="31095">
                  <c:v>310.949999999862</c:v>
                </c:pt>
                <c:pt idx="31096">
                  <c:v>310.959999999862</c:v>
                </c:pt>
                <c:pt idx="31097">
                  <c:v>310.969999999862</c:v>
                </c:pt>
                <c:pt idx="31098">
                  <c:v>310.979999999862</c:v>
                </c:pt>
                <c:pt idx="31099">
                  <c:v>310.9899999998621</c:v>
                </c:pt>
                <c:pt idx="31100">
                  <c:v>310.999999999862</c:v>
                </c:pt>
                <c:pt idx="31101">
                  <c:v>311.009999999862</c:v>
                </c:pt>
                <c:pt idx="31102">
                  <c:v>311.019999999862</c:v>
                </c:pt>
                <c:pt idx="31103">
                  <c:v>311.029999999862</c:v>
                </c:pt>
                <c:pt idx="31104">
                  <c:v>311.039999999862</c:v>
                </c:pt>
                <c:pt idx="31105">
                  <c:v>311.049999999862</c:v>
                </c:pt>
                <c:pt idx="31106">
                  <c:v>311.0599999998621</c:v>
                </c:pt>
                <c:pt idx="31107">
                  <c:v>311.069999999862</c:v>
                </c:pt>
                <c:pt idx="31108">
                  <c:v>311.0799999998621</c:v>
                </c:pt>
                <c:pt idx="31109">
                  <c:v>311.089999999862</c:v>
                </c:pt>
                <c:pt idx="31110">
                  <c:v>311.099999999862</c:v>
                </c:pt>
                <c:pt idx="31111">
                  <c:v>311.109999999862</c:v>
                </c:pt>
                <c:pt idx="31112">
                  <c:v>311.1199999998621</c:v>
                </c:pt>
                <c:pt idx="31113">
                  <c:v>311.129999999862</c:v>
                </c:pt>
                <c:pt idx="31114">
                  <c:v>311.1399999998621</c:v>
                </c:pt>
                <c:pt idx="31115">
                  <c:v>311.149999999862</c:v>
                </c:pt>
                <c:pt idx="31116">
                  <c:v>311.159999999862</c:v>
                </c:pt>
                <c:pt idx="31117">
                  <c:v>311.169999999862</c:v>
                </c:pt>
                <c:pt idx="31118">
                  <c:v>311.1799999998621</c:v>
                </c:pt>
                <c:pt idx="31119">
                  <c:v>311.189999999862</c:v>
                </c:pt>
                <c:pt idx="31120">
                  <c:v>311.199999999862</c:v>
                </c:pt>
                <c:pt idx="31121">
                  <c:v>311.209999999861</c:v>
                </c:pt>
                <c:pt idx="31122">
                  <c:v>311.219999999861</c:v>
                </c:pt>
                <c:pt idx="31123">
                  <c:v>311.229999999861</c:v>
                </c:pt>
                <c:pt idx="31124">
                  <c:v>311.2399999998611</c:v>
                </c:pt>
                <c:pt idx="31125">
                  <c:v>311.249999999861</c:v>
                </c:pt>
                <c:pt idx="31126">
                  <c:v>311.259999999861</c:v>
                </c:pt>
                <c:pt idx="31127">
                  <c:v>311.269999999861</c:v>
                </c:pt>
                <c:pt idx="31128">
                  <c:v>311.279999999861</c:v>
                </c:pt>
                <c:pt idx="31129">
                  <c:v>311.289999999861</c:v>
                </c:pt>
                <c:pt idx="31130">
                  <c:v>311.299999999861</c:v>
                </c:pt>
                <c:pt idx="31131">
                  <c:v>311.309999999861</c:v>
                </c:pt>
                <c:pt idx="31132">
                  <c:v>311.319999999861</c:v>
                </c:pt>
                <c:pt idx="31133">
                  <c:v>311.329999999861</c:v>
                </c:pt>
                <c:pt idx="31134">
                  <c:v>311.339999999861</c:v>
                </c:pt>
                <c:pt idx="31135">
                  <c:v>311.349999999861</c:v>
                </c:pt>
                <c:pt idx="31136">
                  <c:v>311.359999999861</c:v>
                </c:pt>
                <c:pt idx="31137">
                  <c:v>311.369999999861</c:v>
                </c:pt>
                <c:pt idx="31138">
                  <c:v>311.379999999861</c:v>
                </c:pt>
                <c:pt idx="31139">
                  <c:v>311.389999999861</c:v>
                </c:pt>
                <c:pt idx="31140">
                  <c:v>311.399999999861</c:v>
                </c:pt>
                <c:pt idx="31141">
                  <c:v>311.409999999861</c:v>
                </c:pt>
                <c:pt idx="31142">
                  <c:v>311.419999999861</c:v>
                </c:pt>
                <c:pt idx="31143">
                  <c:v>311.429999999861</c:v>
                </c:pt>
                <c:pt idx="31144">
                  <c:v>311.439999999861</c:v>
                </c:pt>
                <c:pt idx="31145">
                  <c:v>311.449999999861</c:v>
                </c:pt>
                <c:pt idx="31146">
                  <c:v>311.459999999861</c:v>
                </c:pt>
                <c:pt idx="31147">
                  <c:v>311.469999999861</c:v>
                </c:pt>
                <c:pt idx="31148">
                  <c:v>311.479999999861</c:v>
                </c:pt>
                <c:pt idx="31149">
                  <c:v>311.4899999998611</c:v>
                </c:pt>
                <c:pt idx="31150">
                  <c:v>311.499999999861</c:v>
                </c:pt>
                <c:pt idx="31151">
                  <c:v>311.509999999861</c:v>
                </c:pt>
                <c:pt idx="31152">
                  <c:v>311.519999999861</c:v>
                </c:pt>
                <c:pt idx="31153">
                  <c:v>311.529999999861</c:v>
                </c:pt>
                <c:pt idx="31154">
                  <c:v>311.539999999861</c:v>
                </c:pt>
                <c:pt idx="31155">
                  <c:v>311.549999999861</c:v>
                </c:pt>
                <c:pt idx="31156">
                  <c:v>311.559999999861</c:v>
                </c:pt>
                <c:pt idx="31157">
                  <c:v>311.569999999861</c:v>
                </c:pt>
                <c:pt idx="31158">
                  <c:v>311.579999999861</c:v>
                </c:pt>
                <c:pt idx="31159">
                  <c:v>311.589999999861</c:v>
                </c:pt>
                <c:pt idx="31160">
                  <c:v>311.599999999861</c:v>
                </c:pt>
                <c:pt idx="31161">
                  <c:v>311.609999999861</c:v>
                </c:pt>
                <c:pt idx="31162">
                  <c:v>311.619999999861</c:v>
                </c:pt>
                <c:pt idx="31163">
                  <c:v>311.629999999861</c:v>
                </c:pt>
                <c:pt idx="31164">
                  <c:v>311.639999999861</c:v>
                </c:pt>
                <c:pt idx="31165">
                  <c:v>311.649999999861</c:v>
                </c:pt>
                <c:pt idx="31166">
                  <c:v>311.659999999861</c:v>
                </c:pt>
                <c:pt idx="31167">
                  <c:v>311.669999999861</c:v>
                </c:pt>
                <c:pt idx="31168">
                  <c:v>311.679999999861</c:v>
                </c:pt>
                <c:pt idx="31169">
                  <c:v>311.689999999861</c:v>
                </c:pt>
                <c:pt idx="31170">
                  <c:v>311.699999999861</c:v>
                </c:pt>
                <c:pt idx="31171">
                  <c:v>311.709999999861</c:v>
                </c:pt>
                <c:pt idx="31172">
                  <c:v>311.719999999861</c:v>
                </c:pt>
                <c:pt idx="31173">
                  <c:v>311.729999999861</c:v>
                </c:pt>
                <c:pt idx="31174">
                  <c:v>311.7399999998611</c:v>
                </c:pt>
                <c:pt idx="31175">
                  <c:v>311.749999999861</c:v>
                </c:pt>
                <c:pt idx="31176">
                  <c:v>311.759999999861</c:v>
                </c:pt>
                <c:pt idx="31177">
                  <c:v>311.769999999861</c:v>
                </c:pt>
                <c:pt idx="31178">
                  <c:v>311.779999999861</c:v>
                </c:pt>
                <c:pt idx="31179">
                  <c:v>311.789999999861</c:v>
                </c:pt>
                <c:pt idx="31180">
                  <c:v>311.799999999861</c:v>
                </c:pt>
                <c:pt idx="31181">
                  <c:v>311.809999999861</c:v>
                </c:pt>
                <c:pt idx="31182">
                  <c:v>311.819999999861</c:v>
                </c:pt>
                <c:pt idx="31183">
                  <c:v>311.829999999861</c:v>
                </c:pt>
                <c:pt idx="31184">
                  <c:v>311.839999999861</c:v>
                </c:pt>
                <c:pt idx="31185">
                  <c:v>311.849999999861</c:v>
                </c:pt>
                <c:pt idx="31186">
                  <c:v>311.859999999861</c:v>
                </c:pt>
                <c:pt idx="31187">
                  <c:v>311.869999999861</c:v>
                </c:pt>
                <c:pt idx="31188">
                  <c:v>311.879999999861</c:v>
                </c:pt>
                <c:pt idx="31189">
                  <c:v>311.889999999861</c:v>
                </c:pt>
                <c:pt idx="31190">
                  <c:v>311.899999999861</c:v>
                </c:pt>
                <c:pt idx="31191">
                  <c:v>311.909999999861</c:v>
                </c:pt>
                <c:pt idx="31192">
                  <c:v>311.919999999861</c:v>
                </c:pt>
                <c:pt idx="31193">
                  <c:v>311.929999999861</c:v>
                </c:pt>
                <c:pt idx="31194">
                  <c:v>311.939999999861</c:v>
                </c:pt>
                <c:pt idx="31195">
                  <c:v>311.949999999861</c:v>
                </c:pt>
                <c:pt idx="31196">
                  <c:v>311.959999999861</c:v>
                </c:pt>
                <c:pt idx="31197">
                  <c:v>311.969999999861</c:v>
                </c:pt>
                <c:pt idx="31198">
                  <c:v>311.979999999861</c:v>
                </c:pt>
                <c:pt idx="31199">
                  <c:v>311.9899999998611</c:v>
                </c:pt>
                <c:pt idx="31200">
                  <c:v>311.999999999861</c:v>
                </c:pt>
                <c:pt idx="31201">
                  <c:v>312.009999999861</c:v>
                </c:pt>
                <c:pt idx="31202">
                  <c:v>312.019999999861</c:v>
                </c:pt>
                <c:pt idx="31203">
                  <c:v>312.029999999861</c:v>
                </c:pt>
                <c:pt idx="31204">
                  <c:v>312.039999999861</c:v>
                </c:pt>
                <c:pt idx="31205">
                  <c:v>312.049999999861</c:v>
                </c:pt>
                <c:pt idx="31206">
                  <c:v>312.059999999861</c:v>
                </c:pt>
                <c:pt idx="31207">
                  <c:v>312.069999999861</c:v>
                </c:pt>
                <c:pt idx="31208">
                  <c:v>312.079999999861</c:v>
                </c:pt>
                <c:pt idx="31209">
                  <c:v>312.089999999861</c:v>
                </c:pt>
                <c:pt idx="31210">
                  <c:v>312.099999999861</c:v>
                </c:pt>
                <c:pt idx="31211">
                  <c:v>312.109999999861</c:v>
                </c:pt>
                <c:pt idx="31212">
                  <c:v>312.119999999861</c:v>
                </c:pt>
                <c:pt idx="31213">
                  <c:v>312.129999999861</c:v>
                </c:pt>
                <c:pt idx="31214">
                  <c:v>312.139999999861</c:v>
                </c:pt>
                <c:pt idx="31215">
                  <c:v>312.149999999861</c:v>
                </c:pt>
                <c:pt idx="31216">
                  <c:v>312.159999999861</c:v>
                </c:pt>
                <c:pt idx="31217">
                  <c:v>312.169999999861</c:v>
                </c:pt>
                <c:pt idx="31218">
                  <c:v>312.179999999861</c:v>
                </c:pt>
                <c:pt idx="31219">
                  <c:v>312.189999999861</c:v>
                </c:pt>
                <c:pt idx="31220">
                  <c:v>312.199999999861</c:v>
                </c:pt>
                <c:pt idx="31221">
                  <c:v>312.209999999861</c:v>
                </c:pt>
                <c:pt idx="31222">
                  <c:v>312.219999999861</c:v>
                </c:pt>
                <c:pt idx="31223">
                  <c:v>312.229999999861</c:v>
                </c:pt>
                <c:pt idx="31224">
                  <c:v>312.2399999998611</c:v>
                </c:pt>
                <c:pt idx="31225">
                  <c:v>312.249999999861</c:v>
                </c:pt>
                <c:pt idx="31226">
                  <c:v>312.259999999861</c:v>
                </c:pt>
                <c:pt idx="31227">
                  <c:v>312.269999999861</c:v>
                </c:pt>
                <c:pt idx="31228">
                  <c:v>312.279999999861</c:v>
                </c:pt>
                <c:pt idx="31229">
                  <c:v>312.289999999861</c:v>
                </c:pt>
                <c:pt idx="31230">
                  <c:v>312.299999999861</c:v>
                </c:pt>
                <c:pt idx="31231">
                  <c:v>312.30999999986</c:v>
                </c:pt>
                <c:pt idx="31232">
                  <c:v>312.31999999986</c:v>
                </c:pt>
                <c:pt idx="31233">
                  <c:v>312.32999999986</c:v>
                </c:pt>
                <c:pt idx="31234">
                  <c:v>312.3399999998601</c:v>
                </c:pt>
                <c:pt idx="31235">
                  <c:v>312.34999999986</c:v>
                </c:pt>
                <c:pt idx="31236">
                  <c:v>312.35999999986</c:v>
                </c:pt>
                <c:pt idx="31237">
                  <c:v>312.36999999986</c:v>
                </c:pt>
                <c:pt idx="31238">
                  <c:v>312.37999999986</c:v>
                </c:pt>
                <c:pt idx="31239">
                  <c:v>312.38999999986</c:v>
                </c:pt>
                <c:pt idx="31240">
                  <c:v>312.39999999986</c:v>
                </c:pt>
                <c:pt idx="31241">
                  <c:v>312.40999999986</c:v>
                </c:pt>
                <c:pt idx="31242">
                  <c:v>312.41999999986</c:v>
                </c:pt>
                <c:pt idx="31243">
                  <c:v>312.42999999986</c:v>
                </c:pt>
                <c:pt idx="31244">
                  <c:v>312.43999999986</c:v>
                </c:pt>
                <c:pt idx="31245">
                  <c:v>312.44999999986</c:v>
                </c:pt>
                <c:pt idx="31246">
                  <c:v>312.45999999986</c:v>
                </c:pt>
                <c:pt idx="31247">
                  <c:v>312.46999999986</c:v>
                </c:pt>
                <c:pt idx="31248">
                  <c:v>312.47999999986</c:v>
                </c:pt>
                <c:pt idx="31249">
                  <c:v>312.48999999986</c:v>
                </c:pt>
                <c:pt idx="31250">
                  <c:v>312.49999999986</c:v>
                </c:pt>
                <c:pt idx="31251">
                  <c:v>312.50999999986</c:v>
                </c:pt>
                <c:pt idx="31252">
                  <c:v>312.51999999986</c:v>
                </c:pt>
                <c:pt idx="31253">
                  <c:v>312.52999999986</c:v>
                </c:pt>
                <c:pt idx="31254">
                  <c:v>312.53999999986</c:v>
                </c:pt>
                <c:pt idx="31255">
                  <c:v>312.54999999986</c:v>
                </c:pt>
                <c:pt idx="31256">
                  <c:v>312.55999999986</c:v>
                </c:pt>
                <c:pt idx="31257">
                  <c:v>312.56999999986</c:v>
                </c:pt>
                <c:pt idx="31258">
                  <c:v>312.57999999986</c:v>
                </c:pt>
                <c:pt idx="31259">
                  <c:v>312.5899999998601</c:v>
                </c:pt>
                <c:pt idx="31260">
                  <c:v>312.59999999986</c:v>
                </c:pt>
                <c:pt idx="31261">
                  <c:v>312.60999999986</c:v>
                </c:pt>
                <c:pt idx="31262">
                  <c:v>312.61999999986</c:v>
                </c:pt>
                <c:pt idx="31263">
                  <c:v>312.62999999986</c:v>
                </c:pt>
                <c:pt idx="31264">
                  <c:v>312.63999999986</c:v>
                </c:pt>
                <c:pt idx="31265">
                  <c:v>312.64999999986</c:v>
                </c:pt>
                <c:pt idx="31266">
                  <c:v>312.65999999986</c:v>
                </c:pt>
                <c:pt idx="31267">
                  <c:v>312.66999999986</c:v>
                </c:pt>
                <c:pt idx="31268">
                  <c:v>312.67999999986</c:v>
                </c:pt>
                <c:pt idx="31269">
                  <c:v>312.68999999986</c:v>
                </c:pt>
                <c:pt idx="31270">
                  <c:v>312.69999999986</c:v>
                </c:pt>
                <c:pt idx="31271">
                  <c:v>312.70999999986</c:v>
                </c:pt>
                <c:pt idx="31272">
                  <c:v>312.71999999986</c:v>
                </c:pt>
                <c:pt idx="31273">
                  <c:v>312.72999999986</c:v>
                </c:pt>
                <c:pt idx="31274">
                  <c:v>312.73999999986</c:v>
                </c:pt>
                <c:pt idx="31275">
                  <c:v>312.74999999986</c:v>
                </c:pt>
                <c:pt idx="31276">
                  <c:v>312.75999999986</c:v>
                </c:pt>
                <c:pt idx="31277">
                  <c:v>312.76999999986</c:v>
                </c:pt>
                <c:pt idx="31278">
                  <c:v>312.77999999986</c:v>
                </c:pt>
                <c:pt idx="31279">
                  <c:v>312.78999999986</c:v>
                </c:pt>
                <c:pt idx="31280">
                  <c:v>312.79999999986</c:v>
                </c:pt>
                <c:pt idx="31281">
                  <c:v>312.80999999986</c:v>
                </c:pt>
                <c:pt idx="31282">
                  <c:v>312.81999999986</c:v>
                </c:pt>
                <c:pt idx="31283">
                  <c:v>312.82999999986</c:v>
                </c:pt>
                <c:pt idx="31284">
                  <c:v>312.8399999998601</c:v>
                </c:pt>
                <c:pt idx="31285">
                  <c:v>312.84999999986</c:v>
                </c:pt>
                <c:pt idx="31286">
                  <c:v>312.85999999986</c:v>
                </c:pt>
                <c:pt idx="31287">
                  <c:v>312.86999999986</c:v>
                </c:pt>
                <c:pt idx="31288">
                  <c:v>312.87999999986</c:v>
                </c:pt>
                <c:pt idx="31289">
                  <c:v>312.88999999986</c:v>
                </c:pt>
                <c:pt idx="31290">
                  <c:v>312.89999999986</c:v>
                </c:pt>
                <c:pt idx="31291">
                  <c:v>312.90999999986</c:v>
                </c:pt>
                <c:pt idx="31292">
                  <c:v>312.91999999986</c:v>
                </c:pt>
                <c:pt idx="31293">
                  <c:v>312.92999999986</c:v>
                </c:pt>
                <c:pt idx="31294">
                  <c:v>312.93999999986</c:v>
                </c:pt>
                <c:pt idx="31295">
                  <c:v>312.94999999986</c:v>
                </c:pt>
                <c:pt idx="31296">
                  <c:v>312.95999999986</c:v>
                </c:pt>
                <c:pt idx="31297">
                  <c:v>312.96999999986</c:v>
                </c:pt>
                <c:pt idx="31298">
                  <c:v>312.97999999986</c:v>
                </c:pt>
                <c:pt idx="31299">
                  <c:v>312.98999999986</c:v>
                </c:pt>
                <c:pt idx="31300">
                  <c:v>312.99999999986</c:v>
                </c:pt>
                <c:pt idx="31301">
                  <c:v>313.00999999986</c:v>
                </c:pt>
                <c:pt idx="31302">
                  <c:v>313.01999999986</c:v>
                </c:pt>
                <c:pt idx="31303">
                  <c:v>313.02999999986</c:v>
                </c:pt>
                <c:pt idx="31304">
                  <c:v>313.03999999986</c:v>
                </c:pt>
                <c:pt idx="31305">
                  <c:v>313.04999999986</c:v>
                </c:pt>
                <c:pt idx="31306">
                  <c:v>313.05999999986</c:v>
                </c:pt>
                <c:pt idx="31307">
                  <c:v>313.06999999986</c:v>
                </c:pt>
                <c:pt idx="31308">
                  <c:v>313.07999999986</c:v>
                </c:pt>
                <c:pt idx="31309">
                  <c:v>313.0899999998601</c:v>
                </c:pt>
                <c:pt idx="31310">
                  <c:v>313.09999999986</c:v>
                </c:pt>
                <c:pt idx="31311">
                  <c:v>313.10999999986</c:v>
                </c:pt>
                <c:pt idx="31312">
                  <c:v>313.11999999986</c:v>
                </c:pt>
                <c:pt idx="31313">
                  <c:v>313.12999999986</c:v>
                </c:pt>
                <c:pt idx="31314">
                  <c:v>313.13999999986</c:v>
                </c:pt>
                <c:pt idx="31315">
                  <c:v>313.14999999986</c:v>
                </c:pt>
                <c:pt idx="31316">
                  <c:v>313.15999999986</c:v>
                </c:pt>
                <c:pt idx="31317">
                  <c:v>313.16999999986</c:v>
                </c:pt>
                <c:pt idx="31318">
                  <c:v>313.17999999986</c:v>
                </c:pt>
                <c:pt idx="31319">
                  <c:v>313.18999999986</c:v>
                </c:pt>
                <c:pt idx="31320">
                  <c:v>313.19999999986</c:v>
                </c:pt>
                <c:pt idx="31321">
                  <c:v>313.20999999986</c:v>
                </c:pt>
                <c:pt idx="31322">
                  <c:v>313.21999999986</c:v>
                </c:pt>
                <c:pt idx="31323">
                  <c:v>313.22999999986</c:v>
                </c:pt>
                <c:pt idx="31324">
                  <c:v>313.23999999986</c:v>
                </c:pt>
                <c:pt idx="31325">
                  <c:v>313.24999999986</c:v>
                </c:pt>
                <c:pt idx="31326">
                  <c:v>313.25999999986</c:v>
                </c:pt>
                <c:pt idx="31327">
                  <c:v>313.26999999986</c:v>
                </c:pt>
                <c:pt idx="31328">
                  <c:v>313.27999999986</c:v>
                </c:pt>
                <c:pt idx="31329">
                  <c:v>313.28999999986</c:v>
                </c:pt>
                <c:pt idx="31330">
                  <c:v>313.29999999986</c:v>
                </c:pt>
                <c:pt idx="31331">
                  <c:v>313.30999999986</c:v>
                </c:pt>
                <c:pt idx="31332">
                  <c:v>313.31999999986</c:v>
                </c:pt>
                <c:pt idx="31333">
                  <c:v>313.32999999986</c:v>
                </c:pt>
                <c:pt idx="31334">
                  <c:v>313.3399999998601</c:v>
                </c:pt>
                <c:pt idx="31335">
                  <c:v>313.34999999986</c:v>
                </c:pt>
                <c:pt idx="31336">
                  <c:v>313.35999999986</c:v>
                </c:pt>
                <c:pt idx="31337">
                  <c:v>313.36999999986</c:v>
                </c:pt>
                <c:pt idx="31338">
                  <c:v>313.37999999986</c:v>
                </c:pt>
                <c:pt idx="31339">
                  <c:v>313.38999999986</c:v>
                </c:pt>
                <c:pt idx="31340">
                  <c:v>313.39999999986</c:v>
                </c:pt>
                <c:pt idx="31341">
                  <c:v>313.409999999859</c:v>
                </c:pt>
                <c:pt idx="31342">
                  <c:v>313.419999999859</c:v>
                </c:pt>
                <c:pt idx="31343">
                  <c:v>313.429999999859</c:v>
                </c:pt>
                <c:pt idx="31344">
                  <c:v>313.439999999859</c:v>
                </c:pt>
                <c:pt idx="31345">
                  <c:v>313.449999999859</c:v>
                </c:pt>
                <c:pt idx="31346">
                  <c:v>313.459999999859</c:v>
                </c:pt>
                <c:pt idx="31347">
                  <c:v>313.469999999859</c:v>
                </c:pt>
                <c:pt idx="31348">
                  <c:v>313.479999999859</c:v>
                </c:pt>
                <c:pt idx="31349">
                  <c:v>313.489999999859</c:v>
                </c:pt>
                <c:pt idx="31350">
                  <c:v>313.499999999859</c:v>
                </c:pt>
                <c:pt idx="31351">
                  <c:v>313.509999999859</c:v>
                </c:pt>
                <c:pt idx="31352">
                  <c:v>313.519999999859</c:v>
                </c:pt>
                <c:pt idx="31353">
                  <c:v>313.529999999859</c:v>
                </c:pt>
                <c:pt idx="31354">
                  <c:v>313.539999999859</c:v>
                </c:pt>
                <c:pt idx="31355">
                  <c:v>313.549999999859</c:v>
                </c:pt>
                <c:pt idx="31356">
                  <c:v>313.559999999859</c:v>
                </c:pt>
                <c:pt idx="31357">
                  <c:v>313.569999999859</c:v>
                </c:pt>
                <c:pt idx="31358">
                  <c:v>313.579999999859</c:v>
                </c:pt>
                <c:pt idx="31359">
                  <c:v>313.589999999859</c:v>
                </c:pt>
                <c:pt idx="31360">
                  <c:v>313.5999999998591</c:v>
                </c:pt>
                <c:pt idx="31361">
                  <c:v>313.6099999998591</c:v>
                </c:pt>
                <c:pt idx="31362">
                  <c:v>313.619999999859</c:v>
                </c:pt>
                <c:pt idx="31363">
                  <c:v>313.629999999859</c:v>
                </c:pt>
                <c:pt idx="31364">
                  <c:v>313.639999999859</c:v>
                </c:pt>
                <c:pt idx="31365">
                  <c:v>313.649999999859</c:v>
                </c:pt>
                <c:pt idx="31366">
                  <c:v>313.659999999859</c:v>
                </c:pt>
                <c:pt idx="31367">
                  <c:v>313.6699999998591</c:v>
                </c:pt>
                <c:pt idx="31368">
                  <c:v>313.679999999859</c:v>
                </c:pt>
                <c:pt idx="31369">
                  <c:v>313.6899999998591</c:v>
                </c:pt>
                <c:pt idx="31370">
                  <c:v>313.699999999859</c:v>
                </c:pt>
                <c:pt idx="31371">
                  <c:v>313.709999999859</c:v>
                </c:pt>
                <c:pt idx="31372">
                  <c:v>313.719999999859</c:v>
                </c:pt>
                <c:pt idx="31373">
                  <c:v>313.729999999859</c:v>
                </c:pt>
                <c:pt idx="31374">
                  <c:v>313.739999999859</c:v>
                </c:pt>
                <c:pt idx="31375">
                  <c:v>313.7499999998591</c:v>
                </c:pt>
                <c:pt idx="31376">
                  <c:v>313.759999999859</c:v>
                </c:pt>
                <c:pt idx="31377">
                  <c:v>313.769999999859</c:v>
                </c:pt>
                <c:pt idx="31378">
                  <c:v>313.779999999859</c:v>
                </c:pt>
                <c:pt idx="31379">
                  <c:v>313.789999999859</c:v>
                </c:pt>
                <c:pt idx="31380">
                  <c:v>313.799999999859</c:v>
                </c:pt>
                <c:pt idx="31381">
                  <c:v>313.809999999859</c:v>
                </c:pt>
                <c:pt idx="31382">
                  <c:v>313.819999999859</c:v>
                </c:pt>
                <c:pt idx="31383">
                  <c:v>313.829999999859</c:v>
                </c:pt>
                <c:pt idx="31384">
                  <c:v>313.839999999859</c:v>
                </c:pt>
                <c:pt idx="31385">
                  <c:v>313.8499999998591</c:v>
                </c:pt>
                <c:pt idx="31386">
                  <c:v>313.8599999998591</c:v>
                </c:pt>
                <c:pt idx="31387">
                  <c:v>313.869999999859</c:v>
                </c:pt>
                <c:pt idx="31388">
                  <c:v>313.879999999859</c:v>
                </c:pt>
                <c:pt idx="31389">
                  <c:v>313.889999999859</c:v>
                </c:pt>
                <c:pt idx="31390">
                  <c:v>313.899999999859</c:v>
                </c:pt>
                <c:pt idx="31391">
                  <c:v>313.909999999859</c:v>
                </c:pt>
                <c:pt idx="31392">
                  <c:v>313.919999999859</c:v>
                </c:pt>
                <c:pt idx="31393">
                  <c:v>313.929999999859</c:v>
                </c:pt>
                <c:pt idx="31394">
                  <c:v>313.939999999859</c:v>
                </c:pt>
                <c:pt idx="31395">
                  <c:v>313.949999999859</c:v>
                </c:pt>
                <c:pt idx="31396">
                  <c:v>313.959999999859</c:v>
                </c:pt>
                <c:pt idx="31397">
                  <c:v>313.969999999859</c:v>
                </c:pt>
                <c:pt idx="31398">
                  <c:v>313.979999999859</c:v>
                </c:pt>
                <c:pt idx="31399">
                  <c:v>313.989999999859</c:v>
                </c:pt>
                <c:pt idx="31400">
                  <c:v>313.999999999859</c:v>
                </c:pt>
                <c:pt idx="31401">
                  <c:v>314.009999999859</c:v>
                </c:pt>
                <c:pt idx="31402">
                  <c:v>314.019999999859</c:v>
                </c:pt>
                <c:pt idx="31403">
                  <c:v>314.029999999859</c:v>
                </c:pt>
                <c:pt idx="31404">
                  <c:v>314.039999999859</c:v>
                </c:pt>
                <c:pt idx="31405">
                  <c:v>314.049999999859</c:v>
                </c:pt>
                <c:pt idx="31406">
                  <c:v>314.059999999859</c:v>
                </c:pt>
                <c:pt idx="31407">
                  <c:v>314.069999999859</c:v>
                </c:pt>
                <c:pt idx="31408">
                  <c:v>314.079999999859</c:v>
                </c:pt>
                <c:pt idx="31409">
                  <c:v>314.089999999859</c:v>
                </c:pt>
                <c:pt idx="31410">
                  <c:v>314.0999999998591</c:v>
                </c:pt>
                <c:pt idx="31411">
                  <c:v>314.1099999998591</c:v>
                </c:pt>
                <c:pt idx="31412">
                  <c:v>314.119999999859</c:v>
                </c:pt>
                <c:pt idx="31413">
                  <c:v>314.129999999859</c:v>
                </c:pt>
                <c:pt idx="31414">
                  <c:v>314.139999999859</c:v>
                </c:pt>
                <c:pt idx="31415">
                  <c:v>314.149999999859</c:v>
                </c:pt>
                <c:pt idx="31416">
                  <c:v>314.159999999859</c:v>
                </c:pt>
                <c:pt idx="31417">
                  <c:v>314.1699999998591</c:v>
                </c:pt>
                <c:pt idx="31418">
                  <c:v>314.179999999859</c:v>
                </c:pt>
                <c:pt idx="31419">
                  <c:v>314.1899999998591</c:v>
                </c:pt>
                <c:pt idx="31420">
                  <c:v>314.199999999859</c:v>
                </c:pt>
                <c:pt idx="31421">
                  <c:v>314.209999999859</c:v>
                </c:pt>
                <c:pt idx="31422">
                  <c:v>314.219999999859</c:v>
                </c:pt>
                <c:pt idx="31423">
                  <c:v>314.229999999859</c:v>
                </c:pt>
                <c:pt idx="31424">
                  <c:v>314.239999999859</c:v>
                </c:pt>
                <c:pt idx="31425">
                  <c:v>314.2499999998591</c:v>
                </c:pt>
                <c:pt idx="31426">
                  <c:v>314.259999999859</c:v>
                </c:pt>
                <c:pt idx="31427">
                  <c:v>314.269999999859</c:v>
                </c:pt>
                <c:pt idx="31428">
                  <c:v>314.279999999859</c:v>
                </c:pt>
                <c:pt idx="31429">
                  <c:v>314.289999999859</c:v>
                </c:pt>
                <c:pt idx="31430">
                  <c:v>314.299999999859</c:v>
                </c:pt>
                <c:pt idx="31431">
                  <c:v>314.309999999859</c:v>
                </c:pt>
                <c:pt idx="31432">
                  <c:v>314.319999999859</c:v>
                </c:pt>
                <c:pt idx="31433">
                  <c:v>314.329999999859</c:v>
                </c:pt>
                <c:pt idx="31434">
                  <c:v>314.339999999859</c:v>
                </c:pt>
                <c:pt idx="31435">
                  <c:v>314.3499999998591</c:v>
                </c:pt>
                <c:pt idx="31436">
                  <c:v>314.3599999998591</c:v>
                </c:pt>
                <c:pt idx="31437">
                  <c:v>314.369999999859</c:v>
                </c:pt>
                <c:pt idx="31438">
                  <c:v>314.379999999859</c:v>
                </c:pt>
                <c:pt idx="31439">
                  <c:v>314.389999999859</c:v>
                </c:pt>
                <c:pt idx="31440">
                  <c:v>314.399999999859</c:v>
                </c:pt>
                <c:pt idx="31441">
                  <c:v>314.409999999859</c:v>
                </c:pt>
                <c:pt idx="31442">
                  <c:v>314.419999999859</c:v>
                </c:pt>
                <c:pt idx="31443">
                  <c:v>314.429999999859</c:v>
                </c:pt>
                <c:pt idx="31444">
                  <c:v>314.439999999859</c:v>
                </c:pt>
                <c:pt idx="31445">
                  <c:v>314.449999999859</c:v>
                </c:pt>
                <c:pt idx="31446">
                  <c:v>314.459999999859</c:v>
                </c:pt>
                <c:pt idx="31447">
                  <c:v>314.469999999859</c:v>
                </c:pt>
                <c:pt idx="31448">
                  <c:v>314.479999999859</c:v>
                </c:pt>
                <c:pt idx="31449">
                  <c:v>314.489999999859</c:v>
                </c:pt>
                <c:pt idx="31450">
                  <c:v>314.499999999858</c:v>
                </c:pt>
                <c:pt idx="31451">
                  <c:v>314.509999999858</c:v>
                </c:pt>
                <c:pt idx="31452">
                  <c:v>314.519999999858</c:v>
                </c:pt>
                <c:pt idx="31453">
                  <c:v>314.529999999858</c:v>
                </c:pt>
                <c:pt idx="31454">
                  <c:v>314.5399999998581</c:v>
                </c:pt>
                <c:pt idx="31455">
                  <c:v>314.549999999858</c:v>
                </c:pt>
                <c:pt idx="31456">
                  <c:v>314.559999999858</c:v>
                </c:pt>
                <c:pt idx="31457">
                  <c:v>314.569999999858</c:v>
                </c:pt>
                <c:pt idx="31458">
                  <c:v>314.579999999858</c:v>
                </c:pt>
                <c:pt idx="31459">
                  <c:v>314.589999999858</c:v>
                </c:pt>
                <c:pt idx="31460">
                  <c:v>314.5999999998581</c:v>
                </c:pt>
                <c:pt idx="31461">
                  <c:v>314.609999999858</c:v>
                </c:pt>
                <c:pt idx="31462">
                  <c:v>314.619999999858</c:v>
                </c:pt>
                <c:pt idx="31463">
                  <c:v>314.629999999858</c:v>
                </c:pt>
                <c:pt idx="31464">
                  <c:v>314.639999999858</c:v>
                </c:pt>
                <c:pt idx="31465">
                  <c:v>314.649999999858</c:v>
                </c:pt>
                <c:pt idx="31466">
                  <c:v>314.659999999858</c:v>
                </c:pt>
                <c:pt idx="31467">
                  <c:v>314.669999999858</c:v>
                </c:pt>
                <c:pt idx="31468">
                  <c:v>314.679999999858</c:v>
                </c:pt>
                <c:pt idx="31469">
                  <c:v>314.689999999858</c:v>
                </c:pt>
                <c:pt idx="31470">
                  <c:v>314.699999999858</c:v>
                </c:pt>
                <c:pt idx="31471">
                  <c:v>314.709999999858</c:v>
                </c:pt>
                <c:pt idx="31472">
                  <c:v>314.719999999858</c:v>
                </c:pt>
                <c:pt idx="31473">
                  <c:v>314.729999999858</c:v>
                </c:pt>
                <c:pt idx="31474">
                  <c:v>314.739999999858</c:v>
                </c:pt>
                <c:pt idx="31475">
                  <c:v>314.749999999858</c:v>
                </c:pt>
                <c:pt idx="31476">
                  <c:v>314.759999999858</c:v>
                </c:pt>
                <c:pt idx="31477">
                  <c:v>314.769999999858</c:v>
                </c:pt>
                <c:pt idx="31478">
                  <c:v>314.779999999858</c:v>
                </c:pt>
                <c:pt idx="31479">
                  <c:v>314.7899999998581</c:v>
                </c:pt>
                <c:pt idx="31480">
                  <c:v>314.799999999858</c:v>
                </c:pt>
                <c:pt idx="31481">
                  <c:v>314.809999999858</c:v>
                </c:pt>
                <c:pt idx="31482">
                  <c:v>314.819999999858</c:v>
                </c:pt>
                <c:pt idx="31483">
                  <c:v>314.829999999858</c:v>
                </c:pt>
                <c:pt idx="31484">
                  <c:v>314.839999999858</c:v>
                </c:pt>
                <c:pt idx="31485">
                  <c:v>314.8499999998581</c:v>
                </c:pt>
                <c:pt idx="31486">
                  <c:v>314.859999999858</c:v>
                </c:pt>
                <c:pt idx="31487">
                  <c:v>314.869999999858</c:v>
                </c:pt>
                <c:pt idx="31488">
                  <c:v>314.879999999858</c:v>
                </c:pt>
                <c:pt idx="31489">
                  <c:v>314.889999999858</c:v>
                </c:pt>
                <c:pt idx="31490">
                  <c:v>314.899999999858</c:v>
                </c:pt>
                <c:pt idx="31491">
                  <c:v>314.909999999858</c:v>
                </c:pt>
                <c:pt idx="31492">
                  <c:v>314.919999999858</c:v>
                </c:pt>
                <c:pt idx="31493">
                  <c:v>314.929999999858</c:v>
                </c:pt>
                <c:pt idx="31494">
                  <c:v>314.939999999858</c:v>
                </c:pt>
                <c:pt idx="31495">
                  <c:v>314.949999999858</c:v>
                </c:pt>
                <c:pt idx="31496">
                  <c:v>314.959999999858</c:v>
                </c:pt>
                <c:pt idx="31497">
                  <c:v>314.969999999858</c:v>
                </c:pt>
                <c:pt idx="31498">
                  <c:v>314.979999999858</c:v>
                </c:pt>
                <c:pt idx="31499">
                  <c:v>314.989999999858</c:v>
                </c:pt>
                <c:pt idx="31500">
                  <c:v>314.999999999858</c:v>
                </c:pt>
                <c:pt idx="31501">
                  <c:v>315.009999999858</c:v>
                </c:pt>
                <c:pt idx="31502">
                  <c:v>315.019999999858</c:v>
                </c:pt>
                <c:pt idx="31503">
                  <c:v>315.029999999858</c:v>
                </c:pt>
                <c:pt idx="31504">
                  <c:v>315.0399999998581</c:v>
                </c:pt>
                <c:pt idx="31505">
                  <c:v>315.049999999858</c:v>
                </c:pt>
                <c:pt idx="31506">
                  <c:v>315.059999999858</c:v>
                </c:pt>
                <c:pt idx="31507">
                  <c:v>315.069999999858</c:v>
                </c:pt>
                <c:pt idx="31508">
                  <c:v>315.079999999858</c:v>
                </c:pt>
                <c:pt idx="31509">
                  <c:v>315.089999999858</c:v>
                </c:pt>
                <c:pt idx="31510">
                  <c:v>315.0999999998581</c:v>
                </c:pt>
                <c:pt idx="31511">
                  <c:v>315.109999999858</c:v>
                </c:pt>
                <c:pt idx="31512">
                  <c:v>315.119999999858</c:v>
                </c:pt>
                <c:pt idx="31513">
                  <c:v>315.129999999858</c:v>
                </c:pt>
                <c:pt idx="31514">
                  <c:v>315.139999999858</c:v>
                </c:pt>
                <c:pt idx="31515">
                  <c:v>315.149999999858</c:v>
                </c:pt>
                <c:pt idx="31516">
                  <c:v>315.159999999858</c:v>
                </c:pt>
                <c:pt idx="31517">
                  <c:v>315.169999999858</c:v>
                </c:pt>
                <c:pt idx="31518">
                  <c:v>315.179999999858</c:v>
                </c:pt>
                <c:pt idx="31519">
                  <c:v>315.189999999858</c:v>
                </c:pt>
                <c:pt idx="31520">
                  <c:v>315.199999999858</c:v>
                </c:pt>
                <c:pt idx="31521">
                  <c:v>315.209999999858</c:v>
                </c:pt>
                <c:pt idx="31522">
                  <c:v>315.219999999858</c:v>
                </c:pt>
                <c:pt idx="31523">
                  <c:v>315.229999999858</c:v>
                </c:pt>
                <c:pt idx="31524">
                  <c:v>315.239999999858</c:v>
                </c:pt>
                <c:pt idx="31525">
                  <c:v>315.249999999858</c:v>
                </c:pt>
                <c:pt idx="31526">
                  <c:v>315.259999999858</c:v>
                </c:pt>
                <c:pt idx="31527">
                  <c:v>315.269999999858</c:v>
                </c:pt>
                <c:pt idx="31528">
                  <c:v>315.279999999858</c:v>
                </c:pt>
                <c:pt idx="31529">
                  <c:v>315.2899999998581</c:v>
                </c:pt>
                <c:pt idx="31530">
                  <c:v>315.299999999858</c:v>
                </c:pt>
                <c:pt idx="31531">
                  <c:v>315.309999999858</c:v>
                </c:pt>
                <c:pt idx="31532">
                  <c:v>315.319999999858</c:v>
                </c:pt>
                <c:pt idx="31533">
                  <c:v>315.329999999858</c:v>
                </c:pt>
                <c:pt idx="31534">
                  <c:v>315.339999999858</c:v>
                </c:pt>
                <c:pt idx="31535">
                  <c:v>315.3499999998581</c:v>
                </c:pt>
                <c:pt idx="31536">
                  <c:v>315.359999999858</c:v>
                </c:pt>
                <c:pt idx="31537">
                  <c:v>315.369999999858</c:v>
                </c:pt>
                <c:pt idx="31538">
                  <c:v>315.379999999858</c:v>
                </c:pt>
                <c:pt idx="31539">
                  <c:v>315.389999999858</c:v>
                </c:pt>
                <c:pt idx="31540">
                  <c:v>315.399999999858</c:v>
                </c:pt>
                <c:pt idx="31541">
                  <c:v>315.409999999858</c:v>
                </c:pt>
                <c:pt idx="31542">
                  <c:v>315.419999999858</c:v>
                </c:pt>
                <c:pt idx="31543">
                  <c:v>315.429999999858</c:v>
                </c:pt>
                <c:pt idx="31544">
                  <c:v>315.439999999858</c:v>
                </c:pt>
                <c:pt idx="31545">
                  <c:v>315.449999999858</c:v>
                </c:pt>
                <c:pt idx="31546">
                  <c:v>315.459999999858</c:v>
                </c:pt>
                <c:pt idx="31547">
                  <c:v>315.469999999858</c:v>
                </c:pt>
                <c:pt idx="31548">
                  <c:v>315.479999999858</c:v>
                </c:pt>
                <c:pt idx="31549">
                  <c:v>315.489999999858</c:v>
                </c:pt>
                <c:pt idx="31550">
                  <c:v>315.499999999858</c:v>
                </c:pt>
                <c:pt idx="31551">
                  <c:v>315.509999999858</c:v>
                </c:pt>
                <c:pt idx="31552">
                  <c:v>315.519999999858</c:v>
                </c:pt>
                <c:pt idx="31553">
                  <c:v>315.529999999858</c:v>
                </c:pt>
                <c:pt idx="31554">
                  <c:v>315.5399999998581</c:v>
                </c:pt>
                <c:pt idx="31555">
                  <c:v>315.549999999858</c:v>
                </c:pt>
                <c:pt idx="31556">
                  <c:v>315.559999999858</c:v>
                </c:pt>
                <c:pt idx="31557">
                  <c:v>315.569999999858</c:v>
                </c:pt>
                <c:pt idx="31558">
                  <c:v>315.579999999858</c:v>
                </c:pt>
                <c:pt idx="31559">
                  <c:v>315.589999999858</c:v>
                </c:pt>
                <c:pt idx="31560">
                  <c:v>315.599999999857</c:v>
                </c:pt>
                <c:pt idx="31561">
                  <c:v>315.609999999857</c:v>
                </c:pt>
                <c:pt idx="31562">
                  <c:v>315.6199999998571</c:v>
                </c:pt>
                <c:pt idx="31563">
                  <c:v>315.629999999857</c:v>
                </c:pt>
                <c:pt idx="31564">
                  <c:v>315.6399999998571</c:v>
                </c:pt>
                <c:pt idx="31565">
                  <c:v>315.649999999857</c:v>
                </c:pt>
                <c:pt idx="31566">
                  <c:v>315.659999999857</c:v>
                </c:pt>
                <c:pt idx="31567">
                  <c:v>315.669999999857</c:v>
                </c:pt>
                <c:pt idx="31568">
                  <c:v>315.6799999998571</c:v>
                </c:pt>
                <c:pt idx="31569">
                  <c:v>315.689999999857</c:v>
                </c:pt>
                <c:pt idx="31570">
                  <c:v>315.6999999998571</c:v>
                </c:pt>
                <c:pt idx="31571">
                  <c:v>315.709999999857</c:v>
                </c:pt>
                <c:pt idx="31572">
                  <c:v>315.719999999857</c:v>
                </c:pt>
                <c:pt idx="31573">
                  <c:v>315.729999999857</c:v>
                </c:pt>
                <c:pt idx="31574">
                  <c:v>315.739999999857</c:v>
                </c:pt>
                <c:pt idx="31575">
                  <c:v>315.749999999857</c:v>
                </c:pt>
                <c:pt idx="31576">
                  <c:v>315.759999999857</c:v>
                </c:pt>
                <c:pt idx="31577">
                  <c:v>315.769999999857</c:v>
                </c:pt>
                <c:pt idx="31578">
                  <c:v>315.779999999857</c:v>
                </c:pt>
                <c:pt idx="31579">
                  <c:v>315.789999999857</c:v>
                </c:pt>
                <c:pt idx="31580">
                  <c:v>315.7999999998571</c:v>
                </c:pt>
                <c:pt idx="31581">
                  <c:v>315.809999999857</c:v>
                </c:pt>
                <c:pt idx="31582">
                  <c:v>315.819999999857</c:v>
                </c:pt>
                <c:pt idx="31583">
                  <c:v>315.829999999857</c:v>
                </c:pt>
                <c:pt idx="31584">
                  <c:v>315.839999999857</c:v>
                </c:pt>
                <c:pt idx="31585">
                  <c:v>315.849999999857</c:v>
                </c:pt>
                <c:pt idx="31586">
                  <c:v>315.859999999857</c:v>
                </c:pt>
                <c:pt idx="31587">
                  <c:v>315.8699999998571</c:v>
                </c:pt>
                <c:pt idx="31588">
                  <c:v>315.879999999857</c:v>
                </c:pt>
                <c:pt idx="31589">
                  <c:v>315.8899999998571</c:v>
                </c:pt>
                <c:pt idx="31590">
                  <c:v>315.899999999857</c:v>
                </c:pt>
                <c:pt idx="31591">
                  <c:v>315.909999999857</c:v>
                </c:pt>
                <c:pt idx="31592">
                  <c:v>315.919999999857</c:v>
                </c:pt>
                <c:pt idx="31593">
                  <c:v>315.929999999857</c:v>
                </c:pt>
                <c:pt idx="31594">
                  <c:v>315.939999999857</c:v>
                </c:pt>
                <c:pt idx="31595">
                  <c:v>315.9499999998571</c:v>
                </c:pt>
                <c:pt idx="31596">
                  <c:v>315.959999999857</c:v>
                </c:pt>
                <c:pt idx="31597">
                  <c:v>315.969999999857</c:v>
                </c:pt>
                <c:pt idx="31598">
                  <c:v>315.979999999857</c:v>
                </c:pt>
                <c:pt idx="31599">
                  <c:v>315.989999999857</c:v>
                </c:pt>
                <c:pt idx="31600">
                  <c:v>315.999999999857</c:v>
                </c:pt>
                <c:pt idx="31601">
                  <c:v>316.009999999857</c:v>
                </c:pt>
                <c:pt idx="31602">
                  <c:v>316.019999999857</c:v>
                </c:pt>
                <c:pt idx="31603">
                  <c:v>316.029999999857</c:v>
                </c:pt>
                <c:pt idx="31604">
                  <c:v>316.039999999857</c:v>
                </c:pt>
                <c:pt idx="31605">
                  <c:v>316.0499999998571</c:v>
                </c:pt>
                <c:pt idx="31606">
                  <c:v>316.059999999857</c:v>
                </c:pt>
                <c:pt idx="31607">
                  <c:v>316.069999999857</c:v>
                </c:pt>
                <c:pt idx="31608">
                  <c:v>316.079999999857</c:v>
                </c:pt>
                <c:pt idx="31609">
                  <c:v>316.089999999857</c:v>
                </c:pt>
                <c:pt idx="31610">
                  <c:v>316.099999999857</c:v>
                </c:pt>
                <c:pt idx="31611">
                  <c:v>316.109999999857</c:v>
                </c:pt>
                <c:pt idx="31612">
                  <c:v>316.1199999998571</c:v>
                </c:pt>
                <c:pt idx="31613">
                  <c:v>316.129999999857</c:v>
                </c:pt>
                <c:pt idx="31614">
                  <c:v>316.1399999998571</c:v>
                </c:pt>
                <c:pt idx="31615">
                  <c:v>316.149999999857</c:v>
                </c:pt>
                <c:pt idx="31616">
                  <c:v>316.159999999857</c:v>
                </c:pt>
                <c:pt idx="31617">
                  <c:v>316.169999999857</c:v>
                </c:pt>
                <c:pt idx="31618">
                  <c:v>316.1799999998571</c:v>
                </c:pt>
                <c:pt idx="31619">
                  <c:v>316.189999999857</c:v>
                </c:pt>
                <c:pt idx="31620">
                  <c:v>316.1999999998571</c:v>
                </c:pt>
                <c:pt idx="31621">
                  <c:v>316.209999999857</c:v>
                </c:pt>
                <c:pt idx="31622">
                  <c:v>316.219999999857</c:v>
                </c:pt>
                <c:pt idx="31623">
                  <c:v>316.229999999857</c:v>
                </c:pt>
                <c:pt idx="31624">
                  <c:v>316.239999999857</c:v>
                </c:pt>
                <c:pt idx="31625">
                  <c:v>316.249999999857</c:v>
                </c:pt>
                <c:pt idx="31626">
                  <c:v>316.259999999857</c:v>
                </c:pt>
                <c:pt idx="31627">
                  <c:v>316.269999999857</c:v>
                </c:pt>
                <c:pt idx="31628">
                  <c:v>316.279999999857</c:v>
                </c:pt>
                <c:pt idx="31629">
                  <c:v>316.289999999857</c:v>
                </c:pt>
                <c:pt idx="31630">
                  <c:v>316.2999999998571</c:v>
                </c:pt>
                <c:pt idx="31631">
                  <c:v>316.309999999857</c:v>
                </c:pt>
                <c:pt idx="31632">
                  <c:v>316.319999999857</c:v>
                </c:pt>
                <c:pt idx="31633">
                  <c:v>316.329999999857</c:v>
                </c:pt>
                <c:pt idx="31634">
                  <c:v>316.339999999857</c:v>
                </c:pt>
                <c:pt idx="31635">
                  <c:v>316.349999999857</c:v>
                </c:pt>
                <c:pt idx="31636">
                  <c:v>316.359999999857</c:v>
                </c:pt>
                <c:pt idx="31637">
                  <c:v>316.3699999998571</c:v>
                </c:pt>
                <c:pt idx="31638">
                  <c:v>316.379999999857</c:v>
                </c:pt>
                <c:pt idx="31639">
                  <c:v>316.3899999998571</c:v>
                </c:pt>
                <c:pt idx="31640">
                  <c:v>316.399999999857</c:v>
                </c:pt>
                <c:pt idx="31641">
                  <c:v>316.409999999857</c:v>
                </c:pt>
                <c:pt idx="31642">
                  <c:v>316.419999999857</c:v>
                </c:pt>
                <c:pt idx="31643">
                  <c:v>316.429999999857</c:v>
                </c:pt>
                <c:pt idx="31644">
                  <c:v>316.439999999857</c:v>
                </c:pt>
                <c:pt idx="31645">
                  <c:v>316.4499999998571</c:v>
                </c:pt>
                <c:pt idx="31646">
                  <c:v>316.459999999857</c:v>
                </c:pt>
                <c:pt idx="31647">
                  <c:v>316.469999999857</c:v>
                </c:pt>
                <c:pt idx="31648">
                  <c:v>316.479999999857</c:v>
                </c:pt>
                <c:pt idx="31649">
                  <c:v>316.489999999857</c:v>
                </c:pt>
                <c:pt idx="31650">
                  <c:v>316.499999999857</c:v>
                </c:pt>
                <c:pt idx="31651">
                  <c:v>316.509999999857</c:v>
                </c:pt>
                <c:pt idx="31652">
                  <c:v>316.519999999857</c:v>
                </c:pt>
                <c:pt idx="31653">
                  <c:v>316.529999999857</c:v>
                </c:pt>
                <c:pt idx="31654">
                  <c:v>316.539999999857</c:v>
                </c:pt>
                <c:pt idx="31655">
                  <c:v>316.5499999998571</c:v>
                </c:pt>
                <c:pt idx="31656">
                  <c:v>316.559999999857</c:v>
                </c:pt>
                <c:pt idx="31657">
                  <c:v>316.569999999857</c:v>
                </c:pt>
                <c:pt idx="31658">
                  <c:v>316.579999999857</c:v>
                </c:pt>
                <c:pt idx="31659">
                  <c:v>316.589999999857</c:v>
                </c:pt>
                <c:pt idx="31660">
                  <c:v>316.599999999857</c:v>
                </c:pt>
                <c:pt idx="31661">
                  <c:v>316.609999999857</c:v>
                </c:pt>
                <c:pt idx="31662">
                  <c:v>316.6199999998571</c:v>
                </c:pt>
                <c:pt idx="31663">
                  <c:v>316.629999999857</c:v>
                </c:pt>
                <c:pt idx="31664">
                  <c:v>316.6399999998571</c:v>
                </c:pt>
                <c:pt idx="31665">
                  <c:v>316.649999999857</c:v>
                </c:pt>
                <c:pt idx="31666">
                  <c:v>316.659999999857</c:v>
                </c:pt>
                <c:pt idx="31667">
                  <c:v>316.669999999857</c:v>
                </c:pt>
                <c:pt idx="31668">
                  <c:v>316.6799999998571</c:v>
                </c:pt>
                <c:pt idx="31669">
                  <c:v>316.689999999857</c:v>
                </c:pt>
                <c:pt idx="31670">
                  <c:v>316.699999999856</c:v>
                </c:pt>
                <c:pt idx="31671">
                  <c:v>316.709999999856</c:v>
                </c:pt>
                <c:pt idx="31672">
                  <c:v>316.719999999856</c:v>
                </c:pt>
                <c:pt idx="31673">
                  <c:v>316.729999999856</c:v>
                </c:pt>
                <c:pt idx="31674">
                  <c:v>316.739999999856</c:v>
                </c:pt>
                <c:pt idx="31675">
                  <c:v>316.749999999856</c:v>
                </c:pt>
                <c:pt idx="31676">
                  <c:v>316.759999999856</c:v>
                </c:pt>
                <c:pt idx="31677">
                  <c:v>316.769999999856</c:v>
                </c:pt>
                <c:pt idx="31678">
                  <c:v>316.779999999856</c:v>
                </c:pt>
                <c:pt idx="31679">
                  <c:v>316.789999999856</c:v>
                </c:pt>
                <c:pt idx="31680">
                  <c:v>316.7999999998561</c:v>
                </c:pt>
                <c:pt idx="31681">
                  <c:v>316.809999999856</c:v>
                </c:pt>
                <c:pt idx="31682">
                  <c:v>316.819999999856</c:v>
                </c:pt>
                <c:pt idx="31683">
                  <c:v>316.829999999856</c:v>
                </c:pt>
                <c:pt idx="31684">
                  <c:v>316.839999999856</c:v>
                </c:pt>
                <c:pt idx="31685">
                  <c:v>316.849999999856</c:v>
                </c:pt>
                <c:pt idx="31686">
                  <c:v>316.859999999856</c:v>
                </c:pt>
                <c:pt idx="31687">
                  <c:v>316.869999999856</c:v>
                </c:pt>
                <c:pt idx="31688">
                  <c:v>316.879999999856</c:v>
                </c:pt>
                <c:pt idx="31689">
                  <c:v>316.889999999856</c:v>
                </c:pt>
                <c:pt idx="31690">
                  <c:v>316.899999999856</c:v>
                </c:pt>
                <c:pt idx="31691">
                  <c:v>316.909999999856</c:v>
                </c:pt>
                <c:pt idx="31692">
                  <c:v>316.919999999856</c:v>
                </c:pt>
                <c:pt idx="31693">
                  <c:v>316.929999999856</c:v>
                </c:pt>
                <c:pt idx="31694">
                  <c:v>316.939999999856</c:v>
                </c:pt>
                <c:pt idx="31695">
                  <c:v>316.949999999856</c:v>
                </c:pt>
                <c:pt idx="31696">
                  <c:v>316.959999999856</c:v>
                </c:pt>
                <c:pt idx="31697">
                  <c:v>316.969999999856</c:v>
                </c:pt>
                <c:pt idx="31698">
                  <c:v>316.979999999856</c:v>
                </c:pt>
                <c:pt idx="31699">
                  <c:v>316.989999999856</c:v>
                </c:pt>
                <c:pt idx="31700">
                  <c:v>316.999999999856</c:v>
                </c:pt>
                <c:pt idx="31701">
                  <c:v>317.009999999856</c:v>
                </c:pt>
                <c:pt idx="31702">
                  <c:v>317.019999999856</c:v>
                </c:pt>
                <c:pt idx="31703">
                  <c:v>317.029999999856</c:v>
                </c:pt>
                <c:pt idx="31704">
                  <c:v>317.039999999856</c:v>
                </c:pt>
                <c:pt idx="31705">
                  <c:v>317.0499999998561</c:v>
                </c:pt>
                <c:pt idx="31706">
                  <c:v>317.059999999856</c:v>
                </c:pt>
                <c:pt idx="31707">
                  <c:v>317.069999999856</c:v>
                </c:pt>
                <c:pt idx="31708">
                  <c:v>317.079999999856</c:v>
                </c:pt>
                <c:pt idx="31709">
                  <c:v>317.089999999856</c:v>
                </c:pt>
                <c:pt idx="31710">
                  <c:v>317.099999999856</c:v>
                </c:pt>
                <c:pt idx="31711">
                  <c:v>317.109999999856</c:v>
                </c:pt>
                <c:pt idx="31712">
                  <c:v>317.119999999856</c:v>
                </c:pt>
                <c:pt idx="31713">
                  <c:v>317.129999999856</c:v>
                </c:pt>
                <c:pt idx="31714">
                  <c:v>317.139999999856</c:v>
                </c:pt>
                <c:pt idx="31715">
                  <c:v>317.149999999856</c:v>
                </c:pt>
                <c:pt idx="31716">
                  <c:v>317.159999999856</c:v>
                </c:pt>
                <c:pt idx="31717">
                  <c:v>317.169999999856</c:v>
                </c:pt>
                <c:pt idx="31718">
                  <c:v>317.179999999856</c:v>
                </c:pt>
                <c:pt idx="31719">
                  <c:v>317.189999999856</c:v>
                </c:pt>
                <c:pt idx="31720">
                  <c:v>317.199999999856</c:v>
                </c:pt>
                <c:pt idx="31721">
                  <c:v>317.209999999856</c:v>
                </c:pt>
                <c:pt idx="31722">
                  <c:v>317.219999999856</c:v>
                </c:pt>
                <c:pt idx="31723">
                  <c:v>317.229999999856</c:v>
                </c:pt>
                <c:pt idx="31724">
                  <c:v>317.239999999856</c:v>
                </c:pt>
                <c:pt idx="31725">
                  <c:v>317.249999999856</c:v>
                </c:pt>
                <c:pt idx="31726">
                  <c:v>317.259999999856</c:v>
                </c:pt>
                <c:pt idx="31727">
                  <c:v>317.269999999856</c:v>
                </c:pt>
                <c:pt idx="31728">
                  <c:v>317.279999999856</c:v>
                </c:pt>
                <c:pt idx="31729">
                  <c:v>317.289999999856</c:v>
                </c:pt>
                <c:pt idx="31730">
                  <c:v>317.2999999998561</c:v>
                </c:pt>
                <c:pt idx="31731">
                  <c:v>317.309999999856</c:v>
                </c:pt>
                <c:pt idx="31732">
                  <c:v>317.319999999856</c:v>
                </c:pt>
                <c:pt idx="31733">
                  <c:v>317.329999999856</c:v>
                </c:pt>
                <c:pt idx="31734">
                  <c:v>317.339999999856</c:v>
                </c:pt>
                <c:pt idx="31735">
                  <c:v>317.349999999856</c:v>
                </c:pt>
                <c:pt idx="31736">
                  <c:v>317.359999999856</c:v>
                </c:pt>
                <c:pt idx="31737">
                  <c:v>317.369999999856</c:v>
                </c:pt>
                <c:pt idx="31738">
                  <c:v>317.379999999856</c:v>
                </c:pt>
                <c:pt idx="31739">
                  <c:v>317.389999999856</c:v>
                </c:pt>
                <c:pt idx="31740">
                  <c:v>317.399999999856</c:v>
                </c:pt>
                <c:pt idx="31741">
                  <c:v>317.409999999856</c:v>
                </c:pt>
                <c:pt idx="31742">
                  <c:v>317.419999999856</c:v>
                </c:pt>
                <c:pt idx="31743">
                  <c:v>317.429999999856</c:v>
                </c:pt>
                <c:pt idx="31744">
                  <c:v>317.439999999856</c:v>
                </c:pt>
                <c:pt idx="31745">
                  <c:v>317.449999999856</c:v>
                </c:pt>
                <c:pt idx="31746">
                  <c:v>317.459999999856</c:v>
                </c:pt>
                <c:pt idx="31747">
                  <c:v>317.469999999856</c:v>
                </c:pt>
                <c:pt idx="31748">
                  <c:v>317.479999999856</c:v>
                </c:pt>
                <c:pt idx="31749">
                  <c:v>317.489999999856</c:v>
                </c:pt>
                <c:pt idx="31750">
                  <c:v>317.499999999856</c:v>
                </c:pt>
                <c:pt idx="31751">
                  <c:v>317.509999999856</c:v>
                </c:pt>
                <c:pt idx="31752">
                  <c:v>317.519999999856</c:v>
                </c:pt>
                <c:pt idx="31753">
                  <c:v>317.529999999856</c:v>
                </c:pt>
                <c:pt idx="31754">
                  <c:v>317.539999999856</c:v>
                </c:pt>
                <c:pt idx="31755">
                  <c:v>317.5499999998561</c:v>
                </c:pt>
                <c:pt idx="31756">
                  <c:v>317.559999999856</c:v>
                </c:pt>
                <c:pt idx="31757">
                  <c:v>317.569999999856</c:v>
                </c:pt>
                <c:pt idx="31758">
                  <c:v>317.579999999856</c:v>
                </c:pt>
                <c:pt idx="31759">
                  <c:v>317.589999999856</c:v>
                </c:pt>
                <c:pt idx="31760">
                  <c:v>317.599999999856</c:v>
                </c:pt>
                <c:pt idx="31761">
                  <c:v>317.609999999856</c:v>
                </c:pt>
                <c:pt idx="31762">
                  <c:v>317.619999999856</c:v>
                </c:pt>
                <c:pt idx="31763">
                  <c:v>317.629999999856</c:v>
                </c:pt>
                <c:pt idx="31764">
                  <c:v>317.639999999856</c:v>
                </c:pt>
                <c:pt idx="31765">
                  <c:v>317.649999999856</c:v>
                </c:pt>
                <c:pt idx="31766">
                  <c:v>317.659999999856</c:v>
                </c:pt>
                <c:pt idx="31767">
                  <c:v>317.669999999856</c:v>
                </c:pt>
                <c:pt idx="31768">
                  <c:v>317.679999999856</c:v>
                </c:pt>
                <c:pt idx="31769">
                  <c:v>317.689999999856</c:v>
                </c:pt>
                <c:pt idx="31770">
                  <c:v>317.699999999856</c:v>
                </c:pt>
                <c:pt idx="31771">
                  <c:v>317.709999999856</c:v>
                </c:pt>
                <c:pt idx="31772">
                  <c:v>317.719999999856</c:v>
                </c:pt>
                <c:pt idx="31773">
                  <c:v>317.729999999856</c:v>
                </c:pt>
                <c:pt idx="31774">
                  <c:v>317.739999999856</c:v>
                </c:pt>
                <c:pt idx="31775">
                  <c:v>317.749999999856</c:v>
                </c:pt>
                <c:pt idx="31776">
                  <c:v>317.759999999856</c:v>
                </c:pt>
                <c:pt idx="31777">
                  <c:v>317.769999999856</c:v>
                </c:pt>
                <c:pt idx="31778">
                  <c:v>317.779999999856</c:v>
                </c:pt>
                <c:pt idx="31779">
                  <c:v>317.789999999856</c:v>
                </c:pt>
                <c:pt idx="31780">
                  <c:v>317.799999999855</c:v>
                </c:pt>
                <c:pt idx="31781">
                  <c:v>317.809999999855</c:v>
                </c:pt>
                <c:pt idx="31782">
                  <c:v>317.819999999855</c:v>
                </c:pt>
                <c:pt idx="31783">
                  <c:v>317.829999999855</c:v>
                </c:pt>
                <c:pt idx="31784">
                  <c:v>317.839999999855</c:v>
                </c:pt>
                <c:pt idx="31785">
                  <c:v>317.849999999855</c:v>
                </c:pt>
                <c:pt idx="31786">
                  <c:v>317.859999999855</c:v>
                </c:pt>
                <c:pt idx="31787">
                  <c:v>317.869999999855</c:v>
                </c:pt>
                <c:pt idx="31788">
                  <c:v>317.879999999855</c:v>
                </c:pt>
                <c:pt idx="31789">
                  <c:v>317.889999999855</c:v>
                </c:pt>
                <c:pt idx="31790">
                  <c:v>317.8999999998551</c:v>
                </c:pt>
                <c:pt idx="31791">
                  <c:v>317.909999999855</c:v>
                </c:pt>
                <c:pt idx="31792">
                  <c:v>317.919999999855</c:v>
                </c:pt>
                <c:pt idx="31793">
                  <c:v>317.929999999855</c:v>
                </c:pt>
                <c:pt idx="31794">
                  <c:v>317.939999999855</c:v>
                </c:pt>
                <c:pt idx="31795">
                  <c:v>317.949999999855</c:v>
                </c:pt>
                <c:pt idx="31796">
                  <c:v>317.959999999855</c:v>
                </c:pt>
                <c:pt idx="31797">
                  <c:v>317.969999999855</c:v>
                </c:pt>
                <c:pt idx="31798">
                  <c:v>317.979999999855</c:v>
                </c:pt>
                <c:pt idx="31799">
                  <c:v>317.989999999855</c:v>
                </c:pt>
                <c:pt idx="31800">
                  <c:v>317.999999999855</c:v>
                </c:pt>
                <c:pt idx="31801">
                  <c:v>318.009999999855</c:v>
                </c:pt>
                <c:pt idx="31802">
                  <c:v>318.019999999855</c:v>
                </c:pt>
                <c:pt idx="31803">
                  <c:v>318.029999999855</c:v>
                </c:pt>
                <c:pt idx="31804">
                  <c:v>318.039999999855</c:v>
                </c:pt>
                <c:pt idx="31805">
                  <c:v>318.049999999855</c:v>
                </c:pt>
                <c:pt idx="31806">
                  <c:v>318.059999999855</c:v>
                </c:pt>
                <c:pt idx="31807">
                  <c:v>318.069999999855</c:v>
                </c:pt>
                <c:pt idx="31808">
                  <c:v>318.079999999855</c:v>
                </c:pt>
                <c:pt idx="31809">
                  <c:v>318.089999999855</c:v>
                </c:pt>
                <c:pt idx="31810">
                  <c:v>318.099999999855</c:v>
                </c:pt>
                <c:pt idx="31811">
                  <c:v>318.109999999855</c:v>
                </c:pt>
                <c:pt idx="31812">
                  <c:v>318.119999999855</c:v>
                </c:pt>
                <c:pt idx="31813">
                  <c:v>318.129999999855</c:v>
                </c:pt>
                <c:pt idx="31814">
                  <c:v>318.139999999855</c:v>
                </c:pt>
                <c:pt idx="31815">
                  <c:v>318.1499999998551</c:v>
                </c:pt>
                <c:pt idx="31816">
                  <c:v>318.159999999855</c:v>
                </c:pt>
                <c:pt idx="31817">
                  <c:v>318.169999999855</c:v>
                </c:pt>
                <c:pt idx="31818">
                  <c:v>318.179999999855</c:v>
                </c:pt>
                <c:pt idx="31819">
                  <c:v>318.189999999855</c:v>
                </c:pt>
                <c:pt idx="31820">
                  <c:v>318.199999999855</c:v>
                </c:pt>
                <c:pt idx="31821">
                  <c:v>318.209999999855</c:v>
                </c:pt>
                <c:pt idx="31822">
                  <c:v>318.219999999855</c:v>
                </c:pt>
                <c:pt idx="31823">
                  <c:v>318.229999999855</c:v>
                </c:pt>
                <c:pt idx="31824">
                  <c:v>318.239999999855</c:v>
                </c:pt>
                <c:pt idx="31825">
                  <c:v>318.249999999855</c:v>
                </c:pt>
                <c:pt idx="31826">
                  <c:v>318.259999999855</c:v>
                </c:pt>
                <c:pt idx="31827">
                  <c:v>318.269999999855</c:v>
                </c:pt>
                <c:pt idx="31828">
                  <c:v>318.279999999855</c:v>
                </c:pt>
                <c:pt idx="31829">
                  <c:v>318.289999999855</c:v>
                </c:pt>
                <c:pt idx="31830">
                  <c:v>318.299999999855</c:v>
                </c:pt>
                <c:pt idx="31831">
                  <c:v>318.309999999855</c:v>
                </c:pt>
                <c:pt idx="31832">
                  <c:v>318.319999999855</c:v>
                </c:pt>
                <c:pt idx="31833">
                  <c:v>318.329999999855</c:v>
                </c:pt>
                <c:pt idx="31834">
                  <c:v>318.339999999855</c:v>
                </c:pt>
                <c:pt idx="31835">
                  <c:v>318.349999999855</c:v>
                </c:pt>
                <c:pt idx="31836">
                  <c:v>318.359999999855</c:v>
                </c:pt>
                <c:pt idx="31837">
                  <c:v>318.369999999855</c:v>
                </c:pt>
                <c:pt idx="31838">
                  <c:v>318.379999999855</c:v>
                </c:pt>
                <c:pt idx="31839">
                  <c:v>318.389999999855</c:v>
                </c:pt>
                <c:pt idx="31840">
                  <c:v>318.3999999998551</c:v>
                </c:pt>
                <c:pt idx="31841">
                  <c:v>318.409999999855</c:v>
                </c:pt>
                <c:pt idx="31842">
                  <c:v>318.419999999855</c:v>
                </c:pt>
                <c:pt idx="31843">
                  <c:v>318.429999999855</c:v>
                </c:pt>
                <c:pt idx="31844">
                  <c:v>318.439999999855</c:v>
                </c:pt>
                <c:pt idx="31845">
                  <c:v>318.449999999855</c:v>
                </c:pt>
                <c:pt idx="31846">
                  <c:v>318.459999999855</c:v>
                </c:pt>
                <c:pt idx="31847">
                  <c:v>318.469999999855</c:v>
                </c:pt>
                <c:pt idx="31848">
                  <c:v>318.479999999855</c:v>
                </c:pt>
                <c:pt idx="31849">
                  <c:v>318.489999999855</c:v>
                </c:pt>
                <c:pt idx="31850">
                  <c:v>318.499999999855</c:v>
                </c:pt>
                <c:pt idx="31851">
                  <c:v>318.509999999855</c:v>
                </c:pt>
                <c:pt idx="31852">
                  <c:v>318.519999999855</c:v>
                </c:pt>
                <c:pt idx="31853">
                  <c:v>318.529999999855</c:v>
                </c:pt>
                <c:pt idx="31854">
                  <c:v>318.539999999855</c:v>
                </c:pt>
                <c:pt idx="31855">
                  <c:v>318.549999999855</c:v>
                </c:pt>
                <c:pt idx="31856">
                  <c:v>318.559999999855</c:v>
                </c:pt>
                <c:pt idx="31857">
                  <c:v>318.569999999855</c:v>
                </c:pt>
                <c:pt idx="31858">
                  <c:v>318.579999999855</c:v>
                </c:pt>
                <c:pt idx="31859">
                  <c:v>318.589999999855</c:v>
                </c:pt>
                <c:pt idx="31860">
                  <c:v>318.599999999855</c:v>
                </c:pt>
                <c:pt idx="31861">
                  <c:v>318.609999999855</c:v>
                </c:pt>
                <c:pt idx="31862">
                  <c:v>318.619999999855</c:v>
                </c:pt>
                <c:pt idx="31863">
                  <c:v>318.629999999855</c:v>
                </c:pt>
                <c:pt idx="31864">
                  <c:v>318.639999999855</c:v>
                </c:pt>
                <c:pt idx="31865">
                  <c:v>318.6499999998551</c:v>
                </c:pt>
                <c:pt idx="31866">
                  <c:v>318.659999999855</c:v>
                </c:pt>
                <c:pt idx="31867">
                  <c:v>318.669999999855</c:v>
                </c:pt>
                <c:pt idx="31868">
                  <c:v>318.679999999855</c:v>
                </c:pt>
                <c:pt idx="31869">
                  <c:v>318.689999999855</c:v>
                </c:pt>
                <c:pt idx="31870">
                  <c:v>318.699999999855</c:v>
                </c:pt>
                <c:pt idx="31871">
                  <c:v>318.709999999855</c:v>
                </c:pt>
                <c:pt idx="31872">
                  <c:v>318.719999999855</c:v>
                </c:pt>
                <c:pt idx="31873">
                  <c:v>318.729999999855</c:v>
                </c:pt>
                <c:pt idx="31874">
                  <c:v>318.739999999855</c:v>
                </c:pt>
                <c:pt idx="31875">
                  <c:v>318.749999999855</c:v>
                </c:pt>
                <c:pt idx="31876">
                  <c:v>318.759999999855</c:v>
                </c:pt>
                <c:pt idx="31877">
                  <c:v>318.769999999855</c:v>
                </c:pt>
                <c:pt idx="31878">
                  <c:v>318.779999999855</c:v>
                </c:pt>
                <c:pt idx="31879">
                  <c:v>318.789999999855</c:v>
                </c:pt>
                <c:pt idx="31880">
                  <c:v>318.799999999855</c:v>
                </c:pt>
                <c:pt idx="31881">
                  <c:v>318.809999999855</c:v>
                </c:pt>
                <c:pt idx="31882">
                  <c:v>318.819999999855</c:v>
                </c:pt>
                <c:pt idx="31883">
                  <c:v>318.829999999855</c:v>
                </c:pt>
                <c:pt idx="31884">
                  <c:v>318.839999999855</c:v>
                </c:pt>
                <c:pt idx="31885">
                  <c:v>318.849999999855</c:v>
                </c:pt>
                <c:pt idx="31886">
                  <c:v>318.859999999855</c:v>
                </c:pt>
                <c:pt idx="31887">
                  <c:v>318.869999999855</c:v>
                </c:pt>
                <c:pt idx="31888">
                  <c:v>318.879999999855</c:v>
                </c:pt>
                <c:pt idx="31889">
                  <c:v>318.889999999855</c:v>
                </c:pt>
                <c:pt idx="31890">
                  <c:v>318.899999999854</c:v>
                </c:pt>
                <c:pt idx="31891">
                  <c:v>318.9099999998541</c:v>
                </c:pt>
                <c:pt idx="31892">
                  <c:v>318.919999999854</c:v>
                </c:pt>
                <c:pt idx="31893">
                  <c:v>318.929999999854</c:v>
                </c:pt>
                <c:pt idx="31894">
                  <c:v>318.939999999854</c:v>
                </c:pt>
                <c:pt idx="31895">
                  <c:v>318.949999999854</c:v>
                </c:pt>
                <c:pt idx="31896">
                  <c:v>318.959999999854</c:v>
                </c:pt>
                <c:pt idx="31897">
                  <c:v>318.969999999854</c:v>
                </c:pt>
                <c:pt idx="31898">
                  <c:v>318.979999999854</c:v>
                </c:pt>
                <c:pt idx="31899">
                  <c:v>318.989999999854</c:v>
                </c:pt>
                <c:pt idx="31900">
                  <c:v>318.999999999854</c:v>
                </c:pt>
                <c:pt idx="31901">
                  <c:v>319.009999999854</c:v>
                </c:pt>
                <c:pt idx="31902">
                  <c:v>319.019999999854</c:v>
                </c:pt>
                <c:pt idx="31903">
                  <c:v>319.029999999854</c:v>
                </c:pt>
                <c:pt idx="31904">
                  <c:v>319.039999999854</c:v>
                </c:pt>
                <c:pt idx="31905">
                  <c:v>319.049999999854</c:v>
                </c:pt>
                <c:pt idx="31906">
                  <c:v>319.0599999998541</c:v>
                </c:pt>
                <c:pt idx="31907">
                  <c:v>319.069999999854</c:v>
                </c:pt>
                <c:pt idx="31908">
                  <c:v>319.079999999854</c:v>
                </c:pt>
                <c:pt idx="31909">
                  <c:v>319.089999999854</c:v>
                </c:pt>
                <c:pt idx="31910">
                  <c:v>319.099999999854</c:v>
                </c:pt>
                <c:pt idx="31911">
                  <c:v>319.109999999854</c:v>
                </c:pt>
                <c:pt idx="31912">
                  <c:v>319.119999999854</c:v>
                </c:pt>
                <c:pt idx="31913">
                  <c:v>319.129999999854</c:v>
                </c:pt>
                <c:pt idx="31914">
                  <c:v>319.139999999854</c:v>
                </c:pt>
                <c:pt idx="31915">
                  <c:v>319.149999999854</c:v>
                </c:pt>
                <c:pt idx="31916">
                  <c:v>319.1599999998541</c:v>
                </c:pt>
                <c:pt idx="31917">
                  <c:v>319.1699999998541</c:v>
                </c:pt>
                <c:pt idx="31918">
                  <c:v>319.179999999854</c:v>
                </c:pt>
                <c:pt idx="31919">
                  <c:v>319.189999999854</c:v>
                </c:pt>
                <c:pt idx="31920">
                  <c:v>319.199999999854</c:v>
                </c:pt>
                <c:pt idx="31921">
                  <c:v>319.209999999854</c:v>
                </c:pt>
                <c:pt idx="31922">
                  <c:v>319.219999999854</c:v>
                </c:pt>
                <c:pt idx="31923">
                  <c:v>319.229999999854</c:v>
                </c:pt>
                <c:pt idx="31924">
                  <c:v>319.239999999854</c:v>
                </c:pt>
                <c:pt idx="31925">
                  <c:v>319.2499999998541</c:v>
                </c:pt>
                <c:pt idx="31926">
                  <c:v>319.259999999854</c:v>
                </c:pt>
                <c:pt idx="31927">
                  <c:v>319.269999999854</c:v>
                </c:pt>
                <c:pt idx="31928">
                  <c:v>319.279999999854</c:v>
                </c:pt>
                <c:pt idx="31929">
                  <c:v>319.289999999854</c:v>
                </c:pt>
                <c:pt idx="31930">
                  <c:v>319.299999999854</c:v>
                </c:pt>
                <c:pt idx="31931">
                  <c:v>319.3099999998541</c:v>
                </c:pt>
                <c:pt idx="31932">
                  <c:v>319.319999999854</c:v>
                </c:pt>
                <c:pt idx="31933">
                  <c:v>319.329999999854</c:v>
                </c:pt>
                <c:pt idx="31934">
                  <c:v>319.339999999854</c:v>
                </c:pt>
                <c:pt idx="31935">
                  <c:v>319.3499999998541</c:v>
                </c:pt>
                <c:pt idx="31936">
                  <c:v>319.359999999854</c:v>
                </c:pt>
                <c:pt idx="31937">
                  <c:v>319.369999999854</c:v>
                </c:pt>
                <c:pt idx="31938">
                  <c:v>319.379999999854</c:v>
                </c:pt>
                <c:pt idx="31939">
                  <c:v>319.389999999854</c:v>
                </c:pt>
                <c:pt idx="31940">
                  <c:v>319.399999999854</c:v>
                </c:pt>
                <c:pt idx="31941">
                  <c:v>319.4099999998541</c:v>
                </c:pt>
                <c:pt idx="31942">
                  <c:v>319.419999999854</c:v>
                </c:pt>
                <c:pt idx="31943">
                  <c:v>319.429999999854</c:v>
                </c:pt>
                <c:pt idx="31944">
                  <c:v>319.439999999854</c:v>
                </c:pt>
                <c:pt idx="31945">
                  <c:v>319.449999999854</c:v>
                </c:pt>
                <c:pt idx="31946">
                  <c:v>319.459999999854</c:v>
                </c:pt>
                <c:pt idx="31947">
                  <c:v>319.469999999854</c:v>
                </c:pt>
                <c:pt idx="31948">
                  <c:v>319.479999999854</c:v>
                </c:pt>
                <c:pt idx="31949">
                  <c:v>319.489999999854</c:v>
                </c:pt>
                <c:pt idx="31950">
                  <c:v>319.499999999854</c:v>
                </c:pt>
                <c:pt idx="31951">
                  <c:v>319.509999999854</c:v>
                </c:pt>
                <c:pt idx="31952">
                  <c:v>319.519999999854</c:v>
                </c:pt>
                <c:pt idx="31953">
                  <c:v>319.529999999854</c:v>
                </c:pt>
                <c:pt idx="31954">
                  <c:v>319.539999999854</c:v>
                </c:pt>
                <c:pt idx="31955">
                  <c:v>319.549999999854</c:v>
                </c:pt>
                <c:pt idx="31956">
                  <c:v>319.5599999998541</c:v>
                </c:pt>
                <c:pt idx="31957">
                  <c:v>319.569999999854</c:v>
                </c:pt>
                <c:pt idx="31958">
                  <c:v>319.579999999854</c:v>
                </c:pt>
                <c:pt idx="31959">
                  <c:v>319.589999999854</c:v>
                </c:pt>
                <c:pt idx="31960">
                  <c:v>319.599999999854</c:v>
                </c:pt>
                <c:pt idx="31961">
                  <c:v>319.609999999854</c:v>
                </c:pt>
                <c:pt idx="31962">
                  <c:v>319.619999999854</c:v>
                </c:pt>
                <c:pt idx="31963">
                  <c:v>319.629999999854</c:v>
                </c:pt>
                <c:pt idx="31964">
                  <c:v>319.639999999854</c:v>
                </c:pt>
                <c:pt idx="31965">
                  <c:v>319.649999999854</c:v>
                </c:pt>
                <c:pt idx="31966">
                  <c:v>319.6599999998541</c:v>
                </c:pt>
                <c:pt idx="31967">
                  <c:v>319.6699999998541</c:v>
                </c:pt>
                <c:pt idx="31968">
                  <c:v>319.679999999854</c:v>
                </c:pt>
                <c:pt idx="31969">
                  <c:v>319.689999999854</c:v>
                </c:pt>
                <c:pt idx="31970">
                  <c:v>319.699999999854</c:v>
                </c:pt>
                <c:pt idx="31971">
                  <c:v>319.709999999854</c:v>
                </c:pt>
                <c:pt idx="31972">
                  <c:v>319.719999999854</c:v>
                </c:pt>
                <c:pt idx="31973">
                  <c:v>319.729999999854</c:v>
                </c:pt>
                <c:pt idx="31974">
                  <c:v>319.739999999854</c:v>
                </c:pt>
                <c:pt idx="31975">
                  <c:v>319.7499999998541</c:v>
                </c:pt>
                <c:pt idx="31976">
                  <c:v>319.759999999854</c:v>
                </c:pt>
                <c:pt idx="31977">
                  <c:v>319.769999999854</c:v>
                </c:pt>
                <c:pt idx="31978">
                  <c:v>319.779999999854</c:v>
                </c:pt>
                <c:pt idx="31979">
                  <c:v>319.789999999854</c:v>
                </c:pt>
                <c:pt idx="31980">
                  <c:v>319.799999999854</c:v>
                </c:pt>
                <c:pt idx="31981">
                  <c:v>319.8099999998541</c:v>
                </c:pt>
                <c:pt idx="31982">
                  <c:v>319.819999999854</c:v>
                </c:pt>
                <c:pt idx="31983">
                  <c:v>319.829999999854</c:v>
                </c:pt>
                <c:pt idx="31984">
                  <c:v>319.839999999854</c:v>
                </c:pt>
                <c:pt idx="31985">
                  <c:v>319.8499999998541</c:v>
                </c:pt>
                <c:pt idx="31986">
                  <c:v>319.859999999854</c:v>
                </c:pt>
                <c:pt idx="31987">
                  <c:v>319.869999999854</c:v>
                </c:pt>
                <c:pt idx="31988">
                  <c:v>319.879999999854</c:v>
                </c:pt>
                <c:pt idx="31989">
                  <c:v>319.889999999854</c:v>
                </c:pt>
                <c:pt idx="31990">
                  <c:v>319.899999999854</c:v>
                </c:pt>
                <c:pt idx="31991">
                  <c:v>319.9099999998541</c:v>
                </c:pt>
                <c:pt idx="31992">
                  <c:v>319.919999999854</c:v>
                </c:pt>
                <c:pt idx="31993">
                  <c:v>319.929999999854</c:v>
                </c:pt>
                <c:pt idx="31994">
                  <c:v>319.939999999854</c:v>
                </c:pt>
                <c:pt idx="31995">
                  <c:v>319.949999999854</c:v>
                </c:pt>
                <c:pt idx="31996">
                  <c:v>319.959999999854</c:v>
                </c:pt>
                <c:pt idx="31997">
                  <c:v>319.969999999854</c:v>
                </c:pt>
                <c:pt idx="31998">
                  <c:v>319.979999999854</c:v>
                </c:pt>
                <c:pt idx="31999">
                  <c:v>319.989999999854</c:v>
                </c:pt>
                <c:pt idx="32000">
                  <c:v>319.999999999853</c:v>
                </c:pt>
                <c:pt idx="32001">
                  <c:v>320.009999999853</c:v>
                </c:pt>
                <c:pt idx="32002">
                  <c:v>320.019999999853</c:v>
                </c:pt>
                <c:pt idx="32003">
                  <c:v>320.029999999853</c:v>
                </c:pt>
                <c:pt idx="32004">
                  <c:v>320.039999999853</c:v>
                </c:pt>
                <c:pt idx="32005">
                  <c:v>320.049999999853</c:v>
                </c:pt>
                <c:pt idx="32006">
                  <c:v>320.059999999853</c:v>
                </c:pt>
                <c:pt idx="32007">
                  <c:v>320.069999999853</c:v>
                </c:pt>
                <c:pt idx="32008">
                  <c:v>320.079999999853</c:v>
                </c:pt>
                <c:pt idx="32009">
                  <c:v>320.089999999853</c:v>
                </c:pt>
                <c:pt idx="32010">
                  <c:v>320.0999999998531</c:v>
                </c:pt>
                <c:pt idx="32011">
                  <c:v>320.109999999853</c:v>
                </c:pt>
                <c:pt idx="32012">
                  <c:v>320.119999999853</c:v>
                </c:pt>
                <c:pt idx="32013">
                  <c:v>320.129999999853</c:v>
                </c:pt>
                <c:pt idx="32014">
                  <c:v>320.139999999853</c:v>
                </c:pt>
                <c:pt idx="32015">
                  <c:v>320.149999999853</c:v>
                </c:pt>
                <c:pt idx="32016">
                  <c:v>320.1599999998531</c:v>
                </c:pt>
                <c:pt idx="32017">
                  <c:v>320.169999999853</c:v>
                </c:pt>
                <c:pt idx="32018">
                  <c:v>320.179999999853</c:v>
                </c:pt>
                <c:pt idx="32019">
                  <c:v>320.189999999853</c:v>
                </c:pt>
                <c:pt idx="32020">
                  <c:v>320.199999999853</c:v>
                </c:pt>
                <c:pt idx="32021">
                  <c:v>320.209999999853</c:v>
                </c:pt>
                <c:pt idx="32022">
                  <c:v>320.219999999853</c:v>
                </c:pt>
                <c:pt idx="32023">
                  <c:v>320.229999999853</c:v>
                </c:pt>
                <c:pt idx="32024">
                  <c:v>320.239999999853</c:v>
                </c:pt>
                <c:pt idx="32025">
                  <c:v>320.249999999853</c:v>
                </c:pt>
                <c:pt idx="32026">
                  <c:v>320.259999999853</c:v>
                </c:pt>
                <c:pt idx="32027">
                  <c:v>320.269999999853</c:v>
                </c:pt>
                <c:pt idx="32028">
                  <c:v>320.279999999853</c:v>
                </c:pt>
                <c:pt idx="32029">
                  <c:v>320.289999999853</c:v>
                </c:pt>
                <c:pt idx="32030">
                  <c:v>320.299999999853</c:v>
                </c:pt>
                <c:pt idx="32031">
                  <c:v>320.309999999853</c:v>
                </c:pt>
                <c:pt idx="32032">
                  <c:v>320.319999999853</c:v>
                </c:pt>
                <c:pt idx="32033">
                  <c:v>320.329999999853</c:v>
                </c:pt>
                <c:pt idx="32034">
                  <c:v>320.339999999853</c:v>
                </c:pt>
                <c:pt idx="32035">
                  <c:v>320.3499999998531</c:v>
                </c:pt>
                <c:pt idx="32036">
                  <c:v>320.359999999853</c:v>
                </c:pt>
                <c:pt idx="32037">
                  <c:v>320.369999999853</c:v>
                </c:pt>
                <c:pt idx="32038">
                  <c:v>320.379999999853</c:v>
                </c:pt>
                <c:pt idx="32039">
                  <c:v>320.389999999853</c:v>
                </c:pt>
                <c:pt idx="32040">
                  <c:v>320.399999999853</c:v>
                </c:pt>
                <c:pt idx="32041">
                  <c:v>320.4099999998531</c:v>
                </c:pt>
                <c:pt idx="32042">
                  <c:v>320.419999999853</c:v>
                </c:pt>
                <c:pt idx="32043">
                  <c:v>320.429999999853</c:v>
                </c:pt>
                <c:pt idx="32044">
                  <c:v>320.439999999853</c:v>
                </c:pt>
                <c:pt idx="32045">
                  <c:v>320.449999999853</c:v>
                </c:pt>
                <c:pt idx="32046">
                  <c:v>320.459999999853</c:v>
                </c:pt>
                <c:pt idx="32047">
                  <c:v>320.469999999853</c:v>
                </c:pt>
                <c:pt idx="32048">
                  <c:v>320.479999999853</c:v>
                </c:pt>
                <c:pt idx="32049">
                  <c:v>320.489999999853</c:v>
                </c:pt>
                <c:pt idx="32050">
                  <c:v>320.499999999853</c:v>
                </c:pt>
                <c:pt idx="32051">
                  <c:v>320.509999999853</c:v>
                </c:pt>
                <c:pt idx="32052">
                  <c:v>320.519999999853</c:v>
                </c:pt>
                <c:pt idx="32053">
                  <c:v>320.529999999853</c:v>
                </c:pt>
                <c:pt idx="32054">
                  <c:v>320.539999999853</c:v>
                </c:pt>
                <c:pt idx="32055">
                  <c:v>320.549999999853</c:v>
                </c:pt>
                <c:pt idx="32056">
                  <c:v>320.559999999853</c:v>
                </c:pt>
                <c:pt idx="32057">
                  <c:v>320.569999999853</c:v>
                </c:pt>
                <c:pt idx="32058">
                  <c:v>320.579999999853</c:v>
                </c:pt>
                <c:pt idx="32059">
                  <c:v>320.589999999853</c:v>
                </c:pt>
                <c:pt idx="32060">
                  <c:v>320.5999999998531</c:v>
                </c:pt>
                <c:pt idx="32061">
                  <c:v>320.609999999853</c:v>
                </c:pt>
                <c:pt idx="32062">
                  <c:v>320.619999999853</c:v>
                </c:pt>
                <c:pt idx="32063">
                  <c:v>320.629999999853</c:v>
                </c:pt>
                <c:pt idx="32064">
                  <c:v>320.639999999853</c:v>
                </c:pt>
                <c:pt idx="32065">
                  <c:v>320.649999999853</c:v>
                </c:pt>
                <c:pt idx="32066">
                  <c:v>320.6599999998531</c:v>
                </c:pt>
                <c:pt idx="32067">
                  <c:v>320.669999999853</c:v>
                </c:pt>
                <c:pt idx="32068">
                  <c:v>320.679999999853</c:v>
                </c:pt>
                <c:pt idx="32069">
                  <c:v>320.689999999853</c:v>
                </c:pt>
                <c:pt idx="32070">
                  <c:v>320.699999999853</c:v>
                </c:pt>
                <c:pt idx="32071">
                  <c:v>320.709999999853</c:v>
                </c:pt>
                <c:pt idx="32072">
                  <c:v>320.719999999853</c:v>
                </c:pt>
                <c:pt idx="32073">
                  <c:v>320.729999999853</c:v>
                </c:pt>
                <c:pt idx="32074">
                  <c:v>320.739999999853</c:v>
                </c:pt>
                <c:pt idx="32075">
                  <c:v>320.749999999853</c:v>
                </c:pt>
                <c:pt idx="32076">
                  <c:v>320.759999999853</c:v>
                </c:pt>
                <c:pt idx="32077">
                  <c:v>320.769999999853</c:v>
                </c:pt>
                <c:pt idx="32078">
                  <c:v>320.779999999853</c:v>
                </c:pt>
                <c:pt idx="32079">
                  <c:v>320.789999999853</c:v>
                </c:pt>
                <c:pt idx="32080">
                  <c:v>320.799999999853</c:v>
                </c:pt>
                <c:pt idx="32081">
                  <c:v>320.809999999853</c:v>
                </c:pt>
                <c:pt idx="32082">
                  <c:v>320.819999999853</c:v>
                </c:pt>
                <c:pt idx="32083">
                  <c:v>320.829999999853</c:v>
                </c:pt>
                <c:pt idx="32084">
                  <c:v>320.839999999853</c:v>
                </c:pt>
                <c:pt idx="32085">
                  <c:v>320.8499999998531</c:v>
                </c:pt>
                <c:pt idx="32086">
                  <c:v>320.859999999853</c:v>
                </c:pt>
                <c:pt idx="32087">
                  <c:v>320.869999999853</c:v>
                </c:pt>
                <c:pt idx="32088">
                  <c:v>320.879999999853</c:v>
                </c:pt>
                <c:pt idx="32089">
                  <c:v>320.889999999853</c:v>
                </c:pt>
                <c:pt idx="32090">
                  <c:v>320.899999999853</c:v>
                </c:pt>
                <c:pt idx="32091">
                  <c:v>320.9099999998531</c:v>
                </c:pt>
                <c:pt idx="32092">
                  <c:v>320.919999999853</c:v>
                </c:pt>
                <c:pt idx="32093">
                  <c:v>320.929999999853</c:v>
                </c:pt>
                <c:pt idx="32094">
                  <c:v>320.939999999853</c:v>
                </c:pt>
                <c:pt idx="32095">
                  <c:v>320.949999999853</c:v>
                </c:pt>
                <c:pt idx="32096">
                  <c:v>320.959999999853</c:v>
                </c:pt>
                <c:pt idx="32097">
                  <c:v>320.969999999853</c:v>
                </c:pt>
                <c:pt idx="32098">
                  <c:v>320.979999999853</c:v>
                </c:pt>
                <c:pt idx="32099">
                  <c:v>320.989999999853</c:v>
                </c:pt>
                <c:pt idx="32100">
                  <c:v>320.999999999853</c:v>
                </c:pt>
                <c:pt idx="32101">
                  <c:v>321.009999999853</c:v>
                </c:pt>
                <c:pt idx="32102">
                  <c:v>321.019999999853</c:v>
                </c:pt>
                <c:pt idx="32103">
                  <c:v>321.029999999853</c:v>
                </c:pt>
                <c:pt idx="32104">
                  <c:v>321.039999999853</c:v>
                </c:pt>
                <c:pt idx="32105">
                  <c:v>321.049999999853</c:v>
                </c:pt>
                <c:pt idx="32106">
                  <c:v>321.059999999853</c:v>
                </c:pt>
                <c:pt idx="32107">
                  <c:v>321.069999999853</c:v>
                </c:pt>
                <c:pt idx="32108">
                  <c:v>321.079999999853</c:v>
                </c:pt>
                <c:pt idx="32109">
                  <c:v>321.089999999853</c:v>
                </c:pt>
                <c:pt idx="32110">
                  <c:v>321.099999999852</c:v>
                </c:pt>
                <c:pt idx="32111">
                  <c:v>321.1099999998521</c:v>
                </c:pt>
                <c:pt idx="32112">
                  <c:v>321.119999999852</c:v>
                </c:pt>
                <c:pt idx="32113">
                  <c:v>321.129999999852</c:v>
                </c:pt>
                <c:pt idx="32114">
                  <c:v>321.139999999852</c:v>
                </c:pt>
                <c:pt idx="32115">
                  <c:v>321.149999999852</c:v>
                </c:pt>
                <c:pt idx="32116">
                  <c:v>321.159999999852</c:v>
                </c:pt>
                <c:pt idx="32117">
                  <c:v>321.169999999852</c:v>
                </c:pt>
                <c:pt idx="32118">
                  <c:v>321.1799999998521</c:v>
                </c:pt>
                <c:pt idx="32119">
                  <c:v>321.189999999852</c:v>
                </c:pt>
                <c:pt idx="32120">
                  <c:v>321.1999999998521</c:v>
                </c:pt>
                <c:pt idx="32121">
                  <c:v>321.209999999852</c:v>
                </c:pt>
                <c:pt idx="32122">
                  <c:v>321.219999999852</c:v>
                </c:pt>
                <c:pt idx="32123">
                  <c:v>321.229999999852</c:v>
                </c:pt>
                <c:pt idx="32124">
                  <c:v>321.239999999852</c:v>
                </c:pt>
                <c:pt idx="32125">
                  <c:v>321.249999999852</c:v>
                </c:pt>
                <c:pt idx="32126">
                  <c:v>321.2599999998521</c:v>
                </c:pt>
                <c:pt idx="32127">
                  <c:v>321.269999999852</c:v>
                </c:pt>
                <c:pt idx="32128">
                  <c:v>321.279999999852</c:v>
                </c:pt>
                <c:pt idx="32129">
                  <c:v>321.289999999852</c:v>
                </c:pt>
                <c:pt idx="32130">
                  <c:v>321.299999999852</c:v>
                </c:pt>
                <c:pt idx="32131">
                  <c:v>321.309999999852</c:v>
                </c:pt>
                <c:pt idx="32132">
                  <c:v>321.319999999852</c:v>
                </c:pt>
                <c:pt idx="32133">
                  <c:v>321.329999999852</c:v>
                </c:pt>
                <c:pt idx="32134">
                  <c:v>321.339999999852</c:v>
                </c:pt>
                <c:pt idx="32135">
                  <c:v>321.349999999852</c:v>
                </c:pt>
                <c:pt idx="32136">
                  <c:v>321.3599999998521</c:v>
                </c:pt>
                <c:pt idx="32137">
                  <c:v>321.369999999852</c:v>
                </c:pt>
                <c:pt idx="32138">
                  <c:v>321.379999999852</c:v>
                </c:pt>
                <c:pt idx="32139">
                  <c:v>321.389999999852</c:v>
                </c:pt>
                <c:pt idx="32140">
                  <c:v>321.399999999852</c:v>
                </c:pt>
                <c:pt idx="32141">
                  <c:v>321.409999999852</c:v>
                </c:pt>
                <c:pt idx="32142">
                  <c:v>321.419999999852</c:v>
                </c:pt>
                <c:pt idx="32143">
                  <c:v>321.429999999852</c:v>
                </c:pt>
                <c:pt idx="32144">
                  <c:v>321.439999999852</c:v>
                </c:pt>
                <c:pt idx="32145">
                  <c:v>321.4499999998521</c:v>
                </c:pt>
                <c:pt idx="32146">
                  <c:v>321.459999999852</c:v>
                </c:pt>
                <c:pt idx="32147">
                  <c:v>321.469999999852</c:v>
                </c:pt>
                <c:pt idx="32148">
                  <c:v>321.479999999852</c:v>
                </c:pt>
                <c:pt idx="32149">
                  <c:v>321.489999999852</c:v>
                </c:pt>
                <c:pt idx="32150">
                  <c:v>321.499999999852</c:v>
                </c:pt>
                <c:pt idx="32151">
                  <c:v>321.5099999998521</c:v>
                </c:pt>
                <c:pt idx="32152">
                  <c:v>321.519999999852</c:v>
                </c:pt>
                <c:pt idx="32153">
                  <c:v>321.529999999852</c:v>
                </c:pt>
                <c:pt idx="32154">
                  <c:v>321.539999999852</c:v>
                </c:pt>
                <c:pt idx="32155">
                  <c:v>321.5499999998521</c:v>
                </c:pt>
                <c:pt idx="32156">
                  <c:v>321.559999999852</c:v>
                </c:pt>
                <c:pt idx="32157">
                  <c:v>321.569999999852</c:v>
                </c:pt>
                <c:pt idx="32158">
                  <c:v>321.579999999852</c:v>
                </c:pt>
                <c:pt idx="32159">
                  <c:v>321.589999999852</c:v>
                </c:pt>
                <c:pt idx="32160">
                  <c:v>321.599999999852</c:v>
                </c:pt>
                <c:pt idx="32161">
                  <c:v>321.6099999998521</c:v>
                </c:pt>
                <c:pt idx="32162">
                  <c:v>321.619999999852</c:v>
                </c:pt>
                <c:pt idx="32163">
                  <c:v>321.629999999852</c:v>
                </c:pt>
                <c:pt idx="32164">
                  <c:v>321.639999999852</c:v>
                </c:pt>
                <c:pt idx="32165">
                  <c:v>321.649999999852</c:v>
                </c:pt>
                <c:pt idx="32166">
                  <c:v>321.659999999852</c:v>
                </c:pt>
                <c:pt idx="32167">
                  <c:v>321.669999999852</c:v>
                </c:pt>
                <c:pt idx="32168">
                  <c:v>321.6799999998521</c:v>
                </c:pt>
                <c:pt idx="32169">
                  <c:v>321.689999999852</c:v>
                </c:pt>
                <c:pt idx="32170">
                  <c:v>321.6999999998521</c:v>
                </c:pt>
                <c:pt idx="32171">
                  <c:v>321.709999999852</c:v>
                </c:pt>
                <c:pt idx="32172">
                  <c:v>321.719999999852</c:v>
                </c:pt>
                <c:pt idx="32173">
                  <c:v>321.729999999852</c:v>
                </c:pt>
                <c:pt idx="32174">
                  <c:v>321.739999999852</c:v>
                </c:pt>
                <c:pt idx="32175">
                  <c:v>321.749999999852</c:v>
                </c:pt>
                <c:pt idx="32176">
                  <c:v>321.7599999998521</c:v>
                </c:pt>
                <c:pt idx="32177">
                  <c:v>321.769999999852</c:v>
                </c:pt>
                <c:pt idx="32178">
                  <c:v>321.779999999852</c:v>
                </c:pt>
                <c:pt idx="32179">
                  <c:v>321.789999999852</c:v>
                </c:pt>
                <c:pt idx="32180">
                  <c:v>321.799999999852</c:v>
                </c:pt>
                <c:pt idx="32181">
                  <c:v>321.809999999852</c:v>
                </c:pt>
                <c:pt idx="32182">
                  <c:v>321.819999999852</c:v>
                </c:pt>
                <c:pt idx="32183">
                  <c:v>321.829999999852</c:v>
                </c:pt>
                <c:pt idx="32184">
                  <c:v>321.839999999852</c:v>
                </c:pt>
                <c:pt idx="32185">
                  <c:v>321.849999999852</c:v>
                </c:pt>
                <c:pt idx="32186">
                  <c:v>321.8599999998521</c:v>
                </c:pt>
                <c:pt idx="32187">
                  <c:v>321.869999999852</c:v>
                </c:pt>
                <c:pt idx="32188">
                  <c:v>321.879999999852</c:v>
                </c:pt>
                <c:pt idx="32189">
                  <c:v>321.889999999852</c:v>
                </c:pt>
                <c:pt idx="32190">
                  <c:v>321.899999999852</c:v>
                </c:pt>
                <c:pt idx="32191">
                  <c:v>321.909999999852</c:v>
                </c:pt>
                <c:pt idx="32192">
                  <c:v>321.919999999852</c:v>
                </c:pt>
                <c:pt idx="32193">
                  <c:v>321.929999999852</c:v>
                </c:pt>
                <c:pt idx="32194">
                  <c:v>321.939999999852</c:v>
                </c:pt>
                <c:pt idx="32195">
                  <c:v>321.9499999998521</c:v>
                </c:pt>
                <c:pt idx="32196">
                  <c:v>321.959999999852</c:v>
                </c:pt>
                <c:pt idx="32197">
                  <c:v>321.969999999852</c:v>
                </c:pt>
                <c:pt idx="32198">
                  <c:v>321.979999999852</c:v>
                </c:pt>
                <c:pt idx="32199">
                  <c:v>321.989999999852</c:v>
                </c:pt>
                <c:pt idx="32200">
                  <c:v>321.999999999852</c:v>
                </c:pt>
                <c:pt idx="32201">
                  <c:v>322.0099999998521</c:v>
                </c:pt>
                <c:pt idx="32202">
                  <c:v>322.019999999852</c:v>
                </c:pt>
                <c:pt idx="32203">
                  <c:v>322.029999999852</c:v>
                </c:pt>
                <c:pt idx="32204">
                  <c:v>322.039999999852</c:v>
                </c:pt>
                <c:pt idx="32205">
                  <c:v>322.0499999998521</c:v>
                </c:pt>
                <c:pt idx="32206">
                  <c:v>322.059999999852</c:v>
                </c:pt>
                <c:pt idx="32207">
                  <c:v>322.069999999852</c:v>
                </c:pt>
                <c:pt idx="32208">
                  <c:v>322.079999999852</c:v>
                </c:pt>
                <c:pt idx="32209">
                  <c:v>322.089999999852</c:v>
                </c:pt>
                <c:pt idx="32210">
                  <c:v>322.099999999852</c:v>
                </c:pt>
                <c:pt idx="32211">
                  <c:v>322.1099999998521</c:v>
                </c:pt>
                <c:pt idx="32212">
                  <c:v>322.119999999852</c:v>
                </c:pt>
                <c:pt idx="32213">
                  <c:v>322.129999999852</c:v>
                </c:pt>
                <c:pt idx="32214">
                  <c:v>322.139999999852</c:v>
                </c:pt>
                <c:pt idx="32215">
                  <c:v>322.149999999852</c:v>
                </c:pt>
                <c:pt idx="32216">
                  <c:v>322.159999999852</c:v>
                </c:pt>
                <c:pt idx="32217">
                  <c:v>322.169999999852</c:v>
                </c:pt>
                <c:pt idx="32218">
                  <c:v>322.1799999998521</c:v>
                </c:pt>
                <c:pt idx="32219">
                  <c:v>322.189999999852</c:v>
                </c:pt>
                <c:pt idx="32220">
                  <c:v>322.199999999851</c:v>
                </c:pt>
                <c:pt idx="32221">
                  <c:v>322.209999999851</c:v>
                </c:pt>
                <c:pt idx="32222">
                  <c:v>322.219999999851</c:v>
                </c:pt>
                <c:pt idx="32223">
                  <c:v>322.229999999851</c:v>
                </c:pt>
                <c:pt idx="32224">
                  <c:v>322.239999999851</c:v>
                </c:pt>
                <c:pt idx="32225">
                  <c:v>322.249999999851</c:v>
                </c:pt>
                <c:pt idx="32226">
                  <c:v>322.259999999851</c:v>
                </c:pt>
                <c:pt idx="32227">
                  <c:v>322.269999999851</c:v>
                </c:pt>
                <c:pt idx="32228">
                  <c:v>322.279999999851</c:v>
                </c:pt>
                <c:pt idx="32229">
                  <c:v>322.289999999851</c:v>
                </c:pt>
                <c:pt idx="32230">
                  <c:v>322.299999999851</c:v>
                </c:pt>
                <c:pt idx="32231">
                  <c:v>322.309999999851</c:v>
                </c:pt>
                <c:pt idx="32232">
                  <c:v>322.319999999851</c:v>
                </c:pt>
                <c:pt idx="32233">
                  <c:v>322.329999999851</c:v>
                </c:pt>
                <c:pt idx="32234">
                  <c:v>322.339999999851</c:v>
                </c:pt>
                <c:pt idx="32235">
                  <c:v>322.349999999851</c:v>
                </c:pt>
                <c:pt idx="32236">
                  <c:v>322.3599999998511</c:v>
                </c:pt>
                <c:pt idx="32237">
                  <c:v>322.369999999851</c:v>
                </c:pt>
                <c:pt idx="32238">
                  <c:v>322.379999999851</c:v>
                </c:pt>
                <c:pt idx="32239">
                  <c:v>322.389999999851</c:v>
                </c:pt>
                <c:pt idx="32240">
                  <c:v>322.399999999851</c:v>
                </c:pt>
                <c:pt idx="32241">
                  <c:v>322.409999999851</c:v>
                </c:pt>
                <c:pt idx="32242">
                  <c:v>322.419999999851</c:v>
                </c:pt>
                <c:pt idx="32243">
                  <c:v>322.429999999851</c:v>
                </c:pt>
                <c:pt idx="32244">
                  <c:v>322.439999999851</c:v>
                </c:pt>
                <c:pt idx="32245">
                  <c:v>322.449999999851</c:v>
                </c:pt>
                <c:pt idx="32246">
                  <c:v>322.459999999851</c:v>
                </c:pt>
                <c:pt idx="32247">
                  <c:v>322.469999999851</c:v>
                </c:pt>
                <c:pt idx="32248">
                  <c:v>322.479999999851</c:v>
                </c:pt>
                <c:pt idx="32249">
                  <c:v>322.489999999851</c:v>
                </c:pt>
                <c:pt idx="32250">
                  <c:v>322.499999999851</c:v>
                </c:pt>
                <c:pt idx="32251">
                  <c:v>322.509999999851</c:v>
                </c:pt>
                <c:pt idx="32252">
                  <c:v>322.519999999851</c:v>
                </c:pt>
                <c:pt idx="32253">
                  <c:v>322.529999999851</c:v>
                </c:pt>
                <c:pt idx="32254">
                  <c:v>322.539999999851</c:v>
                </c:pt>
                <c:pt idx="32255">
                  <c:v>322.549999999851</c:v>
                </c:pt>
                <c:pt idx="32256">
                  <c:v>322.559999999851</c:v>
                </c:pt>
                <c:pt idx="32257">
                  <c:v>322.569999999851</c:v>
                </c:pt>
                <c:pt idx="32258">
                  <c:v>322.579999999851</c:v>
                </c:pt>
                <c:pt idx="32259">
                  <c:v>322.589999999851</c:v>
                </c:pt>
                <c:pt idx="32260">
                  <c:v>322.599999999851</c:v>
                </c:pt>
                <c:pt idx="32261">
                  <c:v>322.6099999998511</c:v>
                </c:pt>
                <c:pt idx="32262">
                  <c:v>322.619999999851</c:v>
                </c:pt>
                <c:pt idx="32263">
                  <c:v>322.629999999851</c:v>
                </c:pt>
                <c:pt idx="32264">
                  <c:v>322.639999999851</c:v>
                </c:pt>
                <c:pt idx="32265">
                  <c:v>322.649999999851</c:v>
                </c:pt>
                <c:pt idx="32266">
                  <c:v>322.659999999851</c:v>
                </c:pt>
                <c:pt idx="32267">
                  <c:v>322.669999999851</c:v>
                </c:pt>
                <c:pt idx="32268">
                  <c:v>322.679999999851</c:v>
                </c:pt>
                <c:pt idx="32269">
                  <c:v>322.689999999851</c:v>
                </c:pt>
                <c:pt idx="32270">
                  <c:v>322.699999999851</c:v>
                </c:pt>
                <c:pt idx="32271">
                  <c:v>322.709999999851</c:v>
                </c:pt>
                <c:pt idx="32272">
                  <c:v>322.719999999851</c:v>
                </c:pt>
                <c:pt idx="32273">
                  <c:v>322.729999999851</c:v>
                </c:pt>
                <c:pt idx="32274">
                  <c:v>322.739999999851</c:v>
                </c:pt>
                <c:pt idx="32275">
                  <c:v>322.749999999851</c:v>
                </c:pt>
                <c:pt idx="32276">
                  <c:v>322.759999999851</c:v>
                </c:pt>
                <c:pt idx="32277">
                  <c:v>322.769999999851</c:v>
                </c:pt>
                <c:pt idx="32278">
                  <c:v>322.779999999851</c:v>
                </c:pt>
                <c:pt idx="32279">
                  <c:v>322.789999999851</c:v>
                </c:pt>
                <c:pt idx="32280">
                  <c:v>322.799999999851</c:v>
                </c:pt>
                <c:pt idx="32281">
                  <c:v>322.809999999851</c:v>
                </c:pt>
                <c:pt idx="32282">
                  <c:v>322.819999999851</c:v>
                </c:pt>
                <c:pt idx="32283">
                  <c:v>322.829999999851</c:v>
                </c:pt>
                <c:pt idx="32284">
                  <c:v>322.839999999851</c:v>
                </c:pt>
                <c:pt idx="32285">
                  <c:v>322.849999999851</c:v>
                </c:pt>
                <c:pt idx="32286">
                  <c:v>322.8599999998511</c:v>
                </c:pt>
                <c:pt idx="32287">
                  <c:v>322.869999999851</c:v>
                </c:pt>
                <c:pt idx="32288">
                  <c:v>322.879999999851</c:v>
                </c:pt>
                <c:pt idx="32289">
                  <c:v>322.889999999851</c:v>
                </c:pt>
                <c:pt idx="32290">
                  <c:v>322.899999999851</c:v>
                </c:pt>
                <c:pt idx="32291">
                  <c:v>322.909999999851</c:v>
                </c:pt>
                <c:pt idx="32292">
                  <c:v>322.919999999851</c:v>
                </c:pt>
                <c:pt idx="32293">
                  <c:v>322.929999999851</c:v>
                </c:pt>
                <c:pt idx="32294">
                  <c:v>322.939999999851</c:v>
                </c:pt>
                <c:pt idx="32295">
                  <c:v>322.949999999851</c:v>
                </c:pt>
                <c:pt idx="32296">
                  <c:v>322.959999999851</c:v>
                </c:pt>
                <c:pt idx="32297">
                  <c:v>322.969999999851</c:v>
                </c:pt>
                <c:pt idx="32298">
                  <c:v>322.979999999851</c:v>
                </c:pt>
                <c:pt idx="32299">
                  <c:v>322.989999999851</c:v>
                </c:pt>
                <c:pt idx="32300">
                  <c:v>322.999999999851</c:v>
                </c:pt>
                <c:pt idx="32301">
                  <c:v>323.009999999851</c:v>
                </c:pt>
                <c:pt idx="32302">
                  <c:v>323.019999999851</c:v>
                </c:pt>
                <c:pt idx="32303">
                  <c:v>323.029999999851</c:v>
                </c:pt>
                <c:pt idx="32304">
                  <c:v>323.039999999851</c:v>
                </c:pt>
                <c:pt idx="32305">
                  <c:v>323.049999999851</c:v>
                </c:pt>
                <c:pt idx="32306">
                  <c:v>323.059999999851</c:v>
                </c:pt>
                <c:pt idx="32307">
                  <c:v>323.069999999851</c:v>
                </c:pt>
                <c:pt idx="32308">
                  <c:v>323.079999999851</c:v>
                </c:pt>
                <c:pt idx="32309">
                  <c:v>323.089999999851</c:v>
                </c:pt>
                <c:pt idx="32310">
                  <c:v>323.099999999851</c:v>
                </c:pt>
                <c:pt idx="32311">
                  <c:v>323.1099999998511</c:v>
                </c:pt>
                <c:pt idx="32312">
                  <c:v>323.119999999851</c:v>
                </c:pt>
                <c:pt idx="32313">
                  <c:v>323.129999999851</c:v>
                </c:pt>
                <c:pt idx="32314">
                  <c:v>323.139999999851</c:v>
                </c:pt>
                <c:pt idx="32315">
                  <c:v>323.149999999851</c:v>
                </c:pt>
                <c:pt idx="32316">
                  <c:v>323.159999999851</c:v>
                </c:pt>
                <c:pt idx="32317">
                  <c:v>323.169999999851</c:v>
                </c:pt>
                <c:pt idx="32318">
                  <c:v>323.179999999851</c:v>
                </c:pt>
                <c:pt idx="32319">
                  <c:v>323.189999999851</c:v>
                </c:pt>
                <c:pt idx="32320">
                  <c:v>323.199999999851</c:v>
                </c:pt>
                <c:pt idx="32321">
                  <c:v>323.209999999851</c:v>
                </c:pt>
                <c:pt idx="32322">
                  <c:v>323.219999999851</c:v>
                </c:pt>
                <c:pt idx="32323">
                  <c:v>323.229999999851</c:v>
                </c:pt>
                <c:pt idx="32324">
                  <c:v>323.239999999851</c:v>
                </c:pt>
                <c:pt idx="32325">
                  <c:v>323.249999999851</c:v>
                </c:pt>
                <c:pt idx="32326">
                  <c:v>323.259999999851</c:v>
                </c:pt>
                <c:pt idx="32327">
                  <c:v>323.269999999851</c:v>
                </c:pt>
                <c:pt idx="32328">
                  <c:v>323.279999999851</c:v>
                </c:pt>
                <c:pt idx="32329">
                  <c:v>323.289999999851</c:v>
                </c:pt>
                <c:pt idx="32330">
                  <c:v>323.29999999985</c:v>
                </c:pt>
                <c:pt idx="32331">
                  <c:v>323.30999999985</c:v>
                </c:pt>
                <c:pt idx="32332">
                  <c:v>323.31999999985</c:v>
                </c:pt>
                <c:pt idx="32333">
                  <c:v>323.32999999985</c:v>
                </c:pt>
                <c:pt idx="32334">
                  <c:v>323.33999999985</c:v>
                </c:pt>
                <c:pt idx="32335">
                  <c:v>323.34999999985</c:v>
                </c:pt>
                <c:pt idx="32336">
                  <c:v>323.35999999985</c:v>
                </c:pt>
                <c:pt idx="32337">
                  <c:v>323.36999999985</c:v>
                </c:pt>
                <c:pt idx="32338">
                  <c:v>323.37999999985</c:v>
                </c:pt>
                <c:pt idx="32339">
                  <c:v>323.38999999985</c:v>
                </c:pt>
                <c:pt idx="32340">
                  <c:v>323.39999999985</c:v>
                </c:pt>
                <c:pt idx="32341">
                  <c:v>323.40999999985</c:v>
                </c:pt>
                <c:pt idx="32342">
                  <c:v>323.41999999985</c:v>
                </c:pt>
                <c:pt idx="32343">
                  <c:v>323.42999999985</c:v>
                </c:pt>
                <c:pt idx="32344">
                  <c:v>323.43999999985</c:v>
                </c:pt>
                <c:pt idx="32345">
                  <c:v>323.44999999985</c:v>
                </c:pt>
                <c:pt idx="32346">
                  <c:v>323.4599999998501</c:v>
                </c:pt>
                <c:pt idx="32347">
                  <c:v>323.46999999985</c:v>
                </c:pt>
                <c:pt idx="32348">
                  <c:v>323.47999999985</c:v>
                </c:pt>
                <c:pt idx="32349">
                  <c:v>323.48999999985</c:v>
                </c:pt>
                <c:pt idx="32350">
                  <c:v>323.49999999985</c:v>
                </c:pt>
                <c:pt idx="32351">
                  <c:v>323.50999999985</c:v>
                </c:pt>
                <c:pt idx="32352">
                  <c:v>323.51999999985</c:v>
                </c:pt>
                <c:pt idx="32353">
                  <c:v>323.52999999985</c:v>
                </c:pt>
                <c:pt idx="32354">
                  <c:v>323.53999999985</c:v>
                </c:pt>
                <c:pt idx="32355">
                  <c:v>323.54999999985</c:v>
                </c:pt>
                <c:pt idx="32356">
                  <c:v>323.55999999985</c:v>
                </c:pt>
                <c:pt idx="32357">
                  <c:v>323.56999999985</c:v>
                </c:pt>
                <c:pt idx="32358">
                  <c:v>323.57999999985</c:v>
                </c:pt>
                <c:pt idx="32359">
                  <c:v>323.58999999985</c:v>
                </c:pt>
                <c:pt idx="32360">
                  <c:v>323.59999999985</c:v>
                </c:pt>
                <c:pt idx="32361">
                  <c:v>323.60999999985</c:v>
                </c:pt>
                <c:pt idx="32362">
                  <c:v>323.61999999985</c:v>
                </c:pt>
                <c:pt idx="32363">
                  <c:v>323.62999999985</c:v>
                </c:pt>
                <c:pt idx="32364">
                  <c:v>323.63999999985</c:v>
                </c:pt>
                <c:pt idx="32365">
                  <c:v>323.64999999985</c:v>
                </c:pt>
                <c:pt idx="32366">
                  <c:v>323.65999999985</c:v>
                </c:pt>
                <c:pt idx="32367">
                  <c:v>323.66999999985</c:v>
                </c:pt>
                <c:pt idx="32368">
                  <c:v>323.67999999985</c:v>
                </c:pt>
                <c:pt idx="32369">
                  <c:v>323.68999999985</c:v>
                </c:pt>
                <c:pt idx="32370">
                  <c:v>323.69999999985</c:v>
                </c:pt>
                <c:pt idx="32371">
                  <c:v>323.7099999998501</c:v>
                </c:pt>
                <c:pt idx="32372">
                  <c:v>323.71999999985</c:v>
                </c:pt>
                <c:pt idx="32373">
                  <c:v>323.72999999985</c:v>
                </c:pt>
                <c:pt idx="32374">
                  <c:v>323.73999999985</c:v>
                </c:pt>
                <c:pt idx="32375">
                  <c:v>323.74999999985</c:v>
                </c:pt>
                <c:pt idx="32376">
                  <c:v>323.75999999985</c:v>
                </c:pt>
                <c:pt idx="32377">
                  <c:v>323.76999999985</c:v>
                </c:pt>
                <c:pt idx="32378">
                  <c:v>323.77999999985</c:v>
                </c:pt>
                <c:pt idx="32379">
                  <c:v>323.78999999985</c:v>
                </c:pt>
                <c:pt idx="32380">
                  <c:v>323.79999999985</c:v>
                </c:pt>
                <c:pt idx="32381">
                  <c:v>323.80999999985</c:v>
                </c:pt>
                <c:pt idx="32382">
                  <c:v>323.81999999985</c:v>
                </c:pt>
                <c:pt idx="32383">
                  <c:v>323.82999999985</c:v>
                </c:pt>
                <c:pt idx="32384">
                  <c:v>323.83999999985</c:v>
                </c:pt>
                <c:pt idx="32385">
                  <c:v>323.84999999985</c:v>
                </c:pt>
                <c:pt idx="32386">
                  <c:v>323.85999999985</c:v>
                </c:pt>
                <c:pt idx="32387">
                  <c:v>323.86999999985</c:v>
                </c:pt>
                <c:pt idx="32388">
                  <c:v>323.87999999985</c:v>
                </c:pt>
                <c:pt idx="32389">
                  <c:v>323.88999999985</c:v>
                </c:pt>
                <c:pt idx="32390">
                  <c:v>323.89999999985</c:v>
                </c:pt>
                <c:pt idx="32391">
                  <c:v>323.90999999985</c:v>
                </c:pt>
                <c:pt idx="32392">
                  <c:v>323.91999999985</c:v>
                </c:pt>
                <c:pt idx="32393">
                  <c:v>323.92999999985</c:v>
                </c:pt>
                <c:pt idx="32394">
                  <c:v>323.93999999985</c:v>
                </c:pt>
                <c:pt idx="32395">
                  <c:v>323.94999999985</c:v>
                </c:pt>
                <c:pt idx="32396">
                  <c:v>323.9599999998501</c:v>
                </c:pt>
                <c:pt idx="32397">
                  <c:v>323.96999999985</c:v>
                </c:pt>
                <c:pt idx="32398">
                  <c:v>323.97999999985</c:v>
                </c:pt>
                <c:pt idx="32399">
                  <c:v>323.98999999985</c:v>
                </c:pt>
                <c:pt idx="32400">
                  <c:v>323.99999999985</c:v>
                </c:pt>
                <c:pt idx="32401">
                  <c:v>324.00999999985</c:v>
                </c:pt>
                <c:pt idx="32402">
                  <c:v>324.01999999985</c:v>
                </c:pt>
                <c:pt idx="32403">
                  <c:v>324.02999999985</c:v>
                </c:pt>
                <c:pt idx="32404">
                  <c:v>324.03999999985</c:v>
                </c:pt>
                <c:pt idx="32405">
                  <c:v>324.04999999985</c:v>
                </c:pt>
                <c:pt idx="32406">
                  <c:v>324.05999999985</c:v>
                </c:pt>
                <c:pt idx="32407">
                  <c:v>324.06999999985</c:v>
                </c:pt>
                <c:pt idx="32408">
                  <c:v>324.07999999985</c:v>
                </c:pt>
                <c:pt idx="32409">
                  <c:v>324.08999999985</c:v>
                </c:pt>
                <c:pt idx="32410">
                  <c:v>324.09999999985</c:v>
                </c:pt>
                <c:pt idx="32411">
                  <c:v>324.10999999985</c:v>
                </c:pt>
                <c:pt idx="32412">
                  <c:v>324.11999999985</c:v>
                </c:pt>
                <c:pt idx="32413">
                  <c:v>324.12999999985</c:v>
                </c:pt>
                <c:pt idx="32414">
                  <c:v>324.13999999985</c:v>
                </c:pt>
                <c:pt idx="32415">
                  <c:v>324.14999999985</c:v>
                </c:pt>
                <c:pt idx="32416">
                  <c:v>324.15999999985</c:v>
                </c:pt>
                <c:pt idx="32417">
                  <c:v>324.16999999985</c:v>
                </c:pt>
                <c:pt idx="32418">
                  <c:v>324.17999999985</c:v>
                </c:pt>
                <c:pt idx="32419">
                  <c:v>324.18999999985</c:v>
                </c:pt>
                <c:pt idx="32420">
                  <c:v>324.19999999985</c:v>
                </c:pt>
                <c:pt idx="32421">
                  <c:v>324.2099999998501</c:v>
                </c:pt>
                <c:pt idx="32422">
                  <c:v>324.21999999985</c:v>
                </c:pt>
                <c:pt idx="32423">
                  <c:v>324.22999999985</c:v>
                </c:pt>
                <c:pt idx="32424">
                  <c:v>324.23999999985</c:v>
                </c:pt>
                <c:pt idx="32425">
                  <c:v>324.24999999985</c:v>
                </c:pt>
                <c:pt idx="32426">
                  <c:v>324.25999999985</c:v>
                </c:pt>
                <c:pt idx="32427">
                  <c:v>324.26999999985</c:v>
                </c:pt>
                <c:pt idx="32428">
                  <c:v>324.27999999985</c:v>
                </c:pt>
                <c:pt idx="32429">
                  <c:v>324.28999999985</c:v>
                </c:pt>
                <c:pt idx="32430">
                  <c:v>324.29999999985</c:v>
                </c:pt>
                <c:pt idx="32431">
                  <c:v>324.30999999985</c:v>
                </c:pt>
                <c:pt idx="32432">
                  <c:v>324.31999999985</c:v>
                </c:pt>
                <c:pt idx="32433">
                  <c:v>324.32999999985</c:v>
                </c:pt>
                <c:pt idx="32434">
                  <c:v>324.33999999985</c:v>
                </c:pt>
                <c:pt idx="32435">
                  <c:v>324.34999999985</c:v>
                </c:pt>
                <c:pt idx="32436">
                  <c:v>324.35999999985</c:v>
                </c:pt>
                <c:pt idx="32437">
                  <c:v>324.36999999985</c:v>
                </c:pt>
                <c:pt idx="32438">
                  <c:v>324.37999999985</c:v>
                </c:pt>
                <c:pt idx="32439">
                  <c:v>324.38999999985</c:v>
                </c:pt>
                <c:pt idx="32440">
                  <c:v>324.399999999849</c:v>
                </c:pt>
                <c:pt idx="32441">
                  <c:v>324.409999999849</c:v>
                </c:pt>
                <c:pt idx="32442">
                  <c:v>324.419999999849</c:v>
                </c:pt>
                <c:pt idx="32443">
                  <c:v>324.429999999849</c:v>
                </c:pt>
                <c:pt idx="32444">
                  <c:v>324.439999999849</c:v>
                </c:pt>
                <c:pt idx="32445">
                  <c:v>324.449999999849</c:v>
                </c:pt>
                <c:pt idx="32446">
                  <c:v>324.459999999849</c:v>
                </c:pt>
                <c:pt idx="32447">
                  <c:v>324.4699999998491</c:v>
                </c:pt>
                <c:pt idx="32448">
                  <c:v>324.479999999849</c:v>
                </c:pt>
                <c:pt idx="32449">
                  <c:v>324.489999999849</c:v>
                </c:pt>
                <c:pt idx="32450">
                  <c:v>324.499999999849</c:v>
                </c:pt>
                <c:pt idx="32451">
                  <c:v>324.509999999849</c:v>
                </c:pt>
                <c:pt idx="32452">
                  <c:v>324.519999999849</c:v>
                </c:pt>
                <c:pt idx="32453">
                  <c:v>324.529999999849</c:v>
                </c:pt>
                <c:pt idx="32454">
                  <c:v>324.539999999849</c:v>
                </c:pt>
                <c:pt idx="32455">
                  <c:v>324.549999999849</c:v>
                </c:pt>
                <c:pt idx="32456">
                  <c:v>324.5599999998491</c:v>
                </c:pt>
                <c:pt idx="32457">
                  <c:v>324.569999999849</c:v>
                </c:pt>
                <c:pt idx="32458">
                  <c:v>324.579999999849</c:v>
                </c:pt>
                <c:pt idx="32459">
                  <c:v>324.589999999849</c:v>
                </c:pt>
                <c:pt idx="32460">
                  <c:v>324.599999999849</c:v>
                </c:pt>
                <c:pt idx="32461">
                  <c:v>324.609999999849</c:v>
                </c:pt>
                <c:pt idx="32462">
                  <c:v>324.6199999998491</c:v>
                </c:pt>
                <c:pt idx="32463">
                  <c:v>324.629999999849</c:v>
                </c:pt>
                <c:pt idx="32464">
                  <c:v>324.639999999849</c:v>
                </c:pt>
                <c:pt idx="32465">
                  <c:v>324.649999999849</c:v>
                </c:pt>
                <c:pt idx="32466">
                  <c:v>324.6599999998491</c:v>
                </c:pt>
                <c:pt idx="32467">
                  <c:v>324.669999999849</c:v>
                </c:pt>
                <c:pt idx="32468">
                  <c:v>324.679999999849</c:v>
                </c:pt>
                <c:pt idx="32469">
                  <c:v>324.689999999849</c:v>
                </c:pt>
                <c:pt idx="32470">
                  <c:v>324.699999999849</c:v>
                </c:pt>
                <c:pt idx="32471">
                  <c:v>324.709999999849</c:v>
                </c:pt>
                <c:pt idx="32472">
                  <c:v>324.7199999998491</c:v>
                </c:pt>
                <c:pt idx="32473">
                  <c:v>324.729999999849</c:v>
                </c:pt>
                <c:pt idx="32474">
                  <c:v>324.739999999849</c:v>
                </c:pt>
                <c:pt idx="32475">
                  <c:v>324.749999999849</c:v>
                </c:pt>
                <c:pt idx="32476">
                  <c:v>324.759999999849</c:v>
                </c:pt>
                <c:pt idx="32477">
                  <c:v>324.769999999849</c:v>
                </c:pt>
                <c:pt idx="32478">
                  <c:v>324.779999999849</c:v>
                </c:pt>
                <c:pt idx="32479">
                  <c:v>324.789999999849</c:v>
                </c:pt>
                <c:pt idx="32480">
                  <c:v>324.799999999849</c:v>
                </c:pt>
                <c:pt idx="32481">
                  <c:v>324.8099999998491</c:v>
                </c:pt>
                <c:pt idx="32482">
                  <c:v>324.819999999849</c:v>
                </c:pt>
                <c:pt idx="32483">
                  <c:v>324.829999999849</c:v>
                </c:pt>
                <c:pt idx="32484">
                  <c:v>324.839999999849</c:v>
                </c:pt>
                <c:pt idx="32485">
                  <c:v>324.8499999998491</c:v>
                </c:pt>
                <c:pt idx="32486">
                  <c:v>324.859999999849</c:v>
                </c:pt>
                <c:pt idx="32487">
                  <c:v>324.8699999998491</c:v>
                </c:pt>
                <c:pt idx="32488">
                  <c:v>324.879999999849</c:v>
                </c:pt>
                <c:pt idx="32489">
                  <c:v>324.889999999849</c:v>
                </c:pt>
                <c:pt idx="32490">
                  <c:v>324.899999999849</c:v>
                </c:pt>
                <c:pt idx="32491">
                  <c:v>324.909999999849</c:v>
                </c:pt>
                <c:pt idx="32492">
                  <c:v>324.919999999849</c:v>
                </c:pt>
                <c:pt idx="32493">
                  <c:v>324.929999999849</c:v>
                </c:pt>
                <c:pt idx="32494">
                  <c:v>324.939999999849</c:v>
                </c:pt>
                <c:pt idx="32495">
                  <c:v>324.949999999849</c:v>
                </c:pt>
                <c:pt idx="32496">
                  <c:v>324.959999999849</c:v>
                </c:pt>
                <c:pt idx="32497">
                  <c:v>324.9699999998491</c:v>
                </c:pt>
                <c:pt idx="32498">
                  <c:v>324.979999999849</c:v>
                </c:pt>
                <c:pt idx="32499">
                  <c:v>324.989999999849</c:v>
                </c:pt>
                <c:pt idx="32500">
                  <c:v>324.999999999849</c:v>
                </c:pt>
                <c:pt idx="32501">
                  <c:v>325.009999999849</c:v>
                </c:pt>
                <c:pt idx="32502">
                  <c:v>325.019999999849</c:v>
                </c:pt>
                <c:pt idx="32503">
                  <c:v>325.029999999849</c:v>
                </c:pt>
                <c:pt idx="32504">
                  <c:v>325.039999999849</c:v>
                </c:pt>
                <c:pt idx="32505">
                  <c:v>325.049999999849</c:v>
                </c:pt>
                <c:pt idx="32506">
                  <c:v>325.0599999998491</c:v>
                </c:pt>
                <c:pt idx="32507">
                  <c:v>325.069999999849</c:v>
                </c:pt>
                <c:pt idx="32508">
                  <c:v>325.079999999849</c:v>
                </c:pt>
                <c:pt idx="32509">
                  <c:v>325.089999999849</c:v>
                </c:pt>
                <c:pt idx="32510">
                  <c:v>325.099999999849</c:v>
                </c:pt>
                <c:pt idx="32511">
                  <c:v>325.109999999849</c:v>
                </c:pt>
                <c:pt idx="32512">
                  <c:v>325.1199999998491</c:v>
                </c:pt>
                <c:pt idx="32513">
                  <c:v>325.129999999849</c:v>
                </c:pt>
                <c:pt idx="32514">
                  <c:v>325.139999999849</c:v>
                </c:pt>
                <c:pt idx="32515">
                  <c:v>325.149999999849</c:v>
                </c:pt>
                <c:pt idx="32516">
                  <c:v>325.1599999998491</c:v>
                </c:pt>
                <c:pt idx="32517">
                  <c:v>325.169999999849</c:v>
                </c:pt>
                <c:pt idx="32518">
                  <c:v>325.179999999849</c:v>
                </c:pt>
                <c:pt idx="32519">
                  <c:v>325.189999999849</c:v>
                </c:pt>
                <c:pt idx="32520">
                  <c:v>325.199999999849</c:v>
                </c:pt>
                <c:pt idx="32521">
                  <c:v>325.209999999849</c:v>
                </c:pt>
                <c:pt idx="32522">
                  <c:v>325.2199999998491</c:v>
                </c:pt>
                <c:pt idx="32523">
                  <c:v>325.229999999849</c:v>
                </c:pt>
                <c:pt idx="32524">
                  <c:v>325.239999999849</c:v>
                </c:pt>
                <c:pt idx="32525">
                  <c:v>325.249999999849</c:v>
                </c:pt>
                <c:pt idx="32526">
                  <c:v>325.259999999849</c:v>
                </c:pt>
                <c:pt idx="32527">
                  <c:v>325.269999999849</c:v>
                </c:pt>
                <c:pt idx="32528">
                  <c:v>325.279999999849</c:v>
                </c:pt>
                <c:pt idx="32529">
                  <c:v>325.289999999849</c:v>
                </c:pt>
                <c:pt idx="32530">
                  <c:v>325.299999999849</c:v>
                </c:pt>
                <c:pt idx="32531">
                  <c:v>325.3099999998491</c:v>
                </c:pt>
                <c:pt idx="32532">
                  <c:v>325.319999999849</c:v>
                </c:pt>
                <c:pt idx="32533">
                  <c:v>325.329999999849</c:v>
                </c:pt>
                <c:pt idx="32534">
                  <c:v>325.339999999849</c:v>
                </c:pt>
                <c:pt idx="32535">
                  <c:v>325.3499999998491</c:v>
                </c:pt>
                <c:pt idx="32536">
                  <c:v>325.359999999849</c:v>
                </c:pt>
                <c:pt idx="32537">
                  <c:v>325.3699999998491</c:v>
                </c:pt>
                <c:pt idx="32538">
                  <c:v>325.379999999849</c:v>
                </c:pt>
                <c:pt idx="32539">
                  <c:v>325.389999999849</c:v>
                </c:pt>
                <c:pt idx="32540">
                  <c:v>325.399999999849</c:v>
                </c:pt>
                <c:pt idx="32541">
                  <c:v>325.409999999849</c:v>
                </c:pt>
                <c:pt idx="32542">
                  <c:v>325.419999999849</c:v>
                </c:pt>
                <c:pt idx="32543">
                  <c:v>325.429999999849</c:v>
                </c:pt>
                <c:pt idx="32544">
                  <c:v>325.439999999849</c:v>
                </c:pt>
                <c:pt idx="32545">
                  <c:v>325.449999999849</c:v>
                </c:pt>
                <c:pt idx="32546">
                  <c:v>325.459999999849</c:v>
                </c:pt>
                <c:pt idx="32547">
                  <c:v>325.4699999998491</c:v>
                </c:pt>
                <c:pt idx="32548">
                  <c:v>325.479999999849</c:v>
                </c:pt>
                <c:pt idx="32549">
                  <c:v>325.489999999849</c:v>
                </c:pt>
                <c:pt idx="32550">
                  <c:v>325.499999999848</c:v>
                </c:pt>
                <c:pt idx="32551">
                  <c:v>325.509999999848</c:v>
                </c:pt>
                <c:pt idx="32552">
                  <c:v>325.519999999848</c:v>
                </c:pt>
                <c:pt idx="32553">
                  <c:v>325.529999999848</c:v>
                </c:pt>
                <c:pt idx="32554">
                  <c:v>325.539999999848</c:v>
                </c:pt>
                <c:pt idx="32555">
                  <c:v>325.549999999848</c:v>
                </c:pt>
                <c:pt idx="32556">
                  <c:v>325.559999999848</c:v>
                </c:pt>
                <c:pt idx="32557">
                  <c:v>325.569999999848</c:v>
                </c:pt>
                <c:pt idx="32558">
                  <c:v>325.579999999848</c:v>
                </c:pt>
                <c:pt idx="32559">
                  <c:v>325.589999999848</c:v>
                </c:pt>
                <c:pt idx="32560">
                  <c:v>325.599999999848</c:v>
                </c:pt>
                <c:pt idx="32561">
                  <c:v>325.609999999848</c:v>
                </c:pt>
                <c:pt idx="32562">
                  <c:v>325.619999999848</c:v>
                </c:pt>
                <c:pt idx="32563">
                  <c:v>325.629999999848</c:v>
                </c:pt>
                <c:pt idx="32564">
                  <c:v>325.639999999848</c:v>
                </c:pt>
                <c:pt idx="32565">
                  <c:v>325.649999999848</c:v>
                </c:pt>
                <c:pt idx="32566">
                  <c:v>325.6599999998481</c:v>
                </c:pt>
                <c:pt idx="32567">
                  <c:v>325.669999999848</c:v>
                </c:pt>
                <c:pt idx="32568">
                  <c:v>325.679999999848</c:v>
                </c:pt>
                <c:pt idx="32569">
                  <c:v>325.689999999848</c:v>
                </c:pt>
                <c:pt idx="32570">
                  <c:v>325.699999999848</c:v>
                </c:pt>
                <c:pt idx="32571">
                  <c:v>325.709999999848</c:v>
                </c:pt>
                <c:pt idx="32572">
                  <c:v>325.7199999998481</c:v>
                </c:pt>
                <c:pt idx="32573">
                  <c:v>325.729999999848</c:v>
                </c:pt>
                <c:pt idx="32574">
                  <c:v>325.739999999848</c:v>
                </c:pt>
                <c:pt idx="32575">
                  <c:v>325.749999999848</c:v>
                </c:pt>
                <c:pt idx="32576">
                  <c:v>325.759999999848</c:v>
                </c:pt>
                <c:pt idx="32577">
                  <c:v>325.769999999848</c:v>
                </c:pt>
                <c:pt idx="32578">
                  <c:v>325.779999999848</c:v>
                </c:pt>
                <c:pt idx="32579">
                  <c:v>325.789999999848</c:v>
                </c:pt>
                <c:pt idx="32580">
                  <c:v>325.799999999848</c:v>
                </c:pt>
                <c:pt idx="32581">
                  <c:v>325.809999999848</c:v>
                </c:pt>
                <c:pt idx="32582">
                  <c:v>325.819999999848</c:v>
                </c:pt>
                <c:pt idx="32583">
                  <c:v>325.829999999848</c:v>
                </c:pt>
                <c:pt idx="32584">
                  <c:v>325.839999999848</c:v>
                </c:pt>
                <c:pt idx="32585">
                  <c:v>325.849999999848</c:v>
                </c:pt>
                <c:pt idx="32586">
                  <c:v>325.859999999848</c:v>
                </c:pt>
                <c:pt idx="32587">
                  <c:v>325.869999999848</c:v>
                </c:pt>
                <c:pt idx="32588">
                  <c:v>325.879999999848</c:v>
                </c:pt>
                <c:pt idx="32589">
                  <c:v>325.889999999848</c:v>
                </c:pt>
                <c:pt idx="32590">
                  <c:v>325.899999999848</c:v>
                </c:pt>
                <c:pt idx="32591">
                  <c:v>325.9099999998481</c:v>
                </c:pt>
                <c:pt idx="32592">
                  <c:v>325.919999999848</c:v>
                </c:pt>
                <c:pt idx="32593">
                  <c:v>325.929999999848</c:v>
                </c:pt>
                <c:pt idx="32594">
                  <c:v>325.939999999848</c:v>
                </c:pt>
                <c:pt idx="32595">
                  <c:v>325.949999999848</c:v>
                </c:pt>
                <c:pt idx="32596">
                  <c:v>325.959999999848</c:v>
                </c:pt>
                <c:pt idx="32597">
                  <c:v>325.9699999998481</c:v>
                </c:pt>
                <c:pt idx="32598">
                  <c:v>325.979999999848</c:v>
                </c:pt>
                <c:pt idx="32599">
                  <c:v>325.989999999848</c:v>
                </c:pt>
                <c:pt idx="32600">
                  <c:v>325.999999999848</c:v>
                </c:pt>
                <c:pt idx="32601">
                  <c:v>326.009999999848</c:v>
                </c:pt>
                <c:pt idx="32602">
                  <c:v>326.019999999848</c:v>
                </c:pt>
                <c:pt idx="32603">
                  <c:v>326.029999999848</c:v>
                </c:pt>
                <c:pt idx="32604">
                  <c:v>326.039999999848</c:v>
                </c:pt>
                <c:pt idx="32605">
                  <c:v>326.049999999848</c:v>
                </c:pt>
                <c:pt idx="32606">
                  <c:v>326.059999999848</c:v>
                </c:pt>
                <c:pt idx="32607">
                  <c:v>326.069999999848</c:v>
                </c:pt>
                <c:pt idx="32608">
                  <c:v>326.079999999848</c:v>
                </c:pt>
                <c:pt idx="32609">
                  <c:v>326.089999999848</c:v>
                </c:pt>
                <c:pt idx="32610">
                  <c:v>326.099999999848</c:v>
                </c:pt>
                <c:pt idx="32611">
                  <c:v>326.109999999848</c:v>
                </c:pt>
                <c:pt idx="32612">
                  <c:v>326.119999999848</c:v>
                </c:pt>
                <c:pt idx="32613">
                  <c:v>326.129999999848</c:v>
                </c:pt>
                <c:pt idx="32614">
                  <c:v>326.139999999848</c:v>
                </c:pt>
                <c:pt idx="32615">
                  <c:v>326.149999999848</c:v>
                </c:pt>
                <c:pt idx="32616">
                  <c:v>326.1599999998481</c:v>
                </c:pt>
                <c:pt idx="32617">
                  <c:v>326.169999999848</c:v>
                </c:pt>
                <c:pt idx="32618">
                  <c:v>326.179999999848</c:v>
                </c:pt>
                <c:pt idx="32619">
                  <c:v>326.189999999848</c:v>
                </c:pt>
                <c:pt idx="32620">
                  <c:v>326.199999999848</c:v>
                </c:pt>
                <c:pt idx="32621">
                  <c:v>326.209999999848</c:v>
                </c:pt>
                <c:pt idx="32622">
                  <c:v>326.2199999998481</c:v>
                </c:pt>
                <c:pt idx="32623">
                  <c:v>326.229999999848</c:v>
                </c:pt>
                <c:pt idx="32624">
                  <c:v>326.239999999848</c:v>
                </c:pt>
                <c:pt idx="32625">
                  <c:v>326.249999999848</c:v>
                </c:pt>
                <c:pt idx="32626">
                  <c:v>326.259999999848</c:v>
                </c:pt>
                <c:pt idx="32627">
                  <c:v>326.269999999848</c:v>
                </c:pt>
                <c:pt idx="32628">
                  <c:v>326.279999999848</c:v>
                </c:pt>
                <c:pt idx="32629">
                  <c:v>326.289999999848</c:v>
                </c:pt>
                <c:pt idx="32630">
                  <c:v>326.299999999848</c:v>
                </c:pt>
                <c:pt idx="32631">
                  <c:v>326.309999999848</c:v>
                </c:pt>
                <c:pt idx="32632">
                  <c:v>326.319999999848</c:v>
                </c:pt>
                <c:pt idx="32633">
                  <c:v>326.329999999848</c:v>
                </c:pt>
                <c:pt idx="32634">
                  <c:v>326.339999999848</c:v>
                </c:pt>
                <c:pt idx="32635">
                  <c:v>326.349999999848</c:v>
                </c:pt>
                <c:pt idx="32636">
                  <c:v>326.359999999848</c:v>
                </c:pt>
                <c:pt idx="32637">
                  <c:v>326.369999999848</c:v>
                </c:pt>
                <c:pt idx="32638">
                  <c:v>326.379999999848</c:v>
                </c:pt>
                <c:pt idx="32639">
                  <c:v>326.389999999848</c:v>
                </c:pt>
                <c:pt idx="32640">
                  <c:v>326.399999999848</c:v>
                </c:pt>
                <c:pt idx="32641">
                  <c:v>326.4099999998481</c:v>
                </c:pt>
                <c:pt idx="32642">
                  <c:v>326.419999999848</c:v>
                </c:pt>
                <c:pt idx="32643">
                  <c:v>326.429999999848</c:v>
                </c:pt>
                <c:pt idx="32644">
                  <c:v>326.439999999848</c:v>
                </c:pt>
                <c:pt idx="32645">
                  <c:v>326.449999999848</c:v>
                </c:pt>
                <c:pt idx="32646">
                  <c:v>326.459999999848</c:v>
                </c:pt>
                <c:pt idx="32647">
                  <c:v>326.4699999998481</c:v>
                </c:pt>
                <c:pt idx="32648">
                  <c:v>326.479999999848</c:v>
                </c:pt>
                <c:pt idx="32649">
                  <c:v>326.489999999848</c:v>
                </c:pt>
                <c:pt idx="32650">
                  <c:v>326.499999999848</c:v>
                </c:pt>
                <c:pt idx="32651">
                  <c:v>326.509999999848</c:v>
                </c:pt>
                <c:pt idx="32652">
                  <c:v>326.519999999848</c:v>
                </c:pt>
                <c:pt idx="32653">
                  <c:v>326.529999999848</c:v>
                </c:pt>
                <c:pt idx="32654">
                  <c:v>326.539999999848</c:v>
                </c:pt>
                <c:pt idx="32655">
                  <c:v>326.549999999848</c:v>
                </c:pt>
                <c:pt idx="32656">
                  <c:v>326.559999999848</c:v>
                </c:pt>
                <c:pt idx="32657">
                  <c:v>326.569999999848</c:v>
                </c:pt>
                <c:pt idx="32658">
                  <c:v>326.579999999848</c:v>
                </c:pt>
                <c:pt idx="32659">
                  <c:v>326.589999999848</c:v>
                </c:pt>
                <c:pt idx="32660">
                  <c:v>326.599999999847</c:v>
                </c:pt>
                <c:pt idx="32661">
                  <c:v>326.6099999998471</c:v>
                </c:pt>
                <c:pt idx="32662">
                  <c:v>326.619999999847</c:v>
                </c:pt>
                <c:pt idx="32663">
                  <c:v>326.629999999847</c:v>
                </c:pt>
                <c:pt idx="32664">
                  <c:v>326.639999999847</c:v>
                </c:pt>
                <c:pt idx="32665">
                  <c:v>326.649999999847</c:v>
                </c:pt>
                <c:pt idx="32666">
                  <c:v>326.659999999847</c:v>
                </c:pt>
                <c:pt idx="32667">
                  <c:v>326.6699999998471</c:v>
                </c:pt>
                <c:pt idx="32668">
                  <c:v>326.679999999847</c:v>
                </c:pt>
                <c:pt idx="32669">
                  <c:v>326.689999999847</c:v>
                </c:pt>
                <c:pt idx="32670">
                  <c:v>326.699999999847</c:v>
                </c:pt>
                <c:pt idx="32671">
                  <c:v>326.709999999847</c:v>
                </c:pt>
                <c:pt idx="32672">
                  <c:v>326.719999999847</c:v>
                </c:pt>
                <c:pt idx="32673">
                  <c:v>326.729999999847</c:v>
                </c:pt>
                <c:pt idx="32674">
                  <c:v>326.739999999847</c:v>
                </c:pt>
                <c:pt idx="32675">
                  <c:v>326.749999999847</c:v>
                </c:pt>
                <c:pt idx="32676">
                  <c:v>326.7599999998471</c:v>
                </c:pt>
                <c:pt idx="32677">
                  <c:v>326.769999999847</c:v>
                </c:pt>
                <c:pt idx="32678">
                  <c:v>326.779999999847</c:v>
                </c:pt>
                <c:pt idx="32679">
                  <c:v>326.789999999847</c:v>
                </c:pt>
                <c:pt idx="32680">
                  <c:v>326.799999999847</c:v>
                </c:pt>
                <c:pt idx="32681">
                  <c:v>326.809999999847</c:v>
                </c:pt>
                <c:pt idx="32682">
                  <c:v>326.8199999998471</c:v>
                </c:pt>
                <c:pt idx="32683">
                  <c:v>326.829999999847</c:v>
                </c:pt>
                <c:pt idx="32684">
                  <c:v>326.839999999847</c:v>
                </c:pt>
                <c:pt idx="32685">
                  <c:v>326.849999999847</c:v>
                </c:pt>
                <c:pt idx="32686">
                  <c:v>326.8599999998471</c:v>
                </c:pt>
                <c:pt idx="32687">
                  <c:v>326.869999999847</c:v>
                </c:pt>
                <c:pt idx="32688">
                  <c:v>326.879999999847</c:v>
                </c:pt>
                <c:pt idx="32689">
                  <c:v>326.889999999847</c:v>
                </c:pt>
                <c:pt idx="32690">
                  <c:v>326.899999999847</c:v>
                </c:pt>
                <c:pt idx="32691">
                  <c:v>326.909999999847</c:v>
                </c:pt>
                <c:pt idx="32692">
                  <c:v>326.9199999998471</c:v>
                </c:pt>
                <c:pt idx="32693">
                  <c:v>326.929999999847</c:v>
                </c:pt>
                <c:pt idx="32694">
                  <c:v>326.939999999847</c:v>
                </c:pt>
                <c:pt idx="32695">
                  <c:v>326.949999999847</c:v>
                </c:pt>
                <c:pt idx="32696">
                  <c:v>326.959999999847</c:v>
                </c:pt>
                <c:pt idx="32697">
                  <c:v>326.969999999847</c:v>
                </c:pt>
                <c:pt idx="32698">
                  <c:v>326.979999999847</c:v>
                </c:pt>
                <c:pt idx="32699">
                  <c:v>326.989999999847</c:v>
                </c:pt>
                <c:pt idx="32700">
                  <c:v>326.999999999847</c:v>
                </c:pt>
                <c:pt idx="32701">
                  <c:v>327.0099999998471</c:v>
                </c:pt>
                <c:pt idx="32702">
                  <c:v>327.019999999847</c:v>
                </c:pt>
                <c:pt idx="32703">
                  <c:v>327.029999999847</c:v>
                </c:pt>
                <c:pt idx="32704">
                  <c:v>327.039999999847</c:v>
                </c:pt>
                <c:pt idx="32705">
                  <c:v>327.0499999998471</c:v>
                </c:pt>
                <c:pt idx="32706">
                  <c:v>327.059999999847</c:v>
                </c:pt>
                <c:pt idx="32707">
                  <c:v>327.0699999998471</c:v>
                </c:pt>
                <c:pt idx="32708">
                  <c:v>327.079999999847</c:v>
                </c:pt>
                <c:pt idx="32709">
                  <c:v>327.089999999847</c:v>
                </c:pt>
                <c:pt idx="32710">
                  <c:v>327.099999999847</c:v>
                </c:pt>
                <c:pt idx="32711">
                  <c:v>327.1099999998471</c:v>
                </c:pt>
                <c:pt idx="32712">
                  <c:v>327.119999999847</c:v>
                </c:pt>
                <c:pt idx="32713">
                  <c:v>327.129999999847</c:v>
                </c:pt>
                <c:pt idx="32714">
                  <c:v>327.139999999847</c:v>
                </c:pt>
                <c:pt idx="32715">
                  <c:v>327.149999999847</c:v>
                </c:pt>
                <c:pt idx="32716">
                  <c:v>327.159999999847</c:v>
                </c:pt>
                <c:pt idx="32717">
                  <c:v>327.1699999998471</c:v>
                </c:pt>
                <c:pt idx="32718">
                  <c:v>327.179999999847</c:v>
                </c:pt>
                <c:pt idx="32719">
                  <c:v>327.189999999847</c:v>
                </c:pt>
                <c:pt idx="32720">
                  <c:v>327.199999999847</c:v>
                </c:pt>
                <c:pt idx="32721">
                  <c:v>327.209999999847</c:v>
                </c:pt>
                <c:pt idx="32722">
                  <c:v>327.219999999847</c:v>
                </c:pt>
                <c:pt idx="32723">
                  <c:v>327.229999999847</c:v>
                </c:pt>
                <c:pt idx="32724">
                  <c:v>327.239999999847</c:v>
                </c:pt>
                <c:pt idx="32725">
                  <c:v>327.249999999847</c:v>
                </c:pt>
                <c:pt idx="32726">
                  <c:v>327.2599999998471</c:v>
                </c:pt>
                <c:pt idx="32727">
                  <c:v>327.269999999847</c:v>
                </c:pt>
                <c:pt idx="32728">
                  <c:v>327.279999999847</c:v>
                </c:pt>
                <c:pt idx="32729">
                  <c:v>327.289999999847</c:v>
                </c:pt>
                <c:pt idx="32730">
                  <c:v>327.299999999847</c:v>
                </c:pt>
                <c:pt idx="32731">
                  <c:v>327.309999999847</c:v>
                </c:pt>
                <c:pt idx="32732">
                  <c:v>327.3199999998471</c:v>
                </c:pt>
                <c:pt idx="32733">
                  <c:v>327.329999999847</c:v>
                </c:pt>
                <c:pt idx="32734">
                  <c:v>327.339999999847</c:v>
                </c:pt>
                <c:pt idx="32735">
                  <c:v>327.349999999847</c:v>
                </c:pt>
                <c:pt idx="32736">
                  <c:v>327.3599999998471</c:v>
                </c:pt>
                <c:pt idx="32737">
                  <c:v>327.369999999847</c:v>
                </c:pt>
                <c:pt idx="32738">
                  <c:v>327.379999999847</c:v>
                </c:pt>
                <c:pt idx="32739">
                  <c:v>327.389999999847</c:v>
                </c:pt>
                <c:pt idx="32740">
                  <c:v>327.399999999847</c:v>
                </c:pt>
                <c:pt idx="32741">
                  <c:v>327.409999999847</c:v>
                </c:pt>
                <c:pt idx="32742">
                  <c:v>327.4199999998471</c:v>
                </c:pt>
                <c:pt idx="32743">
                  <c:v>327.429999999847</c:v>
                </c:pt>
                <c:pt idx="32744">
                  <c:v>327.439999999847</c:v>
                </c:pt>
                <c:pt idx="32745">
                  <c:v>327.449999999847</c:v>
                </c:pt>
                <c:pt idx="32746">
                  <c:v>327.459999999847</c:v>
                </c:pt>
                <c:pt idx="32747">
                  <c:v>327.469999999847</c:v>
                </c:pt>
                <c:pt idx="32748">
                  <c:v>327.479999999847</c:v>
                </c:pt>
                <c:pt idx="32749">
                  <c:v>327.489999999847</c:v>
                </c:pt>
                <c:pt idx="32750">
                  <c:v>327.499999999847</c:v>
                </c:pt>
                <c:pt idx="32751">
                  <c:v>327.5099999998471</c:v>
                </c:pt>
                <c:pt idx="32752">
                  <c:v>327.519999999847</c:v>
                </c:pt>
                <c:pt idx="32753">
                  <c:v>327.529999999847</c:v>
                </c:pt>
                <c:pt idx="32754">
                  <c:v>327.539999999847</c:v>
                </c:pt>
                <c:pt idx="32755">
                  <c:v>327.5499999998471</c:v>
                </c:pt>
                <c:pt idx="32756">
                  <c:v>327.559999999847</c:v>
                </c:pt>
                <c:pt idx="32757">
                  <c:v>327.5699999998471</c:v>
                </c:pt>
                <c:pt idx="32758">
                  <c:v>327.579999999847</c:v>
                </c:pt>
                <c:pt idx="32759">
                  <c:v>327.589999999847</c:v>
                </c:pt>
                <c:pt idx="32760">
                  <c:v>327.599999999847</c:v>
                </c:pt>
                <c:pt idx="32761">
                  <c:v>327.6099999998471</c:v>
                </c:pt>
                <c:pt idx="32762">
                  <c:v>327.619999999847</c:v>
                </c:pt>
                <c:pt idx="32763">
                  <c:v>327.629999999847</c:v>
                </c:pt>
                <c:pt idx="32764">
                  <c:v>327.639999999847</c:v>
                </c:pt>
                <c:pt idx="32765">
                  <c:v>327.649999999847</c:v>
                </c:pt>
                <c:pt idx="32766">
                  <c:v>327.659999999847</c:v>
                </c:pt>
                <c:pt idx="32767">
                  <c:v>327.6699999998471</c:v>
                </c:pt>
                <c:pt idx="32768">
                  <c:v>327.679999999847</c:v>
                </c:pt>
                <c:pt idx="32769">
                  <c:v>327.689999999847</c:v>
                </c:pt>
                <c:pt idx="32770">
                  <c:v>327.699999999846</c:v>
                </c:pt>
                <c:pt idx="32771">
                  <c:v>327.709999999846</c:v>
                </c:pt>
                <c:pt idx="32772">
                  <c:v>327.719999999846</c:v>
                </c:pt>
                <c:pt idx="32773">
                  <c:v>327.729999999846</c:v>
                </c:pt>
                <c:pt idx="32774">
                  <c:v>327.739999999846</c:v>
                </c:pt>
                <c:pt idx="32775">
                  <c:v>327.749999999846</c:v>
                </c:pt>
                <c:pt idx="32776">
                  <c:v>327.759999999846</c:v>
                </c:pt>
                <c:pt idx="32777">
                  <c:v>327.769999999846</c:v>
                </c:pt>
                <c:pt idx="32778">
                  <c:v>327.779999999846</c:v>
                </c:pt>
                <c:pt idx="32779">
                  <c:v>327.789999999846</c:v>
                </c:pt>
                <c:pt idx="32780">
                  <c:v>327.799999999846</c:v>
                </c:pt>
                <c:pt idx="32781">
                  <c:v>327.809999999846</c:v>
                </c:pt>
                <c:pt idx="32782">
                  <c:v>327.819999999846</c:v>
                </c:pt>
                <c:pt idx="32783">
                  <c:v>327.829999999846</c:v>
                </c:pt>
                <c:pt idx="32784">
                  <c:v>327.839999999846</c:v>
                </c:pt>
                <c:pt idx="32785">
                  <c:v>327.849999999846</c:v>
                </c:pt>
                <c:pt idx="32786">
                  <c:v>327.859999999846</c:v>
                </c:pt>
                <c:pt idx="32787">
                  <c:v>327.869999999846</c:v>
                </c:pt>
                <c:pt idx="32788">
                  <c:v>327.879999999846</c:v>
                </c:pt>
                <c:pt idx="32789">
                  <c:v>327.889999999846</c:v>
                </c:pt>
                <c:pt idx="32790">
                  <c:v>327.899999999846</c:v>
                </c:pt>
                <c:pt idx="32791">
                  <c:v>327.909999999846</c:v>
                </c:pt>
                <c:pt idx="32792">
                  <c:v>327.9199999998461</c:v>
                </c:pt>
                <c:pt idx="32793">
                  <c:v>327.929999999846</c:v>
                </c:pt>
                <c:pt idx="32794">
                  <c:v>327.939999999846</c:v>
                </c:pt>
                <c:pt idx="32795">
                  <c:v>327.949999999846</c:v>
                </c:pt>
                <c:pt idx="32796">
                  <c:v>327.959999999846</c:v>
                </c:pt>
                <c:pt idx="32797">
                  <c:v>327.969999999846</c:v>
                </c:pt>
                <c:pt idx="32798">
                  <c:v>327.979999999846</c:v>
                </c:pt>
                <c:pt idx="32799">
                  <c:v>327.989999999846</c:v>
                </c:pt>
                <c:pt idx="32800">
                  <c:v>327.999999999846</c:v>
                </c:pt>
                <c:pt idx="32801">
                  <c:v>328.009999999846</c:v>
                </c:pt>
                <c:pt idx="32802">
                  <c:v>328.019999999846</c:v>
                </c:pt>
                <c:pt idx="32803">
                  <c:v>328.029999999846</c:v>
                </c:pt>
                <c:pt idx="32804">
                  <c:v>328.039999999846</c:v>
                </c:pt>
                <c:pt idx="32805">
                  <c:v>328.049999999846</c:v>
                </c:pt>
                <c:pt idx="32806">
                  <c:v>328.059999999846</c:v>
                </c:pt>
                <c:pt idx="32807">
                  <c:v>328.069999999846</c:v>
                </c:pt>
                <c:pt idx="32808">
                  <c:v>328.079999999846</c:v>
                </c:pt>
                <c:pt idx="32809">
                  <c:v>328.089999999846</c:v>
                </c:pt>
                <c:pt idx="32810">
                  <c:v>328.099999999846</c:v>
                </c:pt>
                <c:pt idx="32811">
                  <c:v>328.109999999846</c:v>
                </c:pt>
                <c:pt idx="32812">
                  <c:v>328.119999999846</c:v>
                </c:pt>
                <c:pt idx="32813">
                  <c:v>328.129999999846</c:v>
                </c:pt>
                <c:pt idx="32814">
                  <c:v>328.139999999846</c:v>
                </c:pt>
                <c:pt idx="32815">
                  <c:v>328.149999999846</c:v>
                </c:pt>
                <c:pt idx="32816">
                  <c:v>328.159999999846</c:v>
                </c:pt>
                <c:pt idx="32817">
                  <c:v>328.1699999998461</c:v>
                </c:pt>
                <c:pt idx="32818">
                  <c:v>328.179999999846</c:v>
                </c:pt>
                <c:pt idx="32819">
                  <c:v>328.189999999846</c:v>
                </c:pt>
                <c:pt idx="32820">
                  <c:v>328.199999999846</c:v>
                </c:pt>
                <c:pt idx="32821">
                  <c:v>328.209999999846</c:v>
                </c:pt>
                <c:pt idx="32822">
                  <c:v>328.219999999846</c:v>
                </c:pt>
                <c:pt idx="32823">
                  <c:v>328.229999999846</c:v>
                </c:pt>
                <c:pt idx="32824">
                  <c:v>328.239999999846</c:v>
                </c:pt>
                <c:pt idx="32825">
                  <c:v>328.249999999846</c:v>
                </c:pt>
                <c:pt idx="32826">
                  <c:v>328.259999999846</c:v>
                </c:pt>
                <c:pt idx="32827">
                  <c:v>328.269999999846</c:v>
                </c:pt>
                <c:pt idx="32828">
                  <c:v>328.279999999846</c:v>
                </c:pt>
                <c:pt idx="32829">
                  <c:v>328.289999999846</c:v>
                </c:pt>
                <c:pt idx="32830">
                  <c:v>328.299999999846</c:v>
                </c:pt>
                <c:pt idx="32831">
                  <c:v>328.309999999846</c:v>
                </c:pt>
                <c:pt idx="32832">
                  <c:v>328.319999999846</c:v>
                </c:pt>
                <c:pt idx="32833">
                  <c:v>328.329999999846</c:v>
                </c:pt>
                <c:pt idx="32834">
                  <c:v>328.339999999846</c:v>
                </c:pt>
                <c:pt idx="32835">
                  <c:v>328.349999999846</c:v>
                </c:pt>
                <c:pt idx="32836">
                  <c:v>328.359999999846</c:v>
                </c:pt>
                <c:pt idx="32837">
                  <c:v>328.369999999846</c:v>
                </c:pt>
                <c:pt idx="32838">
                  <c:v>328.379999999846</c:v>
                </c:pt>
                <c:pt idx="32839">
                  <c:v>328.389999999846</c:v>
                </c:pt>
                <c:pt idx="32840">
                  <c:v>328.399999999846</c:v>
                </c:pt>
                <c:pt idx="32841">
                  <c:v>328.409999999846</c:v>
                </c:pt>
                <c:pt idx="32842">
                  <c:v>328.4199999998461</c:v>
                </c:pt>
                <c:pt idx="32843">
                  <c:v>328.429999999846</c:v>
                </c:pt>
                <c:pt idx="32844">
                  <c:v>328.439999999846</c:v>
                </c:pt>
                <c:pt idx="32845">
                  <c:v>328.449999999846</c:v>
                </c:pt>
                <c:pt idx="32846">
                  <c:v>328.459999999846</c:v>
                </c:pt>
                <c:pt idx="32847">
                  <c:v>328.469999999846</c:v>
                </c:pt>
                <c:pt idx="32848">
                  <c:v>328.479999999846</c:v>
                </c:pt>
                <c:pt idx="32849">
                  <c:v>328.489999999846</c:v>
                </c:pt>
                <c:pt idx="32850">
                  <c:v>328.499999999846</c:v>
                </c:pt>
                <c:pt idx="32851">
                  <c:v>328.509999999846</c:v>
                </c:pt>
                <c:pt idx="32852">
                  <c:v>328.519999999846</c:v>
                </c:pt>
                <c:pt idx="32853">
                  <c:v>328.529999999846</c:v>
                </c:pt>
                <c:pt idx="32854">
                  <c:v>328.539999999846</c:v>
                </c:pt>
                <c:pt idx="32855">
                  <c:v>328.549999999846</c:v>
                </c:pt>
                <c:pt idx="32856">
                  <c:v>328.559999999846</c:v>
                </c:pt>
                <c:pt idx="32857">
                  <c:v>328.569999999846</c:v>
                </c:pt>
                <c:pt idx="32858">
                  <c:v>328.579999999846</c:v>
                </c:pt>
                <c:pt idx="32859">
                  <c:v>328.589999999846</c:v>
                </c:pt>
                <c:pt idx="32860">
                  <c:v>328.599999999846</c:v>
                </c:pt>
                <c:pt idx="32861">
                  <c:v>328.609999999846</c:v>
                </c:pt>
                <c:pt idx="32862">
                  <c:v>328.619999999846</c:v>
                </c:pt>
                <c:pt idx="32863">
                  <c:v>328.629999999846</c:v>
                </c:pt>
                <c:pt idx="32864">
                  <c:v>328.639999999846</c:v>
                </c:pt>
                <c:pt idx="32865">
                  <c:v>328.649999999846</c:v>
                </c:pt>
                <c:pt idx="32866">
                  <c:v>328.659999999846</c:v>
                </c:pt>
                <c:pt idx="32867">
                  <c:v>328.6699999998461</c:v>
                </c:pt>
                <c:pt idx="32868">
                  <c:v>328.679999999846</c:v>
                </c:pt>
                <c:pt idx="32869">
                  <c:v>328.689999999846</c:v>
                </c:pt>
                <c:pt idx="32870">
                  <c:v>328.699999999846</c:v>
                </c:pt>
                <c:pt idx="32871">
                  <c:v>328.709999999846</c:v>
                </c:pt>
                <c:pt idx="32872">
                  <c:v>328.719999999846</c:v>
                </c:pt>
                <c:pt idx="32873">
                  <c:v>328.729999999846</c:v>
                </c:pt>
                <c:pt idx="32874">
                  <c:v>328.739999999846</c:v>
                </c:pt>
                <c:pt idx="32875">
                  <c:v>328.749999999846</c:v>
                </c:pt>
                <c:pt idx="32876">
                  <c:v>328.759999999846</c:v>
                </c:pt>
                <c:pt idx="32877">
                  <c:v>328.769999999846</c:v>
                </c:pt>
                <c:pt idx="32878">
                  <c:v>328.779999999846</c:v>
                </c:pt>
                <c:pt idx="32879">
                  <c:v>328.789999999846</c:v>
                </c:pt>
                <c:pt idx="32880">
                  <c:v>328.799999999845</c:v>
                </c:pt>
                <c:pt idx="32881">
                  <c:v>328.809999999845</c:v>
                </c:pt>
                <c:pt idx="32882">
                  <c:v>328.819999999845</c:v>
                </c:pt>
                <c:pt idx="32883">
                  <c:v>328.829999999845</c:v>
                </c:pt>
                <c:pt idx="32884">
                  <c:v>328.839999999845</c:v>
                </c:pt>
                <c:pt idx="32885">
                  <c:v>328.849999999845</c:v>
                </c:pt>
                <c:pt idx="32886">
                  <c:v>328.859999999845</c:v>
                </c:pt>
                <c:pt idx="32887">
                  <c:v>328.869999999845</c:v>
                </c:pt>
                <c:pt idx="32888">
                  <c:v>328.879999999845</c:v>
                </c:pt>
                <c:pt idx="32889">
                  <c:v>328.889999999845</c:v>
                </c:pt>
                <c:pt idx="32890">
                  <c:v>328.899999999845</c:v>
                </c:pt>
                <c:pt idx="32891">
                  <c:v>328.909999999845</c:v>
                </c:pt>
                <c:pt idx="32892">
                  <c:v>328.919999999845</c:v>
                </c:pt>
                <c:pt idx="32893">
                  <c:v>328.929999999845</c:v>
                </c:pt>
                <c:pt idx="32894">
                  <c:v>328.939999999845</c:v>
                </c:pt>
                <c:pt idx="32895">
                  <c:v>328.949999999845</c:v>
                </c:pt>
                <c:pt idx="32896">
                  <c:v>328.959999999845</c:v>
                </c:pt>
                <c:pt idx="32897">
                  <c:v>328.969999999845</c:v>
                </c:pt>
                <c:pt idx="32898">
                  <c:v>328.979999999845</c:v>
                </c:pt>
                <c:pt idx="32899">
                  <c:v>328.989999999845</c:v>
                </c:pt>
                <c:pt idx="32900">
                  <c:v>328.999999999845</c:v>
                </c:pt>
                <c:pt idx="32901">
                  <c:v>329.009999999845</c:v>
                </c:pt>
                <c:pt idx="32902">
                  <c:v>329.0199999998451</c:v>
                </c:pt>
                <c:pt idx="32903">
                  <c:v>329.029999999845</c:v>
                </c:pt>
                <c:pt idx="32904">
                  <c:v>329.039999999845</c:v>
                </c:pt>
                <c:pt idx="32905">
                  <c:v>329.049999999845</c:v>
                </c:pt>
                <c:pt idx="32906">
                  <c:v>329.059999999845</c:v>
                </c:pt>
                <c:pt idx="32907">
                  <c:v>329.069999999845</c:v>
                </c:pt>
                <c:pt idx="32908">
                  <c:v>329.079999999845</c:v>
                </c:pt>
                <c:pt idx="32909">
                  <c:v>329.089999999845</c:v>
                </c:pt>
                <c:pt idx="32910">
                  <c:v>329.099999999845</c:v>
                </c:pt>
                <c:pt idx="32911">
                  <c:v>329.109999999845</c:v>
                </c:pt>
                <c:pt idx="32912">
                  <c:v>329.119999999845</c:v>
                </c:pt>
                <c:pt idx="32913">
                  <c:v>329.129999999845</c:v>
                </c:pt>
                <c:pt idx="32914">
                  <c:v>329.139999999845</c:v>
                </c:pt>
                <c:pt idx="32915">
                  <c:v>329.149999999845</c:v>
                </c:pt>
                <c:pt idx="32916">
                  <c:v>329.159999999845</c:v>
                </c:pt>
                <c:pt idx="32917">
                  <c:v>329.169999999845</c:v>
                </c:pt>
                <c:pt idx="32918">
                  <c:v>329.179999999845</c:v>
                </c:pt>
                <c:pt idx="32919">
                  <c:v>329.189999999845</c:v>
                </c:pt>
                <c:pt idx="32920">
                  <c:v>329.199999999845</c:v>
                </c:pt>
                <c:pt idx="32921">
                  <c:v>329.209999999845</c:v>
                </c:pt>
                <c:pt idx="32922">
                  <c:v>329.219999999845</c:v>
                </c:pt>
                <c:pt idx="32923">
                  <c:v>329.229999999845</c:v>
                </c:pt>
                <c:pt idx="32924">
                  <c:v>329.239999999845</c:v>
                </c:pt>
                <c:pt idx="32925">
                  <c:v>329.249999999845</c:v>
                </c:pt>
                <c:pt idx="32926">
                  <c:v>329.259999999845</c:v>
                </c:pt>
                <c:pt idx="32927">
                  <c:v>329.2699999998451</c:v>
                </c:pt>
                <c:pt idx="32928">
                  <c:v>329.279999999845</c:v>
                </c:pt>
                <c:pt idx="32929">
                  <c:v>329.289999999845</c:v>
                </c:pt>
                <c:pt idx="32930">
                  <c:v>329.299999999845</c:v>
                </c:pt>
                <c:pt idx="32931">
                  <c:v>329.309999999845</c:v>
                </c:pt>
                <c:pt idx="32932">
                  <c:v>329.319999999845</c:v>
                </c:pt>
                <c:pt idx="32933">
                  <c:v>329.329999999845</c:v>
                </c:pt>
                <c:pt idx="32934">
                  <c:v>329.339999999845</c:v>
                </c:pt>
                <c:pt idx="32935">
                  <c:v>329.349999999845</c:v>
                </c:pt>
                <c:pt idx="32936">
                  <c:v>329.359999999845</c:v>
                </c:pt>
                <c:pt idx="32937">
                  <c:v>329.369999999845</c:v>
                </c:pt>
                <c:pt idx="32938">
                  <c:v>329.379999999845</c:v>
                </c:pt>
                <c:pt idx="32939">
                  <c:v>329.389999999845</c:v>
                </c:pt>
                <c:pt idx="32940">
                  <c:v>329.399999999845</c:v>
                </c:pt>
                <c:pt idx="32941">
                  <c:v>329.409999999845</c:v>
                </c:pt>
                <c:pt idx="32942">
                  <c:v>329.419999999845</c:v>
                </c:pt>
                <c:pt idx="32943">
                  <c:v>329.429999999845</c:v>
                </c:pt>
                <c:pt idx="32944">
                  <c:v>329.439999999845</c:v>
                </c:pt>
                <c:pt idx="32945">
                  <c:v>329.449999999845</c:v>
                </c:pt>
                <c:pt idx="32946">
                  <c:v>329.459999999845</c:v>
                </c:pt>
                <c:pt idx="32947">
                  <c:v>329.469999999845</c:v>
                </c:pt>
                <c:pt idx="32948">
                  <c:v>329.479999999845</c:v>
                </c:pt>
                <c:pt idx="32949">
                  <c:v>329.489999999845</c:v>
                </c:pt>
                <c:pt idx="32950">
                  <c:v>329.499999999845</c:v>
                </c:pt>
                <c:pt idx="32951">
                  <c:v>329.509999999845</c:v>
                </c:pt>
                <c:pt idx="32952">
                  <c:v>329.5199999998451</c:v>
                </c:pt>
                <c:pt idx="32953">
                  <c:v>329.529999999845</c:v>
                </c:pt>
                <c:pt idx="32954">
                  <c:v>329.539999999845</c:v>
                </c:pt>
                <c:pt idx="32955">
                  <c:v>329.549999999845</c:v>
                </c:pt>
                <c:pt idx="32956">
                  <c:v>329.559999999845</c:v>
                </c:pt>
                <c:pt idx="32957">
                  <c:v>329.569999999845</c:v>
                </c:pt>
                <c:pt idx="32958">
                  <c:v>329.579999999845</c:v>
                </c:pt>
                <c:pt idx="32959">
                  <c:v>329.589999999845</c:v>
                </c:pt>
                <c:pt idx="32960">
                  <c:v>329.599999999845</c:v>
                </c:pt>
                <c:pt idx="32961">
                  <c:v>329.609999999845</c:v>
                </c:pt>
                <c:pt idx="32962">
                  <c:v>329.619999999845</c:v>
                </c:pt>
                <c:pt idx="32963">
                  <c:v>329.629999999845</c:v>
                </c:pt>
                <c:pt idx="32964">
                  <c:v>329.639999999845</c:v>
                </c:pt>
                <c:pt idx="32965">
                  <c:v>329.649999999845</c:v>
                </c:pt>
                <c:pt idx="32966">
                  <c:v>329.659999999845</c:v>
                </c:pt>
                <c:pt idx="32967">
                  <c:v>329.669999999845</c:v>
                </c:pt>
                <c:pt idx="32968">
                  <c:v>329.679999999845</c:v>
                </c:pt>
                <c:pt idx="32969">
                  <c:v>329.689999999845</c:v>
                </c:pt>
                <c:pt idx="32970">
                  <c:v>329.699999999845</c:v>
                </c:pt>
                <c:pt idx="32971">
                  <c:v>329.709999999845</c:v>
                </c:pt>
                <c:pt idx="32972">
                  <c:v>329.719999999845</c:v>
                </c:pt>
                <c:pt idx="32973">
                  <c:v>329.729999999845</c:v>
                </c:pt>
                <c:pt idx="32974">
                  <c:v>329.739999999845</c:v>
                </c:pt>
                <c:pt idx="32975">
                  <c:v>329.749999999845</c:v>
                </c:pt>
                <c:pt idx="32976">
                  <c:v>329.759999999845</c:v>
                </c:pt>
                <c:pt idx="32977">
                  <c:v>329.7699999998451</c:v>
                </c:pt>
                <c:pt idx="32978">
                  <c:v>329.779999999845</c:v>
                </c:pt>
                <c:pt idx="32979">
                  <c:v>329.789999999845</c:v>
                </c:pt>
                <c:pt idx="32980">
                  <c:v>329.799999999845</c:v>
                </c:pt>
                <c:pt idx="32981">
                  <c:v>329.809999999845</c:v>
                </c:pt>
                <c:pt idx="32982">
                  <c:v>329.819999999845</c:v>
                </c:pt>
                <c:pt idx="32983">
                  <c:v>329.829999999845</c:v>
                </c:pt>
                <c:pt idx="32984">
                  <c:v>329.839999999845</c:v>
                </c:pt>
                <c:pt idx="32985">
                  <c:v>329.849999999845</c:v>
                </c:pt>
                <c:pt idx="32986">
                  <c:v>329.859999999845</c:v>
                </c:pt>
                <c:pt idx="32987">
                  <c:v>329.869999999845</c:v>
                </c:pt>
                <c:pt idx="32988">
                  <c:v>329.879999999845</c:v>
                </c:pt>
                <c:pt idx="32989">
                  <c:v>329.889999999845</c:v>
                </c:pt>
                <c:pt idx="32990">
                  <c:v>329.899999999844</c:v>
                </c:pt>
                <c:pt idx="32991">
                  <c:v>329.909999999844</c:v>
                </c:pt>
                <c:pt idx="32992">
                  <c:v>329.919999999844</c:v>
                </c:pt>
                <c:pt idx="32993">
                  <c:v>329.929999999844</c:v>
                </c:pt>
                <c:pt idx="32994">
                  <c:v>329.939999999844</c:v>
                </c:pt>
                <c:pt idx="32995">
                  <c:v>329.949999999844</c:v>
                </c:pt>
                <c:pt idx="32996">
                  <c:v>329.959999999844</c:v>
                </c:pt>
                <c:pt idx="32997">
                  <c:v>329.969999999844</c:v>
                </c:pt>
                <c:pt idx="32998">
                  <c:v>329.979999999844</c:v>
                </c:pt>
                <c:pt idx="32999">
                  <c:v>329.989999999844</c:v>
                </c:pt>
                <c:pt idx="33000">
                  <c:v>329.999999999844</c:v>
                </c:pt>
                <c:pt idx="33001">
                  <c:v>330.009999999844</c:v>
                </c:pt>
                <c:pt idx="33002">
                  <c:v>330.019999999844</c:v>
                </c:pt>
                <c:pt idx="33003">
                  <c:v>330.0299999998441</c:v>
                </c:pt>
                <c:pt idx="33004">
                  <c:v>330.039999999844</c:v>
                </c:pt>
                <c:pt idx="33005">
                  <c:v>330.049999999844</c:v>
                </c:pt>
                <c:pt idx="33006">
                  <c:v>330.059999999844</c:v>
                </c:pt>
                <c:pt idx="33007">
                  <c:v>330.069999999844</c:v>
                </c:pt>
                <c:pt idx="33008">
                  <c:v>330.079999999844</c:v>
                </c:pt>
                <c:pt idx="33009">
                  <c:v>330.089999999844</c:v>
                </c:pt>
                <c:pt idx="33010">
                  <c:v>330.099999999844</c:v>
                </c:pt>
                <c:pt idx="33011">
                  <c:v>330.109999999844</c:v>
                </c:pt>
                <c:pt idx="33012">
                  <c:v>330.1199999998441</c:v>
                </c:pt>
                <c:pt idx="33013">
                  <c:v>330.129999999844</c:v>
                </c:pt>
                <c:pt idx="33014">
                  <c:v>330.139999999844</c:v>
                </c:pt>
                <c:pt idx="33015">
                  <c:v>330.149999999844</c:v>
                </c:pt>
                <c:pt idx="33016">
                  <c:v>330.1599999998441</c:v>
                </c:pt>
                <c:pt idx="33017">
                  <c:v>330.169999999844</c:v>
                </c:pt>
                <c:pt idx="33018">
                  <c:v>330.179999999844</c:v>
                </c:pt>
                <c:pt idx="33019">
                  <c:v>330.189999999844</c:v>
                </c:pt>
                <c:pt idx="33020">
                  <c:v>330.199999999844</c:v>
                </c:pt>
                <c:pt idx="33021">
                  <c:v>330.209999999844</c:v>
                </c:pt>
                <c:pt idx="33022">
                  <c:v>330.219999999844</c:v>
                </c:pt>
                <c:pt idx="33023">
                  <c:v>330.229999999844</c:v>
                </c:pt>
                <c:pt idx="33024">
                  <c:v>330.239999999844</c:v>
                </c:pt>
                <c:pt idx="33025">
                  <c:v>330.249999999844</c:v>
                </c:pt>
                <c:pt idx="33026">
                  <c:v>330.259999999844</c:v>
                </c:pt>
                <c:pt idx="33027">
                  <c:v>330.269999999844</c:v>
                </c:pt>
                <c:pt idx="33028">
                  <c:v>330.2799999998441</c:v>
                </c:pt>
                <c:pt idx="33029">
                  <c:v>330.289999999844</c:v>
                </c:pt>
                <c:pt idx="33030">
                  <c:v>330.299999999844</c:v>
                </c:pt>
                <c:pt idx="33031">
                  <c:v>330.309999999844</c:v>
                </c:pt>
                <c:pt idx="33032">
                  <c:v>330.319999999844</c:v>
                </c:pt>
                <c:pt idx="33033">
                  <c:v>330.329999999844</c:v>
                </c:pt>
                <c:pt idx="33034">
                  <c:v>330.339999999844</c:v>
                </c:pt>
                <c:pt idx="33035">
                  <c:v>330.3499999998441</c:v>
                </c:pt>
                <c:pt idx="33036">
                  <c:v>330.359999999844</c:v>
                </c:pt>
                <c:pt idx="33037">
                  <c:v>330.3699999998441</c:v>
                </c:pt>
                <c:pt idx="33038">
                  <c:v>330.379999999844</c:v>
                </c:pt>
                <c:pt idx="33039">
                  <c:v>330.389999999844</c:v>
                </c:pt>
                <c:pt idx="33040">
                  <c:v>330.399999999844</c:v>
                </c:pt>
                <c:pt idx="33041">
                  <c:v>330.409999999844</c:v>
                </c:pt>
                <c:pt idx="33042">
                  <c:v>330.419999999844</c:v>
                </c:pt>
                <c:pt idx="33043">
                  <c:v>330.429999999844</c:v>
                </c:pt>
                <c:pt idx="33044">
                  <c:v>330.439999999844</c:v>
                </c:pt>
                <c:pt idx="33045">
                  <c:v>330.449999999844</c:v>
                </c:pt>
                <c:pt idx="33046">
                  <c:v>330.459999999844</c:v>
                </c:pt>
                <c:pt idx="33047">
                  <c:v>330.469999999844</c:v>
                </c:pt>
                <c:pt idx="33048">
                  <c:v>330.479999999844</c:v>
                </c:pt>
                <c:pt idx="33049">
                  <c:v>330.489999999844</c:v>
                </c:pt>
                <c:pt idx="33050">
                  <c:v>330.499999999844</c:v>
                </c:pt>
                <c:pt idx="33051">
                  <c:v>330.509999999844</c:v>
                </c:pt>
                <c:pt idx="33052">
                  <c:v>330.519999999844</c:v>
                </c:pt>
                <c:pt idx="33053">
                  <c:v>330.5299999998441</c:v>
                </c:pt>
                <c:pt idx="33054">
                  <c:v>330.539999999844</c:v>
                </c:pt>
                <c:pt idx="33055">
                  <c:v>330.549999999844</c:v>
                </c:pt>
                <c:pt idx="33056">
                  <c:v>330.559999999844</c:v>
                </c:pt>
                <c:pt idx="33057">
                  <c:v>330.569999999844</c:v>
                </c:pt>
                <c:pt idx="33058">
                  <c:v>330.579999999844</c:v>
                </c:pt>
                <c:pt idx="33059">
                  <c:v>330.589999999844</c:v>
                </c:pt>
                <c:pt idx="33060">
                  <c:v>330.599999999844</c:v>
                </c:pt>
                <c:pt idx="33061">
                  <c:v>330.609999999844</c:v>
                </c:pt>
                <c:pt idx="33062">
                  <c:v>330.6199999998441</c:v>
                </c:pt>
                <c:pt idx="33063">
                  <c:v>330.629999999844</c:v>
                </c:pt>
                <c:pt idx="33064">
                  <c:v>330.639999999844</c:v>
                </c:pt>
                <c:pt idx="33065">
                  <c:v>330.649999999844</c:v>
                </c:pt>
                <c:pt idx="33066">
                  <c:v>330.6599999998441</c:v>
                </c:pt>
                <c:pt idx="33067">
                  <c:v>330.669999999844</c:v>
                </c:pt>
                <c:pt idx="33068">
                  <c:v>330.679999999844</c:v>
                </c:pt>
                <c:pt idx="33069">
                  <c:v>330.689999999844</c:v>
                </c:pt>
                <c:pt idx="33070">
                  <c:v>330.699999999844</c:v>
                </c:pt>
                <c:pt idx="33071">
                  <c:v>330.709999999844</c:v>
                </c:pt>
                <c:pt idx="33072">
                  <c:v>330.719999999844</c:v>
                </c:pt>
                <c:pt idx="33073">
                  <c:v>330.729999999844</c:v>
                </c:pt>
                <c:pt idx="33074">
                  <c:v>330.739999999844</c:v>
                </c:pt>
                <c:pt idx="33075">
                  <c:v>330.749999999844</c:v>
                </c:pt>
                <c:pt idx="33076">
                  <c:v>330.759999999844</c:v>
                </c:pt>
                <c:pt idx="33077">
                  <c:v>330.769999999844</c:v>
                </c:pt>
                <c:pt idx="33078">
                  <c:v>330.7799999998441</c:v>
                </c:pt>
                <c:pt idx="33079">
                  <c:v>330.789999999844</c:v>
                </c:pt>
                <c:pt idx="33080">
                  <c:v>330.799999999844</c:v>
                </c:pt>
                <c:pt idx="33081">
                  <c:v>330.809999999844</c:v>
                </c:pt>
                <c:pt idx="33082">
                  <c:v>330.819999999844</c:v>
                </c:pt>
                <c:pt idx="33083">
                  <c:v>330.829999999844</c:v>
                </c:pt>
                <c:pt idx="33084">
                  <c:v>330.839999999844</c:v>
                </c:pt>
                <c:pt idx="33085">
                  <c:v>330.8499999998441</c:v>
                </c:pt>
                <c:pt idx="33086">
                  <c:v>330.859999999844</c:v>
                </c:pt>
                <c:pt idx="33087">
                  <c:v>330.8699999998441</c:v>
                </c:pt>
                <c:pt idx="33088">
                  <c:v>330.879999999844</c:v>
                </c:pt>
                <c:pt idx="33089">
                  <c:v>330.889999999844</c:v>
                </c:pt>
                <c:pt idx="33090">
                  <c:v>330.899999999844</c:v>
                </c:pt>
                <c:pt idx="33091">
                  <c:v>330.909999999844</c:v>
                </c:pt>
                <c:pt idx="33092">
                  <c:v>330.919999999844</c:v>
                </c:pt>
                <c:pt idx="33093">
                  <c:v>330.929999999844</c:v>
                </c:pt>
                <c:pt idx="33094">
                  <c:v>330.939999999844</c:v>
                </c:pt>
                <c:pt idx="33095">
                  <c:v>330.949999999844</c:v>
                </c:pt>
                <c:pt idx="33096">
                  <c:v>330.959999999844</c:v>
                </c:pt>
                <c:pt idx="33097">
                  <c:v>330.969999999844</c:v>
                </c:pt>
                <c:pt idx="33098">
                  <c:v>330.979999999844</c:v>
                </c:pt>
                <c:pt idx="33099">
                  <c:v>330.989999999844</c:v>
                </c:pt>
                <c:pt idx="33100">
                  <c:v>330.999999999843</c:v>
                </c:pt>
                <c:pt idx="33101">
                  <c:v>331.009999999843</c:v>
                </c:pt>
                <c:pt idx="33102">
                  <c:v>331.019999999843</c:v>
                </c:pt>
                <c:pt idx="33103">
                  <c:v>331.0299999998431</c:v>
                </c:pt>
                <c:pt idx="33104">
                  <c:v>331.039999999843</c:v>
                </c:pt>
                <c:pt idx="33105">
                  <c:v>331.049999999843</c:v>
                </c:pt>
                <c:pt idx="33106">
                  <c:v>331.059999999843</c:v>
                </c:pt>
                <c:pt idx="33107">
                  <c:v>331.069999999843</c:v>
                </c:pt>
                <c:pt idx="33108">
                  <c:v>331.079999999843</c:v>
                </c:pt>
                <c:pt idx="33109">
                  <c:v>331.089999999843</c:v>
                </c:pt>
                <c:pt idx="33110">
                  <c:v>331.099999999843</c:v>
                </c:pt>
                <c:pt idx="33111">
                  <c:v>331.109999999843</c:v>
                </c:pt>
                <c:pt idx="33112">
                  <c:v>331.119999999843</c:v>
                </c:pt>
                <c:pt idx="33113">
                  <c:v>331.129999999843</c:v>
                </c:pt>
                <c:pt idx="33114">
                  <c:v>331.139999999843</c:v>
                </c:pt>
                <c:pt idx="33115">
                  <c:v>331.149999999843</c:v>
                </c:pt>
                <c:pt idx="33116">
                  <c:v>331.159999999843</c:v>
                </c:pt>
                <c:pt idx="33117">
                  <c:v>331.169999999843</c:v>
                </c:pt>
                <c:pt idx="33118">
                  <c:v>331.179999999843</c:v>
                </c:pt>
                <c:pt idx="33119">
                  <c:v>331.189999999843</c:v>
                </c:pt>
                <c:pt idx="33120">
                  <c:v>331.199999999843</c:v>
                </c:pt>
                <c:pt idx="33121">
                  <c:v>331.209999999843</c:v>
                </c:pt>
                <c:pt idx="33122">
                  <c:v>331.2199999998431</c:v>
                </c:pt>
                <c:pt idx="33123">
                  <c:v>331.229999999843</c:v>
                </c:pt>
                <c:pt idx="33124">
                  <c:v>331.239999999843</c:v>
                </c:pt>
                <c:pt idx="33125">
                  <c:v>331.249999999843</c:v>
                </c:pt>
                <c:pt idx="33126">
                  <c:v>331.259999999843</c:v>
                </c:pt>
                <c:pt idx="33127">
                  <c:v>331.269999999843</c:v>
                </c:pt>
                <c:pt idx="33128">
                  <c:v>331.2799999998431</c:v>
                </c:pt>
                <c:pt idx="33129">
                  <c:v>331.289999999843</c:v>
                </c:pt>
                <c:pt idx="33130">
                  <c:v>331.299999999843</c:v>
                </c:pt>
                <c:pt idx="33131">
                  <c:v>331.309999999843</c:v>
                </c:pt>
                <c:pt idx="33132">
                  <c:v>331.319999999843</c:v>
                </c:pt>
                <c:pt idx="33133">
                  <c:v>331.329999999843</c:v>
                </c:pt>
                <c:pt idx="33134">
                  <c:v>331.339999999843</c:v>
                </c:pt>
                <c:pt idx="33135">
                  <c:v>331.349999999843</c:v>
                </c:pt>
                <c:pt idx="33136">
                  <c:v>331.359999999843</c:v>
                </c:pt>
                <c:pt idx="33137">
                  <c:v>331.369999999843</c:v>
                </c:pt>
                <c:pt idx="33138">
                  <c:v>331.379999999843</c:v>
                </c:pt>
                <c:pt idx="33139">
                  <c:v>331.389999999843</c:v>
                </c:pt>
                <c:pt idx="33140">
                  <c:v>331.399999999843</c:v>
                </c:pt>
                <c:pt idx="33141">
                  <c:v>331.409999999843</c:v>
                </c:pt>
                <c:pt idx="33142">
                  <c:v>331.419999999843</c:v>
                </c:pt>
                <c:pt idx="33143">
                  <c:v>331.429999999843</c:v>
                </c:pt>
                <c:pt idx="33144">
                  <c:v>331.439999999843</c:v>
                </c:pt>
                <c:pt idx="33145">
                  <c:v>331.449999999843</c:v>
                </c:pt>
                <c:pt idx="33146">
                  <c:v>331.459999999843</c:v>
                </c:pt>
                <c:pt idx="33147">
                  <c:v>331.4699999998431</c:v>
                </c:pt>
                <c:pt idx="33148">
                  <c:v>331.479999999843</c:v>
                </c:pt>
                <c:pt idx="33149">
                  <c:v>331.489999999843</c:v>
                </c:pt>
                <c:pt idx="33150">
                  <c:v>331.499999999843</c:v>
                </c:pt>
                <c:pt idx="33151">
                  <c:v>331.509999999843</c:v>
                </c:pt>
                <c:pt idx="33152">
                  <c:v>331.519999999843</c:v>
                </c:pt>
                <c:pt idx="33153">
                  <c:v>331.5299999998431</c:v>
                </c:pt>
                <c:pt idx="33154">
                  <c:v>331.539999999843</c:v>
                </c:pt>
                <c:pt idx="33155">
                  <c:v>331.549999999843</c:v>
                </c:pt>
                <c:pt idx="33156">
                  <c:v>331.559999999843</c:v>
                </c:pt>
                <c:pt idx="33157">
                  <c:v>331.569999999843</c:v>
                </c:pt>
                <c:pt idx="33158">
                  <c:v>331.579999999843</c:v>
                </c:pt>
                <c:pt idx="33159">
                  <c:v>331.589999999843</c:v>
                </c:pt>
                <c:pt idx="33160">
                  <c:v>331.599999999843</c:v>
                </c:pt>
                <c:pt idx="33161">
                  <c:v>331.609999999843</c:v>
                </c:pt>
                <c:pt idx="33162">
                  <c:v>331.619999999843</c:v>
                </c:pt>
                <c:pt idx="33163">
                  <c:v>331.629999999843</c:v>
                </c:pt>
                <c:pt idx="33164">
                  <c:v>331.639999999843</c:v>
                </c:pt>
                <c:pt idx="33165">
                  <c:v>331.649999999843</c:v>
                </c:pt>
                <c:pt idx="33166">
                  <c:v>331.659999999843</c:v>
                </c:pt>
                <c:pt idx="33167">
                  <c:v>331.669999999843</c:v>
                </c:pt>
                <c:pt idx="33168">
                  <c:v>331.679999999843</c:v>
                </c:pt>
                <c:pt idx="33169">
                  <c:v>331.689999999843</c:v>
                </c:pt>
                <c:pt idx="33170">
                  <c:v>331.699999999843</c:v>
                </c:pt>
                <c:pt idx="33171">
                  <c:v>331.709999999843</c:v>
                </c:pt>
                <c:pt idx="33172">
                  <c:v>331.7199999998431</c:v>
                </c:pt>
                <c:pt idx="33173">
                  <c:v>331.729999999843</c:v>
                </c:pt>
                <c:pt idx="33174">
                  <c:v>331.739999999843</c:v>
                </c:pt>
                <c:pt idx="33175">
                  <c:v>331.749999999843</c:v>
                </c:pt>
                <c:pt idx="33176">
                  <c:v>331.759999999843</c:v>
                </c:pt>
                <c:pt idx="33177">
                  <c:v>331.769999999843</c:v>
                </c:pt>
                <c:pt idx="33178">
                  <c:v>331.7799999998431</c:v>
                </c:pt>
                <c:pt idx="33179">
                  <c:v>331.789999999843</c:v>
                </c:pt>
                <c:pt idx="33180">
                  <c:v>331.799999999843</c:v>
                </c:pt>
                <c:pt idx="33181">
                  <c:v>331.809999999843</c:v>
                </c:pt>
                <c:pt idx="33182">
                  <c:v>331.819999999843</c:v>
                </c:pt>
                <c:pt idx="33183">
                  <c:v>331.829999999843</c:v>
                </c:pt>
                <c:pt idx="33184">
                  <c:v>331.839999999843</c:v>
                </c:pt>
                <c:pt idx="33185">
                  <c:v>331.849999999843</c:v>
                </c:pt>
                <c:pt idx="33186">
                  <c:v>331.859999999843</c:v>
                </c:pt>
                <c:pt idx="33187">
                  <c:v>331.869999999843</c:v>
                </c:pt>
                <c:pt idx="33188">
                  <c:v>331.879999999843</c:v>
                </c:pt>
                <c:pt idx="33189">
                  <c:v>331.889999999843</c:v>
                </c:pt>
                <c:pt idx="33190">
                  <c:v>331.899999999843</c:v>
                </c:pt>
                <c:pt idx="33191">
                  <c:v>331.909999999843</c:v>
                </c:pt>
                <c:pt idx="33192">
                  <c:v>331.919999999843</c:v>
                </c:pt>
                <c:pt idx="33193">
                  <c:v>331.929999999843</c:v>
                </c:pt>
                <c:pt idx="33194">
                  <c:v>331.939999999843</c:v>
                </c:pt>
                <c:pt idx="33195">
                  <c:v>331.949999999843</c:v>
                </c:pt>
                <c:pt idx="33196">
                  <c:v>331.959999999843</c:v>
                </c:pt>
                <c:pt idx="33197">
                  <c:v>331.9699999998431</c:v>
                </c:pt>
                <c:pt idx="33198">
                  <c:v>331.979999999843</c:v>
                </c:pt>
                <c:pt idx="33199">
                  <c:v>331.989999999843</c:v>
                </c:pt>
                <c:pt idx="33200">
                  <c:v>331.999999999843</c:v>
                </c:pt>
                <c:pt idx="33201">
                  <c:v>332.009999999843</c:v>
                </c:pt>
                <c:pt idx="33202">
                  <c:v>332.019999999843</c:v>
                </c:pt>
                <c:pt idx="33203">
                  <c:v>332.0299999998431</c:v>
                </c:pt>
                <c:pt idx="33204">
                  <c:v>332.039999999843</c:v>
                </c:pt>
                <c:pt idx="33205">
                  <c:v>332.049999999843</c:v>
                </c:pt>
                <c:pt idx="33206">
                  <c:v>332.059999999843</c:v>
                </c:pt>
                <c:pt idx="33207">
                  <c:v>332.069999999843</c:v>
                </c:pt>
                <c:pt idx="33208">
                  <c:v>332.079999999843</c:v>
                </c:pt>
                <c:pt idx="33209">
                  <c:v>332.089999999843</c:v>
                </c:pt>
                <c:pt idx="33210">
                  <c:v>332.099999999842</c:v>
                </c:pt>
                <c:pt idx="33211">
                  <c:v>332.1099999998421</c:v>
                </c:pt>
                <c:pt idx="33212">
                  <c:v>332.119999999842</c:v>
                </c:pt>
                <c:pt idx="33213">
                  <c:v>332.1299999998421</c:v>
                </c:pt>
                <c:pt idx="33214">
                  <c:v>332.139999999842</c:v>
                </c:pt>
                <c:pt idx="33215">
                  <c:v>332.149999999842</c:v>
                </c:pt>
                <c:pt idx="33216">
                  <c:v>332.159999999842</c:v>
                </c:pt>
                <c:pt idx="33217">
                  <c:v>332.1699999998421</c:v>
                </c:pt>
                <c:pt idx="33218">
                  <c:v>332.179999999842</c:v>
                </c:pt>
                <c:pt idx="33219">
                  <c:v>332.189999999842</c:v>
                </c:pt>
                <c:pt idx="33220">
                  <c:v>332.199999999842</c:v>
                </c:pt>
                <c:pt idx="33221">
                  <c:v>332.209999999842</c:v>
                </c:pt>
                <c:pt idx="33222">
                  <c:v>332.219999999842</c:v>
                </c:pt>
                <c:pt idx="33223">
                  <c:v>332.2299999998421</c:v>
                </c:pt>
                <c:pt idx="33224">
                  <c:v>332.239999999842</c:v>
                </c:pt>
                <c:pt idx="33225">
                  <c:v>332.249999999842</c:v>
                </c:pt>
                <c:pt idx="33226">
                  <c:v>332.259999999842</c:v>
                </c:pt>
                <c:pt idx="33227">
                  <c:v>332.269999999842</c:v>
                </c:pt>
                <c:pt idx="33228">
                  <c:v>332.279999999842</c:v>
                </c:pt>
                <c:pt idx="33229">
                  <c:v>332.289999999842</c:v>
                </c:pt>
                <c:pt idx="33230">
                  <c:v>332.299999999842</c:v>
                </c:pt>
                <c:pt idx="33231">
                  <c:v>332.309999999842</c:v>
                </c:pt>
                <c:pt idx="33232">
                  <c:v>332.3199999998421</c:v>
                </c:pt>
                <c:pt idx="33233">
                  <c:v>332.329999999842</c:v>
                </c:pt>
                <c:pt idx="33234">
                  <c:v>332.339999999842</c:v>
                </c:pt>
                <c:pt idx="33235">
                  <c:v>332.349999999842</c:v>
                </c:pt>
                <c:pt idx="33236">
                  <c:v>332.3599999998421</c:v>
                </c:pt>
                <c:pt idx="33237">
                  <c:v>332.369999999842</c:v>
                </c:pt>
                <c:pt idx="33238">
                  <c:v>332.3799999998421</c:v>
                </c:pt>
                <c:pt idx="33239">
                  <c:v>332.389999999842</c:v>
                </c:pt>
                <c:pt idx="33240">
                  <c:v>332.399999999842</c:v>
                </c:pt>
                <c:pt idx="33241">
                  <c:v>332.409999999842</c:v>
                </c:pt>
                <c:pt idx="33242">
                  <c:v>332.419999999842</c:v>
                </c:pt>
                <c:pt idx="33243">
                  <c:v>332.429999999842</c:v>
                </c:pt>
                <c:pt idx="33244">
                  <c:v>332.439999999842</c:v>
                </c:pt>
                <c:pt idx="33245">
                  <c:v>332.449999999842</c:v>
                </c:pt>
                <c:pt idx="33246">
                  <c:v>332.459999999842</c:v>
                </c:pt>
                <c:pt idx="33247">
                  <c:v>332.469999999842</c:v>
                </c:pt>
                <c:pt idx="33248">
                  <c:v>332.4799999998421</c:v>
                </c:pt>
                <c:pt idx="33249">
                  <c:v>332.489999999842</c:v>
                </c:pt>
                <c:pt idx="33250">
                  <c:v>332.499999999842</c:v>
                </c:pt>
                <c:pt idx="33251">
                  <c:v>332.509999999842</c:v>
                </c:pt>
                <c:pt idx="33252">
                  <c:v>332.519999999842</c:v>
                </c:pt>
                <c:pt idx="33253">
                  <c:v>332.529999999842</c:v>
                </c:pt>
                <c:pt idx="33254">
                  <c:v>332.539999999842</c:v>
                </c:pt>
                <c:pt idx="33255">
                  <c:v>332.5499999998421</c:v>
                </c:pt>
                <c:pt idx="33256">
                  <c:v>332.559999999842</c:v>
                </c:pt>
                <c:pt idx="33257">
                  <c:v>332.5699999998421</c:v>
                </c:pt>
                <c:pt idx="33258">
                  <c:v>332.579999999842</c:v>
                </c:pt>
                <c:pt idx="33259">
                  <c:v>332.589999999842</c:v>
                </c:pt>
                <c:pt idx="33260">
                  <c:v>332.599999999842</c:v>
                </c:pt>
                <c:pt idx="33261">
                  <c:v>332.6099999998421</c:v>
                </c:pt>
                <c:pt idx="33262">
                  <c:v>332.619999999842</c:v>
                </c:pt>
                <c:pt idx="33263">
                  <c:v>332.6299999998421</c:v>
                </c:pt>
                <c:pt idx="33264">
                  <c:v>332.639999999842</c:v>
                </c:pt>
                <c:pt idx="33265">
                  <c:v>332.649999999842</c:v>
                </c:pt>
                <c:pt idx="33266">
                  <c:v>332.659999999842</c:v>
                </c:pt>
                <c:pt idx="33267">
                  <c:v>332.6699999998421</c:v>
                </c:pt>
                <c:pt idx="33268">
                  <c:v>332.679999999842</c:v>
                </c:pt>
                <c:pt idx="33269">
                  <c:v>332.689999999842</c:v>
                </c:pt>
                <c:pt idx="33270">
                  <c:v>332.699999999842</c:v>
                </c:pt>
                <c:pt idx="33271">
                  <c:v>332.709999999842</c:v>
                </c:pt>
                <c:pt idx="33272">
                  <c:v>332.719999999842</c:v>
                </c:pt>
                <c:pt idx="33273">
                  <c:v>332.7299999998421</c:v>
                </c:pt>
                <c:pt idx="33274">
                  <c:v>332.739999999842</c:v>
                </c:pt>
                <c:pt idx="33275">
                  <c:v>332.749999999842</c:v>
                </c:pt>
                <c:pt idx="33276">
                  <c:v>332.759999999842</c:v>
                </c:pt>
                <c:pt idx="33277">
                  <c:v>332.769999999842</c:v>
                </c:pt>
                <c:pt idx="33278">
                  <c:v>332.779999999842</c:v>
                </c:pt>
                <c:pt idx="33279">
                  <c:v>332.789999999842</c:v>
                </c:pt>
                <c:pt idx="33280">
                  <c:v>332.799999999842</c:v>
                </c:pt>
                <c:pt idx="33281">
                  <c:v>332.809999999842</c:v>
                </c:pt>
                <c:pt idx="33282">
                  <c:v>332.8199999998421</c:v>
                </c:pt>
                <c:pt idx="33283">
                  <c:v>332.829999999842</c:v>
                </c:pt>
                <c:pt idx="33284">
                  <c:v>332.839999999842</c:v>
                </c:pt>
                <c:pt idx="33285">
                  <c:v>332.849999999842</c:v>
                </c:pt>
                <c:pt idx="33286">
                  <c:v>332.8599999998421</c:v>
                </c:pt>
                <c:pt idx="33287">
                  <c:v>332.869999999842</c:v>
                </c:pt>
                <c:pt idx="33288">
                  <c:v>332.8799999998421</c:v>
                </c:pt>
                <c:pt idx="33289">
                  <c:v>332.889999999842</c:v>
                </c:pt>
                <c:pt idx="33290">
                  <c:v>332.899999999842</c:v>
                </c:pt>
                <c:pt idx="33291">
                  <c:v>332.909999999842</c:v>
                </c:pt>
                <c:pt idx="33292">
                  <c:v>332.919999999842</c:v>
                </c:pt>
                <c:pt idx="33293">
                  <c:v>332.929999999842</c:v>
                </c:pt>
                <c:pt idx="33294">
                  <c:v>332.939999999842</c:v>
                </c:pt>
                <c:pt idx="33295">
                  <c:v>332.949999999842</c:v>
                </c:pt>
                <c:pt idx="33296">
                  <c:v>332.959999999842</c:v>
                </c:pt>
                <c:pt idx="33297">
                  <c:v>332.969999999842</c:v>
                </c:pt>
                <c:pt idx="33298">
                  <c:v>332.9799999998421</c:v>
                </c:pt>
                <c:pt idx="33299">
                  <c:v>332.989999999842</c:v>
                </c:pt>
                <c:pt idx="33300">
                  <c:v>332.999999999842</c:v>
                </c:pt>
                <c:pt idx="33301">
                  <c:v>333.009999999842</c:v>
                </c:pt>
                <c:pt idx="33302">
                  <c:v>333.019999999842</c:v>
                </c:pt>
                <c:pt idx="33303">
                  <c:v>333.029999999842</c:v>
                </c:pt>
                <c:pt idx="33304">
                  <c:v>333.039999999842</c:v>
                </c:pt>
                <c:pt idx="33305">
                  <c:v>333.0499999998421</c:v>
                </c:pt>
                <c:pt idx="33306">
                  <c:v>333.059999999842</c:v>
                </c:pt>
                <c:pt idx="33307">
                  <c:v>333.0699999998421</c:v>
                </c:pt>
                <c:pt idx="33308">
                  <c:v>333.079999999842</c:v>
                </c:pt>
                <c:pt idx="33309">
                  <c:v>333.089999999842</c:v>
                </c:pt>
                <c:pt idx="33310">
                  <c:v>333.099999999842</c:v>
                </c:pt>
                <c:pt idx="33311">
                  <c:v>333.1099999998421</c:v>
                </c:pt>
                <c:pt idx="33312">
                  <c:v>333.119999999842</c:v>
                </c:pt>
                <c:pt idx="33313">
                  <c:v>333.1299999998421</c:v>
                </c:pt>
                <c:pt idx="33314">
                  <c:v>333.139999999842</c:v>
                </c:pt>
                <c:pt idx="33315">
                  <c:v>333.149999999842</c:v>
                </c:pt>
                <c:pt idx="33316">
                  <c:v>333.159999999842</c:v>
                </c:pt>
                <c:pt idx="33317">
                  <c:v>333.1699999998421</c:v>
                </c:pt>
                <c:pt idx="33318">
                  <c:v>333.179999999842</c:v>
                </c:pt>
                <c:pt idx="33319">
                  <c:v>333.189999999842</c:v>
                </c:pt>
                <c:pt idx="33320">
                  <c:v>333.199999999841</c:v>
                </c:pt>
                <c:pt idx="33321">
                  <c:v>333.209999999841</c:v>
                </c:pt>
                <c:pt idx="33322">
                  <c:v>333.219999999841</c:v>
                </c:pt>
                <c:pt idx="33323">
                  <c:v>333.2299999998411</c:v>
                </c:pt>
                <c:pt idx="33324">
                  <c:v>333.239999999841</c:v>
                </c:pt>
                <c:pt idx="33325">
                  <c:v>333.249999999841</c:v>
                </c:pt>
                <c:pt idx="33326">
                  <c:v>333.259999999841</c:v>
                </c:pt>
                <c:pt idx="33327">
                  <c:v>333.269999999841</c:v>
                </c:pt>
                <c:pt idx="33328">
                  <c:v>333.279999999841</c:v>
                </c:pt>
                <c:pt idx="33329">
                  <c:v>333.289999999841</c:v>
                </c:pt>
                <c:pt idx="33330">
                  <c:v>333.299999999841</c:v>
                </c:pt>
                <c:pt idx="33331">
                  <c:v>333.309999999841</c:v>
                </c:pt>
                <c:pt idx="33332">
                  <c:v>333.319999999841</c:v>
                </c:pt>
                <c:pt idx="33333">
                  <c:v>333.329999999841</c:v>
                </c:pt>
                <c:pt idx="33334">
                  <c:v>333.339999999841</c:v>
                </c:pt>
                <c:pt idx="33335">
                  <c:v>333.349999999841</c:v>
                </c:pt>
                <c:pt idx="33336">
                  <c:v>333.359999999841</c:v>
                </c:pt>
                <c:pt idx="33337">
                  <c:v>333.369999999841</c:v>
                </c:pt>
                <c:pt idx="33338">
                  <c:v>333.379999999841</c:v>
                </c:pt>
                <c:pt idx="33339">
                  <c:v>333.389999999841</c:v>
                </c:pt>
                <c:pt idx="33340">
                  <c:v>333.399999999841</c:v>
                </c:pt>
                <c:pt idx="33341">
                  <c:v>333.409999999841</c:v>
                </c:pt>
                <c:pt idx="33342">
                  <c:v>333.419999999841</c:v>
                </c:pt>
                <c:pt idx="33343">
                  <c:v>333.429999999841</c:v>
                </c:pt>
                <c:pt idx="33344">
                  <c:v>333.439999999841</c:v>
                </c:pt>
                <c:pt idx="33345">
                  <c:v>333.449999999841</c:v>
                </c:pt>
                <c:pt idx="33346">
                  <c:v>333.459999999841</c:v>
                </c:pt>
                <c:pt idx="33347">
                  <c:v>333.469999999841</c:v>
                </c:pt>
                <c:pt idx="33348">
                  <c:v>333.4799999998411</c:v>
                </c:pt>
                <c:pt idx="33349">
                  <c:v>333.489999999841</c:v>
                </c:pt>
                <c:pt idx="33350">
                  <c:v>333.499999999841</c:v>
                </c:pt>
                <c:pt idx="33351">
                  <c:v>333.509999999841</c:v>
                </c:pt>
                <c:pt idx="33352">
                  <c:v>333.519999999841</c:v>
                </c:pt>
                <c:pt idx="33353">
                  <c:v>333.529999999841</c:v>
                </c:pt>
                <c:pt idx="33354">
                  <c:v>333.539999999841</c:v>
                </c:pt>
                <c:pt idx="33355">
                  <c:v>333.549999999841</c:v>
                </c:pt>
                <c:pt idx="33356">
                  <c:v>333.559999999841</c:v>
                </c:pt>
                <c:pt idx="33357">
                  <c:v>333.569999999841</c:v>
                </c:pt>
                <c:pt idx="33358">
                  <c:v>333.579999999841</c:v>
                </c:pt>
                <c:pt idx="33359">
                  <c:v>333.589999999841</c:v>
                </c:pt>
                <c:pt idx="33360">
                  <c:v>333.599999999841</c:v>
                </c:pt>
                <c:pt idx="33361">
                  <c:v>333.609999999841</c:v>
                </c:pt>
                <c:pt idx="33362">
                  <c:v>333.619999999841</c:v>
                </c:pt>
                <c:pt idx="33363">
                  <c:v>333.629999999841</c:v>
                </c:pt>
                <c:pt idx="33364">
                  <c:v>333.639999999841</c:v>
                </c:pt>
                <c:pt idx="33365">
                  <c:v>333.649999999841</c:v>
                </c:pt>
                <c:pt idx="33366">
                  <c:v>333.659999999841</c:v>
                </c:pt>
                <c:pt idx="33367">
                  <c:v>333.669999999841</c:v>
                </c:pt>
                <c:pt idx="33368">
                  <c:v>333.679999999841</c:v>
                </c:pt>
                <c:pt idx="33369">
                  <c:v>333.689999999841</c:v>
                </c:pt>
                <c:pt idx="33370">
                  <c:v>333.699999999841</c:v>
                </c:pt>
                <c:pt idx="33371">
                  <c:v>333.709999999841</c:v>
                </c:pt>
                <c:pt idx="33372">
                  <c:v>333.719999999841</c:v>
                </c:pt>
                <c:pt idx="33373">
                  <c:v>333.7299999998411</c:v>
                </c:pt>
                <c:pt idx="33374">
                  <c:v>333.739999999841</c:v>
                </c:pt>
                <c:pt idx="33375">
                  <c:v>333.749999999841</c:v>
                </c:pt>
                <c:pt idx="33376">
                  <c:v>333.759999999841</c:v>
                </c:pt>
                <c:pt idx="33377">
                  <c:v>333.769999999841</c:v>
                </c:pt>
                <c:pt idx="33378">
                  <c:v>333.779999999841</c:v>
                </c:pt>
                <c:pt idx="33379">
                  <c:v>333.789999999841</c:v>
                </c:pt>
                <c:pt idx="33380">
                  <c:v>333.799999999841</c:v>
                </c:pt>
                <c:pt idx="33381">
                  <c:v>333.809999999841</c:v>
                </c:pt>
                <c:pt idx="33382">
                  <c:v>333.819999999841</c:v>
                </c:pt>
                <c:pt idx="33383">
                  <c:v>333.829999999841</c:v>
                </c:pt>
                <c:pt idx="33384">
                  <c:v>333.839999999841</c:v>
                </c:pt>
                <c:pt idx="33385">
                  <c:v>333.849999999841</c:v>
                </c:pt>
                <c:pt idx="33386">
                  <c:v>333.859999999841</c:v>
                </c:pt>
                <c:pt idx="33387">
                  <c:v>333.869999999841</c:v>
                </c:pt>
                <c:pt idx="33388">
                  <c:v>333.879999999841</c:v>
                </c:pt>
                <c:pt idx="33389">
                  <c:v>333.889999999841</c:v>
                </c:pt>
                <c:pt idx="33390">
                  <c:v>333.899999999841</c:v>
                </c:pt>
                <c:pt idx="33391">
                  <c:v>333.909999999841</c:v>
                </c:pt>
                <c:pt idx="33392">
                  <c:v>333.919999999841</c:v>
                </c:pt>
                <c:pt idx="33393">
                  <c:v>333.929999999841</c:v>
                </c:pt>
                <c:pt idx="33394">
                  <c:v>333.939999999841</c:v>
                </c:pt>
                <c:pt idx="33395">
                  <c:v>333.949999999841</c:v>
                </c:pt>
                <c:pt idx="33396">
                  <c:v>333.959999999841</c:v>
                </c:pt>
                <c:pt idx="33397">
                  <c:v>333.969999999841</c:v>
                </c:pt>
                <c:pt idx="33398">
                  <c:v>333.9799999998411</c:v>
                </c:pt>
                <c:pt idx="33399">
                  <c:v>333.989999999841</c:v>
                </c:pt>
                <c:pt idx="33400">
                  <c:v>333.999999999841</c:v>
                </c:pt>
                <c:pt idx="33401">
                  <c:v>334.009999999841</c:v>
                </c:pt>
                <c:pt idx="33402">
                  <c:v>334.019999999841</c:v>
                </c:pt>
                <c:pt idx="33403">
                  <c:v>334.029999999841</c:v>
                </c:pt>
                <c:pt idx="33404">
                  <c:v>334.039999999841</c:v>
                </c:pt>
                <c:pt idx="33405">
                  <c:v>334.049999999841</c:v>
                </c:pt>
                <c:pt idx="33406">
                  <c:v>334.059999999841</c:v>
                </c:pt>
                <c:pt idx="33407">
                  <c:v>334.069999999841</c:v>
                </c:pt>
                <c:pt idx="33408">
                  <c:v>334.079999999841</c:v>
                </c:pt>
                <c:pt idx="33409">
                  <c:v>334.089999999841</c:v>
                </c:pt>
                <c:pt idx="33410">
                  <c:v>334.099999999841</c:v>
                </c:pt>
                <c:pt idx="33411">
                  <c:v>334.109999999841</c:v>
                </c:pt>
                <c:pt idx="33412">
                  <c:v>334.119999999841</c:v>
                </c:pt>
                <c:pt idx="33413">
                  <c:v>334.129999999841</c:v>
                </c:pt>
                <c:pt idx="33414">
                  <c:v>334.139999999841</c:v>
                </c:pt>
                <c:pt idx="33415">
                  <c:v>334.149999999841</c:v>
                </c:pt>
                <c:pt idx="33416">
                  <c:v>334.159999999841</c:v>
                </c:pt>
                <c:pt idx="33417">
                  <c:v>334.169999999841</c:v>
                </c:pt>
                <c:pt idx="33418">
                  <c:v>334.179999999841</c:v>
                </c:pt>
                <c:pt idx="33419">
                  <c:v>334.189999999841</c:v>
                </c:pt>
                <c:pt idx="33420">
                  <c:v>334.199999999841</c:v>
                </c:pt>
                <c:pt idx="33421">
                  <c:v>334.209999999841</c:v>
                </c:pt>
                <c:pt idx="33422">
                  <c:v>334.219999999841</c:v>
                </c:pt>
                <c:pt idx="33423">
                  <c:v>334.2299999998411</c:v>
                </c:pt>
                <c:pt idx="33424">
                  <c:v>334.239999999841</c:v>
                </c:pt>
                <c:pt idx="33425">
                  <c:v>334.249999999841</c:v>
                </c:pt>
                <c:pt idx="33426">
                  <c:v>334.259999999841</c:v>
                </c:pt>
                <c:pt idx="33427">
                  <c:v>334.269999999841</c:v>
                </c:pt>
                <c:pt idx="33428">
                  <c:v>334.279999999841</c:v>
                </c:pt>
                <c:pt idx="33429">
                  <c:v>334.289999999841</c:v>
                </c:pt>
                <c:pt idx="33430">
                  <c:v>334.29999999984</c:v>
                </c:pt>
                <c:pt idx="33431">
                  <c:v>334.30999999984</c:v>
                </c:pt>
                <c:pt idx="33432">
                  <c:v>334.31999999984</c:v>
                </c:pt>
                <c:pt idx="33433">
                  <c:v>334.3299999998401</c:v>
                </c:pt>
                <c:pt idx="33434">
                  <c:v>334.33999999984</c:v>
                </c:pt>
                <c:pt idx="33435">
                  <c:v>334.34999999984</c:v>
                </c:pt>
                <c:pt idx="33436">
                  <c:v>334.35999999984</c:v>
                </c:pt>
                <c:pt idx="33437">
                  <c:v>334.36999999984</c:v>
                </c:pt>
                <c:pt idx="33438">
                  <c:v>334.37999999984</c:v>
                </c:pt>
                <c:pt idx="33439">
                  <c:v>334.38999999984</c:v>
                </c:pt>
                <c:pt idx="33440">
                  <c:v>334.39999999984</c:v>
                </c:pt>
                <c:pt idx="33441">
                  <c:v>334.40999999984</c:v>
                </c:pt>
                <c:pt idx="33442">
                  <c:v>334.41999999984</c:v>
                </c:pt>
                <c:pt idx="33443">
                  <c:v>334.42999999984</c:v>
                </c:pt>
                <c:pt idx="33444">
                  <c:v>334.4399999998399</c:v>
                </c:pt>
                <c:pt idx="33445">
                  <c:v>334.44999999984</c:v>
                </c:pt>
                <c:pt idx="33446">
                  <c:v>334.45999999984</c:v>
                </c:pt>
                <c:pt idx="33447">
                  <c:v>334.46999999984</c:v>
                </c:pt>
                <c:pt idx="33448">
                  <c:v>334.47999999984</c:v>
                </c:pt>
                <c:pt idx="33449">
                  <c:v>334.48999999984</c:v>
                </c:pt>
                <c:pt idx="33450">
                  <c:v>334.49999999984</c:v>
                </c:pt>
                <c:pt idx="33451">
                  <c:v>334.50999999984</c:v>
                </c:pt>
                <c:pt idx="33452">
                  <c:v>334.51999999984</c:v>
                </c:pt>
                <c:pt idx="33453">
                  <c:v>334.52999999984</c:v>
                </c:pt>
                <c:pt idx="33454">
                  <c:v>334.53999999984</c:v>
                </c:pt>
                <c:pt idx="33455">
                  <c:v>334.54999999984</c:v>
                </c:pt>
                <c:pt idx="33456">
                  <c:v>334.55999999984</c:v>
                </c:pt>
                <c:pt idx="33457">
                  <c:v>334.56999999984</c:v>
                </c:pt>
                <c:pt idx="33458">
                  <c:v>334.5799999998401</c:v>
                </c:pt>
                <c:pt idx="33459">
                  <c:v>334.58999999984</c:v>
                </c:pt>
                <c:pt idx="33460">
                  <c:v>334.59999999984</c:v>
                </c:pt>
                <c:pt idx="33461">
                  <c:v>334.60999999984</c:v>
                </c:pt>
                <c:pt idx="33462">
                  <c:v>334.61999999984</c:v>
                </c:pt>
                <c:pt idx="33463">
                  <c:v>334.62999999984</c:v>
                </c:pt>
                <c:pt idx="33464">
                  <c:v>334.63999999984</c:v>
                </c:pt>
                <c:pt idx="33465">
                  <c:v>334.64999999984</c:v>
                </c:pt>
                <c:pt idx="33466">
                  <c:v>334.65999999984</c:v>
                </c:pt>
                <c:pt idx="33467">
                  <c:v>334.66999999984</c:v>
                </c:pt>
                <c:pt idx="33468">
                  <c:v>334.67999999984</c:v>
                </c:pt>
                <c:pt idx="33469">
                  <c:v>334.68999999984</c:v>
                </c:pt>
                <c:pt idx="33470">
                  <c:v>334.69999999984</c:v>
                </c:pt>
                <c:pt idx="33471">
                  <c:v>334.70999999984</c:v>
                </c:pt>
                <c:pt idx="33472">
                  <c:v>334.71999999984</c:v>
                </c:pt>
                <c:pt idx="33473">
                  <c:v>334.72999999984</c:v>
                </c:pt>
                <c:pt idx="33474">
                  <c:v>334.73999999984</c:v>
                </c:pt>
                <c:pt idx="33475">
                  <c:v>334.74999999984</c:v>
                </c:pt>
                <c:pt idx="33476">
                  <c:v>334.75999999984</c:v>
                </c:pt>
                <c:pt idx="33477">
                  <c:v>334.76999999984</c:v>
                </c:pt>
                <c:pt idx="33478">
                  <c:v>334.77999999984</c:v>
                </c:pt>
                <c:pt idx="33479">
                  <c:v>334.78999999984</c:v>
                </c:pt>
                <c:pt idx="33480">
                  <c:v>334.79999999984</c:v>
                </c:pt>
                <c:pt idx="33481">
                  <c:v>334.80999999984</c:v>
                </c:pt>
                <c:pt idx="33482">
                  <c:v>334.81999999984</c:v>
                </c:pt>
                <c:pt idx="33483">
                  <c:v>334.8299999998401</c:v>
                </c:pt>
                <c:pt idx="33484">
                  <c:v>334.83999999984</c:v>
                </c:pt>
                <c:pt idx="33485">
                  <c:v>334.84999999984</c:v>
                </c:pt>
                <c:pt idx="33486">
                  <c:v>334.85999999984</c:v>
                </c:pt>
                <c:pt idx="33487">
                  <c:v>334.86999999984</c:v>
                </c:pt>
                <c:pt idx="33488">
                  <c:v>334.87999999984</c:v>
                </c:pt>
                <c:pt idx="33489">
                  <c:v>334.88999999984</c:v>
                </c:pt>
                <c:pt idx="33490">
                  <c:v>334.89999999984</c:v>
                </c:pt>
                <c:pt idx="33491">
                  <c:v>334.90999999984</c:v>
                </c:pt>
                <c:pt idx="33492">
                  <c:v>334.91999999984</c:v>
                </c:pt>
                <c:pt idx="33493">
                  <c:v>334.92999999984</c:v>
                </c:pt>
                <c:pt idx="33494">
                  <c:v>334.9399999998399</c:v>
                </c:pt>
                <c:pt idx="33495">
                  <c:v>334.94999999984</c:v>
                </c:pt>
                <c:pt idx="33496">
                  <c:v>334.95999999984</c:v>
                </c:pt>
                <c:pt idx="33497">
                  <c:v>334.96999999984</c:v>
                </c:pt>
                <c:pt idx="33498">
                  <c:v>334.97999999984</c:v>
                </c:pt>
                <c:pt idx="33499">
                  <c:v>334.98999999984</c:v>
                </c:pt>
                <c:pt idx="33500">
                  <c:v>334.99999999984</c:v>
                </c:pt>
                <c:pt idx="33501">
                  <c:v>335.00999999984</c:v>
                </c:pt>
                <c:pt idx="33502">
                  <c:v>335.01999999984</c:v>
                </c:pt>
                <c:pt idx="33503">
                  <c:v>335.02999999984</c:v>
                </c:pt>
                <c:pt idx="33504">
                  <c:v>335.03999999984</c:v>
                </c:pt>
                <c:pt idx="33505">
                  <c:v>335.04999999984</c:v>
                </c:pt>
                <c:pt idx="33506">
                  <c:v>335.05999999984</c:v>
                </c:pt>
                <c:pt idx="33507">
                  <c:v>335.06999999984</c:v>
                </c:pt>
                <c:pt idx="33508">
                  <c:v>335.0799999998401</c:v>
                </c:pt>
                <c:pt idx="33509">
                  <c:v>335.08999999984</c:v>
                </c:pt>
                <c:pt idx="33510">
                  <c:v>335.09999999984</c:v>
                </c:pt>
                <c:pt idx="33511">
                  <c:v>335.10999999984</c:v>
                </c:pt>
                <c:pt idx="33512">
                  <c:v>335.11999999984</c:v>
                </c:pt>
                <c:pt idx="33513">
                  <c:v>335.12999999984</c:v>
                </c:pt>
                <c:pt idx="33514">
                  <c:v>335.13999999984</c:v>
                </c:pt>
                <c:pt idx="33515">
                  <c:v>335.14999999984</c:v>
                </c:pt>
                <c:pt idx="33516">
                  <c:v>335.15999999984</c:v>
                </c:pt>
                <c:pt idx="33517">
                  <c:v>335.16999999984</c:v>
                </c:pt>
                <c:pt idx="33518">
                  <c:v>335.17999999984</c:v>
                </c:pt>
                <c:pt idx="33519">
                  <c:v>335.18999999984</c:v>
                </c:pt>
                <c:pt idx="33520">
                  <c:v>335.19999999984</c:v>
                </c:pt>
                <c:pt idx="33521">
                  <c:v>335.20999999984</c:v>
                </c:pt>
                <c:pt idx="33522">
                  <c:v>335.21999999984</c:v>
                </c:pt>
                <c:pt idx="33523">
                  <c:v>335.22999999984</c:v>
                </c:pt>
                <c:pt idx="33524">
                  <c:v>335.23999999984</c:v>
                </c:pt>
                <c:pt idx="33525">
                  <c:v>335.24999999984</c:v>
                </c:pt>
                <c:pt idx="33526">
                  <c:v>335.25999999984</c:v>
                </c:pt>
                <c:pt idx="33527">
                  <c:v>335.26999999984</c:v>
                </c:pt>
                <c:pt idx="33528">
                  <c:v>335.27999999984</c:v>
                </c:pt>
                <c:pt idx="33529">
                  <c:v>335.28999999984</c:v>
                </c:pt>
                <c:pt idx="33530">
                  <c:v>335.29999999984</c:v>
                </c:pt>
                <c:pt idx="33531">
                  <c:v>335.30999999984</c:v>
                </c:pt>
                <c:pt idx="33532">
                  <c:v>335.31999999984</c:v>
                </c:pt>
                <c:pt idx="33533">
                  <c:v>335.3299999998401</c:v>
                </c:pt>
                <c:pt idx="33534">
                  <c:v>335.33999999984</c:v>
                </c:pt>
                <c:pt idx="33535">
                  <c:v>335.34999999984</c:v>
                </c:pt>
                <c:pt idx="33536">
                  <c:v>335.35999999984</c:v>
                </c:pt>
                <c:pt idx="33537">
                  <c:v>335.36999999984</c:v>
                </c:pt>
                <c:pt idx="33538">
                  <c:v>335.37999999984</c:v>
                </c:pt>
                <c:pt idx="33539">
                  <c:v>335.38999999984</c:v>
                </c:pt>
                <c:pt idx="33540">
                  <c:v>335.399999999839</c:v>
                </c:pt>
                <c:pt idx="33541">
                  <c:v>335.409999999839</c:v>
                </c:pt>
                <c:pt idx="33542">
                  <c:v>335.419999999839</c:v>
                </c:pt>
                <c:pt idx="33543">
                  <c:v>335.429999999839</c:v>
                </c:pt>
                <c:pt idx="33544">
                  <c:v>335.439999999839</c:v>
                </c:pt>
                <c:pt idx="33545">
                  <c:v>335.449999999839</c:v>
                </c:pt>
                <c:pt idx="33546">
                  <c:v>335.459999999839</c:v>
                </c:pt>
                <c:pt idx="33547">
                  <c:v>335.469999999839</c:v>
                </c:pt>
                <c:pt idx="33548">
                  <c:v>335.479999999839</c:v>
                </c:pt>
                <c:pt idx="33549">
                  <c:v>335.489999999839</c:v>
                </c:pt>
                <c:pt idx="33550">
                  <c:v>335.499999999839</c:v>
                </c:pt>
                <c:pt idx="33551">
                  <c:v>335.509999999839</c:v>
                </c:pt>
                <c:pt idx="33552">
                  <c:v>335.519999999839</c:v>
                </c:pt>
                <c:pt idx="33553">
                  <c:v>335.529999999839</c:v>
                </c:pt>
                <c:pt idx="33554">
                  <c:v>335.539999999839</c:v>
                </c:pt>
                <c:pt idx="33555">
                  <c:v>335.549999999839</c:v>
                </c:pt>
                <c:pt idx="33556">
                  <c:v>335.559999999839</c:v>
                </c:pt>
                <c:pt idx="33557">
                  <c:v>335.569999999839</c:v>
                </c:pt>
                <c:pt idx="33558">
                  <c:v>335.579999999839</c:v>
                </c:pt>
                <c:pt idx="33559">
                  <c:v>335.5899999998391</c:v>
                </c:pt>
                <c:pt idx="33560">
                  <c:v>335.599999999839</c:v>
                </c:pt>
                <c:pt idx="33561">
                  <c:v>335.609999999839</c:v>
                </c:pt>
                <c:pt idx="33562">
                  <c:v>335.619999999839</c:v>
                </c:pt>
                <c:pt idx="33563">
                  <c:v>335.629999999839</c:v>
                </c:pt>
                <c:pt idx="33564">
                  <c:v>335.639999999839</c:v>
                </c:pt>
                <c:pt idx="33565">
                  <c:v>335.649999999839</c:v>
                </c:pt>
                <c:pt idx="33566">
                  <c:v>335.6599999998391</c:v>
                </c:pt>
                <c:pt idx="33567">
                  <c:v>335.669999999839</c:v>
                </c:pt>
                <c:pt idx="33568">
                  <c:v>335.6799999998391</c:v>
                </c:pt>
                <c:pt idx="33569">
                  <c:v>335.689999999839</c:v>
                </c:pt>
                <c:pt idx="33570">
                  <c:v>335.699999999839</c:v>
                </c:pt>
                <c:pt idx="33571">
                  <c:v>335.709999999839</c:v>
                </c:pt>
                <c:pt idx="33572">
                  <c:v>335.719999999839</c:v>
                </c:pt>
                <c:pt idx="33573">
                  <c:v>335.729999999839</c:v>
                </c:pt>
                <c:pt idx="33574">
                  <c:v>335.739999999839</c:v>
                </c:pt>
                <c:pt idx="33575">
                  <c:v>335.749999999839</c:v>
                </c:pt>
                <c:pt idx="33576">
                  <c:v>335.759999999839</c:v>
                </c:pt>
                <c:pt idx="33577">
                  <c:v>335.769999999839</c:v>
                </c:pt>
                <c:pt idx="33578">
                  <c:v>335.779999999839</c:v>
                </c:pt>
                <c:pt idx="33579">
                  <c:v>335.789999999839</c:v>
                </c:pt>
                <c:pt idx="33580">
                  <c:v>335.799999999839</c:v>
                </c:pt>
                <c:pt idx="33581">
                  <c:v>335.809999999839</c:v>
                </c:pt>
                <c:pt idx="33582">
                  <c:v>335.819999999839</c:v>
                </c:pt>
                <c:pt idx="33583">
                  <c:v>335.829999999839</c:v>
                </c:pt>
                <c:pt idx="33584">
                  <c:v>335.8399999998391</c:v>
                </c:pt>
                <c:pt idx="33585">
                  <c:v>335.8499999998391</c:v>
                </c:pt>
                <c:pt idx="33586">
                  <c:v>335.859999999839</c:v>
                </c:pt>
                <c:pt idx="33587">
                  <c:v>335.869999999839</c:v>
                </c:pt>
                <c:pt idx="33588">
                  <c:v>335.879999999839</c:v>
                </c:pt>
                <c:pt idx="33589">
                  <c:v>335.889999999839</c:v>
                </c:pt>
                <c:pt idx="33590">
                  <c:v>335.899999999839</c:v>
                </c:pt>
                <c:pt idx="33591">
                  <c:v>335.909999999839</c:v>
                </c:pt>
                <c:pt idx="33592">
                  <c:v>335.919999999839</c:v>
                </c:pt>
                <c:pt idx="33593">
                  <c:v>335.929999999839</c:v>
                </c:pt>
                <c:pt idx="33594">
                  <c:v>335.939999999839</c:v>
                </c:pt>
                <c:pt idx="33595">
                  <c:v>335.949999999839</c:v>
                </c:pt>
                <c:pt idx="33596">
                  <c:v>335.959999999839</c:v>
                </c:pt>
                <c:pt idx="33597">
                  <c:v>335.969999999839</c:v>
                </c:pt>
                <c:pt idx="33598">
                  <c:v>335.979999999839</c:v>
                </c:pt>
                <c:pt idx="33599">
                  <c:v>335.989999999839</c:v>
                </c:pt>
                <c:pt idx="33600">
                  <c:v>335.999999999839</c:v>
                </c:pt>
                <c:pt idx="33601">
                  <c:v>336.009999999839</c:v>
                </c:pt>
                <c:pt idx="33602">
                  <c:v>336.019999999839</c:v>
                </c:pt>
                <c:pt idx="33603">
                  <c:v>336.029999999839</c:v>
                </c:pt>
                <c:pt idx="33604">
                  <c:v>336.039999999839</c:v>
                </c:pt>
                <c:pt idx="33605">
                  <c:v>336.049999999839</c:v>
                </c:pt>
                <c:pt idx="33606">
                  <c:v>336.059999999839</c:v>
                </c:pt>
                <c:pt idx="33607">
                  <c:v>336.069999999839</c:v>
                </c:pt>
                <c:pt idx="33608">
                  <c:v>336.079999999839</c:v>
                </c:pt>
                <c:pt idx="33609">
                  <c:v>336.0899999998391</c:v>
                </c:pt>
                <c:pt idx="33610">
                  <c:v>336.099999999839</c:v>
                </c:pt>
                <c:pt idx="33611">
                  <c:v>336.109999999839</c:v>
                </c:pt>
                <c:pt idx="33612">
                  <c:v>336.119999999839</c:v>
                </c:pt>
                <c:pt idx="33613">
                  <c:v>336.129999999839</c:v>
                </c:pt>
                <c:pt idx="33614">
                  <c:v>336.139999999839</c:v>
                </c:pt>
                <c:pt idx="33615">
                  <c:v>336.149999999839</c:v>
                </c:pt>
                <c:pt idx="33616">
                  <c:v>336.1599999998391</c:v>
                </c:pt>
                <c:pt idx="33617">
                  <c:v>336.169999999839</c:v>
                </c:pt>
                <c:pt idx="33618">
                  <c:v>336.1799999998391</c:v>
                </c:pt>
                <c:pt idx="33619">
                  <c:v>336.189999999839</c:v>
                </c:pt>
                <c:pt idx="33620">
                  <c:v>336.199999999839</c:v>
                </c:pt>
                <c:pt idx="33621">
                  <c:v>336.209999999839</c:v>
                </c:pt>
                <c:pt idx="33622">
                  <c:v>336.219999999839</c:v>
                </c:pt>
                <c:pt idx="33623">
                  <c:v>336.229999999839</c:v>
                </c:pt>
                <c:pt idx="33624">
                  <c:v>336.239999999839</c:v>
                </c:pt>
                <c:pt idx="33625">
                  <c:v>336.249999999839</c:v>
                </c:pt>
                <c:pt idx="33626">
                  <c:v>336.259999999839</c:v>
                </c:pt>
                <c:pt idx="33627">
                  <c:v>336.269999999839</c:v>
                </c:pt>
                <c:pt idx="33628">
                  <c:v>336.279999999839</c:v>
                </c:pt>
                <c:pt idx="33629">
                  <c:v>336.289999999839</c:v>
                </c:pt>
                <c:pt idx="33630">
                  <c:v>336.299999999839</c:v>
                </c:pt>
                <c:pt idx="33631">
                  <c:v>336.309999999839</c:v>
                </c:pt>
                <c:pt idx="33632">
                  <c:v>336.319999999839</c:v>
                </c:pt>
                <c:pt idx="33633">
                  <c:v>336.329999999839</c:v>
                </c:pt>
                <c:pt idx="33634">
                  <c:v>336.3399999998391</c:v>
                </c:pt>
                <c:pt idx="33635">
                  <c:v>336.3499999998391</c:v>
                </c:pt>
                <c:pt idx="33636">
                  <c:v>336.359999999839</c:v>
                </c:pt>
                <c:pt idx="33637">
                  <c:v>336.369999999839</c:v>
                </c:pt>
                <c:pt idx="33638">
                  <c:v>336.379999999839</c:v>
                </c:pt>
                <c:pt idx="33639">
                  <c:v>336.389999999839</c:v>
                </c:pt>
                <c:pt idx="33640">
                  <c:v>336.399999999839</c:v>
                </c:pt>
                <c:pt idx="33641">
                  <c:v>336.409999999839</c:v>
                </c:pt>
                <c:pt idx="33642">
                  <c:v>336.419999999839</c:v>
                </c:pt>
                <c:pt idx="33643">
                  <c:v>336.429999999839</c:v>
                </c:pt>
                <c:pt idx="33644">
                  <c:v>336.439999999839</c:v>
                </c:pt>
                <c:pt idx="33645">
                  <c:v>336.449999999839</c:v>
                </c:pt>
                <c:pt idx="33646">
                  <c:v>336.459999999839</c:v>
                </c:pt>
                <c:pt idx="33647">
                  <c:v>336.469999999839</c:v>
                </c:pt>
                <c:pt idx="33648">
                  <c:v>336.479999999839</c:v>
                </c:pt>
                <c:pt idx="33649">
                  <c:v>336.489999999839</c:v>
                </c:pt>
                <c:pt idx="33650">
                  <c:v>336.499999999838</c:v>
                </c:pt>
                <c:pt idx="33651">
                  <c:v>336.509999999838</c:v>
                </c:pt>
                <c:pt idx="33652">
                  <c:v>336.519999999838</c:v>
                </c:pt>
                <c:pt idx="33653">
                  <c:v>336.5299999998381</c:v>
                </c:pt>
                <c:pt idx="33654">
                  <c:v>336.539999999838</c:v>
                </c:pt>
                <c:pt idx="33655">
                  <c:v>336.549999999838</c:v>
                </c:pt>
                <c:pt idx="33656">
                  <c:v>336.559999999838</c:v>
                </c:pt>
                <c:pt idx="33657">
                  <c:v>336.569999999838</c:v>
                </c:pt>
                <c:pt idx="33658">
                  <c:v>336.579999999838</c:v>
                </c:pt>
                <c:pt idx="33659">
                  <c:v>336.5899999998381</c:v>
                </c:pt>
                <c:pt idx="33660">
                  <c:v>336.599999999838</c:v>
                </c:pt>
                <c:pt idx="33661">
                  <c:v>336.609999999838</c:v>
                </c:pt>
                <c:pt idx="33662">
                  <c:v>336.619999999838</c:v>
                </c:pt>
                <c:pt idx="33663">
                  <c:v>336.629999999838</c:v>
                </c:pt>
                <c:pt idx="33664">
                  <c:v>336.639999999838</c:v>
                </c:pt>
                <c:pt idx="33665">
                  <c:v>336.649999999838</c:v>
                </c:pt>
                <c:pt idx="33666">
                  <c:v>336.659999999838</c:v>
                </c:pt>
                <c:pt idx="33667">
                  <c:v>336.669999999838</c:v>
                </c:pt>
                <c:pt idx="33668">
                  <c:v>336.679999999838</c:v>
                </c:pt>
                <c:pt idx="33669">
                  <c:v>336.689999999838</c:v>
                </c:pt>
                <c:pt idx="33670">
                  <c:v>336.699999999838</c:v>
                </c:pt>
                <c:pt idx="33671">
                  <c:v>336.709999999838</c:v>
                </c:pt>
                <c:pt idx="33672">
                  <c:v>336.719999999838</c:v>
                </c:pt>
                <c:pt idx="33673">
                  <c:v>336.729999999838</c:v>
                </c:pt>
                <c:pt idx="33674">
                  <c:v>336.739999999838</c:v>
                </c:pt>
                <c:pt idx="33675">
                  <c:v>336.749999999838</c:v>
                </c:pt>
                <c:pt idx="33676">
                  <c:v>336.759999999838</c:v>
                </c:pt>
                <c:pt idx="33677">
                  <c:v>336.769999999838</c:v>
                </c:pt>
                <c:pt idx="33678">
                  <c:v>336.7799999998381</c:v>
                </c:pt>
                <c:pt idx="33679">
                  <c:v>336.789999999838</c:v>
                </c:pt>
                <c:pt idx="33680">
                  <c:v>336.799999999838</c:v>
                </c:pt>
                <c:pt idx="33681">
                  <c:v>336.809999999838</c:v>
                </c:pt>
                <c:pt idx="33682">
                  <c:v>336.819999999838</c:v>
                </c:pt>
                <c:pt idx="33683">
                  <c:v>336.829999999838</c:v>
                </c:pt>
                <c:pt idx="33684">
                  <c:v>336.8399999998381</c:v>
                </c:pt>
                <c:pt idx="33685">
                  <c:v>336.849999999838</c:v>
                </c:pt>
                <c:pt idx="33686">
                  <c:v>336.859999999838</c:v>
                </c:pt>
                <c:pt idx="33687">
                  <c:v>336.869999999838</c:v>
                </c:pt>
                <c:pt idx="33688">
                  <c:v>336.879999999838</c:v>
                </c:pt>
                <c:pt idx="33689">
                  <c:v>336.889999999838</c:v>
                </c:pt>
                <c:pt idx="33690">
                  <c:v>336.899999999838</c:v>
                </c:pt>
                <c:pt idx="33691">
                  <c:v>336.909999999838</c:v>
                </c:pt>
                <c:pt idx="33692">
                  <c:v>336.919999999838</c:v>
                </c:pt>
                <c:pt idx="33693">
                  <c:v>336.929999999838</c:v>
                </c:pt>
                <c:pt idx="33694">
                  <c:v>336.939999999838</c:v>
                </c:pt>
                <c:pt idx="33695">
                  <c:v>336.949999999838</c:v>
                </c:pt>
                <c:pt idx="33696">
                  <c:v>336.959999999838</c:v>
                </c:pt>
                <c:pt idx="33697">
                  <c:v>336.969999999838</c:v>
                </c:pt>
                <c:pt idx="33698">
                  <c:v>336.979999999838</c:v>
                </c:pt>
                <c:pt idx="33699">
                  <c:v>336.989999999838</c:v>
                </c:pt>
                <c:pt idx="33700">
                  <c:v>336.999999999838</c:v>
                </c:pt>
                <c:pt idx="33701">
                  <c:v>337.009999999838</c:v>
                </c:pt>
                <c:pt idx="33702">
                  <c:v>337.019999999838</c:v>
                </c:pt>
                <c:pt idx="33703">
                  <c:v>337.0299999998381</c:v>
                </c:pt>
                <c:pt idx="33704">
                  <c:v>337.039999999838</c:v>
                </c:pt>
                <c:pt idx="33705">
                  <c:v>337.049999999838</c:v>
                </c:pt>
                <c:pt idx="33706">
                  <c:v>337.059999999838</c:v>
                </c:pt>
                <c:pt idx="33707">
                  <c:v>337.069999999838</c:v>
                </c:pt>
                <c:pt idx="33708">
                  <c:v>337.079999999838</c:v>
                </c:pt>
                <c:pt idx="33709">
                  <c:v>337.0899999998381</c:v>
                </c:pt>
                <c:pt idx="33710">
                  <c:v>337.099999999838</c:v>
                </c:pt>
                <c:pt idx="33711">
                  <c:v>337.109999999838</c:v>
                </c:pt>
                <c:pt idx="33712">
                  <c:v>337.119999999838</c:v>
                </c:pt>
                <c:pt idx="33713">
                  <c:v>337.129999999838</c:v>
                </c:pt>
                <c:pt idx="33714">
                  <c:v>337.139999999838</c:v>
                </c:pt>
                <c:pt idx="33715">
                  <c:v>337.149999999838</c:v>
                </c:pt>
                <c:pt idx="33716">
                  <c:v>337.159999999838</c:v>
                </c:pt>
                <c:pt idx="33717">
                  <c:v>337.169999999838</c:v>
                </c:pt>
                <c:pt idx="33718">
                  <c:v>337.179999999838</c:v>
                </c:pt>
                <c:pt idx="33719">
                  <c:v>337.189999999838</c:v>
                </c:pt>
                <c:pt idx="33720">
                  <c:v>337.199999999838</c:v>
                </c:pt>
                <c:pt idx="33721">
                  <c:v>337.209999999838</c:v>
                </c:pt>
                <c:pt idx="33722">
                  <c:v>337.219999999838</c:v>
                </c:pt>
                <c:pt idx="33723">
                  <c:v>337.229999999838</c:v>
                </c:pt>
                <c:pt idx="33724">
                  <c:v>337.239999999838</c:v>
                </c:pt>
                <c:pt idx="33725">
                  <c:v>337.249999999838</c:v>
                </c:pt>
                <c:pt idx="33726">
                  <c:v>337.259999999838</c:v>
                </c:pt>
                <c:pt idx="33727">
                  <c:v>337.269999999838</c:v>
                </c:pt>
                <c:pt idx="33728">
                  <c:v>337.2799999998381</c:v>
                </c:pt>
                <c:pt idx="33729">
                  <c:v>337.289999999838</c:v>
                </c:pt>
                <c:pt idx="33730">
                  <c:v>337.299999999838</c:v>
                </c:pt>
                <c:pt idx="33731">
                  <c:v>337.309999999838</c:v>
                </c:pt>
                <c:pt idx="33732">
                  <c:v>337.319999999838</c:v>
                </c:pt>
                <c:pt idx="33733">
                  <c:v>337.329999999838</c:v>
                </c:pt>
                <c:pt idx="33734">
                  <c:v>337.3399999998381</c:v>
                </c:pt>
                <c:pt idx="33735">
                  <c:v>337.349999999838</c:v>
                </c:pt>
                <c:pt idx="33736">
                  <c:v>337.359999999838</c:v>
                </c:pt>
                <c:pt idx="33737">
                  <c:v>337.369999999838</c:v>
                </c:pt>
                <c:pt idx="33738">
                  <c:v>337.379999999838</c:v>
                </c:pt>
                <c:pt idx="33739">
                  <c:v>337.389999999838</c:v>
                </c:pt>
                <c:pt idx="33740">
                  <c:v>337.399999999838</c:v>
                </c:pt>
                <c:pt idx="33741">
                  <c:v>337.409999999838</c:v>
                </c:pt>
                <c:pt idx="33742">
                  <c:v>337.419999999838</c:v>
                </c:pt>
                <c:pt idx="33743">
                  <c:v>337.429999999838</c:v>
                </c:pt>
                <c:pt idx="33744">
                  <c:v>337.439999999838</c:v>
                </c:pt>
                <c:pt idx="33745">
                  <c:v>337.449999999838</c:v>
                </c:pt>
                <c:pt idx="33746">
                  <c:v>337.459999999838</c:v>
                </c:pt>
                <c:pt idx="33747">
                  <c:v>337.469999999838</c:v>
                </c:pt>
                <c:pt idx="33748">
                  <c:v>337.479999999838</c:v>
                </c:pt>
                <c:pt idx="33749">
                  <c:v>337.489999999838</c:v>
                </c:pt>
                <c:pt idx="33750">
                  <c:v>337.499999999838</c:v>
                </c:pt>
                <c:pt idx="33751">
                  <c:v>337.509999999838</c:v>
                </c:pt>
                <c:pt idx="33752">
                  <c:v>337.519999999838</c:v>
                </c:pt>
                <c:pt idx="33753">
                  <c:v>337.5299999998381</c:v>
                </c:pt>
                <c:pt idx="33754">
                  <c:v>337.539999999838</c:v>
                </c:pt>
                <c:pt idx="33755">
                  <c:v>337.549999999838</c:v>
                </c:pt>
                <c:pt idx="33756">
                  <c:v>337.559999999838</c:v>
                </c:pt>
                <c:pt idx="33757">
                  <c:v>337.569999999838</c:v>
                </c:pt>
                <c:pt idx="33758">
                  <c:v>337.579999999838</c:v>
                </c:pt>
                <c:pt idx="33759">
                  <c:v>337.589999999837</c:v>
                </c:pt>
                <c:pt idx="33760">
                  <c:v>337.599999999837</c:v>
                </c:pt>
                <c:pt idx="33761">
                  <c:v>337.6099999998371</c:v>
                </c:pt>
                <c:pt idx="33762">
                  <c:v>337.619999999837</c:v>
                </c:pt>
                <c:pt idx="33763">
                  <c:v>337.6299999998371</c:v>
                </c:pt>
                <c:pt idx="33764">
                  <c:v>337.639999999837</c:v>
                </c:pt>
                <c:pt idx="33765">
                  <c:v>337.649999999837</c:v>
                </c:pt>
                <c:pt idx="33766">
                  <c:v>337.659999999837</c:v>
                </c:pt>
                <c:pt idx="33767">
                  <c:v>337.6699999998371</c:v>
                </c:pt>
                <c:pt idx="33768">
                  <c:v>337.679999999837</c:v>
                </c:pt>
                <c:pt idx="33769">
                  <c:v>337.6899999998371</c:v>
                </c:pt>
                <c:pt idx="33770">
                  <c:v>337.699999999837</c:v>
                </c:pt>
                <c:pt idx="33771">
                  <c:v>337.709999999837</c:v>
                </c:pt>
                <c:pt idx="33772">
                  <c:v>337.719999999837</c:v>
                </c:pt>
                <c:pt idx="33773">
                  <c:v>337.729999999837</c:v>
                </c:pt>
                <c:pt idx="33774">
                  <c:v>337.739999999837</c:v>
                </c:pt>
                <c:pt idx="33775">
                  <c:v>337.749999999837</c:v>
                </c:pt>
                <c:pt idx="33776">
                  <c:v>337.759999999837</c:v>
                </c:pt>
                <c:pt idx="33777">
                  <c:v>337.769999999837</c:v>
                </c:pt>
                <c:pt idx="33778">
                  <c:v>337.779999999837</c:v>
                </c:pt>
                <c:pt idx="33779">
                  <c:v>337.7899999998371</c:v>
                </c:pt>
                <c:pt idx="33780">
                  <c:v>337.799999999837</c:v>
                </c:pt>
                <c:pt idx="33781">
                  <c:v>337.809999999837</c:v>
                </c:pt>
                <c:pt idx="33782">
                  <c:v>337.819999999837</c:v>
                </c:pt>
                <c:pt idx="33783">
                  <c:v>337.829999999837</c:v>
                </c:pt>
                <c:pt idx="33784">
                  <c:v>337.839999999837</c:v>
                </c:pt>
                <c:pt idx="33785">
                  <c:v>337.849999999837</c:v>
                </c:pt>
                <c:pt idx="33786">
                  <c:v>337.8599999998371</c:v>
                </c:pt>
                <c:pt idx="33787">
                  <c:v>337.869999999837</c:v>
                </c:pt>
                <c:pt idx="33788">
                  <c:v>337.8799999998371</c:v>
                </c:pt>
                <c:pt idx="33789">
                  <c:v>337.889999999837</c:v>
                </c:pt>
                <c:pt idx="33790">
                  <c:v>337.899999999837</c:v>
                </c:pt>
                <c:pt idx="33791">
                  <c:v>337.909999999837</c:v>
                </c:pt>
                <c:pt idx="33792">
                  <c:v>337.919999999837</c:v>
                </c:pt>
                <c:pt idx="33793">
                  <c:v>337.929999999837</c:v>
                </c:pt>
                <c:pt idx="33794">
                  <c:v>337.939999999837</c:v>
                </c:pt>
                <c:pt idx="33795">
                  <c:v>337.949999999837</c:v>
                </c:pt>
                <c:pt idx="33796">
                  <c:v>337.959999999837</c:v>
                </c:pt>
                <c:pt idx="33797">
                  <c:v>337.969999999837</c:v>
                </c:pt>
                <c:pt idx="33798">
                  <c:v>337.979999999837</c:v>
                </c:pt>
                <c:pt idx="33799">
                  <c:v>337.989999999837</c:v>
                </c:pt>
                <c:pt idx="33800">
                  <c:v>337.999999999837</c:v>
                </c:pt>
                <c:pt idx="33801">
                  <c:v>338.009999999837</c:v>
                </c:pt>
                <c:pt idx="33802">
                  <c:v>338.019999999837</c:v>
                </c:pt>
                <c:pt idx="33803">
                  <c:v>338.029999999837</c:v>
                </c:pt>
                <c:pt idx="33804">
                  <c:v>338.0399999998371</c:v>
                </c:pt>
                <c:pt idx="33805">
                  <c:v>338.049999999837</c:v>
                </c:pt>
                <c:pt idx="33806">
                  <c:v>338.059999999837</c:v>
                </c:pt>
                <c:pt idx="33807">
                  <c:v>338.069999999837</c:v>
                </c:pt>
                <c:pt idx="33808">
                  <c:v>338.079999999837</c:v>
                </c:pt>
                <c:pt idx="33809">
                  <c:v>338.089999999837</c:v>
                </c:pt>
                <c:pt idx="33810">
                  <c:v>338.099999999837</c:v>
                </c:pt>
                <c:pt idx="33811">
                  <c:v>338.1099999998371</c:v>
                </c:pt>
                <c:pt idx="33812">
                  <c:v>338.119999999837</c:v>
                </c:pt>
                <c:pt idx="33813">
                  <c:v>338.1299999998371</c:v>
                </c:pt>
                <c:pt idx="33814">
                  <c:v>338.139999999837</c:v>
                </c:pt>
                <c:pt idx="33815">
                  <c:v>338.149999999837</c:v>
                </c:pt>
                <c:pt idx="33816">
                  <c:v>338.159999999837</c:v>
                </c:pt>
                <c:pt idx="33817">
                  <c:v>338.1699999998371</c:v>
                </c:pt>
                <c:pt idx="33818">
                  <c:v>338.179999999837</c:v>
                </c:pt>
                <c:pt idx="33819">
                  <c:v>338.1899999998371</c:v>
                </c:pt>
                <c:pt idx="33820">
                  <c:v>338.199999999837</c:v>
                </c:pt>
                <c:pt idx="33821">
                  <c:v>338.209999999837</c:v>
                </c:pt>
                <c:pt idx="33822">
                  <c:v>338.219999999837</c:v>
                </c:pt>
                <c:pt idx="33823">
                  <c:v>338.229999999837</c:v>
                </c:pt>
                <c:pt idx="33824">
                  <c:v>338.239999999837</c:v>
                </c:pt>
                <c:pt idx="33825">
                  <c:v>338.249999999837</c:v>
                </c:pt>
                <c:pt idx="33826">
                  <c:v>338.259999999837</c:v>
                </c:pt>
                <c:pt idx="33827">
                  <c:v>338.269999999837</c:v>
                </c:pt>
                <c:pt idx="33828">
                  <c:v>338.279999999837</c:v>
                </c:pt>
                <c:pt idx="33829">
                  <c:v>338.2899999998371</c:v>
                </c:pt>
                <c:pt idx="33830">
                  <c:v>338.299999999837</c:v>
                </c:pt>
                <c:pt idx="33831">
                  <c:v>338.309999999837</c:v>
                </c:pt>
                <c:pt idx="33832">
                  <c:v>338.319999999837</c:v>
                </c:pt>
                <c:pt idx="33833">
                  <c:v>338.329999999837</c:v>
                </c:pt>
                <c:pt idx="33834">
                  <c:v>338.339999999837</c:v>
                </c:pt>
                <c:pt idx="33835">
                  <c:v>338.349999999837</c:v>
                </c:pt>
                <c:pt idx="33836">
                  <c:v>338.3599999998371</c:v>
                </c:pt>
                <c:pt idx="33837">
                  <c:v>338.369999999837</c:v>
                </c:pt>
                <c:pt idx="33838">
                  <c:v>338.3799999998371</c:v>
                </c:pt>
                <c:pt idx="33839">
                  <c:v>338.389999999837</c:v>
                </c:pt>
                <c:pt idx="33840">
                  <c:v>338.399999999837</c:v>
                </c:pt>
                <c:pt idx="33841">
                  <c:v>338.409999999837</c:v>
                </c:pt>
                <c:pt idx="33842">
                  <c:v>338.419999999837</c:v>
                </c:pt>
                <c:pt idx="33843">
                  <c:v>338.429999999837</c:v>
                </c:pt>
                <c:pt idx="33844">
                  <c:v>338.439999999837</c:v>
                </c:pt>
                <c:pt idx="33845">
                  <c:v>338.449999999837</c:v>
                </c:pt>
                <c:pt idx="33846">
                  <c:v>338.459999999837</c:v>
                </c:pt>
                <c:pt idx="33847">
                  <c:v>338.469999999837</c:v>
                </c:pt>
                <c:pt idx="33848">
                  <c:v>338.479999999837</c:v>
                </c:pt>
                <c:pt idx="33849">
                  <c:v>338.489999999837</c:v>
                </c:pt>
                <c:pt idx="33850">
                  <c:v>338.499999999837</c:v>
                </c:pt>
                <c:pt idx="33851">
                  <c:v>338.509999999837</c:v>
                </c:pt>
                <c:pt idx="33852">
                  <c:v>338.519999999837</c:v>
                </c:pt>
                <c:pt idx="33853">
                  <c:v>338.529999999837</c:v>
                </c:pt>
                <c:pt idx="33854">
                  <c:v>338.5399999998371</c:v>
                </c:pt>
                <c:pt idx="33855">
                  <c:v>338.549999999837</c:v>
                </c:pt>
                <c:pt idx="33856">
                  <c:v>338.559999999837</c:v>
                </c:pt>
                <c:pt idx="33857">
                  <c:v>338.569999999837</c:v>
                </c:pt>
                <c:pt idx="33858">
                  <c:v>338.579999999837</c:v>
                </c:pt>
                <c:pt idx="33859">
                  <c:v>338.589999999837</c:v>
                </c:pt>
                <c:pt idx="33860">
                  <c:v>338.599999999837</c:v>
                </c:pt>
                <c:pt idx="33861">
                  <c:v>338.6099999998371</c:v>
                </c:pt>
                <c:pt idx="33862">
                  <c:v>338.619999999837</c:v>
                </c:pt>
                <c:pt idx="33863">
                  <c:v>338.6299999998371</c:v>
                </c:pt>
                <c:pt idx="33864">
                  <c:v>338.639999999837</c:v>
                </c:pt>
                <c:pt idx="33865">
                  <c:v>338.649999999837</c:v>
                </c:pt>
                <c:pt idx="33866">
                  <c:v>338.659999999837</c:v>
                </c:pt>
                <c:pt idx="33867">
                  <c:v>338.6699999998371</c:v>
                </c:pt>
                <c:pt idx="33868">
                  <c:v>338.679999999837</c:v>
                </c:pt>
                <c:pt idx="33869">
                  <c:v>338.689999999836</c:v>
                </c:pt>
                <c:pt idx="33870">
                  <c:v>338.699999999836</c:v>
                </c:pt>
                <c:pt idx="33871">
                  <c:v>338.709999999836</c:v>
                </c:pt>
                <c:pt idx="33872">
                  <c:v>338.719999999836</c:v>
                </c:pt>
                <c:pt idx="33873">
                  <c:v>338.729999999836</c:v>
                </c:pt>
                <c:pt idx="33874">
                  <c:v>338.739999999836</c:v>
                </c:pt>
                <c:pt idx="33875">
                  <c:v>338.749999999836</c:v>
                </c:pt>
                <c:pt idx="33876">
                  <c:v>338.759999999836</c:v>
                </c:pt>
                <c:pt idx="33877">
                  <c:v>338.769999999836</c:v>
                </c:pt>
                <c:pt idx="33878">
                  <c:v>338.779999999836</c:v>
                </c:pt>
                <c:pt idx="33879">
                  <c:v>338.7899999998361</c:v>
                </c:pt>
                <c:pt idx="33880">
                  <c:v>338.799999999836</c:v>
                </c:pt>
                <c:pt idx="33881">
                  <c:v>338.809999999836</c:v>
                </c:pt>
                <c:pt idx="33882">
                  <c:v>338.819999999836</c:v>
                </c:pt>
                <c:pt idx="33883">
                  <c:v>338.829999999836</c:v>
                </c:pt>
                <c:pt idx="33884">
                  <c:v>338.839999999836</c:v>
                </c:pt>
                <c:pt idx="33885">
                  <c:v>338.849999999836</c:v>
                </c:pt>
                <c:pt idx="33886">
                  <c:v>338.859999999836</c:v>
                </c:pt>
                <c:pt idx="33887">
                  <c:v>338.869999999836</c:v>
                </c:pt>
                <c:pt idx="33888">
                  <c:v>338.879999999836</c:v>
                </c:pt>
                <c:pt idx="33889">
                  <c:v>338.889999999836</c:v>
                </c:pt>
                <c:pt idx="33890">
                  <c:v>338.899999999836</c:v>
                </c:pt>
                <c:pt idx="33891">
                  <c:v>338.909999999836</c:v>
                </c:pt>
                <c:pt idx="33892">
                  <c:v>338.919999999836</c:v>
                </c:pt>
                <c:pt idx="33893">
                  <c:v>338.929999999836</c:v>
                </c:pt>
                <c:pt idx="33894">
                  <c:v>338.939999999836</c:v>
                </c:pt>
                <c:pt idx="33895">
                  <c:v>338.949999999836</c:v>
                </c:pt>
                <c:pt idx="33896">
                  <c:v>338.959999999836</c:v>
                </c:pt>
                <c:pt idx="33897">
                  <c:v>338.969999999836</c:v>
                </c:pt>
                <c:pt idx="33898">
                  <c:v>338.979999999836</c:v>
                </c:pt>
                <c:pt idx="33899">
                  <c:v>338.989999999836</c:v>
                </c:pt>
                <c:pt idx="33900">
                  <c:v>338.999999999836</c:v>
                </c:pt>
                <c:pt idx="33901">
                  <c:v>339.009999999836</c:v>
                </c:pt>
                <c:pt idx="33902">
                  <c:v>339.019999999836</c:v>
                </c:pt>
                <c:pt idx="33903">
                  <c:v>339.029999999836</c:v>
                </c:pt>
                <c:pt idx="33904">
                  <c:v>339.0399999998361</c:v>
                </c:pt>
                <c:pt idx="33905">
                  <c:v>339.049999999836</c:v>
                </c:pt>
                <c:pt idx="33906">
                  <c:v>339.059999999836</c:v>
                </c:pt>
                <c:pt idx="33907">
                  <c:v>339.069999999836</c:v>
                </c:pt>
                <c:pt idx="33908">
                  <c:v>339.079999999836</c:v>
                </c:pt>
                <c:pt idx="33909">
                  <c:v>339.089999999836</c:v>
                </c:pt>
                <c:pt idx="33910">
                  <c:v>339.099999999836</c:v>
                </c:pt>
                <c:pt idx="33911">
                  <c:v>339.109999999836</c:v>
                </c:pt>
                <c:pt idx="33912">
                  <c:v>339.119999999836</c:v>
                </c:pt>
                <c:pt idx="33913">
                  <c:v>339.129999999836</c:v>
                </c:pt>
                <c:pt idx="33914">
                  <c:v>339.139999999836</c:v>
                </c:pt>
                <c:pt idx="33915">
                  <c:v>339.149999999836</c:v>
                </c:pt>
                <c:pt idx="33916">
                  <c:v>339.159999999836</c:v>
                </c:pt>
                <c:pt idx="33917">
                  <c:v>339.169999999836</c:v>
                </c:pt>
                <c:pt idx="33918">
                  <c:v>339.179999999836</c:v>
                </c:pt>
                <c:pt idx="33919">
                  <c:v>339.189999999836</c:v>
                </c:pt>
                <c:pt idx="33920">
                  <c:v>339.199999999836</c:v>
                </c:pt>
                <c:pt idx="33921">
                  <c:v>339.209999999836</c:v>
                </c:pt>
                <c:pt idx="33922">
                  <c:v>339.219999999836</c:v>
                </c:pt>
                <c:pt idx="33923">
                  <c:v>339.229999999836</c:v>
                </c:pt>
                <c:pt idx="33924">
                  <c:v>339.239999999836</c:v>
                </c:pt>
                <c:pt idx="33925">
                  <c:v>339.249999999836</c:v>
                </c:pt>
                <c:pt idx="33926">
                  <c:v>339.259999999836</c:v>
                </c:pt>
                <c:pt idx="33927">
                  <c:v>339.269999999836</c:v>
                </c:pt>
                <c:pt idx="33928">
                  <c:v>339.279999999836</c:v>
                </c:pt>
                <c:pt idx="33929">
                  <c:v>339.2899999998361</c:v>
                </c:pt>
                <c:pt idx="33930">
                  <c:v>339.299999999836</c:v>
                </c:pt>
                <c:pt idx="33931">
                  <c:v>339.309999999836</c:v>
                </c:pt>
                <c:pt idx="33932">
                  <c:v>339.319999999836</c:v>
                </c:pt>
                <c:pt idx="33933">
                  <c:v>339.329999999836</c:v>
                </c:pt>
                <c:pt idx="33934">
                  <c:v>339.339999999836</c:v>
                </c:pt>
                <c:pt idx="33935">
                  <c:v>339.349999999836</c:v>
                </c:pt>
                <c:pt idx="33936">
                  <c:v>339.359999999836</c:v>
                </c:pt>
                <c:pt idx="33937">
                  <c:v>339.369999999836</c:v>
                </c:pt>
                <c:pt idx="33938">
                  <c:v>339.379999999836</c:v>
                </c:pt>
                <c:pt idx="33939">
                  <c:v>339.389999999836</c:v>
                </c:pt>
                <c:pt idx="33940">
                  <c:v>339.399999999836</c:v>
                </c:pt>
                <c:pt idx="33941">
                  <c:v>339.409999999836</c:v>
                </c:pt>
                <c:pt idx="33942">
                  <c:v>339.419999999836</c:v>
                </c:pt>
                <c:pt idx="33943">
                  <c:v>339.429999999836</c:v>
                </c:pt>
                <c:pt idx="33944">
                  <c:v>339.439999999836</c:v>
                </c:pt>
                <c:pt idx="33945">
                  <c:v>339.449999999836</c:v>
                </c:pt>
                <c:pt idx="33946">
                  <c:v>339.459999999836</c:v>
                </c:pt>
                <c:pt idx="33947">
                  <c:v>339.469999999836</c:v>
                </c:pt>
                <c:pt idx="33948">
                  <c:v>339.479999999836</c:v>
                </c:pt>
                <c:pt idx="33949">
                  <c:v>339.489999999836</c:v>
                </c:pt>
                <c:pt idx="33950">
                  <c:v>339.499999999836</c:v>
                </c:pt>
                <c:pt idx="33951">
                  <c:v>339.509999999836</c:v>
                </c:pt>
                <c:pt idx="33952">
                  <c:v>339.519999999836</c:v>
                </c:pt>
                <c:pt idx="33953">
                  <c:v>339.529999999836</c:v>
                </c:pt>
                <c:pt idx="33954">
                  <c:v>339.5399999998361</c:v>
                </c:pt>
                <c:pt idx="33955">
                  <c:v>339.549999999836</c:v>
                </c:pt>
                <c:pt idx="33956">
                  <c:v>339.559999999836</c:v>
                </c:pt>
                <c:pt idx="33957">
                  <c:v>339.569999999836</c:v>
                </c:pt>
                <c:pt idx="33958">
                  <c:v>339.579999999836</c:v>
                </c:pt>
                <c:pt idx="33959">
                  <c:v>339.589999999836</c:v>
                </c:pt>
                <c:pt idx="33960">
                  <c:v>339.599999999836</c:v>
                </c:pt>
                <c:pt idx="33961">
                  <c:v>339.609999999836</c:v>
                </c:pt>
                <c:pt idx="33962">
                  <c:v>339.619999999836</c:v>
                </c:pt>
                <c:pt idx="33963">
                  <c:v>339.629999999836</c:v>
                </c:pt>
                <c:pt idx="33964">
                  <c:v>339.639999999836</c:v>
                </c:pt>
                <c:pt idx="33965">
                  <c:v>339.649999999836</c:v>
                </c:pt>
                <c:pt idx="33966">
                  <c:v>339.659999999836</c:v>
                </c:pt>
                <c:pt idx="33967">
                  <c:v>339.669999999836</c:v>
                </c:pt>
                <c:pt idx="33968">
                  <c:v>339.679999999836</c:v>
                </c:pt>
                <c:pt idx="33969">
                  <c:v>339.689999999836</c:v>
                </c:pt>
                <c:pt idx="33970">
                  <c:v>339.699999999836</c:v>
                </c:pt>
                <c:pt idx="33971">
                  <c:v>339.709999999836</c:v>
                </c:pt>
                <c:pt idx="33972">
                  <c:v>339.719999999836</c:v>
                </c:pt>
                <c:pt idx="33973">
                  <c:v>339.729999999836</c:v>
                </c:pt>
                <c:pt idx="33974">
                  <c:v>339.739999999836</c:v>
                </c:pt>
                <c:pt idx="33975">
                  <c:v>339.749999999836</c:v>
                </c:pt>
                <c:pt idx="33976">
                  <c:v>339.759999999836</c:v>
                </c:pt>
                <c:pt idx="33977">
                  <c:v>339.769999999836</c:v>
                </c:pt>
                <c:pt idx="33978">
                  <c:v>339.779999999836</c:v>
                </c:pt>
                <c:pt idx="33979">
                  <c:v>339.789999999835</c:v>
                </c:pt>
                <c:pt idx="33980">
                  <c:v>339.799999999835</c:v>
                </c:pt>
                <c:pt idx="33981">
                  <c:v>339.809999999835</c:v>
                </c:pt>
                <c:pt idx="33982">
                  <c:v>339.819999999835</c:v>
                </c:pt>
                <c:pt idx="33983">
                  <c:v>339.829999999835</c:v>
                </c:pt>
                <c:pt idx="33984">
                  <c:v>339.839999999835</c:v>
                </c:pt>
                <c:pt idx="33985">
                  <c:v>339.849999999835</c:v>
                </c:pt>
                <c:pt idx="33986">
                  <c:v>339.859999999835</c:v>
                </c:pt>
                <c:pt idx="33987">
                  <c:v>339.869999999835</c:v>
                </c:pt>
                <c:pt idx="33988">
                  <c:v>339.879999999835</c:v>
                </c:pt>
                <c:pt idx="33989">
                  <c:v>339.8899999998351</c:v>
                </c:pt>
                <c:pt idx="33990">
                  <c:v>339.899999999835</c:v>
                </c:pt>
                <c:pt idx="33991">
                  <c:v>339.909999999835</c:v>
                </c:pt>
                <c:pt idx="33992">
                  <c:v>339.919999999835</c:v>
                </c:pt>
                <c:pt idx="33993">
                  <c:v>339.929999999835</c:v>
                </c:pt>
                <c:pt idx="33994">
                  <c:v>339.9399999998349</c:v>
                </c:pt>
                <c:pt idx="33995">
                  <c:v>339.949999999835</c:v>
                </c:pt>
                <c:pt idx="33996">
                  <c:v>339.959999999835</c:v>
                </c:pt>
                <c:pt idx="33997">
                  <c:v>339.969999999835</c:v>
                </c:pt>
                <c:pt idx="33998">
                  <c:v>339.979999999835</c:v>
                </c:pt>
                <c:pt idx="33999">
                  <c:v>339.989999999835</c:v>
                </c:pt>
                <c:pt idx="34000">
                  <c:v>339.9999999998349</c:v>
                </c:pt>
                <c:pt idx="34001">
                  <c:v>340.009999999835</c:v>
                </c:pt>
                <c:pt idx="34002">
                  <c:v>340.019999999835</c:v>
                </c:pt>
                <c:pt idx="34003">
                  <c:v>340.029999999835</c:v>
                </c:pt>
                <c:pt idx="34004">
                  <c:v>340.039999999835</c:v>
                </c:pt>
                <c:pt idx="34005">
                  <c:v>340.049999999835</c:v>
                </c:pt>
                <c:pt idx="34006">
                  <c:v>340.059999999835</c:v>
                </c:pt>
                <c:pt idx="34007">
                  <c:v>340.069999999835</c:v>
                </c:pt>
                <c:pt idx="34008">
                  <c:v>340.079999999835</c:v>
                </c:pt>
                <c:pt idx="34009">
                  <c:v>340.089999999835</c:v>
                </c:pt>
                <c:pt idx="34010">
                  <c:v>340.099999999835</c:v>
                </c:pt>
                <c:pt idx="34011">
                  <c:v>340.109999999835</c:v>
                </c:pt>
                <c:pt idx="34012">
                  <c:v>340.119999999835</c:v>
                </c:pt>
                <c:pt idx="34013">
                  <c:v>340.129999999835</c:v>
                </c:pt>
                <c:pt idx="34014">
                  <c:v>340.1399999998351</c:v>
                </c:pt>
                <c:pt idx="34015">
                  <c:v>340.149999999835</c:v>
                </c:pt>
                <c:pt idx="34016">
                  <c:v>340.159999999835</c:v>
                </c:pt>
                <c:pt idx="34017">
                  <c:v>340.169999999835</c:v>
                </c:pt>
                <c:pt idx="34018">
                  <c:v>340.179999999835</c:v>
                </c:pt>
                <c:pt idx="34019">
                  <c:v>340.189999999835</c:v>
                </c:pt>
                <c:pt idx="34020">
                  <c:v>340.199999999835</c:v>
                </c:pt>
                <c:pt idx="34021">
                  <c:v>340.209999999835</c:v>
                </c:pt>
                <c:pt idx="34022">
                  <c:v>340.219999999835</c:v>
                </c:pt>
                <c:pt idx="34023">
                  <c:v>340.229999999835</c:v>
                </c:pt>
                <c:pt idx="34024">
                  <c:v>340.239999999835</c:v>
                </c:pt>
                <c:pt idx="34025">
                  <c:v>340.249999999835</c:v>
                </c:pt>
                <c:pt idx="34026">
                  <c:v>340.259999999835</c:v>
                </c:pt>
                <c:pt idx="34027">
                  <c:v>340.269999999835</c:v>
                </c:pt>
                <c:pt idx="34028">
                  <c:v>340.279999999835</c:v>
                </c:pt>
                <c:pt idx="34029">
                  <c:v>340.289999999835</c:v>
                </c:pt>
                <c:pt idx="34030">
                  <c:v>340.299999999835</c:v>
                </c:pt>
                <c:pt idx="34031">
                  <c:v>340.309999999835</c:v>
                </c:pt>
                <c:pt idx="34032">
                  <c:v>340.319999999835</c:v>
                </c:pt>
                <c:pt idx="34033">
                  <c:v>340.329999999835</c:v>
                </c:pt>
                <c:pt idx="34034">
                  <c:v>340.339999999835</c:v>
                </c:pt>
                <c:pt idx="34035">
                  <c:v>340.349999999835</c:v>
                </c:pt>
                <c:pt idx="34036">
                  <c:v>340.359999999835</c:v>
                </c:pt>
                <c:pt idx="34037">
                  <c:v>340.369999999835</c:v>
                </c:pt>
                <c:pt idx="34038">
                  <c:v>340.379999999835</c:v>
                </c:pt>
                <c:pt idx="34039">
                  <c:v>340.3899999998351</c:v>
                </c:pt>
                <c:pt idx="34040">
                  <c:v>340.399999999835</c:v>
                </c:pt>
                <c:pt idx="34041">
                  <c:v>340.409999999835</c:v>
                </c:pt>
                <c:pt idx="34042">
                  <c:v>340.419999999835</c:v>
                </c:pt>
                <c:pt idx="34043">
                  <c:v>340.429999999835</c:v>
                </c:pt>
                <c:pt idx="34044">
                  <c:v>340.4399999998349</c:v>
                </c:pt>
                <c:pt idx="34045">
                  <c:v>340.449999999835</c:v>
                </c:pt>
                <c:pt idx="34046">
                  <c:v>340.459999999835</c:v>
                </c:pt>
                <c:pt idx="34047">
                  <c:v>340.469999999835</c:v>
                </c:pt>
                <c:pt idx="34048">
                  <c:v>340.479999999835</c:v>
                </c:pt>
                <c:pt idx="34049">
                  <c:v>340.489999999835</c:v>
                </c:pt>
                <c:pt idx="34050">
                  <c:v>340.4999999998349</c:v>
                </c:pt>
                <c:pt idx="34051">
                  <c:v>340.509999999835</c:v>
                </c:pt>
                <c:pt idx="34052">
                  <c:v>340.519999999835</c:v>
                </c:pt>
                <c:pt idx="34053">
                  <c:v>340.529999999835</c:v>
                </c:pt>
                <c:pt idx="34054">
                  <c:v>340.539999999835</c:v>
                </c:pt>
                <c:pt idx="34055">
                  <c:v>340.549999999835</c:v>
                </c:pt>
                <c:pt idx="34056">
                  <c:v>340.559999999835</c:v>
                </c:pt>
                <c:pt idx="34057">
                  <c:v>340.569999999835</c:v>
                </c:pt>
                <c:pt idx="34058">
                  <c:v>340.579999999835</c:v>
                </c:pt>
                <c:pt idx="34059">
                  <c:v>340.589999999835</c:v>
                </c:pt>
                <c:pt idx="34060">
                  <c:v>340.599999999835</c:v>
                </c:pt>
                <c:pt idx="34061">
                  <c:v>340.609999999835</c:v>
                </c:pt>
                <c:pt idx="34062">
                  <c:v>340.619999999835</c:v>
                </c:pt>
                <c:pt idx="34063">
                  <c:v>340.629999999835</c:v>
                </c:pt>
                <c:pt idx="34064">
                  <c:v>340.6399999998351</c:v>
                </c:pt>
                <c:pt idx="34065">
                  <c:v>340.649999999835</c:v>
                </c:pt>
                <c:pt idx="34066">
                  <c:v>340.659999999835</c:v>
                </c:pt>
                <c:pt idx="34067">
                  <c:v>340.669999999835</c:v>
                </c:pt>
                <c:pt idx="34068">
                  <c:v>340.679999999835</c:v>
                </c:pt>
                <c:pt idx="34069">
                  <c:v>340.689999999835</c:v>
                </c:pt>
                <c:pt idx="34070">
                  <c:v>340.699999999835</c:v>
                </c:pt>
                <c:pt idx="34071">
                  <c:v>340.709999999835</c:v>
                </c:pt>
                <c:pt idx="34072">
                  <c:v>340.719999999835</c:v>
                </c:pt>
                <c:pt idx="34073">
                  <c:v>340.729999999835</c:v>
                </c:pt>
                <c:pt idx="34074">
                  <c:v>340.739999999835</c:v>
                </c:pt>
                <c:pt idx="34075">
                  <c:v>340.749999999835</c:v>
                </c:pt>
                <c:pt idx="34076">
                  <c:v>340.759999999835</c:v>
                </c:pt>
                <c:pt idx="34077">
                  <c:v>340.769999999835</c:v>
                </c:pt>
                <c:pt idx="34078">
                  <c:v>340.779999999835</c:v>
                </c:pt>
                <c:pt idx="34079">
                  <c:v>340.789999999835</c:v>
                </c:pt>
                <c:pt idx="34080">
                  <c:v>340.799999999835</c:v>
                </c:pt>
                <c:pt idx="34081">
                  <c:v>340.809999999835</c:v>
                </c:pt>
                <c:pt idx="34082">
                  <c:v>340.819999999835</c:v>
                </c:pt>
                <c:pt idx="34083">
                  <c:v>340.829999999835</c:v>
                </c:pt>
                <c:pt idx="34084">
                  <c:v>340.839999999835</c:v>
                </c:pt>
                <c:pt idx="34085">
                  <c:v>340.849999999835</c:v>
                </c:pt>
                <c:pt idx="34086">
                  <c:v>340.859999999835</c:v>
                </c:pt>
                <c:pt idx="34087">
                  <c:v>340.869999999835</c:v>
                </c:pt>
                <c:pt idx="34088">
                  <c:v>340.879999999835</c:v>
                </c:pt>
                <c:pt idx="34089">
                  <c:v>340.889999999834</c:v>
                </c:pt>
                <c:pt idx="34090">
                  <c:v>340.8999999998341</c:v>
                </c:pt>
                <c:pt idx="34091">
                  <c:v>340.909999999834</c:v>
                </c:pt>
                <c:pt idx="34092">
                  <c:v>340.919999999834</c:v>
                </c:pt>
                <c:pt idx="34093">
                  <c:v>340.929999999834</c:v>
                </c:pt>
                <c:pt idx="34094">
                  <c:v>340.939999999834</c:v>
                </c:pt>
                <c:pt idx="34095">
                  <c:v>340.949999999834</c:v>
                </c:pt>
                <c:pt idx="34096">
                  <c:v>340.959999999834</c:v>
                </c:pt>
                <c:pt idx="34097">
                  <c:v>340.969999999834</c:v>
                </c:pt>
                <c:pt idx="34098">
                  <c:v>340.979999999834</c:v>
                </c:pt>
                <c:pt idx="34099">
                  <c:v>340.989999999834</c:v>
                </c:pt>
                <c:pt idx="34100">
                  <c:v>340.999999999834</c:v>
                </c:pt>
                <c:pt idx="34101">
                  <c:v>341.009999999834</c:v>
                </c:pt>
                <c:pt idx="34102">
                  <c:v>341.019999999834</c:v>
                </c:pt>
                <c:pt idx="34103">
                  <c:v>341.029999999834</c:v>
                </c:pt>
                <c:pt idx="34104">
                  <c:v>341.039999999834</c:v>
                </c:pt>
                <c:pt idx="34105">
                  <c:v>341.049999999834</c:v>
                </c:pt>
                <c:pt idx="34106">
                  <c:v>341.059999999834</c:v>
                </c:pt>
                <c:pt idx="34107">
                  <c:v>341.069999999834</c:v>
                </c:pt>
                <c:pt idx="34108">
                  <c:v>341.079999999834</c:v>
                </c:pt>
                <c:pt idx="34109">
                  <c:v>341.089999999834</c:v>
                </c:pt>
                <c:pt idx="34110">
                  <c:v>341.099999999834</c:v>
                </c:pt>
                <c:pt idx="34111">
                  <c:v>341.109999999834</c:v>
                </c:pt>
                <c:pt idx="34112">
                  <c:v>341.119999999834</c:v>
                </c:pt>
                <c:pt idx="34113">
                  <c:v>341.129999999834</c:v>
                </c:pt>
                <c:pt idx="34114">
                  <c:v>341.139999999834</c:v>
                </c:pt>
                <c:pt idx="34115">
                  <c:v>341.1499999998341</c:v>
                </c:pt>
                <c:pt idx="34116">
                  <c:v>341.1599999998341</c:v>
                </c:pt>
                <c:pt idx="34117">
                  <c:v>341.169999999834</c:v>
                </c:pt>
                <c:pt idx="34118">
                  <c:v>341.179999999834</c:v>
                </c:pt>
                <c:pt idx="34119">
                  <c:v>341.189999999834</c:v>
                </c:pt>
                <c:pt idx="34120">
                  <c:v>341.199999999834</c:v>
                </c:pt>
                <c:pt idx="34121">
                  <c:v>341.209999999834</c:v>
                </c:pt>
                <c:pt idx="34122">
                  <c:v>341.219999999834</c:v>
                </c:pt>
                <c:pt idx="34123">
                  <c:v>341.229999999834</c:v>
                </c:pt>
                <c:pt idx="34124">
                  <c:v>341.239999999834</c:v>
                </c:pt>
                <c:pt idx="34125">
                  <c:v>341.249999999834</c:v>
                </c:pt>
                <c:pt idx="34126">
                  <c:v>341.259999999834</c:v>
                </c:pt>
                <c:pt idx="34127">
                  <c:v>341.269999999834</c:v>
                </c:pt>
                <c:pt idx="34128">
                  <c:v>341.279999999834</c:v>
                </c:pt>
                <c:pt idx="34129">
                  <c:v>341.289999999834</c:v>
                </c:pt>
                <c:pt idx="34130">
                  <c:v>341.299999999834</c:v>
                </c:pt>
                <c:pt idx="34131">
                  <c:v>341.309999999834</c:v>
                </c:pt>
                <c:pt idx="34132">
                  <c:v>341.319999999834</c:v>
                </c:pt>
                <c:pt idx="34133">
                  <c:v>341.329999999834</c:v>
                </c:pt>
                <c:pt idx="34134">
                  <c:v>341.339999999834</c:v>
                </c:pt>
                <c:pt idx="34135">
                  <c:v>341.349999999834</c:v>
                </c:pt>
                <c:pt idx="34136">
                  <c:v>341.359999999834</c:v>
                </c:pt>
                <c:pt idx="34137">
                  <c:v>341.369999999834</c:v>
                </c:pt>
                <c:pt idx="34138">
                  <c:v>341.379999999834</c:v>
                </c:pt>
                <c:pt idx="34139">
                  <c:v>341.389999999834</c:v>
                </c:pt>
                <c:pt idx="34140">
                  <c:v>341.3999999998341</c:v>
                </c:pt>
                <c:pt idx="34141">
                  <c:v>341.409999999834</c:v>
                </c:pt>
                <c:pt idx="34142">
                  <c:v>341.419999999834</c:v>
                </c:pt>
                <c:pt idx="34143">
                  <c:v>341.429999999834</c:v>
                </c:pt>
                <c:pt idx="34144">
                  <c:v>341.439999999834</c:v>
                </c:pt>
                <c:pt idx="34145">
                  <c:v>341.449999999834</c:v>
                </c:pt>
                <c:pt idx="34146">
                  <c:v>341.459999999834</c:v>
                </c:pt>
                <c:pt idx="34147">
                  <c:v>341.469999999834</c:v>
                </c:pt>
                <c:pt idx="34148">
                  <c:v>341.479999999834</c:v>
                </c:pt>
                <c:pt idx="34149">
                  <c:v>341.489999999834</c:v>
                </c:pt>
                <c:pt idx="34150">
                  <c:v>341.499999999834</c:v>
                </c:pt>
                <c:pt idx="34151">
                  <c:v>341.509999999834</c:v>
                </c:pt>
                <c:pt idx="34152">
                  <c:v>341.519999999834</c:v>
                </c:pt>
                <c:pt idx="34153">
                  <c:v>341.529999999834</c:v>
                </c:pt>
                <c:pt idx="34154">
                  <c:v>341.539999999834</c:v>
                </c:pt>
                <c:pt idx="34155">
                  <c:v>341.549999999834</c:v>
                </c:pt>
                <c:pt idx="34156">
                  <c:v>341.559999999834</c:v>
                </c:pt>
                <c:pt idx="34157">
                  <c:v>341.569999999834</c:v>
                </c:pt>
                <c:pt idx="34158">
                  <c:v>341.579999999834</c:v>
                </c:pt>
                <c:pt idx="34159">
                  <c:v>341.589999999834</c:v>
                </c:pt>
                <c:pt idx="34160">
                  <c:v>341.599999999834</c:v>
                </c:pt>
                <c:pt idx="34161">
                  <c:v>341.609999999834</c:v>
                </c:pt>
                <c:pt idx="34162">
                  <c:v>341.619999999834</c:v>
                </c:pt>
                <c:pt idx="34163">
                  <c:v>341.629999999834</c:v>
                </c:pt>
                <c:pt idx="34164">
                  <c:v>341.639999999834</c:v>
                </c:pt>
                <c:pt idx="34165">
                  <c:v>341.6499999998341</c:v>
                </c:pt>
                <c:pt idx="34166">
                  <c:v>341.6599999998341</c:v>
                </c:pt>
                <c:pt idx="34167">
                  <c:v>341.669999999834</c:v>
                </c:pt>
                <c:pt idx="34168">
                  <c:v>341.679999999834</c:v>
                </c:pt>
                <c:pt idx="34169">
                  <c:v>341.689999999834</c:v>
                </c:pt>
                <c:pt idx="34170">
                  <c:v>341.699999999834</c:v>
                </c:pt>
                <c:pt idx="34171">
                  <c:v>341.709999999834</c:v>
                </c:pt>
                <c:pt idx="34172">
                  <c:v>341.719999999834</c:v>
                </c:pt>
                <c:pt idx="34173">
                  <c:v>341.729999999834</c:v>
                </c:pt>
                <c:pt idx="34174">
                  <c:v>341.739999999834</c:v>
                </c:pt>
                <c:pt idx="34175">
                  <c:v>341.749999999834</c:v>
                </c:pt>
                <c:pt idx="34176">
                  <c:v>341.759999999834</c:v>
                </c:pt>
                <c:pt idx="34177">
                  <c:v>341.769999999834</c:v>
                </c:pt>
                <c:pt idx="34178">
                  <c:v>341.779999999834</c:v>
                </c:pt>
                <c:pt idx="34179">
                  <c:v>341.789999999834</c:v>
                </c:pt>
                <c:pt idx="34180">
                  <c:v>341.799999999834</c:v>
                </c:pt>
                <c:pt idx="34181">
                  <c:v>341.809999999834</c:v>
                </c:pt>
                <c:pt idx="34182">
                  <c:v>341.819999999834</c:v>
                </c:pt>
                <c:pt idx="34183">
                  <c:v>341.829999999834</c:v>
                </c:pt>
                <c:pt idx="34184">
                  <c:v>341.839999999834</c:v>
                </c:pt>
                <c:pt idx="34185">
                  <c:v>341.849999999834</c:v>
                </c:pt>
                <c:pt idx="34186">
                  <c:v>341.859999999834</c:v>
                </c:pt>
                <c:pt idx="34187">
                  <c:v>341.869999999834</c:v>
                </c:pt>
                <c:pt idx="34188">
                  <c:v>341.879999999834</c:v>
                </c:pt>
                <c:pt idx="34189">
                  <c:v>341.889999999834</c:v>
                </c:pt>
                <c:pt idx="34190">
                  <c:v>341.8999999998341</c:v>
                </c:pt>
                <c:pt idx="34191">
                  <c:v>341.909999999834</c:v>
                </c:pt>
                <c:pt idx="34192">
                  <c:v>341.919999999834</c:v>
                </c:pt>
                <c:pt idx="34193">
                  <c:v>341.929999999834</c:v>
                </c:pt>
                <c:pt idx="34194">
                  <c:v>341.939999999834</c:v>
                </c:pt>
                <c:pt idx="34195">
                  <c:v>341.949999999834</c:v>
                </c:pt>
                <c:pt idx="34196">
                  <c:v>341.959999999834</c:v>
                </c:pt>
                <c:pt idx="34197">
                  <c:v>341.969999999834</c:v>
                </c:pt>
                <c:pt idx="34198">
                  <c:v>341.979999999834</c:v>
                </c:pt>
                <c:pt idx="34199">
                  <c:v>341.989999999833</c:v>
                </c:pt>
                <c:pt idx="34200">
                  <c:v>341.999999999833</c:v>
                </c:pt>
                <c:pt idx="34201">
                  <c:v>342.009999999833</c:v>
                </c:pt>
                <c:pt idx="34202">
                  <c:v>342.019999999833</c:v>
                </c:pt>
                <c:pt idx="34203">
                  <c:v>342.029999999833</c:v>
                </c:pt>
                <c:pt idx="34204">
                  <c:v>342.039999999833</c:v>
                </c:pt>
                <c:pt idx="34205">
                  <c:v>342.049999999833</c:v>
                </c:pt>
                <c:pt idx="34206">
                  <c:v>342.059999999833</c:v>
                </c:pt>
                <c:pt idx="34207">
                  <c:v>342.069999999833</c:v>
                </c:pt>
                <c:pt idx="34208">
                  <c:v>342.079999999833</c:v>
                </c:pt>
                <c:pt idx="34209">
                  <c:v>342.0899999998331</c:v>
                </c:pt>
                <c:pt idx="34210">
                  <c:v>342.099999999833</c:v>
                </c:pt>
                <c:pt idx="34211">
                  <c:v>342.109999999833</c:v>
                </c:pt>
                <c:pt idx="34212">
                  <c:v>342.119999999833</c:v>
                </c:pt>
                <c:pt idx="34213">
                  <c:v>342.129999999833</c:v>
                </c:pt>
                <c:pt idx="34214">
                  <c:v>342.139999999833</c:v>
                </c:pt>
                <c:pt idx="34215">
                  <c:v>342.1499999998331</c:v>
                </c:pt>
                <c:pt idx="34216">
                  <c:v>342.159999999833</c:v>
                </c:pt>
                <c:pt idx="34217">
                  <c:v>342.169999999833</c:v>
                </c:pt>
                <c:pt idx="34218">
                  <c:v>342.179999999833</c:v>
                </c:pt>
                <c:pt idx="34219">
                  <c:v>342.189999999833</c:v>
                </c:pt>
                <c:pt idx="34220">
                  <c:v>342.199999999833</c:v>
                </c:pt>
                <c:pt idx="34221">
                  <c:v>342.209999999833</c:v>
                </c:pt>
                <c:pt idx="34222">
                  <c:v>342.219999999833</c:v>
                </c:pt>
                <c:pt idx="34223">
                  <c:v>342.229999999833</c:v>
                </c:pt>
                <c:pt idx="34224">
                  <c:v>342.239999999833</c:v>
                </c:pt>
                <c:pt idx="34225">
                  <c:v>342.249999999833</c:v>
                </c:pt>
                <c:pt idx="34226">
                  <c:v>342.259999999833</c:v>
                </c:pt>
                <c:pt idx="34227">
                  <c:v>342.269999999833</c:v>
                </c:pt>
                <c:pt idx="34228">
                  <c:v>342.279999999833</c:v>
                </c:pt>
                <c:pt idx="34229">
                  <c:v>342.289999999833</c:v>
                </c:pt>
                <c:pt idx="34230">
                  <c:v>342.299999999833</c:v>
                </c:pt>
                <c:pt idx="34231">
                  <c:v>342.309999999833</c:v>
                </c:pt>
                <c:pt idx="34232">
                  <c:v>342.319999999833</c:v>
                </c:pt>
                <c:pt idx="34233">
                  <c:v>342.329999999833</c:v>
                </c:pt>
                <c:pt idx="34234">
                  <c:v>342.3399999998331</c:v>
                </c:pt>
                <c:pt idx="34235">
                  <c:v>342.349999999833</c:v>
                </c:pt>
                <c:pt idx="34236">
                  <c:v>342.359999999833</c:v>
                </c:pt>
                <c:pt idx="34237">
                  <c:v>342.369999999833</c:v>
                </c:pt>
                <c:pt idx="34238">
                  <c:v>342.379999999833</c:v>
                </c:pt>
                <c:pt idx="34239">
                  <c:v>342.389999999833</c:v>
                </c:pt>
                <c:pt idx="34240">
                  <c:v>342.3999999998331</c:v>
                </c:pt>
                <c:pt idx="34241">
                  <c:v>342.409999999833</c:v>
                </c:pt>
                <c:pt idx="34242">
                  <c:v>342.419999999833</c:v>
                </c:pt>
                <c:pt idx="34243">
                  <c:v>342.429999999833</c:v>
                </c:pt>
                <c:pt idx="34244">
                  <c:v>342.439999999833</c:v>
                </c:pt>
                <c:pt idx="34245">
                  <c:v>342.449999999833</c:v>
                </c:pt>
                <c:pt idx="34246">
                  <c:v>342.459999999833</c:v>
                </c:pt>
                <c:pt idx="34247">
                  <c:v>342.469999999833</c:v>
                </c:pt>
                <c:pt idx="34248">
                  <c:v>342.479999999833</c:v>
                </c:pt>
                <c:pt idx="34249">
                  <c:v>342.489999999833</c:v>
                </c:pt>
                <c:pt idx="34250">
                  <c:v>342.499999999833</c:v>
                </c:pt>
                <c:pt idx="34251">
                  <c:v>342.509999999833</c:v>
                </c:pt>
                <c:pt idx="34252">
                  <c:v>342.519999999833</c:v>
                </c:pt>
                <c:pt idx="34253">
                  <c:v>342.529999999833</c:v>
                </c:pt>
                <c:pt idx="34254">
                  <c:v>342.539999999833</c:v>
                </c:pt>
                <c:pt idx="34255">
                  <c:v>342.549999999833</c:v>
                </c:pt>
                <c:pt idx="34256">
                  <c:v>342.559999999833</c:v>
                </c:pt>
                <c:pt idx="34257">
                  <c:v>342.569999999833</c:v>
                </c:pt>
                <c:pt idx="34258">
                  <c:v>342.579999999833</c:v>
                </c:pt>
                <c:pt idx="34259">
                  <c:v>342.5899999998331</c:v>
                </c:pt>
                <c:pt idx="34260">
                  <c:v>342.599999999833</c:v>
                </c:pt>
                <c:pt idx="34261">
                  <c:v>342.609999999833</c:v>
                </c:pt>
                <c:pt idx="34262">
                  <c:v>342.619999999833</c:v>
                </c:pt>
                <c:pt idx="34263">
                  <c:v>342.629999999833</c:v>
                </c:pt>
                <c:pt idx="34264">
                  <c:v>342.639999999833</c:v>
                </c:pt>
                <c:pt idx="34265">
                  <c:v>342.6499999998331</c:v>
                </c:pt>
                <c:pt idx="34266">
                  <c:v>342.659999999833</c:v>
                </c:pt>
                <c:pt idx="34267">
                  <c:v>342.669999999833</c:v>
                </c:pt>
                <c:pt idx="34268">
                  <c:v>342.679999999833</c:v>
                </c:pt>
                <c:pt idx="34269">
                  <c:v>342.689999999833</c:v>
                </c:pt>
                <c:pt idx="34270">
                  <c:v>342.699999999833</c:v>
                </c:pt>
                <c:pt idx="34271">
                  <c:v>342.709999999833</c:v>
                </c:pt>
                <c:pt idx="34272">
                  <c:v>342.719999999833</c:v>
                </c:pt>
                <c:pt idx="34273">
                  <c:v>342.729999999833</c:v>
                </c:pt>
                <c:pt idx="34274">
                  <c:v>342.739999999833</c:v>
                </c:pt>
                <c:pt idx="34275">
                  <c:v>342.749999999833</c:v>
                </c:pt>
                <c:pt idx="34276">
                  <c:v>342.759999999833</c:v>
                </c:pt>
                <c:pt idx="34277">
                  <c:v>342.769999999833</c:v>
                </c:pt>
                <c:pt idx="34278">
                  <c:v>342.779999999833</c:v>
                </c:pt>
                <c:pt idx="34279">
                  <c:v>342.789999999833</c:v>
                </c:pt>
                <c:pt idx="34280">
                  <c:v>342.799999999833</c:v>
                </c:pt>
                <c:pt idx="34281">
                  <c:v>342.809999999833</c:v>
                </c:pt>
                <c:pt idx="34282">
                  <c:v>342.819999999833</c:v>
                </c:pt>
                <c:pt idx="34283">
                  <c:v>342.829999999833</c:v>
                </c:pt>
                <c:pt idx="34284">
                  <c:v>342.8399999998331</c:v>
                </c:pt>
                <c:pt idx="34285">
                  <c:v>342.849999999833</c:v>
                </c:pt>
                <c:pt idx="34286">
                  <c:v>342.859999999833</c:v>
                </c:pt>
                <c:pt idx="34287">
                  <c:v>342.869999999833</c:v>
                </c:pt>
                <c:pt idx="34288">
                  <c:v>342.879999999833</c:v>
                </c:pt>
                <c:pt idx="34289">
                  <c:v>342.889999999833</c:v>
                </c:pt>
                <c:pt idx="34290">
                  <c:v>342.8999999998331</c:v>
                </c:pt>
                <c:pt idx="34291">
                  <c:v>342.909999999833</c:v>
                </c:pt>
                <c:pt idx="34292">
                  <c:v>342.919999999833</c:v>
                </c:pt>
                <c:pt idx="34293">
                  <c:v>342.929999999833</c:v>
                </c:pt>
                <c:pt idx="34294">
                  <c:v>342.939999999833</c:v>
                </c:pt>
                <c:pt idx="34295">
                  <c:v>342.949999999833</c:v>
                </c:pt>
                <c:pt idx="34296">
                  <c:v>342.959999999833</c:v>
                </c:pt>
                <c:pt idx="34297">
                  <c:v>342.969999999833</c:v>
                </c:pt>
                <c:pt idx="34298">
                  <c:v>342.979999999833</c:v>
                </c:pt>
                <c:pt idx="34299">
                  <c:v>342.989999999833</c:v>
                </c:pt>
                <c:pt idx="34300">
                  <c:v>342.999999999833</c:v>
                </c:pt>
                <c:pt idx="34301">
                  <c:v>343.009999999833</c:v>
                </c:pt>
                <c:pt idx="34302">
                  <c:v>343.019999999833</c:v>
                </c:pt>
                <c:pt idx="34303">
                  <c:v>343.029999999833</c:v>
                </c:pt>
                <c:pt idx="34304">
                  <c:v>343.039999999833</c:v>
                </c:pt>
                <c:pt idx="34305">
                  <c:v>343.049999999833</c:v>
                </c:pt>
                <c:pt idx="34306">
                  <c:v>343.059999999833</c:v>
                </c:pt>
                <c:pt idx="34307">
                  <c:v>343.069999999833</c:v>
                </c:pt>
                <c:pt idx="34308">
                  <c:v>343.079999999833</c:v>
                </c:pt>
                <c:pt idx="34309">
                  <c:v>343.089999999832</c:v>
                </c:pt>
                <c:pt idx="34310">
                  <c:v>343.0999999998321</c:v>
                </c:pt>
                <c:pt idx="34311">
                  <c:v>343.109999999832</c:v>
                </c:pt>
                <c:pt idx="34312">
                  <c:v>343.119999999832</c:v>
                </c:pt>
                <c:pt idx="34313">
                  <c:v>343.129999999832</c:v>
                </c:pt>
                <c:pt idx="34314">
                  <c:v>343.139999999832</c:v>
                </c:pt>
                <c:pt idx="34315">
                  <c:v>343.149999999832</c:v>
                </c:pt>
                <c:pt idx="34316">
                  <c:v>343.159999999832</c:v>
                </c:pt>
                <c:pt idx="34317">
                  <c:v>343.1699999998321</c:v>
                </c:pt>
                <c:pt idx="34318">
                  <c:v>343.179999999832</c:v>
                </c:pt>
                <c:pt idx="34319">
                  <c:v>343.1899999998321</c:v>
                </c:pt>
                <c:pt idx="34320">
                  <c:v>343.199999999832</c:v>
                </c:pt>
                <c:pt idx="34321">
                  <c:v>343.209999999832</c:v>
                </c:pt>
                <c:pt idx="34322">
                  <c:v>343.219999999832</c:v>
                </c:pt>
                <c:pt idx="34323">
                  <c:v>343.229999999832</c:v>
                </c:pt>
                <c:pt idx="34324">
                  <c:v>343.239999999832</c:v>
                </c:pt>
                <c:pt idx="34325">
                  <c:v>343.2499999998321</c:v>
                </c:pt>
                <c:pt idx="34326">
                  <c:v>343.259999999832</c:v>
                </c:pt>
                <c:pt idx="34327">
                  <c:v>343.269999999832</c:v>
                </c:pt>
                <c:pt idx="34328">
                  <c:v>343.279999999832</c:v>
                </c:pt>
                <c:pt idx="34329">
                  <c:v>343.289999999832</c:v>
                </c:pt>
                <c:pt idx="34330">
                  <c:v>343.299999999832</c:v>
                </c:pt>
                <c:pt idx="34331">
                  <c:v>343.309999999832</c:v>
                </c:pt>
                <c:pt idx="34332">
                  <c:v>343.319999999832</c:v>
                </c:pt>
                <c:pt idx="34333">
                  <c:v>343.329999999832</c:v>
                </c:pt>
                <c:pt idx="34334">
                  <c:v>343.339999999832</c:v>
                </c:pt>
                <c:pt idx="34335">
                  <c:v>343.3499999998321</c:v>
                </c:pt>
                <c:pt idx="34336">
                  <c:v>343.359999999832</c:v>
                </c:pt>
                <c:pt idx="34337">
                  <c:v>343.369999999832</c:v>
                </c:pt>
                <c:pt idx="34338">
                  <c:v>343.379999999832</c:v>
                </c:pt>
                <c:pt idx="34339">
                  <c:v>343.389999999832</c:v>
                </c:pt>
                <c:pt idx="34340">
                  <c:v>343.399999999832</c:v>
                </c:pt>
                <c:pt idx="34341">
                  <c:v>343.409999999832</c:v>
                </c:pt>
                <c:pt idx="34342">
                  <c:v>343.419999999832</c:v>
                </c:pt>
                <c:pt idx="34343">
                  <c:v>343.429999999832</c:v>
                </c:pt>
                <c:pt idx="34344">
                  <c:v>343.439999999832</c:v>
                </c:pt>
                <c:pt idx="34345">
                  <c:v>343.449999999832</c:v>
                </c:pt>
                <c:pt idx="34346">
                  <c:v>343.459999999832</c:v>
                </c:pt>
                <c:pt idx="34347">
                  <c:v>343.469999999832</c:v>
                </c:pt>
                <c:pt idx="34348">
                  <c:v>343.479999999832</c:v>
                </c:pt>
                <c:pt idx="34349">
                  <c:v>343.489999999832</c:v>
                </c:pt>
                <c:pt idx="34350">
                  <c:v>343.499999999832</c:v>
                </c:pt>
                <c:pt idx="34351">
                  <c:v>343.509999999832</c:v>
                </c:pt>
                <c:pt idx="34352">
                  <c:v>343.519999999832</c:v>
                </c:pt>
                <c:pt idx="34353">
                  <c:v>343.529999999832</c:v>
                </c:pt>
                <c:pt idx="34354">
                  <c:v>343.539999999832</c:v>
                </c:pt>
                <c:pt idx="34355">
                  <c:v>343.549999999832</c:v>
                </c:pt>
                <c:pt idx="34356">
                  <c:v>343.559999999832</c:v>
                </c:pt>
                <c:pt idx="34357">
                  <c:v>343.569999999832</c:v>
                </c:pt>
                <c:pt idx="34358">
                  <c:v>343.579999999832</c:v>
                </c:pt>
                <c:pt idx="34359">
                  <c:v>343.589999999832</c:v>
                </c:pt>
                <c:pt idx="34360">
                  <c:v>343.5999999998321</c:v>
                </c:pt>
                <c:pt idx="34361">
                  <c:v>343.609999999832</c:v>
                </c:pt>
                <c:pt idx="34362">
                  <c:v>343.619999999832</c:v>
                </c:pt>
                <c:pt idx="34363">
                  <c:v>343.629999999832</c:v>
                </c:pt>
                <c:pt idx="34364">
                  <c:v>343.639999999832</c:v>
                </c:pt>
                <c:pt idx="34365">
                  <c:v>343.649999999832</c:v>
                </c:pt>
                <c:pt idx="34366">
                  <c:v>343.659999999832</c:v>
                </c:pt>
                <c:pt idx="34367">
                  <c:v>343.6699999998321</c:v>
                </c:pt>
                <c:pt idx="34368">
                  <c:v>343.679999999832</c:v>
                </c:pt>
                <c:pt idx="34369">
                  <c:v>343.6899999998321</c:v>
                </c:pt>
                <c:pt idx="34370">
                  <c:v>343.699999999832</c:v>
                </c:pt>
                <c:pt idx="34371">
                  <c:v>343.709999999832</c:v>
                </c:pt>
                <c:pt idx="34372">
                  <c:v>343.719999999832</c:v>
                </c:pt>
                <c:pt idx="34373">
                  <c:v>343.729999999832</c:v>
                </c:pt>
                <c:pt idx="34374">
                  <c:v>343.739999999832</c:v>
                </c:pt>
                <c:pt idx="34375">
                  <c:v>343.7499999998321</c:v>
                </c:pt>
                <c:pt idx="34376">
                  <c:v>343.759999999832</c:v>
                </c:pt>
                <c:pt idx="34377">
                  <c:v>343.769999999832</c:v>
                </c:pt>
                <c:pt idx="34378">
                  <c:v>343.779999999832</c:v>
                </c:pt>
                <c:pt idx="34379">
                  <c:v>343.789999999832</c:v>
                </c:pt>
                <c:pt idx="34380">
                  <c:v>343.799999999832</c:v>
                </c:pt>
                <c:pt idx="34381">
                  <c:v>343.809999999832</c:v>
                </c:pt>
                <c:pt idx="34382">
                  <c:v>343.819999999832</c:v>
                </c:pt>
                <c:pt idx="34383">
                  <c:v>343.829999999832</c:v>
                </c:pt>
                <c:pt idx="34384">
                  <c:v>343.839999999832</c:v>
                </c:pt>
                <c:pt idx="34385">
                  <c:v>343.8499999998321</c:v>
                </c:pt>
                <c:pt idx="34386">
                  <c:v>343.859999999832</c:v>
                </c:pt>
                <c:pt idx="34387">
                  <c:v>343.869999999832</c:v>
                </c:pt>
                <c:pt idx="34388">
                  <c:v>343.879999999832</c:v>
                </c:pt>
                <c:pt idx="34389">
                  <c:v>343.889999999832</c:v>
                </c:pt>
                <c:pt idx="34390">
                  <c:v>343.899999999832</c:v>
                </c:pt>
                <c:pt idx="34391">
                  <c:v>343.909999999832</c:v>
                </c:pt>
                <c:pt idx="34392">
                  <c:v>343.919999999832</c:v>
                </c:pt>
                <c:pt idx="34393">
                  <c:v>343.929999999832</c:v>
                </c:pt>
                <c:pt idx="34394">
                  <c:v>343.939999999832</c:v>
                </c:pt>
                <c:pt idx="34395">
                  <c:v>343.949999999832</c:v>
                </c:pt>
                <c:pt idx="34396">
                  <c:v>343.959999999832</c:v>
                </c:pt>
                <c:pt idx="34397">
                  <c:v>343.969999999832</c:v>
                </c:pt>
                <c:pt idx="34398">
                  <c:v>343.979999999832</c:v>
                </c:pt>
                <c:pt idx="34399">
                  <c:v>343.989999999832</c:v>
                </c:pt>
                <c:pt idx="34400">
                  <c:v>343.999999999832</c:v>
                </c:pt>
                <c:pt idx="34401">
                  <c:v>344.009999999832</c:v>
                </c:pt>
                <c:pt idx="34402">
                  <c:v>344.019999999832</c:v>
                </c:pt>
                <c:pt idx="34403">
                  <c:v>344.029999999832</c:v>
                </c:pt>
                <c:pt idx="34404">
                  <c:v>344.039999999832</c:v>
                </c:pt>
                <c:pt idx="34405">
                  <c:v>344.049999999832</c:v>
                </c:pt>
                <c:pt idx="34406">
                  <c:v>344.059999999832</c:v>
                </c:pt>
                <c:pt idx="34407">
                  <c:v>344.069999999832</c:v>
                </c:pt>
                <c:pt idx="34408">
                  <c:v>344.079999999832</c:v>
                </c:pt>
                <c:pt idx="34409">
                  <c:v>344.089999999832</c:v>
                </c:pt>
                <c:pt idx="34410">
                  <c:v>344.0999999998321</c:v>
                </c:pt>
                <c:pt idx="34411">
                  <c:v>344.109999999832</c:v>
                </c:pt>
                <c:pt idx="34412">
                  <c:v>344.119999999832</c:v>
                </c:pt>
                <c:pt idx="34413">
                  <c:v>344.129999999832</c:v>
                </c:pt>
                <c:pt idx="34414">
                  <c:v>344.139999999832</c:v>
                </c:pt>
                <c:pt idx="34415">
                  <c:v>344.149999999832</c:v>
                </c:pt>
                <c:pt idx="34416">
                  <c:v>344.159999999832</c:v>
                </c:pt>
                <c:pt idx="34417">
                  <c:v>344.1699999998321</c:v>
                </c:pt>
                <c:pt idx="34418">
                  <c:v>344.179999999832</c:v>
                </c:pt>
                <c:pt idx="34419">
                  <c:v>344.189999999831</c:v>
                </c:pt>
                <c:pt idx="34420">
                  <c:v>344.199999999831</c:v>
                </c:pt>
                <c:pt idx="34421">
                  <c:v>344.209999999831</c:v>
                </c:pt>
                <c:pt idx="34422">
                  <c:v>344.219999999831</c:v>
                </c:pt>
                <c:pt idx="34423">
                  <c:v>344.229999999831</c:v>
                </c:pt>
                <c:pt idx="34424">
                  <c:v>344.239999999831</c:v>
                </c:pt>
                <c:pt idx="34425">
                  <c:v>344.249999999831</c:v>
                </c:pt>
                <c:pt idx="34426">
                  <c:v>344.259999999831</c:v>
                </c:pt>
                <c:pt idx="34427">
                  <c:v>344.269999999831</c:v>
                </c:pt>
                <c:pt idx="34428">
                  <c:v>344.279999999831</c:v>
                </c:pt>
                <c:pt idx="34429">
                  <c:v>344.289999999831</c:v>
                </c:pt>
                <c:pt idx="34430">
                  <c:v>344.299999999831</c:v>
                </c:pt>
                <c:pt idx="34431">
                  <c:v>344.309999999831</c:v>
                </c:pt>
                <c:pt idx="34432">
                  <c:v>344.319999999831</c:v>
                </c:pt>
                <c:pt idx="34433">
                  <c:v>344.329999999831</c:v>
                </c:pt>
                <c:pt idx="34434">
                  <c:v>344.339999999831</c:v>
                </c:pt>
                <c:pt idx="34435">
                  <c:v>344.3499999998311</c:v>
                </c:pt>
                <c:pt idx="34436">
                  <c:v>344.359999999831</c:v>
                </c:pt>
                <c:pt idx="34437">
                  <c:v>344.369999999831</c:v>
                </c:pt>
                <c:pt idx="34438">
                  <c:v>344.379999999831</c:v>
                </c:pt>
                <c:pt idx="34439">
                  <c:v>344.389999999831</c:v>
                </c:pt>
                <c:pt idx="34440">
                  <c:v>344.399999999831</c:v>
                </c:pt>
                <c:pt idx="34441">
                  <c:v>344.409999999831</c:v>
                </c:pt>
                <c:pt idx="34442">
                  <c:v>344.419999999831</c:v>
                </c:pt>
                <c:pt idx="34443">
                  <c:v>344.429999999831</c:v>
                </c:pt>
                <c:pt idx="34444">
                  <c:v>344.439999999831</c:v>
                </c:pt>
                <c:pt idx="34445">
                  <c:v>344.449999999831</c:v>
                </c:pt>
                <c:pt idx="34446">
                  <c:v>344.459999999831</c:v>
                </c:pt>
                <c:pt idx="34447">
                  <c:v>344.469999999831</c:v>
                </c:pt>
                <c:pt idx="34448">
                  <c:v>344.479999999831</c:v>
                </c:pt>
                <c:pt idx="34449">
                  <c:v>344.489999999831</c:v>
                </c:pt>
                <c:pt idx="34450">
                  <c:v>344.499999999831</c:v>
                </c:pt>
                <c:pt idx="34451">
                  <c:v>344.509999999831</c:v>
                </c:pt>
                <c:pt idx="34452">
                  <c:v>344.519999999831</c:v>
                </c:pt>
                <c:pt idx="34453">
                  <c:v>344.529999999831</c:v>
                </c:pt>
                <c:pt idx="34454">
                  <c:v>344.539999999831</c:v>
                </c:pt>
                <c:pt idx="34455">
                  <c:v>344.549999999831</c:v>
                </c:pt>
                <c:pt idx="34456">
                  <c:v>344.559999999831</c:v>
                </c:pt>
                <c:pt idx="34457">
                  <c:v>344.569999999831</c:v>
                </c:pt>
                <c:pt idx="34458">
                  <c:v>344.579999999831</c:v>
                </c:pt>
                <c:pt idx="34459">
                  <c:v>344.589999999831</c:v>
                </c:pt>
                <c:pt idx="34460">
                  <c:v>344.5999999998311</c:v>
                </c:pt>
                <c:pt idx="34461">
                  <c:v>344.609999999831</c:v>
                </c:pt>
                <c:pt idx="34462">
                  <c:v>344.619999999831</c:v>
                </c:pt>
                <c:pt idx="34463">
                  <c:v>344.629999999831</c:v>
                </c:pt>
                <c:pt idx="34464">
                  <c:v>344.639999999831</c:v>
                </c:pt>
                <c:pt idx="34465">
                  <c:v>344.649999999831</c:v>
                </c:pt>
                <c:pt idx="34466">
                  <c:v>344.659999999831</c:v>
                </c:pt>
                <c:pt idx="34467">
                  <c:v>344.669999999831</c:v>
                </c:pt>
                <c:pt idx="34468">
                  <c:v>344.679999999831</c:v>
                </c:pt>
                <c:pt idx="34469">
                  <c:v>344.689999999831</c:v>
                </c:pt>
                <c:pt idx="34470">
                  <c:v>344.699999999831</c:v>
                </c:pt>
                <c:pt idx="34471">
                  <c:v>344.709999999831</c:v>
                </c:pt>
                <c:pt idx="34472">
                  <c:v>344.719999999831</c:v>
                </c:pt>
                <c:pt idx="34473">
                  <c:v>344.729999999831</c:v>
                </c:pt>
                <c:pt idx="34474">
                  <c:v>344.739999999831</c:v>
                </c:pt>
                <c:pt idx="34475">
                  <c:v>344.749999999831</c:v>
                </c:pt>
                <c:pt idx="34476">
                  <c:v>344.759999999831</c:v>
                </c:pt>
                <c:pt idx="34477">
                  <c:v>344.769999999831</c:v>
                </c:pt>
                <c:pt idx="34478">
                  <c:v>344.779999999831</c:v>
                </c:pt>
                <c:pt idx="34479">
                  <c:v>344.789999999831</c:v>
                </c:pt>
                <c:pt idx="34480">
                  <c:v>344.799999999831</c:v>
                </c:pt>
                <c:pt idx="34481">
                  <c:v>344.809999999831</c:v>
                </c:pt>
                <c:pt idx="34482">
                  <c:v>344.819999999831</c:v>
                </c:pt>
                <c:pt idx="34483">
                  <c:v>344.829999999831</c:v>
                </c:pt>
                <c:pt idx="34484">
                  <c:v>344.839999999831</c:v>
                </c:pt>
                <c:pt idx="34485">
                  <c:v>344.8499999998311</c:v>
                </c:pt>
                <c:pt idx="34486">
                  <c:v>344.859999999831</c:v>
                </c:pt>
                <c:pt idx="34487">
                  <c:v>344.869999999831</c:v>
                </c:pt>
                <c:pt idx="34488">
                  <c:v>344.879999999831</c:v>
                </c:pt>
                <c:pt idx="34489">
                  <c:v>344.889999999831</c:v>
                </c:pt>
                <c:pt idx="34490">
                  <c:v>344.899999999831</c:v>
                </c:pt>
                <c:pt idx="34491">
                  <c:v>344.909999999831</c:v>
                </c:pt>
                <c:pt idx="34492">
                  <c:v>344.919999999831</c:v>
                </c:pt>
                <c:pt idx="34493">
                  <c:v>344.929999999831</c:v>
                </c:pt>
                <c:pt idx="34494">
                  <c:v>344.939999999831</c:v>
                </c:pt>
                <c:pt idx="34495">
                  <c:v>344.949999999831</c:v>
                </c:pt>
                <c:pt idx="34496">
                  <c:v>344.959999999831</c:v>
                </c:pt>
                <c:pt idx="34497">
                  <c:v>344.969999999831</c:v>
                </c:pt>
                <c:pt idx="34498">
                  <c:v>344.979999999831</c:v>
                </c:pt>
                <c:pt idx="34499">
                  <c:v>344.989999999831</c:v>
                </c:pt>
                <c:pt idx="34500">
                  <c:v>344.999999999831</c:v>
                </c:pt>
                <c:pt idx="34501">
                  <c:v>345.009999999831</c:v>
                </c:pt>
                <c:pt idx="34502">
                  <c:v>345.019999999831</c:v>
                </c:pt>
                <c:pt idx="34503">
                  <c:v>345.029999999831</c:v>
                </c:pt>
                <c:pt idx="34504">
                  <c:v>345.039999999831</c:v>
                </c:pt>
                <c:pt idx="34505">
                  <c:v>345.049999999831</c:v>
                </c:pt>
                <c:pt idx="34506">
                  <c:v>345.059999999831</c:v>
                </c:pt>
                <c:pt idx="34507">
                  <c:v>345.069999999831</c:v>
                </c:pt>
                <c:pt idx="34508">
                  <c:v>345.079999999831</c:v>
                </c:pt>
                <c:pt idx="34509">
                  <c:v>345.089999999831</c:v>
                </c:pt>
                <c:pt idx="34510">
                  <c:v>345.0999999998311</c:v>
                </c:pt>
                <c:pt idx="34511">
                  <c:v>345.109999999831</c:v>
                </c:pt>
                <c:pt idx="34512">
                  <c:v>345.119999999831</c:v>
                </c:pt>
                <c:pt idx="34513">
                  <c:v>345.129999999831</c:v>
                </c:pt>
                <c:pt idx="34514">
                  <c:v>345.139999999831</c:v>
                </c:pt>
                <c:pt idx="34515">
                  <c:v>345.149999999831</c:v>
                </c:pt>
                <c:pt idx="34516">
                  <c:v>345.159999999831</c:v>
                </c:pt>
                <c:pt idx="34517">
                  <c:v>345.169999999831</c:v>
                </c:pt>
                <c:pt idx="34518">
                  <c:v>345.179999999831</c:v>
                </c:pt>
                <c:pt idx="34519">
                  <c:v>345.189999999831</c:v>
                </c:pt>
                <c:pt idx="34520">
                  <c:v>345.199999999831</c:v>
                </c:pt>
                <c:pt idx="34521">
                  <c:v>345.209999999831</c:v>
                </c:pt>
                <c:pt idx="34522">
                  <c:v>345.219999999831</c:v>
                </c:pt>
                <c:pt idx="34523">
                  <c:v>345.229999999831</c:v>
                </c:pt>
                <c:pt idx="34524">
                  <c:v>345.239999999831</c:v>
                </c:pt>
                <c:pt idx="34525">
                  <c:v>345.249999999831</c:v>
                </c:pt>
                <c:pt idx="34526">
                  <c:v>345.259999999831</c:v>
                </c:pt>
                <c:pt idx="34527">
                  <c:v>345.269999999831</c:v>
                </c:pt>
                <c:pt idx="34528">
                  <c:v>345.279999999831</c:v>
                </c:pt>
                <c:pt idx="34529">
                  <c:v>345.28999999983</c:v>
                </c:pt>
                <c:pt idx="34530">
                  <c:v>345.29999999983</c:v>
                </c:pt>
                <c:pt idx="34531">
                  <c:v>345.30999999983</c:v>
                </c:pt>
                <c:pt idx="34532">
                  <c:v>345.31999999983</c:v>
                </c:pt>
                <c:pt idx="34533">
                  <c:v>345.32999999983</c:v>
                </c:pt>
                <c:pt idx="34534">
                  <c:v>345.33999999983</c:v>
                </c:pt>
                <c:pt idx="34535">
                  <c:v>345.34999999983</c:v>
                </c:pt>
                <c:pt idx="34536">
                  <c:v>345.35999999983</c:v>
                </c:pt>
                <c:pt idx="34537">
                  <c:v>345.36999999983</c:v>
                </c:pt>
                <c:pt idx="34538">
                  <c:v>345.37999999983</c:v>
                </c:pt>
                <c:pt idx="34539">
                  <c:v>345.38999999983</c:v>
                </c:pt>
                <c:pt idx="34540">
                  <c:v>345.39999999983</c:v>
                </c:pt>
                <c:pt idx="34541">
                  <c:v>345.40999999983</c:v>
                </c:pt>
                <c:pt idx="34542">
                  <c:v>345.41999999983</c:v>
                </c:pt>
                <c:pt idx="34543">
                  <c:v>345.42999999983</c:v>
                </c:pt>
                <c:pt idx="34544">
                  <c:v>345.4399999998299</c:v>
                </c:pt>
                <c:pt idx="34545">
                  <c:v>345.4499999998301</c:v>
                </c:pt>
                <c:pt idx="34546">
                  <c:v>345.45999999983</c:v>
                </c:pt>
                <c:pt idx="34547">
                  <c:v>345.46999999983</c:v>
                </c:pt>
                <c:pt idx="34548">
                  <c:v>345.47999999983</c:v>
                </c:pt>
                <c:pt idx="34549">
                  <c:v>345.48999999983</c:v>
                </c:pt>
                <c:pt idx="34550">
                  <c:v>345.4999999998299</c:v>
                </c:pt>
                <c:pt idx="34551">
                  <c:v>345.50999999983</c:v>
                </c:pt>
                <c:pt idx="34552">
                  <c:v>345.51999999983</c:v>
                </c:pt>
                <c:pt idx="34553">
                  <c:v>345.52999999983</c:v>
                </c:pt>
                <c:pt idx="34554">
                  <c:v>345.53999999983</c:v>
                </c:pt>
                <c:pt idx="34555">
                  <c:v>345.54999999983</c:v>
                </c:pt>
                <c:pt idx="34556">
                  <c:v>345.55999999983</c:v>
                </c:pt>
                <c:pt idx="34557">
                  <c:v>345.56999999983</c:v>
                </c:pt>
                <c:pt idx="34558">
                  <c:v>345.57999999983</c:v>
                </c:pt>
                <c:pt idx="34559">
                  <c:v>345.58999999983</c:v>
                </c:pt>
                <c:pt idx="34560">
                  <c:v>345.59999999983</c:v>
                </c:pt>
                <c:pt idx="34561">
                  <c:v>345.60999999983</c:v>
                </c:pt>
                <c:pt idx="34562">
                  <c:v>345.61999999983</c:v>
                </c:pt>
                <c:pt idx="34563">
                  <c:v>345.62999999983</c:v>
                </c:pt>
                <c:pt idx="34564">
                  <c:v>345.63999999983</c:v>
                </c:pt>
                <c:pt idx="34565">
                  <c:v>345.64999999983</c:v>
                </c:pt>
                <c:pt idx="34566">
                  <c:v>345.65999999983</c:v>
                </c:pt>
                <c:pt idx="34567">
                  <c:v>345.66999999983</c:v>
                </c:pt>
                <c:pt idx="34568">
                  <c:v>345.67999999983</c:v>
                </c:pt>
                <c:pt idx="34569">
                  <c:v>345.68999999983</c:v>
                </c:pt>
                <c:pt idx="34570">
                  <c:v>345.6999999998301</c:v>
                </c:pt>
                <c:pt idx="34571">
                  <c:v>345.70999999983</c:v>
                </c:pt>
                <c:pt idx="34572">
                  <c:v>345.71999999983</c:v>
                </c:pt>
                <c:pt idx="34573">
                  <c:v>345.72999999983</c:v>
                </c:pt>
                <c:pt idx="34574">
                  <c:v>345.73999999983</c:v>
                </c:pt>
                <c:pt idx="34575">
                  <c:v>345.74999999983</c:v>
                </c:pt>
                <c:pt idx="34576">
                  <c:v>345.75999999983</c:v>
                </c:pt>
                <c:pt idx="34577">
                  <c:v>345.76999999983</c:v>
                </c:pt>
                <c:pt idx="34578">
                  <c:v>345.77999999983</c:v>
                </c:pt>
                <c:pt idx="34579">
                  <c:v>345.78999999983</c:v>
                </c:pt>
                <c:pt idx="34580">
                  <c:v>345.79999999983</c:v>
                </c:pt>
                <c:pt idx="34581">
                  <c:v>345.80999999983</c:v>
                </c:pt>
                <c:pt idx="34582">
                  <c:v>345.81999999983</c:v>
                </c:pt>
                <c:pt idx="34583">
                  <c:v>345.82999999983</c:v>
                </c:pt>
                <c:pt idx="34584">
                  <c:v>345.83999999983</c:v>
                </c:pt>
                <c:pt idx="34585">
                  <c:v>345.84999999983</c:v>
                </c:pt>
                <c:pt idx="34586">
                  <c:v>345.85999999983</c:v>
                </c:pt>
                <c:pt idx="34587">
                  <c:v>345.86999999983</c:v>
                </c:pt>
                <c:pt idx="34588">
                  <c:v>345.87999999983</c:v>
                </c:pt>
                <c:pt idx="34589">
                  <c:v>345.88999999983</c:v>
                </c:pt>
                <c:pt idx="34590">
                  <c:v>345.89999999983</c:v>
                </c:pt>
                <c:pt idx="34591">
                  <c:v>345.90999999983</c:v>
                </c:pt>
                <c:pt idx="34592">
                  <c:v>345.91999999983</c:v>
                </c:pt>
                <c:pt idx="34593">
                  <c:v>345.92999999983</c:v>
                </c:pt>
                <c:pt idx="34594">
                  <c:v>345.9399999998299</c:v>
                </c:pt>
                <c:pt idx="34595">
                  <c:v>345.9499999998301</c:v>
                </c:pt>
                <c:pt idx="34596">
                  <c:v>345.95999999983</c:v>
                </c:pt>
                <c:pt idx="34597">
                  <c:v>345.96999999983</c:v>
                </c:pt>
                <c:pt idx="34598">
                  <c:v>345.97999999983</c:v>
                </c:pt>
                <c:pt idx="34599">
                  <c:v>345.98999999983</c:v>
                </c:pt>
                <c:pt idx="34600">
                  <c:v>345.9999999998299</c:v>
                </c:pt>
                <c:pt idx="34601">
                  <c:v>346.00999999983</c:v>
                </c:pt>
                <c:pt idx="34602">
                  <c:v>346.01999999983</c:v>
                </c:pt>
                <c:pt idx="34603">
                  <c:v>346.02999999983</c:v>
                </c:pt>
                <c:pt idx="34604">
                  <c:v>346.03999999983</c:v>
                </c:pt>
                <c:pt idx="34605">
                  <c:v>346.04999999983</c:v>
                </c:pt>
                <c:pt idx="34606">
                  <c:v>346.05999999983</c:v>
                </c:pt>
                <c:pt idx="34607">
                  <c:v>346.06999999983</c:v>
                </c:pt>
                <c:pt idx="34608">
                  <c:v>346.07999999983</c:v>
                </c:pt>
                <c:pt idx="34609">
                  <c:v>346.08999999983</c:v>
                </c:pt>
                <c:pt idx="34610">
                  <c:v>346.09999999983</c:v>
                </c:pt>
                <c:pt idx="34611">
                  <c:v>346.10999999983</c:v>
                </c:pt>
                <c:pt idx="34612">
                  <c:v>346.11999999983</c:v>
                </c:pt>
                <c:pt idx="34613">
                  <c:v>346.12999999983</c:v>
                </c:pt>
                <c:pt idx="34614">
                  <c:v>346.13999999983</c:v>
                </c:pt>
                <c:pt idx="34615">
                  <c:v>346.14999999983</c:v>
                </c:pt>
                <c:pt idx="34616">
                  <c:v>346.15999999983</c:v>
                </c:pt>
                <c:pt idx="34617">
                  <c:v>346.16999999983</c:v>
                </c:pt>
                <c:pt idx="34618">
                  <c:v>346.17999999983</c:v>
                </c:pt>
                <c:pt idx="34619">
                  <c:v>346.18999999983</c:v>
                </c:pt>
                <c:pt idx="34620">
                  <c:v>346.1999999998301</c:v>
                </c:pt>
                <c:pt idx="34621">
                  <c:v>346.20999999983</c:v>
                </c:pt>
                <c:pt idx="34622">
                  <c:v>346.21999999983</c:v>
                </c:pt>
                <c:pt idx="34623">
                  <c:v>346.22999999983</c:v>
                </c:pt>
                <c:pt idx="34624">
                  <c:v>346.23999999983</c:v>
                </c:pt>
                <c:pt idx="34625">
                  <c:v>346.24999999983</c:v>
                </c:pt>
                <c:pt idx="34626">
                  <c:v>346.25999999983</c:v>
                </c:pt>
                <c:pt idx="34627">
                  <c:v>346.26999999983</c:v>
                </c:pt>
                <c:pt idx="34628">
                  <c:v>346.27999999983</c:v>
                </c:pt>
                <c:pt idx="34629">
                  <c:v>346.28999999983</c:v>
                </c:pt>
                <c:pt idx="34630">
                  <c:v>346.29999999983</c:v>
                </c:pt>
                <c:pt idx="34631">
                  <c:v>346.30999999983</c:v>
                </c:pt>
                <c:pt idx="34632">
                  <c:v>346.31999999983</c:v>
                </c:pt>
                <c:pt idx="34633">
                  <c:v>346.32999999983</c:v>
                </c:pt>
                <c:pt idx="34634">
                  <c:v>346.33999999983</c:v>
                </c:pt>
                <c:pt idx="34635">
                  <c:v>346.34999999983</c:v>
                </c:pt>
                <c:pt idx="34636">
                  <c:v>346.35999999983</c:v>
                </c:pt>
                <c:pt idx="34637">
                  <c:v>346.36999999983</c:v>
                </c:pt>
                <c:pt idx="34638">
                  <c:v>346.37999999983</c:v>
                </c:pt>
                <c:pt idx="34639">
                  <c:v>346.389999999829</c:v>
                </c:pt>
                <c:pt idx="34640">
                  <c:v>346.399999999829</c:v>
                </c:pt>
                <c:pt idx="34641">
                  <c:v>346.409999999829</c:v>
                </c:pt>
                <c:pt idx="34642">
                  <c:v>346.419999999829</c:v>
                </c:pt>
                <c:pt idx="34643">
                  <c:v>346.429999999829</c:v>
                </c:pt>
                <c:pt idx="34644">
                  <c:v>346.439999999829</c:v>
                </c:pt>
                <c:pt idx="34645">
                  <c:v>346.449999999829</c:v>
                </c:pt>
                <c:pt idx="34646">
                  <c:v>346.4599999998291</c:v>
                </c:pt>
                <c:pt idx="34647">
                  <c:v>346.469999999829</c:v>
                </c:pt>
                <c:pt idx="34648">
                  <c:v>346.479999999829</c:v>
                </c:pt>
                <c:pt idx="34649">
                  <c:v>346.489999999829</c:v>
                </c:pt>
                <c:pt idx="34650">
                  <c:v>346.499999999829</c:v>
                </c:pt>
                <c:pt idx="34651">
                  <c:v>346.509999999829</c:v>
                </c:pt>
                <c:pt idx="34652">
                  <c:v>346.519999999829</c:v>
                </c:pt>
                <c:pt idx="34653">
                  <c:v>346.529999999829</c:v>
                </c:pt>
                <c:pt idx="34654">
                  <c:v>346.539999999829</c:v>
                </c:pt>
                <c:pt idx="34655">
                  <c:v>346.5499999998291</c:v>
                </c:pt>
                <c:pt idx="34656">
                  <c:v>346.559999999829</c:v>
                </c:pt>
                <c:pt idx="34657">
                  <c:v>346.569999999829</c:v>
                </c:pt>
                <c:pt idx="34658">
                  <c:v>346.579999999829</c:v>
                </c:pt>
                <c:pt idx="34659">
                  <c:v>346.589999999829</c:v>
                </c:pt>
                <c:pt idx="34660">
                  <c:v>346.599999999829</c:v>
                </c:pt>
                <c:pt idx="34661">
                  <c:v>346.609999999829</c:v>
                </c:pt>
                <c:pt idx="34662">
                  <c:v>346.619999999829</c:v>
                </c:pt>
                <c:pt idx="34663">
                  <c:v>346.629999999829</c:v>
                </c:pt>
                <c:pt idx="34664">
                  <c:v>346.639999999829</c:v>
                </c:pt>
                <c:pt idx="34665">
                  <c:v>346.6499999998291</c:v>
                </c:pt>
                <c:pt idx="34666">
                  <c:v>346.659999999829</c:v>
                </c:pt>
                <c:pt idx="34667">
                  <c:v>346.669999999829</c:v>
                </c:pt>
                <c:pt idx="34668">
                  <c:v>346.679999999829</c:v>
                </c:pt>
                <c:pt idx="34669">
                  <c:v>346.689999999829</c:v>
                </c:pt>
                <c:pt idx="34670">
                  <c:v>346.699999999829</c:v>
                </c:pt>
                <c:pt idx="34671">
                  <c:v>346.7099999998291</c:v>
                </c:pt>
                <c:pt idx="34672">
                  <c:v>346.719999999829</c:v>
                </c:pt>
                <c:pt idx="34673">
                  <c:v>346.729999999829</c:v>
                </c:pt>
                <c:pt idx="34674">
                  <c:v>346.739999999829</c:v>
                </c:pt>
                <c:pt idx="34675">
                  <c:v>346.749999999829</c:v>
                </c:pt>
                <c:pt idx="34676">
                  <c:v>346.759999999829</c:v>
                </c:pt>
                <c:pt idx="34677">
                  <c:v>346.769999999829</c:v>
                </c:pt>
                <c:pt idx="34678">
                  <c:v>346.779999999829</c:v>
                </c:pt>
                <c:pt idx="34679">
                  <c:v>346.789999999829</c:v>
                </c:pt>
                <c:pt idx="34680">
                  <c:v>346.799999999829</c:v>
                </c:pt>
                <c:pt idx="34681">
                  <c:v>346.809999999829</c:v>
                </c:pt>
                <c:pt idx="34682">
                  <c:v>346.819999999829</c:v>
                </c:pt>
                <c:pt idx="34683">
                  <c:v>346.829999999829</c:v>
                </c:pt>
                <c:pt idx="34684">
                  <c:v>346.839999999829</c:v>
                </c:pt>
                <c:pt idx="34685">
                  <c:v>346.849999999829</c:v>
                </c:pt>
                <c:pt idx="34686">
                  <c:v>346.859999999829</c:v>
                </c:pt>
                <c:pt idx="34687">
                  <c:v>346.869999999829</c:v>
                </c:pt>
                <c:pt idx="34688">
                  <c:v>346.879999999829</c:v>
                </c:pt>
                <c:pt idx="34689">
                  <c:v>346.889999999829</c:v>
                </c:pt>
                <c:pt idx="34690">
                  <c:v>346.899999999829</c:v>
                </c:pt>
                <c:pt idx="34691">
                  <c:v>346.909999999829</c:v>
                </c:pt>
                <c:pt idx="34692">
                  <c:v>346.919999999829</c:v>
                </c:pt>
                <c:pt idx="34693">
                  <c:v>346.929999999829</c:v>
                </c:pt>
                <c:pt idx="34694">
                  <c:v>346.939999999829</c:v>
                </c:pt>
                <c:pt idx="34695">
                  <c:v>346.949999999829</c:v>
                </c:pt>
                <c:pt idx="34696">
                  <c:v>346.9599999998291</c:v>
                </c:pt>
                <c:pt idx="34697">
                  <c:v>346.969999999829</c:v>
                </c:pt>
                <c:pt idx="34698">
                  <c:v>346.979999999829</c:v>
                </c:pt>
                <c:pt idx="34699">
                  <c:v>346.989999999829</c:v>
                </c:pt>
                <c:pt idx="34700">
                  <c:v>346.999999999829</c:v>
                </c:pt>
                <c:pt idx="34701">
                  <c:v>347.009999999829</c:v>
                </c:pt>
                <c:pt idx="34702">
                  <c:v>347.019999999829</c:v>
                </c:pt>
                <c:pt idx="34703">
                  <c:v>347.029999999829</c:v>
                </c:pt>
                <c:pt idx="34704">
                  <c:v>347.039999999829</c:v>
                </c:pt>
                <c:pt idx="34705">
                  <c:v>347.0499999998291</c:v>
                </c:pt>
                <c:pt idx="34706">
                  <c:v>347.059999999829</c:v>
                </c:pt>
                <c:pt idx="34707">
                  <c:v>347.069999999829</c:v>
                </c:pt>
                <c:pt idx="34708">
                  <c:v>347.079999999829</c:v>
                </c:pt>
                <c:pt idx="34709">
                  <c:v>347.089999999829</c:v>
                </c:pt>
                <c:pt idx="34710">
                  <c:v>347.099999999829</c:v>
                </c:pt>
                <c:pt idx="34711">
                  <c:v>347.109999999829</c:v>
                </c:pt>
                <c:pt idx="34712">
                  <c:v>347.119999999829</c:v>
                </c:pt>
                <c:pt idx="34713">
                  <c:v>347.129999999829</c:v>
                </c:pt>
                <c:pt idx="34714">
                  <c:v>347.139999999829</c:v>
                </c:pt>
                <c:pt idx="34715">
                  <c:v>347.1499999998291</c:v>
                </c:pt>
                <c:pt idx="34716">
                  <c:v>347.159999999829</c:v>
                </c:pt>
                <c:pt idx="34717">
                  <c:v>347.169999999829</c:v>
                </c:pt>
                <c:pt idx="34718">
                  <c:v>347.179999999829</c:v>
                </c:pt>
                <c:pt idx="34719">
                  <c:v>347.189999999829</c:v>
                </c:pt>
                <c:pt idx="34720">
                  <c:v>347.199999999829</c:v>
                </c:pt>
                <c:pt idx="34721">
                  <c:v>347.2099999998291</c:v>
                </c:pt>
                <c:pt idx="34722">
                  <c:v>347.219999999829</c:v>
                </c:pt>
                <c:pt idx="34723">
                  <c:v>347.229999999829</c:v>
                </c:pt>
                <c:pt idx="34724">
                  <c:v>347.239999999829</c:v>
                </c:pt>
                <c:pt idx="34725">
                  <c:v>347.249999999829</c:v>
                </c:pt>
                <c:pt idx="34726">
                  <c:v>347.259999999829</c:v>
                </c:pt>
                <c:pt idx="34727">
                  <c:v>347.269999999829</c:v>
                </c:pt>
                <c:pt idx="34728">
                  <c:v>347.279999999829</c:v>
                </c:pt>
                <c:pt idx="34729">
                  <c:v>347.289999999829</c:v>
                </c:pt>
                <c:pt idx="34730">
                  <c:v>347.299999999829</c:v>
                </c:pt>
                <c:pt idx="34731">
                  <c:v>347.309999999829</c:v>
                </c:pt>
                <c:pt idx="34732">
                  <c:v>347.319999999829</c:v>
                </c:pt>
                <c:pt idx="34733">
                  <c:v>347.329999999829</c:v>
                </c:pt>
                <c:pt idx="34734">
                  <c:v>347.339999999829</c:v>
                </c:pt>
                <c:pt idx="34735">
                  <c:v>347.349999999829</c:v>
                </c:pt>
                <c:pt idx="34736">
                  <c:v>347.359999999829</c:v>
                </c:pt>
                <c:pt idx="34737">
                  <c:v>347.369999999829</c:v>
                </c:pt>
                <c:pt idx="34738">
                  <c:v>347.379999999829</c:v>
                </c:pt>
                <c:pt idx="34739">
                  <c:v>347.389999999829</c:v>
                </c:pt>
                <c:pt idx="34740">
                  <c:v>347.399999999829</c:v>
                </c:pt>
                <c:pt idx="34741">
                  <c:v>347.409999999829</c:v>
                </c:pt>
                <c:pt idx="34742">
                  <c:v>347.419999999829</c:v>
                </c:pt>
                <c:pt idx="34743">
                  <c:v>347.429999999829</c:v>
                </c:pt>
                <c:pt idx="34744">
                  <c:v>347.439999999829</c:v>
                </c:pt>
                <c:pt idx="34745">
                  <c:v>347.449999999829</c:v>
                </c:pt>
                <c:pt idx="34746">
                  <c:v>347.4599999998291</c:v>
                </c:pt>
                <c:pt idx="34747">
                  <c:v>347.469999999829</c:v>
                </c:pt>
                <c:pt idx="34748">
                  <c:v>347.479999999829</c:v>
                </c:pt>
                <c:pt idx="34749">
                  <c:v>347.489999999828</c:v>
                </c:pt>
                <c:pt idx="34750">
                  <c:v>347.499999999828</c:v>
                </c:pt>
                <c:pt idx="34751">
                  <c:v>347.509999999828</c:v>
                </c:pt>
                <c:pt idx="34752">
                  <c:v>347.519999999828</c:v>
                </c:pt>
                <c:pt idx="34753">
                  <c:v>347.529999999828</c:v>
                </c:pt>
                <c:pt idx="34754">
                  <c:v>347.539999999828</c:v>
                </c:pt>
                <c:pt idx="34755">
                  <c:v>347.549999999828</c:v>
                </c:pt>
                <c:pt idx="34756">
                  <c:v>347.559999999828</c:v>
                </c:pt>
                <c:pt idx="34757">
                  <c:v>347.569999999828</c:v>
                </c:pt>
                <c:pt idx="34758">
                  <c:v>347.579999999828</c:v>
                </c:pt>
                <c:pt idx="34759">
                  <c:v>347.589999999828</c:v>
                </c:pt>
                <c:pt idx="34760">
                  <c:v>347.599999999828</c:v>
                </c:pt>
                <c:pt idx="34761">
                  <c:v>347.609999999828</c:v>
                </c:pt>
                <c:pt idx="34762">
                  <c:v>347.619999999828</c:v>
                </c:pt>
                <c:pt idx="34763">
                  <c:v>347.629999999828</c:v>
                </c:pt>
                <c:pt idx="34764">
                  <c:v>347.639999999828</c:v>
                </c:pt>
                <c:pt idx="34765">
                  <c:v>347.6499999998281</c:v>
                </c:pt>
                <c:pt idx="34766">
                  <c:v>347.659999999828</c:v>
                </c:pt>
                <c:pt idx="34767">
                  <c:v>347.669999999828</c:v>
                </c:pt>
                <c:pt idx="34768">
                  <c:v>347.679999999828</c:v>
                </c:pt>
                <c:pt idx="34769">
                  <c:v>347.689999999828</c:v>
                </c:pt>
                <c:pt idx="34770">
                  <c:v>347.699999999828</c:v>
                </c:pt>
                <c:pt idx="34771">
                  <c:v>347.7099999998281</c:v>
                </c:pt>
                <c:pt idx="34772">
                  <c:v>347.719999999828</c:v>
                </c:pt>
                <c:pt idx="34773">
                  <c:v>347.729999999828</c:v>
                </c:pt>
                <c:pt idx="34774">
                  <c:v>347.739999999828</c:v>
                </c:pt>
                <c:pt idx="34775">
                  <c:v>347.749999999828</c:v>
                </c:pt>
                <c:pt idx="34776">
                  <c:v>347.759999999828</c:v>
                </c:pt>
                <c:pt idx="34777">
                  <c:v>347.769999999828</c:v>
                </c:pt>
                <c:pt idx="34778">
                  <c:v>347.779999999828</c:v>
                </c:pt>
                <c:pt idx="34779">
                  <c:v>347.789999999828</c:v>
                </c:pt>
                <c:pt idx="34780">
                  <c:v>347.799999999828</c:v>
                </c:pt>
                <c:pt idx="34781">
                  <c:v>347.809999999828</c:v>
                </c:pt>
                <c:pt idx="34782">
                  <c:v>347.819999999828</c:v>
                </c:pt>
                <c:pt idx="34783">
                  <c:v>347.829999999828</c:v>
                </c:pt>
                <c:pt idx="34784">
                  <c:v>347.839999999828</c:v>
                </c:pt>
                <c:pt idx="34785">
                  <c:v>347.849999999828</c:v>
                </c:pt>
                <c:pt idx="34786">
                  <c:v>347.859999999828</c:v>
                </c:pt>
                <c:pt idx="34787">
                  <c:v>347.869999999828</c:v>
                </c:pt>
                <c:pt idx="34788">
                  <c:v>347.879999999828</c:v>
                </c:pt>
                <c:pt idx="34789">
                  <c:v>347.889999999828</c:v>
                </c:pt>
                <c:pt idx="34790">
                  <c:v>347.8999999998281</c:v>
                </c:pt>
                <c:pt idx="34791">
                  <c:v>347.909999999828</c:v>
                </c:pt>
                <c:pt idx="34792">
                  <c:v>347.919999999828</c:v>
                </c:pt>
                <c:pt idx="34793">
                  <c:v>347.929999999828</c:v>
                </c:pt>
                <c:pt idx="34794">
                  <c:v>347.939999999828</c:v>
                </c:pt>
                <c:pt idx="34795">
                  <c:v>347.949999999828</c:v>
                </c:pt>
                <c:pt idx="34796">
                  <c:v>347.9599999998281</c:v>
                </c:pt>
                <c:pt idx="34797">
                  <c:v>347.969999999828</c:v>
                </c:pt>
                <c:pt idx="34798">
                  <c:v>347.979999999828</c:v>
                </c:pt>
                <c:pt idx="34799">
                  <c:v>347.989999999828</c:v>
                </c:pt>
                <c:pt idx="34800">
                  <c:v>347.999999999828</c:v>
                </c:pt>
                <c:pt idx="34801">
                  <c:v>348.009999999828</c:v>
                </c:pt>
                <c:pt idx="34802">
                  <c:v>348.019999999828</c:v>
                </c:pt>
                <c:pt idx="34803">
                  <c:v>348.029999999828</c:v>
                </c:pt>
                <c:pt idx="34804">
                  <c:v>348.039999999828</c:v>
                </c:pt>
                <c:pt idx="34805">
                  <c:v>348.049999999828</c:v>
                </c:pt>
                <c:pt idx="34806">
                  <c:v>348.059999999828</c:v>
                </c:pt>
                <c:pt idx="34807">
                  <c:v>348.069999999828</c:v>
                </c:pt>
                <c:pt idx="34808">
                  <c:v>348.079999999828</c:v>
                </c:pt>
                <c:pt idx="34809">
                  <c:v>348.089999999828</c:v>
                </c:pt>
                <c:pt idx="34810">
                  <c:v>348.099999999828</c:v>
                </c:pt>
                <c:pt idx="34811">
                  <c:v>348.109999999828</c:v>
                </c:pt>
                <c:pt idx="34812">
                  <c:v>348.119999999828</c:v>
                </c:pt>
                <c:pt idx="34813">
                  <c:v>348.129999999828</c:v>
                </c:pt>
                <c:pt idx="34814">
                  <c:v>348.139999999828</c:v>
                </c:pt>
                <c:pt idx="34815">
                  <c:v>348.1499999998281</c:v>
                </c:pt>
                <c:pt idx="34816">
                  <c:v>348.159999999828</c:v>
                </c:pt>
                <c:pt idx="34817">
                  <c:v>348.169999999828</c:v>
                </c:pt>
                <c:pt idx="34818">
                  <c:v>348.179999999828</c:v>
                </c:pt>
                <c:pt idx="34819">
                  <c:v>348.189999999828</c:v>
                </c:pt>
                <c:pt idx="34820">
                  <c:v>348.199999999828</c:v>
                </c:pt>
                <c:pt idx="34821">
                  <c:v>348.2099999998281</c:v>
                </c:pt>
                <c:pt idx="34822">
                  <c:v>348.219999999828</c:v>
                </c:pt>
                <c:pt idx="34823">
                  <c:v>348.229999999828</c:v>
                </c:pt>
                <c:pt idx="34824">
                  <c:v>348.239999999828</c:v>
                </c:pt>
                <c:pt idx="34825">
                  <c:v>348.249999999828</c:v>
                </c:pt>
                <c:pt idx="34826">
                  <c:v>348.259999999828</c:v>
                </c:pt>
                <c:pt idx="34827">
                  <c:v>348.269999999828</c:v>
                </c:pt>
                <c:pt idx="34828">
                  <c:v>348.279999999828</c:v>
                </c:pt>
                <c:pt idx="34829">
                  <c:v>348.289999999828</c:v>
                </c:pt>
                <c:pt idx="34830">
                  <c:v>348.299999999828</c:v>
                </c:pt>
                <c:pt idx="34831">
                  <c:v>348.309999999828</c:v>
                </c:pt>
                <c:pt idx="34832">
                  <c:v>348.319999999828</c:v>
                </c:pt>
                <c:pt idx="34833">
                  <c:v>348.329999999828</c:v>
                </c:pt>
                <c:pt idx="34834">
                  <c:v>348.339999999828</c:v>
                </c:pt>
                <c:pt idx="34835">
                  <c:v>348.349999999828</c:v>
                </c:pt>
                <c:pt idx="34836">
                  <c:v>348.359999999828</c:v>
                </c:pt>
                <c:pt idx="34837">
                  <c:v>348.369999999828</c:v>
                </c:pt>
                <c:pt idx="34838">
                  <c:v>348.379999999828</c:v>
                </c:pt>
                <c:pt idx="34839">
                  <c:v>348.389999999828</c:v>
                </c:pt>
                <c:pt idx="34840">
                  <c:v>348.3999999998281</c:v>
                </c:pt>
                <c:pt idx="34841">
                  <c:v>348.409999999828</c:v>
                </c:pt>
                <c:pt idx="34842">
                  <c:v>348.419999999828</c:v>
                </c:pt>
                <c:pt idx="34843">
                  <c:v>348.429999999828</c:v>
                </c:pt>
                <c:pt idx="34844">
                  <c:v>348.439999999828</c:v>
                </c:pt>
                <c:pt idx="34845">
                  <c:v>348.449999999828</c:v>
                </c:pt>
                <c:pt idx="34846">
                  <c:v>348.4599999998281</c:v>
                </c:pt>
                <c:pt idx="34847">
                  <c:v>348.469999999828</c:v>
                </c:pt>
                <c:pt idx="34848">
                  <c:v>348.479999999828</c:v>
                </c:pt>
                <c:pt idx="34849">
                  <c:v>348.489999999828</c:v>
                </c:pt>
                <c:pt idx="34850">
                  <c:v>348.499999999828</c:v>
                </c:pt>
                <c:pt idx="34851">
                  <c:v>348.509999999828</c:v>
                </c:pt>
                <c:pt idx="34852">
                  <c:v>348.519999999828</c:v>
                </c:pt>
                <c:pt idx="34853">
                  <c:v>348.529999999828</c:v>
                </c:pt>
                <c:pt idx="34854">
                  <c:v>348.539999999828</c:v>
                </c:pt>
                <c:pt idx="34855">
                  <c:v>348.549999999828</c:v>
                </c:pt>
                <c:pt idx="34856">
                  <c:v>348.559999999828</c:v>
                </c:pt>
                <c:pt idx="34857">
                  <c:v>348.569999999828</c:v>
                </c:pt>
                <c:pt idx="34858">
                  <c:v>348.579999999828</c:v>
                </c:pt>
                <c:pt idx="34859">
                  <c:v>348.589999999827</c:v>
                </c:pt>
                <c:pt idx="34860">
                  <c:v>348.599999999827</c:v>
                </c:pt>
                <c:pt idx="34861">
                  <c:v>348.609999999827</c:v>
                </c:pt>
                <c:pt idx="34862">
                  <c:v>348.619999999827</c:v>
                </c:pt>
                <c:pt idx="34863">
                  <c:v>348.629999999827</c:v>
                </c:pt>
                <c:pt idx="34864">
                  <c:v>348.639999999827</c:v>
                </c:pt>
                <c:pt idx="34865">
                  <c:v>348.649999999827</c:v>
                </c:pt>
                <c:pt idx="34866">
                  <c:v>348.6599999998271</c:v>
                </c:pt>
                <c:pt idx="34867">
                  <c:v>348.669999999827</c:v>
                </c:pt>
                <c:pt idx="34868">
                  <c:v>348.679999999827</c:v>
                </c:pt>
                <c:pt idx="34869">
                  <c:v>348.689999999827</c:v>
                </c:pt>
                <c:pt idx="34870">
                  <c:v>348.699999999827</c:v>
                </c:pt>
                <c:pt idx="34871">
                  <c:v>348.709999999827</c:v>
                </c:pt>
                <c:pt idx="34872">
                  <c:v>348.719999999827</c:v>
                </c:pt>
                <c:pt idx="34873">
                  <c:v>348.729999999827</c:v>
                </c:pt>
                <c:pt idx="34874">
                  <c:v>348.739999999827</c:v>
                </c:pt>
                <c:pt idx="34875">
                  <c:v>348.7499999998271</c:v>
                </c:pt>
                <c:pt idx="34876">
                  <c:v>348.759999999827</c:v>
                </c:pt>
                <c:pt idx="34877">
                  <c:v>348.769999999827</c:v>
                </c:pt>
                <c:pt idx="34878">
                  <c:v>348.779999999827</c:v>
                </c:pt>
                <c:pt idx="34879">
                  <c:v>348.789999999827</c:v>
                </c:pt>
                <c:pt idx="34880">
                  <c:v>348.799999999827</c:v>
                </c:pt>
                <c:pt idx="34881">
                  <c:v>348.8099999998271</c:v>
                </c:pt>
                <c:pt idx="34882">
                  <c:v>348.819999999827</c:v>
                </c:pt>
                <c:pt idx="34883">
                  <c:v>348.829999999827</c:v>
                </c:pt>
                <c:pt idx="34884">
                  <c:v>348.839999999827</c:v>
                </c:pt>
                <c:pt idx="34885">
                  <c:v>348.8499999998271</c:v>
                </c:pt>
                <c:pt idx="34886">
                  <c:v>348.859999999827</c:v>
                </c:pt>
                <c:pt idx="34887">
                  <c:v>348.869999999827</c:v>
                </c:pt>
                <c:pt idx="34888">
                  <c:v>348.879999999827</c:v>
                </c:pt>
                <c:pt idx="34889">
                  <c:v>348.889999999827</c:v>
                </c:pt>
                <c:pt idx="34890">
                  <c:v>348.899999999827</c:v>
                </c:pt>
                <c:pt idx="34891">
                  <c:v>348.9099999998271</c:v>
                </c:pt>
                <c:pt idx="34892">
                  <c:v>348.919999999827</c:v>
                </c:pt>
                <c:pt idx="34893">
                  <c:v>348.929999999827</c:v>
                </c:pt>
                <c:pt idx="34894">
                  <c:v>348.939999999827</c:v>
                </c:pt>
                <c:pt idx="34895">
                  <c:v>348.949999999827</c:v>
                </c:pt>
                <c:pt idx="34896">
                  <c:v>348.959999999827</c:v>
                </c:pt>
                <c:pt idx="34897">
                  <c:v>348.969999999827</c:v>
                </c:pt>
                <c:pt idx="34898">
                  <c:v>348.979999999827</c:v>
                </c:pt>
                <c:pt idx="34899">
                  <c:v>348.989999999827</c:v>
                </c:pt>
                <c:pt idx="34900">
                  <c:v>348.999999999827</c:v>
                </c:pt>
                <c:pt idx="34901">
                  <c:v>349.009999999827</c:v>
                </c:pt>
                <c:pt idx="34902">
                  <c:v>349.019999999827</c:v>
                </c:pt>
                <c:pt idx="34903">
                  <c:v>349.029999999827</c:v>
                </c:pt>
                <c:pt idx="34904">
                  <c:v>349.039999999827</c:v>
                </c:pt>
                <c:pt idx="34905">
                  <c:v>349.049999999827</c:v>
                </c:pt>
                <c:pt idx="34906">
                  <c:v>349.0599999998271</c:v>
                </c:pt>
                <c:pt idx="34907">
                  <c:v>349.069999999827</c:v>
                </c:pt>
                <c:pt idx="34908">
                  <c:v>349.079999999827</c:v>
                </c:pt>
                <c:pt idx="34909">
                  <c:v>349.089999999827</c:v>
                </c:pt>
                <c:pt idx="34910">
                  <c:v>349.099999999827</c:v>
                </c:pt>
                <c:pt idx="34911">
                  <c:v>349.109999999827</c:v>
                </c:pt>
                <c:pt idx="34912">
                  <c:v>349.119999999827</c:v>
                </c:pt>
                <c:pt idx="34913">
                  <c:v>349.129999999827</c:v>
                </c:pt>
                <c:pt idx="34914">
                  <c:v>349.139999999827</c:v>
                </c:pt>
                <c:pt idx="34915">
                  <c:v>349.149999999827</c:v>
                </c:pt>
                <c:pt idx="34916">
                  <c:v>349.1599999998271</c:v>
                </c:pt>
                <c:pt idx="34917">
                  <c:v>349.169999999827</c:v>
                </c:pt>
                <c:pt idx="34918">
                  <c:v>349.179999999827</c:v>
                </c:pt>
                <c:pt idx="34919">
                  <c:v>349.189999999827</c:v>
                </c:pt>
                <c:pt idx="34920">
                  <c:v>349.199999999827</c:v>
                </c:pt>
                <c:pt idx="34921">
                  <c:v>349.209999999827</c:v>
                </c:pt>
                <c:pt idx="34922">
                  <c:v>349.219999999827</c:v>
                </c:pt>
                <c:pt idx="34923">
                  <c:v>349.229999999827</c:v>
                </c:pt>
                <c:pt idx="34924">
                  <c:v>349.239999999827</c:v>
                </c:pt>
                <c:pt idx="34925">
                  <c:v>349.2499999998271</c:v>
                </c:pt>
                <c:pt idx="34926">
                  <c:v>349.259999999827</c:v>
                </c:pt>
                <c:pt idx="34927">
                  <c:v>349.269999999827</c:v>
                </c:pt>
                <c:pt idx="34928">
                  <c:v>349.279999999827</c:v>
                </c:pt>
                <c:pt idx="34929">
                  <c:v>349.289999999827</c:v>
                </c:pt>
                <c:pt idx="34930">
                  <c:v>349.299999999827</c:v>
                </c:pt>
                <c:pt idx="34931">
                  <c:v>349.3099999998271</c:v>
                </c:pt>
                <c:pt idx="34932">
                  <c:v>349.319999999827</c:v>
                </c:pt>
                <c:pt idx="34933">
                  <c:v>349.329999999827</c:v>
                </c:pt>
                <c:pt idx="34934">
                  <c:v>349.339999999827</c:v>
                </c:pt>
                <c:pt idx="34935">
                  <c:v>349.3499999998271</c:v>
                </c:pt>
                <c:pt idx="34936">
                  <c:v>349.359999999827</c:v>
                </c:pt>
                <c:pt idx="34937">
                  <c:v>349.369999999827</c:v>
                </c:pt>
                <c:pt idx="34938">
                  <c:v>349.379999999827</c:v>
                </c:pt>
                <c:pt idx="34939">
                  <c:v>349.389999999827</c:v>
                </c:pt>
                <c:pt idx="34940">
                  <c:v>349.399999999827</c:v>
                </c:pt>
                <c:pt idx="34941">
                  <c:v>349.4099999998271</c:v>
                </c:pt>
                <c:pt idx="34942">
                  <c:v>349.419999999827</c:v>
                </c:pt>
                <c:pt idx="34943">
                  <c:v>349.429999999827</c:v>
                </c:pt>
                <c:pt idx="34944">
                  <c:v>349.439999999827</c:v>
                </c:pt>
                <c:pt idx="34945">
                  <c:v>349.449999999827</c:v>
                </c:pt>
                <c:pt idx="34946">
                  <c:v>349.459999999827</c:v>
                </c:pt>
                <c:pt idx="34947">
                  <c:v>349.469999999827</c:v>
                </c:pt>
                <c:pt idx="34948">
                  <c:v>349.479999999827</c:v>
                </c:pt>
                <c:pt idx="34949">
                  <c:v>349.489999999827</c:v>
                </c:pt>
                <c:pt idx="34950">
                  <c:v>349.499999999827</c:v>
                </c:pt>
                <c:pt idx="34951">
                  <c:v>349.509999999827</c:v>
                </c:pt>
                <c:pt idx="34952">
                  <c:v>349.519999999827</c:v>
                </c:pt>
                <c:pt idx="34953">
                  <c:v>349.529999999827</c:v>
                </c:pt>
                <c:pt idx="34954">
                  <c:v>349.539999999827</c:v>
                </c:pt>
                <c:pt idx="34955">
                  <c:v>349.549999999827</c:v>
                </c:pt>
                <c:pt idx="34956">
                  <c:v>349.5599999998271</c:v>
                </c:pt>
                <c:pt idx="34957">
                  <c:v>349.569999999827</c:v>
                </c:pt>
                <c:pt idx="34958">
                  <c:v>349.579999999827</c:v>
                </c:pt>
                <c:pt idx="34959">
                  <c:v>349.589999999827</c:v>
                </c:pt>
                <c:pt idx="34960">
                  <c:v>349.599999999827</c:v>
                </c:pt>
                <c:pt idx="34961">
                  <c:v>349.609999999827</c:v>
                </c:pt>
                <c:pt idx="34962">
                  <c:v>349.619999999827</c:v>
                </c:pt>
                <c:pt idx="34963">
                  <c:v>349.629999999827</c:v>
                </c:pt>
                <c:pt idx="34964">
                  <c:v>349.639999999827</c:v>
                </c:pt>
                <c:pt idx="34965">
                  <c:v>349.649999999827</c:v>
                </c:pt>
                <c:pt idx="34966">
                  <c:v>349.6599999998271</c:v>
                </c:pt>
                <c:pt idx="34967">
                  <c:v>349.669999999827</c:v>
                </c:pt>
                <c:pt idx="34968">
                  <c:v>349.679999999827</c:v>
                </c:pt>
                <c:pt idx="34969">
                  <c:v>349.689999999826</c:v>
                </c:pt>
                <c:pt idx="34970">
                  <c:v>349.699999999826</c:v>
                </c:pt>
                <c:pt idx="34971">
                  <c:v>349.709999999826</c:v>
                </c:pt>
                <c:pt idx="34972">
                  <c:v>349.719999999826</c:v>
                </c:pt>
                <c:pt idx="34973">
                  <c:v>349.729999999826</c:v>
                </c:pt>
                <c:pt idx="34974">
                  <c:v>349.739999999826</c:v>
                </c:pt>
                <c:pt idx="34975">
                  <c:v>349.749999999826</c:v>
                </c:pt>
                <c:pt idx="34976">
                  <c:v>349.759999999826</c:v>
                </c:pt>
                <c:pt idx="34977">
                  <c:v>349.769999999826</c:v>
                </c:pt>
                <c:pt idx="34978">
                  <c:v>349.779999999826</c:v>
                </c:pt>
                <c:pt idx="34979">
                  <c:v>349.789999999826</c:v>
                </c:pt>
                <c:pt idx="34980">
                  <c:v>349.799999999826</c:v>
                </c:pt>
                <c:pt idx="34981">
                  <c:v>349.809999999826</c:v>
                </c:pt>
                <c:pt idx="34982">
                  <c:v>349.819999999826</c:v>
                </c:pt>
                <c:pt idx="34983">
                  <c:v>349.829999999826</c:v>
                </c:pt>
                <c:pt idx="34984">
                  <c:v>349.839999999826</c:v>
                </c:pt>
                <c:pt idx="34985">
                  <c:v>349.8499999998261</c:v>
                </c:pt>
                <c:pt idx="34986">
                  <c:v>349.859999999826</c:v>
                </c:pt>
                <c:pt idx="34987">
                  <c:v>349.869999999826</c:v>
                </c:pt>
                <c:pt idx="34988">
                  <c:v>349.879999999826</c:v>
                </c:pt>
                <c:pt idx="34989">
                  <c:v>349.889999999826</c:v>
                </c:pt>
                <c:pt idx="34990">
                  <c:v>349.899999999826</c:v>
                </c:pt>
                <c:pt idx="34991">
                  <c:v>349.9099999998261</c:v>
                </c:pt>
                <c:pt idx="34992">
                  <c:v>349.919999999826</c:v>
                </c:pt>
                <c:pt idx="34993">
                  <c:v>349.929999999826</c:v>
                </c:pt>
                <c:pt idx="34994">
                  <c:v>349.939999999826</c:v>
                </c:pt>
                <c:pt idx="34995">
                  <c:v>349.949999999826</c:v>
                </c:pt>
                <c:pt idx="34996">
                  <c:v>349.959999999826</c:v>
                </c:pt>
                <c:pt idx="34997">
                  <c:v>349.969999999826</c:v>
                </c:pt>
                <c:pt idx="34998">
                  <c:v>349.979999999826</c:v>
                </c:pt>
                <c:pt idx="34999">
                  <c:v>349.989999999826</c:v>
                </c:pt>
                <c:pt idx="35000">
                  <c:v>349.999999999826</c:v>
                </c:pt>
                <c:pt idx="35001">
                  <c:v>350.009999999826</c:v>
                </c:pt>
                <c:pt idx="35002">
                  <c:v>350.019999999826</c:v>
                </c:pt>
                <c:pt idx="35003">
                  <c:v>350.029999999826</c:v>
                </c:pt>
                <c:pt idx="35004">
                  <c:v>350.039999999826</c:v>
                </c:pt>
                <c:pt idx="35005">
                  <c:v>350.049999999826</c:v>
                </c:pt>
                <c:pt idx="35006">
                  <c:v>350.059999999826</c:v>
                </c:pt>
                <c:pt idx="35007">
                  <c:v>350.069999999826</c:v>
                </c:pt>
                <c:pt idx="35008">
                  <c:v>350.079999999826</c:v>
                </c:pt>
                <c:pt idx="35009">
                  <c:v>350.089999999826</c:v>
                </c:pt>
                <c:pt idx="35010">
                  <c:v>350.0999999998261</c:v>
                </c:pt>
                <c:pt idx="35011">
                  <c:v>350.109999999826</c:v>
                </c:pt>
                <c:pt idx="35012">
                  <c:v>350.119999999826</c:v>
                </c:pt>
                <c:pt idx="35013">
                  <c:v>350.129999999826</c:v>
                </c:pt>
                <c:pt idx="35014">
                  <c:v>350.139999999826</c:v>
                </c:pt>
                <c:pt idx="35015">
                  <c:v>350.149999999826</c:v>
                </c:pt>
                <c:pt idx="35016">
                  <c:v>350.1599999998261</c:v>
                </c:pt>
                <c:pt idx="35017">
                  <c:v>350.169999999826</c:v>
                </c:pt>
                <c:pt idx="35018">
                  <c:v>350.179999999826</c:v>
                </c:pt>
                <c:pt idx="35019">
                  <c:v>350.189999999826</c:v>
                </c:pt>
                <c:pt idx="35020">
                  <c:v>350.199999999826</c:v>
                </c:pt>
                <c:pt idx="35021">
                  <c:v>350.209999999826</c:v>
                </c:pt>
                <c:pt idx="35022">
                  <c:v>350.219999999826</c:v>
                </c:pt>
                <c:pt idx="35023">
                  <c:v>350.229999999826</c:v>
                </c:pt>
                <c:pt idx="35024">
                  <c:v>350.239999999826</c:v>
                </c:pt>
                <c:pt idx="35025">
                  <c:v>350.249999999826</c:v>
                </c:pt>
                <c:pt idx="35026">
                  <c:v>350.259999999826</c:v>
                </c:pt>
                <c:pt idx="35027">
                  <c:v>350.269999999826</c:v>
                </c:pt>
                <c:pt idx="35028">
                  <c:v>350.279999999826</c:v>
                </c:pt>
                <c:pt idx="35029">
                  <c:v>350.289999999826</c:v>
                </c:pt>
                <c:pt idx="35030">
                  <c:v>350.299999999826</c:v>
                </c:pt>
                <c:pt idx="35031">
                  <c:v>350.309999999826</c:v>
                </c:pt>
                <c:pt idx="35032">
                  <c:v>350.319999999826</c:v>
                </c:pt>
                <c:pt idx="35033">
                  <c:v>350.329999999826</c:v>
                </c:pt>
                <c:pt idx="35034">
                  <c:v>350.339999999826</c:v>
                </c:pt>
                <c:pt idx="35035">
                  <c:v>350.3499999998261</c:v>
                </c:pt>
                <c:pt idx="35036">
                  <c:v>350.359999999826</c:v>
                </c:pt>
                <c:pt idx="35037">
                  <c:v>350.369999999826</c:v>
                </c:pt>
                <c:pt idx="35038">
                  <c:v>350.379999999826</c:v>
                </c:pt>
                <c:pt idx="35039">
                  <c:v>350.389999999826</c:v>
                </c:pt>
                <c:pt idx="35040">
                  <c:v>350.399999999826</c:v>
                </c:pt>
                <c:pt idx="35041">
                  <c:v>350.4099999998261</c:v>
                </c:pt>
                <c:pt idx="35042">
                  <c:v>350.419999999826</c:v>
                </c:pt>
                <c:pt idx="35043">
                  <c:v>350.429999999826</c:v>
                </c:pt>
                <c:pt idx="35044">
                  <c:v>350.439999999826</c:v>
                </c:pt>
                <c:pt idx="35045">
                  <c:v>350.449999999826</c:v>
                </c:pt>
                <c:pt idx="35046">
                  <c:v>350.459999999826</c:v>
                </c:pt>
                <c:pt idx="35047">
                  <c:v>350.469999999826</c:v>
                </c:pt>
                <c:pt idx="35048">
                  <c:v>350.479999999826</c:v>
                </c:pt>
                <c:pt idx="35049">
                  <c:v>350.489999999826</c:v>
                </c:pt>
                <c:pt idx="35050">
                  <c:v>350.499999999826</c:v>
                </c:pt>
                <c:pt idx="35051">
                  <c:v>350.509999999826</c:v>
                </c:pt>
                <c:pt idx="35052">
                  <c:v>350.519999999826</c:v>
                </c:pt>
                <c:pt idx="35053">
                  <c:v>350.529999999826</c:v>
                </c:pt>
                <c:pt idx="35054">
                  <c:v>350.539999999826</c:v>
                </c:pt>
                <c:pt idx="35055">
                  <c:v>350.549999999826</c:v>
                </c:pt>
                <c:pt idx="35056">
                  <c:v>350.559999999826</c:v>
                </c:pt>
                <c:pt idx="35057">
                  <c:v>350.569999999826</c:v>
                </c:pt>
                <c:pt idx="35058">
                  <c:v>350.579999999826</c:v>
                </c:pt>
                <c:pt idx="35059">
                  <c:v>350.589999999826</c:v>
                </c:pt>
                <c:pt idx="35060">
                  <c:v>350.5999999998261</c:v>
                </c:pt>
                <c:pt idx="35061">
                  <c:v>350.609999999826</c:v>
                </c:pt>
                <c:pt idx="35062">
                  <c:v>350.619999999826</c:v>
                </c:pt>
                <c:pt idx="35063">
                  <c:v>350.629999999826</c:v>
                </c:pt>
                <c:pt idx="35064">
                  <c:v>350.639999999826</c:v>
                </c:pt>
                <c:pt idx="35065">
                  <c:v>350.649999999826</c:v>
                </c:pt>
                <c:pt idx="35066">
                  <c:v>350.6599999998261</c:v>
                </c:pt>
                <c:pt idx="35067">
                  <c:v>350.669999999826</c:v>
                </c:pt>
                <c:pt idx="35068">
                  <c:v>350.679999999826</c:v>
                </c:pt>
                <c:pt idx="35069">
                  <c:v>350.689999999826</c:v>
                </c:pt>
                <c:pt idx="35070">
                  <c:v>350.699999999826</c:v>
                </c:pt>
                <c:pt idx="35071">
                  <c:v>350.709999999826</c:v>
                </c:pt>
                <c:pt idx="35072">
                  <c:v>350.719999999826</c:v>
                </c:pt>
                <c:pt idx="35073">
                  <c:v>350.729999999826</c:v>
                </c:pt>
                <c:pt idx="35074">
                  <c:v>350.739999999826</c:v>
                </c:pt>
                <c:pt idx="35075">
                  <c:v>350.749999999826</c:v>
                </c:pt>
                <c:pt idx="35076">
                  <c:v>350.759999999826</c:v>
                </c:pt>
                <c:pt idx="35077">
                  <c:v>350.769999999826</c:v>
                </c:pt>
                <c:pt idx="35078">
                  <c:v>350.779999999826</c:v>
                </c:pt>
                <c:pt idx="35079">
                  <c:v>350.789999999825</c:v>
                </c:pt>
                <c:pt idx="35080">
                  <c:v>350.799999999825</c:v>
                </c:pt>
                <c:pt idx="35081">
                  <c:v>350.809999999825</c:v>
                </c:pt>
                <c:pt idx="35082">
                  <c:v>350.819999999825</c:v>
                </c:pt>
                <c:pt idx="35083">
                  <c:v>350.829999999825</c:v>
                </c:pt>
                <c:pt idx="35084">
                  <c:v>350.839999999825</c:v>
                </c:pt>
                <c:pt idx="35085">
                  <c:v>350.849999999825</c:v>
                </c:pt>
                <c:pt idx="35086">
                  <c:v>350.859999999825</c:v>
                </c:pt>
                <c:pt idx="35087">
                  <c:v>350.869999999825</c:v>
                </c:pt>
                <c:pt idx="35088">
                  <c:v>350.879999999825</c:v>
                </c:pt>
                <c:pt idx="35089">
                  <c:v>350.889999999825</c:v>
                </c:pt>
                <c:pt idx="35090">
                  <c:v>350.899999999825</c:v>
                </c:pt>
                <c:pt idx="35091">
                  <c:v>350.909999999825</c:v>
                </c:pt>
                <c:pt idx="35092">
                  <c:v>350.919999999825</c:v>
                </c:pt>
                <c:pt idx="35093">
                  <c:v>350.929999999825</c:v>
                </c:pt>
                <c:pt idx="35094">
                  <c:v>350.9399999998249</c:v>
                </c:pt>
                <c:pt idx="35095">
                  <c:v>350.949999999825</c:v>
                </c:pt>
                <c:pt idx="35096">
                  <c:v>350.959999999825</c:v>
                </c:pt>
                <c:pt idx="35097">
                  <c:v>350.969999999825</c:v>
                </c:pt>
                <c:pt idx="35098">
                  <c:v>350.979999999825</c:v>
                </c:pt>
                <c:pt idx="35099">
                  <c:v>350.989999999825</c:v>
                </c:pt>
                <c:pt idx="35100">
                  <c:v>350.9999999998249</c:v>
                </c:pt>
                <c:pt idx="35101">
                  <c:v>351.0099999998251</c:v>
                </c:pt>
                <c:pt idx="35102">
                  <c:v>351.019999999825</c:v>
                </c:pt>
                <c:pt idx="35103">
                  <c:v>351.029999999825</c:v>
                </c:pt>
                <c:pt idx="35104">
                  <c:v>351.039999999825</c:v>
                </c:pt>
                <c:pt idx="35105">
                  <c:v>351.049999999825</c:v>
                </c:pt>
                <c:pt idx="35106">
                  <c:v>351.059999999825</c:v>
                </c:pt>
                <c:pt idx="35107">
                  <c:v>351.069999999825</c:v>
                </c:pt>
                <c:pt idx="35108">
                  <c:v>351.079999999825</c:v>
                </c:pt>
                <c:pt idx="35109">
                  <c:v>351.089999999825</c:v>
                </c:pt>
                <c:pt idx="35110">
                  <c:v>351.099999999825</c:v>
                </c:pt>
                <c:pt idx="35111">
                  <c:v>351.109999999825</c:v>
                </c:pt>
                <c:pt idx="35112">
                  <c:v>351.119999999825</c:v>
                </c:pt>
                <c:pt idx="35113">
                  <c:v>351.129999999825</c:v>
                </c:pt>
                <c:pt idx="35114">
                  <c:v>351.139999999825</c:v>
                </c:pt>
                <c:pt idx="35115">
                  <c:v>351.149999999825</c:v>
                </c:pt>
                <c:pt idx="35116">
                  <c:v>351.159999999825</c:v>
                </c:pt>
                <c:pt idx="35117">
                  <c:v>351.169999999825</c:v>
                </c:pt>
                <c:pt idx="35118">
                  <c:v>351.179999999825</c:v>
                </c:pt>
                <c:pt idx="35119">
                  <c:v>351.189999999825</c:v>
                </c:pt>
                <c:pt idx="35120">
                  <c:v>351.199999999825</c:v>
                </c:pt>
                <c:pt idx="35121">
                  <c:v>351.209999999825</c:v>
                </c:pt>
                <c:pt idx="35122">
                  <c:v>351.219999999825</c:v>
                </c:pt>
                <c:pt idx="35123">
                  <c:v>351.229999999825</c:v>
                </c:pt>
                <c:pt idx="35124">
                  <c:v>351.239999999825</c:v>
                </c:pt>
                <c:pt idx="35125">
                  <c:v>351.249999999825</c:v>
                </c:pt>
                <c:pt idx="35126">
                  <c:v>351.2599999998251</c:v>
                </c:pt>
                <c:pt idx="35127">
                  <c:v>351.269999999825</c:v>
                </c:pt>
                <c:pt idx="35128">
                  <c:v>351.279999999825</c:v>
                </c:pt>
                <c:pt idx="35129">
                  <c:v>351.289999999825</c:v>
                </c:pt>
                <c:pt idx="35130">
                  <c:v>351.299999999825</c:v>
                </c:pt>
                <c:pt idx="35131">
                  <c:v>351.309999999825</c:v>
                </c:pt>
                <c:pt idx="35132">
                  <c:v>351.319999999825</c:v>
                </c:pt>
                <c:pt idx="35133">
                  <c:v>351.329999999825</c:v>
                </c:pt>
                <c:pt idx="35134">
                  <c:v>351.339999999825</c:v>
                </c:pt>
                <c:pt idx="35135">
                  <c:v>351.349999999825</c:v>
                </c:pt>
                <c:pt idx="35136">
                  <c:v>351.359999999825</c:v>
                </c:pt>
                <c:pt idx="35137">
                  <c:v>351.369999999825</c:v>
                </c:pt>
                <c:pt idx="35138">
                  <c:v>351.379999999825</c:v>
                </c:pt>
                <c:pt idx="35139">
                  <c:v>351.389999999825</c:v>
                </c:pt>
                <c:pt idx="35140">
                  <c:v>351.399999999825</c:v>
                </c:pt>
                <c:pt idx="35141">
                  <c:v>351.409999999825</c:v>
                </c:pt>
                <c:pt idx="35142">
                  <c:v>351.419999999825</c:v>
                </c:pt>
                <c:pt idx="35143">
                  <c:v>351.429999999825</c:v>
                </c:pt>
                <c:pt idx="35144">
                  <c:v>351.4399999998249</c:v>
                </c:pt>
                <c:pt idx="35145">
                  <c:v>351.449999999825</c:v>
                </c:pt>
                <c:pt idx="35146">
                  <c:v>351.459999999825</c:v>
                </c:pt>
                <c:pt idx="35147">
                  <c:v>351.469999999825</c:v>
                </c:pt>
                <c:pt idx="35148">
                  <c:v>351.479999999825</c:v>
                </c:pt>
                <c:pt idx="35149">
                  <c:v>351.489999999825</c:v>
                </c:pt>
                <c:pt idx="35150">
                  <c:v>351.4999999998249</c:v>
                </c:pt>
                <c:pt idx="35151">
                  <c:v>351.5099999998251</c:v>
                </c:pt>
                <c:pt idx="35152">
                  <c:v>351.519999999825</c:v>
                </c:pt>
                <c:pt idx="35153">
                  <c:v>351.529999999825</c:v>
                </c:pt>
                <c:pt idx="35154">
                  <c:v>351.539999999825</c:v>
                </c:pt>
                <c:pt idx="35155">
                  <c:v>351.549999999825</c:v>
                </c:pt>
                <c:pt idx="35156">
                  <c:v>351.559999999825</c:v>
                </c:pt>
                <c:pt idx="35157">
                  <c:v>351.569999999825</c:v>
                </c:pt>
                <c:pt idx="35158">
                  <c:v>351.579999999825</c:v>
                </c:pt>
                <c:pt idx="35159">
                  <c:v>351.589999999825</c:v>
                </c:pt>
                <c:pt idx="35160">
                  <c:v>351.599999999825</c:v>
                </c:pt>
                <c:pt idx="35161">
                  <c:v>351.609999999825</c:v>
                </c:pt>
                <c:pt idx="35162">
                  <c:v>351.619999999825</c:v>
                </c:pt>
                <c:pt idx="35163">
                  <c:v>351.629999999825</c:v>
                </c:pt>
                <c:pt idx="35164">
                  <c:v>351.639999999825</c:v>
                </c:pt>
                <c:pt idx="35165">
                  <c:v>351.649999999825</c:v>
                </c:pt>
                <c:pt idx="35166">
                  <c:v>351.659999999825</c:v>
                </c:pt>
                <c:pt idx="35167">
                  <c:v>351.669999999825</c:v>
                </c:pt>
                <c:pt idx="35168">
                  <c:v>351.679999999825</c:v>
                </c:pt>
                <c:pt idx="35169">
                  <c:v>351.689999999825</c:v>
                </c:pt>
                <c:pt idx="35170">
                  <c:v>351.699999999825</c:v>
                </c:pt>
                <c:pt idx="35171">
                  <c:v>351.709999999825</c:v>
                </c:pt>
                <c:pt idx="35172">
                  <c:v>351.719999999825</c:v>
                </c:pt>
                <c:pt idx="35173">
                  <c:v>351.729999999825</c:v>
                </c:pt>
                <c:pt idx="35174">
                  <c:v>351.739999999825</c:v>
                </c:pt>
                <c:pt idx="35175">
                  <c:v>351.749999999825</c:v>
                </c:pt>
                <c:pt idx="35176">
                  <c:v>351.7599999998251</c:v>
                </c:pt>
                <c:pt idx="35177">
                  <c:v>351.769999999825</c:v>
                </c:pt>
                <c:pt idx="35178">
                  <c:v>351.779999999825</c:v>
                </c:pt>
                <c:pt idx="35179">
                  <c:v>351.789999999825</c:v>
                </c:pt>
                <c:pt idx="35180">
                  <c:v>351.799999999825</c:v>
                </c:pt>
                <c:pt idx="35181">
                  <c:v>351.809999999825</c:v>
                </c:pt>
                <c:pt idx="35182">
                  <c:v>351.819999999825</c:v>
                </c:pt>
                <c:pt idx="35183">
                  <c:v>351.829999999825</c:v>
                </c:pt>
                <c:pt idx="35184">
                  <c:v>351.839999999825</c:v>
                </c:pt>
                <c:pt idx="35185">
                  <c:v>351.849999999825</c:v>
                </c:pt>
                <c:pt idx="35186">
                  <c:v>351.859999999825</c:v>
                </c:pt>
                <c:pt idx="35187">
                  <c:v>351.869999999825</c:v>
                </c:pt>
                <c:pt idx="35188">
                  <c:v>351.879999999825</c:v>
                </c:pt>
                <c:pt idx="35189">
                  <c:v>351.889999999824</c:v>
                </c:pt>
                <c:pt idx="35190">
                  <c:v>351.899999999824</c:v>
                </c:pt>
                <c:pt idx="35191">
                  <c:v>351.909999999824</c:v>
                </c:pt>
                <c:pt idx="35192">
                  <c:v>351.919999999824</c:v>
                </c:pt>
                <c:pt idx="35193">
                  <c:v>351.929999999824</c:v>
                </c:pt>
                <c:pt idx="35194">
                  <c:v>351.939999999824</c:v>
                </c:pt>
                <c:pt idx="35195">
                  <c:v>351.949999999824</c:v>
                </c:pt>
                <c:pt idx="35196">
                  <c:v>351.959999999824</c:v>
                </c:pt>
                <c:pt idx="35197">
                  <c:v>351.969999999824</c:v>
                </c:pt>
                <c:pt idx="35198">
                  <c:v>351.979999999824</c:v>
                </c:pt>
                <c:pt idx="35199">
                  <c:v>351.989999999824</c:v>
                </c:pt>
                <c:pt idx="35200">
                  <c:v>351.999999999824</c:v>
                </c:pt>
                <c:pt idx="35201">
                  <c:v>352.009999999824</c:v>
                </c:pt>
                <c:pt idx="35202">
                  <c:v>352.0199999998241</c:v>
                </c:pt>
                <c:pt idx="35203">
                  <c:v>352.029999999824</c:v>
                </c:pt>
                <c:pt idx="35204">
                  <c:v>352.039999999824</c:v>
                </c:pt>
                <c:pt idx="35205">
                  <c:v>352.049999999824</c:v>
                </c:pt>
                <c:pt idx="35206">
                  <c:v>352.059999999824</c:v>
                </c:pt>
                <c:pt idx="35207">
                  <c:v>352.069999999824</c:v>
                </c:pt>
                <c:pt idx="35208">
                  <c:v>352.079999999824</c:v>
                </c:pt>
                <c:pt idx="35209">
                  <c:v>352.089999999824</c:v>
                </c:pt>
                <c:pt idx="35210">
                  <c:v>352.099999999824</c:v>
                </c:pt>
                <c:pt idx="35211">
                  <c:v>352.1099999998241</c:v>
                </c:pt>
                <c:pt idx="35212">
                  <c:v>352.119999999824</c:v>
                </c:pt>
                <c:pt idx="35213">
                  <c:v>352.129999999824</c:v>
                </c:pt>
                <c:pt idx="35214">
                  <c:v>352.139999999824</c:v>
                </c:pt>
                <c:pt idx="35215">
                  <c:v>352.1499999998241</c:v>
                </c:pt>
                <c:pt idx="35216">
                  <c:v>352.159999999824</c:v>
                </c:pt>
                <c:pt idx="35217">
                  <c:v>352.169999999824</c:v>
                </c:pt>
                <c:pt idx="35218">
                  <c:v>352.179999999824</c:v>
                </c:pt>
                <c:pt idx="35219">
                  <c:v>352.189999999824</c:v>
                </c:pt>
                <c:pt idx="35220">
                  <c:v>352.199999999824</c:v>
                </c:pt>
                <c:pt idx="35221">
                  <c:v>352.209999999824</c:v>
                </c:pt>
                <c:pt idx="35222">
                  <c:v>352.219999999824</c:v>
                </c:pt>
                <c:pt idx="35223">
                  <c:v>352.229999999824</c:v>
                </c:pt>
                <c:pt idx="35224">
                  <c:v>352.239999999824</c:v>
                </c:pt>
                <c:pt idx="35225">
                  <c:v>352.249999999824</c:v>
                </c:pt>
                <c:pt idx="35226">
                  <c:v>352.259999999824</c:v>
                </c:pt>
                <c:pt idx="35227">
                  <c:v>352.2699999998241</c:v>
                </c:pt>
                <c:pt idx="35228">
                  <c:v>352.279999999824</c:v>
                </c:pt>
                <c:pt idx="35229">
                  <c:v>352.289999999824</c:v>
                </c:pt>
                <c:pt idx="35230">
                  <c:v>352.299999999824</c:v>
                </c:pt>
                <c:pt idx="35231">
                  <c:v>352.309999999824</c:v>
                </c:pt>
                <c:pt idx="35232">
                  <c:v>352.319999999824</c:v>
                </c:pt>
                <c:pt idx="35233">
                  <c:v>352.329999999824</c:v>
                </c:pt>
                <c:pt idx="35234">
                  <c:v>352.339999999824</c:v>
                </c:pt>
                <c:pt idx="35235">
                  <c:v>352.349999999824</c:v>
                </c:pt>
                <c:pt idx="35236">
                  <c:v>352.3599999998241</c:v>
                </c:pt>
                <c:pt idx="35237">
                  <c:v>352.369999999824</c:v>
                </c:pt>
                <c:pt idx="35238">
                  <c:v>352.379999999824</c:v>
                </c:pt>
                <c:pt idx="35239">
                  <c:v>352.389999999824</c:v>
                </c:pt>
                <c:pt idx="35240">
                  <c:v>352.399999999824</c:v>
                </c:pt>
                <c:pt idx="35241">
                  <c:v>352.409999999824</c:v>
                </c:pt>
                <c:pt idx="35242">
                  <c:v>352.419999999824</c:v>
                </c:pt>
                <c:pt idx="35243">
                  <c:v>352.429999999824</c:v>
                </c:pt>
                <c:pt idx="35244">
                  <c:v>352.439999999824</c:v>
                </c:pt>
                <c:pt idx="35245">
                  <c:v>352.449999999824</c:v>
                </c:pt>
                <c:pt idx="35246">
                  <c:v>352.459999999824</c:v>
                </c:pt>
                <c:pt idx="35247">
                  <c:v>352.469999999824</c:v>
                </c:pt>
                <c:pt idx="35248">
                  <c:v>352.479999999824</c:v>
                </c:pt>
                <c:pt idx="35249">
                  <c:v>352.489999999824</c:v>
                </c:pt>
                <c:pt idx="35250">
                  <c:v>352.499999999824</c:v>
                </c:pt>
                <c:pt idx="35251">
                  <c:v>352.509999999824</c:v>
                </c:pt>
                <c:pt idx="35252">
                  <c:v>352.5199999998241</c:v>
                </c:pt>
                <c:pt idx="35253">
                  <c:v>352.529999999824</c:v>
                </c:pt>
                <c:pt idx="35254">
                  <c:v>352.539999999824</c:v>
                </c:pt>
                <c:pt idx="35255">
                  <c:v>352.549999999824</c:v>
                </c:pt>
                <c:pt idx="35256">
                  <c:v>352.559999999824</c:v>
                </c:pt>
                <c:pt idx="35257">
                  <c:v>352.569999999824</c:v>
                </c:pt>
                <c:pt idx="35258">
                  <c:v>352.579999999824</c:v>
                </c:pt>
                <c:pt idx="35259">
                  <c:v>352.589999999824</c:v>
                </c:pt>
                <c:pt idx="35260">
                  <c:v>352.599999999824</c:v>
                </c:pt>
                <c:pt idx="35261">
                  <c:v>352.6099999998241</c:v>
                </c:pt>
                <c:pt idx="35262">
                  <c:v>352.619999999824</c:v>
                </c:pt>
                <c:pt idx="35263">
                  <c:v>352.629999999824</c:v>
                </c:pt>
                <c:pt idx="35264">
                  <c:v>352.639999999824</c:v>
                </c:pt>
                <c:pt idx="35265">
                  <c:v>352.6499999998241</c:v>
                </c:pt>
                <c:pt idx="35266">
                  <c:v>352.659999999824</c:v>
                </c:pt>
                <c:pt idx="35267">
                  <c:v>352.669999999824</c:v>
                </c:pt>
                <c:pt idx="35268">
                  <c:v>352.679999999824</c:v>
                </c:pt>
                <c:pt idx="35269">
                  <c:v>352.689999999824</c:v>
                </c:pt>
                <c:pt idx="35270">
                  <c:v>352.699999999824</c:v>
                </c:pt>
                <c:pt idx="35271">
                  <c:v>352.709999999824</c:v>
                </c:pt>
                <c:pt idx="35272">
                  <c:v>352.719999999824</c:v>
                </c:pt>
                <c:pt idx="35273">
                  <c:v>352.729999999824</c:v>
                </c:pt>
                <c:pt idx="35274">
                  <c:v>352.739999999824</c:v>
                </c:pt>
                <c:pt idx="35275">
                  <c:v>352.749999999824</c:v>
                </c:pt>
                <c:pt idx="35276">
                  <c:v>352.759999999824</c:v>
                </c:pt>
                <c:pt idx="35277">
                  <c:v>352.7699999998241</c:v>
                </c:pt>
                <c:pt idx="35278">
                  <c:v>352.779999999824</c:v>
                </c:pt>
                <c:pt idx="35279">
                  <c:v>352.789999999824</c:v>
                </c:pt>
                <c:pt idx="35280">
                  <c:v>352.799999999824</c:v>
                </c:pt>
                <c:pt idx="35281">
                  <c:v>352.809999999824</c:v>
                </c:pt>
                <c:pt idx="35282">
                  <c:v>352.819999999824</c:v>
                </c:pt>
                <c:pt idx="35283">
                  <c:v>352.829999999824</c:v>
                </c:pt>
                <c:pt idx="35284">
                  <c:v>352.839999999824</c:v>
                </c:pt>
                <c:pt idx="35285">
                  <c:v>352.849999999824</c:v>
                </c:pt>
                <c:pt idx="35286">
                  <c:v>352.8599999998241</c:v>
                </c:pt>
                <c:pt idx="35287">
                  <c:v>352.869999999824</c:v>
                </c:pt>
                <c:pt idx="35288">
                  <c:v>352.879999999824</c:v>
                </c:pt>
                <c:pt idx="35289">
                  <c:v>352.889999999824</c:v>
                </c:pt>
                <c:pt idx="35290">
                  <c:v>352.899999999824</c:v>
                </c:pt>
                <c:pt idx="35291">
                  <c:v>352.909999999824</c:v>
                </c:pt>
                <c:pt idx="35292">
                  <c:v>352.919999999824</c:v>
                </c:pt>
                <c:pt idx="35293">
                  <c:v>352.929999999824</c:v>
                </c:pt>
                <c:pt idx="35294">
                  <c:v>352.939999999824</c:v>
                </c:pt>
                <c:pt idx="35295">
                  <c:v>352.949999999824</c:v>
                </c:pt>
                <c:pt idx="35296">
                  <c:v>352.959999999824</c:v>
                </c:pt>
                <c:pt idx="35297">
                  <c:v>352.969999999824</c:v>
                </c:pt>
                <c:pt idx="35298">
                  <c:v>352.979999999824</c:v>
                </c:pt>
                <c:pt idx="35299">
                  <c:v>352.989999999823</c:v>
                </c:pt>
                <c:pt idx="35300">
                  <c:v>352.999999999823</c:v>
                </c:pt>
                <c:pt idx="35301">
                  <c:v>353.009999999823</c:v>
                </c:pt>
                <c:pt idx="35302">
                  <c:v>353.0199999998231</c:v>
                </c:pt>
                <c:pt idx="35303">
                  <c:v>353.029999999823</c:v>
                </c:pt>
                <c:pt idx="35304">
                  <c:v>353.039999999823</c:v>
                </c:pt>
                <c:pt idx="35305">
                  <c:v>353.049999999823</c:v>
                </c:pt>
                <c:pt idx="35306">
                  <c:v>353.059999999823</c:v>
                </c:pt>
                <c:pt idx="35307">
                  <c:v>353.069999999823</c:v>
                </c:pt>
                <c:pt idx="35308">
                  <c:v>353.079999999823</c:v>
                </c:pt>
                <c:pt idx="35309">
                  <c:v>353.089999999823</c:v>
                </c:pt>
                <c:pt idx="35310">
                  <c:v>353.099999999823</c:v>
                </c:pt>
                <c:pt idx="35311">
                  <c:v>353.109999999823</c:v>
                </c:pt>
                <c:pt idx="35312">
                  <c:v>353.119999999823</c:v>
                </c:pt>
                <c:pt idx="35313">
                  <c:v>353.129999999823</c:v>
                </c:pt>
                <c:pt idx="35314">
                  <c:v>353.139999999823</c:v>
                </c:pt>
                <c:pt idx="35315">
                  <c:v>353.149999999823</c:v>
                </c:pt>
                <c:pt idx="35316">
                  <c:v>353.159999999823</c:v>
                </c:pt>
                <c:pt idx="35317">
                  <c:v>353.169999999823</c:v>
                </c:pt>
                <c:pt idx="35318">
                  <c:v>353.179999999823</c:v>
                </c:pt>
                <c:pt idx="35319">
                  <c:v>353.189999999823</c:v>
                </c:pt>
                <c:pt idx="35320">
                  <c:v>353.199999999823</c:v>
                </c:pt>
                <c:pt idx="35321">
                  <c:v>353.2099999998231</c:v>
                </c:pt>
                <c:pt idx="35322">
                  <c:v>353.219999999823</c:v>
                </c:pt>
                <c:pt idx="35323">
                  <c:v>353.229999999823</c:v>
                </c:pt>
                <c:pt idx="35324">
                  <c:v>353.239999999823</c:v>
                </c:pt>
                <c:pt idx="35325">
                  <c:v>353.249999999823</c:v>
                </c:pt>
                <c:pt idx="35326">
                  <c:v>353.259999999823</c:v>
                </c:pt>
                <c:pt idx="35327">
                  <c:v>353.2699999998231</c:v>
                </c:pt>
                <c:pt idx="35328">
                  <c:v>353.279999999823</c:v>
                </c:pt>
                <c:pt idx="35329">
                  <c:v>353.289999999823</c:v>
                </c:pt>
                <c:pt idx="35330">
                  <c:v>353.299999999823</c:v>
                </c:pt>
                <c:pt idx="35331">
                  <c:v>353.309999999823</c:v>
                </c:pt>
                <c:pt idx="35332">
                  <c:v>353.319999999823</c:v>
                </c:pt>
                <c:pt idx="35333">
                  <c:v>353.329999999823</c:v>
                </c:pt>
                <c:pt idx="35334">
                  <c:v>353.339999999823</c:v>
                </c:pt>
                <c:pt idx="35335">
                  <c:v>353.349999999823</c:v>
                </c:pt>
                <c:pt idx="35336">
                  <c:v>353.359999999823</c:v>
                </c:pt>
                <c:pt idx="35337">
                  <c:v>353.369999999823</c:v>
                </c:pt>
                <c:pt idx="35338">
                  <c:v>353.379999999823</c:v>
                </c:pt>
                <c:pt idx="35339">
                  <c:v>353.389999999823</c:v>
                </c:pt>
                <c:pt idx="35340">
                  <c:v>353.399999999823</c:v>
                </c:pt>
                <c:pt idx="35341">
                  <c:v>353.409999999823</c:v>
                </c:pt>
                <c:pt idx="35342">
                  <c:v>353.419999999823</c:v>
                </c:pt>
                <c:pt idx="35343">
                  <c:v>353.429999999823</c:v>
                </c:pt>
                <c:pt idx="35344">
                  <c:v>353.439999999823</c:v>
                </c:pt>
                <c:pt idx="35345">
                  <c:v>353.449999999823</c:v>
                </c:pt>
                <c:pt idx="35346">
                  <c:v>353.4599999998231</c:v>
                </c:pt>
                <c:pt idx="35347">
                  <c:v>353.469999999823</c:v>
                </c:pt>
                <c:pt idx="35348">
                  <c:v>353.479999999823</c:v>
                </c:pt>
                <c:pt idx="35349">
                  <c:v>353.489999999823</c:v>
                </c:pt>
                <c:pt idx="35350">
                  <c:v>353.499999999823</c:v>
                </c:pt>
                <c:pt idx="35351">
                  <c:v>353.509999999823</c:v>
                </c:pt>
                <c:pt idx="35352">
                  <c:v>353.5199999998231</c:v>
                </c:pt>
                <c:pt idx="35353">
                  <c:v>353.529999999823</c:v>
                </c:pt>
                <c:pt idx="35354">
                  <c:v>353.539999999823</c:v>
                </c:pt>
                <c:pt idx="35355">
                  <c:v>353.549999999823</c:v>
                </c:pt>
                <c:pt idx="35356">
                  <c:v>353.559999999823</c:v>
                </c:pt>
                <c:pt idx="35357">
                  <c:v>353.569999999823</c:v>
                </c:pt>
                <c:pt idx="35358">
                  <c:v>353.579999999823</c:v>
                </c:pt>
                <c:pt idx="35359">
                  <c:v>353.589999999823</c:v>
                </c:pt>
                <c:pt idx="35360">
                  <c:v>353.599999999823</c:v>
                </c:pt>
                <c:pt idx="35361">
                  <c:v>353.609999999823</c:v>
                </c:pt>
                <c:pt idx="35362">
                  <c:v>353.619999999823</c:v>
                </c:pt>
                <c:pt idx="35363">
                  <c:v>353.629999999823</c:v>
                </c:pt>
                <c:pt idx="35364">
                  <c:v>353.639999999823</c:v>
                </c:pt>
                <c:pt idx="35365">
                  <c:v>353.649999999823</c:v>
                </c:pt>
                <c:pt idx="35366">
                  <c:v>353.659999999823</c:v>
                </c:pt>
                <c:pt idx="35367">
                  <c:v>353.669999999823</c:v>
                </c:pt>
                <c:pt idx="35368">
                  <c:v>353.679999999823</c:v>
                </c:pt>
                <c:pt idx="35369">
                  <c:v>353.689999999823</c:v>
                </c:pt>
                <c:pt idx="35370">
                  <c:v>353.699999999823</c:v>
                </c:pt>
                <c:pt idx="35371">
                  <c:v>353.7099999998231</c:v>
                </c:pt>
                <c:pt idx="35372">
                  <c:v>353.719999999823</c:v>
                </c:pt>
                <c:pt idx="35373">
                  <c:v>353.729999999823</c:v>
                </c:pt>
                <c:pt idx="35374">
                  <c:v>353.739999999823</c:v>
                </c:pt>
                <c:pt idx="35375">
                  <c:v>353.749999999823</c:v>
                </c:pt>
                <c:pt idx="35376">
                  <c:v>353.759999999823</c:v>
                </c:pt>
                <c:pt idx="35377">
                  <c:v>353.7699999998231</c:v>
                </c:pt>
                <c:pt idx="35378">
                  <c:v>353.779999999823</c:v>
                </c:pt>
                <c:pt idx="35379">
                  <c:v>353.789999999823</c:v>
                </c:pt>
                <c:pt idx="35380">
                  <c:v>353.799999999823</c:v>
                </c:pt>
                <c:pt idx="35381">
                  <c:v>353.809999999823</c:v>
                </c:pt>
                <c:pt idx="35382">
                  <c:v>353.819999999823</c:v>
                </c:pt>
                <c:pt idx="35383">
                  <c:v>353.829999999823</c:v>
                </c:pt>
                <c:pt idx="35384">
                  <c:v>353.839999999823</c:v>
                </c:pt>
                <c:pt idx="35385">
                  <c:v>353.849999999823</c:v>
                </c:pt>
                <c:pt idx="35386">
                  <c:v>353.859999999823</c:v>
                </c:pt>
                <c:pt idx="35387">
                  <c:v>353.869999999823</c:v>
                </c:pt>
                <c:pt idx="35388">
                  <c:v>353.879999999823</c:v>
                </c:pt>
                <c:pt idx="35389">
                  <c:v>353.889999999823</c:v>
                </c:pt>
                <c:pt idx="35390">
                  <c:v>353.899999999823</c:v>
                </c:pt>
                <c:pt idx="35391">
                  <c:v>353.909999999823</c:v>
                </c:pt>
                <c:pt idx="35392">
                  <c:v>353.919999999823</c:v>
                </c:pt>
                <c:pt idx="35393">
                  <c:v>353.929999999823</c:v>
                </c:pt>
                <c:pt idx="35394">
                  <c:v>353.939999999823</c:v>
                </c:pt>
                <c:pt idx="35395">
                  <c:v>353.949999999823</c:v>
                </c:pt>
                <c:pt idx="35396">
                  <c:v>353.9599999998231</c:v>
                </c:pt>
                <c:pt idx="35397">
                  <c:v>353.969999999823</c:v>
                </c:pt>
                <c:pt idx="35398">
                  <c:v>353.979999999823</c:v>
                </c:pt>
                <c:pt idx="35399">
                  <c:v>353.989999999823</c:v>
                </c:pt>
                <c:pt idx="35400">
                  <c:v>353.999999999823</c:v>
                </c:pt>
                <c:pt idx="35401">
                  <c:v>354.009999999823</c:v>
                </c:pt>
                <c:pt idx="35402">
                  <c:v>354.0199999998231</c:v>
                </c:pt>
                <c:pt idx="35403">
                  <c:v>354.029999999823</c:v>
                </c:pt>
                <c:pt idx="35404">
                  <c:v>354.039999999823</c:v>
                </c:pt>
                <c:pt idx="35405">
                  <c:v>354.049999999823</c:v>
                </c:pt>
                <c:pt idx="35406">
                  <c:v>354.059999999823</c:v>
                </c:pt>
                <c:pt idx="35407">
                  <c:v>354.069999999823</c:v>
                </c:pt>
                <c:pt idx="35408">
                  <c:v>354.079999999823</c:v>
                </c:pt>
                <c:pt idx="35409">
                  <c:v>354.089999999822</c:v>
                </c:pt>
                <c:pt idx="35410">
                  <c:v>354.099999999822</c:v>
                </c:pt>
                <c:pt idx="35411">
                  <c:v>354.109999999822</c:v>
                </c:pt>
                <c:pt idx="35412">
                  <c:v>354.1199999998221</c:v>
                </c:pt>
                <c:pt idx="35413">
                  <c:v>354.129999999822</c:v>
                </c:pt>
                <c:pt idx="35414">
                  <c:v>354.139999999822</c:v>
                </c:pt>
                <c:pt idx="35415">
                  <c:v>354.149999999822</c:v>
                </c:pt>
                <c:pt idx="35416">
                  <c:v>354.1599999998221</c:v>
                </c:pt>
                <c:pt idx="35417">
                  <c:v>354.169999999822</c:v>
                </c:pt>
                <c:pt idx="35418">
                  <c:v>354.179999999822</c:v>
                </c:pt>
                <c:pt idx="35419">
                  <c:v>354.189999999822</c:v>
                </c:pt>
                <c:pt idx="35420">
                  <c:v>354.199999999822</c:v>
                </c:pt>
                <c:pt idx="35421">
                  <c:v>354.209999999822</c:v>
                </c:pt>
                <c:pt idx="35422">
                  <c:v>354.2199999998221</c:v>
                </c:pt>
                <c:pt idx="35423">
                  <c:v>354.229999999822</c:v>
                </c:pt>
                <c:pt idx="35424">
                  <c:v>354.239999999822</c:v>
                </c:pt>
                <c:pt idx="35425">
                  <c:v>354.249999999822</c:v>
                </c:pt>
                <c:pt idx="35426">
                  <c:v>354.259999999822</c:v>
                </c:pt>
                <c:pt idx="35427">
                  <c:v>354.269999999822</c:v>
                </c:pt>
                <c:pt idx="35428">
                  <c:v>354.279999999822</c:v>
                </c:pt>
                <c:pt idx="35429">
                  <c:v>354.289999999822</c:v>
                </c:pt>
                <c:pt idx="35430">
                  <c:v>354.299999999822</c:v>
                </c:pt>
                <c:pt idx="35431">
                  <c:v>354.3099999998221</c:v>
                </c:pt>
                <c:pt idx="35432">
                  <c:v>354.319999999822</c:v>
                </c:pt>
                <c:pt idx="35433">
                  <c:v>354.329999999822</c:v>
                </c:pt>
                <c:pt idx="35434">
                  <c:v>354.339999999822</c:v>
                </c:pt>
                <c:pt idx="35435">
                  <c:v>354.3499999998221</c:v>
                </c:pt>
                <c:pt idx="35436">
                  <c:v>354.359999999822</c:v>
                </c:pt>
                <c:pt idx="35437">
                  <c:v>354.3699999998221</c:v>
                </c:pt>
                <c:pt idx="35438">
                  <c:v>354.379999999822</c:v>
                </c:pt>
                <c:pt idx="35439">
                  <c:v>354.389999999822</c:v>
                </c:pt>
                <c:pt idx="35440">
                  <c:v>354.399999999822</c:v>
                </c:pt>
                <c:pt idx="35441">
                  <c:v>354.409999999822</c:v>
                </c:pt>
                <c:pt idx="35442">
                  <c:v>354.419999999822</c:v>
                </c:pt>
                <c:pt idx="35443">
                  <c:v>354.429999999822</c:v>
                </c:pt>
                <c:pt idx="35444">
                  <c:v>354.439999999822</c:v>
                </c:pt>
                <c:pt idx="35445">
                  <c:v>354.449999999822</c:v>
                </c:pt>
                <c:pt idx="35446">
                  <c:v>354.459999999822</c:v>
                </c:pt>
                <c:pt idx="35447">
                  <c:v>354.4699999998221</c:v>
                </c:pt>
                <c:pt idx="35448">
                  <c:v>354.479999999822</c:v>
                </c:pt>
                <c:pt idx="35449">
                  <c:v>354.489999999822</c:v>
                </c:pt>
                <c:pt idx="35450">
                  <c:v>354.499999999822</c:v>
                </c:pt>
                <c:pt idx="35451">
                  <c:v>354.509999999822</c:v>
                </c:pt>
                <c:pt idx="35452">
                  <c:v>354.519999999822</c:v>
                </c:pt>
                <c:pt idx="35453">
                  <c:v>354.529999999822</c:v>
                </c:pt>
                <c:pt idx="35454">
                  <c:v>354.539999999822</c:v>
                </c:pt>
                <c:pt idx="35455">
                  <c:v>354.549999999822</c:v>
                </c:pt>
                <c:pt idx="35456">
                  <c:v>354.5599999998221</c:v>
                </c:pt>
                <c:pt idx="35457">
                  <c:v>354.569999999822</c:v>
                </c:pt>
                <c:pt idx="35458">
                  <c:v>354.579999999822</c:v>
                </c:pt>
                <c:pt idx="35459">
                  <c:v>354.589999999822</c:v>
                </c:pt>
                <c:pt idx="35460">
                  <c:v>354.599999999822</c:v>
                </c:pt>
                <c:pt idx="35461">
                  <c:v>354.609999999822</c:v>
                </c:pt>
                <c:pt idx="35462">
                  <c:v>354.6199999998221</c:v>
                </c:pt>
                <c:pt idx="35463">
                  <c:v>354.629999999822</c:v>
                </c:pt>
                <c:pt idx="35464">
                  <c:v>354.639999999822</c:v>
                </c:pt>
                <c:pt idx="35465">
                  <c:v>354.649999999822</c:v>
                </c:pt>
                <c:pt idx="35466">
                  <c:v>354.6599999998221</c:v>
                </c:pt>
                <c:pt idx="35467">
                  <c:v>354.669999999822</c:v>
                </c:pt>
                <c:pt idx="35468">
                  <c:v>354.679999999822</c:v>
                </c:pt>
                <c:pt idx="35469">
                  <c:v>354.689999999822</c:v>
                </c:pt>
                <c:pt idx="35470">
                  <c:v>354.699999999822</c:v>
                </c:pt>
                <c:pt idx="35471">
                  <c:v>354.709999999822</c:v>
                </c:pt>
                <c:pt idx="35472">
                  <c:v>354.7199999998221</c:v>
                </c:pt>
                <c:pt idx="35473">
                  <c:v>354.729999999822</c:v>
                </c:pt>
                <c:pt idx="35474">
                  <c:v>354.739999999822</c:v>
                </c:pt>
                <c:pt idx="35475">
                  <c:v>354.749999999822</c:v>
                </c:pt>
                <c:pt idx="35476">
                  <c:v>354.759999999822</c:v>
                </c:pt>
                <c:pt idx="35477">
                  <c:v>354.769999999822</c:v>
                </c:pt>
                <c:pt idx="35478">
                  <c:v>354.779999999822</c:v>
                </c:pt>
                <c:pt idx="35479">
                  <c:v>354.789999999822</c:v>
                </c:pt>
                <c:pt idx="35480">
                  <c:v>354.799999999822</c:v>
                </c:pt>
                <c:pt idx="35481">
                  <c:v>354.8099999998221</c:v>
                </c:pt>
                <c:pt idx="35482">
                  <c:v>354.819999999822</c:v>
                </c:pt>
                <c:pt idx="35483">
                  <c:v>354.829999999822</c:v>
                </c:pt>
                <c:pt idx="35484">
                  <c:v>354.839999999822</c:v>
                </c:pt>
                <c:pt idx="35485">
                  <c:v>354.8499999998221</c:v>
                </c:pt>
                <c:pt idx="35486">
                  <c:v>354.859999999822</c:v>
                </c:pt>
                <c:pt idx="35487">
                  <c:v>354.8699999998221</c:v>
                </c:pt>
                <c:pt idx="35488">
                  <c:v>354.879999999822</c:v>
                </c:pt>
                <c:pt idx="35489">
                  <c:v>354.889999999822</c:v>
                </c:pt>
                <c:pt idx="35490">
                  <c:v>354.899999999822</c:v>
                </c:pt>
                <c:pt idx="35491">
                  <c:v>354.909999999822</c:v>
                </c:pt>
                <c:pt idx="35492">
                  <c:v>354.919999999822</c:v>
                </c:pt>
                <c:pt idx="35493">
                  <c:v>354.929999999822</c:v>
                </c:pt>
                <c:pt idx="35494">
                  <c:v>354.939999999822</c:v>
                </c:pt>
                <c:pt idx="35495">
                  <c:v>354.949999999822</c:v>
                </c:pt>
                <c:pt idx="35496">
                  <c:v>354.959999999822</c:v>
                </c:pt>
                <c:pt idx="35497">
                  <c:v>354.9699999998221</c:v>
                </c:pt>
                <c:pt idx="35498">
                  <c:v>354.979999999822</c:v>
                </c:pt>
                <c:pt idx="35499">
                  <c:v>354.989999999822</c:v>
                </c:pt>
                <c:pt idx="35500">
                  <c:v>354.999999999822</c:v>
                </c:pt>
                <c:pt idx="35501">
                  <c:v>355.009999999822</c:v>
                </c:pt>
                <c:pt idx="35502">
                  <c:v>355.019999999822</c:v>
                </c:pt>
                <c:pt idx="35503">
                  <c:v>355.029999999822</c:v>
                </c:pt>
                <c:pt idx="35504">
                  <c:v>355.039999999822</c:v>
                </c:pt>
                <c:pt idx="35505">
                  <c:v>355.049999999822</c:v>
                </c:pt>
                <c:pt idx="35506">
                  <c:v>355.0599999998221</c:v>
                </c:pt>
                <c:pt idx="35507">
                  <c:v>355.069999999822</c:v>
                </c:pt>
                <c:pt idx="35508">
                  <c:v>355.079999999822</c:v>
                </c:pt>
                <c:pt idx="35509">
                  <c:v>355.089999999822</c:v>
                </c:pt>
                <c:pt idx="35510">
                  <c:v>355.099999999822</c:v>
                </c:pt>
                <c:pt idx="35511">
                  <c:v>355.109999999822</c:v>
                </c:pt>
                <c:pt idx="35512">
                  <c:v>355.1199999998221</c:v>
                </c:pt>
                <c:pt idx="35513">
                  <c:v>355.129999999822</c:v>
                </c:pt>
                <c:pt idx="35514">
                  <c:v>355.139999999822</c:v>
                </c:pt>
                <c:pt idx="35515">
                  <c:v>355.149999999822</c:v>
                </c:pt>
                <c:pt idx="35516">
                  <c:v>355.1599999998221</c:v>
                </c:pt>
                <c:pt idx="35517">
                  <c:v>355.169999999822</c:v>
                </c:pt>
                <c:pt idx="35518">
                  <c:v>355.179999999822</c:v>
                </c:pt>
                <c:pt idx="35519">
                  <c:v>355.189999999821</c:v>
                </c:pt>
                <c:pt idx="35520">
                  <c:v>355.199999999821</c:v>
                </c:pt>
                <c:pt idx="35521">
                  <c:v>355.209999999821</c:v>
                </c:pt>
                <c:pt idx="35522">
                  <c:v>355.2199999998211</c:v>
                </c:pt>
                <c:pt idx="35523">
                  <c:v>355.229999999821</c:v>
                </c:pt>
                <c:pt idx="35524">
                  <c:v>355.239999999821</c:v>
                </c:pt>
                <c:pt idx="35525">
                  <c:v>355.249999999821</c:v>
                </c:pt>
                <c:pt idx="35526">
                  <c:v>355.259999999821</c:v>
                </c:pt>
                <c:pt idx="35527">
                  <c:v>355.269999999821</c:v>
                </c:pt>
                <c:pt idx="35528">
                  <c:v>355.279999999821</c:v>
                </c:pt>
                <c:pt idx="35529">
                  <c:v>355.289999999821</c:v>
                </c:pt>
                <c:pt idx="35530">
                  <c:v>355.299999999821</c:v>
                </c:pt>
                <c:pt idx="35531">
                  <c:v>355.309999999821</c:v>
                </c:pt>
                <c:pt idx="35532">
                  <c:v>355.319999999821</c:v>
                </c:pt>
                <c:pt idx="35533">
                  <c:v>355.329999999821</c:v>
                </c:pt>
                <c:pt idx="35534">
                  <c:v>355.339999999821</c:v>
                </c:pt>
                <c:pt idx="35535">
                  <c:v>355.349999999821</c:v>
                </c:pt>
                <c:pt idx="35536">
                  <c:v>355.359999999821</c:v>
                </c:pt>
                <c:pt idx="35537">
                  <c:v>355.369999999821</c:v>
                </c:pt>
                <c:pt idx="35538">
                  <c:v>355.379999999821</c:v>
                </c:pt>
                <c:pt idx="35539">
                  <c:v>355.389999999821</c:v>
                </c:pt>
                <c:pt idx="35540">
                  <c:v>355.399999999821</c:v>
                </c:pt>
                <c:pt idx="35541">
                  <c:v>355.4099999998211</c:v>
                </c:pt>
                <c:pt idx="35542">
                  <c:v>355.419999999821</c:v>
                </c:pt>
                <c:pt idx="35543">
                  <c:v>355.429999999821</c:v>
                </c:pt>
                <c:pt idx="35544">
                  <c:v>355.439999999821</c:v>
                </c:pt>
                <c:pt idx="35545">
                  <c:v>355.449999999821</c:v>
                </c:pt>
                <c:pt idx="35546">
                  <c:v>355.459999999821</c:v>
                </c:pt>
                <c:pt idx="35547">
                  <c:v>355.4699999998211</c:v>
                </c:pt>
                <c:pt idx="35548">
                  <c:v>355.479999999821</c:v>
                </c:pt>
                <c:pt idx="35549">
                  <c:v>355.489999999821</c:v>
                </c:pt>
                <c:pt idx="35550">
                  <c:v>355.499999999821</c:v>
                </c:pt>
                <c:pt idx="35551">
                  <c:v>355.509999999821</c:v>
                </c:pt>
                <c:pt idx="35552">
                  <c:v>355.519999999821</c:v>
                </c:pt>
                <c:pt idx="35553">
                  <c:v>355.529999999821</c:v>
                </c:pt>
                <c:pt idx="35554">
                  <c:v>355.539999999821</c:v>
                </c:pt>
                <c:pt idx="35555">
                  <c:v>355.549999999821</c:v>
                </c:pt>
                <c:pt idx="35556">
                  <c:v>355.559999999821</c:v>
                </c:pt>
                <c:pt idx="35557">
                  <c:v>355.569999999821</c:v>
                </c:pt>
                <c:pt idx="35558">
                  <c:v>355.579999999821</c:v>
                </c:pt>
                <c:pt idx="35559">
                  <c:v>355.589999999821</c:v>
                </c:pt>
                <c:pt idx="35560">
                  <c:v>355.599999999821</c:v>
                </c:pt>
                <c:pt idx="35561">
                  <c:v>355.609999999821</c:v>
                </c:pt>
                <c:pt idx="35562">
                  <c:v>355.619999999821</c:v>
                </c:pt>
                <c:pt idx="35563">
                  <c:v>355.629999999821</c:v>
                </c:pt>
                <c:pt idx="35564">
                  <c:v>355.639999999821</c:v>
                </c:pt>
                <c:pt idx="35565">
                  <c:v>355.649999999821</c:v>
                </c:pt>
                <c:pt idx="35566">
                  <c:v>355.6599999998211</c:v>
                </c:pt>
                <c:pt idx="35567">
                  <c:v>355.669999999821</c:v>
                </c:pt>
                <c:pt idx="35568">
                  <c:v>355.679999999821</c:v>
                </c:pt>
                <c:pt idx="35569">
                  <c:v>355.689999999821</c:v>
                </c:pt>
                <c:pt idx="35570">
                  <c:v>355.699999999821</c:v>
                </c:pt>
                <c:pt idx="35571">
                  <c:v>355.709999999821</c:v>
                </c:pt>
                <c:pt idx="35572">
                  <c:v>355.7199999998211</c:v>
                </c:pt>
                <c:pt idx="35573">
                  <c:v>355.729999999821</c:v>
                </c:pt>
                <c:pt idx="35574">
                  <c:v>355.739999999821</c:v>
                </c:pt>
                <c:pt idx="35575">
                  <c:v>355.749999999821</c:v>
                </c:pt>
                <c:pt idx="35576">
                  <c:v>355.759999999821</c:v>
                </c:pt>
                <c:pt idx="35577">
                  <c:v>355.769999999821</c:v>
                </c:pt>
                <c:pt idx="35578">
                  <c:v>355.779999999821</c:v>
                </c:pt>
                <c:pt idx="35579">
                  <c:v>355.789999999821</c:v>
                </c:pt>
                <c:pt idx="35580">
                  <c:v>355.799999999821</c:v>
                </c:pt>
                <c:pt idx="35581">
                  <c:v>355.809999999821</c:v>
                </c:pt>
                <c:pt idx="35582">
                  <c:v>355.819999999821</c:v>
                </c:pt>
                <c:pt idx="35583">
                  <c:v>355.829999999821</c:v>
                </c:pt>
                <c:pt idx="35584">
                  <c:v>355.839999999821</c:v>
                </c:pt>
                <c:pt idx="35585">
                  <c:v>355.849999999821</c:v>
                </c:pt>
                <c:pt idx="35586">
                  <c:v>355.859999999821</c:v>
                </c:pt>
                <c:pt idx="35587">
                  <c:v>355.869999999821</c:v>
                </c:pt>
                <c:pt idx="35588">
                  <c:v>355.879999999821</c:v>
                </c:pt>
                <c:pt idx="35589">
                  <c:v>355.889999999821</c:v>
                </c:pt>
                <c:pt idx="35590">
                  <c:v>355.899999999821</c:v>
                </c:pt>
                <c:pt idx="35591">
                  <c:v>355.9099999998211</c:v>
                </c:pt>
                <c:pt idx="35592">
                  <c:v>355.919999999821</c:v>
                </c:pt>
                <c:pt idx="35593">
                  <c:v>355.929999999821</c:v>
                </c:pt>
                <c:pt idx="35594">
                  <c:v>355.939999999821</c:v>
                </c:pt>
                <c:pt idx="35595">
                  <c:v>355.949999999821</c:v>
                </c:pt>
                <c:pt idx="35596">
                  <c:v>355.959999999821</c:v>
                </c:pt>
                <c:pt idx="35597">
                  <c:v>355.9699999998211</c:v>
                </c:pt>
                <c:pt idx="35598">
                  <c:v>355.979999999821</c:v>
                </c:pt>
                <c:pt idx="35599">
                  <c:v>355.989999999821</c:v>
                </c:pt>
                <c:pt idx="35600">
                  <c:v>355.999999999821</c:v>
                </c:pt>
                <c:pt idx="35601">
                  <c:v>356.009999999821</c:v>
                </c:pt>
                <c:pt idx="35602">
                  <c:v>356.019999999821</c:v>
                </c:pt>
                <c:pt idx="35603">
                  <c:v>356.029999999821</c:v>
                </c:pt>
                <c:pt idx="35604">
                  <c:v>356.039999999821</c:v>
                </c:pt>
                <c:pt idx="35605">
                  <c:v>356.049999999821</c:v>
                </c:pt>
                <c:pt idx="35606">
                  <c:v>356.059999999821</c:v>
                </c:pt>
                <c:pt idx="35607">
                  <c:v>356.069999999821</c:v>
                </c:pt>
                <c:pt idx="35608">
                  <c:v>356.079999999821</c:v>
                </c:pt>
                <c:pt idx="35609">
                  <c:v>356.089999999821</c:v>
                </c:pt>
                <c:pt idx="35610">
                  <c:v>356.099999999821</c:v>
                </c:pt>
                <c:pt idx="35611">
                  <c:v>356.109999999821</c:v>
                </c:pt>
                <c:pt idx="35612">
                  <c:v>356.119999999821</c:v>
                </c:pt>
                <c:pt idx="35613">
                  <c:v>356.129999999821</c:v>
                </c:pt>
                <c:pt idx="35614">
                  <c:v>356.139999999821</c:v>
                </c:pt>
                <c:pt idx="35615">
                  <c:v>356.149999999821</c:v>
                </c:pt>
                <c:pt idx="35616">
                  <c:v>356.1599999998211</c:v>
                </c:pt>
                <c:pt idx="35617">
                  <c:v>356.169999999821</c:v>
                </c:pt>
                <c:pt idx="35618">
                  <c:v>356.179999999821</c:v>
                </c:pt>
                <c:pt idx="35619">
                  <c:v>356.189999999821</c:v>
                </c:pt>
                <c:pt idx="35620">
                  <c:v>356.199999999821</c:v>
                </c:pt>
                <c:pt idx="35621">
                  <c:v>356.209999999821</c:v>
                </c:pt>
                <c:pt idx="35622">
                  <c:v>356.2199999998211</c:v>
                </c:pt>
                <c:pt idx="35623">
                  <c:v>356.229999999821</c:v>
                </c:pt>
                <c:pt idx="35624">
                  <c:v>356.239999999821</c:v>
                </c:pt>
                <c:pt idx="35625">
                  <c:v>356.249999999821</c:v>
                </c:pt>
                <c:pt idx="35626">
                  <c:v>356.259999999821</c:v>
                </c:pt>
                <c:pt idx="35627">
                  <c:v>356.269999999821</c:v>
                </c:pt>
                <c:pt idx="35628">
                  <c:v>356.279999999821</c:v>
                </c:pt>
                <c:pt idx="35629">
                  <c:v>356.28999999982</c:v>
                </c:pt>
                <c:pt idx="35630">
                  <c:v>356.29999999982</c:v>
                </c:pt>
                <c:pt idx="35631">
                  <c:v>356.30999999982</c:v>
                </c:pt>
                <c:pt idx="35632">
                  <c:v>356.3199999998201</c:v>
                </c:pt>
                <c:pt idx="35633">
                  <c:v>356.32999999982</c:v>
                </c:pt>
                <c:pt idx="35634">
                  <c:v>356.33999999982</c:v>
                </c:pt>
                <c:pt idx="35635">
                  <c:v>356.34999999982</c:v>
                </c:pt>
                <c:pt idx="35636">
                  <c:v>356.35999999982</c:v>
                </c:pt>
                <c:pt idx="35637">
                  <c:v>356.36999999982</c:v>
                </c:pt>
                <c:pt idx="35638">
                  <c:v>356.37999999982</c:v>
                </c:pt>
                <c:pt idx="35639">
                  <c:v>356.38999999982</c:v>
                </c:pt>
                <c:pt idx="35640">
                  <c:v>356.39999999982</c:v>
                </c:pt>
                <c:pt idx="35641">
                  <c:v>356.40999999982</c:v>
                </c:pt>
                <c:pt idx="35642">
                  <c:v>356.41999999982</c:v>
                </c:pt>
                <c:pt idx="35643">
                  <c:v>356.4299999998199</c:v>
                </c:pt>
                <c:pt idx="35644">
                  <c:v>356.4399999998199</c:v>
                </c:pt>
                <c:pt idx="35645">
                  <c:v>356.44999999982</c:v>
                </c:pt>
                <c:pt idx="35646">
                  <c:v>356.45999999982</c:v>
                </c:pt>
                <c:pt idx="35647">
                  <c:v>356.46999999982</c:v>
                </c:pt>
                <c:pt idx="35648">
                  <c:v>356.47999999982</c:v>
                </c:pt>
                <c:pt idx="35649">
                  <c:v>356.48999999982</c:v>
                </c:pt>
                <c:pt idx="35650">
                  <c:v>356.4999999998199</c:v>
                </c:pt>
                <c:pt idx="35651">
                  <c:v>356.50999999982</c:v>
                </c:pt>
                <c:pt idx="35652">
                  <c:v>356.51999999982</c:v>
                </c:pt>
                <c:pt idx="35653">
                  <c:v>356.52999999982</c:v>
                </c:pt>
                <c:pt idx="35654">
                  <c:v>356.53999999982</c:v>
                </c:pt>
                <c:pt idx="35655">
                  <c:v>356.54999999982</c:v>
                </c:pt>
                <c:pt idx="35656">
                  <c:v>356.55999999982</c:v>
                </c:pt>
                <c:pt idx="35657">
                  <c:v>356.5699999998201</c:v>
                </c:pt>
                <c:pt idx="35658">
                  <c:v>356.57999999982</c:v>
                </c:pt>
                <c:pt idx="35659">
                  <c:v>356.58999999982</c:v>
                </c:pt>
                <c:pt idx="35660">
                  <c:v>356.59999999982</c:v>
                </c:pt>
                <c:pt idx="35661">
                  <c:v>356.60999999982</c:v>
                </c:pt>
                <c:pt idx="35662">
                  <c:v>356.61999999982</c:v>
                </c:pt>
                <c:pt idx="35663">
                  <c:v>356.62999999982</c:v>
                </c:pt>
                <c:pt idx="35664">
                  <c:v>356.63999999982</c:v>
                </c:pt>
                <c:pt idx="35665">
                  <c:v>356.64999999982</c:v>
                </c:pt>
                <c:pt idx="35666">
                  <c:v>356.65999999982</c:v>
                </c:pt>
                <c:pt idx="35667">
                  <c:v>356.66999999982</c:v>
                </c:pt>
                <c:pt idx="35668">
                  <c:v>356.67999999982</c:v>
                </c:pt>
                <c:pt idx="35669">
                  <c:v>356.68999999982</c:v>
                </c:pt>
                <c:pt idx="35670">
                  <c:v>356.69999999982</c:v>
                </c:pt>
                <c:pt idx="35671">
                  <c:v>356.70999999982</c:v>
                </c:pt>
                <c:pt idx="35672">
                  <c:v>356.71999999982</c:v>
                </c:pt>
                <c:pt idx="35673">
                  <c:v>356.72999999982</c:v>
                </c:pt>
                <c:pt idx="35674">
                  <c:v>356.73999999982</c:v>
                </c:pt>
                <c:pt idx="35675">
                  <c:v>356.74999999982</c:v>
                </c:pt>
                <c:pt idx="35676">
                  <c:v>356.75999999982</c:v>
                </c:pt>
                <c:pt idx="35677">
                  <c:v>356.76999999982</c:v>
                </c:pt>
                <c:pt idx="35678">
                  <c:v>356.77999999982</c:v>
                </c:pt>
                <c:pt idx="35679">
                  <c:v>356.78999999982</c:v>
                </c:pt>
                <c:pt idx="35680">
                  <c:v>356.79999999982</c:v>
                </c:pt>
                <c:pt idx="35681">
                  <c:v>356.80999999982</c:v>
                </c:pt>
                <c:pt idx="35682">
                  <c:v>356.8199999998201</c:v>
                </c:pt>
                <c:pt idx="35683">
                  <c:v>356.82999999982</c:v>
                </c:pt>
                <c:pt idx="35684">
                  <c:v>356.83999999982</c:v>
                </c:pt>
                <c:pt idx="35685">
                  <c:v>356.84999999982</c:v>
                </c:pt>
                <c:pt idx="35686">
                  <c:v>356.85999999982</c:v>
                </c:pt>
                <c:pt idx="35687">
                  <c:v>356.86999999982</c:v>
                </c:pt>
                <c:pt idx="35688">
                  <c:v>356.87999999982</c:v>
                </c:pt>
                <c:pt idx="35689">
                  <c:v>356.88999999982</c:v>
                </c:pt>
                <c:pt idx="35690">
                  <c:v>356.89999999982</c:v>
                </c:pt>
                <c:pt idx="35691">
                  <c:v>356.90999999982</c:v>
                </c:pt>
                <c:pt idx="35692">
                  <c:v>356.91999999982</c:v>
                </c:pt>
                <c:pt idx="35693">
                  <c:v>356.9299999998199</c:v>
                </c:pt>
                <c:pt idx="35694">
                  <c:v>356.9399999998199</c:v>
                </c:pt>
                <c:pt idx="35695">
                  <c:v>356.94999999982</c:v>
                </c:pt>
                <c:pt idx="35696">
                  <c:v>356.95999999982</c:v>
                </c:pt>
                <c:pt idx="35697">
                  <c:v>356.96999999982</c:v>
                </c:pt>
                <c:pt idx="35698">
                  <c:v>356.97999999982</c:v>
                </c:pt>
                <c:pt idx="35699">
                  <c:v>356.98999999982</c:v>
                </c:pt>
                <c:pt idx="35700">
                  <c:v>356.9999999998199</c:v>
                </c:pt>
                <c:pt idx="35701">
                  <c:v>357.00999999982</c:v>
                </c:pt>
                <c:pt idx="35702">
                  <c:v>357.01999999982</c:v>
                </c:pt>
                <c:pt idx="35703">
                  <c:v>357.02999999982</c:v>
                </c:pt>
                <c:pt idx="35704">
                  <c:v>357.03999999982</c:v>
                </c:pt>
                <c:pt idx="35705">
                  <c:v>357.04999999982</c:v>
                </c:pt>
                <c:pt idx="35706">
                  <c:v>357.05999999982</c:v>
                </c:pt>
                <c:pt idx="35707">
                  <c:v>357.0699999998201</c:v>
                </c:pt>
                <c:pt idx="35708">
                  <c:v>357.07999999982</c:v>
                </c:pt>
                <c:pt idx="35709">
                  <c:v>357.08999999982</c:v>
                </c:pt>
                <c:pt idx="35710">
                  <c:v>357.09999999982</c:v>
                </c:pt>
                <c:pt idx="35711">
                  <c:v>357.10999999982</c:v>
                </c:pt>
                <c:pt idx="35712">
                  <c:v>357.11999999982</c:v>
                </c:pt>
                <c:pt idx="35713">
                  <c:v>357.12999999982</c:v>
                </c:pt>
                <c:pt idx="35714">
                  <c:v>357.13999999982</c:v>
                </c:pt>
                <c:pt idx="35715">
                  <c:v>357.14999999982</c:v>
                </c:pt>
                <c:pt idx="35716">
                  <c:v>357.15999999982</c:v>
                </c:pt>
                <c:pt idx="35717">
                  <c:v>357.16999999982</c:v>
                </c:pt>
                <c:pt idx="35718">
                  <c:v>357.17999999982</c:v>
                </c:pt>
                <c:pt idx="35719">
                  <c:v>357.18999999982</c:v>
                </c:pt>
                <c:pt idx="35720">
                  <c:v>357.19999999982</c:v>
                </c:pt>
                <c:pt idx="35721">
                  <c:v>357.20999999982</c:v>
                </c:pt>
                <c:pt idx="35722">
                  <c:v>357.21999999982</c:v>
                </c:pt>
                <c:pt idx="35723">
                  <c:v>357.22999999982</c:v>
                </c:pt>
                <c:pt idx="35724">
                  <c:v>357.23999999982</c:v>
                </c:pt>
                <c:pt idx="35725">
                  <c:v>357.24999999982</c:v>
                </c:pt>
                <c:pt idx="35726">
                  <c:v>357.25999999982</c:v>
                </c:pt>
                <c:pt idx="35727">
                  <c:v>357.26999999982</c:v>
                </c:pt>
                <c:pt idx="35728">
                  <c:v>357.27999999982</c:v>
                </c:pt>
                <c:pt idx="35729">
                  <c:v>357.28999999982</c:v>
                </c:pt>
                <c:pt idx="35730">
                  <c:v>357.29999999982</c:v>
                </c:pt>
                <c:pt idx="35731">
                  <c:v>357.30999999982</c:v>
                </c:pt>
                <c:pt idx="35732">
                  <c:v>357.3199999998201</c:v>
                </c:pt>
                <c:pt idx="35733">
                  <c:v>357.32999999982</c:v>
                </c:pt>
                <c:pt idx="35734">
                  <c:v>357.33999999982</c:v>
                </c:pt>
                <c:pt idx="35735">
                  <c:v>357.34999999982</c:v>
                </c:pt>
                <c:pt idx="35736">
                  <c:v>357.35999999982</c:v>
                </c:pt>
                <c:pt idx="35737">
                  <c:v>357.36999999982</c:v>
                </c:pt>
                <c:pt idx="35738">
                  <c:v>357.37999999982</c:v>
                </c:pt>
                <c:pt idx="35739">
                  <c:v>357.389999999819</c:v>
                </c:pt>
                <c:pt idx="35740">
                  <c:v>357.399999999819</c:v>
                </c:pt>
                <c:pt idx="35741">
                  <c:v>357.409999999819</c:v>
                </c:pt>
                <c:pt idx="35742">
                  <c:v>357.419999999819</c:v>
                </c:pt>
                <c:pt idx="35743">
                  <c:v>357.429999999819</c:v>
                </c:pt>
                <c:pt idx="35744">
                  <c:v>357.439999999819</c:v>
                </c:pt>
                <c:pt idx="35745">
                  <c:v>357.449999999819</c:v>
                </c:pt>
                <c:pt idx="35746">
                  <c:v>357.459999999819</c:v>
                </c:pt>
                <c:pt idx="35747">
                  <c:v>357.469999999819</c:v>
                </c:pt>
                <c:pt idx="35748">
                  <c:v>357.479999999819</c:v>
                </c:pt>
                <c:pt idx="35749">
                  <c:v>357.489999999819</c:v>
                </c:pt>
                <c:pt idx="35750">
                  <c:v>357.499999999819</c:v>
                </c:pt>
                <c:pt idx="35751">
                  <c:v>357.509999999819</c:v>
                </c:pt>
                <c:pt idx="35752">
                  <c:v>357.519999999819</c:v>
                </c:pt>
                <c:pt idx="35753">
                  <c:v>357.529999999819</c:v>
                </c:pt>
                <c:pt idx="35754">
                  <c:v>357.539999999819</c:v>
                </c:pt>
                <c:pt idx="35755">
                  <c:v>357.549999999819</c:v>
                </c:pt>
                <c:pt idx="35756">
                  <c:v>357.559999999819</c:v>
                </c:pt>
                <c:pt idx="35757">
                  <c:v>357.569999999819</c:v>
                </c:pt>
                <c:pt idx="35758">
                  <c:v>357.5799999998191</c:v>
                </c:pt>
                <c:pt idx="35759">
                  <c:v>357.589999999819</c:v>
                </c:pt>
                <c:pt idx="35760">
                  <c:v>357.599999999819</c:v>
                </c:pt>
                <c:pt idx="35761">
                  <c:v>357.609999999819</c:v>
                </c:pt>
                <c:pt idx="35762">
                  <c:v>357.619999999819</c:v>
                </c:pt>
                <c:pt idx="35763">
                  <c:v>357.629999999819</c:v>
                </c:pt>
                <c:pt idx="35764">
                  <c:v>357.639999999819</c:v>
                </c:pt>
                <c:pt idx="35765">
                  <c:v>357.6499999998191</c:v>
                </c:pt>
                <c:pt idx="35766">
                  <c:v>357.659999999819</c:v>
                </c:pt>
                <c:pt idx="35767">
                  <c:v>357.6699999998191</c:v>
                </c:pt>
                <c:pt idx="35768">
                  <c:v>357.679999999819</c:v>
                </c:pt>
                <c:pt idx="35769">
                  <c:v>357.689999999819</c:v>
                </c:pt>
                <c:pt idx="35770">
                  <c:v>357.699999999819</c:v>
                </c:pt>
                <c:pt idx="35771">
                  <c:v>357.709999999819</c:v>
                </c:pt>
                <c:pt idx="35772">
                  <c:v>357.719999999819</c:v>
                </c:pt>
                <c:pt idx="35773">
                  <c:v>357.729999999819</c:v>
                </c:pt>
                <c:pt idx="35774">
                  <c:v>357.739999999819</c:v>
                </c:pt>
                <c:pt idx="35775">
                  <c:v>357.749999999819</c:v>
                </c:pt>
                <c:pt idx="35776">
                  <c:v>357.759999999819</c:v>
                </c:pt>
                <c:pt idx="35777">
                  <c:v>357.769999999819</c:v>
                </c:pt>
                <c:pt idx="35778">
                  <c:v>357.779999999819</c:v>
                </c:pt>
                <c:pt idx="35779">
                  <c:v>357.789999999819</c:v>
                </c:pt>
                <c:pt idx="35780">
                  <c:v>357.799999999819</c:v>
                </c:pt>
                <c:pt idx="35781">
                  <c:v>357.809999999819</c:v>
                </c:pt>
                <c:pt idx="35782">
                  <c:v>357.819999999819</c:v>
                </c:pt>
                <c:pt idx="35783">
                  <c:v>357.8299999998191</c:v>
                </c:pt>
                <c:pt idx="35784">
                  <c:v>357.839999999819</c:v>
                </c:pt>
                <c:pt idx="35785">
                  <c:v>357.849999999819</c:v>
                </c:pt>
                <c:pt idx="35786">
                  <c:v>357.859999999819</c:v>
                </c:pt>
                <c:pt idx="35787">
                  <c:v>357.869999999819</c:v>
                </c:pt>
                <c:pt idx="35788">
                  <c:v>357.879999999819</c:v>
                </c:pt>
                <c:pt idx="35789">
                  <c:v>357.889999999819</c:v>
                </c:pt>
                <c:pt idx="35790">
                  <c:v>357.899999999819</c:v>
                </c:pt>
                <c:pt idx="35791">
                  <c:v>357.909999999819</c:v>
                </c:pt>
                <c:pt idx="35792">
                  <c:v>357.919999999819</c:v>
                </c:pt>
                <c:pt idx="35793">
                  <c:v>357.929999999819</c:v>
                </c:pt>
                <c:pt idx="35794">
                  <c:v>357.939999999819</c:v>
                </c:pt>
                <c:pt idx="35795">
                  <c:v>357.949999999819</c:v>
                </c:pt>
                <c:pt idx="35796">
                  <c:v>357.959999999819</c:v>
                </c:pt>
                <c:pt idx="35797">
                  <c:v>357.969999999819</c:v>
                </c:pt>
                <c:pt idx="35798">
                  <c:v>357.979999999819</c:v>
                </c:pt>
                <c:pt idx="35799">
                  <c:v>357.989999999819</c:v>
                </c:pt>
                <c:pt idx="35800">
                  <c:v>357.999999999819</c:v>
                </c:pt>
                <c:pt idx="35801">
                  <c:v>358.009999999819</c:v>
                </c:pt>
                <c:pt idx="35802">
                  <c:v>358.019999999819</c:v>
                </c:pt>
                <c:pt idx="35803">
                  <c:v>358.029999999819</c:v>
                </c:pt>
                <c:pt idx="35804">
                  <c:v>358.039999999819</c:v>
                </c:pt>
                <c:pt idx="35805">
                  <c:v>358.049999999819</c:v>
                </c:pt>
                <c:pt idx="35806">
                  <c:v>358.059999999819</c:v>
                </c:pt>
                <c:pt idx="35807">
                  <c:v>358.069999999819</c:v>
                </c:pt>
                <c:pt idx="35808">
                  <c:v>358.0799999998191</c:v>
                </c:pt>
                <c:pt idx="35809">
                  <c:v>358.089999999819</c:v>
                </c:pt>
                <c:pt idx="35810">
                  <c:v>358.099999999819</c:v>
                </c:pt>
                <c:pt idx="35811">
                  <c:v>358.109999999819</c:v>
                </c:pt>
                <c:pt idx="35812">
                  <c:v>358.119999999819</c:v>
                </c:pt>
                <c:pt idx="35813">
                  <c:v>358.129999999819</c:v>
                </c:pt>
                <c:pt idx="35814">
                  <c:v>358.139999999819</c:v>
                </c:pt>
                <c:pt idx="35815">
                  <c:v>358.1499999998191</c:v>
                </c:pt>
                <c:pt idx="35816">
                  <c:v>358.159999999819</c:v>
                </c:pt>
                <c:pt idx="35817">
                  <c:v>358.1699999998191</c:v>
                </c:pt>
                <c:pt idx="35818">
                  <c:v>358.179999999819</c:v>
                </c:pt>
                <c:pt idx="35819">
                  <c:v>358.189999999819</c:v>
                </c:pt>
                <c:pt idx="35820">
                  <c:v>358.199999999819</c:v>
                </c:pt>
                <c:pt idx="35821">
                  <c:v>358.209999999819</c:v>
                </c:pt>
                <c:pt idx="35822">
                  <c:v>358.219999999819</c:v>
                </c:pt>
                <c:pt idx="35823">
                  <c:v>358.229999999819</c:v>
                </c:pt>
                <c:pt idx="35824">
                  <c:v>358.239999999819</c:v>
                </c:pt>
                <c:pt idx="35825">
                  <c:v>358.249999999819</c:v>
                </c:pt>
                <c:pt idx="35826">
                  <c:v>358.259999999819</c:v>
                </c:pt>
                <c:pt idx="35827">
                  <c:v>358.269999999819</c:v>
                </c:pt>
                <c:pt idx="35828">
                  <c:v>358.279999999819</c:v>
                </c:pt>
                <c:pt idx="35829">
                  <c:v>358.289999999819</c:v>
                </c:pt>
                <c:pt idx="35830">
                  <c:v>358.299999999819</c:v>
                </c:pt>
                <c:pt idx="35831">
                  <c:v>358.309999999819</c:v>
                </c:pt>
                <c:pt idx="35832">
                  <c:v>358.319999999819</c:v>
                </c:pt>
                <c:pt idx="35833">
                  <c:v>358.3299999998191</c:v>
                </c:pt>
                <c:pt idx="35834">
                  <c:v>358.339999999819</c:v>
                </c:pt>
                <c:pt idx="35835">
                  <c:v>358.349999999819</c:v>
                </c:pt>
                <c:pt idx="35836">
                  <c:v>358.359999999819</c:v>
                </c:pt>
                <c:pt idx="35837">
                  <c:v>358.369999999819</c:v>
                </c:pt>
                <c:pt idx="35838">
                  <c:v>358.379999999819</c:v>
                </c:pt>
                <c:pt idx="35839">
                  <c:v>358.389999999819</c:v>
                </c:pt>
                <c:pt idx="35840">
                  <c:v>358.399999999819</c:v>
                </c:pt>
                <c:pt idx="35841">
                  <c:v>358.409999999819</c:v>
                </c:pt>
                <c:pt idx="35842">
                  <c:v>358.419999999819</c:v>
                </c:pt>
                <c:pt idx="35843">
                  <c:v>358.429999999819</c:v>
                </c:pt>
                <c:pt idx="35844">
                  <c:v>358.439999999819</c:v>
                </c:pt>
                <c:pt idx="35845">
                  <c:v>358.449999999819</c:v>
                </c:pt>
                <c:pt idx="35846">
                  <c:v>358.459999999819</c:v>
                </c:pt>
                <c:pt idx="35847">
                  <c:v>358.469999999819</c:v>
                </c:pt>
                <c:pt idx="35848">
                  <c:v>358.479999999819</c:v>
                </c:pt>
                <c:pt idx="35849">
                  <c:v>358.489999999818</c:v>
                </c:pt>
                <c:pt idx="35850">
                  <c:v>358.499999999818</c:v>
                </c:pt>
                <c:pt idx="35851">
                  <c:v>358.509999999818</c:v>
                </c:pt>
                <c:pt idx="35852">
                  <c:v>358.5199999998181</c:v>
                </c:pt>
                <c:pt idx="35853">
                  <c:v>358.529999999818</c:v>
                </c:pt>
                <c:pt idx="35854">
                  <c:v>358.539999999818</c:v>
                </c:pt>
                <c:pt idx="35855">
                  <c:v>358.549999999818</c:v>
                </c:pt>
                <c:pt idx="35856">
                  <c:v>358.559999999818</c:v>
                </c:pt>
                <c:pt idx="35857">
                  <c:v>358.569999999818</c:v>
                </c:pt>
                <c:pt idx="35858">
                  <c:v>358.5799999998181</c:v>
                </c:pt>
                <c:pt idx="35859">
                  <c:v>358.589999999818</c:v>
                </c:pt>
                <c:pt idx="35860">
                  <c:v>358.599999999818</c:v>
                </c:pt>
                <c:pt idx="35861">
                  <c:v>358.609999999818</c:v>
                </c:pt>
                <c:pt idx="35862">
                  <c:v>358.619999999818</c:v>
                </c:pt>
                <c:pt idx="35863">
                  <c:v>358.629999999818</c:v>
                </c:pt>
                <c:pt idx="35864">
                  <c:v>358.639999999818</c:v>
                </c:pt>
                <c:pt idx="35865">
                  <c:v>358.649999999818</c:v>
                </c:pt>
                <c:pt idx="35866">
                  <c:v>358.659999999818</c:v>
                </c:pt>
                <c:pt idx="35867">
                  <c:v>358.669999999818</c:v>
                </c:pt>
                <c:pt idx="35868">
                  <c:v>358.679999999818</c:v>
                </c:pt>
                <c:pt idx="35869">
                  <c:v>358.689999999818</c:v>
                </c:pt>
                <c:pt idx="35870">
                  <c:v>358.699999999818</c:v>
                </c:pt>
                <c:pt idx="35871">
                  <c:v>358.709999999818</c:v>
                </c:pt>
                <c:pt idx="35872">
                  <c:v>358.719999999818</c:v>
                </c:pt>
                <c:pt idx="35873">
                  <c:v>358.729999999818</c:v>
                </c:pt>
                <c:pt idx="35874">
                  <c:v>358.739999999818</c:v>
                </c:pt>
                <c:pt idx="35875">
                  <c:v>358.749999999818</c:v>
                </c:pt>
                <c:pt idx="35876">
                  <c:v>358.759999999818</c:v>
                </c:pt>
                <c:pt idx="35877">
                  <c:v>358.7699999998181</c:v>
                </c:pt>
                <c:pt idx="35878">
                  <c:v>358.779999999818</c:v>
                </c:pt>
                <c:pt idx="35879">
                  <c:v>358.789999999818</c:v>
                </c:pt>
                <c:pt idx="35880">
                  <c:v>358.799999999818</c:v>
                </c:pt>
                <c:pt idx="35881">
                  <c:v>358.809999999818</c:v>
                </c:pt>
                <c:pt idx="35882">
                  <c:v>358.819999999818</c:v>
                </c:pt>
                <c:pt idx="35883">
                  <c:v>358.8299999998181</c:v>
                </c:pt>
                <c:pt idx="35884">
                  <c:v>358.839999999818</c:v>
                </c:pt>
                <c:pt idx="35885">
                  <c:v>358.849999999818</c:v>
                </c:pt>
                <c:pt idx="35886">
                  <c:v>358.859999999818</c:v>
                </c:pt>
                <c:pt idx="35887">
                  <c:v>358.869999999818</c:v>
                </c:pt>
                <c:pt idx="35888">
                  <c:v>358.879999999818</c:v>
                </c:pt>
                <c:pt idx="35889">
                  <c:v>358.889999999818</c:v>
                </c:pt>
                <c:pt idx="35890">
                  <c:v>358.899999999818</c:v>
                </c:pt>
                <c:pt idx="35891">
                  <c:v>358.909999999818</c:v>
                </c:pt>
                <c:pt idx="35892">
                  <c:v>358.919999999818</c:v>
                </c:pt>
                <c:pt idx="35893">
                  <c:v>358.929999999818</c:v>
                </c:pt>
                <c:pt idx="35894">
                  <c:v>358.939999999818</c:v>
                </c:pt>
                <c:pt idx="35895">
                  <c:v>358.949999999818</c:v>
                </c:pt>
                <c:pt idx="35896">
                  <c:v>358.959999999818</c:v>
                </c:pt>
                <c:pt idx="35897">
                  <c:v>358.969999999818</c:v>
                </c:pt>
                <c:pt idx="35898">
                  <c:v>358.979999999818</c:v>
                </c:pt>
                <c:pt idx="35899">
                  <c:v>358.989999999818</c:v>
                </c:pt>
                <c:pt idx="35900">
                  <c:v>358.999999999818</c:v>
                </c:pt>
                <c:pt idx="35901">
                  <c:v>359.009999999818</c:v>
                </c:pt>
                <c:pt idx="35902">
                  <c:v>359.0199999998181</c:v>
                </c:pt>
                <c:pt idx="35903">
                  <c:v>359.029999999818</c:v>
                </c:pt>
                <c:pt idx="35904">
                  <c:v>359.039999999818</c:v>
                </c:pt>
                <c:pt idx="35905">
                  <c:v>359.049999999818</c:v>
                </c:pt>
                <c:pt idx="35906">
                  <c:v>359.059999999818</c:v>
                </c:pt>
                <c:pt idx="35907">
                  <c:v>359.069999999818</c:v>
                </c:pt>
                <c:pt idx="35908">
                  <c:v>359.0799999998181</c:v>
                </c:pt>
                <c:pt idx="35909">
                  <c:v>359.089999999818</c:v>
                </c:pt>
                <c:pt idx="35910">
                  <c:v>359.099999999818</c:v>
                </c:pt>
                <c:pt idx="35911">
                  <c:v>359.109999999818</c:v>
                </c:pt>
                <c:pt idx="35912">
                  <c:v>359.119999999818</c:v>
                </c:pt>
                <c:pt idx="35913">
                  <c:v>359.129999999818</c:v>
                </c:pt>
                <c:pt idx="35914">
                  <c:v>359.139999999818</c:v>
                </c:pt>
                <c:pt idx="35915">
                  <c:v>359.149999999818</c:v>
                </c:pt>
                <c:pt idx="35916">
                  <c:v>359.159999999818</c:v>
                </c:pt>
                <c:pt idx="35917">
                  <c:v>359.169999999818</c:v>
                </c:pt>
                <c:pt idx="35918">
                  <c:v>359.179999999818</c:v>
                </c:pt>
                <c:pt idx="35919">
                  <c:v>359.189999999818</c:v>
                </c:pt>
                <c:pt idx="35920">
                  <c:v>359.199999999818</c:v>
                </c:pt>
                <c:pt idx="35921">
                  <c:v>359.209999999818</c:v>
                </c:pt>
                <c:pt idx="35922">
                  <c:v>359.219999999818</c:v>
                </c:pt>
                <c:pt idx="35923">
                  <c:v>359.229999999818</c:v>
                </c:pt>
                <c:pt idx="35924">
                  <c:v>359.239999999818</c:v>
                </c:pt>
                <c:pt idx="35925">
                  <c:v>359.249999999818</c:v>
                </c:pt>
                <c:pt idx="35926">
                  <c:v>359.259999999818</c:v>
                </c:pt>
                <c:pt idx="35927">
                  <c:v>359.2699999998181</c:v>
                </c:pt>
                <c:pt idx="35928">
                  <c:v>359.279999999818</c:v>
                </c:pt>
                <c:pt idx="35929">
                  <c:v>359.289999999818</c:v>
                </c:pt>
                <c:pt idx="35930">
                  <c:v>359.299999999818</c:v>
                </c:pt>
                <c:pt idx="35931">
                  <c:v>359.309999999818</c:v>
                </c:pt>
                <c:pt idx="35932">
                  <c:v>359.319999999818</c:v>
                </c:pt>
                <c:pt idx="35933">
                  <c:v>359.3299999998181</c:v>
                </c:pt>
                <c:pt idx="35934">
                  <c:v>359.339999999818</c:v>
                </c:pt>
                <c:pt idx="35935">
                  <c:v>359.349999999818</c:v>
                </c:pt>
                <c:pt idx="35936">
                  <c:v>359.359999999818</c:v>
                </c:pt>
                <c:pt idx="35937">
                  <c:v>359.369999999818</c:v>
                </c:pt>
                <c:pt idx="35938">
                  <c:v>359.379999999818</c:v>
                </c:pt>
                <c:pt idx="35939">
                  <c:v>359.389999999818</c:v>
                </c:pt>
                <c:pt idx="35940">
                  <c:v>359.399999999818</c:v>
                </c:pt>
                <c:pt idx="35941">
                  <c:v>359.409999999818</c:v>
                </c:pt>
                <c:pt idx="35942">
                  <c:v>359.419999999818</c:v>
                </c:pt>
                <c:pt idx="35943">
                  <c:v>359.429999999818</c:v>
                </c:pt>
                <c:pt idx="35944">
                  <c:v>359.439999999818</c:v>
                </c:pt>
                <c:pt idx="35945">
                  <c:v>359.449999999818</c:v>
                </c:pt>
                <c:pt idx="35946">
                  <c:v>359.459999999818</c:v>
                </c:pt>
                <c:pt idx="35947">
                  <c:v>359.469999999818</c:v>
                </c:pt>
                <c:pt idx="35948">
                  <c:v>359.479999999818</c:v>
                </c:pt>
                <c:pt idx="35949">
                  <c:v>359.489999999818</c:v>
                </c:pt>
                <c:pt idx="35950">
                  <c:v>359.499999999818</c:v>
                </c:pt>
                <c:pt idx="35951">
                  <c:v>359.509999999818</c:v>
                </c:pt>
                <c:pt idx="35952">
                  <c:v>359.5199999998181</c:v>
                </c:pt>
                <c:pt idx="35953">
                  <c:v>359.529999999818</c:v>
                </c:pt>
                <c:pt idx="35954">
                  <c:v>359.539999999818</c:v>
                </c:pt>
                <c:pt idx="35955">
                  <c:v>359.549999999818</c:v>
                </c:pt>
                <c:pt idx="35956">
                  <c:v>359.559999999818</c:v>
                </c:pt>
                <c:pt idx="35957">
                  <c:v>359.569999999818</c:v>
                </c:pt>
                <c:pt idx="35958">
                  <c:v>359.579999999817</c:v>
                </c:pt>
                <c:pt idx="35959">
                  <c:v>359.589999999817</c:v>
                </c:pt>
                <c:pt idx="35960">
                  <c:v>359.599999999817</c:v>
                </c:pt>
                <c:pt idx="35961">
                  <c:v>359.609999999817</c:v>
                </c:pt>
                <c:pt idx="35962">
                  <c:v>359.6199999998171</c:v>
                </c:pt>
                <c:pt idx="35963">
                  <c:v>359.629999999817</c:v>
                </c:pt>
                <c:pt idx="35964">
                  <c:v>359.639999999817</c:v>
                </c:pt>
                <c:pt idx="35965">
                  <c:v>359.649999999817</c:v>
                </c:pt>
                <c:pt idx="35966">
                  <c:v>359.6599999998171</c:v>
                </c:pt>
                <c:pt idx="35967">
                  <c:v>359.669999999817</c:v>
                </c:pt>
                <c:pt idx="35968">
                  <c:v>359.6799999998171</c:v>
                </c:pt>
                <c:pt idx="35969">
                  <c:v>359.689999999817</c:v>
                </c:pt>
                <c:pt idx="35970">
                  <c:v>359.699999999817</c:v>
                </c:pt>
                <c:pt idx="35971">
                  <c:v>359.709999999817</c:v>
                </c:pt>
                <c:pt idx="35972">
                  <c:v>359.719999999817</c:v>
                </c:pt>
                <c:pt idx="35973">
                  <c:v>359.729999999817</c:v>
                </c:pt>
                <c:pt idx="35974">
                  <c:v>359.739999999817</c:v>
                </c:pt>
                <c:pt idx="35975">
                  <c:v>359.749999999817</c:v>
                </c:pt>
                <c:pt idx="35976">
                  <c:v>359.759999999817</c:v>
                </c:pt>
                <c:pt idx="35977">
                  <c:v>359.769999999817</c:v>
                </c:pt>
                <c:pt idx="35978">
                  <c:v>359.7799999998171</c:v>
                </c:pt>
                <c:pt idx="35979">
                  <c:v>359.789999999817</c:v>
                </c:pt>
                <c:pt idx="35980">
                  <c:v>359.799999999817</c:v>
                </c:pt>
                <c:pt idx="35981">
                  <c:v>359.809999999817</c:v>
                </c:pt>
                <c:pt idx="35982">
                  <c:v>359.819999999817</c:v>
                </c:pt>
                <c:pt idx="35983">
                  <c:v>359.829999999817</c:v>
                </c:pt>
                <c:pt idx="35984">
                  <c:v>359.839999999817</c:v>
                </c:pt>
                <c:pt idx="35985">
                  <c:v>359.8499999998171</c:v>
                </c:pt>
                <c:pt idx="35986">
                  <c:v>359.859999999817</c:v>
                </c:pt>
                <c:pt idx="35987">
                  <c:v>359.8699999998171</c:v>
                </c:pt>
                <c:pt idx="35988">
                  <c:v>359.879999999817</c:v>
                </c:pt>
                <c:pt idx="35989">
                  <c:v>359.889999999817</c:v>
                </c:pt>
                <c:pt idx="35990">
                  <c:v>359.899999999817</c:v>
                </c:pt>
                <c:pt idx="35991">
                  <c:v>359.909999999817</c:v>
                </c:pt>
                <c:pt idx="35992">
                  <c:v>359.919999999817</c:v>
                </c:pt>
                <c:pt idx="35993">
                  <c:v>359.929999999817</c:v>
                </c:pt>
                <c:pt idx="35994">
                  <c:v>359.939999999817</c:v>
                </c:pt>
                <c:pt idx="35995">
                  <c:v>359.949999999817</c:v>
                </c:pt>
                <c:pt idx="35996">
                  <c:v>359.959999999817</c:v>
                </c:pt>
                <c:pt idx="35997">
                  <c:v>359.969999999817</c:v>
                </c:pt>
                <c:pt idx="35998">
                  <c:v>359.979999999817</c:v>
                </c:pt>
                <c:pt idx="35999">
                  <c:v>359.989999999817</c:v>
                </c:pt>
                <c:pt idx="36000">
                  <c:v>359.999999999817</c:v>
                </c:pt>
                <c:pt idx="36001">
                  <c:v>360.009999999817</c:v>
                </c:pt>
                <c:pt idx="36002">
                  <c:v>360.019999999817</c:v>
                </c:pt>
                <c:pt idx="36003">
                  <c:v>360.0299999998171</c:v>
                </c:pt>
                <c:pt idx="36004">
                  <c:v>360.039999999817</c:v>
                </c:pt>
                <c:pt idx="36005">
                  <c:v>360.049999999817</c:v>
                </c:pt>
                <c:pt idx="36006">
                  <c:v>360.059999999817</c:v>
                </c:pt>
                <c:pt idx="36007">
                  <c:v>360.069999999817</c:v>
                </c:pt>
                <c:pt idx="36008">
                  <c:v>360.079999999817</c:v>
                </c:pt>
                <c:pt idx="36009">
                  <c:v>360.089999999817</c:v>
                </c:pt>
                <c:pt idx="36010">
                  <c:v>360.099999999817</c:v>
                </c:pt>
                <c:pt idx="36011">
                  <c:v>360.109999999817</c:v>
                </c:pt>
                <c:pt idx="36012">
                  <c:v>360.1199999998171</c:v>
                </c:pt>
                <c:pt idx="36013">
                  <c:v>360.129999999817</c:v>
                </c:pt>
                <c:pt idx="36014">
                  <c:v>360.139999999817</c:v>
                </c:pt>
                <c:pt idx="36015">
                  <c:v>360.149999999817</c:v>
                </c:pt>
                <c:pt idx="36016">
                  <c:v>360.1599999998171</c:v>
                </c:pt>
                <c:pt idx="36017">
                  <c:v>360.169999999817</c:v>
                </c:pt>
                <c:pt idx="36018">
                  <c:v>360.1799999998171</c:v>
                </c:pt>
                <c:pt idx="36019">
                  <c:v>360.189999999817</c:v>
                </c:pt>
                <c:pt idx="36020">
                  <c:v>360.199999999817</c:v>
                </c:pt>
                <c:pt idx="36021">
                  <c:v>360.209999999817</c:v>
                </c:pt>
                <c:pt idx="36022">
                  <c:v>360.219999999817</c:v>
                </c:pt>
                <c:pt idx="36023">
                  <c:v>360.229999999817</c:v>
                </c:pt>
                <c:pt idx="36024">
                  <c:v>360.239999999817</c:v>
                </c:pt>
                <c:pt idx="36025">
                  <c:v>360.249999999817</c:v>
                </c:pt>
                <c:pt idx="36026">
                  <c:v>360.259999999817</c:v>
                </c:pt>
                <c:pt idx="36027">
                  <c:v>360.269999999817</c:v>
                </c:pt>
                <c:pt idx="36028">
                  <c:v>360.2799999998171</c:v>
                </c:pt>
                <c:pt idx="36029">
                  <c:v>360.289999999817</c:v>
                </c:pt>
                <c:pt idx="36030">
                  <c:v>360.299999999817</c:v>
                </c:pt>
                <c:pt idx="36031">
                  <c:v>360.309999999817</c:v>
                </c:pt>
                <c:pt idx="36032">
                  <c:v>360.319999999817</c:v>
                </c:pt>
                <c:pt idx="36033">
                  <c:v>360.329999999817</c:v>
                </c:pt>
                <c:pt idx="36034">
                  <c:v>360.339999999817</c:v>
                </c:pt>
                <c:pt idx="36035">
                  <c:v>360.3499999998171</c:v>
                </c:pt>
                <c:pt idx="36036">
                  <c:v>360.359999999817</c:v>
                </c:pt>
                <c:pt idx="36037">
                  <c:v>360.3699999998171</c:v>
                </c:pt>
                <c:pt idx="36038">
                  <c:v>360.379999999817</c:v>
                </c:pt>
                <c:pt idx="36039">
                  <c:v>360.389999999817</c:v>
                </c:pt>
                <c:pt idx="36040">
                  <c:v>360.399999999817</c:v>
                </c:pt>
                <c:pt idx="36041">
                  <c:v>360.409999999817</c:v>
                </c:pt>
                <c:pt idx="36042">
                  <c:v>360.419999999817</c:v>
                </c:pt>
                <c:pt idx="36043">
                  <c:v>360.429999999817</c:v>
                </c:pt>
                <c:pt idx="36044">
                  <c:v>360.439999999817</c:v>
                </c:pt>
                <c:pt idx="36045">
                  <c:v>360.449999999817</c:v>
                </c:pt>
                <c:pt idx="36046">
                  <c:v>360.459999999817</c:v>
                </c:pt>
                <c:pt idx="36047">
                  <c:v>360.469999999817</c:v>
                </c:pt>
                <c:pt idx="36048">
                  <c:v>360.479999999817</c:v>
                </c:pt>
                <c:pt idx="36049">
                  <c:v>360.489999999817</c:v>
                </c:pt>
                <c:pt idx="36050">
                  <c:v>360.499999999817</c:v>
                </c:pt>
                <c:pt idx="36051">
                  <c:v>360.509999999817</c:v>
                </c:pt>
                <c:pt idx="36052">
                  <c:v>360.519999999817</c:v>
                </c:pt>
                <c:pt idx="36053">
                  <c:v>360.5299999998171</c:v>
                </c:pt>
                <c:pt idx="36054">
                  <c:v>360.539999999817</c:v>
                </c:pt>
                <c:pt idx="36055">
                  <c:v>360.549999999817</c:v>
                </c:pt>
                <c:pt idx="36056">
                  <c:v>360.559999999817</c:v>
                </c:pt>
                <c:pt idx="36057">
                  <c:v>360.569999999817</c:v>
                </c:pt>
                <c:pt idx="36058">
                  <c:v>360.579999999817</c:v>
                </c:pt>
                <c:pt idx="36059">
                  <c:v>360.589999999817</c:v>
                </c:pt>
                <c:pt idx="36060">
                  <c:v>360.599999999817</c:v>
                </c:pt>
                <c:pt idx="36061">
                  <c:v>360.609999999817</c:v>
                </c:pt>
                <c:pt idx="36062">
                  <c:v>360.6199999998171</c:v>
                </c:pt>
                <c:pt idx="36063">
                  <c:v>360.629999999817</c:v>
                </c:pt>
                <c:pt idx="36064">
                  <c:v>360.639999999817</c:v>
                </c:pt>
                <c:pt idx="36065">
                  <c:v>360.649999999817</c:v>
                </c:pt>
                <c:pt idx="36066">
                  <c:v>360.6599999998171</c:v>
                </c:pt>
                <c:pt idx="36067">
                  <c:v>360.669999999817</c:v>
                </c:pt>
                <c:pt idx="36068">
                  <c:v>360.679999999816</c:v>
                </c:pt>
                <c:pt idx="36069">
                  <c:v>360.689999999816</c:v>
                </c:pt>
                <c:pt idx="36070">
                  <c:v>360.699999999816</c:v>
                </c:pt>
                <c:pt idx="36071">
                  <c:v>360.709999999816</c:v>
                </c:pt>
                <c:pt idx="36072">
                  <c:v>360.7199999998161</c:v>
                </c:pt>
                <c:pt idx="36073">
                  <c:v>360.729999999816</c:v>
                </c:pt>
                <c:pt idx="36074">
                  <c:v>360.739999999816</c:v>
                </c:pt>
                <c:pt idx="36075">
                  <c:v>360.749999999816</c:v>
                </c:pt>
                <c:pt idx="36076">
                  <c:v>360.759999999816</c:v>
                </c:pt>
                <c:pt idx="36077">
                  <c:v>360.769999999816</c:v>
                </c:pt>
                <c:pt idx="36078">
                  <c:v>360.7799999998161</c:v>
                </c:pt>
                <c:pt idx="36079">
                  <c:v>360.789999999816</c:v>
                </c:pt>
                <c:pt idx="36080">
                  <c:v>360.799999999816</c:v>
                </c:pt>
                <c:pt idx="36081">
                  <c:v>360.809999999816</c:v>
                </c:pt>
                <c:pt idx="36082">
                  <c:v>360.819999999816</c:v>
                </c:pt>
                <c:pt idx="36083">
                  <c:v>360.829999999816</c:v>
                </c:pt>
                <c:pt idx="36084">
                  <c:v>360.839999999816</c:v>
                </c:pt>
                <c:pt idx="36085">
                  <c:v>360.849999999816</c:v>
                </c:pt>
                <c:pt idx="36086">
                  <c:v>360.859999999816</c:v>
                </c:pt>
                <c:pt idx="36087">
                  <c:v>360.869999999816</c:v>
                </c:pt>
                <c:pt idx="36088">
                  <c:v>360.879999999816</c:v>
                </c:pt>
                <c:pt idx="36089">
                  <c:v>360.889999999816</c:v>
                </c:pt>
                <c:pt idx="36090">
                  <c:v>360.899999999816</c:v>
                </c:pt>
                <c:pt idx="36091">
                  <c:v>360.909999999816</c:v>
                </c:pt>
                <c:pt idx="36092">
                  <c:v>360.919999999816</c:v>
                </c:pt>
                <c:pt idx="36093">
                  <c:v>360.929999999816</c:v>
                </c:pt>
                <c:pt idx="36094">
                  <c:v>360.939999999816</c:v>
                </c:pt>
                <c:pt idx="36095">
                  <c:v>360.949999999816</c:v>
                </c:pt>
                <c:pt idx="36096">
                  <c:v>360.959999999816</c:v>
                </c:pt>
                <c:pt idx="36097">
                  <c:v>360.9699999998161</c:v>
                </c:pt>
                <c:pt idx="36098">
                  <c:v>360.979999999816</c:v>
                </c:pt>
                <c:pt idx="36099">
                  <c:v>360.989999999816</c:v>
                </c:pt>
                <c:pt idx="36100">
                  <c:v>360.999999999816</c:v>
                </c:pt>
                <c:pt idx="36101">
                  <c:v>361.009999999816</c:v>
                </c:pt>
                <c:pt idx="36102">
                  <c:v>361.019999999816</c:v>
                </c:pt>
                <c:pt idx="36103">
                  <c:v>361.0299999998161</c:v>
                </c:pt>
                <c:pt idx="36104">
                  <c:v>361.039999999816</c:v>
                </c:pt>
                <c:pt idx="36105">
                  <c:v>361.049999999816</c:v>
                </c:pt>
                <c:pt idx="36106">
                  <c:v>361.059999999816</c:v>
                </c:pt>
                <c:pt idx="36107">
                  <c:v>361.069999999816</c:v>
                </c:pt>
                <c:pt idx="36108">
                  <c:v>361.079999999816</c:v>
                </c:pt>
                <c:pt idx="36109">
                  <c:v>361.089999999816</c:v>
                </c:pt>
                <c:pt idx="36110">
                  <c:v>361.099999999816</c:v>
                </c:pt>
                <c:pt idx="36111">
                  <c:v>361.109999999816</c:v>
                </c:pt>
                <c:pt idx="36112">
                  <c:v>361.119999999816</c:v>
                </c:pt>
                <c:pt idx="36113">
                  <c:v>361.129999999816</c:v>
                </c:pt>
                <c:pt idx="36114">
                  <c:v>361.139999999816</c:v>
                </c:pt>
                <c:pt idx="36115">
                  <c:v>361.149999999816</c:v>
                </c:pt>
                <c:pt idx="36116">
                  <c:v>361.159999999816</c:v>
                </c:pt>
                <c:pt idx="36117">
                  <c:v>361.169999999816</c:v>
                </c:pt>
                <c:pt idx="36118">
                  <c:v>361.179999999816</c:v>
                </c:pt>
                <c:pt idx="36119">
                  <c:v>361.189999999816</c:v>
                </c:pt>
                <c:pt idx="36120">
                  <c:v>361.199999999816</c:v>
                </c:pt>
                <c:pt idx="36121">
                  <c:v>361.209999999816</c:v>
                </c:pt>
                <c:pt idx="36122">
                  <c:v>361.2199999998161</c:v>
                </c:pt>
                <c:pt idx="36123">
                  <c:v>361.229999999816</c:v>
                </c:pt>
                <c:pt idx="36124">
                  <c:v>361.239999999816</c:v>
                </c:pt>
                <c:pt idx="36125">
                  <c:v>361.249999999816</c:v>
                </c:pt>
                <c:pt idx="36126">
                  <c:v>361.259999999816</c:v>
                </c:pt>
                <c:pt idx="36127">
                  <c:v>361.269999999816</c:v>
                </c:pt>
                <c:pt idx="36128">
                  <c:v>361.2799999998161</c:v>
                </c:pt>
                <c:pt idx="36129">
                  <c:v>361.289999999816</c:v>
                </c:pt>
                <c:pt idx="36130">
                  <c:v>361.299999999816</c:v>
                </c:pt>
                <c:pt idx="36131">
                  <c:v>361.309999999816</c:v>
                </c:pt>
                <c:pt idx="36132">
                  <c:v>361.319999999816</c:v>
                </c:pt>
                <c:pt idx="36133">
                  <c:v>361.329999999816</c:v>
                </c:pt>
                <c:pt idx="36134">
                  <c:v>361.339999999816</c:v>
                </c:pt>
                <c:pt idx="36135">
                  <c:v>361.349999999816</c:v>
                </c:pt>
                <c:pt idx="36136">
                  <c:v>361.359999999816</c:v>
                </c:pt>
                <c:pt idx="36137">
                  <c:v>361.369999999816</c:v>
                </c:pt>
                <c:pt idx="36138">
                  <c:v>361.379999999816</c:v>
                </c:pt>
                <c:pt idx="36139">
                  <c:v>361.389999999816</c:v>
                </c:pt>
                <c:pt idx="36140">
                  <c:v>361.399999999816</c:v>
                </c:pt>
                <c:pt idx="36141">
                  <c:v>361.409999999816</c:v>
                </c:pt>
                <c:pt idx="36142">
                  <c:v>361.419999999816</c:v>
                </c:pt>
                <c:pt idx="36143">
                  <c:v>361.429999999816</c:v>
                </c:pt>
                <c:pt idx="36144">
                  <c:v>361.439999999816</c:v>
                </c:pt>
                <c:pt idx="36145">
                  <c:v>361.449999999816</c:v>
                </c:pt>
                <c:pt idx="36146">
                  <c:v>361.459999999816</c:v>
                </c:pt>
                <c:pt idx="36147">
                  <c:v>361.4699999998161</c:v>
                </c:pt>
                <c:pt idx="36148">
                  <c:v>361.479999999816</c:v>
                </c:pt>
                <c:pt idx="36149">
                  <c:v>361.489999999816</c:v>
                </c:pt>
                <c:pt idx="36150">
                  <c:v>361.499999999816</c:v>
                </c:pt>
                <c:pt idx="36151">
                  <c:v>361.509999999816</c:v>
                </c:pt>
                <c:pt idx="36152">
                  <c:v>361.519999999816</c:v>
                </c:pt>
                <c:pt idx="36153">
                  <c:v>361.5299999998161</c:v>
                </c:pt>
                <c:pt idx="36154">
                  <c:v>361.539999999816</c:v>
                </c:pt>
                <c:pt idx="36155">
                  <c:v>361.549999999816</c:v>
                </c:pt>
                <c:pt idx="36156">
                  <c:v>361.559999999816</c:v>
                </c:pt>
                <c:pt idx="36157">
                  <c:v>361.569999999816</c:v>
                </c:pt>
                <c:pt idx="36158">
                  <c:v>361.579999999816</c:v>
                </c:pt>
                <c:pt idx="36159">
                  <c:v>361.589999999816</c:v>
                </c:pt>
                <c:pt idx="36160">
                  <c:v>361.599999999816</c:v>
                </c:pt>
                <c:pt idx="36161">
                  <c:v>361.609999999816</c:v>
                </c:pt>
                <c:pt idx="36162">
                  <c:v>361.619999999816</c:v>
                </c:pt>
                <c:pt idx="36163">
                  <c:v>361.629999999816</c:v>
                </c:pt>
                <c:pt idx="36164">
                  <c:v>361.639999999816</c:v>
                </c:pt>
                <c:pt idx="36165">
                  <c:v>361.649999999816</c:v>
                </c:pt>
                <c:pt idx="36166">
                  <c:v>361.659999999816</c:v>
                </c:pt>
                <c:pt idx="36167">
                  <c:v>361.669999999816</c:v>
                </c:pt>
                <c:pt idx="36168">
                  <c:v>361.679999999816</c:v>
                </c:pt>
                <c:pt idx="36169">
                  <c:v>361.689999999816</c:v>
                </c:pt>
                <c:pt idx="36170">
                  <c:v>361.699999999816</c:v>
                </c:pt>
                <c:pt idx="36171">
                  <c:v>361.709999999816</c:v>
                </c:pt>
                <c:pt idx="36172">
                  <c:v>361.7199999998161</c:v>
                </c:pt>
                <c:pt idx="36173">
                  <c:v>361.729999999816</c:v>
                </c:pt>
                <c:pt idx="36174">
                  <c:v>361.739999999816</c:v>
                </c:pt>
                <c:pt idx="36175">
                  <c:v>361.749999999816</c:v>
                </c:pt>
                <c:pt idx="36176">
                  <c:v>361.759999999816</c:v>
                </c:pt>
                <c:pt idx="36177">
                  <c:v>361.769999999816</c:v>
                </c:pt>
                <c:pt idx="36178">
                  <c:v>361.779999999815</c:v>
                </c:pt>
                <c:pt idx="36179">
                  <c:v>361.789999999815</c:v>
                </c:pt>
                <c:pt idx="36180">
                  <c:v>361.799999999815</c:v>
                </c:pt>
                <c:pt idx="36181">
                  <c:v>361.809999999815</c:v>
                </c:pt>
                <c:pt idx="36182">
                  <c:v>361.819999999815</c:v>
                </c:pt>
                <c:pt idx="36183">
                  <c:v>361.829999999815</c:v>
                </c:pt>
                <c:pt idx="36184">
                  <c:v>361.839999999815</c:v>
                </c:pt>
                <c:pt idx="36185">
                  <c:v>361.849999999815</c:v>
                </c:pt>
                <c:pt idx="36186">
                  <c:v>361.859999999815</c:v>
                </c:pt>
                <c:pt idx="36187">
                  <c:v>361.869999999815</c:v>
                </c:pt>
                <c:pt idx="36188">
                  <c:v>361.8799999998151</c:v>
                </c:pt>
                <c:pt idx="36189">
                  <c:v>361.889999999815</c:v>
                </c:pt>
                <c:pt idx="36190">
                  <c:v>361.899999999815</c:v>
                </c:pt>
                <c:pt idx="36191">
                  <c:v>361.909999999815</c:v>
                </c:pt>
                <c:pt idx="36192">
                  <c:v>361.919999999815</c:v>
                </c:pt>
                <c:pt idx="36193">
                  <c:v>361.9299999998149</c:v>
                </c:pt>
                <c:pt idx="36194">
                  <c:v>361.9399999998149</c:v>
                </c:pt>
                <c:pt idx="36195">
                  <c:v>361.949999999815</c:v>
                </c:pt>
                <c:pt idx="36196">
                  <c:v>361.959999999815</c:v>
                </c:pt>
                <c:pt idx="36197">
                  <c:v>361.969999999815</c:v>
                </c:pt>
                <c:pt idx="36198">
                  <c:v>361.979999999815</c:v>
                </c:pt>
                <c:pt idx="36199">
                  <c:v>361.9899999998149</c:v>
                </c:pt>
                <c:pt idx="36200">
                  <c:v>361.9999999998149</c:v>
                </c:pt>
                <c:pt idx="36201">
                  <c:v>362.009999999815</c:v>
                </c:pt>
                <c:pt idx="36202">
                  <c:v>362.019999999815</c:v>
                </c:pt>
                <c:pt idx="36203">
                  <c:v>362.029999999815</c:v>
                </c:pt>
                <c:pt idx="36204">
                  <c:v>362.039999999815</c:v>
                </c:pt>
                <c:pt idx="36205">
                  <c:v>362.049999999815</c:v>
                </c:pt>
                <c:pt idx="36206">
                  <c:v>362.059999999815</c:v>
                </c:pt>
                <c:pt idx="36207">
                  <c:v>362.069999999815</c:v>
                </c:pt>
                <c:pt idx="36208">
                  <c:v>362.079999999815</c:v>
                </c:pt>
                <c:pt idx="36209">
                  <c:v>362.089999999815</c:v>
                </c:pt>
                <c:pt idx="36210">
                  <c:v>362.099999999815</c:v>
                </c:pt>
                <c:pt idx="36211">
                  <c:v>362.109999999815</c:v>
                </c:pt>
                <c:pt idx="36212">
                  <c:v>362.119999999815</c:v>
                </c:pt>
                <c:pt idx="36213">
                  <c:v>362.1299999998151</c:v>
                </c:pt>
                <c:pt idx="36214">
                  <c:v>362.139999999815</c:v>
                </c:pt>
                <c:pt idx="36215">
                  <c:v>362.149999999815</c:v>
                </c:pt>
                <c:pt idx="36216">
                  <c:v>362.159999999815</c:v>
                </c:pt>
                <c:pt idx="36217">
                  <c:v>362.169999999815</c:v>
                </c:pt>
                <c:pt idx="36218">
                  <c:v>362.179999999815</c:v>
                </c:pt>
                <c:pt idx="36219">
                  <c:v>362.189999999815</c:v>
                </c:pt>
                <c:pt idx="36220">
                  <c:v>362.199999999815</c:v>
                </c:pt>
                <c:pt idx="36221">
                  <c:v>362.209999999815</c:v>
                </c:pt>
                <c:pt idx="36222">
                  <c:v>362.219999999815</c:v>
                </c:pt>
                <c:pt idx="36223">
                  <c:v>362.229999999815</c:v>
                </c:pt>
                <c:pt idx="36224">
                  <c:v>362.2399999998149</c:v>
                </c:pt>
                <c:pt idx="36225">
                  <c:v>362.249999999815</c:v>
                </c:pt>
                <c:pt idx="36226">
                  <c:v>362.259999999815</c:v>
                </c:pt>
                <c:pt idx="36227">
                  <c:v>362.269999999815</c:v>
                </c:pt>
                <c:pt idx="36228">
                  <c:v>362.279999999815</c:v>
                </c:pt>
                <c:pt idx="36229">
                  <c:v>362.289999999815</c:v>
                </c:pt>
                <c:pt idx="36230">
                  <c:v>362.299999999815</c:v>
                </c:pt>
                <c:pt idx="36231">
                  <c:v>362.309999999815</c:v>
                </c:pt>
                <c:pt idx="36232">
                  <c:v>362.319999999815</c:v>
                </c:pt>
                <c:pt idx="36233">
                  <c:v>362.329999999815</c:v>
                </c:pt>
                <c:pt idx="36234">
                  <c:v>362.339999999815</c:v>
                </c:pt>
                <c:pt idx="36235">
                  <c:v>362.349999999815</c:v>
                </c:pt>
                <c:pt idx="36236">
                  <c:v>362.359999999815</c:v>
                </c:pt>
                <c:pt idx="36237">
                  <c:v>362.369999999815</c:v>
                </c:pt>
                <c:pt idx="36238">
                  <c:v>362.3799999998151</c:v>
                </c:pt>
                <c:pt idx="36239">
                  <c:v>362.389999999815</c:v>
                </c:pt>
                <c:pt idx="36240">
                  <c:v>362.399999999815</c:v>
                </c:pt>
                <c:pt idx="36241">
                  <c:v>362.409999999815</c:v>
                </c:pt>
                <c:pt idx="36242">
                  <c:v>362.419999999815</c:v>
                </c:pt>
                <c:pt idx="36243">
                  <c:v>362.4299999998149</c:v>
                </c:pt>
                <c:pt idx="36244">
                  <c:v>362.4399999998149</c:v>
                </c:pt>
                <c:pt idx="36245">
                  <c:v>362.449999999815</c:v>
                </c:pt>
                <c:pt idx="36246">
                  <c:v>362.459999999815</c:v>
                </c:pt>
                <c:pt idx="36247">
                  <c:v>362.469999999815</c:v>
                </c:pt>
                <c:pt idx="36248">
                  <c:v>362.479999999815</c:v>
                </c:pt>
                <c:pt idx="36249">
                  <c:v>362.4899999998149</c:v>
                </c:pt>
                <c:pt idx="36250">
                  <c:v>362.4999999998149</c:v>
                </c:pt>
                <c:pt idx="36251">
                  <c:v>362.509999999815</c:v>
                </c:pt>
                <c:pt idx="36252">
                  <c:v>362.519999999815</c:v>
                </c:pt>
                <c:pt idx="36253">
                  <c:v>362.529999999815</c:v>
                </c:pt>
                <c:pt idx="36254">
                  <c:v>362.539999999815</c:v>
                </c:pt>
                <c:pt idx="36255">
                  <c:v>362.549999999815</c:v>
                </c:pt>
                <c:pt idx="36256">
                  <c:v>362.559999999815</c:v>
                </c:pt>
                <c:pt idx="36257">
                  <c:v>362.569999999815</c:v>
                </c:pt>
                <c:pt idx="36258">
                  <c:v>362.579999999815</c:v>
                </c:pt>
                <c:pt idx="36259">
                  <c:v>362.589999999815</c:v>
                </c:pt>
                <c:pt idx="36260">
                  <c:v>362.599999999815</c:v>
                </c:pt>
                <c:pt idx="36261">
                  <c:v>362.609999999815</c:v>
                </c:pt>
                <c:pt idx="36262">
                  <c:v>362.619999999815</c:v>
                </c:pt>
                <c:pt idx="36263">
                  <c:v>362.6299999998151</c:v>
                </c:pt>
                <c:pt idx="36264">
                  <c:v>362.639999999815</c:v>
                </c:pt>
                <c:pt idx="36265">
                  <c:v>362.649999999815</c:v>
                </c:pt>
                <c:pt idx="36266">
                  <c:v>362.659999999815</c:v>
                </c:pt>
                <c:pt idx="36267">
                  <c:v>362.669999999815</c:v>
                </c:pt>
                <c:pt idx="36268">
                  <c:v>362.679999999815</c:v>
                </c:pt>
                <c:pt idx="36269">
                  <c:v>362.689999999815</c:v>
                </c:pt>
                <c:pt idx="36270">
                  <c:v>362.699999999815</c:v>
                </c:pt>
                <c:pt idx="36271">
                  <c:v>362.709999999815</c:v>
                </c:pt>
                <c:pt idx="36272">
                  <c:v>362.719999999815</c:v>
                </c:pt>
                <c:pt idx="36273">
                  <c:v>362.729999999815</c:v>
                </c:pt>
                <c:pt idx="36274">
                  <c:v>362.7399999998149</c:v>
                </c:pt>
                <c:pt idx="36275">
                  <c:v>362.749999999815</c:v>
                </c:pt>
                <c:pt idx="36276">
                  <c:v>362.759999999815</c:v>
                </c:pt>
                <c:pt idx="36277">
                  <c:v>362.769999999815</c:v>
                </c:pt>
                <c:pt idx="36278">
                  <c:v>362.779999999815</c:v>
                </c:pt>
                <c:pt idx="36279">
                  <c:v>362.789999999815</c:v>
                </c:pt>
                <c:pt idx="36280">
                  <c:v>362.799999999815</c:v>
                </c:pt>
                <c:pt idx="36281">
                  <c:v>362.809999999815</c:v>
                </c:pt>
                <c:pt idx="36282">
                  <c:v>362.819999999815</c:v>
                </c:pt>
                <c:pt idx="36283">
                  <c:v>362.829999999815</c:v>
                </c:pt>
                <c:pt idx="36284">
                  <c:v>362.839999999815</c:v>
                </c:pt>
                <c:pt idx="36285">
                  <c:v>362.849999999815</c:v>
                </c:pt>
                <c:pt idx="36286">
                  <c:v>362.859999999815</c:v>
                </c:pt>
                <c:pt idx="36287">
                  <c:v>362.869999999815</c:v>
                </c:pt>
                <c:pt idx="36288">
                  <c:v>362.879999999814</c:v>
                </c:pt>
                <c:pt idx="36289">
                  <c:v>362.8899999998141</c:v>
                </c:pt>
                <c:pt idx="36290">
                  <c:v>362.899999999814</c:v>
                </c:pt>
                <c:pt idx="36291">
                  <c:v>362.909999999814</c:v>
                </c:pt>
                <c:pt idx="36292">
                  <c:v>362.919999999814</c:v>
                </c:pt>
                <c:pt idx="36293">
                  <c:v>362.929999999814</c:v>
                </c:pt>
                <c:pt idx="36294">
                  <c:v>362.9399999998139</c:v>
                </c:pt>
                <c:pt idx="36295">
                  <c:v>362.949999999814</c:v>
                </c:pt>
                <c:pt idx="36296">
                  <c:v>362.959999999814</c:v>
                </c:pt>
                <c:pt idx="36297">
                  <c:v>362.969999999814</c:v>
                </c:pt>
                <c:pt idx="36298">
                  <c:v>362.979999999814</c:v>
                </c:pt>
                <c:pt idx="36299">
                  <c:v>362.989999999814</c:v>
                </c:pt>
                <c:pt idx="36300">
                  <c:v>362.999999999814</c:v>
                </c:pt>
                <c:pt idx="36301">
                  <c:v>363.009999999814</c:v>
                </c:pt>
                <c:pt idx="36302">
                  <c:v>363.019999999814</c:v>
                </c:pt>
                <c:pt idx="36303">
                  <c:v>363.029999999814</c:v>
                </c:pt>
                <c:pt idx="36304">
                  <c:v>363.039999999814</c:v>
                </c:pt>
                <c:pt idx="36305">
                  <c:v>363.049999999814</c:v>
                </c:pt>
                <c:pt idx="36306">
                  <c:v>363.059999999814</c:v>
                </c:pt>
                <c:pt idx="36307">
                  <c:v>363.069999999814</c:v>
                </c:pt>
                <c:pt idx="36308">
                  <c:v>363.079999999814</c:v>
                </c:pt>
                <c:pt idx="36309">
                  <c:v>363.089999999814</c:v>
                </c:pt>
                <c:pt idx="36310">
                  <c:v>363.099999999814</c:v>
                </c:pt>
                <c:pt idx="36311">
                  <c:v>363.109999999814</c:v>
                </c:pt>
                <c:pt idx="36312">
                  <c:v>363.119999999814</c:v>
                </c:pt>
                <c:pt idx="36313">
                  <c:v>363.129999999814</c:v>
                </c:pt>
                <c:pt idx="36314">
                  <c:v>363.1399999998141</c:v>
                </c:pt>
                <c:pt idx="36315">
                  <c:v>363.1499999998141</c:v>
                </c:pt>
                <c:pt idx="36316">
                  <c:v>363.159999999814</c:v>
                </c:pt>
                <c:pt idx="36317">
                  <c:v>363.169999999814</c:v>
                </c:pt>
                <c:pt idx="36318">
                  <c:v>363.179999999814</c:v>
                </c:pt>
                <c:pt idx="36319">
                  <c:v>363.189999999814</c:v>
                </c:pt>
                <c:pt idx="36320">
                  <c:v>363.199999999814</c:v>
                </c:pt>
                <c:pt idx="36321">
                  <c:v>363.209999999814</c:v>
                </c:pt>
                <c:pt idx="36322">
                  <c:v>363.219999999814</c:v>
                </c:pt>
                <c:pt idx="36323">
                  <c:v>363.229999999814</c:v>
                </c:pt>
                <c:pt idx="36324">
                  <c:v>363.239999999814</c:v>
                </c:pt>
                <c:pt idx="36325">
                  <c:v>363.249999999814</c:v>
                </c:pt>
                <c:pt idx="36326">
                  <c:v>363.259999999814</c:v>
                </c:pt>
                <c:pt idx="36327">
                  <c:v>363.269999999814</c:v>
                </c:pt>
                <c:pt idx="36328">
                  <c:v>363.279999999814</c:v>
                </c:pt>
                <c:pt idx="36329">
                  <c:v>363.289999999814</c:v>
                </c:pt>
                <c:pt idx="36330">
                  <c:v>363.299999999814</c:v>
                </c:pt>
                <c:pt idx="36331">
                  <c:v>363.309999999814</c:v>
                </c:pt>
                <c:pt idx="36332">
                  <c:v>363.319999999814</c:v>
                </c:pt>
                <c:pt idx="36333">
                  <c:v>363.329999999814</c:v>
                </c:pt>
                <c:pt idx="36334">
                  <c:v>363.339999999814</c:v>
                </c:pt>
                <c:pt idx="36335">
                  <c:v>363.349999999814</c:v>
                </c:pt>
                <c:pt idx="36336">
                  <c:v>363.359999999814</c:v>
                </c:pt>
                <c:pt idx="36337">
                  <c:v>363.369999999814</c:v>
                </c:pt>
                <c:pt idx="36338">
                  <c:v>363.379999999814</c:v>
                </c:pt>
                <c:pt idx="36339">
                  <c:v>363.3899999998141</c:v>
                </c:pt>
                <c:pt idx="36340">
                  <c:v>363.399999999814</c:v>
                </c:pt>
                <c:pt idx="36341">
                  <c:v>363.409999999814</c:v>
                </c:pt>
                <c:pt idx="36342">
                  <c:v>363.419999999814</c:v>
                </c:pt>
                <c:pt idx="36343">
                  <c:v>363.429999999814</c:v>
                </c:pt>
                <c:pt idx="36344">
                  <c:v>363.4399999998139</c:v>
                </c:pt>
                <c:pt idx="36345">
                  <c:v>363.449999999814</c:v>
                </c:pt>
                <c:pt idx="36346">
                  <c:v>363.459999999814</c:v>
                </c:pt>
                <c:pt idx="36347">
                  <c:v>363.469999999814</c:v>
                </c:pt>
                <c:pt idx="36348">
                  <c:v>363.479999999814</c:v>
                </c:pt>
                <c:pt idx="36349">
                  <c:v>363.489999999814</c:v>
                </c:pt>
                <c:pt idx="36350">
                  <c:v>363.499999999814</c:v>
                </c:pt>
                <c:pt idx="36351">
                  <c:v>363.509999999814</c:v>
                </c:pt>
                <c:pt idx="36352">
                  <c:v>363.519999999814</c:v>
                </c:pt>
                <c:pt idx="36353">
                  <c:v>363.529999999814</c:v>
                </c:pt>
                <c:pt idx="36354">
                  <c:v>363.539999999814</c:v>
                </c:pt>
                <c:pt idx="36355">
                  <c:v>363.549999999814</c:v>
                </c:pt>
                <c:pt idx="36356">
                  <c:v>363.559999999814</c:v>
                </c:pt>
                <c:pt idx="36357">
                  <c:v>363.569999999814</c:v>
                </c:pt>
                <c:pt idx="36358">
                  <c:v>363.579999999814</c:v>
                </c:pt>
                <c:pt idx="36359">
                  <c:v>363.589999999814</c:v>
                </c:pt>
                <c:pt idx="36360">
                  <c:v>363.599999999814</c:v>
                </c:pt>
                <c:pt idx="36361">
                  <c:v>363.609999999814</c:v>
                </c:pt>
                <c:pt idx="36362">
                  <c:v>363.619999999814</c:v>
                </c:pt>
                <c:pt idx="36363">
                  <c:v>363.629999999814</c:v>
                </c:pt>
                <c:pt idx="36364">
                  <c:v>363.6399999998141</c:v>
                </c:pt>
                <c:pt idx="36365">
                  <c:v>363.6499999998141</c:v>
                </c:pt>
                <c:pt idx="36366">
                  <c:v>363.659999999814</c:v>
                </c:pt>
                <c:pt idx="36367">
                  <c:v>363.669999999814</c:v>
                </c:pt>
                <c:pt idx="36368">
                  <c:v>363.679999999814</c:v>
                </c:pt>
                <c:pt idx="36369">
                  <c:v>363.689999999814</c:v>
                </c:pt>
                <c:pt idx="36370">
                  <c:v>363.699999999814</c:v>
                </c:pt>
                <c:pt idx="36371">
                  <c:v>363.709999999814</c:v>
                </c:pt>
                <c:pt idx="36372">
                  <c:v>363.719999999814</c:v>
                </c:pt>
                <c:pt idx="36373">
                  <c:v>363.729999999814</c:v>
                </c:pt>
                <c:pt idx="36374">
                  <c:v>363.739999999814</c:v>
                </c:pt>
                <c:pt idx="36375">
                  <c:v>363.749999999814</c:v>
                </c:pt>
                <c:pt idx="36376">
                  <c:v>363.759999999814</c:v>
                </c:pt>
                <c:pt idx="36377">
                  <c:v>363.769999999814</c:v>
                </c:pt>
                <c:pt idx="36378">
                  <c:v>363.779999999814</c:v>
                </c:pt>
                <c:pt idx="36379">
                  <c:v>363.789999999814</c:v>
                </c:pt>
                <c:pt idx="36380">
                  <c:v>363.799999999814</c:v>
                </c:pt>
                <c:pt idx="36381">
                  <c:v>363.809999999814</c:v>
                </c:pt>
                <c:pt idx="36382">
                  <c:v>363.819999999814</c:v>
                </c:pt>
                <c:pt idx="36383">
                  <c:v>363.829999999814</c:v>
                </c:pt>
                <c:pt idx="36384">
                  <c:v>363.839999999814</c:v>
                </c:pt>
                <c:pt idx="36385">
                  <c:v>363.849999999814</c:v>
                </c:pt>
                <c:pt idx="36386">
                  <c:v>363.859999999814</c:v>
                </c:pt>
                <c:pt idx="36387">
                  <c:v>363.869999999814</c:v>
                </c:pt>
                <c:pt idx="36388">
                  <c:v>363.879999999814</c:v>
                </c:pt>
                <c:pt idx="36389">
                  <c:v>363.8899999998141</c:v>
                </c:pt>
                <c:pt idx="36390">
                  <c:v>363.899999999814</c:v>
                </c:pt>
                <c:pt idx="36391">
                  <c:v>363.909999999814</c:v>
                </c:pt>
                <c:pt idx="36392">
                  <c:v>363.919999999814</c:v>
                </c:pt>
                <c:pt idx="36393">
                  <c:v>363.929999999814</c:v>
                </c:pt>
                <c:pt idx="36394">
                  <c:v>363.9399999998139</c:v>
                </c:pt>
                <c:pt idx="36395">
                  <c:v>363.949999999814</c:v>
                </c:pt>
                <c:pt idx="36396">
                  <c:v>363.959999999814</c:v>
                </c:pt>
                <c:pt idx="36397">
                  <c:v>363.969999999814</c:v>
                </c:pt>
                <c:pt idx="36398">
                  <c:v>363.979999999813</c:v>
                </c:pt>
                <c:pt idx="36399">
                  <c:v>363.989999999813</c:v>
                </c:pt>
                <c:pt idx="36400">
                  <c:v>363.999999999813</c:v>
                </c:pt>
                <c:pt idx="36401">
                  <c:v>364.009999999813</c:v>
                </c:pt>
                <c:pt idx="36402">
                  <c:v>364.019999999813</c:v>
                </c:pt>
                <c:pt idx="36403">
                  <c:v>364.029999999813</c:v>
                </c:pt>
                <c:pt idx="36404">
                  <c:v>364.039999999813</c:v>
                </c:pt>
                <c:pt idx="36405">
                  <c:v>364.049999999813</c:v>
                </c:pt>
                <c:pt idx="36406">
                  <c:v>364.059999999813</c:v>
                </c:pt>
                <c:pt idx="36407">
                  <c:v>364.069999999813</c:v>
                </c:pt>
                <c:pt idx="36408">
                  <c:v>364.0799999998131</c:v>
                </c:pt>
                <c:pt idx="36409">
                  <c:v>364.089999999813</c:v>
                </c:pt>
                <c:pt idx="36410">
                  <c:v>364.099999999813</c:v>
                </c:pt>
                <c:pt idx="36411">
                  <c:v>364.109999999813</c:v>
                </c:pt>
                <c:pt idx="36412">
                  <c:v>364.119999999813</c:v>
                </c:pt>
                <c:pt idx="36413">
                  <c:v>364.129999999813</c:v>
                </c:pt>
                <c:pt idx="36414">
                  <c:v>364.1399999998131</c:v>
                </c:pt>
                <c:pt idx="36415">
                  <c:v>364.149999999813</c:v>
                </c:pt>
                <c:pt idx="36416">
                  <c:v>364.159999999813</c:v>
                </c:pt>
                <c:pt idx="36417">
                  <c:v>364.169999999813</c:v>
                </c:pt>
                <c:pt idx="36418">
                  <c:v>364.179999999813</c:v>
                </c:pt>
                <c:pt idx="36419">
                  <c:v>364.189999999813</c:v>
                </c:pt>
                <c:pt idx="36420">
                  <c:v>364.199999999813</c:v>
                </c:pt>
                <c:pt idx="36421">
                  <c:v>364.209999999813</c:v>
                </c:pt>
                <c:pt idx="36422">
                  <c:v>364.219999999813</c:v>
                </c:pt>
                <c:pt idx="36423">
                  <c:v>364.229999999813</c:v>
                </c:pt>
                <c:pt idx="36424">
                  <c:v>364.239999999813</c:v>
                </c:pt>
                <c:pt idx="36425">
                  <c:v>364.249999999813</c:v>
                </c:pt>
                <c:pt idx="36426">
                  <c:v>364.259999999813</c:v>
                </c:pt>
                <c:pt idx="36427">
                  <c:v>364.269999999813</c:v>
                </c:pt>
                <c:pt idx="36428">
                  <c:v>364.279999999813</c:v>
                </c:pt>
                <c:pt idx="36429">
                  <c:v>364.289999999813</c:v>
                </c:pt>
                <c:pt idx="36430">
                  <c:v>364.299999999813</c:v>
                </c:pt>
                <c:pt idx="36431">
                  <c:v>364.309999999813</c:v>
                </c:pt>
                <c:pt idx="36432">
                  <c:v>364.319999999813</c:v>
                </c:pt>
                <c:pt idx="36433">
                  <c:v>364.3299999998131</c:v>
                </c:pt>
                <c:pt idx="36434">
                  <c:v>364.339999999813</c:v>
                </c:pt>
                <c:pt idx="36435">
                  <c:v>364.349999999813</c:v>
                </c:pt>
                <c:pt idx="36436">
                  <c:v>364.359999999813</c:v>
                </c:pt>
                <c:pt idx="36437">
                  <c:v>364.369999999813</c:v>
                </c:pt>
                <c:pt idx="36438">
                  <c:v>364.379999999813</c:v>
                </c:pt>
                <c:pt idx="36439">
                  <c:v>364.3899999998131</c:v>
                </c:pt>
                <c:pt idx="36440">
                  <c:v>364.399999999813</c:v>
                </c:pt>
                <c:pt idx="36441">
                  <c:v>364.409999999813</c:v>
                </c:pt>
                <c:pt idx="36442">
                  <c:v>364.419999999813</c:v>
                </c:pt>
                <c:pt idx="36443">
                  <c:v>364.429999999813</c:v>
                </c:pt>
                <c:pt idx="36444">
                  <c:v>364.4399999998129</c:v>
                </c:pt>
                <c:pt idx="36445">
                  <c:v>364.449999999813</c:v>
                </c:pt>
                <c:pt idx="36446">
                  <c:v>364.459999999813</c:v>
                </c:pt>
                <c:pt idx="36447">
                  <c:v>364.469999999813</c:v>
                </c:pt>
                <c:pt idx="36448">
                  <c:v>364.479999999813</c:v>
                </c:pt>
                <c:pt idx="36449">
                  <c:v>364.489999999813</c:v>
                </c:pt>
                <c:pt idx="36450">
                  <c:v>364.499999999813</c:v>
                </c:pt>
                <c:pt idx="36451">
                  <c:v>364.509999999813</c:v>
                </c:pt>
                <c:pt idx="36452">
                  <c:v>364.519999999813</c:v>
                </c:pt>
                <c:pt idx="36453">
                  <c:v>364.529999999813</c:v>
                </c:pt>
                <c:pt idx="36454">
                  <c:v>364.539999999813</c:v>
                </c:pt>
                <c:pt idx="36455">
                  <c:v>364.549999999813</c:v>
                </c:pt>
                <c:pt idx="36456">
                  <c:v>364.559999999813</c:v>
                </c:pt>
                <c:pt idx="36457">
                  <c:v>364.569999999813</c:v>
                </c:pt>
                <c:pt idx="36458">
                  <c:v>364.5799999998131</c:v>
                </c:pt>
                <c:pt idx="36459">
                  <c:v>364.589999999813</c:v>
                </c:pt>
                <c:pt idx="36460">
                  <c:v>364.599999999813</c:v>
                </c:pt>
                <c:pt idx="36461">
                  <c:v>364.609999999813</c:v>
                </c:pt>
                <c:pt idx="36462">
                  <c:v>364.619999999813</c:v>
                </c:pt>
                <c:pt idx="36463">
                  <c:v>364.629999999813</c:v>
                </c:pt>
                <c:pt idx="36464">
                  <c:v>364.6399999998131</c:v>
                </c:pt>
                <c:pt idx="36465">
                  <c:v>364.649999999813</c:v>
                </c:pt>
                <c:pt idx="36466">
                  <c:v>364.659999999813</c:v>
                </c:pt>
                <c:pt idx="36467">
                  <c:v>364.669999999813</c:v>
                </c:pt>
                <c:pt idx="36468">
                  <c:v>364.679999999813</c:v>
                </c:pt>
                <c:pt idx="36469">
                  <c:v>364.689999999813</c:v>
                </c:pt>
                <c:pt idx="36470">
                  <c:v>364.699999999813</c:v>
                </c:pt>
                <c:pt idx="36471">
                  <c:v>364.709999999813</c:v>
                </c:pt>
                <c:pt idx="36472">
                  <c:v>364.719999999813</c:v>
                </c:pt>
                <c:pt idx="36473">
                  <c:v>364.729999999813</c:v>
                </c:pt>
                <c:pt idx="36474">
                  <c:v>364.739999999813</c:v>
                </c:pt>
                <c:pt idx="36475">
                  <c:v>364.749999999813</c:v>
                </c:pt>
                <c:pt idx="36476">
                  <c:v>364.759999999813</c:v>
                </c:pt>
                <c:pt idx="36477">
                  <c:v>364.769999999813</c:v>
                </c:pt>
                <c:pt idx="36478">
                  <c:v>364.779999999813</c:v>
                </c:pt>
                <c:pt idx="36479">
                  <c:v>364.789999999813</c:v>
                </c:pt>
                <c:pt idx="36480">
                  <c:v>364.799999999813</c:v>
                </c:pt>
                <c:pt idx="36481">
                  <c:v>364.809999999813</c:v>
                </c:pt>
                <c:pt idx="36482">
                  <c:v>364.819999999813</c:v>
                </c:pt>
                <c:pt idx="36483">
                  <c:v>364.8299999998131</c:v>
                </c:pt>
                <c:pt idx="36484">
                  <c:v>364.839999999813</c:v>
                </c:pt>
                <c:pt idx="36485">
                  <c:v>364.849999999813</c:v>
                </c:pt>
                <c:pt idx="36486">
                  <c:v>364.859999999813</c:v>
                </c:pt>
                <c:pt idx="36487">
                  <c:v>364.869999999813</c:v>
                </c:pt>
                <c:pt idx="36488">
                  <c:v>364.879999999813</c:v>
                </c:pt>
                <c:pt idx="36489">
                  <c:v>364.8899999998131</c:v>
                </c:pt>
                <c:pt idx="36490">
                  <c:v>364.899999999813</c:v>
                </c:pt>
                <c:pt idx="36491">
                  <c:v>364.909999999813</c:v>
                </c:pt>
                <c:pt idx="36492">
                  <c:v>364.919999999813</c:v>
                </c:pt>
                <c:pt idx="36493">
                  <c:v>364.929999999813</c:v>
                </c:pt>
                <c:pt idx="36494">
                  <c:v>364.9399999998129</c:v>
                </c:pt>
                <c:pt idx="36495">
                  <c:v>364.949999999813</c:v>
                </c:pt>
                <c:pt idx="36496">
                  <c:v>364.959999999813</c:v>
                </c:pt>
                <c:pt idx="36497">
                  <c:v>364.969999999813</c:v>
                </c:pt>
                <c:pt idx="36498">
                  <c:v>364.979999999813</c:v>
                </c:pt>
                <c:pt idx="36499">
                  <c:v>364.989999999813</c:v>
                </c:pt>
                <c:pt idx="36500">
                  <c:v>364.999999999813</c:v>
                </c:pt>
                <c:pt idx="36501">
                  <c:v>365.009999999813</c:v>
                </c:pt>
                <c:pt idx="36502">
                  <c:v>365.019999999813</c:v>
                </c:pt>
                <c:pt idx="36503">
                  <c:v>365.029999999813</c:v>
                </c:pt>
                <c:pt idx="36504">
                  <c:v>365.039999999813</c:v>
                </c:pt>
                <c:pt idx="36505">
                  <c:v>365.049999999813</c:v>
                </c:pt>
                <c:pt idx="36506">
                  <c:v>365.059999999813</c:v>
                </c:pt>
                <c:pt idx="36507">
                  <c:v>365.069999999813</c:v>
                </c:pt>
                <c:pt idx="36508">
                  <c:v>365.079999999812</c:v>
                </c:pt>
                <c:pt idx="36509">
                  <c:v>365.0899999998121</c:v>
                </c:pt>
                <c:pt idx="36510">
                  <c:v>365.099999999812</c:v>
                </c:pt>
                <c:pt idx="36511">
                  <c:v>365.109999999812</c:v>
                </c:pt>
                <c:pt idx="36512">
                  <c:v>365.119999999812</c:v>
                </c:pt>
                <c:pt idx="36513">
                  <c:v>365.129999999812</c:v>
                </c:pt>
                <c:pt idx="36514">
                  <c:v>365.139999999812</c:v>
                </c:pt>
                <c:pt idx="36515">
                  <c:v>365.149999999812</c:v>
                </c:pt>
                <c:pt idx="36516">
                  <c:v>365.1599999998121</c:v>
                </c:pt>
                <c:pt idx="36517">
                  <c:v>365.169999999812</c:v>
                </c:pt>
                <c:pt idx="36518">
                  <c:v>365.1799999998121</c:v>
                </c:pt>
                <c:pt idx="36519">
                  <c:v>365.189999999812</c:v>
                </c:pt>
                <c:pt idx="36520">
                  <c:v>365.199999999812</c:v>
                </c:pt>
                <c:pt idx="36521">
                  <c:v>365.209999999812</c:v>
                </c:pt>
                <c:pt idx="36522">
                  <c:v>365.219999999812</c:v>
                </c:pt>
                <c:pt idx="36523">
                  <c:v>365.229999999812</c:v>
                </c:pt>
                <c:pt idx="36524">
                  <c:v>365.239999999812</c:v>
                </c:pt>
                <c:pt idx="36525">
                  <c:v>365.249999999812</c:v>
                </c:pt>
                <c:pt idx="36526">
                  <c:v>365.259999999812</c:v>
                </c:pt>
                <c:pt idx="36527">
                  <c:v>365.269999999812</c:v>
                </c:pt>
                <c:pt idx="36528">
                  <c:v>365.279999999812</c:v>
                </c:pt>
                <c:pt idx="36529">
                  <c:v>365.289999999812</c:v>
                </c:pt>
                <c:pt idx="36530">
                  <c:v>365.299999999812</c:v>
                </c:pt>
                <c:pt idx="36531">
                  <c:v>365.309999999812</c:v>
                </c:pt>
                <c:pt idx="36532">
                  <c:v>365.319999999812</c:v>
                </c:pt>
                <c:pt idx="36533">
                  <c:v>365.329999999812</c:v>
                </c:pt>
                <c:pt idx="36534">
                  <c:v>365.3399999998121</c:v>
                </c:pt>
                <c:pt idx="36535">
                  <c:v>365.349999999812</c:v>
                </c:pt>
                <c:pt idx="36536">
                  <c:v>365.359999999812</c:v>
                </c:pt>
                <c:pt idx="36537">
                  <c:v>365.369999999812</c:v>
                </c:pt>
                <c:pt idx="36538">
                  <c:v>365.379999999812</c:v>
                </c:pt>
                <c:pt idx="36539">
                  <c:v>365.389999999812</c:v>
                </c:pt>
                <c:pt idx="36540">
                  <c:v>365.399999999812</c:v>
                </c:pt>
                <c:pt idx="36541">
                  <c:v>365.409999999812</c:v>
                </c:pt>
                <c:pt idx="36542">
                  <c:v>365.419999999812</c:v>
                </c:pt>
                <c:pt idx="36543">
                  <c:v>365.429999999812</c:v>
                </c:pt>
                <c:pt idx="36544">
                  <c:v>365.439999999812</c:v>
                </c:pt>
                <c:pt idx="36545">
                  <c:v>365.449999999812</c:v>
                </c:pt>
                <c:pt idx="36546">
                  <c:v>365.459999999812</c:v>
                </c:pt>
                <c:pt idx="36547">
                  <c:v>365.469999999812</c:v>
                </c:pt>
                <c:pt idx="36548">
                  <c:v>365.479999999812</c:v>
                </c:pt>
                <c:pt idx="36549">
                  <c:v>365.489999999812</c:v>
                </c:pt>
                <c:pt idx="36550">
                  <c:v>365.499999999812</c:v>
                </c:pt>
                <c:pt idx="36551">
                  <c:v>365.509999999812</c:v>
                </c:pt>
                <c:pt idx="36552">
                  <c:v>365.519999999812</c:v>
                </c:pt>
                <c:pt idx="36553">
                  <c:v>365.529999999812</c:v>
                </c:pt>
                <c:pt idx="36554">
                  <c:v>365.539999999812</c:v>
                </c:pt>
                <c:pt idx="36555">
                  <c:v>365.549999999812</c:v>
                </c:pt>
                <c:pt idx="36556">
                  <c:v>365.559999999812</c:v>
                </c:pt>
                <c:pt idx="36557">
                  <c:v>365.569999999812</c:v>
                </c:pt>
                <c:pt idx="36558">
                  <c:v>365.579999999812</c:v>
                </c:pt>
                <c:pt idx="36559">
                  <c:v>365.5899999998121</c:v>
                </c:pt>
                <c:pt idx="36560">
                  <c:v>365.599999999812</c:v>
                </c:pt>
                <c:pt idx="36561">
                  <c:v>365.609999999812</c:v>
                </c:pt>
                <c:pt idx="36562">
                  <c:v>365.619999999812</c:v>
                </c:pt>
                <c:pt idx="36563">
                  <c:v>365.629999999812</c:v>
                </c:pt>
                <c:pt idx="36564">
                  <c:v>365.639999999812</c:v>
                </c:pt>
                <c:pt idx="36565">
                  <c:v>365.649999999812</c:v>
                </c:pt>
                <c:pt idx="36566">
                  <c:v>365.6599999998121</c:v>
                </c:pt>
                <c:pt idx="36567">
                  <c:v>365.669999999812</c:v>
                </c:pt>
                <c:pt idx="36568">
                  <c:v>365.6799999998121</c:v>
                </c:pt>
                <c:pt idx="36569">
                  <c:v>365.689999999812</c:v>
                </c:pt>
                <c:pt idx="36570">
                  <c:v>365.699999999812</c:v>
                </c:pt>
                <c:pt idx="36571">
                  <c:v>365.709999999812</c:v>
                </c:pt>
                <c:pt idx="36572">
                  <c:v>365.719999999812</c:v>
                </c:pt>
                <c:pt idx="36573">
                  <c:v>365.729999999812</c:v>
                </c:pt>
                <c:pt idx="36574">
                  <c:v>365.739999999812</c:v>
                </c:pt>
                <c:pt idx="36575">
                  <c:v>365.749999999812</c:v>
                </c:pt>
                <c:pt idx="36576">
                  <c:v>365.759999999812</c:v>
                </c:pt>
                <c:pt idx="36577">
                  <c:v>365.769999999812</c:v>
                </c:pt>
                <c:pt idx="36578">
                  <c:v>365.779999999812</c:v>
                </c:pt>
                <c:pt idx="36579">
                  <c:v>365.789999999812</c:v>
                </c:pt>
                <c:pt idx="36580">
                  <c:v>365.799999999812</c:v>
                </c:pt>
                <c:pt idx="36581">
                  <c:v>365.809999999812</c:v>
                </c:pt>
                <c:pt idx="36582">
                  <c:v>365.819999999812</c:v>
                </c:pt>
                <c:pt idx="36583">
                  <c:v>365.829999999812</c:v>
                </c:pt>
                <c:pt idx="36584">
                  <c:v>365.8399999998121</c:v>
                </c:pt>
                <c:pt idx="36585">
                  <c:v>365.849999999812</c:v>
                </c:pt>
                <c:pt idx="36586">
                  <c:v>365.859999999812</c:v>
                </c:pt>
                <c:pt idx="36587">
                  <c:v>365.869999999812</c:v>
                </c:pt>
                <c:pt idx="36588">
                  <c:v>365.879999999812</c:v>
                </c:pt>
                <c:pt idx="36589">
                  <c:v>365.889999999812</c:v>
                </c:pt>
                <c:pt idx="36590">
                  <c:v>365.899999999812</c:v>
                </c:pt>
                <c:pt idx="36591">
                  <c:v>365.909999999812</c:v>
                </c:pt>
                <c:pt idx="36592">
                  <c:v>365.919999999812</c:v>
                </c:pt>
                <c:pt idx="36593">
                  <c:v>365.929999999812</c:v>
                </c:pt>
                <c:pt idx="36594">
                  <c:v>365.939999999812</c:v>
                </c:pt>
                <c:pt idx="36595">
                  <c:v>365.949999999812</c:v>
                </c:pt>
                <c:pt idx="36596">
                  <c:v>365.959999999812</c:v>
                </c:pt>
                <c:pt idx="36597">
                  <c:v>365.969999999812</c:v>
                </c:pt>
                <c:pt idx="36598">
                  <c:v>365.979999999812</c:v>
                </c:pt>
                <c:pt idx="36599">
                  <c:v>365.989999999812</c:v>
                </c:pt>
                <c:pt idx="36600">
                  <c:v>365.999999999812</c:v>
                </c:pt>
                <c:pt idx="36601">
                  <c:v>366.009999999812</c:v>
                </c:pt>
                <c:pt idx="36602">
                  <c:v>366.019999999812</c:v>
                </c:pt>
                <c:pt idx="36603">
                  <c:v>366.029999999812</c:v>
                </c:pt>
                <c:pt idx="36604">
                  <c:v>366.039999999812</c:v>
                </c:pt>
                <c:pt idx="36605">
                  <c:v>366.049999999812</c:v>
                </c:pt>
                <c:pt idx="36606">
                  <c:v>366.059999999812</c:v>
                </c:pt>
                <c:pt idx="36607">
                  <c:v>366.069999999812</c:v>
                </c:pt>
                <c:pt idx="36608">
                  <c:v>366.079999999812</c:v>
                </c:pt>
                <c:pt idx="36609">
                  <c:v>366.0899999998121</c:v>
                </c:pt>
                <c:pt idx="36610">
                  <c:v>366.099999999812</c:v>
                </c:pt>
                <c:pt idx="36611">
                  <c:v>366.109999999812</c:v>
                </c:pt>
                <c:pt idx="36612">
                  <c:v>366.119999999812</c:v>
                </c:pt>
                <c:pt idx="36613">
                  <c:v>366.129999999812</c:v>
                </c:pt>
                <c:pt idx="36614">
                  <c:v>366.139999999812</c:v>
                </c:pt>
                <c:pt idx="36615">
                  <c:v>366.149999999812</c:v>
                </c:pt>
                <c:pt idx="36616">
                  <c:v>366.1599999998121</c:v>
                </c:pt>
                <c:pt idx="36617">
                  <c:v>366.169999999812</c:v>
                </c:pt>
                <c:pt idx="36618">
                  <c:v>366.179999999811</c:v>
                </c:pt>
                <c:pt idx="36619">
                  <c:v>366.189999999811</c:v>
                </c:pt>
                <c:pt idx="36620">
                  <c:v>366.199999999811</c:v>
                </c:pt>
                <c:pt idx="36621">
                  <c:v>366.209999999811</c:v>
                </c:pt>
                <c:pt idx="36622">
                  <c:v>366.219999999811</c:v>
                </c:pt>
                <c:pt idx="36623">
                  <c:v>366.229999999811</c:v>
                </c:pt>
                <c:pt idx="36624">
                  <c:v>366.239999999811</c:v>
                </c:pt>
                <c:pt idx="36625">
                  <c:v>366.249999999811</c:v>
                </c:pt>
                <c:pt idx="36626">
                  <c:v>366.259999999811</c:v>
                </c:pt>
                <c:pt idx="36627">
                  <c:v>366.269999999811</c:v>
                </c:pt>
                <c:pt idx="36628">
                  <c:v>366.2799999998111</c:v>
                </c:pt>
                <c:pt idx="36629">
                  <c:v>366.289999999811</c:v>
                </c:pt>
                <c:pt idx="36630">
                  <c:v>366.299999999811</c:v>
                </c:pt>
                <c:pt idx="36631">
                  <c:v>366.309999999811</c:v>
                </c:pt>
                <c:pt idx="36632">
                  <c:v>366.319999999811</c:v>
                </c:pt>
                <c:pt idx="36633">
                  <c:v>366.329999999811</c:v>
                </c:pt>
                <c:pt idx="36634">
                  <c:v>366.3399999998111</c:v>
                </c:pt>
                <c:pt idx="36635">
                  <c:v>366.349999999811</c:v>
                </c:pt>
                <c:pt idx="36636">
                  <c:v>366.359999999811</c:v>
                </c:pt>
                <c:pt idx="36637">
                  <c:v>366.369999999811</c:v>
                </c:pt>
                <c:pt idx="36638">
                  <c:v>366.379999999811</c:v>
                </c:pt>
                <c:pt idx="36639">
                  <c:v>366.389999999811</c:v>
                </c:pt>
                <c:pt idx="36640">
                  <c:v>366.399999999811</c:v>
                </c:pt>
                <c:pt idx="36641">
                  <c:v>366.409999999811</c:v>
                </c:pt>
                <c:pt idx="36642">
                  <c:v>366.419999999811</c:v>
                </c:pt>
                <c:pt idx="36643">
                  <c:v>366.429999999811</c:v>
                </c:pt>
                <c:pt idx="36644">
                  <c:v>366.439999999811</c:v>
                </c:pt>
                <c:pt idx="36645">
                  <c:v>366.449999999811</c:v>
                </c:pt>
                <c:pt idx="36646">
                  <c:v>366.459999999811</c:v>
                </c:pt>
                <c:pt idx="36647">
                  <c:v>366.469999999811</c:v>
                </c:pt>
                <c:pt idx="36648">
                  <c:v>366.479999999811</c:v>
                </c:pt>
                <c:pt idx="36649">
                  <c:v>366.489999999811</c:v>
                </c:pt>
                <c:pt idx="36650">
                  <c:v>366.499999999811</c:v>
                </c:pt>
                <c:pt idx="36651">
                  <c:v>366.509999999811</c:v>
                </c:pt>
                <c:pt idx="36652">
                  <c:v>366.519999999811</c:v>
                </c:pt>
                <c:pt idx="36653">
                  <c:v>366.5299999998111</c:v>
                </c:pt>
                <c:pt idx="36654">
                  <c:v>366.539999999811</c:v>
                </c:pt>
                <c:pt idx="36655">
                  <c:v>366.549999999811</c:v>
                </c:pt>
                <c:pt idx="36656">
                  <c:v>366.559999999811</c:v>
                </c:pt>
                <c:pt idx="36657">
                  <c:v>366.569999999811</c:v>
                </c:pt>
                <c:pt idx="36658">
                  <c:v>366.579999999811</c:v>
                </c:pt>
                <c:pt idx="36659">
                  <c:v>366.5899999998111</c:v>
                </c:pt>
                <c:pt idx="36660">
                  <c:v>366.599999999811</c:v>
                </c:pt>
                <c:pt idx="36661">
                  <c:v>366.609999999811</c:v>
                </c:pt>
                <c:pt idx="36662">
                  <c:v>366.619999999811</c:v>
                </c:pt>
                <c:pt idx="36663">
                  <c:v>366.629999999811</c:v>
                </c:pt>
                <c:pt idx="36664">
                  <c:v>366.639999999811</c:v>
                </c:pt>
                <c:pt idx="36665">
                  <c:v>366.649999999811</c:v>
                </c:pt>
                <c:pt idx="36666">
                  <c:v>366.659999999811</c:v>
                </c:pt>
                <c:pt idx="36667">
                  <c:v>366.669999999811</c:v>
                </c:pt>
                <c:pt idx="36668">
                  <c:v>366.679999999811</c:v>
                </c:pt>
                <c:pt idx="36669">
                  <c:v>366.689999999811</c:v>
                </c:pt>
                <c:pt idx="36670">
                  <c:v>366.699999999811</c:v>
                </c:pt>
                <c:pt idx="36671">
                  <c:v>366.709999999811</c:v>
                </c:pt>
                <c:pt idx="36672">
                  <c:v>366.719999999811</c:v>
                </c:pt>
                <c:pt idx="36673">
                  <c:v>366.729999999811</c:v>
                </c:pt>
                <c:pt idx="36674">
                  <c:v>366.739999999811</c:v>
                </c:pt>
                <c:pt idx="36675">
                  <c:v>366.749999999811</c:v>
                </c:pt>
                <c:pt idx="36676">
                  <c:v>366.759999999811</c:v>
                </c:pt>
                <c:pt idx="36677">
                  <c:v>366.769999999811</c:v>
                </c:pt>
                <c:pt idx="36678">
                  <c:v>366.7799999998111</c:v>
                </c:pt>
                <c:pt idx="36679">
                  <c:v>366.789999999811</c:v>
                </c:pt>
                <c:pt idx="36680">
                  <c:v>366.799999999811</c:v>
                </c:pt>
                <c:pt idx="36681">
                  <c:v>366.809999999811</c:v>
                </c:pt>
                <c:pt idx="36682">
                  <c:v>366.819999999811</c:v>
                </c:pt>
                <c:pt idx="36683">
                  <c:v>366.829999999811</c:v>
                </c:pt>
                <c:pt idx="36684">
                  <c:v>366.8399999998111</c:v>
                </c:pt>
                <c:pt idx="36685">
                  <c:v>366.849999999811</c:v>
                </c:pt>
                <c:pt idx="36686">
                  <c:v>366.859999999811</c:v>
                </c:pt>
                <c:pt idx="36687">
                  <c:v>366.869999999811</c:v>
                </c:pt>
                <c:pt idx="36688">
                  <c:v>366.879999999811</c:v>
                </c:pt>
                <c:pt idx="36689">
                  <c:v>366.889999999811</c:v>
                </c:pt>
                <c:pt idx="36690">
                  <c:v>366.899999999811</c:v>
                </c:pt>
                <c:pt idx="36691">
                  <c:v>366.909999999811</c:v>
                </c:pt>
                <c:pt idx="36692">
                  <c:v>366.919999999811</c:v>
                </c:pt>
                <c:pt idx="36693">
                  <c:v>366.929999999811</c:v>
                </c:pt>
                <c:pt idx="36694">
                  <c:v>366.939999999811</c:v>
                </c:pt>
                <c:pt idx="36695">
                  <c:v>366.949999999811</c:v>
                </c:pt>
                <c:pt idx="36696">
                  <c:v>366.959999999811</c:v>
                </c:pt>
                <c:pt idx="36697">
                  <c:v>366.969999999811</c:v>
                </c:pt>
                <c:pt idx="36698">
                  <c:v>366.979999999811</c:v>
                </c:pt>
                <c:pt idx="36699">
                  <c:v>366.989999999811</c:v>
                </c:pt>
                <c:pt idx="36700">
                  <c:v>366.999999999811</c:v>
                </c:pt>
                <c:pt idx="36701">
                  <c:v>367.009999999811</c:v>
                </c:pt>
                <c:pt idx="36702">
                  <c:v>367.019999999811</c:v>
                </c:pt>
                <c:pt idx="36703">
                  <c:v>367.0299999998111</c:v>
                </c:pt>
                <c:pt idx="36704">
                  <c:v>367.039999999811</c:v>
                </c:pt>
                <c:pt idx="36705">
                  <c:v>367.049999999811</c:v>
                </c:pt>
                <c:pt idx="36706">
                  <c:v>367.059999999811</c:v>
                </c:pt>
                <c:pt idx="36707">
                  <c:v>367.069999999811</c:v>
                </c:pt>
                <c:pt idx="36708">
                  <c:v>367.079999999811</c:v>
                </c:pt>
                <c:pt idx="36709">
                  <c:v>367.0899999998111</c:v>
                </c:pt>
                <c:pt idx="36710">
                  <c:v>367.099999999811</c:v>
                </c:pt>
                <c:pt idx="36711">
                  <c:v>367.109999999811</c:v>
                </c:pt>
                <c:pt idx="36712">
                  <c:v>367.119999999811</c:v>
                </c:pt>
                <c:pt idx="36713">
                  <c:v>367.129999999811</c:v>
                </c:pt>
                <c:pt idx="36714">
                  <c:v>367.139999999811</c:v>
                </c:pt>
                <c:pt idx="36715">
                  <c:v>367.149999999811</c:v>
                </c:pt>
                <c:pt idx="36716">
                  <c:v>367.159999999811</c:v>
                </c:pt>
                <c:pt idx="36717">
                  <c:v>367.169999999811</c:v>
                </c:pt>
                <c:pt idx="36718">
                  <c:v>367.179999999811</c:v>
                </c:pt>
                <c:pt idx="36719">
                  <c:v>367.189999999811</c:v>
                </c:pt>
                <c:pt idx="36720">
                  <c:v>367.199999999811</c:v>
                </c:pt>
                <c:pt idx="36721">
                  <c:v>367.209999999811</c:v>
                </c:pt>
                <c:pt idx="36722">
                  <c:v>367.219999999811</c:v>
                </c:pt>
                <c:pt idx="36723">
                  <c:v>367.229999999811</c:v>
                </c:pt>
                <c:pt idx="36724">
                  <c:v>367.239999999811</c:v>
                </c:pt>
                <c:pt idx="36725">
                  <c:v>367.249999999811</c:v>
                </c:pt>
                <c:pt idx="36726">
                  <c:v>367.259999999811</c:v>
                </c:pt>
                <c:pt idx="36727">
                  <c:v>367.269999999811</c:v>
                </c:pt>
                <c:pt idx="36728">
                  <c:v>367.27999999981</c:v>
                </c:pt>
                <c:pt idx="36729">
                  <c:v>367.28999999981</c:v>
                </c:pt>
                <c:pt idx="36730">
                  <c:v>367.2999999998099</c:v>
                </c:pt>
                <c:pt idx="36731">
                  <c:v>367.30999999981</c:v>
                </c:pt>
                <c:pt idx="36732">
                  <c:v>367.31999999981</c:v>
                </c:pt>
                <c:pt idx="36733">
                  <c:v>367.32999999981</c:v>
                </c:pt>
                <c:pt idx="36734">
                  <c:v>367.33999999981</c:v>
                </c:pt>
                <c:pt idx="36735">
                  <c:v>367.34999999981</c:v>
                </c:pt>
                <c:pt idx="36736">
                  <c:v>367.35999999981</c:v>
                </c:pt>
                <c:pt idx="36737">
                  <c:v>367.36999999981</c:v>
                </c:pt>
                <c:pt idx="36738">
                  <c:v>367.37999999981</c:v>
                </c:pt>
                <c:pt idx="36739">
                  <c:v>367.38999999981</c:v>
                </c:pt>
                <c:pt idx="36740">
                  <c:v>367.39999999981</c:v>
                </c:pt>
                <c:pt idx="36741">
                  <c:v>367.40999999981</c:v>
                </c:pt>
                <c:pt idx="36742">
                  <c:v>367.41999999981</c:v>
                </c:pt>
                <c:pt idx="36743">
                  <c:v>367.4299999998099</c:v>
                </c:pt>
                <c:pt idx="36744">
                  <c:v>367.43999999981</c:v>
                </c:pt>
                <c:pt idx="36745">
                  <c:v>367.44999999981</c:v>
                </c:pt>
                <c:pt idx="36746">
                  <c:v>367.45999999981</c:v>
                </c:pt>
                <c:pt idx="36747">
                  <c:v>367.46999999981</c:v>
                </c:pt>
                <c:pt idx="36748">
                  <c:v>367.47999999981</c:v>
                </c:pt>
                <c:pt idx="36749">
                  <c:v>367.4899999998099</c:v>
                </c:pt>
                <c:pt idx="36750">
                  <c:v>367.4999999998099</c:v>
                </c:pt>
                <c:pt idx="36751">
                  <c:v>367.50999999981</c:v>
                </c:pt>
                <c:pt idx="36752">
                  <c:v>367.51999999981</c:v>
                </c:pt>
                <c:pt idx="36753">
                  <c:v>367.52999999981</c:v>
                </c:pt>
                <c:pt idx="36754">
                  <c:v>367.53999999981</c:v>
                </c:pt>
                <c:pt idx="36755">
                  <c:v>367.54999999981</c:v>
                </c:pt>
                <c:pt idx="36756">
                  <c:v>367.55999999981</c:v>
                </c:pt>
                <c:pt idx="36757">
                  <c:v>367.56999999981</c:v>
                </c:pt>
                <c:pt idx="36758">
                  <c:v>367.57999999981</c:v>
                </c:pt>
                <c:pt idx="36759">
                  <c:v>367.58999999981</c:v>
                </c:pt>
                <c:pt idx="36760">
                  <c:v>367.59999999981</c:v>
                </c:pt>
                <c:pt idx="36761">
                  <c:v>367.60999999981</c:v>
                </c:pt>
                <c:pt idx="36762">
                  <c:v>367.61999999981</c:v>
                </c:pt>
                <c:pt idx="36763">
                  <c:v>367.62999999981</c:v>
                </c:pt>
                <c:pt idx="36764">
                  <c:v>367.63999999981</c:v>
                </c:pt>
                <c:pt idx="36765">
                  <c:v>367.64999999981</c:v>
                </c:pt>
                <c:pt idx="36766">
                  <c:v>367.65999999981</c:v>
                </c:pt>
                <c:pt idx="36767">
                  <c:v>367.66999999981</c:v>
                </c:pt>
                <c:pt idx="36768">
                  <c:v>367.67999999981</c:v>
                </c:pt>
                <c:pt idx="36769">
                  <c:v>367.6899999998101</c:v>
                </c:pt>
                <c:pt idx="36770">
                  <c:v>367.69999999981</c:v>
                </c:pt>
                <c:pt idx="36771">
                  <c:v>367.70999999981</c:v>
                </c:pt>
                <c:pt idx="36772">
                  <c:v>367.71999999981</c:v>
                </c:pt>
                <c:pt idx="36773">
                  <c:v>367.72999999981</c:v>
                </c:pt>
                <c:pt idx="36774">
                  <c:v>367.7399999998099</c:v>
                </c:pt>
                <c:pt idx="36775">
                  <c:v>367.74999999981</c:v>
                </c:pt>
                <c:pt idx="36776">
                  <c:v>367.75999999981</c:v>
                </c:pt>
                <c:pt idx="36777">
                  <c:v>367.76999999981</c:v>
                </c:pt>
                <c:pt idx="36778">
                  <c:v>367.77999999981</c:v>
                </c:pt>
                <c:pt idx="36779">
                  <c:v>367.78999999981</c:v>
                </c:pt>
                <c:pt idx="36780">
                  <c:v>367.7999999998099</c:v>
                </c:pt>
                <c:pt idx="36781">
                  <c:v>367.80999999981</c:v>
                </c:pt>
                <c:pt idx="36782">
                  <c:v>367.81999999981</c:v>
                </c:pt>
                <c:pt idx="36783">
                  <c:v>367.82999999981</c:v>
                </c:pt>
                <c:pt idx="36784">
                  <c:v>367.83999999981</c:v>
                </c:pt>
                <c:pt idx="36785">
                  <c:v>367.84999999981</c:v>
                </c:pt>
                <c:pt idx="36786">
                  <c:v>367.85999999981</c:v>
                </c:pt>
                <c:pt idx="36787">
                  <c:v>367.86999999981</c:v>
                </c:pt>
                <c:pt idx="36788">
                  <c:v>367.87999999981</c:v>
                </c:pt>
                <c:pt idx="36789">
                  <c:v>367.88999999981</c:v>
                </c:pt>
                <c:pt idx="36790">
                  <c:v>367.89999999981</c:v>
                </c:pt>
                <c:pt idx="36791">
                  <c:v>367.90999999981</c:v>
                </c:pt>
                <c:pt idx="36792">
                  <c:v>367.91999999981</c:v>
                </c:pt>
                <c:pt idx="36793">
                  <c:v>367.9299999998099</c:v>
                </c:pt>
                <c:pt idx="36794">
                  <c:v>367.93999999981</c:v>
                </c:pt>
                <c:pt idx="36795">
                  <c:v>367.94999999981</c:v>
                </c:pt>
                <c:pt idx="36796">
                  <c:v>367.95999999981</c:v>
                </c:pt>
                <c:pt idx="36797">
                  <c:v>367.96999999981</c:v>
                </c:pt>
                <c:pt idx="36798">
                  <c:v>367.97999999981</c:v>
                </c:pt>
                <c:pt idx="36799">
                  <c:v>367.9899999998099</c:v>
                </c:pt>
                <c:pt idx="36800">
                  <c:v>367.9999999998099</c:v>
                </c:pt>
                <c:pt idx="36801">
                  <c:v>368.00999999981</c:v>
                </c:pt>
                <c:pt idx="36802">
                  <c:v>368.01999999981</c:v>
                </c:pt>
                <c:pt idx="36803">
                  <c:v>368.02999999981</c:v>
                </c:pt>
                <c:pt idx="36804">
                  <c:v>368.03999999981</c:v>
                </c:pt>
                <c:pt idx="36805">
                  <c:v>368.04999999981</c:v>
                </c:pt>
                <c:pt idx="36806">
                  <c:v>368.05999999981</c:v>
                </c:pt>
                <c:pt idx="36807">
                  <c:v>368.06999999981</c:v>
                </c:pt>
                <c:pt idx="36808">
                  <c:v>368.07999999981</c:v>
                </c:pt>
                <c:pt idx="36809">
                  <c:v>368.08999999981</c:v>
                </c:pt>
                <c:pt idx="36810">
                  <c:v>368.09999999981</c:v>
                </c:pt>
                <c:pt idx="36811">
                  <c:v>368.10999999981</c:v>
                </c:pt>
                <c:pt idx="36812">
                  <c:v>368.11999999981</c:v>
                </c:pt>
                <c:pt idx="36813">
                  <c:v>368.12999999981</c:v>
                </c:pt>
                <c:pt idx="36814">
                  <c:v>368.13999999981</c:v>
                </c:pt>
                <c:pt idx="36815">
                  <c:v>368.14999999981</c:v>
                </c:pt>
                <c:pt idx="36816">
                  <c:v>368.15999999981</c:v>
                </c:pt>
                <c:pt idx="36817">
                  <c:v>368.16999999981</c:v>
                </c:pt>
                <c:pt idx="36818">
                  <c:v>368.17999999981</c:v>
                </c:pt>
                <c:pt idx="36819">
                  <c:v>368.1899999998101</c:v>
                </c:pt>
                <c:pt idx="36820">
                  <c:v>368.19999999981</c:v>
                </c:pt>
                <c:pt idx="36821">
                  <c:v>368.20999999981</c:v>
                </c:pt>
                <c:pt idx="36822">
                  <c:v>368.21999999981</c:v>
                </c:pt>
                <c:pt idx="36823">
                  <c:v>368.22999999981</c:v>
                </c:pt>
                <c:pt idx="36824">
                  <c:v>368.2399999998099</c:v>
                </c:pt>
                <c:pt idx="36825">
                  <c:v>368.24999999981</c:v>
                </c:pt>
                <c:pt idx="36826">
                  <c:v>368.25999999981</c:v>
                </c:pt>
                <c:pt idx="36827">
                  <c:v>368.26999999981</c:v>
                </c:pt>
                <c:pt idx="36828">
                  <c:v>368.27999999981</c:v>
                </c:pt>
                <c:pt idx="36829">
                  <c:v>368.28999999981</c:v>
                </c:pt>
                <c:pt idx="36830">
                  <c:v>368.2999999998099</c:v>
                </c:pt>
                <c:pt idx="36831">
                  <c:v>368.30999999981</c:v>
                </c:pt>
                <c:pt idx="36832">
                  <c:v>368.31999999981</c:v>
                </c:pt>
                <c:pt idx="36833">
                  <c:v>368.32999999981</c:v>
                </c:pt>
                <c:pt idx="36834">
                  <c:v>368.33999999981</c:v>
                </c:pt>
                <c:pt idx="36835">
                  <c:v>368.34999999981</c:v>
                </c:pt>
                <c:pt idx="36836">
                  <c:v>368.35999999981</c:v>
                </c:pt>
                <c:pt idx="36837">
                  <c:v>368.36999999981</c:v>
                </c:pt>
                <c:pt idx="36838">
                  <c:v>368.379999999809</c:v>
                </c:pt>
                <c:pt idx="36839">
                  <c:v>368.389999999809</c:v>
                </c:pt>
                <c:pt idx="36840">
                  <c:v>368.399999999809</c:v>
                </c:pt>
                <c:pt idx="36841">
                  <c:v>368.409999999809</c:v>
                </c:pt>
                <c:pt idx="36842">
                  <c:v>368.419999999809</c:v>
                </c:pt>
                <c:pt idx="36843">
                  <c:v>368.429999999809</c:v>
                </c:pt>
                <c:pt idx="36844">
                  <c:v>368.4399999998089</c:v>
                </c:pt>
                <c:pt idx="36845">
                  <c:v>368.4499999998091</c:v>
                </c:pt>
                <c:pt idx="36846">
                  <c:v>368.459999999809</c:v>
                </c:pt>
                <c:pt idx="36847">
                  <c:v>368.469999999809</c:v>
                </c:pt>
                <c:pt idx="36848">
                  <c:v>368.479999999809</c:v>
                </c:pt>
                <c:pt idx="36849">
                  <c:v>368.489999999809</c:v>
                </c:pt>
                <c:pt idx="36850">
                  <c:v>368.4999999998089</c:v>
                </c:pt>
                <c:pt idx="36851">
                  <c:v>368.509999999809</c:v>
                </c:pt>
                <c:pt idx="36852">
                  <c:v>368.519999999809</c:v>
                </c:pt>
                <c:pt idx="36853">
                  <c:v>368.529999999809</c:v>
                </c:pt>
                <c:pt idx="36854">
                  <c:v>368.539999999809</c:v>
                </c:pt>
                <c:pt idx="36855">
                  <c:v>368.549999999809</c:v>
                </c:pt>
                <c:pt idx="36856">
                  <c:v>368.559999999809</c:v>
                </c:pt>
                <c:pt idx="36857">
                  <c:v>368.569999999809</c:v>
                </c:pt>
                <c:pt idx="36858">
                  <c:v>368.579999999809</c:v>
                </c:pt>
                <c:pt idx="36859">
                  <c:v>368.589999999809</c:v>
                </c:pt>
                <c:pt idx="36860">
                  <c:v>368.599999999809</c:v>
                </c:pt>
                <c:pt idx="36861">
                  <c:v>368.609999999809</c:v>
                </c:pt>
                <c:pt idx="36862">
                  <c:v>368.619999999809</c:v>
                </c:pt>
                <c:pt idx="36863">
                  <c:v>368.629999999809</c:v>
                </c:pt>
                <c:pt idx="36864">
                  <c:v>368.639999999809</c:v>
                </c:pt>
                <c:pt idx="36865">
                  <c:v>368.649999999809</c:v>
                </c:pt>
                <c:pt idx="36866">
                  <c:v>368.659999999809</c:v>
                </c:pt>
                <c:pt idx="36867">
                  <c:v>368.669999999809</c:v>
                </c:pt>
                <c:pt idx="36868">
                  <c:v>368.679999999809</c:v>
                </c:pt>
                <c:pt idx="36869">
                  <c:v>368.689999999809</c:v>
                </c:pt>
                <c:pt idx="36870">
                  <c:v>368.6999999998091</c:v>
                </c:pt>
                <c:pt idx="36871">
                  <c:v>368.709999999809</c:v>
                </c:pt>
                <c:pt idx="36872">
                  <c:v>368.719999999809</c:v>
                </c:pt>
                <c:pt idx="36873">
                  <c:v>368.729999999809</c:v>
                </c:pt>
                <c:pt idx="36874">
                  <c:v>368.739999999809</c:v>
                </c:pt>
                <c:pt idx="36875">
                  <c:v>368.749999999809</c:v>
                </c:pt>
                <c:pt idx="36876">
                  <c:v>368.759999999809</c:v>
                </c:pt>
                <c:pt idx="36877">
                  <c:v>368.769999999809</c:v>
                </c:pt>
                <c:pt idx="36878">
                  <c:v>368.779999999809</c:v>
                </c:pt>
                <c:pt idx="36879">
                  <c:v>368.789999999809</c:v>
                </c:pt>
                <c:pt idx="36880">
                  <c:v>368.799999999809</c:v>
                </c:pt>
                <c:pt idx="36881">
                  <c:v>368.809999999809</c:v>
                </c:pt>
                <c:pt idx="36882">
                  <c:v>368.819999999809</c:v>
                </c:pt>
                <c:pt idx="36883">
                  <c:v>368.829999999809</c:v>
                </c:pt>
                <c:pt idx="36884">
                  <c:v>368.839999999809</c:v>
                </c:pt>
                <c:pt idx="36885">
                  <c:v>368.849999999809</c:v>
                </c:pt>
                <c:pt idx="36886">
                  <c:v>368.859999999809</c:v>
                </c:pt>
                <c:pt idx="36887">
                  <c:v>368.869999999809</c:v>
                </c:pt>
                <c:pt idx="36888">
                  <c:v>368.879999999809</c:v>
                </c:pt>
                <c:pt idx="36889">
                  <c:v>368.889999999809</c:v>
                </c:pt>
                <c:pt idx="36890">
                  <c:v>368.899999999809</c:v>
                </c:pt>
                <c:pt idx="36891">
                  <c:v>368.909999999809</c:v>
                </c:pt>
                <c:pt idx="36892">
                  <c:v>368.919999999809</c:v>
                </c:pt>
                <c:pt idx="36893">
                  <c:v>368.929999999809</c:v>
                </c:pt>
                <c:pt idx="36894">
                  <c:v>368.9399999998089</c:v>
                </c:pt>
                <c:pt idx="36895">
                  <c:v>368.9499999998091</c:v>
                </c:pt>
                <c:pt idx="36896">
                  <c:v>368.959999999809</c:v>
                </c:pt>
                <c:pt idx="36897">
                  <c:v>368.969999999809</c:v>
                </c:pt>
                <c:pt idx="36898">
                  <c:v>368.979999999809</c:v>
                </c:pt>
                <c:pt idx="36899">
                  <c:v>368.989999999809</c:v>
                </c:pt>
                <c:pt idx="36900">
                  <c:v>368.9999999998089</c:v>
                </c:pt>
                <c:pt idx="36901">
                  <c:v>369.009999999809</c:v>
                </c:pt>
                <c:pt idx="36902">
                  <c:v>369.019999999809</c:v>
                </c:pt>
                <c:pt idx="36903">
                  <c:v>369.029999999809</c:v>
                </c:pt>
                <c:pt idx="36904">
                  <c:v>369.039999999809</c:v>
                </c:pt>
                <c:pt idx="36905">
                  <c:v>369.049999999809</c:v>
                </c:pt>
                <c:pt idx="36906">
                  <c:v>369.059999999809</c:v>
                </c:pt>
                <c:pt idx="36907">
                  <c:v>369.069999999809</c:v>
                </c:pt>
                <c:pt idx="36908">
                  <c:v>369.079999999809</c:v>
                </c:pt>
                <c:pt idx="36909">
                  <c:v>369.089999999809</c:v>
                </c:pt>
                <c:pt idx="36910">
                  <c:v>369.099999999809</c:v>
                </c:pt>
                <c:pt idx="36911">
                  <c:v>369.109999999809</c:v>
                </c:pt>
                <c:pt idx="36912">
                  <c:v>369.119999999809</c:v>
                </c:pt>
                <c:pt idx="36913">
                  <c:v>369.129999999809</c:v>
                </c:pt>
                <c:pt idx="36914">
                  <c:v>369.139999999809</c:v>
                </c:pt>
                <c:pt idx="36915">
                  <c:v>369.149999999809</c:v>
                </c:pt>
                <c:pt idx="36916">
                  <c:v>369.159999999809</c:v>
                </c:pt>
                <c:pt idx="36917">
                  <c:v>369.169999999809</c:v>
                </c:pt>
                <c:pt idx="36918">
                  <c:v>369.179999999809</c:v>
                </c:pt>
                <c:pt idx="36919">
                  <c:v>369.189999999809</c:v>
                </c:pt>
                <c:pt idx="36920">
                  <c:v>369.1999999998091</c:v>
                </c:pt>
                <c:pt idx="36921">
                  <c:v>369.209999999809</c:v>
                </c:pt>
                <c:pt idx="36922">
                  <c:v>369.219999999809</c:v>
                </c:pt>
                <c:pt idx="36923">
                  <c:v>369.229999999809</c:v>
                </c:pt>
                <c:pt idx="36924">
                  <c:v>369.239999999809</c:v>
                </c:pt>
                <c:pt idx="36925">
                  <c:v>369.249999999809</c:v>
                </c:pt>
                <c:pt idx="36926">
                  <c:v>369.259999999809</c:v>
                </c:pt>
                <c:pt idx="36927">
                  <c:v>369.269999999809</c:v>
                </c:pt>
                <c:pt idx="36928">
                  <c:v>369.279999999809</c:v>
                </c:pt>
                <c:pt idx="36929">
                  <c:v>369.289999999809</c:v>
                </c:pt>
                <c:pt idx="36930">
                  <c:v>369.299999999809</c:v>
                </c:pt>
                <c:pt idx="36931">
                  <c:v>369.309999999809</c:v>
                </c:pt>
                <c:pt idx="36932">
                  <c:v>369.319999999809</c:v>
                </c:pt>
                <c:pt idx="36933">
                  <c:v>369.329999999809</c:v>
                </c:pt>
                <c:pt idx="36934">
                  <c:v>369.339999999809</c:v>
                </c:pt>
                <c:pt idx="36935">
                  <c:v>369.349999999809</c:v>
                </c:pt>
                <c:pt idx="36936">
                  <c:v>369.359999999809</c:v>
                </c:pt>
                <c:pt idx="36937">
                  <c:v>369.369999999809</c:v>
                </c:pt>
                <c:pt idx="36938">
                  <c:v>369.379999999809</c:v>
                </c:pt>
                <c:pt idx="36939">
                  <c:v>369.389999999809</c:v>
                </c:pt>
                <c:pt idx="36940">
                  <c:v>369.399999999809</c:v>
                </c:pt>
                <c:pt idx="36941">
                  <c:v>369.409999999809</c:v>
                </c:pt>
                <c:pt idx="36942">
                  <c:v>369.419999999809</c:v>
                </c:pt>
                <c:pt idx="36943">
                  <c:v>369.429999999809</c:v>
                </c:pt>
                <c:pt idx="36944">
                  <c:v>369.4399999998089</c:v>
                </c:pt>
                <c:pt idx="36945">
                  <c:v>369.4499999998091</c:v>
                </c:pt>
                <c:pt idx="36946">
                  <c:v>369.459999999809</c:v>
                </c:pt>
                <c:pt idx="36947">
                  <c:v>369.469999999809</c:v>
                </c:pt>
                <c:pt idx="36948">
                  <c:v>369.479999999808</c:v>
                </c:pt>
                <c:pt idx="36949">
                  <c:v>369.489999999808</c:v>
                </c:pt>
                <c:pt idx="36950">
                  <c:v>369.4999999998079</c:v>
                </c:pt>
                <c:pt idx="36951">
                  <c:v>369.509999999808</c:v>
                </c:pt>
                <c:pt idx="36952">
                  <c:v>369.519999999808</c:v>
                </c:pt>
                <c:pt idx="36953">
                  <c:v>369.529999999808</c:v>
                </c:pt>
                <c:pt idx="36954">
                  <c:v>369.539999999808</c:v>
                </c:pt>
                <c:pt idx="36955">
                  <c:v>369.549999999808</c:v>
                </c:pt>
                <c:pt idx="36956">
                  <c:v>369.559999999808</c:v>
                </c:pt>
                <c:pt idx="36957">
                  <c:v>369.569999999808</c:v>
                </c:pt>
                <c:pt idx="36958">
                  <c:v>369.579999999808</c:v>
                </c:pt>
                <c:pt idx="36959">
                  <c:v>369.589999999808</c:v>
                </c:pt>
                <c:pt idx="36960">
                  <c:v>369.599999999808</c:v>
                </c:pt>
                <c:pt idx="36961">
                  <c:v>369.609999999808</c:v>
                </c:pt>
                <c:pt idx="36962">
                  <c:v>369.619999999808</c:v>
                </c:pt>
                <c:pt idx="36963">
                  <c:v>369.629999999808</c:v>
                </c:pt>
                <c:pt idx="36964">
                  <c:v>369.6399999998081</c:v>
                </c:pt>
                <c:pt idx="36965">
                  <c:v>369.649999999808</c:v>
                </c:pt>
                <c:pt idx="36966">
                  <c:v>369.659999999808</c:v>
                </c:pt>
                <c:pt idx="36967">
                  <c:v>369.669999999808</c:v>
                </c:pt>
                <c:pt idx="36968">
                  <c:v>369.679999999808</c:v>
                </c:pt>
                <c:pt idx="36969">
                  <c:v>369.689999999808</c:v>
                </c:pt>
                <c:pt idx="36970">
                  <c:v>369.6999999998081</c:v>
                </c:pt>
                <c:pt idx="36971">
                  <c:v>369.709999999808</c:v>
                </c:pt>
                <c:pt idx="36972">
                  <c:v>369.719999999808</c:v>
                </c:pt>
                <c:pt idx="36973">
                  <c:v>369.729999999808</c:v>
                </c:pt>
                <c:pt idx="36974">
                  <c:v>369.739999999808</c:v>
                </c:pt>
                <c:pt idx="36975">
                  <c:v>369.749999999808</c:v>
                </c:pt>
                <c:pt idx="36976">
                  <c:v>369.759999999808</c:v>
                </c:pt>
                <c:pt idx="36977">
                  <c:v>369.769999999808</c:v>
                </c:pt>
                <c:pt idx="36978">
                  <c:v>369.779999999808</c:v>
                </c:pt>
                <c:pt idx="36979">
                  <c:v>369.789999999808</c:v>
                </c:pt>
                <c:pt idx="36980">
                  <c:v>369.799999999808</c:v>
                </c:pt>
                <c:pt idx="36981">
                  <c:v>369.809999999808</c:v>
                </c:pt>
                <c:pt idx="36982">
                  <c:v>369.819999999808</c:v>
                </c:pt>
                <c:pt idx="36983">
                  <c:v>369.829999999808</c:v>
                </c:pt>
                <c:pt idx="36984">
                  <c:v>369.839999999808</c:v>
                </c:pt>
                <c:pt idx="36985">
                  <c:v>369.849999999808</c:v>
                </c:pt>
                <c:pt idx="36986">
                  <c:v>369.859999999808</c:v>
                </c:pt>
                <c:pt idx="36987">
                  <c:v>369.869999999808</c:v>
                </c:pt>
                <c:pt idx="36988">
                  <c:v>369.879999999808</c:v>
                </c:pt>
                <c:pt idx="36989">
                  <c:v>369.8899999998081</c:v>
                </c:pt>
                <c:pt idx="36990">
                  <c:v>369.899999999808</c:v>
                </c:pt>
                <c:pt idx="36991">
                  <c:v>369.909999999808</c:v>
                </c:pt>
                <c:pt idx="36992">
                  <c:v>369.919999999808</c:v>
                </c:pt>
                <c:pt idx="36993">
                  <c:v>369.929999999808</c:v>
                </c:pt>
                <c:pt idx="36994">
                  <c:v>369.9399999998079</c:v>
                </c:pt>
                <c:pt idx="36995">
                  <c:v>369.9499999998081</c:v>
                </c:pt>
                <c:pt idx="36996">
                  <c:v>369.959999999808</c:v>
                </c:pt>
                <c:pt idx="36997">
                  <c:v>369.969999999808</c:v>
                </c:pt>
                <c:pt idx="36998">
                  <c:v>369.979999999808</c:v>
                </c:pt>
                <c:pt idx="36999">
                  <c:v>369.989999999808</c:v>
                </c:pt>
                <c:pt idx="37000">
                  <c:v>369.9999999998079</c:v>
                </c:pt>
                <c:pt idx="37001">
                  <c:v>370.009999999808</c:v>
                </c:pt>
                <c:pt idx="37002">
                  <c:v>370.019999999808</c:v>
                </c:pt>
                <c:pt idx="37003">
                  <c:v>370.029999999808</c:v>
                </c:pt>
                <c:pt idx="37004">
                  <c:v>370.039999999808</c:v>
                </c:pt>
                <c:pt idx="37005">
                  <c:v>370.049999999808</c:v>
                </c:pt>
                <c:pt idx="37006">
                  <c:v>370.059999999808</c:v>
                </c:pt>
                <c:pt idx="37007">
                  <c:v>370.069999999808</c:v>
                </c:pt>
                <c:pt idx="37008">
                  <c:v>370.079999999808</c:v>
                </c:pt>
                <c:pt idx="37009">
                  <c:v>370.089999999808</c:v>
                </c:pt>
                <c:pt idx="37010">
                  <c:v>370.099999999808</c:v>
                </c:pt>
                <c:pt idx="37011">
                  <c:v>370.109999999808</c:v>
                </c:pt>
                <c:pt idx="37012">
                  <c:v>370.119999999808</c:v>
                </c:pt>
                <c:pt idx="37013">
                  <c:v>370.129999999808</c:v>
                </c:pt>
                <c:pt idx="37014">
                  <c:v>370.1399999998081</c:v>
                </c:pt>
                <c:pt idx="37015">
                  <c:v>370.149999999808</c:v>
                </c:pt>
                <c:pt idx="37016">
                  <c:v>370.159999999808</c:v>
                </c:pt>
                <c:pt idx="37017">
                  <c:v>370.169999999808</c:v>
                </c:pt>
                <c:pt idx="37018">
                  <c:v>370.179999999808</c:v>
                </c:pt>
                <c:pt idx="37019">
                  <c:v>370.189999999808</c:v>
                </c:pt>
                <c:pt idx="37020">
                  <c:v>370.1999999998081</c:v>
                </c:pt>
                <c:pt idx="37021">
                  <c:v>370.209999999808</c:v>
                </c:pt>
                <c:pt idx="37022">
                  <c:v>370.219999999808</c:v>
                </c:pt>
                <c:pt idx="37023">
                  <c:v>370.229999999808</c:v>
                </c:pt>
                <c:pt idx="37024">
                  <c:v>370.239999999808</c:v>
                </c:pt>
                <c:pt idx="37025">
                  <c:v>370.249999999808</c:v>
                </c:pt>
                <c:pt idx="37026">
                  <c:v>370.259999999808</c:v>
                </c:pt>
                <c:pt idx="37027">
                  <c:v>370.269999999808</c:v>
                </c:pt>
                <c:pt idx="37028">
                  <c:v>370.279999999808</c:v>
                </c:pt>
                <c:pt idx="37029">
                  <c:v>370.289999999808</c:v>
                </c:pt>
                <c:pt idx="37030">
                  <c:v>370.299999999808</c:v>
                </c:pt>
                <c:pt idx="37031">
                  <c:v>370.309999999808</c:v>
                </c:pt>
                <c:pt idx="37032">
                  <c:v>370.319999999808</c:v>
                </c:pt>
                <c:pt idx="37033">
                  <c:v>370.329999999808</c:v>
                </c:pt>
                <c:pt idx="37034">
                  <c:v>370.339999999808</c:v>
                </c:pt>
                <c:pt idx="37035">
                  <c:v>370.349999999808</c:v>
                </c:pt>
                <c:pt idx="37036">
                  <c:v>370.359999999808</c:v>
                </c:pt>
                <c:pt idx="37037">
                  <c:v>370.369999999808</c:v>
                </c:pt>
                <c:pt idx="37038">
                  <c:v>370.379999999808</c:v>
                </c:pt>
                <c:pt idx="37039">
                  <c:v>370.3899999998081</c:v>
                </c:pt>
                <c:pt idx="37040">
                  <c:v>370.399999999808</c:v>
                </c:pt>
                <c:pt idx="37041">
                  <c:v>370.409999999808</c:v>
                </c:pt>
                <c:pt idx="37042">
                  <c:v>370.419999999808</c:v>
                </c:pt>
                <c:pt idx="37043">
                  <c:v>370.429999999808</c:v>
                </c:pt>
                <c:pt idx="37044">
                  <c:v>370.4399999998079</c:v>
                </c:pt>
                <c:pt idx="37045">
                  <c:v>370.4499999998081</c:v>
                </c:pt>
                <c:pt idx="37046">
                  <c:v>370.459999999808</c:v>
                </c:pt>
                <c:pt idx="37047">
                  <c:v>370.469999999808</c:v>
                </c:pt>
                <c:pt idx="37048">
                  <c:v>370.479999999808</c:v>
                </c:pt>
                <c:pt idx="37049">
                  <c:v>370.489999999808</c:v>
                </c:pt>
                <c:pt idx="37050">
                  <c:v>370.4999999998079</c:v>
                </c:pt>
                <c:pt idx="37051">
                  <c:v>370.509999999808</c:v>
                </c:pt>
                <c:pt idx="37052">
                  <c:v>370.519999999808</c:v>
                </c:pt>
                <c:pt idx="37053">
                  <c:v>370.529999999808</c:v>
                </c:pt>
                <c:pt idx="37054">
                  <c:v>370.539999999808</c:v>
                </c:pt>
                <c:pt idx="37055">
                  <c:v>370.549999999808</c:v>
                </c:pt>
                <c:pt idx="37056">
                  <c:v>370.559999999808</c:v>
                </c:pt>
                <c:pt idx="37057">
                  <c:v>370.569999999808</c:v>
                </c:pt>
                <c:pt idx="37058">
                  <c:v>370.579999999807</c:v>
                </c:pt>
                <c:pt idx="37059">
                  <c:v>370.589999999807</c:v>
                </c:pt>
                <c:pt idx="37060">
                  <c:v>370.599999999807</c:v>
                </c:pt>
                <c:pt idx="37061">
                  <c:v>370.609999999807</c:v>
                </c:pt>
                <c:pt idx="37062">
                  <c:v>370.619999999807</c:v>
                </c:pt>
                <c:pt idx="37063">
                  <c:v>370.629999999807</c:v>
                </c:pt>
                <c:pt idx="37064">
                  <c:v>370.639999999807</c:v>
                </c:pt>
                <c:pt idx="37065">
                  <c:v>370.6499999998071</c:v>
                </c:pt>
                <c:pt idx="37066">
                  <c:v>370.659999999807</c:v>
                </c:pt>
                <c:pt idx="37067">
                  <c:v>370.669999999807</c:v>
                </c:pt>
                <c:pt idx="37068">
                  <c:v>370.679999999807</c:v>
                </c:pt>
                <c:pt idx="37069">
                  <c:v>370.689999999807</c:v>
                </c:pt>
                <c:pt idx="37070">
                  <c:v>370.699999999807</c:v>
                </c:pt>
                <c:pt idx="37071">
                  <c:v>370.709999999807</c:v>
                </c:pt>
                <c:pt idx="37072">
                  <c:v>370.719999999807</c:v>
                </c:pt>
                <c:pt idx="37073">
                  <c:v>370.729999999807</c:v>
                </c:pt>
                <c:pt idx="37074">
                  <c:v>370.739999999807</c:v>
                </c:pt>
                <c:pt idx="37075">
                  <c:v>370.749999999807</c:v>
                </c:pt>
                <c:pt idx="37076">
                  <c:v>370.759999999807</c:v>
                </c:pt>
                <c:pt idx="37077">
                  <c:v>370.769999999807</c:v>
                </c:pt>
                <c:pt idx="37078">
                  <c:v>370.779999999807</c:v>
                </c:pt>
                <c:pt idx="37079">
                  <c:v>370.789999999807</c:v>
                </c:pt>
                <c:pt idx="37080">
                  <c:v>370.799999999807</c:v>
                </c:pt>
                <c:pt idx="37081">
                  <c:v>370.809999999807</c:v>
                </c:pt>
                <c:pt idx="37082">
                  <c:v>370.819999999807</c:v>
                </c:pt>
                <c:pt idx="37083">
                  <c:v>370.829999999807</c:v>
                </c:pt>
                <c:pt idx="37084">
                  <c:v>370.839999999807</c:v>
                </c:pt>
                <c:pt idx="37085">
                  <c:v>370.849999999807</c:v>
                </c:pt>
                <c:pt idx="37086">
                  <c:v>370.859999999807</c:v>
                </c:pt>
                <c:pt idx="37087">
                  <c:v>370.869999999807</c:v>
                </c:pt>
                <c:pt idx="37088">
                  <c:v>370.879999999807</c:v>
                </c:pt>
                <c:pt idx="37089">
                  <c:v>370.889999999807</c:v>
                </c:pt>
                <c:pt idx="37090">
                  <c:v>370.8999999998071</c:v>
                </c:pt>
                <c:pt idx="37091">
                  <c:v>370.909999999807</c:v>
                </c:pt>
                <c:pt idx="37092">
                  <c:v>370.919999999807</c:v>
                </c:pt>
                <c:pt idx="37093">
                  <c:v>370.929999999807</c:v>
                </c:pt>
                <c:pt idx="37094">
                  <c:v>370.939999999807</c:v>
                </c:pt>
                <c:pt idx="37095">
                  <c:v>370.949999999807</c:v>
                </c:pt>
                <c:pt idx="37096">
                  <c:v>370.959999999807</c:v>
                </c:pt>
                <c:pt idx="37097">
                  <c:v>370.969999999807</c:v>
                </c:pt>
                <c:pt idx="37098">
                  <c:v>370.979999999807</c:v>
                </c:pt>
                <c:pt idx="37099">
                  <c:v>370.989999999807</c:v>
                </c:pt>
                <c:pt idx="37100">
                  <c:v>370.999999999807</c:v>
                </c:pt>
                <c:pt idx="37101">
                  <c:v>371.009999999807</c:v>
                </c:pt>
                <c:pt idx="37102">
                  <c:v>371.019999999807</c:v>
                </c:pt>
                <c:pt idx="37103">
                  <c:v>371.029999999807</c:v>
                </c:pt>
                <c:pt idx="37104">
                  <c:v>371.039999999807</c:v>
                </c:pt>
                <c:pt idx="37105">
                  <c:v>371.0499999998071</c:v>
                </c:pt>
                <c:pt idx="37106">
                  <c:v>371.059999999807</c:v>
                </c:pt>
                <c:pt idx="37107">
                  <c:v>371.069999999807</c:v>
                </c:pt>
                <c:pt idx="37108">
                  <c:v>371.079999999807</c:v>
                </c:pt>
                <c:pt idx="37109">
                  <c:v>371.089999999807</c:v>
                </c:pt>
                <c:pt idx="37110">
                  <c:v>371.099999999807</c:v>
                </c:pt>
                <c:pt idx="37111">
                  <c:v>371.109999999807</c:v>
                </c:pt>
                <c:pt idx="37112">
                  <c:v>371.119999999807</c:v>
                </c:pt>
                <c:pt idx="37113">
                  <c:v>371.129999999807</c:v>
                </c:pt>
                <c:pt idx="37114">
                  <c:v>371.139999999807</c:v>
                </c:pt>
                <c:pt idx="37115">
                  <c:v>371.1499999998071</c:v>
                </c:pt>
                <c:pt idx="37116">
                  <c:v>371.159999999807</c:v>
                </c:pt>
                <c:pt idx="37117">
                  <c:v>371.169999999807</c:v>
                </c:pt>
                <c:pt idx="37118">
                  <c:v>371.179999999807</c:v>
                </c:pt>
                <c:pt idx="37119">
                  <c:v>371.189999999807</c:v>
                </c:pt>
                <c:pt idx="37120">
                  <c:v>371.199999999807</c:v>
                </c:pt>
                <c:pt idx="37121">
                  <c:v>371.209999999807</c:v>
                </c:pt>
                <c:pt idx="37122">
                  <c:v>371.219999999807</c:v>
                </c:pt>
                <c:pt idx="37123">
                  <c:v>371.229999999807</c:v>
                </c:pt>
                <c:pt idx="37124">
                  <c:v>371.239999999807</c:v>
                </c:pt>
                <c:pt idx="37125">
                  <c:v>371.249999999807</c:v>
                </c:pt>
                <c:pt idx="37126">
                  <c:v>371.259999999807</c:v>
                </c:pt>
                <c:pt idx="37127">
                  <c:v>371.269999999807</c:v>
                </c:pt>
                <c:pt idx="37128">
                  <c:v>371.279999999807</c:v>
                </c:pt>
                <c:pt idx="37129">
                  <c:v>371.289999999807</c:v>
                </c:pt>
                <c:pt idx="37130">
                  <c:v>371.299999999807</c:v>
                </c:pt>
                <c:pt idx="37131">
                  <c:v>371.309999999807</c:v>
                </c:pt>
                <c:pt idx="37132">
                  <c:v>371.319999999807</c:v>
                </c:pt>
                <c:pt idx="37133">
                  <c:v>371.329999999807</c:v>
                </c:pt>
                <c:pt idx="37134">
                  <c:v>371.339999999807</c:v>
                </c:pt>
                <c:pt idx="37135">
                  <c:v>371.349999999807</c:v>
                </c:pt>
                <c:pt idx="37136">
                  <c:v>371.359999999807</c:v>
                </c:pt>
                <c:pt idx="37137">
                  <c:v>371.369999999807</c:v>
                </c:pt>
                <c:pt idx="37138">
                  <c:v>371.379999999807</c:v>
                </c:pt>
                <c:pt idx="37139">
                  <c:v>371.389999999807</c:v>
                </c:pt>
                <c:pt idx="37140">
                  <c:v>371.3999999998071</c:v>
                </c:pt>
                <c:pt idx="37141">
                  <c:v>371.409999999807</c:v>
                </c:pt>
                <c:pt idx="37142">
                  <c:v>371.419999999807</c:v>
                </c:pt>
                <c:pt idx="37143">
                  <c:v>371.429999999807</c:v>
                </c:pt>
                <c:pt idx="37144">
                  <c:v>371.439999999807</c:v>
                </c:pt>
                <c:pt idx="37145">
                  <c:v>371.449999999807</c:v>
                </c:pt>
                <c:pt idx="37146">
                  <c:v>371.459999999807</c:v>
                </c:pt>
                <c:pt idx="37147">
                  <c:v>371.469999999807</c:v>
                </c:pt>
                <c:pt idx="37148">
                  <c:v>371.479999999807</c:v>
                </c:pt>
                <c:pt idx="37149">
                  <c:v>371.489999999807</c:v>
                </c:pt>
                <c:pt idx="37150">
                  <c:v>371.499999999807</c:v>
                </c:pt>
                <c:pt idx="37151">
                  <c:v>371.509999999807</c:v>
                </c:pt>
                <c:pt idx="37152">
                  <c:v>371.519999999807</c:v>
                </c:pt>
                <c:pt idx="37153">
                  <c:v>371.529999999807</c:v>
                </c:pt>
                <c:pt idx="37154">
                  <c:v>371.539999999807</c:v>
                </c:pt>
                <c:pt idx="37155">
                  <c:v>371.5499999998071</c:v>
                </c:pt>
                <c:pt idx="37156">
                  <c:v>371.559999999807</c:v>
                </c:pt>
                <c:pt idx="37157">
                  <c:v>371.569999999807</c:v>
                </c:pt>
                <c:pt idx="37158">
                  <c:v>371.579999999807</c:v>
                </c:pt>
                <c:pt idx="37159">
                  <c:v>371.589999999807</c:v>
                </c:pt>
                <c:pt idx="37160">
                  <c:v>371.599999999807</c:v>
                </c:pt>
                <c:pt idx="37161">
                  <c:v>371.609999999807</c:v>
                </c:pt>
                <c:pt idx="37162">
                  <c:v>371.619999999807</c:v>
                </c:pt>
                <c:pt idx="37163">
                  <c:v>371.629999999807</c:v>
                </c:pt>
                <c:pt idx="37164">
                  <c:v>371.639999999807</c:v>
                </c:pt>
                <c:pt idx="37165">
                  <c:v>371.6499999998071</c:v>
                </c:pt>
                <c:pt idx="37166">
                  <c:v>371.659999999807</c:v>
                </c:pt>
                <c:pt idx="37167">
                  <c:v>371.669999999807</c:v>
                </c:pt>
                <c:pt idx="37168">
                  <c:v>371.679999999806</c:v>
                </c:pt>
                <c:pt idx="37169">
                  <c:v>371.689999999806</c:v>
                </c:pt>
                <c:pt idx="37170">
                  <c:v>371.699999999806</c:v>
                </c:pt>
                <c:pt idx="37171">
                  <c:v>371.709999999806</c:v>
                </c:pt>
                <c:pt idx="37172">
                  <c:v>371.719999999806</c:v>
                </c:pt>
                <c:pt idx="37173">
                  <c:v>371.729999999806</c:v>
                </c:pt>
                <c:pt idx="37174">
                  <c:v>371.739999999806</c:v>
                </c:pt>
                <c:pt idx="37175">
                  <c:v>371.749999999806</c:v>
                </c:pt>
                <c:pt idx="37176">
                  <c:v>371.759999999806</c:v>
                </c:pt>
                <c:pt idx="37177">
                  <c:v>371.769999999806</c:v>
                </c:pt>
                <c:pt idx="37178">
                  <c:v>371.779999999806</c:v>
                </c:pt>
                <c:pt idx="37179">
                  <c:v>371.789999999806</c:v>
                </c:pt>
                <c:pt idx="37180">
                  <c:v>371.799999999806</c:v>
                </c:pt>
                <c:pt idx="37181">
                  <c:v>371.809999999806</c:v>
                </c:pt>
                <c:pt idx="37182">
                  <c:v>371.819999999806</c:v>
                </c:pt>
                <c:pt idx="37183">
                  <c:v>371.829999999806</c:v>
                </c:pt>
                <c:pt idx="37184">
                  <c:v>371.8399999998061</c:v>
                </c:pt>
                <c:pt idx="37185">
                  <c:v>371.849999999806</c:v>
                </c:pt>
                <c:pt idx="37186">
                  <c:v>371.859999999806</c:v>
                </c:pt>
                <c:pt idx="37187">
                  <c:v>371.869999999806</c:v>
                </c:pt>
                <c:pt idx="37188">
                  <c:v>371.879999999806</c:v>
                </c:pt>
                <c:pt idx="37189">
                  <c:v>371.889999999806</c:v>
                </c:pt>
                <c:pt idx="37190">
                  <c:v>371.8999999998061</c:v>
                </c:pt>
                <c:pt idx="37191">
                  <c:v>371.909999999806</c:v>
                </c:pt>
                <c:pt idx="37192">
                  <c:v>371.919999999806</c:v>
                </c:pt>
                <c:pt idx="37193">
                  <c:v>371.929999999806</c:v>
                </c:pt>
                <c:pt idx="37194">
                  <c:v>371.939999999806</c:v>
                </c:pt>
                <c:pt idx="37195">
                  <c:v>371.949999999806</c:v>
                </c:pt>
                <c:pt idx="37196">
                  <c:v>371.959999999806</c:v>
                </c:pt>
                <c:pt idx="37197">
                  <c:v>371.969999999806</c:v>
                </c:pt>
                <c:pt idx="37198">
                  <c:v>371.979999999806</c:v>
                </c:pt>
                <c:pt idx="37199">
                  <c:v>371.989999999806</c:v>
                </c:pt>
                <c:pt idx="37200">
                  <c:v>371.999999999806</c:v>
                </c:pt>
                <c:pt idx="37201">
                  <c:v>372.009999999806</c:v>
                </c:pt>
                <c:pt idx="37202">
                  <c:v>372.019999999806</c:v>
                </c:pt>
                <c:pt idx="37203">
                  <c:v>372.029999999806</c:v>
                </c:pt>
                <c:pt idx="37204">
                  <c:v>372.039999999806</c:v>
                </c:pt>
                <c:pt idx="37205">
                  <c:v>372.049999999806</c:v>
                </c:pt>
                <c:pt idx="37206">
                  <c:v>372.059999999806</c:v>
                </c:pt>
                <c:pt idx="37207">
                  <c:v>372.069999999806</c:v>
                </c:pt>
                <c:pt idx="37208">
                  <c:v>372.079999999806</c:v>
                </c:pt>
                <c:pt idx="37209">
                  <c:v>372.0899999998061</c:v>
                </c:pt>
                <c:pt idx="37210">
                  <c:v>372.099999999806</c:v>
                </c:pt>
                <c:pt idx="37211">
                  <c:v>372.109999999806</c:v>
                </c:pt>
                <c:pt idx="37212">
                  <c:v>372.119999999806</c:v>
                </c:pt>
                <c:pt idx="37213">
                  <c:v>372.129999999806</c:v>
                </c:pt>
                <c:pt idx="37214">
                  <c:v>372.139999999806</c:v>
                </c:pt>
                <c:pt idx="37215">
                  <c:v>372.1499999998061</c:v>
                </c:pt>
                <c:pt idx="37216">
                  <c:v>372.159999999806</c:v>
                </c:pt>
                <c:pt idx="37217">
                  <c:v>372.169999999806</c:v>
                </c:pt>
                <c:pt idx="37218">
                  <c:v>372.179999999806</c:v>
                </c:pt>
                <c:pt idx="37219">
                  <c:v>372.189999999806</c:v>
                </c:pt>
                <c:pt idx="37220">
                  <c:v>372.199999999806</c:v>
                </c:pt>
                <c:pt idx="37221">
                  <c:v>372.209999999806</c:v>
                </c:pt>
                <c:pt idx="37222">
                  <c:v>372.219999999806</c:v>
                </c:pt>
                <c:pt idx="37223">
                  <c:v>372.229999999806</c:v>
                </c:pt>
                <c:pt idx="37224">
                  <c:v>372.239999999806</c:v>
                </c:pt>
                <c:pt idx="37225">
                  <c:v>372.249999999806</c:v>
                </c:pt>
                <c:pt idx="37226">
                  <c:v>372.259999999806</c:v>
                </c:pt>
                <c:pt idx="37227">
                  <c:v>372.269999999806</c:v>
                </c:pt>
                <c:pt idx="37228">
                  <c:v>372.279999999806</c:v>
                </c:pt>
                <c:pt idx="37229">
                  <c:v>372.289999999806</c:v>
                </c:pt>
                <c:pt idx="37230">
                  <c:v>372.299999999806</c:v>
                </c:pt>
                <c:pt idx="37231">
                  <c:v>372.309999999806</c:v>
                </c:pt>
                <c:pt idx="37232">
                  <c:v>372.319999999806</c:v>
                </c:pt>
                <c:pt idx="37233">
                  <c:v>372.329999999806</c:v>
                </c:pt>
                <c:pt idx="37234">
                  <c:v>372.3399999998061</c:v>
                </c:pt>
                <c:pt idx="37235">
                  <c:v>372.349999999806</c:v>
                </c:pt>
                <c:pt idx="37236">
                  <c:v>372.359999999806</c:v>
                </c:pt>
                <c:pt idx="37237">
                  <c:v>372.369999999806</c:v>
                </c:pt>
                <c:pt idx="37238">
                  <c:v>372.379999999806</c:v>
                </c:pt>
                <c:pt idx="37239">
                  <c:v>372.389999999806</c:v>
                </c:pt>
                <c:pt idx="37240">
                  <c:v>372.3999999998061</c:v>
                </c:pt>
                <c:pt idx="37241">
                  <c:v>372.409999999806</c:v>
                </c:pt>
                <c:pt idx="37242">
                  <c:v>372.419999999806</c:v>
                </c:pt>
                <c:pt idx="37243">
                  <c:v>372.429999999806</c:v>
                </c:pt>
                <c:pt idx="37244">
                  <c:v>372.439999999806</c:v>
                </c:pt>
                <c:pt idx="37245">
                  <c:v>372.449999999806</c:v>
                </c:pt>
                <c:pt idx="37246">
                  <c:v>372.459999999806</c:v>
                </c:pt>
                <c:pt idx="37247">
                  <c:v>372.469999999806</c:v>
                </c:pt>
                <c:pt idx="37248">
                  <c:v>372.479999999806</c:v>
                </c:pt>
                <c:pt idx="37249">
                  <c:v>372.489999999806</c:v>
                </c:pt>
                <c:pt idx="37250">
                  <c:v>372.499999999806</c:v>
                </c:pt>
                <c:pt idx="37251">
                  <c:v>372.509999999806</c:v>
                </c:pt>
                <c:pt idx="37252">
                  <c:v>372.519999999806</c:v>
                </c:pt>
                <c:pt idx="37253">
                  <c:v>372.529999999806</c:v>
                </c:pt>
                <c:pt idx="37254">
                  <c:v>372.539999999806</c:v>
                </c:pt>
                <c:pt idx="37255">
                  <c:v>372.549999999806</c:v>
                </c:pt>
                <c:pt idx="37256">
                  <c:v>372.559999999806</c:v>
                </c:pt>
                <c:pt idx="37257">
                  <c:v>372.569999999806</c:v>
                </c:pt>
                <c:pt idx="37258">
                  <c:v>372.579999999806</c:v>
                </c:pt>
                <c:pt idx="37259">
                  <c:v>372.5899999998061</c:v>
                </c:pt>
                <c:pt idx="37260">
                  <c:v>372.599999999806</c:v>
                </c:pt>
                <c:pt idx="37261">
                  <c:v>372.609999999806</c:v>
                </c:pt>
                <c:pt idx="37262">
                  <c:v>372.619999999806</c:v>
                </c:pt>
                <c:pt idx="37263">
                  <c:v>372.629999999806</c:v>
                </c:pt>
                <c:pt idx="37264">
                  <c:v>372.639999999806</c:v>
                </c:pt>
                <c:pt idx="37265">
                  <c:v>372.6499999998061</c:v>
                </c:pt>
                <c:pt idx="37266">
                  <c:v>372.659999999806</c:v>
                </c:pt>
                <c:pt idx="37267">
                  <c:v>372.669999999806</c:v>
                </c:pt>
                <c:pt idx="37268">
                  <c:v>372.679999999806</c:v>
                </c:pt>
                <c:pt idx="37269">
                  <c:v>372.689999999806</c:v>
                </c:pt>
                <c:pt idx="37270">
                  <c:v>372.699999999806</c:v>
                </c:pt>
                <c:pt idx="37271">
                  <c:v>372.709999999806</c:v>
                </c:pt>
                <c:pt idx="37272">
                  <c:v>372.719999999806</c:v>
                </c:pt>
                <c:pt idx="37273">
                  <c:v>372.729999999806</c:v>
                </c:pt>
                <c:pt idx="37274">
                  <c:v>372.739999999806</c:v>
                </c:pt>
                <c:pt idx="37275">
                  <c:v>372.749999999806</c:v>
                </c:pt>
                <c:pt idx="37276">
                  <c:v>372.759999999806</c:v>
                </c:pt>
                <c:pt idx="37277">
                  <c:v>372.769999999806</c:v>
                </c:pt>
                <c:pt idx="37278">
                  <c:v>372.779999999805</c:v>
                </c:pt>
                <c:pt idx="37279">
                  <c:v>372.789999999805</c:v>
                </c:pt>
                <c:pt idx="37280">
                  <c:v>372.7999999998049</c:v>
                </c:pt>
                <c:pt idx="37281">
                  <c:v>372.809999999805</c:v>
                </c:pt>
                <c:pt idx="37282">
                  <c:v>372.819999999805</c:v>
                </c:pt>
                <c:pt idx="37283">
                  <c:v>372.829999999805</c:v>
                </c:pt>
                <c:pt idx="37284">
                  <c:v>372.839999999805</c:v>
                </c:pt>
                <c:pt idx="37285">
                  <c:v>372.849999999805</c:v>
                </c:pt>
                <c:pt idx="37286">
                  <c:v>372.859999999805</c:v>
                </c:pt>
                <c:pt idx="37287">
                  <c:v>372.869999999805</c:v>
                </c:pt>
                <c:pt idx="37288">
                  <c:v>372.879999999805</c:v>
                </c:pt>
                <c:pt idx="37289">
                  <c:v>372.889999999805</c:v>
                </c:pt>
                <c:pt idx="37290">
                  <c:v>372.899999999805</c:v>
                </c:pt>
                <c:pt idx="37291">
                  <c:v>372.909999999805</c:v>
                </c:pt>
                <c:pt idx="37292">
                  <c:v>372.919999999805</c:v>
                </c:pt>
                <c:pt idx="37293">
                  <c:v>372.9299999998049</c:v>
                </c:pt>
                <c:pt idx="37294">
                  <c:v>372.939999999805</c:v>
                </c:pt>
                <c:pt idx="37295">
                  <c:v>372.949999999805</c:v>
                </c:pt>
                <c:pt idx="37296">
                  <c:v>372.959999999805</c:v>
                </c:pt>
                <c:pt idx="37297">
                  <c:v>372.969999999805</c:v>
                </c:pt>
                <c:pt idx="37298">
                  <c:v>372.979999999805</c:v>
                </c:pt>
                <c:pt idx="37299">
                  <c:v>372.9899999998049</c:v>
                </c:pt>
                <c:pt idx="37300">
                  <c:v>372.999999999805</c:v>
                </c:pt>
                <c:pt idx="37301">
                  <c:v>373.009999999805</c:v>
                </c:pt>
                <c:pt idx="37302">
                  <c:v>373.019999999805</c:v>
                </c:pt>
                <c:pt idx="37303">
                  <c:v>373.029999999805</c:v>
                </c:pt>
                <c:pt idx="37304">
                  <c:v>373.039999999805</c:v>
                </c:pt>
                <c:pt idx="37305">
                  <c:v>373.049999999805</c:v>
                </c:pt>
                <c:pt idx="37306">
                  <c:v>373.059999999805</c:v>
                </c:pt>
                <c:pt idx="37307">
                  <c:v>373.069999999805</c:v>
                </c:pt>
                <c:pt idx="37308">
                  <c:v>373.079999999805</c:v>
                </c:pt>
                <c:pt idx="37309">
                  <c:v>373.089999999805</c:v>
                </c:pt>
                <c:pt idx="37310">
                  <c:v>373.099999999805</c:v>
                </c:pt>
                <c:pt idx="37311">
                  <c:v>373.109999999805</c:v>
                </c:pt>
                <c:pt idx="37312">
                  <c:v>373.119999999805</c:v>
                </c:pt>
                <c:pt idx="37313">
                  <c:v>373.129999999805</c:v>
                </c:pt>
                <c:pt idx="37314">
                  <c:v>373.139999999805</c:v>
                </c:pt>
                <c:pt idx="37315">
                  <c:v>373.149999999805</c:v>
                </c:pt>
                <c:pt idx="37316">
                  <c:v>373.159999999805</c:v>
                </c:pt>
                <c:pt idx="37317">
                  <c:v>373.169999999805</c:v>
                </c:pt>
                <c:pt idx="37318">
                  <c:v>373.179999999805</c:v>
                </c:pt>
                <c:pt idx="37319">
                  <c:v>373.189999999805</c:v>
                </c:pt>
                <c:pt idx="37320">
                  <c:v>373.199999999805</c:v>
                </c:pt>
                <c:pt idx="37321">
                  <c:v>373.209999999805</c:v>
                </c:pt>
                <c:pt idx="37322">
                  <c:v>373.219999999805</c:v>
                </c:pt>
                <c:pt idx="37323">
                  <c:v>373.229999999805</c:v>
                </c:pt>
                <c:pt idx="37324">
                  <c:v>373.2399999998049</c:v>
                </c:pt>
                <c:pt idx="37325">
                  <c:v>373.2499999998051</c:v>
                </c:pt>
                <c:pt idx="37326">
                  <c:v>373.259999999805</c:v>
                </c:pt>
                <c:pt idx="37327">
                  <c:v>373.269999999805</c:v>
                </c:pt>
                <c:pt idx="37328">
                  <c:v>373.279999999805</c:v>
                </c:pt>
                <c:pt idx="37329">
                  <c:v>373.289999999805</c:v>
                </c:pt>
                <c:pt idx="37330">
                  <c:v>373.2999999998049</c:v>
                </c:pt>
                <c:pt idx="37331">
                  <c:v>373.309999999805</c:v>
                </c:pt>
                <c:pt idx="37332">
                  <c:v>373.319999999805</c:v>
                </c:pt>
                <c:pt idx="37333">
                  <c:v>373.329999999805</c:v>
                </c:pt>
                <c:pt idx="37334">
                  <c:v>373.339999999805</c:v>
                </c:pt>
                <c:pt idx="37335">
                  <c:v>373.349999999805</c:v>
                </c:pt>
                <c:pt idx="37336">
                  <c:v>373.359999999805</c:v>
                </c:pt>
                <c:pt idx="37337">
                  <c:v>373.369999999805</c:v>
                </c:pt>
                <c:pt idx="37338">
                  <c:v>373.379999999805</c:v>
                </c:pt>
                <c:pt idx="37339">
                  <c:v>373.389999999805</c:v>
                </c:pt>
                <c:pt idx="37340">
                  <c:v>373.399999999805</c:v>
                </c:pt>
                <c:pt idx="37341">
                  <c:v>373.409999999805</c:v>
                </c:pt>
                <c:pt idx="37342">
                  <c:v>373.419999999805</c:v>
                </c:pt>
                <c:pt idx="37343">
                  <c:v>373.4299999998049</c:v>
                </c:pt>
                <c:pt idx="37344">
                  <c:v>373.439999999805</c:v>
                </c:pt>
                <c:pt idx="37345">
                  <c:v>373.449999999805</c:v>
                </c:pt>
                <c:pt idx="37346">
                  <c:v>373.459999999805</c:v>
                </c:pt>
                <c:pt idx="37347">
                  <c:v>373.469999999805</c:v>
                </c:pt>
                <c:pt idx="37348">
                  <c:v>373.479999999805</c:v>
                </c:pt>
                <c:pt idx="37349">
                  <c:v>373.4899999998049</c:v>
                </c:pt>
                <c:pt idx="37350">
                  <c:v>373.499999999805</c:v>
                </c:pt>
                <c:pt idx="37351">
                  <c:v>373.509999999805</c:v>
                </c:pt>
                <c:pt idx="37352">
                  <c:v>373.519999999805</c:v>
                </c:pt>
                <c:pt idx="37353">
                  <c:v>373.529999999805</c:v>
                </c:pt>
                <c:pt idx="37354">
                  <c:v>373.539999999805</c:v>
                </c:pt>
                <c:pt idx="37355">
                  <c:v>373.549999999805</c:v>
                </c:pt>
                <c:pt idx="37356">
                  <c:v>373.559999999805</c:v>
                </c:pt>
                <c:pt idx="37357">
                  <c:v>373.569999999805</c:v>
                </c:pt>
                <c:pt idx="37358">
                  <c:v>373.579999999805</c:v>
                </c:pt>
                <c:pt idx="37359">
                  <c:v>373.589999999805</c:v>
                </c:pt>
                <c:pt idx="37360">
                  <c:v>373.599999999805</c:v>
                </c:pt>
                <c:pt idx="37361">
                  <c:v>373.609999999805</c:v>
                </c:pt>
                <c:pt idx="37362">
                  <c:v>373.619999999805</c:v>
                </c:pt>
                <c:pt idx="37363">
                  <c:v>373.629999999805</c:v>
                </c:pt>
                <c:pt idx="37364">
                  <c:v>373.639999999805</c:v>
                </c:pt>
                <c:pt idx="37365">
                  <c:v>373.649999999805</c:v>
                </c:pt>
                <c:pt idx="37366">
                  <c:v>373.659999999805</c:v>
                </c:pt>
                <c:pt idx="37367">
                  <c:v>373.669999999805</c:v>
                </c:pt>
                <c:pt idx="37368">
                  <c:v>373.679999999805</c:v>
                </c:pt>
                <c:pt idx="37369">
                  <c:v>373.689999999805</c:v>
                </c:pt>
                <c:pt idx="37370">
                  <c:v>373.699999999805</c:v>
                </c:pt>
                <c:pt idx="37371">
                  <c:v>373.709999999805</c:v>
                </c:pt>
                <c:pt idx="37372">
                  <c:v>373.719999999805</c:v>
                </c:pt>
                <c:pt idx="37373">
                  <c:v>373.729999999805</c:v>
                </c:pt>
                <c:pt idx="37374">
                  <c:v>373.7399999998049</c:v>
                </c:pt>
                <c:pt idx="37375">
                  <c:v>373.7499999998051</c:v>
                </c:pt>
                <c:pt idx="37376">
                  <c:v>373.759999999805</c:v>
                </c:pt>
                <c:pt idx="37377">
                  <c:v>373.769999999805</c:v>
                </c:pt>
                <c:pt idx="37378">
                  <c:v>373.779999999805</c:v>
                </c:pt>
                <c:pt idx="37379">
                  <c:v>373.789999999805</c:v>
                </c:pt>
                <c:pt idx="37380">
                  <c:v>373.7999999998049</c:v>
                </c:pt>
                <c:pt idx="37381">
                  <c:v>373.809999999805</c:v>
                </c:pt>
                <c:pt idx="37382">
                  <c:v>373.819999999805</c:v>
                </c:pt>
                <c:pt idx="37383">
                  <c:v>373.829999999805</c:v>
                </c:pt>
                <c:pt idx="37384">
                  <c:v>373.839999999805</c:v>
                </c:pt>
                <c:pt idx="37385">
                  <c:v>373.849999999805</c:v>
                </c:pt>
                <c:pt idx="37386">
                  <c:v>373.859999999805</c:v>
                </c:pt>
                <c:pt idx="37387">
                  <c:v>373.869999999805</c:v>
                </c:pt>
                <c:pt idx="37388">
                  <c:v>373.879999999804</c:v>
                </c:pt>
                <c:pt idx="37389">
                  <c:v>373.889999999804</c:v>
                </c:pt>
                <c:pt idx="37390">
                  <c:v>373.899999999804</c:v>
                </c:pt>
                <c:pt idx="37391">
                  <c:v>373.909999999804</c:v>
                </c:pt>
                <c:pt idx="37392">
                  <c:v>373.919999999804</c:v>
                </c:pt>
                <c:pt idx="37393">
                  <c:v>373.929999999804</c:v>
                </c:pt>
                <c:pt idx="37394">
                  <c:v>373.9399999998039</c:v>
                </c:pt>
                <c:pt idx="37395">
                  <c:v>373.949999999804</c:v>
                </c:pt>
                <c:pt idx="37396">
                  <c:v>373.959999999804</c:v>
                </c:pt>
                <c:pt idx="37397">
                  <c:v>373.969999999804</c:v>
                </c:pt>
                <c:pt idx="37398">
                  <c:v>373.979999999804</c:v>
                </c:pt>
                <c:pt idx="37399">
                  <c:v>373.989999999804</c:v>
                </c:pt>
                <c:pt idx="37400">
                  <c:v>373.9999999998039</c:v>
                </c:pt>
                <c:pt idx="37401">
                  <c:v>374.0099999998041</c:v>
                </c:pt>
                <c:pt idx="37402">
                  <c:v>374.019999999804</c:v>
                </c:pt>
                <c:pt idx="37403">
                  <c:v>374.029999999804</c:v>
                </c:pt>
                <c:pt idx="37404">
                  <c:v>374.039999999804</c:v>
                </c:pt>
                <c:pt idx="37405">
                  <c:v>374.049999999804</c:v>
                </c:pt>
                <c:pt idx="37406">
                  <c:v>374.059999999804</c:v>
                </c:pt>
                <c:pt idx="37407">
                  <c:v>374.069999999804</c:v>
                </c:pt>
                <c:pt idx="37408">
                  <c:v>374.079999999804</c:v>
                </c:pt>
                <c:pt idx="37409">
                  <c:v>374.089999999804</c:v>
                </c:pt>
                <c:pt idx="37410">
                  <c:v>374.099999999804</c:v>
                </c:pt>
                <c:pt idx="37411">
                  <c:v>374.109999999804</c:v>
                </c:pt>
                <c:pt idx="37412">
                  <c:v>374.119999999804</c:v>
                </c:pt>
                <c:pt idx="37413">
                  <c:v>374.129999999804</c:v>
                </c:pt>
                <c:pt idx="37414">
                  <c:v>374.139999999804</c:v>
                </c:pt>
                <c:pt idx="37415">
                  <c:v>374.149999999804</c:v>
                </c:pt>
                <c:pt idx="37416">
                  <c:v>374.159999999804</c:v>
                </c:pt>
                <c:pt idx="37417">
                  <c:v>374.169999999804</c:v>
                </c:pt>
                <c:pt idx="37418">
                  <c:v>374.179999999804</c:v>
                </c:pt>
                <c:pt idx="37419">
                  <c:v>374.189999999804</c:v>
                </c:pt>
                <c:pt idx="37420">
                  <c:v>374.199999999804</c:v>
                </c:pt>
                <c:pt idx="37421">
                  <c:v>374.209999999804</c:v>
                </c:pt>
                <c:pt idx="37422">
                  <c:v>374.219999999804</c:v>
                </c:pt>
                <c:pt idx="37423">
                  <c:v>374.229999999804</c:v>
                </c:pt>
                <c:pt idx="37424">
                  <c:v>374.239999999804</c:v>
                </c:pt>
                <c:pt idx="37425">
                  <c:v>374.249999999804</c:v>
                </c:pt>
                <c:pt idx="37426">
                  <c:v>374.2599999998041</c:v>
                </c:pt>
                <c:pt idx="37427">
                  <c:v>374.269999999804</c:v>
                </c:pt>
                <c:pt idx="37428">
                  <c:v>374.279999999804</c:v>
                </c:pt>
                <c:pt idx="37429">
                  <c:v>374.289999999804</c:v>
                </c:pt>
                <c:pt idx="37430">
                  <c:v>374.299999999804</c:v>
                </c:pt>
                <c:pt idx="37431">
                  <c:v>374.309999999804</c:v>
                </c:pt>
                <c:pt idx="37432">
                  <c:v>374.319999999804</c:v>
                </c:pt>
                <c:pt idx="37433">
                  <c:v>374.329999999804</c:v>
                </c:pt>
                <c:pt idx="37434">
                  <c:v>374.339999999804</c:v>
                </c:pt>
                <c:pt idx="37435">
                  <c:v>374.3499999998041</c:v>
                </c:pt>
                <c:pt idx="37436">
                  <c:v>374.359999999804</c:v>
                </c:pt>
                <c:pt idx="37437">
                  <c:v>374.369999999804</c:v>
                </c:pt>
                <c:pt idx="37438">
                  <c:v>374.379999999804</c:v>
                </c:pt>
                <c:pt idx="37439">
                  <c:v>374.389999999804</c:v>
                </c:pt>
                <c:pt idx="37440">
                  <c:v>374.399999999804</c:v>
                </c:pt>
                <c:pt idx="37441">
                  <c:v>374.409999999804</c:v>
                </c:pt>
                <c:pt idx="37442">
                  <c:v>374.419999999804</c:v>
                </c:pt>
                <c:pt idx="37443">
                  <c:v>374.429999999804</c:v>
                </c:pt>
                <c:pt idx="37444">
                  <c:v>374.4399999998039</c:v>
                </c:pt>
                <c:pt idx="37445">
                  <c:v>374.449999999804</c:v>
                </c:pt>
                <c:pt idx="37446">
                  <c:v>374.459999999804</c:v>
                </c:pt>
                <c:pt idx="37447">
                  <c:v>374.469999999804</c:v>
                </c:pt>
                <c:pt idx="37448">
                  <c:v>374.479999999804</c:v>
                </c:pt>
                <c:pt idx="37449">
                  <c:v>374.489999999804</c:v>
                </c:pt>
                <c:pt idx="37450">
                  <c:v>374.4999999998039</c:v>
                </c:pt>
                <c:pt idx="37451">
                  <c:v>374.5099999998041</c:v>
                </c:pt>
                <c:pt idx="37452">
                  <c:v>374.519999999804</c:v>
                </c:pt>
                <c:pt idx="37453">
                  <c:v>374.529999999804</c:v>
                </c:pt>
                <c:pt idx="37454">
                  <c:v>374.539999999804</c:v>
                </c:pt>
                <c:pt idx="37455">
                  <c:v>374.549999999804</c:v>
                </c:pt>
                <c:pt idx="37456">
                  <c:v>374.559999999804</c:v>
                </c:pt>
                <c:pt idx="37457">
                  <c:v>374.569999999804</c:v>
                </c:pt>
                <c:pt idx="37458">
                  <c:v>374.579999999804</c:v>
                </c:pt>
                <c:pt idx="37459">
                  <c:v>374.589999999804</c:v>
                </c:pt>
                <c:pt idx="37460">
                  <c:v>374.599999999804</c:v>
                </c:pt>
                <c:pt idx="37461">
                  <c:v>374.609999999804</c:v>
                </c:pt>
                <c:pt idx="37462">
                  <c:v>374.619999999804</c:v>
                </c:pt>
                <c:pt idx="37463">
                  <c:v>374.629999999804</c:v>
                </c:pt>
                <c:pt idx="37464">
                  <c:v>374.639999999804</c:v>
                </c:pt>
                <c:pt idx="37465">
                  <c:v>374.649999999804</c:v>
                </c:pt>
                <c:pt idx="37466">
                  <c:v>374.659999999804</c:v>
                </c:pt>
                <c:pt idx="37467">
                  <c:v>374.669999999804</c:v>
                </c:pt>
                <c:pt idx="37468">
                  <c:v>374.679999999804</c:v>
                </c:pt>
                <c:pt idx="37469">
                  <c:v>374.689999999804</c:v>
                </c:pt>
                <c:pt idx="37470">
                  <c:v>374.699999999804</c:v>
                </c:pt>
                <c:pt idx="37471">
                  <c:v>374.709999999804</c:v>
                </c:pt>
                <c:pt idx="37472">
                  <c:v>374.719999999804</c:v>
                </c:pt>
                <c:pt idx="37473">
                  <c:v>374.729999999804</c:v>
                </c:pt>
                <c:pt idx="37474">
                  <c:v>374.739999999804</c:v>
                </c:pt>
                <c:pt idx="37475">
                  <c:v>374.749999999804</c:v>
                </c:pt>
                <c:pt idx="37476">
                  <c:v>374.7599999998041</c:v>
                </c:pt>
                <c:pt idx="37477">
                  <c:v>374.769999999804</c:v>
                </c:pt>
                <c:pt idx="37478">
                  <c:v>374.779999999804</c:v>
                </c:pt>
                <c:pt idx="37479">
                  <c:v>374.789999999804</c:v>
                </c:pt>
                <c:pt idx="37480">
                  <c:v>374.799999999804</c:v>
                </c:pt>
                <c:pt idx="37481">
                  <c:v>374.809999999804</c:v>
                </c:pt>
                <c:pt idx="37482">
                  <c:v>374.819999999804</c:v>
                </c:pt>
                <c:pt idx="37483">
                  <c:v>374.829999999804</c:v>
                </c:pt>
                <c:pt idx="37484">
                  <c:v>374.839999999804</c:v>
                </c:pt>
                <c:pt idx="37485">
                  <c:v>374.8499999998041</c:v>
                </c:pt>
                <c:pt idx="37486">
                  <c:v>374.859999999804</c:v>
                </c:pt>
                <c:pt idx="37487">
                  <c:v>374.869999999804</c:v>
                </c:pt>
                <c:pt idx="37488">
                  <c:v>374.879999999804</c:v>
                </c:pt>
                <c:pt idx="37489">
                  <c:v>374.889999999804</c:v>
                </c:pt>
                <c:pt idx="37490">
                  <c:v>374.899999999804</c:v>
                </c:pt>
                <c:pt idx="37491">
                  <c:v>374.909999999804</c:v>
                </c:pt>
                <c:pt idx="37492">
                  <c:v>374.919999999804</c:v>
                </c:pt>
                <c:pt idx="37493">
                  <c:v>374.929999999804</c:v>
                </c:pt>
                <c:pt idx="37494">
                  <c:v>374.9399999998039</c:v>
                </c:pt>
                <c:pt idx="37495">
                  <c:v>374.949999999804</c:v>
                </c:pt>
                <c:pt idx="37496">
                  <c:v>374.959999999804</c:v>
                </c:pt>
                <c:pt idx="37497">
                  <c:v>374.969999999804</c:v>
                </c:pt>
                <c:pt idx="37498">
                  <c:v>374.979999999803</c:v>
                </c:pt>
                <c:pt idx="37499">
                  <c:v>374.989999999803</c:v>
                </c:pt>
                <c:pt idx="37500">
                  <c:v>374.9999999998029</c:v>
                </c:pt>
                <c:pt idx="37501">
                  <c:v>375.009999999803</c:v>
                </c:pt>
                <c:pt idx="37502">
                  <c:v>375.019999999803</c:v>
                </c:pt>
                <c:pt idx="37503">
                  <c:v>375.029999999803</c:v>
                </c:pt>
                <c:pt idx="37504">
                  <c:v>375.039999999803</c:v>
                </c:pt>
                <c:pt idx="37505">
                  <c:v>375.049999999803</c:v>
                </c:pt>
                <c:pt idx="37506">
                  <c:v>375.059999999803</c:v>
                </c:pt>
                <c:pt idx="37507">
                  <c:v>375.069999999803</c:v>
                </c:pt>
                <c:pt idx="37508">
                  <c:v>375.079999999803</c:v>
                </c:pt>
                <c:pt idx="37509">
                  <c:v>375.089999999803</c:v>
                </c:pt>
                <c:pt idx="37510">
                  <c:v>375.099999999803</c:v>
                </c:pt>
                <c:pt idx="37511">
                  <c:v>375.109999999803</c:v>
                </c:pt>
                <c:pt idx="37512">
                  <c:v>375.119999999803</c:v>
                </c:pt>
                <c:pt idx="37513">
                  <c:v>375.129999999803</c:v>
                </c:pt>
                <c:pt idx="37514">
                  <c:v>375.139999999803</c:v>
                </c:pt>
                <c:pt idx="37515">
                  <c:v>375.149999999803</c:v>
                </c:pt>
                <c:pt idx="37516">
                  <c:v>375.159999999803</c:v>
                </c:pt>
                <c:pt idx="37517">
                  <c:v>375.169999999803</c:v>
                </c:pt>
                <c:pt idx="37518">
                  <c:v>375.179999999803</c:v>
                </c:pt>
                <c:pt idx="37519">
                  <c:v>375.189999999803</c:v>
                </c:pt>
                <c:pt idx="37520">
                  <c:v>375.1999999998031</c:v>
                </c:pt>
                <c:pt idx="37521">
                  <c:v>375.209999999803</c:v>
                </c:pt>
                <c:pt idx="37522">
                  <c:v>375.219999999803</c:v>
                </c:pt>
                <c:pt idx="37523">
                  <c:v>375.229999999803</c:v>
                </c:pt>
                <c:pt idx="37524">
                  <c:v>375.239999999803</c:v>
                </c:pt>
                <c:pt idx="37525">
                  <c:v>375.249999999803</c:v>
                </c:pt>
                <c:pt idx="37526">
                  <c:v>375.259999999803</c:v>
                </c:pt>
                <c:pt idx="37527">
                  <c:v>375.269999999803</c:v>
                </c:pt>
                <c:pt idx="37528">
                  <c:v>375.279999999803</c:v>
                </c:pt>
                <c:pt idx="37529">
                  <c:v>375.289999999803</c:v>
                </c:pt>
                <c:pt idx="37530">
                  <c:v>375.299999999803</c:v>
                </c:pt>
                <c:pt idx="37531">
                  <c:v>375.309999999803</c:v>
                </c:pt>
                <c:pt idx="37532">
                  <c:v>375.319999999803</c:v>
                </c:pt>
                <c:pt idx="37533">
                  <c:v>375.329999999803</c:v>
                </c:pt>
                <c:pt idx="37534">
                  <c:v>375.339999999803</c:v>
                </c:pt>
                <c:pt idx="37535">
                  <c:v>375.349999999803</c:v>
                </c:pt>
                <c:pt idx="37536">
                  <c:v>375.359999999803</c:v>
                </c:pt>
                <c:pt idx="37537">
                  <c:v>375.369999999803</c:v>
                </c:pt>
                <c:pt idx="37538">
                  <c:v>375.379999999803</c:v>
                </c:pt>
                <c:pt idx="37539">
                  <c:v>375.389999999803</c:v>
                </c:pt>
                <c:pt idx="37540">
                  <c:v>375.399999999803</c:v>
                </c:pt>
                <c:pt idx="37541">
                  <c:v>375.409999999803</c:v>
                </c:pt>
                <c:pt idx="37542">
                  <c:v>375.419999999803</c:v>
                </c:pt>
                <c:pt idx="37543">
                  <c:v>375.429999999803</c:v>
                </c:pt>
                <c:pt idx="37544">
                  <c:v>375.4399999998029</c:v>
                </c:pt>
                <c:pt idx="37545">
                  <c:v>375.4499999998031</c:v>
                </c:pt>
                <c:pt idx="37546">
                  <c:v>375.459999999803</c:v>
                </c:pt>
                <c:pt idx="37547">
                  <c:v>375.469999999803</c:v>
                </c:pt>
                <c:pt idx="37548">
                  <c:v>375.479999999803</c:v>
                </c:pt>
                <c:pt idx="37549">
                  <c:v>375.489999999803</c:v>
                </c:pt>
                <c:pt idx="37550">
                  <c:v>375.4999999998029</c:v>
                </c:pt>
                <c:pt idx="37551">
                  <c:v>375.509999999803</c:v>
                </c:pt>
                <c:pt idx="37552">
                  <c:v>375.519999999803</c:v>
                </c:pt>
                <c:pt idx="37553">
                  <c:v>375.529999999803</c:v>
                </c:pt>
                <c:pt idx="37554">
                  <c:v>375.539999999803</c:v>
                </c:pt>
                <c:pt idx="37555">
                  <c:v>375.549999999803</c:v>
                </c:pt>
                <c:pt idx="37556">
                  <c:v>375.559999999803</c:v>
                </c:pt>
                <c:pt idx="37557">
                  <c:v>375.569999999803</c:v>
                </c:pt>
                <c:pt idx="37558">
                  <c:v>375.579999999803</c:v>
                </c:pt>
                <c:pt idx="37559">
                  <c:v>375.589999999803</c:v>
                </c:pt>
                <c:pt idx="37560">
                  <c:v>375.599999999803</c:v>
                </c:pt>
                <c:pt idx="37561">
                  <c:v>375.609999999803</c:v>
                </c:pt>
                <c:pt idx="37562">
                  <c:v>375.619999999803</c:v>
                </c:pt>
                <c:pt idx="37563">
                  <c:v>375.629999999803</c:v>
                </c:pt>
                <c:pt idx="37564">
                  <c:v>375.639999999803</c:v>
                </c:pt>
                <c:pt idx="37565">
                  <c:v>375.649999999803</c:v>
                </c:pt>
                <c:pt idx="37566">
                  <c:v>375.659999999803</c:v>
                </c:pt>
                <c:pt idx="37567">
                  <c:v>375.669999999803</c:v>
                </c:pt>
                <c:pt idx="37568">
                  <c:v>375.679999999803</c:v>
                </c:pt>
                <c:pt idx="37569">
                  <c:v>375.689999999803</c:v>
                </c:pt>
                <c:pt idx="37570">
                  <c:v>375.6999999998031</c:v>
                </c:pt>
                <c:pt idx="37571">
                  <c:v>375.709999999803</c:v>
                </c:pt>
                <c:pt idx="37572">
                  <c:v>375.719999999803</c:v>
                </c:pt>
                <c:pt idx="37573">
                  <c:v>375.729999999803</c:v>
                </c:pt>
                <c:pt idx="37574">
                  <c:v>375.739999999803</c:v>
                </c:pt>
                <c:pt idx="37575">
                  <c:v>375.749999999803</c:v>
                </c:pt>
                <c:pt idx="37576">
                  <c:v>375.759999999803</c:v>
                </c:pt>
                <c:pt idx="37577">
                  <c:v>375.769999999803</c:v>
                </c:pt>
                <c:pt idx="37578">
                  <c:v>375.779999999803</c:v>
                </c:pt>
                <c:pt idx="37579">
                  <c:v>375.789999999803</c:v>
                </c:pt>
                <c:pt idx="37580">
                  <c:v>375.799999999803</c:v>
                </c:pt>
                <c:pt idx="37581">
                  <c:v>375.809999999803</c:v>
                </c:pt>
                <c:pt idx="37582">
                  <c:v>375.819999999803</c:v>
                </c:pt>
                <c:pt idx="37583">
                  <c:v>375.829999999803</c:v>
                </c:pt>
                <c:pt idx="37584">
                  <c:v>375.839999999803</c:v>
                </c:pt>
                <c:pt idx="37585">
                  <c:v>375.849999999803</c:v>
                </c:pt>
                <c:pt idx="37586">
                  <c:v>375.859999999803</c:v>
                </c:pt>
                <c:pt idx="37587">
                  <c:v>375.869999999803</c:v>
                </c:pt>
                <c:pt idx="37588">
                  <c:v>375.879999999803</c:v>
                </c:pt>
                <c:pt idx="37589">
                  <c:v>375.889999999803</c:v>
                </c:pt>
                <c:pt idx="37590">
                  <c:v>375.899999999803</c:v>
                </c:pt>
                <c:pt idx="37591">
                  <c:v>375.909999999803</c:v>
                </c:pt>
                <c:pt idx="37592">
                  <c:v>375.919999999803</c:v>
                </c:pt>
                <c:pt idx="37593">
                  <c:v>375.929999999803</c:v>
                </c:pt>
                <c:pt idx="37594">
                  <c:v>375.9399999998029</c:v>
                </c:pt>
                <c:pt idx="37595">
                  <c:v>375.9499999998031</c:v>
                </c:pt>
                <c:pt idx="37596">
                  <c:v>375.959999999803</c:v>
                </c:pt>
                <c:pt idx="37597">
                  <c:v>375.969999999803</c:v>
                </c:pt>
                <c:pt idx="37598">
                  <c:v>375.979999999803</c:v>
                </c:pt>
                <c:pt idx="37599">
                  <c:v>375.989999999803</c:v>
                </c:pt>
                <c:pt idx="37600">
                  <c:v>375.9999999998029</c:v>
                </c:pt>
                <c:pt idx="37601">
                  <c:v>376.009999999803</c:v>
                </c:pt>
                <c:pt idx="37602">
                  <c:v>376.019999999803</c:v>
                </c:pt>
                <c:pt idx="37603">
                  <c:v>376.029999999803</c:v>
                </c:pt>
                <c:pt idx="37604">
                  <c:v>376.039999999803</c:v>
                </c:pt>
                <c:pt idx="37605">
                  <c:v>376.049999999803</c:v>
                </c:pt>
                <c:pt idx="37606">
                  <c:v>376.059999999803</c:v>
                </c:pt>
                <c:pt idx="37607">
                  <c:v>376.069999999803</c:v>
                </c:pt>
                <c:pt idx="37608">
                  <c:v>376.079999999802</c:v>
                </c:pt>
                <c:pt idx="37609">
                  <c:v>376.089999999802</c:v>
                </c:pt>
                <c:pt idx="37610">
                  <c:v>376.099999999802</c:v>
                </c:pt>
                <c:pt idx="37611">
                  <c:v>376.1099999998021</c:v>
                </c:pt>
                <c:pt idx="37612">
                  <c:v>376.119999999802</c:v>
                </c:pt>
                <c:pt idx="37613">
                  <c:v>376.129999999802</c:v>
                </c:pt>
                <c:pt idx="37614">
                  <c:v>376.139999999802</c:v>
                </c:pt>
                <c:pt idx="37615">
                  <c:v>376.1499999998021</c:v>
                </c:pt>
                <c:pt idx="37616">
                  <c:v>376.159999999802</c:v>
                </c:pt>
                <c:pt idx="37617">
                  <c:v>376.169999999802</c:v>
                </c:pt>
                <c:pt idx="37618">
                  <c:v>376.179999999802</c:v>
                </c:pt>
                <c:pt idx="37619">
                  <c:v>376.189999999802</c:v>
                </c:pt>
                <c:pt idx="37620">
                  <c:v>376.199999999802</c:v>
                </c:pt>
                <c:pt idx="37621">
                  <c:v>376.2099999998021</c:v>
                </c:pt>
                <c:pt idx="37622">
                  <c:v>376.219999999802</c:v>
                </c:pt>
                <c:pt idx="37623">
                  <c:v>376.229999999802</c:v>
                </c:pt>
                <c:pt idx="37624">
                  <c:v>376.239999999802</c:v>
                </c:pt>
                <c:pt idx="37625">
                  <c:v>376.249999999802</c:v>
                </c:pt>
                <c:pt idx="37626">
                  <c:v>376.259999999802</c:v>
                </c:pt>
                <c:pt idx="37627">
                  <c:v>376.269999999802</c:v>
                </c:pt>
                <c:pt idx="37628">
                  <c:v>376.279999999802</c:v>
                </c:pt>
                <c:pt idx="37629">
                  <c:v>376.289999999802</c:v>
                </c:pt>
                <c:pt idx="37630">
                  <c:v>376.299999999802</c:v>
                </c:pt>
                <c:pt idx="37631">
                  <c:v>376.309999999802</c:v>
                </c:pt>
                <c:pt idx="37632">
                  <c:v>376.319999999802</c:v>
                </c:pt>
                <c:pt idx="37633">
                  <c:v>376.329999999802</c:v>
                </c:pt>
                <c:pt idx="37634">
                  <c:v>376.339999999802</c:v>
                </c:pt>
                <c:pt idx="37635">
                  <c:v>376.349999999802</c:v>
                </c:pt>
                <c:pt idx="37636">
                  <c:v>376.3599999998021</c:v>
                </c:pt>
                <c:pt idx="37637">
                  <c:v>376.369999999802</c:v>
                </c:pt>
                <c:pt idx="37638">
                  <c:v>376.379999999802</c:v>
                </c:pt>
                <c:pt idx="37639">
                  <c:v>376.389999999802</c:v>
                </c:pt>
                <c:pt idx="37640">
                  <c:v>376.399999999802</c:v>
                </c:pt>
                <c:pt idx="37641">
                  <c:v>376.409999999802</c:v>
                </c:pt>
                <c:pt idx="37642">
                  <c:v>376.419999999802</c:v>
                </c:pt>
                <c:pt idx="37643">
                  <c:v>376.429999999802</c:v>
                </c:pt>
                <c:pt idx="37644">
                  <c:v>376.439999999802</c:v>
                </c:pt>
                <c:pt idx="37645">
                  <c:v>376.449999999802</c:v>
                </c:pt>
                <c:pt idx="37646">
                  <c:v>376.4599999998021</c:v>
                </c:pt>
                <c:pt idx="37647">
                  <c:v>376.469999999802</c:v>
                </c:pt>
                <c:pt idx="37648">
                  <c:v>376.479999999802</c:v>
                </c:pt>
                <c:pt idx="37649">
                  <c:v>376.489999999802</c:v>
                </c:pt>
                <c:pt idx="37650">
                  <c:v>376.499999999802</c:v>
                </c:pt>
                <c:pt idx="37651">
                  <c:v>376.509999999802</c:v>
                </c:pt>
                <c:pt idx="37652">
                  <c:v>376.519999999802</c:v>
                </c:pt>
                <c:pt idx="37653">
                  <c:v>376.529999999802</c:v>
                </c:pt>
                <c:pt idx="37654">
                  <c:v>376.539999999802</c:v>
                </c:pt>
                <c:pt idx="37655">
                  <c:v>376.5499999998021</c:v>
                </c:pt>
                <c:pt idx="37656">
                  <c:v>376.559999999802</c:v>
                </c:pt>
                <c:pt idx="37657">
                  <c:v>376.569999999802</c:v>
                </c:pt>
                <c:pt idx="37658">
                  <c:v>376.579999999802</c:v>
                </c:pt>
                <c:pt idx="37659">
                  <c:v>376.589999999802</c:v>
                </c:pt>
                <c:pt idx="37660">
                  <c:v>376.599999999802</c:v>
                </c:pt>
                <c:pt idx="37661">
                  <c:v>376.6099999998021</c:v>
                </c:pt>
                <c:pt idx="37662">
                  <c:v>376.619999999802</c:v>
                </c:pt>
                <c:pt idx="37663">
                  <c:v>376.629999999802</c:v>
                </c:pt>
                <c:pt idx="37664">
                  <c:v>376.639999999802</c:v>
                </c:pt>
                <c:pt idx="37665">
                  <c:v>376.6499999998021</c:v>
                </c:pt>
                <c:pt idx="37666">
                  <c:v>376.659999999802</c:v>
                </c:pt>
                <c:pt idx="37667">
                  <c:v>376.669999999802</c:v>
                </c:pt>
                <c:pt idx="37668">
                  <c:v>376.679999999802</c:v>
                </c:pt>
                <c:pt idx="37669">
                  <c:v>376.689999999802</c:v>
                </c:pt>
                <c:pt idx="37670">
                  <c:v>376.699999999802</c:v>
                </c:pt>
                <c:pt idx="37671">
                  <c:v>376.7099999998021</c:v>
                </c:pt>
                <c:pt idx="37672">
                  <c:v>376.719999999802</c:v>
                </c:pt>
                <c:pt idx="37673">
                  <c:v>376.729999999802</c:v>
                </c:pt>
                <c:pt idx="37674">
                  <c:v>376.739999999802</c:v>
                </c:pt>
                <c:pt idx="37675">
                  <c:v>376.749999999802</c:v>
                </c:pt>
                <c:pt idx="37676">
                  <c:v>376.759999999802</c:v>
                </c:pt>
                <c:pt idx="37677">
                  <c:v>376.769999999802</c:v>
                </c:pt>
                <c:pt idx="37678">
                  <c:v>376.779999999802</c:v>
                </c:pt>
                <c:pt idx="37679">
                  <c:v>376.789999999802</c:v>
                </c:pt>
                <c:pt idx="37680">
                  <c:v>376.799999999802</c:v>
                </c:pt>
                <c:pt idx="37681">
                  <c:v>376.809999999802</c:v>
                </c:pt>
                <c:pt idx="37682">
                  <c:v>376.819999999802</c:v>
                </c:pt>
                <c:pt idx="37683">
                  <c:v>376.829999999802</c:v>
                </c:pt>
                <c:pt idx="37684">
                  <c:v>376.839999999802</c:v>
                </c:pt>
                <c:pt idx="37685">
                  <c:v>376.849999999802</c:v>
                </c:pt>
                <c:pt idx="37686">
                  <c:v>376.8599999998021</c:v>
                </c:pt>
                <c:pt idx="37687">
                  <c:v>376.869999999802</c:v>
                </c:pt>
                <c:pt idx="37688">
                  <c:v>376.879999999802</c:v>
                </c:pt>
                <c:pt idx="37689">
                  <c:v>376.889999999802</c:v>
                </c:pt>
                <c:pt idx="37690">
                  <c:v>376.899999999802</c:v>
                </c:pt>
                <c:pt idx="37691">
                  <c:v>376.909999999802</c:v>
                </c:pt>
                <c:pt idx="37692">
                  <c:v>376.919999999802</c:v>
                </c:pt>
                <c:pt idx="37693">
                  <c:v>376.929999999802</c:v>
                </c:pt>
                <c:pt idx="37694">
                  <c:v>376.939999999802</c:v>
                </c:pt>
                <c:pt idx="37695">
                  <c:v>376.949999999802</c:v>
                </c:pt>
                <c:pt idx="37696">
                  <c:v>376.9599999998021</c:v>
                </c:pt>
                <c:pt idx="37697">
                  <c:v>376.969999999802</c:v>
                </c:pt>
                <c:pt idx="37698">
                  <c:v>376.979999999802</c:v>
                </c:pt>
                <c:pt idx="37699">
                  <c:v>376.989999999802</c:v>
                </c:pt>
                <c:pt idx="37700">
                  <c:v>376.999999999802</c:v>
                </c:pt>
                <c:pt idx="37701">
                  <c:v>377.009999999802</c:v>
                </c:pt>
                <c:pt idx="37702">
                  <c:v>377.019999999802</c:v>
                </c:pt>
                <c:pt idx="37703">
                  <c:v>377.029999999802</c:v>
                </c:pt>
                <c:pt idx="37704">
                  <c:v>377.039999999802</c:v>
                </c:pt>
                <c:pt idx="37705">
                  <c:v>377.0499999998021</c:v>
                </c:pt>
                <c:pt idx="37706">
                  <c:v>377.059999999802</c:v>
                </c:pt>
                <c:pt idx="37707">
                  <c:v>377.069999999802</c:v>
                </c:pt>
                <c:pt idx="37708">
                  <c:v>377.079999999802</c:v>
                </c:pt>
                <c:pt idx="37709">
                  <c:v>377.089999999802</c:v>
                </c:pt>
                <c:pt idx="37710">
                  <c:v>377.099999999802</c:v>
                </c:pt>
                <c:pt idx="37711">
                  <c:v>377.1099999998021</c:v>
                </c:pt>
                <c:pt idx="37712">
                  <c:v>377.119999999802</c:v>
                </c:pt>
                <c:pt idx="37713">
                  <c:v>377.129999999802</c:v>
                </c:pt>
                <c:pt idx="37714">
                  <c:v>377.139999999802</c:v>
                </c:pt>
                <c:pt idx="37715">
                  <c:v>377.1499999998021</c:v>
                </c:pt>
                <c:pt idx="37716">
                  <c:v>377.159999999802</c:v>
                </c:pt>
                <c:pt idx="37717">
                  <c:v>377.169999999802</c:v>
                </c:pt>
                <c:pt idx="37718">
                  <c:v>377.179999999801</c:v>
                </c:pt>
                <c:pt idx="37719">
                  <c:v>377.189999999801</c:v>
                </c:pt>
                <c:pt idx="37720">
                  <c:v>377.199999999801</c:v>
                </c:pt>
                <c:pt idx="37721">
                  <c:v>377.2099999998011</c:v>
                </c:pt>
                <c:pt idx="37722">
                  <c:v>377.219999999801</c:v>
                </c:pt>
                <c:pt idx="37723">
                  <c:v>377.229999999801</c:v>
                </c:pt>
                <c:pt idx="37724">
                  <c:v>377.239999999801</c:v>
                </c:pt>
                <c:pt idx="37725">
                  <c:v>377.249999999801</c:v>
                </c:pt>
                <c:pt idx="37726">
                  <c:v>377.259999999801</c:v>
                </c:pt>
                <c:pt idx="37727">
                  <c:v>377.269999999801</c:v>
                </c:pt>
                <c:pt idx="37728">
                  <c:v>377.279999999801</c:v>
                </c:pt>
                <c:pt idx="37729">
                  <c:v>377.289999999801</c:v>
                </c:pt>
                <c:pt idx="37730">
                  <c:v>377.299999999801</c:v>
                </c:pt>
                <c:pt idx="37731">
                  <c:v>377.309999999801</c:v>
                </c:pt>
                <c:pt idx="37732">
                  <c:v>377.319999999801</c:v>
                </c:pt>
                <c:pt idx="37733">
                  <c:v>377.329999999801</c:v>
                </c:pt>
                <c:pt idx="37734">
                  <c:v>377.339999999801</c:v>
                </c:pt>
                <c:pt idx="37735">
                  <c:v>377.349999999801</c:v>
                </c:pt>
                <c:pt idx="37736">
                  <c:v>377.359999999801</c:v>
                </c:pt>
                <c:pt idx="37737">
                  <c:v>377.369999999801</c:v>
                </c:pt>
                <c:pt idx="37738">
                  <c:v>377.379999999801</c:v>
                </c:pt>
                <c:pt idx="37739">
                  <c:v>377.389999999801</c:v>
                </c:pt>
                <c:pt idx="37740">
                  <c:v>377.3999999998011</c:v>
                </c:pt>
                <c:pt idx="37741">
                  <c:v>377.409999999801</c:v>
                </c:pt>
                <c:pt idx="37742">
                  <c:v>377.419999999801</c:v>
                </c:pt>
                <c:pt idx="37743">
                  <c:v>377.429999999801</c:v>
                </c:pt>
                <c:pt idx="37744">
                  <c:v>377.439999999801</c:v>
                </c:pt>
                <c:pt idx="37745">
                  <c:v>377.449999999801</c:v>
                </c:pt>
                <c:pt idx="37746">
                  <c:v>377.4599999998011</c:v>
                </c:pt>
                <c:pt idx="37747">
                  <c:v>377.469999999801</c:v>
                </c:pt>
                <c:pt idx="37748">
                  <c:v>377.479999999801</c:v>
                </c:pt>
                <c:pt idx="37749">
                  <c:v>377.489999999801</c:v>
                </c:pt>
                <c:pt idx="37750">
                  <c:v>377.499999999801</c:v>
                </c:pt>
                <c:pt idx="37751">
                  <c:v>377.509999999801</c:v>
                </c:pt>
                <c:pt idx="37752">
                  <c:v>377.519999999801</c:v>
                </c:pt>
                <c:pt idx="37753">
                  <c:v>377.529999999801</c:v>
                </c:pt>
                <c:pt idx="37754">
                  <c:v>377.539999999801</c:v>
                </c:pt>
                <c:pt idx="37755">
                  <c:v>377.549999999801</c:v>
                </c:pt>
                <c:pt idx="37756">
                  <c:v>377.559999999801</c:v>
                </c:pt>
                <c:pt idx="37757">
                  <c:v>377.569999999801</c:v>
                </c:pt>
                <c:pt idx="37758">
                  <c:v>377.579999999801</c:v>
                </c:pt>
                <c:pt idx="37759">
                  <c:v>377.589999999801</c:v>
                </c:pt>
                <c:pt idx="37760">
                  <c:v>377.599999999801</c:v>
                </c:pt>
                <c:pt idx="37761">
                  <c:v>377.609999999801</c:v>
                </c:pt>
                <c:pt idx="37762">
                  <c:v>377.619999999801</c:v>
                </c:pt>
                <c:pt idx="37763">
                  <c:v>377.629999999801</c:v>
                </c:pt>
                <c:pt idx="37764">
                  <c:v>377.639999999801</c:v>
                </c:pt>
                <c:pt idx="37765">
                  <c:v>377.6499999998011</c:v>
                </c:pt>
                <c:pt idx="37766">
                  <c:v>377.659999999801</c:v>
                </c:pt>
                <c:pt idx="37767">
                  <c:v>377.669999999801</c:v>
                </c:pt>
                <c:pt idx="37768">
                  <c:v>377.679999999801</c:v>
                </c:pt>
                <c:pt idx="37769">
                  <c:v>377.689999999801</c:v>
                </c:pt>
                <c:pt idx="37770">
                  <c:v>377.699999999801</c:v>
                </c:pt>
                <c:pt idx="37771">
                  <c:v>377.7099999998011</c:v>
                </c:pt>
                <c:pt idx="37772">
                  <c:v>377.719999999801</c:v>
                </c:pt>
                <c:pt idx="37773">
                  <c:v>377.729999999801</c:v>
                </c:pt>
                <c:pt idx="37774">
                  <c:v>377.739999999801</c:v>
                </c:pt>
                <c:pt idx="37775">
                  <c:v>377.749999999801</c:v>
                </c:pt>
                <c:pt idx="37776">
                  <c:v>377.759999999801</c:v>
                </c:pt>
                <c:pt idx="37777">
                  <c:v>377.769999999801</c:v>
                </c:pt>
                <c:pt idx="37778">
                  <c:v>377.779999999801</c:v>
                </c:pt>
                <c:pt idx="37779">
                  <c:v>377.789999999801</c:v>
                </c:pt>
                <c:pt idx="37780">
                  <c:v>377.799999999801</c:v>
                </c:pt>
                <c:pt idx="37781">
                  <c:v>377.809999999801</c:v>
                </c:pt>
                <c:pt idx="37782">
                  <c:v>377.819999999801</c:v>
                </c:pt>
                <c:pt idx="37783">
                  <c:v>377.829999999801</c:v>
                </c:pt>
                <c:pt idx="37784">
                  <c:v>377.839999999801</c:v>
                </c:pt>
                <c:pt idx="37785">
                  <c:v>377.849999999801</c:v>
                </c:pt>
                <c:pt idx="37786">
                  <c:v>377.859999999801</c:v>
                </c:pt>
                <c:pt idx="37787">
                  <c:v>377.869999999801</c:v>
                </c:pt>
                <c:pt idx="37788">
                  <c:v>377.879999999801</c:v>
                </c:pt>
                <c:pt idx="37789">
                  <c:v>377.889999999801</c:v>
                </c:pt>
                <c:pt idx="37790">
                  <c:v>377.8999999998011</c:v>
                </c:pt>
                <c:pt idx="37791">
                  <c:v>377.909999999801</c:v>
                </c:pt>
                <c:pt idx="37792">
                  <c:v>377.919999999801</c:v>
                </c:pt>
                <c:pt idx="37793">
                  <c:v>377.929999999801</c:v>
                </c:pt>
                <c:pt idx="37794">
                  <c:v>377.939999999801</c:v>
                </c:pt>
                <c:pt idx="37795">
                  <c:v>377.949999999801</c:v>
                </c:pt>
                <c:pt idx="37796">
                  <c:v>377.9599999998011</c:v>
                </c:pt>
                <c:pt idx="37797">
                  <c:v>377.969999999801</c:v>
                </c:pt>
                <c:pt idx="37798">
                  <c:v>377.979999999801</c:v>
                </c:pt>
                <c:pt idx="37799">
                  <c:v>377.989999999801</c:v>
                </c:pt>
                <c:pt idx="37800">
                  <c:v>377.999999999801</c:v>
                </c:pt>
                <c:pt idx="37801">
                  <c:v>378.009999999801</c:v>
                </c:pt>
                <c:pt idx="37802">
                  <c:v>378.019999999801</c:v>
                </c:pt>
                <c:pt idx="37803">
                  <c:v>378.029999999801</c:v>
                </c:pt>
                <c:pt idx="37804">
                  <c:v>378.039999999801</c:v>
                </c:pt>
                <c:pt idx="37805">
                  <c:v>378.049999999801</c:v>
                </c:pt>
                <c:pt idx="37806">
                  <c:v>378.059999999801</c:v>
                </c:pt>
                <c:pt idx="37807">
                  <c:v>378.069999999801</c:v>
                </c:pt>
                <c:pt idx="37808">
                  <c:v>378.079999999801</c:v>
                </c:pt>
                <c:pt idx="37809">
                  <c:v>378.089999999801</c:v>
                </c:pt>
                <c:pt idx="37810">
                  <c:v>378.099999999801</c:v>
                </c:pt>
                <c:pt idx="37811">
                  <c:v>378.109999999801</c:v>
                </c:pt>
                <c:pt idx="37812">
                  <c:v>378.119999999801</c:v>
                </c:pt>
                <c:pt idx="37813">
                  <c:v>378.129999999801</c:v>
                </c:pt>
                <c:pt idx="37814">
                  <c:v>378.139999999801</c:v>
                </c:pt>
                <c:pt idx="37815">
                  <c:v>378.1499999998011</c:v>
                </c:pt>
                <c:pt idx="37816">
                  <c:v>378.159999999801</c:v>
                </c:pt>
                <c:pt idx="37817">
                  <c:v>378.169999999801</c:v>
                </c:pt>
                <c:pt idx="37818">
                  <c:v>378.179999999801</c:v>
                </c:pt>
                <c:pt idx="37819">
                  <c:v>378.189999999801</c:v>
                </c:pt>
                <c:pt idx="37820">
                  <c:v>378.199999999801</c:v>
                </c:pt>
                <c:pt idx="37821">
                  <c:v>378.2099999998011</c:v>
                </c:pt>
                <c:pt idx="37822">
                  <c:v>378.219999999801</c:v>
                </c:pt>
                <c:pt idx="37823">
                  <c:v>378.229999999801</c:v>
                </c:pt>
                <c:pt idx="37824">
                  <c:v>378.239999999801</c:v>
                </c:pt>
                <c:pt idx="37825">
                  <c:v>378.249999999801</c:v>
                </c:pt>
                <c:pt idx="37826">
                  <c:v>378.259999999801</c:v>
                </c:pt>
                <c:pt idx="37827">
                  <c:v>378.269999999801</c:v>
                </c:pt>
                <c:pt idx="37828">
                  <c:v>378.2799999998</c:v>
                </c:pt>
                <c:pt idx="37829">
                  <c:v>378.2899999998</c:v>
                </c:pt>
                <c:pt idx="37830">
                  <c:v>378.2999999997999</c:v>
                </c:pt>
                <c:pt idx="37831">
                  <c:v>378.3099999998001</c:v>
                </c:pt>
                <c:pt idx="37832">
                  <c:v>378.3199999998</c:v>
                </c:pt>
                <c:pt idx="37833">
                  <c:v>378.3299999998</c:v>
                </c:pt>
                <c:pt idx="37834">
                  <c:v>378.3399999998</c:v>
                </c:pt>
                <c:pt idx="37835">
                  <c:v>378.3499999998</c:v>
                </c:pt>
                <c:pt idx="37836">
                  <c:v>378.3599999998</c:v>
                </c:pt>
                <c:pt idx="37837">
                  <c:v>378.3699999998</c:v>
                </c:pt>
                <c:pt idx="37838">
                  <c:v>378.3799999998</c:v>
                </c:pt>
                <c:pt idx="37839">
                  <c:v>378.3899999998</c:v>
                </c:pt>
                <c:pt idx="37840">
                  <c:v>378.3999999998</c:v>
                </c:pt>
                <c:pt idx="37841">
                  <c:v>378.4099999998</c:v>
                </c:pt>
                <c:pt idx="37842">
                  <c:v>378.4199999997999</c:v>
                </c:pt>
                <c:pt idx="37843">
                  <c:v>378.4299999997999</c:v>
                </c:pt>
                <c:pt idx="37844">
                  <c:v>378.4399999998</c:v>
                </c:pt>
                <c:pt idx="37845">
                  <c:v>378.4499999998</c:v>
                </c:pt>
                <c:pt idx="37846">
                  <c:v>378.4599999998</c:v>
                </c:pt>
                <c:pt idx="37847">
                  <c:v>378.4699999998</c:v>
                </c:pt>
                <c:pt idx="37848">
                  <c:v>378.4799999998</c:v>
                </c:pt>
                <c:pt idx="37849">
                  <c:v>378.4899999997999</c:v>
                </c:pt>
                <c:pt idx="37850">
                  <c:v>378.4999999998</c:v>
                </c:pt>
                <c:pt idx="37851">
                  <c:v>378.5099999998</c:v>
                </c:pt>
                <c:pt idx="37852">
                  <c:v>378.5199999998</c:v>
                </c:pt>
                <c:pt idx="37853">
                  <c:v>378.5299999998</c:v>
                </c:pt>
                <c:pt idx="37854">
                  <c:v>378.5399999998</c:v>
                </c:pt>
                <c:pt idx="37855">
                  <c:v>378.5499999998</c:v>
                </c:pt>
                <c:pt idx="37856">
                  <c:v>378.5599999998001</c:v>
                </c:pt>
                <c:pt idx="37857">
                  <c:v>378.5699999998</c:v>
                </c:pt>
                <c:pt idx="37858">
                  <c:v>378.5799999998</c:v>
                </c:pt>
                <c:pt idx="37859">
                  <c:v>378.5899999998</c:v>
                </c:pt>
                <c:pt idx="37860">
                  <c:v>378.5999999998</c:v>
                </c:pt>
                <c:pt idx="37861">
                  <c:v>378.6099999998</c:v>
                </c:pt>
                <c:pt idx="37862">
                  <c:v>378.6199999998</c:v>
                </c:pt>
                <c:pt idx="37863">
                  <c:v>378.6299999998</c:v>
                </c:pt>
                <c:pt idx="37864">
                  <c:v>378.6399999998</c:v>
                </c:pt>
                <c:pt idx="37865">
                  <c:v>378.6499999998</c:v>
                </c:pt>
                <c:pt idx="37866">
                  <c:v>378.6599999998</c:v>
                </c:pt>
                <c:pt idx="37867">
                  <c:v>378.6699999998</c:v>
                </c:pt>
                <c:pt idx="37868">
                  <c:v>378.6799999998</c:v>
                </c:pt>
                <c:pt idx="37869">
                  <c:v>378.6899999998</c:v>
                </c:pt>
                <c:pt idx="37870">
                  <c:v>378.6999999998</c:v>
                </c:pt>
                <c:pt idx="37871">
                  <c:v>378.7099999998</c:v>
                </c:pt>
                <c:pt idx="37872">
                  <c:v>378.7199999998</c:v>
                </c:pt>
                <c:pt idx="37873">
                  <c:v>378.7299999998</c:v>
                </c:pt>
                <c:pt idx="37874">
                  <c:v>378.7399999997999</c:v>
                </c:pt>
                <c:pt idx="37875">
                  <c:v>378.7499999998</c:v>
                </c:pt>
                <c:pt idx="37876">
                  <c:v>378.7599999998</c:v>
                </c:pt>
                <c:pt idx="37877">
                  <c:v>378.7699999998</c:v>
                </c:pt>
                <c:pt idx="37878">
                  <c:v>378.7799999998</c:v>
                </c:pt>
                <c:pt idx="37879">
                  <c:v>378.7899999998</c:v>
                </c:pt>
                <c:pt idx="37880">
                  <c:v>378.7999999997999</c:v>
                </c:pt>
                <c:pt idx="37881">
                  <c:v>378.8099999998001</c:v>
                </c:pt>
                <c:pt idx="37882">
                  <c:v>378.8199999998</c:v>
                </c:pt>
                <c:pt idx="37883">
                  <c:v>378.8299999998</c:v>
                </c:pt>
                <c:pt idx="37884">
                  <c:v>378.8399999998</c:v>
                </c:pt>
                <c:pt idx="37885">
                  <c:v>378.8499999998</c:v>
                </c:pt>
                <c:pt idx="37886">
                  <c:v>378.8599999998</c:v>
                </c:pt>
                <c:pt idx="37887">
                  <c:v>378.8699999998</c:v>
                </c:pt>
                <c:pt idx="37888">
                  <c:v>378.8799999998</c:v>
                </c:pt>
                <c:pt idx="37889">
                  <c:v>378.8899999998</c:v>
                </c:pt>
                <c:pt idx="37890">
                  <c:v>378.8999999998</c:v>
                </c:pt>
                <c:pt idx="37891">
                  <c:v>378.9099999998</c:v>
                </c:pt>
                <c:pt idx="37892">
                  <c:v>378.9199999997999</c:v>
                </c:pt>
                <c:pt idx="37893">
                  <c:v>378.9299999997999</c:v>
                </c:pt>
                <c:pt idx="37894">
                  <c:v>378.9399999998</c:v>
                </c:pt>
                <c:pt idx="37895">
                  <c:v>378.9499999998</c:v>
                </c:pt>
                <c:pt idx="37896">
                  <c:v>378.9599999998</c:v>
                </c:pt>
                <c:pt idx="37897">
                  <c:v>378.9699999998</c:v>
                </c:pt>
                <c:pt idx="37898">
                  <c:v>378.9799999998</c:v>
                </c:pt>
                <c:pt idx="37899">
                  <c:v>378.9899999997999</c:v>
                </c:pt>
                <c:pt idx="37900">
                  <c:v>378.9999999998</c:v>
                </c:pt>
                <c:pt idx="37901">
                  <c:v>379.0099999998</c:v>
                </c:pt>
                <c:pt idx="37902">
                  <c:v>379.0199999998</c:v>
                </c:pt>
                <c:pt idx="37903">
                  <c:v>379.0299999998</c:v>
                </c:pt>
                <c:pt idx="37904">
                  <c:v>379.0399999998</c:v>
                </c:pt>
                <c:pt idx="37905">
                  <c:v>379.0499999998</c:v>
                </c:pt>
                <c:pt idx="37906">
                  <c:v>379.0599999998001</c:v>
                </c:pt>
                <c:pt idx="37907">
                  <c:v>379.0699999998</c:v>
                </c:pt>
                <c:pt idx="37908">
                  <c:v>379.0799999998</c:v>
                </c:pt>
                <c:pt idx="37909">
                  <c:v>379.0899999998</c:v>
                </c:pt>
                <c:pt idx="37910">
                  <c:v>379.0999999998</c:v>
                </c:pt>
                <c:pt idx="37911">
                  <c:v>379.1099999998</c:v>
                </c:pt>
                <c:pt idx="37912">
                  <c:v>379.1199999998</c:v>
                </c:pt>
                <c:pt idx="37913">
                  <c:v>379.1299999998</c:v>
                </c:pt>
                <c:pt idx="37914">
                  <c:v>379.1399999998</c:v>
                </c:pt>
                <c:pt idx="37915">
                  <c:v>379.1499999998</c:v>
                </c:pt>
                <c:pt idx="37916">
                  <c:v>379.1599999998</c:v>
                </c:pt>
                <c:pt idx="37917">
                  <c:v>379.1699999998</c:v>
                </c:pt>
                <c:pt idx="37918">
                  <c:v>379.1799999998</c:v>
                </c:pt>
                <c:pt idx="37919">
                  <c:v>379.1899999998</c:v>
                </c:pt>
                <c:pt idx="37920">
                  <c:v>379.1999999998</c:v>
                </c:pt>
                <c:pt idx="37921">
                  <c:v>379.2099999998</c:v>
                </c:pt>
                <c:pt idx="37922">
                  <c:v>379.2199999998</c:v>
                </c:pt>
                <c:pt idx="37923">
                  <c:v>379.2299999998</c:v>
                </c:pt>
                <c:pt idx="37924">
                  <c:v>379.2399999997999</c:v>
                </c:pt>
                <c:pt idx="37925">
                  <c:v>379.2499999998</c:v>
                </c:pt>
                <c:pt idx="37926">
                  <c:v>379.2599999998</c:v>
                </c:pt>
                <c:pt idx="37927">
                  <c:v>379.2699999998</c:v>
                </c:pt>
                <c:pt idx="37928">
                  <c:v>379.2799999998</c:v>
                </c:pt>
                <c:pt idx="37929">
                  <c:v>379.2899999998</c:v>
                </c:pt>
                <c:pt idx="37930">
                  <c:v>379.2999999997999</c:v>
                </c:pt>
                <c:pt idx="37931">
                  <c:v>379.3099999998001</c:v>
                </c:pt>
                <c:pt idx="37932">
                  <c:v>379.3199999998</c:v>
                </c:pt>
                <c:pt idx="37933">
                  <c:v>379.3299999998</c:v>
                </c:pt>
                <c:pt idx="37934">
                  <c:v>379.3399999998</c:v>
                </c:pt>
                <c:pt idx="37935">
                  <c:v>379.3499999998</c:v>
                </c:pt>
                <c:pt idx="37936">
                  <c:v>379.3599999998</c:v>
                </c:pt>
                <c:pt idx="37937">
                  <c:v>379.3699999998</c:v>
                </c:pt>
                <c:pt idx="37938">
                  <c:v>379.379999999799</c:v>
                </c:pt>
                <c:pt idx="37939">
                  <c:v>379.389999999799</c:v>
                </c:pt>
                <c:pt idx="37940">
                  <c:v>379.399999999799</c:v>
                </c:pt>
                <c:pt idx="37941">
                  <c:v>379.409999999799</c:v>
                </c:pt>
                <c:pt idx="37942">
                  <c:v>379.419999999799</c:v>
                </c:pt>
                <c:pt idx="37943">
                  <c:v>379.429999999799</c:v>
                </c:pt>
                <c:pt idx="37944">
                  <c:v>379.4399999997989</c:v>
                </c:pt>
                <c:pt idx="37945">
                  <c:v>379.449999999799</c:v>
                </c:pt>
                <c:pt idx="37946">
                  <c:v>379.459999999799</c:v>
                </c:pt>
                <c:pt idx="37947">
                  <c:v>379.469999999799</c:v>
                </c:pt>
                <c:pt idx="37948">
                  <c:v>379.479999999799</c:v>
                </c:pt>
                <c:pt idx="37949">
                  <c:v>379.489999999799</c:v>
                </c:pt>
                <c:pt idx="37950">
                  <c:v>379.4999999997989</c:v>
                </c:pt>
                <c:pt idx="37951">
                  <c:v>379.509999999799</c:v>
                </c:pt>
                <c:pt idx="37952">
                  <c:v>379.519999999799</c:v>
                </c:pt>
                <c:pt idx="37953">
                  <c:v>379.529999999799</c:v>
                </c:pt>
                <c:pt idx="37954">
                  <c:v>379.539999999799</c:v>
                </c:pt>
                <c:pt idx="37955">
                  <c:v>379.549999999799</c:v>
                </c:pt>
                <c:pt idx="37956">
                  <c:v>379.559999999799</c:v>
                </c:pt>
                <c:pt idx="37957">
                  <c:v>379.5699999997991</c:v>
                </c:pt>
                <c:pt idx="37958">
                  <c:v>379.579999999799</c:v>
                </c:pt>
                <c:pt idx="37959">
                  <c:v>379.589999999799</c:v>
                </c:pt>
                <c:pt idx="37960">
                  <c:v>379.599999999799</c:v>
                </c:pt>
                <c:pt idx="37961">
                  <c:v>379.609999999799</c:v>
                </c:pt>
                <c:pt idx="37962">
                  <c:v>379.619999999799</c:v>
                </c:pt>
                <c:pt idx="37963">
                  <c:v>379.629999999799</c:v>
                </c:pt>
                <c:pt idx="37964">
                  <c:v>379.639999999799</c:v>
                </c:pt>
                <c:pt idx="37965">
                  <c:v>379.649999999799</c:v>
                </c:pt>
                <c:pt idx="37966">
                  <c:v>379.6599999997991</c:v>
                </c:pt>
                <c:pt idx="37967">
                  <c:v>379.669999999799</c:v>
                </c:pt>
                <c:pt idx="37968">
                  <c:v>379.679999999799</c:v>
                </c:pt>
                <c:pt idx="37969">
                  <c:v>379.689999999799</c:v>
                </c:pt>
                <c:pt idx="37970">
                  <c:v>379.699999999799</c:v>
                </c:pt>
                <c:pt idx="37971">
                  <c:v>379.709999999799</c:v>
                </c:pt>
                <c:pt idx="37972">
                  <c:v>379.719999999799</c:v>
                </c:pt>
                <c:pt idx="37973">
                  <c:v>379.729999999799</c:v>
                </c:pt>
                <c:pt idx="37974">
                  <c:v>379.739999999799</c:v>
                </c:pt>
                <c:pt idx="37975">
                  <c:v>379.749999999799</c:v>
                </c:pt>
                <c:pt idx="37976">
                  <c:v>379.759999999799</c:v>
                </c:pt>
                <c:pt idx="37977">
                  <c:v>379.769999999799</c:v>
                </c:pt>
                <c:pt idx="37978">
                  <c:v>379.779999999799</c:v>
                </c:pt>
                <c:pt idx="37979">
                  <c:v>379.789999999799</c:v>
                </c:pt>
                <c:pt idx="37980">
                  <c:v>379.799999999799</c:v>
                </c:pt>
                <c:pt idx="37981">
                  <c:v>379.809999999799</c:v>
                </c:pt>
                <c:pt idx="37982">
                  <c:v>379.8199999997991</c:v>
                </c:pt>
                <c:pt idx="37983">
                  <c:v>379.829999999799</c:v>
                </c:pt>
                <c:pt idx="37984">
                  <c:v>379.839999999799</c:v>
                </c:pt>
                <c:pt idx="37985">
                  <c:v>379.849999999799</c:v>
                </c:pt>
                <c:pt idx="37986">
                  <c:v>379.859999999799</c:v>
                </c:pt>
                <c:pt idx="37987">
                  <c:v>379.869999999799</c:v>
                </c:pt>
                <c:pt idx="37988">
                  <c:v>379.879999999799</c:v>
                </c:pt>
                <c:pt idx="37989">
                  <c:v>379.889999999799</c:v>
                </c:pt>
                <c:pt idx="37990">
                  <c:v>379.899999999799</c:v>
                </c:pt>
                <c:pt idx="37991">
                  <c:v>379.909999999799</c:v>
                </c:pt>
                <c:pt idx="37992">
                  <c:v>379.919999999799</c:v>
                </c:pt>
                <c:pt idx="37993">
                  <c:v>379.929999999799</c:v>
                </c:pt>
                <c:pt idx="37994">
                  <c:v>379.9399999997989</c:v>
                </c:pt>
                <c:pt idx="37995">
                  <c:v>379.949999999799</c:v>
                </c:pt>
                <c:pt idx="37996">
                  <c:v>379.959999999799</c:v>
                </c:pt>
                <c:pt idx="37997">
                  <c:v>379.969999999799</c:v>
                </c:pt>
                <c:pt idx="37998">
                  <c:v>379.979999999799</c:v>
                </c:pt>
                <c:pt idx="37999">
                  <c:v>379.989999999799</c:v>
                </c:pt>
                <c:pt idx="38000">
                  <c:v>379.9999999997989</c:v>
                </c:pt>
                <c:pt idx="38001">
                  <c:v>380.009999999799</c:v>
                </c:pt>
                <c:pt idx="38002">
                  <c:v>380.019999999799</c:v>
                </c:pt>
                <c:pt idx="38003">
                  <c:v>380.029999999799</c:v>
                </c:pt>
                <c:pt idx="38004">
                  <c:v>380.039999999799</c:v>
                </c:pt>
                <c:pt idx="38005">
                  <c:v>380.049999999799</c:v>
                </c:pt>
                <c:pt idx="38006">
                  <c:v>380.059999999799</c:v>
                </c:pt>
                <c:pt idx="38007">
                  <c:v>380.0699999997991</c:v>
                </c:pt>
                <c:pt idx="38008">
                  <c:v>380.079999999799</c:v>
                </c:pt>
                <c:pt idx="38009">
                  <c:v>380.089999999799</c:v>
                </c:pt>
                <c:pt idx="38010">
                  <c:v>380.099999999799</c:v>
                </c:pt>
                <c:pt idx="38011">
                  <c:v>380.109999999799</c:v>
                </c:pt>
                <c:pt idx="38012">
                  <c:v>380.119999999799</c:v>
                </c:pt>
                <c:pt idx="38013">
                  <c:v>380.129999999799</c:v>
                </c:pt>
                <c:pt idx="38014">
                  <c:v>380.139999999799</c:v>
                </c:pt>
                <c:pt idx="38015">
                  <c:v>380.149999999799</c:v>
                </c:pt>
                <c:pt idx="38016">
                  <c:v>380.1599999997991</c:v>
                </c:pt>
                <c:pt idx="38017">
                  <c:v>380.169999999799</c:v>
                </c:pt>
                <c:pt idx="38018">
                  <c:v>380.179999999799</c:v>
                </c:pt>
                <c:pt idx="38019">
                  <c:v>380.189999999799</c:v>
                </c:pt>
                <c:pt idx="38020">
                  <c:v>380.199999999799</c:v>
                </c:pt>
                <c:pt idx="38021">
                  <c:v>380.209999999799</c:v>
                </c:pt>
                <c:pt idx="38022">
                  <c:v>380.219999999799</c:v>
                </c:pt>
                <c:pt idx="38023">
                  <c:v>380.229999999799</c:v>
                </c:pt>
                <c:pt idx="38024">
                  <c:v>380.239999999799</c:v>
                </c:pt>
                <c:pt idx="38025">
                  <c:v>380.249999999799</c:v>
                </c:pt>
                <c:pt idx="38026">
                  <c:v>380.259999999799</c:v>
                </c:pt>
                <c:pt idx="38027">
                  <c:v>380.269999999799</c:v>
                </c:pt>
                <c:pt idx="38028">
                  <c:v>380.279999999799</c:v>
                </c:pt>
                <c:pt idx="38029">
                  <c:v>380.289999999799</c:v>
                </c:pt>
                <c:pt idx="38030">
                  <c:v>380.299999999799</c:v>
                </c:pt>
                <c:pt idx="38031">
                  <c:v>380.309999999799</c:v>
                </c:pt>
                <c:pt idx="38032">
                  <c:v>380.3199999997991</c:v>
                </c:pt>
                <c:pt idx="38033">
                  <c:v>380.329999999799</c:v>
                </c:pt>
                <c:pt idx="38034">
                  <c:v>380.339999999799</c:v>
                </c:pt>
                <c:pt idx="38035">
                  <c:v>380.349999999799</c:v>
                </c:pt>
                <c:pt idx="38036">
                  <c:v>380.359999999799</c:v>
                </c:pt>
                <c:pt idx="38037">
                  <c:v>380.369999999799</c:v>
                </c:pt>
                <c:pt idx="38038">
                  <c:v>380.379999999799</c:v>
                </c:pt>
                <c:pt idx="38039">
                  <c:v>380.389999999799</c:v>
                </c:pt>
                <c:pt idx="38040">
                  <c:v>380.399999999799</c:v>
                </c:pt>
                <c:pt idx="38041">
                  <c:v>380.409999999799</c:v>
                </c:pt>
                <c:pt idx="38042">
                  <c:v>380.419999999799</c:v>
                </c:pt>
                <c:pt idx="38043">
                  <c:v>380.429999999799</c:v>
                </c:pt>
                <c:pt idx="38044">
                  <c:v>380.4399999997989</c:v>
                </c:pt>
                <c:pt idx="38045">
                  <c:v>380.449999999799</c:v>
                </c:pt>
                <c:pt idx="38046">
                  <c:v>380.459999999799</c:v>
                </c:pt>
                <c:pt idx="38047">
                  <c:v>380.469999999799</c:v>
                </c:pt>
                <c:pt idx="38048">
                  <c:v>380.479999999798</c:v>
                </c:pt>
                <c:pt idx="38049">
                  <c:v>380.489999999798</c:v>
                </c:pt>
                <c:pt idx="38050">
                  <c:v>380.4999999997979</c:v>
                </c:pt>
                <c:pt idx="38051">
                  <c:v>380.5099999997981</c:v>
                </c:pt>
                <c:pt idx="38052">
                  <c:v>380.519999999798</c:v>
                </c:pt>
                <c:pt idx="38053">
                  <c:v>380.529999999798</c:v>
                </c:pt>
                <c:pt idx="38054">
                  <c:v>380.539999999798</c:v>
                </c:pt>
                <c:pt idx="38055">
                  <c:v>380.549999999798</c:v>
                </c:pt>
                <c:pt idx="38056">
                  <c:v>380.559999999798</c:v>
                </c:pt>
                <c:pt idx="38057">
                  <c:v>380.569999999798</c:v>
                </c:pt>
                <c:pt idx="38058">
                  <c:v>380.579999999798</c:v>
                </c:pt>
                <c:pt idx="38059">
                  <c:v>380.589999999798</c:v>
                </c:pt>
                <c:pt idx="38060">
                  <c:v>380.599999999798</c:v>
                </c:pt>
                <c:pt idx="38061">
                  <c:v>380.609999999798</c:v>
                </c:pt>
                <c:pt idx="38062">
                  <c:v>380.619999999798</c:v>
                </c:pt>
                <c:pt idx="38063">
                  <c:v>380.629999999798</c:v>
                </c:pt>
                <c:pt idx="38064">
                  <c:v>380.639999999798</c:v>
                </c:pt>
                <c:pt idx="38065">
                  <c:v>380.649999999798</c:v>
                </c:pt>
                <c:pt idx="38066">
                  <c:v>380.659999999798</c:v>
                </c:pt>
                <c:pt idx="38067">
                  <c:v>380.669999999798</c:v>
                </c:pt>
                <c:pt idx="38068">
                  <c:v>380.679999999798</c:v>
                </c:pt>
                <c:pt idx="38069">
                  <c:v>380.689999999798</c:v>
                </c:pt>
                <c:pt idx="38070">
                  <c:v>380.699999999798</c:v>
                </c:pt>
                <c:pt idx="38071">
                  <c:v>380.709999999798</c:v>
                </c:pt>
                <c:pt idx="38072">
                  <c:v>380.719999999798</c:v>
                </c:pt>
                <c:pt idx="38073">
                  <c:v>380.729999999798</c:v>
                </c:pt>
                <c:pt idx="38074">
                  <c:v>380.739999999798</c:v>
                </c:pt>
                <c:pt idx="38075">
                  <c:v>380.749999999798</c:v>
                </c:pt>
                <c:pt idx="38076">
                  <c:v>380.7599999997981</c:v>
                </c:pt>
                <c:pt idx="38077">
                  <c:v>380.769999999798</c:v>
                </c:pt>
                <c:pt idx="38078">
                  <c:v>380.779999999798</c:v>
                </c:pt>
                <c:pt idx="38079">
                  <c:v>380.789999999798</c:v>
                </c:pt>
                <c:pt idx="38080">
                  <c:v>380.799999999798</c:v>
                </c:pt>
                <c:pt idx="38081">
                  <c:v>380.809999999798</c:v>
                </c:pt>
                <c:pt idx="38082">
                  <c:v>380.819999999798</c:v>
                </c:pt>
                <c:pt idx="38083">
                  <c:v>380.829999999798</c:v>
                </c:pt>
                <c:pt idx="38084">
                  <c:v>380.839999999798</c:v>
                </c:pt>
                <c:pt idx="38085">
                  <c:v>380.849999999798</c:v>
                </c:pt>
                <c:pt idx="38086">
                  <c:v>380.859999999798</c:v>
                </c:pt>
                <c:pt idx="38087">
                  <c:v>380.869999999798</c:v>
                </c:pt>
                <c:pt idx="38088">
                  <c:v>380.879999999798</c:v>
                </c:pt>
                <c:pt idx="38089">
                  <c:v>380.889999999798</c:v>
                </c:pt>
                <c:pt idx="38090">
                  <c:v>380.899999999798</c:v>
                </c:pt>
                <c:pt idx="38091">
                  <c:v>380.909999999798</c:v>
                </c:pt>
                <c:pt idx="38092">
                  <c:v>380.919999999798</c:v>
                </c:pt>
                <c:pt idx="38093">
                  <c:v>380.929999999798</c:v>
                </c:pt>
                <c:pt idx="38094">
                  <c:v>380.9399999997979</c:v>
                </c:pt>
                <c:pt idx="38095">
                  <c:v>380.949999999798</c:v>
                </c:pt>
                <c:pt idx="38096">
                  <c:v>380.959999999798</c:v>
                </c:pt>
                <c:pt idx="38097">
                  <c:v>380.969999999798</c:v>
                </c:pt>
                <c:pt idx="38098">
                  <c:v>380.979999999798</c:v>
                </c:pt>
                <c:pt idx="38099">
                  <c:v>380.989999999798</c:v>
                </c:pt>
                <c:pt idx="38100">
                  <c:v>380.9999999997979</c:v>
                </c:pt>
                <c:pt idx="38101">
                  <c:v>381.0099999997981</c:v>
                </c:pt>
                <c:pt idx="38102">
                  <c:v>381.019999999798</c:v>
                </c:pt>
                <c:pt idx="38103">
                  <c:v>381.029999999798</c:v>
                </c:pt>
                <c:pt idx="38104">
                  <c:v>381.039999999798</c:v>
                </c:pt>
                <c:pt idx="38105">
                  <c:v>381.049999999798</c:v>
                </c:pt>
                <c:pt idx="38106">
                  <c:v>381.059999999798</c:v>
                </c:pt>
                <c:pt idx="38107">
                  <c:v>381.069999999798</c:v>
                </c:pt>
                <c:pt idx="38108">
                  <c:v>381.079999999798</c:v>
                </c:pt>
                <c:pt idx="38109">
                  <c:v>381.089999999798</c:v>
                </c:pt>
                <c:pt idx="38110">
                  <c:v>381.099999999798</c:v>
                </c:pt>
                <c:pt idx="38111">
                  <c:v>381.109999999798</c:v>
                </c:pt>
                <c:pt idx="38112">
                  <c:v>381.119999999798</c:v>
                </c:pt>
                <c:pt idx="38113">
                  <c:v>381.129999999798</c:v>
                </c:pt>
                <c:pt idx="38114">
                  <c:v>381.139999999798</c:v>
                </c:pt>
                <c:pt idx="38115">
                  <c:v>381.149999999798</c:v>
                </c:pt>
                <c:pt idx="38116">
                  <c:v>381.159999999798</c:v>
                </c:pt>
                <c:pt idx="38117">
                  <c:v>381.169999999798</c:v>
                </c:pt>
                <c:pt idx="38118">
                  <c:v>381.179999999798</c:v>
                </c:pt>
                <c:pt idx="38119">
                  <c:v>381.189999999798</c:v>
                </c:pt>
                <c:pt idx="38120">
                  <c:v>381.199999999798</c:v>
                </c:pt>
                <c:pt idx="38121">
                  <c:v>381.209999999798</c:v>
                </c:pt>
                <c:pt idx="38122">
                  <c:v>381.219999999798</c:v>
                </c:pt>
                <c:pt idx="38123">
                  <c:v>381.229999999798</c:v>
                </c:pt>
                <c:pt idx="38124">
                  <c:v>381.239999999798</c:v>
                </c:pt>
                <c:pt idx="38125">
                  <c:v>381.249999999798</c:v>
                </c:pt>
                <c:pt idx="38126">
                  <c:v>381.2599999997981</c:v>
                </c:pt>
                <c:pt idx="38127">
                  <c:v>381.269999999798</c:v>
                </c:pt>
                <c:pt idx="38128">
                  <c:v>381.279999999798</c:v>
                </c:pt>
                <c:pt idx="38129">
                  <c:v>381.289999999798</c:v>
                </c:pt>
                <c:pt idx="38130">
                  <c:v>381.299999999798</c:v>
                </c:pt>
                <c:pt idx="38131">
                  <c:v>381.309999999798</c:v>
                </c:pt>
                <c:pt idx="38132">
                  <c:v>381.319999999798</c:v>
                </c:pt>
                <c:pt idx="38133">
                  <c:v>381.329999999798</c:v>
                </c:pt>
                <c:pt idx="38134">
                  <c:v>381.339999999798</c:v>
                </c:pt>
                <c:pt idx="38135">
                  <c:v>381.349999999798</c:v>
                </c:pt>
                <c:pt idx="38136">
                  <c:v>381.359999999798</c:v>
                </c:pt>
                <c:pt idx="38137">
                  <c:v>381.369999999798</c:v>
                </c:pt>
                <c:pt idx="38138">
                  <c:v>381.379999999798</c:v>
                </c:pt>
                <c:pt idx="38139">
                  <c:v>381.389999999798</c:v>
                </c:pt>
                <c:pt idx="38140">
                  <c:v>381.399999999798</c:v>
                </c:pt>
                <c:pt idx="38141">
                  <c:v>381.409999999798</c:v>
                </c:pt>
                <c:pt idx="38142">
                  <c:v>381.419999999798</c:v>
                </c:pt>
                <c:pt idx="38143">
                  <c:v>381.429999999798</c:v>
                </c:pt>
                <c:pt idx="38144">
                  <c:v>381.4399999997979</c:v>
                </c:pt>
                <c:pt idx="38145">
                  <c:v>381.449999999798</c:v>
                </c:pt>
                <c:pt idx="38146">
                  <c:v>381.459999999798</c:v>
                </c:pt>
                <c:pt idx="38147">
                  <c:v>381.469999999798</c:v>
                </c:pt>
                <c:pt idx="38148">
                  <c:v>381.479999999798</c:v>
                </c:pt>
                <c:pt idx="38149">
                  <c:v>381.489999999798</c:v>
                </c:pt>
                <c:pt idx="38150">
                  <c:v>381.4999999997979</c:v>
                </c:pt>
                <c:pt idx="38151">
                  <c:v>381.5099999997981</c:v>
                </c:pt>
                <c:pt idx="38152">
                  <c:v>381.519999999798</c:v>
                </c:pt>
                <c:pt idx="38153">
                  <c:v>381.529999999798</c:v>
                </c:pt>
                <c:pt idx="38154">
                  <c:v>381.539999999798</c:v>
                </c:pt>
                <c:pt idx="38155">
                  <c:v>381.549999999798</c:v>
                </c:pt>
                <c:pt idx="38156">
                  <c:v>381.559999999798</c:v>
                </c:pt>
                <c:pt idx="38157">
                  <c:v>381.569999999798</c:v>
                </c:pt>
                <c:pt idx="38158">
                  <c:v>381.579999999797</c:v>
                </c:pt>
                <c:pt idx="38159">
                  <c:v>381.589999999797</c:v>
                </c:pt>
                <c:pt idx="38160">
                  <c:v>381.599999999797</c:v>
                </c:pt>
                <c:pt idx="38161">
                  <c:v>381.6099999997971</c:v>
                </c:pt>
                <c:pt idx="38162">
                  <c:v>381.619999999797</c:v>
                </c:pt>
                <c:pt idx="38163">
                  <c:v>381.629999999797</c:v>
                </c:pt>
                <c:pt idx="38164">
                  <c:v>381.639999999797</c:v>
                </c:pt>
                <c:pt idx="38165">
                  <c:v>381.6499999997971</c:v>
                </c:pt>
                <c:pt idx="38166">
                  <c:v>381.659999999797</c:v>
                </c:pt>
                <c:pt idx="38167">
                  <c:v>381.6699999997971</c:v>
                </c:pt>
                <c:pt idx="38168">
                  <c:v>381.679999999797</c:v>
                </c:pt>
                <c:pt idx="38169">
                  <c:v>381.689999999797</c:v>
                </c:pt>
                <c:pt idx="38170">
                  <c:v>381.699999999797</c:v>
                </c:pt>
                <c:pt idx="38171">
                  <c:v>381.709999999797</c:v>
                </c:pt>
                <c:pt idx="38172">
                  <c:v>381.719999999797</c:v>
                </c:pt>
                <c:pt idx="38173">
                  <c:v>381.729999999797</c:v>
                </c:pt>
                <c:pt idx="38174">
                  <c:v>381.739999999797</c:v>
                </c:pt>
                <c:pt idx="38175">
                  <c:v>381.749999999797</c:v>
                </c:pt>
                <c:pt idx="38176">
                  <c:v>381.759999999797</c:v>
                </c:pt>
                <c:pt idx="38177">
                  <c:v>381.7699999997971</c:v>
                </c:pt>
                <c:pt idx="38178">
                  <c:v>381.779999999797</c:v>
                </c:pt>
                <c:pt idx="38179">
                  <c:v>381.789999999797</c:v>
                </c:pt>
                <c:pt idx="38180">
                  <c:v>381.799999999797</c:v>
                </c:pt>
                <c:pt idx="38181">
                  <c:v>381.809999999797</c:v>
                </c:pt>
                <c:pt idx="38182">
                  <c:v>381.819999999797</c:v>
                </c:pt>
                <c:pt idx="38183">
                  <c:v>381.829999999797</c:v>
                </c:pt>
                <c:pt idx="38184">
                  <c:v>381.839999999797</c:v>
                </c:pt>
                <c:pt idx="38185">
                  <c:v>381.849999999797</c:v>
                </c:pt>
                <c:pt idx="38186">
                  <c:v>381.8599999997971</c:v>
                </c:pt>
                <c:pt idx="38187">
                  <c:v>381.869999999797</c:v>
                </c:pt>
                <c:pt idx="38188">
                  <c:v>381.879999999797</c:v>
                </c:pt>
                <c:pt idx="38189">
                  <c:v>381.889999999797</c:v>
                </c:pt>
                <c:pt idx="38190">
                  <c:v>381.899999999797</c:v>
                </c:pt>
                <c:pt idx="38191">
                  <c:v>381.909999999797</c:v>
                </c:pt>
                <c:pt idx="38192">
                  <c:v>381.919999999797</c:v>
                </c:pt>
                <c:pt idx="38193">
                  <c:v>381.929999999797</c:v>
                </c:pt>
                <c:pt idx="38194">
                  <c:v>381.939999999797</c:v>
                </c:pt>
                <c:pt idx="38195">
                  <c:v>381.949999999797</c:v>
                </c:pt>
                <c:pt idx="38196">
                  <c:v>381.959999999797</c:v>
                </c:pt>
                <c:pt idx="38197">
                  <c:v>381.969999999797</c:v>
                </c:pt>
                <c:pt idx="38198">
                  <c:v>381.979999999797</c:v>
                </c:pt>
                <c:pt idx="38199">
                  <c:v>381.989999999797</c:v>
                </c:pt>
                <c:pt idx="38200">
                  <c:v>381.999999999797</c:v>
                </c:pt>
                <c:pt idx="38201">
                  <c:v>382.009999999797</c:v>
                </c:pt>
                <c:pt idx="38202">
                  <c:v>382.0199999997971</c:v>
                </c:pt>
                <c:pt idx="38203">
                  <c:v>382.029999999797</c:v>
                </c:pt>
                <c:pt idx="38204">
                  <c:v>382.039999999797</c:v>
                </c:pt>
                <c:pt idx="38205">
                  <c:v>382.049999999797</c:v>
                </c:pt>
                <c:pt idx="38206">
                  <c:v>382.059999999797</c:v>
                </c:pt>
                <c:pt idx="38207">
                  <c:v>382.069999999797</c:v>
                </c:pt>
                <c:pt idx="38208">
                  <c:v>382.079999999797</c:v>
                </c:pt>
                <c:pt idx="38209">
                  <c:v>382.089999999797</c:v>
                </c:pt>
                <c:pt idx="38210">
                  <c:v>382.099999999797</c:v>
                </c:pt>
                <c:pt idx="38211">
                  <c:v>382.1099999997971</c:v>
                </c:pt>
                <c:pt idx="38212">
                  <c:v>382.119999999797</c:v>
                </c:pt>
                <c:pt idx="38213">
                  <c:v>382.129999999797</c:v>
                </c:pt>
                <c:pt idx="38214">
                  <c:v>382.139999999797</c:v>
                </c:pt>
                <c:pt idx="38215">
                  <c:v>382.1499999997971</c:v>
                </c:pt>
                <c:pt idx="38216">
                  <c:v>382.159999999797</c:v>
                </c:pt>
                <c:pt idx="38217">
                  <c:v>382.1699999997971</c:v>
                </c:pt>
                <c:pt idx="38218">
                  <c:v>382.179999999797</c:v>
                </c:pt>
                <c:pt idx="38219">
                  <c:v>382.189999999797</c:v>
                </c:pt>
                <c:pt idx="38220">
                  <c:v>382.199999999797</c:v>
                </c:pt>
                <c:pt idx="38221">
                  <c:v>382.209999999797</c:v>
                </c:pt>
                <c:pt idx="38222">
                  <c:v>382.219999999797</c:v>
                </c:pt>
                <c:pt idx="38223">
                  <c:v>382.229999999797</c:v>
                </c:pt>
                <c:pt idx="38224">
                  <c:v>382.239999999797</c:v>
                </c:pt>
                <c:pt idx="38225">
                  <c:v>382.249999999797</c:v>
                </c:pt>
                <c:pt idx="38226">
                  <c:v>382.259999999797</c:v>
                </c:pt>
                <c:pt idx="38227">
                  <c:v>382.2699999997971</c:v>
                </c:pt>
                <c:pt idx="38228">
                  <c:v>382.279999999797</c:v>
                </c:pt>
                <c:pt idx="38229">
                  <c:v>382.289999999797</c:v>
                </c:pt>
                <c:pt idx="38230">
                  <c:v>382.299999999797</c:v>
                </c:pt>
                <c:pt idx="38231">
                  <c:v>382.309999999797</c:v>
                </c:pt>
                <c:pt idx="38232">
                  <c:v>382.319999999797</c:v>
                </c:pt>
                <c:pt idx="38233">
                  <c:v>382.329999999797</c:v>
                </c:pt>
                <c:pt idx="38234">
                  <c:v>382.339999999797</c:v>
                </c:pt>
                <c:pt idx="38235">
                  <c:v>382.349999999797</c:v>
                </c:pt>
                <c:pt idx="38236">
                  <c:v>382.3599999997971</c:v>
                </c:pt>
                <c:pt idx="38237">
                  <c:v>382.369999999797</c:v>
                </c:pt>
                <c:pt idx="38238">
                  <c:v>382.379999999797</c:v>
                </c:pt>
                <c:pt idx="38239">
                  <c:v>382.389999999797</c:v>
                </c:pt>
                <c:pt idx="38240">
                  <c:v>382.399999999797</c:v>
                </c:pt>
                <c:pt idx="38241">
                  <c:v>382.409999999797</c:v>
                </c:pt>
                <c:pt idx="38242">
                  <c:v>382.419999999797</c:v>
                </c:pt>
                <c:pt idx="38243">
                  <c:v>382.429999999797</c:v>
                </c:pt>
                <c:pt idx="38244">
                  <c:v>382.439999999797</c:v>
                </c:pt>
                <c:pt idx="38245">
                  <c:v>382.449999999797</c:v>
                </c:pt>
                <c:pt idx="38246">
                  <c:v>382.459999999797</c:v>
                </c:pt>
                <c:pt idx="38247">
                  <c:v>382.469999999797</c:v>
                </c:pt>
                <c:pt idx="38248">
                  <c:v>382.479999999797</c:v>
                </c:pt>
                <c:pt idx="38249">
                  <c:v>382.489999999797</c:v>
                </c:pt>
                <c:pt idx="38250">
                  <c:v>382.499999999797</c:v>
                </c:pt>
                <c:pt idx="38251">
                  <c:v>382.509999999797</c:v>
                </c:pt>
                <c:pt idx="38252">
                  <c:v>382.5199999997971</c:v>
                </c:pt>
                <c:pt idx="38253">
                  <c:v>382.529999999797</c:v>
                </c:pt>
                <c:pt idx="38254">
                  <c:v>382.539999999797</c:v>
                </c:pt>
                <c:pt idx="38255">
                  <c:v>382.549999999797</c:v>
                </c:pt>
                <c:pt idx="38256">
                  <c:v>382.559999999797</c:v>
                </c:pt>
                <c:pt idx="38257">
                  <c:v>382.569999999797</c:v>
                </c:pt>
                <c:pt idx="38258">
                  <c:v>382.579999999797</c:v>
                </c:pt>
                <c:pt idx="38259">
                  <c:v>382.589999999797</c:v>
                </c:pt>
                <c:pt idx="38260">
                  <c:v>382.599999999797</c:v>
                </c:pt>
                <c:pt idx="38261">
                  <c:v>382.6099999997971</c:v>
                </c:pt>
                <c:pt idx="38262">
                  <c:v>382.619999999797</c:v>
                </c:pt>
                <c:pt idx="38263">
                  <c:v>382.629999999797</c:v>
                </c:pt>
                <c:pt idx="38264">
                  <c:v>382.639999999797</c:v>
                </c:pt>
                <c:pt idx="38265">
                  <c:v>382.6499999997971</c:v>
                </c:pt>
                <c:pt idx="38266">
                  <c:v>382.659999999797</c:v>
                </c:pt>
                <c:pt idx="38267">
                  <c:v>382.669999999796</c:v>
                </c:pt>
                <c:pt idx="38268">
                  <c:v>382.679999999796</c:v>
                </c:pt>
                <c:pt idx="38269">
                  <c:v>382.689999999796</c:v>
                </c:pt>
                <c:pt idx="38270">
                  <c:v>382.699999999796</c:v>
                </c:pt>
                <c:pt idx="38271">
                  <c:v>382.7099999997961</c:v>
                </c:pt>
                <c:pt idx="38272">
                  <c:v>382.719999999796</c:v>
                </c:pt>
                <c:pt idx="38273">
                  <c:v>382.729999999796</c:v>
                </c:pt>
                <c:pt idx="38274">
                  <c:v>382.739999999796</c:v>
                </c:pt>
                <c:pt idx="38275">
                  <c:v>382.749999999796</c:v>
                </c:pt>
                <c:pt idx="38276">
                  <c:v>382.759999999796</c:v>
                </c:pt>
                <c:pt idx="38277">
                  <c:v>382.7699999997961</c:v>
                </c:pt>
                <c:pt idx="38278">
                  <c:v>382.779999999796</c:v>
                </c:pt>
                <c:pt idx="38279">
                  <c:v>382.789999999796</c:v>
                </c:pt>
                <c:pt idx="38280">
                  <c:v>382.799999999796</c:v>
                </c:pt>
                <c:pt idx="38281">
                  <c:v>382.809999999796</c:v>
                </c:pt>
                <c:pt idx="38282">
                  <c:v>382.819999999796</c:v>
                </c:pt>
                <c:pt idx="38283">
                  <c:v>382.829999999796</c:v>
                </c:pt>
                <c:pt idx="38284">
                  <c:v>382.839999999796</c:v>
                </c:pt>
                <c:pt idx="38285">
                  <c:v>382.849999999796</c:v>
                </c:pt>
                <c:pt idx="38286">
                  <c:v>382.859999999796</c:v>
                </c:pt>
                <c:pt idx="38287">
                  <c:v>382.869999999796</c:v>
                </c:pt>
                <c:pt idx="38288">
                  <c:v>382.879999999796</c:v>
                </c:pt>
                <c:pt idx="38289">
                  <c:v>382.889999999796</c:v>
                </c:pt>
                <c:pt idx="38290">
                  <c:v>382.899999999796</c:v>
                </c:pt>
                <c:pt idx="38291">
                  <c:v>382.909999999796</c:v>
                </c:pt>
                <c:pt idx="38292">
                  <c:v>382.919999999796</c:v>
                </c:pt>
                <c:pt idx="38293">
                  <c:v>382.929999999796</c:v>
                </c:pt>
                <c:pt idx="38294">
                  <c:v>382.939999999796</c:v>
                </c:pt>
                <c:pt idx="38295">
                  <c:v>382.949999999796</c:v>
                </c:pt>
                <c:pt idx="38296">
                  <c:v>382.9599999997961</c:v>
                </c:pt>
                <c:pt idx="38297">
                  <c:v>382.969999999796</c:v>
                </c:pt>
                <c:pt idx="38298">
                  <c:v>382.979999999796</c:v>
                </c:pt>
                <c:pt idx="38299">
                  <c:v>382.989999999796</c:v>
                </c:pt>
                <c:pt idx="38300">
                  <c:v>382.999999999796</c:v>
                </c:pt>
                <c:pt idx="38301">
                  <c:v>383.009999999796</c:v>
                </c:pt>
                <c:pt idx="38302">
                  <c:v>383.0199999997961</c:v>
                </c:pt>
                <c:pt idx="38303">
                  <c:v>383.029999999796</c:v>
                </c:pt>
                <c:pt idx="38304">
                  <c:v>383.039999999796</c:v>
                </c:pt>
                <c:pt idx="38305">
                  <c:v>383.049999999796</c:v>
                </c:pt>
                <c:pt idx="38306">
                  <c:v>383.059999999796</c:v>
                </c:pt>
                <c:pt idx="38307">
                  <c:v>383.069999999796</c:v>
                </c:pt>
                <c:pt idx="38308">
                  <c:v>383.079999999796</c:v>
                </c:pt>
                <c:pt idx="38309">
                  <c:v>383.089999999796</c:v>
                </c:pt>
                <c:pt idx="38310">
                  <c:v>383.099999999796</c:v>
                </c:pt>
                <c:pt idx="38311">
                  <c:v>383.109999999796</c:v>
                </c:pt>
                <c:pt idx="38312">
                  <c:v>383.119999999796</c:v>
                </c:pt>
                <c:pt idx="38313">
                  <c:v>383.129999999796</c:v>
                </c:pt>
                <c:pt idx="38314">
                  <c:v>383.139999999796</c:v>
                </c:pt>
                <c:pt idx="38315">
                  <c:v>383.149999999796</c:v>
                </c:pt>
                <c:pt idx="38316">
                  <c:v>383.159999999796</c:v>
                </c:pt>
                <c:pt idx="38317">
                  <c:v>383.169999999796</c:v>
                </c:pt>
                <c:pt idx="38318">
                  <c:v>383.179999999796</c:v>
                </c:pt>
                <c:pt idx="38319">
                  <c:v>383.189999999796</c:v>
                </c:pt>
                <c:pt idx="38320">
                  <c:v>383.199999999796</c:v>
                </c:pt>
                <c:pt idx="38321">
                  <c:v>383.2099999997961</c:v>
                </c:pt>
                <c:pt idx="38322">
                  <c:v>383.219999999796</c:v>
                </c:pt>
                <c:pt idx="38323">
                  <c:v>383.229999999796</c:v>
                </c:pt>
                <c:pt idx="38324">
                  <c:v>383.239999999796</c:v>
                </c:pt>
                <c:pt idx="38325">
                  <c:v>383.249999999796</c:v>
                </c:pt>
                <c:pt idx="38326">
                  <c:v>383.259999999796</c:v>
                </c:pt>
                <c:pt idx="38327">
                  <c:v>383.2699999997961</c:v>
                </c:pt>
                <c:pt idx="38328">
                  <c:v>383.279999999796</c:v>
                </c:pt>
                <c:pt idx="38329">
                  <c:v>383.289999999796</c:v>
                </c:pt>
                <c:pt idx="38330">
                  <c:v>383.299999999796</c:v>
                </c:pt>
                <c:pt idx="38331">
                  <c:v>383.309999999796</c:v>
                </c:pt>
                <c:pt idx="38332">
                  <c:v>383.319999999796</c:v>
                </c:pt>
                <c:pt idx="38333">
                  <c:v>383.329999999796</c:v>
                </c:pt>
                <c:pt idx="38334">
                  <c:v>383.339999999796</c:v>
                </c:pt>
                <c:pt idx="38335">
                  <c:v>383.349999999796</c:v>
                </c:pt>
                <c:pt idx="38336">
                  <c:v>383.359999999796</c:v>
                </c:pt>
                <c:pt idx="38337">
                  <c:v>383.369999999796</c:v>
                </c:pt>
                <c:pt idx="38338">
                  <c:v>383.379999999796</c:v>
                </c:pt>
                <c:pt idx="38339">
                  <c:v>383.389999999796</c:v>
                </c:pt>
                <c:pt idx="38340">
                  <c:v>383.399999999796</c:v>
                </c:pt>
                <c:pt idx="38341">
                  <c:v>383.409999999796</c:v>
                </c:pt>
                <c:pt idx="38342">
                  <c:v>383.419999999796</c:v>
                </c:pt>
                <c:pt idx="38343">
                  <c:v>383.429999999796</c:v>
                </c:pt>
                <c:pt idx="38344">
                  <c:v>383.439999999796</c:v>
                </c:pt>
                <c:pt idx="38345">
                  <c:v>383.449999999796</c:v>
                </c:pt>
                <c:pt idx="38346">
                  <c:v>383.4599999997961</c:v>
                </c:pt>
                <c:pt idx="38347">
                  <c:v>383.469999999796</c:v>
                </c:pt>
                <c:pt idx="38348">
                  <c:v>383.479999999796</c:v>
                </c:pt>
                <c:pt idx="38349">
                  <c:v>383.489999999796</c:v>
                </c:pt>
                <c:pt idx="38350">
                  <c:v>383.499999999796</c:v>
                </c:pt>
                <c:pt idx="38351">
                  <c:v>383.509999999796</c:v>
                </c:pt>
                <c:pt idx="38352">
                  <c:v>383.5199999997961</c:v>
                </c:pt>
                <c:pt idx="38353">
                  <c:v>383.529999999796</c:v>
                </c:pt>
                <c:pt idx="38354">
                  <c:v>383.539999999796</c:v>
                </c:pt>
                <c:pt idx="38355">
                  <c:v>383.549999999796</c:v>
                </c:pt>
                <c:pt idx="38356">
                  <c:v>383.559999999796</c:v>
                </c:pt>
                <c:pt idx="38357">
                  <c:v>383.569999999796</c:v>
                </c:pt>
                <c:pt idx="38358">
                  <c:v>383.579999999796</c:v>
                </c:pt>
                <c:pt idx="38359">
                  <c:v>383.589999999796</c:v>
                </c:pt>
                <c:pt idx="38360">
                  <c:v>383.599999999796</c:v>
                </c:pt>
                <c:pt idx="38361">
                  <c:v>383.609999999796</c:v>
                </c:pt>
                <c:pt idx="38362">
                  <c:v>383.619999999796</c:v>
                </c:pt>
                <c:pt idx="38363">
                  <c:v>383.629999999796</c:v>
                </c:pt>
                <c:pt idx="38364">
                  <c:v>383.639999999796</c:v>
                </c:pt>
                <c:pt idx="38365">
                  <c:v>383.649999999796</c:v>
                </c:pt>
                <c:pt idx="38366">
                  <c:v>383.659999999796</c:v>
                </c:pt>
                <c:pt idx="38367">
                  <c:v>383.669999999796</c:v>
                </c:pt>
                <c:pt idx="38368">
                  <c:v>383.679999999796</c:v>
                </c:pt>
                <c:pt idx="38369">
                  <c:v>383.689999999796</c:v>
                </c:pt>
                <c:pt idx="38370">
                  <c:v>383.699999999796</c:v>
                </c:pt>
                <c:pt idx="38371">
                  <c:v>383.7099999997961</c:v>
                </c:pt>
                <c:pt idx="38372">
                  <c:v>383.719999999796</c:v>
                </c:pt>
                <c:pt idx="38373">
                  <c:v>383.729999999796</c:v>
                </c:pt>
                <c:pt idx="38374">
                  <c:v>383.739999999796</c:v>
                </c:pt>
                <c:pt idx="38375">
                  <c:v>383.749999999796</c:v>
                </c:pt>
                <c:pt idx="38376">
                  <c:v>383.759999999796</c:v>
                </c:pt>
                <c:pt idx="38377">
                  <c:v>383.769999999795</c:v>
                </c:pt>
                <c:pt idx="38378">
                  <c:v>383.779999999795</c:v>
                </c:pt>
                <c:pt idx="38379">
                  <c:v>383.789999999795</c:v>
                </c:pt>
                <c:pt idx="38380">
                  <c:v>383.7999999997949</c:v>
                </c:pt>
                <c:pt idx="38381">
                  <c:v>383.809999999795</c:v>
                </c:pt>
                <c:pt idx="38382">
                  <c:v>383.819999999795</c:v>
                </c:pt>
                <c:pt idx="38383">
                  <c:v>383.829999999795</c:v>
                </c:pt>
                <c:pt idx="38384">
                  <c:v>383.839999999795</c:v>
                </c:pt>
                <c:pt idx="38385">
                  <c:v>383.849999999795</c:v>
                </c:pt>
                <c:pt idx="38386">
                  <c:v>383.859999999795</c:v>
                </c:pt>
                <c:pt idx="38387">
                  <c:v>383.8699999997951</c:v>
                </c:pt>
                <c:pt idx="38388">
                  <c:v>383.879999999795</c:v>
                </c:pt>
                <c:pt idx="38389">
                  <c:v>383.889999999795</c:v>
                </c:pt>
                <c:pt idx="38390">
                  <c:v>383.899999999795</c:v>
                </c:pt>
                <c:pt idx="38391">
                  <c:v>383.909999999795</c:v>
                </c:pt>
                <c:pt idx="38392">
                  <c:v>383.9199999997949</c:v>
                </c:pt>
                <c:pt idx="38393">
                  <c:v>383.9299999997949</c:v>
                </c:pt>
                <c:pt idx="38394">
                  <c:v>383.939999999795</c:v>
                </c:pt>
                <c:pt idx="38395">
                  <c:v>383.949999999795</c:v>
                </c:pt>
                <c:pt idx="38396">
                  <c:v>383.959999999795</c:v>
                </c:pt>
                <c:pt idx="38397">
                  <c:v>383.969999999795</c:v>
                </c:pt>
                <c:pt idx="38398">
                  <c:v>383.9799999997949</c:v>
                </c:pt>
                <c:pt idx="38399">
                  <c:v>383.9899999997949</c:v>
                </c:pt>
                <c:pt idx="38400">
                  <c:v>383.999999999795</c:v>
                </c:pt>
                <c:pt idx="38401">
                  <c:v>384.009999999795</c:v>
                </c:pt>
                <c:pt idx="38402">
                  <c:v>384.019999999795</c:v>
                </c:pt>
                <c:pt idx="38403">
                  <c:v>384.029999999795</c:v>
                </c:pt>
                <c:pt idx="38404">
                  <c:v>384.039999999795</c:v>
                </c:pt>
                <c:pt idx="38405">
                  <c:v>384.049999999795</c:v>
                </c:pt>
                <c:pt idx="38406">
                  <c:v>384.059999999795</c:v>
                </c:pt>
                <c:pt idx="38407">
                  <c:v>384.069999999795</c:v>
                </c:pt>
                <c:pt idx="38408">
                  <c:v>384.079999999795</c:v>
                </c:pt>
                <c:pt idx="38409">
                  <c:v>384.089999999795</c:v>
                </c:pt>
                <c:pt idx="38410">
                  <c:v>384.099999999795</c:v>
                </c:pt>
                <c:pt idx="38411">
                  <c:v>384.109999999795</c:v>
                </c:pt>
                <c:pt idx="38412">
                  <c:v>384.1199999997951</c:v>
                </c:pt>
                <c:pt idx="38413">
                  <c:v>384.129999999795</c:v>
                </c:pt>
                <c:pt idx="38414">
                  <c:v>384.139999999795</c:v>
                </c:pt>
                <c:pt idx="38415">
                  <c:v>384.149999999795</c:v>
                </c:pt>
                <c:pt idx="38416">
                  <c:v>384.159999999795</c:v>
                </c:pt>
                <c:pt idx="38417">
                  <c:v>384.169999999795</c:v>
                </c:pt>
                <c:pt idx="38418">
                  <c:v>384.179999999795</c:v>
                </c:pt>
                <c:pt idx="38419">
                  <c:v>384.189999999795</c:v>
                </c:pt>
                <c:pt idx="38420">
                  <c:v>384.199999999795</c:v>
                </c:pt>
                <c:pt idx="38421">
                  <c:v>384.209999999795</c:v>
                </c:pt>
                <c:pt idx="38422">
                  <c:v>384.219999999795</c:v>
                </c:pt>
                <c:pt idx="38423">
                  <c:v>384.2299999997949</c:v>
                </c:pt>
                <c:pt idx="38424">
                  <c:v>384.2399999997949</c:v>
                </c:pt>
                <c:pt idx="38425">
                  <c:v>384.249999999795</c:v>
                </c:pt>
                <c:pt idx="38426">
                  <c:v>384.259999999795</c:v>
                </c:pt>
                <c:pt idx="38427">
                  <c:v>384.269999999795</c:v>
                </c:pt>
                <c:pt idx="38428">
                  <c:v>384.279999999795</c:v>
                </c:pt>
                <c:pt idx="38429">
                  <c:v>384.289999999795</c:v>
                </c:pt>
                <c:pt idx="38430">
                  <c:v>384.2999999997949</c:v>
                </c:pt>
                <c:pt idx="38431">
                  <c:v>384.309999999795</c:v>
                </c:pt>
                <c:pt idx="38432">
                  <c:v>384.319999999795</c:v>
                </c:pt>
                <c:pt idx="38433">
                  <c:v>384.329999999795</c:v>
                </c:pt>
                <c:pt idx="38434">
                  <c:v>384.339999999795</c:v>
                </c:pt>
                <c:pt idx="38435">
                  <c:v>384.349999999795</c:v>
                </c:pt>
                <c:pt idx="38436">
                  <c:v>384.359999999795</c:v>
                </c:pt>
                <c:pt idx="38437">
                  <c:v>384.3699999997951</c:v>
                </c:pt>
                <c:pt idx="38438">
                  <c:v>384.379999999795</c:v>
                </c:pt>
                <c:pt idx="38439">
                  <c:v>384.389999999795</c:v>
                </c:pt>
                <c:pt idx="38440">
                  <c:v>384.399999999795</c:v>
                </c:pt>
                <c:pt idx="38441">
                  <c:v>384.409999999795</c:v>
                </c:pt>
                <c:pt idx="38442">
                  <c:v>384.4199999997949</c:v>
                </c:pt>
                <c:pt idx="38443">
                  <c:v>384.4299999997949</c:v>
                </c:pt>
                <c:pt idx="38444">
                  <c:v>384.439999999795</c:v>
                </c:pt>
                <c:pt idx="38445">
                  <c:v>384.449999999795</c:v>
                </c:pt>
                <c:pt idx="38446">
                  <c:v>384.459999999795</c:v>
                </c:pt>
                <c:pt idx="38447">
                  <c:v>384.469999999795</c:v>
                </c:pt>
                <c:pt idx="38448">
                  <c:v>384.4799999997949</c:v>
                </c:pt>
                <c:pt idx="38449">
                  <c:v>384.4899999997949</c:v>
                </c:pt>
                <c:pt idx="38450">
                  <c:v>384.499999999795</c:v>
                </c:pt>
                <c:pt idx="38451">
                  <c:v>384.509999999795</c:v>
                </c:pt>
                <c:pt idx="38452">
                  <c:v>384.519999999795</c:v>
                </c:pt>
                <c:pt idx="38453">
                  <c:v>384.529999999795</c:v>
                </c:pt>
                <c:pt idx="38454">
                  <c:v>384.539999999795</c:v>
                </c:pt>
                <c:pt idx="38455">
                  <c:v>384.549999999795</c:v>
                </c:pt>
                <c:pt idx="38456">
                  <c:v>384.559999999795</c:v>
                </c:pt>
                <c:pt idx="38457">
                  <c:v>384.569999999795</c:v>
                </c:pt>
                <c:pt idx="38458">
                  <c:v>384.579999999795</c:v>
                </c:pt>
                <c:pt idx="38459">
                  <c:v>384.589999999795</c:v>
                </c:pt>
                <c:pt idx="38460">
                  <c:v>384.599999999795</c:v>
                </c:pt>
                <c:pt idx="38461">
                  <c:v>384.609999999795</c:v>
                </c:pt>
                <c:pt idx="38462">
                  <c:v>384.6199999997951</c:v>
                </c:pt>
                <c:pt idx="38463">
                  <c:v>384.629999999795</c:v>
                </c:pt>
                <c:pt idx="38464">
                  <c:v>384.639999999795</c:v>
                </c:pt>
                <c:pt idx="38465">
                  <c:v>384.649999999795</c:v>
                </c:pt>
                <c:pt idx="38466">
                  <c:v>384.659999999795</c:v>
                </c:pt>
                <c:pt idx="38467">
                  <c:v>384.669999999795</c:v>
                </c:pt>
                <c:pt idx="38468">
                  <c:v>384.679999999795</c:v>
                </c:pt>
                <c:pt idx="38469">
                  <c:v>384.689999999795</c:v>
                </c:pt>
                <c:pt idx="38470">
                  <c:v>384.699999999795</c:v>
                </c:pt>
                <c:pt idx="38471">
                  <c:v>384.709999999795</c:v>
                </c:pt>
                <c:pt idx="38472">
                  <c:v>384.719999999795</c:v>
                </c:pt>
                <c:pt idx="38473">
                  <c:v>384.7299999997949</c:v>
                </c:pt>
                <c:pt idx="38474">
                  <c:v>384.7399999997949</c:v>
                </c:pt>
                <c:pt idx="38475">
                  <c:v>384.749999999795</c:v>
                </c:pt>
                <c:pt idx="38476">
                  <c:v>384.759999999795</c:v>
                </c:pt>
                <c:pt idx="38477">
                  <c:v>384.769999999795</c:v>
                </c:pt>
                <c:pt idx="38478">
                  <c:v>384.779999999795</c:v>
                </c:pt>
                <c:pt idx="38479">
                  <c:v>384.789999999795</c:v>
                </c:pt>
                <c:pt idx="38480">
                  <c:v>384.7999999997949</c:v>
                </c:pt>
                <c:pt idx="38481">
                  <c:v>384.809999999795</c:v>
                </c:pt>
                <c:pt idx="38482">
                  <c:v>384.819999999795</c:v>
                </c:pt>
                <c:pt idx="38483">
                  <c:v>384.829999999795</c:v>
                </c:pt>
                <c:pt idx="38484">
                  <c:v>384.839999999795</c:v>
                </c:pt>
                <c:pt idx="38485">
                  <c:v>384.849999999795</c:v>
                </c:pt>
                <c:pt idx="38486">
                  <c:v>384.859999999795</c:v>
                </c:pt>
                <c:pt idx="38487">
                  <c:v>384.869999999794</c:v>
                </c:pt>
                <c:pt idx="38488">
                  <c:v>384.8799999997941</c:v>
                </c:pt>
                <c:pt idx="38489">
                  <c:v>384.889999999794</c:v>
                </c:pt>
                <c:pt idx="38490">
                  <c:v>384.899999999794</c:v>
                </c:pt>
                <c:pt idx="38491">
                  <c:v>384.909999999794</c:v>
                </c:pt>
                <c:pt idx="38492">
                  <c:v>384.919999999794</c:v>
                </c:pt>
                <c:pt idx="38493">
                  <c:v>384.9299999997939</c:v>
                </c:pt>
                <c:pt idx="38494">
                  <c:v>384.9399999997939</c:v>
                </c:pt>
                <c:pt idx="38495">
                  <c:v>384.949999999794</c:v>
                </c:pt>
                <c:pt idx="38496">
                  <c:v>384.959999999794</c:v>
                </c:pt>
                <c:pt idx="38497">
                  <c:v>384.969999999794</c:v>
                </c:pt>
                <c:pt idx="38498">
                  <c:v>384.979999999794</c:v>
                </c:pt>
                <c:pt idx="38499">
                  <c:v>384.989999999794</c:v>
                </c:pt>
                <c:pt idx="38500">
                  <c:v>384.9999999997939</c:v>
                </c:pt>
                <c:pt idx="38501">
                  <c:v>385.009999999794</c:v>
                </c:pt>
                <c:pt idx="38502">
                  <c:v>385.019999999794</c:v>
                </c:pt>
                <c:pt idx="38503">
                  <c:v>385.029999999794</c:v>
                </c:pt>
                <c:pt idx="38504">
                  <c:v>385.039999999794</c:v>
                </c:pt>
                <c:pt idx="38505">
                  <c:v>385.049999999794</c:v>
                </c:pt>
                <c:pt idx="38506">
                  <c:v>385.059999999794</c:v>
                </c:pt>
                <c:pt idx="38507">
                  <c:v>385.069999999794</c:v>
                </c:pt>
                <c:pt idx="38508">
                  <c:v>385.079999999794</c:v>
                </c:pt>
                <c:pt idx="38509">
                  <c:v>385.089999999794</c:v>
                </c:pt>
                <c:pt idx="38510">
                  <c:v>385.099999999794</c:v>
                </c:pt>
                <c:pt idx="38511">
                  <c:v>385.109999999794</c:v>
                </c:pt>
                <c:pt idx="38512">
                  <c:v>385.119999999794</c:v>
                </c:pt>
                <c:pt idx="38513">
                  <c:v>385.1299999997941</c:v>
                </c:pt>
                <c:pt idx="38514">
                  <c:v>385.139999999794</c:v>
                </c:pt>
                <c:pt idx="38515">
                  <c:v>385.149999999794</c:v>
                </c:pt>
                <c:pt idx="38516">
                  <c:v>385.159999999794</c:v>
                </c:pt>
                <c:pt idx="38517">
                  <c:v>385.169999999794</c:v>
                </c:pt>
                <c:pt idx="38518">
                  <c:v>385.179999999794</c:v>
                </c:pt>
                <c:pt idx="38519">
                  <c:v>385.189999999794</c:v>
                </c:pt>
                <c:pt idx="38520">
                  <c:v>385.199999999794</c:v>
                </c:pt>
                <c:pt idx="38521">
                  <c:v>385.209999999794</c:v>
                </c:pt>
                <c:pt idx="38522">
                  <c:v>385.219999999794</c:v>
                </c:pt>
                <c:pt idx="38523">
                  <c:v>385.229999999794</c:v>
                </c:pt>
                <c:pt idx="38524">
                  <c:v>385.239999999794</c:v>
                </c:pt>
                <c:pt idx="38525">
                  <c:v>385.249999999794</c:v>
                </c:pt>
                <c:pt idx="38526">
                  <c:v>385.259999999794</c:v>
                </c:pt>
                <c:pt idx="38527">
                  <c:v>385.269999999794</c:v>
                </c:pt>
                <c:pt idx="38528">
                  <c:v>385.279999999794</c:v>
                </c:pt>
                <c:pt idx="38529">
                  <c:v>385.289999999794</c:v>
                </c:pt>
                <c:pt idx="38530">
                  <c:v>385.299999999794</c:v>
                </c:pt>
                <c:pt idx="38531">
                  <c:v>385.309999999794</c:v>
                </c:pt>
                <c:pt idx="38532">
                  <c:v>385.319999999794</c:v>
                </c:pt>
                <c:pt idx="38533">
                  <c:v>385.329999999794</c:v>
                </c:pt>
                <c:pt idx="38534">
                  <c:v>385.339999999794</c:v>
                </c:pt>
                <c:pt idx="38535">
                  <c:v>385.349999999794</c:v>
                </c:pt>
                <c:pt idx="38536">
                  <c:v>385.359999999794</c:v>
                </c:pt>
                <c:pt idx="38537">
                  <c:v>385.369999999794</c:v>
                </c:pt>
                <c:pt idx="38538">
                  <c:v>385.3799999997941</c:v>
                </c:pt>
                <c:pt idx="38539">
                  <c:v>385.389999999794</c:v>
                </c:pt>
                <c:pt idx="38540">
                  <c:v>385.399999999794</c:v>
                </c:pt>
                <c:pt idx="38541">
                  <c:v>385.409999999794</c:v>
                </c:pt>
                <c:pt idx="38542">
                  <c:v>385.419999999794</c:v>
                </c:pt>
                <c:pt idx="38543">
                  <c:v>385.4299999997939</c:v>
                </c:pt>
                <c:pt idx="38544">
                  <c:v>385.4399999997939</c:v>
                </c:pt>
                <c:pt idx="38545">
                  <c:v>385.449999999794</c:v>
                </c:pt>
                <c:pt idx="38546">
                  <c:v>385.459999999794</c:v>
                </c:pt>
                <c:pt idx="38547">
                  <c:v>385.469999999794</c:v>
                </c:pt>
                <c:pt idx="38548">
                  <c:v>385.479999999794</c:v>
                </c:pt>
                <c:pt idx="38549">
                  <c:v>385.489999999794</c:v>
                </c:pt>
                <c:pt idx="38550">
                  <c:v>385.4999999997939</c:v>
                </c:pt>
                <c:pt idx="38551">
                  <c:v>385.509999999794</c:v>
                </c:pt>
                <c:pt idx="38552">
                  <c:v>385.519999999794</c:v>
                </c:pt>
                <c:pt idx="38553">
                  <c:v>385.529999999794</c:v>
                </c:pt>
                <c:pt idx="38554">
                  <c:v>385.539999999794</c:v>
                </c:pt>
                <c:pt idx="38555">
                  <c:v>385.549999999794</c:v>
                </c:pt>
                <c:pt idx="38556">
                  <c:v>385.559999999794</c:v>
                </c:pt>
                <c:pt idx="38557">
                  <c:v>385.569999999794</c:v>
                </c:pt>
                <c:pt idx="38558">
                  <c:v>385.579999999794</c:v>
                </c:pt>
                <c:pt idx="38559">
                  <c:v>385.589999999794</c:v>
                </c:pt>
                <c:pt idx="38560">
                  <c:v>385.599999999794</c:v>
                </c:pt>
                <c:pt idx="38561">
                  <c:v>385.609999999794</c:v>
                </c:pt>
                <c:pt idx="38562">
                  <c:v>385.619999999794</c:v>
                </c:pt>
                <c:pt idx="38563">
                  <c:v>385.6299999997941</c:v>
                </c:pt>
                <c:pt idx="38564">
                  <c:v>385.639999999794</c:v>
                </c:pt>
                <c:pt idx="38565">
                  <c:v>385.649999999794</c:v>
                </c:pt>
                <c:pt idx="38566">
                  <c:v>385.659999999794</c:v>
                </c:pt>
                <c:pt idx="38567">
                  <c:v>385.669999999794</c:v>
                </c:pt>
                <c:pt idx="38568">
                  <c:v>385.679999999794</c:v>
                </c:pt>
                <c:pt idx="38569">
                  <c:v>385.689999999794</c:v>
                </c:pt>
                <c:pt idx="38570">
                  <c:v>385.699999999794</c:v>
                </c:pt>
                <c:pt idx="38571">
                  <c:v>385.709999999794</c:v>
                </c:pt>
                <c:pt idx="38572">
                  <c:v>385.719999999794</c:v>
                </c:pt>
                <c:pt idx="38573">
                  <c:v>385.729999999794</c:v>
                </c:pt>
                <c:pt idx="38574">
                  <c:v>385.739999999794</c:v>
                </c:pt>
                <c:pt idx="38575">
                  <c:v>385.749999999794</c:v>
                </c:pt>
                <c:pt idx="38576">
                  <c:v>385.759999999794</c:v>
                </c:pt>
                <c:pt idx="38577">
                  <c:v>385.769999999794</c:v>
                </c:pt>
                <c:pt idx="38578">
                  <c:v>385.779999999794</c:v>
                </c:pt>
                <c:pt idx="38579">
                  <c:v>385.789999999794</c:v>
                </c:pt>
                <c:pt idx="38580">
                  <c:v>385.799999999794</c:v>
                </c:pt>
                <c:pt idx="38581">
                  <c:v>385.809999999794</c:v>
                </c:pt>
                <c:pt idx="38582">
                  <c:v>385.819999999794</c:v>
                </c:pt>
                <c:pt idx="38583">
                  <c:v>385.829999999794</c:v>
                </c:pt>
                <c:pt idx="38584">
                  <c:v>385.839999999794</c:v>
                </c:pt>
                <c:pt idx="38585">
                  <c:v>385.849999999794</c:v>
                </c:pt>
                <c:pt idx="38586">
                  <c:v>385.859999999794</c:v>
                </c:pt>
                <c:pt idx="38587">
                  <c:v>385.869999999794</c:v>
                </c:pt>
                <c:pt idx="38588">
                  <c:v>385.8799999997941</c:v>
                </c:pt>
                <c:pt idx="38589">
                  <c:v>385.889999999794</c:v>
                </c:pt>
                <c:pt idx="38590">
                  <c:v>385.899999999794</c:v>
                </c:pt>
                <c:pt idx="38591">
                  <c:v>385.909999999794</c:v>
                </c:pt>
                <c:pt idx="38592">
                  <c:v>385.919999999794</c:v>
                </c:pt>
                <c:pt idx="38593">
                  <c:v>385.9299999997939</c:v>
                </c:pt>
                <c:pt idx="38594">
                  <c:v>385.9399999997939</c:v>
                </c:pt>
                <c:pt idx="38595">
                  <c:v>385.949999999794</c:v>
                </c:pt>
                <c:pt idx="38596">
                  <c:v>385.959999999794</c:v>
                </c:pt>
                <c:pt idx="38597">
                  <c:v>385.969999999793</c:v>
                </c:pt>
                <c:pt idx="38598">
                  <c:v>385.979999999793</c:v>
                </c:pt>
                <c:pt idx="38599">
                  <c:v>385.989999999793</c:v>
                </c:pt>
                <c:pt idx="38600">
                  <c:v>385.9999999997929</c:v>
                </c:pt>
                <c:pt idx="38601">
                  <c:v>386.009999999793</c:v>
                </c:pt>
                <c:pt idx="38602">
                  <c:v>386.019999999793</c:v>
                </c:pt>
                <c:pt idx="38603">
                  <c:v>386.029999999793</c:v>
                </c:pt>
                <c:pt idx="38604">
                  <c:v>386.039999999793</c:v>
                </c:pt>
                <c:pt idx="38605">
                  <c:v>386.049999999793</c:v>
                </c:pt>
                <c:pt idx="38606">
                  <c:v>386.059999999793</c:v>
                </c:pt>
                <c:pt idx="38607">
                  <c:v>386.0699999997931</c:v>
                </c:pt>
                <c:pt idx="38608">
                  <c:v>386.079999999793</c:v>
                </c:pt>
                <c:pt idx="38609">
                  <c:v>386.089999999793</c:v>
                </c:pt>
                <c:pt idx="38610">
                  <c:v>386.099999999793</c:v>
                </c:pt>
                <c:pt idx="38611">
                  <c:v>386.109999999793</c:v>
                </c:pt>
                <c:pt idx="38612">
                  <c:v>386.119999999793</c:v>
                </c:pt>
                <c:pt idx="38613">
                  <c:v>386.129999999793</c:v>
                </c:pt>
                <c:pt idx="38614">
                  <c:v>386.139999999793</c:v>
                </c:pt>
                <c:pt idx="38615">
                  <c:v>386.149999999793</c:v>
                </c:pt>
                <c:pt idx="38616">
                  <c:v>386.159999999793</c:v>
                </c:pt>
                <c:pt idx="38617">
                  <c:v>386.169999999793</c:v>
                </c:pt>
                <c:pt idx="38618">
                  <c:v>386.179999999793</c:v>
                </c:pt>
                <c:pt idx="38619">
                  <c:v>386.189999999793</c:v>
                </c:pt>
                <c:pt idx="38620">
                  <c:v>386.199999999793</c:v>
                </c:pt>
                <c:pt idx="38621">
                  <c:v>386.209999999793</c:v>
                </c:pt>
                <c:pt idx="38622">
                  <c:v>386.219999999793</c:v>
                </c:pt>
                <c:pt idx="38623">
                  <c:v>386.229999999793</c:v>
                </c:pt>
                <c:pt idx="38624">
                  <c:v>386.239999999793</c:v>
                </c:pt>
                <c:pt idx="38625">
                  <c:v>386.249999999793</c:v>
                </c:pt>
                <c:pt idx="38626">
                  <c:v>386.259999999793</c:v>
                </c:pt>
                <c:pt idx="38627">
                  <c:v>386.269999999793</c:v>
                </c:pt>
                <c:pt idx="38628">
                  <c:v>386.279999999793</c:v>
                </c:pt>
                <c:pt idx="38629">
                  <c:v>386.289999999793</c:v>
                </c:pt>
                <c:pt idx="38630">
                  <c:v>386.299999999793</c:v>
                </c:pt>
                <c:pt idx="38631">
                  <c:v>386.309999999793</c:v>
                </c:pt>
                <c:pt idx="38632">
                  <c:v>386.3199999997931</c:v>
                </c:pt>
                <c:pt idx="38633">
                  <c:v>386.329999999793</c:v>
                </c:pt>
                <c:pt idx="38634">
                  <c:v>386.339999999793</c:v>
                </c:pt>
                <c:pt idx="38635">
                  <c:v>386.349999999793</c:v>
                </c:pt>
                <c:pt idx="38636">
                  <c:v>386.359999999793</c:v>
                </c:pt>
                <c:pt idx="38637">
                  <c:v>386.369999999793</c:v>
                </c:pt>
                <c:pt idx="38638">
                  <c:v>386.379999999793</c:v>
                </c:pt>
                <c:pt idx="38639">
                  <c:v>386.389999999793</c:v>
                </c:pt>
                <c:pt idx="38640">
                  <c:v>386.399999999793</c:v>
                </c:pt>
                <c:pt idx="38641">
                  <c:v>386.409999999793</c:v>
                </c:pt>
                <c:pt idx="38642">
                  <c:v>386.419999999793</c:v>
                </c:pt>
                <c:pt idx="38643">
                  <c:v>386.4299999997929</c:v>
                </c:pt>
                <c:pt idx="38644">
                  <c:v>386.4399999997929</c:v>
                </c:pt>
                <c:pt idx="38645">
                  <c:v>386.449999999793</c:v>
                </c:pt>
                <c:pt idx="38646">
                  <c:v>386.459999999793</c:v>
                </c:pt>
                <c:pt idx="38647">
                  <c:v>386.469999999793</c:v>
                </c:pt>
                <c:pt idx="38648">
                  <c:v>386.479999999793</c:v>
                </c:pt>
                <c:pt idx="38649">
                  <c:v>386.489999999793</c:v>
                </c:pt>
                <c:pt idx="38650">
                  <c:v>386.4999999997929</c:v>
                </c:pt>
                <c:pt idx="38651">
                  <c:v>386.509999999793</c:v>
                </c:pt>
                <c:pt idx="38652">
                  <c:v>386.519999999793</c:v>
                </c:pt>
                <c:pt idx="38653">
                  <c:v>386.529999999793</c:v>
                </c:pt>
                <c:pt idx="38654">
                  <c:v>386.539999999793</c:v>
                </c:pt>
                <c:pt idx="38655">
                  <c:v>386.549999999793</c:v>
                </c:pt>
                <c:pt idx="38656">
                  <c:v>386.559999999793</c:v>
                </c:pt>
                <c:pt idx="38657">
                  <c:v>386.5699999997931</c:v>
                </c:pt>
                <c:pt idx="38658">
                  <c:v>386.579999999793</c:v>
                </c:pt>
                <c:pt idx="38659">
                  <c:v>386.589999999793</c:v>
                </c:pt>
                <c:pt idx="38660">
                  <c:v>386.599999999793</c:v>
                </c:pt>
                <c:pt idx="38661">
                  <c:v>386.609999999793</c:v>
                </c:pt>
                <c:pt idx="38662">
                  <c:v>386.619999999793</c:v>
                </c:pt>
                <c:pt idx="38663">
                  <c:v>386.629999999793</c:v>
                </c:pt>
                <c:pt idx="38664">
                  <c:v>386.639999999793</c:v>
                </c:pt>
                <c:pt idx="38665">
                  <c:v>386.649999999793</c:v>
                </c:pt>
                <c:pt idx="38666">
                  <c:v>386.659999999793</c:v>
                </c:pt>
                <c:pt idx="38667">
                  <c:v>386.669999999793</c:v>
                </c:pt>
                <c:pt idx="38668">
                  <c:v>386.679999999793</c:v>
                </c:pt>
                <c:pt idx="38669">
                  <c:v>386.689999999793</c:v>
                </c:pt>
                <c:pt idx="38670">
                  <c:v>386.699999999793</c:v>
                </c:pt>
                <c:pt idx="38671">
                  <c:v>386.709999999793</c:v>
                </c:pt>
                <c:pt idx="38672">
                  <c:v>386.719999999793</c:v>
                </c:pt>
                <c:pt idx="38673">
                  <c:v>386.729999999793</c:v>
                </c:pt>
                <c:pt idx="38674">
                  <c:v>386.739999999793</c:v>
                </c:pt>
                <c:pt idx="38675">
                  <c:v>386.749999999793</c:v>
                </c:pt>
                <c:pt idx="38676">
                  <c:v>386.759999999793</c:v>
                </c:pt>
                <c:pt idx="38677">
                  <c:v>386.769999999793</c:v>
                </c:pt>
                <c:pt idx="38678">
                  <c:v>386.779999999793</c:v>
                </c:pt>
                <c:pt idx="38679">
                  <c:v>386.789999999793</c:v>
                </c:pt>
                <c:pt idx="38680">
                  <c:v>386.799999999793</c:v>
                </c:pt>
                <c:pt idx="38681">
                  <c:v>386.809999999793</c:v>
                </c:pt>
                <c:pt idx="38682">
                  <c:v>386.8199999997931</c:v>
                </c:pt>
                <c:pt idx="38683">
                  <c:v>386.829999999793</c:v>
                </c:pt>
                <c:pt idx="38684">
                  <c:v>386.839999999793</c:v>
                </c:pt>
                <c:pt idx="38685">
                  <c:v>386.849999999793</c:v>
                </c:pt>
                <c:pt idx="38686">
                  <c:v>386.859999999793</c:v>
                </c:pt>
                <c:pt idx="38687">
                  <c:v>386.869999999793</c:v>
                </c:pt>
                <c:pt idx="38688">
                  <c:v>386.879999999793</c:v>
                </c:pt>
                <c:pt idx="38689">
                  <c:v>386.889999999793</c:v>
                </c:pt>
                <c:pt idx="38690">
                  <c:v>386.899999999793</c:v>
                </c:pt>
                <c:pt idx="38691">
                  <c:v>386.909999999793</c:v>
                </c:pt>
                <c:pt idx="38692">
                  <c:v>386.919999999793</c:v>
                </c:pt>
                <c:pt idx="38693">
                  <c:v>386.9299999997929</c:v>
                </c:pt>
                <c:pt idx="38694">
                  <c:v>386.9399999997929</c:v>
                </c:pt>
                <c:pt idx="38695">
                  <c:v>386.949999999793</c:v>
                </c:pt>
                <c:pt idx="38696">
                  <c:v>386.959999999793</c:v>
                </c:pt>
                <c:pt idx="38697">
                  <c:v>386.969999999793</c:v>
                </c:pt>
                <c:pt idx="38698">
                  <c:v>386.979999999793</c:v>
                </c:pt>
                <c:pt idx="38699">
                  <c:v>386.989999999793</c:v>
                </c:pt>
                <c:pt idx="38700">
                  <c:v>386.9999999997929</c:v>
                </c:pt>
                <c:pt idx="38701">
                  <c:v>387.009999999793</c:v>
                </c:pt>
                <c:pt idx="38702">
                  <c:v>387.019999999793</c:v>
                </c:pt>
                <c:pt idx="38703">
                  <c:v>387.029999999793</c:v>
                </c:pt>
                <c:pt idx="38704">
                  <c:v>387.039999999793</c:v>
                </c:pt>
                <c:pt idx="38705">
                  <c:v>387.049999999793</c:v>
                </c:pt>
                <c:pt idx="38706">
                  <c:v>387.059999999793</c:v>
                </c:pt>
                <c:pt idx="38707">
                  <c:v>387.069999999792</c:v>
                </c:pt>
                <c:pt idx="38708">
                  <c:v>387.0799999997921</c:v>
                </c:pt>
                <c:pt idx="38709">
                  <c:v>387.089999999792</c:v>
                </c:pt>
                <c:pt idx="38710">
                  <c:v>387.099999999792</c:v>
                </c:pt>
                <c:pt idx="38711">
                  <c:v>387.109999999792</c:v>
                </c:pt>
                <c:pt idx="38712">
                  <c:v>387.119999999792</c:v>
                </c:pt>
                <c:pt idx="38713">
                  <c:v>387.129999999792</c:v>
                </c:pt>
                <c:pt idx="38714">
                  <c:v>387.139999999792</c:v>
                </c:pt>
                <c:pt idx="38715">
                  <c:v>387.1499999997921</c:v>
                </c:pt>
                <c:pt idx="38716">
                  <c:v>387.159999999792</c:v>
                </c:pt>
                <c:pt idx="38717">
                  <c:v>387.1699999997921</c:v>
                </c:pt>
                <c:pt idx="38718">
                  <c:v>387.179999999792</c:v>
                </c:pt>
                <c:pt idx="38719">
                  <c:v>387.189999999792</c:v>
                </c:pt>
                <c:pt idx="38720">
                  <c:v>387.199999999792</c:v>
                </c:pt>
                <c:pt idx="38721">
                  <c:v>387.209999999792</c:v>
                </c:pt>
                <c:pt idx="38722">
                  <c:v>387.219999999792</c:v>
                </c:pt>
                <c:pt idx="38723">
                  <c:v>387.229999999792</c:v>
                </c:pt>
                <c:pt idx="38724">
                  <c:v>387.239999999792</c:v>
                </c:pt>
                <c:pt idx="38725">
                  <c:v>387.249999999792</c:v>
                </c:pt>
                <c:pt idx="38726">
                  <c:v>387.259999999792</c:v>
                </c:pt>
                <c:pt idx="38727">
                  <c:v>387.269999999792</c:v>
                </c:pt>
                <c:pt idx="38728">
                  <c:v>387.279999999792</c:v>
                </c:pt>
                <c:pt idx="38729">
                  <c:v>387.289999999792</c:v>
                </c:pt>
                <c:pt idx="38730">
                  <c:v>387.299999999792</c:v>
                </c:pt>
                <c:pt idx="38731">
                  <c:v>387.309999999792</c:v>
                </c:pt>
                <c:pt idx="38732">
                  <c:v>387.319999999792</c:v>
                </c:pt>
                <c:pt idx="38733">
                  <c:v>387.3299999997921</c:v>
                </c:pt>
                <c:pt idx="38734">
                  <c:v>387.339999999792</c:v>
                </c:pt>
                <c:pt idx="38735">
                  <c:v>387.349999999792</c:v>
                </c:pt>
                <c:pt idx="38736">
                  <c:v>387.359999999792</c:v>
                </c:pt>
                <c:pt idx="38737">
                  <c:v>387.369999999792</c:v>
                </c:pt>
                <c:pt idx="38738">
                  <c:v>387.379999999792</c:v>
                </c:pt>
                <c:pt idx="38739">
                  <c:v>387.389999999792</c:v>
                </c:pt>
                <c:pt idx="38740">
                  <c:v>387.399999999792</c:v>
                </c:pt>
                <c:pt idx="38741">
                  <c:v>387.409999999792</c:v>
                </c:pt>
                <c:pt idx="38742">
                  <c:v>387.419999999792</c:v>
                </c:pt>
                <c:pt idx="38743">
                  <c:v>387.429999999792</c:v>
                </c:pt>
                <c:pt idx="38744">
                  <c:v>387.439999999792</c:v>
                </c:pt>
                <c:pt idx="38745">
                  <c:v>387.449999999792</c:v>
                </c:pt>
                <c:pt idx="38746">
                  <c:v>387.459999999792</c:v>
                </c:pt>
                <c:pt idx="38747">
                  <c:v>387.469999999792</c:v>
                </c:pt>
                <c:pt idx="38748">
                  <c:v>387.479999999792</c:v>
                </c:pt>
                <c:pt idx="38749">
                  <c:v>387.489999999792</c:v>
                </c:pt>
                <c:pt idx="38750">
                  <c:v>387.499999999792</c:v>
                </c:pt>
                <c:pt idx="38751">
                  <c:v>387.509999999792</c:v>
                </c:pt>
                <c:pt idx="38752">
                  <c:v>387.519999999792</c:v>
                </c:pt>
                <c:pt idx="38753">
                  <c:v>387.529999999792</c:v>
                </c:pt>
                <c:pt idx="38754">
                  <c:v>387.539999999792</c:v>
                </c:pt>
                <c:pt idx="38755">
                  <c:v>387.549999999792</c:v>
                </c:pt>
                <c:pt idx="38756">
                  <c:v>387.559999999792</c:v>
                </c:pt>
                <c:pt idx="38757">
                  <c:v>387.569999999792</c:v>
                </c:pt>
                <c:pt idx="38758">
                  <c:v>387.5799999997921</c:v>
                </c:pt>
                <c:pt idx="38759">
                  <c:v>387.589999999792</c:v>
                </c:pt>
                <c:pt idx="38760">
                  <c:v>387.599999999792</c:v>
                </c:pt>
                <c:pt idx="38761">
                  <c:v>387.609999999792</c:v>
                </c:pt>
                <c:pt idx="38762">
                  <c:v>387.619999999792</c:v>
                </c:pt>
                <c:pt idx="38763">
                  <c:v>387.629999999792</c:v>
                </c:pt>
                <c:pt idx="38764">
                  <c:v>387.639999999792</c:v>
                </c:pt>
                <c:pt idx="38765">
                  <c:v>387.6499999997921</c:v>
                </c:pt>
                <c:pt idx="38766">
                  <c:v>387.659999999792</c:v>
                </c:pt>
                <c:pt idx="38767">
                  <c:v>387.6699999997921</c:v>
                </c:pt>
                <c:pt idx="38768">
                  <c:v>387.679999999792</c:v>
                </c:pt>
                <c:pt idx="38769">
                  <c:v>387.689999999792</c:v>
                </c:pt>
                <c:pt idx="38770">
                  <c:v>387.699999999792</c:v>
                </c:pt>
                <c:pt idx="38771">
                  <c:v>387.709999999792</c:v>
                </c:pt>
                <c:pt idx="38772">
                  <c:v>387.719999999792</c:v>
                </c:pt>
                <c:pt idx="38773">
                  <c:v>387.729999999792</c:v>
                </c:pt>
                <c:pt idx="38774">
                  <c:v>387.739999999792</c:v>
                </c:pt>
                <c:pt idx="38775">
                  <c:v>387.749999999792</c:v>
                </c:pt>
                <c:pt idx="38776">
                  <c:v>387.759999999792</c:v>
                </c:pt>
                <c:pt idx="38777">
                  <c:v>387.769999999792</c:v>
                </c:pt>
                <c:pt idx="38778">
                  <c:v>387.779999999792</c:v>
                </c:pt>
                <c:pt idx="38779">
                  <c:v>387.789999999792</c:v>
                </c:pt>
                <c:pt idx="38780">
                  <c:v>387.799999999792</c:v>
                </c:pt>
                <c:pt idx="38781">
                  <c:v>387.809999999792</c:v>
                </c:pt>
                <c:pt idx="38782">
                  <c:v>387.819999999792</c:v>
                </c:pt>
                <c:pt idx="38783">
                  <c:v>387.8299999997921</c:v>
                </c:pt>
                <c:pt idx="38784">
                  <c:v>387.839999999792</c:v>
                </c:pt>
                <c:pt idx="38785">
                  <c:v>387.849999999792</c:v>
                </c:pt>
                <c:pt idx="38786">
                  <c:v>387.859999999792</c:v>
                </c:pt>
                <c:pt idx="38787">
                  <c:v>387.869999999792</c:v>
                </c:pt>
                <c:pt idx="38788">
                  <c:v>387.879999999792</c:v>
                </c:pt>
                <c:pt idx="38789">
                  <c:v>387.889999999792</c:v>
                </c:pt>
                <c:pt idx="38790">
                  <c:v>387.899999999792</c:v>
                </c:pt>
                <c:pt idx="38791">
                  <c:v>387.909999999792</c:v>
                </c:pt>
                <c:pt idx="38792">
                  <c:v>387.919999999792</c:v>
                </c:pt>
                <c:pt idx="38793">
                  <c:v>387.929999999792</c:v>
                </c:pt>
                <c:pt idx="38794">
                  <c:v>387.939999999792</c:v>
                </c:pt>
                <c:pt idx="38795">
                  <c:v>387.949999999792</c:v>
                </c:pt>
                <c:pt idx="38796">
                  <c:v>387.959999999792</c:v>
                </c:pt>
                <c:pt idx="38797">
                  <c:v>387.969999999792</c:v>
                </c:pt>
                <c:pt idx="38798">
                  <c:v>387.979999999792</c:v>
                </c:pt>
                <c:pt idx="38799">
                  <c:v>387.989999999792</c:v>
                </c:pt>
                <c:pt idx="38800">
                  <c:v>387.999999999792</c:v>
                </c:pt>
                <c:pt idx="38801">
                  <c:v>388.009999999792</c:v>
                </c:pt>
                <c:pt idx="38802">
                  <c:v>388.019999999792</c:v>
                </c:pt>
                <c:pt idx="38803">
                  <c:v>388.029999999792</c:v>
                </c:pt>
                <c:pt idx="38804">
                  <c:v>388.039999999792</c:v>
                </c:pt>
                <c:pt idx="38805">
                  <c:v>388.049999999792</c:v>
                </c:pt>
                <c:pt idx="38806">
                  <c:v>388.059999999792</c:v>
                </c:pt>
                <c:pt idx="38807">
                  <c:v>388.069999999792</c:v>
                </c:pt>
                <c:pt idx="38808">
                  <c:v>388.0799999997921</c:v>
                </c:pt>
                <c:pt idx="38809">
                  <c:v>388.089999999792</c:v>
                </c:pt>
                <c:pt idx="38810">
                  <c:v>388.099999999792</c:v>
                </c:pt>
                <c:pt idx="38811">
                  <c:v>388.109999999792</c:v>
                </c:pt>
                <c:pt idx="38812">
                  <c:v>388.119999999792</c:v>
                </c:pt>
                <c:pt idx="38813">
                  <c:v>388.129999999792</c:v>
                </c:pt>
                <c:pt idx="38814">
                  <c:v>388.139999999792</c:v>
                </c:pt>
                <c:pt idx="38815">
                  <c:v>388.1499999997921</c:v>
                </c:pt>
                <c:pt idx="38816">
                  <c:v>388.159999999792</c:v>
                </c:pt>
                <c:pt idx="38817">
                  <c:v>388.169999999791</c:v>
                </c:pt>
                <c:pt idx="38818">
                  <c:v>388.179999999791</c:v>
                </c:pt>
                <c:pt idx="38819">
                  <c:v>388.189999999791</c:v>
                </c:pt>
                <c:pt idx="38820">
                  <c:v>388.199999999791</c:v>
                </c:pt>
                <c:pt idx="38821">
                  <c:v>388.209999999791</c:v>
                </c:pt>
                <c:pt idx="38822">
                  <c:v>388.219999999791</c:v>
                </c:pt>
                <c:pt idx="38823">
                  <c:v>388.229999999791</c:v>
                </c:pt>
                <c:pt idx="38824">
                  <c:v>388.239999999791</c:v>
                </c:pt>
                <c:pt idx="38825">
                  <c:v>388.249999999791</c:v>
                </c:pt>
                <c:pt idx="38826">
                  <c:v>388.259999999791</c:v>
                </c:pt>
                <c:pt idx="38827">
                  <c:v>388.2699999997911</c:v>
                </c:pt>
                <c:pt idx="38828">
                  <c:v>388.279999999791</c:v>
                </c:pt>
                <c:pt idx="38829">
                  <c:v>388.289999999791</c:v>
                </c:pt>
                <c:pt idx="38830">
                  <c:v>388.299999999791</c:v>
                </c:pt>
                <c:pt idx="38831">
                  <c:v>388.309999999791</c:v>
                </c:pt>
                <c:pt idx="38832">
                  <c:v>388.319999999791</c:v>
                </c:pt>
                <c:pt idx="38833">
                  <c:v>388.3299999997911</c:v>
                </c:pt>
                <c:pt idx="38834">
                  <c:v>388.339999999791</c:v>
                </c:pt>
                <c:pt idx="38835">
                  <c:v>388.349999999791</c:v>
                </c:pt>
                <c:pt idx="38836">
                  <c:v>388.359999999791</c:v>
                </c:pt>
                <c:pt idx="38837">
                  <c:v>388.369999999791</c:v>
                </c:pt>
                <c:pt idx="38838">
                  <c:v>388.379999999791</c:v>
                </c:pt>
                <c:pt idx="38839">
                  <c:v>388.389999999791</c:v>
                </c:pt>
                <c:pt idx="38840">
                  <c:v>388.399999999791</c:v>
                </c:pt>
                <c:pt idx="38841">
                  <c:v>388.409999999791</c:v>
                </c:pt>
                <c:pt idx="38842">
                  <c:v>388.419999999791</c:v>
                </c:pt>
                <c:pt idx="38843">
                  <c:v>388.429999999791</c:v>
                </c:pt>
                <c:pt idx="38844">
                  <c:v>388.4399999997909</c:v>
                </c:pt>
                <c:pt idx="38845">
                  <c:v>388.449999999791</c:v>
                </c:pt>
                <c:pt idx="38846">
                  <c:v>388.459999999791</c:v>
                </c:pt>
                <c:pt idx="38847">
                  <c:v>388.469999999791</c:v>
                </c:pt>
                <c:pt idx="38848">
                  <c:v>388.479999999791</c:v>
                </c:pt>
                <c:pt idx="38849">
                  <c:v>388.489999999791</c:v>
                </c:pt>
                <c:pt idx="38850">
                  <c:v>388.499999999791</c:v>
                </c:pt>
                <c:pt idx="38851">
                  <c:v>388.509999999791</c:v>
                </c:pt>
                <c:pt idx="38852">
                  <c:v>388.5199999997911</c:v>
                </c:pt>
                <c:pt idx="38853">
                  <c:v>388.529999999791</c:v>
                </c:pt>
                <c:pt idx="38854">
                  <c:v>388.539999999791</c:v>
                </c:pt>
                <c:pt idx="38855">
                  <c:v>388.549999999791</c:v>
                </c:pt>
                <c:pt idx="38856">
                  <c:v>388.559999999791</c:v>
                </c:pt>
                <c:pt idx="38857">
                  <c:v>388.569999999791</c:v>
                </c:pt>
                <c:pt idx="38858">
                  <c:v>388.5799999997911</c:v>
                </c:pt>
                <c:pt idx="38859">
                  <c:v>388.589999999791</c:v>
                </c:pt>
                <c:pt idx="38860">
                  <c:v>388.599999999791</c:v>
                </c:pt>
                <c:pt idx="38861">
                  <c:v>388.609999999791</c:v>
                </c:pt>
                <c:pt idx="38862">
                  <c:v>388.619999999791</c:v>
                </c:pt>
                <c:pt idx="38863">
                  <c:v>388.629999999791</c:v>
                </c:pt>
                <c:pt idx="38864">
                  <c:v>388.639999999791</c:v>
                </c:pt>
                <c:pt idx="38865">
                  <c:v>388.649999999791</c:v>
                </c:pt>
                <c:pt idx="38866">
                  <c:v>388.659999999791</c:v>
                </c:pt>
                <c:pt idx="38867">
                  <c:v>388.669999999791</c:v>
                </c:pt>
                <c:pt idx="38868">
                  <c:v>388.679999999791</c:v>
                </c:pt>
                <c:pt idx="38869">
                  <c:v>388.689999999791</c:v>
                </c:pt>
                <c:pt idx="38870">
                  <c:v>388.699999999791</c:v>
                </c:pt>
                <c:pt idx="38871">
                  <c:v>388.709999999791</c:v>
                </c:pt>
                <c:pt idx="38872">
                  <c:v>388.719999999791</c:v>
                </c:pt>
                <c:pt idx="38873">
                  <c:v>388.729999999791</c:v>
                </c:pt>
                <c:pt idx="38874">
                  <c:v>388.739999999791</c:v>
                </c:pt>
                <c:pt idx="38875">
                  <c:v>388.749999999791</c:v>
                </c:pt>
                <c:pt idx="38876">
                  <c:v>388.759999999791</c:v>
                </c:pt>
                <c:pt idx="38877">
                  <c:v>388.7699999997911</c:v>
                </c:pt>
                <c:pt idx="38878">
                  <c:v>388.779999999791</c:v>
                </c:pt>
                <c:pt idx="38879">
                  <c:v>388.789999999791</c:v>
                </c:pt>
                <c:pt idx="38880">
                  <c:v>388.799999999791</c:v>
                </c:pt>
                <c:pt idx="38881">
                  <c:v>388.809999999791</c:v>
                </c:pt>
                <c:pt idx="38882">
                  <c:v>388.819999999791</c:v>
                </c:pt>
                <c:pt idx="38883">
                  <c:v>388.8299999997911</c:v>
                </c:pt>
                <c:pt idx="38884">
                  <c:v>388.839999999791</c:v>
                </c:pt>
                <c:pt idx="38885">
                  <c:v>388.849999999791</c:v>
                </c:pt>
                <c:pt idx="38886">
                  <c:v>388.859999999791</c:v>
                </c:pt>
                <c:pt idx="38887">
                  <c:v>388.869999999791</c:v>
                </c:pt>
                <c:pt idx="38888">
                  <c:v>388.879999999791</c:v>
                </c:pt>
                <c:pt idx="38889">
                  <c:v>388.889999999791</c:v>
                </c:pt>
                <c:pt idx="38890">
                  <c:v>388.899999999791</c:v>
                </c:pt>
                <c:pt idx="38891">
                  <c:v>388.909999999791</c:v>
                </c:pt>
                <c:pt idx="38892">
                  <c:v>388.919999999791</c:v>
                </c:pt>
                <c:pt idx="38893">
                  <c:v>388.929999999791</c:v>
                </c:pt>
                <c:pt idx="38894">
                  <c:v>388.9399999997909</c:v>
                </c:pt>
                <c:pt idx="38895">
                  <c:v>388.949999999791</c:v>
                </c:pt>
                <c:pt idx="38896">
                  <c:v>388.959999999791</c:v>
                </c:pt>
                <c:pt idx="38897">
                  <c:v>388.969999999791</c:v>
                </c:pt>
                <c:pt idx="38898">
                  <c:v>388.979999999791</c:v>
                </c:pt>
                <c:pt idx="38899">
                  <c:v>388.989999999791</c:v>
                </c:pt>
                <c:pt idx="38900">
                  <c:v>388.999999999791</c:v>
                </c:pt>
                <c:pt idx="38901">
                  <c:v>389.009999999791</c:v>
                </c:pt>
                <c:pt idx="38902">
                  <c:v>389.0199999997911</c:v>
                </c:pt>
                <c:pt idx="38903">
                  <c:v>389.029999999791</c:v>
                </c:pt>
                <c:pt idx="38904">
                  <c:v>389.039999999791</c:v>
                </c:pt>
                <c:pt idx="38905">
                  <c:v>389.049999999791</c:v>
                </c:pt>
                <c:pt idx="38906">
                  <c:v>389.059999999791</c:v>
                </c:pt>
                <c:pt idx="38907">
                  <c:v>389.069999999791</c:v>
                </c:pt>
                <c:pt idx="38908">
                  <c:v>389.0799999997911</c:v>
                </c:pt>
                <c:pt idx="38909">
                  <c:v>389.089999999791</c:v>
                </c:pt>
                <c:pt idx="38910">
                  <c:v>389.099999999791</c:v>
                </c:pt>
                <c:pt idx="38911">
                  <c:v>389.109999999791</c:v>
                </c:pt>
                <c:pt idx="38912">
                  <c:v>389.119999999791</c:v>
                </c:pt>
                <c:pt idx="38913">
                  <c:v>389.129999999791</c:v>
                </c:pt>
                <c:pt idx="38914">
                  <c:v>389.139999999791</c:v>
                </c:pt>
                <c:pt idx="38915">
                  <c:v>389.149999999791</c:v>
                </c:pt>
                <c:pt idx="38916">
                  <c:v>389.159999999791</c:v>
                </c:pt>
                <c:pt idx="38917">
                  <c:v>389.169999999791</c:v>
                </c:pt>
                <c:pt idx="38918">
                  <c:v>389.179999999791</c:v>
                </c:pt>
                <c:pt idx="38919">
                  <c:v>389.189999999791</c:v>
                </c:pt>
                <c:pt idx="38920">
                  <c:v>389.199999999791</c:v>
                </c:pt>
                <c:pt idx="38921">
                  <c:v>389.209999999791</c:v>
                </c:pt>
                <c:pt idx="38922">
                  <c:v>389.219999999791</c:v>
                </c:pt>
                <c:pt idx="38923">
                  <c:v>389.229999999791</c:v>
                </c:pt>
                <c:pt idx="38924">
                  <c:v>389.239999999791</c:v>
                </c:pt>
                <c:pt idx="38925">
                  <c:v>389.249999999791</c:v>
                </c:pt>
                <c:pt idx="38926">
                  <c:v>389.259999999791</c:v>
                </c:pt>
                <c:pt idx="38927">
                  <c:v>389.26999999979</c:v>
                </c:pt>
                <c:pt idx="38928">
                  <c:v>389.27999999979</c:v>
                </c:pt>
                <c:pt idx="38929">
                  <c:v>389.2899999997899</c:v>
                </c:pt>
                <c:pt idx="38930">
                  <c:v>389.2999999997899</c:v>
                </c:pt>
                <c:pt idx="38931">
                  <c:v>389.30999999979</c:v>
                </c:pt>
                <c:pt idx="38932">
                  <c:v>389.31999999979</c:v>
                </c:pt>
                <c:pt idx="38933">
                  <c:v>389.32999999979</c:v>
                </c:pt>
                <c:pt idx="38934">
                  <c:v>389.33999999979</c:v>
                </c:pt>
                <c:pt idx="38935">
                  <c:v>389.34999999979</c:v>
                </c:pt>
                <c:pt idx="38936">
                  <c:v>389.35999999979</c:v>
                </c:pt>
                <c:pt idx="38937">
                  <c:v>389.36999999979</c:v>
                </c:pt>
                <c:pt idx="38938">
                  <c:v>389.37999999979</c:v>
                </c:pt>
                <c:pt idx="38939">
                  <c:v>389.38999999979</c:v>
                </c:pt>
                <c:pt idx="38940">
                  <c:v>389.39999999979</c:v>
                </c:pt>
                <c:pt idx="38941">
                  <c:v>389.40999999979</c:v>
                </c:pt>
                <c:pt idx="38942">
                  <c:v>389.4199999997899</c:v>
                </c:pt>
                <c:pt idx="38943">
                  <c:v>389.42999999979</c:v>
                </c:pt>
                <c:pt idx="38944">
                  <c:v>389.43999999979</c:v>
                </c:pt>
                <c:pt idx="38945">
                  <c:v>389.44999999979</c:v>
                </c:pt>
                <c:pt idx="38946">
                  <c:v>389.45999999979</c:v>
                </c:pt>
                <c:pt idx="38947">
                  <c:v>389.46999999979</c:v>
                </c:pt>
                <c:pt idx="38948">
                  <c:v>389.4799999997899</c:v>
                </c:pt>
                <c:pt idx="38949">
                  <c:v>389.4899999997899</c:v>
                </c:pt>
                <c:pt idx="38950">
                  <c:v>389.49999999979</c:v>
                </c:pt>
                <c:pt idx="38951">
                  <c:v>389.50999999979</c:v>
                </c:pt>
                <c:pt idx="38952">
                  <c:v>389.51999999979</c:v>
                </c:pt>
                <c:pt idx="38953">
                  <c:v>389.52999999979</c:v>
                </c:pt>
                <c:pt idx="38954">
                  <c:v>389.5399999997899</c:v>
                </c:pt>
                <c:pt idx="38955">
                  <c:v>389.54999999979</c:v>
                </c:pt>
                <c:pt idx="38956">
                  <c:v>389.55999999979</c:v>
                </c:pt>
                <c:pt idx="38957">
                  <c:v>389.56999999979</c:v>
                </c:pt>
                <c:pt idx="38958">
                  <c:v>389.57999999979</c:v>
                </c:pt>
                <c:pt idx="38959">
                  <c:v>389.58999999979</c:v>
                </c:pt>
                <c:pt idx="38960">
                  <c:v>389.59999999979</c:v>
                </c:pt>
                <c:pt idx="38961">
                  <c:v>389.60999999979</c:v>
                </c:pt>
                <c:pt idx="38962">
                  <c:v>389.61999999979</c:v>
                </c:pt>
                <c:pt idx="38963">
                  <c:v>389.62999999979</c:v>
                </c:pt>
                <c:pt idx="38964">
                  <c:v>389.63999999979</c:v>
                </c:pt>
                <c:pt idx="38965">
                  <c:v>389.64999999979</c:v>
                </c:pt>
                <c:pt idx="38966">
                  <c:v>389.65999999979</c:v>
                </c:pt>
                <c:pt idx="38967">
                  <c:v>389.66999999979</c:v>
                </c:pt>
                <c:pt idx="38968">
                  <c:v>389.6799999997901</c:v>
                </c:pt>
                <c:pt idx="38969">
                  <c:v>389.68999999979</c:v>
                </c:pt>
                <c:pt idx="38970">
                  <c:v>389.69999999979</c:v>
                </c:pt>
                <c:pt idx="38971">
                  <c:v>389.70999999979</c:v>
                </c:pt>
                <c:pt idx="38972">
                  <c:v>389.71999999979</c:v>
                </c:pt>
                <c:pt idx="38973">
                  <c:v>389.7299999997899</c:v>
                </c:pt>
                <c:pt idx="38974">
                  <c:v>389.7399999997899</c:v>
                </c:pt>
                <c:pt idx="38975">
                  <c:v>389.74999999979</c:v>
                </c:pt>
                <c:pt idx="38976">
                  <c:v>389.75999999979</c:v>
                </c:pt>
                <c:pt idx="38977">
                  <c:v>389.76999999979</c:v>
                </c:pt>
                <c:pt idx="38978">
                  <c:v>389.77999999979</c:v>
                </c:pt>
                <c:pt idx="38979">
                  <c:v>389.7899999997899</c:v>
                </c:pt>
                <c:pt idx="38980">
                  <c:v>389.7999999997899</c:v>
                </c:pt>
                <c:pt idx="38981">
                  <c:v>389.80999999979</c:v>
                </c:pt>
                <c:pt idx="38982">
                  <c:v>389.81999999979</c:v>
                </c:pt>
                <c:pt idx="38983">
                  <c:v>389.82999999979</c:v>
                </c:pt>
                <c:pt idx="38984">
                  <c:v>389.83999999979</c:v>
                </c:pt>
                <c:pt idx="38985">
                  <c:v>389.84999999979</c:v>
                </c:pt>
                <c:pt idx="38986">
                  <c:v>389.85999999979</c:v>
                </c:pt>
                <c:pt idx="38987">
                  <c:v>389.86999999979</c:v>
                </c:pt>
                <c:pt idx="38988">
                  <c:v>389.87999999979</c:v>
                </c:pt>
                <c:pt idx="38989">
                  <c:v>389.88999999979</c:v>
                </c:pt>
                <c:pt idx="38990">
                  <c:v>389.89999999979</c:v>
                </c:pt>
                <c:pt idx="38991">
                  <c:v>389.90999999979</c:v>
                </c:pt>
                <c:pt idx="38992">
                  <c:v>389.9199999997899</c:v>
                </c:pt>
                <c:pt idx="38993">
                  <c:v>389.92999999979</c:v>
                </c:pt>
                <c:pt idx="38994">
                  <c:v>389.93999999979</c:v>
                </c:pt>
                <c:pt idx="38995">
                  <c:v>389.94999999979</c:v>
                </c:pt>
                <c:pt idx="38996">
                  <c:v>389.95999999979</c:v>
                </c:pt>
                <c:pt idx="38997">
                  <c:v>389.96999999979</c:v>
                </c:pt>
                <c:pt idx="38998">
                  <c:v>389.9799999997899</c:v>
                </c:pt>
                <c:pt idx="38999">
                  <c:v>389.9899999997899</c:v>
                </c:pt>
                <c:pt idx="39000">
                  <c:v>389.99999999979</c:v>
                </c:pt>
                <c:pt idx="39001">
                  <c:v>390.00999999979</c:v>
                </c:pt>
                <c:pt idx="39002">
                  <c:v>390.01999999979</c:v>
                </c:pt>
                <c:pt idx="39003">
                  <c:v>390.02999999979</c:v>
                </c:pt>
                <c:pt idx="39004">
                  <c:v>390.0399999997899</c:v>
                </c:pt>
                <c:pt idx="39005">
                  <c:v>390.04999999979</c:v>
                </c:pt>
                <c:pt idx="39006">
                  <c:v>390.05999999979</c:v>
                </c:pt>
                <c:pt idx="39007">
                  <c:v>390.06999999979</c:v>
                </c:pt>
                <c:pt idx="39008">
                  <c:v>390.07999999979</c:v>
                </c:pt>
                <c:pt idx="39009">
                  <c:v>390.08999999979</c:v>
                </c:pt>
                <c:pt idx="39010">
                  <c:v>390.09999999979</c:v>
                </c:pt>
                <c:pt idx="39011">
                  <c:v>390.10999999979</c:v>
                </c:pt>
                <c:pt idx="39012">
                  <c:v>390.11999999979</c:v>
                </c:pt>
                <c:pt idx="39013">
                  <c:v>390.12999999979</c:v>
                </c:pt>
                <c:pt idx="39014">
                  <c:v>390.13999999979</c:v>
                </c:pt>
                <c:pt idx="39015">
                  <c:v>390.14999999979</c:v>
                </c:pt>
                <c:pt idx="39016">
                  <c:v>390.15999999979</c:v>
                </c:pt>
                <c:pt idx="39017">
                  <c:v>390.16999999979</c:v>
                </c:pt>
                <c:pt idx="39018">
                  <c:v>390.1799999997901</c:v>
                </c:pt>
                <c:pt idx="39019">
                  <c:v>390.18999999979</c:v>
                </c:pt>
                <c:pt idx="39020">
                  <c:v>390.19999999979</c:v>
                </c:pt>
                <c:pt idx="39021">
                  <c:v>390.20999999979</c:v>
                </c:pt>
                <c:pt idx="39022">
                  <c:v>390.21999999979</c:v>
                </c:pt>
                <c:pt idx="39023">
                  <c:v>390.2299999997899</c:v>
                </c:pt>
                <c:pt idx="39024">
                  <c:v>390.2399999997899</c:v>
                </c:pt>
                <c:pt idx="39025">
                  <c:v>390.24999999979</c:v>
                </c:pt>
                <c:pt idx="39026">
                  <c:v>390.25999999979</c:v>
                </c:pt>
                <c:pt idx="39027">
                  <c:v>390.26999999979</c:v>
                </c:pt>
                <c:pt idx="39028">
                  <c:v>390.27999999979</c:v>
                </c:pt>
                <c:pt idx="39029">
                  <c:v>390.2899999997899</c:v>
                </c:pt>
                <c:pt idx="39030">
                  <c:v>390.2999999997899</c:v>
                </c:pt>
                <c:pt idx="39031">
                  <c:v>390.30999999979</c:v>
                </c:pt>
                <c:pt idx="39032">
                  <c:v>390.31999999979</c:v>
                </c:pt>
                <c:pt idx="39033">
                  <c:v>390.32999999979</c:v>
                </c:pt>
                <c:pt idx="39034">
                  <c:v>390.33999999979</c:v>
                </c:pt>
                <c:pt idx="39035">
                  <c:v>390.34999999979</c:v>
                </c:pt>
                <c:pt idx="39036">
                  <c:v>390.35999999979</c:v>
                </c:pt>
                <c:pt idx="39037">
                  <c:v>390.369999999789</c:v>
                </c:pt>
                <c:pt idx="39038">
                  <c:v>390.379999999789</c:v>
                </c:pt>
                <c:pt idx="39039">
                  <c:v>390.389999999789</c:v>
                </c:pt>
                <c:pt idx="39040">
                  <c:v>390.399999999789</c:v>
                </c:pt>
                <c:pt idx="39041">
                  <c:v>390.409999999789</c:v>
                </c:pt>
                <c:pt idx="39042">
                  <c:v>390.419999999789</c:v>
                </c:pt>
                <c:pt idx="39043">
                  <c:v>390.4299999997889</c:v>
                </c:pt>
                <c:pt idx="39044">
                  <c:v>390.439999999789</c:v>
                </c:pt>
                <c:pt idx="39045">
                  <c:v>390.449999999789</c:v>
                </c:pt>
                <c:pt idx="39046">
                  <c:v>390.459999999789</c:v>
                </c:pt>
                <c:pt idx="39047">
                  <c:v>390.469999999789</c:v>
                </c:pt>
                <c:pt idx="39048">
                  <c:v>390.479999999789</c:v>
                </c:pt>
                <c:pt idx="39049">
                  <c:v>390.4899999997889</c:v>
                </c:pt>
                <c:pt idx="39050">
                  <c:v>390.4999999997889</c:v>
                </c:pt>
                <c:pt idx="39051">
                  <c:v>390.509999999789</c:v>
                </c:pt>
                <c:pt idx="39052">
                  <c:v>390.519999999789</c:v>
                </c:pt>
                <c:pt idx="39053">
                  <c:v>390.529999999789</c:v>
                </c:pt>
                <c:pt idx="39054">
                  <c:v>390.539999999789</c:v>
                </c:pt>
                <c:pt idx="39055">
                  <c:v>390.549999999789</c:v>
                </c:pt>
                <c:pt idx="39056">
                  <c:v>390.559999999789</c:v>
                </c:pt>
                <c:pt idx="39057">
                  <c:v>390.569999999789</c:v>
                </c:pt>
                <c:pt idx="39058">
                  <c:v>390.579999999789</c:v>
                </c:pt>
                <c:pt idx="39059">
                  <c:v>390.589999999789</c:v>
                </c:pt>
                <c:pt idx="39060">
                  <c:v>390.599999999789</c:v>
                </c:pt>
                <c:pt idx="39061">
                  <c:v>390.609999999789</c:v>
                </c:pt>
                <c:pt idx="39062">
                  <c:v>390.619999999789</c:v>
                </c:pt>
                <c:pt idx="39063">
                  <c:v>390.629999999789</c:v>
                </c:pt>
                <c:pt idx="39064">
                  <c:v>390.639999999789</c:v>
                </c:pt>
                <c:pt idx="39065">
                  <c:v>390.649999999789</c:v>
                </c:pt>
                <c:pt idx="39066">
                  <c:v>390.659999999789</c:v>
                </c:pt>
                <c:pt idx="39067">
                  <c:v>390.669999999789</c:v>
                </c:pt>
                <c:pt idx="39068">
                  <c:v>390.679999999789</c:v>
                </c:pt>
                <c:pt idx="39069">
                  <c:v>390.6899999997891</c:v>
                </c:pt>
                <c:pt idx="39070">
                  <c:v>390.699999999789</c:v>
                </c:pt>
                <c:pt idx="39071">
                  <c:v>390.709999999789</c:v>
                </c:pt>
                <c:pt idx="39072">
                  <c:v>390.719999999789</c:v>
                </c:pt>
                <c:pt idx="39073">
                  <c:v>390.729999999789</c:v>
                </c:pt>
                <c:pt idx="39074">
                  <c:v>390.7399999997889</c:v>
                </c:pt>
                <c:pt idx="39075">
                  <c:v>390.749999999789</c:v>
                </c:pt>
                <c:pt idx="39076">
                  <c:v>390.759999999789</c:v>
                </c:pt>
                <c:pt idx="39077">
                  <c:v>390.769999999789</c:v>
                </c:pt>
                <c:pt idx="39078">
                  <c:v>390.779999999789</c:v>
                </c:pt>
                <c:pt idx="39079">
                  <c:v>390.789999999789</c:v>
                </c:pt>
                <c:pt idx="39080">
                  <c:v>390.799999999789</c:v>
                </c:pt>
                <c:pt idx="39081">
                  <c:v>390.809999999789</c:v>
                </c:pt>
                <c:pt idx="39082">
                  <c:v>390.819999999789</c:v>
                </c:pt>
                <c:pt idx="39083">
                  <c:v>390.829999999789</c:v>
                </c:pt>
                <c:pt idx="39084">
                  <c:v>390.839999999789</c:v>
                </c:pt>
                <c:pt idx="39085">
                  <c:v>390.849999999789</c:v>
                </c:pt>
                <c:pt idx="39086">
                  <c:v>390.859999999789</c:v>
                </c:pt>
                <c:pt idx="39087">
                  <c:v>390.869999999789</c:v>
                </c:pt>
                <c:pt idx="39088">
                  <c:v>390.879999999789</c:v>
                </c:pt>
                <c:pt idx="39089">
                  <c:v>390.889999999789</c:v>
                </c:pt>
                <c:pt idx="39090">
                  <c:v>390.899999999789</c:v>
                </c:pt>
                <c:pt idx="39091">
                  <c:v>390.909999999789</c:v>
                </c:pt>
                <c:pt idx="39092">
                  <c:v>390.919999999789</c:v>
                </c:pt>
                <c:pt idx="39093">
                  <c:v>390.9299999997889</c:v>
                </c:pt>
                <c:pt idx="39094">
                  <c:v>390.939999999789</c:v>
                </c:pt>
                <c:pt idx="39095">
                  <c:v>390.949999999789</c:v>
                </c:pt>
                <c:pt idx="39096">
                  <c:v>390.959999999789</c:v>
                </c:pt>
                <c:pt idx="39097">
                  <c:v>390.969999999789</c:v>
                </c:pt>
                <c:pt idx="39098">
                  <c:v>390.979999999789</c:v>
                </c:pt>
                <c:pt idx="39099">
                  <c:v>390.9899999997889</c:v>
                </c:pt>
                <c:pt idx="39100">
                  <c:v>390.9999999997889</c:v>
                </c:pt>
                <c:pt idx="39101">
                  <c:v>391.009999999789</c:v>
                </c:pt>
                <c:pt idx="39102">
                  <c:v>391.019999999789</c:v>
                </c:pt>
                <c:pt idx="39103">
                  <c:v>391.029999999789</c:v>
                </c:pt>
                <c:pt idx="39104">
                  <c:v>391.039999999789</c:v>
                </c:pt>
                <c:pt idx="39105">
                  <c:v>391.049999999789</c:v>
                </c:pt>
                <c:pt idx="39106">
                  <c:v>391.059999999789</c:v>
                </c:pt>
                <c:pt idx="39107">
                  <c:v>391.069999999789</c:v>
                </c:pt>
                <c:pt idx="39108">
                  <c:v>391.079999999789</c:v>
                </c:pt>
                <c:pt idx="39109">
                  <c:v>391.089999999789</c:v>
                </c:pt>
                <c:pt idx="39110">
                  <c:v>391.099999999789</c:v>
                </c:pt>
                <c:pt idx="39111">
                  <c:v>391.109999999789</c:v>
                </c:pt>
                <c:pt idx="39112">
                  <c:v>391.119999999789</c:v>
                </c:pt>
                <c:pt idx="39113">
                  <c:v>391.129999999789</c:v>
                </c:pt>
                <c:pt idx="39114">
                  <c:v>391.139999999789</c:v>
                </c:pt>
                <c:pt idx="39115">
                  <c:v>391.149999999789</c:v>
                </c:pt>
                <c:pt idx="39116">
                  <c:v>391.159999999789</c:v>
                </c:pt>
                <c:pt idx="39117">
                  <c:v>391.169999999789</c:v>
                </c:pt>
                <c:pt idx="39118">
                  <c:v>391.179999999789</c:v>
                </c:pt>
                <c:pt idx="39119">
                  <c:v>391.1899999997891</c:v>
                </c:pt>
                <c:pt idx="39120">
                  <c:v>391.199999999789</c:v>
                </c:pt>
                <c:pt idx="39121">
                  <c:v>391.209999999789</c:v>
                </c:pt>
                <c:pt idx="39122">
                  <c:v>391.219999999789</c:v>
                </c:pt>
                <c:pt idx="39123">
                  <c:v>391.229999999789</c:v>
                </c:pt>
                <c:pt idx="39124">
                  <c:v>391.2399999997889</c:v>
                </c:pt>
                <c:pt idx="39125">
                  <c:v>391.249999999789</c:v>
                </c:pt>
                <c:pt idx="39126">
                  <c:v>391.259999999789</c:v>
                </c:pt>
                <c:pt idx="39127">
                  <c:v>391.269999999789</c:v>
                </c:pt>
                <c:pt idx="39128">
                  <c:v>391.279999999789</c:v>
                </c:pt>
                <c:pt idx="39129">
                  <c:v>391.289999999789</c:v>
                </c:pt>
                <c:pt idx="39130">
                  <c:v>391.299999999789</c:v>
                </c:pt>
                <c:pt idx="39131">
                  <c:v>391.309999999789</c:v>
                </c:pt>
                <c:pt idx="39132">
                  <c:v>391.319999999789</c:v>
                </c:pt>
                <c:pt idx="39133">
                  <c:v>391.329999999789</c:v>
                </c:pt>
                <c:pt idx="39134">
                  <c:v>391.339999999789</c:v>
                </c:pt>
                <c:pt idx="39135">
                  <c:v>391.349999999789</c:v>
                </c:pt>
                <c:pt idx="39136">
                  <c:v>391.359999999789</c:v>
                </c:pt>
                <c:pt idx="39137">
                  <c:v>391.369999999789</c:v>
                </c:pt>
                <c:pt idx="39138">
                  <c:v>391.379999999789</c:v>
                </c:pt>
                <c:pt idx="39139">
                  <c:v>391.389999999789</c:v>
                </c:pt>
                <c:pt idx="39140">
                  <c:v>391.399999999789</c:v>
                </c:pt>
                <c:pt idx="39141">
                  <c:v>391.409999999789</c:v>
                </c:pt>
                <c:pt idx="39142">
                  <c:v>391.419999999789</c:v>
                </c:pt>
                <c:pt idx="39143">
                  <c:v>391.4299999997889</c:v>
                </c:pt>
                <c:pt idx="39144">
                  <c:v>391.439999999789</c:v>
                </c:pt>
                <c:pt idx="39145">
                  <c:v>391.449999999789</c:v>
                </c:pt>
                <c:pt idx="39146">
                  <c:v>391.459999999789</c:v>
                </c:pt>
                <c:pt idx="39147">
                  <c:v>391.469999999788</c:v>
                </c:pt>
                <c:pt idx="39148">
                  <c:v>391.479999999788</c:v>
                </c:pt>
                <c:pt idx="39149">
                  <c:v>391.4899999997879</c:v>
                </c:pt>
                <c:pt idx="39150">
                  <c:v>391.4999999997879</c:v>
                </c:pt>
                <c:pt idx="39151">
                  <c:v>391.509999999788</c:v>
                </c:pt>
                <c:pt idx="39152">
                  <c:v>391.519999999788</c:v>
                </c:pt>
                <c:pt idx="39153">
                  <c:v>391.529999999788</c:v>
                </c:pt>
                <c:pt idx="39154">
                  <c:v>391.539999999788</c:v>
                </c:pt>
                <c:pt idx="39155">
                  <c:v>391.549999999788</c:v>
                </c:pt>
                <c:pt idx="39156">
                  <c:v>391.559999999788</c:v>
                </c:pt>
                <c:pt idx="39157">
                  <c:v>391.569999999788</c:v>
                </c:pt>
                <c:pt idx="39158">
                  <c:v>391.579999999788</c:v>
                </c:pt>
                <c:pt idx="39159">
                  <c:v>391.589999999788</c:v>
                </c:pt>
                <c:pt idx="39160">
                  <c:v>391.599999999788</c:v>
                </c:pt>
                <c:pt idx="39161">
                  <c:v>391.609999999788</c:v>
                </c:pt>
                <c:pt idx="39162">
                  <c:v>391.619999999788</c:v>
                </c:pt>
                <c:pt idx="39163">
                  <c:v>391.6299999997881</c:v>
                </c:pt>
                <c:pt idx="39164">
                  <c:v>391.639999999788</c:v>
                </c:pt>
                <c:pt idx="39165">
                  <c:v>391.649999999788</c:v>
                </c:pt>
                <c:pt idx="39166">
                  <c:v>391.659999999788</c:v>
                </c:pt>
                <c:pt idx="39167">
                  <c:v>391.669999999788</c:v>
                </c:pt>
                <c:pt idx="39168">
                  <c:v>391.679999999788</c:v>
                </c:pt>
                <c:pt idx="39169">
                  <c:v>391.689999999788</c:v>
                </c:pt>
                <c:pt idx="39170">
                  <c:v>391.699999999788</c:v>
                </c:pt>
                <c:pt idx="39171">
                  <c:v>391.709999999788</c:v>
                </c:pt>
                <c:pt idx="39172">
                  <c:v>391.719999999788</c:v>
                </c:pt>
                <c:pt idx="39173">
                  <c:v>391.729999999788</c:v>
                </c:pt>
                <c:pt idx="39174">
                  <c:v>391.7399999997879</c:v>
                </c:pt>
                <c:pt idx="39175">
                  <c:v>391.749999999788</c:v>
                </c:pt>
                <c:pt idx="39176">
                  <c:v>391.759999999788</c:v>
                </c:pt>
                <c:pt idx="39177">
                  <c:v>391.769999999788</c:v>
                </c:pt>
                <c:pt idx="39178">
                  <c:v>391.779999999788</c:v>
                </c:pt>
                <c:pt idx="39179">
                  <c:v>391.789999999788</c:v>
                </c:pt>
                <c:pt idx="39180">
                  <c:v>391.799999999788</c:v>
                </c:pt>
                <c:pt idx="39181">
                  <c:v>391.809999999788</c:v>
                </c:pt>
                <c:pt idx="39182">
                  <c:v>391.819999999788</c:v>
                </c:pt>
                <c:pt idx="39183">
                  <c:v>391.829999999788</c:v>
                </c:pt>
                <c:pt idx="39184">
                  <c:v>391.839999999788</c:v>
                </c:pt>
                <c:pt idx="39185">
                  <c:v>391.849999999788</c:v>
                </c:pt>
                <c:pt idx="39186">
                  <c:v>391.859999999788</c:v>
                </c:pt>
                <c:pt idx="39187">
                  <c:v>391.869999999788</c:v>
                </c:pt>
                <c:pt idx="39188">
                  <c:v>391.8799999997881</c:v>
                </c:pt>
                <c:pt idx="39189">
                  <c:v>391.889999999788</c:v>
                </c:pt>
                <c:pt idx="39190">
                  <c:v>391.899999999788</c:v>
                </c:pt>
                <c:pt idx="39191">
                  <c:v>391.909999999788</c:v>
                </c:pt>
                <c:pt idx="39192">
                  <c:v>391.919999999788</c:v>
                </c:pt>
                <c:pt idx="39193">
                  <c:v>391.9299999997879</c:v>
                </c:pt>
                <c:pt idx="39194">
                  <c:v>391.9399999997879</c:v>
                </c:pt>
                <c:pt idx="39195">
                  <c:v>391.949999999788</c:v>
                </c:pt>
                <c:pt idx="39196">
                  <c:v>391.959999999788</c:v>
                </c:pt>
                <c:pt idx="39197">
                  <c:v>391.969999999788</c:v>
                </c:pt>
                <c:pt idx="39198">
                  <c:v>391.979999999788</c:v>
                </c:pt>
                <c:pt idx="39199">
                  <c:v>391.9899999997879</c:v>
                </c:pt>
                <c:pt idx="39200">
                  <c:v>391.9999999997879</c:v>
                </c:pt>
                <c:pt idx="39201">
                  <c:v>392.009999999788</c:v>
                </c:pt>
                <c:pt idx="39202">
                  <c:v>392.019999999788</c:v>
                </c:pt>
                <c:pt idx="39203">
                  <c:v>392.029999999788</c:v>
                </c:pt>
                <c:pt idx="39204">
                  <c:v>392.039999999788</c:v>
                </c:pt>
                <c:pt idx="39205">
                  <c:v>392.049999999788</c:v>
                </c:pt>
                <c:pt idx="39206">
                  <c:v>392.059999999788</c:v>
                </c:pt>
                <c:pt idx="39207">
                  <c:v>392.069999999788</c:v>
                </c:pt>
                <c:pt idx="39208">
                  <c:v>392.079999999788</c:v>
                </c:pt>
                <c:pt idx="39209">
                  <c:v>392.089999999788</c:v>
                </c:pt>
                <c:pt idx="39210">
                  <c:v>392.099999999788</c:v>
                </c:pt>
                <c:pt idx="39211">
                  <c:v>392.109999999788</c:v>
                </c:pt>
                <c:pt idx="39212">
                  <c:v>392.119999999788</c:v>
                </c:pt>
                <c:pt idx="39213">
                  <c:v>392.1299999997881</c:v>
                </c:pt>
                <c:pt idx="39214">
                  <c:v>392.139999999788</c:v>
                </c:pt>
                <c:pt idx="39215">
                  <c:v>392.149999999788</c:v>
                </c:pt>
                <c:pt idx="39216">
                  <c:v>392.159999999788</c:v>
                </c:pt>
                <c:pt idx="39217">
                  <c:v>392.169999999788</c:v>
                </c:pt>
                <c:pt idx="39218">
                  <c:v>392.179999999788</c:v>
                </c:pt>
                <c:pt idx="39219">
                  <c:v>392.189999999788</c:v>
                </c:pt>
                <c:pt idx="39220">
                  <c:v>392.199999999788</c:v>
                </c:pt>
                <c:pt idx="39221">
                  <c:v>392.209999999788</c:v>
                </c:pt>
                <c:pt idx="39222">
                  <c:v>392.219999999788</c:v>
                </c:pt>
                <c:pt idx="39223">
                  <c:v>392.229999999788</c:v>
                </c:pt>
                <c:pt idx="39224">
                  <c:v>392.2399999997879</c:v>
                </c:pt>
                <c:pt idx="39225">
                  <c:v>392.249999999788</c:v>
                </c:pt>
                <c:pt idx="39226">
                  <c:v>392.259999999788</c:v>
                </c:pt>
                <c:pt idx="39227">
                  <c:v>392.269999999788</c:v>
                </c:pt>
                <c:pt idx="39228">
                  <c:v>392.279999999788</c:v>
                </c:pt>
                <c:pt idx="39229">
                  <c:v>392.289999999788</c:v>
                </c:pt>
                <c:pt idx="39230">
                  <c:v>392.299999999788</c:v>
                </c:pt>
                <c:pt idx="39231">
                  <c:v>392.309999999788</c:v>
                </c:pt>
                <c:pt idx="39232">
                  <c:v>392.319999999788</c:v>
                </c:pt>
                <c:pt idx="39233">
                  <c:v>392.329999999788</c:v>
                </c:pt>
                <c:pt idx="39234">
                  <c:v>392.339999999788</c:v>
                </c:pt>
                <c:pt idx="39235">
                  <c:v>392.349999999788</c:v>
                </c:pt>
                <c:pt idx="39236">
                  <c:v>392.359999999788</c:v>
                </c:pt>
                <c:pt idx="39237">
                  <c:v>392.369999999788</c:v>
                </c:pt>
                <c:pt idx="39238">
                  <c:v>392.3799999997881</c:v>
                </c:pt>
                <c:pt idx="39239">
                  <c:v>392.389999999788</c:v>
                </c:pt>
                <c:pt idx="39240">
                  <c:v>392.399999999788</c:v>
                </c:pt>
                <c:pt idx="39241">
                  <c:v>392.409999999788</c:v>
                </c:pt>
                <c:pt idx="39242">
                  <c:v>392.419999999788</c:v>
                </c:pt>
                <c:pt idx="39243">
                  <c:v>392.4299999997879</c:v>
                </c:pt>
                <c:pt idx="39244">
                  <c:v>392.4399999997879</c:v>
                </c:pt>
                <c:pt idx="39245">
                  <c:v>392.449999999788</c:v>
                </c:pt>
                <c:pt idx="39246">
                  <c:v>392.459999999788</c:v>
                </c:pt>
                <c:pt idx="39247">
                  <c:v>392.469999999788</c:v>
                </c:pt>
                <c:pt idx="39248">
                  <c:v>392.479999999788</c:v>
                </c:pt>
                <c:pt idx="39249">
                  <c:v>392.4899999997879</c:v>
                </c:pt>
                <c:pt idx="39250">
                  <c:v>392.4999999997879</c:v>
                </c:pt>
                <c:pt idx="39251">
                  <c:v>392.509999999788</c:v>
                </c:pt>
                <c:pt idx="39252">
                  <c:v>392.519999999788</c:v>
                </c:pt>
                <c:pt idx="39253">
                  <c:v>392.529999999788</c:v>
                </c:pt>
                <c:pt idx="39254">
                  <c:v>392.539999999788</c:v>
                </c:pt>
                <c:pt idx="39255">
                  <c:v>392.549999999788</c:v>
                </c:pt>
                <c:pt idx="39256">
                  <c:v>392.559999999788</c:v>
                </c:pt>
                <c:pt idx="39257">
                  <c:v>392.569999999787</c:v>
                </c:pt>
                <c:pt idx="39258">
                  <c:v>392.579999999787</c:v>
                </c:pt>
                <c:pt idx="39259">
                  <c:v>392.589999999787</c:v>
                </c:pt>
                <c:pt idx="39260">
                  <c:v>392.599999999787</c:v>
                </c:pt>
                <c:pt idx="39261">
                  <c:v>392.609999999787</c:v>
                </c:pt>
                <c:pt idx="39262">
                  <c:v>392.619999999787</c:v>
                </c:pt>
                <c:pt idx="39263">
                  <c:v>392.629999999787</c:v>
                </c:pt>
                <c:pt idx="39264">
                  <c:v>392.6399999997871</c:v>
                </c:pt>
                <c:pt idx="39265">
                  <c:v>392.649999999787</c:v>
                </c:pt>
                <c:pt idx="39266">
                  <c:v>392.659999999787</c:v>
                </c:pt>
                <c:pt idx="39267">
                  <c:v>392.669999999787</c:v>
                </c:pt>
                <c:pt idx="39268">
                  <c:v>392.679999999787</c:v>
                </c:pt>
                <c:pt idx="39269">
                  <c:v>392.689999999787</c:v>
                </c:pt>
                <c:pt idx="39270">
                  <c:v>392.699999999787</c:v>
                </c:pt>
                <c:pt idx="39271">
                  <c:v>392.709999999787</c:v>
                </c:pt>
                <c:pt idx="39272">
                  <c:v>392.719999999787</c:v>
                </c:pt>
                <c:pt idx="39273">
                  <c:v>392.729999999787</c:v>
                </c:pt>
                <c:pt idx="39274">
                  <c:v>392.739999999787</c:v>
                </c:pt>
                <c:pt idx="39275">
                  <c:v>392.749999999787</c:v>
                </c:pt>
                <c:pt idx="39276">
                  <c:v>392.759999999787</c:v>
                </c:pt>
                <c:pt idx="39277">
                  <c:v>392.769999999787</c:v>
                </c:pt>
                <c:pt idx="39278">
                  <c:v>392.779999999787</c:v>
                </c:pt>
                <c:pt idx="39279">
                  <c:v>392.789999999787</c:v>
                </c:pt>
                <c:pt idx="39280">
                  <c:v>392.799999999787</c:v>
                </c:pt>
                <c:pt idx="39281">
                  <c:v>392.809999999787</c:v>
                </c:pt>
                <c:pt idx="39282">
                  <c:v>392.819999999787</c:v>
                </c:pt>
                <c:pt idx="39283">
                  <c:v>392.829999999787</c:v>
                </c:pt>
                <c:pt idx="39284">
                  <c:v>392.839999999787</c:v>
                </c:pt>
                <c:pt idx="39285">
                  <c:v>392.849999999787</c:v>
                </c:pt>
                <c:pt idx="39286">
                  <c:v>392.859999999787</c:v>
                </c:pt>
                <c:pt idx="39287">
                  <c:v>392.869999999787</c:v>
                </c:pt>
                <c:pt idx="39288">
                  <c:v>392.879999999787</c:v>
                </c:pt>
                <c:pt idx="39289">
                  <c:v>392.8899999997871</c:v>
                </c:pt>
                <c:pt idx="39290">
                  <c:v>392.899999999787</c:v>
                </c:pt>
                <c:pt idx="39291">
                  <c:v>392.909999999787</c:v>
                </c:pt>
                <c:pt idx="39292">
                  <c:v>392.919999999787</c:v>
                </c:pt>
                <c:pt idx="39293">
                  <c:v>392.929999999787</c:v>
                </c:pt>
                <c:pt idx="39294">
                  <c:v>392.9399999997869</c:v>
                </c:pt>
                <c:pt idx="39295">
                  <c:v>392.949999999787</c:v>
                </c:pt>
                <c:pt idx="39296">
                  <c:v>392.959999999787</c:v>
                </c:pt>
                <c:pt idx="39297">
                  <c:v>392.969999999787</c:v>
                </c:pt>
                <c:pt idx="39298">
                  <c:v>392.979999999787</c:v>
                </c:pt>
                <c:pt idx="39299">
                  <c:v>392.989999999787</c:v>
                </c:pt>
                <c:pt idx="39300">
                  <c:v>392.999999999787</c:v>
                </c:pt>
                <c:pt idx="39301">
                  <c:v>393.009999999787</c:v>
                </c:pt>
                <c:pt idx="39302">
                  <c:v>393.019999999787</c:v>
                </c:pt>
                <c:pt idx="39303">
                  <c:v>393.029999999787</c:v>
                </c:pt>
                <c:pt idx="39304">
                  <c:v>393.039999999787</c:v>
                </c:pt>
                <c:pt idx="39305">
                  <c:v>393.049999999787</c:v>
                </c:pt>
                <c:pt idx="39306">
                  <c:v>393.059999999787</c:v>
                </c:pt>
                <c:pt idx="39307">
                  <c:v>393.069999999787</c:v>
                </c:pt>
                <c:pt idx="39308">
                  <c:v>393.079999999787</c:v>
                </c:pt>
                <c:pt idx="39309">
                  <c:v>393.089999999787</c:v>
                </c:pt>
                <c:pt idx="39310">
                  <c:v>393.099999999787</c:v>
                </c:pt>
                <c:pt idx="39311">
                  <c:v>393.109999999787</c:v>
                </c:pt>
                <c:pt idx="39312">
                  <c:v>393.119999999787</c:v>
                </c:pt>
                <c:pt idx="39313">
                  <c:v>393.129999999787</c:v>
                </c:pt>
                <c:pt idx="39314">
                  <c:v>393.1399999997871</c:v>
                </c:pt>
                <c:pt idx="39315">
                  <c:v>393.149999999787</c:v>
                </c:pt>
                <c:pt idx="39316">
                  <c:v>393.159999999787</c:v>
                </c:pt>
                <c:pt idx="39317">
                  <c:v>393.169999999787</c:v>
                </c:pt>
                <c:pt idx="39318">
                  <c:v>393.179999999787</c:v>
                </c:pt>
                <c:pt idx="39319">
                  <c:v>393.189999999787</c:v>
                </c:pt>
                <c:pt idx="39320">
                  <c:v>393.199999999787</c:v>
                </c:pt>
                <c:pt idx="39321">
                  <c:v>393.209999999787</c:v>
                </c:pt>
                <c:pt idx="39322">
                  <c:v>393.219999999787</c:v>
                </c:pt>
                <c:pt idx="39323">
                  <c:v>393.229999999787</c:v>
                </c:pt>
                <c:pt idx="39324">
                  <c:v>393.239999999787</c:v>
                </c:pt>
                <c:pt idx="39325">
                  <c:v>393.249999999787</c:v>
                </c:pt>
                <c:pt idx="39326">
                  <c:v>393.259999999787</c:v>
                </c:pt>
                <c:pt idx="39327">
                  <c:v>393.269999999787</c:v>
                </c:pt>
                <c:pt idx="39328">
                  <c:v>393.279999999787</c:v>
                </c:pt>
                <c:pt idx="39329">
                  <c:v>393.289999999787</c:v>
                </c:pt>
                <c:pt idx="39330">
                  <c:v>393.299999999787</c:v>
                </c:pt>
                <c:pt idx="39331">
                  <c:v>393.309999999787</c:v>
                </c:pt>
                <c:pt idx="39332">
                  <c:v>393.319999999787</c:v>
                </c:pt>
                <c:pt idx="39333">
                  <c:v>393.329999999787</c:v>
                </c:pt>
                <c:pt idx="39334">
                  <c:v>393.339999999787</c:v>
                </c:pt>
                <c:pt idx="39335">
                  <c:v>393.349999999787</c:v>
                </c:pt>
                <c:pt idx="39336">
                  <c:v>393.359999999787</c:v>
                </c:pt>
                <c:pt idx="39337">
                  <c:v>393.369999999787</c:v>
                </c:pt>
                <c:pt idx="39338">
                  <c:v>393.379999999787</c:v>
                </c:pt>
                <c:pt idx="39339">
                  <c:v>393.3899999997871</c:v>
                </c:pt>
                <c:pt idx="39340">
                  <c:v>393.399999999787</c:v>
                </c:pt>
                <c:pt idx="39341">
                  <c:v>393.409999999787</c:v>
                </c:pt>
                <c:pt idx="39342">
                  <c:v>393.419999999787</c:v>
                </c:pt>
                <c:pt idx="39343">
                  <c:v>393.429999999787</c:v>
                </c:pt>
                <c:pt idx="39344">
                  <c:v>393.4399999997869</c:v>
                </c:pt>
                <c:pt idx="39345">
                  <c:v>393.449999999787</c:v>
                </c:pt>
                <c:pt idx="39346">
                  <c:v>393.459999999787</c:v>
                </c:pt>
                <c:pt idx="39347">
                  <c:v>393.469999999787</c:v>
                </c:pt>
                <c:pt idx="39348">
                  <c:v>393.479999999787</c:v>
                </c:pt>
                <c:pt idx="39349">
                  <c:v>393.489999999787</c:v>
                </c:pt>
                <c:pt idx="39350">
                  <c:v>393.499999999787</c:v>
                </c:pt>
                <c:pt idx="39351">
                  <c:v>393.509999999787</c:v>
                </c:pt>
                <c:pt idx="39352">
                  <c:v>393.519999999787</c:v>
                </c:pt>
                <c:pt idx="39353">
                  <c:v>393.529999999787</c:v>
                </c:pt>
                <c:pt idx="39354">
                  <c:v>393.539999999787</c:v>
                </c:pt>
                <c:pt idx="39355">
                  <c:v>393.549999999787</c:v>
                </c:pt>
                <c:pt idx="39356">
                  <c:v>393.559999999787</c:v>
                </c:pt>
                <c:pt idx="39357">
                  <c:v>393.569999999787</c:v>
                </c:pt>
                <c:pt idx="39358">
                  <c:v>393.579999999787</c:v>
                </c:pt>
                <c:pt idx="39359">
                  <c:v>393.589999999787</c:v>
                </c:pt>
                <c:pt idx="39360">
                  <c:v>393.599999999787</c:v>
                </c:pt>
                <c:pt idx="39361">
                  <c:v>393.609999999787</c:v>
                </c:pt>
                <c:pt idx="39362">
                  <c:v>393.619999999787</c:v>
                </c:pt>
                <c:pt idx="39363">
                  <c:v>393.629999999787</c:v>
                </c:pt>
                <c:pt idx="39364">
                  <c:v>393.6399999997871</c:v>
                </c:pt>
                <c:pt idx="39365">
                  <c:v>393.649999999787</c:v>
                </c:pt>
                <c:pt idx="39366">
                  <c:v>393.659999999787</c:v>
                </c:pt>
                <c:pt idx="39367">
                  <c:v>393.669999999786</c:v>
                </c:pt>
                <c:pt idx="39368">
                  <c:v>393.679999999786</c:v>
                </c:pt>
                <c:pt idx="39369">
                  <c:v>393.689999999786</c:v>
                </c:pt>
                <c:pt idx="39370">
                  <c:v>393.699999999786</c:v>
                </c:pt>
                <c:pt idx="39371">
                  <c:v>393.709999999786</c:v>
                </c:pt>
                <c:pt idx="39372">
                  <c:v>393.719999999786</c:v>
                </c:pt>
                <c:pt idx="39373">
                  <c:v>393.729999999786</c:v>
                </c:pt>
                <c:pt idx="39374">
                  <c:v>393.739999999786</c:v>
                </c:pt>
                <c:pt idx="39375">
                  <c:v>393.749999999786</c:v>
                </c:pt>
                <c:pt idx="39376">
                  <c:v>393.759999999786</c:v>
                </c:pt>
                <c:pt idx="39377">
                  <c:v>393.769999999786</c:v>
                </c:pt>
                <c:pt idx="39378">
                  <c:v>393.779999999786</c:v>
                </c:pt>
                <c:pt idx="39379">
                  <c:v>393.789999999786</c:v>
                </c:pt>
                <c:pt idx="39380">
                  <c:v>393.799999999786</c:v>
                </c:pt>
                <c:pt idx="39381">
                  <c:v>393.809999999786</c:v>
                </c:pt>
                <c:pt idx="39382">
                  <c:v>393.819999999786</c:v>
                </c:pt>
                <c:pt idx="39383">
                  <c:v>393.8299999997861</c:v>
                </c:pt>
                <c:pt idx="39384">
                  <c:v>393.839999999786</c:v>
                </c:pt>
                <c:pt idx="39385">
                  <c:v>393.849999999786</c:v>
                </c:pt>
                <c:pt idx="39386">
                  <c:v>393.859999999786</c:v>
                </c:pt>
                <c:pt idx="39387">
                  <c:v>393.869999999786</c:v>
                </c:pt>
                <c:pt idx="39388">
                  <c:v>393.879999999786</c:v>
                </c:pt>
                <c:pt idx="39389">
                  <c:v>393.8899999997861</c:v>
                </c:pt>
                <c:pt idx="39390">
                  <c:v>393.899999999786</c:v>
                </c:pt>
                <c:pt idx="39391">
                  <c:v>393.909999999786</c:v>
                </c:pt>
                <c:pt idx="39392">
                  <c:v>393.919999999786</c:v>
                </c:pt>
                <c:pt idx="39393">
                  <c:v>393.929999999786</c:v>
                </c:pt>
                <c:pt idx="39394">
                  <c:v>393.9399999997859</c:v>
                </c:pt>
                <c:pt idx="39395">
                  <c:v>393.949999999786</c:v>
                </c:pt>
                <c:pt idx="39396">
                  <c:v>393.959999999786</c:v>
                </c:pt>
                <c:pt idx="39397">
                  <c:v>393.969999999786</c:v>
                </c:pt>
                <c:pt idx="39398">
                  <c:v>393.979999999786</c:v>
                </c:pt>
                <c:pt idx="39399">
                  <c:v>393.989999999786</c:v>
                </c:pt>
                <c:pt idx="39400">
                  <c:v>393.9999999997859</c:v>
                </c:pt>
                <c:pt idx="39401">
                  <c:v>394.009999999786</c:v>
                </c:pt>
                <c:pt idx="39402">
                  <c:v>394.019999999786</c:v>
                </c:pt>
                <c:pt idx="39403">
                  <c:v>394.029999999786</c:v>
                </c:pt>
                <c:pt idx="39404">
                  <c:v>394.039999999786</c:v>
                </c:pt>
                <c:pt idx="39405">
                  <c:v>394.049999999786</c:v>
                </c:pt>
                <c:pt idx="39406">
                  <c:v>394.059999999786</c:v>
                </c:pt>
                <c:pt idx="39407">
                  <c:v>394.069999999786</c:v>
                </c:pt>
                <c:pt idx="39408">
                  <c:v>394.0799999997861</c:v>
                </c:pt>
                <c:pt idx="39409">
                  <c:v>394.089999999786</c:v>
                </c:pt>
                <c:pt idx="39410">
                  <c:v>394.099999999786</c:v>
                </c:pt>
                <c:pt idx="39411">
                  <c:v>394.109999999786</c:v>
                </c:pt>
                <c:pt idx="39412">
                  <c:v>394.119999999786</c:v>
                </c:pt>
                <c:pt idx="39413">
                  <c:v>394.129999999786</c:v>
                </c:pt>
                <c:pt idx="39414">
                  <c:v>394.1399999997861</c:v>
                </c:pt>
                <c:pt idx="39415">
                  <c:v>394.149999999786</c:v>
                </c:pt>
                <c:pt idx="39416">
                  <c:v>394.159999999786</c:v>
                </c:pt>
                <c:pt idx="39417">
                  <c:v>394.169999999786</c:v>
                </c:pt>
                <c:pt idx="39418">
                  <c:v>394.179999999786</c:v>
                </c:pt>
                <c:pt idx="39419">
                  <c:v>394.189999999786</c:v>
                </c:pt>
                <c:pt idx="39420">
                  <c:v>394.199999999786</c:v>
                </c:pt>
                <c:pt idx="39421">
                  <c:v>394.209999999786</c:v>
                </c:pt>
                <c:pt idx="39422">
                  <c:v>394.219999999786</c:v>
                </c:pt>
                <c:pt idx="39423">
                  <c:v>394.229999999786</c:v>
                </c:pt>
                <c:pt idx="39424">
                  <c:v>394.239999999786</c:v>
                </c:pt>
                <c:pt idx="39425">
                  <c:v>394.249999999786</c:v>
                </c:pt>
                <c:pt idx="39426">
                  <c:v>394.259999999786</c:v>
                </c:pt>
                <c:pt idx="39427">
                  <c:v>394.269999999786</c:v>
                </c:pt>
                <c:pt idx="39428">
                  <c:v>394.279999999786</c:v>
                </c:pt>
                <c:pt idx="39429">
                  <c:v>394.289999999786</c:v>
                </c:pt>
                <c:pt idx="39430">
                  <c:v>394.299999999786</c:v>
                </c:pt>
                <c:pt idx="39431">
                  <c:v>394.309999999786</c:v>
                </c:pt>
                <c:pt idx="39432">
                  <c:v>394.319999999786</c:v>
                </c:pt>
                <c:pt idx="39433">
                  <c:v>394.3299999997861</c:v>
                </c:pt>
                <c:pt idx="39434">
                  <c:v>394.339999999786</c:v>
                </c:pt>
                <c:pt idx="39435">
                  <c:v>394.349999999786</c:v>
                </c:pt>
                <c:pt idx="39436">
                  <c:v>394.359999999786</c:v>
                </c:pt>
                <c:pt idx="39437">
                  <c:v>394.369999999786</c:v>
                </c:pt>
                <c:pt idx="39438">
                  <c:v>394.379999999786</c:v>
                </c:pt>
                <c:pt idx="39439">
                  <c:v>394.3899999997861</c:v>
                </c:pt>
                <c:pt idx="39440">
                  <c:v>394.399999999786</c:v>
                </c:pt>
                <c:pt idx="39441">
                  <c:v>394.409999999786</c:v>
                </c:pt>
                <c:pt idx="39442">
                  <c:v>394.419999999786</c:v>
                </c:pt>
                <c:pt idx="39443">
                  <c:v>394.429999999786</c:v>
                </c:pt>
                <c:pt idx="39444">
                  <c:v>394.4399999997859</c:v>
                </c:pt>
                <c:pt idx="39445">
                  <c:v>394.449999999786</c:v>
                </c:pt>
                <c:pt idx="39446">
                  <c:v>394.459999999786</c:v>
                </c:pt>
                <c:pt idx="39447">
                  <c:v>394.469999999786</c:v>
                </c:pt>
                <c:pt idx="39448">
                  <c:v>394.479999999786</c:v>
                </c:pt>
                <c:pt idx="39449">
                  <c:v>394.489999999786</c:v>
                </c:pt>
                <c:pt idx="39450">
                  <c:v>394.4999999997859</c:v>
                </c:pt>
                <c:pt idx="39451">
                  <c:v>394.509999999786</c:v>
                </c:pt>
                <c:pt idx="39452">
                  <c:v>394.519999999786</c:v>
                </c:pt>
                <c:pt idx="39453">
                  <c:v>394.529999999786</c:v>
                </c:pt>
                <c:pt idx="39454">
                  <c:v>394.539999999786</c:v>
                </c:pt>
                <c:pt idx="39455">
                  <c:v>394.549999999786</c:v>
                </c:pt>
                <c:pt idx="39456">
                  <c:v>394.559999999786</c:v>
                </c:pt>
                <c:pt idx="39457">
                  <c:v>394.569999999786</c:v>
                </c:pt>
                <c:pt idx="39458">
                  <c:v>394.5799999997861</c:v>
                </c:pt>
                <c:pt idx="39459">
                  <c:v>394.589999999786</c:v>
                </c:pt>
                <c:pt idx="39460">
                  <c:v>394.599999999786</c:v>
                </c:pt>
                <c:pt idx="39461">
                  <c:v>394.609999999786</c:v>
                </c:pt>
                <c:pt idx="39462">
                  <c:v>394.619999999786</c:v>
                </c:pt>
                <c:pt idx="39463">
                  <c:v>394.629999999786</c:v>
                </c:pt>
                <c:pt idx="39464">
                  <c:v>394.6399999997861</c:v>
                </c:pt>
                <c:pt idx="39465">
                  <c:v>394.649999999786</c:v>
                </c:pt>
                <c:pt idx="39466">
                  <c:v>394.659999999786</c:v>
                </c:pt>
                <c:pt idx="39467">
                  <c:v>394.669999999786</c:v>
                </c:pt>
                <c:pt idx="39468">
                  <c:v>394.679999999786</c:v>
                </c:pt>
                <c:pt idx="39469">
                  <c:v>394.689999999786</c:v>
                </c:pt>
                <c:pt idx="39470">
                  <c:v>394.699999999786</c:v>
                </c:pt>
                <c:pt idx="39471">
                  <c:v>394.709999999786</c:v>
                </c:pt>
                <c:pt idx="39472">
                  <c:v>394.719999999786</c:v>
                </c:pt>
                <c:pt idx="39473">
                  <c:v>394.729999999786</c:v>
                </c:pt>
                <c:pt idx="39474">
                  <c:v>394.739999999786</c:v>
                </c:pt>
                <c:pt idx="39475">
                  <c:v>394.749999999786</c:v>
                </c:pt>
                <c:pt idx="39476">
                  <c:v>394.759999999786</c:v>
                </c:pt>
                <c:pt idx="39477">
                  <c:v>394.769999999785</c:v>
                </c:pt>
                <c:pt idx="39478">
                  <c:v>394.779999999785</c:v>
                </c:pt>
                <c:pt idx="39479">
                  <c:v>394.7899999997849</c:v>
                </c:pt>
                <c:pt idx="39480">
                  <c:v>394.7999999997849</c:v>
                </c:pt>
                <c:pt idx="39481">
                  <c:v>394.809999999785</c:v>
                </c:pt>
                <c:pt idx="39482">
                  <c:v>394.819999999785</c:v>
                </c:pt>
                <c:pt idx="39483">
                  <c:v>394.829999999785</c:v>
                </c:pt>
                <c:pt idx="39484">
                  <c:v>394.839999999785</c:v>
                </c:pt>
                <c:pt idx="39485">
                  <c:v>394.849999999785</c:v>
                </c:pt>
                <c:pt idx="39486">
                  <c:v>394.859999999785</c:v>
                </c:pt>
                <c:pt idx="39487">
                  <c:v>394.869999999785</c:v>
                </c:pt>
                <c:pt idx="39488">
                  <c:v>394.879999999785</c:v>
                </c:pt>
                <c:pt idx="39489">
                  <c:v>394.889999999785</c:v>
                </c:pt>
                <c:pt idx="39490">
                  <c:v>394.899999999785</c:v>
                </c:pt>
                <c:pt idx="39491">
                  <c:v>394.909999999785</c:v>
                </c:pt>
                <c:pt idx="39492">
                  <c:v>394.9199999997849</c:v>
                </c:pt>
                <c:pt idx="39493">
                  <c:v>394.929999999785</c:v>
                </c:pt>
                <c:pt idx="39494">
                  <c:v>394.939999999785</c:v>
                </c:pt>
                <c:pt idx="39495">
                  <c:v>394.949999999785</c:v>
                </c:pt>
                <c:pt idx="39496">
                  <c:v>394.959999999785</c:v>
                </c:pt>
                <c:pt idx="39497">
                  <c:v>394.969999999785</c:v>
                </c:pt>
                <c:pt idx="39498">
                  <c:v>394.9799999997849</c:v>
                </c:pt>
                <c:pt idx="39499">
                  <c:v>394.989999999785</c:v>
                </c:pt>
                <c:pt idx="39500">
                  <c:v>394.999999999785</c:v>
                </c:pt>
                <c:pt idx="39501">
                  <c:v>395.009999999785</c:v>
                </c:pt>
                <c:pt idx="39502">
                  <c:v>395.019999999785</c:v>
                </c:pt>
                <c:pt idx="39503">
                  <c:v>395.029999999785</c:v>
                </c:pt>
                <c:pt idx="39504">
                  <c:v>395.0399999997849</c:v>
                </c:pt>
                <c:pt idx="39505">
                  <c:v>395.049999999785</c:v>
                </c:pt>
                <c:pt idx="39506">
                  <c:v>395.059999999785</c:v>
                </c:pt>
                <c:pt idx="39507">
                  <c:v>395.069999999785</c:v>
                </c:pt>
                <c:pt idx="39508">
                  <c:v>395.079999999785</c:v>
                </c:pt>
                <c:pt idx="39509">
                  <c:v>395.089999999785</c:v>
                </c:pt>
                <c:pt idx="39510">
                  <c:v>395.0999999997849</c:v>
                </c:pt>
                <c:pt idx="39511">
                  <c:v>395.109999999785</c:v>
                </c:pt>
                <c:pt idx="39512">
                  <c:v>395.119999999785</c:v>
                </c:pt>
                <c:pt idx="39513">
                  <c:v>395.129999999785</c:v>
                </c:pt>
                <c:pt idx="39514">
                  <c:v>395.139999999785</c:v>
                </c:pt>
                <c:pt idx="39515">
                  <c:v>395.149999999785</c:v>
                </c:pt>
                <c:pt idx="39516">
                  <c:v>395.159999999785</c:v>
                </c:pt>
                <c:pt idx="39517">
                  <c:v>395.169999999785</c:v>
                </c:pt>
                <c:pt idx="39518">
                  <c:v>395.1799999997851</c:v>
                </c:pt>
                <c:pt idx="39519">
                  <c:v>395.189999999785</c:v>
                </c:pt>
                <c:pt idx="39520">
                  <c:v>395.199999999785</c:v>
                </c:pt>
                <c:pt idx="39521">
                  <c:v>395.209999999785</c:v>
                </c:pt>
                <c:pt idx="39522">
                  <c:v>395.219999999785</c:v>
                </c:pt>
                <c:pt idx="39523">
                  <c:v>395.2299999997849</c:v>
                </c:pt>
                <c:pt idx="39524">
                  <c:v>395.239999999785</c:v>
                </c:pt>
                <c:pt idx="39525">
                  <c:v>395.249999999785</c:v>
                </c:pt>
                <c:pt idx="39526">
                  <c:v>395.259999999785</c:v>
                </c:pt>
                <c:pt idx="39527">
                  <c:v>395.269999999785</c:v>
                </c:pt>
                <c:pt idx="39528">
                  <c:v>395.279999999785</c:v>
                </c:pt>
                <c:pt idx="39529">
                  <c:v>395.2899999997849</c:v>
                </c:pt>
                <c:pt idx="39530">
                  <c:v>395.2999999997849</c:v>
                </c:pt>
                <c:pt idx="39531">
                  <c:v>395.309999999785</c:v>
                </c:pt>
                <c:pt idx="39532">
                  <c:v>395.319999999785</c:v>
                </c:pt>
                <c:pt idx="39533">
                  <c:v>395.329999999785</c:v>
                </c:pt>
                <c:pt idx="39534">
                  <c:v>395.339999999785</c:v>
                </c:pt>
                <c:pt idx="39535">
                  <c:v>395.349999999785</c:v>
                </c:pt>
                <c:pt idx="39536">
                  <c:v>395.359999999785</c:v>
                </c:pt>
                <c:pt idx="39537">
                  <c:v>395.369999999785</c:v>
                </c:pt>
                <c:pt idx="39538">
                  <c:v>395.379999999785</c:v>
                </c:pt>
                <c:pt idx="39539">
                  <c:v>395.389999999785</c:v>
                </c:pt>
                <c:pt idx="39540">
                  <c:v>395.399999999785</c:v>
                </c:pt>
                <c:pt idx="39541">
                  <c:v>395.409999999785</c:v>
                </c:pt>
                <c:pt idx="39542">
                  <c:v>395.4199999997849</c:v>
                </c:pt>
                <c:pt idx="39543">
                  <c:v>395.429999999785</c:v>
                </c:pt>
                <c:pt idx="39544">
                  <c:v>395.439999999785</c:v>
                </c:pt>
                <c:pt idx="39545">
                  <c:v>395.449999999785</c:v>
                </c:pt>
                <c:pt idx="39546">
                  <c:v>395.459999999785</c:v>
                </c:pt>
                <c:pt idx="39547">
                  <c:v>395.469999999785</c:v>
                </c:pt>
                <c:pt idx="39548">
                  <c:v>395.4799999997849</c:v>
                </c:pt>
                <c:pt idx="39549">
                  <c:v>395.489999999785</c:v>
                </c:pt>
                <c:pt idx="39550">
                  <c:v>395.499999999785</c:v>
                </c:pt>
                <c:pt idx="39551">
                  <c:v>395.509999999785</c:v>
                </c:pt>
                <c:pt idx="39552">
                  <c:v>395.519999999785</c:v>
                </c:pt>
                <c:pt idx="39553">
                  <c:v>395.529999999785</c:v>
                </c:pt>
                <c:pt idx="39554">
                  <c:v>395.5399999997849</c:v>
                </c:pt>
                <c:pt idx="39555">
                  <c:v>395.549999999785</c:v>
                </c:pt>
                <c:pt idx="39556">
                  <c:v>395.559999999785</c:v>
                </c:pt>
                <c:pt idx="39557">
                  <c:v>395.569999999785</c:v>
                </c:pt>
                <c:pt idx="39558">
                  <c:v>395.579999999785</c:v>
                </c:pt>
                <c:pt idx="39559">
                  <c:v>395.589999999785</c:v>
                </c:pt>
                <c:pt idx="39560">
                  <c:v>395.5999999997849</c:v>
                </c:pt>
                <c:pt idx="39561">
                  <c:v>395.609999999785</c:v>
                </c:pt>
                <c:pt idx="39562">
                  <c:v>395.619999999785</c:v>
                </c:pt>
                <c:pt idx="39563">
                  <c:v>395.629999999785</c:v>
                </c:pt>
                <c:pt idx="39564">
                  <c:v>395.639999999785</c:v>
                </c:pt>
                <c:pt idx="39565">
                  <c:v>395.649999999785</c:v>
                </c:pt>
                <c:pt idx="39566">
                  <c:v>395.659999999785</c:v>
                </c:pt>
                <c:pt idx="39567">
                  <c:v>395.669999999785</c:v>
                </c:pt>
                <c:pt idx="39568">
                  <c:v>395.6799999997851</c:v>
                </c:pt>
                <c:pt idx="39569">
                  <c:v>395.689999999785</c:v>
                </c:pt>
                <c:pt idx="39570">
                  <c:v>395.699999999785</c:v>
                </c:pt>
                <c:pt idx="39571">
                  <c:v>395.709999999785</c:v>
                </c:pt>
                <c:pt idx="39572">
                  <c:v>395.719999999785</c:v>
                </c:pt>
                <c:pt idx="39573">
                  <c:v>395.7299999997849</c:v>
                </c:pt>
                <c:pt idx="39574">
                  <c:v>395.739999999785</c:v>
                </c:pt>
                <c:pt idx="39575">
                  <c:v>395.749999999785</c:v>
                </c:pt>
                <c:pt idx="39576">
                  <c:v>395.759999999785</c:v>
                </c:pt>
                <c:pt idx="39577">
                  <c:v>395.769999999785</c:v>
                </c:pt>
                <c:pt idx="39578">
                  <c:v>395.779999999785</c:v>
                </c:pt>
                <c:pt idx="39579">
                  <c:v>395.7899999997849</c:v>
                </c:pt>
                <c:pt idx="39580">
                  <c:v>395.7999999997849</c:v>
                </c:pt>
                <c:pt idx="39581">
                  <c:v>395.809999999785</c:v>
                </c:pt>
                <c:pt idx="39582">
                  <c:v>395.819999999785</c:v>
                </c:pt>
                <c:pt idx="39583">
                  <c:v>395.829999999785</c:v>
                </c:pt>
                <c:pt idx="39584">
                  <c:v>395.839999999785</c:v>
                </c:pt>
                <c:pt idx="39585">
                  <c:v>395.849999999785</c:v>
                </c:pt>
                <c:pt idx="39586">
                  <c:v>395.859999999785</c:v>
                </c:pt>
                <c:pt idx="39587">
                  <c:v>395.869999999784</c:v>
                </c:pt>
                <c:pt idx="39588">
                  <c:v>395.879999999784</c:v>
                </c:pt>
                <c:pt idx="39589">
                  <c:v>395.889999999784</c:v>
                </c:pt>
                <c:pt idx="39590">
                  <c:v>395.899999999784</c:v>
                </c:pt>
                <c:pt idx="39591">
                  <c:v>395.909999999784</c:v>
                </c:pt>
                <c:pt idx="39592">
                  <c:v>395.919999999784</c:v>
                </c:pt>
                <c:pt idx="39593">
                  <c:v>395.9299999997839</c:v>
                </c:pt>
                <c:pt idx="39594">
                  <c:v>395.939999999784</c:v>
                </c:pt>
                <c:pt idx="39595">
                  <c:v>395.949999999784</c:v>
                </c:pt>
                <c:pt idx="39596">
                  <c:v>395.959999999784</c:v>
                </c:pt>
                <c:pt idx="39597">
                  <c:v>395.969999999784</c:v>
                </c:pt>
                <c:pt idx="39598">
                  <c:v>395.979999999784</c:v>
                </c:pt>
                <c:pt idx="39599">
                  <c:v>395.9899999997839</c:v>
                </c:pt>
                <c:pt idx="39600">
                  <c:v>395.9999999997839</c:v>
                </c:pt>
                <c:pt idx="39601">
                  <c:v>396.009999999784</c:v>
                </c:pt>
                <c:pt idx="39602">
                  <c:v>396.019999999784</c:v>
                </c:pt>
                <c:pt idx="39603">
                  <c:v>396.029999999784</c:v>
                </c:pt>
                <c:pt idx="39604">
                  <c:v>396.039999999784</c:v>
                </c:pt>
                <c:pt idx="39605">
                  <c:v>396.049999999784</c:v>
                </c:pt>
                <c:pt idx="39606">
                  <c:v>396.059999999784</c:v>
                </c:pt>
                <c:pt idx="39607">
                  <c:v>396.069999999784</c:v>
                </c:pt>
                <c:pt idx="39608">
                  <c:v>396.079999999784</c:v>
                </c:pt>
                <c:pt idx="39609">
                  <c:v>396.089999999784</c:v>
                </c:pt>
                <c:pt idx="39610">
                  <c:v>396.099999999784</c:v>
                </c:pt>
                <c:pt idx="39611">
                  <c:v>396.109999999784</c:v>
                </c:pt>
                <c:pt idx="39612">
                  <c:v>396.119999999784</c:v>
                </c:pt>
                <c:pt idx="39613">
                  <c:v>396.129999999784</c:v>
                </c:pt>
                <c:pt idx="39614">
                  <c:v>396.139999999784</c:v>
                </c:pt>
                <c:pt idx="39615">
                  <c:v>396.149999999784</c:v>
                </c:pt>
                <c:pt idx="39616">
                  <c:v>396.159999999784</c:v>
                </c:pt>
                <c:pt idx="39617">
                  <c:v>396.169999999784</c:v>
                </c:pt>
                <c:pt idx="39618">
                  <c:v>396.179999999784</c:v>
                </c:pt>
                <c:pt idx="39619">
                  <c:v>396.189999999784</c:v>
                </c:pt>
                <c:pt idx="39620">
                  <c:v>396.199999999784</c:v>
                </c:pt>
                <c:pt idx="39621">
                  <c:v>396.209999999784</c:v>
                </c:pt>
                <c:pt idx="39622">
                  <c:v>396.219999999784</c:v>
                </c:pt>
                <c:pt idx="39623">
                  <c:v>396.229999999784</c:v>
                </c:pt>
                <c:pt idx="39624">
                  <c:v>396.2399999997839</c:v>
                </c:pt>
                <c:pt idx="39625">
                  <c:v>396.249999999784</c:v>
                </c:pt>
                <c:pt idx="39626">
                  <c:v>396.259999999784</c:v>
                </c:pt>
                <c:pt idx="39627">
                  <c:v>396.269999999784</c:v>
                </c:pt>
                <c:pt idx="39628">
                  <c:v>396.279999999784</c:v>
                </c:pt>
                <c:pt idx="39629">
                  <c:v>396.289999999784</c:v>
                </c:pt>
                <c:pt idx="39630">
                  <c:v>396.2999999997839</c:v>
                </c:pt>
                <c:pt idx="39631">
                  <c:v>396.309999999784</c:v>
                </c:pt>
                <c:pt idx="39632">
                  <c:v>396.319999999784</c:v>
                </c:pt>
                <c:pt idx="39633">
                  <c:v>396.329999999784</c:v>
                </c:pt>
                <c:pt idx="39634">
                  <c:v>396.339999999784</c:v>
                </c:pt>
                <c:pt idx="39635">
                  <c:v>396.349999999784</c:v>
                </c:pt>
                <c:pt idx="39636">
                  <c:v>396.359999999784</c:v>
                </c:pt>
                <c:pt idx="39637">
                  <c:v>396.369999999784</c:v>
                </c:pt>
                <c:pt idx="39638">
                  <c:v>396.379999999784</c:v>
                </c:pt>
                <c:pt idx="39639">
                  <c:v>396.389999999784</c:v>
                </c:pt>
                <c:pt idx="39640">
                  <c:v>396.399999999784</c:v>
                </c:pt>
                <c:pt idx="39641">
                  <c:v>396.409999999784</c:v>
                </c:pt>
                <c:pt idx="39642">
                  <c:v>396.419999999784</c:v>
                </c:pt>
                <c:pt idx="39643">
                  <c:v>396.4299999997839</c:v>
                </c:pt>
                <c:pt idx="39644">
                  <c:v>396.439999999784</c:v>
                </c:pt>
                <c:pt idx="39645">
                  <c:v>396.449999999784</c:v>
                </c:pt>
                <c:pt idx="39646">
                  <c:v>396.459999999784</c:v>
                </c:pt>
                <c:pt idx="39647">
                  <c:v>396.469999999784</c:v>
                </c:pt>
                <c:pt idx="39648">
                  <c:v>396.479999999784</c:v>
                </c:pt>
                <c:pt idx="39649">
                  <c:v>396.4899999997839</c:v>
                </c:pt>
                <c:pt idx="39650">
                  <c:v>396.4999999997839</c:v>
                </c:pt>
                <c:pt idx="39651">
                  <c:v>396.509999999784</c:v>
                </c:pt>
                <c:pt idx="39652">
                  <c:v>396.519999999784</c:v>
                </c:pt>
                <c:pt idx="39653">
                  <c:v>396.529999999784</c:v>
                </c:pt>
                <c:pt idx="39654">
                  <c:v>396.539999999784</c:v>
                </c:pt>
                <c:pt idx="39655">
                  <c:v>396.549999999784</c:v>
                </c:pt>
                <c:pt idx="39656">
                  <c:v>396.559999999784</c:v>
                </c:pt>
                <c:pt idx="39657">
                  <c:v>396.569999999784</c:v>
                </c:pt>
                <c:pt idx="39658">
                  <c:v>396.579999999784</c:v>
                </c:pt>
                <c:pt idx="39659">
                  <c:v>396.589999999784</c:v>
                </c:pt>
                <c:pt idx="39660">
                  <c:v>396.599999999784</c:v>
                </c:pt>
                <c:pt idx="39661">
                  <c:v>396.609999999784</c:v>
                </c:pt>
                <c:pt idx="39662">
                  <c:v>396.619999999784</c:v>
                </c:pt>
                <c:pt idx="39663">
                  <c:v>396.629999999784</c:v>
                </c:pt>
                <c:pt idx="39664">
                  <c:v>396.639999999784</c:v>
                </c:pt>
                <c:pt idx="39665">
                  <c:v>396.649999999784</c:v>
                </c:pt>
                <c:pt idx="39666">
                  <c:v>396.659999999784</c:v>
                </c:pt>
                <c:pt idx="39667">
                  <c:v>396.669999999784</c:v>
                </c:pt>
                <c:pt idx="39668">
                  <c:v>396.679999999784</c:v>
                </c:pt>
                <c:pt idx="39669">
                  <c:v>396.689999999784</c:v>
                </c:pt>
                <c:pt idx="39670">
                  <c:v>396.699999999784</c:v>
                </c:pt>
                <c:pt idx="39671">
                  <c:v>396.709999999784</c:v>
                </c:pt>
                <c:pt idx="39672">
                  <c:v>396.719999999784</c:v>
                </c:pt>
                <c:pt idx="39673">
                  <c:v>396.729999999784</c:v>
                </c:pt>
                <c:pt idx="39674">
                  <c:v>396.7399999997839</c:v>
                </c:pt>
                <c:pt idx="39675">
                  <c:v>396.749999999784</c:v>
                </c:pt>
                <c:pt idx="39676">
                  <c:v>396.759999999784</c:v>
                </c:pt>
                <c:pt idx="39677">
                  <c:v>396.769999999784</c:v>
                </c:pt>
                <c:pt idx="39678">
                  <c:v>396.779999999784</c:v>
                </c:pt>
                <c:pt idx="39679">
                  <c:v>396.789999999784</c:v>
                </c:pt>
                <c:pt idx="39680">
                  <c:v>396.7999999997839</c:v>
                </c:pt>
                <c:pt idx="39681">
                  <c:v>396.809999999784</c:v>
                </c:pt>
                <c:pt idx="39682">
                  <c:v>396.819999999784</c:v>
                </c:pt>
                <c:pt idx="39683">
                  <c:v>396.829999999784</c:v>
                </c:pt>
                <c:pt idx="39684">
                  <c:v>396.839999999784</c:v>
                </c:pt>
                <c:pt idx="39685">
                  <c:v>396.849999999784</c:v>
                </c:pt>
                <c:pt idx="39686">
                  <c:v>396.859999999784</c:v>
                </c:pt>
                <c:pt idx="39687">
                  <c:v>396.869999999784</c:v>
                </c:pt>
                <c:pt idx="39688">
                  <c:v>396.879999999784</c:v>
                </c:pt>
                <c:pt idx="39689">
                  <c:v>396.889999999784</c:v>
                </c:pt>
                <c:pt idx="39690">
                  <c:v>396.899999999784</c:v>
                </c:pt>
                <c:pt idx="39691">
                  <c:v>396.909999999784</c:v>
                </c:pt>
                <c:pt idx="39692">
                  <c:v>396.919999999784</c:v>
                </c:pt>
                <c:pt idx="39693">
                  <c:v>396.9299999997839</c:v>
                </c:pt>
                <c:pt idx="39694">
                  <c:v>396.939999999784</c:v>
                </c:pt>
                <c:pt idx="39695">
                  <c:v>396.949999999784</c:v>
                </c:pt>
                <c:pt idx="39696">
                  <c:v>396.959999999784</c:v>
                </c:pt>
                <c:pt idx="39697">
                  <c:v>396.969999999783</c:v>
                </c:pt>
                <c:pt idx="39698">
                  <c:v>396.979999999783</c:v>
                </c:pt>
                <c:pt idx="39699">
                  <c:v>396.9899999997829</c:v>
                </c:pt>
                <c:pt idx="39700">
                  <c:v>396.9999999997829</c:v>
                </c:pt>
                <c:pt idx="39701">
                  <c:v>397.009999999783</c:v>
                </c:pt>
                <c:pt idx="39702">
                  <c:v>397.019999999783</c:v>
                </c:pt>
                <c:pt idx="39703">
                  <c:v>397.029999999783</c:v>
                </c:pt>
                <c:pt idx="39704">
                  <c:v>397.039999999783</c:v>
                </c:pt>
                <c:pt idx="39705">
                  <c:v>397.049999999783</c:v>
                </c:pt>
                <c:pt idx="39706">
                  <c:v>397.059999999783</c:v>
                </c:pt>
                <c:pt idx="39707">
                  <c:v>397.069999999783</c:v>
                </c:pt>
                <c:pt idx="39708">
                  <c:v>397.079999999783</c:v>
                </c:pt>
                <c:pt idx="39709">
                  <c:v>397.089999999783</c:v>
                </c:pt>
                <c:pt idx="39710">
                  <c:v>397.099999999783</c:v>
                </c:pt>
                <c:pt idx="39711">
                  <c:v>397.109999999783</c:v>
                </c:pt>
                <c:pt idx="39712">
                  <c:v>397.119999999783</c:v>
                </c:pt>
                <c:pt idx="39713">
                  <c:v>397.129999999783</c:v>
                </c:pt>
                <c:pt idx="39714">
                  <c:v>397.139999999783</c:v>
                </c:pt>
                <c:pt idx="39715">
                  <c:v>397.149999999783</c:v>
                </c:pt>
                <c:pt idx="39716">
                  <c:v>397.159999999783</c:v>
                </c:pt>
                <c:pt idx="39717">
                  <c:v>397.169999999783</c:v>
                </c:pt>
                <c:pt idx="39718">
                  <c:v>397.179999999783</c:v>
                </c:pt>
                <c:pt idx="39719">
                  <c:v>397.1899999997831</c:v>
                </c:pt>
                <c:pt idx="39720">
                  <c:v>397.199999999783</c:v>
                </c:pt>
                <c:pt idx="39721">
                  <c:v>397.209999999783</c:v>
                </c:pt>
                <c:pt idx="39722">
                  <c:v>397.219999999783</c:v>
                </c:pt>
                <c:pt idx="39723">
                  <c:v>397.229999999783</c:v>
                </c:pt>
                <c:pt idx="39724">
                  <c:v>397.2399999997829</c:v>
                </c:pt>
                <c:pt idx="39725">
                  <c:v>397.249999999783</c:v>
                </c:pt>
                <c:pt idx="39726">
                  <c:v>397.259999999783</c:v>
                </c:pt>
                <c:pt idx="39727">
                  <c:v>397.269999999783</c:v>
                </c:pt>
                <c:pt idx="39728">
                  <c:v>397.279999999783</c:v>
                </c:pt>
                <c:pt idx="39729">
                  <c:v>397.289999999783</c:v>
                </c:pt>
                <c:pt idx="39730">
                  <c:v>397.2999999997829</c:v>
                </c:pt>
                <c:pt idx="39731">
                  <c:v>397.309999999783</c:v>
                </c:pt>
                <c:pt idx="39732">
                  <c:v>397.319999999783</c:v>
                </c:pt>
                <c:pt idx="39733">
                  <c:v>397.329999999783</c:v>
                </c:pt>
                <c:pt idx="39734">
                  <c:v>397.339999999783</c:v>
                </c:pt>
                <c:pt idx="39735">
                  <c:v>397.349999999783</c:v>
                </c:pt>
                <c:pt idx="39736">
                  <c:v>397.359999999783</c:v>
                </c:pt>
                <c:pt idx="39737">
                  <c:v>397.369999999783</c:v>
                </c:pt>
                <c:pt idx="39738">
                  <c:v>397.379999999783</c:v>
                </c:pt>
                <c:pt idx="39739">
                  <c:v>397.389999999783</c:v>
                </c:pt>
                <c:pt idx="39740">
                  <c:v>397.399999999783</c:v>
                </c:pt>
                <c:pt idx="39741">
                  <c:v>397.409999999783</c:v>
                </c:pt>
                <c:pt idx="39742">
                  <c:v>397.419999999783</c:v>
                </c:pt>
                <c:pt idx="39743">
                  <c:v>397.4299999997829</c:v>
                </c:pt>
                <c:pt idx="39744">
                  <c:v>397.439999999783</c:v>
                </c:pt>
                <c:pt idx="39745">
                  <c:v>397.449999999783</c:v>
                </c:pt>
                <c:pt idx="39746">
                  <c:v>397.459999999783</c:v>
                </c:pt>
                <c:pt idx="39747">
                  <c:v>397.469999999783</c:v>
                </c:pt>
                <c:pt idx="39748">
                  <c:v>397.479999999783</c:v>
                </c:pt>
                <c:pt idx="39749">
                  <c:v>397.4899999997829</c:v>
                </c:pt>
                <c:pt idx="39750">
                  <c:v>397.4999999997829</c:v>
                </c:pt>
                <c:pt idx="39751">
                  <c:v>397.509999999783</c:v>
                </c:pt>
                <c:pt idx="39752">
                  <c:v>397.519999999783</c:v>
                </c:pt>
                <c:pt idx="39753">
                  <c:v>397.529999999783</c:v>
                </c:pt>
                <c:pt idx="39754">
                  <c:v>397.539999999783</c:v>
                </c:pt>
                <c:pt idx="39755">
                  <c:v>397.549999999783</c:v>
                </c:pt>
                <c:pt idx="39756">
                  <c:v>397.559999999783</c:v>
                </c:pt>
                <c:pt idx="39757">
                  <c:v>397.569999999783</c:v>
                </c:pt>
                <c:pt idx="39758">
                  <c:v>397.579999999783</c:v>
                </c:pt>
                <c:pt idx="39759">
                  <c:v>397.589999999783</c:v>
                </c:pt>
                <c:pt idx="39760">
                  <c:v>397.599999999783</c:v>
                </c:pt>
                <c:pt idx="39761">
                  <c:v>397.609999999783</c:v>
                </c:pt>
                <c:pt idx="39762">
                  <c:v>397.619999999783</c:v>
                </c:pt>
                <c:pt idx="39763">
                  <c:v>397.629999999783</c:v>
                </c:pt>
                <c:pt idx="39764">
                  <c:v>397.639999999783</c:v>
                </c:pt>
                <c:pt idx="39765">
                  <c:v>397.649999999783</c:v>
                </c:pt>
                <c:pt idx="39766">
                  <c:v>397.659999999783</c:v>
                </c:pt>
                <c:pt idx="39767">
                  <c:v>397.669999999783</c:v>
                </c:pt>
                <c:pt idx="39768">
                  <c:v>397.679999999783</c:v>
                </c:pt>
                <c:pt idx="39769">
                  <c:v>397.6899999997831</c:v>
                </c:pt>
                <c:pt idx="39770">
                  <c:v>397.699999999783</c:v>
                </c:pt>
                <c:pt idx="39771">
                  <c:v>397.709999999783</c:v>
                </c:pt>
                <c:pt idx="39772">
                  <c:v>397.719999999783</c:v>
                </c:pt>
                <c:pt idx="39773">
                  <c:v>397.729999999783</c:v>
                </c:pt>
                <c:pt idx="39774">
                  <c:v>397.7399999997829</c:v>
                </c:pt>
                <c:pt idx="39775">
                  <c:v>397.749999999783</c:v>
                </c:pt>
                <c:pt idx="39776">
                  <c:v>397.759999999783</c:v>
                </c:pt>
                <c:pt idx="39777">
                  <c:v>397.769999999783</c:v>
                </c:pt>
                <c:pt idx="39778">
                  <c:v>397.779999999783</c:v>
                </c:pt>
                <c:pt idx="39779">
                  <c:v>397.789999999783</c:v>
                </c:pt>
                <c:pt idx="39780">
                  <c:v>397.7999999997829</c:v>
                </c:pt>
                <c:pt idx="39781">
                  <c:v>397.809999999783</c:v>
                </c:pt>
                <c:pt idx="39782">
                  <c:v>397.819999999783</c:v>
                </c:pt>
                <c:pt idx="39783">
                  <c:v>397.829999999783</c:v>
                </c:pt>
                <c:pt idx="39784">
                  <c:v>397.839999999783</c:v>
                </c:pt>
                <c:pt idx="39785">
                  <c:v>397.849999999783</c:v>
                </c:pt>
                <c:pt idx="39786">
                  <c:v>397.859999999783</c:v>
                </c:pt>
                <c:pt idx="39787">
                  <c:v>397.869999999783</c:v>
                </c:pt>
                <c:pt idx="39788">
                  <c:v>397.879999999783</c:v>
                </c:pt>
                <c:pt idx="39789">
                  <c:v>397.889999999783</c:v>
                </c:pt>
                <c:pt idx="39790">
                  <c:v>397.899999999783</c:v>
                </c:pt>
                <c:pt idx="39791">
                  <c:v>397.909999999783</c:v>
                </c:pt>
                <c:pt idx="39792">
                  <c:v>397.919999999783</c:v>
                </c:pt>
                <c:pt idx="39793">
                  <c:v>397.9299999997829</c:v>
                </c:pt>
                <c:pt idx="39794">
                  <c:v>397.939999999783</c:v>
                </c:pt>
                <c:pt idx="39795">
                  <c:v>397.949999999783</c:v>
                </c:pt>
                <c:pt idx="39796">
                  <c:v>397.959999999783</c:v>
                </c:pt>
                <c:pt idx="39797">
                  <c:v>397.969999999783</c:v>
                </c:pt>
                <c:pt idx="39798">
                  <c:v>397.979999999783</c:v>
                </c:pt>
                <c:pt idx="39799">
                  <c:v>397.9899999997829</c:v>
                </c:pt>
                <c:pt idx="39800">
                  <c:v>397.9999999997829</c:v>
                </c:pt>
                <c:pt idx="39801">
                  <c:v>398.009999999783</c:v>
                </c:pt>
                <c:pt idx="39802">
                  <c:v>398.019999999783</c:v>
                </c:pt>
                <c:pt idx="39803">
                  <c:v>398.029999999783</c:v>
                </c:pt>
                <c:pt idx="39804">
                  <c:v>398.039999999783</c:v>
                </c:pt>
                <c:pt idx="39805">
                  <c:v>398.049999999783</c:v>
                </c:pt>
                <c:pt idx="39806">
                  <c:v>398.059999999783</c:v>
                </c:pt>
                <c:pt idx="39807">
                  <c:v>398.069999999782</c:v>
                </c:pt>
                <c:pt idx="39808">
                  <c:v>398.079999999782</c:v>
                </c:pt>
                <c:pt idx="39809">
                  <c:v>398.089999999782</c:v>
                </c:pt>
                <c:pt idx="39810">
                  <c:v>398.099999999782</c:v>
                </c:pt>
                <c:pt idx="39811">
                  <c:v>398.109999999782</c:v>
                </c:pt>
                <c:pt idx="39812">
                  <c:v>398.119999999782</c:v>
                </c:pt>
                <c:pt idx="39813">
                  <c:v>398.129999999782</c:v>
                </c:pt>
                <c:pt idx="39814">
                  <c:v>398.139999999782</c:v>
                </c:pt>
                <c:pt idx="39815">
                  <c:v>398.149999999782</c:v>
                </c:pt>
                <c:pt idx="39816">
                  <c:v>398.159999999782</c:v>
                </c:pt>
                <c:pt idx="39817">
                  <c:v>398.169999999782</c:v>
                </c:pt>
                <c:pt idx="39818">
                  <c:v>398.179999999782</c:v>
                </c:pt>
                <c:pt idx="39819">
                  <c:v>398.189999999782</c:v>
                </c:pt>
                <c:pt idx="39820">
                  <c:v>398.1999999997821</c:v>
                </c:pt>
                <c:pt idx="39821">
                  <c:v>398.209999999782</c:v>
                </c:pt>
                <c:pt idx="39822">
                  <c:v>398.219999999782</c:v>
                </c:pt>
                <c:pt idx="39823">
                  <c:v>398.229999999782</c:v>
                </c:pt>
                <c:pt idx="39824">
                  <c:v>398.239999999782</c:v>
                </c:pt>
                <c:pt idx="39825">
                  <c:v>398.249999999782</c:v>
                </c:pt>
                <c:pt idx="39826">
                  <c:v>398.259999999782</c:v>
                </c:pt>
                <c:pt idx="39827">
                  <c:v>398.269999999782</c:v>
                </c:pt>
                <c:pt idx="39828">
                  <c:v>398.279999999782</c:v>
                </c:pt>
                <c:pt idx="39829">
                  <c:v>398.289999999782</c:v>
                </c:pt>
                <c:pt idx="39830">
                  <c:v>398.299999999782</c:v>
                </c:pt>
                <c:pt idx="39831">
                  <c:v>398.309999999782</c:v>
                </c:pt>
                <c:pt idx="39832">
                  <c:v>398.319999999782</c:v>
                </c:pt>
                <c:pt idx="39833">
                  <c:v>398.329999999782</c:v>
                </c:pt>
                <c:pt idx="39834">
                  <c:v>398.339999999782</c:v>
                </c:pt>
                <c:pt idx="39835">
                  <c:v>398.3499999997821</c:v>
                </c:pt>
                <c:pt idx="39836">
                  <c:v>398.359999999782</c:v>
                </c:pt>
                <c:pt idx="39837">
                  <c:v>398.369999999782</c:v>
                </c:pt>
                <c:pt idx="39838">
                  <c:v>398.379999999782</c:v>
                </c:pt>
                <c:pt idx="39839">
                  <c:v>398.389999999782</c:v>
                </c:pt>
                <c:pt idx="39840">
                  <c:v>398.399999999782</c:v>
                </c:pt>
                <c:pt idx="39841">
                  <c:v>398.409999999782</c:v>
                </c:pt>
                <c:pt idx="39842">
                  <c:v>398.419999999782</c:v>
                </c:pt>
                <c:pt idx="39843">
                  <c:v>398.429999999782</c:v>
                </c:pt>
                <c:pt idx="39844">
                  <c:v>398.4399999997819</c:v>
                </c:pt>
                <c:pt idx="39845">
                  <c:v>398.4499999997821</c:v>
                </c:pt>
                <c:pt idx="39846">
                  <c:v>398.459999999782</c:v>
                </c:pt>
                <c:pt idx="39847">
                  <c:v>398.469999999782</c:v>
                </c:pt>
                <c:pt idx="39848">
                  <c:v>398.479999999782</c:v>
                </c:pt>
                <c:pt idx="39849">
                  <c:v>398.489999999782</c:v>
                </c:pt>
                <c:pt idx="39850">
                  <c:v>398.4999999997819</c:v>
                </c:pt>
                <c:pt idx="39851">
                  <c:v>398.509999999782</c:v>
                </c:pt>
                <c:pt idx="39852">
                  <c:v>398.519999999782</c:v>
                </c:pt>
                <c:pt idx="39853">
                  <c:v>398.529999999782</c:v>
                </c:pt>
                <c:pt idx="39854">
                  <c:v>398.539999999782</c:v>
                </c:pt>
                <c:pt idx="39855">
                  <c:v>398.549999999782</c:v>
                </c:pt>
                <c:pt idx="39856">
                  <c:v>398.559999999782</c:v>
                </c:pt>
                <c:pt idx="39857">
                  <c:v>398.569999999782</c:v>
                </c:pt>
                <c:pt idx="39858">
                  <c:v>398.579999999782</c:v>
                </c:pt>
                <c:pt idx="39859">
                  <c:v>398.589999999782</c:v>
                </c:pt>
                <c:pt idx="39860">
                  <c:v>398.599999999782</c:v>
                </c:pt>
                <c:pt idx="39861">
                  <c:v>398.609999999782</c:v>
                </c:pt>
                <c:pt idx="39862">
                  <c:v>398.619999999782</c:v>
                </c:pt>
                <c:pt idx="39863">
                  <c:v>398.629999999782</c:v>
                </c:pt>
                <c:pt idx="39864">
                  <c:v>398.639999999782</c:v>
                </c:pt>
                <c:pt idx="39865">
                  <c:v>398.649999999782</c:v>
                </c:pt>
                <c:pt idx="39866">
                  <c:v>398.659999999782</c:v>
                </c:pt>
                <c:pt idx="39867">
                  <c:v>398.669999999782</c:v>
                </c:pt>
                <c:pt idx="39868">
                  <c:v>398.679999999782</c:v>
                </c:pt>
                <c:pt idx="39869">
                  <c:v>398.689999999782</c:v>
                </c:pt>
                <c:pt idx="39870">
                  <c:v>398.6999999997821</c:v>
                </c:pt>
                <c:pt idx="39871">
                  <c:v>398.709999999782</c:v>
                </c:pt>
                <c:pt idx="39872">
                  <c:v>398.719999999782</c:v>
                </c:pt>
                <c:pt idx="39873">
                  <c:v>398.729999999782</c:v>
                </c:pt>
                <c:pt idx="39874">
                  <c:v>398.739999999782</c:v>
                </c:pt>
                <c:pt idx="39875">
                  <c:v>398.749999999782</c:v>
                </c:pt>
                <c:pt idx="39876">
                  <c:v>398.759999999782</c:v>
                </c:pt>
                <c:pt idx="39877">
                  <c:v>398.769999999782</c:v>
                </c:pt>
                <c:pt idx="39878">
                  <c:v>398.779999999782</c:v>
                </c:pt>
                <c:pt idx="39879">
                  <c:v>398.789999999782</c:v>
                </c:pt>
                <c:pt idx="39880">
                  <c:v>398.799999999782</c:v>
                </c:pt>
                <c:pt idx="39881">
                  <c:v>398.809999999782</c:v>
                </c:pt>
                <c:pt idx="39882">
                  <c:v>398.819999999782</c:v>
                </c:pt>
                <c:pt idx="39883">
                  <c:v>398.829999999782</c:v>
                </c:pt>
                <c:pt idx="39884">
                  <c:v>398.839999999782</c:v>
                </c:pt>
                <c:pt idx="39885">
                  <c:v>398.8499999997821</c:v>
                </c:pt>
                <c:pt idx="39886">
                  <c:v>398.859999999782</c:v>
                </c:pt>
                <c:pt idx="39887">
                  <c:v>398.869999999782</c:v>
                </c:pt>
                <c:pt idx="39888">
                  <c:v>398.879999999782</c:v>
                </c:pt>
                <c:pt idx="39889">
                  <c:v>398.889999999782</c:v>
                </c:pt>
                <c:pt idx="39890">
                  <c:v>398.899999999782</c:v>
                </c:pt>
                <c:pt idx="39891">
                  <c:v>398.909999999782</c:v>
                </c:pt>
                <c:pt idx="39892">
                  <c:v>398.919999999782</c:v>
                </c:pt>
                <c:pt idx="39893">
                  <c:v>398.929999999782</c:v>
                </c:pt>
                <c:pt idx="39894">
                  <c:v>398.9399999997819</c:v>
                </c:pt>
                <c:pt idx="39895">
                  <c:v>398.9499999997821</c:v>
                </c:pt>
                <c:pt idx="39896">
                  <c:v>398.959999999782</c:v>
                </c:pt>
                <c:pt idx="39897">
                  <c:v>398.969999999782</c:v>
                </c:pt>
                <c:pt idx="39898">
                  <c:v>398.979999999782</c:v>
                </c:pt>
                <c:pt idx="39899">
                  <c:v>398.989999999782</c:v>
                </c:pt>
                <c:pt idx="39900">
                  <c:v>398.9999999997819</c:v>
                </c:pt>
                <c:pt idx="39901">
                  <c:v>399.009999999782</c:v>
                </c:pt>
                <c:pt idx="39902">
                  <c:v>399.019999999782</c:v>
                </c:pt>
                <c:pt idx="39903">
                  <c:v>399.029999999782</c:v>
                </c:pt>
                <c:pt idx="39904">
                  <c:v>399.039999999782</c:v>
                </c:pt>
                <c:pt idx="39905">
                  <c:v>399.049999999782</c:v>
                </c:pt>
                <c:pt idx="39906">
                  <c:v>399.059999999782</c:v>
                </c:pt>
                <c:pt idx="39907">
                  <c:v>399.069999999782</c:v>
                </c:pt>
                <c:pt idx="39908">
                  <c:v>399.079999999782</c:v>
                </c:pt>
                <c:pt idx="39909">
                  <c:v>399.089999999782</c:v>
                </c:pt>
                <c:pt idx="39910">
                  <c:v>399.099999999782</c:v>
                </c:pt>
                <c:pt idx="39911">
                  <c:v>399.109999999782</c:v>
                </c:pt>
                <c:pt idx="39912">
                  <c:v>399.119999999782</c:v>
                </c:pt>
                <c:pt idx="39913">
                  <c:v>399.129999999782</c:v>
                </c:pt>
                <c:pt idx="39914">
                  <c:v>399.139999999782</c:v>
                </c:pt>
                <c:pt idx="39915">
                  <c:v>399.149999999782</c:v>
                </c:pt>
                <c:pt idx="39916">
                  <c:v>399.159999999782</c:v>
                </c:pt>
                <c:pt idx="39917">
                  <c:v>399.169999999781</c:v>
                </c:pt>
                <c:pt idx="39918">
                  <c:v>399.179999999781</c:v>
                </c:pt>
                <c:pt idx="39919">
                  <c:v>399.189999999781</c:v>
                </c:pt>
                <c:pt idx="39920">
                  <c:v>399.1999999997811</c:v>
                </c:pt>
                <c:pt idx="39921">
                  <c:v>399.209999999781</c:v>
                </c:pt>
                <c:pt idx="39922">
                  <c:v>399.219999999781</c:v>
                </c:pt>
                <c:pt idx="39923">
                  <c:v>399.229999999781</c:v>
                </c:pt>
                <c:pt idx="39924">
                  <c:v>399.239999999781</c:v>
                </c:pt>
                <c:pt idx="39925">
                  <c:v>399.249999999781</c:v>
                </c:pt>
                <c:pt idx="39926">
                  <c:v>399.259999999781</c:v>
                </c:pt>
                <c:pt idx="39927">
                  <c:v>399.269999999781</c:v>
                </c:pt>
                <c:pt idx="39928">
                  <c:v>399.279999999781</c:v>
                </c:pt>
                <c:pt idx="39929">
                  <c:v>399.289999999781</c:v>
                </c:pt>
                <c:pt idx="39930">
                  <c:v>399.299999999781</c:v>
                </c:pt>
                <c:pt idx="39931">
                  <c:v>399.309999999781</c:v>
                </c:pt>
                <c:pt idx="39932">
                  <c:v>399.319999999781</c:v>
                </c:pt>
                <c:pt idx="39933">
                  <c:v>399.329999999781</c:v>
                </c:pt>
                <c:pt idx="39934">
                  <c:v>399.339999999781</c:v>
                </c:pt>
                <c:pt idx="39935">
                  <c:v>399.349999999781</c:v>
                </c:pt>
                <c:pt idx="39936">
                  <c:v>399.359999999781</c:v>
                </c:pt>
                <c:pt idx="39937">
                  <c:v>399.369999999781</c:v>
                </c:pt>
                <c:pt idx="39938">
                  <c:v>399.379999999781</c:v>
                </c:pt>
                <c:pt idx="39939">
                  <c:v>399.3899999997811</c:v>
                </c:pt>
                <c:pt idx="39940">
                  <c:v>399.399999999781</c:v>
                </c:pt>
                <c:pt idx="39941">
                  <c:v>399.409999999781</c:v>
                </c:pt>
                <c:pt idx="39942">
                  <c:v>399.419999999781</c:v>
                </c:pt>
                <c:pt idx="39943">
                  <c:v>399.429999999781</c:v>
                </c:pt>
                <c:pt idx="39944">
                  <c:v>399.4399999997809</c:v>
                </c:pt>
                <c:pt idx="39945">
                  <c:v>399.4499999997811</c:v>
                </c:pt>
                <c:pt idx="39946">
                  <c:v>399.459999999781</c:v>
                </c:pt>
                <c:pt idx="39947">
                  <c:v>399.469999999781</c:v>
                </c:pt>
                <c:pt idx="39948">
                  <c:v>399.479999999781</c:v>
                </c:pt>
                <c:pt idx="39949">
                  <c:v>399.489999999781</c:v>
                </c:pt>
                <c:pt idx="39950">
                  <c:v>399.4999999997809</c:v>
                </c:pt>
                <c:pt idx="39951">
                  <c:v>399.509999999781</c:v>
                </c:pt>
                <c:pt idx="39952">
                  <c:v>399.519999999781</c:v>
                </c:pt>
                <c:pt idx="39953">
                  <c:v>399.529999999781</c:v>
                </c:pt>
                <c:pt idx="39954">
                  <c:v>399.539999999781</c:v>
                </c:pt>
                <c:pt idx="39955">
                  <c:v>399.549999999781</c:v>
                </c:pt>
                <c:pt idx="39956">
                  <c:v>399.559999999781</c:v>
                </c:pt>
                <c:pt idx="39957">
                  <c:v>399.569999999781</c:v>
                </c:pt>
                <c:pt idx="39958">
                  <c:v>399.579999999781</c:v>
                </c:pt>
                <c:pt idx="39959">
                  <c:v>399.589999999781</c:v>
                </c:pt>
                <c:pt idx="39960">
                  <c:v>399.599999999781</c:v>
                </c:pt>
                <c:pt idx="39961">
                  <c:v>399.609999999781</c:v>
                </c:pt>
                <c:pt idx="39962">
                  <c:v>399.619999999781</c:v>
                </c:pt>
                <c:pt idx="39963">
                  <c:v>399.629999999781</c:v>
                </c:pt>
                <c:pt idx="39964">
                  <c:v>399.6399999997811</c:v>
                </c:pt>
                <c:pt idx="39965">
                  <c:v>399.649999999781</c:v>
                </c:pt>
                <c:pt idx="39966">
                  <c:v>399.659999999781</c:v>
                </c:pt>
                <c:pt idx="39967">
                  <c:v>399.669999999781</c:v>
                </c:pt>
                <c:pt idx="39968">
                  <c:v>399.679999999781</c:v>
                </c:pt>
                <c:pt idx="39969">
                  <c:v>399.689999999781</c:v>
                </c:pt>
                <c:pt idx="39970">
                  <c:v>399.6999999997811</c:v>
                </c:pt>
                <c:pt idx="39971">
                  <c:v>399.709999999781</c:v>
                </c:pt>
                <c:pt idx="39972">
                  <c:v>399.719999999781</c:v>
                </c:pt>
                <c:pt idx="39973">
                  <c:v>399.729999999781</c:v>
                </c:pt>
                <c:pt idx="39974">
                  <c:v>399.739999999781</c:v>
                </c:pt>
                <c:pt idx="39975">
                  <c:v>399.749999999781</c:v>
                </c:pt>
                <c:pt idx="39976">
                  <c:v>399.759999999781</c:v>
                </c:pt>
                <c:pt idx="39977">
                  <c:v>399.769999999781</c:v>
                </c:pt>
                <c:pt idx="39978">
                  <c:v>399.779999999781</c:v>
                </c:pt>
                <c:pt idx="39979">
                  <c:v>399.789999999781</c:v>
                </c:pt>
                <c:pt idx="39980">
                  <c:v>399.799999999781</c:v>
                </c:pt>
                <c:pt idx="39981">
                  <c:v>399.809999999781</c:v>
                </c:pt>
                <c:pt idx="39982">
                  <c:v>399.819999999781</c:v>
                </c:pt>
                <c:pt idx="39983">
                  <c:v>399.829999999781</c:v>
                </c:pt>
                <c:pt idx="39984">
                  <c:v>399.839999999781</c:v>
                </c:pt>
                <c:pt idx="39985">
                  <c:v>399.849999999781</c:v>
                </c:pt>
                <c:pt idx="39986">
                  <c:v>399.859999999781</c:v>
                </c:pt>
                <c:pt idx="39987">
                  <c:v>399.869999999781</c:v>
                </c:pt>
                <c:pt idx="39988">
                  <c:v>399.879999999781</c:v>
                </c:pt>
                <c:pt idx="39989">
                  <c:v>399.8899999997811</c:v>
                </c:pt>
                <c:pt idx="39990">
                  <c:v>399.899999999781</c:v>
                </c:pt>
                <c:pt idx="39991">
                  <c:v>399.909999999781</c:v>
                </c:pt>
                <c:pt idx="39992">
                  <c:v>399.919999999781</c:v>
                </c:pt>
                <c:pt idx="39993">
                  <c:v>399.929999999781</c:v>
                </c:pt>
                <c:pt idx="39994">
                  <c:v>399.9399999997809</c:v>
                </c:pt>
                <c:pt idx="39995">
                  <c:v>399.9499999997811</c:v>
                </c:pt>
                <c:pt idx="39996">
                  <c:v>399.959999999781</c:v>
                </c:pt>
                <c:pt idx="39997">
                  <c:v>399.969999999781</c:v>
                </c:pt>
                <c:pt idx="39998">
                  <c:v>399.979999999781</c:v>
                </c:pt>
                <c:pt idx="39999">
                  <c:v>399.989999999781</c:v>
                </c:pt>
                <c:pt idx="40000">
                  <c:v>399.9999999997809</c:v>
                </c:pt>
                <c:pt idx="40001">
                  <c:v>400.009999999781</c:v>
                </c:pt>
                <c:pt idx="40002">
                  <c:v>400.019999999781</c:v>
                </c:pt>
                <c:pt idx="40003">
                  <c:v>400.029999999781</c:v>
                </c:pt>
                <c:pt idx="40004">
                  <c:v>400.039999999781</c:v>
                </c:pt>
                <c:pt idx="40005">
                  <c:v>400.049999999781</c:v>
                </c:pt>
                <c:pt idx="40006">
                  <c:v>400.059999999781</c:v>
                </c:pt>
                <c:pt idx="40007">
                  <c:v>400.069999999781</c:v>
                </c:pt>
                <c:pt idx="40008">
                  <c:v>400.079999999781</c:v>
                </c:pt>
                <c:pt idx="40009">
                  <c:v>400.089999999781</c:v>
                </c:pt>
                <c:pt idx="40010">
                  <c:v>400.099999999781</c:v>
                </c:pt>
                <c:pt idx="40011">
                  <c:v>400.109999999781</c:v>
                </c:pt>
                <c:pt idx="40012">
                  <c:v>400.119999999781</c:v>
                </c:pt>
                <c:pt idx="40013">
                  <c:v>400.129999999781</c:v>
                </c:pt>
                <c:pt idx="40014">
                  <c:v>400.1399999997811</c:v>
                </c:pt>
                <c:pt idx="40015">
                  <c:v>400.149999999781</c:v>
                </c:pt>
                <c:pt idx="40016">
                  <c:v>400.159999999781</c:v>
                </c:pt>
                <c:pt idx="40017">
                  <c:v>400.169999999781</c:v>
                </c:pt>
                <c:pt idx="40018">
                  <c:v>400.179999999781</c:v>
                </c:pt>
                <c:pt idx="40019">
                  <c:v>400.189999999781</c:v>
                </c:pt>
                <c:pt idx="40020">
                  <c:v>400.1999999997811</c:v>
                </c:pt>
                <c:pt idx="40021">
                  <c:v>400.209999999781</c:v>
                </c:pt>
                <c:pt idx="40022">
                  <c:v>400.219999999781</c:v>
                </c:pt>
                <c:pt idx="40023">
                  <c:v>400.229999999781</c:v>
                </c:pt>
                <c:pt idx="40024">
                  <c:v>400.239999999781</c:v>
                </c:pt>
                <c:pt idx="40025">
                  <c:v>400.249999999781</c:v>
                </c:pt>
                <c:pt idx="40026">
                  <c:v>400.259999999781</c:v>
                </c:pt>
                <c:pt idx="40027">
                  <c:v>400.26999999978</c:v>
                </c:pt>
                <c:pt idx="40028">
                  <c:v>400.27999999978</c:v>
                </c:pt>
                <c:pt idx="40029">
                  <c:v>400.2899999997799</c:v>
                </c:pt>
                <c:pt idx="40030">
                  <c:v>400.29999999978</c:v>
                </c:pt>
                <c:pt idx="40031">
                  <c:v>400.30999999978</c:v>
                </c:pt>
                <c:pt idx="40032">
                  <c:v>400.31999999978</c:v>
                </c:pt>
                <c:pt idx="40033">
                  <c:v>400.32999999978</c:v>
                </c:pt>
                <c:pt idx="40034">
                  <c:v>400.33999999978</c:v>
                </c:pt>
                <c:pt idx="40035">
                  <c:v>400.34999999978</c:v>
                </c:pt>
                <c:pt idx="40036">
                  <c:v>400.35999999978</c:v>
                </c:pt>
                <c:pt idx="40037">
                  <c:v>400.36999999978</c:v>
                </c:pt>
                <c:pt idx="40038">
                  <c:v>400.37999999978</c:v>
                </c:pt>
                <c:pt idx="40039">
                  <c:v>400.38999999978</c:v>
                </c:pt>
                <c:pt idx="40040">
                  <c:v>400.39999999978</c:v>
                </c:pt>
                <c:pt idx="40041">
                  <c:v>400.4099999997799</c:v>
                </c:pt>
                <c:pt idx="40042">
                  <c:v>400.4199999997799</c:v>
                </c:pt>
                <c:pt idx="40043">
                  <c:v>400.42999999978</c:v>
                </c:pt>
                <c:pt idx="40044">
                  <c:v>400.43999999978</c:v>
                </c:pt>
                <c:pt idx="40045">
                  <c:v>400.44999999978</c:v>
                </c:pt>
                <c:pt idx="40046">
                  <c:v>400.45999999978</c:v>
                </c:pt>
                <c:pt idx="40047">
                  <c:v>400.46999999978</c:v>
                </c:pt>
                <c:pt idx="40048">
                  <c:v>400.4799999997799</c:v>
                </c:pt>
                <c:pt idx="40049">
                  <c:v>400.48999999978</c:v>
                </c:pt>
                <c:pt idx="40050">
                  <c:v>400.49999999978</c:v>
                </c:pt>
                <c:pt idx="40051">
                  <c:v>400.50999999978</c:v>
                </c:pt>
                <c:pt idx="40052">
                  <c:v>400.51999999978</c:v>
                </c:pt>
                <c:pt idx="40053">
                  <c:v>400.52999999978</c:v>
                </c:pt>
                <c:pt idx="40054">
                  <c:v>400.5399999997799</c:v>
                </c:pt>
                <c:pt idx="40055">
                  <c:v>400.5499999997801</c:v>
                </c:pt>
                <c:pt idx="40056">
                  <c:v>400.55999999978</c:v>
                </c:pt>
                <c:pt idx="40057">
                  <c:v>400.56999999978</c:v>
                </c:pt>
                <c:pt idx="40058">
                  <c:v>400.57999999978</c:v>
                </c:pt>
                <c:pt idx="40059">
                  <c:v>400.58999999978</c:v>
                </c:pt>
                <c:pt idx="40060">
                  <c:v>400.5999999997799</c:v>
                </c:pt>
                <c:pt idx="40061">
                  <c:v>400.60999999978</c:v>
                </c:pt>
                <c:pt idx="40062">
                  <c:v>400.61999999978</c:v>
                </c:pt>
                <c:pt idx="40063">
                  <c:v>400.62999999978</c:v>
                </c:pt>
                <c:pt idx="40064">
                  <c:v>400.63999999978</c:v>
                </c:pt>
                <c:pt idx="40065">
                  <c:v>400.64999999978</c:v>
                </c:pt>
                <c:pt idx="40066">
                  <c:v>400.65999999978</c:v>
                </c:pt>
                <c:pt idx="40067">
                  <c:v>400.66999999978</c:v>
                </c:pt>
                <c:pt idx="40068">
                  <c:v>400.67999999978</c:v>
                </c:pt>
                <c:pt idx="40069">
                  <c:v>400.68999999978</c:v>
                </c:pt>
                <c:pt idx="40070">
                  <c:v>400.69999999978</c:v>
                </c:pt>
                <c:pt idx="40071">
                  <c:v>400.70999999978</c:v>
                </c:pt>
                <c:pt idx="40072">
                  <c:v>400.71999999978</c:v>
                </c:pt>
                <c:pt idx="40073">
                  <c:v>400.7299999997799</c:v>
                </c:pt>
                <c:pt idx="40074">
                  <c:v>400.73999999978</c:v>
                </c:pt>
                <c:pt idx="40075">
                  <c:v>400.74999999978</c:v>
                </c:pt>
                <c:pt idx="40076">
                  <c:v>400.75999999978</c:v>
                </c:pt>
                <c:pt idx="40077">
                  <c:v>400.76999999978</c:v>
                </c:pt>
                <c:pt idx="40078">
                  <c:v>400.77999999978</c:v>
                </c:pt>
                <c:pt idx="40079">
                  <c:v>400.7899999997799</c:v>
                </c:pt>
                <c:pt idx="40080">
                  <c:v>400.79999999978</c:v>
                </c:pt>
                <c:pt idx="40081">
                  <c:v>400.80999999978</c:v>
                </c:pt>
                <c:pt idx="40082">
                  <c:v>400.81999999978</c:v>
                </c:pt>
                <c:pt idx="40083">
                  <c:v>400.82999999978</c:v>
                </c:pt>
                <c:pt idx="40084">
                  <c:v>400.83999999978</c:v>
                </c:pt>
                <c:pt idx="40085">
                  <c:v>400.84999999978</c:v>
                </c:pt>
                <c:pt idx="40086">
                  <c:v>400.85999999978</c:v>
                </c:pt>
                <c:pt idx="40087">
                  <c:v>400.86999999978</c:v>
                </c:pt>
                <c:pt idx="40088">
                  <c:v>400.87999999978</c:v>
                </c:pt>
                <c:pt idx="40089">
                  <c:v>400.88999999978</c:v>
                </c:pt>
                <c:pt idx="40090">
                  <c:v>400.89999999978</c:v>
                </c:pt>
                <c:pt idx="40091">
                  <c:v>400.9099999997799</c:v>
                </c:pt>
                <c:pt idx="40092">
                  <c:v>400.9199999997799</c:v>
                </c:pt>
                <c:pt idx="40093">
                  <c:v>400.92999999978</c:v>
                </c:pt>
                <c:pt idx="40094">
                  <c:v>400.93999999978</c:v>
                </c:pt>
                <c:pt idx="40095">
                  <c:v>400.94999999978</c:v>
                </c:pt>
                <c:pt idx="40096">
                  <c:v>400.95999999978</c:v>
                </c:pt>
                <c:pt idx="40097">
                  <c:v>400.96999999978</c:v>
                </c:pt>
                <c:pt idx="40098">
                  <c:v>400.9799999997799</c:v>
                </c:pt>
                <c:pt idx="40099">
                  <c:v>400.98999999978</c:v>
                </c:pt>
                <c:pt idx="40100">
                  <c:v>400.99999999978</c:v>
                </c:pt>
                <c:pt idx="40101">
                  <c:v>401.00999999978</c:v>
                </c:pt>
                <c:pt idx="40102">
                  <c:v>401.01999999978</c:v>
                </c:pt>
                <c:pt idx="40103">
                  <c:v>401.02999999978</c:v>
                </c:pt>
                <c:pt idx="40104">
                  <c:v>401.0399999997799</c:v>
                </c:pt>
                <c:pt idx="40105">
                  <c:v>401.0499999997801</c:v>
                </c:pt>
                <c:pt idx="40106">
                  <c:v>401.05999999978</c:v>
                </c:pt>
                <c:pt idx="40107">
                  <c:v>401.06999999978</c:v>
                </c:pt>
                <c:pt idx="40108">
                  <c:v>401.07999999978</c:v>
                </c:pt>
                <c:pt idx="40109">
                  <c:v>401.08999999978</c:v>
                </c:pt>
                <c:pt idx="40110">
                  <c:v>401.0999999997799</c:v>
                </c:pt>
                <c:pt idx="40111">
                  <c:v>401.10999999978</c:v>
                </c:pt>
                <c:pt idx="40112">
                  <c:v>401.11999999978</c:v>
                </c:pt>
                <c:pt idx="40113">
                  <c:v>401.12999999978</c:v>
                </c:pt>
                <c:pt idx="40114">
                  <c:v>401.13999999978</c:v>
                </c:pt>
                <c:pt idx="40115">
                  <c:v>401.14999999978</c:v>
                </c:pt>
                <c:pt idx="40116">
                  <c:v>401.15999999978</c:v>
                </c:pt>
                <c:pt idx="40117">
                  <c:v>401.16999999978</c:v>
                </c:pt>
                <c:pt idx="40118">
                  <c:v>401.17999999978</c:v>
                </c:pt>
                <c:pt idx="40119">
                  <c:v>401.18999999978</c:v>
                </c:pt>
                <c:pt idx="40120">
                  <c:v>401.19999999978</c:v>
                </c:pt>
                <c:pt idx="40121">
                  <c:v>401.20999999978</c:v>
                </c:pt>
                <c:pt idx="40122">
                  <c:v>401.21999999978</c:v>
                </c:pt>
                <c:pt idx="40123">
                  <c:v>401.2299999997799</c:v>
                </c:pt>
                <c:pt idx="40124">
                  <c:v>401.23999999978</c:v>
                </c:pt>
                <c:pt idx="40125">
                  <c:v>401.24999999978</c:v>
                </c:pt>
                <c:pt idx="40126">
                  <c:v>401.25999999978</c:v>
                </c:pt>
                <c:pt idx="40127">
                  <c:v>401.26999999978</c:v>
                </c:pt>
                <c:pt idx="40128">
                  <c:v>401.27999999978</c:v>
                </c:pt>
                <c:pt idx="40129">
                  <c:v>401.2899999997799</c:v>
                </c:pt>
                <c:pt idx="40130">
                  <c:v>401.29999999978</c:v>
                </c:pt>
                <c:pt idx="40131">
                  <c:v>401.30999999978</c:v>
                </c:pt>
                <c:pt idx="40132">
                  <c:v>401.31999999978</c:v>
                </c:pt>
                <c:pt idx="40133">
                  <c:v>401.32999999978</c:v>
                </c:pt>
                <c:pt idx="40134">
                  <c:v>401.33999999978</c:v>
                </c:pt>
                <c:pt idx="40135">
                  <c:v>401.34999999978</c:v>
                </c:pt>
                <c:pt idx="40136">
                  <c:v>401.35999999978</c:v>
                </c:pt>
                <c:pt idx="40137">
                  <c:v>401.369999999779</c:v>
                </c:pt>
                <c:pt idx="40138">
                  <c:v>401.379999999779</c:v>
                </c:pt>
                <c:pt idx="40139">
                  <c:v>401.389999999779</c:v>
                </c:pt>
                <c:pt idx="40140">
                  <c:v>401.399999999779</c:v>
                </c:pt>
                <c:pt idx="40141">
                  <c:v>401.409999999779</c:v>
                </c:pt>
                <c:pt idx="40142">
                  <c:v>401.419999999779</c:v>
                </c:pt>
                <c:pt idx="40143">
                  <c:v>401.4299999997789</c:v>
                </c:pt>
                <c:pt idx="40144">
                  <c:v>401.439999999779</c:v>
                </c:pt>
                <c:pt idx="40145">
                  <c:v>401.449999999779</c:v>
                </c:pt>
                <c:pt idx="40146">
                  <c:v>401.459999999779</c:v>
                </c:pt>
                <c:pt idx="40147">
                  <c:v>401.469999999779</c:v>
                </c:pt>
                <c:pt idx="40148">
                  <c:v>401.479999999779</c:v>
                </c:pt>
                <c:pt idx="40149">
                  <c:v>401.4899999997789</c:v>
                </c:pt>
                <c:pt idx="40150">
                  <c:v>401.499999999779</c:v>
                </c:pt>
                <c:pt idx="40151">
                  <c:v>401.509999999779</c:v>
                </c:pt>
                <c:pt idx="40152">
                  <c:v>401.519999999779</c:v>
                </c:pt>
                <c:pt idx="40153">
                  <c:v>401.529999999779</c:v>
                </c:pt>
                <c:pt idx="40154">
                  <c:v>401.539999999779</c:v>
                </c:pt>
                <c:pt idx="40155">
                  <c:v>401.549999999779</c:v>
                </c:pt>
                <c:pt idx="40156">
                  <c:v>401.559999999779</c:v>
                </c:pt>
                <c:pt idx="40157">
                  <c:v>401.569999999779</c:v>
                </c:pt>
                <c:pt idx="40158">
                  <c:v>401.579999999779</c:v>
                </c:pt>
                <c:pt idx="40159">
                  <c:v>401.589999999779</c:v>
                </c:pt>
                <c:pt idx="40160">
                  <c:v>401.599999999779</c:v>
                </c:pt>
                <c:pt idx="40161">
                  <c:v>401.609999999779</c:v>
                </c:pt>
                <c:pt idx="40162">
                  <c:v>401.619999999779</c:v>
                </c:pt>
                <c:pt idx="40163">
                  <c:v>401.629999999779</c:v>
                </c:pt>
                <c:pt idx="40164">
                  <c:v>401.639999999779</c:v>
                </c:pt>
                <c:pt idx="40165">
                  <c:v>401.6499999997791</c:v>
                </c:pt>
                <c:pt idx="40166">
                  <c:v>401.659999999779</c:v>
                </c:pt>
                <c:pt idx="40167">
                  <c:v>401.669999999779</c:v>
                </c:pt>
                <c:pt idx="40168">
                  <c:v>401.679999999779</c:v>
                </c:pt>
                <c:pt idx="40169">
                  <c:v>401.689999999779</c:v>
                </c:pt>
                <c:pt idx="40170">
                  <c:v>401.699999999779</c:v>
                </c:pt>
                <c:pt idx="40171">
                  <c:v>401.709999999779</c:v>
                </c:pt>
                <c:pt idx="40172">
                  <c:v>401.719999999779</c:v>
                </c:pt>
                <c:pt idx="40173">
                  <c:v>401.729999999779</c:v>
                </c:pt>
                <c:pt idx="40174">
                  <c:v>401.7399999997789</c:v>
                </c:pt>
                <c:pt idx="40175">
                  <c:v>401.749999999779</c:v>
                </c:pt>
                <c:pt idx="40176">
                  <c:v>401.759999999779</c:v>
                </c:pt>
                <c:pt idx="40177">
                  <c:v>401.769999999779</c:v>
                </c:pt>
                <c:pt idx="40178">
                  <c:v>401.779999999779</c:v>
                </c:pt>
                <c:pt idx="40179">
                  <c:v>401.789999999779</c:v>
                </c:pt>
                <c:pt idx="40180">
                  <c:v>401.7999999997789</c:v>
                </c:pt>
                <c:pt idx="40181">
                  <c:v>401.809999999779</c:v>
                </c:pt>
                <c:pt idx="40182">
                  <c:v>401.819999999779</c:v>
                </c:pt>
                <c:pt idx="40183">
                  <c:v>401.829999999779</c:v>
                </c:pt>
                <c:pt idx="40184">
                  <c:v>401.839999999779</c:v>
                </c:pt>
                <c:pt idx="40185">
                  <c:v>401.849999999779</c:v>
                </c:pt>
                <c:pt idx="40186">
                  <c:v>401.859999999779</c:v>
                </c:pt>
                <c:pt idx="40187">
                  <c:v>401.869999999779</c:v>
                </c:pt>
                <c:pt idx="40188">
                  <c:v>401.879999999779</c:v>
                </c:pt>
                <c:pt idx="40189">
                  <c:v>401.889999999779</c:v>
                </c:pt>
                <c:pt idx="40190">
                  <c:v>401.899999999779</c:v>
                </c:pt>
                <c:pt idx="40191">
                  <c:v>401.909999999779</c:v>
                </c:pt>
                <c:pt idx="40192">
                  <c:v>401.919999999779</c:v>
                </c:pt>
                <c:pt idx="40193">
                  <c:v>401.9299999997789</c:v>
                </c:pt>
                <c:pt idx="40194">
                  <c:v>401.939999999779</c:v>
                </c:pt>
                <c:pt idx="40195">
                  <c:v>401.949999999779</c:v>
                </c:pt>
                <c:pt idx="40196">
                  <c:v>401.959999999779</c:v>
                </c:pt>
                <c:pt idx="40197">
                  <c:v>401.969999999779</c:v>
                </c:pt>
                <c:pt idx="40198">
                  <c:v>401.979999999779</c:v>
                </c:pt>
                <c:pt idx="40199">
                  <c:v>401.9899999997789</c:v>
                </c:pt>
                <c:pt idx="40200">
                  <c:v>401.999999999779</c:v>
                </c:pt>
                <c:pt idx="40201">
                  <c:v>402.009999999779</c:v>
                </c:pt>
                <c:pt idx="40202">
                  <c:v>402.019999999779</c:v>
                </c:pt>
                <c:pt idx="40203">
                  <c:v>402.029999999779</c:v>
                </c:pt>
                <c:pt idx="40204">
                  <c:v>402.039999999779</c:v>
                </c:pt>
                <c:pt idx="40205">
                  <c:v>402.049999999779</c:v>
                </c:pt>
                <c:pt idx="40206">
                  <c:v>402.059999999779</c:v>
                </c:pt>
                <c:pt idx="40207">
                  <c:v>402.069999999779</c:v>
                </c:pt>
                <c:pt idx="40208">
                  <c:v>402.079999999779</c:v>
                </c:pt>
                <c:pt idx="40209">
                  <c:v>402.089999999779</c:v>
                </c:pt>
                <c:pt idx="40210">
                  <c:v>402.099999999779</c:v>
                </c:pt>
                <c:pt idx="40211">
                  <c:v>402.109999999779</c:v>
                </c:pt>
                <c:pt idx="40212">
                  <c:v>402.119999999779</c:v>
                </c:pt>
                <c:pt idx="40213">
                  <c:v>402.129999999779</c:v>
                </c:pt>
                <c:pt idx="40214">
                  <c:v>402.139999999779</c:v>
                </c:pt>
                <c:pt idx="40215">
                  <c:v>402.1499999997791</c:v>
                </c:pt>
                <c:pt idx="40216">
                  <c:v>402.159999999779</c:v>
                </c:pt>
                <c:pt idx="40217">
                  <c:v>402.169999999779</c:v>
                </c:pt>
                <c:pt idx="40218">
                  <c:v>402.179999999779</c:v>
                </c:pt>
                <c:pt idx="40219">
                  <c:v>402.189999999779</c:v>
                </c:pt>
                <c:pt idx="40220">
                  <c:v>402.199999999779</c:v>
                </c:pt>
                <c:pt idx="40221">
                  <c:v>402.209999999779</c:v>
                </c:pt>
                <c:pt idx="40222">
                  <c:v>402.219999999779</c:v>
                </c:pt>
                <c:pt idx="40223">
                  <c:v>402.229999999779</c:v>
                </c:pt>
                <c:pt idx="40224">
                  <c:v>402.2399999997789</c:v>
                </c:pt>
                <c:pt idx="40225">
                  <c:v>402.249999999779</c:v>
                </c:pt>
                <c:pt idx="40226">
                  <c:v>402.259999999779</c:v>
                </c:pt>
                <c:pt idx="40227">
                  <c:v>402.269999999779</c:v>
                </c:pt>
                <c:pt idx="40228">
                  <c:v>402.279999999779</c:v>
                </c:pt>
                <c:pt idx="40229">
                  <c:v>402.289999999779</c:v>
                </c:pt>
                <c:pt idx="40230">
                  <c:v>402.2999999997789</c:v>
                </c:pt>
                <c:pt idx="40231">
                  <c:v>402.309999999779</c:v>
                </c:pt>
                <c:pt idx="40232">
                  <c:v>402.319999999779</c:v>
                </c:pt>
                <c:pt idx="40233">
                  <c:v>402.329999999779</c:v>
                </c:pt>
                <c:pt idx="40234">
                  <c:v>402.339999999779</c:v>
                </c:pt>
                <c:pt idx="40235">
                  <c:v>402.349999999779</c:v>
                </c:pt>
                <c:pt idx="40236">
                  <c:v>402.359999999779</c:v>
                </c:pt>
                <c:pt idx="40237">
                  <c:v>402.369999999779</c:v>
                </c:pt>
                <c:pt idx="40238">
                  <c:v>402.379999999779</c:v>
                </c:pt>
                <c:pt idx="40239">
                  <c:v>402.389999999779</c:v>
                </c:pt>
                <c:pt idx="40240">
                  <c:v>402.399999999779</c:v>
                </c:pt>
                <c:pt idx="40241">
                  <c:v>402.409999999779</c:v>
                </c:pt>
                <c:pt idx="40242">
                  <c:v>402.419999999779</c:v>
                </c:pt>
                <c:pt idx="40243">
                  <c:v>402.4299999997789</c:v>
                </c:pt>
                <c:pt idx="40244">
                  <c:v>402.439999999779</c:v>
                </c:pt>
                <c:pt idx="40245">
                  <c:v>402.449999999779</c:v>
                </c:pt>
                <c:pt idx="40246">
                  <c:v>402.459999999779</c:v>
                </c:pt>
                <c:pt idx="40247">
                  <c:v>402.469999999778</c:v>
                </c:pt>
                <c:pt idx="40248">
                  <c:v>402.479999999778</c:v>
                </c:pt>
                <c:pt idx="40249">
                  <c:v>402.4899999997779</c:v>
                </c:pt>
                <c:pt idx="40250">
                  <c:v>402.499999999778</c:v>
                </c:pt>
                <c:pt idx="40251">
                  <c:v>402.509999999778</c:v>
                </c:pt>
                <c:pt idx="40252">
                  <c:v>402.519999999778</c:v>
                </c:pt>
                <c:pt idx="40253">
                  <c:v>402.529999999778</c:v>
                </c:pt>
                <c:pt idx="40254">
                  <c:v>402.539999999778</c:v>
                </c:pt>
                <c:pt idx="40255">
                  <c:v>402.549999999778</c:v>
                </c:pt>
                <c:pt idx="40256">
                  <c:v>402.559999999778</c:v>
                </c:pt>
                <c:pt idx="40257">
                  <c:v>402.569999999778</c:v>
                </c:pt>
                <c:pt idx="40258">
                  <c:v>402.579999999778</c:v>
                </c:pt>
                <c:pt idx="40259">
                  <c:v>402.589999999778</c:v>
                </c:pt>
                <c:pt idx="40260">
                  <c:v>402.599999999778</c:v>
                </c:pt>
                <c:pt idx="40261">
                  <c:v>402.609999999778</c:v>
                </c:pt>
                <c:pt idx="40262">
                  <c:v>402.619999999778</c:v>
                </c:pt>
                <c:pt idx="40263">
                  <c:v>402.629999999778</c:v>
                </c:pt>
                <c:pt idx="40264">
                  <c:v>402.639999999778</c:v>
                </c:pt>
                <c:pt idx="40265">
                  <c:v>402.649999999778</c:v>
                </c:pt>
                <c:pt idx="40266">
                  <c:v>402.659999999778</c:v>
                </c:pt>
                <c:pt idx="40267">
                  <c:v>402.669999999778</c:v>
                </c:pt>
                <c:pt idx="40268">
                  <c:v>402.679999999778</c:v>
                </c:pt>
                <c:pt idx="40269">
                  <c:v>402.689999999778</c:v>
                </c:pt>
                <c:pt idx="40270">
                  <c:v>402.699999999778</c:v>
                </c:pt>
                <c:pt idx="40271">
                  <c:v>402.709999999778</c:v>
                </c:pt>
                <c:pt idx="40272">
                  <c:v>402.719999999778</c:v>
                </c:pt>
                <c:pt idx="40273">
                  <c:v>402.729999999778</c:v>
                </c:pt>
                <c:pt idx="40274">
                  <c:v>402.7399999997779</c:v>
                </c:pt>
                <c:pt idx="40275">
                  <c:v>402.7499999997781</c:v>
                </c:pt>
                <c:pt idx="40276">
                  <c:v>402.759999999778</c:v>
                </c:pt>
                <c:pt idx="40277">
                  <c:v>402.769999999778</c:v>
                </c:pt>
                <c:pt idx="40278">
                  <c:v>402.779999999778</c:v>
                </c:pt>
                <c:pt idx="40279">
                  <c:v>402.789999999778</c:v>
                </c:pt>
                <c:pt idx="40280">
                  <c:v>402.7999999997779</c:v>
                </c:pt>
                <c:pt idx="40281">
                  <c:v>402.809999999778</c:v>
                </c:pt>
                <c:pt idx="40282">
                  <c:v>402.819999999778</c:v>
                </c:pt>
                <c:pt idx="40283">
                  <c:v>402.829999999778</c:v>
                </c:pt>
                <c:pt idx="40284">
                  <c:v>402.839999999778</c:v>
                </c:pt>
                <c:pt idx="40285">
                  <c:v>402.849999999778</c:v>
                </c:pt>
                <c:pt idx="40286">
                  <c:v>402.859999999778</c:v>
                </c:pt>
                <c:pt idx="40287">
                  <c:v>402.869999999778</c:v>
                </c:pt>
                <c:pt idx="40288">
                  <c:v>402.879999999778</c:v>
                </c:pt>
                <c:pt idx="40289">
                  <c:v>402.889999999778</c:v>
                </c:pt>
                <c:pt idx="40290">
                  <c:v>402.899999999778</c:v>
                </c:pt>
                <c:pt idx="40291">
                  <c:v>402.909999999778</c:v>
                </c:pt>
                <c:pt idx="40292">
                  <c:v>402.919999999778</c:v>
                </c:pt>
                <c:pt idx="40293">
                  <c:v>402.9299999997779</c:v>
                </c:pt>
                <c:pt idx="40294">
                  <c:v>402.939999999778</c:v>
                </c:pt>
                <c:pt idx="40295">
                  <c:v>402.949999999778</c:v>
                </c:pt>
                <c:pt idx="40296">
                  <c:v>402.959999999778</c:v>
                </c:pt>
                <c:pt idx="40297">
                  <c:v>402.969999999778</c:v>
                </c:pt>
                <c:pt idx="40298">
                  <c:v>402.979999999778</c:v>
                </c:pt>
                <c:pt idx="40299">
                  <c:v>402.9899999997779</c:v>
                </c:pt>
                <c:pt idx="40300">
                  <c:v>402.999999999778</c:v>
                </c:pt>
                <c:pt idx="40301">
                  <c:v>403.009999999778</c:v>
                </c:pt>
                <c:pt idx="40302">
                  <c:v>403.019999999778</c:v>
                </c:pt>
                <c:pt idx="40303">
                  <c:v>403.029999999778</c:v>
                </c:pt>
                <c:pt idx="40304">
                  <c:v>403.039999999778</c:v>
                </c:pt>
                <c:pt idx="40305">
                  <c:v>403.049999999778</c:v>
                </c:pt>
                <c:pt idx="40306">
                  <c:v>403.059999999778</c:v>
                </c:pt>
                <c:pt idx="40307">
                  <c:v>403.069999999778</c:v>
                </c:pt>
                <c:pt idx="40308">
                  <c:v>403.079999999778</c:v>
                </c:pt>
                <c:pt idx="40309">
                  <c:v>403.089999999778</c:v>
                </c:pt>
                <c:pt idx="40310">
                  <c:v>403.099999999778</c:v>
                </c:pt>
                <c:pt idx="40311">
                  <c:v>403.109999999778</c:v>
                </c:pt>
                <c:pt idx="40312">
                  <c:v>403.119999999778</c:v>
                </c:pt>
                <c:pt idx="40313">
                  <c:v>403.129999999778</c:v>
                </c:pt>
                <c:pt idx="40314">
                  <c:v>403.139999999778</c:v>
                </c:pt>
                <c:pt idx="40315">
                  <c:v>403.149999999778</c:v>
                </c:pt>
                <c:pt idx="40316">
                  <c:v>403.159999999778</c:v>
                </c:pt>
                <c:pt idx="40317">
                  <c:v>403.169999999778</c:v>
                </c:pt>
                <c:pt idx="40318">
                  <c:v>403.179999999778</c:v>
                </c:pt>
                <c:pt idx="40319">
                  <c:v>403.189999999778</c:v>
                </c:pt>
                <c:pt idx="40320">
                  <c:v>403.199999999778</c:v>
                </c:pt>
                <c:pt idx="40321">
                  <c:v>403.209999999778</c:v>
                </c:pt>
                <c:pt idx="40322">
                  <c:v>403.219999999778</c:v>
                </c:pt>
                <c:pt idx="40323">
                  <c:v>403.229999999778</c:v>
                </c:pt>
                <c:pt idx="40324">
                  <c:v>403.2399999997779</c:v>
                </c:pt>
                <c:pt idx="40325">
                  <c:v>403.2499999997781</c:v>
                </c:pt>
                <c:pt idx="40326">
                  <c:v>403.259999999778</c:v>
                </c:pt>
                <c:pt idx="40327">
                  <c:v>403.269999999778</c:v>
                </c:pt>
                <c:pt idx="40328">
                  <c:v>403.279999999778</c:v>
                </c:pt>
                <c:pt idx="40329">
                  <c:v>403.289999999778</c:v>
                </c:pt>
                <c:pt idx="40330">
                  <c:v>403.2999999997779</c:v>
                </c:pt>
                <c:pt idx="40331">
                  <c:v>403.309999999778</c:v>
                </c:pt>
                <c:pt idx="40332">
                  <c:v>403.319999999778</c:v>
                </c:pt>
                <c:pt idx="40333">
                  <c:v>403.329999999778</c:v>
                </c:pt>
                <c:pt idx="40334">
                  <c:v>403.339999999778</c:v>
                </c:pt>
                <c:pt idx="40335">
                  <c:v>403.349999999778</c:v>
                </c:pt>
                <c:pt idx="40336">
                  <c:v>403.359999999778</c:v>
                </c:pt>
                <c:pt idx="40337">
                  <c:v>403.369999999778</c:v>
                </c:pt>
                <c:pt idx="40338">
                  <c:v>403.379999999778</c:v>
                </c:pt>
                <c:pt idx="40339">
                  <c:v>403.389999999778</c:v>
                </c:pt>
                <c:pt idx="40340">
                  <c:v>403.399999999778</c:v>
                </c:pt>
                <c:pt idx="40341">
                  <c:v>403.409999999778</c:v>
                </c:pt>
                <c:pt idx="40342">
                  <c:v>403.419999999778</c:v>
                </c:pt>
                <c:pt idx="40343">
                  <c:v>403.4299999997779</c:v>
                </c:pt>
                <c:pt idx="40344">
                  <c:v>403.439999999778</c:v>
                </c:pt>
                <c:pt idx="40345">
                  <c:v>403.449999999778</c:v>
                </c:pt>
                <c:pt idx="40346">
                  <c:v>403.459999999778</c:v>
                </c:pt>
                <c:pt idx="40347">
                  <c:v>403.469999999778</c:v>
                </c:pt>
                <c:pt idx="40348">
                  <c:v>403.479999999778</c:v>
                </c:pt>
                <c:pt idx="40349">
                  <c:v>403.4899999997779</c:v>
                </c:pt>
                <c:pt idx="40350">
                  <c:v>403.499999999778</c:v>
                </c:pt>
                <c:pt idx="40351">
                  <c:v>403.509999999778</c:v>
                </c:pt>
                <c:pt idx="40352">
                  <c:v>403.519999999778</c:v>
                </c:pt>
                <c:pt idx="40353">
                  <c:v>403.529999999778</c:v>
                </c:pt>
                <c:pt idx="40354">
                  <c:v>403.539999999778</c:v>
                </c:pt>
                <c:pt idx="40355">
                  <c:v>403.549999999778</c:v>
                </c:pt>
                <c:pt idx="40356">
                  <c:v>403.559999999778</c:v>
                </c:pt>
                <c:pt idx="40357">
                  <c:v>403.569999999777</c:v>
                </c:pt>
                <c:pt idx="40358">
                  <c:v>403.579999999777</c:v>
                </c:pt>
                <c:pt idx="40359">
                  <c:v>403.589999999777</c:v>
                </c:pt>
                <c:pt idx="40360">
                  <c:v>403.599999999777</c:v>
                </c:pt>
                <c:pt idx="40361">
                  <c:v>403.609999999777</c:v>
                </c:pt>
                <c:pt idx="40362">
                  <c:v>403.619999999777</c:v>
                </c:pt>
                <c:pt idx="40363">
                  <c:v>403.629999999777</c:v>
                </c:pt>
                <c:pt idx="40364">
                  <c:v>403.639999999777</c:v>
                </c:pt>
                <c:pt idx="40365">
                  <c:v>403.649999999777</c:v>
                </c:pt>
                <c:pt idx="40366">
                  <c:v>403.6599999997771</c:v>
                </c:pt>
                <c:pt idx="40367">
                  <c:v>403.669999999777</c:v>
                </c:pt>
                <c:pt idx="40368">
                  <c:v>403.679999999777</c:v>
                </c:pt>
                <c:pt idx="40369">
                  <c:v>403.689999999777</c:v>
                </c:pt>
                <c:pt idx="40370">
                  <c:v>403.699999999777</c:v>
                </c:pt>
                <c:pt idx="40371">
                  <c:v>403.709999999777</c:v>
                </c:pt>
                <c:pt idx="40372">
                  <c:v>403.719999999777</c:v>
                </c:pt>
                <c:pt idx="40373">
                  <c:v>403.729999999777</c:v>
                </c:pt>
                <c:pt idx="40374">
                  <c:v>403.739999999777</c:v>
                </c:pt>
                <c:pt idx="40375">
                  <c:v>403.749999999777</c:v>
                </c:pt>
                <c:pt idx="40376">
                  <c:v>403.7599999997771</c:v>
                </c:pt>
                <c:pt idx="40377">
                  <c:v>403.769999999777</c:v>
                </c:pt>
                <c:pt idx="40378">
                  <c:v>403.779999999777</c:v>
                </c:pt>
                <c:pt idx="40379">
                  <c:v>403.789999999777</c:v>
                </c:pt>
                <c:pt idx="40380">
                  <c:v>403.799999999777</c:v>
                </c:pt>
                <c:pt idx="40381">
                  <c:v>403.809999999777</c:v>
                </c:pt>
                <c:pt idx="40382">
                  <c:v>403.819999999777</c:v>
                </c:pt>
                <c:pt idx="40383">
                  <c:v>403.829999999777</c:v>
                </c:pt>
                <c:pt idx="40384">
                  <c:v>403.839999999777</c:v>
                </c:pt>
                <c:pt idx="40385">
                  <c:v>403.8499999997771</c:v>
                </c:pt>
                <c:pt idx="40386">
                  <c:v>403.859999999777</c:v>
                </c:pt>
                <c:pt idx="40387">
                  <c:v>403.869999999777</c:v>
                </c:pt>
                <c:pt idx="40388">
                  <c:v>403.879999999777</c:v>
                </c:pt>
                <c:pt idx="40389">
                  <c:v>403.889999999777</c:v>
                </c:pt>
                <c:pt idx="40390">
                  <c:v>403.899999999777</c:v>
                </c:pt>
                <c:pt idx="40391">
                  <c:v>403.909999999777</c:v>
                </c:pt>
                <c:pt idx="40392">
                  <c:v>403.919999999777</c:v>
                </c:pt>
                <c:pt idx="40393">
                  <c:v>403.929999999777</c:v>
                </c:pt>
                <c:pt idx="40394">
                  <c:v>403.9399999997769</c:v>
                </c:pt>
                <c:pt idx="40395">
                  <c:v>403.949999999777</c:v>
                </c:pt>
                <c:pt idx="40396">
                  <c:v>403.959999999777</c:v>
                </c:pt>
                <c:pt idx="40397">
                  <c:v>403.969999999777</c:v>
                </c:pt>
                <c:pt idx="40398">
                  <c:v>403.979999999777</c:v>
                </c:pt>
                <c:pt idx="40399">
                  <c:v>403.989999999777</c:v>
                </c:pt>
                <c:pt idx="40400">
                  <c:v>403.9999999997769</c:v>
                </c:pt>
                <c:pt idx="40401">
                  <c:v>404.0099999997771</c:v>
                </c:pt>
                <c:pt idx="40402">
                  <c:v>404.019999999777</c:v>
                </c:pt>
                <c:pt idx="40403">
                  <c:v>404.029999999777</c:v>
                </c:pt>
                <c:pt idx="40404">
                  <c:v>404.039999999777</c:v>
                </c:pt>
                <c:pt idx="40405">
                  <c:v>404.049999999777</c:v>
                </c:pt>
                <c:pt idx="40406">
                  <c:v>404.059999999777</c:v>
                </c:pt>
                <c:pt idx="40407">
                  <c:v>404.069999999777</c:v>
                </c:pt>
                <c:pt idx="40408">
                  <c:v>404.079999999777</c:v>
                </c:pt>
                <c:pt idx="40409">
                  <c:v>404.089999999777</c:v>
                </c:pt>
                <c:pt idx="40410">
                  <c:v>404.099999999777</c:v>
                </c:pt>
                <c:pt idx="40411">
                  <c:v>404.109999999777</c:v>
                </c:pt>
                <c:pt idx="40412">
                  <c:v>404.119999999777</c:v>
                </c:pt>
                <c:pt idx="40413">
                  <c:v>404.129999999777</c:v>
                </c:pt>
                <c:pt idx="40414">
                  <c:v>404.139999999777</c:v>
                </c:pt>
                <c:pt idx="40415">
                  <c:v>404.149999999777</c:v>
                </c:pt>
                <c:pt idx="40416">
                  <c:v>404.1599999997771</c:v>
                </c:pt>
                <c:pt idx="40417">
                  <c:v>404.169999999777</c:v>
                </c:pt>
                <c:pt idx="40418">
                  <c:v>404.179999999777</c:v>
                </c:pt>
                <c:pt idx="40419">
                  <c:v>404.189999999777</c:v>
                </c:pt>
                <c:pt idx="40420">
                  <c:v>404.199999999777</c:v>
                </c:pt>
                <c:pt idx="40421">
                  <c:v>404.209999999777</c:v>
                </c:pt>
                <c:pt idx="40422">
                  <c:v>404.219999999777</c:v>
                </c:pt>
                <c:pt idx="40423">
                  <c:v>404.229999999777</c:v>
                </c:pt>
                <c:pt idx="40424">
                  <c:v>404.239999999777</c:v>
                </c:pt>
                <c:pt idx="40425">
                  <c:v>404.249999999777</c:v>
                </c:pt>
                <c:pt idx="40426">
                  <c:v>404.2599999997771</c:v>
                </c:pt>
                <c:pt idx="40427">
                  <c:v>404.269999999777</c:v>
                </c:pt>
                <c:pt idx="40428">
                  <c:v>404.279999999777</c:v>
                </c:pt>
                <c:pt idx="40429">
                  <c:v>404.289999999777</c:v>
                </c:pt>
                <c:pt idx="40430">
                  <c:v>404.299999999777</c:v>
                </c:pt>
                <c:pt idx="40431">
                  <c:v>404.309999999777</c:v>
                </c:pt>
                <c:pt idx="40432">
                  <c:v>404.319999999777</c:v>
                </c:pt>
                <c:pt idx="40433">
                  <c:v>404.329999999777</c:v>
                </c:pt>
                <c:pt idx="40434">
                  <c:v>404.339999999777</c:v>
                </c:pt>
                <c:pt idx="40435">
                  <c:v>404.3499999997771</c:v>
                </c:pt>
                <c:pt idx="40436">
                  <c:v>404.359999999777</c:v>
                </c:pt>
                <c:pt idx="40437">
                  <c:v>404.369999999777</c:v>
                </c:pt>
                <c:pt idx="40438">
                  <c:v>404.379999999777</c:v>
                </c:pt>
                <c:pt idx="40439">
                  <c:v>404.389999999777</c:v>
                </c:pt>
                <c:pt idx="40440">
                  <c:v>404.399999999777</c:v>
                </c:pt>
                <c:pt idx="40441">
                  <c:v>404.409999999777</c:v>
                </c:pt>
                <c:pt idx="40442">
                  <c:v>404.419999999777</c:v>
                </c:pt>
                <c:pt idx="40443">
                  <c:v>404.429999999777</c:v>
                </c:pt>
                <c:pt idx="40444">
                  <c:v>404.4399999997769</c:v>
                </c:pt>
                <c:pt idx="40445">
                  <c:v>404.449999999777</c:v>
                </c:pt>
                <c:pt idx="40446">
                  <c:v>404.459999999777</c:v>
                </c:pt>
                <c:pt idx="40447">
                  <c:v>404.469999999777</c:v>
                </c:pt>
                <c:pt idx="40448">
                  <c:v>404.479999999777</c:v>
                </c:pt>
                <c:pt idx="40449">
                  <c:v>404.489999999777</c:v>
                </c:pt>
                <c:pt idx="40450">
                  <c:v>404.4999999997769</c:v>
                </c:pt>
                <c:pt idx="40451">
                  <c:v>404.5099999997771</c:v>
                </c:pt>
                <c:pt idx="40452">
                  <c:v>404.519999999777</c:v>
                </c:pt>
                <c:pt idx="40453">
                  <c:v>404.529999999777</c:v>
                </c:pt>
                <c:pt idx="40454">
                  <c:v>404.539999999777</c:v>
                </c:pt>
                <c:pt idx="40455">
                  <c:v>404.549999999777</c:v>
                </c:pt>
                <c:pt idx="40456">
                  <c:v>404.559999999777</c:v>
                </c:pt>
                <c:pt idx="40457">
                  <c:v>404.569999999777</c:v>
                </c:pt>
                <c:pt idx="40458">
                  <c:v>404.579999999777</c:v>
                </c:pt>
                <c:pt idx="40459">
                  <c:v>404.589999999777</c:v>
                </c:pt>
                <c:pt idx="40460">
                  <c:v>404.599999999777</c:v>
                </c:pt>
                <c:pt idx="40461">
                  <c:v>404.609999999777</c:v>
                </c:pt>
                <c:pt idx="40462">
                  <c:v>404.619999999777</c:v>
                </c:pt>
                <c:pt idx="40463">
                  <c:v>404.629999999777</c:v>
                </c:pt>
                <c:pt idx="40464">
                  <c:v>404.639999999777</c:v>
                </c:pt>
                <c:pt idx="40465">
                  <c:v>404.649999999777</c:v>
                </c:pt>
                <c:pt idx="40466">
                  <c:v>404.659999999776</c:v>
                </c:pt>
                <c:pt idx="40467">
                  <c:v>404.669999999776</c:v>
                </c:pt>
                <c:pt idx="40468">
                  <c:v>404.679999999776</c:v>
                </c:pt>
                <c:pt idx="40469">
                  <c:v>404.689999999776</c:v>
                </c:pt>
                <c:pt idx="40470">
                  <c:v>404.6999999997761</c:v>
                </c:pt>
                <c:pt idx="40471">
                  <c:v>404.709999999776</c:v>
                </c:pt>
                <c:pt idx="40472">
                  <c:v>404.719999999776</c:v>
                </c:pt>
                <c:pt idx="40473">
                  <c:v>404.729999999776</c:v>
                </c:pt>
                <c:pt idx="40474">
                  <c:v>404.739999999776</c:v>
                </c:pt>
                <c:pt idx="40475">
                  <c:v>404.749999999776</c:v>
                </c:pt>
                <c:pt idx="40476">
                  <c:v>404.7599999997761</c:v>
                </c:pt>
                <c:pt idx="40477">
                  <c:v>404.769999999776</c:v>
                </c:pt>
                <c:pt idx="40478">
                  <c:v>404.779999999776</c:v>
                </c:pt>
                <c:pt idx="40479">
                  <c:v>404.789999999776</c:v>
                </c:pt>
                <c:pt idx="40480">
                  <c:v>404.799999999776</c:v>
                </c:pt>
                <c:pt idx="40481">
                  <c:v>404.809999999776</c:v>
                </c:pt>
                <c:pt idx="40482">
                  <c:v>404.819999999776</c:v>
                </c:pt>
                <c:pt idx="40483">
                  <c:v>404.829999999776</c:v>
                </c:pt>
                <c:pt idx="40484">
                  <c:v>404.839999999776</c:v>
                </c:pt>
                <c:pt idx="40485">
                  <c:v>404.849999999776</c:v>
                </c:pt>
                <c:pt idx="40486">
                  <c:v>404.859999999776</c:v>
                </c:pt>
                <c:pt idx="40487">
                  <c:v>404.869999999776</c:v>
                </c:pt>
                <c:pt idx="40488">
                  <c:v>404.879999999776</c:v>
                </c:pt>
                <c:pt idx="40489">
                  <c:v>404.889999999776</c:v>
                </c:pt>
                <c:pt idx="40490">
                  <c:v>404.899999999776</c:v>
                </c:pt>
                <c:pt idx="40491">
                  <c:v>404.909999999776</c:v>
                </c:pt>
                <c:pt idx="40492">
                  <c:v>404.919999999776</c:v>
                </c:pt>
                <c:pt idx="40493">
                  <c:v>404.929999999776</c:v>
                </c:pt>
                <c:pt idx="40494">
                  <c:v>404.9399999997759</c:v>
                </c:pt>
                <c:pt idx="40495">
                  <c:v>404.9499999997761</c:v>
                </c:pt>
                <c:pt idx="40496">
                  <c:v>404.959999999776</c:v>
                </c:pt>
                <c:pt idx="40497">
                  <c:v>404.969999999776</c:v>
                </c:pt>
                <c:pt idx="40498">
                  <c:v>404.979999999776</c:v>
                </c:pt>
                <c:pt idx="40499">
                  <c:v>404.989999999776</c:v>
                </c:pt>
                <c:pt idx="40500">
                  <c:v>404.9999999997759</c:v>
                </c:pt>
                <c:pt idx="40501">
                  <c:v>405.0099999997761</c:v>
                </c:pt>
                <c:pt idx="40502">
                  <c:v>405.019999999776</c:v>
                </c:pt>
                <c:pt idx="40503">
                  <c:v>405.029999999776</c:v>
                </c:pt>
                <c:pt idx="40504">
                  <c:v>405.039999999776</c:v>
                </c:pt>
                <c:pt idx="40505">
                  <c:v>405.049999999776</c:v>
                </c:pt>
                <c:pt idx="40506">
                  <c:v>405.059999999776</c:v>
                </c:pt>
                <c:pt idx="40507">
                  <c:v>405.069999999776</c:v>
                </c:pt>
                <c:pt idx="40508">
                  <c:v>405.079999999776</c:v>
                </c:pt>
                <c:pt idx="40509">
                  <c:v>405.089999999776</c:v>
                </c:pt>
                <c:pt idx="40510">
                  <c:v>405.099999999776</c:v>
                </c:pt>
                <c:pt idx="40511">
                  <c:v>405.109999999776</c:v>
                </c:pt>
                <c:pt idx="40512">
                  <c:v>405.119999999776</c:v>
                </c:pt>
                <c:pt idx="40513">
                  <c:v>405.129999999776</c:v>
                </c:pt>
                <c:pt idx="40514">
                  <c:v>405.139999999776</c:v>
                </c:pt>
                <c:pt idx="40515">
                  <c:v>405.149999999776</c:v>
                </c:pt>
                <c:pt idx="40516">
                  <c:v>405.159999999776</c:v>
                </c:pt>
                <c:pt idx="40517">
                  <c:v>405.169999999776</c:v>
                </c:pt>
                <c:pt idx="40518">
                  <c:v>405.179999999776</c:v>
                </c:pt>
                <c:pt idx="40519">
                  <c:v>405.189999999776</c:v>
                </c:pt>
                <c:pt idx="40520">
                  <c:v>405.1999999997761</c:v>
                </c:pt>
                <c:pt idx="40521">
                  <c:v>405.209999999776</c:v>
                </c:pt>
                <c:pt idx="40522">
                  <c:v>405.219999999776</c:v>
                </c:pt>
                <c:pt idx="40523">
                  <c:v>405.229999999776</c:v>
                </c:pt>
                <c:pt idx="40524">
                  <c:v>405.239999999776</c:v>
                </c:pt>
                <c:pt idx="40525">
                  <c:v>405.249999999776</c:v>
                </c:pt>
                <c:pt idx="40526">
                  <c:v>405.2599999997761</c:v>
                </c:pt>
                <c:pt idx="40527">
                  <c:v>405.269999999776</c:v>
                </c:pt>
                <c:pt idx="40528">
                  <c:v>405.279999999776</c:v>
                </c:pt>
                <c:pt idx="40529">
                  <c:v>405.289999999776</c:v>
                </c:pt>
                <c:pt idx="40530">
                  <c:v>405.299999999776</c:v>
                </c:pt>
                <c:pt idx="40531">
                  <c:v>405.309999999776</c:v>
                </c:pt>
                <c:pt idx="40532">
                  <c:v>405.319999999776</c:v>
                </c:pt>
                <c:pt idx="40533">
                  <c:v>405.329999999776</c:v>
                </c:pt>
                <c:pt idx="40534">
                  <c:v>405.339999999776</c:v>
                </c:pt>
                <c:pt idx="40535">
                  <c:v>405.349999999776</c:v>
                </c:pt>
                <c:pt idx="40536">
                  <c:v>405.359999999776</c:v>
                </c:pt>
                <c:pt idx="40537">
                  <c:v>405.369999999776</c:v>
                </c:pt>
                <c:pt idx="40538">
                  <c:v>405.379999999776</c:v>
                </c:pt>
                <c:pt idx="40539">
                  <c:v>405.389999999776</c:v>
                </c:pt>
                <c:pt idx="40540">
                  <c:v>405.399999999776</c:v>
                </c:pt>
                <c:pt idx="40541">
                  <c:v>405.409999999776</c:v>
                </c:pt>
                <c:pt idx="40542">
                  <c:v>405.419999999776</c:v>
                </c:pt>
                <c:pt idx="40543">
                  <c:v>405.429999999776</c:v>
                </c:pt>
                <c:pt idx="40544">
                  <c:v>405.4399999997759</c:v>
                </c:pt>
                <c:pt idx="40545">
                  <c:v>405.4499999997761</c:v>
                </c:pt>
                <c:pt idx="40546">
                  <c:v>405.459999999776</c:v>
                </c:pt>
                <c:pt idx="40547">
                  <c:v>405.469999999776</c:v>
                </c:pt>
                <c:pt idx="40548">
                  <c:v>405.479999999776</c:v>
                </c:pt>
                <c:pt idx="40549">
                  <c:v>405.489999999776</c:v>
                </c:pt>
                <c:pt idx="40550">
                  <c:v>405.4999999997759</c:v>
                </c:pt>
                <c:pt idx="40551">
                  <c:v>405.5099999997761</c:v>
                </c:pt>
                <c:pt idx="40552">
                  <c:v>405.519999999776</c:v>
                </c:pt>
                <c:pt idx="40553">
                  <c:v>405.529999999776</c:v>
                </c:pt>
                <c:pt idx="40554">
                  <c:v>405.539999999776</c:v>
                </c:pt>
                <c:pt idx="40555">
                  <c:v>405.549999999776</c:v>
                </c:pt>
                <c:pt idx="40556">
                  <c:v>405.559999999776</c:v>
                </c:pt>
                <c:pt idx="40557">
                  <c:v>405.569999999776</c:v>
                </c:pt>
                <c:pt idx="40558">
                  <c:v>405.579999999776</c:v>
                </c:pt>
                <c:pt idx="40559">
                  <c:v>405.589999999776</c:v>
                </c:pt>
                <c:pt idx="40560">
                  <c:v>405.599999999776</c:v>
                </c:pt>
                <c:pt idx="40561">
                  <c:v>405.609999999776</c:v>
                </c:pt>
                <c:pt idx="40562">
                  <c:v>405.619999999776</c:v>
                </c:pt>
                <c:pt idx="40563">
                  <c:v>405.629999999776</c:v>
                </c:pt>
                <c:pt idx="40564">
                  <c:v>405.639999999776</c:v>
                </c:pt>
                <c:pt idx="40565">
                  <c:v>405.649999999776</c:v>
                </c:pt>
                <c:pt idx="40566">
                  <c:v>405.659999999776</c:v>
                </c:pt>
                <c:pt idx="40567">
                  <c:v>405.669999999776</c:v>
                </c:pt>
                <c:pt idx="40568">
                  <c:v>405.679999999776</c:v>
                </c:pt>
                <c:pt idx="40569">
                  <c:v>405.689999999776</c:v>
                </c:pt>
                <c:pt idx="40570">
                  <c:v>405.6999999997761</c:v>
                </c:pt>
                <c:pt idx="40571">
                  <c:v>405.709999999776</c:v>
                </c:pt>
                <c:pt idx="40572">
                  <c:v>405.719999999776</c:v>
                </c:pt>
                <c:pt idx="40573">
                  <c:v>405.729999999776</c:v>
                </c:pt>
                <c:pt idx="40574">
                  <c:v>405.739999999776</c:v>
                </c:pt>
                <c:pt idx="40575">
                  <c:v>405.749999999776</c:v>
                </c:pt>
                <c:pt idx="40576">
                  <c:v>405.759999999775</c:v>
                </c:pt>
                <c:pt idx="40577">
                  <c:v>405.769999999775</c:v>
                </c:pt>
                <c:pt idx="40578">
                  <c:v>405.779999999775</c:v>
                </c:pt>
                <c:pt idx="40579">
                  <c:v>405.7899999997749</c:v>
                </c:pt>
                <c:pt idx="40580">
                  <c:v>405.799999999775</c:v>
                </c:pt>
                <c:pt idx="40581">
                  <c:v>405.809999999775</c:v>
                </c:pt>
                <c:pt idx="40582">
                  <c:v>405.819999999775</c:v>
                </c:pt>
                <c:pt idx="40583">
                  <c:v>405.829999999775</c:v>
                </c:pt>
                <c:pt idx="40584">
                  <c:v>405.839999999775</c:v>
                </c:pt>
                <c:pt idx="40585">
                  <c:v>405.849999999775</c:v>
                </c:pt>
                <c:pt idx="40586">
                  <c:v>405.8599999997751</c:v>
                </c:pt>
                <c:pt idx="40587">
                  <c:v>405.869999999775</c:v>
                </c:pt>
                <c:pt idx="40588">
                  <c:v>405.879999999775</c:v>
                </c:pt>
                <c:pt idx="40589">
                  <c:v>405.889999999775</c:v>
                </c:pt>
                <c:pt idx="40590">
                  <c:v>405.899999999775</c:v>
                </c:pt>
                <c:pt idx="40591">
                  <c:v>405.9099999997749</c:v>
                </c:pt>
                <c:pt idx="40592">
                  <c:v>405.9199999997749</c:v>
                </c:pt>
                <c:pt idx="40593">
                  <c:v>405.929999999775</c:v>
                </c:pt>
                <c:pt idx="40594">
                  <c:v>405.939999999775</c:v>
                </c:pt>
                <c:pt idx="40595">
                  <c:v>405.949999999775</c:v>
                </c:pt>
                <c:pt idx="40596">
                  <c:v>405.959999999775</c:v>
                </c:pt>
                <c:pt idx="40597">
                  <c:v>405.9699999997749</c:v>
                </c:pt>
                <c:pt idx="40598">
                  <c:v>405.9799999997749</c:v>
                </c:pt>
                <c:pt idx="40599">
                  <c:v>405.989999999775</c:v>
                </c:pt>
                <c:pt idx="40600">
                  <c:v>405.999999999775</c:v>
                </c:pt>
                <c:pt idx="40601">
                  <c:v>406.009999999775</c:v>
                </c:pt>
                <c:pt idx="40602">
                  <c:v>406.019999999775</c:v>
                </c:pt>
                <c:pt idx="40603">
                  <c:v>406.029999999775</c:v>
                </c:pt>
                <c:pt idx="40604">
                  <c:v>406.0399999997749</c:v>
                </c:pt>
                <c:pt idx="40605">
                  <c:v>406.0499999997751</c:v>
                </c:pt>
                <c:pt idx="40606">
                  <c:v>406.059999999775</c:v>
                </c:pt>
                <c:pt idx="40607">
                  <c:v>406.069999999775</c:v>
                </c:pt>
                <c:pt idx="40608">
                  <c:v>406.079999999775</c:v>
                </c:pt>
                <c:pt idx="40609">
                  <c:v>406.089999999775</c:v>
                </c:pt>
                <c:pt idx="40610">
                  <c:v>406.0999999997749</c:v>
                </c:pt>
                <c:pt idx="40611">
                  <c:v>406.1099999997751</c:v>
                </c:pt>
                <c:pt idx="40612">
                  <c:v>406.119999999775</c:v>
                </c:pt>
                <c:pt idx="40613">
                  <c:v>406.129999999775</c:v>
                </c:pt>
                <c:pt idx="40614">
                  <c:v>406.139999999775</c:v>
                </c:pt>
                <c:pt idx="40615">
                  <c:v>406.149999999775</c:v>
                </c:pt>
                <c:pt idx="40616">
                  <c:v>406.159999999775</c:v>
                </c:pt>
                <c:pt idx="40617">
                  <c:v>406.169999999775</c:v>
                </c:pt>
                <c:pt idx="40618">
                  <c:v>406.179999999775</c:v>
                </c:pt>
                <c:pt idx="40619">
                  <c:v>406.189999999775</c:v>
                </c:pt>
                <c:pt idx="40620">
                  <c:v>406.199999999775</c:v>
                </c:pt>
                <c:pt idx="40621">
                  <c:v>406.209999999775</c:v>
                </c:pt>
                <c:pt idx="40622">
                  <c:v>406.2199999997749</c:v>
                </c:pt>
                <c:pt idx="40623">
                  <c:v>406.2299999997749</c:v>
                </c:pt>
                <c:pt idx="40624">
                  <c:v>406.239999999775</c:v>
                </c:pt>
                <c:pt idx="40625">
                  <c:v>406.249999999775</c:v>
                </c:pt>
                <c:pt idx="40626">
                  <c:v>406.259999999775</c:v>
                </c:pt>
                <c:pt idx="40627">
                  <c:v>406.269999999775</c:v>
                </c:pt>
                <c:pt idx="40628">
                  <c:v>406.279999999775</c:v>
                </c:pt>
                <c:pt idx="40629">
                  <c:v>406.2899999997749</c:v>
                </c:pt>
                <c:pt idx="40630">
                  <c:v>406.299999999775</c:v>
                </c:pt>
                <c:pt idx="40631">
                  <c:v>406.309999999775</c:v>
                </c:pt>
                <c:pt idx="40632">
                  <c:v>406.319999999775</c:v>
                </c:pt>
                <c:pt idx="40633">
                  <c:v>406.329999999775</c:v>
                </c:pt>
                <c:pt idx="40634">
                  <c:v>406.339999999775</c:v>
                </c:pt>
                <c:pt idx="40635">
                  <c:v>406.349999999775</c:v>
                </c:pt>
                <c:pt idx="40636">
                  <c:v>406.3599999997751</c:v>
                </c:pt>
                <c:pt idx="40637">
                  <c:v>406.369999999775</c:v>
                </c:pt>
                <c:pt idx="40638">
                  <c:v>406.379999999775</c:v>
                </c:pt>
                <c:pt idx="40639">
                  <c:v>406.389999999775</c:v>
                </c:pt>
                <c:pt idx="40640">
                  <c:v>406.399999999775</c:v>
                </c:pt>
                <c:pt idx="40641">
                  <c:v>406.4099999997749</c:v>
                </c:pt>
                <c:pt idx="40642">
                  <c:v>406.4199999997749</c:v>
                </c:pt>
                <c:pt idx="40643">
                  <c:v>406.429999999775</c:v>
                </c:pt>
                <c:pt idx="40644">
                  <c:v>406.439999999775</c:v>
                </c:pt>
                <c:pt idx="40645">
                  <c:v>406.449999999775</c:v>
                </c:pt>
                <c:pt idx="40646">
                  <c:v>406.459999999775</c:v>
                </c:pt>
                <c:pt idx="40647">
                  <c:v>406.4699999997749</c:v>
                </c:pt>
                <c:pt idx="40648">
                  <c:v>406.4799999997749</c:v>
                </c:pt>
                <c:pt idx="40649">
                  <c:v>406.489999999775</c:v>
                </c:pt>
                <c:pt idx="40650">
                  <c:v>406.499999999775</c:v>
                </c:pt>
                <c:pt idx="40651">
                  <c:v>406.509999999775</c:v>
                </c:pt>
                <c:pt idx="40652">
                  <c:v>406.519999999775</c:v>
                </c:pt>
                <c:pt idx="40653">
                  <c:v>406.529999999775</c:v>
                </c:pt>
                <c:pt idx="40654">
                  <c:v>406.5399999997749</c:v>
                </c:pt>
                <c:pt idx="40655">
                  <c:v>406.5499999997751</c:v>
                </c:pt>
                <c:pt idx="40656">
                  <c:v>406.559999999775</c:v>
                </c:pt>
                <c:pt idx="40657">
                  <c:v>406.569999999775</c:v>
                </c:pt>
                <c:pt idx="40658">
                  <c:v>406.579999999775</c:v>
                </c:pt>
                <c:pt idx="40659">
                  <c:v>406.589999999775</c:v>
                </c:pt>
                <c:pt idx="40660">
                  <c:v>406.5999999997749</c:v>
                </c:pt>
                <c:pt idx="40661">
                  <c:v>406.6099999997751</c:v>
                </c:pt>
                <c:pt idx="40662">
                  <c:v>406.619999999775</c:v>
                </c:pt>
                <c:pt idx="40663">
                  <c:v>406.629999999775</c:v>
                </c:pt>
                <c:pt idx="40664">
                  <c:v>406.639999999775</c:v>
                </c:pt>
                <c:pt idx="40665">
                  <c:v>406.649999999775</c:v>
                </c:pt>
                <c:pt idx="40666">
                  <c:v>406.659999999775</c:v>
                </c:pt>
                <c:pt idx="40667">
                  <c:v>406.669999999775</c:v>
                </c:pt>
                <c:pt idx="40668">
                  <c:v>406.679999999775</c:v>
                </c:pt>
                <c:pt idx="40669">
                  <c:v>406.689999999775</c:v>
                </c:pt>
                <c:pt idx="40670">
                  <c:v>406.699999999775</c:v>
                </c:pt>
                <c:pt idx="40671">
                  <c:v>406.709999999775</c:v>
                </c:pt>
                <c:pt idx="40672">
                  <c:v>406.7199999997749</c:v>
                </c:pt>
                <c:pt idx="40673">
                  <c:v>406.7299999997749</c:v>
                </c:pt>
                <c:pt idx="40674">
                  <c:v>406.739999999775</c:v>
                </c:pt>
                <c:pt idx="40675">
                  <c:v>406.749999999775</c:v>
                </c:pt>
                <c:pt idx="40676">
                  <c:v>406.759999999775</c:v>
                </c:pt>
                <c:pt idx="40677">
                  <c:v>406.769999999775</c:v>
                </c:pt>
                <c:pt idx="40678">
                  <c:v>406.779999999775</c:v>
                </c:pt>
                <c:pt idx="40679">
                  <c:v>406.7899999997749</c:v>
                </c:pt>
                <c:pt idx="40680">
                  <c:v>406.799999999775</c:v>
                </c:pt>
                <c:pt idx="40681">
                  <c:v>406.809999999775</c:v>
                </c:pt>
                <c:pt idx="40682">
                  <c:v>406.819999999775</c:v>
                </c:pt>
                <c:pt idx="40683">
                  <c:v>406.829999999775</c:v>
                </c:pt>
                <c:pt idx="40684">
                  <c:v>406.839999999775</c:v>
                </c:pt>
                <c:pt idx="40685">
                  <c:v>406.849999999775</c:v>
                </c:pt>
                <c:pt idx="40686">
                  <c:v>406.859999999774</c:v>
                </c:pt>
                <c:pt idx="40687">
                  <c:v>406.869999999774</c:v>
                </c:pt>
                <c:pt idx="40688">
                  <c:v>406.879999999774</c:v>
                </c:pt>
                <c:pt idx="40689">
                  <c:v>406.889999999774</c:v>
                </c:pt>
                <c:pt idx="40690">
                  <c:v>406.899999999774</c:v>
                </c:pt>
                <c:pt idx="40691">
                  <c:v>406.909999999774</c:v>
                </c:pt>
                <c:pt idx="40692">
                  <c:v>406.9199999997739</c:v>
                </c:pt>
                <c:pt idx="40693">
                  <c:v>406.9299999997739</c:v>
                </c:pt>
                <c:pt idx="40694">
                  <c:v>406.939999999774</c:v>
                </c:pt>
                <c:pt idx="40695">
                  <c:v>406.949999999774</c:v>
                </c:pt>
                <c:pt idx="40696">
                  <c:v>406.959999999774</c:v>
                </c:pt>
                <c:pt idx="40697">
                  <c:v>406.969999999774</c:v>
                </c:pt>
                <c:pt idx="40698">
                  <c:v>406.979999999774</c:v>
                </c:pt>
                <c:pt idx="40699">
                  <c:v>406.9899999997739</c:v>
                </c:pt>
                <c:pt idx="40700">
                  <c:v>406.999999999774</c:v>
                </c:pt>
                <c:pt idx="40701">
                  <c:v>407.009999999774</c:v>
                </c:pt>
                <c:pt idx="40702">
                  <c:v>407.019999999774</c:v>
                </c:pt>
                <c:pt idx="40703">
                  <c:v>407.029999999774</c:v>
                </c:pt>
                <c:pt idx="40704">
                  <c:v>407.039999999774</c:v>
                </c:pt>
                <c:pt idx="40705">
                  <c:v>407.049999999774</c:v>
                </c:pt>
                <c:pt idx="40706">
                  <c:v>407.059999999774</c:v>
                </c:pt>
                <c:pt idx="40707">
                  <c:v>407.069999999774</c:v>
                </c:pt>
                <c:pt idx="40708">
                  <c:v>407.079999999774</c:v>
                </c:pt>
                <c:pt idx="40709">
                  <c:v>407.089999999774</c:v>
                </c:pt>
                <c:pt idx="40710">
                  <c:v>407.099999999774</c:v>
                </c:pt>
                <c:pt idx="40711">
                  <c:v>407.109999999774</c:v>
                </c:pt>
                <c:pt idx="40712">
                  <c:v>407.119999999774</c:v>
                </c:pt>
                <c:pt idx="40713">
                  <c:v>407.129999999774</c:v>
                </c:pt>
                <c:pt idx="40714">
                  <c:v>407.139999999774</c:v>
                </c:pt>
                <c:pt idx="40715">
                  <c:v>407.149999999774</c:v>
                </c:pt>
                <c:pt idx="40716">
                  <c:v>407.159999999774</c:v>
                </c:pt>
                <c:pt idx="40717">
                  <c:v>407.169999999774</c:v>
                </c:pt>
                <c:pt idx="40718">
                  <c:v>407.179999999774</c:v>
                </c:pt>
                <c:pt idx="40719">
                  <c:v>407.189999999774</c:v>
                </c:pt>
                <c:pt idx="40720">
                  <c:v>407.199999999774</c:v>
                </c:pt>
                <c:pt idx="40721">
                  <c:v>407.209999999774</c:v>
                </c:pt>
                <c:pt idx="40722">
                  <c:v>407.219999999774</c:v>
                </c:pt>
                <c:pt idx="40723">
                  <c:v>407.229999999774</c:v>
                </c:pt>
                <c:pt idx="40724">
                  <c:v>407.2399999997739</c:v>
                </c:pt>
                <c:pt idx="40725">
                  <c:v>407.249999999774</c:v>
                </c:pt>
                <c:pt idx="40726">
                  <c:v>407.259999999774</c:v>
                </c:pt>
                <c:pt idx="40727">
                  <c:v>407.269999999774</c:v>
                </c:pt>
                <c:pt idx="40728">
                  <c:v>407.279999999774</c:v>
                </c:pt>
                <c:pt idx="40729">
                  <c:v>407.289999999774</c:v>
                </c:pt>
                <c:pt idx="40730">
                  <c:v>407.2999999997739</c:v>
                </c:pt>
                <c:pt idx="40731">
                  <c:v>407.309999999774</c:v>
                </c:pt>
                <c:pt idx="40732">
                  <c:v>407.319999999774</c:v>
                </c:pt>
                <c:pt idx="40733">
                  <c:v>407.329999999774</c:v>
                </c:pt>
                <c:pt idx="40734">
                  <c:v>407.339999999774</c:v>
                </c:pt>
                <c:pt idx="40735">
                  <c:v>407.349999999774</c:v>
                </c:pt>
                <c:pt idx="40736">
                  <c:v>407.359999999774</c:v>
                </c:pt>
                <c:pt idx="40737">
                  <c:v>407.369999999774</c:v>
                </c:pt>
                <c:pt idx="40738">
                  <c:v>407.379999999774</c:v>
                </c:pt>
                <c:pt idx="40739">
                  <c:v>407.389999999774</c:v>
                </c:pt>
                <c:pt idx="40740">
                  <c:v>407.399999999774</c:v>
                </c:pt>
                <c:pt idx="40741">
                  <c:v>407.409999999774</c:v>
                </c:pt>
                <c:pt idx="40742">
                  <c:v>407.4199999997739</c:v>
                </c:pt>
                <c:pt idx="40743">
                  <c:v>407.4299999997739</c:v>
                </c:pt>
                <c:pt idx="40744">
                  <c:v>407.439999999774</c:v>
                </c:pt>
                <c:pt idx="40745">
                  <c:v>407.449999999774</c:v>
                </c:pt>
                <c:pt idx="40746">
                  <c:v>407.459999999774</c:v>
                </c:pt>
                <c:pt idx="40747">
                  <c:v>407.469999999774</c:v>
                </c:pt>
                <c:pt idx="40748">
                  <c:v>407.479999999774</c:v>
                </c:pt>
                <c:pt idx="40749">
                  <c:v>407.4899999997739</c:v>
                </c:pt>
                <c:pt idx="40750">
                  <c:v>407.499999999774</c:v>
                </c:pt>
                <c:pt idx="40751">
                  <c:v>407.509999999774</c:v>
                </c:pt>
                <c:pt idx="40752">
                  <c:v>407.519999999774</c:v>
                </c:pt>
                <c:pt idx="40753">
                  <c:v>407.529999999774</c:v>
                </c:pt>
                <c:pt idx="40754">
                  <c:v>407.539999999774</c:v>
                </c:pt>
                <c:pt idx="40755">
                  <c:v>407.549999999774</c:v>
                </c:pt>
                <c:pt idx="40756">
                  <c:v>407.559999999774</c:v>
                </c:pt>
                <c:pt idx="40757">
                  <c:v>407.569999999774</c:v>
                </c:pt>
                <c:pt idx="40758">
                  <c:v>407.579999999774</c:v>
                </c:pt>
                <c:pt idx="40759">
                  <c:v>407.589999999774</c:v>
                </c:pt>
                <c:pt idx="40760">
                  <c:v>407.599999999774</c:v>
                </c:pt>
                <c:pt idx="40761">
                  <c:v>407.609999999774</c:v>
                </c:pt>
                <c:pt idx="40762">
                  <c:v>407.619999999774</c:v>
                </c:pt>
                <c:pt idx="40763">
                  <c:v>407.629999999774</c:v>
                </c:pt>
                <c:pt idx="40764">
                  <c:v>407.639999999774</c:v>
                </c:pt>
                <c:pt idx="40765">
                  <c:v>407.649999999774</c:v>
                </c:pt>
                <c:pt idx="40766">
                  <c:v>407.659999999774</c:v>
                </c:pt>
                <c:pt idx="40767">
                  <c:v>407.669999999774</c:v>
                </c:pt>
                <c:pt idx="40768">
                  <c:v>407.679999999774</c:v>
                </c:pt>
                <c:pt idx="40769">
                  <c:v>407.689999999774</c:v>
                </c:pt>
                <c:pt idx="40770">
                  <c:v>407.699999999774</c:v>
                </c:pt>
                <c:pt idx="40771">
                  <c:v>407.709999999774</c:v>
                </c:pt>
                <c:pt idx="40772">
                  <c:v>407.719999999774</c:v>
                </c:pt>
                <c:pt idx="40773">
                  <c:v>407.729999999774</c:v>
                </c:pt>
                <c:pt idx="40774">
                  <c:v>407.7399999997739</c:v>
                </c:pt>
                <c:pt idx="40775">
                  <c:v>407.749999999774</c:v>
                </c:pt>
                <c:pt idx="40776">
                  <c:v>407.759999999774</c:v>
                </c:pt>
                <c:pt idx="40777">
                  <c:v>407.769999999774</c:v>
                </c:pt>
                <c:pt idx="40778">
                  <c:v>407.779999999774</c:v>
                </c:pt>
                <c:pt idx="40779">
                  <c:v>407.789999999774</c:v>
                </c:pt>
                <c:pt idx="40780">
                  <c:v>407.7999999997739</c:v>
                </c:pt>
                <c:pt idx="40781">
                  <c:v>407.809999999774</c:v>
                </c:pt>
                <c:pt idx="40782">
                  <c:v>407.819999999774</c:v>
                </c:pt>
                <c:pt idx="40783">
                  <c:v>407.829999999774</c:v>
                </c:pt>
                <c:pt idx="40784">
                  <c:v>407.839999999774</c:v>
                </c:pt>
                <c:pt idx="40785">
                  <c:v>407.849999999774</c:v>
                </c:pt>
                <c:pt idx="40786">
                  <c:v>407.859999999774</c:v>
                </c:pt>
                <c:pt idx="40787">
                  <c:v>407.869999999774</c:v>
                </c:pt>
                <c:pt idx="40788">
                  <c:v>407.879999999774</c:v>
                </c:pt>
                <c:pt idx="40789">
                  <c:v>407.889999999774</c:v>
                </c:pt>
                <c:pt idx="40790">
                  <c:v>407.899999999774</c:v>
                </c:pt>
                <c:pt idx="40791">
                  <c:v>407.909999999774</c:v>
                </c:pt>
                <c:pt idx="40792">
                  <c:v>407.9199999997739</c:v>
                </c:pt>
                <c:pt idx="40793">
                  <c:v>407.9299999997739</c:v>
                </c:pt>
                <c:pt idx="40794">
                  <c:v>407.939999999774</c:v>
                </c:pt>
                <c:pt idx="40795">
                  <c:v>407.949999999774</c:v>
                </c:pt>
                <c:pt idx="40796">
                  <c:v>407.959999999773</c:v>
                </c:pt>
                <c:pt idx="40797">
                  <c:v>407.969999999773</c:v>
                </c:pt>
                <c:pt idx="40798">
                  <c:v>407.979999999773</c:v>
                </c:pt>
                <c:pt idx="40799">
                  <c:v>407.9899999997729</c:v>
                </c:pt>
                <c:pt idx="40800">
                  <c:v>407.999999999773</c:v>
                </c:pt>
                <c:pt idx="40801">
                  <c:v>408.009999999773</c:v>
                </c:pt>
                <c:pt idx="40802">
                  <c:v>408.019999999773</c:v>
                </c:pt>
                <c:pt idx="40803">
                  <c:v>408.029999999773</c:v>
                </c:pt>
                <c:pt idx="40804">
                  <c:v>408.039999999773</c:v>
                </c:pt>
                <c:pt idx="40805">
                  <c:v>408.049999999773</c:v>
                </c:pt>
                <c:pt idx="40806">
                  <c:v>408.0599999997731</c:v>
                </c:pt>
                <c:pt idx="40807">
                  <c:v>408.069999999773</c:v>
                </c:pt>
                <c:pt idx="40808">
                  <c:v>408.079999999773</c:v>
                </c:pt>
                <c:pt idx="40809">
                  <c:v>408.089999999773</c:v>
                </c:pt>
                <c:pt idx="40810">
                  <c:v>408.099999999773</c:v>
                </c:pt>
                <c:pt idx="40811">
                  <c:v>408.109999999773</c:v>
                </c:pt>
                <c:pt idx="40812">
                  <c:v>408.119999999773</c:v>
                </c:pt>
                <c:pt idx="40813">
                  <c:v>408.129999999773</c:v>
                </c:pt>
                <c:pt idx="40814">
                  <c:v>408.139999999773</c:v>
                </c:pt>
                <c:pt idx="40815">
                  <c:v>408.149999999773</c:v>
                </c:pt>
                <c:pt idx="40816">
                  <c:v>408.159999999773</c:v>
                </c:pt>
                <c:pt idx="40817">
                  <c:v>408.169999999773</c:v>
                </c:pt>
                <c:pt idx="40818">
                  <c:v>408.179999999773</c:v>
                </c:pt>
                <c:pt idx="40819">
                  <c:v>408.189999999773</c:v>
                </c:pt>
                <c:pt idx="40820">
                  <c:v>408.199999999773</c:v>
                </c:pt>
                <c:pt idx="40821">
                  <c:v>408.209999999773</c:v>
                </c:pt>
                <c:pt idx="40822">
                  <c:v>408.219999999773</c:v>
                </c:pt>
                <c:pt idx="40823">
                  <c:v>408.229999999773</c:v>
                </c:pt>
                <c:pt idx="40824">
                  <c:v>408.2399999997729</c:v>
                </c:pt>
                <c:pt idx="40825">
                  <c:v>408.249999999773</c:v>
                </c:pt>
                <c:pt idx="40826">
                  <c:v>408.259999999773</c:v>
                </c:pt>
                <c:pt idx="40827">
                  <c:v>408.269999999773</c:v>
                </c:pt>
                <c:pt idx="40828">
                  <c:v>408.279999999773</c:v>
                </c:pt>
                <c:pt idx="40829">
                  <c:v>408.289999999773</c:v>
                </c:pt>
                <c:pt idx="40830">
                  <c:v>408.2999999997729</c:v>
                </c:pt>
                <c:pt idx="40831">
                  <c:v>408.3099999997731</c:v>
                </c:pt>
                <c:pt idx="40832">
                  <c:v>408.319999999773</c:v>
                </c:pt>
                <c:pt idx="40833">
                  <c:v>408.329999999773</c:v>
                </c:pt>
                <c:pt idx="40834">
                  <c:v>408.339999999773</c:v>
                </c:pt>
                <c:pt idx="40835">
                  <c:v>408.349999999773</c:v>
                </c:pt>
                <c:pt idx="40836">
                  <c:v>408.359999999773</c:v>
                </c:pt>
                <c:pt idx="40837">
                  <c:v>408.369999999773</c:v>
                </c:pt>
                <c:pt idx="40838">
                  <c:v>408.379999999773</c:v>
                </c:pt>
                <c:pt idx="40839">
                  <c:v>408.389999999773</c:v>
                </c:pt>
                <c:pt idx="40840">
                  <c:v>408.399999999773</c:v>
                </c:pt>
                <c:pt idx="40841">
                  <c:v>408.409999999773</c:v>
                </c:pt>
                <c:pt idx="40842">
                  <c:v>408.4199999997729</c:v>
                </c:pt>
                <c:pt idx="40843">
                  <c:v>408.4299999997729</c:v>
                </c:pt>
                <c:pt idx="40844">
                  <c:v>408.439999999773</c:v>
                </c:pt>
                <c:pt idx="40845">
                  <c:v>408.449999999773</c:v>
                </c:pt>
                <c:pt idx="40846">
                  <c:v>408.459999999773</c:v>
                </c:pt>
                <c:pt idx="40847">
                  <c:v>408.469999999773</c:v>
                </c:pt>
                <c:pt idx="40848">
                  <c:v>408.479999999773</c:v>
                </c:pt>
                <c:pt idx="40849">
                  <c:v>408.4899999997729</c:v>
                </c:pt>
                <c:pt idx="40850">
                  <c:v>408.499999999773</c:v>
                </c:pt>
                <c:pt idx="40851">
                  <c:v>408.509999999773</c:v>
                </c:pt>
                <c:pt idx="40852">
                  <c:v>408.519999999773</c:v>
                </c:pt>
                <c:pt idx="40853">
                  <c:v>408.529999999773</c:v>
                </c:pt>
                <c:pt idx="40854">
                  <c:v>408.539999999773</c:v>
                </c:pt>
                <c:pt idx="40855">
                  <c:v>408.549999999773</c:v>
                </c:pt>
                <c:pt idx="40856">
                  <c:v>408.5599999997731</c:v>
                </c:pt>
                <c:pt idx="40857">
                  <c:v>408.569999999773</c:v>
                </c:pt>
                <c:pt idx="40858">
                  <c:v>408.579999999773</c:v>
                </c:pt>
                <c:pt idx="40859">
                  <c:v>408.589999999773</c:v>
                </c:pt>
                <c:pt idx="40860">
                  <c:v>408.599999999773</c:v>
                </c:pt>
                <c:pt idx="40861">
                  <c:v>408.609999999773</c:v>
                </c:pt>
                <c:pt idx="40862">
                  <c:v>408.619999999773</c:v>
                </c:pt>
                <c:pt idx="40863">
                  <c:v>408.629999999773</c:v>
                </c:pt>
                <c:pt idx="40864">
                  <c:v>408.639999999773</c:v>
                </c:pt>
                <c:pt idx="40865">
                  <c:v>408.649999999773</c:v>
                </c:pt>
                <c:pt idx="40866">
                  <c:v>408.659999999773</c:v>
                </c:pt>
                <c:pt idx="40867">
                  <c:v>408.669999999773</c:v>
                </c:pt>
                <c:pt idx="40868">
                  <c:v>408.679999999773</c:v>
                </c:pt>
                <c:pt idx="40869">
                  <c:v>408.689999999773</c:v>
                </c:pt>
                <c:pt idx="40870">
                  <c:v>408.699999999773</c:v>
                </c:pt>
                <c:pt idx="40871">
                  <c:v>408.709999999773</c:v>
                </c:pt>
                <c:pt idx="40872">
                  <c:v>408.719999999773</c:v>
                </c:pt>
                <c:pt idx="40873">
                  <c:v>408.729999999773</c:v>
                </c:pt>
                <c:pt idx="40874">
                  <c:v>408.7399999997729</c:v>
                </c:pt>
                <c:pt idx="40875">
                  <c:v>408.749999999773</c:v>
                </c:pt>
                <c:pt idx="40876">
                  <c:v>408.759999999773</c:v>
                </c:pt>
                <c:pt idx="40877">
                  <c:v>408.769999999773</c:v>
                </c:pt>
                <c:pt idx="40878">
                  <c:v>408.779999999773</c:v>
                </c:pt>
                <c:pt idx="40879">
                  <c:v>408.789999999773</c:v>
                </c:pt>
                <c:pt idx="40880">
                  <c:v>408.7999999997729</c:v>
                </c:pt>
                <c:pt idx="40881">
                  <c:v>408.8099999997731</c:v>
                </c:pt>
                <c:pt idx="40882">
                  <c:v>408.819999999773</c:v>
                </c:pt>
                <c:pt idx="40883">
                  <c:v>408.829999999773</c:v>
                </c:pt>
                <c:pt idx="40884">
                  <c:v>408.839999999773</c:v>
                </c:pt>
                <c:pt idx="40885">
                  <c:v>408.849999999773</c:v>
                </c:pt>
                <c:pt idx="40886">
                  <c:v>408.859999999773</c:v>
                </c:pt>
                <c:pt idx="40887">
                  <c:v>408.869999999773</c:v>
                </c:pt>
                <c:pt idx="40888">
                  <c:v>408.879999999773</c:v>
                </c:pt>
                <c:pt idx="40889">
                  <c:v>408.889999999773</c:v>
                </c:pt>
                <c:pt idx="40890">
                  <c:v>408.899999999773</c:v>
                </c:pt>
                <c:pt idx="40891">
                  <c:v>408.909999999773</c:v>
                </c:pt>
                <c:pt idx="40892">
                  <c:v>408.9199999997729</c:v>
                </c:pt>
                <c:pt idx="40893">
                  <c:v>408.9299999997729</c:v>
                </c:pt>
                <c:pt idx="40894">
                  <c:v>408.939999999773</c:v>
                </c:pt>
                <c:pt idx="40895">
                  <c:v>408.949999999773</c:v>
                </c:pt>
                <c:pt idx="40896">
                  <c:v>408.959999999773</c:v>
                </c:pt>
                <c:pt idx="40897">
                  <c:v>408.969999999773</c:v>
                </c:pt>
                <c:pt idx="40898">
                  <c:v>408.979999999773</c:v>
                </c:pt>
                <c:pt idx="40899">
                  <c:v>408.9899999997729</c:v>
                </c:pt>
                <c:pt idx="40900">
                  <c:v>408.999999999773</c:v>
                </c:pt>
                <c:pt idx="40901">
                  <c:v>409.009999999773</c:v>
                </c:pt>
                <c:pt idx="40902">
                  <c:v>409.019999999773</c:v>
                </c:pt>
                <c:pt idx="40903">
                  <c:v>409.029999999773</c:v>
                </c:pt>
                <c:pt idx="40904">
                  <c:v>409.039999999773</c:v>
                </c:pt>
                <c:pt idx="40905">
                  <c:v>409.049999999773</c:v>
                </c:pt>
                <c:pt idx="40906">
                  <c:v>409.059999999772</c:v>
                </c:pt>
                <c:pt idx="40907">
                  <c:v>409.0699999997721</c:v>
                </c:pt>
                <c:pt idx="40908">
                  <c:v>409.079999999772</c:v>
                </c:pt>
                <c:pt idx="40909">
                  <c:v>409.089999999772</c:v>
                </c:pt>
                <c:pt idx="40910">
                  <c:v>409.099999999772</c:v>
                </c:pt>
                <c:pt idx="40911">
                  <c:v>409.109999999772</c:v>
                </c:pt>
                <c:pt idx="40912">
                  <c:v>409.119999999772</c:v>
                </c:pt>
                <c:pt idx="40913">
                  <c:v>409.129999999772</c:v>
                </c:pt>
                <c:pt idx="40914">
                  <c:v>409.139999999772</c:v>
                </c:pt>
                <c:pt idx="40915">
                  <c:v>409.149999999772</c:v>
                </c:pt>
                <c:pt idx="40916">
                  <c:v>409.1599999997721</c:v>
                </c:pt>
                <c:pt idx="40917">
                  <c:v>409.169999999772</c:v>
                </c:pt>
                <c:pt idx="40918">
                  <c:v>409.179999999772</c:v>
                </c:pt>
                <c:pt idx="40919">
                  <c:v>409.189999999772</c:v>
                </c:pt>
                <c:pt idx="40920">
                  <c:v>409.199999999772</c:v>
                </c:pt>
                <c:pt idx="40921">
                  <c:v>409.209999999772</c:v>
                </c:pt>
                <c:pt idx="40922">
                  <c:v>409.219999999772</c:v>
                </c:pt>
                <c:pt idx="40923">
                  <c:v>409.229999999772</c:v>
                </c:pt>
                <c:pt idx="40924">
                  <c:v>409.239999999772</c:v>
                </c:pt>
                <c:pt idx="40925">
                  <c:v>409.249999999772</c:v>
                </c:pt>
                <c:pt idx="40926">
                  <c:v>409.259999999772</c:v>
                </c:pt>
                <c:pt idx="40927">
                  <c:v>409.269999999772</c:v>
                </c:pt>
                <c:pt idx="40928">
                  <c:v>409.279999999772</c:v>
                </c:pt>
                <c:pt idx="40929">
                  <c:v>409.289999999772</c:v>
                </c:pt>
                <c:pt idx="40930">
                  <c:v>409.299999999772</c:v>
                </c:pt>
                <c:pt idx="40931">
                  <c:v>409.309999999772</c:v>
                </c:pt>
                <c:pt idx="40932">
                  <c:v>409.3199999997721</c:v>
                </c:pt>
                <c:pt idx="40933">
                  <c:v>409.329999999772</c:v>
                </c:pt>
                <c:pt idx="40934">
                  <c:v>409.339999999772</c:v>
                </c:pt>
                <c:pt idx="40935">
                  <c:v>409.349999999772</c:v>
                </c:pt>
                <c:pt idx="40936">
                  <c:v>409.359999999772</c:v>
                </c:pt>
                <c:pt idx="40937">
                  <c:v>409.369999999772</c:v>
                </c:pt>
                <c:pt idx="40938">
                  <c:v>409.379999999772</c:v>
                </c:pt>
                <c:pt idx="40939">
                  <c:v>409.389999999772</c:v>
                </c:pt>
                <c:pt idx="40940">
                  <c:v>409.399999999772</c:v>
                </c:pt>
                <c:pt idx="40941">
                  <c:v>409.409999999772</c:v>
                </c:pt>
                <c:pt idx="40942">
                  <c:v>409.419999999772</c:v>
                </c:pt>
                <c:pt idx="40943">
                  <c:v>409.429999999772</c:v>
                </c:pt>
                <c:pt idx="40944">
                  <c:v>409.4399999997719</c:v>
                </c:pt>
                <c:pt idx="40945">
                  <c:v>409.449999999772</c:v>
                </c:pt>
                <c:pt idx="40946">
                  <c:v>409.459999999772</c:v>
                </c:pt>
                <c:pt idx="40947">
                  <c:v>409.469999999772</c:v>
                </c:pt>
                <c:pt idx="40948">
                  <c:v>409.479999999772</c:v>
                </c:pt>
                <c:pt idx="40949">
                  <c:v>409.489999999772</c:v>
                </c:pt>
                <c:pt idx="40950">
                  <c:v>409.4999999997719</c:v>
                </c:pt>
                <c:pt idx="40951">
                  <c:v>409.509999999772</c:v>
                </c:pt>
                <c:pt idx="40952">
                  <c:v>409.519999999772</c:v>
                </c:pt>
                <c:pt idx="40953">
                  <c:v>409.529999999772</c:v>
                </c:pt>
                <c:pt idx="40954">
                  <c:v>409.539999999772</c:v>
                </c:pt>
                <c:pt idx="40955">
                  <c:v>409.549999999772</c:v>
                </c:pt>
                <c:pt idx="40956">
                  <c:v>409.559999999772</c:v>
                </c:pt>
                <c:pt idx="40957">
                  <c:v>409.5699999997721</c:v>
                </c:pt>
                <c:pt idx="40958">
                  <c:v>409.579999999772</c:v>
                </c:pt>
                <c:pt idx="40959">
                  <c:v>409.589999999772</c:v>
                </c:pt>
                <c:pt idx="40960">
                  <c:v>409.599999999772</c:v>
                </c:pt>
                <c:pt idx="40961">
                  <c:v>409.609999999772</c:v>
                </c:pt>
                <c:pt idx="40962">
                  <c:v>409.619999999772</c:v>
                </c:pt>
                <c:pt idx="40963">
                  <c:v>409.629999999772</c:v>
                </c:pt>
                <c:pt idx="40964">
                  <c:v>409.639999999772</c:v>
                </c:pt>
                <c:pt idx="40965">
                  <c:v>409.649999999772</c:v>
                </c:pt>
                <c:pt idx="40966">
                  <c:v>409.6599999997721</c:v>
                </c:pt>
                <c:pt idx="40967">
                  <c:v>409.669999999772</c:v>
                </c:pt>
                <c:pt idx="40968">
                  <c:v>409.679999999772</c:v>
                </c:pt>
                <c:pt idx="40969">
                  <c:v>409.689999999772</c:v>
                </c:pt>
                <c:pt idx="40970">
                  <c:v>409.699999999772</c:v>
                </c:pt>
                <c:pt idx="40971">
                  <c:v>409.709999999772</c:v>
                </c:pt>
                <c:pt idx="40972">
                  <c:v>409.719999999772</c:v>
                </c:pt>
                <c:pt idx="40973">
                  <c:v>409.729999999772</c:v>
                </c:pt>
                <c:pt idx="40974">
                  <c:v>409.739999999772</c:v>
                </c:pt>
                <c:pt idx="40975">
                  <c:v>409.749999999772</c:v>
                </c:pt>
                <c:pt idx="40976">
                  <c:v>409.759999999772</c:v>
                </c:pt>
                <c:pt idx="40977">
                  <c:v>409.769999999772</c:v>
                </c:pt>
                <c:pt idx="40978">
                  <c:v>409.779999999772</c:v>
                </c:pt>
                <c:pt idx="40979">
                  <c:v>409.789999999772</c:v>
                </c:pt>
                <c:pt idx="40980">
                  <c:v>409.799999999772</c:v>
                </c:pt>
                <c:pt idx="40981">
                  <c:v>409.809999999772</c:v>
                </c:pt>
                <c:pt idx="40982">
                  <c:v>409.8199999997721</c:v>
                </c:pt>
                <c:pt idx="40983">
                  <c:v>409.829999999772</c:v>
                </c:pt>
                <c:pt idx="40984">
                  <c:v>409.839999999772</c:v>
                </c:pt>
                <c:pt idx="40985">
                  <c:v>409.849999999772</c:v>
                </c:pt>
                <c:pt idx="40986">
                  <c:v>409.859999999772</c:v>
                </c:pt>
                <c:pt idx="40987">
                  <c:v>409.869999999772</c:v>
                </c:pt>
                <c:pt idx="40988">
                  <c:v>409.879999999772</c:v>
                </c:pt>
                <c:pt idx="40989">
                  <c:v>409.889999999772</c:v>
                </c:pt>
                <c:pt idx="40990">
                  <c:v>409.899999999772</c:v>
                </c:pt>
                <c:pt idx="40991">
                  <c:v>409.909999999772</c:v>
                </c:pt>
                <c:pt idx="40992">
                  <c:v>409.919999999772</c:v>
                </c:pt>
                <c:pt idx="40993">
                  <c:v>409.929999999772</c:v>
                </c:pt>
                <c:pt idx="40994">
                  <c:v>409.9399999997719</c:v>
                </c:pt>
                <c:pt idx="40995">
                  <c:v>409.949999999772</c:v>
                </c:pt>
                <c:pt idx="40996">
                  <c:v>409.959999999772</c:v>
                </c:pt>
                <c:pt idx="40997">
                  <c:v>409.969999999772</c:v>
                </c:pt>
                <c:pt idx="40998">
                  <c:v>409.979999999772</c:v>
                </c:pt>
                <c:pt idx="40999">
                  <c:v>409.989999999772</c:v>
                </c:pt>
                <c:pt idx="41000">
                  <c:v>409.9999999997719</c:v>
                </c:pt>
                <c:pt idx="41001">
                  <c:v>410.009999999772</c:v>
                </c:pt>
                <c:pt idx="41002">
                  <c:v>410.019999999772</c:v>
                </c:pt>
                <c:pt idx="41003">
                  <c:v>410.029999999772</c:v>
                </c:pt>
                <c:pt idx="41004">
                  <c:v>410.039999999772</c:v>
                </c:pt>
                <c:pt idx="41005">
                  <c:v>410.049999999772</c:v>
                </c:pt>
                <c:pt idx="41006">
                  <c:v>410.059999999772</c:v>
                </c:pt>
                <c:pt idx="41007">
                  <c:v>410.0699999997721</c:v>
                </c:pt>
                <c:pt idx="41008">
                  <c:v>410.079999999772</c:v>
                </c:pt>
                <c:pt idx="41009">
                  <c:v>410.089999999772</c:v>
                </c:pt>
                <c:pt idx="41010">
                  <c:v>410.099999999772</c:v>
                </c:pt>
                <c:pt idx="41011">
                  <c:v>410.109999999772</c:v>
                </c:pt>
                <c:pt idx="41012">
                  <c:v>410.119999999772</c:v>
                </c:pt>
                <c:pt idx="41013">
                  <c:v>410.129999999772</c:v>
                </c:pt>
                <c:pt idx="41014">
                  <c:v>410.139999999772</c:v>
                </c:pt>
                <c:pt idx="41015">
                  <c:v>410.149999999772</c:v>
                </c:pt>
                <c:pt idx="41016">
                  <c:v>410.159999999771</c:v>
                </c:pt>
                <c:pt idx="41017">
                  <c:v>410.169999999771</c:v>
                </c:pt>
                <c:pt idx="41018">
                  <c:v>410.179999999771</c:v>
                </c:pt>
                <c:pt idx="41019">
                  <c:v>410.189999999771</c:v>
                </c:pt>
                <c:pt idx="41020">
                  <c:v>410.199999999771</c:v>
                </c:pt>
                <c:pt idx="41021">
                  <c:v>410.209999999771</c:v>
                </c:pt>
                <c:pt idx="41022">
                  <c:v>410.219999999771</c:v>
                </c:pt>
                <c:pt idx="41023">
                  <c:v>410.229999999771</c:v>
                </c:pt>
                <c:pt idx="41024">
                  <c:v>410.239999999771</c:v>
                </c:pt>
                <c:pt idx="41025">
                  <c:v>410.249999999771</c:v>
                </c:pt>
                <c:pt idx="41026">
                  <c:v>410.2599999997711</c:v>
                </c:pt>
                <c:pt idx="41027">
                  <c:v>410.269999999771</c:v>
                </c:pt>
                <c:pt idx="41028">
                  <c:v>410.279999999771</c:v>
                </c:pt>
                <c:pt idx="41029">
                  <c:v>410.289999999771</c:v>
                </c:pt>
                <c:pt idx="41030">
                  <c:v>410.299999999771</c:v>
                </c:pt>
                <c:pt idx="41031">
                  <c:v>410.309999999771</c:v>
                </c:pt>
                <c:pt idx="41032">
                  <c:v>410.3199999997711</c:v>
                </c:pt>
                <c:pt idx="41033">
                  <c:v>410.329999999771</c:v>
                </c:pt>
                <c:pt idx="41034">
                  <c:v>410.339999999771</c:v>
                </c:pt>
                <c:pt idx="41035">
                  <c:v>410.349999999771</c:v>
                </c:pt>
                <c:pt idx="41036">
                  <c:v>410.359999999771</c:v>
                </c:pt>
                <c:pt idx="41037">
                  <c:v>410.369999999771</c:v>
                </c:pt>
                <c:pt idx="41038">
                  <c:v>410.379999999771</c:v>
                </c:pt>
                <c:pt idx="41039">
                  <c:v>410.389999999771</c:v>
                </c:pt>
                <c:pt idx="41040">
                  <c:v>410.399999999771</c:v>
                </c:pt>
                <c:pt idx="41041">
                  <c:v>410.409999999771</c:v>
                </c:pt>
                <c:pt idx="41042">
                  <c:v>410.419999999771</c:v>
                </c:pt>
                <c:pt idx="41043">
                  <c:v>410.4299999997709</c:v>
                </c:pt>
                <c:pt idx="41044">
                  <c:v>410.4399999997709</c:v>
                </c:pt>
                <c:pt idx="41045">
                  <c:v>410.449999999771</c:v>
                </c:pt>
                <c:pt idx="41046">
                  <c:v>410.459999999771</c:v>
                </c:pt>
                <c:pt idx="41047">
                  <c:v>410.469999999771</c:v>
                </c:pt>
                <c:pt idx="41048">
                  <c:v>410.479999999771</c:v>
                </c:pt>
                <c:pt idx="41049">
                  <c:v>410.489999999771</c:v>
                </c:pt>
                <c:pt idx="41050">
                  <c:v>410.4999999997709</c:v>
                </c:pt>
                <c:pt idx="41051">
                  <c:v>410.5099999997711</c:v>
                </c:pt>
                <c:pt idx="41052">
                  <c:v>410.519999999771</c:v>
                </c:pt>
                <c:pt idx="41053">
                  <c:v>410.529999999771</c:v>
                </c:pt>
                <c:pt idx="41054">
                  <c:v>410.539999999771</c:v>
                </c:pt>
                <c:pt idx="41055">
                  <c:v>410.549999999771</c:v>
                </c:pt>
                <c:pt idx="41056">
                  <c:v>410.559999999771</c:v>
                </c:pt>
                <c:pt idx="41057">
                  <c:v>410.5699999997711</c:v>
                </c:pt>
                <c:pt idx="41058">
                  <c:v>410.579999999771</c:v>
                </c:pt>
                <c:pt idx="41059">
                  <c:v>410.589999999771</c:v>
                </c:pt>
                <c:pt idx="41060">
                  <c:v>410.599999999771</c:v>
                </c:pt>
                <c:pt idx="41061">
                  <c:v>410.609999999771</c:v>
                </c:pt>
                <c:pt idx="41062">
                  <c:v>410.619999999771</c:v>
                </c:pt>
                <c:pt idx="41063">
                  <c:v>410.629999999771</c:v>
                </c:pt>
                <c:pt idx="41064">
                  <c:v>410.639999999771</c:v>
                </c:pt>
                <c:pt idx="41065">
                  <c:v>410.649999999771</c:v>
                </c:pt>
                <c:pt idx="41066">
                  <c:v>410.659999999771</c:v>
                </c:pt>
                <c:pt idx="41067">
                  <c:v>410.669999999771</c:v>
                </c:pt>
                <c:pt idx="41068">
                  <c:v>410.679999999771</c:v>
                </c:pt>
                <c:pt idx="41069">
                  <c:v>410.689999999771</c:v>
                </c:pt>
                <c:pt idx="41070">
                  <c:v>410.699999999771</c:v>
                </c:pt>
                <c:pt idx="41071">
                  <c:v>410.709999999771</c:v>
                </c:pt>
                <c:pt idx="41072">
                  <c:v>410.719999999771</c:v>
                </c:pt>
                <c:pt idx="41073">
                  <c:v>410.729999999771</c:v>
                </c:pt>
                <c:pt idx="41074">
                  <c:v>410.739999999771</c:v>
                </c:pt>
                <c:pt idx="41075">
                  <c:v>410.749999999771</c:v>
                </c:pt>
                <c:pt idx="41076">
                  <c:v>410.7599999997711</c:v>
                </c:pt>
                <c:pt idx="41077">
                  <c:v>410.769999999771</c:v>
                </c:pt>
                <c:pt idx="41078">
                  <c:v>410.779999999771</c:v>
                </c:pt>
                <c:pt idx="41079">
                  <c:v>410.789999999771</c:v>
                </c:pt>
                <c:pt idx="41080">
                  <c:v>410.799999999771</c:v>
                </c:pt>
                <c:pt idx="41081">
                  <c:v>410.809999999771</c:v>
                </c:pt>
                <c:pt idx="41082">
                  <c:v>410.8199999997711</c:v>
                </c:pt>
                <c:pt idx="41083">
                  <c:v>410.829999999771</c:v>
                </c:pt>
                <c:pt idx="41084">
                  <c:v>410.839999999771</c:v>
                </c:pt>
                <c:pt idx="41085">
                  <c:v>410.849999999771</c:v>
                </c:pt>
                <c:pt idx="41086">
                  <c:v>410.859999999771</c:v>
                </c:pt>
                <c:pt idx="41087">
                  <c:v>410.869999999771</c:v>
                </c:pt>
                <c:pt idx="41088">
                  <c:v>410.879999999771</c:v>
                </c:pt>
                <c:pt idx="41089">
                  <c:v>410.889999999771</c:v>
                </c:pt>
                <c:pt idx="41090">
                  <c:v>410.899999999771</c:v>
                </c:pt>
                <c:pt idx="41091">
                  <c:v>410.909999999771</c:v>
                </c:pt>
                <c:pt idx="41092">
                  <c:v>410.919999999771</c:v>
                </c:pt>
                <c:pt idx="41093">
                  <c:v>410.9299999997709</c:v>
                </c:pt>
                <c:pt idx="41094">
                  <c:v>410.9399999997709</c:v>
                </c:pt>
                <c:pt idx="41095">
                  <c:v>410.949999999771</c:v>
                </c:pt>
                <c:pt idx="41096">
                  <c:v>410.959999999771</c:v>
                </c:pt>
                <c:pt idx="41097">
                  <c:v>410.969999999771</c:v>
                </c:pt>
                <c:pt idx="41098">
                  <c:v>410.979999999771</c:v>
                </c:pt>
                <c:pt idx="41099">
                  <c:v>410.989999999771</c:v>
                </c:pt>
                <c:pt idx="41100">
                  <c:v>410.9999999997709</c:v>
                </c:pt>
                <c:pt idx="41101">
                  <c:v>411.0099999997711</c:v>
                </c:pt>
                <c:pt idx="41102">
                  <c:v>411.019999999771</c:v>
                </c:pt>
                <c:pt idx="41103">
                  <c:v>411.029999999771</c:v>
                </c:pt>
                <c:pt idx="41104">
                  <c:v>411.039999999771</c:v>
                </c:pt>
                <c:pt idx="41105">
                  <c:v>411.049999999771</c:v>
                </c:pt>
                <c:pt idx="41106">
                  <c:v>411.059999999771</c:v>
                </c:pt>
                <c:pt idx="41107">
                  <c:v>411.0699999997711</c:v>
                </c:pt>
                <c:pt idx="41108">
                  <c:v>411.079999999771</c:v>
                </c:pt>
                <c:pt idx="41109">
                  <c:v>411.089999999771</c:v>
                </c:pt>
                <c:pt idx="41110">
                  <c:v>411.099999999771</c:v>
                </c:pt>
                <c:pt idx="41111">
                  <c:v>411.109999999771</c:v>
                </c:pt>
                <c:pt idx="41112">
                  <c:v>411.119999999771</c:v>
                </c:pt>
                <c:pt idx="41113">
                  <c:v>411.129999999771</c:v>
                </c:pt>
                <c:pt idx="41114">
                  <c:v>411.139999999771</c:v>
                </c:pt>
                <c:pt idx="41115">
                  <c:v>411.149999999771</c:v>
                </c:pt>
                <c:pt idx="41116">
                  <c:v>411.159999999771</c:v>
                </c:pt>
                <c:pt idx="41117">
                  <c:v>411.169999999771</c:v>
                </c:pt>
                <c:pt idx="41118">
                  <c:v>411.179999999771</c:v>
                </c:pt>
                <c:pt idx="41119">
                  <c:v>411.189999999771</c:v>
                </c:pt>
                <c:pt idx="41120">
                  <c:v>411.199999999771</c:v>
                </c:pt>
                <c:pt idx="41121">
                  <c:v>411.209999999771</c:v>
                </c:pt>
                <c:pt idx="41122">
                  <c:v>411.219999999771</c:v>
                </c:pt>
                <c:pt idx="41123">
                  <c:v>411.229999999771</c:v>
                </c:pt>
                <c:pt idx="41124">
                  <c:v>411.239999999771</c:v>
                </c:pt>
                <c:pt idx="41125">
                  <c:v>411.249999999771</c:v>
                </c:pt>
                <c:pt idx="41126">
                  <c:v>411.25999999977</c:v>
                </c:pt>
                <c:pt idx="41127">
                  <c:v>411.2699999997701</c:v>
                </c:pt>
                <c:pt idx="41128">
                  <c:v>411.27999999977</c:v>
                </c:pt>
                <c:pt idx="41129">
                  <c:v>411.28999999977</c:v>
                </c:pt>
                <c:pt idx="41130">
                  <c:v>411.29999999977</c:v>
                </c:pt>
                <c:pt idx="41131">
                  <c:v>411.30999999977</c:v>
                </c:pt>
                <c:pt idx="41132">
                  <c:v>411.31999999977</c:v>
                </c:pt>
                <c:pt idx="41133">
                  <c:v>411.32999999977</c:v>
                </c:pt>
                <c:pt idx="41134">
                  <c:v>411.33999999977</c:v>
                </c:pt>
                <c:pt idx="41135">
                  <c:v>411.34999999977</c:v>
                </c:pt>
                <c:pt idx="41136">
                  <c:v>411.3599999997701</c:v>
                </c:pt>
                <c:pt idx="41137">
                  <c:v>411.36999999977</c:v>
                </c:pt>
                <c:pt idx="41138">
                  <c:v>411.37999999977</c:v>
                </c:pt>
                <c:pt idx="41139">
                  <c:v>411.38999999977</c:v>
                </c:pt>
                <c:pt idx="41140">
                  <c:v>411.39999999977</c:v>
                </c:pt>
                <c:pt idx="41141">
                  <c:v>411.40999999977</c:v>
                </c:pt>
                <c:pt idx="41142">
                  <c:v>411.41999999977</c:v>
                </c:pt>
                <c:pt idx="41143">
                  <c:v>411.42999999977</c:v>
                </c:pt>
                <c:pt idx="41144">
                  <c:v>411.43999999977</c:v>
                </c:pt>
                <c:pt idx="41145">
                  <c:v>411.44999999977</c:v>
                </c:pt>
                <c:pt idx="41146">
                  <c:v>411.45999999977</c:v>
                </c:pt>
                <c:pt idx="41147">
                  <c:v>411.46999999977</c:v>
                </c:pt>
                <c:pt idx="41148">
                  <c:v>411.47999999977</c:v>
                </c:pt>
                <c:pt idx="41149">
                  <c:v>411.48999999977</c:v>
                </c:pt>
                <c:pt idx="41150">
                  <c:v>411.49999999977</c:v>
                </c:pt>
                <c:pt idx="41151">
                  <c:v>411.50999999977</c:v>
                </c:pt>
                <c:pt idx="41152">
                  <c:v>411.5199999997701</c:v>
                </c:pt>
                <c:pt idx="41153">
                  <c:v>411.52999999977</c:v>
                </c:pt>
                <c:pt idx="41154">
                  <c:v>411.53999999977</c:v>
                </c:pt>
                <c:pt idx="41155">
                  <c:v>411.54999999977</c:v>
                </c:pt>
                <c:pt idx="41156">
                  <c:v>411.55999999977</c:v>
                </c:pt>
                <c:pt idx="41157">
                  <c:v>411.56999999977</c:v>
                </c:pt>
                <c:pt idx="41158">
                  <c:v>411.57999999977</c:v>
                </c:pt>
                <c:pt idx="41159">
                  <c:v>411.58999999977</c:v>
                </c:pt>
                <c:pt idx="41160">
                  <c:v>411.59999999977</c:v>
                </c:pt>
                <c:pt idx="41161">
                  <c:v>411.6099999997701</c:v>
                </c:pt>
                <c:pt idx="41162">
                  <c:v>411.61999999977</c:v>
                </c:pt>
                <c:pt idx="41163">
                  <c:v>411.62999999977</c:v>
                </c:pt>
                <c:pt idx="41164">
                  <c:v>411.63999999977</c:v>
                </c:pt>
                <c:pt idx="41165">
                  <c:v>411.6499999997701</c:v>
                </c:pt>
                <c:pt idx="41166">
                  <c:v>411.65999999977</c:v>
                </c:pt>
                <c:pt idx="41167">
                  <c:v>411.6699999997701</c:v>
                </c:pt>
                <c:pt idx="41168">
                  <c:v>411.67999999977</c:v>
                </c:pt>
                <c:pt idx="41169">
                  <c:v>411.68999999977</c:v>
                </c:pt>
                <c:pt idx="41170">
                  <c:v>411.69999999977</c:v>
                </c:pt>
                <c:pt idx="41171">
                  <c:v>411.70999999977</c:v>
                </c:pt>
                <c:pt idx="41172">
                  <c:v>411.71999999977</c:v>
                </c:pt>
                <c:pt idx="41173">
                  <c:v>411.72999999977</c:v>
                </c:pt>
                <c:pt idx="41174">
                  <c:v>411.73999999977</c:v>
                </c:pt>
                <c:pt idx="41175">
                  <c:v>411.74999999977</c:v>
                </c:pt>
                <c:pt idx="41176">
                  <c:v>411.75999999977</c:v>
                </c:pt>
                <c:pt idx="41177">
                  <c:v>411.7699999997701</c:v>
                </c:pt>
                <c:pt idx="41178">
                  <c:v>411.77999999977</c:v>
                </c:pt>
                <c:pt idx="41179">
                  <c:v>411.78999999977</c:v>
                </c:pt>
                <c:pt idx="41180">
                  <c:v>411.79999999977</c:v>
                </c:pt>
                <c:pt idx="41181">
                  <c:v>411.80999999977</c:v>
                </c:pt>
                <c:pt idx="41182">
                  <c:v>411.81999999977</c:v>
                </c:pt>
                <c:pt idx="41183">
                  <c:v>411.82999999977</c:v>
                </c:pt>
                <c:pt idx="41184">
                  <c:v>411.83999999977</c:v>
                </c:pt>
                <c:pt idx="41185">
                  <c:v>411.84999999977</c:v>
                </c:pt>
                <c:pt idx="41186">
                  <c:v>411.8599999997701</c:v>
                </c:pt>
                <c:pt idx="41187">
                  <c:v>411.86999999977</c:v>
                </c:pt>
                <c:pt idx="41188">
                  <c:v>411.87999999977</c:v>
                </c:pt>
                <c:pt idx="41189">
                  <c:v>411.88999999977</c:v>
                </c:pt>
                <c:pt idx="41190">
                  <c:v>411.89999999977</c:v>
                </c:pt>
                <c:pt idx="41191">
                  <c:v>411.90999999977</c:v>
                </c:pt>
                <c:pt idx="41192">
                  <c:v>411.91999999977</c:v>
                </c:pt>
                <c:pt idx="41193">
                  <c:v>411.92999999977</c:v>
                </c:pt>
                <c:pt idx="41194">
                  <c:v>411.93999999977</c:v>
                </c:pt>
                <c:pt idx="41195">
                  <c:v>411.94999999977</c:v>
                </c:pt>
                <c:pt idx="41196">
                  <c:v>411.95999999977</c:v>
                </c:pt>
                <c:pt idx="41197">
                  <c:v>411.96999999977</c:v>
                </c:pt>
                <c:pt idx="41198">
                  <c:v>411.97999999977</c:v>
                </c:pt>
                <c:pt idx="41199">
                  <c:v>411.98999999977</c:v>
                </c:pt>
                <c:pt idx="41200">
                  <c:v>411.99999999977</c:v>
                </c:pt>
                <c:pt idx="41201">
                  <c:v>412.00999999977</c:v>
                </c:pt>
                <c:pt idx="41202">
                  <c:v>412.0199999997701</c:v>
                </c:pt>
                <c:pt idx="41203">
                  <c:v>412.02999999977</c:v>
                </c:pt>
                <c:pt idx="41204">
                  <c:v>412.03999999977</c:v>
                </c:pt>
                <c:pt idx="41205">
                  <c:v>412.04999999977</c:v>
                </c:pt>
                <c:pt idx="41206">
                  <c:v>412.05999999977</c:v>
                </c:pt>
                <c:pt idx="41207">
                  <c:v>412.06999999977</c:v>
                </c:pt>
                <c:pt idx="41208">
                  <c:v>412.07999999977</c:v>
                </c:pt>
                <c:pt idx="41209">
                  <c:v>412.08999999977</c:v>
                </c:pt>
                <c:pt idx="41210">
                  <c:v>412.09999999977</c:v>
                </c:pt>
                <c:pt idx="41211">
                  <c:v>412.1099999997701</c:v>
                </c:pt>
                <c:pt idx="41212">
                  <c:v>412.11999999977</c:v>
                </c:pt>
                <c:pt idx="41213">
                  <c:v>412.12999999977</c:v>
                </c:pt>
                <c:pt idx="41214">
                  <c:v>412.13999999977</c:v>
                </c:pt>
                <c:pt idx="41215">
                  <c:v>412.1499999997701</c:v>
                </c:pt>
                <c:pt idx="41216">
                  <c:v>412.15999999977</c:v>
                </c:pt>
                <c:pt idx="41217">
                  <c:v>412.1699999997701</c:v>
                </c:pt>
                <c:pt idx="41218">
                  <c:v>412.17999999977</c:v>
                </c:pt>
                <c:pt idx="41219">
                  <c:v>412.18999999977</c:v>
                </c:pt>
                <c:pt idx="41220">
                  <c:v>412.19999999977</c:v>
                </c:pt>
                <c:pt idx="41221">
                  <c:v>412.20999999977</c:v>
                </c:pt>
                <c:pt idx="41222">
                  <c:v>412.21999999977</c:v>
                </c:pt>
                <c:pt idx="41223">
                  <c:v>412.22999999977</c:v>
                </c:pt>
                <c:pt idx="41224">
                  <c:v>412.23999999977</c:v>
                </c:pt>
                <c:pt idx="41225">
                  <c:v>412.24999999977</c:v>
                </c:pt>
                <c:pt idx="41226">
                  <c:v>412.25999999977</c:v>
                </c:pt>
                <c:pt idx="41227">
                  <c:v>412.2699999997701</c:v>
                </c:pt>
                <c:pt idx="41228">
                  <c:v>412.27999999977</c:v>
                </c:pt>
                <c:pt idx="41229">
                  <c:v>412.28999999977</c:v>
                </c:pt>
                <c:pt idx="41230">
                  <c:v>412.29999999977</c:v>
                </c:pt>
                <c:pt idx="41231">
                  <c:v>412.30999999977</c:v>
                </c:pt>
                <c:pt idx="41232">
                  <c:v>412.31999999977</c:v>
                </c:pt>
                <c:pt idx="41233">
                  <c:v>412.32999999977</c:v>
                </c:pt>
                <c:pt idx="41234">
                  <c:v>412.33999999977</c:v>
                </c:pt>
                <c:pt idx="41235">
                  <c:v>412.34999999977</c:v>
                </c:pt>
                <c:pt idx="41236">
                  <c:v>412.359999999769</c:v>
                </c:pt>
                <c:pt idx="41237">
                  <c:v>412.3699999997691</c:v>
                </c:pt>
                <c:pt idx="41238">
                  <c:v>412.379999999769</c:v>
                </c:pt>
                <c:pt idx="41239">
                  <c:v>412.389999999769</c:v>
                </c:pt>
                <c:pt idx="41240">
                  <c:v>412.399999999769</c:v>
                </c:pt>
                <c:pt idx="41241">
                  <c:v>412.409999999769</c:v>
                </c:pt>
                <c:pt idx="41242">
                  <c:v>412.419999999769</c:v>
                </c:pt>
                <c:pt idx="41243">
                  <c:v>412.429999999769</c:v>
                </c:pt>
                <c:pt idx="41244">
                  <c:v>412.439999999769</c:v>
                </c:pt>
                <c:pt idx="41245">
                  <c:v>412.449999999769</c:v>
                </c:pt>
                <c:pt idx="41246">
                  <c:v>412.459999999769</c:v>
                </c:pt>
                <c:pt idx="41247">
                  <c:v>412.469999999769</c:v>
                </c:pt>
                <c:pt idx="41248">
                  <c:v>412.479999999769</c:v>
                </c:pt>
                <c:pt idx="41249">
                  <c:v>412.489999999769</c:v>
                </c:pt>
                <c:pt idx="41250">
                  <c:v>412.499999999769</c:v>
                </c:pt>
                <c:pt idx="41251">
                  <c:v>412.509999999769</c:v>
                </c:pt>
                <c:pt idx="41252">
                  <c:v>412.5199999997691</c:v>
                </c:pt>
                <c:pt idx="41253">
                  <c:v>412.529999999769</c:v>
                </c:pt>
                <c:pt idx="41254">
                  <c:v>412.539999999769</c:v>
                </c:pt>
                <c:pt idx="41255">
                  <c:v>412.549999999769</c:v>
                </c:pt>
                <c:pt idx="41256">
                  <c:v>412.5599999997691</c:v>
                </c:pt>
                <c:pt idx="41257">
                  <c:v>412.569999999769</c:v>
                </c:pt>
                <c:pt idx="41258">
                  <c:v>412.579999999769</c:v>
                </c:pt>
                <c:pt idx="41259">
                  <c:v>412.589999999769</c:v>
                </c:pt>
                <c:pt idx="41260">
                  <c:v>412.599999999769</c:v>
                </c:pt>
                <c:pt idx="41261">
                  <c:v>412.609999999769</c:v>
                </c:pt>
                <c:pt idx="41262">
                  <c:v>412.6199999997691</c:v>
                </c:pt>
                <c:pt idx="41263">
                  <c:v>412.629999999769</c:v>
                </c:pt>
                <c:pt idx="41264">
                  <c:v>412.639999999769</c:v>
                </c:pt>
                <c:pt idx="41265">
                  <c:v>412.649999999769</c:v>
                </c:pt>
                <c:pt idx="41266">
                  <c:v>412.659999999769</c:v>
                </c:pt>
                <c:pt idx="41267">
                  <c:v>412.669999999769</c:v>
                </c:pt>
                <c:pt idx="41268">
                  <c:v>412.679999999769</c:v>
                </c:pt>
                <c:pt idx="41269">
                  <c:v>412.6899999997691</c:v>
                </c:pt>
                <c:pt idx="41270">
                  <c:v>412.699999999769</c:v>
                </c:pt>
                <c:pt idx="41271">
                  <c:v>412.709999999769</c:v>
                </c:pt>
                <c:pt idx="41272">
                  <c:v>412.719999999769</c:v>
                </c:pt>
                <c:pt idx="41273">
                  <c:v>412.729999999769</c:v>
                </c:pt>
                <c:pt idx="41274">
                  <c:v>412.739999999769</c:v>
                </c:pt>
                <c:pt idx="41275">
                  <c:v>412.7499999997691</c:v>
                </c:pt>
                <c:pt idx="41276">
                  <c:v>412.759999999769</c:v>
                </c:pt>
                <c:pt idx="41277">
                  <c:v>412.7699999997691</c:v>
                </c:pt>
                <c:pt idx="41278">
                  <c:v>412.779999999769</c:v>
                </c:pt>
                <c:pt idx="41279">
                  <c:v>412.789999999769</c:v>
                </c:pt>
                <c:pt idx="41280">
                  <c:v>412.799999999769</c:v>
                </c:pt>
                <c:pt idx="41281">
                  <c:v>412.8099999997691</c:v>
                </c:pt>
                <c:pt idx="41282">
                  <c:v>412.819999999769</c:v>
                </c:pt>
                <c:pt idx="41283">
                  <c:v>412.829999999769</c:v>
                </c:pt>
                <c:pt idx="41284">
                  <c:v>412.839999999769</c:v>
                </c:pt>
                <c:pt idx="41285">
                  <c:v>412.849999999769</c:v>
                </c:pt>
                <c:pt idx="41286">
                  <c:v>412.859999999769</c:v>
                </c:pt>
                <c:pt idx="41287">
                  <c:v>412.8699999997691</c:v>
                </c:pt>
                <c:pt idx="41288">
                  <c:v>412.879999999769</c:v>
                </c:pt>
                <c:pt idx="41289">
                  <c:v>412.889999999769</c:v>
                </c:pt>
                <c:pt idx="41290">
                  <c:v>412.899999999769</c:v>
                </c:pt>
                <c:pt idx="41291">
                  <c:v>412.909999999769</c:v>
                </c:pt>
                <c:pt idx="41292">
                  <c:v>412.919999999769</c:v>
                </c:pt>
                <c:pt idx="41293">
                  <c:v>412.929999999769</c:v>
                </c:pt>
                <c:pt idx="41294">
                  <c:v>412.939999999769</c:v>
                </c:pt>
                <c:pt idx="41295">
                  <c:v>412.949999999769</c:v>
                </c:pt>
                <c:pt idx="41296">
                  <c:v>412.959999999769</c:v>
                </c:pt>
                <c:pt idx="41297">
                  <c:v>412.969999999769</c:v>
                </c:pt>
                <c:pt idx="41298">
                  <c:v>412.979999999769</c:v>
                </c:pt>
                <c:pt idx="41299">
                  <c:v>412.989999999769</c:v>
                </c:pt>
                <c:pt idx="41300">
                  <c:v>412.999999999769</c:v>
                </c:pt>
                <c:pt idx="41301">
                  <c:v>413.009999999769</c:v>
                </c:pt>
                <c:pt idx="41302">
                  <c:v>413.0199999997691</c:v>
                </c:pt>
                <c:pt idx="41303">
                  <c:v>413.029999999769</c:v>
                </c:pt>
                <c:pt idx="41304">
                  <c:v>413.039999999769</c:v>
                </c:pt>
                <c:pt idx="41305">
                  <c:v>413.049999999769</c:v>
                </c:pt>
                <c:pt idx="41306">
                  <c:v>413.0599999997691</c:v>
                </c:pt>
                <c:pt idx="41307">
                  <c:v>413.069999999769</c:v>
                </c:pt>
                <c:pt idx="41308">
                  <c:v>413.079999999769</c:v>
                </c:pt>
                <c:pt idx="41309">
                  <c:v>413.089999999769</c:v>
                </c:pt>
                <c:pt idx="41310">
                  <c:v>413.099999999769</c:v>
                </c:pt>
                <c:pt idx="41311">
                  <c:v>413.109999999769</c:v>
                </c:pt>
                <c:pt idx="41312">
                  <c:v>413.1199999997691</c:v>
                </c:pt>
                <c:pt idx="41313">
                  <c:v>413.129999999769</c:v>
                </c:pt>
                <c:pt idx="41314">
                  <c:v>413.139999999769</c:v>
                </c:pt>
                <c:pt idx="41315">
                  <c:v>413.149999999769</c:v>
                </c:pt>
                <c:pt idx="41316">
                  <c:v>413.159999999769</c:v>
                </c:pt>
                <c:pt idx="41317">
                  <c:v>413.169999999769</c:v>
                </c:pt>
                <c:pt idx="41318">
                  <c:v>413.179999999769</c:v>
                </c:pt>
                <c:pt idx="41319">
                  <c:v>413.1899999997691</c:v>
                </c:pt>
                <c:pt idx="41320">
                  <c:v>413.199999999769</c:v>
                </c:pt>
                <c:pt idx="41321">
                  <c:v>413.209999999769</c:v>
                </c:pt>
                <c:pt idx="41322">
                  <c:v>413.219999999769</c:v>
                </c:pt>
                <c:pt idx="41323">
                  <c:v>413.229999999769</c:v>
                </c:pt>
                <c:pt idx="41324">
                  <c:v>413.239999999769</c:v>
                </c:pt>
                <c:pt idx="41325">
                  <c:v>413.2499999997691</c:v>
                </c:pt>
                <c:pt idx="41326">
                  <c:v>413.259999999769</c:v>
                </c:pt>
                <c:pt idx="41327">
                  <c:v>413.2699999997691</c:v>
                </c:pt>
                <c:pt idx="41328">
                  <c:v>413.279999999769</c:v>
                </c:pt>
                <c:pt idx="41329">
                  <c:v>413.289999999769</c:v>
                </c:pt>
                <c:pt idx="41330">
                  <c:v>413.299999999769</c:v>
                </c:pt>
                <c:pt idx="41331">
                  <c:v>413.3099999997691</c:v>
                </c:pt>
                <c:pt idx="41332">
                  <c:v>413.319999999769</c:v>
                </c:pt>
                <c:pt idx="41333">
                  <c:v>413.329999999769</c:v>
                </c:pt>
                <c:pt idx="41334">
                  <c:v>413.339999999769</c:v>
                </c:pt>
                <c:pt idx="41335">
                  <c:v>413.349999999769</c:v>
                </c:pt>
                <c:pt idx="41336">
                  <c:v>413.359999999769</c:v>
                </c:pt>
                <c:pt idx="41337">
                  <c:v>413.3699999997691</c:v>
                </c:pt>
                <c:pt idx="41338">
                  <c:v>413.379999999769</c:v>
                </c:pt>
                <c:pt idx="41339">
                  <c:v>413.389999999769</c:v>
                </c:pt>
                <c:pt idx="41340">
                  <c:v>413.399999999769</c:v>
                </c:pt>
                <c:pt idx="41341">
                  <c:v>413.409999999769</c:v>
                </c:pt>
                <c:pt idx="41342">
                  <c:v>413.419999999769</c:v>
                </c:pt>
                <c:pt idx="41343">
                  <c:v>413.429999999769</c:v>
                </c:pt>
                <c:pt idx="41344">
                  <c:v>413.439999999769</c:v>
                </c:pt>
                <c:pt idx="41345">
                  <c:v>413.449999999769</c:v>
                </c:pt>
                <c:pt idx="41346">
                  <c:v>413.459999999768</c:v>
                </c:pt>
                <c:pt idx="41347">
                  <c:v>413.469999999768</c:v>
                </c:pt>
                <c:pt idx="41348">
                  <c:v>413.479999999768</c:v>
                </c:pt>
                <c:pt idx="41349">
                  <c:v>413.489999999768</c:v>
                </c:pt>
                <c:pt idx="41350">
                  <c:v>413.499999999768</c:v>
                </c:pt>
                <c:pt idx="41351">
                  <c:v>413.509999999768</c:v>
                </c:pt>
                <c:pt idx="41352">
                  <c:v>413.519999999768</c:v>
                </c:pt>
                <c:pt idx="41353">
                  <c:v>413.529999999768</c:v>
                </c:pt>
                <c:pt idx="41354">
                  <c:v>413.539999999768</c:v>
                </c:pt>
                <c:pt idx="41355">
                  <c:v>413.549999999768</c:v>
                </c:pt>
                <c:pt idx="41356">
                  <c:v>413.559999999768</c:v>
                </c:pt>
                <c:pt idx="41357">
                  <c:v>413.569999999768</c:v>
                </c:pt>
                <c:pt idx="41358">
                  <c:v>413.579999999768</c:v>
                </c:pt>
                <c:pt idx="41359">
                  <c:v>413.589999999768</c:v>
                </c:pt>
                <c:pt idx="41360">
                  <c:v>413.599999999768</c:v>
                </c:pt>
                <c:pt idx="41361">
                  <c:v>413.609999999768</c:v>
                </c:pt>
                <c:pt idx="41362">
                  <c:v>413.6199999997681</c:v>
                </c:pt>
                <c:pt idx="41363">
                  <c:v>413.629999999768</c:v>
                </c:pt>
                <c:pt idx="41364">
                  <c:v>413.639999999768</c:v>
                </c:pt>
                <c:pt idx="41365">
                  <c:v>413.649999999768</c:v>
                </c:pt>
                <c:pt idx="41366">
                  <c:v>413.659999999768</c:v>
                </c:pt>
                <c:pt idx="41367">
                  <c:v>413.669999999768</c:v>
                </c:pt>
                <c:pt idx="41368">
                  <c:v>413.679999999768</c:v>
                </c:pt>
                <c:pt idx="41369">
                  <c:v>413.689999999768</c:v>
                </c:pt>
                <c:pt idx="41370">
                  <c:v>413.699999999768</c:v>
                </c:pt>
                <c:pt idx="41371">
                  <c:v>413.709999999768</c:v>
                </c:pt>
                <c:pt idx="41372">
                  <c:v>413.719999999768</c:v>
                </c:pt>
                <c:pt idx="41373">
                  <c:v>413.729999999768</c:v>
                </c:pt>
                <c:pt idx="41374">
                  <c:v>413.739999999768</c:v>
                </c:pt>
                <c:pt idx="41375">
                  <c:v>413.749999999768</c:v>
                </c:pt>
                <c:pt idx="41376">
                  <c:v>413.759999999768</c:v>
                </c:pt>
                <c:pt idx="41377">
                  <c:v>413.769999999768</c:v>
                </c:pt>
                <c:pt idx="41378">
                  <c:v>413.779999999768</c:v>
                </c:pt>
                <c:pt idx="41379">
                  <c:v>413.789999999768</c:v>
                </c:pt>
                <c:pt idx="41380">
                  <c:v>413.799999999768</c:v>
                </c:pt>
                <c:pt idx="41381">
                  <c:v>413.809999999768</c:v>
                </c:pt>
                <c:pt idx="41382">
                  <c:v>413.819999999768</c:v>
                </c:pt>
                <c:pt idx="41383">
                  <c:v>413.829999999768</c:v>
                </c:pt>
                <c:pt idx="41384">
                  <c:v>413.839999999768</c:v>
                </c:pt>
                <c:pt idx="41385">
                  <c:v>413.849999999768</c:v>
                </c:pt>
                <c:pt idx="41386">
                  <c:v>413.859999999768</c:v>
                </c:pt>
                <c:pt idx="41387">
                  <c:v>413.8699999997681</c:v>
                </c:pt>
                <c:pt idx="41388">
                  <c:v>413.879999999768</c:v>
                </c:pt>
                <c:pt idx="41389">
                  <c:v>413.889999999768</c:v>
                </c:pt>
                <c:pt idx="41390">
                  <c:v>413.899999999768</c:v>
                </c:pt>
                <c:pt idx="41391">
                  <c:v>413.909999999768</c:v>
                </c:pt>
                <c:pt idx="41392">
                  <c:v>413.919999999768</c:v>
                </c:pt>
                <c:pt idx="41393">
                  <c:v>413.929999999768</c:v>
                </c:pt>
                <c:pt idx="41394">
                  <c:v>413.939999999768</c:v>
                </c:pt>
                <c:pt idx="41395">
                  <c:v>413.949999999768</c:v>
                </c:pt>
                <c:pt idx="41396">
                  <c:v>413.959999999768</c:v>
                </c:pt>
                <c:pt idx="41397">
                  <c:v>413.969999999768</c:v>
                </c:pt>
                <c:pt idx="41398">
                  <c:v>413.979999999768</c:v>
                </c:pt>
                <c:pt idx="41399">
                  <c:v>413.989999999768</c:v>
                </c:pt>
                <c:pt idx="41400">
                  <c:v>413.999999999768</c:v>
                </c:pt>
                <c:pt idx="41401">
                  <c:v>414.009999999768</c:v>
                </c:pt>
                <c:pt idx="41402">
                  <c:v>414.019999999768</c:v>
                </c:pt>
                <c:pt idx="41403">
                  <c:v>414.029999999768</c:v>
                </c:pt>
                <c:pt idx="41404">
                  <c:v>414.039999999768</c:v>
                </c:pt>
                <c:pt idx="41405">
                  <c:v>414.049999999768</c:v>
                </c:pt>
                <c:pt idx="41406">
                  <c:v>414.059999999768</c:v>
                </c:pt>
                <c:pt idx="41407">
                  <c:v>414.069999999768</c:v>
                </c:pt>
                <c:pt idx="41408">
                  <c:v>414.079999999768</c:v>
                </c:pt>
                <c:pt idx="41409">
                  <c:v>414.089999999768</c:v>
                </c:pt>
                <c:pt idx="41410">
                  <c:v>414.099999999768</c:v>
                </c:pt>
                <c:pt idx="41411">
                  <c:v>414.109999999768</c:v>
                </c:pt>
                <c:pt idx="41412">
                  <c:v>414.1199999997681</c:v>
                </c:pt>
                <c:pt idx="41413">
                  <c:v>414.129999999768</c:v>
                </c:pt>
                <c:pt idx="41414">
                  <c:v>414.139999999768</c:v>
                </c:pt>
                <c:pt idx="41415">
                  <c:v>414.149999999768</c:v>
                </c:pt>
                <c:pt idx="41416">
                  <c:v>414.159999999768</c:v>
                </c:pt>
                <c:pt idx="41417">
                  <c:v>414.169999999768</c:v>
                </c:pt>
                <c:pt idx="41418">
                  <c:v>414.179999999768</c:v>
                </c:pt>
                <c:pt idx="41419">
                  <c:v>414.189999999768</c:v>
                </c:pt>
                <c:pt idx="41420">
                  <c:v>414.199999999768</c:v>
                </c:pt>
                <c:pt idx="41421">
                  <c:v>414.209999999768</c:v>
                </c:pt>
                <c:pt idx="41422">
                  <c:v>414.219999999768</c:v>
                </c:pt>
                <c:pt idx="41423">
                  <c:v>414.229999999768</c:v>
                </c:pt>
                <c:pt idx="41424">
                  <c:v>414.239999999768</c:v>
                </c:pt>
                <c:pt idx="41425">
                  <c:v>414.249999999768</c:v>
                </c:pt>
                <c:pt idx="41426">
                  <c:v>414.259999999768</c:v>
                </c:pt>
                <c:pt idx="41427">
                  <c:v>414.269999999768</c:v>
                </c:pt>
                <c:pt idx="41428">
                  <c:v>414.279999999768</c:v>
                </c:pt>
                <c:pt idx="41429">
                  <c:v>414.289999999768</c:v>
                </c:pt>
                <c:pt idx="41430">
                  <c:v>414.299999999768</c:v>
                </c:pt>
                <c:pt idx="41431">
                  <c:v>414.309999999768</c:v>
                </c:pt>
                <c:pt idx="41432">
                  <c:v>414.319999999768</c:v>
                </c:pt>
                <c:pt idx="41433">
                  <c:v>414.329999999768</c:v>
                </c:pt>
                <c:pt idx="41434">
                  <c:v>414.339999999768</c:v>
                </c:pt>
                <c:pt idx="41435">
                  <c:v>414.349999999768</c:v>
                </c:pt>
                <c:pt idx="41436">
                  <c:v>414.359999999768</c:v>
                </c:pt>
                <c:pt idx="41437">
                  <c:v>414.3699999997681</c:v>
                </c:pt>
                <c:pt idx="41438">
                  <c:v>414.379999999768</c:v>
                </c:pt>
                <c:pt idx="41439">
                  <c:v>414.389999999768</c:v>
                </c:pt>
                <c:pt idx="41440">
                  <c:v>414.399999999768</c:v>
                </c:pt>
                <c:pt idx="41441">
                  <c:v>414.409999999768</c:v>
                </c:pt>
                <c:pt idx="41442">
                  <c:v>414.419999999768</c:v>
                </c:pt>
                <c:pt idx="41443">
                  <c:v>414.429999999768</c:v>
                </c:pt>
                <c:pt idx="41444">
                  <c:v>414.439999999768</c:v>
                </c:pt>
                <c:pt idx="41445">
                  <c:v>414.449999999768</c:v>
                </c:pt>
                <c:pt idx="41446">
                  <c:v>414.459999999768</c:v>
                </c:pt>
                <c:pt idx="41447">
                  <c:v>414.469999999768</c:v>
                </c:pt>
                <c:pt idx="41448">
                  <c:v>414.479999999768</c:v>
                </c:pt>
                <c:pt idx="41449">
                  <c:v>414.489999999768</c:v>
                </c:pt>
                <c:pt idx="41450">
                  <c:v>414.499999999768</c:v>
                </c:pt>
                <c:pt idx="41451">
                  <c:v>414.509999999768</c:v>
                </c:pt>
                <c:pt idx="41452">
                  <c:v>414.519999999768</c:v>
                </c:pt>
                <c:pt idx="41453">
                  <c:v>414.529999999768</c:v>
                </c:pt>
                <c:pt idx="41454">
                  <c:v>414.539999999768</c:v>
                </c:pt>
                <c:pt idx="41455">
                  <c:v>414.549999999768</c:v>
                </c:pt>
                <c:pt idx="41456">
                  <c:v>414.559999999767</c:v>
                </c:pt>
                <c:pt idx="41457">
                  <c:v>414.5699999997671</c:v>
                </c:pt>
                <c:pt idx="41458">
                  <c:v>414.579999999767</c:v>
                </c:pt>
                <c:pt idx="41459">
                  <c:v>414.589999999767</c:v>
                </c:pt>
                <c:pt idx="41460">
                  <c:v>414.599999999767</c:v>
                </c:pt>
                <c:pt idx="41461">
                  <c:v>414.609999999767</c:v>
                </c:pt>
                <c:pt idx="41462">
                  <c:v>414.619999999767</c:v>
                </c:pt>
                <c:pt idx="41463">
                  <c:v>414.6299999997671</c:v>
                </c:pt>
                <c:pt idx="41464">
                  <c:v>414.6399999997671</c:v>
                </c:pt>
                <c:pt idx="41465">
                  <c:v>414.649999999767</c:v>
                </c:pt>
                <c:pt idx="41466">
                  <c:v>414.659999999767</c:v>
                </c:pt>
                <c:pt idx="41467">
                  <c:v>414.669999999767</c:v>
                </c:pt>
                <c:pt idx="41468">
                  <c:v>414.679999999767</c:v>
                </c:pt>
                <c:pt idx="41469">
                  <c:v>414.689999999767</c:v>
                </c:pt>
                <c:pt idx="41470">
                  <c:v>414.6999999997671</c:v>
                </c:pt>
                <c:pt idx="41471">
                  <c:v>414.709999999767</c:v>
                </c:pt>
                <c:pt idx="41472">
                  <c:v>414.7199999997671</c:v>
                </c:pt>
                <c:pt idx="41473">
                  <c:v>414.729999999767</c:v>
                </c:pt>
                <c:pt idx="41474">
                  <c:v>414.739999999767</c:v>
                </c:pt>
                <c:pt idx="41475">
                  <c:v>414.749999999767</c:v>
                </c:pt>
                <c:pt idx="41476">
                  <c:v>414.7599999997671</c:v>
                </c:pt>
                <c:pt idx="41477">
                  <c:v>414.769999999767</c:v>
                </c:pt>
                <c:pt idx="41478">
                  <c:v>414.7799999997671</c:v>
                </c:pt>
                <c:pt idx="41479">
                  <c:v>414.789999999767</c:v>
                </c:pt>
                <c:pt idx="41480">
                  <c:v>414.799999999767</c:v>
                </c:pt>
                <c:pt idx="41481">
                  <c:v>414.809999999767</c:v>
                </c:pt>
                <c:pt idx="41482">
                  <c:v>414.8199999997671</c:v>
                </c:pt>
                <c:pt idx="41483">
                  <c:v>414.829999999767</c:v>
                </c:pt>
                <c:pt idx="41484">
                  <c:v>414.839999999767</c:v>
                </c:pt>
                <c:pt idx="41485">
                  <c:v>414.849999999767</c:v>
                </c:pt>
                <c:pt idx="41486">
                  <c:v>414.859999999767</c:v>
                </c:pt>
                <c:pt idx="41487">
                  <c:v>414.869999999767</c:v>
                </c:pt>
                <c:pt idx="41488">
                  <c:v>414.8799999997671</c:v>
                </c:pt>
                <c:pt idx="41489">
                  <c:v>414.8899999997671</c:v>
                </c:pt>
                <c:pt idx="41490">
                  <c:v>414.899999999767</c:v>
                </c:pt>
                <c:pt idx="41491">
                  <c:v>414.909999999767</c:v>
                </c:pt>
                <c:pt idx="41492">
                  <c:v>414.919999999767</c:v>
                </c:pt>
                <c:pt idx="41493">
                  <c:v>414.929999999767</c:v>
                </c:pt>
                <c:pt idx="41494">
                  <c:v>414.939999999767</c:v>
                </c:pt>
                <c:pt idx="41495">
                  <c:v>414.9499999997671</c:v>
                </c:pt>
                <c:pt idx="41496">
                  <c:v>414.959999999767</c:v>
                </c:pt>
                <c:pt idx="41497">
                  <c:v>414.9699999997671</c:v>
                </c:pt>
                <c:pt idx="41498">
                  <c:v>414.979999999767</c:v>
                </c:pt>
                <c:pt idx="41499">
                  <c:v>414.989999999767</c:v>
                </c:pt>
                <c:pt idx="41500">
                  <c:v>414.999999999767</c:v>
                </c:pt>
                <c:pt idx="41501">
                  <c:v>415.0099999997671</c:v>
                </c:pt>
                <c:pt idx="41502">
                  <c:v>415.019999999767</c:v>
                </c:pt>
                <c:pt idx="41503">
                  <c:v>415.0299999997671</c:v>
                </c:pt>
                <c:pt idx="41504">
                  <c:v>415.039999999767</c:v>
                </c:pt>
                <c:pt idx="41505">
                  <c:v>415.049999999767</c:v>
                </c:pt>
                <c:pt idx="41506">
                  <c:v>415.059999999767</c:v>
                </c:pt>
                <c:pt idx="41507">
                  <c:v>415.0699999997671</c:v>
                </c:pt>
                <c:pt idx="41508">
                  <c:v>415.079999999767</c:v>
                </c:pt>
                <c:pt idx="41509">
                  <c:v>415.089999999767</c:v>
                </c:pt>
                <c:pt idx="41510">
                  <c:v>415.099999999767</c:v>
                </c:pt>
                <c:pt idx="41511">
                  <c:v>415.109999999767</c:v>
                </c:pt>
                <c:pt idx="41512">
                  <c:v>415.119999999767</c:v>
                </c:pt>
                <c:pt idx="41513">
                  <c:v>415.1299999997671</c:v>
                </c:pt>
                <c:pt idx="41514">
                  <c:v>415.1399999997671</c:v>
                </c:pt>
                <c:pt idx="41515">
                  <c:v>415.149999999767</c:v>
                </c:pt>
                <c:pt idx="41516">
                  <c:v>415.159999999767</c:v>
                </c:pt>
                <c:pt idx="41517">
                  <c:v>415.169999999767</c:v>
                </c:pt>
                <c:pt idx="41518">
                  <c:v>415.179999999767</c:v>
                </c:pt>
                <c:pt idx="41519">
                  <c:v>415.189999999767</c:v>
                </c:pt>
                <c:pt idx="41520">
                  <c:v>415.1999999997671</c:v>
                </c:pt>
                <c:pt idx="41521">
                  <c:v>415.209999999767</c:v>
                </c:pt>
                <c:pt idx="41522">
                  <c:v>415.2199999997671</c:v>
                </c:pt>
                <c:pt idx="41523">
                  <c:v>415.229999999767</c:v>
                </c:pt>
                <c:pt idx="41524">
                  <c:v>415.239999999767</c:v>
                </c:pt>
                <c:pt idx="41525">
                  <c:v>415.249999999767</c:v>
                </c:pt>
                <c:pt idx="41526">
                  <c:v>415.2599999997671</c:v>
                </c:pt>
                <c:pt idx="41527">
                  <c:v>415.269999999767</c:v>
                </c:pt>
                <c:pt idx="41528">
                  <c:v>415.2799999997671</c:v>
                </c:pt>
                <c:pt idx="41529">
                  <c:v>415.289999999767</c:v>
                </c:pt>
                <c:pt idx="41530">
                  <c:v>415.299999999767</c:v>
                </c:pt>
                <c:pt idx="41531">
                  <c:v>415.309999999767</c:v>
                </c:pt>
                <c:pt idx="41532">
                  <c:v>415.3199999997671</c:v>
                </c:pt>
                <c:pt idx="41533">
                  <c:v>415.329999999767</c:v>
                </c:pt>
                <c:pt idx="41534">
                  <c:v>415.339999999767</c:v>
                </c:pt>
                <c:pt idx="41535">
                  <c:v>415.349999999767</c:v>
                </c:pt>
                <c:pt idx="41536">
                  <c:v>415.359999999767</c:v>
                </c:pt>
                <c:pt idx="41537">
                  <c:v>415.369999999767</c:v>
                </c:pt>
                <c:pt idx="41538">
                  <c:v>415.3799999997671</c:v>
                </c:pt>
                <c:pt idx="41539">
                  <c:v>415.3899999997671</c:v>
                </c:pt>
                <c:pt idx="41540">
                  <c:v>415.399999999767</c:v>
                </c:pt>
                <c:pt idx="41541">
                  <c:v>415.409999999767</c:v>
                </c:pt>
                <c:pt idx="41542">
                  <c:v>415.419999999767</c:v>
                </c:pt>
                <c:pt idx="41543">
                  <c:v>415.429999999767</c:v>
                </c:pt>
                <c:pt idx="41544">
                  <c:v>415.439999999767</c:v>
                </c:pt>
                <c:pt idx="41545">
                  <c:v>415.4499999997671</c:v>
                </c:pt>
                <c:pt idx="41546">
                  <c:v>415.459999999767</c:v>
                </c:pt>
                <c:pt idx="41547">
                  <c:v>415.4699999997671</c:v>
                </c:pt>
                <c:pt idx="41548">
                  <c:v>415.479999999767</c:v>
                </c:pt>
                <c:pt idx="41549">
                  <c:v>415.489999999767</c:v>
                </c:pt>
                <c:pt idx="41550">
                  <c:v>415.499999999767</c:v>
                </c:pt>
                <c:pt idx="41551">
                  <c:v>415.5099999997671</c:v>
                </c:pt>
                <c:pt idx="41552">
                  <c:v>415.519999999767</c:v>
                </c:pt>
                <c:pt idx="41553">
                  <c:v>415.5299999997671</c:v>
                </c:pt>
                <c:pt idx="41554">
                  <c:v>415.539999999767</c:v>
                </c:pt>
                <c:pt idx="41555">
                  <c:v>415.549999999767</c:v>
                </c:pt>
                <c:pt idx="41556">
                  <c:v>415.559999999767</c:v>
                </c:pt>
                <c:pt idx="41557">
                  <c:v>415.5699999997671</c:v>
                </c:pt>
                <c:pt idx="41558">
                  <c:v>415.579999999767</c:v>
                </c:pt>
                <c:pt idx="41559">
                  <c:v>415.589999999767</c:v>
                </c:pt>
                <c:pt idx="41560">
                  <c:v>415.599999999767</c:v>
                </c:pt>
                <c:pt idx="41561">
                  <c:v>415.609999999767</c:v>
                </c:pt>
                <c:pt idx="41562">
                  <c:v>415.619999999767</c:v>
                </c:pt>
                <c:pt idx="41563">
                  <c:v>415.6299999997671</c:v>
                </c:pt>
                <c:pt idx="41564">
                  <c:v>415.6399999997671</c:v>
                </c:pt>
                <c:pt idx="41565">
                  <c:v>415.649999999767</c:v>
                </c:pt>
                <c:pt idx="41566">
                  <c:v>415.659999999766</c:v>
                </c:pt>
                <c:pt idx="41567">
                  <c:v>415.669999999766</c:v>
                </c:pt>
                <c:pt idx="41568">
                  <c:v>415.679999999766</c:v>
                </c:pt>
                <c:pt idx="41569">
                  <c:v>415.689999999766</c:v>
                </c:pt>
                <c:pt idx="41570">
                  <c:v>415.699999999766</c:v>
                </c:pt>
                <c:pt idx="41571">
                  <c:v>415.709999999766</c:v>
                </c:pt>
                <c:pt idx="41572">
                  <c:v>415.719999999766</c:v>
                </c:pt>
                <c:pt idx="41573">
                  <c:v>415.729999999766</c:v>
                </c:pt>
                <c:pt idx="41574">
                  <c:v>415.739999999766</c:v>
                </c:pt>
                <c:pt idx="41575">
                  <c:v>415.749999999766</c:v>
                </c:pt>
                <c:pt idx="41576">
                  <c:v>415.759999999766</c:v>
                </c:pt>
                <c:pt idx="41577">
                  <c:v>415.769999999766</c:v>
                </c:pt>
                <c:pt idx="41578">
                  <c:v>415.779999999766</c:v>
                </c:pt>
                <c:pt idx="41579">
                  <c:v>415.789999999766</c:v>
                </c:pt>
                <c:pt idx="41580">
                  <c:v>415.799999999766</c:v>
                </c:pt>
                <c:pt idx="41581">
                  <c:v>415.809999999766</c:v>
                </c:pt>
                <c:pt idx="41582">
                  <c:v>415.8199999997661</c:v>
                </c:pt>
                <c:pt idx="41583">
                  <c:v>415.829999999766</c:v>
                </c:pt>
                <c:pt idx="41584">
                  <c:v>415.839999999766</c:v>
                </c:pt>
                <c:pt idx="41585">
                  <c:v>415.849999999766</c:v>
                </c:pt>
                <c:pt idx="41586">
                  <c:v>415.859999999766</c:v>
                </c:pt>
                <c:pt idx="41587">
                  <c:v>415.869999999766</c:v>
                </c:pt>
                <c:pt idx="41588">
                  <c:v>415.8799999997661</c:v>
                </c:pt>
                <c:pt idx="41589">
                  <c:v>415.889999999766</c:v>
                </c:pt>
                <c:pt idx="41590">
                  <c:v>415.899999999766</c:v>
                </c:pt>
                <c:pt idx="41591">
                  <c:v>415.909999999766</c:v>
                </c:pt>
                <c:pt idx="41592">
                  <c:v>415.919999999766</c:v>
                </c:pt>
                <c:pt idx="41593">
                  <c:v>415.929999999766</c:v>
                </c:pt>
                <c:pt idx="41594">
                  <c:v>415.939999999766</c:v>
                </c:pt>
                <c:pt idx="41595">
                  <c:v>415.949999999766</c:v>
                </c:pt>
                <c:pt idx="41596">
                  <c:v>415.959999999766</c:v>
                </c:pt>
                <c:pt idx="41597">
                  <c:v>415.969999999766</c:v>
                </c:pt>
                <c:pt idx="41598">
                  <c:v>415.979999999766</c:v>
                </c:pt>
                <c:pt idx="41599">
                  <c:v>415.989999999766</c:v>
                </c:pt>
                <c:pt idx="41600">
                  <c:v>415.999999999766</c:v>
                </c:pt>
                <c:pt idx="41601">
                  <c:v>416.009999999766</c:v>
                </c:pt>
                <c:pt idx="41602">
                  <c:v>416.019999999766</c:v>
                </c:pt>
                <c:pt idx="41603">
                  <c:v>416.029999999766</c:v>
                </c:pt>
                <c:pt idx="41604">
                  <c:v>416.039999999766</c:v>
                </c:pt>
                <c:pt idx="41605">
                  <c:v>416.049999999766</c:v>
                </c:pt>
                <c:pt idx="41606">
                  <c:v>416.059999999766</c:v>
                </c:pt>
                <c:pt idx="41607">
                  <c:v>416.0699999997661</c:v>
                </c:pt>
                <c:pt idx="41608">
                  <c:v>416.079999999766</c:v>
                </c:pt>
                <c:pt idx="41609">
                  <c:v>416.089999999766</c:v>
                </c:pt>
                <c:pt idx="41610">
                  <c:v>416.099999999766</c:v>
                </c:pt>
                <c:pt idx="41611">
                  <c:v>416.109999999766</c:v>
                </c:pt>
                <c:pt idx="41612">
                  <c:v>416.119999999766</c:v>
                </c:pt>
                <c:pt idx="41613">
                  <c:v>416.1299999997661</c:v>
                </c:pt>
                <c:pt idx="41614">
                  <c:v>416.139999999766</c:v>
                </c:pt>
                <c:pt idx="41615">
                  <c:v>416.149999999766</c:v>
                </c:pt>
                <c:pt idx="41616">
                  <c:v>416.159999999766</c:v>
                </c:pt>
                <c:pt idx="41617">
                  <c:v>416.169999999766</c:v>
                </c:pt>
                <c:pt idx="41618">
                  <c:v>416.179999999766</c:v>
                </c:pt>
                <c:pt idx="41619">
                  <c:v>416.189999999766</c:v>
                </c:pt>
                <c:pt idx="41620">
                  <c:v>416.199999999766</c:v>
                </c:pt>
                <c:pt idx="41621">
                  <c:v>416.209999999766</c:v>
                </c:pt>
                <c:pt idx="41622">
                  <c:v>416.219999999766</c:v>
                </c:pt>
                <c:pt idx="41623">
                  <c:v>416.229999999766</c:v>
                </c:pt>
                <c:pt idx="41624">
                  <c:v>416.239999999766</c:v>
                </c:pt>
                <c:pt idx="41625">
                  <c:v>416.249999999766</c:v>
                </c:pt>
                <c:pt idx="41626">
                  <c:v>416.259999999766</c:v>
                </c:pt>
                <c:pt idx="41627">
                  <c:v>416.269999999766</c:v>
                </c:pt>
                <c:pt idx="41628">
                  <c:v>416.279999999766</c:v>
                </c:pt>
                <c:pt idx="41629">
                  <c:v>416.289999999766</c:v>
                </c:pt>
                <c:pt idx="41630">
                  <c:v>416.299999999766</c:v>
                </c:pt>
                <c:pt idx="41631">
                  <c:v>416.309999999766</c:v>
                </c:pt>
                <c:pt idx="41632">
                  <c:v>416.3199999997661</c:v>
                </c:pt>
                <c:pt idx="41633">
                  <c:v>416.329999999766</c:v>
                </c:pt>
                <c:pt idx="41634">
                  <c:v>416.339999999766</c:v>
                </c:pt>
                <c:pt idx="41635">
                  <c:v>416.349999999766</c:v>
                </c:pt>
                <c:pt idx="41636">
                  <c:v>416.359999999766</c:v>
                </c:pt>
                <c:pt idx="41637">
                  <c:v>416.369999999766</c:v>
                </c:pt>
                <c:pt idx="41638">
                  <c:v>416.3799999997661</c:v>
                </c:pt>
                <c:pt idx="41639">
                  <c:v>416.389999999766</c:v>
                </c:pt>
                <c:pt idx="41640">
                  <c:v>416.399999999766</c:v>
                </c:pt>
                <c:pt idx="41641">
                  <c:v>416.409999999766</c:v>
                </c:pt>
                <c:pt idx="41642">
                  <c:v>416.419999999766</c:v>
                </c:pt>
                <c:pt idx="41643">
                  <c:v>416.429999999766</c:v>
                </c:pt>
                <c:pt idx="41644">
                  <c:v>416.439999999766</c:v>
                </c:pt>
                <c:pt idx="41645">
                  <c:v>416.449999999766</c:v>
                </c:pt>
                <c:pt idx="41646">
                  <c:v>416.459999999766</c:v>
                </c:pt>
                <c:pt idx="41647">
                  <c:v>416.469999999766</c:v>
                </c:pt>
                <c:pt idx="41648">
                  <c:v>416.479999999766</c:v>
                </c:pt>
                <c:pt idx="41649">
                  <c:v>416.489999999766</c:v>
                </c:pt>
                <c:pt idx="41650">
                  <c:v>416.499999999766</c:v>
                </c:pt>
                <c:pt idx="41651">
                  <c:v>416.509999999766</c:v>
                </c:pt>
                <c:pt idx="41652">
                  <c:v>416.519999999766</c:v>
                </c:pt>
                <c:pt idx="41653">
                  <c:v>416.529999999766</c:v>
                </c:pt>
                <c:pt idx="41654">
                  <c:v>416.539999999766</c:v>
                </c:pt>
                <c:pt idx="41655">
                  <c:v>416.549999999766</c:v>
                </c:pt>
                <c:pt idx="41656">
                  <c:v>416.559999999766</c:v>
                </c:pt>
                <c:pt idx="41657">
                  <c:v>416.5699999997661</c:v>
                </c:pt>
                <c:pt idx="41658">
                  <c:v>416.579999999766</c:v>
                </c:pt>
                <c:pt idx="41659">
                  <c:v>416.589999999766</c:v>
                </c:pt>
                <c:pt idx="41660">
                  <c:v>416.599999999766</c:v>
                </c:pt>
                <c:pt idx="41661">
                  <c:v>416.609999999766</c:v>
                </c:pt>
                <c:pt idx="41662">
                  <c:v>416.619999999766</c:v>
                </c:pt>
                <c:pt idx="41663">
                  <c:v>416.6299999997661</c:v>
                </c:pt>
                <c:pt idx="41664">
                  <c:v>416.639999999766</c:v>
                </c:pt>
                <c:pt idx="41665">
                  <c:v>416.649999999766</c:v>
                </c:pt>
                <c:pt idx="41666">
                  <c:v>416.659999999766</c:v>
                </c:pt>
                <c:pt idx="41667">
                  <c:v>416.669999999766</c:v>
                </c:pt>
                <c:pt idx="41668">
                  <c:v>416.679999999766</c:v>
                </c:pt>
                <c:pt idx="41669">
                  <c:v>416.689999999766</c:v>
                </c:pt>
                <c:pt idx="41670">
                  <c:v>416.699999999766</c:v>
                </c:pt>
                <c:pt idx="41671">
                  <c:v>416.709999999766</c:v>
                </c:pt>
                <c:pt idx="41672">
                  <c:v>416.719999999766</c:v>
                </c:pt>
                <c:pt idx="41673">
                  <c:v>416.729999999766</c:v>
                </c:pt>
                <c:pt idx="41674">
                  <c:v>416.739999999766</c:v>
                </c:pt>
                <c:pt idx="41675">
                  <c:v>416.749999999766</c:v>
                </c:pt>
                <c:pt idx="41676">
                  <c:v>416.759999999765</c:v>
                </c:pt>
                <c:pt idx="41677">
                  <c:v>416.769999999765</c:v>
                </c:pt>
                <c:pt idx="41678">
                  <c:v>416.779999999765</c:v>
                </c:pt>
                <c:pt idx="41679">
                  <c:v>416.789999999765</c:v>
                </c:pt>
                <c:pt idx="41680">
                  <c:v>416.799999999765</c:v>
                </c:pt>
                <c:pt idx="41681">
                  <c:v>416.809999999765</c:v>
                </c:pt>
                <c:pt idx="41682">
                  <c:v>416.819999999765</c:v>
                </c:pt>
                <c:pt idx="41683">
                  <c:v>416.829999999765</c:v>
                </c:pt>
                <c:pt idx="41684">
                  <c:v>416.839999999765</c:v>
                </c:pt>
                <c:pt idx="41685">
                  <c:v>416.849999999765</c:v>
                </c:pt>
                <c:pt idx="41686">
                  <c:v>416.859999999765</c:v>
                </c:pt>
                <c:pt idx="41687">
                  <c:v>416.869999999765</c:v>
                </c:pt>
                <c:pt idx="41688">
                  <c:v>416.879999999765</c:v>
                </c:pt>
                <c:pt idx="41689">
                  <c:v>416.889999999765</c:v>
                </c:pt>
                <c:pt idx="41690">
                  <c:v>416.899999999765</c:v>
                </c:pt>
                <c:pt idx="41691">
                  <c:v>416.909999999765</c:v>
                </c:pt>
                <c:pt idx="41692">
                  <c:v>416.9199999997651</c:v>
                </c:pt>
                <c:pt idx="41693">
                  <c:v>416.929999999765</c:v>
                </c:pt>
                <c:pt idx="41694">
                  <c:v>416.939999999765</c:v>
                </c:pt>
                <c:pt idx="41695">
                  <c:v>416.949999999765</c:v>
                </c:pt>
                <c:pt idx="41696">
                  <c:v>416.959999999765</c:v>
                </c:pt>
                <c:pt idx="41697">
                  <c:v>416.969999999765</c:v>
                </c:pt>
                <c:pt idx="41698">
                  <c:v>416.9799999997651</c:v>
                </c:pt>
                <c:pt idx="41699">
                  <c:v>416.989999999765</c:v>
                </c:pt>
                <c:pt idx="41700">
                  <c:v>416.999999999765</c:v>
                </c:pt>
                <c:pt idx="41701">
                  <c:v>417.009999999765</c:v>
                </c:pt>
                <c:pt idx="41702">
                  <c:v>417.019999999765</c:v>
                </c:pt>
                <c:pt idx="41703">
                  <c:v>417.029999999765</c:v>
                </c:pt>
                <c:pt idx="41704">
                  <c:v>417.039999999765</c:v>
                </c:pt>
                <c:pt idx="41705">
                  <c:v>417.049999999765</c:v>
                </c:pt>
                <c:pt idx="41706">
                  <c:v>417.059999999765</c:v>
                </c:pt>
                <c:pt idx="41707">
                  <c:v>417.069999999765</c:v>
                </c:pt>
                <c:pt idx="41708">
                  <c:v>417.079999999765</c:v>
                </c:pt>
                <c:pt idx="41709">
                  <c:v>417.089999999765</c:v>
                </c:pt>
                <c:pt idx="41710">
                  <c:v>417.099999999765</c:v>
                </c:pt>
                <c:pt idx="41711">
                  <c:v>417.109999999765</c:v>
                </c:pt>
                <c:pt idx="41712">
                  <c:v>417.119999999765</c:v>
                </c:pt>
                <c:pt idx="41713">
                  <c:v>417.129999999765</c:v>
                </c:pt>
                <c:pt idx="41714">
                  <c:v>417.139999999765</c:v>
                </c:pt>
                <c:pt idx="41715">
                  <c:v>417.149999999765</c:v>
                </c:pt>
                <c:pt idx="41716">
                  <c:v>417.159999999765</c:v>
                </c:pt>
                <c:pt idx="41717">
                  <c:v>417.1699999997651</c:v>
                </c:pt>
                <c:pt idx="41718">
                  <c:v>417.179999999765</c:v>
                </c:pt>
                <c:pt idx="41719">
                  <c:v>417.189999999765</c:v>
                </c:pt>
                <c:pt idx="41720">
                  <c:v>417.199999999765</c:v>
                </c:pt>
                <c:pt idx="41721">
                  <c:v>417.209999999765</c:v>
                </c:pt>
                <c:pt idx="41722">
                  <c:v>417.219999999765</c:v>
                </c:pt>
                <c:pt idx="41723">
                  <c:v>417.2299999997651</c:v>
                </c:pt>
                <c:pt idx="41724">
                  <c:v>417.239999999765</c:v>
                </c:pt>
                <c:pt idx="41725">
                  <c:v>417.249999999765</c:v>
                </c:pt>
                <c:pt idx="41726">
                  <c:v>417.259999999765</c:v>
                </c:pt>
                <c:pt idx="41727">
                  <c:v>417.269999999765</c:v>
                </c:pt>
                <c:pt idx="41728">
                  <c:v>417.279999999765</c:v>
                </c:pt>
                <c:pt idx="41729">
                  <c:v>417.289999999765</c:v>
                </c:pt>
                <c:pt idx="41730">
                  <c:v>417.299999999765</c:v>
                </c:pt>
                <c:pt idx="41731">
                  <c:v>417.309999999765</c:v>
                </c:pt>
                <c:pt idx="41732">
                  <c:v>417.319999999765</c:v>
                </c:pt>
                <c:pt idx="41733">
                  <c:v>417.329999999765</c:v>
                </c:pt>
                <c:pt idx="41734">
                  <c:v>417.339999999765</c:v>
                </c:pt>
                <c:pt idx="41735">
                  <c:v>417.349999999765</c:v>
                </c:pt>
                <c:pt idx="41736">
                  <c:v>417.359999999765</c:v>
                </c:pt>
                <c:pt idx="41737">
                  <c:v>417.369999999765</c:v>
                </c:pt>
                <c:pt idx="41738">
                  <c:v>417.379999999765</c:v>
                </c:pt>
                <c:pt idx="41739">
                  <c:v>417.389999999765</c:v>
                </c:pt>
                <c:pt idx="41740">
                  <c:v>417.399999999765</c:v>
                </c:pt>
                <c:pt idx="41741">
                  <c:v>417.409999999765</c:v>
                </c:pt>
                <c:pt idx="41742">
                  <c:v>417.4199999997651</c:v>
                </c:pt>
                <c:pt idx="41743">
                  <c:v>417.429999999765</c:v>
                </c:pt>
                <c:pt idx="41744">
                  <c:v>417.439999999765</c:v>
                </c:pt>
                <c:pt idx="41745">
                  <c:v>417.449999999765</c:v>
                </c:pt>
                <c:pt idx="41746">
                  <c:v>417.459999999765</c:v>
                </c:pt>
                <c:pt idx="41747">
                  <c:v>417.469999999765</c:v>
                </c:pt>
                <c:pt idx="41748">
                  <c:v>417.4799999997651</c:v>
                </c:pt>
                <c:pt idx="41749">
                  <c:v>417.489999999765</c:v>
                </c:pt>
                <c:pt idx="41750">
                  <c:v>417.499999999765</c:v>
                </c:pt>
                <c:pt idx="41751">
                  <c:v>417.509999999765</c:v>
                </c:pt>
                <c:pt idx="41752">
                  <c:v>417.519999999765</c:v>
                </c:pt>
                <c:pt idx="41753">
                  <c:v>417.529999999765</c:v>
                </c:pt>
                <c:pt idx="41754">
                  <c:v>417.539999999765</c:v>
                </c:pt>
                <c:pt idx="41755">
                  <c:v>417.549999999765</c:v>
                </c:pt>
                <c:pt idx="41756">
                  <c:v>417.559999999765</c:v>
                </c:pt>
                <c:pt idx="41757">
                  <c:v>417.569999999765</c:v>
                </c:pt>
                <c:pt idx="41758">
                  <c:v>417.579999999765</c:v>
                </c:pt>
                <c:pt idx="41759">
                  <c:v>417.589999999765</c:v>
                </c:pt>
                <c:pt idx="41760">
                  <c:v>417.599999999765</c:v>
                </c:pt>
                <c:pt idx="41761">
                  <c:v>417.609999999765</c:v>
                </c:pt>
                <c:pt idx="41762">
                  <c:v>417.619999999765</c:v>
                </c:pt>
                <c:pt idx="41763">
                  <c:v>417.629999999765</c:v>
                </c:pt>
                <c:pt idx="41764">
                  <c:v>417.639999999765</c:v>
                </c:pt>
                <c:pt idx="41765">
                  <c:v>417.649999999765</c:v>
                </c:pt>
                <c:pt idx="41766">
                  <c:v>417.659999999765</c:v>
                </c:pt>
                <c:pt idx="41767">
                  <c:v>417.6699999997651</c:v>
                </c:pt>
                <c:pt idx="41768">
                  <c:v>417.679999999765</c:v>
                </c:pt>
                <c:pt idx="41769">
                  <c:v>417.689999999765</c:v>
                </c:pt>
                <c:pt idx="41770">
                  <c:v>417.699999999765</c:v>
                </c:pt>
                <c:pt idx="41771">
                  <c:v>417.709999999765</c:v>
                </c:pt>
                <c:pt idx="41772">
                  <c:v>417.719999999765</c:v>
                </c:pt>
                <c:pt idx="41773">
                  <c:v>417.7299999997651</c:v>
                </c:pt>
                <c:pt idx="41774">
                  <c:v>417.739999999765</c:v>
                </c:pt>
                <c:pt idx="41775">
                  <c:v>417.749999999765</c:v>
                </c:pt>
                <c:pt idx="41776">
                  <c:v>417.759999999765</c:v>
                </c:pt>
                <c:pt idx="41777">
                  <c:v>417.769999999765</c:v>
                </c:pt>
                <c:pt idx="41778">
                  <c:v>417.779999999765</c:v>
                </c:pt>
                <c:pt idx="41779">
                  <c:v>417.789999999765</c:v>
                </c:pt>
                <c:pt idx="41780">
                  <c:v>417.799999999765</c:v>
                </c:pt>
                <c:pt idx="41781">
                  <c:v>417.809999999765</c:v>
                </c:pt>
                <c:pt idx="41782">
                  <c:v>417.819999999765</c:v>
                </c:pt>
                <c:pt idx="41783">
                  <c:v>417.829999999765</c:v>
                </c:pt>
                <c:pt idx="41784">
                  <c:v>417.839999999765</c:v>
                </c:pt>
                <c:pt idx="41785">
                  <c:v>417.849999999765</c:v>
                </c:pt>
                <c:pt idx="41786">
                  <c:v>417.859999999764</c:v>
                </c:pt>
                <c:pt idx="41787">
                  <c:v>417.8699999997641</c:v>
                </c:pt>
                <c:pt idx="41788">
                  <c:v>417.879999999764</c:v>
                </c:pt>
                <c:pt idx="41789">
                  <c:v>417.889999999764</c:v>
                </c:pt>
                <c:pt idx="41790">
                  <c:v>417.899999999764</c:v>
                </c:pt>
                <c:pt idx="41791">
                  <c:v>417.909999999764</c:v>
                </c:pt>
                <c:pt idx="41792">
                  <c:v>417.919999999764</c:v>
                </c:pt>
                <c:pt idx="41793">
                  <c:v>417.929999999764</c:v>
                </c:pt>
                <c:pt idx="41794">
                  <c:v>417.939999999764</c:v>
                </c:pt>
                <c:pt idx="41795">
                  <c:v>417.949999999764</c:v>
                </c:pt>
                <c:pt idx="41796">
                  <c:v>417.959999999764</c:v>
                </c:pt>
                <c:pt idx="41797">
                  <c:v>417.969999999764</c:v>
                </c:pt>
                <c:pt idx="41798">
                  <c:v>417.979999999764</c:v>
                </c:pt>
                <c:pt idx="41799">
                  <c:v>417.989999999764</c:v>
                </c:pt>
                <c:pt idx="41800">
                  <c:v>417.999999999764</c:v>
                </c:pt>
                <c:pt idx="41801">
                  <c:v>418.009999999764</c:v>
                </c:pt>
                <c:pt idx="41802">
                  <c:v>418.019999999764</c:v>
                </c:pt>
                <c:pt idx="41803">
                  <c:v>418.029999999764</c:v>
                </c:pt>
                <c:pt idx="41804">
                  <c:v>418.039999999764</c:v>
                </c:pt>
                <c:pt idx="41805">
                  <c:v>418.049999999764</c:v>
                </c:pt>
                <c:pt idx="41806">
                  <c:v>418.0599999997641</c:v>
                </c:pt>
                <c:pt idx="41807">
                  <c:v>418.069999999764</c:v>
                </c:pt>
                <c:pt idx="41808">
                  <c:v>418.0799999997641</c:v>
                </c:pt>
                <c:pt idx="41809">
                  <c:v>418.089999999764</c:v>
                </c:pt>
                <c:pt idx="41810">
                  <c:v>418.099999999764</c:v>
                </c:pt>
                <c:pt idx="41811">
                  <c:v>418.109999999764</c:v>
                </c:pt>
                <c:pt idx="41812">
                  <c:v>418.1199999997641</c:v>
                </c:pt>
                <c:pt idx="41813">
                  <c:v>418.129999999764</c:v>
                </c:pt>
                <c:pt idx="41814">
                  <c:v>418.139999999764</c:v>
                </c:pt>
                <c:pt idx="41815">
                  <c:v>418.149999999764</c:v>
                </c:pt>
                <c:pt idx="41816">
                  <c:v>418.159999999764</c:v>
                </c:pt>
                <c:pt idx="41817">
                  <c:v>418.169999999764</c:v>
                </c:pt>
                <c:pt idx="41818">
                  <c:v>418.1799999997641</c:v>
                </c:pt>
                <c:pt idx="41819">
                  <c:v>418.189999999764</c:v>
                </c:pt>
                <c:pt idx="41820">
                  <c:v>418.199999999764</c:v>
                </c:pt>
                <c:pt idx="41821">
                  <c:v>418.209999999764</c:v>
                </c:pt>
                <c:pt idx="41822">
                  <c:v>418.219999999764</c:v>
                </c:pt>
                <c:pt idx="41823">
                  <c:v>418.229999999764</c:v>
                </c:pt>
                <c:pt idx="41824">
                  <c:v>418.239999999764</c:v>
                </c:pt>
                <c:pt idx="41825">
                  <c:v>418.2499999997641</c:v>
                </c:pt>
                <c:pt idx="41826">
                  <c:v>418.259999999764</c:v>
                </c:pt>
                <c:pt idx="41827">
                  <c:v>418.269999999764</c:v>
                </c:pt>
                <c:pt idx="41828">
                  <c:v>418.279999999764</c:v>
                </c:pt>
                <c:pt idx="41829">
                  <c:v>418.289999999764</c:v>
                </c:pt>
                <c:pt idx="41830">
                  <c:v>418.299999999764</c:v>
                </c:pt>
                <c:pt idx="41831">
                  <c:v>418.3099999997641</c:v>
                </c:pt>
                <c:pt idx="41832">
                  <c:v>418.319999999764</c:v>
                </c:pt>
                <c:pt idx="41833">
                  <c:v>418.3299999997641</c:v>
                </c:pt>
                <c:pt idx="41834">
                  <c:v>418.339999999764</c:v>
                </c:pt>
                <c:pt idx="41835">
                  <c:v>418.349999999764</c:v>
                </c:pt>
                <c:pt idx="41836">
                  <c:v>418.359999999764</c:v>
                </c:pt>
                <c:pt idx="41837">
                  <c:v>418.3699999997641</c:v>
                </c:pt>
                <c:pt idx="41838">
                  <c:v>418.379999999764</c:v>
                </c:pt>
                <c:pt idx="41839">
                  <c:v>418.389999999764</c:v>
                </c:pt>
                <c:pt idx="41840">
                  <c:v>418.399999999764</c:v>
                </c:pt>
                <c:pt idx="41841">
                  <c:v>418.409999999764</c:v>
                </c:pt>
                <c:pt idx="41842">
                  <c:v>418.419999999764</c:v>
                </c:pt>
                <c:pt idx="41843">
                  <c:v>418.429999999764</c:v>
                </c:pt>
                <c:pt idx="41844">
                  <c:v>418.439999999764</c:v>
                </c:pt>
                <c:pt idx="41845">
                  <c:v>418.449999999764</c:v>
                </c:pt>
                <c:pt idx="41846">
                  <c:v>418.459999999764</c:v>
                </c:pt>
                <c:pt idx="41847">
                  <c:v>418.469999999764</c:v>
                </c:pt>
                <c:pt idx="41848">
                  <c:v>418.479999999764</c:v>
                </c:pt>
                <c:pt idx="41849">
                  <c:v>418.489999999764</c:v>
                </c:pt>
                <c:pt idx="41850">
                  <c:v>418.499999999764</c:v>
                </c:pt>
                <c:pt idx="41851">
                  <c:v>418.509999999764</c:v>
                </c:pt>
                <c:pt idx="41852">
                  <c:v>418.519999999764</c:v>
                </c:pt>
                <c:pt idx="41853">
                  <c:v>418.529999999764</c:v>
                </c:pt>
                <c:pt idx="41854">
                  <c:v>418.539999999764</c:v>
                </c:pt>
                <c:pt idx="41855">
                  <c:v>418.549999999764</c:v>
                </c:pt>
                <c:pt idx="41856">
                  <c:v>418.5599999997641</c:v>
                </c:pt>
                <c:pt idx="41857">
                  <c:v>418.569999999764</c:v>
                </c:pt>
                <c:pt idx="41858">
                  <c:v>418.5799999997641</c:v>
                </c:pt>
                <c:pt idx="41859">
                  <c:v>418.589999999764</c:v>
                </c:pt>
                <c:pt idx="41860">
                  <c:v>418.599999999764</c:v>
                </c:pt>
                <c:pt idx="41861">
                  <c:v>418.609999999764</c:v>
                </c:pt>
                <c:pt idx="41862">
                  <c:v>418.6199999997641</c:v>
                </c:pt>
                <c:pt idx="41863">
                  <c:v>418.629999999764</c:v>
                </c:pt>
                <c:pt idx="41864">
                  <c:v>418.639999999764</c:v>
                </c:pt>
                <c:pt idx="41865">
                  <c:v>418.649999999764</c:v>
                </c:pt>
                <c:pt idx="41866">
                  <c:v>418.659999999764</c:v>
                </c:pt>
                <c:pt idx="41867">
                  <c:v>418.669999999764</c:v>
                </c:pt>
                <c:pt idx="41868">
                  <c:v>418.6799999997641</c:v>
                </c:pt>
                <c:pt idx="41869">
                  <c:v>418.689999999764</c:v>
                </c:pt>
                <c:pt idx="41870">
                  <c:v>418.699999999764</c:v>
                </c:pt>
                <c:pt idx="41871">
                  <c:v>418.709999999764</c:v>
                </c:pt>
                <c:pt idx="41872">
                  <c:v>418.719999999764</c:v>
                </c:pt>
                <c:pt idx="41873">
                  <c:v>418.729999999764</c:v>
                </c:pt>
                <c:pt idx="41874">
                  <c:v>418.739999999764</c:v>
                </c:pt>
                <c:pt idx="41875">
                  <c:v>418.7499999997641</c:v>
                </c:pt>
                <c:pt idx="41876">
                  <c:v>418.759999999764</c:v>
                </c:pt>
                <c:pt idx="41877">
                  <c:v>418.769999999764</c:v>
                </c:pt>
                <c:pt idx="41878">
                  <c:v>418.779999999764</c:v>
                </c:pt>
                <c:pt idx="41879">
                  <c:v>418.789999999764</c:v>
                </c:pt>
                <c:pt idx="41880">
                  <c:v>418.799999999764</c:v>
                </c:pt>
                <c:pt idx="41881">
                  <c:v>418.8099999997641</c:v>
                </c:pt>
                <c:pt idx="41882">
                  <c:v>418.819999999764</c:v>
                </c:pt>
                <c:pt idx="41883">
                  <c:v>418.8299999997641</c:v>
                </c:pt>
                <c:pt idx="41884">
                  <c:v>418.839999999764</c:v>
                </c:pt>
                <c:pt idx="41885">
                  <c:v>418.849999999764</c:v>
                </c:pt>
                <c:pt idx="41886">
                  <c:v>418.859999999764</c:v>
                </c:pt>
                <c:pt idx="41887">
                  <c:v>418.8699999997641</c:v>
                </c:pt>
                <c:pt idx="41888">
                  <c:v>418.879999999764</c:v>
                </c:pt>
                <c:pt idx="41889">
                  <c:v>418.889999999764</c:v>
                </c:pt>
                <c:pt idx="41890">
                  <c:v>418.899999999764</c:v>
                </c:pt>
                <c:pt idx="41891">
                  <c:v>418.909999999764</c:v>
                </c:pt>
                <c:pt idx="41892">
                  <c:v>418.919999999764</c:v>
                </c:pt>
                <c:pt idx="41893">
                  <c:v>418.929999999764</c:v>
                </c:pt>
                <c:pt idx="41894">
                  <c:v>418.939999999764</c:v>
                </c:pt>
                <c:pt idx="41895">
                  <c:v>418.949999999764</c:v>
                </c:pt>
                <c:pt idx="41896">
                  <c:v>418.959999999763</c:v>
                </c:pt>
                <c:pt idx="41897">
                  <c:v>418.969999999763</c:v>
                </c:pt>
                <c:pt idx="41898">
                  <c:v>418.979999999763</c:v>
                </c:pt>
                <c:pt idx="41899">
                  <c:v>418.989999999763</c:v>
                </c:pt>
                <c:pt idx="41900">
                  <c:v>418.999999999763</c:v>
                </c:pt>
                <c:pt idx="41901">
                  <c:v>419.009999999763</c:v>
                </c:pt>
                <c:pt idx="41902">
                  <c:v>419.019999999763</c:v>
                </c:pt>
                <c:pt idx="41903">
                  <c:v>419.029999999763</c:v>
                </c:pt>
                <c:pt idx="41904">
                  <c:v>419.039999999763</c:v>
                </c:pt>
                <c:pt idx="41905">
                  <c:v>419.049999999763</c:v>
                </c:pt>
                <c:pt idx="41906">
                  <c:v>419.059999999763</c:v>
                </c:pt>
                <c:pt idx="41907">
                  <c:v>419.069999999763</c:v>
                </c:pt>
                <c:pt idx="41908">
                  <c:v>419.079999999763</c:v>
                </c:pt>
                <c:pt idx="41909">
                  <c:v>419.089999999763</c:v>
                </c:pt>
                <c:pt idx="41910">
                  <c:v>419.099999999763</c:v>
                </c:pt>
                <c:pt idx="41911">
                  <c:v>419.109999999763</c:v>
                </c:pt>
                <c:pt idx="41912">
                  <c:v>419.119999999763</c:v>
                </c:pt>
                <c:pt idx="41913">
                  <c:v>419.129999999763</c:v>
                </c:pt>
                <c:pt idx="41914">
                  <c:v>419.139999999763</c:v>
                </c:pt>
                <c:pt idx="41915">
                  <c:v>419.149999999763</c:v>
                </c:pt>
                <c:pt idx="41916">
                  <c:v>419.159999999763</c:v>
                </c:pt>
                <c:pt idx="41917">
                  <c:v>419.169999999763</c:v>
                </c:pt>
                <c:pt idx="41918">
                  <c:v>419.1799999997631</c:v>
                </c:pt>
                <c:pt idx="41919">
                  <c:v>419.189999999763</c:v>
                </c:pt>
                <c:pt idx="41920">
                  <c:v>419.199999999763</c:v>
                </c:pt>
                <c:pt idx="41921">
                  <c:v>419.209999999763</c:v>
                </c:pt>
                <c:pt idx="41922">
                  <c:v>419.219999999763</c:v>
                </c:pt>
                <c:pt idx="41923">
                  <c:v>419.229999999763</c:v>
                </c:pt>
                <c:pt idx="41924">
                  <c:v>419.239999999763</c:v>
                </c:pt>
                <c:pt idx="41925">
                  <c:v>419.249999999763</c:v>
                </c:pt>
                <c:pt idx="41926">
                  <c:v>419.259999999763</c:v>
                </c:pt>
                <c:pt idx="41927">
                  <c:v>419.269999999763</c:v>
                </c:pt>
                <c:pt idx="41928">
                  <c:v>419.279999999763</c:v>
                </c:pt>
                <c:pt idx="41929">
                  <c:v>419.289999999763</c:v>
                </c:pt>
                <c:pt idx="41930">
                  <c:v>419.299999999763</c:v>
                </c:pt>
                <c:pt idx="41931">
                  <c:v>419.309999999763</c:v>
                </c:pt>
                <c:pt idx="41932">
                  <c:v>419.319999999763</c:v>
                </c:pt>
                <c:pt idx="41933">
                  <c:v>419.329999999763</c:v>
                </c:pt>
                <c:pt idx="41934">
                  <c:v>419.339999999763</c:v>
                </c:pt>
                <c:pt idx="41935">
                  <c:v>419.349999999763</c:v>
                </c:pt>
                <c:pt idx="41936">
                  <c:v>419.359999999763</c:v>
                </c:pt>
                <c:pt idx="41937">
                  <c:v>419.369999999763</c:v>
                </c:pt>
                <c:pt idx="41938">
                  <c:v>419.379999999763</c:v>
                </c:pt>
                <c:pt idx="41939">
                  <c:v>419.389999999763</c:v>
                </c:pt>
                <c:pt idx="41940">
                  <c:v>419.399999999763</c:v>
                </c:pt>
                <c:pt idx="41941">
                  <c:v>419.409999999763</c:v>
                </c:pt>
                <c:pt idx="41942">
                  <c:v>419.419999999763</c:v>
                </c:pt>
                <c:pt idx="41943">
                  <c:v>419.4299999997631</c:v>
                </c:pt>
                <c:pt idx="41944">
                  <c:v>419.439999999763</c:v>
                </c:pt>
                <c:pt idx="41945">
                  <c:v>419.449999999763</c:v>
                </c:pt>
                <c:pt idx="41946">
                  <c:v>419.459999999763</c:v>
                </c:pt>
                <c:pt idx="41947">
                  <c:v>419.469999999763</c:v>
                </c:pt>
                <c:pt idx="41948">
                  <c:v>419.479999999763</c:v>
                </c:pt>
                <c:pt idx="41949">
                  <c:v>419.489999999763</c:v>
                </c:pt>
                <c:pt idx="41950">
                  <c:v>419.499999999763</c:v>
                </c:pt>
                <c:pt idx="41951">
                  <c:v>419.509999999763</c:v>
                </c:pt>
                <c:pt idx="41952">
                  <c:v>419.519999999763</c:v>
                </c:pt>
                <c:pt idx="41953">
                  <c:v>419.529999999763</c:v>
                </c:pt>
                <c:pt idx="41954">
                  <c:v>419.539999999763</c:v>
                </c:pt>
                <c:pt idx="41955">
                  <c:v>419.549999999763</c:v>
                </c:pt>
                <c:pt idx="41956">
                  <c:v>419.559999999763</c:v>
                </c:pt>
                <c:pt idx="41957">
                  <c:v>419.569999999763</c:v>
                </c:pt>
                <c:pt idx="41958">
                  <c:v>419.579999999763</c:v>
                </c:pt>
                <c:pt idx="41959">
                  <c:v>419.589999999763</c:v>
                </c:pt>
                <c:pt idx="41960">
                  <c:v>419.599999999763</c:v>
                </c:pt>
                <c:pt idx="41961">
                  <c:v>419.609999999763</c:v>
                </c:pt>
                <c:pt idx="41962">
                  <c:v>419.619999999763</c:v>
                </c:pt>
                <c:pt idx="41963">
                  <c:v>419.629999999763</c:v>
                </c:pt>
                <c:pt idx="41964">
                  <c:v>419.639999999763</c:v>
                </c:pt>
                <c:pt idx="41965">
                  <c:v>419.649999999763</c:v>
                </c:pt>
                <c:pt idx="41966">
                  <c:v>419.659999999763</c:v>
                </c:pt>
                <c:pt idx="41967">
                  <c:v>419.669999999763</c:v>
                </c:pt>
                <c:pt idx="41968">
                  <c:v>419.6799999997631</c:v>
                </c:pt>
                <c:pt idx="41969">
                  <c:v>419.689999999763</c:v>
                </c:pt>
                <c:pt idx="41970">
                  <c:v>419.699999999763</c:v>
                </c:pt>
                <c:pt idx="41971">
                  <c:v>419.709999999763</c:v>
                </c:pt>
                <c:pt idx="41972">
                  <c:v>419.719999999763</c:v>
                </c:pt>
                <c:pt idx="41973">
                  <c:v>419.729999999763</c:v>
                </c:pt>
                <c:pt idx="41974">
                  <c:v>419.739999999763</c:v>
                </c:pt>
                <c:pt idx="41975">
                  <c:v>419.749999999763</c:v>
                </c:pt>
                <c:pt idx="41976">
                  <c:v>419.759999999763</c:v>
                </c:pt>
                <c:pt idx="41977">
                  <c:v>419.769999999763</c:v>
                </c:pt>
                <c:pt idx="41978">
                  <c:v>419.779999999763</c:v>
                </c:pt>
                <c:pt idx="41979">
                  <c:v>419.789999999763</c:v>
                </c:pt>
                <c:pt idx="41980">
                  <c:v>419.799999999763</c:v>
                </c:pt>
                <c:pt idx="41981">
                  <c:v>419.809999999763</c:v>
                </c:pt>
                <c:pt idx="41982">
                  <c:v>419.819999999763</c:v>
                </c:pt>
                <c:pt idx="41983">
                  <c:v>419.829999999763</c:v>
                </c:pt>
                <c:pt idx="41984">
                  <c:v>419.839999999763</c:v>
                </c:pt>
                <c:pt idx="41985">
                  <c:v>419.849999999763</c:v>
                </c:pt>
                <c:pt idx="41986">
                  <c:v>419.859999999763</c:v>
                </c:pt>
                <c:pt idx="41987">
                  <c:v>419.869999999763</c:v>
                </c:pt>
                <c:pt idx="41988">
                  <c:v>419.879999999763</c:v>
                </c:pt>
                <c:pt idx="41989">
                  <c:v>419.889999999763</c:v>
                </c:pt>
                <c:pt idx="41990">
                  <c:v>419.899999999763</c:v>
                </c:pt>
                <c:pt idx="41991">
                  <c:v>419.909999999763</c:v>
                </c:pt>
                <c:pt idx="41992">
                  <c:v>419.919999999763</c:v>
                </c:pt>
                <c:pt idx="41993">
                  <c:v>419.9299999997631</c:v>
                </c:pt>
                <c:pt idx="41994">
                  <c:v>419.939999999763</c:v>
                </c:pt>
                <c:pt idx="41995">
                  <c:v>419.949999999763</c:v>
                </c:pt>
                <c:pt idx="41996">
                  <c:v>419.959999999763</c:v>
                </c:pt>
                <c:pt idx="41997">
                  <c:v>419.969999999763</c:v>
                </c:pt>
                <c:pt idx="41998">
                  <c:v>419.979999999763</c:v>
                </c:pt>
                <c:pt idx="41999">
                  <c:v>419.989999999763</c:v>
                </c:pt>
                <c:pt idx="42000">
                  <c:v>419.999999999763</c:v>
                </c:pt>
                <c:pt idx="42001">
                  <c:v>420.009999999763</c:v>
                </c:pt>
                <c:pt idx="42002">
                  <c:v>420.019999999763</c:v>
                </c:pt>
                <c:pt idx="42003">
                  <c:v>420.029999999763</c:v>
                </c:pt>
                <c:pt idx="42004">
                  <c:v>420.039999999763</c:v>
                </c:pt>
                <c:pt idx="42005">
                  <c:v>420.049999999763</c:v>
                </c:pt>
                <c:pt idx="42006">
                  <c:v>420.059999999762</c:v>
                </c:pt>
                <c:pt idx="42007">
                  <c:v>420.0699999997621</c:v>
                </c:pt>
                <c:pt idx="42008">
                  <c:v>420.079999999762</c:v>
                </c:pt>
                <c:pt idx="42009">
                  <c:v>420.089999999762</c:v>
                </c:pt>
                <c:pt idx="42010">
                  <c:v>420.099999999762</c:v>
                </c:pt>
                <c:pt idx="42011">
                  <c:v>420.109999999762</c:v>
                </c:pt>
                <c:pt idx="42012">
                  <c:v>420.119999999762</c:v>
                </c:pt>
                <c:pt idx="42013">
                  <c:v>420.1299999997621</c:v>
                </c:pt>
                <c:pt idx="42014">
                  <c:v>420.139999999762</c:v>
                </c:pt>
                <c:pt idx="42015">
                  <c:v>420.149999999762</c:v>
                </c:pt>
                <c:pt idx="42016">
                  <c:v>420.159999999762</c:v>
                </c:pt>
                <c:pt idx="42017">
                  <c:v>420.169999999762</c:v>
                </c:pt>
                <c:pt idx="42018">
                  <c:v>420.179999999762</c:v>
                </c:pt>
                <c:pt idx="42019">
                  <c:v>420.1899999997621</c:v>
                </c:pt>
                <c:pt idx="42020">
                  <c:v>420.1999999997621</c:v>
                </c:pt>
                <c:pt idx="42021">
                  <c:v>420.209999999762</c:v>
                </c:pt>
                <c:pt idx="42022">
                  <c:v>420.219999999762</c:v>
                </c:pt>
                <c:pt idx="42023">
                  <c:v>420.229999999762</c:v>
                </c:pt>
                <c:pt idx="42024">
                  <c:v>420.239999999762</c:v>
                </c:pt>
                <c:pt idx="42025">
                  <c:v>420.249999999762</c:v>
                </c:pt>
                <c:pt idx="42026">
                  <c:v>420.2599999997621</c:v>
                </c:pt>
                <c:pt idx="42027">
                  <c:v>420.269999999762</c:v>
                </c:pt>
                <c:pt idx="42028">
                  <c:v>420.2799999997621</c:v>
                </c:pt>
                <c:pt idx="42029">
                  <c:v>420.289999999762</c:v>
                </c:pt>
                <c:pt idx="42030">
                  <c:v>420.299999999762</c:v>
                </c:pt>
                <c:pt idx="42031">
                  <c:v>420.309999999762</c:v>
                </c:pt>
                <c:pt idx="42032">
                  <c:v>420.3199999997621</c:v>
                </c:pt>
                <c:pt idx="42033">
                  <c:v>420.329999999762</c:v>
                </c:pt>
                <c:pt idx="42034">
                  <c:v>420.339999999762</c:v>
                </c:pt>
                <c:pt idx="42035">
                  <c:v>420.349999999762</c:v>
                </c:pt>
                <c:pt idx="42036">
                  <c:v>420.359999999762</c:v>
                </c:pt>
                <c:pt idx="42037">
                  <c:v>420.369999999762</c:v>
                </c:pt>
                <c:pt idx="42038">
                  <c:v>420.3799999997621</c:v>
                </c:pt>
                <c:pt idx="42039">
                  <c:v>420.389999999762</c:v>
                </c:pt>
                <c:pt idx="42040">
                  <c:v>420.399999999762</c:v>
                </c:pt>
                <c:pt idx="42041">
                  <c:v>420.409999999762</c:v>
                </c:pt>
                <c:pt idx="42042">
                  <c:v>420.419999999762</c:v>
                </c:pt>
                <c:pt idx="42043">
                  <c:v>420.429999999762</c:v>
                </c:pt>
                <c:pt idx="42044">
                  <c:v>420.4399999997621</c:v>
                </c:pt>
                <c:pt idx="42045">
                  <c:v>420.4499999997621</c:v>
                </c:pt>
                <c:pt idx="42046">
                  <c:v>420.459999999762</c:v>
                </c:pt>
                <c:pt idx="42047">
                  <c:v>420.469999999762</c:v>
                </c:pt>
                <c:pt idx="42048">
                  <c:v>420.479999999762</c:v>
                </c:pt>
                <c:pt idx="42049">
                  <c:v>420.489999999762</c:v>
                </c:pt>
                <c:pt idx="42050">
                  <c:v>420.499999999762</c:v>
                </c:pt>
                <c:pt idx="42051">
                  <c:v>420.5099999997621</c:v>
                </c:pt>
                <c:pt idx="42052">
                  <c:v>420.519999999762</c:v>
                </c:pt>
                <c:pt idx="42053">
                  <c:v>420.5299999997621</c:v>
                </c:pt>
                <c:pt idx="42054">
                  <c:v>420.539999999762</c:v>
                </c:pt>
                <c:pt idx="42055">
                  <c:v>420.549999999762</c:v>
                </c:pt>
                <c:pt idx="42056">
                  <c:v>420.559999999762</c:v>
                </c:pt>
                <c:pt idx="42057">
                  <c:v>420.5699999997621</c:v>
                </c:pt>
                <c:pt idx="42058">
                  <c:v>420.579999999762</c:v>
                </c:pt>
                <c:pt idx="42059">
                  <c:v>420.589999999762</c:v>
                </c:pt>
                <c:pt idx="42060">
                  <c:v>420.599999999762</c:v>
                </c:pt>
                <c:pt idx="42061">
                  <c:v>420.609999999762</c:v>
                </c:pt>
                <c:pt idx="42062">
                  <c:v>420.619999999762</c:v>
                </c:pt>
                <c:pt idx="42063">
                  <c:v>420.6299999997621</c:v>
                </c:pt>
                <c:pt idx="42064">
                  <c:v>420.639999999762</c:v>
                </c:pt>
                <c:pt idx="42065">
                  <c:v>420.649999999762</c:v>
                </c:pt>
                <c:pt idx="42066">
                  <c:v>420.659999999762</c:v>
                </c:pt>
                <c:pt idx="42067">
                  <c:v>420.669999999762</c:v>
                </c:pt>
                <c:pt idx="42068">
                  <c:v>420.679999999762</c:v>
                </c:pt>
                <c:pt idx="42069">
                  <c:v>420.6899999997621</c:v>
                </c:pt>
                <c:pt idx="42070">
                  <c:v>420.6999999997621</c:v>
                </c:pt>
                <c:pt idx="42071">
                  <c:v>420.709999999762</c:v>
                </c:pt>
                <c:pt idx="42072">
                  <c:v>420.719999999762</c:v>
                </c:pt>
                <c:pt idx="42073">
                  <c:v>420.729999999762</c:v>
                </c:pt>
                <c:pt idx="42074">
                  <c:v>420.739999999762</c:v>
                </c:pt>
                <c:pt idx="42075">
                  <c:v>420.749999999762</c:v>
                </c:pt>
                <c:pt idx="42076">
                  <c:v>420.7599999997621</c:v>
                </c:pt>
                <c:pt idx="42077">
                  <c:v>420.769999999762</c:v>
                </c:pt>
                <c:pt idx="42078">
                  <c:v>420.7799999997621</c:v>
                </c:pt>
                <c:pt idx="42079">
                  <c:v>420.789999999762</c:v>
                </c:pt>
                <c:pt idx="42080">
                  <c:v>420.799999999762</c:v>
                </c:pt>
                <c:pt idx="42081">
                  <c:v>420.809999999762</c:v>
                </c:pt>
                <c:pt idx="42082">
                  <c:v>420.8199999997621</c:v>
                </c:pt>
                <c:pt idx="42083">
                  <c:v>420.829999999762</c:v>
                </c:pt>
                <c:pt idx="42084">
                  <c:v>420.839999999762</c:v>
                </c:pt>
                <c:pt idx="42085">
                  <c:v>420.849999999762</c:v>
                </c:pt>
                <c:pt idx="42086">
                  <c:v>420.859999999762</c:v>
                </c:pt>
                <c:pt idx="42087">
                  <c:v>420.869999999762</c:v>
                </c:pt>
                <c:pt idx="42088">
                  <c:v>420.8799999997621</c:v>
                </c:pt>
                <c:pt idx="42089">
                  <c:v>420.889999999762</c:v>
                </c:pt>
                <c:pt idx="42090">
                  <c:v>420.899999999762</c:v>
                </c:pt>
                <c:pt idx="42091">
                  <c:v>420.909999999762</c:v>
                </c:pt>
                <c:pt idx="42092">
                  <c:v>420.919999999762</c:v>
                </c:pt>
                <c:pt idx="42093">
                  <c:v>420.929999999762</c:v>
                </c:pt>
                <c:pt idx="42094">
                  <c:v>420.9399999997621</c:v>
                </c:pt>
                <c:pt idx="42095">
                  <c:v>420.9499999997621</c:v>
                </c:pt>
                <c:pt idx="42096">
                  <c:v>420.959999999762</c:v>
                </c:pt>
                <c:pt idx="42097">
                  <c:v>420.969999999762</c:v>
                </c:pt>
                <c:pt idx="42098">
                  <c:v>420.979999999762</c:v>
                </c:pt>
                <c:pt idx="42099">
                  <c:v>420.989999999762</c:v>
                </c:pt>
                <c:pt idx="42100">
                  <c:v>420.999999999762</c:v>
                </c:pt>
                <c:pt idx="42101">
                  <c:v>421.0099999997621</c:v>
                </c:pt>
                <c:pt idx="42102">
                  <c:v>421.019999999762</c:v>
                </c:pt>
                <c:pt idx="42103">
                  <c:v>421.0299999997621</c:v>
                </c:pt>
                <c:pt idx="42104">
                  <c:v>421.039999999762</c:v>
                </c:pt>
                <c:pt idx="42105">
                  <c:v>421.049999999762</c:v>
                </c:pt>
                <c:pt idx="42106">
                  <c:v>421.059999999762</c:v>
                </c:pt>
                <c:pt idx="42107">
                  <c:v>421.0699999997621</c:v>
                </c:pt>
                <c:pt idx="42108">
                  <c:v>421.079999999762</c:v>
                </c:pt>
                <c:pt idx="42109">
                  <c:v>421.089999999762</c:v>
                </c:pt>
                <c:pt idx="42110">
                  <c:v>421.099999999762</c:v>
                </c:pt>
                <c:pt idx="42111">
                  <c:v>421.109999999762</c:v>
                </c:pt>
                <c:pt idx="42112">
                  <c:v>421.119999999762</c:v>
                </c:pt>
                <c:pt idx="42113">
                  <c:v>421.1299999997621</c:v>
                </c:pt>
                <c:pt idx="42114">
                  <c:v>421.139999999762</c:v>
                </c:pt>
                <c:pt idx="42115">
                  <c:v>421.149999999762</c:v>
                </c:pt>
                <c:pt idx="42116">
                  <c:v>421.159999999761</c:v>
                </c:pt>
                <c:pt idx="42117">
                  <c:v>421.169999999761</c:v>
                </c:pt>
                <c:pt idx="42118">
                  <c:v>421.179999999761</c:v>
                </c:pt>
                <c:pt idx="42119">
                  <c:v>421.1899999997611</c:v>
                </c:pt>
                <c:pt idx="42120">
                  <c:v>421.199999999761</c:v>
                </c:pt>
                <c:pt idx="42121">
                  <c:v>421.209999999761</c:v>
                </c:pt>
                <c:pt idx="42122">
                  <c:v>421.219999999761</c:v>
                </c:pt>
                <c:pt idx="42123">
                  <c:v>421.229999999761</c:v>
                </c:pt>
                <c:pt idx="42124">
                  <c:v>421.239999999761</c:v>
                </c:pt>
                <c:pt idx="42125">
                  <c:v>421.249999999761</c:v>
                </c:pt>
                <c:pt idx="42126">
                  <c:v>421.259999999761</c:v>
                </c:pt>
                <c:pt idx="42127">
                  <c:v>421.269999999761</c:v>
                </c:pt>
                <c:pt idx="42128">
                  <c:v>421.279999999761</c:v>
                </c:pt>
                <c:pt idx="42129">
                  <c:v>421.289999999761</c:v>
                </c:pt>
                <c:pt idx="42130">
                  <c:v>421.299999999761</c:v>
                </c:pt>
                <c:pt idx="42131">
                  <c:v>421.309999999761</c:v>
                </c:pt>
                <c:pt idx="42132">
                  <c:v>421.319999999761</c:v>
                </c:pt>
                <c:pt idx="42133">
                  <c:v>421.329999999761</c:v>
                </c:pt>
                <c:pt idx="42134">
                  <c:v>421.339999999761</c:v>
                </c:pt>
                <c:pt idx="42135">
                  <c:v>421.349999999761</c:v>
                </c:pt>
                <c:pt idx="42136">
                  <c:v>421.359999999761</c:v>
                </c:pt>
                <c:pt idx="42137">
                  <c:v>421.369999999761</c:v>
                </c:pt>
                <c:pt idx="42138">
                  <c:v>421.3799999997611</c:v>
                </c:pt>
                <c:pt idx="42139">
                  <c:v>421.389999999761</c:v>
                </c:pt>
                <c:pt idx="42140">
                  <c:v>421.399999999761</c:v>
                </c:pt>
                <c:pt idx="42141">
                  <c:v>421.409999999761</c:v>
                </c:pt>
                <c:pt idx="42142">
                  <c:v>421.419999999761</c:v>
                </c:pt>
                <c:pt idx="42143">
                  <c:v>421.429999999761</c:v>
                </c:pt>
                <c:pt idx="42144">
                  <c:v>421.4399999997611</c:v>
                </c:pt>
                <c:pt idx="42145">
                  <c:v>421.449999999761</c:v>
                </c:pt>
                <c:pt idx="42146">
                  <c:v>421.459999999761</c:v>
                </c:pt>
                <c:pt idx="42147">
                  <c:v>421.469999999761</c:v>
                </c:pt>
                <c:pt idx="42148">
                  <c:v>421.479999999761</c:v>
                </c:pt>
                <c:pt idx="42149">
                  <c:v>421.489999999761</c:v>
                </c:pt>
                <c:pt idx="42150">
                  <c:v>421.499999999761</c:v>
                </c:pt>
                <c:pt idx="42151">
                  <c:v>421.509999999761</c:v>
                </c:pt>
                <c:pt idx="42152">
                  <c:v>421.519999999761</c:v>
                </c:pt>
                <c:pt idx="42153">
                  <c:v>421.529999999761</c:v>
                </c:pt>
                <c:pt idx="42154">
                  <c:v>421.539999999761</c:v>
                </c:pt>
                <c:pt idx="42155">
                  <c:v>421.549999999761</c:v>
                </c:pt>
                <c:pt idx="42156">
                  <c:v>421.559999999761</c:v>
                </c:pt>
                <c:pt idx="42157">
                  <c:v>421.569999999761</c:v>
                </c:pt>
                <c:pt idx="42158">
                  <c:v>421.579999999761</c:v>
                </c:pt>
                <c:pt idx="42159">
                  <c:v>421.589999999761</c:v>
                </c:pt>
                <c:pt idx="42160">
                  <c:v>421.599999999761</c:v>
                </c:pt>
                <c:pt idx="42161">
                  <c:v>421.609999999761</c:v>
                </c:pt>
                <c:pt idx="42162">
                  <c:v>421.619999999761</c:v>
                </c:pt>
                <c:pt idx="42163">
                  <c:v>421.6299999997611</c:v>
                </c:pt>
                <c:pt idx="42164">
                  <c:v>421.639999999761</c:v>
                </c:pt>
                <c:pt idx="42165">
                  <c:v>421.649999999761</c:v>
                </c:pt>
                <c:pt idx="42166">
                  <c:v>421.659999999761</c:v>
                </c:pt>
                <c:pt idx="42167">
                  <c:v>421.669999999761</c:v>
                </c:pt>
                <c:pt idx="42168">
                  <c:v>421.679999999761</c:v>
                </c:pt>
                <c:pt idx="42169">
                  <c:v>421.6899999997611</c:v>
                </c:pt>
                <c:pt idx="42170">
                  <c:v>421.699999999761</c:v>
                </c:pt>
                <c:pt idx="42171">
                  <c:v>421.709999999761</c:v>
                </c:pt>
                <c:pt idx="42172">
                  <c:v>421.719999999761</c:v>
                </c:pt>
                <c:pt idx="42173">
                  <c:v>421.729999999761</c:v>
                </c:pt>
                <c:pt idx="42174">
                  <c:v>421.739999999761</c:v>
                </c:pt>
                <c:pt idx="42175">
                  <c:v>421.749999999761</c:v>
                </c:pt>
                <c:pt idx="42176">
                  <c:v>421.759999999761</c:v>
                </c:pt>
                <c:pt idx="42177">
                  <c:v>421.769999999761</c:v>
                </c:pt>
                <c:pt idx="42178">
                  <c:v>421.779999999761</c:v>
                </c:pt>
                <c:pt idx="42179">
                  <c:v>421.789999999761</c:v>
                </c:pt>
                <c:pt idx="42180">
                  <c:v>421.799999999761</c:v>
                </c:pt>
                <c:pt idx="42181">
                  <c:v>421.809999999761</c:v>
                </c:pt>
                <c:pt idx="42182">
                  <c:v>421.819999999761</c:v>
                </c:pt>
                <c:pt idx="42183">
                  <c:v>421.829999999761</c:v>
                </c:pt>
                <c:pt idx="42184">
                  <c:v>421.839999999761</c:v>
                </c:pt>
                <c:pt idx="42185">
                  <c:v>421.849999999761</c:v>
                </c:pt>
                <c:pt idx="42186">
                  <c:v>421.859999999761</c:v>
                </c:pt>
                <c:pt idx="42187">
                  <c:v>421.869999999761</c:v>
                </c:pt>
                <c:pt idx="42188">
                  <c:v>421.8799999997611</c:v>
                </c:pt>
                <c:pt idx="42189">
                  <c:v>421.889999999761</c:v>
                </c:pt>
                <c:pt idx="42190">
                  <c:v>421.899999999761</c:v>
                </c:pt>
                <c:pt idx="42191">
                  <c:v>421.909999999761</c:v>
                </c:pt>
                <c:pt idx="42192">
                  <c:v>421.919999999761</c:v>
                </c:pt>
                <c:pt idx="42193">
                  <c:v>421.929999999761</c:v>
                </c:pt>
                <c:pt idx="42194">
                  <c:v>421.9399999997611</c:v>
                </c:pt>
                <c:pt idx="42195">
                  <c:v>421.949999999761</c:v>
                </c:pt>
                <c:pt idx="42196">
                  <c:v>421.959999999761</c:v>
                </c:pt>
                <c:pt idx="42197">
                  <c:v>421.969999999761</c:v>
                </c:pt>
                <c:pt idx="42198">
                  <c:v>421.979999999761</c:v>
                </c:pt>
                <c:pt idx="42199">
                  <c:v>421.989999999761</c:v>
                </c:pt>
                <c:pt idx="42200">
                  <c:v>421.999999999761</c:v>
                </c:pt>
                <c:pt idx="42201">
                  <c:v>422.009999999761</c:v>
                </c:pt>
                <c:pt idx="42202">
                  <c:v>422.019999999761</c:v>
                </c:pt>
                <c:pt idx="42203">
                  <c:v>422.029999999761</c:v>
                </c:pt>
                <c:pt idx="42204">
                  <c:v>422.039999999761</c:v>
                </c:pt>
                <c:pt idx="42205">
                  <c:v>422.049999999761</c:v>
                </c:pt>
                <c:pt idx="42206">
                  <c:v>422.059999999761</c:v>
                </c:pt>
                <c:pt idx="42207">
                  <c:v>422.069999999761</c:v>
                </c:pt>
                <c:pt idx="42208">
                  <c:v>422.079999999761</c:v>
                </c:pt>
                <c:pt idx="42209">
                  <c:v>422.089999999761</c:v>
                </c:pt>
                <c:pt idx="42210">
                  <c:v>422.099999999761</c:v>
                </c:pt>
                <c:pt idx="42211">
                  <c:v>422.109999999761</c:v>
                </c:pt>
                <c:pt idx="42212">
                  <c:v>422.119999999761</c:v>
                </c:pt>
                <c:pt idx="42213">
                  <c:v>422.1299999997611</c:v>
                </c:pt>
                <c:pt idx="42214">
                  <c:v>422.139999999761</c:v>
                </c:pt>
                <c:pt idx="42215">
                  <c:v>422.149999999761</c:v>
                </c:pt>
                <c:pt idx="42216">
                  <c:v>422.159999999761</c:v>
                </c:pt>
                <c:pt idx="42217">
                  <c:v>422.169999999761</c:v>
                </c:pt>
                <c:pt idx="42218">
                  <c:v>422.179999999761</c:v>
                </c:pt>
                <c:pt idx="42219">
                  <c:v>422.1899999997611</c:v>
                </c:pt>
                <c:pt idx="42220">
                  <c:v>422.199999999761</c:v>
                </c:pt>
                <c:pt idx="42221">
                  <c:v>422.209999999761</c:v>
                </c:pt>
                <c:pt idx="42222">
                  <c:v>422.219999999761</c:v>
                </c:pt>
                <c:pt idx="42223">
                  <c:v>422.229999999761</c:v>
                </c:pt>
                <c:pt idx="42224">
                  <c:v>422.239999999761</c:v>
                </c:pt>
                <c:pt idx="42225">
                  <c:v>422.249999999761</c:v>
                </c:pt>
                <c:pt idx="42226">
                  <c:v>422.25999999976</c:v>
                </c:pt>
                <c:pt idx="42227">
                  <c:v>422.26999999976</c:v>
                </c:pt>
                <c:pt idx="42228">
                  <c:v>422.27999999976</c:v>
                </c:pt>
                <c:pt idx="42229">
                  <c:v>422.2899999997601</c:v>
                </c:pt>
                <c:pt idx="42230">
                  <c:v>422.29999999976</c:v>
                </c:pt>
                <c:pt idx="42231">
                  <c:v>422.30999999976</c:v>
                </c:pt>
                <c:pt idx="42232">
                  <c:v>422.31999999976</c:v>
                </c:pt>
                <c:pt idx="42233">
                  <c:v>422.32999999976</c:v>
                </c:pt>
                <c:pt idx="42234">
                  <c:v>422.33999999976</c:v>
                </c:pt>
                <c:pt idx="42235">
                  <c:v>422.34999999976</c:v>
                </c:pt>
                <c:pt idx="42236">
                  <c:v>422.35999999976</c:v>
                </c:pt>
                <c:pt idx="42237">
                  <c:v>422.36999999976</c:v>
                </c:pt>
                <c:pt idx="42238">
                  <c:v>422.37999999976</c:v>
                </c:pt>
                <c:pt idx="42239">
                  <c:v>422.38999999976</c:v>
                </c:pt>
                <c:pt idx="42240">
                  <c:v>422.39999999976</c:v>
                </c:pt>
                <c:pt idx="42241">
                  <c:v>422.40999999976</c:v>
                </c:pt>
                <c:pt idx="42242">
                  <c:v>422.41999999976</c:v>
                </c:pt>
                <c:pt idx="42243">
                  <c:v>422.42999999976</c:v>
                </c:pt>
                <c:pt idx="42244">
                  <c:v>422.43999999976</c:v>
                </c:pt>
                <c:pt idx="42245">
                  <c:v>422.44999999976</c:v>
                </c:pt>
                <c:pt idx="42246">
                  <c:v>422.45999999976</c:v>
                </c:pt>
                <c:pt idx="42247">
                  <c:v>422.46999999976</c:v>
                </c:pt>
                <c:pt idx="42248">
                  <c:v>422.4799999997601</c:v>
                </c:pt>
                <c:pt idx="42249">
                  <c:v>422.48999999976</c:v>
                </c:pt>
                <c:pt idx="42250">
                  <c:v>422.49999999976</c:v>
                </c:pt>
                <c:pt idx="42251">
                  <c:v>422.50999999976</c:v>
                </c:pt>
                <c:pt idx="42252">
                  <c:v>422.51999999976</c:v>
                </c:pt>
                <c:pt idx="42253">
                  <c:v>422.52999999976</c:v>
                </c:pt>
                <c:pt idx="42254">
                  <c:v>422.5399999997601</c:v>
                </c:pt>
                <c:pt idx="42255">
                  <c:v>422.54999999976</c:v>
                </c:pt>
                <c:pt idx="42256">
                  <c:v>422.55999999976</c:v>
                </c:pt>
                <c:pt idx="42257">
                  <c:v>422.56999999976</c:v>
                </c:pt>
                <c:pt idx="42258">
                  <c:v>422.57999999976</c:v>
                </c:pt>
                <c:pt idx="42259">
                  <c:v>422.58999999976</c:v>
                </c:pt>
                <c:pt idx="42260">
                  <c:v>422.59999999976</c:v>
                </c:pt>
                <c:pt idx="42261">
                  <c:v>422.60999999976</c:v>
                </c:pt>
                <c:pt idx="42262">
                  <c:v>422.61999999976</c:v>
                </c:pt>
                <c:pt idx="42263">
                  <c:v>422.62999999976</c:v>
                </c:pt>
                <c:pt idx="42264">
                  <c:v>422.63999999976</c:v>
                </c:pt>
                <c:pt idx="42265">
                  <c:v>422.64999999976</c:v>
                </c:pt>
                <c:pt idx="42266">
                  <c:v>422.65999999976</c:v>
                </c:pt>
                <c:pt idx="42267">
                  <c:v>422.66999999976</c:v>
                </c:pt>
                <c:pt idx="42268">
                  <c:v>422.67999999976</c:v>
                </c:pt>
                <c:pt idx="42269">
                  <c:v>422.68999999976</c:v>
                </c:pt>
                <c:pt idx="42270">
                  <c:v>422.69999999976</c:v>
                </c:pt>
                <c:pt idx="42271">
                  <c:v>422.70999999976</c:v>
                </c:pt>
                <c:pt idx="42272">
                  <c:v>422.71999999976</c:v>
                </c:pt>
                <c:pt idx="42273">
                  <c:v>422.7299999997601</c:v>
                </c:pt>
                <c:pt idx="42274">
                  <c:v>422.73999999976</c:v>
                </c:pt>
                <c:pt idx="42275">
                  <c:v>422.74999999976</c:v>
                </c:pt>
                <c:pt idx="42276">
                  <c:v>422.75999999976</c:v>
                </c:pt>
                <c:pt idx="42277">
                  <c:v>422.76999999976</c:v>
                </c:pt>
                <c:pt idx="42278">
                  <c:v>422.77999999976</c:v>
                </c:pt>
                <c:pt idx="42279">
                  <c:v>422.7899999997601</c:v>
                </c:pt>
                <c:pt idx="42280">
                  <c:v>422.79999999976</c:v>
                </c:pt>
                <c:pt idx="42281">
                  <c:v>422.80999999976</c:v>
                </c:pt>
                <c:pt idx="42282">
                  <c:v>422.81999999976</c:v>
                </c:pt>
                <c:pt idx="42283">
                  <c:v>422.82999999976</c:v>
                </c:pt>
                <c:pt idx="42284">
                  <c:v>422.83999999976</c:v>
                </c:pt>
                <c:pt idx="42285">
                  <c:v>422.84999999976</c:v>
                </c:pt>
                <c:pt idx="42286">
                  <c:v>422.85999999976</c:v>
                </c:pt>
                <c:pt idx="42287">
                  <c:v>422.86999999976</c:v>
                </c:pt>
                <c:pt idx="42288">
                  <c:v>422.87999999976</c:v>
                </c:pt>
                <c:pt idx="42289">
                  <c:v>422.88999999976</c:v>
                </c:pt>
                <c:pt idx="42290">
                  <c:v>422.89999999976</c:v>
                </c:pt>
                <c:pt idx="42291">
                  <c:v>422.90999999976</c:v>
                </c:pt>
                <c:pt idx="42292">
                  <c:v>422.91999999976</c:v>
                </c:pt>
                <c:pt idx="42293">
                  <c:v>422.92999999976</c:v>
                </c:pt>
                <c:pt idx="42294">
                  <c:v>422.93999999976</c:v>
                </c:pt>
                <c:pt idx="42295">
                  <c:v>422.94999999976</c:v>
                </c:pt>
                <c:pt idx="42296">
                  <c:v>422.95999999976</c:v>
                </c:pt>
                <c:pt idx="42297">
                  <c:v>422.96999999976</c:v>
                </c:pt>
                <c:pt idx="42298">
                  <c:v>422.9799999997601</c:v>
                </c:pt>
                <c:pt idx="42299">
                  <c:v>422.98999999976</c:v>
                </c:pt>
                <c:pt idx="42300">
                  <c:v>422.99999999976</c:v>
                </c:pt>
                <c:pt idx="42301">
                  <c:v>423.00999999976</c:v>
                </c:pt>
                <c:pt idx="42302">
                  <c:v>423.01999999976</c:v>
                </c:pt>
                <c:pt idx="42303">
                  <c:v>423.02999999976</c:v>
                </c:pt>
                <c:pt idx="42304">
                  <c:v>423.0399999997601</c:v>
                </c:pt>
                <c:pt idx="42305">
                  <c:v>423.04999999976</c:v>
                </c:pt>
                <c:pt idx="42306">
                  <c:v>423.05999999976</c:v>
                </c:pt>
                <c:pt idx="42307">
                  <c:v>423.06999999976</c:v>
                </c:pt>
                <c:pt idx="42308">
                  <c:v>423.07999999976</c:v>
                </c:pt>
                <c:pt idx="42309">
                  <c:v>423.08999999976</c:v>
                </c:pt>
                <c:pt idx="42310">
                  <c:v>423.09999999976</c:v>
                </c:pt>
                <c:pt idx="42311">
                  <c:v>423.10999999976</c:v>
                </c:pt>
                <c:pt idx="42312">
                  <c:v>423.11999999976</c:v>
                </c:pt>
                <c:pt idx="42313">
                  <c:v>423.12999999976</c:v>
                </c:pt>
                <c:pt idx="42314">
                  <c:v>423.13999999976</c:v>
                </c:pt>
                <c:pt idx="42315">
                  <c:v>423.14999999976</c:v>
                </c:pt>
                <c:pt idx="42316">
                  <c:v>423.15999999976</c:v>
                </c:pt>
                <c:pt idx="42317">
                  <c:v>423.16999999976</c:v>
                </c:pt>
                <c:pt idx="42318">
                  <c:v>423.17999999976</c:v>
                </c:pt>
                <c:pt idx="42319">
                  <c:v>423.18999999976</c:v>
                </c:pt>
                <c:pt idx="42320">
                  <c:v>423.19999999976</c:v>
                </c:pt>
                <c:pt idx="42321">
                  <c:v>423.20999999976</c:v>
                </c:pt>
                <c:pt idx="42322">
                  <c:v>423.21999999976</c:v>
                </c:pt>
                <c:pt idx="42323">
                  <c:v>423.2299999997601</c:v>
                </c:pt>
                <c:pt idx="42324">
                  <c:v>423.23999999976</c:v>
                </c:pt>
                <c:pt idx="42325">
                  <c:v>423.24999999976</c:v>
                </c:pt>
                <c:pt idx="42326">
                  <c:v>423.25999999976</c:v>
                </c:pt>
                <c:pt idx="42327">
                  <c:v>423.26999999976</c:v>
                </c:pt>
                <c:pt idx="42328">
                  <c:v>423.27999999976</c:v>
                </c:pt>
                <c:pt idx="42329">
                  <c:v>423.2899999997601</c:v>
                </c:pt>
                <c:pt idx="42330">
                  <c:v>423.29999999976</c:v>
                </c:pt>
                <c:pt idx="42331">
                  <c:v>423.30999999976</c:v>
                </c:pt>
                <c:pt idx="42332">
                  <c:v>423.31999999976</c:v>
                </c:pt>
                <c:pt idx="42333">
                  <c:v>423.32999999976</c:v>
                </c:pt>
                <c:pt idx="42334">
                  <c:v>423.33999999976</c:v>
                </c:pt>
                <c:pt idx="42335">
                  <c:v>423.34999999976</c:v>
                </c:pt>
                <c:pt idx="42336">
                  <c:v>423.359999999759</c:v>
                </c:pt>
                <c:pt idx="42337">
                  <c:v>423.3699999997591</c:v>
                </c:pt>
                <c:pt idx="42338">
                  <c:v>423.379999999759</c:v>
                </c:pt>
                <c:pt idx="42339">
                  <c:v>423.3899999997591</c:v>
                </c:pt>
                <c:pt idx="42340">
                  <c:v>423.399999999759</c:v>
                </c:pt>
                <c:pt idx="42341">
                  <c:v>423.409999999759</c:v>
                </c:pt>
                <c:pt idx="42342">
                  <c:v>423.419999999759</c:v>
                </c:pt>
                <c:pt idx="42343">
                  <c:v>423.429999999759</c:v>
                </c:pt>
                <c:pt idx="42344">
                  <c:v>423.439999999759</c:v>
                </c:pt>
                <c:pt idx="42345">
                  <c:v>423.449999999759</c:v>
                </c:pt>
                <c:pt idx="42346">
                  <c:v>423.459999999759</c:v>
                </c:pt>
                <c:pt idx="42347">
                  <c:v>423.469999999759</c:v>
                </c:pt>
                <c:pt idx="42348">
                  <c:v>423.479999999759</c:v>
                </c:pt>
                <c:pt idx="42349">
                  <c:v>423.489999999759</c:v>
                </c:pt>
                <c:pt idx="42350">
                  <c:v>423.499999999759</c:v>
                </c:pt>
                <c:pt idx="42351">
                  <c:v>423.509999999759</c:v>
                </c:pt>
                <c:pt idx="42352">
                  <c:v>423.519999999759</c:v>
                </c:pt>
                <c:pt idx="42353">
                  <c:v>423.529999999759</c:v>
                </c:pt>
                <c:pt idx="42354">
                  <c:v>423.539999999759</c:v>
                </c:pt>
                <c:pt idx="42355">
                  <c:v>423.549999999759</c:v>
                </c:pt>
                <c:pt idx="42356">
                  <c:v>423.5599999997591</c:v>
                </c:pt>
                <c:pt idx="42357">
                  <c:v>423.569999999759</c:v>
                </c:pt>
                <c:pt idx="42358">
                  <c:v>423.579999999759</c:v>
                </c:pt>
                <c:pt idx="42359">
                  <c:v>423.589999999759</c:v>
                </c:pt>
                <c:pt idx="42360">
                  <c:v>423.599999999759</c:v>
                </c:pt>
                <c:pt idx="42361">
                  <c:v>423.609999999759</c:v>
                </c:pt>
                <c:pt idx="42362">
                  <c:v>423.6199999997591</c:v>
                </c:pt>
                <c:pt idx="42363">
                  <c:v>423.629999999759</c:v>
                </c:pt>
                <c:pt idx="42364">
                  <c:v>423.6399999997591</c:v>
                </c:pt>
                <c:pt idx="42365">
                  <c:v>423.649999999759</c:v>
                </c:pt>
                <c:pt idx="42366">
                  <c:v>423.659999999759</c:v>
                </c:pt>
                <c:pt idx="42367">
                  <c:v>423.669999999759</c:v>
                </c:pt>
                <c:pt idx="42368">
                  <c:v>423.6799999997591</c:v>
                </c:pt>
                <c:pt idx="42369">
                  <c:v>423.689999999759</c:v>
                </c:pt>
                <c:pt idx="42370">
                  <c:v>423.699999999759</c:v>
                </c:pt>
                <c:pt idx="42371">
                  <c:v>423.709999999759</c:v>
                </c:pt>
                <c:pt idx="42372">
                  <c:v>423.719999999759</c:v>
                </c:pt>
                <c:pt idx="42373">
                  <c:v>423.729999999759</c:v>
                </c:pt>
                <c:pt idx="42374">
                  <c:v>423.739999999759</c:v>
                </c:pt>
                <c:pt idx="42375">
                  <c:v>423.749999999759</c:v>
                </c:pt>
                <c:pt idx="42376">
                  <c:v>423.759999999759</c:v>
                </c:pt>
                <c:pt idx="42377">
                  <c:v>423.769999999759</c:v>
                </c:pt>
                <c:pt idx="42378">
                  <c:v>423.779999999759</c:v>
                </c:pt>
                <c:pt idx="42379">
                  <c:v>423.789999999759</c:v>
                </c:pt>
                <c:pt idx="42380">
                  <c:v>423.799999999759</c:v>
                </c:pt>
                <c:pt idx="42381">
                  <c:v>423.8099999997591</c:v>
                </c:pt>
                <c:pt idx="42382">
                  <c:v>423.819999999759</c:v>
                </c:pt>
                <c:pt idx="42383">
                  <c:v>423.829999999759</c:v>
                </c:pt>
                <c:pt idx="42384">
                  <c:v>423.839999999759</c:v>
                </c:pt>
                <c:pt idx="42385">
                  <c:v>423.849999999759</c:v>
                </c:pt>
                <c:pt idx="42386">
                  <c:v>423.859999999759</c:v>
                </c:pt>
                <c:pt idx="42387">
                  <c:v>423.8699999997591</c:v>
                </c:pt>
                <c:pt idx="42388">
                  <c:v>423.879999999759</c:v>
                </c:pt>
                <c:pt idx="42389">
                  <c:v>423.8899999997591</c:v>
                </c:pt>
                <c:pt idx="42390">
                  <c:v>423.899999999759</c:v>
                </c:pt>
                <c:pt idx="42391">
                  <c:v>423.909999999759</c:v>
                </c:pt>
                <c:pt idx="42392">
                  <c:v>423.919999999759</c:v>
                </c:pt>
                <c:pt idx="42393">
                  <c:v>423.929999999759</c:v>
                </c:pt>
                <c:pt idx="42394">
                  <c:v>423.939999999759</c:v>
                </c:pt>
                <c:pt idx="42395">
                  <c:v>423.949999999759</c:v>
                </c:pt>
                <c:pt idx="42396">
                  <c:v>423.959999999759</c:v>
                </c:pt>
                <c:pt idx="42397">
                  <c:v>423.969999999759</c:v>
                </c:pt>
                <c:pt idx="42398">
                  <c:v>423.979999999759</c:v>
                </c:pt>
                <c:pt idx="42399">
                  <c:v>423.989999999759</c:v>
                </c:pt>
                <c:pt idx="42400">
                  <c:v>423.999999999759</c:v>
                </c:pt>
                <c:pt idx="42401">
                  <c:v>424.009999999759</c:v>
                </c:pt>
                <c:pt idx="42402">
                  <c:v>424.019999999759</c:v>
                </c:pt>
                <c:pt idx="42403">
                  <c:v>424.029999999759</c:v>
                </c:pt>
                <c:pt idx="42404">
                  <c:v>424.039999999759</c:v>
                </c:pt>
                <c:pt idx="42405">
                  <c:v>424.049999999759</c:v>
                </c:pt>
                <c:pt idx="42406">
                  <c:v>424.0599999997591</c:v>
                </c:pt>
                <c:pt idx="42407">
                  <c:v>424.069999999759</c:v>
                </c:pt>
                <c:pt idx="42408">
                  <c:v>424.079999999759</c:v>
                </c:pt>
                <c:pt idx="42409">
                  <c:v>424.089999999759</c:v>
                </c:pt>
                <c:pt idx="42410">
                  <c:v>424.099999999759</c:v>
                </c:pt>
                <c:pt idx="42411">
                  <c:v>424.109999999759</c:v>
                </c:pt>
                <c:pt idx="42412">
                  <c:v>424.1199999997591</c:v>
                </c:pt>
                <c:pt idx="42413">
                  <c:v>424.129999999759</c:v>
                </c:pt>
                <c:pt idx="42414">
                  <c:v>424.1399999997591</c:v>
                </c:pt>
                <c:pt idx="42415">
                  <c:v>424.149999999759</c:v>
                </c:pt>
                <c:pt idx="42416">
                  <c:v>424.159999999759</c:v>
                </c:pt>
                <c:pt idx="42417">
                  <c:v>424.169999999759</c:v>
                </c:pt>
                <c:pt idx="42418">
                  <c:v>424.1799999997591</c:v>
                </c:pt>
                <c:pt idx="42419">
                  <c:v>424.189999999759</c:v>
                </c:pt>
                <c:pt idx="42420">
                  <c:v>424.199999999759</c:v>
                </c:pt>
                <c:pt idx="42421">
                  <c:v>424.209999999759</c:v>
                </c:pt>
                <c:pt idx="42422">
                  <c:v>424.219999999759</c:v>
                </c:pt>
                <c:pt idx="42423">
                  <c:v>424.229999999759</c:v>
                </c:pt>
                <c:pt idx="42424">
                  <c:v>424.239999999759</c:v>
                </c:pt>
                <c:pt idx="42425">
                  <c:v>424.249999999759</c:v>
                </c:pt>
                <c:pt idx="42426">
                  <c:v>424.259999999759</c:v>
                </c:pt>
                <c:pt idx="42427">
                  <c:v>424.269999999759</c:v>
                </c:pt>
                <c:pt idx="42428">
                  <c:v>424.279999999759</c:v>
                </c:pt>
                <c:pt idx="42429">
                  <c:v>424.289999999759</c:v>
                </c:pt>
                <c:pt idx="42430">
                  <c:v>424.299999999759</c:v>
                </c:pt>
                <c:pt idx="42431">
                  <c:v>424.3099999997591</c:v>
                </c:pt>
                <c:pt idx="42432">
                  <c:v>424.319999999759</c:v>
                </c:pt>
                <c:pt idx="42433">
                  <c:v>424.329999999759</c:v>
                </c:pt>
                <c:pt idx="42434">
                  <c:v>424.339999999759</c:v>
                </c:pt>
                <c:pt idx="42435">
                  <c:v>424.349999999759</c:v>
                </c:pt>
                <c:pt idx="42436">
                  <c:v>424.359999999759</c:v>
                </c:pt>
                <c:pt idx="42437">
                  <c:v>424.3699999997591</c:v>
                </c:pt>
                <c:pt idx="42438">
                  <c:v>424.379999999759</c:v>
                </c:pt>
                <c:pt idx="42439">
                  <c:v>424.3899999997591</c:v>
                </c:pt>
                <c:pt idx="42440">
                  <c:v>424.399999999759</c:v>
                </c:pt>
                <c:pt idx="42441">
                  <c:v>424.409999999759</c:v>
                </c:pt>
                <c:pt idx="42442">
                  <c:v>424.419999999759</c:v>
                </c:pt>
                <c:pt idx="42443">
                  <c:v>424.429999999759</c:v>
                </c:pt>
                <c:pt idx="42444">
                  <c:v>424.439999999759</c:v>
                </c:pt>
                <c:pt idx="42445">
                  <c:v>424.449999999759</c:v>
                </c:pt>
                <c:pt idx="42446">
                  <c:v>424.459999999758</c:v>
                </c:pt>
                <c:pt idx="42447">
                  <c:v>424.469999999758</c:v>
                </c:pt>
                <c:pt idx="42448">
                  <c:v>424.479999999758</c:v>
                </c:pt>
                <c:pt idx="42449">
                  <c:v>424.4899999997581</c:v>
                </c:pt>
                <c:pt idx="42450">
                  <c:v>424.499999999758</c:v>
                </c:pt>
                <c:pt idx="42451">
                  <c:v>424.509999999758</c:v>
                </c:pt>
                <c:pt idx="42452">
                  <c:v>424.519999999758</c:v>
                </c:pt>
                <c:pt idx="42453">
                  <c:v>424.529999999758</c:v>
                </c:pt>
                <c:pt idx="42454">
                  <c:v>424.539999999758</c:v>
                </c:pt>
                <c:pt idx="42455">
                  <c:v>424.549999999758</c:v>
                </c:pt>
                <c:pt idx="42456">
                  <c:v>424.559999999758</c:v>
                </c:pt>
                <c:pt idx="42457">
                  <c:v>424.569999999758</c:v>
                </c:pt>
                <c:pt idx="42458">
                  <c:v>424.579999999758</c:v>
                </c:pt>
                <c:pt idx="42459">
                  <c:v>424.589999999758</c:v>
                </c:pt>
                <c:pt idx="42460">
                  <c:v>424.599999999758</c:v>
                </c:pt>
                <c:pt idx="42461">
                  <c:v>424.609999999758</c:v>
                </c:pt>
                <c:pt idx="42462">
                  <c:v>424.619999999758</c:v>
                </c:pt>
                <c:pt idx="42463">
                  <c:v>424.629999999758</c:v>
                </c:pt>
                <c:pt idx="42464">
                  <c:v>424.639999999758</c:v>
                </c:pt>
                <c:pt idx="42465">
                  <c:v>424.649999999758</c:v>
                </c:pt>
                <c:pt idx="42466">
                  <c:v>424.659999999758</c:v>
                </c:pt>
                <c:pt idx="42467">
                  <c:v>424.669999999758</c:v>
                </c:pt>
                <c:pt idx="42468">
                  <c:v>424.679999999758</c:v>
                </c:pt>
                <c:pt idx="42469">
                  <c:v>424.689999999758</c:v>
                </c:pt>
                <c:pt idx="42470">
                  <c:v>424.699999999758</c:v>
                </c:pt>
                <c:pt idx="42471">
                  <c:v>424.709999999758</c:v>
                </c:pt>
                <c:pt idx="42472">
                  <c:v>424.719999999758</c:v>
                </c:pt>
                <c:pt idx="42473">
                  <c:v>424.729999999758</c:v>
                </c:pt>
                <c:pt idx="42474">
                  <c:v>424.7399999997581</c:v>
                </c:pt>
                <c:pt idx="42475">
                  <c:v>424.749999999758</c:v>
                </c:pt>
                <c:pt idx="42476">
                  <c:v>424.759999999758</c:v>
                </c:pt>
                <c:pt idx="42477">
                  <c:v>424.769999999758</c:v>
                </c:pt>
                <c:pt idx="42478">
                  <c:v>424.779999999758</c:v>
                </c:pt>
                <c:pt idx="42479">
                  <c:v>424.789999999758</c:v>
                </c:pt>
                <c:pt idx="42480">
                  <c:v>424.799999999758</c:v>
                </c:pt>
                <c:pt idx="42481">
                  <c:v>424.809999999758</c:v>
                </c:pt>
                <c:pt idx="42482">
                  <c:v>424.819999999758</c:v>
                </c:pt>
                <c:pt idx="42483">
                  <c:v>424.829999999758</c:v>
                </c:pt>
                <c:pt idx="42484">
                  <c:v>424.839999999758</c:v>
                </c:pt>
                <c:pt idx="42485">
                  <c:v>424.849999999758</c:v>
                </c:pt>
                <c:pt idx="42486">
                  <c:v>424.859999999758</c:v>
                </c:pt>
                <c:pt idx="42487">
                  <c:v>424.869999999758</c:v>
                </c:pt>
                <c:pt idx="42488">
                  <c:v>424.879999999758</c:v>
                </c:pt>
                <c:pt idx="42489">
                  <c:v>424.889999999758</c:v>
                </c:pt>
                <c:pt idx="42490">
                  <c:v>424.899999999758</c:v>
                </c:pt>
                <c:pt idx="42491">
                  <c:v>424.909999999758</c:v>
                </c:pt>
                <c:pt idx="42492">
                  <c:v>424.919999999758</c:v>
                </c:pt>
                <c:pt idx="42493">
                  <c:v>424.929999999758</c:v>
                </c:pt>
                <c:pt idx="42494">
                  <c:v>424.939999999758</c:v>
                </c:pt>
                <c:pt idx="42495">
                  <c:v>424.949999999758</c:v>
                </c:pt>
                <c:pt idx="42496">
                  <c:v>424.959999999758</c:v>
                </c:pt>
                <c:pt idx="42497">
                  <c:v>424.969999999758</c:v>
                </c:pt>
                <c:pt idx="42498">
                  <c:v>424.979999999758</c:v>
                </c:pt>
                <c:pt idx="42499">
                  <c:v>424.9899999997581</c:v>
                </c:pt>
                <c:pt idx="42500">
                  <c:v>424.999999999758</c:v>
                </c:pt>
                <c:pt idx="42501">
                  <c:v>425.009999999758</c:v>
                </c:pt>
                <c:pt idx="42502">
                  <c:v>425.019999999758</c:v>
                </c:pt>
                <c:pt idx="42503">
                  <c:v>425.029999999758</c:v>
                </c:pt>
                <c:pt idx="42504">
                  <c:v>425.039999999758</c:v>
                </c:pt>
                <c:pt idx="42505">
                  <c:v>425.049999999758</c:v>
                </c:pt>
                <c:pt idx="42506">
                  <c:v>425.059999999758</c:v>
                </c:pt>
                <c:pt idx="42507">
                  <c:v>425.069999999758</c:v>
                </c:pt>
                <c:pt idx="42508">
                  <c:v>425.079999999758</c:v>
                </c:pt>
                <c:pt idx="42509">
                  <c:v>425.089999999758</c:v>
                </c:pt>
                <c:pt idx="42510">
                  <c:v>425.099999999758</c:v>
                </c:pt>
                <c:pt idx="42511">
                  <c:v>425.109999999758</c:v>
                </c:pt>
                <c:pt idx="42512">
                  <c:v>425.119999999758</c:v>
                </c:pt>
                <c:pt idx="42513">
                  <c:v>425.129999999758</c:v>
                </c:pt>
                <c:pt idx="42514">
                  <c:v>425.139999999758</c:v>
                </c:pt>
                <c:pt idx="42515">
                  <c:v>425.149999999758</c:v>
                </c:pt>
                <c:pt idx="42516">
                  <c:v>425.159999999758</c:v>
                </c:pt>
                <c:pt idx="42517">
                  <c:v>425.169999999758</c:v>
                </c:pt>
                <c:pt idx="42518">
                  <c:v>425.179999999758</c:v>
                </c:pt>
                <c:pt idx="42519">
                  <c:v>425.189999999758</c:v>
                </c:pt>
                <c:pt idx="42520">
                  <c:v>425.199999999758</c:v>
                </c:pt>
                <c:pt idx="42521">
                  <c:v>425.209999999758</c:v>
                </c:pt>
                <c:pt idx="42522">
                  <c:v>425.219999999758</c:v>
                </c:pt>
                <c:pt idx="42523">
                  <c:v>425.229999999758</c:v>
                </c:pt>
                <c:pt idx="42524">
                  <c:v>425.2399999997581</c:v>
                </c:pt>
                <c:pt idx="42525">
                  <c:v>425.249999999758</c:v>
                </c:pt>
                <c:pt idx="42526">
                  <c:v>425.259999999758</c:v>
                </c:pt>
                <c:pt idx="42527">
                  <c:v>425.269999999758</c:v>
                </c:pt>
                <c:pt idx="42528">
                  <c:v>425.279999999758</c:v>
                </c:pt>
                <c:pt idx="42529">
                  <c:v>425.289999999758</c:v>
                </c:pt>
                <c:pt idx="42530">
                  <c:v>425.299999999758</c:v>
                </c:pt>
                <c:pt idx="42531">
                  <c:v>425.309999999758</c:v>
                </c:pt>
                <c:pt idx="42532">
                  <c:v>425.319999999758</c:v>
                </c:pt>
                <c:pt idx="42533">
                  <c:v>425.329999999758</c:v>
                </c:pt>
                <c:pt idx="42534">
                  <c:v>425.339999999758</c:v>
                </c:pt>
                <c:pt idx="42535">
                  <c:v>425.349999999758</c:v>
                </c:pt>
                <c:pt idx="42536">
                  <c:v>425.359999999758</c:v>
                </c:pt>
                <c:pt idx="42537">
                  <c:v>425.369999999758</c:v>
                </c:pt>
                <c:pt idx="42538">
                  <c:v>425.379999999758</c:v>
                </c:pt>
                <c:pt idx="42539">
                  <c:v>425.389999999758</c:v>
                </c:pt>
                <c:pt idx="42540">
                  <c:v>425.399999999758</c:v>
                </c:pt>
                <c:pt idx="42541">
                  <c:v>425.409999999758</c:v>
                </c:pt>
                <c:pt idx="42542">
                  <c:v>425.419999999758</c:v>
                </c:pt>
                <c:pt idx="42543">
                  <c:v>425.429999999758</c:v>
                </c:pt>
                <c:pt idx="42544">
                  <c:v>425.439999999758</c:v>
                </c:pt>
                <c:pt idx="42545">
                  <c:v>425.449999999758</c:v>
                </c:pt>
                <c:pt idx="42546">
                  <c:v>425.459999999758</c:v>
                </c:pt>
                <c:pt idx="42547">
                  <c:v>425.469999999758</c:v>
                </c:pt>
                <c:pt idx="42548">
                  <c:v>425.479999999758</c:v>
                </c:pt>
                <c:pt idx="42549">
                  <c:v>425.4899999997581</c:v>
                </c:pt>
                <c:pt idx="42550">
                  <c:v>425.499999999758</c:v>
                </c:pt>
                <c:pt idx="42551">
                  <c:v>425.509999999758</c:v>
                </c:pt>
                <c:pt idx="42552">
                  <c:v>425.519999999758</c:v>
                </c:pt>
                <c:pt idx="42553">
                  <c:v>425.529999999758</c:v>
                </c:pt>
                <c:pt idx="42554">
                  <c:v>425.539999999758</c:v>
                </c:pt>
                <c:pt idx="42555">
                  <c:v>425.549999999758</c:v>
                </c:pt>
                <c:pt idx="42556">
                  <c:v>425.559999999757</c:v>
                </c:pt>
                <c:pt idx="42557">
                  <c:v>425.5699999997571</c:v>
                </c:pt>
                <c:pt idx="42558">
                  <c:v>425.579999999757</c:v>
                </c:pt>
                <c:pt idx="42559">
                  <c:v>425.5899999997571</c:v>
                </c:pt>
                <c:pt idx="42560">
                  <c:v>425.599999999757</c:v>
                </c:pt>
                <c:pt idx="42561">
                  <c:v>425.609999999757</c:v>
                </c:pt>
                <c:pt idx="42562">
                  <c:v>425.619999999757</c:v>
                </c:pt>
                <c:pt idx="42563">
                  <c:v>425.6299999997571</c:v>
                </c:pt>
                <c:pt idx="42564">
                  <c:v>425.639999999757</c:v>
                </c:pt>
                <c:pt idx="42565">
                  <c:v>425.649999999757</c:v>
                </c:pt>
                <c:pt idx="42566">
                  <c:v>425.659999999757</c:v>
                </c:pt>
                <c:pt idx="42567">
                  <c:v>425.669999999757</c:v>
                </c:pt>
                <c:pt idx="42568">
                  <c:v>425.679999999757</c:v>
                </c:pt>
                <c:pt idx="42569">
                  <c:v>425.6899999997571</c:v>
                </c:pt>
                <c:pt idx="42570">
                  <c:v>425.699999999757</c:v>
                </c:pt>
                <c:pt idx="42571">
                  <c:v>425.709999999757</c:v>
                </c:pt>
                <c:pt idx="42572">
                  <c:v>425.719999999757</c:v>
                </c:pt>
                <c:pt idx="42573">
                  <c:v>425.729999999757</c:v>
                </c:pt>
                <c:pt idx="42574">
                  <c:v>425.739999999757</c:v>
                </c:pt>
                <c:pt idx="42575">
                  <c:v>425.7499999997571</c:v>
                </c:pt>
                <c:pt idx="42576">
                  <c:v>425.7599999997571</c:v>
                </c:pt>
                <c:pt idx="42577">
                  <c:v>425.769999999757</c:v>
                </c:pt>
                <c:pt idx="42578">
                  <c:v>425.779999999757</c:v>
                </c:pt>
                <c:pt idx="42579">
                  <c:v>425.789999999757</c:v>
                </c:pt>
                <c:pt idx="42580">
                  <c:v>425.799999999757</c:v>
                </c:pt>
                <c:pt idx="42581">
                  <c:v>425.809999999757</c:v>
                </c:pt>
                <c:pt idx="42582">
                  <c:v>425.8199999997571</c:v>
                </c:pt>
                <c:pt idx="42583">
                  <c:v>425.829999999757</c:v>
                </c:pt>
                <c:pt idx="42584">
                  <c:v>425.8399999997571</c:v>
                </c:pt>
                <c:pt idx="42585">
                  <c:v>425.849999999757</c:v>
                </c:pt>
                <c:pt idx="42586">
                  <c:v>425.859999999757</c:v>
                </c:pt>
                <c:pt idx="42587">
                  <c:v>425.869999999757</c:v>
                </c:pt>
                <c:pt idx="42588">
                  <c:v>425.8799999997571</c:v>
                </c:pt>
                <c:pt idx="42589">
                  <c:v>425.889999999757</c:v>
                </c:pt>
                <c:pt idx="42590">
                  <c:v>425.899999999757</c:v>
                </c:pt>
                <c:pt idx="42591">
                  <c:v>425.909999999757</c:v>
                </c:pt>
                <c:pt idx="42592">
                  <c:v>425.919999999757</c:v>
                </c:pt>
                <c:pt idx="42593">
                  <c:v>425.929999999757</c:v>
                </c:pt>
                <c:pt idx="42594">
                  <c:v>425.939999999757</c:v>
                </c:pt>
                <c:pt idx="42595">
                  <c:v>425.949999999757</c:v>
                </c:pt>
                <c:pt idx="42596">
                  <c:v>425.959999999757</c:v>
                </c:pt>
                <c:pt idx="42597">
                  <c:v>425.969999999757</c:v>
                </c:pt>
                <c:pt idx="42598">
                  <c:v>425.979999999757</c:v>
                </c:pt>
                <c:pt idx="42599">
                  <c:v>425.989999999757</c:v>
                </c:pt>
                <c:pt idx="42600">
                  <c:v>425.9999999997571</c:v>
                </c:pt>
                <c:pt idx="42601">
                  <c:v>426.0099999997571</c:v>
                </c:pt>
                <c:pt idx="42602">
                  <c:v>426.019999999757</c:v>
                </c:pt>
                <c:pt idx="42603">
                  <c:v>426.029999999757</c:v>
                </c:pt>
                <c:pt idx="42604">
                  <c:v>426.039999999757</c:v>
                </c:pt>
                <c:pt idx="42605">
                  <c:v>426.049999999757</c:v>
                </c:pt>
                <c:pt idx="42606">
                  <c:v>426.059999999757</c:v>
                </c:pt>
                <c:pt idx="42607">
                  <c:v>426.0699999997571</c:v>
                </c:pt>
                <c:pt idx="42608">
                  <c:v>426.079999999757</c:v>
                </c:pt>
                <c:pt idx="42609">
                  <c:v>426.0899999997571</c:v>
                </c:pt>
                <c:pt idx="42610">
                  <c:v>426.099999999757</c:v>
                </c:pt>
                <c:pt idx="42611">
                  <c:v>426.109999999757</c:v>
                </c:pt>
                <c:pt idx="42612">
                  <c:v>426.119999999757</c:v>
                </c:pt>
                <c:pt idx="42613">
                  <c:v>426.1299999997571</c:v>
                </c:pt>
                <c:pt idx="42614">
                  <c:v>426.139999999757</c:v>
                </c:pt>
                <c:pt idx="42615">
                  <c:v>426.149999999757</c:v>
                </c:pt>
                <c:pt idx="42616">
                  <c:v>426.159999999757</c:v>
                </c:pt>
                <c:pt idx="42617">
                  <c:v>426.169999999757</c:v>
                </c:pt>
                <c:pt idx="42618">
                  <c:v>426.179999999757</c:v>
                </c:pt>
                <c:pt idx="42619">
                  <c:v>426.1899999997571</c:v>
                </c:pt>
                <c:pt idx="42620">
                  <c:v>426.199999999757</c:v>
                </c:pt>
                <c:pt idx="42621">
                  <c:v>426.209999999757</c:v>
                </c:pt>
                <c:pt idx="42622">
                  <c:v>426.219999999757</c:v>
                </c:pt>
                <c:pt idx="42623">
                  <c:v>426.229999999757</c:v>
                </c:pt>
                <c:pt idx="42624">
                  <c:v>426.239999999757</c:v>
                </c:pt>
                <c:pt idx="42625">
                  <c:v>426.2499999997571</c:v>
                </c:pt>
                <c:pt idx="42626">
                  <c:v>426.2599999997571</c:v>
                </c:pt>
                <c:pt idx="42627">
                  <c:v>426.269999999757</c:v>
                </c:pt>
                <c:pt idx="42628">
                  <c:v>426.279999999757</c:v>
                </c:pt>
                <c:pt idx="42629">
                  <c:v>426.289999999757</c:v>
                </c:pt>
                <c:pt idx="42630">
                  <c:v>426.299999999757</c:v>
                </c:pt>
                <c:pt idx="42631">
                  <c:v>426.309999999757</c:v>
                </c:pt>
                <c:pt idx="42632">
                  <c:v>426.3199999997571</c:v>
                </c:pt>
                <c:pt idx="42633">
                  <c:v>426.329999999757</c:v>
                </c:pt>
                <c:pt idx="42634">
                  <c:v>426.3399999997571</c:v>
                </c:pt>
                <c:pt idx="42635">
                  <c:v>426.349999999757</c:v>
                </c:pt>
                <c:pt idx="42636">
                  <c:v>426.359999999757</c:v>
                </c:pt>
                <c:pt idx="42637">
                  <c:v>426.369999999757</c:v>
                </c:pt>
                <c:pt idx="42638">
                  <c:v>426.3799999997571</c:v>
                </c:pt>
                <c:pt idx="42639">
                  <c:v>426.389999999757</c:v>
                </c:pt>
                <c:pt idx="42640">
                  <c:v>426.399999999757</c:v>
                </c:pt>
                <c:pt idx="42641">
                  <c:v>426.409999999757</c:v>
                </c:pt>
                <c:pt idx="42642">
                  <c:v>426.419999999757</c:v>
                </c:pt>
                <c:pt idx="42643">
                  <c:v>426.429999999757</c:v>
                </c:pt>
                <c:pt idx="42644">
                  <c:v>426.439999999757</c:v>
                </c:pt>
                <c:pt idx="42645">
                  <c:v>426.449999999757</c:v>
                </c:pt>
                <c:pt idx="42646">
                  <c:v>426.459999999757</c:v>
                </c:pt>
                <c:pt idx="42647">
                  <c:v>426.469999999757</c:v>
                </c:pt>
                <c:pt idx="42648">
                  <c:v>426.479999999757</c:v>
                </c:pt>
                <c:pt idx="42649">
                  <c:v>426.489999999757</c:v>
                </c:pt>
                <c:pt idx="42650">
                  <c:v>426.4999999997571</c:v>
                </c:pt>
                <c:pt idx="42651">
                  <c:v>426.5099999997571</c:v>
                </c:pt>
                <c:pt idx="42652">
                  <c:v>426.519999999757</c:v>
                </c:pt>
                <c:pt idx="42653">
                  <c:v>426.529999999757</c:v>
                </c:pt>
                <c:pt idx="42654">
                  <c:v>426.539999999757</c:v>
                </c:pt>
                <c:pt idx="42655">
                  <c:v>426.549999999757</c:v>
                </c:pt>
                <c:pt idx="42656">
                  <c:v>426.559999999757</c:v>
                </c:pt>
                <c:pt idx="42657">
                  <c:v>426.5699999997571</c:v>
                </c:pt>
                <c:pt idx="42658">
                  <c:v>426.579999999757</c:v>
                </c:pt>
                <c:pt idx="42659">
                  <c:v>426.5899999997571</c:v>
                </c:pt>
                <c:pt idx="42660">
                  <c:v>426.599999999757</c:v>
                </c:pt>
                <c:pt idx="42661">
                  <c:v>426.609999999757</c:v>
                </c:pt>
                <c:pt idx="42662">
                  <c:v>426.619999999757</c:v>
                </c:pt>
                <c:pt idx="42663">
                  <c:v>426.6299999997571</c:v>
                </c:pt>
                <c:pt idx="42664">
                  <c:v>426.639999999757</c:v>
                </c:pt>
                <c:pt idx="42665">
                  <c:v>426.649999999757</c:v>
                </c:pt>
                <c:pt idx="42666">
                  <c:v>426.659999999756</c:v>
                </c:pt>
                <c:pt idx="42667">
                  <c:v>426.669999999756</c:v>
                </c:pt>
                <c:pt idx="42668">
                  <c:v>426.679999999756</c:v>
                </c:pt>
                <c:pt idx="42669">
                  <c:v>426.6899999997561</c:v>
                </c:pt>
                <c:pt idx="42670">
                  <c:v>426.699999999756</c:v>
                </c:pt>
                <c:pt idx="42671">
                  <c:v>426.709999999756</c:v>
                </c:pt>
                <c:pt idx="42672">
                  <c:v>426.719999999756</c:v>
                </c:pt>
                <c:pt idx="42673">
                  <c:v>426.729999999756</c:v>
                </c:pt>
                <c:pt idx="42674">
                  <c:v>426.739999999756</c:v>
                </c:pt>
                <c:pt idx="42675">
                  <c:v>426.7499999997561</c:v>
                </c:pt>
                <c:pt idx="42676">
                  <c:v>426.759999999756</c:v>
                </c:pt>
                <c:pt idx="42677">
                  <c:v>426.769999999756</c:v>
                </c:pt>
                <c:pt idx="42678">
                  <c:v>426.779999999756</c:v>
                </c:pt>
                <c:pt idx="42679">
                  <c:v>426.789999999756</c:v>
                </c:pt>
                <c:pt idx="42680">
                  <c:v>426.799999999756</c:v>
                </c:pt>
                <c:pt idx="42681">
                  <c:v>426.809999999756</c:v>
                </c:pt>
                <c:pt idx="42682">
                  <c:v>426.819999999756</c:v>
                </c:pt>
                <c:pt idx="42683">
                  <c:v>426.829999999756</c:v>
                </c:pt>
                <c:pt idx="42684">
                  <c:v>426.839999999756</c:v>
                </c:pt>
                <c:pt idx="42685">
                  <c:v>426.849999999756</c:v>
                </c:pt>
                <c:pt idx="42686">
                  <c:v>426.859999999756</c:v>
                </c:pt>
                <c:pt idx="42687">
                  <c:v>426.869999999756</c:v>
                </c:pt>
                <c:pt idx="42688">
                  <c:v>426.879999999756</c:v>
                </c:pt>
                <c:pt idx="42689">
                  <c:v>426.889999999756</c:v>
                </c:pt>
                <c:pt idx="42690">
                  <c:v>426.899999999756</c:v>
                </c:pt>
                <c:pt idx="42691">
                  <c:v>426.909999999756</c:v>
                </c:pt>
                <c:pt idx="42692">
                  <c:v>426.919999999756</c:v>
                </c:pt>
                <c:pt idx="42693">
                  <c:v>426.929999999756</c:v>
                </c:pt>
                <c:pt idx="42694">
                  <c:v>426.9399999997561</c:v>
                </c:pt>
                <c:pt idx="42695">
                  <c:v>426.949999999756</c:v>
                </c:pt>
                <c:pt idx="42696">
                  <c:v>426.959999999756</c:v>
                </c:pt>
                <c:pt idx="42697">
                  <c:v>426.969999999756</c:v>
                </c:pt>
                <c:pt idx="42698">
                  <c:v>426.979999999756</c:v>
                </c:pt>
                <c:pt idx="42699">
                  <c:v>426.989999999756</c:v>
                </c:pt>
                <c:pt idx="42700">
                  <c:v>426.9999999997561</c:v>
                </c:pt>
                <c:pt idx="42701">
                  <c:v>427.009999999756</c:v>
                </c:pt>
                <c:pt idx="42702">
                  <c:v>427.019999999756</c:v>
                </c:pt>
                <c:pt idx="42703">
                  <c:v>427.029999999756</c:v>
                </c:pt>
                <c:pt idx="42704">
                  <c:v>427.039999999756</c:v>
                </c:pt>
                <c:pt idx="42705">
                  <c:v>427.049999999756</c:v>
                </c:pt>
                <c:pt idx="42706">
                  <c:v>427.059999999756</c:v>
                </c:pt>
                <c:pt idx="42707">
                  <c:v>427.069999999756</c:v>
                </c:pt>
                <c:pt idx="42708">
                  <c:v>427.079999999756</c:v>
                </c:pt>
                <c:pt idx="42709">
                  <c:v>427.089999999756</c:v>
                </c:pt>
                <c:pt idx="42710">
                  <c:v>427.099999999756</c:v>
                </c:pt>
                <c:pt idx="42711">
                  <c:v>427.109999999756</c:v>
                </c:pt>
                <c:pt idx="42712">
                  <c:v>427.119999999756</c:v>
                </c:pt>
                <c:pt idx="42713">
                  <c:v>427.129999999756</c:v>
                </c:pt>
                <c:pt idx="42714">
                  <c:v>427.139999999756</c:v>
                </c:pt>
                <c:pt idx="42715">
                  <c:v>427.149999999756</c:v>
                </c:pt>
                <c:pt idx="42716">
                  <c:v>427.159999999756</c:v>
                </c:pt>
                <c:pt idx="42717">
                  <c:v>427.169999999756</c:v>
                </c:pt>
                <c:pt idx="42718">
                  <c:v>427.179999999756</c:v>
                </c:pt>
                <c:pt idx="42719">
                  <c:v>427.1899999997561</c:v>
                </c:pt>
                <c:pt idx="42720">
                  <c:v>427.199999999756</c:v>
                </c:pt>
                <c:pt idx="42721">
                  <c:v>427.209999999756</c:v>
                </c:pt>
                <c:pt idx="42722">
                  <c:v>427.219999999756</c:v>
                </c:pt>
                <c:pt idx="42723">
                  <c:v>427.229999999756</c:v>
                </c:pt>
                <c:pt idx="42724">
                  <c:v>427.239999999756</c:v>
                </c:pt>
                <c:pt idx="42725">
                  <c:v>427.2499999997561</c:v>
                </c:pt>
                <c:pt idx="42726">
                  <c:v>427.259999999756</c:v>
                </c:pt>
                <c:pt idx="42727">
                  <c:v>427.269999999756</c:v>
                </c:pt>
                <c:pt idx="42728">
                  <c:v>427.279999999756</c:v>
                </c:pt>
                <c:pt idx="42729">
                  <c:v>427.289999999756</c:v>
                </c:pt>
                <c:pt idx="42730">
                  <c:v>427.299999999756</c:v>
                </c:pt>
                <c:pt idx="42731">
                  <c:v>427.309999999756</c:v>
                </c:pt>
                <c:pt idx="42732">
                  <c:v>427.319999999756</c:v>
                </c:pt>
                <c:pt idx="42733">
                  <c:v>427.329999999756</c:v>
                </c:pt>
                <c:pt idx="42734">
                  <c:v>427.339999999756</c:v>
                </c:pt>
                <c:pt idx="42735">
                  <c:v>427.349999999756</c:v>
                </c:pt>
                <c:pt idx="42736">
                  <c:v>427.359999999756</c:v>
                </c:pt>
                <c:pt idx="42737">
                  <c:v>427.369999999756</c:v>
                </c:pt>
                <c:pt idx="42738">
                  <c:v>427.379999999756</c:v>
                </c:pt>
                <c:pt idx="42739">
                  <c:v>427.389999999756</c:v>
                </c:pt>
                <c:pt idx="42740">
                  <c:v>427.399999999756</c:v>
                </c:pt>
                <c:pt idx="42741">
                  <c:v>427.409999999756</c:v>
                </c:pt>
                <c:pt idx="42742">
                  <c:v>427.419999999756</c:v>
                </c:pt>
                <c:pt idx="42743">
                  <c:v>427.429999999756</c:v>
                </c:pt>
                <c:pt idx="42744">
                  <c:v>427.4399999997561</c:v>
                </c:pt>
                <c:pt idx="42745">
                  <c:v>427.449999999756</c:v>
                </c:pt>
                <c:pt idx="42746">
                  <c:v>427.459999999756</c:v>
                </c:pt>
                <c:pt idx="42747">
                  <c:v>427.469999999756</c:v>
                </c:pt>
                <c:pt idx="42748">
                  <c:v>427.479999999756</c:v>
                </c:pt>
                <c:pt idx="42749">
                  <c:v>427.489999999756</c:v>
                </c:pt>
                <c:pt idx="42750">
                  <c:v>427.4999999997561</c:v>
                </c:pt>
                <c:pt idx="42751">
                  <c:v>427.509999999756</c:v>
                </c:pt>
                <c:pt idx="42752">
                  <c:v>427.519999999756</c:v>
                </c:pt>
                <c:pt idx="42753">
                  <c:v>427.529999999756</c:v>
                </c:pt>
                <c:pt idx="42754">
                  <c:v>427.539999999756</c:v>
                </c:pt>
                <c:pt idx="42755">
                  <c:v>427.549999999756</c:v>
                </c:pt>
                <c:pt idx="42756">
                  <c:v>427.559999999756</c:v>
                </c:pt>
                <c:pt idx="42757">
                  <c:v>427.569999999756</c:v>
                </c:pt>
                <c:pt idx="42758">
                  <c:v>427.579999999756</c:v>
                </c:pt>
                <c:pt idx="42759">
                  <c:v>427.589999999756</c:v>
                </c:pt>
                <c:pt idx="42760">
                  <c:v>427.599999999756</c:v>
                </c:pt>
                <c:pt idx="42761">
                  <c:v>427.609999999756</c:v>
                </c:pt>
                <c:pt idx="42762">
                  <c:v>427.619999999756</c:v>
                </c:pt>
                <c:pt idx="42763">
                  <c:v>427.629999999756</c:v>
                </c:pt>
                <c:pt idx="42764">
                  <c:v>427.639999999756</c:v>
                </c:pt>
                <c:pt idx="42765">
                  <c:v>427.649999999756</c:v>
                </c:pt>
                <c:pt idx="42766">
                  <c:v>427.659999999756</c:v>
                </c:pt>
                <c:pt idx="42767">
                  <c:v>427.669999999756</c:v>
                </c:pt>
                <c:pt idx="42768">
                  <c:v>427.679999999756</c:v>
                </c:pt>
                <c:pt idx="42769">
                  <c:v>427.6899999997561</c:v>
                </c:pt>
                <c:pt idx="42770">
                  <c:v>427.699999999756</c:v>
                </c:pt>
                <c:pt idx="42771">
                  <c:v>427.709999999756</c:v>
                </c:pt>
                <c:pt idx="42772">
                  <c:v>427.719999999756</c:v>
                </c:pt>
                <c:pt idx="42773">
                  <c:v>427.729999999756</c:v>
                </c:pt>
                <c:pt idx="42774">
                  <c:v>427.739999999756</c:v>
                </c:pt>
                <c:pt idx="42775">
                  <c:v>427.749999999755</c:v>
                </c:pt>
                <c:pt idx="42776">
                  <c:v>427.759999999755</c:v>
                </c:pt>
                <c:pt idx="42777">
                  <c:v>427.769999999755</c:v>
                </c:pt>
                <c:pt idx="42778">
                  <c:v>427.779999999755</c:v>
                </c:pt>
                <c:pt idx="42779">
                  <c:v>427.7899999997551</c:v>
                </c:pt>
                <c:pt idx="42780">
                  <c:v>427.799999999755</c:v>
                </c:pt>
                <c:pt idx="42781">
                  <c:v>427.809999999755</c:v>
                </c:pt>
                <c:pt idx="42782">
                  <c:v>427.819999999755</c:v>
                </c:pt>
                <c:pt idx="42783">
                  <c:v>427.829999999755</c:v>
                </c:pt>
                <c:pt idx="42784">
                  <c:v>427.839999999755</c:v>
                </c:pt>
                <c:pt idx="42785">
                  <c:v>427.8499999997551</c:v>
                </c:pt>
                <c:pt idx="42786">
                  <c:v>427.859999999755</c:v>
                </c:pt>
                <c:pt idx="42787">
                  <c:v>427.869999999755</c:v>
                </c:pt>
                <c:pt idx="42788">
                  <c:v>427.879999999755</c:v>
                </c:pt>
                <c:pt idx="42789">
                  <c:v>427.889999999755</c:v>
                </c:pt>
                <c:pt idx="42790">
                  <c:v>427.899999999755</c:v>
                </c:pt>
                <c:pt idx="42791">
                  <c:v>427.909999999755</c:v>
                </c:pt>
                <c:pt idx="42792">
                  <c:v>427.919999999755</c:v>
                </c:pt>
                <c:pt idx="42793">
                  <c:v>427.929999999755</c:v>
                </c:pt>
                <c:pt idx="42794">
                  <c:v>427.939999999755</c:v>
                </c:pt>
                <c:pt idx="42795">
                  <c:v>427.949999999755</c:v>
                </c:pt>
                <c:pt idx="42796">
                  <c:v>427.959999999755</c:v>
                </c:pt>
                <c:pt idx="42797">
                  <c:v>427.969999999755</c:v>
                </c:pt>
                <c:pt idx="42798">
                  <c:v>427.979999999755</c:v>
                </c:pt>
                <c:pt idx="42799">
                  <c:v>427.989999999755</c:v>
                </c:pt>
                <c:pt idx="42800">
                  <c:v>427.999999999755</c:v>
                </c:pt>
                <c:pt idx="42801">
                  <c:v>428.009999999755</c:v>
                </c:pt>
                <c:pt idx="42802">
                  <c:v>428.019999999755</c:v>
                </c:pt>
                <c:pt idx="42803">
                  <c:v>428.029999999755</c:v>
                </c:pt>
                <c:pt idx="42804">
                  <c:v>428.0399999997551</c:v>
                </c:pt>
                <c:pt idx="42805">
                  <c:v>428.049999999755</c:v>
                </c:pt>
                <c:pt idx="42806">
                  <c:v>428.059999999755</c:v>
                </c:pt>
                <c:pt idx="42807">
                  <c:v>428.069999999755</c:v>
                </c:pt>
                <c:pt idx="42808">
                  <c:v>428.079999999755</c:v>
                </c:pt>
                <c:pt idx="42809">
                  <c:v>428.089999999755</c:v>
                </c:pt>
                <c:pt idx="42810">
                  <c:v>428.0999999997551</c:v>
                </c:pt>
                <c:pt idx="42811">
                  <c:v>428.109999999755</c:v>
                </c:pt>
                <c:pt idx="42812">
                  <c:v>428.119999999755</c:v>
                </c:pt>
                <c:pt idx="42813">
                  <c:v>428.129999999755</c:v>
                </c:pt>
                <c:pt idx="42814">
                  <c:v>428.139999999755</c:v>
                </c:pt>
                <c:pt idx="42815">
                  <c:v>428.149999999755</c:v>
                </c:pt>
                <c:pt idx="42816">
                  <c:v>428.159999999755</c:v>
                </c:pt>
                <c:pt idx="42817">
                  <c:v>428.169999999755</c:v>
                </c:pt>
                <c:pt idx="42818">
                  <c:v>428.179999999755</c:v>
                </c:pt>
                <c:pt idx="42819">
                  <c:v>428.189999999755</c:v>
                </c:pt>
                <c:pt idx="42820">
                  <c:v>428.199999999755</c:v>
                </c:pt>
                <c:pt idx="42821">
                  <c:v>428.209999999755</c:v>
                </c:pt>
                <c:pt idx="42822">
                  <c:v>428.219999999755</c:v>
                </c:pt>
                <c:pt idx="42823">
                  <c:v>428.229999999755</c:v>
                </c:pt>
                <c:pt idx="42824">
                  <c:v>428.239999999755</c:v>
                </c:pt>
                <c:pt idx="42825">
                  <c:v>428.249999999755</c:v>
                </c:pt>
                <c:pt idx="42826">
                  <c:v>428.259999999755</c:v>
                </c:pt>
                <c:pt idx="42827">
                  <c:v>428.269999999755</c:v>
                </c:pt>
                <c:pt idx="42828">
                  <c:v>428.279999999755</c:v>
                </c:pt>
                <c:pt idx="42829">
                  <c:v>428.2899999997551</c:v>
                </c:pt>
                <c:pt idx="42830">
                  <c:v>428.299999999755</c:v>
                </c:pt>
                <c:pt idx="42831">
                  <c:v>428.309999999755</c:v>
                </c:pt>
                <c:pt idx="42832">
                  <c:v>428.319999999755</c:v>
                </c:pt>
                <c:pt idx="42833">
                  <c:v>428.329999999755</c:v>
                </c:pt>
                <c:pt idx="42834">
                  <c:v>428.339999999755</c:v>
                </c:pt>
                <c:pt idx="42835">
                  <c:v>428.3499999997551</c:v>
                </c:pt>
                <c:pt idx="42836">
                  <c:v>428.359999999755</c:v>
                </c:pt>
                <c:pt idx="42837">
                  <c:v>428.369999999755</c:v>
                </c:pt>
                <c:pt idx="42838">
                  <c:v>428.379999999755</c:v>
                </c:pt>
                <c:pt idx="42839">
                  <c:v>428.389999999755</c:v>
                </c:pt>
                <c:pt idx="42840">
                  <c:v>428.399999999755</c:v>
                </c:pt>
                <c:pt idx="42841">
                  <c:v>428.409999999755</c:v>
                </c:pt>
                <c:pt idx="42842">
                  <c:v>428.419999999755</c:v>
                </c:pt>
                <c:pt idx="42843">
                  <c:v>428.429999999755</c:v>
                </c:pt>
                <c:pt idx="42844">
                  <c:v>428.439999999755</c:v>
                </c:pt>
                <c:pt idx="42845">
                  <c:v>428.449999999755</c:v>
                </c:pt>
                <c:pt idx="42846">
                  <c:v>428.459999999755</c:v>
                </c:pt>
                <c:pt idx="42847">
                  <c:v>428.469999999755</c:v>
                </c:pt>
                <c:pt idx="42848">
                  <c:v>428.479999999755</c:v>
                </c:pt>
                <c:pt idx="42849">
                  <c:v>428.489999999755</c:v>
                </c:pt>
                <c:pt idx="42850">
                  <c:v>428.499999999755</c:v>
                </c:pt>
                <c:pt idx="42851">
                  <c:v>428.509999999755</c:v>
                </c:pt>
                <c:pt idx="42852">
                  <c:v>428.519999999755</c:v>
                </c:pt>
                <c:pt idx="42853">
                  <c:v>428.529999999755</c:v>
                </c:pt>
                <c:pt idx="42854">
                  <c:v>428.5399999997551</c:v>
                </c:pt>
                <c:pt idx="42855">
                  <c:v>428.549999999755</c:v>
                </c:pt>
                <c:pt idx="42856">
                  <c:v>428.559999999755</c:v>
                </c:pt>
                <c:pt idx="42857">
                  <c:v>428.569999999755</c:v>
                </c:pt>
                <c:pt idx="42858">
                  <c:v>428.579999999755</c:v>
                </c:pt>
                <c:pt idx="42859">
                  <c:v>428.589999999755</c:v>
                </c:pt>
                <c:pt idx="42860">
                  <c:v>428.5999999997551</c:v>
                </c:pt>
                <c:pt idx="42861">
                  <c:v>428.609999999755</c:v>
                </c:pt>
                <c:pt idx="42862">
                  <c:v>428.619999999755</c:v>
                </c:pt>
                <c:pt idx="42863">
                  <c:v>428.629999999755</c:v>
                </c:pt>
                <c:pt idx="42864">
                  <c:v>428.639999999755</c:v>
                </c:pt>
                <c:pt idx="42865">
                  <c:v>428.649999999755</c:v>
                </c:pt>
                <c:pt idx="42866">
                  <c:v>428.659999999755</c:v>
                </c:pt>
                <c:pt idx="42867">
                  <c:v>428.669999999755</c:v>
                </c:pt>
                <c:pt idx="42868">
                  <c:v>428.679999999755</c:v>
                </c:pt>
                <c:pt idx="42869">
                  <c:v>428.689999999755</c:v>
                </c:pt>
                <c:pt idx="42870">
                  <c:v>428.699999999755</c:v>
                </c:pt>
                <c:pt idx="42871">
                  <c:v>428.709999999755</c:v>
                </c:pt>
                <c:pt idx="42872">
                  <c:v>428.719999999755</c:v>
                </c:pt>
                <c:pt idx="42873">
                  <c:v>428.729999999755</c:v>
                </c:pt>
                <c:pt idx="42874">
                  <c:v>428.739999999755</c:v>
                </c:pt>
                <c:pt idx="42875">
                  <c:v>428.749999999755</c:v>
                </c:pt>
                <c:pt idx="42876">
                  <c:v>428.759999999755</c:v>
                </c:pt>
                <c:pt idx="42877">
                  <c:v>428.769999999755</c:v>
                </c:pt>
                <c:pt idx="42878">
                  <c:v>428.779999999755</c:v>
                </c:pt>
                <c:pt idx="42879">
                  <c:v>428.7899999997551</c:v>
                </c:pt>
                <c:pt idx="42880">
                  <c:v>428.799999999755</c:v>
                </c:pt>
                <c:pt idx="42881">
                  <c:v>428.809999999755</c:v>
                </c:pt>
                <c:pt idx="42882">
                  <c:v>428.819999999755</c:v>
                </c:pt>
                <c:pt idx="42883">
                  <c:v>428.829999999755</c:v>
                </c:pt>
                <c:pt idx="42884">
                  <c:v>428.839999999755</c:v>
                </c:pt>
                <c:pt idx="42885">
                  <c:v>428.849999999754</c:v>
                </c:pt>
                <c:pt idx="42886">
                  <c:v>428.859999999754</c:v>
                </c:pt>
                <c:pt idx="42887">
                  <c:v>428.8699999997541</c:v>
                </c:pt>
                <c:pt idx="42888">
                  <c:v>428.879999999754</c:v>
                </c:pt>
                <c:pt idx="42889">
                  <c:v>428.889999999754</c:v>
                </c:pt>
                <c:pt idx="42890">
                  <c:v>428.899999999754</c:v>
                </c:pt>
                <c:pt idx="42891">
                  <c:v>428.909999999754</c:v>
                </c:pt>
                <c:pt idx="42892">
                  <c:v>428.919999999754</c:v>
                </c:pt>
                <c:pt idx="42893">
                  <c:v>428.929999999754</c:v>
                </c:pt>
                <c:pt idx="42894">
                  <c:v>428.939999999754</c:v>
                </c:pt>
                <c:pt idx="42895">
                  <c:v>428.9499999997541</c:v>
                </c:pt>
                <c:pt idx="42896">
                  <c:v>428.959999999754</c:v>
                </c:pt>
                <c:pt idx="42897">
                  <c:v>428.969999999754</c:v>
                </c:pt>
                <c:pt idx="42898">
                  <c:v>428.979999999754</c:v>
                </c:pt>
                <c:pt idx="42899">
                  <c:v>428.989999999754</c:v>
                </c:pt>
                <c:pt idx="42900">
                  <c:v>428.999999999754</c:v>
                </c:pt>
                <c:pt idx="42901">
                  <c:v>429.009999999754</c:v>
                </c:pt>
                <c:pt idx="42902">
                  <c:v>429.019999999754</c:v>
                </c:pt>
                <c:pt idx="42903">
                  <c:v>429.029999999754</c:v>
                </c:pt>
                <c:pt idx="42904">
                  <c:v>429.039999999754</c:v>
                </c:pt>
                <c:pt idx="42905">
                  <c:v>429.0499999997541</c:v>
                </c:pt>
                <c:pt idx="42906">
                  <c:v>429.059999999754</c:v>
                </c:pt>
                <c:pt idx="42907">
                  <c:v>429.069999999754</c:v>
                </c:pt>
                <c:pt idx="42908">
                  <c:v>429.079999999754</c:v>
                </c:pt>
                <c:pt idx="42909">
                  <c:v>429.089999999754</c:v>
                </c:pt>
                <c:pt idx="42910">
                  <c:v>429.099999999754</c:v>
                </c:pt>
                <c:pt idx="42911">
                  <c:v>429.109999999754</c:v>
                </c:pt>
                <c:pt idx="42912">
                  <c:v>429.1199999997541</c:v>
                </c:pt>
                <c:pt idx="42913">
                  <c:v>429.129999999754</c:v>
                </c:pt>
                <c:pt idx="42914">
                  <c:v>429.139999999754</c:v>
                </c:pt>
                <c:pt idx="42915">
                  <c:v>429.149999999754</c:v>
                </c:pt>
                <c:pt idx="42916">
                  <c:v>429.159999999754</c:v>
                </c:pt>
                <c:pt idx="42917">
                  <c:v>429.169999999754</c:v>
                </c:pt>
                <c:pt idx="42918">
                  <c:v>429.1799999997541</c:v>
                </c:pt>
                <c:pt idx="42919">
                  <c:v>429.189999999754</c:v>
                </c:pt>
                <c:pt idx="42920">
                  <c:v>429.1999999997541</c:v>
                </c:pt>
                <c:pt idx="42921">
                  <c:v>429.209999999754</c:v>
                </c:pt>
                <c:pt idx="42922">
                  <c:v>429.219999999754</c:v>
                </c:pt>
                <c:pt idx="42923">
                  <c:v>429.229999999754</c:v>
                </c:pt>
                <c:pt idx="42924">
                  <c:v>429.239999999754</c:v>
                </c:pt>
                <c:pt idx="42925">
                  <c:v>429.249999999754</c:v>
                </c:pt>
                <c:pt idx="42926">
                  <c:v>429.259999999754</c:v>
                </c:pt>
                <c:pt idx="42927">
                  <c:v>429.269999999754</c:v>
                </c:pt>
                <c:pt idx="42928">
                  <c:v>429.279999999754</c:v>
                </c:pt>
                <c:pt idx="42929">
                  <c:v>429.289999999754</c:v>
                </c:pt>
                <c:pt idx="42930">
                  <c:v>429.299999999754</c:v>
                </c:pt>
                <c:pt idx="42931">
                  <c:v>429.309999999754</c:v>
                </c:pt>
                <c:pt idx="42932">
                  <c:v>429.319999999754</c:v>
                </c:pt>
                <c:pt idx="42933">
                  <c:v>429.329999999754</c:v>
                </c:pt>
                <c:pt idx="42934">
                  <c:v>429.339999999754</c:v>
                </c:pt>
                <c:pt idx="42935">
                  <c:v>429.349999999754</c:v>
                </c:pt>
                <c:pt idx="42936">
                  <c:v>429.359999999754</c:v>
                </c:pt>
                <c:pt idx="42937">
                  <c:v>429.3699999997541</c:v>
                </c:pt>
                <c:pt idx="42938">
                  <c:v>429.379999999754</c:v>
                </c:pt>
                <c:pt idx="42939">
                  <c:v>429.389999999754</c:v>
                </c:pt>
                <c:pt idx="42940">
                  <c:v>429.399999999754</c:v>
                </c:pt>
                <c:pt idx="42941">
                  <c:v>429.409999999754</c:v>
                </c:pt>
                <c:pt idx="42942">
                  <c:v>429.419999999754</c:v>
                </c:pt>
                <c:pt idx="42943">
                  <c:v>429.429999999754</c:v>
                </c:pt>
                <c:pt idx="42944">
                  <c:v>429.439999999754</c:v>
                </c:pt>
                <c:pt idx="42945">
                  <c:v>429.4499999997541</c:v>
                </c:pt>
                <c:pt idx="42946">
                  <c:v>429.459999999754</c:v>
                </c:pt>
                <c:pt idx="42947">
                  <c:v>429.469999999754</c:v>
                </c:pt>
                <c:pt idx="42948">
                  <c:v>429.479999999754</c:v>
                </c:pt>
                <c:pt idx="42949">
                  <c:v>429.489999999754</c:v>
                </c:pt>
                <c:pt idx="42950">
                  <c:v>429.499999999754</c:v>
                </c:pt>
                <c:pt idx="42951">
                  <c:v>429.509999999754</c:v>
                </c:pt>
                <c:pt idx="42952">
                  <c:v>429.519999999754</c:v>
                </c:pt>
                <c:pt idx="42953">
                  <c:v>429.529999999754</c:v>
                </c:pt>
                <c:pt idx="42954">
                  <c:v>429.539999999754</c:v>
                </c:pt>
                <c:pt idx="42955">
                  <c:v>429.5499999997541</c:v>
                </c:pt>
                <c:pt idx="42956">
                  <c:v>429.559999999754</c:v>
                </c:pt>
                <c:pt idx="42957">
                  <c:v>429.569999999754</c:v>
                </c:pt>
                <c:pt idx="42958">
                  <c:v>429.579999999754</c:v>
                </c:pt>
                <c:pt idx="42959">
                  <c:v>429.589999999754</c:v>
                </c:pt>
                <c:pt idx="42960">
                  <c:v>429.599999999754</c:v>
                </c:pt>
                <c:pt idx="42961">
                  <c:v>429.609999999754</c:v>
                </c:pt>
                <c:pt idx="42962">
                  <c:v>429.6199999997541</c:v>
                </c:pt>
                <c:pt idx="42963">
                  <c:v>429.629999999754</c:v>
                </c:pt>
                <c:pt idx="42964">
                  <c:v>429.639999999754</c:v>
                </c:pt>
                <c:pt idx="42965">
                  <c:v>429.649999999754</c:v>
                </c:pt>
                <c:pt idx="42966">
                  <c:v>429.659999999754</c:v>
                </c:pt>
                <c:pt idx="42967">
                  <c:v>429.669999999754</c:v>
                </c:pt>
                <c:pt idx="42968">
                  <c:v>429.6799999997541</c:v>
                </c:pt>
                <c:pt idx="42969">
                  <c:v>429.689999999754</c:v>
                </c:pt>
                <c:pt idx="42970">
                  <c:v>429.6999999997541</c:v>
                </c:pt>
                <c:pt idx="42971">
                  <c:v>429.709999999754</c:v>
                </c:pt>
                <c:pt idx="42972">
                  <c:v>429.719999999754</c:v>
                </c:pt>
                <c:pt idx="42973">
                  <c:v>429.729999999754</c:v>
                </c:pt>
                <c:pt idx="42974">
                  <c:v>429.739999999754</c:v>
                </c:pt>
                <c:pt idx="42975">
                  <c:v>429.749999999754</c:v>
                </c:pt>
                <c:pt idx="42976">
                  <c:v>429.759999999754</c:v>
                </c:pt>
                <c:pt idx="42977">
                  <c:v>429.769999999754</c:v>
                </c:pt>
                <c:pt idx="42978">
                  <c:v>429.779999999754</c:v>
                </c:pt>
                <c:pt idx="42979">
                  <c:v>429.789999999754</c:v>
                </c:pt>
                <c:pt idx="42980">
                  <c:v>429.799999999754</c:v>
                </c:pt>
                <c:pt idx="42981">
                  <c:v>429.809999999754</c:v>
                </c:pt>
                <c:pt idx="42982">
                  <c:v>429.819999999754</c:v>
                </c:pt>
                <c:pt idx="42983">
                  <c:v>429.829999999754</c:v>
                </c:pt>
                <c:pt idx="42984">
                  <c:v>429.839999999754</c:v>
                </c:pt>
                <c:pt idx="42985">
                  <c:v>429.849999999754</c:v>
                </c:pt>
                <c:pt idx="42986">
                  <c:v>429.859999999754</c:v>
                </c:pt>
                <c:pt idx="42987">
                  <c:v>429.8699999997541</c:v>
                </c:pt>
                <c:pt idx="42988">
                  <c:v>429.879999999754</c:v>
                </c:pt>
                <c:pt idx="42989">
                  <c:v>429.889999999754</c:v>
                </c:pt>
                <c:pt idx="42990">
                  <c:v>429.899999999754</c:v>
                </c:pt>
                <c:pt idx="42991">
                  <c:v>429.909999999754</c:v>
                </c:pt>
                <c:pt idx="42992">
                  <c:v>429.919999999754</c:v>
                </c:pt>
                <c:pt idx="42993">
                  <c:v>429.929999999754</c:v>
                </c:pt>
                <c:pt idx="42994">
                  <c:v>429.939999999754</c:v>
                </c:pt>
                <c:pt idx="42995">
                  <c:v>429.949999999753</c:v>
                </c:pt>
                <c:pt idx="42996">
                  <c:v>429.959999999753</c:v>
                </c:pt>
                <c:pt idx="42997">
                  <c:v>429.969999999753</c:v>
                </c:pt>
                <c:pt idx="42998">
                  <c:v>429.979999999753</c:v>
                </c:pt>
                <c:pt idx="42999">
                  <c:v>429.989999999753</c:v>
                </c:pt>
                <c:pt idx="43000">
                  <c:v>429.999999999753</c:v>
                </c:pt>
                <c:pt idx="43001">
                  <c:v>430.009999999753</c:v>
                </c:pt>
                <c:pt idx="43002">
                  <c:v>430.019999999753</c:v>
                </c:pt>
                <c:pt idx="43003">
                  <c:v>430.029999999753</c:v>
                </c:pt>
                <c:pt idx="43004">
                  <c:v>430.039999999753</c:v>
                </c:pt>
                <c:pt idx="43005">
                  <c:v>430.0499999997531</c:v>
                </c:pt>
                <c:pt idx="43006">
                  <c:v>430.059999999753</c:v>
                </c:pt>
                <c:pt idx="43007">
                  <c:v>430.069999999753</c:v>
                </c:pt>
                <c:pt idx="43008">
                  <c:v>430.079999999753</c:v>
                </c:pt>
                <c:pt idx="43009">
                  <c:v>430.089999999753</c:v>
                </c:pt>
                <c:pt idx="43010">
                  <c:v>430.099999999753</c:v>
                </c:pt>
                <c:pt idx="43011">
                  <c:v>430.109999999753</c:v>
                </c:pt>
                <c:pt idx="43012">
                  <c:v>430.119999999753</c:v>
                </c:pt>
                <c:pt idx="43013">
                  <c:v>430.129999999753</c:v>
                </c:pt>
                <c:pt idx="43014">
                  <c:v>430.139999999753</c:v>
                </c:pt>
                <c:pt idx="43015">
                  <c:v>430.149999999753</c:v>
                </c:pt>
                <c:pt idx="43016">
                  <c:v>430.159999999753</c:v>
                </c:pt>
                <c:pt idx="43017">
                  <c:v>430.169999999753</c:v>
                </c:pt>
                <c:pt idx="43018">
                  <c:v>430.179999999753</c:v>
                </c:pt>
                <c:pt idx="43019">
                  <c:v>430.189999999753</c:v>
                </c:pt>
                <c:pt idx="43020">
                  <c:v>430.199999999753</c:v>
                </c:pt>
                <c:pt idx="43021">
                  <c:v>430.209999999753</c:v>
                </c:pt>
                <c:pt idx="43022">
                  <c:v>430.219999999753</c:v>
                </c:pt>
                <c:pt idx="43023">
                  <c:v>430.229999999753</c:v>
                </c:pt>
                <c:pt idx="43024">
                  <c:v>430.239999999753</c:v>
                </c:pt>
                <c:pt idx="43025">
                  <c:v>430.249999999753</c:v>
                </c:pt>
                <c:pt idx="43026">
                  <c:v>430.259999999753</c:v>
                </c:pt>
                <c:pt idx="43027">
                  <c:v>430.269999999753</c:v>
                </c:pt>
                <c:pt idx="43028">
                  <c:v>430.279999999753</c:v>
                </c:pt>
                <c:pt idx="43029">
                  <c:v>430.289999999753</c:v>
                </c:pt>
                <c:pt idx="43030">
                  <c:v>430.2999999997531</c:v>
                </c:pt>
                <c:pt idx="43031">
                  <c:v>430.309999999753</c:v>
                </c:pt>
                <c:pt idx="43032">
                  <c:v>430.319999999753</c:v>
                </c:pt>
                <c:pt idx="43033">
                  <c:v>430.329999999753</c:v>
                </c:pt>
                <c:pt idx="43034">
                  <c:v>430.339999999753</c:v>
                </c:pt>
                <c:pt idx="43035">
                  <c:v>430.349999999753</c:v>
                </c:pt>
                <c:pt idx="43036">
                  <c:v>430.359999999753</c:v>
                </c:pt>
                <c:pt idx="43037">
                  <c:v>430.369999999753</c:v>
                </c:pt>
                <c:pt idx="43038">
                  <c:v>430.379999999753</c:v>
                </c:pt>
                <c:pt idx="43039">
                  <c:v>430.389999999753</c:v>
                </c:pt>
                <c:pt idx="43040">
                  <c:v>430.399999999753</c:v>
                </c:pt>
                <c:pt idx="43041">
                  <c:v>430.409999999753</c:v>
                </c:pt>
                <c:pt idx="43042">
                  <c:v>430.419999999753</c:v>
                </c:pt>
                <c:pt idx="43043">
                  <c:v>430.429999999753</c:v>
                </c:pt>
                <c:pt idx="43044">
                  <c:v>430.439999999753</c:v>
                </c:pt>
                <c:pt idx="43045">
                  <c:v>430.449999999753</c:v>
                </c:pt>
                <c:pt idx="43046">
                  <c:v>430.459999999753</c:v>
                </c:pt>
                <c:pt idx="43047">
                  <c:v>430.469999999753</c:v>
                </c:pt>
                <c:pt idx="43048">
                  <c:v>430.479999999753</c:v>
                </c:pt>
                <c:pt idx="43049">
                  <c:v>430.489999999753</c:v>
                </c:pt>
                <c:pt idx="43050">
                  <c:v>430.499999999753</c:v>
                </c:pt>
                <c:pt idx="43051">
                  <c:v>430.509999999753</c:v>
                </c:pt>
                <c:pt idx="43052">
                  <c:v>430.519999999753</c:v>
                </c:pt>
                <c:pt idx="43053">
                  <c:v>430.529999999753</c:v>
                </c:pt>
                <c:pt idx="43054">
                  <c:v>430.539999999753</c:v>
                </c:pt>
                <c:pt idx="43055">
                  <c:v>430.5499999997531</c:v>
                </c:pt>
                <c:pt idx="43056">
                  <c:v>430.559999999753</c:v>
                </c:pt>
                <c:pt idx="43057">
                  <c:v>430.569999999753</c:v>
                </c:pt>
                <c:pt idx="43058">
                  <c:v>430.579999999753</c:v>
                </c:pt>
                <c:pt idx="43059">
                  <c:v>430.589999999753</c:v>
                </c:pt>
                <c:pt idx="43060">
                  <c:v>430.599999999753</c:v>
                </c:pt>
                <c:pt idx="43061">
                  <c:v>430.609999999753</c:v>
                </c:pt>
                <c:pt idx="43062">
                  <c:v>430.619999999753</c:v>
                </c:pt>
                <c:pt idx="43063">
                  <c:v>430.629999999753</c:v>
                </c:pt>
                <c:pt idx="43064">
                  <c:v>430.639999999753</c:v>
                </c:pt>
                <c:pt idx="43065">
                  <c:v>430.649999999753</c:v>
                </c:pt>
                <c:pt idx="43066">
                  <c:v>430.659999999753</c:v>
                </c:pt>
                <c:pt idx="43067">
                  <c:v>430.669999999753</c:v>
                </c:pt>
                <c:pt idx="43068">
                  <c:v>430.679999999753</c:v>
                </c:pt>
                <c:pt idx="43069">
                  <c:v>430.689999999753</c:v>
                </c:pt>
                <c:pt idx="43070">
                  <c:v>430.699999999753</c:v>
                </c:pt>
                <c:pt idx="43071">
                  <c:v>430.709999999753</c:v>
                </c:pt>
                <c:pt idx="43072">
                  <c:v>430.719999999753</c:v>
                </c:pt>
                <c:pt idx="43073">
                  <c:v>430.729999999753</c:v>
                </c:pt>
                <c:pt idx="43074">
                  <c:v>430.739999999753</c:v>
                </c:pt>
                <c:pt idx="43075">
                  <c:v>430.749999999753</c:v>
                </c:pt>
                <c:pt idx="43076">
                  <c:v>430.759999999753</c:v>
                </c:pt>
                <c:pt idx="43077">
                  <c:v>430.769999999753</c:v>
                </c:pt>
                <c:pt idx="43078">
                  <c:v>430.779999999753</c:v>
                </c:pt>
                <c:pt idx="43079">
                  <c:v>430.789999999753</c:v>
                </c:pt>
                <c:pt idx="43080">
                  <c:v>430.7999999997531</c:v>
                </c:pt>
                <c:pt idx="43081">
                  <c:v>430.809999999753</c:v>
                </c:pt>
                <c:pt idx="43082">
                  <c:v>430.819999999753</c:v>
                </c:pt>
                <c:pt idx="43083">
                  <c:v>430.829999999753</c:v>
                </c:pt>
                <c:pt idx="43084">
                  <c:v>430.839999999753</c:v>
                </c:pt>
                <c:pt idx="43085">
                  <c:v>430.849999999753</c:v>
                </c:pt>
                <c:pt idx="43086">
                  <c:v>430.859999999753</c:v>
                </c:pt>
                <c:pt idx="43087">
                  <c:v>430.869999999753</c:v>
                </c:pt>
                <c:pt idx="43088">
                  <c:v>430.879999999753</c:v>
                </c:pt>
                <c:pt idx="43089">
                  <c:v>430.889999999753</c:v>
                </c:pt>
                <c:pt idx="43090">
                  <c:v>430.899999999753</c:v>
                </c:pt>
                <c:pt idx="43091">
                  <c:v>430.909999999753</c:v>
                </c:pt>
                <c:pt idx="43092">
                  <c:v>430.919999999753</c:v>
                </c:pt>
                <c:pt idx="43093">
                  <c:v>430.929999999753</c:v>
                </c:pt>
                <c:pt idx="43094">
                  <c:v>430.939999999753</c:v>
                </c:pt>
                <c:pt idx="43095">
                  <c:v>430.949999999753</c:v>
                </c:pt>
                <c:pt idx="43096">
                  <c:v>430.959999999753</c:v>
                </c:pt>
                <c:pt idx="43097">
                  <c:v>430.969999999753</c:v>
                </c:pt>
                <c:pt idx="43098">
                  <c:v>430.979999999753</c:v>
                </c:pt>
                <c:pt idx="43099">
                  <c:v>430.989999999753</c:v>
                </c:pt>
                <c:pt idx="43100">
                  <c:v>430.999999999753</c:v>
                </c:pt>
                <c:pt idx="43101">
                  <c:v>431.009999999753</c:v>
                </c:pt>
                <c:pt idx="43102">
                  <c:v>431.019999999753</c:v>
                </c:pt>
                <c:pt idx="43103">
                  <c:v>431.029999999753</c:v>
                </c:pt>
                <c:pt idx="43104">
                  <c:v>431.039999999753</c:v>
                </c:pt>
                <c:pt idx="43105">
                  <c:v>431.049999999752</c:v>
                </c:pt>
                <c:pt idx="43106">
                  <c:v>431.0599999997521</c:v>
                </c:pt>
                <c:pt idx="43107">
                  <c:v>431.0699999997521</c:v>
                </c:pt>
                <c:pt idx="43108">
                  <c:v>431.079999999752</c:v>
                </c:pt>
                <c:pt idx="43109">
                  <c:v>431.089999999752</c:v>
                </c:pt>
                <c:pt idx="43110">
                  <c:v>431.099999999752</c:v>
                </c:pt>
                <c:pt idx="43111">
                  <c:v>431.109999999752</c:v>
                </c:pt>
                <c:pt idx="43112">
                  <c:v>431.119999999752</c:v>
                </c:pt>
                <c:pt idx="43113">
                  <c:v>431.1299999997521</c:v>
                </c:pt>
                <c:pt idx="43114">
                  <c:v>431.139999999752</c:v>
                </c:pt>
                <c:pt idx="43115">
                  <c:v>431.1499999997521</c:v>
                </c:pt>
                <c:pt idx="43116">
                  <c:v>431.159999999752</c:v>
                </c:pt>
                <c:pt idx="43117">
                  <c:v>431.169999999752</c:v>
                </c:pt>
                <c:pt idx="43118">
                  <c:v>431.179999999752</c:v>
                </c:pt>
                <c:pt idx="43119">
                  <c:v>431.1899999997521</c:v>
                </c:pt>
                <c:pt idx="43120">
                  <c:v>431.199999999752</c:v>
                </c:pt>
                <c:pt idx="43121">
                  <c:v>431.209999999752</c:v>
                </c:pt>
                <c:pt idx="43122">
                  <c:v>431.219999999752</c:v>
                </c:pt>
                <c:pt idx="43123">
                  <c:v>431.229999999752</c:v>
                </c:pt>
                <c:pt idx="43124">
                  <c:v>431.239999999752</c:v>
                </c:pt>
                <c:pt idx="43125">
                  <c:v>431.2499999997521</c:v>
                </c:pt>
                <c:pt idx="43126">
                  <c:v>431.259999999752</c:v>
                </c:pt>
                <c:pt idx="43127">
                  <c:v>431.269999999752</c:v>
                </c:pt>
                <c:pt idx="43128">
                  <c:v>431.279999999752</c:v>
                </c:pt>
                <c:pt idx="43129">
                  <c:v>431.289999999752</c:v>
                </c:pt>
                <c:pt idx="43130">
                  <c:v>431.299999999752</c:v>
                </c:pt>
                <c:pt idx="43131">
                  <c:v>431.3099999997521</c:v>
                </c:pt>
                <c:pt idx="43132">
                  <c:v>431.3199999997521</c:v>
                </c:pt>
                <c:pt idx="43133">
                  <c:v>431.329999999752</c:v>
                </c:pt>
                <c:pt idx="43134">
                  <c:v>431.339999999752</c:v>
                </c:pt>
                <c:pt idx="43135">
                  <c:v>431.349999999752</c:v>
                </c:pt>
                <c:pt idx="43136">
                  <c:v>431.359999999752</c:v>
                </c:pt>
                <c:pt idx="43137">
                  <c:v>431.369999999752</c:v>
                </c:pt>
                <c:pt idx="43138">
                  <c:v>431.3799999997521</c:v>
                </c:pt>
                <c:pt idx="43139">
                  <c:v>431.389999999752</c:v>
                </c:pt>
                <c:pt idx="43140">
                  <c:v>431.3999999997521</c:v>
                </c:pt>
                <c:pt idx="43141">
                  <c:v>431.409999999752</c:v>
                </c:pt>
                <c:pt idx="43142">
                  <c:v>431.419999999752</c:v>
                </c:pt>
                <c:pt idx="43143">
                  <c:v>431.429999999752</c:v>
                </c:pt>
                <c:pt idx="43144">
                  <c:v>431.439999999752</c:v>
                </c:pt>
                <c:pt idx="43145">
                  <c:v>431.449999999752</c:v>
                </c:pt>
                <c:pt idx="43146">
                  <c:v>431.459999999752</c:v>
                </c:pt>
                <c:pt idx="43147">
                  <c:v>431.469999999752</c:v>
                </c:pt>
                <c:pt idx="43148">
                  <c:v>431.479999999752</c:v>
                </c:pt>
                <c:pt idx="43149">
                  <c:v>431.489999999752</c:v>
                </c:pt>
                <c:pt idx="43150">
                  <c:v>431.499999999752</c:v>
                </c:pt>
                <c:pt idx="43151">
                  <c:v>431.509999999752</c:v>
                </c:pt>
                <c:pt idx="43152">
                  <c:v>431.519999999752</c:v>
                </c:pt>
                <c:pt idx="43153">
                  <c:v>431.529999999752</c:v>
                </c:pt>
                <c:pt idx="43154">
                  <c:v>431.539999999752</c:v>
                </c:pt>
                <c:pt idx="43155">
                  <c:v>431.549999999752</c:v>
                </c:pt>
                <c:pt idx="43156">
                  <c:v>431.5599999997521</c:v>
                </c:pt>
                <c:pt idx="43157">
                  <c:v>431.5699999997521</c:v>
                </c:pt>
                <c:pt idx="43158">
                  <c:v>431.579999999752</c:v>
                </c:pt>
                <c:pt idx="43159">
                  <c:v>431.589999999752</c:v>
                </c:pt>
                <c:pt idx="43160">
                  <c:v>431.599999999752</c:v>
                </c:pt>
                <c:pt idx="43161">
                  <c:v>431.609999999752</c:v>
                </c:pt>
                <c:pt idx="43162">
                  <c:v>431.619999999752</c:v>
                </c:pt>
                <c:pt idx="43163">
                  <c:v>431.6299999997521</c:v>
                </c:pt>
                <c:pt idx="43164">
                  <c:v>431.639999999752</c:v>
                </c:pt>
                <c:pt idx="43165">
                  <c:v>431.6499999997521</c:v>
                </c:pt>
                <c:pt idx="43166">
                  <c:v>431.659999999752</c:v>
                </c:pt>
                <c:pt idx="43167">
                  <c:v>431.669999999752</c:v>
                </c:pt>
                <c:pt idx="43168">
                  <c:v>431.679999999752</c:v>
                </c:pt>
                <c:pt idx="43169">
                  <c:v>431.6899999997521</c:v>
                </c:pt>
                <c:pt idx="43170">
                  <c:v>431.699999999752</c:v>
                </c:pt>
                <c:pt idx="43171">
                  <c:v>431.709999999752</c:v>
                </c:pt>
                <c:pt idx="43172">
                  <c:v>431.719999999752</c:v>
                </c:pt>
                <c:pt idx="43173">
                  <c:v>431.729999999752</c:v>
                </c:pt>
                <c:pt idx="43174">
                  <c:v>431.739999999752</c:v>
                </c:pt>
                <c:pt idx="43175">
                  <c:v>431.7499999997521</c:v>
                </c:pt>
                <c:pt idx="43176">
                  <c:v>431.759999999752</c:v>
                </c:pt>
                <c:pt idx="43177">
                  <c:v>431.769999999752</c:v>
                </c:pt>
                <c:pt idx="43178">
                  <c:v>431.779999999752</c:v>
                </c:pt>
                <c:pt idx="43179">
                  <c:v>431.789999999752</c:v>
                </c:pt>
                <c:pt idx="43180">
                  <c:v>431.799999999752</c:v>
                </c:pt>
                <c:pt idx="43181">
                  <c:v>431.8099999997521</c:v>
                </c:pt>
                <c:pt idx="43182">
                  <c:v>431.8199999997521</c:v>
                </c:pt>
                <c:pt idx="43183">
                  <c:v>431.829999999752</c:v>
                </c:pt>
                <c:pt idx="43184">
                  <c:v>431.839999999752</c:v>
                </c:pt>
                <c:pt idx="43185">
                  <c:v>431.849999999752</c:v>
                </c:pt>
                <c:pt idx="43186">
                  <c:v>431.859999999752</c:v>
                </c:pt>
                <c:pt idx="43187">
                  <c:v>431.869999999752</c:v>
                </c:pt>
                <c:pt idx="43188">
                  <c:v>431.8799999997521</c:v>
                </c:pt>
                <c:pt idx="43189">
                  <c:v>431.889999999752</c:v>
                </c:pt>
                <c:pt idx="43190">
                  <c:v>431.8999999997521</c:v>
                </c:pt>
                <c:pt idx="43191">
                  <c:v>431.909999999752</c:v>
                </c:pt>
                <c:pt idx="43192">
                  <c:v>431.919999999752</c:v>
                </c:pt>
                <c:pt idx="43193">
                  <c:v>431.929999999752</c:v>
                </c:pt>
                <c:pt idx="43194">
                  <c:v>431.939999999752</c:v>
                </c:pt>
                <c:pt idx="43195">
                  <c:v>431.949999999752</c:v>
                </c:pt>
                <c:pt idx="43196">
                  <c:v>431.959999999752</c:v>
                </c:pt>
                <c:pt idx="43197">
                  <c:v>431.969999999752</c:v>
                </c:pt>
                <c:pt idx="43198">
                  <c:v>431.979999999752</c:v>
                </c:pt>
                <c:pt idx="43199">
                  <c:v>431.989999999752</c:v>
                </c:pt>
                <c:pt idx="43200">
                  <c:v>431.999999999752</c:v>
                </c:pt>
                <c:pt idx="43201">
                  <c:v>432.009999999752</c:v>
                </c:pt>
                <c:pt idx="43202">
                  <c:v>432.019999999752</c:v>
                </c:pt>
                <c:pt idx="43203">
                  <c:v>432.029999999752</c:v>
                </c:pt>
                <c:pt idx="43204">
                  <c:v>432.039999999752</c:v>
                </c:pt>
                <c:pt idx="43205">
                  <c:v>432.049999999752</c:v>
                </c:pt>
                <c:pt idx="43206">
                  <c:v>432.0599999997521</c:v>
                </c:pt>
                <c:pt idx="43207">
                  <c:v>432.0699999997521</c:v>
                </c:pt>
                <c:pt idx="43208">
                  <c:v>432.079999999752</c:v>
                </c:pt>
                <c:pt idx="43209">
                  <c:v>432.089999999752</c:v>
                </c:pt>
                <c:pt idx="43210">
                  <c:v>432.099999999752</c:v>
                </c:pt>
                <c:pt idx="43211">
                  <c:v>432.109999999752</c:v>
                </c:pt>
                <c:pt idx="43212">
                  <c:v>432.119999999752</c:v>
                </c:pt>
                <c:pt idx="43213">
                  <c:v>432.1299999997521</c:v>
                </c:pt>
                <c:pt idx="43214">
                  <c:v>432.139999999752</c:v>
                </c:pt>
                <c:pt idx="43215">
                  <c:v>432.149999999751</c:v>
                </c:pt>
                <c:pt idx="43216">
                  <c:v>432.159999999751</c:v>
                </c:pt>
                <c:pt idx="43217">
                  <c:v>432.169999999751</c:v>
                </c:pt>
                <c:pt idx="43218">
                  <c:v>432.179999999751</c:v>
                </c:pt>
                <c:pt idx="43219">
                  <c:v>432.189999999751</c:v>
                </c:pt>
                <c:pt idx="43220">
                  <c:v>432.199999999751</c:v>
                </c:pt>
                <c:pt idx="43221">
                  <c:v>432.209999999751</c:v>
                </c:pt>
                <c:pt idx="43222">
                  <c:v>432.219999999751</c:v>
                </c:pt>
                <c:pt idx="43223">
                  <c:v>432.229999999751</c:v>
                </c:pt>
                <c:pt idx="43224">
                  <c:v>432.239999999751</c:v>
                </c:pt>
                <c:pt idx="43225">
                  <c:v>432.2499999997511</c:v>
                </c:pt>
                <c:pt idx="43226">
                  <c:v>432.259999999751</c:v>
                </c:pt>
                <c:pt idx="43227">
                  <c:v>432.269999999751</c:v>
                </c:pt>
                <c:pt idx="43228">
                  <c:v>432.279999999751</c:v>
                </c:pt>
                <c:pt idx="43229">
                  <c:v>432.289999999751</c:v>
                </c:pt>
                <c:pt idx="43230">
                  <c:v>432.299999999751</c:v>
                </c:pt>
                <c:pt idx="43231">
                  <c:v>432.3099999997511</c:v>
                </c:pt>
                <c:pt idx="43232">
                  <c:v>432.319999999751</c:v>
                </c:pt>
                <c:pt idx="43233">
                  <c:v>432.329999999751</c:v>
                </c:pt>
                <c:pt idx="43234">
                  <c:v>432.339999999751</c:v>
                </c:pt>
                <c:pt idx="43235">
                  <c:v>432.349999999751</c:v>
                </c:pt>
                <c:pt idx="43236">
                  <c:v>432.359999999751</c:v>
                </c:pt>
                <c:pt idx="43237">
                  <c:v>432.369999999751</c:v>
                </c:pt>
                <c:pt idx="43238">
                  <c:v>432.379999999751</c:v>
                </c:pt>
                <c:pt idx="43239">
                  <c:v>432.389999999751</c:v>
                </c:pt>
                <c:pt idx="43240">
                  <c:v>432.399999999751</c:v>
                </c:pt>
                <c:pt idx="43241">
                  <c:v>432.409999999751</c:v>
                </c:pt>
                <c:pt idx="43242">
                  <c:v>432.419999999751</c:v>
                </c:pt>
                <c:pt idx="43243">
                  <c:v>432.429999999751</c:v>
                </c:pt>
                <c:pt idx="43244">
                  <c:v>432.439999999751</c:v>
                </c:pt>
                <c:pt idx="43245">
                  <c:v>432.449999999751</c:v>
                </c:pt>
                <c:pt idx="43246">
                  <c:v>432.459999999751</c:v>
                </c:pt>
                <c:pt idx="43247">
                  <c:v>432.469999999751</c:v>
                </c:pt>
                <c:pt idx="43248">
                  <c:v>432.479999999751</c:v>
                </c:pt>
                <c:pt idx="43249">
                  <c:v>432.489999999751</c:v>
                </c:pt>
                <c:pt idx="43250">
                  <c:v>432.4999999997511</c:v>
                </c:pt>
                <c:pt idx="43251">
                  <c:v>432.509999999751</c:v>
                </c:pt>
                <c:pt idx="43252">
                  <c:v>432.519999999751</c:v>
                </c:pt>
                <c:pt idx="43253">
                  <c:v>432.529999999751</c:v>
                </c:pt>
                <c:pt idx="43254">
                  <c:v>432.539999999751</c:v>
                </c:pt>
                <c:pt idx="43255">
                  <c:v>432.549999999751</c:v>
                </c:pt>
                <c:pt idx="43256">
                  <c:v>432.5599999997511</c:v>
                </c:pt>
                <c:pt idx="43257">
                  <c:v>432.569999999751</c:v>
                </c:pt>
                <c:pt idx="43258">
                  <c:v>432.579999999751</c:v>
                </c:pt>
                <c:pt idx="43259">
                  <c:v>432.589999999751</c:v>
                </c:pt>
                <c:pt idx="43260">
                  <c:v>432.599999999751</c:v>
                </c:pt>
                <c:pt idx="43261">
                  <c:v>432.609999999751</c:v>
                </c:pt>
                <c:pt idx="43262">
                  <c:v>432.619999999751</c:v>
                </c:pt>
                <c:pt idx="43263">
                  <c:v>432.629999999751</c:v>
                </c:pt>
                <c:pt idx="43264">
                  <c:v>432.639999999751</c:v>
                </c:pt>
                <c:pt idx="43265">
                  <c:v>432.649999999751</c:v>
                </c:pt>
                <c:pt idx="43266">
                  <c:v>432.659999999751</c:v>
                </c:pt>
                <c:pt idx="43267">
                  <c:v>432.669999999751</c:v>
                </c:pt>
                <c:pt idx="43268">
                  <c:v>432.679999999751</c:v>
                </c:pt>
                <c:pt idx="43269">
                  <c:v>432.689999999751</c:v>
                </c:pt>
                <c:pt idx="43270">
                  <c:v>432.699999999751</c:v>
                </c:pt>
                <c:pt idx="43271">
                  <c:v>432.709999999751</c:v>
                </c:pt>
                <c:pt idx="43272">
                  <c:v>432.719999999751</c:v>
                </c:pt>
                <c:pt idx="43273">
                  <c:v>432.729999999751</c:v>
                </c:pt>
                <c:pt idx="43274">
                  <c:v>432.739999999751</c:v>
                </c:pt>
                <c:pt idx="43275">
                  <c:v>432.7499999997511</c:v>
                </c:pt>
                <c:pt idx="43276">
                  <c:v>432.759999999751</c:v>
                </c:pt>
                <c:pt idx="43277">
                  <c:v>432.769999999751</c:v>
                </c:pt>
                <c:pt idx="43278">
                  <c:v>432.779999999751</c:v>
                </c:pt>
                <c:pt idx="43279">
                  <c:v>432.789999999751</c:v>
                </c:pt>
                <c:pt idx="43280">
                  <c:v>432.799999999751</c:v>
                </c:pt>
                <c:pt idx="43281">
                  <c:v>432.8099999997511</c:v>
                </c:pt>
                <c:pt idx="43282">
                  <c:v>432.819999999751</c:v>
                </c:pt>
                <c:pt idx="43283">
                  <c:v>432.829999999751</c:v>
                </c:pt>
                <c:pt idx="43284">
                  <c:v>432.839999999751</c:v>
                </c:pt>
                <c:pt idx="43285">
                  <c:v>432.849999999751</c:v>
                </c:pt>
                <c:pt idx="43286">
                  <c:v>432.859999999751</c:v>
                </c:pt>
                <c:pt idx="43287">
                  <c:v>432.869999999751</c:v>
                </c:pt>
                <c:pt idx="43288">
                  <c:v>432.879999999751</c:v>
                </c:pt>
                <c:pt idx="43289">
                  <c:v>432.889999999751</c:v>
                </c:pt>
                <c:pt idx="43290">
                  <c:v>432.899999999751</c:v>
                </c:pt>
                <c:pt idx="43291">
                  <c:v>432.909999999751</c:v>
                </c:pt>
                <c:pt idx="43292">
                  <c:v>432.919999999751</c:v>
                </c:pt>
                <c:pt idx="43293">
                  <c:v>432.929999999751</c:v>
                </c:pt>
                <c:pt idx="43294">
                  <c:v>432.939999999751</c:v>
                </c:pt>
                <c:pt idx="43295">
                  <c:v>432.949999999751</c:v>
                </c:pt>
                <c:pt idx="43296">
                  <c:v>432.959999999751</c:v>
                </c:pt>
                <c:pt idx="43297">
                  <c:v>432.969999999751</c:v>
                </c:pt>
                <c:pt idx="43298">
                  <c:v>432.979999999751</c:v>
                </c:pt>
                <c:pt idx="43299">
                  <c:v>432.989999999751</c:v>
                </c:pt>
                <c:pt idx="43300">
                  <c:v>432.9999999997511</c:v>
                </c:pt>
                <c:pt idx="43301">
                  <c:v>433.009999999751</c:v>
                </c:pt>
                <c:pt idx="43302">
                  <c:v>433.019999999751</c:v>
                </c:pt>
                <c:pt idx="43303">
                  <c:v>433.029999999751</c:v>
                </c:pt>
                <c:pt idx="43304">
                  <c:v>433.039999999751</c:v>
                </c:pt>
                <c:pt idx="43305">
                  <c:v>433.049999999751</c:v>
                </c:pt>
                <c:pt idx="43306">
                  <c:v>433.0599999997511</c:v>
                </c:pt>
                <c:pt idx="43307">
                  <c:v>433.069999999751</c:v>
                </c:pt>
                <c:pt idx="43308">
                  <c:v>433.079999999751</c:v>
                </c:pt>
                <c:pt idx="43309">
                  <c:v>433.089999999751</c:v>
                </c:pt>
                <c:pt idx="43310">
                  <c:v>433.099999999751</c:v>
                </c:pt>
                <c:pt idx="43311">
                  <c:v>433.109999999751</c:v>
                </c:pt>
                <c:pt idx="43312">
                  <c:v>433.119999999751</c:v>
                </c:pt>
                <c:pt idx="43313">
                  <c:v>433.129999999751</c:v>
                </c:pt>
                <c:pt idx="43314">
                  <c:v>433.139999999751</c:v>
                </c:pt>
                <c:pt idx="43315">
                  <c:v>433.149999999751</c:v>
                </c:pt>
                <c:pt idx="43316">
                  <c:v>433.159999999751</c:v>
                </c:pt>
                <c:pt idx="43317">
                  <c:v>433.169999999751</c:v>
                </c:pt>
                <c:pt idx="43318">
                  <c:v>433.179999999751</c:v>
                </c:pt>
                <c:pt idx="43319">
                  <c:v>433.189999999751</c:v>
                </c:pt>
                <c:pt idx="43320">
                  <c:v>433.199999999751</c:v>
                </c:pt>
                <c:pt idx="43321">
                  <c:v>433.209999999751</c:v>
                </c:pt>
                <c:pt idx="43322">
                  <c:v>433.219999999751</c:v>
                </c:pt>
                <c:pt idx="43323">
                  <c:v>433.229999999751</c:v>
                </c:pt>
                <c:pt idx="43324">
                  <c:v>433.239999999751</c:v>
                </c:pt>
                <c:pt idx="43325">
                  <c:v>433.24999999975</c:v>
                </c:pt>
                <c:pt idx="43326">
                  <c:v>433.25999999975</c:v>
                </c:pt>
                <c:pt idx="43327">
                  <c:v>433.26999999975</c:v>
                </c:pt>
                <c:pt idx="43328">
                  <c:v>433.27999999975</c:v>
                </c:pt>
                <c:pt idx="43329">
                  <c:v>433.28999999975</c:v>
                </c:pt>
                <c:pt idx="43330">
                  <c:v>433.29999999975</c:v>
                </c:pt>
                <c:pt idx="43331">
                  <c:v>433.30999999975</c:v>
                </c:pt>
                <c:pt idx="43332">
                  <c:v>433.31999999975</c:v>
                </c:pt>
                <c:pt idx="43333">
                  <c:v>433.32999999975</c:v>
                </c:pt>
                <c:pt idx="43334">
                  <c:v>433.33999999975</c:v>
                </c:pt>
                <c:pt idx="43335">
                  <c:v>433.3499999997501</c:v>
                </c:pt>
                <c:pt idx="43336">
                  <c:v>433.35999999975</c:v>
                </c:pt>
                <c:pt idx="43337">
                  <c:v>433.36999999975</c:v>
                </c:pt>
                <c:pt idx="43338">
                  <c:v>433.37999999975</c:v>
                </c:pt>
                <c:pt idx="43339">
                  <c:v>433.38999999975</c:v>
                </c:pt>
                <c:pt idx="43340">
                  <c:v>433.39999999975</c:v>
                </c:pt>
                <c:pt idx="43341">
                  <c:v>433.4099999997501</c:v>
                </c:pt>
                <c:pt idx="43342">
                  <c:v>433.41999999975</c:v>
                </c:pt>
                <c:pt idx="43343">
                  <c:v>433.42999999975</c:v>
                </c:pt>
                <c:pt idx="43344">
                  <c:v>433.43999999975</c:v>
                </c:pt>
                <c:pt idx="43345">
                  <c:v>433.44999999975</c:v>
                </c:pt>
                <c:pt idx="43346">
                  <c:v>433.45999999975</c:v>
                </c:pt>
                <c:pt idx="43347">
                  <c:v>433.46999999975</c:v>
                </c:pt>
                <c:pt idx="43348">
                  <c:v>433.47999999975</c:v>
                </c:pt>
                <c:pt idx="43349">
                  <c:v>433.48999999975</c:v>
                </c:pt>
                <c:pt idx="43350">
                  <c:v>433.49999999975</c:v>
                </c:pt>
                <c:pt idx="43351">
                  <c:v>433.50999999975</c:v>
                </c:pt>
                <c:pt idx="43352">
                  <c:v>433.51999999975</c:v>
                </c:pt>
                <c:pt idx="43353">
                  <c:v>433.52999999975</c:v>
                </c:pt>
                <c:pt idx="43354">
                  <c:v>433.53999999975</c:v>
                </c:pt>
                <c:pt idx="43355">
                  <c:v>433.54999999975</c:v>
                </c:pt>
                <c:pt idx="43356">
                  <c:v>433.55999999975</c:v>
                </c:pt>
                <c:pt idx="43357">
                  <c:v>433.56999999975</c:v>
                </c:pt>
                <c:pt idx="43358">
                  <c:v>433.57999999975</c:v>
                </c:pt>
                <c:pt idx="43359">
                  <c:v>433.58999999975</c:v>
                </c:pt>
                <c:pt idx="43360">
                  <c:v>433.5999999997501</c:v>
                </c:pt>
                <c:pt idx="43361">
                  <c:v>433.60999999975</c:v>
                </c:pt>
                <c:pt idx="43362">
                  <c:v>433.61999999975</c:v>
                </c:pt>
                <c:pt idx="43363">
                  <c:v>433.62999999975</c:v>
                </c:pt>
                <c:pt idx="43364">
                  <c:v>433.63999999975</c:v>
                </c:pt>
                <c:pt idx="43365">
                  <c:v>433.64999999975</c:v>
                </c:pt>
                <c:pt idx="43366">
                  <c:v>433.6599999997501</c:v>
                </c:pt>
                <c:pt idx="43367">
                  <c:v>433.66999999975</c:v>
                </c:pt>
                <c:pt idx="43368">
                  <c:v>433.67999999975</c:v>
                </c:pt>
                <c:pt idx="43369">
                  <c:v>433.68999999975</c:v>
                </c:pt>
                <c:pt idx="43370">
                  <c:v>433.69999999975</c:v>
                </c:pt>
                <c:pt idx="43371">
                  <c:v>433.70999999975</c:v>
                </c:pt>
                <c:pt idx="43372">
                  <c:v>433.71999999975</c:v>
                </c:pt>
                <c:pt idx="43373">
                  <c:v>433.72999999975</c:v>
                </c:pt>
                <c:pt idx="43374">
                  <c:v>433.73999999975</c:v>
                </c:pt>
                <c:pt idx="43375">
                  <c:v>433.74999999975</c:v>
                </c:pt>
                <c:pt idx="43376">
                  <c:v>433.75999999975</c:v>
                </c:pt>
                <c:pt idx="43377">
                  <c:v>433.76999999975</c:v>
                </c:pt>
                <c:pt idx="43378">
                  <c:v>433.77999999975</c:v>
                </c:pt>
                <c:pt idx="43379">
                  <c:v>433.78999999975</c:v>
                </c:pt>
                <c:pt idx="43380">
                  <c:v>433.79999999975</c:v>
                </c:pt>
                <c:pt idx="43381">
                  <c:v>433.80999999975</c:v>
                </c:pt>
                <c:pt idx="43382">
                  <c:v>433.81999999975</c:v>
                </c:pt>
                <c:pt idx="43383">
                  <c:v>433.82999999975</c:v>
                </c:pt>
                <c:pt idx="43384">
                  <c:v>433.83999999975</c:v>
                </c:pt>
                <c:pt idx="43385">
                  <c:v>433.8499999997501</c:v>
                </c:pt>
                <c:pt idx="43386">
                  <c:v>433.85999999975</c:v>
                </c:pt>
                <c:pt idx="43387">
                  <c:v>433.86999999975</c:v>
                </c:pt>
                <c:pt idx="43388">
                  <c:v>433.87999999975</c:v>
                </c:pt>
                <c:pt idx="43389">
                  <c:v>433.88999999975</c:v>
                </c:pt>
                <c:pt idx="43390">
                  <c:v>433.89999999975</c:v>
                </c:pt>
                <c:pt idx="43391">
                  <c:v>433.9099999997501</c:v>
                </c:pt>
                <c:pt idx="43392">
                  <c:v>433.91999999975</c:v>
                </c:pt>
                <c:pt idx="43393">
                  <c:v>433.92999999975</c:v>
                </c:pt>
                <c:pt idx="43394">
                  <c:v>433.93999999975</c:v>
                </c:pt>
                <c:pt idx="43395">
                  <c:v>433.94999999975</c:v>
                </c:pt>
                <c:pt idx="43396">
                  <c:v>433.95999999975</c:v>
                </c:pt>
                <c:pt idx="43397">
                  <c:v>433.96999999975</c:v>
                </c:pt>
                <c:pt idx="43398">
                  <c:v>433.97999999975</c:v>
                </c:pt>
                <c:pt idx="43399">
                  <c:v>433.98999999975</c:v>
                </c:pt>
                <c:pt idx="43400">
                  <c:v>433.99999999975</c:v>
                </c:pt>
                <c:pt idx="43401">
                  <c:v>434.00999999975</c:v>
                </c:pt>
                <c:pt idx="43402">
                  <c:v>434.01999999975</c:v>
                </c:pt>
                <c:pt idx="43403">
                  <c:v>434.02999999975</c:v>
                </c:pt>
                <c:pt idx="43404">
                  <c:v>434.03999999975</c:v>
                </c:pt>
                <c:pt idx="43405">
                  <c:v>434.04999999975</c:v>
                </c:pt>
                <c:pt idx="43406">
                  <c:v>434.05999999975</c:v>
                </c:pt>
                <c:pt idx="43407">
                  <c:v>434.06999999975</c:v>
                </c:pt>
                <c:pt idx="43408">
                  <c:v>434.07999999975</c:v>
                </c:pt>
                <c:pt idx="43409">
                  <c:v>434.08999999975</c:v>
                </c:pt>
                <c:pt idx="43410">
                  <c:v>434.0999999997501</c:v>
                </c:pt>
                <c:pt idx="43411">
                  <c:v>434.10999999975</c:v>
                </c:pt>
                <c:pt idx="43412">
                  <c:v>434.11999999975</c:v>
                </c:pt>
                <c:pt idx="43413">
                  <c:v>434.12999999975</c:v>
                </c:pt>
                <c:pt idx="43414">
                  <c:v>434.13999999975</c:v>
                </c:pt>
                <c:pt idx="43415">
                  <c:v>434.14999999975</c:v>
                </c:pt>
                <c:pt idx="43416">
                  <c:v>434.1599999997501</c:v>
                </c:pt>
                <c:pt idx="43417">
                  <c:v>434.16999999975</c:v>
                </c:pt>
                <c:pt idx="43418">
                  <c:v>434.17999999975</c:v>
                </c:pt>
                <c:pt idx="43419">
                  <c:v>434.18999999975</c:v>
                </c:pt>
                <c:pt idx="43420">
                  <c:v>434.19999999975</c:v>
                </c:pt>
                <c:pt idx="43421">
                  <c:v>434.20999999975</c:v>
                </c:pt>
                <c:pt idx="43422">
                  <c:v>434.21999999975</c:v>
                </c:pt>
                <c:pt idx="43423">
                  <c:v>434.22999999975</c:v>
                </c:pt>
                <c:pt idx="43424">
                  <c:v>434.23999999975</c:v>
                </c:pt>
                <c:pt idx="43425">
                  <c:v>434.24999999975</c:v>
                </c:pt>
                <c:pt idx="43426">
                  <c:v>434.25999999975</c:v>
                </c:pt>
                <c:pt idx="43427">
                  <c:v>434.26999999975</c:v>
                </c:pt>
                <c:pt idx="43428">
                  <c:v>434.27999999975</c:v>
                </c:pt>
                <c:pt idx="43429">
                  <c:v>434.28999999975</c:v>
                </c:pt>
                <c:pt idx="43430">
                  <c:v>434.29999999975</c:v>
                </c:pt>
                <c:pt idx="43431">
                  <c:v>434.30999999975</c:v>
                </c:pt>
                <c:pt idx="43432">
                  <c:v>434.31999999975</c:v>
                </c:pt>
                <c:pt idx="43433">
                  <c:v>434.32999999975</c:v>
                </c:pt>
                <c:pt idx="43434">
                  <c:v>434.33999999975</c:v>
                </c:pt>
                <c:pt idx="43435">
                  <c:v>434.349999999749</c:v>
                </c:pt>
                <c:pt idx="43436">
                  <c:v>434.3599999997491</c:v>
                </c:pt>
                <c:pt idx="43437">
                  <c:v>434.369999999749</c:v>
                </c:pt>
                <c:pt idx="43438">
                  <c:v>434.379999999749</c:v>
                </c:pt>
                <c:pt idx="43439">
                  <c:v>434.389999999749</c:v>
                </c:pt>
                <c:pt idx="43440">
                  <c:v>434.399999999749</c:v>
                </c:pt>
                <c:pt idx="43441">
                  <c:v>434.409999999749</c:v>
                </c:pt>
                <c:pt idx="43442">
                  <c:v>434.419999999749</c:v>
                </c:pt>
                <c:pt idx="43443">
                  <c:v>434.429999999749</c:v>
                </c:pt>
                <c:pt idx="43444">
                  <c:v>434.439999999749</c:v>
                </c:pt>
                <c:pt idx="43445">
                  <c:v>434.449999999749</c:v>
                </c:pt>
                <c:pt idx="43446">
                  <c:v>434.459999999749</c:v>
                </c:pt>
                <c:pt idx="43447">
                  <c:v>434.469999999749</c:v>
                </c:pt>
                <c:pt idx="43448">
                  <c:v>434.479999999749</c:v>
                </c:pt>
                <c:pt idx="43449">
                  <c:v>434.489999999749</c:v>
                </c:pt>
                <c:pt idx="43450">
                  <c:v>434.499999999749</c:v>
                </c:pt>
                <c:pt idx="43451">
                  <c:v>434.5099999997491</c:v>
                </c:pt>
                <c:pt idx="43452">
                  <c:v>434.519999999749</c:v>
                </c:pt>
                <c:pt idx="43453">
                  <c:v>434.529999999749</c:v>
                </c:pt>
                <c:pt idx="43454">
                  <c:v>434.539999999749</c:v>
                </c:pt>
                <c:pt idx="43455">
                  <c:v>434.5499999997491</c:v>
                </c:pt>
                <c:pt idx="43456">
                  <c:v>434.559999999749</c:v>
                </c:pt>
                <c:pt idx="43457">
                  <c:v>434.569999999749</c:v>
                </c:pt>
                <c:pt idx="43458">
                  <c:v>434.579999999749</c:v>
                </c:pt>
                <c:pt idx="43459">
                  <c:v>434.589999999749</c:v>
                </c:pt>
                <c:pt idx="43460">
                  <c:v>434.599999999749</c:v>
                </c:pt>
                <c:pt idx="43461">
                  <c:v>434.6099999997491</c:v>
                </c:pt>
                <c:pt idx="43462">
                  <c:v>434.619999999749</c:v>
                </c:pt>
                <c:pt idx="43463">
                  <c:v>434.629999999749</c:v>
                </c:pt>
                <c:pt idx="43464">
                  <c:v>434.639999999749</c:v>
                </c:pt>
                <c:pt idx="43465">
                  <c:v>434.649999999749</c:v>
                </c:pt>
                <c:pt idx="43466">
                  <c:v>434.659999999749</c:v>
                </c:pt>
                <c:pt idx="43467">
                  <c:v>434.669999999749</c:v>
                </c:pt>
                <c:pt idx="43468">
                  <c:v>434.6799999997491</c:v>
                </c:pt>
                <c:pt idx="43469">
                  <c:v>434.689999999749</c:v>
                </c:pt>
                <c:pt idx="43470">
                  <c:v>434.699999999749</c:v>
                </c:pt>
                <c:pt idx="43471">
                  <c:v>434.709999999749</c:v>
                </c:pt>
                <c:pt idx="43472">
                  <c:v>434.719999999749</c:v>
                </c:pt>
                <c:pt idx="43473">
                  <c:v>434.729999999749</c:v>
                </c:pt>
                <c:pt idx="43474">
                  <c:v>434.739999999749</c:v>
                </c:pt>
                <c:pt idx="43475">
                  <c:v>434.749999999749</c:v>
                </c:pt>
                <c:pt idx="43476">
                  <c:v>434.7599999997491</c:v>
                </c:pt>
                <c:pt idx="43477">
                  <c:v>434.769999999749</c:v>
                </c:pt>
                <c:pt idx="43478">
                  <c:v>434.779999999749</c:v>
                </c:pt>
                <c:pt idx="43479">
                  <c:v>434.789999999749</c:v>
                </c:pt>
                <c:pt idx="43480">
                  <c:v>434.799999999749</c:v>
                </c:pt>
                <c:pt idx="43481">
                  <c:v>434.809999999749</c:v>
                </c:pt>
                <c:pt idx="43482">
                  <c:v>434.819999999749</c:v>
                </c:pt>
                <c:pt idx="43483">
                  <c:v>434.829999999749</c:v>
                </c:pt>
                <c:pt idx="43484">
                  <c:v>434.839999999749</c:v>
                </c:pt>
                <c:pt idx="43485">
                  <c:v>434.849999999749</c:v>
                </c:pt>
                <c:pt idx="43486">
                  <c:v>434.8599999997491</c:v>
                </c:pt>
                <c:pt idx="43487">
                  <c:v>434.869999999749</c:v>
                </c:pt>
                <c:pt idx="43488">
                  <c:v>434.879999999749</c:v>
                </c:pt>
                <c:pt idx="43489">
                  <c:v>434.889999999749</c:v>
                </c:pt>
                <c:pt idx="43490">
                  <c:v>434.899999999749</c:v>
                </c:pt>
                <c:pt idx="43491">
                  <c:v>434.909999999749</c:v>
                </c:pt>
                <c:pt idx="43492">
                  <c:v>434.919999999749</c:v>
                </c:pt>
                <c:pt idx="43493">
                  <c:v>434.929999999749</c:v>
                </c:pt>
                <c:pt idx="43494">
                  <c:v>434.939999999749</c:v>
                </c:pt>
                <c:pt idx="43495">
                  <c:v>434.949999999749</c:v>
                </c:pt>
                <c:pt idx="43496">
                  <c:v>434.959999999749</c:v>
                </c:pt>
                <c:pt idx="43497">
                  <c:v>434.969999999749</c:v>
                </c:pt>
                <c:pt idx="43498">
                  <c:v>434.979999999749</c:v>
                </c:pt>
                <c:pt idx="43499">
                  <c:v>434.989999999749</c:v>
                </c:pt>
                <c:pt idx="43500">
                  <c:v>434.999999999749</c:v>
                </c:pt>
                <c:pt idx="43501">
                  <c:v>435.0099999997491</c:v>
                </c:pt>
                <c:pt idx="43502">
                  <c:v>435.019999999749</c:v>
                </c:pt>
                <c:pt idx="43503">
                  <c:v>435.029999999749</c:v>
                </c:pt>
                <c:pt idx="43504">
                  <c:v>435.039999999749</c:v>
                </c:pt>
                <c:pt idx="43505">
                  <c:v>435.0499999997491</c:v>
                </c:pt>
                <c:pt idx="43506">
                  <c:v>435.059999999749</c:v>
                </c:pt>
                <c:pt idx="43507">
                  <c:v>435.069999999749</c:v>
                </c:pt>
                <c:pt idx="43508">
                  <c:v>435.079999999749</c:v>
                </c:pt>
                <c:pt idx="43509">
                  <c:v>435.089999999749</c:v>
                </c:pt>
                <c:pt idx="43510">
                  <c:v>435.099999999749</c:v>
                </c:pt>
                <c:pt idx="43511">
                  <c:v>435.1099999997491</c:v>
                </c:pt>
                <c:pt idx="43512">
                  <c:v>435.119999999749</c:v>
                </c:pt>
                <c:pt idx="43513">
                  <c:v>435.129999999749</c:v>
                </c:pt>
                <c:pt idx="43514">
                  <c:v>435.139999999749</c:v>
                </c:pt>
                <c:pt idx="43515">
                  <c:v>435.149999999749</c:v>
                </c:pt>
                <c:pt idx="43516">
                  <c:v>435.159999999749</c:v>
                </c:pt>
                <c:pt idx="43517">
                  <c:v>435.169999999749</c:v>
                </c:pt>
                <c:pt idx="43518">
                  <c:v>435.1799999997491</c:v>
                </c:pt>
                <c:pt idx="43519">
                  <c:v>435.189999999749</c:v>
                </c:pt>
                <c:pt idx="43520">
                  <c:v>435.199999999749</c:v>
                </c:pt>
                <c:pt idx="43521">
                  <c:v>435.209999999749</c:v>
                </c:pt>
                <c:pt idx="43522">
                  <c:v>435.219999999749</c:v>
                </c:pt>
                <c:pt idx="43523">
                  <c:v>435.229999999749</c:v>
                </c:pt>
                <c:pt idx="43524">
                  <c:v>435.239999999749</c:v>
                </c:pt>
                <c:pt idx="43525">
                  <c:v>435.249999999749</c:v>
                </c:pt>
                <c:pt idx="43526">
                  <c:v>435.2599999997491</c:v>
                </c:pt>
                <c:pt idx="43527">
                  <c:v>435.269999999749</c:v>
                </c:pt>
                <c:pt idx="43528">
                  <c:v>435.279999999749</c:v>
                </c:pt>
                <c:pt idx="43529">
                  <c:v>435.289999999749</c:v>
                </c:pt>
                <c:pt idx="43530">
                  <c:v>435.299999999749</c:v>
                </c:pt>
                <c:pt idx="43531">
                  <c:v>435.309999999749</c:v>
                </c:pt>
                <c:pt idx="43532">
                  <c:v>435.319999999749</c:v>
                </c:pt>
                <c:pt idx="43533">
                  <c:v>435.329999999749</c:v>
                </c:pt>
                <c:pt idx="43534">
                  <c:v>435.339999999749</c:v>
                </c:pt>
                <c:pt idx="43535">
                  <c:v>435.349999999749</c:v>
                </c:pt>
                <c:pt idx="43536">
                  <c:v>435.3599999997491</c:v>
                </c:pt>
                <c:pt idx="43537">
                  <c:v>435.369999999749</c:v>
                </c:pt>
                <c:pt idx="43538">
                  <c:v>435.379999999749</c:v>
                </c:pt>
                <c:pt idx="43539">
                  <c:v>435.389999999749</c:v>
                </c:pt>
                <c:pt idx="43540">
                  <c:v>435.399999999749</c:v>
                </c:pt>
                <c:pt idx="43541">
                  <c:v>435.409999999749</c:v>
                </c:pt>
                <c:pt idx="43542">
                  <c:v>435.419999999749</c:v>
                </c:pt>
                <c:pt idx="43543">
                  <c:v>435.429999999749</c:v>
                </c:pt>
                <c:pt idx="43544">
                  <c:v>435.439999999749</c:v>
                </c:pt>
                <c:pt idx="43545">
                  <c:v>435.449999999748</c:v>
                </c:pt>
                <c:pt idx="43546">
                  <c:v>435.459999999748</c:v>
                </c:pt>
                <c:pt idx="43547">
                  <c:v>435.469999999748</c:v>
                </c:pt>
                <c:pt idx="43548">
                  <c:v>435.479999999748</c:v>
                </c:pt>
                <c:pt idx="43549">
                  <c:v>435.489999999748</c:v>
                </c:pt>
                <c:pt idx="43550">
                  <c:v>435.499999999748</c:v>
                </c:pt>
                <c:pt idx="43551">
                  <c:v>435.509999999748</c:v>
                </c:pt>
                <c:pt idx="43552">
                  <c:v>435.519999999748</c:v>
                </c:pt>
                <c:pt idx="43553">
                  <c:v>435.529999999748</c:v>
                </c:pt>
                <c:pt idx="43554">
                  <c:v>435.539999999748</c:v>
                </c:pt>
                <c:pt idx="43555">
                  <c:v>435.549999999748</c:v>
                </c:pt>
                <c:pt idx="43556">
                  <c:v>435.559999999748</c:v>
                </c:pt>
                <c:pt idx="43557">
                  <c:v>435.569999999748</c:v>
                </c:pt>
                <c:pt idx="43558">
                  <c:v>435.579999999748</c:v>
                </c:pt>
                <c:pt idx="43559">
                  <c:v>435.589999999748</c:v>
                </c:pt>
                <c:pt idx="43560">
                  <c:v>435.599999999748</c:v>
                </c:pt>
                <c:pt idx="43561">
                  <c:v>435.6099999997481</c:v>
                </c:pt>
                <c:pt idx="43562">
                  <c:v>435.619999999748</c:v>
                </c:pt>
                <c:pt idx="43563">
                  <c:v>435.629999999748</c:v>
                </c:pt>
                <c:pt idx="43564">
                  <c:v>435.639999999748</c:v>
                </c:pt>
                <c:pt idx="43565">
                  <c:v>435.649999999748</c:v>
                </c:pt>
                <c:pt idx="43566">
                  <c:v>435.659999999748</c:v>
                </c:pt>
                <c:pt idx="43567">
                  <c:v>435.669999999748</c:v>
                </c:pt>
                <c:pt idx="43568">
                  <c:v>435.679999999748</c:v>
                </c:pt>
                <c:pt idx="43569">
                  <c:v>435.689999999748</c:v>
                </c:pt>
                <c:pt idx="43570">
                  <c:v>435.699999999748</c:v>
                </c:pt>
                <c:pt idx="43571">
                  <c:v>435.709999999748</c:v>
                </c:pt>
                <c:pt idx="43572">
                  <c:v>435.719999999748</c:v>
                </c:pt>
                <c:pt idx="43573">
                  <c:v>435.729999999748</c:v>
                </c:pt>
                <c:pt idx="43574">
                  <c:v>435.739999999748</c:v>
                </c:pt>
                <c:pt idx="43575">
                  <c:v>435.749999999748</c:v>
                </c:pt>
                <c:pt idx="43576">
                  <c:v>435.759999999748</c:v>
                </c:pt>
                <c:pt idx="43577">
                  <c:v>435.769999999748</c:v>
                </c:pt>
                <c:pt idx="43578">
                  <c:v>435.779999999748</c:v>
                </c:pt>
                <c:pt idx="43579">
                  <c:v>435.789999999748</c:v>
                </c:pt>
                <c:pt idx="43580">
                  <c:v>435.799999999748</c:v>
                </c:pt>
                <c:pt idx="43581">
                  <c:v>435.809999999748</c:v>
                </c:pt>
                <c:pt idx="43582">
                  <c:v>435.819999999748</c:v>
                </c:pt>
                <c:pt idx="43583">
                  <c:v>435.829999999748</c:v>
                </c:pt>
                <c:pt idx="43584">
                  <c:v>435.839999999748</c:v>
                </c:pt>
                <c:pt idx="43585">
                  <c:v>435.849999999748</c:v>
                </c:pt>
                <c:pt idx="43586">
                  <c:v>435.8599999997481</c:v>
                </c:pt>
                <c:pt idx="43587">
                  <c:v>435.869999999748</c:v>
                </c:pt>
                <c:pt idx="43588">
                  <c:v>435.879999999748</c:v>
                </c:pt>
                <c:pt idx="43589">
                  <c:v>435.889999999748</c:v>
                </c:pt>
                <c:pt idx="43590">
                  <c:v>435.899999999748</c:v>
                </c:pt>
                <c:pt idx="43591">
                  <c:v>435.909999999748</c:v>
                </c:pt>
                <c:pt idx="43592">
                  <c:v>435.919999999748</c:v>
                </c:pt>
                <c:pt idx="43593">
                  <c:v>435.929999999748</c:v>
                </c:pt>
                <c:pt idx="43594">
                  <c:v>435.939999999748</c:v>
                </c:pt>
                <c:pt idx="43595">
                  <c:v>435.949999999748</c:v>
                </c:pt>
                <c:pt idx="43596">
                  <c:v>435.959999999748</c:v>
                </c:pt>
                <c:pt idx="43597">
                  <c:v>435.969999999748</c:v>
                </c:pt>
                <c:pt idx="43598">
                  <c:v>435.979999999748</c:v>
                </c:pt>
                <c:pt idx="43599">
                  <c:v>435.989999999748</c:v>
                </c:pt>
                <c:pt idx="43600">
                  <c:v>435.999999999748</c:v>
                </c:pt>
                <c:pt idx="43601">
                  <c:v>436.009999999748</c:v>
                </c:pt>
                <c:pt idx="43602">
                  <c:v>436.019999999748</c:v>
                </c:pt>
                <c:pt idx="43603">
                  <c:v>436.029999999748</c:v>
                </c:pt>
                <c:pt idx="43604">
                  <c:v>436.039999999748</c:v>
                </c:pt>
                <c:pt idx="43605">
                  <c:v>436.049999999748</c:v>
                </c:pt>
                <c:pt idx="43606">
                  <c:v>436.059999999748</c:v>
                </c:pt>
                <c:pt idx="43607">
                  <c:v>436.069999999748</c:v>
                </c:pt>
                <c:pt idx="43608">
                  <c:v>436.079999999748</c:v>
                </c:pt>
                <c:pt idx="43609">
                  <c:v>436.089999999748</c:v>
                </c:pt>
                <c:pt idx="43610">
                  <c:v>436.099999999748</c:v>
                </c:pt>
                <c:pt idx="43611">
                  <c:v>436.1099999997481</c:v>
                </c:pt>
                <c:pt idx="43612">
                  <c:v>436.119999999748</c:v>
                </c:pt>
                <c:pt idx="43613">
                  <c:v>436.129999999748</c:v>
                </c:pt>
                <c:pt idx="43614">
                  <c:v>436.139999999748</c:v>
                </c:pt>
                <c:pt idx="43615">
                  <c:v>436.149999999748</c:v>
                </c:pt>
                <c:pt idx="43616">
                  <c:v>436.159999999748</c:v>
                </c:pt>
                <c:pt idx="43617">
                  <c:v>436.169999999748</c:v>
                </c:pt>
                <c:pt idx="43618">
                  <c:v>436.179999999748</c:v>
                </c:pt>
                <c:pt idx="43619">
                  <c:v>436.189999999748</c:v>
                </c:pt>
                <c:pt idx="43620">
                  <c:v>436.199999999748</c:v>
                </c:pt>
                <c:pt idx="43621">
                  <c:v>436.209999999748</c:v>
                </c:pt>
                <c:pt idx="43622">
                  <c:v>436.219999999748</c:v>
                </c:pt>
                <c:pt idx="43623">
                  <c:v>436.229999999748</c:v>
                </c:pt>
                <c:pt idx="43624">
                  <c:v>436.239999999748</c:v>
                </c:pt>
                <c:pt idx="43625">
                  <c:v>436.249999999748</c:v>
                </c:pt>
                <c:pt idx="43626">
                  <c:v>436.259999999748</c:v>
                </c:pt>
                <c:pt idx="43627">
                  <c:v>436.269999999748</c:v>
                </c:pt>
                <c:pt idx="43628">
                  <c:v>436.279999999748</c:v>
                </c:pt>
                <c:pt idx="43629">
                  <c:v>436.289999999748</c:v>
                </c:pt>
                <c:pt idx="43630">
                  <c:v>436.299999999748</c:v>
                </c:pt>
                <c:pt idx="43631">
                  <c:v>436.309999999748</c:v>
                </c:pt>
                <c:pt idx="43632">
                  <c:v>436.319999999748</c:v>
                </c:pt>
                <c:pt idx="43633">
                  <c:v>436.329999999748</c:v>
                </c:pt>
                <c:pt idx="43634">
                  <c:v>436.339999999748</c:v>
                </c:pt>
                <c:pt idx="43635">
                  <c:v>436.349999999748</c:v>
                </c:pt>
                <c:pt idx="43636">
                  <c:v>436.3599999997481</c:v>
                </c:pt>
                <c:pt idx="43637">
                  <c:v>436.369999999748</c:v>
                </c:pt>
                <c:pt idx="43638">
                  <c:v>436.379999999748</c:v>
                </c:pt>
                <c:pt idx="43639">
                  <c:v>436.389999999748</c:v>
                </c:pt>
                <c:pt idx="43640">
                  <c:v>436.399999999748</c:v>
                </c:pt>
                <c:pt idx="43641">
                  <c:v>436.409999999748</c:v>
                </c:pt>
                <c:pt idx="43642">
                  <c:v>436.419999999748</c:v>
                </c:pt>
                <c:pt idx="43643">
                  <c:v>436.429999999748</c:v>
                </c:pt>
                <c:pt idx="43644">
                  <c:v>436.439999999748</c:v>
                </c:pt>
                <c:pt idx="43645">
                  <c:v>436.449999999748</c:v>
                </c:pt>
                <c:pt idx="43646">
                  <c:v>436.459999999748</c:v>
                </c:pt>
                <c:pt idx="43647">
                  <c:v>436.469999999748</c:v>
                </c:pt>
                <c:pt idx="43648">
                  <c:v>436.479999999748</c:v>
                </c:pt>
                <c:pt idx="43649">
                  <c:v>436.489999999748</c:v>
                </c:pt>
                <c:pt idx="43650">
                  <c:v>436.499999999748</c:v>
                </c:pt>
                <c:pt idx="43651">
                  <c:v>436.509999999748</c:v>
                </c:pt>
                <c:pt idx="43652">
                  <c:v>436.519999999748</c:v>
                </c:pt>
                <c:pt idx="43653">
                  <c:v>436.529999999748</c:v>
                </c:pt>
                <c:pt idx="43654">
                  <c:v>436.539999999748</c:v>
                </c:pt>
                <c:pt idx="43655">
                  <c:v>436.549999999747</c:v>
                </c:pt>
                <c:pt idx="43656">
                  <c:v>436.5599999997471</c:v>
                </c:pt>
                <c:pt idx="43657">
                  <c:v>436.569999999747</c:v>
                </c:pt>
                <c:pt idx="43658">
                  <c:v>436.579999999747</c:v>
                </c:pt>
                <c:pt idx="43659">
                  <c:v>436.589999999747</c:v>
                </c:pt>
                <c:pt idx="43660">
                  <c:v>436.599999999747</c:v>
                </c:pt>
                <c:pt idx="43661">
                  <c:v>436.609999999747</c:v>
                </c:pt>
                <c:pt idx="43662">
                  <c:v>436.6199999997471</c:v>
                </c:pt>
                <c:pt idx="43663">
                  <c:v>436.6299999997471</c:v>
                </c:pt>
                <c:pt idx="43664">
                  <c:v>436.639999999747</c:v>
                </c:pt>
                <c:pt idx="43665">
                  <c:v>436.649999999747</c:v>
                </c:pt>
                <c:pt idx="43666">
                  <c:v>436.659999999747</c:v>
                </c:pt>
                <c:pt idx="43667">
                  <c:v>436.669999999747</c:v>
                </c:pt>
                <c:pt idx="43668">
                  <c:v>436.679999999747</c:v>
                </c:pt>
                <c:pt idx="43669">
                  <c:v>436.6899999997471</c:v>
                </c:pt>
                <c:pt idx="43670">
                  <c:v>436.699999999747</c:v>
                </c:pt>
                <c:pt idx="43671">
                  <c:v>436.7099999997471</c:v>
                </c:pt>
                <c:pt idx="43672">
                  <c:v>436.719999999747</c:v>
                </c:pt>
                <c:pt idx="43673">
                  <c:v>436.729999999747</c:v>
                </c:pt>
                <c:pt idx="43674">
                  <c:v>436.739999999747</c:v>
                </c:pt>
                <c:pt idx="43675">
                  <c:v>436.7499999997471</c:v>
                </c:pt>
                <c:pt idx="43676">
                  <c:v>436.759999999747</c:v>
                </c:pt>
                <c:pt idx="43677">
                  <c:v>436.769999999747</c:v>
                </c:pt>
                <c:pt idx="43678">
                  <c:v>436.779999999747</c:v>
                </c:pt>
                <c:pt idx="43679">
                  <c:v>436.789999999747</c:v>
                </c:pt>
                <c:pt idx="43680">
                  <c:v>436.799999999747</c:v>
                </c:pt>
                <c:pt idx="43681">
                  <c:v>436.8099999997471</c:v>
                </c:pt>
                <c:pt idx="43682">
                  <c:v>436.819999999747</c:v>
                </c:pt>
                <c:pt idx="43683">
                  <c:v>436.829999999747</c:v>
                </c:pt>
                <c:pt idx="43684">
                  <c:v>436.839999999747</c:v>
                </c:pt>
                <c:pt idx="43685">
                  <c:v>436.849999999747</c:v>
                </c:pt>
                <c:pt idx="43686">
                  <c:v>436.859999999747</c:v>
                </c:pt>
                <c:pt idx="43687">
                  <c:v>436.8699999997471</c:v>
                </c:pt>
                <c:pt idx="43688">
                  <c:v>436.8799999997471</c:v>
                </c:pt>
                <c:pt idx="43689">
                  <c:v>436.889999999747</c:v>
                </c:pt>
                <c:pt idx="43690">
                  <c:v>436.899999999747</c:v>
                </c:pt>
                <c:pt idx="43691">
                  <c:v>436.909999999747</c:v>
                </c:pt>
                <c:pt idx="43692">
                  <c:v>436.919999999747</c:v>
                </c:pt>
                <c:pt idx="43693">
                  <c:v>436.929999999747</c:v>
                </c:pt>
                <c:pt idx="43694">
                  <c:v>436.939999999747</c:v>
                </c:pt>
                <c:pt idx="43695">
                  <c:v>436.949999999747</c:v>
                </c:pt>
                <c:pt idx="43696">
                  <c:v>436.9599999997471</c:v>
                </c:pt>
                <c:pt idx="43697">
                  <c:v>436.969999999747</c:v>
                </c:pt>
                <c:pt idx="43698">
                  <c:v>436.979999999747</c:v>
                </c:pt>
                <c:pt idx="43699">
                  <c:v>436.989999999747</c:v>
                </c:pt>
                <c:pt idx="43700">
                  <c:v>436.999999999747</c:v>
                </c:pt>
                <c:pt idx="43701">
                  <c:v>437.009999999747</c:v>
                </c:pt>
                <c:pt idx="43702">
                  <c:v>437.019999999747</c:v>
                </c:pt>
                <c:pt idx="43703">
                  <c:v>437.029999999747</c:v>
                </c:pt>
                <c:pt idx="43704">
                  <c:v>437.039999999747</c:v>
                </c:pt>
                <c:pt idx="43705">
                  <c:v>437.049999999747</c:v>
                </c:pt>
                <c:pt idx="43706">
                  <c:v>437.0599999997471</c:v>
                </c:pt>
                <c:pt idx="43707">
                  <c:v>437.069999999747</c:v>
                </c:pt>
                <c:pt idx="43708">
                  <c:v>437.079999999747</c:v>
                </c:pt>
                <c:pt idx="43709">
                  <c:v>437.089999999747</c:v>
                </c:pt>
                <c:pt idx="43710">
                  <c:v>437.099999999747</c:v>
                </c:pt>
                <c:pt idx="43711">
                  <c:v>437.109999999747</c:v>
                </c:pt>
                <c:pt idx="43712">
                  <c:v>437.1199999997471</c:v>
                </c:pt>
                <c:pt idx="43713">
                  <c:v>437.1299999997471</c:v>
                </c:pt>
                <c:pt idx="43714">
                  <c:v>437.139999999747</c:v>
                </c:pt>
                <c:pt idx="43715">
                  <c:v>437.149999999747</c:v>
                </c:pt>
                <c:pt idx="43716">
                  <c:v>437.159999999747</c:v>
                </c:pt>
                <c:pt idx="43717">
                  <c:v>437.169999999747</c:v>
                </c:pt>
                <c:pt idx="43718">
                  <c:v>437.179999999747</c:v>
                </c:pt>
                <c:pt idx="43719">
                  <c:v>437.1899999997471</c:v>
                </c:pt>
                <c:pt idx="43720">
                  <c:v>437.199999999747</c:v>
                </c:pt>
                <c:pt idx="43721">
                  <c:v>437.2099999997471</c:v>
                </c:pt>
                <c:pt idx="43722">
                  <c:v>437.219999999747</c:v>
                </c:pt>
                <c:pt idx="43723">
                  <c:v>437.229999999747</c:v>
                </c:pt>
                <c:pt idx="43724">
                  <c:v>437.239999999747</c:v>
                </c:pt>
                <c:pt idx="43725">
                  <c:v>437.2499999997471</c:v>
                </c:pt>
                <c:pt idx="43726">
                  <c:v>437.259999999747</c:v>
                </c:pt>
                <c:pt idx="43727">
                  <c:v>437.269999999747</c:v>
                </c:pt>
                <c:pt idx="43728">
                  <c:v>437.279999999747</c:v>
                </c:pt>
                <c:pt idx="43729">
                  <c:v>437.289999999747</c:v>
                </c:pt>
                <c:pt idx="43730">
                  <c:v>437.299999999747</c:v>
                </c:pt>
                <c:pt idx="43731">
                  <c:v>437.3099999997471</c:v>
                </c:pt>
                <c:pt idx="43732">
                  <c:v>437.319999999747</c:v>
                </c:pt>
                <c:pt idx="43733">
                  <c:v>437.329999999747</c:v>
                </c:pt>
                <c:pt idx="43734">
                  <c:v>437.339999999747</c:v>
                </c:pt>
                <c:pt idx="43735">
                  <c:v>437.349999999747</c:v>
                </c:pt>
                <c:pt idx="43736">
                  <c:v>437.359999999747</c:v>
                </c:pt>
                <c:pt idx="43737">
                  <c:v>437.3699999997471</c:v>
                </c:pt>
                <c:pt idx="43738">
                  <c:v>437.3799999997471</c:v>
                </c:pt>
                <c:pt idx="43739">
                  <c:v>437.389999999747</c:v>
                </c:pt>
                <c:pt idx="43740">
                  <c:v>437.399999999747</c:v>
                </c:pt>
                <c:pt idx="43741">
                  <c:v>437.409999999747</c:v>
                </c:pt>
                <c:pt idx="43742">
                  <c:v>437.419999999747</c:v>
                </c:pt>
                <c:pt idx="43743">
                  <c:v>437.429999999747</c:v>
                </c:pt>
                <c:pt idx="43744">
                  <c:v>437.439999999747</c:v>
                </c:pt>
                <c:pt idx="43745">
                  <c:v>437.449999999747</c:v>
                </c:pt>
                <c:pt idx="43746">
                  <c:v>437.4599999997471</c:v>
                </c:pt>
                <c:pt idx="43747">
                  <c:v>437.469999999747</c:v>
                </c:pt>
                <c:pt idx="43748">
                  <c:v>437.479999999747</c:v>
                </c:pt>
                <c:pt idx="43749">
                  <c:v>437.489999999747</c:v>
                </c:pt>
                <c:pt idx="43750">
                  <c:v>437.499999999747</c:v>
                </c:pt>
                <c:pt idx="43751">
                  <c:v>437.509999999747</c:v>
                </c:pt>
                <c:pt idx="43752">
                  <c:v>437.519999999747</c:v>
                </c:pt>
                <c:pt idx="43753">
                  <c:v>437.529999999747</c:v>
                </c:pt>
                <c:pt idx="43754">
                  <c:v>437.539999999747</c:v>
                </c:pt>
                <c:pt idx="43755">
                  <c:v>437.549999999747</c:v>
                </c:pt>
                <c:pt idx="43756">
                  <c:v>437.5599999997471</c:v>
                </c:pt>
                <c:pt idx="43757">
                  <c:v>437.569999999747</c:v>
                </c:pt>
                <c:pt idx="43758">
                  <c:v>437.579999999747</c:v>
                </c:pt>
                <c:pt idx="43759">
                  <c:v>437.589999999747</c:v>
                </c:pt>
                <c:pt idx="43760">
                  <c:v>437.599999999747</c:v>
                </c:pt>
                <c:pt idx="43761">
                  <c:v>437.609999999747</c:v>
                </c:pt>
                <c:pt idx="43762">
                  <c:v>437.6199999997471</c:v>
                </c:pt>
                <c:pt idx="43763">
                  <c:v>437.6299999997471</c:v>
                </c:pt>
                <c:pt idx="43764">
                  <c:v>437.639999999747</c:v>
                </c:pt>
                <c:pt idx="43765">
                  <c:v>437.649999999746</c:v>
                </c:pt>
                <c:pt idx="43766">
                  <c:v>437.659999999746</c:v>
                </c:pt>
                <c:pt idx="43767">
                  <c:v>437.669999999746</c:v>
                </c:pt>
                <c:pt idx="43768">
                  <c:v>437.679999999746</c:v>
                </c:pt>
                <c:pt idx="43769">
                  <c:v>437.689999999746</c:v>
                </c:pt>
                <c:pt idx="43770">
                  <c:v>437.699999999746</c:v>
                </c:pt>
                <c:pt idx="43771">
                  <c:v>437.709999999746</c:v>
                </c:pt>
                <c:pt idx="43772">
                  <c:v>437.719999999746</c:v>
                </c:pt>
                <c:pt idx="43773">
                  <c:v>437.729999999746</c:v>
                </c:pt>
                <c:pt idx="43774">
                  <c:v>437.739999999746</c:v>
                </c:pt>
                <c:pt idx="43775">
                  <c:v>437.749999999746</c:v>
                </c:pt>
                <c:pt idx="43776">
                  <c:v>437.759999999746</c:v>
                </c:pt>
                <c:pt idx="43777">
                  <c:v>437.769999999746</c:v>
                </c:pt>
                <c:pt idx="43778">
                  <c:v>437.779999999746</c:v>
                </c:pt>
                <c:pt idx="43779">
                  <c:v>437.789999999746</c:v>
                </c:pt>
                <c:pt idx="43780">
                  <c:v>437.799999999746</c:v>
                </c:pt>
                <c:pt idx="43781">
                  <c:v>437.8099999997461</c:v>
                </c:pt>
                <c:pt idx="43782">
                  <c:v>437.819999999746</c:v>
                </c:pt>
                <c:pt idx="43783">
                  <c:v>437.829999999746</c:v>
                </c:pt>
                <c:pt idx="43784">
                  <c:v>437.839999999746</c:v>
                </c:pt>
                <c:pt idx="43785">
                  <c:v>437.849999999746</c:v>
                </c:pt>
                <c:pt idx="43786">
                  <c:v>437.859999999746</c:v>
                </c:pt>
                <c:pt idx="43787">
                  <c:v>437.8699999997461</c:v>
                </c:pt>
                <c:pt idx="43788">
                  <c:v>437.879999999746</c:v>
                </c:pt>
                <c:pt idx="43789">
                  <c:v>437.889999999746</c:v>
                </c:pt>
                <c:pt idx="43790">
                  <c:v>437.899999999746</c:v>
                </c:pt>
                <c:pt idx="43791">
                  <c:v>437.909999999746</c:v>
                </c:pt>
                <c:pt idx="43792">
                  <c:v>437.919999999746</c:v>
                </c:pt>
                <c:pt idx="43793">
                  <c:v>437.929999999746</c:v>
                </c:pt>
                <c:pt idx="43794">
                  <c:v>437.939999999746</c:v>
                </c:pt>
                <c:pt idx="43795">
                  <c:v>437.949999999746</c:v>
                </c:pt>
                <c:pt idx="43796">
                  <c:v>437.959999999746</c:v>
                </c:pt>
                <c:pt idx="43797">
                  <c:v>437.969999999746</c:v>
                </c:pt>
                <c:pt idx="43798">
                  <c:v>437.979999999746</c:v>
                </c:pt>
                <c:pt idx="43799">
                  <c:v>437.989999999746</c:v>
                </c:pt>
                <c:pt idx="43800">
                  <c:v>437.999999999746</c:v>
                </c:pt>
                <c:pt idx="43801">
                  <c:v>438.009999999746</c:v>
                </c:pt>
                <c:pt idx="43802">
                  <c:v>438.019999999746</c:v>
                </c:pt>
                <c:pt idx="43803">
                  <c:v>438.029999999746</c:v>
                </c:pt>
                <c:pt idx="43804">
                  <c:v>438.039999999746</c:v>
                </c:pt>
                <c:pt idx="43805">
                  <c:v>438.049999999746</c:v>
                </c:pt>
                <c:pt idx="43806">
                  <c:v>438.0599999997461</c:v>
                </c:pt>
                <c:pt idx="43807">
                  <c:v>438.069999999746</c:v>
                </c:pt>
                <c:pt idx="43808">
                  <c:v>438.079999999746</c:v>
                </c:pt>
                <c:pt idx="43809">
                  <c:v>438.089999999746</c:v>
                </c:pt>
                <c:pt idx="43810">
                  <c:v>438.099999999746</c:v>
                </c:pt>
                <c:pt idx="43811">
                  <c:v>438.109999999746</c:v>
                </c:pt>
                <c:pt idx="43812">
                  <c:v>438.1199999997461</c:v>
                </c:pt>
                <c:pt idx="43813">
                  <c:v>438.129999999746</c:v>
                </c:pt>
                <c:pt idx="43814">
                  <c:v>438.139999999746</c:v>
                </c:pt>
                <c:pt idx="43815">
                  <c:v>438.149999999746</c:v>
                </c:pt>
                <c:pt idx="43816">
                  <c:v>438.159999999746</c:v>
                </c:pt>
                <c:pt idx="43817">
                  <c:v>438.169999999746</c:v>
                </c:pt>
                <c:pt idx="43818">
                  <c:v>438.179999999746</c:v>
                </c:pt>
                <c:pt idx="43819">
                  <c:v>438.189999999746</c:v>
                </c:pt>
                <c:pt idx="43820">
                  <c:v>438.199999999746</c:v>
                </c:pt>
                <c:pt idx="43821">
                  <c:v>438.209999999746</c:v>
                </c:pt>
                <c:pt idx="43822">
                  <c:v>438.219999999746</c:v>
                </c:pt>
                <c:pt idx="43823">
                  <c:v>438.229999999746</c:v>
                </c:pt>
                <c:pt idx="43824">
                  <c:v>438.239999999746</c:v>
                </c:pt>
                <c:pt idx="43825">
                  <c:v>438.249999999746</c:v>
                </c:pt>
                <c:pt idx="43826">
                  <c:v>438.259999999746</c:v>
                </c:pt>
                <c:pt idx="43827">
                  <c:v>438.269999999746</c:v>
                </c:pt>
                <c:pt idx="43828">
                  <c:v>438.279999999746</c:v>
                </c:pt>
                <c:pt idx="43829">
                  <c:v>438.289999999746</c:v>
                </c:pt>
                <c:pt idx="43830">
                  <c:v>438.299999999746</c:v>
                </c:pt>
                <c:pt idx="43831">
                  <c:v>438.3099999997461</c:v>
                </c:pt>
                <c:pt idx="43832">
                  <c:v>438.319999999746</c:v>
                </c:pt>
                <c:pt idx="43833">
                  <c:v>438.329999999746</c:v>
                </c:pt>
                <c:pt idx="43834">
                  <c:v>438.339999999746</c:v>
                </c:pt>
                <c:pt idx="43835">
                  <c:v>438.349999999746</c:v>
                </c:pt>
                <c:pt idx="43836">
                  <c:v>438.359999999746</c:v>
                </c:pt>
                <c:pt idx="43837">
                  <c:v>438.3699999997461</c:v>
                </c:pt>
                <c:pt idx="43838">
                  <c:v>438.379999999746</c:v>
                </c:pt>
                <c:pt idx="43839">
                  <c:v>438.389999999746</c:v>
                </c:pt>
                <c:pt idx="43840">
                  <c:v>438.399999999746</c:v>
                </c:pt>
                <c:pt idx="43841">
                  <c:v>438.409999999746</c:v>
                </c:pt>
                <c:pt idx="43842">
                  <c:v>438.419999999746</c:v>
                </c:pt>
                <c:pt idx="43843">
                  <c:v>438.429999999746</c:v>
                </c:pt>
                <c:pt idx="43844">
                  <c:v>438.439999999746</c:v>
                </c:pt>
                <c:pt idx="43845">
                  <c:v>438.449999999746</c:v>
                </c:pt>
                <c:pt idx="43846">
                  <c:v>438.459999999746</c:v>
                </c:pt>
                <c:pt idx="43847">
                  <c:v>438.469999999746</c:v>
                </c:pt>
                <c:pt idx="43848">
                  <c:v>438.479999999746</c:v>
                </c:pt>
                <c:pt idx="43849">
                  <c:v>438.489999999746</c:v>
                </c:pt>
                <c:pt idx="43850">
                  <c:v>438.499999999746</c:v>
                </c:pt>
                <c:pt idx="43851">
                  <c:v>438.509999999746</c:v>
                </c:pt>
                <c:pt idx="43852">
                  <c:v>438.519999999746</c:v>
                </c:pt>
                <c:pt idx="43853">
                  <c:v>438.529999999746</c:v>
                </c:pt>
                <c:pt idx="43854">
                  <c:v>438.539999999746</c:v>
                </c:pt>
                <c:pt idx="43855">
                  <c:v>438.549999999746</c:v>
                </c:pt>
                <c:pt idx="43856">
                  <c:v>438.5599999997461</c:v>
                </c:pt>
                <c:pt idx="43857">
                  <c:v>438.569999999746</c:v>
                </c:pt>
                <c:pt idx="43858">
                  <c:v>438.579999999746</c:v>
                </c:pt>
                <c:pt idx="43859">
                  <c:v>438.589999999746</c:v>
                </c:pt>
                <c:pt idx="43860">
                  <c:v>438.599999999746</c:v>
                </c:pt>
                <c:pt idx="43861">
                  <c:v>438.609999999746</c:v>
                </c:pt>
                <c:pt idx="43862">
                  <c:v>438.6199999997461</c:v>
                </c:pt>
                <c:pt idx="43863">
                  <c:v>438.629999999746</c:v>
                </c:pt>
                <c:pt idx="43864">
                  <c:v>438.639999999746</c:v>
                </c:pt>
                <c:pt idx="43865">
                  <c:v>438.649999999746</c:v>
                </c:pt>
                <c:pt idx="43866">
                  <c:v>438.659999999746</c:v>
                </c:pt>
                <c:pt idx="43867">
                  <c:v>438.669999999746</c:v>
                </c:pt>
                <c:pt idx="43868">
                  <c:v>438.679999999746</c:v>
                </c:pt>
                <c:pt idx="43869">
                  <c:v>438.689999999746</c:v>
                </c:pt>
                <c:pt idx="43870">
                  <c:v>438.699999999746</c:v>
                </c:pt>
                <c:pt idx="43871">
                  <c:v>438.709999999746</c:v>
                </c:pt>
                <c:pt idx="43872">
                  <c:v>438.719999999746</c:v>
                </c:pt>
                <c:pt idx="43873">
                  <c:v>438.729999999746</c:v>
                </c:pt>
                <c:pt idx="43874">
                  <c:v>438.739999999746</c:v>
                </c:pt>
                <c:pt idx="43875">
                  <c:v>438.749999999745</c:v>
                </c:pt>
                <c:pt idx="43876">
                  <c:v>438.759999999745</c:v>
                </c:pt>
                <c:pt idx="43877">
                  <c:v>438.769999999745</c:v>
                </c:pt>
                <c:pt idx="43878">
                  <c:v>438.779999999745</c:v>
                </c:pt>
                <c:pt idx="43879">
                  <c:v>438.789999999745</c:v>
                </c:pt>
                <c:pt idx="43880">
                  <c:v>438.799999999745</c:v>
                </c:pt>
                <c:pt idx="43881">
                  <c:v>438.809999999745</c:v>
                </c:pt>
                <c:pt idx="43882">
                  <c:v>438.819999999745</c:v>
                </c:pt>
                <c:pt idx="43883">
                  <c:v>438.829999999745</c:v>
                </c:pt>
                <c:pt idx="43884">
                  <c:v>438.839999999745</c:v>
                </c:pt>
                <c:pt idx="43885">
                  <c:v>438.849999999745</c:v>
                </c:pt>
                <c:pt idx="43886">
                  <c:v>438.859999999745</c:v>
                </c:pt>
                <c:pt idx="43887">
                  <c:v>438.869999999745</c:v>
                </c:pt>
                <c:pt idx="43888">
                  <c:v>438.879999999745</c:v>
                </c:pt>
                <c:pt idx="43889">
                  <c:v>438.889999999745</c:v>
                </c:pt>
                <c:pt idx="43890">
                  <c:v>438.899999999745</c:v>
                </c:pt>
                <c:pt idx="43891">
                  <c:v>438.9099999997451</c:v>
                </c:pt>
                <c:pt idx="43892">
                  <c:v>438.919999999745</c:v>
                </c:pt>
                <c:pt idx="43893">
                  <c:v>438.929999999745</c:v>
                </c:pt>
                <c:pt idx="43894">
                  <c:v>438.939999999745</c:v>
                </c:pt>
                <c:pt idx="43895">
                  <c:v>438.949999999745</c:v>
                </c:pt>
                <c:pt idx="43896">
                  <c:v>438.959999999745</c:v>
                </c:pt>
                <c:pt idx="43897">
                  <c:v>438.9699999997451</c:v>
                </c:pt>
                <c:pt idx="43898">
                  <c:v>438.979999999745</c:v>
                </c:pt>
                <c:pt idx="43899">
                  <c:v>438.989999999745</c:v>
                </c:pt>
                <c:pt idx="43900">
                  <c:v>438.999999999745</c:v>
                </c:pt>
                <c:pt idx="43901">
                  <c:v>439.009999999745</c:v>
                </c:pt>
                <c:pt idx="43902">
                  <c:v>439.019999999745</c:v>
                </c:pt>
                <c:pt idx="43903">
                  <c:v>439.029999999745</c:v>
                </c:pt>
                <c:pt idx="43904">
                  <c:v>439.039999999745</c:v>
                </c:pt>
                <c:pt idx="43905">
                  <c:v>439.049999999745</c:v>
                </c:pt>
                <c:pt idx="43906">
                  <c:v>439.059999999745</c:v>
                </c:pt>
                <c:pt idx="43907">
                  <c:v>439.069999999745</c:v>
                </c:pt>
                <c:pt idx="43908">
                  <c:v>439.079999999745</c:v>
                </c:pt>
                <c:pt idx="43909">
                  <c:v>439.089999999745</c:v>
                </c:pt>
                <c:pt idx="43910">
                  <c:v>439.099999999745</c:v>
                </c:pt>
                <c:pt idx="43911">
                  <c:v>439.109999999745</c:v>
                </c:pt>
                <c:pt idx="43912">
                  <c:v>439.119999999745</c:v>
                </c:pt>
                <c:pt idx="43913">
                  <c:v>439.129999999745</c:v>
                </c:pt>
                <c:pt idx="43914">
                  <c:v>439.139999999745</c:v>
                </c:pt>
                <c:pt idx="43915">
                  <c:v>439.149999999745</c:v>
                </c:pt>
                <c:pt idx="43916">
                  <c:v>439.1599999997451</c:v>
                </c:pt>
                <c:pt idx="43917">
                  <c:v>439.169999999745</c:v>
                </c:pt>
                <c:pt idx="43918">
                  <c:v>439.179999999745</c:v>
                </c:pt>
                <c:pt idx="43919">
                  <c:v>439.189999999745</c:v>
                </c:pt>
                <c:pt idx="43920">
                  <c:v>439.199999999745</c:v>
                </c:pt>
                <c:pt idx="43921">
                  <c:v>439.209999999745</c:v>
                </c:pt>
                <c:pt idx="43922">
                  <c:v>439.2199999997451</c:v>
                </c:pt>
                <c:pt idx="43923">
                  <c:v>439.229999999745</c:v>
                </c:pt>
                <c:pt idx="43924">
                  <c:v>439.239999999745</c:v>
                </c:pt>
                <c:pt idx="43925">
                  <c:v>439.249999999745</c:v>
                </c:pt>
                <c:pt idx="43926">
                  <c:v>439.259999999745</c:v>
                </c:pt>
                <c:pt idx="43927">
                  <c:v>439.269999999745</c:v>
                </c:pt>
                <c:pt idx="43928">
                  <c:v>439.279999999745</c:v>
                </c:pt>
                <c:pt idx="43929">
                  <c:v>439.289999999745</c:v>
                </c:pt>
                <c:pt idx="43930">
                  <c:v>439.299999999745</c:v>
                </c:pt>
                <c:pt idx="43931">
                  <c:v>439.309999999745</c:v>
                </c:pt>
                <c:pt idx="43932">
                  <c:v>439.319999999745</c:v>
                </c:pt>
                <c:pt idx="43933">
                  <c:v>439.329999999745</c:v>
                </c:pt>
                <c:pt idx="43934">
                  <c:v>439.339999999745</c:v>
                </c:pt>
                <c:pt idx="43935">
                  <c:v>439.349999999745</c:v>
                </c:pt>
                <c:pt idx="43936">
                  <c:v>439.359999999745</c:v>
                </c:pt>
                <c:pt idx="43937">
                  <c:v>439.369999999745</c:v>
                </c:pt>
                <c:pt idx="43938">
                  <c:v>439.379999999745</c:v>
                </c:pt>
                <c:pt idx="43939">
                  <c:v>439.389999999745</c:v>
                </c:pt>
                <c:pt idx="43940">
                  <c:v>439.399999999745</c:v>
                </c:pt>
                <c:pt idx="43941">
                  <c:v>439.4099999997451</c:v>
                </c:pt>
                <c:pt idx="43942">
                  <c:v>439.419999999745</c:v>
                </c:pt>
                <c:pt idx="43943">
                  <c:v>439.429999999745</c:v>
                </c:pt>
                <c:pt idx="43944">
                  <c:v>439.439999999745</c:v>
                </c:pt>
                <c:pt idx="43945">
                  <c:v>439.449999999745</c:v>
                </c:pt>
                <c:pt idx="43946">
                  <c:v>439.459999999745</c:v>
                </c:pt>
                <c:pt idx="43947">
                  <c:v>439.4699999997451</c:v>
                </c:pt>
                <c:pt idx="43948">
                  <c:v>439.479999999745</c:v>
                </c:pt>
                <c:pt idx="43949">
                  <c:v>439.489999999745</c:v>
                </c:pt>
                <c:pt idx="43950">
                  <c:v>439.499999999745</c:v>
                </c:pt>
                <c:pt idx="43951">
                  <c:v>439.509999999745</c:v>
                </c:pt>
                <c:pt idx="43952">
                  <c:v>439.519999999745</c:v>
                </c:pt>
                <c:pt idx="43953">
                  <c:v>439.529999999745</c:v>
                </c:pt>
                <c:pt idx="43954">
                  <c:v>439.539999999745</c:v>
                </c:pt>
                <c:pt idx="43955">
                  <c:v>439.549999999745</c:v>
                </c:pt>
                <c:pt idx="43956">
                  <c:v>439.559999999745</c:v>
                </c:pt>
                <c:pt idx="43957">
                  <c:v>439.569999999745</c:v>
                </c:pt>
                <c:pt idx="43958">
                  <c:v>439.579999999745</c:v>
                </c:pt>
                <c:pt idx="43959">
                  <c:v>439.589999999745</c:v>
                </c:pt>
                <c:pt idx="43960">
                  <c:v>439.599999999745</c:v>
                </c:pt>
                <c:pt idx="43961">
                  <c:v>439.609999999745</c:v>
                </c:pt>
                <c:pt idx="43962">
                  <c:v>439.619999999745</c:v>
                </c:pt>
                <c:pt idx="43963">
                  <c:v>439.629999999745</c:v>
                </c:pt>
                <c:pt idx="43964">
                  <c:v>439.639999999745</c:v>
                </c:pt>
                <c:pt idx="43965">
                  <c:v>439.649999999745</c:v>
                </c:pt>
                <c:pt idx="43966">
                  <c:v>439.6599999997451</c:v>
                </c:pt>
                <c:pt idx="43967">
                  <c:v>439.669999999745</c:v>
                </c:pt>
                <c:pt idx="43968">
                  <c:v>439.679999999745</c:v>
                </c:pt>
                <c:pt idx="43969">
                  <c:v>439.689999999745</c:v>
                </c:pt>
                <c:pt idx="43970">
                  <c:v>439.699999999745</c:v>
                </c:pt>
                <c:pt idx="43971">
                  <c:v>439.709999999745</c:v>
                </c:pt>
                <c:pt idx="43972">
                  <c:v>439.7199999997451</c:v>
                </c:pt>
                <c:pt idx="43973">
                  <c:v>439.729999999745</c:v>
                </c:pt>
                <c:pt idx="43974">
                  <c:v>439.739999999745</c:v>
                </c:pt>
                <c:pt idx="43975">
                  <c:v>439.749999999745</c:v>
                </c:pt>
                <c:pt idx="43976">
                  <c:v>439.759999999745</c:v>
                </c:pt>
                <c:pt idx="43977">
                  <c:v>439.769999999745</c:v>
                </c:pt>
                <c:pt idx="43978">
                  <c:v>439.779999999745</c:v>
                </c:pt>
                <c:pt idx="43979">
                  <c:v>439.789999999745</c:v>
                </c:pt>
                <c:pt idx="43980">
                  <c:v>439.799999999745</c:v>
                </c:pt>
                <c:pt idx="43981">
                  <c:v>439.809999999745</c:v>
                </c:pt>
                <c:pt idx="43982">
                  <c:v>439.819999999745</c:v>
                </c:pt>
                <c:pt idx="43983">
                  <c:v>439.829999999745</c:v>
                </c:pt>
                <c:pt idx="43984">
                  <c:v>439.839999999745</c:v>
                </c:pt>
                <c:pt idx="43985">
                  <c:v>439.849999999744</c:v>
                </c:pt>
                <c:pt idx="43986">
                  <c:v>439.8599999997441</c:v>
                </c:pt>
                <c:pt idx="43987">
                  <c:v>439.869999999744</c:v>
                </c:pt>
                <c:pt idx="43988">
                  <c:v>439.879999999744</c:v>
                </c:pt>
                <c:pt idx="43989">
                  <c:v>439.889999999744</c:v>
                </c:pt>
                <c:pt idx="43990">
                  <c:v>439.899999999744</c:v>
                </c:pt>
                <c:pt idx="43991">
                  <c:v>439.909999999744</c:v>
                </c:pt>
                <c:pt idx="43992">
                  <c:v>439.919999999744</c:v>
                </c:pt>
                <c:pt idx="43993">
                  <c:v>439.929999999744</c:v>
                </c:pt>
                <c:pt idx="43994">
                  <c:v>439.939999999744</c:v>
                </c:pt>
                <c:pt idx="43995">
                  <c:v>439.949999999744</c:v>
                </c:pt>
                <c:pt idx="43996">
                  <c:v>439.959999999744</c:v>
                </c:pt>
                <c:pt idx="43997">
                  <c:v>439.969999999744</c:v>
                </c:pt>
                <c:pt idx="43998">
                  <c:v>439.979999999744</c:v>
                </c:pt>
                <c:pt idx="43999">
                  <c:v>439.989999999744</c:v>
                </c:pt>
                <c:pt idx="44000">
                  <c:v>439.999999999744</c:v>
                </c:pt>
                <c:pt idx="44001">
                  <c:v>440.009999999744</c:v>
                </c:pt>
                <c:pt idx="44002">
                  <c:v>440.019999999744</c:v>
                </c:pt>
                <c:pt idx="44003">
                  <c:v>440.029999999744</c:v>
                </c:pt>
                <c:pt idx="44004">
                  <c:v>440.039999999744</c:v>
                </c:pt>
                <c:pt idx="44005">
                  <c:v>440.0499999997441</c:v>
                </c:pt>
                <c:pt idx="44006">
                  <c:v>440.059999999744</c:v>
                </c:pt>
                <c:pt idx="44007">
                  <c:v>440.0699999997441</c:v>
                </c:pt>
                <c:pt idx="44008">
                  <c:v>440.079999999744</c:v>
                </c:pt>
                <c:pt idx="44009">
                  <c:v>440.089999999744</c:v>
                </c:pt>
                <c:pt idx="44010">
                  <c:v>440.099999999744</c:v>
                </c:pt>
                <c:pt idx="44011">
                  <c:v>440.1099999997441</c:v>
                </c:pt>
                <c:pt idx="44012">
                  <c:v>440.119999999744</c:v>
                </c:pt>
                <c:pt idx="44013">
                  <c:v>440.129999999744</c:v>
                </c:pt>
                <c:pt idx="44014">
                  <c:v>440.139999999744</c:v>
                </c:pt>
                <c:pt idx="44015">
                  <c:v>440.149999999744</c:v>
                </c:pt>
                <c:pt idx="44016">
                  <c:v>440.159999999744</c:v>
                </c:pt>
                <c:pt idx="44017">
                  <c:v>440.1699999997441</c:v>
                </c:pt>
                <c:pt idx="44018">
                  <c:v>440.179999999744</c:v>
                </c:pt>
                <c:pt idx="44019">
                  <c:v>440.189999999744</c:v>
                </c:pt>
                <c:pt idx="44020">
                  <c:v>440.199999999744</c:v>
                </c:pt>
                <c:pt idx="44021">
                  <c:v>440.209999999744</c:v>
                </c:pt>
                <c:pt idx="44022">
                  <c:v>440.219999999744</c:v>
                </c:pt>
                <c:pt idx="44023">
                  <c:v>440.229999999744</c:v>
                </c:pt>
                <c:pt idx="44024">
                  <c:v>440.239999999744</c:v>
                </c:pt>
                <c:pt idx="44025">
                  <c:v>440.249999999744</c:v>
                </c:pt>
                <c:pt idx="44026">
                  <c:v>440.259999999744</c:v>
                </c:pt>
                <c:pt idx="44027">
                  <c:v>440.269999999744</c:v>
                </c:pt>
                <c:pt idx="44028">
                  <c:v>440.279999999744</c:v>
                </c:pt>
                <c:pt idx="44029">
                  <c:v>440.289999999744</c:v>
                </c:pt>
                <c:pt idx="44030">
                  <c:v>440.299999999744</c:v>
                </c:pt>
                <c:pt idx="44031">
                  <c:v>440.309999999744</c:v>
                </c:pt>
                <c:pt idx="44032">
                  <c:v>440.3199999997441</c:v>
                </c:pt>
                <c:pt idx="44033">
                  <c:v>440.329999999744</c:v>
                </c:pt>
                <c:pt idx="44034">
                  <c:v>440.339999999744</c:v>
                </c:pt>
                <c:pt idx="44035">
                  <c:v>440.349999999744</c:v>
                </c:pt>
                <c:pt idx="44036">
                  <c:v>440.3599999997441</c:v>
                </c:pt>
                <c:pt idx="44037">
                  <c:v>440.369999999744</c:v>
                </c:pt>
                <c:pt idx="44038">
                  <c:v>440.379999999744</c:v>
                </c:pt>
                <c:pt idx="44039">
                  <c:v>440.389999999744</c:v>
                </c:pt>
                <c:pt idx="44040">
                  <c:v>440.399999999744</c:v>
                </c:pt>
                <c:pt idx="44041">
                  <c:v>440.409999999744</c:v>
                </c:pt>
                <c:pt idx="44042">
                  <c:v>440.419999999744</c:v>
                </c:pt>
                <c:pt idx="44043">
                  <c:v>440.429999999744</c:v>
                </c:pt>
                <c:pt idx="44044">
                  <c:v>440.439999999744</c:v>
                </c:pt>
                <c:pt idx="44045">
                  <c:v>440.449999999744</c:v>
                </c:pt>
                <c:pt idx="44046">
                  <c:v>440.459999999744</c:v>
                </c:pt>
                <c:pt idx="44047">
                  <c:v>440.469999999744</c:v>
                </c:pt>
                <c:pt idx="44048">
                  <c:v>440.479999999744</c:v>
                </c:pt>
                <c:pt idx="44049">
                  <c:v>440.489999999744</c:v>
                </c:pt>
                <c:pt idx="44050">
                  <c:v>440.499999999744</c:v>
                </c:pt>
                <c:pt idx="44051">
                  <c:v>440.509999999744</c:v>
                </c:pt>
                <c:pt idx="44052">
                  <c:v>440.519999999744</c:v>
                </c:pt>
                <c:pt idx="44053">
                  <c:v>440.529999999744</c:v>
                </c:pt>
                <c:pt idx="44054">
                  <c:v>440.539999999744</c:v>
                </c:pt>
                <c:pt idx="44055">
                  <c:v>440.5499999997441</c:v>
                </c:pt>
                <c:pt idx="44056">
                  <c:v>440.559999999744</c:v>
                </c:pt>
                <c:pt idx="44057">
                  <c:v>440.5699999997441</c:v>
                </c:pt>
                <c:pt idx="44058">
                  <c:v>440.579999999744</c:v>
                </c:pt>
                <c:pt idx="44059">
                  <c:v>440.589999999744</c:v>
                </c:pt>
                <c:pt idx="44060">
                  <c:v>440.599999999744</c:v>
                </c:pt>
                <c:pt idx="44061">
                  <c:v>440.6099999997441</c:v>
                </c:pt>
                <c:pt idx="44062">
                  <c:v>440.619999999744</c:v>
                </c:pt>
                <c:pt idx="44063">
                  <c:v>440.629999999744</c:v>
                </c:pt>
                <c:pt idx="44064">
                  <c:v>440.639999999744</c:v>
                </c:pt>
                <c:pt idx="44065">
                  <c:v>440.649999999744</c:v>
                </c:pt>
                <c:pt idx="44066">
                  <c:v>440.659999999744</c:v>
                </c:pt>
                <c:pt idx="44067">
                  <c:v>440.6699999997441</c:v>
                </c:pt>
                <c:pt idx="44068">
                  <c:v>440.679999999744</c:v>
                </c:pt>
                <c:pt idx="44069">
                  <c:v>440.689999999744</c:v>
                </c:pt>
                <c:pt idx="44070">
                  <c:v>440.699999999744</c:v>
                </c:pt>
                <c:pt idx="44071">
                  <c:v>440.709999999744</c:v>
                </c:pt>
                <c:pt idx="44072">
                  <c:v>440.719999999744</c:v>
                </c:pt>
                <c:pt idx="44073">
                  <c:v>440.729999999744</c:v>
                </c:pt>
                <c:pt idx="44074">
                  <c:v>440.739999999744</c:v>
                </c:pt>
                <c:pt idx="44075">
                  <c:v>440.749999999744</c:v>
                </c:pt>
                <c:pt idx="44076">
                  <c:v>440.759999999744</c:v>
                </c:pt>
                <c:pt idx="44077">
                  <c:v>440.769999999744</c:v>
                </c:pt>
                <c:pt idx="44078">
                  <c:v>440.779999999744</c:v>
                </c:pt>
                <c:pt idx="44079">
                  <c:v>440.789999999744</c:v>
                </c:pt>
                <c:pt idx="44080">
                  <c:v>440.799999999744</c:v>
                </c:pt>
                <c:pt idx="44081">
                  <c:v>440.809999999744</c:v>
                </c:pt>
                <c:pt idx="44082">
                  <c:v>440.8199999997441</c:v>
                </c:pt>
                <c:pt idx="44083">
                  <c:v>440.829999999744</c:v>
                </c:pt>
                <c:pt idx="44084">
                  <c:v>440.839999999744</c:v>
                </c:pt>
                <c:pt idx="44085">
                  <c:v>440.849999999744</c:v>
                </c:pt>
                <c:pt idx="44086">
                  <c:v>440.8599999997441</c:v>
                </c:pt>
                <c:pt idx="44087">
                  <c:v>440.869999999744</c:v>
                </c:pt>
                <c:pt idx="44088">
                  <c:v>440.879999999744</c:v>
                </c:pt>
                <c:pt idx="44089">
                  <c:v>440.889999999744</c:v>
                </c:pt>
                <c:pt idx="44090">
                  <c:v>440.899999999744</c:v>
                </c:pt>
                <c:pt idx="44091">
                  <c:v>440.909999999744</c:v>
                </c:pt>
                <c:pt idx="44092">
                  <c:v>440.919999999744</c:v>
                </c:pt>
                <c:pt idx="44093">
                  <c:v>440.929999999744</c:v>
                </c:pt>
                <c:pt idx="44094">
                  <c:v>440.939999999744</c:v>
                </c:pt>
                <c:pt idx="44095">
                  <c:v>440.949999999743</c:v>
                </c:pt>
                <c:pt idx="44096">
                  <c:v>440.959999999743</c:v>
                </c:pt>
                <c:pt idx="44097">
                  <c:v>440.969999999743</c:v>
                </c:pt>
                <c:pt idx="44098">
                  <c:v>440.979999999743</c:v>
                </c:pt>
                <c:pt idx="44099">
                  <c:v>440.989999999743</c:v>
                </c:pt>
                <c:pt idx="44100">
                  <c:v>440.999999999743</c:v>
                </c:pt>
                <c:pt idx="44101">
                  <c:v>441.009999999743</c:v>
                </c:pt>
                <c:pt idx="44102">
                  <c:v>441.019999999743</c:v>
                </c:pt>
                <c:pt idx="44103">
                  <c:v>441.029999999743</c:v>
                </c:pt>
                <c:pt idx="44104">
                  <c:v>441.039999999743</c:v>
                </c:pt>
                <c:pt idx="44105">
                  <c:v>441.049999999743</c:v>
                </c:pt>
                <c:pt idx="44106">
                  <c:v>441.059999999743</c:v>
                </c:pt>
                <c:pt idx="44107">
                  <c:v>441.069999999743</c:v>
                </c:pt>
                <c:pt idx="44108">
                  <c:v>441.079999999743</c:v>
                </c:pt>
                <c:pt idx="44109">
                  <c:v>441.089999999743</c:v>
                </c:pt>
                <c:pt idx="44110">
                  <c:v>441.099999999743</c:v>
                </c:pt>
                <c:pt idx="44111">
                  <c:v>441.109999999743</c:v>
                </c:pt>
                <c:pt idx="44112">
                  <c:v>441.119999999743</c:v>
                </c:pt>
                <c:pt idx="44113">
                  <c:v>441.129999999743</c:v>
                </c:pt>
                <c:pt idx="44114">
                  <c:v>441.139999999743</c:v>
                </c:pt>
                <c:pt idx="44115">
                  <c:v>441.149999999743</c:v>
                </c:pt>
                <c:pt idx="44116">
                  <c:v>441.159999999743</c:v>
                </c:pt>
                <c:pt idx="44117">
                  <c:v>441.1699999997431</c:v>
                </c:pt>
                <c:pt idx="44118">
                  <c:v>441.179999999743</c:v>
                </c:pt>
                <c:pt idx="44119">
                  <c:v>441.189999999743</c:v>
                </c:pt>
                <c:pt idx="44120">
                  <c:v>441.199999999743</c:v>
                </c:pt>
                <c:pt idx="44121">
                  <c:v>441.209999999743</c:v>
                </c:pt>
                <c:pt idx="44122">
                  <c:v>441.219999999743</c:v>
                </c:pt>
                <c:pt idx="44123">
                  <c:v>441.229999999743</c:v>
                </c:pt>
                <c:pt idx="44124">
                  <c:v>441.239999999743</c:v>
                </c:pt>
                <c:pt idx="44125">
                  <c:v>441.249999999743</c:v>
                </c:pt>
                <c:pt idx="44126">
                  <c:v>441.259999999743</c:v>
                </c:pt>
                <c:pt idx="44127">
                  <c:v>441.269999999743</c:v>
                </c:pt>
                <c:pt idx="44128">
                  <c:v>441.279999999743</c:v>
                </c:pt>
                <c:pt idx="44129">
                  <c:v>441.289999999743</c:v>
                </c:pt>
                <c:pt idx="44130">
                  <c:v>441.299999999743</c:v>
                </c:pt>
                <c:pt idx="44131">
                  <c:v>441.309999999743</c:v>
                </c:pt>
                <c:pt idx="44132">
                  <c:v>441.319999999743</c:v>
                </c:pt>
                <c:pt idx="44133">
                  <c:v>441.329999999743</c:v>
                </c:pt>
                <c:pt idx="44134">
                  <c:v>441.339999999743</c:v>
                </c:pt>
                <c:pt idx="44135">
                  <c:v>441.349999999743</c:v>
                </c:pt>
                <c:pt idx="44136">
                  <c:v>441.359999999743</c:v>
                </c:pt>
                <c:pt idx="44137">
                  <c:v>441.369999999743</c:v>
                </c:pt>
                <c:pt idx="44138">
                  <c:v>441.379999999743</c:v>
                </c:pt>
                <c:pt idx="44139">
                  <c:v>441.389999999743</c:v>
                </c:pt>
                <c:pt idx="44140">
                  <c:v>441.399999999743</c:v>
                </c:pt>
                <c:pt idx="44141">
                  <c:v>441.409999999743</c:v>
                </c:pt>
                <c:pt idx="44142">
                  <c:v>441.4199999997431</c:v>
                </c:pt>
                <c:pt idx="44143">
                  <c:v>441.429999999743</c:v>
                </c:pt>
                <c:pt idx="44144">
                  <c:v>441.439999999743</c:v>
                </c:pt>
                <c:pt idx="44145">
                  <c:v>441.449999999743</c:v>
                </c:pt>
                <c:pt idx="44146">
                  <c:v>441.459999999743</c:v>
                </c:pt>
                <c:pt idx="44147">
                  <c:v>441.469999999743</c:v>
                </c:pt>
                <c:pt idx="44148">
                  <c:v>441.479999999743</c:v>
                </c:pt>
                <c:pt idx="44149">
                  <c:v>441.489999999743</c:v>
                </c:pt>
                <c:pt idx="44150">
                  <c:v>441.499999999743</c:v>
                </c:pt>
                <c:pt idx="44151">
                  <c:v>441.509999999743</c:v>
                </c:pt>
                <c:pt idx="44152">
                  <c:v>441.519999999743</c:v>
                </c:pt>
                <c:pt idx="44153">
                  <c:v>441.529999999743</c:v>
                </c:pt>
                <c:pt idx="44154">
                  <c:v>441.539999999743</c:v>
                </c:pt>
                <c:pt idx="44155">
                  <c:v>441.549999999743</c:v>
                </c:pt>
                <c:pt idx="44156">
                  <c:v>441.559999999743</c:v>
                </c:pt>
                <c:pt idx="44157">
                  <c:v>441.569999999743</c:v>
                </c:pt>
                <c:pt idx="44158">
                  <c:v>441.579999999743</c:v>
                </c:pt>
                <c:pt idx="44159">
                  <c:v>441.589999999743</c:v>
                </c:pt>
                <c:pt idx="44160">
                  <c:v>441.599999999743</c:v>
                </c:pt>
                <c:pt idx="44161">
                  <c:v>441.609999999743</c:v>
                </c:pt>
                <c:pt idx="44162">
                  <c:v>441.619999999743</c:v>
                </c:pt>
                <c:pt idx="44163">
                  <c:v>441.629999999743</c:v>
                </c:pt>
                <c:pt idx="44164">
                  <c:v>441.639999999743</c:v>
                </c:pt>
                <c:pt idx="44165">
                  <c:v>441.649999999743</c:v>
                </c:pt>
                <c:pt idx="44166">
                  <c:v>441.659999999743</c:v>
                </c:pt>
                <c:pt idx="44167">
                  <c:v>441.6699999997431</c:v>
                </c:pt>
                <c:pt idx="44168">
                  <c:v>441.679999999743</c:v>
                </c:pt>
                <c:pt idx="44169">
                  <c:v>441.689999999743</c:v>
                </c:pt>
                <c:pt idx="44170">
                  <c:v>441.699999999743</c:v>
                </c:pt>
                <c:pt idx="44171">
                  <c:v>441.709999999743</c:v>
                </c:pt>
                <c:pt idx="44172">
                  <c:v>441.719999999743</c:v>
                </c:pt>
                <c:pt idx="44173">
                  <c:v>441.729999999743</c:v>
                </c:pt>
                <c:pt idx="44174">
                  <c:v>441.739999999743</c:v>
                </c:pt>
                <c:pt idx="44175">
                  <c:v>441.749999999743</c:v>
                </c:pt>
                <c:pt idx="44176">
                  <c:v>441.759999999743</c:v>
                </c:pt>
                <c:pt idx="44177">
                  <c:v>441.769999999743</c:v>
                </c:pt>
                <c:pt idx="44178">
                  <c:v>441.779999999743</c:v>
                </c:pt>
                <c:pt idx="44179">
                  <c:v>441.789999999743</c:v>
                </c:pt>
                <c:pt idx="44180">
                  <c:v>441.799999999743</c:v>
                </c:pt>
                <c:pt idx="44181">
                  <c:v>441.809999999743</c:v>
                </c:pt>
                <c:pt idx="44182">
                  <c:v>441.819999999743</c:v>
                </c:pt>
                <c:pt idx="44183">
                  <c:v>441.829999999743</c:v>
                </c:pt>
                <c:pt idx="44184">
                  <c:v>441.839999999743</c:v>
                </c:pt>
                <c:pt idx="44185">
                  <c:v>441.849999999743</c:v>
                </c:pt>
                <c:pt idx="44186">
                  <c:v>441.859999999743</c:v>
                </c:pt>
                <c:pt idx="44187">
                  <c:v>441.869999999743</c:v>
                </c:pt>
                <c:pt idx="44188">
                  <c:v>441.879999999743</c:v>
                </c:pt>
                <c:pt idx="44189">
                  <c:v>441.889999999743</c:v>
                </c:pt>
                <c:pt idx="44190">
                  <c:v>441.899999999743</c:v>
                </c:pt>
                <c:pt idx="44191">
                  <c:v>441.909999999743</c:v>
                </c:pt>
                <c:pt idx="44192">
                  <c:v>441.9199999997431</c:v>
                </c:pt>
                <c:pt idx="44193">
                  <c:v>441.929999999743</c:v>
                </c:pt>
                <c:pt idx="44194">
                  <c:v>441.939999999743</c:v>
                </c:pt>
                <c:pt idx="44195">
                  <c:v>441.949999999743</c:v>
                </c:pt>
                <c:pt idx="44196">
                  <c:v>441.959999999743</c:v>
                </c:pt>
                <c:pt idx="44197">
                  <c:v>441.969999999743</c:v>
                </c:pt>
                <c:pt idx="44198">
                  <c:v>441.979999999743</c:v>
                </c:pt>
                <c:pt idx="44199">
                  <c:v>441.989999999743</c:v>
                </c:pt>
                <c:pt idx="44200">
                  <c:v>441.999999999743</c:v>
                </c:pt>
                <c:pt idx="44201">
                  <c:v>442.009999999743</c:v>
                </c:pt>
                <c:pt idx="44202">
                  <c:v>442.019999999743</c:v>
                </c:pt>
                <c:pt idx="44203">
                  <c:v>442.029999999743</c:v>
                </c:pt>
                <c:pt idx="44204">
                  <c:v>442.039999999743</c:v>
                </c:pt>
                <c:pt idx="44205">
                  <c:v>442.049999999742</c:v>
                </c:pt>
                <c:pt idx="44206">
                  <c:v>442.0599999997421</c:v>
                </c:pt>
                <c:pt idx="44207">
                  <c:v>442.069999999742</c:v>
                </c:pt>
                <c:pt idx="44208">
                  <c:v>442.079999999742</c:v>
                </c:pt>
                <c:pt idx="44209">
                  <c:v>442.089999999742</c:v>
                </c:pt>
                <c:pt idx="44210">
                  <c:v>442.099999999742</c:v>
                </c:pt>
                <c:pt idx="44211">
                  <c:v>442.109999999742</c:v>
                </c:pt>
                <c:pt idx="44212">
                  <c:v>442.1199999997421</c:v>
                </c:pt>
                <c:pt idx="44213">
                  <c:v>442.129999999742</c:v>
                </c:pt>
                <c:pt idx="44214">
                  <c:v>442.139999999742</c:v>
                </c:pt>
                <c:pt idx="44215">
                  <c:v>442.149999999742</c:v>
                </c:pt>
                <c:pt idx="44216">
                  <c:v>442.159999999742</c:v>
                </c:pt>
                <c:pt idx="44217">
                  <c:v>442.169999999742</c:v>
                </c:pt>
                <c:pt idx="44218">
                  <c:v>442.1799999997421</c:v>
                </c:pt>
                <c:pt idx="44219">
                  <c:v>442.1899999997421</c:v>
                </c:pt>
                <c:pt idx="44220">
                  <c:v>442.199999999742</c:v>
                </c:pt>
                <c:pt idx="44221">
                  <c:v>442.209999999742</c:v>
                </c:pt>
                <c:pt idx="44222">
                  <c:v>442.219999999742</c:v>
                </c:pt>
                <c:pt idx="44223">
                  <c:v>442.229999999742</c:v>
                </c:pt>
                <c:pt idx="44224">
                  <c:v>442.239999999742</c:v>
                </c:pt>
                <c:pt idx="44225">
                  <c:v>442.2499999997421</c:v>
                </c:pt>
                <c:pt idx="44226">
                  <c:v>442.259999999742</c:v>
                </c:pt>
                <c:pt idx="44227">
                  <c:v>442.2699999997421</c:v>
                </c:pt>
                <c:pt idx="44228">
                  <c:v>442.279999999742</c:v>
                </c:pt>
                <c:pt idx="44229">
                  <c:v>442.289999999742</c:v>
                </c:pt>
                <c:pt idx="44230">
                  <c:v>442.299999999742</c:v>
                </c:pt>
                <c:pt idx="44231">
                  <c:v>442.3099999997421</c:v>
                </c:pt>
                <c:pt idx="44232">
                  <c:v>442.319999999742</c:v>
                </c:pt>
                <c:pt idx="44233">
                  <c:v>442.329999999742</c:v>
                </c:pt>
                <c:pt idx="44234">
                  <c:v>442.339999999742</c:v>
                </c:pt>
                <c:pt idx="44235">
                  <c:v>442.349999999742</c:v>
                </c:pt>
                <c:pt idx="44236">
                  <c:v>442.359999999742</c:v>
                </c:pt>
                <c:pt idx="44237">
                  <c:v>442.3699999997421</c:v>
                </c:pt>
                <c:pt idx="44238">
                  <c:v>442.379999999742</c:v>
                </c:pt>
                <c:pt idx="44239">
                  <c:v>442.389999999742</c:v>
                </c:pt>
                <c:pt idx="44240">
                  <c:v>442.399999999742</c:v>
                </c:pt>
                <c:pt idx="44241">
                  <c:v>442.409999999742</c:v>
                </c:pt>
                <c:pt idx="44242">
                  <c:v>442.419999999742</c:v>
                </c:pt>
                <c:pt idx="44243">
                  <c:v>442.4299999997421</c:v>
                </c:pt>
                <c:pt idx="44244">
                  <c:v>442.439999999742</c:v>
                </c:pt>
                <c:pt idx="44245">
                  <c:v>442.449999999742</c:v>
                </c:pt>
                <c:pt idx="44246">
                  <c:v>442.459999999742</c:v>
                </c:pt>
                <c:pt idx="44247">
                  <c:v>442.469999999742</c:v>
                </c:pt>
                <c:pt idx="44248">
                  <c:v>442.479999999742</c:v>
                </c:pt>
                <c:pt idx="44249">
                  <c:v>442.489999999742</c:v>
                </c:pt>
                <c:pt idx="44250">
                  <c:v>442.499999999742</c:v>
                </c:pt>
                <c:pt idx="44251">
                  <c:v>442.509999999742</c:v>
                </c:pt>
                <c:pt idx="44252">
                  <c:v>442.5199999997421</c:v>
                </c:pt>
                <c:pt idx="44253">
                  <c:v>442.529999999742</c:v>
                </c:pt>
                <c:pt idx="44254">
                  <c:v>442.539999999742</c:v>
                </c:pt>
                <c:pt idx="44255">
                  <c:v>442.549999999742</c:v>
                </c:pt>
                <c:pt idx="44256">
                  <c:v>442.5599999997421</c:v>
                </c:pt>
                <c:pt idx="44257">
                  <c:v>442.569999999742</c:v>
                </c:pt>
                <c:pt idx="44258">
                  <c:v>442.579999999742</c:v>
                </c:pt>
                <c:pt idx="44259">
                  <c:v>442.589999999742</c:v>
                </c:pt>
                <c:pt idx="44260">
                  <c:v>442.599999999742</c:v>
                </c:pt>
                <c:pt idx="44261">
                  <c:v>442.609999999742</c:v>
                </c:pt>
                <c:pt idx="44262">
                  <c:v>442.6199999997421</c:v>
                </c:pt>
                <c:pt idx="44263">
                  <c:v>442.629999999742</c:v>
                </c:pt>
                <c:pt idx="44264">
                  <c:v>442.639999999742</c:v>
                </c:pt>
                <c:pt idx="44265">
                  <c:v>442.649999999742</c:v>
                </c:pt>
                <c:pt idx="44266">
                  <c:v>442.659999999742</c:v>
                </c:pt>
                <c:pt idx="44267">
                  <c:v>442.669999999742</c:v>
                </c:pt>
                <c:pt idx="44268">
                  <c:v>442.6799999997421</c:v>
                </c:pt>
                <c:pt idx="44269">
                  <c:v>442.6899999997421</c:v>
                </c:pt>
                <c:pt idx="44270">
                  <c:v>442.699999999742</c:v>
                </c:pt>
                <c:pt idx="44271">
                  <c:v>442.709999999742</c:v>
                </c:pt>
                <c:pt idx="44272">
                  <c:v>442.719999999742</c:v>
                </c:pt>
                <c:pt idx="44273">
                  <c:v>442.729999999742</c:v>
                </c:pt>
                <c:pt idx="44274">
                  <c:v>442.739999999742</c:v>
                </c:pt>
                <c:pt idx="44275">
                  <c:v>442.7499999997421</c:v>
                </c:pt>
                <c:pt idx="44276">
                  <c:v>442.759999999742</c:v>
                </c:pt>
                <c:pt idx="44277">
                  <c:v>442.7699999997421</c:v>
                </c:pt>
                <c:pt idx="44278">
                  <c:v>442.779999999742</c:v>
                </c:pt>
                <c:pt idx="44279">
                  <c:v>442.789999999742</c:v>
                </c:pt>
                <c:pt idx="44280">
                  <c:v>442.799999999742</c:v>
                </c:pt>
                <c:pt idx="44281">
                  <c:v>442.8099999997421</c:v>
                </c:pt>
                <c:pt idx="44282">
                  <c:v>442.819999999742</c:v>
                </c:pt>
                <c:pt idx="44283">
                  <c:v>442.829999999742</c:v>
                </c:pt>
                <c:pt idx="44284">
                  <c:v>442.839999999742</c:v>
                </c:pt>
                <c:pt idx="44285">
                  <c:v>442.849999999742</c:v>
                </c:pt>
                <c:pt idx="44286">
                  <c:v>442.859999999742</c:v>
                </c:pt>
                <c:pt idx="44287">
                  <c:v>442.8699999997421</c:v>
                </c:pt>
                <c:pt idx="44288">
                  <c:v>442.879999999742</c:v>
                </c:pt>
                <c:pt idx="44289">
                  <c:v>442.889999999742</c:v>
                </c:pt>
                <c:pt idx="44290">
                  <c:v>442.899999999742</c:v>
                </c:pt>
                <c:pt idx="44291">
                  <c:v>442.909999999742</c:v>
                </c:pt>
                <c:pt idx="44292">
                  <c:v>442.919999999742</c:v>
                </c:pt>
                <c:pt idx="44293">
                  <c:v>442.9299999997421</c:v>
                </c:pt>
                <c:pt idx="44294">
                  <c:v>442.939999999742</c:v>
                </c:pt>
                <c:pt idx="44295">
                  <c:v>442.949999999742</c:v>
                </c:pt>
                <c:pt idx="44296">
                  <c:v>442.959999999742</c:v>
                </c:pt>
                <c:pt idx="44297">
                  <c:v>442.969999999742</c:v>
                </c:pt>
                <c:pt idx="44298">
                  <c:v>442.979999999742</c:v>
                </c:pt>
                <c:pt idx="44299">
                  <c:v>442.989999999742</c:v>
                </c:pt>
                <c:pt idx="44300">
                  <c:v>442.999999999742</c:v>
                </c:pt>
                <c:pt idx="44301">
                  <c:v>443.009999999742</c:v>
                </c:pt>
                <c:pt idx="44302">
                  <c:v>443.0199999997421</c:v>
                </c:pt>
                <c:pt idx="44303">
                  <c:v>443.029999999742</c:v>
                </c:pt>
                <c:pt idx="44304">
                  <c:v>443.039999999742</c:v>
                </c:pt>
                <c:pt idx="44305">
                  <c:v>443.049999999742</c:v>
                </c:pt>
                <c:pt idx="44306">
                  <c:v>443.0599999997421</c:v>
                </c:pt>
                <c:pt idx="44307">
                  <c:v>443.069999999742</c:v>
                </c:pt>
                <c:pt idx="44308">
                  <c:v>443.079999999742</c:v>
                </c:pt>
                <c:pt idx="44309">
                  <c:v>443.089999999742</c:v>
                </c:pt>
                <c:pt idx="44310">
                  <c:v>443.099999999742</c:v>
                </c:pt>
                <c:pt idx="44311">
                  <c:v>443.109999999742</c:v>
                </c:pt>
                <c:pt idx="44312">
                  <c:v>443.1199999997421</c:v>
                </c:pt>
                <c:pt idx="44313">
                  <c:v>443.129999999742</c:v>
                </c:pt>
                <c:pt idx="44314">
                  <c:v>443.139999999742</c:v>
                </c:pt>
                <c:pt idx="44315">
                  <c:v>443.149999999741</c:v>
                </c:pt>
                <c:pt idx="44316">
                  <c:v>443.159999999741</c:v>
                </c:pt>
                <c:pt idx="44317">
                  <c:v>443.169999999741</c:v>
                </c:pt>
                <c:pt idx="44318">
                  <c:v>443.1799999997411</c:v>
                </c:pt>
                <c:pt idx="44319">
                  <c:v>443.189999999741</c:v>
                </c:pt>
                <c:pt idx="44320">
                  <c:v>443.199999999741</c:v>
                </c:pt>
                <c:pt idx="44321">
                  <c:v>443.209999999741</c:v>
                </c:pt>
                <c:pt idx="44322">
                  <c:v>443.219999999741</c:v>
                </c:pt>
                <c:pt idx="44323">
                  <c:v>443.229999999741</c:v>
                </c:pt>
                <c:pt idx="44324">
                  <c:v>443.239999999741</c:v>
                </c:pt>
                <c:pt idx="44325">
                  <c:v>443.249999999741</c:v>
                </c:pt>
                <c:pt idx="44326">
                  <c:v>443.259999999741</c:v>
                </c:pt>
                <c:pt idx="44327">
                  <c:v>443.269999999741</c:v>
                </c:pt>
                <c:pt idx="44328">
                  <c:v>443.279999999741</c:v>
                </c:pt>
                <c:pt idx="44329">
                  <c:v>443.289999999741</c:v>
                </c:pt>
                <c:pt idx="44330">
                  <c:v>443.299999999741</c:v>
                </c:pt>
                <c:pt idx="44331">
                  <c:v>443.309999999741</c:v>
                </c:pt>
                <c:pt idx="44332">
                  <c:v>443.319999999741</c:v>
                </c:pt>
                <c:pt idx="44333">
                  <c:v>443.329999999741</c:v>
                </c:pt>
                <c:pt idx="44334">
                  <c:v>443.339999999741</c:v>
                </c:pt>
                <c:pt idx="44335">
                  <c:v>443.349999999741</c:v>
                </c:pt>
                <c:pt idx="44336">
                  <c:v>443.359999999741</c:v>
                </c:pt>
                <c:pt idx="44337">
                  <c:v>443.3699999997411</c:v>
                </c:pt>
                <c:pt idx="44338">
                  <c:v>443.379999999741</c:v>
                </c:pt>
                <c:pt idx="44339">
                  <c:v>443.389999999741</c:v>
                </c:pt>
                <c:pt idx="44340">
                  <c:v>443.399999999741</c:v>
                </c:pt>
                <c:pt idx="44341">
                  <c:v>443.409999999741</c:v>
                </c:pt>
                <c:pt idx="44342">
                  <c:v>443.419999999741</c:v>
                </c:pt>
                <c:pt idx="44343">
                  <c:v>443.4299999997411</c:v>
                </c:pt>
                <c:pt idx="44344">
                  <c:v>443.439999999741</c:v>
                </c:pt>
                <c:pt idx="44345">
                  <c:v>443.449999999741</c:v>
                </c:pt>
                <c:pt idx="44346">
                  <c:v>443.459999999741</c:v>
                </c:pt>
                <c:pt idx="44347">
                  <c:v>443.469999999741</c:v>
                </c:pt>
                <c:pt idx="44348">
                  <c:v>443.479999999741</c:v>
                </c:pt>
                <c:pt idx="44349">
                  <c:v>443.489999999741</c:v>
                </c:pt>
                <c:pt idx="44350">
                  <c:v>443.499999999741</c:v>
                </c:pt>
                <c:pt idx="44351">
                  <c:v>443.509999999741</c:v>
                </c:pt>
                <c:pt idx="44352">
                  <c:v>443.519999999741</c:v>
                </c:pt>
                <c:pt idx="44353">
                  <c:v>443.529999999741</c:v>
                </c:pt>
                <c:pt idx="44354">
                  <c:v>443.539999999741</c:v>
                </c:pt>
                <c:pt idx="44355">
                  <c:v>443.549999999741</c:v>
                </c:pt>
                <c:pt idx="44356">
                  <c:v>443.559999999741</c:v>
                </c:pt>
                <c:pt idx="44357">
                  <c:v>443.569999999741</c:v>
                </c:pt>
                <c:pt idx="44358">
                  <c:v>443.579999999741</c:v>
                </c:pt>
                <c:pt idx="44359">
                  <c:v>443.589999999741</c:v>
                </c:pt>
                <c:pt idx="44360">
                  <c:v>443.599999999741</c:v>
                </c:pt>
                <c:pt idx="44361">
                  <c:v>443.609999999741</c:v>
                </c:pt>
                <c:pt idx="44362">
                  <c:v>443.6199999997411</c:v>
                </c:pt>
                <c:pt idx="44363">
                  <c:v>443.629999999741</c:v>
                </c:pt>
                <c:pt idx="44364">
                  <c:v>443.639999999741</c:v>
                </c:pt>
                <c:pt idx="44365">
                  <c:v>443.649999999741</c:v>
                </c:pt>
                <c:pt idx="44366">
                  <c:v>443.659999999741</c:v>
                </c:pt>
                <c:pt idx="44367">
                  <c:v>443.669999999741</c:v>
                </c:pt>
                <c:pt idx="44368">
                  <c:v>443.6799999997411</c:v>
                </c:pt>
                <c:pt idx="44369">
                  <c:v>443.689999999741</c:v>
                </c:pt>
                <c:pt idx="44370">
                  <c:v>443.699999999741</c:v>
                </c:pt>
                <c:pt idx="44371">
                  <c:v>443.709999999741</c:v>
                </c:pt>
                <c:pt idx="44372">
                  <c:v>443.719999999741</c:v>
                </c:pt>
                <c:pt idx="44373">
                  <c:v>443.729999999741</c:v>
                </c:pt>
                <c:pt idx="44374">
                  <c:v>443.739999999741</c:v>
                </c:pt>
                <c:pt idx="44375">
                  <c:v>443.749999999741</c:v>
                </c:pt>
                <c:pt idx="44376">
                  <c:v>443.759999999741</c:v>
                </c:pt>
                <c:pt idx="44377">
                  <c:v>443.769999999741</c:v>
                </c:pt>
                <c:pt idx="44378">
                  <c:v>443.779999999741</c:v>
                </c:pt>
                <c:pt idx="44379">
                  <c:v>443.789999999741</c:v>
                </c:pt>
                <c:pt idx="44380">
                  <c:v>443.799999999741</c:v>
                </c:pt>
                <c:pt idx="44381">
                  <c:v>443.809999999741</c:v>
                </c:pt>
                <c:pt idx="44382">
                  <c:v>443.819999999741</c:v>
                </c:pt>
                <c:pt idx="44383">
                  <c:v>443.829999999741</c:v>
                </c:pt>
                <c:pt idx="44384">
                  <c:v>443.839999999741</c:v>
                </c:pt>
                <c:pt idx="44385">
                  <c:v>443.849999999741</c:v>
                </c:pt>
                <c:pt idx="44386">
                  <c:v>443.859999999741</c:v>
                </c:pt>
                <c:pt idx="44387">
                  <c:v>443.8699999997411</c:v>
                </c:pt>
                <c:pt idx="44388">
                  <c:v>443.879999999741</c:v>
                </c:pt>
                <c:pt idx="44389">
                  <c:v>443.889999999741</c:v>
                </c:pt>
                <c:pt idx="44390">
                  <c:v>443.899999999741</c:v>
                </c:pt>
                <c:pt idx="44391">
                  <c:v>443.909999999741</c:v>
                </c:pt>
                <c:pt idx="44392">
                  <c:v>443.919999999741</c:v>
                </c:pt>
                <c:pt idx="44393">
                  <c:v>443.9299999997411</c:v>
                </c:pt>
                <c:pt idx="44394">
                  <c:v>443.939999999741</c:v>
                </c:pt>
                <c:pt idx="44395">
                  <c:v>443.949999999741</c:v>
                </c:pt>
                <c:pt idx="44396">
                  <c:v>443.959999999741</c:v>
                </c:pt>
                <c:pt idx="44397">
                  <c:v>443.969999999741</c:v>
                </c:pt>
                <c:pt idx="44398">
                  <c:v>443.979999999741</c:v>
                </c:pt>
                <c:pt idx="44399">
                  <c:v>443.989999999741</c:v>
                </c:pt>
                <c:pt idx="44400">
                  <c:v>443.999999999741</c:v>
                </c:pt>
                <c:pt idx="44401">
                  <c:v>444.009999999741</c:v>
                </c:pt>
                <c:pt idx="44402">
                  <c:v>444.019999999741</c:v>
                </c:pt>
                <c:pt idx="44403">
                  <c:v>444.029999999741</c:v>
                </c:pt>
                <c:pt idx="44404">
                  <c:v>444.039999999741</c:v>
                </c:pt>
                <c:pt idx="44405">
                  <c:v>444.049999999741</c:v>
                </c:pt>
                <c:pt idx="44406">
                  <c:v>444.059999999741</c:v>
                </c:pt>
                <c:pt idx="44407">
                  <c:v>444.069999999741</c:v>
                </c:pt>
                <c:pt idx="44408">
                  <c:v>444.079999999741</c:v>
                </c:pt>
                <c:pt idx="44409">
                  <c:v>444.089999999741</c:v>
                </c:pt>
                <c:pt idx="44410">
                  <c:v>444.099999999741</c:v>
                </c:pt>
                <c:pt idx="44411">
                  <c:v>444.109999999741</c:v>
                </c:pt>
                <c:pt idx="44412">
                  <c:v>444.1199999997411</c:v>
                </c:pt>
                <c:pt idx="44413">
                  <c:v>444.129999999741</c:v>
                </c:pt>
                <c:pt idx="44414">
                  <c:v>444.139999999741</c:v>
                </c:pt>
                <c:pt idx="44415">
                  <c:v>444.149999999741</c:v>
                </c:pt>
                <c:pt idx="44416">
                  <c:v>444.159999999741</c:v>
                </c:pt>
                <c:pt idx="44417">
                  <c:v>444.169999999741</c:v>
                </c:pt>
                <c:pt idx="44418">
                  <c:v>444.1799999997411</c:v>
                </c:pt>
                <c:pt idx="44419">
                  <c:v>444.189999999741</c:v>
                </c:pt>
                <c:pt idx="44420">
                  <c:v>444.199999999741</c:v>
                </c:pt>
                <c:pt idx="44421">
                  <c:v>444.209999999741</c:v>
                </c:pt>
                <c:pt idx="44422">
                  <c:v>444.219999999741</c:v>
                </c:pt>
                <c:pt idx="44423">
                  <c:v>444.229999999741</c:v>
                </c:pt>
                <c:pt idx="44424">
                  <c:v>444.239999999741</c:v>
                </c:pt>
                <c:pt idx="44425">
                  <c:v>444.24999999974</c:v>
                </c:pt>
                <c:pt idx="44426">
                  <c:v>444.25999999974</c:v>
                </c:pt>
                <c:pt idx="44427">
                  <c:v>444.26999999974</c:v>
                </c:pt>
                <c:pt idx="44428">
                  <c:v>444.2799999997401</c:v>
                </c:pt>
                <c:pt idx="44429">
                  <c:v>444.28999999974</c:v>
                </c:pt>
                <c:pt idx="44430">
                  <c:v>444.29999999974</c:v>
                </c:pt>
                <c:pt idx="44431">
                  <c:v>444.30999999974</c:v>
                </c:pt>
                <c:pt idx="44432">
                  <c:v>444.31999999974</c:v>
                </c:pt>
                <c:pt idx="44433">
                  <c:v>444.32999999974</c:v>
                </c:pt>
                <c:pt idx="44434">
                  <c:v>444.33999999974</c:v>
                </c:pt>
                <c:pt idx="44435">
                  <c:v>444.34999999974</c:v>
                </c:pt>
                <c:pt idx="44436">
                  <c:v>444.35999999974</c:v>
                </c:pt>
                <c:pt idx="44437">
                  <c:v>444.36999999974</c:v>
                </c:pt>
                <c:pt idx="44438">
                  <c:v>444.37999999974</c:v>
                </c:pt>
                <c:pt idx="44439">
                  <c:v>444.38999999974</c:v>
                </c:pt>
                <c:pt idx="44440">
                  <c:v>444.39999999974</c:v>
                </c:pt>
                <c:pt idx="44441">
                  <c:v>444.40999999974</c:v>
                </c:pt>
                <c:pt idx="44442">
                  <c:v>444.41999999974</c:v>
                </c:pt>
                <c:pt idx="44443">
                  <c:v>444.42999999974</c:v>
                </c:pt>
                <c:pt idx="44444">
                  <c:v>444.43999999974</c:v>
                </c:pt>
                <c:pt idx="44445">
                  <c:v>444.44999999974</c:v>
                </c:pt>
                <c:pt idx="44446">
                  <c:v>444.45999999974</c:v>
                </c:pt>
                <c:pt idx="44447">
                  <c:v>444.4699999997401</c:v>
                </c:pt>
                <c:pt idx="44448">
                  <c:v>444.47999999974</c:v>
                </c:pt>
                <c:pt idx="44449">
                  <c:v>444.48999999974</c:v>
                </c:pt>
                <c:pt idx="44450">
                  <c:v>444.49999999974</c:v>
                </c:pt>
                <c:pt idx="44451">
                  <c:v>444.50999999974</c:v>
                </c:pt>
                <c:pt idx="44452">
                  <c:v>444.51999999974</c:v>
                </c:pt>
                <c:pt idx="44453">
                  <c:v>444.5299999997401</c:v>
                </c:pt>
                <c:pt idx="44454">
                  <c:v>444.53999999974</c:v>
                </c:pt>
                <c:pt idx="44455">
                  <c:v>444.54999999974</c:v>
                </c:pt>
                <c:pt idx="44456">
                  <c:v>444.55999999974</c:v>
                </c:pt>
                <c:pt idx="44457">
                  <c:v>444.56999999974</c:v>
                </c:pt>
                <c:pt idx="44458">
                  <c:v>444.57999999974</c:v>
                </c:pt>
                <c:pt idx="44459">
                  <c:v>444.58999999974</c:v>
                </c:pt>
                <c:pt idx="44460">
                  <c:v>444.59999999974</c:v>
                </c:pt>
                <c:pt idx="44461">
                  <c:v>444.60999999974</c:v>
                </c:pt>
                <c:pt idx="44462">
                  <c:v>444.61999999974</c:v>
                </c:pt>
                <c:pt idx="44463">
                  <c:v>444.62999999974</c:v>
                </c:pt>
                <c:pt idx="44464">
                  <c:v>444.63999999974</c:v>
                </c:pt>
                <c:pt idx="44465">
                  <c:v>444.64999999974</c:v>
                </c:pt>
                <c:pt idx="44466">
                  <c:v>444.65999999974</c:v>
                </c:pt>
                <c:pt idx="44467">
                  <c:v>444.66999999974</c:v>
                </c:pt>
                <c:pt idx="44468">
                  <c:v>444.67999999974</c:v>
                </c:pt>
                <c:pt idx="44469">
                  <c:v>444.68999999974</c:v>
                </c:pt>
                <c:pt idx="44470">
                  <c:v>444.69999999974</c:v>
                </c:pt>
                <c:pt idx="44471">
                  <c:v>444.70999999974</c:v>
                </c:pt>
                <c:pt idx="44472">
                  <c:v>444.7199999997401</c:v>
                </c:pt>
                <c:pt idx="44473">
                  <c:v>444.72999999974</c:v>
                </c:pt>
                <c:pt idx="44474">
                  <c:v>444.73999999974</c:v>
                </c:pt>
                <c:pt idx="44475">
                  <c:v>444.74999999974</c:v>
                </c:pt>
                <c:pt idx="44476">
                  <c:v>444.75999999974</c:v>
                </c:pt>
                <c:pt idx="44477">
                  <c:v>444.76999999974</c:v>
                </c:pt>
                <c:pt idx="44478">
                  <c:v>444.7799999997401</c:v>
                </c:pt>
                <c:pt idx="44479">
                  <c:v>444.78999999974</c:v>
                </c:pt>
                <c:pt idx="44480">
                  <c:v>444.79999999974</c:v>
                </c:pt>
                <c:pt idx="44481">
                  <c:v>444.80999999974</c:v>
                </c:pt>
                <c:pt idx="44482">
                  <c:v>444.81999999974</c:v>
                </c:pt>
                <c:pt idx="44483">
                  <c:v>444.82999999974</c:v>
                </c:pt>
                <c:pt idx="44484">
                  <c:v>444.83999999974</c:v>
                </c:pt>
                <c:pt idx="44485">
                  <c:v>444.84999999974</c:v>
                </c:pt>
                <c:pt idx="44486">
                  <c:v>444.85999999974</c:v>
                </c:pt>
                <c:pt idx="44487">
                  <c:v>444.86999999974</c:v>
                </c:pt>
                <c:pt idx="44488">
                  <c:v>444.87999999974</c:v>
                </c:pt>
                <c:pt idx="44489">
                  <c:v>444.88999999974</c:v>
                </c:pt>
                <c:pt idx="44490">
                  <c:v>444.89999999974</c:v>
                </c:pt>
                <c:pt idx="44491">
                  <c:v>444.90999999974</c:v>
                </c:pt>
                <c:pt idx="44492">
                  <c:v>444.91999999974</c:v>
                </c:pt>
                <c:pt idx="44493">
                  <c:v>444.92999999974</c:v>
                </c:pt>
                <c:pt idx="44494">
                  <c:v>444.93999999974</c:v>
                </c:pt>
                <c:pt idx="44495">
                  <c:v>444.94999999974</c:v>
                </c:pt>
                <c:pt idx="44496">
                  <c:v>444.95999999974</c:v>
                </c:pt>
                <c:pt idx="44497">
                  <c:v>444.9699999997401</c:v>
                </c:pt>
                <c:pt idx="44498">
                  <c:v>444.97999999974</c:v>
                </c:pt>
                <c:pt idx="44499">
                  <c:v>444.98999999974</c:v>
                </c:pt>
                <c:pt idx="44500">
                  <c:v>444.99999999974</c:v>
                </c:pt>
                <c:pt idx="44501">
                  <c:v>445.00999999974</c:v>
                </c:pt>
                <c:pt idx="44502">
                  <c:v>445.01999999974</c:v>
                </c:pt>
                <c:pt idx="44503">
                  <c:v>445.0299999997401</c:v>
                </c:pt>
                <c:pt idx="44504">
                  <c:v>445.03999999974</c:v>
                </c:pt>
                <c:pt idx="44505">
                  <c:v>445.04999999974</c:v>
                </c:pt>
                <c:pt idx="44506">
                  <c:v>445.05999999974</c:v>
                </c:pt>
                <c:pt idx="44507">
                  <c:v>445.06999999974</c:v>
                </c:pt>
                <c:pt idx="44508">
                  <c:v>445.07999999974</c:v>
                </c:pt>
                <c:pt idx="44509">
                  <c:v>445.08999999974</c:v>
                </c:pt>
                <c:pt idx="44510">
                  <c:v>445.09999999974</c:v>
                </c:pt>
                <c:pt idx="44511">
                  <c:v>445.10999999974</c:v>
                </c:pt>
                <c:pt idx="44512">
                  <c:v>445.11999999974</c:v>
                </c:pt>
                <c:pt idx="44513">
                  <c:v>445.12999999974</c:v>
                </c:pt>
                <c:pt idx="44514">
                  <c:v>445.13999999974</c:v>
                </c:pt>
                <c:pt idx="44515">
                  <c:v>445.14999999974</c:v>
                </c:pt>
                <c:pt idx="44516">
                  <c:v>445.15999999974</c:v>
                </c:pt>
                <c:pt idx="44517">
                  <c:v>445.16999999974</c:v>
                </c:pt>
                <c:pt idx="44518">
                  <c:v>445.17999999974</c:v>
                </c:pt>
                <c:pt idx="44519">
                  <c:v>445.18999999974</c:v>
                </c:pt>
                <c:pt idx="44520">
                  <c:v>445.19999999974</c:v>
                </c:pt>
                <c:pt idx="44521">
                  <c:v>445.20999999974</c:v>
                </c:pt>
                <c:pt idx="44522">
                  <c:v>445.2199999997401</c:v>
                </c:pt>
                <c:pt idx="44523">
                  <c:v>445.22999999974</c:v>
                </c:pt>
                <c:pt idx="44524">
                  <c:v>445.23999999974</c:v>
                </c:pt>
                <c:pt idx="44525">
                  <c:v>445.24999999974</c:v>
                </c:pt>
                <c:pt idx="44526">
                  <c:v>445.25999999974</c:v>
                </c:pt>
                <c:pt idx="44527">
                  <c:v>445.26999999974</c:v>
                </c:pt>
                <c:pt idx="44528">
                  <c:v>445.2799999997401</c:v>
                </c:pt>
                <c:pt idx="44529">
                  <c:v>445.28999999974</c:v>
                </c:pt>
                <c:pt idx="44530">
                  <c:v>445.29999999974</c:v>
                </c:pt>
                <c:pt idx="44531">
                  <c:v>445.30999999974</c:v>
                </c:pt>
                <c:pt idx="44532">
                  <c:v>445.31999999974</c:v>
                </c:pt>
                <c:pt idx="44533">
                  <c:v>445.32999999974</c:v>
                </c:pt>
                <c:pt idx="44534">
                  <c:v>445.33999999974</c:v>
                </c:pt>
                <c:pt idx="44535">
                  <c:v>445.349999999739</c:v>
                </c:pt>
                <c:pt idx="44536">
                  <c:v>445.3599999997391</c:v>
                </c:pt>
                <c:pt idx="44537">
                  <c:v>445.369999999739</c:v>
                </c:pt>
                <c:pt idx="44538">
                  <c:v>445.3799999997391</c:v>
                </c:pt>
                <c:pt idx="44539">
                  <c:v>445.389999999739</c:v>
                </c:pt>
                <c:pt idx="44540">
                  <c:v>445.399999999739</c:v>
                </c:pt>
                <c:pt idx="44541">
                  <c:v>445.409999999739</c:v>
                </c:pt>
                <c:pt idx="44542">
                  <c:v>445.419999999739</c:v>
                </c:pt>
                <c:pt idx="44543">
                  <c:v>445.429999999739</c:v>
                </c:pt>
                <c:pt idx="44544">
                  <c:v>445.439999999739</c:v>
                </c:pt>
                <c:pt idx="44545">
                  <c:v>445.449999999739</c:v>
                </c:pt>
                <c:pt idx="44546">
                  <c:v>445.459999999739</c:v>
                </c:pt>
                <c:pt idx="44547">
                  <c:v>445.469999999739</c:v>
                </c:pt>
                <c:pt idx="44548">
                  <c:v>445.4799999997391</c:v>
                </c:pt>
                <c:pt idx="44549">
                  <c:v>445.489999999739</c:v>
                </c:pt>
                <c:pt idx="44550">
                  <c:v>445.499999999739</c:v>
                </c:pt>
                <c:pt idx="44551">
                  <c:v>445.509999999739</c:v>
                </c:pt>
                <c:pt idx="44552">
                  <c:v>445.519999999739</c:v>
                </c:pt>
                <c:pt idx="44553">
                  <c:v>445.529999999739</c:v>
                </c:pt>
                <c:pt idx="44554">
                  <c:v>445.539999999739</c:v>
                </c:pt>
                <c:pt idx="44555">
                  <c:v>445.5499999997391</c:v>
                </c:pt>
                <c:pt idx="44556">
                  <c:v>445.559999999739</c:v>
                </c:pt>
                <c:pt idx="44557">
                  <c:v>445.5699999997391</c:v>
                </c:pt>
                <c:pt idx="44558">
                  <c:v>445.579999999739</c:v>
                </c:pt>
                <c:pt idx="44559">
                  <c:v>445.589999999739</c:v>
                </c:pt>
                <c:pt idx="44560">
                  <c:v>445.599999999739</c:v>
                </c:pt>
                <c:pt idx="44561">
                  <c:v>445.6099999997391</c:v>
                </c:pt>
                <c:pt idx="44562">
                  <c:v>445.619999999739</c:v>
                </c:pt>
                <c:pt idx="44563">
                  <c:v>445.6299999997391</c:v>
                </c:pt>
                <c:pt idx="44564">
                  <c:v>445.639999999739</c:v>
                </c:pt>
                <c:pt idx="44565">
                  <c:v>445.649999999739</c:v>
                </c:pt>
                <c:pt idx="44566">
                  <c:v>445.659999999739</c:v>
                </c:pt>
                <c:pt idx="44567">
                  <c:v>445.6699999997391</c:v>
                </c:pt>
                <c:pt idx="44568">
                  <c:v>445.679999999739</c:v>
                </c:pt>
                <c:pt idx="44569">
                  <c:v>445.689999999739</c:v>
                </c:pt>
                <c:pt idx="44570">
                  <c:v>445.699999999739</c:v>
                </c:pt>
                <c:pt idx="44571">
                  <c:v>445.709999999739</c:v>
                </c:pt>
                <c:pt idx="44572">
                  <c:v>445.719999999739</c:v>
                </c:pt>
                <c:pt idx="44573">
                  <c:v>445.729999999739</c:v>
                </c:pt>
                <c:pt idx="44574">
                  <c:v>445.739999999739</c:v>
                </c:pt>
                <c:pt idx="44575">
                  <c:v>445.749999999739</c:v>
                </c:pt>
                <c:pt idx="44576">
                  <c:v>445.759999999739</c:v>
                </c:pt>
                <c:pt idx="44577">
                  <c:v>445.769999999739</c:v>
                </c:pt>
                <c:pt idx="44578">
                  <c:v>445.779999999739</c:v>
                </c:pt>
                <c:pt idx="44579">
                  <c:v>445.789999999739</c:v>
                </c:pt>
                <c:pt idx="44580">
                  <c:v>445.799999999739</c:v>
                </c:pt>
                <c:pt idx="44581">
                  <c:v>445.809999999739</c:v>
                </c:pt>
                <c:pt idx="44582">
                  <c:v>445.8199999997391</c:v>
                </c:pt>
                <c:pt idx="44583">
                  <c:v>445.829999999739</c:v>
                </c:pt>
                <c:pt idx="44584">
                  <c:v>445.839999999739</c:v>
                </c:pt>
                <c:pt idx="44585">
                  <c:v>445.849999999739</c:v>
                </c:pt>
                <c:pt idx="44586">
                  <c:v>445.8599999997391</c:v>
                </c:pt>
                <c:pt idx="44587">
                  <c:v>445.869999999739</c:v>
                </c:pt>
                <c:pt idx="44588">
                  <c:v>445.8799999997391</c:v>
                </c:pt>
                <c:pt idx="44589">
                  <c:v>445.889999999739</c:v>
                </c:pt>
                <c:pt idx="44590">
                  <c:v>445.899999999739</c:v>
                </c:pt>
                <c:pt idx="44591">
                  <c:v>445.909999999739</c:v>
                </c:pt>
                <c:pt idx="44592">
                  <c:v>445.919999999739</c:v>
                </c:pt>
                <c:pt idx="44593">
                  <c:v>445.929999999739</c:v>
                </c:pt>
                <c:pt idx="44594">
                  <c:v>445.939999999739</c:v>
                </c:pt>
                <c:pt idx="44595">
                  <c:v>445.949999999739</c:v>
                </c:pt>
                <c:pt idx="44596">
                  <c:v>445.959999999739</c:v>
                </c:pt>
                <c:pt idx="44597">
                  <c:v>445.969999999739</c:v>
                </c:pt>
                <c:pt idx="44598">
                  <c:v>445.9799999997391</c:v>
                </c:pt>
                <c:pt idx="44599">
                  <c:v>445.989999999739</c:v>
                </c:pt>
                <c:pt idx="44600">
                  <c:v>445.999999999739</c:v>
                </c:pt>
                <c:pt idx="44601">
                  <c:v>446.009999999739</c:v>
                </c:pt>
                <c:pt idx="44602">
                  <c:v>446.019999999739</c:v>
                </c:pt>
                <c:pt idx="44603">
                  <c:v>446.029999999739</c:v>
                </c:pt>
                <c:pt idx="44604">
                  <c:v>446.039999999739</c:v>
                </c:pt>
                <c:pt idx="44605">
                  <c:v>446.0499999997391</c:v>
                </c:pt>
                <c:pt idx="44606">
                  <c:v>446.059999999739</c:v>
                </c:pt>
                <c:pt idx="44607">
                  <c:v>446.0699999997391</c:v>
                </c:pt>
                <c:pt idx="44608">
                  <c:v>446.079999999739</c:v>
                </c:pt>
                <c:pt idx="44609">
                  <c:v>446.089999999739</c:v>
                </c:pt>
                <c:pt idx="44610">
                  <c:v>446.099999999739</c:v>
                </c:pt>
                <c:pt idx="44611">
                  <c:v>446.1099999997391</c:v>
                </c:pt>
                <c:pt idx="44612">
                  <c:v>446.119999999739</c:v>
                </c:pt>
                <c:pt idx="44613">
                  <c:v>446.1299999997391</c:v>
                </c:pt>
                <c:pt idx="44614">
                  <c:v>446.139999999739</c:v>
                </c:pt>
                <c:pt idx="44615">
                  <c:v>446.149999999739</c:v>
                </c:pt>
                <c:pt idx="44616">
                  <c:v>446.159999999739</c:v>
                </c:pt>
                <c:pt idx="44617">
                  <c:v>446.1699999997391</c:v>
                </c:pt>
                <c:pt idx="44618">
                  <c:v>446.179999999739</c:v>
                </c:pt>
                <c:pt idx="44619">
                  <c:v>446.189999999739</c:v>
                </c:pt>
                <c:pt idx="44620">
                  <c:v>446.199999999739</c:v>
                </c:pt>
                <c:pt idx="44621">
                  <c:v>446.209999999739</c:v>
                </c:pt>
                <c:pt idx="44622">
                  <c:v>446.219999999739</c:v>
                </c:pt>
                <c:pt idx="44623">
                  <c:v>446.2299999997391</c:v>
                </c:pt>
                <c:pt idx="44624">
                  <c:v>446.239999999739</c:v>
                </c:pt>
                <c:pt idx="44625">
                  <c:v>446.249999999739</c:v>
                </c:pt>
                <c:pt idx="44626">
                  <c:v>446.259999999739</c:v>
                </c:pt>
                <c:pt idx="44627">
                  <c:v>446.269999999739</c:v>
                </c:pt>
                <c:pt idx="44628">
                  <c:v>446.279999999739</c:v>
                </c:pt>
                <c:pt idx="44629">
                  <c:v>446.289999999739</c:v>
                </c:pt>
                <c:pt idx="44630">
                  <c:v>446.299999999739</c:v>
                </c:pt>
                <c:pt idx="44631">
                  <c:v>446.309999999739</c:v>
                </c:pt>
                <c:pt idx="44632">
                  <c:v>446.3199999997391</c:v>
                </c:pt>
                <c:pt idx="44633">
                  <c:v>446.329999999739</c:v>
                </c:pt>
                <c:pt idx="44634">
                  <c:v>446.339999999739</c:v>
                </c:pt>
                <c:pt idx="44635">
                  <c:v>446.349999999739</c:v>
                </c:pt>
                <c:pt idx="44636">
                  <c:v>446.3599999997391</c:v>
                </c:pt>
                <c:pt idx="44637">
                  <c:v>446.369999999739</c:v>
                </c:pt>
                <c:pt idx="44638">
                  <c:v>446.3799999997391</c:v>
                </c:pt>
                <c:pt idx="44639">
                  <c:v>446.389999999739</c:v>
                </c:pt>
                <c:pt idx="44640">
                  <c:v>446.399999999739</c:v>
                </c:pt>
                <c:pt idx="44641">
                  <c:v>446.409999999739</c:v>
                </c:pt>
                <c:pt idx="44642">
                  <c:v>446.419999999739</c:v>
                </c:pt>
                <c:pt idx="44643">
                  <c:v>446.429999999739</c:v>
                </c:pt>
                <c:pt idx="44644">
                  <c:v>446.439999999739</c:v>
                </c:pt>
                <c:pt idx="44645">
                  <c:v>446.449999999738</c:v>
                </c:pt>
                <c:pt idx="44646">
                  <c:v>446.459999999738</c:v>
                </c:pt>
                <c:pt idx="44647">
                  <c:v>446.469999999738</c:v>
                </c:pt>
                <c:pt idx="44648">
                  <c:v>446.4799999997381</c:v>
                </c:pt>
                <c:pt idx="44649">
                  <c:v>446.489999999738</c:v>
                </c:pt>
                <c:pt idx="44650">
                  <c:v>446.499999999738</c:v>
                </c:pt>
                <c:pt idx="44651">
                  <c:v>446.509999999738</c:v>
                </c:pt>
                <c:pt idx="44652">
                  <c:v>446.519999999738</c:v>
                </c:pt>
                <c:pt idx="44653">
                  <c:v>446.529999999738</c:v>
                </c:pt>
                <c:pt idx="44654">
                  <c:v>446.539999999738</c:v>
                </c:pt>
                <c:pt idx="44655">
                  <c:v>446.549999999738</c:v>
                </c:pt>
                <c:pt idx="44656">
                  <c:v>446.559999999738</c:v>
                </c:pt>
                <c:pt idx="44657">
                  <c:v>446.569999999738</c:v>
                </c:pt>
                <c:pt idx="44658">
                  <c:v>446.579999999738</c:v>
                </c:pt>
                <c:pt idx="44659">
                  <c:v>446.589999999738</c:v>
                </c:pt>
                <c:pt idx="44660">
                  <c:v>446.599999999738</c:v>
                </c:pt>
                <c:pt idx="44661">
                  <c:v>446.609999999738</c:v>
                </c:pt>
                <c:pt idx="44662">
                  <c:v>446.619999999738</c:v>
                </c:pt>
                <c:pt idx="44663">
                  <c:v>446.629999999738</c:v>
                </c:pt>
                <c:pt idx="44664">
                  <c:v>446.639999999738</c:v>
                </c:pt>
                <c:pt idx="44665">
                  <c:v>446.649999999738</c:v>
                </c:pt>
                <c:pt idx="44666">
                  <c:v>446.659999999738</c:v>
                </c:pt>
                <c:pt idx="44667">
                  <c:v>446.669999999738</c:v>
                </c:pt>
                <c:pt idx="44668">
                  <c:v>446.679999999738</c:v>
                </c:pt>
                <c:pt idx="44669">
                  <c:v>446.689999999738</c:v>
                </c:pt>
                <c:pt idx="44670">
                  <c:v>446.699999999738</c:v>
                </c:pt>
                <c:pt idx="44671">
                  <c:v>446.709999999738</c:v>
                </c:pt>
                <c:pt idx="44672">
                  <c:v>446.719999999738</c:v>
                </c:pt>
                <c:pt idx="44673">
                  <c:v>446.7299999997381</c:v>
                </c:pt>
                <c:pt idx="44674">
                  <c:v>446.739999999738</c:v>
                </c:pt>
                <c:pt idx="44675">
                  <c:v>446.749999999738</c:v>
                </c:pt>
                <c:pt idx="44676">
                  <c:v>446.759999999738</c:v>
                </c:pt>
                <c:pt idx="44677">
                  <c:v>446.769999999738</c:v>
                </c:pt>
                <c:pt idx="44678">
                  <c:v>446.779999999738</c:v>
                </c:pt>
                <c:pt idx="44679">
                  <c:v>446.789999999738</c:v>
                </c:pt>
                <c:pt idx="44680">
                  <c:v>446.799999999738</c:v>
                </c:pt>
                <c:pt idx="44681">
                  <c:v>446.809999999738</c:v>
                </c:pt>
                <c:pt idx="44682">
                  <c:v>446.819999999738</c:v>
                </c:pt>
                <c:pt idx="44683">
                  <c:v>446.829999999738</c:v>
                </c:pt>
                <c:pt idx="44684">
                  <c:v>446.839999999738</c:v>
                </c:pt>
                <c:pt idx="44685">
                  <c:v>446.849999999738</c:v>
                </c:pt>
                <c:pt idx="44686">
                  <c:v>446.859999999738</c:v>
                </c:pt>
                <c:pt idx="44687">
                  <c:v>446.869999999738</c:v>
                </c:pt>
                <c:pt idx="44688">
                  <c:v>446.879999999738</c:v>
                </c:pt>
                <c:pt idx="44689">
                  <c:v>446.889999999738</c:v>
                </c:pt>
                <c:pt idx="44690">
                  <c:v>446.899999999738</c:v>
                </c:pt>
                <c:pt idx="44691">
                  <c:v>446.909999999738</c:v>
                </c:pt>
                <c:pt idx="44692">
                  <c:v>446.919999999738</c:v>
                </c:pt>
                <c:pt idx="44693">
                  <c:v>446.929999999738</c:v>
                </c:pt>
                <c:pt idx="44694">
                  <c:v>446.939999999738</c:v>
                </c:pt>
                <c:pt idx="44695">
                  <c:v>446.949999999738</c:v>
                </c:pt>
                <c:pt idx="44696">
                  <c:v>446.959999999738</c:v>
                </c:pt>
                <c:pt idx="44697">
                  <c:v>446.969999999738</c:v>
                </c:pt>
                <c:pt idx="44698">
                  <c:v>446.9799999997381</c:v>
                </c:pt>
                <c:pt idx="44699">
                  <c:v>446.989999999738</c:v>
                </c:pt>
                <c:pt idx="44700">
                  <c:v>446.999999999738</c:v>
                </c:pt>
                <c:pt idx="44701">
                  <c:v>447.009999999738</c:v>
                </c:pt>
                <c:pt idx="44702">
                  <c:v>447.019999999738</c:v>
                </c:pt>
                <c:pt idx="44703">
                  <c:v>447.029999999738</c:v>
                </c:pt>
                <c:pt idx="44704">
                  <c:v>447.039999999738</c:v>
                </c:pt>
                <c:pt idx="44705">
                  <c:v>447.049999999738</c:v>
                </c:pt>
                <c:pt idx="44706">
                  <c:v>447.059999999738</c:v>
                </c:pt>
                <c:pt idx="44707">
                  <c:v>447.069999999738</c:v>
                </c:pt>
                <c:pt idx="44708">
                  <c:v>447.079999999738</c:v>
                </c:pt>
                <c:pt idx="44709">
                  <c:v>447.089999999738</c:v>
                </c:pt>
                <c:pt idx="44710">
                  <c:v>447.099999999738</c:v>
                </c:pt>
                <c:pt idx="44711">
                  <c:v>447.109999999738</c:v>
                </c:pt>
                <c:pt idx="44712">
                  <c:v>447.119999999738</c:v>
                </c:pt>
                <c:pt idx="44713">
                  <c:v>447.129999999738</c:v>
                </c:pt>
                <c:pt idx="44714">
                  <c:v>447.139999999738</c:v>
                </c:pt>
                <c:pt idx="44715">
                  <c:v>447.149999999738</c:v>
                </c:pt>
                <c:pt idx="44716">
                  <c:v>447.159999999738</c:v>
                </c:pt>
                <c:pt idx="44717">
                  <c:v>447.169999999738</c:v>
                </c:pt>
                <c:pt idx="44718">
                  <c:v>447.179999999738</c:v>
                </c:pt>
                <c:pt idx="44719">
                  <c:v>447.189999999738</c:v>
                </c:pt>
                <c:pt idx="44720">
                  <c:v>447.199999999738</c:v>
                </c:pt>
                <c:pt idx="44721">
                  <c:v>447.209999999738</c:v>
                </c:pt>
                <c:pt idx="44722">
                  <c:v>447.219999999738</c:v>
                </c:pt>
                <c:pt idx="44723">
                  <c:v>447.2299999997381</c:v>
                </c:pt>
                <c:pt idx="44724">
                  <c:v>447.239999999738</c:v>
                </c:pt>
                <c:pt idx="44725">
                  <c:v>447.249999999738</c:v>
                </c:pt>
                <c:pt idx="44726">
                  <c:v>447.259999999738</c:v>
                </c:pt>
                <c:pt idx="44727">
                  <c:v>447.269999999738</c:v>
                </c:pt>
                <c:pt idx="44728">
                  <c:v>447.279999999738</c:v>
                </c:pt>
                <c:pt idx="44729">
                  <c:v>447.289999999738</c:v>
                </c:pt>
                <c:pt idx="44730">
                  <c:v>447.299999999738</c:v>
                </c:pt>
                <c:pt idx="44731">
                  <c:v>447.309999999738</c:v>
                </c:pt>
                <c:pt idx="44732">
                  <c:v>447.319999999738</c:v>
                </c:pt>
                <c:pt idx="44733">
                  <c:v>447.329999999738</c:v>
                </c:pt>
                <c:pt idx="44734">
                  <c:v>447.339999999738</c:v>
                </c:pt>
                <c:pt idx="44735">
                  <c:v>447.349999999738</c:v>
                </c:pt>
                <c:pt idx="44736">
                  <c:v>447.359999999738</c:v>
                </c:pt>
                <c:pt idx="44737">
                  <c:v>447.369999999738</c:v>
                </c:pt>
                <c:pt idx="44738">
                  <c:v>447.379999999738</c:v>
                </c:pt>
                <c:pt idx="44739">
                  <c:v>447.389999999738</c:v>
                </c:pt>
                <c:pt idx="44740">
                  <c:v>447.399999999738</c:v>
                </c:pt>
                <c:pt idx="44741">
                  <c:v>447.409999999738</c:v>
                </c:pt>
                <c:pt idx="44742">
                  <c:v>447.419999999738</c:v>
                </c:pt>
                <c:pt idx="44743">
                  <c:v>447.429999999738</c:v>
                </c:pt>
                <c:pt idx="44744">
                  <c:v>447.439999999738</c:v>
                </c:pt>
                <c:pt idx="44745">
                  <c:v>447.449999999738</c:v>
                </c:pt>
                <c:pt idx="44746">
                  <c:v>447.459999999738</c:v>
                </c:pt>
                <c:pt idx="44747">
                  <c:v>447.469999999738</c:v>
                </c:pt>
                <c:pt idx="44748">
                  <c:v>447.4799999997381</c:v>
                </c:pt>
                <c:pt idx="44749">
                  <c:v>447.489999999738</c:v>
                </c:pt>
                <c:pt idx="44750">
                  <c:v>447.499999999738</c:v>
                </c:pt>
                <c:pt idx="44751">
                  <c:v>447.509999999738</c:v>
                </c:pt>
                <c:pt idx="44752">
                  <c:v>447.519999999738</c:v>
                </c:pt>
                <c:pt idx="44753">
                  <c:v>447.529999999738</c:v>
                </c:pt>
                <c:pt idx="44754">
                  <c:v>447.539999999738</c:v>
                </c:pt>
                <c:pt idx="44755">
                  <c:v>447.549999999737</c:v>
                </c:pt>
                <c:pt idx="44756">
                  <c:v>447.5599999997371</c:v>
                </c:pt>
                <c:pt idx="44757">
                  <c:v>447.569999999737</c:v>
                </c:pt>
                <c:pt idx="44758">
                  <c:v>447.5799999997371</c:v>
                </c:pt>
                <c:pt idx="44759">
                  <c:v>447.589999999737</c:v>
                </c:pt>
                <c:pt idx="44760">
                  <c:v>447.599999999737</c:v>
                </c:pt>
                <c:pt idx="44761">
                  <c:v>447.609999999737</c:v>
                </c:pt>
                <c:pt idx="44762">
                  <c:v>447.6199999997371</c:v>
                </c:pt>
                <c:pt idx="44763">
                  <c:v>447.629999999737</c:v>
                </c:pt>
                <c:pt idx="44764">
                  <c:v>447.639999999737</c:v>
                </c:pt>
                <c:pt idx="44765">
                  <c:v>447.649999999737</c:v>
                </c:pt>
                <c:pt idx="44766">
                  <c:v>447.659999999737</c:v>
                </c:pt>
                <c:pt idx="44767">
                  <c:v>447.669999999737</c:v>
                </c:pt>
                <c:pt idx="44768">
                  <c:v>447.6799999997371</c:v>
                </c:pt>
                <c:pt idx="44769">
                  <c:v>447.689999999737</c:v>
                </c:pt>
                <c:pt idx="44770">
                  <c:v>447.699999999737</c:v>
                </c:pt>
                <c:pt idx="44771">
                  <c:v>447.709999999737</c:v>
                </c:pt>
                <c:pt idx="44772">
                  <c:v>447.719999999737</c:v>
                </c:pt>
                <c:pt idx="44773">
                  <c:v>447.729999999737</c:v>
                </c:pt>
                <c:pt idx="44774">
                  <c:v>447.7399999997371</c:v>
                </c:pt>
                <c:pt idx="44775">
                  <c:v>447.7499999997371</c:v>
                </c:pt>
                <c:pt idx="44776">
                  <c:v>447.759999999737</c:v>
                </c:pt>
                <c:pt idx="44777">
                  <c:v>447.769999999737</c:v>
                </c:pt>
                <c:pt idx="44778">
                  <c:v>447.779999999737</c:v>
                </c:pt>
                <c:pt idx="44779">
                  <c:v>447.789999999737</c:v>
                </c:pt>
                <c:pt idx="44780">
                  <c:v>447.799999999737</c:v>
                </c:pt>
                <c:pt idx="44781">
                  <c:v>447.8099999997371</c:v>
                </c:pt>
                <c:pt idx="44782">
                  <c:v>447.819999999737</c:v>
                </c:pt>
                <c:pt idx="44783">
                  <c:v>447.8299999997371</c:v>
                </c:pt>
                <c:pt idx="44784">
                  <c:v>447.839999999737</c:v>
                </c:pt>
                <c:pt idx="44785">
                  <c:v>447.849999999737</c:v>
                </c:pt>
                <c:pt idx="44786">
                  <c:v>447.859999999737</c:v>
                </c:pt>
                <c:pt idx="44787">
                  <c:v>447.8699999997371</c:v>
                </c:pt>
                <c:pt idx="44788">
                  <c:v>447.879999999737</c:v>
                </c:pt>
                <c:pt idx="44789">
                  <c:v>447.889999999737</c:v>
                </c:pt>
                <c:pt idx="44790">
                  <c:v>447.899999999737</c:v>
                </c:pt>
                <c:pt idx="44791">
                  <c:v>447.909999999737</c:v>
                </c:pt>
                <c:pt idx="44792">
                  <c:v>447.919999999737</c:v>
                </c:pt>
                <c:pt idx="44793">
                  <c:v>447.929999999737</c:v>
                </c:pt>
                <c:pt idx="44794">
                  <c:v>447.939999999737</c:v>
                </c:pt>
                <c:pt idx="44795">
                  <c:v>447.949999999737</c:v>
                </c:pt>
                <c:pt idx="44796">
                  <c:v>447.959999999737</c:v>
                </c:pt>
                <c:pt idx="44797">
                  <c:v>447.969999999737</c:v>
                </c:pt>
                <c:pt idx="44798">
                  <c:v>447.979999999737</c:v>
                </c:pt>
                <c:pt idx="44799">
                  <c:v>447.9899999997371</c:v>
                </c:pt>
                <c:pt idx="44800">
                  <c:v>447.999999999737</c:v>
                </c:pt>
                <c:pt idx="44801">
                  <c:v>448.009999999737</c:v>
                </c:pt>
                <c:pt idx="44802">
                  <c:v>448.019999999737</c:v>
                </c:pt>
                <c:pt idx="44803">
                  <c:v>448.029999999737</c:v>
                </c:pt>
                <c:pt idx="44804">
                  <c:v>448.039999999737</c:v>
                </c:pt>
                <c:pt idx="44805">
                  <c:v>448.049999999737</c:v>
                </c:pt>
                <c:pt idx="44806">
                  <c:v>448.0599999997371</c:v>
                </c:pt>
                <c:pt idx="44807">
                  <c:v>448.069999999737</c:v>
                </c:pt>
                <c:pt idx="44808">
                  <c:v>448.0799999997371</c:v>
                </c:pt>
                <c:pt idx="44809">
                  <c:v>448.089999999737</c:v>
                </c:pt>
                <c:pt idx="44810">
                  <c:v>448.099999999737</c:v>
                </c:pt>
                <c:pt idx="44811">
                  <c:v>448.109999999737</c:v>
                </c:pt>
                <c:pt idx="44812">
                  <c:v>448.1199999997371</c:v>
                </c:pt>
                <c:pt idx="44813">
                  <c:v>448.129999999737</c:v>
                </c:pt>
                <c:pt idx="44814">
                  <c:v>448.139999999737</c:v>
                </c:pt>
                <c:pt idx="44815">
                  <c:v>448.149999999737</c:v>
                </c:pt>
                <c:pt idx="44816">
                  <c:v>448.159999999737</c:v>
                </c:pt>
                <c:pt idx="44817">
                  <c:v>448.169999999737</c:v>
                </c:pt>
                <c:pt idx="44818">
                  <c:v>448.1799999997371</c:v>
                </c:pt>
                <c:pt idx="44819">
                  <c:v>448.189999999737</c:v>
                </c:pt>
                <c:pt idx="44820">
                  <c:v>448.199999999737</c:v>
                </c:pt>
                <c:pt idx="44821">
                  <c:v>448.209999999737</c:v>
                </c:pt>
                <c:pt idx="44822">
                  <c:v>448.219999999737</c:v>
                </c:pt>
                <c:pt idx="44823">
                  <c:v>448.229999999737</c:v>
                </c:pt>
                <c:pt idx="44824">
                  <c:v>448.2399999997371</c:v>
                </c:pt>
                <c:pt idx="44825">
                  <c:v>448.2499999997371</c:v>
                </c:pt>
                <c:pt idx="44826">
                  <c:v>448.259999999737</c:v>
                </c:pt>
                <c:pt idx="44827">
                  <c:v>448.269999999737</c:v>
                </c:pt>
                <c:pt idx="44828">
                  <c:v>448.279999999737</c:v>
                </c:pt>
                <c:pt idx="44829">
                  <c:v>448.289999999737</c:v>
                </c:pt>
                <c:pt idx="44830">
                  <c:v>448.299999999737</c:v>
                </c:pt>
                <c:pt idx="44831">
                  <c:v>448.3099999997371</c:v>
                </c:pt>
                <c:pt idx="44832">
                  <c:v>448.319999999737</c:v>
                </c:pt>
                <c:pt idx="44833">
                  <c:v>448.3299999997371</c:v>
                </c:pt>
                <c:pt idx="44834">
                  <c:v>448.339999999737</c:v>
                </c:pt>
                <c:pt idx="44835">
                  <c:v>448.349999999737</c:v>
                </c:pt>
                <c:pt idx="44836">
                  <c:v>448.359999999737</c:v>
                </c:pt>
                <c:pt idx="44837">
                  <c:v>448.3699999997371</c:v>
                </c:pt>
                <c:pt idx="44838">
                  <c:v>448.379999999737</c:v>
                </c:pt>
                <c:pt idx="44839">
                  <c:v>448.389999999737</c:v>
                </c:pt>
                <c:pt idx="44840">
                  <c:v>448.399999999737</c:v>
                </c:pt>
                <c:pt idx="44841">
                  <c:v>448.409999999737</c:v>
                </c:pt>
                <c:pt idx="44842">
                  <c:v>448.419999999737</c:v>
                </c:pt>
                <c:pt idx="44843">
                  <c:v>448.429999999737</c:v>
                </c:pt>
                <c:pt idx="44844">
                  <c:v>448.439999999737</c:v>
                </c:pt>
                <c:pt idx="44845">
                  <c:v>448.449999999737</c:v>
                </c:pt>
                <c:pt idx="44846">
                  <c:v>448.459999999737</c:v>
                </c:pt>
                <c:pt idx="44847">
                  <c:v>448.469999999737</c:v>
                </c:pt>
                <c:pt idx="44848">
                  <c:v>448.479999999737</c:v>
                </c:pt>
                <c:pt idx="44849">
                  <c:v>448.4899999997371</c:v>
                </c:pt>
                <c:pt idx="44850">
                  <c:v>448.499999999737</c:v>
                </c:pt>
                <c:pt idx="44851">
                  <c:v>448.509999999737</c:v>
                </c:pt>
                <c:pt idx="44852">
                  <c:v>448.519999999737</c:v>
                </c:pt>
                <c:pt idx="44853">
                  <c:v>448.529999999737</c:v>
                </c:pt>
                <c:pt idx="44854">
                  <c:v>448.539999999737</c:v>
                </c:pt>
                <c:pt idx="44855">
                  <c:v>448.549999999737</c:v>
                </c:pt>
                <c:pt idx="44856">
                  <c:v>448.5599999997371</c:v>
                </c:pt>
                <c:pt idx="44857">
                  <c:v>448.569999999737</c:v>
                </c:pt>
                <c:pt idx="44858">
                  <c:v>448.5799999997371</c:v>
                </c:pt>
                <c:pt idx="44859">
                  <c:v>448.589999999737</c:v>
                </c:pt>
                <c:pt idx="44860">
                  <c:v>448.599999999737</c:v>
                </c:pt>
                <c:pt idx="44861">
                  <c:v>448.609999999737</c:v>
                </c:pt>
                <c:pt idx="44862">
                  <c:v>448.6199999997371</c:v>
                </c:pt>
                <c:pt idx="44863">
                  <c:v>448.629999999737</c:v>
                </c:pt>
                <c:pt idx="44864">
                  <c:v>448.639999999737</c:v>
                </c:pt>
                <c:pt idx="44865">
                  <c:v>448.649999999736</c:v>
                </c:pt>
                <c:pt idx="44866">
                  <c:v>448.659999999736</c:v>
                </c:pt>
                <c:pt idx="44867">
                  <c:v>448.669999999736</c:v>
                </c:pt>
                <c:pt idx="44868">
                  <c:v>448.6799999997361</c:v>
                </c:pt>
                <c:pt idx="44869">
                  <c:v>448.689999999736</c:v>
                </c:pt>
                <c:pt idx="44870">
                  <c:v>448.699999999736</c:v>
                </c:pt>
                <c:pt idx="44871">
                  <c:v>448.709999999736</c:v>
                </c:pt>
                <c:pt idx="44872">
                  <c:v>448.719999999736</c:v>
                </c:pt>
                <c:pt idx="44873">
                  <c:v>448.729999999736</c:v>
                </c:pt>
                <c:pt idx="44874">
                  <c:v>448.7399999997361</c:v>
                </c:pt>
                <c:pt idx="44875">
                  <c:v>448.749999999736</c:v>
                </c:pt>
                <c:pt idx="44876">
                  <c:v>448.759999999736</c:v>
                </c:pt>
                <c:pt idx="44877">
                  <c:v>448.769999999736</c:v>
                </c:pt>
                <c:pt idx="44878">
                  <c:v>448.779999999736</c:v>
                </c:pt>
                <c:pt idx="44879">
                  <c:v>448.789999999736</c:v>
                </c:pt>
                <c:pt idx="44880">
                  <c:v>448.799999999736</c:v>
                </c:pt>
                <c:pt idx="44881">
                  <c:v>448.809999999736</c:v>
                </c:pt>
                <c:pt idx="44882">
                  <c:v>448.819999999736</c:v>
                </c:pt>
                <c:pt idx="44883">
                  <c:v>448.829999999736</c:v>
                </c:pt>
                <c:pt idx="44884">
                  <c:v>448.839999999736</c:v>
                </c:pt>
                <c:pt idx="44885">
                  <c:v>448.849999999736</c:v>
                </c:pt>
                <c:pt idx="44886">
                  <c:v>448.859999999736</c:v>
                </c:pt>
                <c:pt idx="44887">
                  <c:v>448.869999999736</c:v>
                </c:pt>
                <c:pt idx="44888">
                  <c:v>448.879999999736</c:v>
                </c:pt>
                <c:pt idx="44889">
                  <c:v>448.889999999736</c:v>
                </c:pt>
                <c:pt idx="44890">
                  <c:v>448.899999999736</c:v>
                </c:pt>
                <c:pt idx="44891">
                  <c:v>448.909999999736</c:v>
                </c:pt>
                <c:pt idx="44892">
                  <c:v>448.919999999736</c:v>
                </c:pt>
                <c:pt idx="44893">
                  <c:v>448.9299999997361</c:v>
                </c:pt>
                <c:pt idx="44894">
                  <c:v>448.939999999736</c:v>
                </c:pt>
                <c:pt idx="44895">
                  <c:v>448.949999999736</c:v>
                </c:pt>
                <c:pt idx="44896">
                  <c:v>448.959999999736</c:v>
                </c:pt>
                <c:pt idx="44897">
                  <c:v>448.969999999736</c:v>
                </c:pt>
                <c:pt idx="44898">
                  <c:v>448.979999999736</c:v>
                </c:pt>
                <c:pt idx="44899">
                  <c:v>448.9899999997361</c:v>
                </c:pt>
                <c:pt idx="44900">
                  <c:v>448.999999999736</c:v>
                </c:pt>
                <c:pt idx="44901">
                  <c:v>449.009999999736</c:v>
                </c:pt>
                <c:pt idx="44902">
                  <c:v>449.019999999736</c:v>
                </c:pt>
                <c:pt idx="44903">
                  <c:v>449.029999999736</c:v>
                </c:pt>
                <c:pt idx="44904">
                  <c:v>449.039999999736</c:v>
                </c:pt>
                <c:pt idx="44905">
                  <c:v>449.049999999736</c:v>
                </c:pt>
                <c:pt idx="44906">
                  <c:v>449.059999999736</c:v>
                </c:pt>
                <c:pt idx="44907">
                  <c:v>449.069999999736</c:v>
                </c:pt>
                <c:pt idx="44908">
                  <c:v>449.079999999736</c:v>
                </c:pt>
                <c:pt idx="44909">
                  <c:v>449.089999999736</c:v>
                </c:pt>
                <c:pt idx="44910">
                  <c:v>449.099999999736</c:v>
                </c:pt>
                <c:pt idx="44911">
                  <c:v>449.109999999736</c:v>
                </c:pt>
                <c:pt idx="44912">
                  <c:v>449.119999999736</c:v>
                </c:pt>
                <c:pt idx="44913">
                  <c:v>449.129999999736</c:v>
                </c:pt>
                <c:pt idx="44914">
                  <c:v>449.139999999736</c:v>
                </c:pt>
                <c:pt idx="44915">
                  <c:v>449.149999999736</c:v>
                </c:pt>
                <c:pt idx="44916">
                  <c:v>449.159999999736</c:v>
                </c:pt>
                <c:pt idx="44917">
                  <c:v>449.169999999736</c:v>
                </c:pt>
                <c:pt idx="44918">
                  <c:v>449.1799999997361</c:v>
                </c:pt>
                <c:pt idx="44919">
                  <c:v>449.189999999736</c:v>
                </c:pt>
                <c:pt idx="44920">
                  <c:v>449.199999999736</c:v>
                </c:pt>
                <c:pt idx="44921">
                  <c:v>449.209999999736</c:v>
                </c:pt>
                <c:pt idx="44922">
                  <c:v>449.219999999736</c:v>
                </c:pt>
                <c:pt idx="44923">
                  <c:v>449.229999999736</c:v>
                </c:pt>
                <c:pt idx="44924">
                  <c:v>449.2399999997361</c:v>
                </c:pt>
                <c:pt idx="44925">
                  <c:v>449.249999999736</c:v>
                </c:pt>
                <c:pt idx="44926">
                  <c:v>449.259999999736</c:v>
                </c:pt>
                <c:pt idx="44927">
                  <c:v>449.269999999736</c:v>
                </c:pt>
                <c:pt idx="44928">
                  <c:v>449.279999999736</c:v>
                </c:pt>
                <c:pt idx="44929">
                  <c:v>449.289999999736</c:v>
                </c:pt>
                <c:pt idx="44930">
                  <c:v>449.299999999736</c:v>
                </c:pt>
                <c:pt idx="44931">
                  <c:v>449.309999999736</c:v>
                </c:pt>
                <c:pt idx="44932">
                  <c:v>449.319999999736</c:v>
                </c:pt>
                <c:pt idx="44933">
                  <c:v>449.329999999736</c:v>
                </c:pt>
                <c:pt idx="44934">
                  <c:v>449.339999999736</c:v>
                </c:pt>
                <c:pt idx="44935">
                  <c:v>449.349999999736</c:v>
                </c:pt>
                <c:pt idx="44936">
                  <c:v>449.359999999736</c:v>
                </c:pt>
                <c:pt idx="44937">
                  <c:v>449.369999999736</c:v>
                </c:pt>
                <c:pt idx="44938">
                  <c:v>449.379999999736</c:v>
                </c:pt>
                <c:pt idx="44939">
                  <c:v>449.389999999736</c:v>
                </c:pt>
                <c:pt idx="44940">
                  <c:v>449.399999999736</c:v>
                </c:pt>
                <c:pt idx="44941">
                  <c:v>449.409999999736</c:v>
                </c:pt>
                <c:pt idx="44942">
                  <c:v>449.419999999736</c:v>
                </c:pt>
                <c:pt idx="44943">
                  <c:v>449.4299999997361</c:v>
                </c:pt>
                <c:pt idx="44944">
                  <c:v>449.439999999736</c:v>
                </c:pt>
                <c:pt idx="44945">
                  <c:v>449.449999999736</c:v>
                </c:pt>
                <c:pt idx="44946">
                  <c:v>449.459999999736</c:v>
                </c:pt>
                <c:pt idx="44947">
                  <c:v>449.469999999736</c:v>
                </c:pt>
                <c:pt idx="44948">
                  <c:v>449.479999999736</c:v>
                </c:pt>
                <c:pt idx="44949">
                  <c:v>449.4899999997361</c:v>
                </c:pt>
                <c:pt idx="44950">
                  <c:v>449.499999999736</c:v>
                </c:pt>
                <c:pt idx="44951">
                  <c:v>449.509999999736</c:v>
                </c:pt>
                <c:pt idx="44952">
                  <c:v>449.519999999736</c:v>
                </c:pt>
                <c:pt idx="44953">
                  <c:v>449.529999999736</c:v>
                </c:pt>
                <c:pt idx="44954">
                  <c:v>449.539999999736</c:v>
                </c:pt>
                <c:pt idx="44955">
                  <c:v>449.549999999736</c:v>
                </c:pt>
                <c:pt idx="44956">
                  <c:v>449.559999999736</c:v>
                </c:pt>
                <c:pt idx="44957">
                  <c:v>449.569999999736</c:v>
                </c:pt>
                <c:pt idx="44958">
                  <c:v>449.579999999736</c:v>
                </c:pt>
                <c:pt idx="44959">
                  <c:v>449.589999999736</c:v>
                </c:pt>
                <c:pt idx="44960">
                  <c:v>449.599999999736</c:v>
                </c:pt>
                <c:pt idx="44961">
                  <c:v>449.609999999736</c:v>
                </c:pt>
                <c:pt idx="44962">
                  <c:v>449.619999999736</c:v>
                </c:pt>
                <c:pt idx="44963">
                  <c:v>449.629999999736</c:v>
                </c:pt>
                <c:pt idx="44964">
                  <c:v>449.639999999736</c:v>
                </c:pt>
                <c:pt idx="44965">
                  <c:v>449.649999999736</c:v>
                </c:pt>
                <c:pt idx="44966">
                  <c:v>449.659999999736</c:v>
                </c:pt>
                <c:pt idx="44967">
                  <c:v>449.669999999736</c:v>
                </c:pt>
                <c:pt idx="44968">
                  <c:v>449.6799999997361</c:v>
                </c:pt>
                <c:pt idx="44969">
                  <c:v>449.689999999736</c:v>
                </c:pt>
                <c:pt idx="44970">
                  <c:v>449.699999999736</c:v>
                </c:pt>
                <c:pt idx="44971">
                  <c:v>449.709999999736</c:v>
                </c:pt>
                <c:pt idx="44972">
                  <c:v>449.719999999736</c:v>
                </c:pt>
                <c:pt idx="44973">
                  <c:v>449.729999999736</c:v>
                </c:pt>
                <c:pt idx="44974">
                  <c:v>449.739999999735</c:v>
                </c:pt>
                <c:pt idx="44975">
                  <c:v>449.749999999735</c:v>
                </c:pt>
                <c:pt idx="44976">
                  <c:v>449.759999999735</c:v>
                </c:pt>
                <c:pt idx="44977">
                  <c:v>449.769999999735</c:v>
                </c:pt>
                <c:pt idx="44978">
                  <c:v>449.7799999997351</c:v>
                </c:pt>
                <c:pt idx="44979">
                  <c:v>449.789999999735</c:v>
                </c:pt>
                <c:pt idx="44980">
                  <c:v>449.799999999735</c:v>
                </c:pt>
                <c:pt idx="44981">
                  <c:v>449.809999999735</c:v>
                </c:pt>
                <c:pt idx="44982">
                  <c:v>449.819999999735</c:v>
                </c:pt>
                <c:pt idx="44983">
                  <c:v>449.829999999735</c:v>
                </c:pt>
                <c:pt idx="44984">
                  <c:v>449.8399999997351</c:v>
                </c:pt>
                <c:pt idx="44985">
                  <c:v>449.849999999735</c:v>
                </c:pt>
                <c:pt idx="44986">
                  <c:v>449.859999999735</c:v>
                </c:pt>
                <c:pt idx="44987">
                  <c:v>449.869999999735</c:v>
                </c:pt>
                <c:pt idx="44988">
                  <c:v>449.879999999735</c:v>
                </c:pt>
                <c:pt idx="44989">
                  <c:v>449.889999999735</c:v>
                </c:pt>
                <c:pt idx="44990">
                  <c:v>449.899999999735</c:v>
                </c:pt>
                <c:pt idx="44991">
                  <c:v>449.909999999735</c:v>
                </c:pt>
                <c:pt idx="44992">
                  <c:v>449.919999999735</c:v>
                </c:pt>
                <c:pt idx="44993">
                  <c:v>449.929999999735</c:v>
                </c:pt>
                <c:pt idx="44994">
                  <c:v>449.939999999735</c:v>
                </c:pt>
                <c:pt idx="44995">
                  <c:v>449.949999999735</c:v>
                </c:pt>
                <c:pt idx="44996">
                  <c:v>449.959999999735</c:v>
                </c:pt>
                <c:pt idx="44997">
                  <c:v>449.969999999735</c:v>
                </c:pt>
                <c:pt idx="44998">
                  <c:v>449.979999999735</c:v>
                </c:pt>
                <c:pt idx="44999">
                  <c:v>449.989999999735</c:v>
                </c:pt>
                <c:pt idx="45000">
                  <c:v>449.999999999735</c:v>
                </c:pt>
                <c:pt idx="45001">
                  <c:v>450.009999999735</c:v>
                </c:pt>
                <c:pt idx="45002">
                  <c:v>450.019999999735</c:v>
                </c:pt>
                <c:pt idx="45003">
                  <c:v>450.0299999997351</c:v>
                </c:pt>
                <c:pt idx="45004">
                  <c:v>450.039999999735</c:v>
                </c:pt>
                <c:pt idx="45005">
                  <c:v>450.049999999735</c:v>
                </c:pt>
                <c:pt idx="45006">
                  <c:v>450.059999999735</c:v>
                </c:pt>
                <c:pt idx="45007">
                  <c:v>450.069999999735</c:v>
                </c:pt>
                <c:pt idx="45008">
                  <c:v>450.079999999735</c:v>
                </c:pt>
                <c:pt idx="45009">
                  <c:v>450.0899999997351</c:v>
                </c:pt>
                <c:pt idx="45010">
                  <c:v>450.099999999735</c:v>
                </c:pt>
                <c:pt idx="45011">
                  <c:v>450.109999999735</c:v>
                </c:pt>
                <c:pt idx="45012">
                  <c:v>450.119999999735</c:v>
                </c:pt>
                <c:pt idx="45013">
                  <c:v>450.129999999735</c:v>
                </c:pt>
                <c:pt idx="45014">
                  <c:v>450.139999999735</c:v>
                </c:pt>
                <c:pt idx="45015">
                  <c:v>450.149999999735</c:v>
                </c:pt>
                <c:pt idx="45016">
                  <c:v>450.159999999735</c:v>
                </c:pt>
                <c:pt idx="45017">
                  <c:v>450.169999999735</c:v>
                </c:pt>
                <c:pt idx="45018">
                  <c:v>450.179999999735</c:v>
                </c:pt>
                <c:pt idx="45019">
                  <c:v>450.189999999735</c:v>
                </c:pt>
                <c:pt idx="45020">
                  <c:v>450.199999999735</c:v>
                </c:pt>
                <c:pt idx="45021">
                  <c:v>450.209999999735</c:v>
                </c:pt>
                <c:pt idx="45022">
                  <c:v>450.219999999735</c:v>
                </c:pt>
                <c:pt idx="45023">
                  <c:v>450.229999999735</c:v>
                </c:pt>
                <c:pt idx="45024">
                  <c:v>450.239999999735</c:v>
                </c:pt>
                <c:pt idx="45025">
                  <c:v>450.249999999735</c:v>
                </c:pt>
                <c:pt idx="45026">
                  <c:v>450.259999999735</c:v>
                </c:pt>
                <c:pt idx="45027">
                  <c:v>450.269999999735</c:v>
                </c:pt>
                <c:pt idx="45028">
                  <c:v>450.2799999997351</c:v>
                </c:pt>
                <c:pt idx="45029">
                  <c:v>450.289999999735</c:v>
                </c:pt>
                <c:pt idx="45030">
                  <c:v>450.299999999735</c:v>
                </c:pt>
                <c:pt idx="45031">
                  <c:v>450.309999999735</c:v>
                </c:pt>
                <c:pt idx="45032">
                  <c:v>450.319999999735</c:v>
                </c:pt>
                <c:pt idx="45033">
                  <c:v>450.329999999735</c:v>
                </c:pt>
                <c:pt idx="45034">
                  <c:v>450.3399999997351</c:v>
                </c:pt>
                <c:pt idx="45035">
                  <c:v>450.349999999735</c:v>
                </c:pt>
                <c:pt idx="45036">
                  <c:v>450.359999999735</c:v>
                </c:pt>
                <c:pt idx="45037">
                  <c:v>450.369999999735</c:v>
                </c:pt>
                <c:pt idx="45038">
                  <c:v>450.379999999735</c:v>
                </c:pt>
                <c:pt idx="45039">
                  <c:v>450.389999999735</c:v>
                </c:pt>
                <c:pt idx="45040">
                  <c:v>450.399999999735</c:v>
                </c:pt>
                <c:pt idx="45041">
                  <c:v>450.409999999735</c:v>
                </c:pt>
                <c:pt idx="45042">
                  <c:v>450.419999999735</c:v>
                </c:pt>
                <c:pt idx="45043">
                  <c:v>450.429999999735</c:v>
                </c:pt>
                <c:pt idx="45044">
                  <c:v>450.439999999735</c:v>
                </c:pt>
                <c:pt idx="45045">
                  <c:v>450.449999999735</c:v>
                </c:pt>
                <c:pt idx="45046">
                  <c:v>450.459999999735</c:v>
                </c:pt>
                <c:pt idx="45047">
                  <c:v>450.469999999735</c:v>
                </c:pt>
                <c:pt idx="45048">
                  <c:v>450.479999999735</c:v>
                </c:pt>
                <c:pt idx="45049">
                  <c:v>450.489999999735</c:v>
                </c:pt>
                <c:pt idx="45050">
                  <c:v>450.499999999735</c:v>
                </c:pt>
                <c:pt idx="45051">
                  <c:v>450.509999999735</c:v>
                </c:pt>
                <c:pt idx="45052">
                  <c:v>450.519999999735</c:v>
                </c:pt>
                <c:pt idx="45053">
                  <c:v>450.5299999997351</c:v>
                </c:pt>
                <c:pt idx="45054">
                  <c:v>450.539999999735</c:v>
                </c:pt>
                <c:pt idx="45055">
                  <c:v>450.549999999735</c:v>
                </c:pt>
                <c:pt idx="45056">
                  <c:v>450.559999999735</c:v>
                </c:pt>
                <c:pt idx="45057">
                  <c:v>450.569999999735</c:v>
                </c:pt>
                <c:pt idx="45058">
                  <c:v>450.579999999735</c:v>
                </c:pt>
                <c:pt idx="45059">
                  <c:v>450.5899999997351</c:v>
                </c:pt>
                <c:pt idx="45060">
                  <c:v>450.599999999735</c:v>
                </c:pt>
                <c:pt idx="45061">
                  <c:v>450.609999999735</c:v>
                </c:pt>
                <c:pt idx="45062">
                  <c:v>450.619999999735</c:v>
                </c:pt>
                <c:pt idx="45063">
                  <c:v>450.629999999735</c:v>
                </c:pt>
                <c:pt idx="45064">
                  <c:v>450.639999999735</c:v>
                </c:pt>
                <c:pt idx="45065">
                  <c:v>450.649999999735</c:v>
                </c:pt>
                <c:pt idx="45066">
                  <c:v>450.659999999735</c:v>
                </c:pt>
                <c:pt idx="45067">
                  <c:v>450.669999999735</c:v>
                </c:pt>
                <c:pt idx="45068">
                  <c:v>450.679999999735</c:v>
                </c:pt>
                <c:pt idx="45069">
                  <c:v>450.689999999735</c:v>
                </c:pt>
                <c:pt idx="45070">
                  <c:v>450.699999999735</c:v>
                </c:pt>
                <c:pt idx="45071">
                  <c:v>450.709999999735</c:v>
                </c:pt>
                <c:pt idx="45072">
                  <c:v>450.719999999735</c:v>
                </c:pt>
                <c:pt idx="45073">
                  <c:v>450.729999999735</c:v>
                </c:pt>
                <c:pt idx="45074">
                  <c:v>450.739999999735</c:v>
                </c:pt>
                <c:pt idx="45075">
                  <c:v>450.749999999735</c:v>
                </c:pt>
                <c:pt idx="45076">
                  <c:v>450.759999999735</c:v>
                </c:pt>
                <c:pt idx="45077">
                  <c:v>450.769999999735</c:v>
                </c:pt>
                <c:pt idx="45078">
                  <c:v>450.7799999997351</c:v>
                </c:pt>
                <c:pt idx="45079">
                  <c:v>450.789999999735</c:v>
                </c:pt>
                <c:pt idx="45080">
                  <c:v>450.799999999735</c:v>
                </c:pt>
                <c:pt idx="45081">
                  <c:v>450.809999999735</c:v>
                </c:pt>
                <c:pt idx="45082">
                  <c:v>450.819999999735</c:v>
                </c:pt>
                <c:pt idx="45083">
                  <c:v>450.829999999735</c:v>
                </c:pt>
                <c:pt idx="45084">
                  <c:v>450.839999999734</c:v>
                </c:pt>
                <c:pt idx="45085">
                  <c:v>450.849999999734</c:v>
                </c:pt>
                <c:pt idx="45086">
                  <c:v>450.8599999997341</c:v>
                </c:pt>
                <c:pt idx="45087">
                  <c:v>450.869999999734</c:v>
                </c:pt>
                <c:pt idx="45088">
                  <c:v>450.8799999997341</c:v>
                </c:pt>
                <c:pt idx="45089">
                  <c:v>450.889999999734</c:v>
                </c:pt>
                <c:pt idx="45090">
                  <c:v>450.899999999734</c:v>
                </c:pt>
                <c:pt idx="45091">
                  <c:v>450.909999999734</c:v>
                </c:pt>
                <c:pt idx="45092">
                  <c:v>450.919999999734</c:v>
                </c:pt>
                <c:pt idx="45093">
                  <c:v>450.929999999734</c:v>
                </c:pt>
                <c:pt idx="45094">
                  <c:v>450.939999999734</c:v>
                </c:pt>
                <c:pt idx="45095">
                  <c:v>450.949999999734</c:v>
                </c:pt>
                <c:pt idx="45096">
                  <c:v>450.959999999734</c:v>
                </c:pt>
                <c:pt idx="45097">
                  <c:v>450.969999999734</c:v>
                </c:pt>
                <c:pt idx="45098">
                  <c:v>450.979999999734</c:v>
                </c:pt>
                <c:pt idx="45099">
                  <c:v>450.989999999734</c:v>
                </c:pt>
                <c:pt idx="45100">
                  <c:v>450.999999999734</c:v>
                </c:pt>
                <c:pt idx="45101">
                  <c:v>451.009999999734</c:v>
                </c:pt>
                <c:pt idx="45102">
                  <c:v>451.019999999734</c:v>
                </c:pt>
                <c:pt idx="45103">
                  <c:v>451.029999999734</c:v>
                </c:pt>
                <c:pt idx="45104">
                  <c:v>451.0399999997341</c:v>
                </c:pt>
                <c:pt idx="45105">
                  <c:v>451.049999999734</c:v>
                </c:pt>
                <c:pt idx="45106">
                  <c:v>451.059999999734</c:v>
                </c:pt>
                <c:pt idx="45107">
                  <c:v>451.069999999734</c:v>
                </c:pt>
                <c:pt idx="45108">
                  <c:v>451.079999999734</c:v>
                </c:pt>
                <c:pt idx="45109">
                  <c:v>451.089999999734</c:v>
                </c:pt>
                <c:pt idx="45110">
                  <c:v>451.099999999734</c:v>
                </c:pt>
                <c:pt idx="45111">
                  <c:v>451.1099999997341</c:v>
                </c:pt>
                <c:pt idx="45112">
                  <c:v>451.119999999734</c:v>
                </c:pt>
                <c:pt idx="45113">
                  <c:v>451.1299999997341</c:v>
                </c:pt>
                <c:pt idx="45114">
                  <c:v>451.139999999734</c:v>
                </c:pt>
                <c:pt idx="45115">
                  <c:v>451.149999999734</c:v>
                </c:pt>
                <c:pt idx="45116">
                  <c:v>451.159999999734</c:v>
                </c:pt>
                <c:pt idx="45117">
                  <c:v>451.1699999997341</c:v>
                </c:pt>
                <c:pt idx="45118">
                  <c:v>451.179999999734</c:v>
                </c:pt>
                <c:pt idx="45119">
                  <c:v>451.1899999997341</c:v>
                </c:pt>
                <c:pt idx="45120">
                  <c:v>451.199999999734</c:v>
                </c:pt>
                <c:pt idx="45121">
                  <c:v>451.209999999734</c:v>
                </c:pt>
                <c:pt idx="45122">
                  <c:v>451.219999999734</c:v>
                </c:pt>
                <c:pt idx="45123">
                  <c:v>451.229999999734</c:v>
                </c:pt>
                <c:pt idx="45124">
                  <c:v>451.239999999734</c:v>
                </c:pt>
                <c:pt idx="45125">
                  <c:v>451.249999999734</c:v>
                </c:pt>
                <c:pt idx="45126">
                  <c:v>451.259999999734</c:v>
                </c:pt>
                <c:pt idx="45127">
                  <c:v>451.269999999734</c:v>
                </c:pt>
                <c:pt idx="45128">
                  <c:v>451.279999999734</c:v>
                </c:pt>
                <c:pt idx="45129">
                  <c:v>451.2899999997341</c:v>
                </c:pt>
                <c:pt idx="45130">
                  <c:v>451.299999999734</c:v>
                </c:pt>
                <c:pt idx="45131">
                  <c:v>451.309999999734</c:v>
                </c:pt>
                <c:pt idx="45132">
                  <c:v>451.319999999734</c:v>
                </c:pt>
                <c:pt idx="45133">
                  <c:v>451.329999999734</c:v>
                </c:pt>
                <c:pt idx="45134">
                  <c:v>451.339999999734</c:v>
                </c:pt>
                <c:pt idx="45135">
                  <c:v>451.349999999734</c:v>
                </c:pt>
                <c:pt idx="45136">
                  <c:v>451.3599999997341</c:v>
                </c:pt>
                <c:pt idx="45137">
                  <c:v>451.369999999734</c:v>
                </c:pt>
                <c:pt idx="45138">
                  <c:v>451.3799999997341</c:v>
                </c:pt>
                <c:pt idx="45139">
                  <c:v>451.389999999734</c:v>
                </c:pt>
                <c:pt idx="45140">
                  <c:v>451.399999999734</c:v>
                </c:pt>
                <c:pt idx="45141">
                  <c:v>451.409999999734</c:v>
                </c:pt>
                <c:pt idx="45142">
                  <c:v>451.419999999734</c:v>
                </c:pt>
                <c:pt idx="45143">
                  <c:v>451.429999999734</c:v>
                </c:pt>
                <c:pt idx="45144">
                  <c:v>451.439999999734</c:v>
                </c:pt>
                <c:pt idx="45145">
                  <c:v>451.449999999734</c:v>
                </c:pt>
                <c:pt idx="45146">
                  <c:v>451.459999999734</c:v>
                </c:pt>
                <c:pt idx="45147">
                  <c:v>451.469999999734</c:v>
                </c:pt>
                <c:pt idx="45148">
                  <c:v>451.479999999734</c:v>
                </c:pt>
                <c:pt idx="45149">
                  <c:v>451.489999999734</c:v>
                </c:pt>
                <c:pt idx="45150">
                  <c:v>451.499999999734</c:v>
                </c:pt>
                <c:pt idx="45151">
                  <c:v>451.509999999734</c:v>
                </c:pt>
                <c:pt idx="45152">
                  <c:v>451.519999999734</c:v>
                </c:pt>
                <c:pt idx="45153">
                  <c:v>451.529999999734</c:v>
                </c:pt>
                <c:pt idx="45154">
                  <c:v>451.5399999997341</c:v>
                </c:pt>
                <c:pt idx="45155">
                  <c:v>451.549999999734</c:v>
                </c:pt>
                <c:pt idx="45156">
                  <c:v>451.559999999734</c:v>
                </c:pt>
                <c:pt idx="45157">
                  <c:v>451.569999999734</c:v>
                </c:pt>
                <c:pt idx="45158">
                  <c:v>451.579999999734</c:v>
                </c:pt>
                <c:pt idx="45159">
                  <c:v>451.589999999734</c:v>
                </c:pt>
                <c:pt idx="45160">
                  <c:v>451.599999999734</c:v>
                </c:pt>
                <c:pt idx="45161">
                  <c:v>451.6099999997341</c:v>
                </c:pt>
                <c:pt idx="45162">
                  <c:v>451.619999999734</c:v>
                </c:pt>
                <c:pt idx="45163">
                  <c:v>451.6299999997341</c:v>
                </c:pt>
                <c:pt idx="45164">
                  <c:v>451.639999999734</c:v>
                </c:pt>
                <c:pt idx="45165">
                  <c:v>451.649999999734</c:v>
                </c:pt>
                <c:pt idx="45166">
                  <c:v>451.659999999734</c:v>
                </c:pt>
                <c:pt idx="45167">
                  <c:v>451.6699999997341</c:v>
                </c:pt>
                <c:pt idx="45168">
                  <c:v>451.679999999734</c:v>
                </c:pt>
                <c:pt idx="45169">
                  <c:v>451.6899999997341</c:v>
                </c:pt>
                <c:pt idx="45170">
                  <c:v>451.699999999734</c:v>
                </c:pt>
                <c:pt idx="45171">
                  <c:v>451.709999999734</c:v>
                </c:pt>
                <c:pt idx="45172">
                  <c:v>451.719999999734</c:v>
                </c:pt>
                <c:pt idx="45173">
                  <c:v>451.729999999734</c:v>
                </c:pt>
                <c:pt idx="45174">
                  <c:v>451.739999999734</c:v>
                </c:pt>
                <c:pt idx="45175">
                  <c:v>451.749999999734</c:v>
                </c:pt>
                <c:pt idx="45176">
                  <c:v>451.759999999734</c:v>
                </c:pt>
                <c:pt idx="45177">
                  <c:v>451.769999999734</c:v>
                </c:pt>
                <c:pt idx="45178">
                  <c:v>451.779999999734</c:v>
                </c:pt>
                <c:pt idx="45179">
                  <c:v>451.7899999997341</c:v>
                </c:pt>
                <c:pt idx="45180">
                  <c:v>451.799999999734</c:v>
                </c:pt>
                <c:pt idx="45181">
                  <c:v>451.809999999734</c:v>
                </c:pt>
                <c:pt idx="45182">
                  <c:v>451.819999999734</c:v>
                </c:pt>
                <c:pt idx="45183">
                  <c:v>451.829999999734</c:v>
                </c:pt>
                <c:pt idx="45184">
                  <c:v>451.839999999734</c:v>
                </c:pt>
                <c:pt idx="45185">
                  <c:v>451.849999999734</c:v>
                </c:pt>
                <c:pt idx="45186">
                  <c:v>451.8599999997341</c:v>
                </c:pt>
                <c:pt idx="45187">
                  <c:v>451.869999999734</c:v>
                </c:pt>
                <c:pt idx="45188">
                  <c:v>451.8799999997341</c:v>
                </c:pt>
                <c:pt idx="45189">
                  <c:v>451.889999999734</c:v>
                </c:pt>
                <c:pt idx="45190">
                  <c:v>451.899999999734</c:v>
                </c:pt>
                <c:pt idx="45191">
                  <c:v>451.909999999734</c:v>
                </c:pt>
                <c:pt idx="45192">
                  <c:v>451.919999999734</c:v>
                </c:pt>
                <c:pt idx="45193">
                  <c:v>451.929999999734</c:v>
                </c:pt>
                <c:pt idx="45194">
                  <c:v>451.939999999733</c:v>
                </c:pt>
                <c:pt idx="45195">
                  <c:v>451.949999999733</c:v>
                </c:pt>
                <c:pt idx="45196">
                  <c:v>451.959999999733</c:v>
                </c:pt>
                <c:pt idx="45197">
                  <c:v>451.969999999733</c:v>
                </c:pt>
                <c:pt idx="45198">
                  <c:v>451.979999999733</c:v>
                </c:pt>
                <c:pt idx="45199">
                  <c:v>451.989999999733</c:v>
                </c:pt>
                <c:pt idx="45200">
                  <c:v>451.999999999733</c:v>
                </c:pt>
                <c:pt idx="45201">
                  <c:v>452.009999999733</c:v>
                </c:pt>
                <c:pt idx="45202">
                  <c:v>452.019999999733</c:v>
                </c:pt>
                <c:pt idx="45203">
                  <c:v>452.029999999733</c:v>
                </c:pt>
                <c:pt idx="45204">
                  <c:v>452.0399999997331</c:v>
                </c:pt>
                <c:pt idx="45205">
                  <c:v>452.049999999733</c:v>
                </c:pt>
                <c:pt idx="45206">
                  <c:v>452.059999999733</c:v>
                </c:pt>
                <c:pt idx="45207">
                  <c:v>452.069999999733</c:v>
                </c:pt>
                <c:pt idx="45208">
                  <c:v>452.079999999733</c:v>
                </c:pt>
                <c:pt idx="45209">
                  <c:v>452.089999999733</c:v>
                </c:pt>
                <c:pt idx="45210">
                  <c:v>452.099999999733</c:v>
                </c:pt>
                <c:pt idx="45211">
                  <c:v>452.109999999733</c:v>
                </c:pt>
                <c:pt idx="45212">
                  <c:v>452.119999999733</c:v>
                </c:pt>
                <c:pt idx="45213">
                  <c:v>452.129999999733</c:v>
                </c:pt>
                <c:pt idx="45214">
                  <c:v>452.139999999733</c:v>
                </c:pt>
                <c:pt idx="45215">
                  <c:v>452.149999999733</c:v>
                </c:pt>
                <c:pt idx="45216">
                  <c:v>452.159999999733</c:v>
                </c:pt>
                <c:pt idx="45217">
                  <c:v>452.169999999733</c:v>
                </c:pt>
                <c:pt idx="45218">
                  <c:v>452.179999999733</c:v>
                </c:pt>
                <c:pt idx="45219">
                  <c:v>452.189999999733</c:v>
                </c:pt>
                <c:pt idx="45220">
                  <c:v>452.199999999733</c:v>
                </c:pt>
                <c:pt idx="45221">
                  <c:v>452.209999999733</c:v>
                </c:pt>
                <c:pt idx="45222">
                  <c:v>452.219999999733</c:v>
                </c:pt>
                <c:pt idx="45223">
                  <c:v>452.229999999733</c:v>
                </c:pt>
                <c:pt idx="45224">
                  <c:v>452.239999999733</c:v>
                </c:pt>
                <c:pt idx="45225">
                  <c:v>452.249999999733</c:v>
                </c:pt>
                <c:pt idx="45226">
                  <c:v>452.259999999733</c:v>
                </c:pt>
                <c:pt idx="45227">
                  <c:v>452.269999999733</c:v>
                </c:pt>
                <c:pt idx="45228">
                  <c:v>452.279999999733</c:v>
                </c:pt>
                <c:pt idx="45229">
                  <c:v>452.2899999997331</c:v>
                </c:pt>
                <c:pt idx="45230">
                  <c:v>452.299999999733</c:v>
                </c:pt>
                <c:pt idx="45231">
                  <c:v>452.309999999733</c:v>
                </c:pt>
                <c:pt idx="45232">
                  <c:v>452.319999999733</c:v>
                </c:pt>
                <c:pt idx="45233">
                  <c:v>452.329999999733</c:v>
                </c:pt>
                <c:pt idx="45234">
                  <c:v>452.339999999733</c:v>
                </c:pt>
                <c:pt idx="45235">
                  <c:v>452.349999999733</c:v>
                </c:pt>
                <c:pt idx="45236">
                  <c:v>452.359999999733</c:v>
                </c:pt>
                <c:pt idx="45237">
                  <c:v>452.369999999733</c:v>
                </c:pt>
                <c:pt idx="45238">
                  <c:v>452.379999999733</c:v>
                </c:pt>
                <c:pt idx="45239">
                  <c:v>452.389999999733</c:v>
                </c:pt>
                <c:pt idx="45240">
                  <c:v>452.399999999733</c:v>
                </c:pt>
                <c:pt idx="45241">
                  <c:v>452.409999999733</c:v>
                </c:pt>
                <c:pt idx="45242">
                  <c:v>452.419999999733</c:v>
                </c:pt>
                <c:pt idx="45243">
                  <c:v>452.429999999733</c:v>
                </c:pt>
                <c:pt idx="45244">
                  <c:v>452.439999999733</c:v>
                </c:pt>
                <c:pt idx="45245">
                  <c:v>452.449999999733</c:v>
                </c:pt>
                <c:pt idx="45246">
                  <c:v>452.459999999733</c:v>
                </c:pt>
                <c:pt idx="45247">
                  <c:v>452.469999999733</c:v>
                </c:pt>
                <c:pt idx="45248">
                  <c:v>452.479999999733</c:v>
                </c:pt>
                <c:pt idx="45249">
                  <c:v>452.489999999733</c:v>
                </c:pt>
                <c:pt idx="45250">
                  <c:v>452.499999999733</c:v>
                </c:pt>
                <c:pt idx="45251">
                  <c:v>452.509999999733</c:v>
                </c:pt>
                <c:pt idx="45252">
                  <c:v>452.519999999733</c:v>
                </c:pt>
                <c:pt idx="45253">
                  <c:v>452.529999999733</c:v>
                </c:pt>
                <c:pt idx="45254">
                  <c:v>452.5399999997331</c:v>
                </c:pt>
                <c:pt idx="45255">
                  <c:v>452.549999999733</c:v>
                </c:pt>
                <c:pt idx="45256">
                  <c:v>452.559999999733</c:v>
                </c:pt>
                <c:pt idx="45257">
                  <c:v>452.569999999733</c:v>
                </c:pt>
                <c:pt idx="45258">
                  <c:v>452.579999999733</c:v>
                </c:pt>
                <c:pt idx="45259">
                  <c:v>452.589999999733</c:v>
                </c:pt>
                <c:pt idx="45260">
                  <c:v>452.599999999733</c:v>
                </c:pt>
                <c:pt idx="45261">
                  <c:v>452.609999999733</c:v>
                </c:pt>
                <c:pt idx="45262">
                  <c:v>452.619999999733</c:v>
                </c:pt>
                <c:pt idx="45263">
                  <c:v>452.629999999733</c:v>
                </c:pt>
                <c:pt idx="45264">
                  <c:v>452.639999999733</c:v>
                </c:pt>
                <c:pt idx="45265">
                  <c:v>452.649999999733</c:v>
                </c:pt>
                <c:pt idx="45266">
                  <c:v>452.659999999733</c:v>
                </c:pt>
                <c:pt idx="45267">
                  <c:v>452.669999999733</c:v>
                </c:pt>
                <c:pt idx="45268">
                  <c:v>452.679999999733</c:v>
                </c:pt>
                <c:pt idx="45269">
                  <c:v>452.689999999733</c:v>
                </c:pt>
                <c:pt idx="45270">
                  <c:v>452.699999999733</c:v>
                </c:pt>
                <c:pt idx="45271">
                  <c:v>452.709999999733</c:v>
                </c:pt>
                <c:pt idx="45272">
                  <c:v>452.719999999733</c:v>
                </c:pt>
                <c:pt idx="45273">
                  <c:v>452.729999999733</c:v>
                </c:pt>
                <c:pt idx="45274">
                  <c:v>452.739999999733</c:v>
                </c:pt>
                <c:pt idx="45275">
                  <c:v>452.749999999733</c:v>
                </c:pt>
                <c:pt idx="45276">
                  <c:v>452.759999999733</c:v>
                </c:pt>
                <c:pt idx="45277">
                  <c:v>452.769999999733</c:v>
                </c:pt>
                <c:pt idx="45278">
                  <c:v>452.779999999733</c:v>
                </c:pt>
                <c:pt idx="45279">
                  <c:v>452.7899999997331</c:v>
                </c:pt>
                <c:pt idx="45280">
                  <c:v>452.799999999733</c:v>
                </c:pt>
                <c:pt idx="45281">
                  <c:v>452.809999999733</c:v>
                </c:pt>
                <c:pt idx="45282">
                  <c:v>452.819999999733</c:v>
                </c:pt>
                <c:pt idx="45283">
                  <c:v>452.829999999733</c:v>
                </c:pt>
                <c:pt idx="45284">
                  <c:v>452.839999999733</c:v>
                </c:pt>
                <c:pt idx="45285">
                  <c:v>452.849999999733</c:v>
                </c:pt>
                <c:pt idx="45286">
                  <c:v>452.859999999733</c:v>
                </c:pt>
                <c:pt idx="45287">
                  <c:v>452.869999999733</c:v>
                </c:pt>
                <c:pt idx="45288">
                  <c:v>452.879999999733</c:v>
                </c:pt>
                <c:pt idx="45289">
                  <c:v>452.889999999733</c:v>
                </c:pt>
                <c:pt idx="45290">
                  <c:v>452.899999999733</c:v>
                </c:pt>
                <c:pt idx="45291">
                  <c:v>452.909999999733</c:v>
                </c:pt>
                <c:pt idx="45292">
                  <c:v>452.919999999733</c:v>
                </c:pt>
                <c:pt idx="45293">
                  <c:v>452.929999999733</c:v>
                </c:pt>
                <c:pt idx="45294">
                  <c:v>452.939999999733</c:v>
                </c:pt>
                <c:pt idx="45295">
                  <c:v>452.949999999733</c:v>
                </c:pt>
                <c:pt idx="45296">
                  <c:v>452.959999999733</c:v>
                </c:pt>
                <c:pt idx="45297">
                  <c:v>452.969999999733</c:v>
                </c:pt>
                <c:pt idx="45298">
                  <c:v>452.979999999733</c:v>
                </c:pt>
                <c:pt idx="45299">
                  <c:v>452.989999999733</c:v>
                </c:pt>
                <c:pt idx="45300">
                  <c:v>452.999999999733</c:v>
                </c:pt>
                <c:pt idx="45301">
                  <c:v>453.009999999733</c:v>
                </c:pt>
                <c:pt idx="45302">
                  <c:v>453.019999999733</c:v>
                </c:pt>
                <c:pt idx="45303">
                  <c:v>453.029999999733</c:v>
                </c:pt>
                <c:pt idx="45304">
                  <c:v>453.039999999732</c:v>
                </c:pt>
                <c:pt idx="45305">
                  <c:v>453.0499999997321</c:v>
                </c:pt>
                <c:pt idx="45306">
                  <c:v>453.0599999997321</c:v>
                </c:pt>
                <c:pt idx="45307">
                  <c:v>453.069999999732</c:v>
                </c:pt>
                <c:pt idx="45308">
                  <c:v>453.079999999732</c:v>
                </c:pt>
                <c:pt idx="45309">
                  <c:v>453.089999999732</c:v>
                </c:pt>
                <c:pt idx="45310">
                  <c:v>453.099999999732</c:v>
                </c:pt>
                <c:pt idx="45311">
                  <c:v>453.109999999732</c:v>
                </c:pt>
                <c:pt idx="45312">
                  <c:v>453.1199999997321</c:v>
                </c:pt>
                <c:pt idx="45313">
                  <c:v>453.129999999732</c:v>
                </c:pt>
                <c:pt idx="45314">
                  <c:v>453.1399999997321</c:v>
                </c:pt>
                <c:pt idx="45315">
                  <c:v>453.149999999732</c:v>
                </c:pt>
                <c:pt idx="45316">
                  <c:v>453.159999999732</c:v>
                </c:pt>
                <c:pt idx="45317">
                  <c:v>453.169999999732</c:v>
                </c:pt>
                <c:pt idx="45318">
                  <c:v>453.1799999997321</c:v>
                </c:pt>
                <c:pt idx="45319">
                  <c:v>453.189999999732</c:v>
                </c:pt>
                <c:pt idx="45320">
                  <c:v>453.199999999732</c:v>
                </c:pt>
                <c:pt idx="45321">
                  <c:v>453.209999999732</c:v>
                </c:pt>
                <c:pt idx="45322">
                  <c:v>453.219999999732</c:v>
                </c:pt>
                <c:pt idx="45323">
                  <c:v>453.229999999732</c:v>
                </c:pt>
                <c:pt idx="45324">
                  <c:v>453.239999999732</c:v>
                </c:pt>
                <c:pt idx="45325">
                  <c:v>453.249999999732</c:v>
                </c:pt>
                <c:pt idx="45326">
                  <c:v>453.259999999732</c:v>
                </c:pt>
                <c:pt idx="45327">
                  <c:v>453.269999999732</c:v>
                </c:pt>
                <c:pt idx="45328">
                  <c:v>453.279999999732</c:v>
                </c:pt>
                <c:pt idx="45329">
                  <c:v>453.289999999732</c:v>
                </c:pt>
                <c:pt idx="45330">
                  <c:v>453.2999999997321</c:v>
                </c:pt>
                <c:pt idx="45331">
                  <c:v>453.3099999997321</c:v>
                </c:pt>
                <c:pt idx="45332">
                  <c:v>453.319999999732</c:v>
                </c:pt>
                <c:pt idx="45333">
                  <c:v>453.329999999732</c:v>
                </c:pt>
                <c:pt idx="45334">
                  <c:v>453.339999999732</c:v>
                </c:pt>
                <c:pt idx="45335">
                  <c:v>453.349999999732</c:v>
                </c:pt>
                <c:pt idx="45336">
                  <c:v>453.359999999732</c:v>
                </c:pt>
                <c:pt idx="45337">
                  <c:v>453.3699999997321</c:v>
                </c:pt>
                <c:pt idx="45338">
                  <c:v>453.379999999732</c:v>
                </c:pt>
                <c:pt idx="45339">
                  <c:v>453.3899999997321</c:v>
                </c:pt>
                <c:pt idx="45340">
                  <c:v>453.399999999732</c:v>
                </c:pt>
                <c:pt idx="45341">
                  <c:v>453.409999999732</c:v>
                </c:pt>
                <c:pt idx="45342">
                  <c:v>453.419999999732</c:v>
                </c:pt>
                <c:pt idx="45343">
                  <c:v>453.429999999732</c:v>
                </c:pt>
                <c:pt idx="45344">
                  <c:v>453.439999999732</c:v>
                </c:pt>
                <c:pt idx="45345">
                  <c:v>453.449999999732</c:v>
                </c:pt>
                <c:pt idx="45346">
                  <c:v>453.459999999732</c:v>
                </c:pt>
                <c:pt idx="45347">
                  <c:v>453.469999999732</c:v>
                </c:pt>
                <c:pt idx="45348">
                  <c:v>453.479999999732</c:v>
                </c:pt>
                <c:pt idx="45349">
                  <c:v>453.489999999732</c:v>
                </c:pt>
                <c:pt idx="45350">
                  <c:v>453.499999999732</c:v>
                </c:pt>
                <c:pt idx="45351">
                  <c:v>453.509999999732</c:v>
                </c:pt>
                <c:pt idx="45352">
                  <c:v>453.519999999732</c:v>
                </c:pt>
                <c:pt idx="45353">
                  <c:v>453.529999999732</c:v>
                </c:pt>
                <c:pt idx="45354">
                  <c:v>453.539999999732</c:v>
                </c:pt>
                <c:pt idx="45355">
                  <c:v>453.5499999997321</c:v>
                </c:pt>
                <c:pt idx="45356">
                  <c:v>453.5599999997321</c:v>
                </c:pt>
                <c:pt idx="45357">
                  <c:v>453.569999999732</c:v>
                </c:pt>
                <c:pt idx="45358">
                  <c:v>453.579999999732</c:v>
                </c:pt>
                <c:pt idx="45359">
                  <c:v>453.589999999732</c:v>
                </c:pt>
                <c:pt idx="45360">
                  <c:v>453.599999999732</c:v>
                </c:pt>
                <c:pt idx="45361">
                  <c:v>453.609999999732</c:v>
                </c:pt>
                <c:pt idx="45362">
                  <c:v>453.6199999997321</c:v>
                </c:pt>
                <c:pt idx="45363">
                  <c:v>453.629999999732</c:v>
                </c:pt>
                <c:pt idx="45364">
                  <c:v>453.6399999997321</c:v>
                </c:pt>
                <c:pt idx="45365">
                  <c:v>453.649999999732</c:v>
                </c:pt>
                <c:pt idx="45366">
                  <c:v>453.659999999732</c:v>
                </c:pt>
                <c:pt idx="45367">
                  <c:v>453.669999999732</c:v>
                </c:pt>
                <c:pt idx="45368">
                  <c:v>453.6799999997321</c:v>
                </c:pt>
                <c:pt idx="45369">
                  <c:v>453.689999999732</c:v>
                </c:pt>
                <c:pt idx="45370">
                  <c:v>453.699999999732</c:v>
                </c:pt>
                <c:pt idx="45371">
                  <c:v>453.709999999732</c:v>
                </c:pt>
                <c:pt idx="45372">
                  <c:v>453.719999999732</c:v>
                </c:pt>
                <c:pt idx="45373">
                  <c:v>453.729999999732</c:v>
                </c:pt>
                <c:pt idx="45374">
                  <c:v>453.739999999732</c:v>
                </c:pt>
                <c:pt idx="45375">
                  <c:v>453.749999999732</c:v>
                </c:pt>
                <c:pt idx="45376">
                  <c:v>453.759999999732</c:v>
                </c:pt>
                <c:pt idx="45377">
                  <c:v>453.769999999732</c:v>
                </c:pt>
                <c:pt idx="45378">
                  <c:v>453.779999999732</c:v>
                </c:pt>
                <c:pt idx="45379">
                  <c:v>453.789999999732</c:v>
                </c:pt>
                <c:pt idx="45380">
                  <c:v>453.7999999997321</c:v>
                </c:pt>
                <c:pt idx="45381">
                  <c:v>453.8099999997321</c:v>
                </c:pt>
                <c:pt idx="45382">
                  <c:v>453.819999999732</c:v>
                </c:pt>
                <c:pt idx="45383">
                  <c:v>453.829999999732</c:v>
                </c:pt>
                <c:pt idx="45384">
                  <c:v>453.839999999732</c:v>
                </c:pt>
                <c:pt idx="45385">
                  <c:v>453.849999999732</c:v>
                </c:pt>
                <c:pt idx="45386">
                  <c:v>453.859999999732</c:v>
                </c:pt>
                <c:pt idx="45387">
                  <c:v>453.8699999997321</c:v>
                </c:pt>
                <c:pt idx="45388">
                  <c:v>453.879999999732</c:v>
                </c:pt>
                <c:pt idx="45389">
                  <c:v>453.8899999997321</c:v>
                </c:pt>
                <c:pt idx="45390">
                  <c:v>453.899999999732</c:v>
                </c:pt>
                <c:pt idx="45391">
                  <c:v>453.909999999732</c:v>
                </c:pt>
                <c:pt idx="45392">
                  <c:v>453.919999999732</c:v>
                </c:pt>
                <c:pt idx="45393">
                  <c:v>453.929999999732</c:v>
                </c:pt>
                <c:pt idx="45394">
                  <c:v>453.939999999732</c:v>
                </c:pt>
                <c:pt idx="45395">
                  <c:v>453.949999999732</c:v>
                </c:pt>
                <c:pt idx="45396">
                  <c:v>453.959999999732</c:v>
                </c:pt>
                <c:pt idx="45397">
                  <c:v>453.969999999732</c:v>
                </c:pt>
                <c:pt idx="45398">
                  <c:v>453.979999999732</c:v>
                </c:pt>
                <c:pt idx="45399">
                  <c:v>453.989999999732</c:v>
                </c:pt>
                <c:pt idx="45400">
                  <c:v>453.999999999732</c:v>
                </c:pt>
                <c:pt idx="45401">
                  <c:v>454.009999999732</c:v>
                </c:pt>
                <c:pt idx="45402">
                  <c:v>454.019999999732</c:v>
                </c:pt>
                <c:pt idx="45403">
                  <c:v>454.029999999732</c:v>
                </c:pt>
                <c:pt idx="45404">
                  <c:v>454.039999999732</c:v>
                </c:pt>
                <c:pt idx="45405">
                  <c:v>454.0499999997321</c:v>
                </c:pt>
                <c:pt idx="45406">
                  <c:v>454.0599999997321</c:v>
                </c:pt>
                <c:pt idx="45407">
                  <c:v>454.069999999732</c:v>
                </c:pt>
                <c:pt idx="45408">
                  <c:v>454.079999999732</c:v>
                </c:pt>
                <c:pt idx="45409">
                  <c:v>454.089999999732</c:v>
                </c:pt>
                <c:pt idx="45410">
                  <c:v>454.099999999732</c:v>
                </c:pt>
                <c:pt idx="45411">
                  <c:v>454.109999999732</c:v>
                </c:pt>
                <c:pt idx="45412">
                  <c:v>454.1199999997321</c:v>
                </c:pt>
                <c:pt idx="45413">
                  <c:v>454.129999999732</c:v>
                </c:pt>
                <c:pt idx="45414">
                  <c:v>454.139999999731</c:v>
                </c:pt>
                <c:pt idx="45415">
                  <c:v>454.149999999731</c:v>
                </c:pt>
                <c:pt idx="45416">
                  <c:v>454.159999999731</c:v>
                </c:pt>
                <c:pt idx="45417">
                  <c:v>454.169999999731</c:v>
                </c:pt>
                <c:pt idx="45418">
                  <c:v>454.179999999731</c:v>
                </c:pt>
                <c:pt idx="45419">
                  <c:v>454.189999999731</c:v>
                </c:pt>
                <c:pt idx="45420">
                  <c:v>454.199999999731</c:v>
                </c:pt>
                <c:pt idx="45421">
                  <c:v>454.209999999731</c:v>
                </c:pt>
                <c:pt idx="45422">
                  <c:v>454.219999999731</c:v>
                </c:pt>
                <c:pt idx="45423">
                  <c:v>454.229999999731</c:v>
                </c:pt>
                <c:pt idx="45424">
                  <c:v>454.2399999997311</c:v>
                </c:pt>
                <c:pt idx="45425">
                  <c:v>454.249999999731</c:v>
                </c:pt>
                <c:pt idx="45426">
                  <c:v>454.259999999731</c:v>
                </c:pt>
                <c:pt idx="45427">
                  <c:v>454.269999999731</c:v>
                </c:pt>
                <c:pt idx="45428">
                  <c:v>454.279999999731</c:v>
                </c:pt>
                <c:pt idx="45429">
                  <c:v>454.289999999731</c:v>
                </c:pt>
                <c:pt idx="45430">
                  <c:v>454.2999999997311</c:v>
                </c:pt>
                <c:pt idx="45431">
                  <c:v>454.309999999731</c:v>
                </c:pt>
                <c:pt idx="45432">
                  <c:v>454.319999999731</c:v>
                </c:pt>
                <c:pt idx="45433">
                  <c:v>454.329999999731</c:v>
                </c:pt>
                <c:pt idx="45434">
                  <c:v>454.339999999731</c:v>
                </c:pt>
                <c:pt idx="45435">
                  <c:v>454.349999999731</c:v>
                </c:pt>
                <c:pt idx="45436">
                  <c:v>454.359999999731</c:v>
                </c:pt>
                <c:pt idx="45437">
                  <c:v>454.369999999731</c:v>
                </c:pt>
                <c:pt idx="45438">
                  <c:v>454.379999999731</c:v>
                </c:pt>
                <c:pt idx="45439">
                  <c:v>454.389999999731</c:v>
                </c:pt>
                <c:pt idx="45440">
                  <c:v>454.399999999731</c:v>
                </c:pt>
                <c:pt idx="45441">
                  <c:v>454.409999999731</c:v>
                </c:pt>
                <c:pt idx="45442">
                  <c:v>454.419999999731</c:v>
                </c:pt>
                <c:pt idx="45443">
                  <c:v>454.429999999731</c:v>
                </c:pt>
                <c:pt idx="45444">
                  <c:v>454.439999999731</c:v>
                </c:pt>
                <c:pt idx="45445">
                  <c:v>454.449999999731</c:v>
                </c:pt>
                <c:pt idx="45446">
                  <c:v>454.459999999731</c:v>
                </c:pt>
                <c:pt idx="45447">
                  <c:v>454.469999999731</c:v>
                </c:pt>
                <c:pt idx="45448">
                  <c:v>454.479999999731</c:v>
                </c:pt>
                <c:pt idx="45449">
                  <c:v>454.4899999997311</c:v>
                </c:pt>
                <c:pt idx="45450">
                  <c:v>454.499999999731</c:v>
                </c:pt>
                <c:pt idx="45451">
                  <c:v>454.509999999731</c:v>
                </c:pt>
                <c:pt idx="45452">
                  <c:v>454.519999999731</c:v>
                </c:pt>
                <c:pt idx="45453">
                  <c:v>454.529999999731</c:v>
                </c:pt>
                <c:pt idx="45454">
                  <c:v>454.539999999731</c:v>
                </c:pt>
                <c:pt idx="45455">
                  <c:v>454.5499999997311</c:v>
                </c:pt>
                <c:pt idx="45456">
                  <c:v>454.559999999731</c:v>
                </c:pt>
                <c:pt idx="45457">
                  <c:v>454.569999999731</c:v>
                </c:pt>
                <c:pt idx="45458">
                  <c:v>454.579999999731</c:v>
                </c:pt>
                <c:pt idx="45459">
                  <c:v>454.589999999731</c:v>
                </c:pt>
                <c:pt idx="45460">
                  <c:v>454.599999999731</c:v>
                </c:pt>
                <c:pt idx="45461">
                  <c:v>454.609999999731</c:v>
                </c:pt>
                <c:pt idx="45462">
                  <c:v>454.619999999731</c:v>
                </c:pt>
                <c:pt idx="45463">
                  <c:v>454.629999999731</c:v>
                </c:pt>
                <c:pt idx="45464">
                  <c:v>454.639999999731</c:v>
                </c:pt>
                <c:pt idx="45465">
                  <c:v>454.649999999731</c:v>
                </c:pt>
                <c:pt idx="45466">
                  <c:v>454.659999999731</c:v>
                </c:pt>
                <c:pt idx="45467">
                  <c:v>454.669999999731</c:v>
                </c:pt>
                <c:pt idx="45468">
                  <c:v>454.679999999731</c:v>
                </c:pt>
                <c:pt idx="45469">
                  <c:v>454.689999999731</c:v>
                </c:pt>
                <c:pt idx="45470">
                  <c:v>454.699999999731</c:v>
                </c:pt>
                <c:pt idx="45471">
                  <c:v>454.709999999731</c:v>
                </c:pt>
                <c:pt idx="45472">
                  <c:v>454.719999999731</c:v>
                </c:pt>
                <c:pt idx="45473">
                  <c:v>454.729999999731</c:v>
                </c:pt>
                <c:pt idx="45474">
                  <c:v>454.7399999997311</c:v>
                </c:pt>
                <c:pt idx="45475">
                  <c:v>454.749999999731</c:v>
                </c:pt>
                <c:pt idx="45476">
                  <c:v>454.759999999731</c:v>
                </c:pt>
                <c:pt idx="45477">
                  <c:v>454.769999999731</c:v>
                </c:pt>
                <c:pt idx="45478">
                  <c:v>454.779999999731</c:v>
                </c:pt>
                <c:pt idx="45479">
                  <c:v>454.789999999731</c:v>
                </c:pt>
                <c:pt idx="45480">
                  <c:v>454.7999999997311</c:v>
                </c:pt>
                <c:pt idx="45481">
                  <c:v>454.809999999731</c:v>
                </c:pt>
                <c:pt idx="45482">
                  <c:v>454.819999999731</c:v>
                </c:pt>
                <c:pt idx="45483">
                  <c:v>454.829999999731</c:v>
                </c:pt>
                <c:pt idx="45484">
                  <c:v>454.839999999731</c:v>
                </c:pt>
                <c:pt idx="45485">
                  <c:v>454.849999999731</c:v>
                </c:pt>
                <c:pt idx="45486">
                  <c:v>454.859999999731</c:v>
                </c:pt>
                <c:pt idx="45487">
                  <c:v>454.869999999731</c:v>
                </c:pt>
                <c:pt idx="45488">
                  <c:v>454.879999999731</c:v>
                </c:pt>
                <c:pt idx="45489">
                  <c:v>454.889999999731</c:v>
                </c:pt>
                <c:pt idx="45490">
                  <c:v>454.899999999731</c:v>
                </c:pt>
                <c:pt idx="45491">
                  <c:v>454.909999999731</c:v>
                </c:pt>
                <c:pt idx="45492">
                  <c:v>454.919999999731</c:v>
                </c:pt>
                <c:pt idx="45493">
                  <c:v>454.929999999731</c:v>
                </c:pt>
                <c:pt idx="45494">
                  <c:v>454.939999999731</c:v>
                </c:pt>
                <c:pt idx="45495">
                  <c:v>454.949999999731</c:v>
                </c:pt>
                <c:pt idx="45496">
                  <c:v>454.959999999731</c:v>
                </c:pt>
                <c:pt idx="45497">
                  <c:v>454.969999999731</c:v>
                </c:pt>
                <c:pt idx="45498">
                  <c:v>454.979999999731</c:v>
                </c:pt>
                <c:pt idx="45499">
                  <c:v>454.9899999997311</c:v>
                </c:pt>
                <c:pt idx="45500">
                  <c:v>454.999999999731</c:v>
                </c:pt>
                <c:pt idx="45501">
                  <c:v>455.009999999731</c:v>
                </c:pt>
                <c:pt idx="45502">
                  <c:v>455.019999999731</c:v>
                </c:pt>
                <c:pt idx="45503">
                  <c:v>455.029999999731</c:v>
                </c:pt>
                <c:pt idx="45504">
                  <c:v>455.039999999731</c:v>
                </c:pt>
                <c:pt idx="45505">
                  <c:v>455.0499999997311</c:v>
                </c:pt>
                <c:pt idx="45506">
                  <c:v>455.059999999731</c:v>
                </c:pt>
                <c:pt idx="45507">
                  <c:v>455.069999999731</c:v>
                </c:pt>
                <c:pt idx="45508">
                  <c:v>455.079999999731</c:v>
                </c:pt>
                <c:pt idx="45509">
                  <c:v>455.089999999731</c:v>
                </c:pt>
                <c:pt idx="45510">
                  <c:v>455.099999999731</c:v>
                </c:pt>
                <c:pt idx="45511">
                  <c:v>455.109999999731</c:v>
                </c:pt>
                <c:pt idx="45512">
                  <c:v>455.119999999731</c:v>
                </c:pt>
                <c:pt idx="45513">
                  <c:v>455.129999999731</c:v>
                </c:pt>
                <c:pt idx="45514">
                  <c:v>455.139999999731</c:v>
                </c:pt>
                <c:pt idx="45515">
                  <c:v>455.149999999731</c:v>
                </c:pt>
                <c:pt idx="45516">
                  <c:v>455.159999999731</c:v>
                </c:pt>
                <c:pt idx="45517">
                  <c:v>455.169999999731</c:v>
                </c:pt>
                <c:pt idx="45518">
                  <c:v>455.179999999731</c:v>
                </c:pt>
                <c:pt idx="45519">
                  <c:v>455.189999999731</c:v>
                </c:pt>
                <c:pt idx="45520">
                  <c:v>455.199999999731</c:v>
                </c:pt>
                <c:pt idx="45521">
                  <c:v>455.209999999731</c:v>
                </c:pt>
                <c:pt idx="45522">
                  <c:v>455.219999999731</c:v>
                </c:pt>
                <c:pt idx="45523">
                  <c:v>455.229999999731</c:v>
                </c:pt>
                <c:pt idx="45524">
                  <c:v>455.23999999973</c:v>
                </c:pt>
                <c:pt idx="45525">
                  <c:v>455.24999999973</c:v>
                </c:pt>
                <c:pt idx="45526">
                  <c:v>455.25999999973</c:v>
                </c:pt>
                <c:pt idx="45527">
                  <c:v>455.26999999973</c:v>
                </c:pt>
                <c:pt idx="45528">
                  <c:v>455.27999999973</c:v>
                </c:pt>
                <c:pt idx="45529">
                  <c:v>455.28999999973</c:v>
                </c:pt>
                <c:pt idx="45530">
                  <c:v>455.29999999973</c:v>
                </c:pt>
                <c:pt idx="45531">
                  <c:v>455.30999999973</c:v>
                </c:pt>
                <c:pt idx="45532">
                  <c:v>455.31999999973</c:v>
                </c:pt>
                <c:pt idx="45533">
                  <c:v>455.32999999973</c:v>
                </c:pt>
                <c:pt idx="45534">
                  <c:v>455.3399999997301</c:v>
                </c:pt>
                <c:pt idx="45535">
                  <c:v>455.34999999973</c:v>
                </c:pt>
                <c:pt idx="45536">
                  <c:v>455.35999999973</c:v>
                </c:pt>
                <c:pt idx="45537">
                  <c:v>455.36999999973</c:v>
                </c:pt>
                <c:pt idx="45538">
                  <c:v>455.37999999973</c:v>
                </c:pt>
                <c:pt idx="45539">
                  <c:v>455.38999999973</c:v>
                </c:pt>
                <c:pt idx="45540">
                  <c:v>455.3999999997301</c:v>
                </c:pt>
                <c:pt idx="45541">
                  <c:v>455.40999999973</c:v>
                </c:pt>
                <c:pt idx="45542">
                  <c:v>455.41999999973</c:v>
                </c:pt>
                <c:pt idx="45543">
                  <c:v>455.42999999973</c:v>
                </c:pt>
                <c:pt idx="45544">
                  <c:v>455.43999999973</c:v>
                </c:pt>
                <c:pt idx="45545">
                  <c:v>455.44999999973</c:v>
                </c:pt>
                <c:pt idx="45546">
                  <c:v>455.45999999973</c:v>
                </c:pt>
                <c:pt idx="45547">
                  <c:v>455.46999999973</c:v>
                </c:pt>
                <c:pt idx="45548">
                  <c:v>455.47999999973</c:v>
                </c:pt>
                <c:pt idx="45549">
                  <c:v>455.48999999973</c:v>
                </c:pt>
                <c:pt idx="45550">
                  <c:v>455.49999999973</c:v>
                </c:pt>
                <c:pt idx="45551">
                  <c:v>455.50999999973</c:v>
                </c:pt>
                <c:pt idx="45552">
                  <c:v>455.51999999973</c:v>
                </c:pt>
                <c:pt idx="45553">
                  <c:v>455.52999999973</c:v>
                </c:pt>
                <c:pt idx="45554">
                  <c:v>455.53999999973</c:v>
                </c:pt>
                <c:pt idx="45555">
                  <c:v>455.54999999973</c:v>
                </c:pt>
                <c:pt idx="45556">
                  <c:v>455.55999999973</c:v>
                </c:pt>
                <c:pt idx="45557">
                  <c:v>455.56999999973</c:v>
                </c:pt>
                <c:pt idx="45558">
                  <c:v>455.57999999973</c:v>
                </c:pt>
                <c:pt idx="45559">
                  <c:v>455.5899999997301</c:v>
                </c:pt>
                <c:pt idx="45560">
                  <c:v>455.59999999973</c:v>
                </c:pt>
                <c:pt idx="45561">
                  <c:v>455.60999999973</c:v>
                </c:pt>
                <c:pt idx="45562">
                  <c:v>455.61999999973</c:v>
                </c:pt>
                <c:pt idx="45563">
                  <c:v>455.62999999973</c:v>
                </c:pt>
                <c:pt idx="45564">
                  <c:v>455.63999999973</c:v>
                </c:pt>
                <c:pt idx="45565">
                  <c:v>455.6499999997301</c:v>
                </c:pt>
                <c:pt idx="45566">
                  <c:v>455.65999999973</c:v>
                </c:pt>
                <c:pt idx="45567">
                  <c:v>455.66999999973</c:v>
                </c:pt>
                <c:pt idx="45568">
                  <c:v>455.67999999973</c:v>
                </c:pt>
                <c:pt idx="45569">
                  <c:v>455.68999999973</c:v>
                </c:pt>
                <c:pt idx="45570">
                  <c:v>455.69999999973</c:v>
                </c:pt>
                <c:pt idx="45571">
                  <c:v>455.70999999973</c:v>
                </c:pt>
                <c:pt idx="45572">
                  <c:v>455.71999999973</c:v>
                </c:pt>
                <c:pt idx="45573">
                  <c:v>455.72999999973</c:v>
                </c:pt>
                <c:pt idx="45574">
                  <c:v>455.73999999973</c:v>
                </c:pt>
                <c:pt idx="45575">
                  <c:v>455.74999999973</c:v>
                </c:pt>
                <c:pt idx="45576">
                  <c:v>455.75999999973</c:v>
                </c:pt>
                <c:pt idx="45577">
                  <c:v>455.76999999973</c:v>
                </c:pt>
                <c:pt idx="45578">
                  <c:v>455.77999999973</c:v>
                </c:pt>
                <c:pt idx="45579">
                  <c:v>455.78999999973</c:v>
                </c:pt>
                <c:pt idx="45580">
                  <c:v>455.79999999973</c:v>
                </c:pt>
                <c:pt idx="45581">
                  <c:v>455.80999999973</c:v>
                </c:pt>
                <c:pt idx="45582">
                  <c:v>455.81999999973</c:v>
                </c:pt>
                <c:pt idx="45583">
                  <c:v>455.82999999973</c:v>
                </c:pt>
                <c:pt idx="45584">
                  <c:v>455.8399999997301</c:v>
                </c:pt>
                <c:pt idx="45585">
                  <c:v>455.84999999973</c:v>
                </c:pt>
                <c:pt idx="45586">
                  <c:v>455.85999999973</c:v>
                </c:pt>
                <c:pt idx="45587">
                  <c:v>455.86999999973</c:v>
                </c:pt>
                <c:pt idx="45588">
                  <c:v>455.87999999973</c:v>
                </c:pt>
                <c:pt idx="45589">
                  <c:v>455.88999999973</c:v>
                </c:pt>
                <c:pt idx="45590">
                  <c:v>455.8999999997301</c:v>
                </c:pt>
                <c:pt idx="45591">
                  <c:v>455.90999999973</c:v>
                </c:pt>
                <c:pt idx="45592">
                  <c:v>455.91999999973</c:v>
                </c:pt>
                <c:pt idx="45593">
                  <c:v>455.92999999973</c:v>
                </c:pt>
                <c:pt idx="45594">
                  <c:v>455.93999999973</c:v>
                </c:pt>
                <c:pt idx="45595">
                  <c:v>455.94999999973</c:v>
                </c:pt>
                <c:pt idx="45596">
                  <c:v>455.95999999973</c:v>
                </c:pt>
                <c:pt idx="45597">
                  <c:v>455.96999999973</c:v>
                </c:pt>
                <c:pt idx="45598">
                  <c:v>455.97999999973</c:v>
                </c:pt>
                <c:pt idx="45599">
                  <c:v>455.98999999973</c:v>
                </c:pt>
                <c:pt idx="45600">
                  <c:v>455.99999999973</c:v>
                </c:pt>
                <c:pt idx="45601">
                  <c:v>456.00999999973</c:v>
                </c:pt>
                <c:pt idx="45602">
                  <c:v>456.01999999973</c:v>
                </c:pt>
                <c:pt idx="45603">
                  <c:v>456.02999999973</c:v>
                </c:pt>
                <c:pt idx="45604">
                  <c:v>456.03999999973</c:v>
                </c:pt>
                <c:pt idx="45605">
                  <c:v>456.04999999973</c:v>
                </c:pt>
                <c:pt idx="45606">
                  <c:v>456.05999999973</c:v>
                </c:pt>
                <c:pt idx="45607">
                  <c:v>456.06999999973</c:v>
                </c:pt>
                <c:pt idx="45608">
                  <c:v>456.07999999973</c:v>
                </c:pt>
                <c:pt idx="45609">
                  <c:v>456.0899999997301</c:v>
                </c:pt>
                <c:pt idx="45610">
                  <c:v>456.09999999973</c:v>
                </c:pt>
                <c:pt idx="45611">
                  <c:v>456.10999999973</c:v>
                </c:pt>
                <c:pt idx="45612">
                  <c:v>456.11999999973</c:v>
                </c:pt>
                <c:pt idx="45613">
                  <c:v>456.12999999973</c:v>
                </c:pt>
                <c:pt idx="45614">
                  <c:v>456.13999999973</c:v>
                </c:pt>
                <c:pt idx="45615">
                  <c:v>456.1499999997301</c:v>
                </c:pt>
                <c:pt idx="45616">
                  <c:v>456.15999999973</c:v>
                </c:pt>
                <c:pt idx="45617">
                  <c:v>456.16999999973</c:v>
                </c:pt>
                <c:pt idx="45618">
                  <c:v>456.17999999973</c:v>
                </c:pt>
                <c:pt idx="45619">
                  <c:v>456.18999999973</c:v>
                </c:pt>
                <c:pt idx="45620">
                  <c:v>456.19999999973</c:v>
                </c:pt>
                <c:pt idx="45621">
                  <c:v>456.20999999973</c:v>
                </c:pt>
                <c:pt idx="45622">
                  <c:v>456.21999999973</c:v>
                </c:pt>
                <c:pt idx="45623">
                  <c:v>456.22999999973</c:v>
                </c:pt>
                <c:pt idx="45624">
                  <c:v>456.23999999973</c:v>
                </c:pt>
                <c:pt idx="45625">
                  <c:v>456.24999999973</c:v>
                </c:pt>
                <c:pt idx="45626">
                  <c:v>456.25999999973</c:v>
                </c:pt>
                <c:pt idx="45627">
                  <c:v>456.26999999973</c:v>
                </c:pt>
                <c:pt idx="45628">
                  <c:v>456.27999999973</c:v>
                </c:pt>
                <c:pt idx="45629">
                  <c:v>456.28999999973</c:v>
                </c:pt>
                <c:pt idx="45630">
                  <c:v>456.29999999973</c:v>
                </c:pt>
                <c:pt idx="45631">
                  <c:v>456.30999999973</c:v>
                </c:pt>
                <c:pt idx="45632">
                  <c:v>456.31999999973</c:v>
                </c:pt>
                <c:pt idx="45633">
                  <c:v>456.32999999973</c:v>
                </c:pt>
                <c:pt idx="45634">
                  <c:v>456.339999999729</c:v>
                </c:pt>
                <c:pt idx="45635">
                  <c:v>456.3499999997291</c:v>
                </c:pt>
                <c:pt idx="45636">
                  <c:v>456.359999999729</c:v>
                </c:pt>
                <c:pt idx="45637">
                  <c:v>456.369999999729</c:v>
                </c:pt>
                <c:pt idx="45638">
                  <c:v>456.379999999729</c:v>
                </c:pt>
                <c:pt idx="45639">
                  <c:v>456.389999999729</c:v>
                </c:pt>
                <c:pt idx="45640">
                  <c:v>456.399999999729</c:v>
                </c:pt>
                <c:pt idx="45641">
                  <c:v>456.409999999729</c:v>
                </c:pt>
                <c:pt idx="45642">
                  <c:v>456.419999999729</c:v>
                </c:pt>
                <c:pt idx="45643">
                  <c:v>456.429999999729</c:v>
                </c:pt>
                <c:pt idx="45644">
                  <c:v>456.439999999729</c:v>
                </c:pt>
                <c:pt idx="45645">
                  <c:v>456.449999999729</c:v>
                </c:pt>
                <c:pt idx="45646">
                  <c:v>456.459999999729</c:v>
                </c:pt>
                <c:pt idx="45647">
                  <c:v>456.469999999729</c:v>
                </c:pt>
                <c:pt idx="45648">
                  <c:v>456.479999999729</c:v>
                </c:pt>
                <c:pt idx="45649">
                  <c:v>456.489999999729</c:v>
                </c:pt>
                <c:pt idx="45650">
                  <c:v>456.499999999729</c:v>
                </c:pt>
                <c:pt idx="45651">
                  <c:v>456.509999999729</c:v>
                </c:pt>
                <c:pt idx="45652">
                  <c:v>456.519999999729</c:v>
                </c:pt>
                <c:pt idx="45653">
                  <c:v>456.529999999729</c:v>
                </c:pt>
                <c:pt idx="45654">
                  <c:v>456.539999999729</c:v>
                </c:pt>
                <c:pt idx="45655">
                  <c:v>456.549999999729</c:v>
                </c:pt>
                <c:pt idx="45656">
                  <c:v>456.559999999729</c:v>
                </c:pt>
                <c:pt idx="45657">
                  <c:v>456.569999999729</c:v>
                </c:pt>
                <c:pt idx="45658">
                  <c:v>456.579999999729</c:v>
                </c:pt>
                <c:pt idx="45659">
                  <c:v>456.589999999729</c:v>
                </c:pt>
                <c:pt idx="45660">
                  <c:v>456.5999999997291</c:v>
                </c:pt>
                <c:pt idx="45661">
                  <c:v>456.609999999729</c:v>
                </c:pt>
                <c:pt idx="45662">
                  <c:v>456.619999999729</c:v>
                </c:pt>
                <c:pt idx="45663">
                  <c:v>456.629999999729</c:v>
                </c:pt>
                <c:pt idx="45664">
                  <c:v>456.639999999729</c:v>
                </c:pt>
                <c:pt idx="45665">
                  <c:v>456.649999999729</c:v>
                </c:pt>
                <c:pt idx="45666">
                  <c:v>456.659999999729</c:v>
                </c:pt>
                <c:pt idx="45667">
                  <c:v>456.6699999997291</c:v>
                </c:pt>
                <c:pt idx="45668">
                  <c:v>456.679999999729</c:v>
                </c:pt>
                <c:pt idx="45669">
                  <c:v>456.6899999997291</c:v>
                </c:pt>
                <c:pt idx="45670">
                  <c:v>456.699999999729</c:v>
                </c:pt>
                <c:pt idx="45671">
                  <c:v>456.709999999729</c:v>
                </c:pt>
                <c:pt idx="45672">
                  <c:v>456.719999999729</c:v>
                </c:pt>
                <c:pt idx="45673">
                  <c:v>456.729999999729</c:v>
                </c:pt>
                <c:pt idx="45674">
                  <c:v>456.739999999729</c:v>
                </c:pt>
                <c:pt idx="45675">
                  <c:v>456.7499999997291</c:v>
                </c:pt>
                <c:pt idx="45676">
                  <c:v>456.759999999729</c:v>
                </c:pt>
                <c:pt idx="45677">
                  <c:v>456.769999999729</c:v>
                </c:pt>
                <c:pt idx="45678">
                  <c:v>456.779999999729</c:v>
                </c:pt>
                <c:pt idx="45679">
                  <c:v>456.789999999729</c:v>
                </c:pt>
                <c:pt idx="45680">
                  <c:v>456.799999999729</c:v>
                </c:pt>
                <c:pt idx="45681">
                  <c:v>456.809999999729</c:v>
                </c:pt>
                <c:pt idx="45682">
                  <c:v>456.819999999729</c:v>
                </c:pt>
                <c:pt idx="45683">
                  <c:v>456.829999999729</c:v>
                </c:pt>
                <c:pt idx="45684">
                  <c:v>456.839999999729</c:v>
                </c:pt>
                <c:pt idx="45685">
                  <c:v>456.8499999997291</c:v>
                </c:pt>
                <c:pt idx="45686">
                  <c:v>456.859999999729</c:v>
                </c:pt>
                <c:pt idx="45687">
                  <c:v>456.869999999729</c:v>
                </c:pt>
                <c:pt idx="45688">
                  <c:v>456.879999999729</c:v>
                </c:pt>
                <c:pt idx="45689">
                  <c:v>456.889999999729</c:v>
                </c:pt>
                <c:pt idx="45690">
                  <c:v>456.899999999729</c:v>
                </c:pt>
                <c:pt idx="45691">
                  <c:v>456.909999999729</c:v>
                </c:pt>
                <c:pt idx="45692">
                  <c:v>456.919999999729</c:v>
                </c:pt>
                <c:pt idx="45693">
                  <c:v>456.929999999729</c:v>
                </c:pt>
                <c:pt idx="45694">
                  <c:v>456.939999999729</c:v>
                </c:pt>
                <c:pt idx="45695">
                  <c:v>456.949999999729</c:v>
                </c:pt>
                <c:pt idx="45696">
                  <c:v>456.959999999729</c:v>
                </c:pt>
                <c:pt idx="45697">
                  <c:v>456.969999999729</c:v>
                </c:pt>
                <c:pt idx="45698">
                  <c:v>456.979999999729</c:v>
                </c:pt>
                <c:pt idx="45699">
                  <c:v>456.989999999729</c:v>
                </c:pt>
                <c:pt idx="45700">
                  <c:v>456.999999999729</c:v>
                </c:pt>
                <c:pt idx="45701">
                  <c:v>457.009999999729</c:v>
                </c:pt>
                <c:pt idx="45702">
                  <c:v>457.019999999729</c:v>
                </c:pt>
                <c:pt idx="45703">
                  <c:v>457.029999999729</c:v>
                </c:pt>
                <c:pt idx="45704">
                  <c:v>457.039999999729</c:v>
                </c:pt>
                <c:pt idx="45705">
                  <c:v>457.049999999729</c:v>
                </c:pt>
                <c:pt idx="45706">
                  <c:v>457.059999999729</c:v>
                </c:pt>
                <c:pt idx="45707">
                  <c:v>457.069999999729</c:v>
                </c:pt>
                <c:pt idx="45708">
                  <c:v>457.079999999729</c:v>
                </c:pt>
                <c:pt idx="45709">
                  <c:v>457.089999999729</c:v>
                </c:pt>
                <c:pt idx="45710">
                  <c:v>457.0999999997291</c:v>
                </c:pt>
                <c:pt idx="45711">
                  <c:v>457.109999999729</c:v>
                </c:pt>
                <c:pt idx="45712">
                  <c:v>457.119999999729</c:v>
                </c:pt>
                <c:pt idx="45713">
                  <c:v>457.129999999729</c:v>
                </c:pt>
                <c:pt idx="45714">
                  <c:v>457.139999999729</c:v>
                </c:pt>
                <c:pt idx="45715">
                  <c:v>457.149999999729</c:v>
                </c:pt>
                <c:pt idx="45716">
                  <c:v>457.159999999729</c:v>
                </c:pt>
                <c:pt idx="45717">
                  <c:v>457.1699999997291</c:v>
                </c:pt>
                <c:pt idx="45718">
                  <c:v>457.179999999729</c:v>
                </c:pt>
                <c:pt idx="45719">
                  <c:v>457.1899999997291</c:v>
                </c:pt>
                <c:pt idx="45720">
                  <c:v>457.199999999729</c:v>
                </c:pt>
                <c:pt idx="45721">
                  <c:v>457.209999999729</c:v>
                </c:pt>
                <c:pt idx="45722">
                  <c:v>457.219999999729</c:v>
                </c:pt>
                <c:pt idx="45723">
                  <c:v>457.229999999729</c:v>
                </c:pt>
                <c:pt idx="45724">
                  <c:v>457.239999999729</c:v>
                </c:pt>
                <c:pt idx="45725">
                  <c:v>457.2499999997291</c:v>
                </c:pt>
                <c:pt idx="45726">
                  <c:v>457.259999999729</c:v>
                </c:pt>
                <c:pt idx="45727">
                  <c:v>457.269999999729</c:v>
                </c:pt>
                <c:pt idx="45728">
                  <c:v>457.279999999729</c:v>
                </c:pt>
                <c:pt idx="45729">
                  <c:v>457.289999999729</c:v>
                </c:pt>
                <c:pt idx="45730">
                  <c:v>457.299999999729</c:v>
                </c:pt>
                <c:pt idx="45731">
                  <c:v>457.309999999729</c:v>
                </c:pt>
                <c:pt idx="45732">
                  <c:v>457.319999999729</c:v>
                </c:pt>
                <c:pt idx="45733">
                  <c:v>457.329999999729</c:v>
                </c:pt>
                <c:pt idx="45734">
                  <c:v>457.339999999729</c:v>
                </c:pt>
                <c:pt idx="45735">
                  <c:v>457.3499999997291</c:v>
                </c:pt>
                <c:pt idx="45736">
                  <c:v>457.359999999729</c:v>
                </c:pt>
                <c:pt idx="45737">
                  <c:v>457.369999999729</c:v>
                </c:pt>
                <c:pt idx="45738">
                  <c:v>457.379999999729</c:v>
                </c:pt>
                <c:pt idx="45739">
                  <c:v>457.389999999729</c:v>
                </c:pt>
                <c:pt idx="45740">
                  <c:v>457.399999999729</c:v>
                </c:pt>
                <c:pt idx="45741">
                  <c:v>457.409999999729</c:v>
                </c:pt>
                <c:pt idx="45742">
                  <c:v>457.419999999729</c:v>
                </c:pt>
                <c:pt idx="45743">
                  <c:v>457.429999999729</c:v>
                </c:pt>
                <c:pt idx="45744">
                  <c:v>457.439999999728</c:v>
                </c:pt>
                <c:pt idx="45745">
                  <c:v>457.449999999728</c:v>
                </c:pt>
                <c:pt idx="45746">
                  <c:v>457.459999999728</c:v>
                </c:pt>
                <c:pt idx="45747">
                  <c:v>457.469999999728</c:v>
                </c:pt>
                <c:pt idx="45748">
                  <c:v>457.479999999728</c:v>
                </c:pt>
                <c:pt idx="45749">
                  <c:v>457.489999999728</c:v>
                </c:pt>
                <c:pt idx="45750">
                  <c:v>457.499999999728</c:v>
                </c:pt>
                <c:pt idx="45751">
                  <c:v>457.509999999728</c:v>
                </c:pt>
                <c:pt idx="45752">
                  <c:v>457.519999999728</c:v>
                </c:pt>
                <c:pt idx="45753">
                  <c:v>457.529999999728</c:v>
                </c:pt>
                <c:pt idx="45754">
                  <c:v>457.539999999728</c:v>
                </c:pt>
                <c:pt idx="45755">
                  <c:v>457.549999999728</c:v>
                </c:pt>
                <c:pt idx="45756">
                  <c:v>457.559999999728</c:v>
                </c:pt>
                <c:pt idx="45757">
                  <c:v>457.569999999728</c:v>
                </c:pt>
                <c:pt idx="45758">
                  <c:v>457.579999999728</c:v>
                </c:pt>
                <c:pt idx="45759">
                  <c:v>457.589999999728</c:v>
                </c:pt>
                <c:pt idx="45760">
                  <c:v>457.5999999997281</c:v>
                </c:pt>
                <c:pt idx="45761">
                  <c:v>457.609999999728</c:v>
                </c:pt>
                <c:pt idx="45762">
                  <c:v>457.619999999728</c:v>
                </c:pt>
                <c:pt idx="45763">
                  <c:v>457.629999999728</c:v>
                </c:pt>
                <c:pt idx="45764">
                  <c:v>457.639999999728</c:v>
                </c:pt>
                <c:pt idx="45765">
                  <c:v>457.649999999728</c:v>
                </c:pt>
                <c:pt idx="45766">
                  <c:v>457.659999999728</c:v>
                </c:pt>
                <c:pt idx="45767">
                  <c:v>457.669999999728</c:v>
                </c:pt>
                <c:pt idx="45768">
                  <c:v>457.679999999728</c:v>
                </c:pt>
                <c:pt idx="45769">
                  <c:v>457.689999999728</c:v>
                </c:pt>
                <c:pt idx="45770">
                  <c:v>457.699999999728</c:v>
                </c:pt>
                <c:pt idx="45771">
                  <c:v>457.709999999728</c:v>
                </c:pt>
                <c:pt idx="45772">
                  <c:v>457.719999999728</c:v>
                </c:pt>
                <c:pt idx="45773">
                  <c:v>457.729999999728</c:v>
                </c:pt>
                <c:pt idx="45774">
                  <c:v>457.739999999728</c:v>
                </c:pt>
                <c:pt idx="45775">
                  <c:v>457.749999999728</c:v>
                </c:pt>
                <c:pt idx="45776">
                  <c:v>457.759999999728</c:v>
                </c:pt>
                <c:pt idx="45777">
                  <c:v>457.769999999728</c:v>
                </c:pt>
                <c:pt idx="45778">
                  <c:v>457.779999999728</c:v>
                </c:pt>
                <c:pt idx="45779">
                  <c:v>457.789999999728</c:v>
                </c:pt>
                <c:pt idx="45780">
                  <c:v>457.799999999728</c:v>
                </c:pt>
                <c:pt idx="45781">
                  <c:v>457.809999999728</c:v>
                </c:pt>
                <c:pt idx="45782">
                  <c:v>457.819999999728</c:v>
                </c:pt>
                <c:pt idx="45783">
                  <c:v>457.829999999728</c:v>
                </c:pt>
                <c:pt idx="45784">
                  <c:v>457.839999999728</c:v>
                </c:pt>
                <c:pt idx="45785">
                  <c:v>457.8499999997281</c:v>
                </c:pt>
                <c:pt idx="45786">
                  <c:v>457.859999999728</c:v>
                </c:pt>
                <c:pt idx="45787">
                  <c:v>457.869999999728</c:v>
                </c:pt>
                <c:pt idx="45788">
                  <c:v>457.879999999728</c:v>
                </c:pt>
                <c:pt idx="45789">
                  <c:v>457.889999999728</c:v>
                </c:pt>
                <c:pt idx="45790">
                  <c:v>457.899999999728</c:v>
                </c:pt>
                <c:pt idx="45791">
                  <c:v>457.909999999728</c:v>
                </c:pt>
                <c:pt idx="45792">
                  <c:v>457.919999999728</c:v>
                </c:pt>
                <c:pt idx="45793">
                  <c:v>457.929999999728</c:v>
                </c:pt>
                <c:pt idx="45794">
                  <c:v>457.939999999728</c:v>
                </c:pt>
                <c:pt idx="45795">
                  <c:v>457.949999999728</c:v>
                </c:pt>
                <c:pt idx="45796">
                  <c:v>457.959999999728</c:v>
                </c:pt>
                <c:pt idx="45797">
                  <c:v>457.969999999728</c:v>
                </c:pt>
                <c:pt idx="45798">
                  <c:v>457.979999999728</c:v>
                </c:pt>
                <c:pt idx="45799">
                  <c:v>457.989999999728</c:v>
                </c:pt>
                <c:pt idx="45800">
                  <c:v>457.999999999728</c:v>
                </c:pt>
                <c:pt idx="45801">
                  <c:v>458.009999999728</c:v>
                </c:pt>
                <c:pt idx="45802">
                  <c:v>458.019999999728</c:v>
                </c:pt>
                <c:pt idx="45803">
                  <c:v>458.029999999728</c:v>
                </c:pt>
                <c:pt idx="45804">
                  <c:v>458.039999999728</c:v>
                </c:pt>
                <c:pt idx="45805">
                  <c:v>458.049999999728</c:v>
                </c:pt>
                <c:pt idx="45806">
                  <c:v>458.059999999728</c:v>
                </c:pt>
                <c:pt idx="45807">
                  <c:v>458.069999999728</c:v>
                </c:pt>
                <c:pt idx="45808">
                  <c:v>458.079999999728</c:v>
                </c:pt>
                <c:pt idx="45809">
                  <c:v>458.089999999728</c:v>
                </c:pt>
                <c:pt idx="45810">
                  <c:v>458.0999999997281</c:v>
                </c:pt>
                <c:pt idx="45811">
                  <c:v>458.109999999728</c:v>
                </c:pt>
                <c:pt idx="45812">
                  <c:v>458.119999999728</c:v>
                </c:pt>
                <c:pt idx="45813">
                  <c:v>458.129999999728</c:v>
                </c:pt>
                <c:pt idx="45814">
                  <c:v>458.139999999728</c:v>
                </c:pt>
                <c:pt idx="45815">
                  <c:v>458.149999999728</c:v>
                </c:pt>
                <c:pt idx="45816">
                  <c:v>458.159999999728</c:v>
                </c:pt>
                <c:pt idx="45817">
                  <c:v>458.169999999728</c:v>
                </c:pt>
                <c:pt idx="45818">
                  <c:v>458.179999999728</c:v>
                </c:pt>
                <c:pt idx="45819">
                  <c:v>458.189999999728</c:v>
                </c:pt>
                <c:pt idx="45820">
                  <c:v>458.199999999728</c:v>
                </c:pt>
                <c:pt idx="45821">
                  <c:v>458.209999999728</c:v>
                </c:pt>
                <c:pt idx="45822">
                  <c:v>458.219999999728</c:v>
                </c:pt>
                <c:pt idx="45823">
                  <c:v>458.229999999728</c:v>
                </c:pt>
                <c:pt idx="45824">
                  <c:v>458.239999999728</c:v>
                </c:pt>
                <c:pt idx="45825">
                  <c:v>458.249999999728</c:v>
                </c:pt>
                <c:pt idx="45826">
                  <c:v>458.259999999728</c:v>
                </c:pt>
                <c:pt idx="45827">
                  <c:v>458.269999999728</c:v>
                </c:pt>
                <c:pt idx="45828">
                  <c:v>458.279999999728</c:v>
                </c:pt>
                <c:pt idx="45829">
                  <c:v>458.289999999728</c:v>
                </c:pt>
                <c:pt idx="45830">
                  <c:v>458.299999999728</c:v>
                </c:pt>
                <c:pt idx="45831">
                  <c:v>458.309999999728</c:v>
                </c:pt>
                <c:pt idx="45832">
                  <c:v>458.319999999728</c:v>
                </c:pt>
                <c:pt idx="45833">
                  <c:v>458.329999999728</c:v>
                </c:pt>
                <c:pt idx="45834">
                  <c:v>458.339999999728</c:v>
                </c:pt>
                <c:pt idx="45835">
                  <c:v>458.3499999997281</c:v>
                </c:pt>
                <c:pt idx="45836">
                  <c:v>458.359999999728</c:v>
                </c:pt>
                <c:pt idx="45837">
                  <c:v>458.369999999728</c:v>
                </c:pt>
                <c:pt idx="45838">
                  <c:v>458.379999999728</c:v>
                </c:pt>
                <c:pt idx="45839">
                  <c:v>458.389999999728</c:v>
                </c:pt>
                <c:pt idx="45840">
                  <c:v>458.399999999728</c:v>
                </c:pt>
                <c:pt idx="45841">
                  <c:v>458.409999999728</c:v>
                </c:pt>
                <c:pt idx="45842">
                  <c:v>458.419999999728</c:v>
                </c:pt>
                <c:pt idx="45843">
                  <c:v>458.429999999728</c:v>
                </c:pt>
                <c:pt idx="45844">
                  <c:v>458.439999999728</c:v>
                </c:pt>
                <c:pt idx="45845">
                  <c:v>458.449999999728</c:v>
                </c:pt>
                <c:pt idx="45846">
                  <c:v>458.459999999728</c:v>
                </c:pt>
                <c:pt idx="45847">
                  <c:v>458.469999999728</c:v>
                </c:pt>
                <c:pt idx="45848">
                  <c:v>458.479999999728</c:v>
                </c:pt>
                <c:pt idx="45849">
                  <c:v>458.489999999728</c:v>
                </c:pt>
                <c:pt idx="45850">
                  <c:v>458.499999999728</c:v>
                </c:pt>
                <c:pt idx="45851">
                  <c:v>458.509999999728</c:v>
                </c:pt>
                <c:pt idx="45852">
                  <c:v>458.519999999728</c:v>
                </c:pt>
                <c:pt idx="45853">
                  <c:v>458.529999999728</c:v>
                </c:pt>
                <c:pt idx="45854">
                  <c:v>458.539999999727</c:v>
                </c:pt>
                <c:pt idx="45855">
                  <c:v>458.5499999997271</c:v>
                </c:pt>
                <c:pt idx="45856">
                  <c:v>458.559999999727</c:v>
                </c:pt>
                <c:pt idx="45857">
                  <c:v>458.569999999727</c:v>
                </c:pt>
                <c:pt idx="45858">
                  <c:v>458.579999999727</c:v>
                </c:pt>
                <c:pt idx="45859">
                  <c:v>458.589999999727</c:v>
                </c:pt>
                <c:pt idx="45860">
                  <c:v>458.599999999727</c:v>
                </c:pt>
                <c:pt idx="45861">
                  <c:v>458.6099999997271</c:v>
                </c:pt>
                <c:pt idx="45862">
                  <c:v>458.6199999997271</c:v>
                </c:pt>
                <c:pt idx="45863">
                  <c:v>458.629999999727</c:v>
                </c:pt>
                <c:pt idx="45864">
                  <c:v>458.639999999727</c:v>
                </c:pt>
                <c:pt idx="45865">
                  <c:v>458.649999999727</c:v>
                </c:pt>
                <c:pt idx="45866">
                  <c:v>458.659999999727</c:v>
                </c:pt>
                <c:pt idx="45867">
                  <c:v>458.669999999727</c:v>
                </c:pt>
                <c:pt idx="45868">
                  <c:v>458.6799999997271</c:v>
                </c:pt>
                <c:pt idx="45869">
                  <c:v>458.689999999727</c:v>
                </c:pt>
                <c:pt idx="45870">
                  <c:v>458.6999999997271</c:v>
                </c:pt>
                <c:pt idx="45871">
                  <c:v>458.709999999727</c:v>
                </c:pt>
                <c:pt idx="45872">
                  <c:v>458.719999999727</c:v>
                </c:pt>
                <c:pt idx="45873">
                  <c:v>458.729999999727</c:v>
                </c:pt>
                <c:pt idx="45874">
                  <c:v>458.739999999727</c:v>
                </c:pt>
                <c:pt idx="45875">
                  <c:v>458.749999999727</c:v>
                </c:pt>
                <c:pt idx="45876">
                  <c:v>458.759999999727</c:v>
                </c:pt>
                <c:pt idx="45877">
                  <c:v>458.769999999727</c:v>
                </c:pt>
                <c:pt idx="45878">
                  <c:v>458.779999999727</c:v>
                </c:pt>
                <c:pt idx="45879">
                  <c:v>458.789999999727</c:v>
                </c:pt>
                <c:pt idx="45880">
                  <c:v>458.799999999727</c:v>
                </c:pt>
                <c:pt idx="45881">
                  <c:v>458.809999999727</c:v>
                </c:pt>
                <c:pt idx="45882">
                  <c:v>458.819999999727</c:v>
                </c:pt>
                <c:pt idx="45883">
                  <c:v>458.829999999727</c:v>
                </c:pt>
                <c:pt idx="45884">
                  <c:v>458.839999999727</c:v>
                </c:pt>
                <c:pt idx="45885">
                  <c:v>458.849999999727</c:v>
                </c:pt>
                <c:pt idx="45886">
                  <c:v>458.8599999997271</c:v>
                </c:pt>
                <c:pt idx="45887">
                  <c:v>458.8699999997271</c:v>
                </c:pt>
                <c:pt idx="45888">
                  <c:v>458.879999999727</c:v>
                </c:pt>
                <c:pt idx="45889">
                  <c:v>458.889999999727</c:v>
                </c:pt>
                <c:pt idx="45890">
                  <c:v>458.899999999727</c:v>
                </c:pt>
                <c:pt idx="45891">
                  <c:v>458.909999999727</c:v>
                </c:pt>
                <c:pt idx="45892">
                  <c:v>458.919999999727</c:v>
                </c:pt>
                <c:pt idx="45893">
                  <c:v>458.929999999727</c:v>
                </c:pt>
                <c:pt idx="45894">
                  <c:v>458.939999999727</c:v>
                </c:pt>
                <c:pt idx="45895">
                  <c:v>458.9499999997271</c:v>
                </c:pt>
                <c:pt idx="45896">
                  <c:v>458.959999999727</c:v>
                </c:pt>
                <c:pt idx="45897">
                  <c:v>458.969999999727</c:v>
                </c:pt>
                <c:pt idx="45898">
                  <c:v>458.979999999727</c:v>
                </c:pt>
                <c:pt idx="45899">
                  <c:v>458.989999999727</c:v>
                </c:pt>
                <c:pt idx="45900">
                  <c:v>458.999999999727</c:v>
                </c:pt>
                <c:pt idx="45901">
                  <c:v>459.009999999727</c:v>
                </c:pt>
                <c:pt idx="45902">
                  <c:v>459.019999999727</c:v>
                </c:pt>
                <c:pt idx="45903">
                  <c:v>459.029999999727</c:v>
                </c:pt>
                <c:pt idx="45904">
                  <c:v>459.039999999727</c:v>
                </c:pt>
                <c:pt idx="45905">
                  <c:v>459.0499999997271</c:v>
                </c:pt>
                <c:pt idx="45906">
                  <c:v>459.059999999727</c:v>
                </c:pt>
                <c:pt idx="45907">
                  <c:v>459.069999999727</c:v>
                </c:pt>
                <c:pt idx="45908">
                  <c:v>459.079999999727</c:v>
                </c:pt>
                <c:pt idx="45909">
                  <c:v>459.089999999727</c:v>
                </c:pt>
                <c:pt idx="45910">
                  <c:v>459.099999999727</c:v>
                </c:pt>
                <c:pt idx="45911">
                  <c:v>459.1099999997271</c:v>
                </c:pt>
                <c:pt idx="45912">
                  <c:v>459.1199999997271</c:v>
                </c:pt>
                <c:pt idx="45913">
                  <c:v>459.129999999727</c:v>
                </c:pt>
                <c:pt idx="45914">
                  <c:v>459.139999999727</c:v>
                </c:pt>
                <c:pt idx="45915">
                  <c:v>459.149999999727</c:v>
                </c:pt>
                <c:pt idx="45916">
                  <c:v>459.159999999727</c:v>
                </c:pt>
                <c:pt idx="45917">
                  <c:v>459.169999999727</c:v>
                </c:pt>
                <c:pt idx="45918">
                  <c:v>459.1799999997271</c:v>
                </c:pt>
                <c:pt idx="45919">
                  <c:v>459.189999999727</c:v>
                </c:pt>
                <c:pt idx="45920">
                  <c:v>459.1999999997271</c:v>
                </c:pt>
                <c:pt idx="45921">
                  <c:v>459.209999999727</c:v>
                </c:pt>
                <c:pt idx="45922">
                  <c:v>459.219999999727</c:v>
                </c:pt>
                <c:pt idx="45923">
                  <c:v>459.229999999727</c:v>
                </c:pt>
                <c:pt idx="45924">
                  <c:v>459.239999999727</c:v>
                </c:pt>
                <c:pt idx="45925">
                  <c:v>459.249999999727</c:v>
                </c:pt>
                <c:pt idx="45926">
                  <c:v>459.259999999727</c:v>
                </c:pt>
                <c:pt idx="45927">
                  <c:v>459.269999999727</c:v>
                </c:pt>
                <c:pt idx="45928">
                  <c:v>459.279999999727</c:v>
                </c:pt>
                <c:pt idx="45929">
                  <c:v>459.289999999727</c:v>
                </c:pt>
                <c:pt idx="45930">
                  <c:v>459.299999999727</c:v>
                </c:pt>
                <c:pt idx="45931">
                  <c:v>459.309999999727</c:v>
                </c:pt>
                <c:pt idx="45932">
                  <c:v>459.319999999727</c:v>
                </c:pt>
                <c:pt idx="45933">
                  <c:v>459.329999999727</c:v>
                </c:pt>
                <c:pt idx="45934">
                  <c:v>459.339999999727</c:v>
                </c:pt>
                <c:pt idx="45935">
                  <c:v>459.349999999727</c:v>
                </c:pt>
                <c:pt idx="45936">
                  <c:v>459.3599999997271</c:v>
                </c:pt>
                <c:pt idx="45937">
                  <c:v>459.3699999997271</c:v>
                </c:pt>
                <c:pt idx="45938">
                  <c:v>459.379999999727</c:v>
                </c:pt>
                <c:pt idx="45939">
                  <c:v>459.389999999727</c:v>
                </c:pt>
                <c:pt idx="45940">
                  <c:v>459.399999999727</c:v>
                </c:pt>
                <c:pt idx="45941">
                  <c:v>459.409999999727</c:v>
                </c:pt>
                <c:pt idx="45942">
                  <c:v>459.419999999727</c:v>
                </c:pt>
                <c:pt idx="45943">
                  <c:v>459.429999999727</c:v>
                </c:pt>
                <c:pt idx="45944">
                  <c:v>459.439999999727</c:v>
                </c:pt>
                <c:pt idx="45945">
                  <c:v>459.4499999997271</c:v>
                </c:pt>
                <c:pt idx="45946">
                  <c:v>459.459999999727</c:v>
                </c:pt>
                <c:pt idx="45947">
                  <c:v>459.469999999727</c:v>
                </c:pt>
                <c:pt idx="45948">
                  <c:v>459.479999999727</c:v>
                </c:pt>
                <c:pt idx="45949">
                  <c:v>459.489999999727</c:v>
                </c:pt>
                <c:pt idx="45950">
                  <c:v>459.499999999727</c:v>
                </c:pt>
                <c:pt idx="45951">
                  <c:v>459.509999999727</c:v>
                </c:pt>
                <c:pt idx="45952">
                  <c:v>459.519999999727</c:v>
                </c:pt>
                <c:pt idx="45953">
                  <c:v>459.529999999727</c:v>
                </c:pt>
                <c:pt idx="45954">
                  <c:v>459.539999999727</c:v>
                </c:pt>
                <c:pt idx="45955">
                  <c:v>459.5499999997271</c:v>
                </c:pt>
                <c:pt idx="45956">
                  <c:v>459.559999999727</c:v>
                </c:pt>
                <c:pt idx="45957">
                  <c:v>459.569999999727</c:v>
                </c:pt>
                <c:pt idx="45958">
                  <c:v>459.579999999727</c:v>
                </c:pt>
                <c:pt idx="45959">
                  <c:v>459.589999999727</c:v>
                </c:pt>
                <c:pt idx="45960">
                  <c:v>459.599999999727</c:v>
                </c:pt>
                <c:pt idx="45961">
                  <c:v>459.6099999997271</c:v>
                </c:pt>
                <c:pt idx="45962">
                  <c:v>459.6199999997271</c:v>
                </c:pt>
                <c:pt idx="45963">
                  <c:v>459.629999999727</c:v>
                </c:pt>
                <c:pt idx="45964">
                  <c:v>459.639999999726</c:v>
                </c:pt>
                <c:pt idx="45965">
                  <c:v>459.649999999726</c:v>
                </c:pt>
                <c:pt idx="45966">
                  <c:v>459.659999999726</c:v>
                </c:pt>
                <c:pt idx="45967">
                  <c:v>459.669999999726</c:v>
                </c:pt>
                <c:pt idx="45968">
                  <c:v>459.679999999726</c:v>
                </c:pt>
                <c:pt idx="45969">
                  <c:v>459.689999999726</c:v>
                </c:pt>
                <c:pt idx="45970">
                  <c:v>459.699999999726</c:v>
                </c:pt>
                <c:pt idx="45971">
                  <c:v>459.709999999726</c:v>
                </c:pt>
                <c:pt idx="45972">
                  <c:v>459.719999999726</c:v>
                </c:pt>
                <c:pt idx="45973">
                  <c:v>459.729999999726</c:v>
                </c:pt>
                <c:pt idx="45974">
                  <c:v>459.739999999726</c:v>
                </c:pt>
                <c:pt idx="45975">
                  <c:v>459.749999999726</c:v>
                </c:pt>
                <c:pt idx="45976">
                  <c:v>459.759999999726</c:v>
                </c:pt>
                <c:pt idx="45977">
                  <c:v>459.769999999726</c:v>
                </c:pt>
                <c:pt idx="45978">
                  <c:v>459.779999999726</c:v>
                </c:pt>
                <c:pt idx="45979">
                  <c:v>459.789999999726</c:v>
                </c:pt>
                <c:pt idx="45980">
                  <c:v>459.7999999997261</c:v>
                </c:pt>
                <c:pt idx="45981">
                  <c:v>459.809999999726</c:v>
                </c:pt>
                <c:pt idx="45982">
                  <c:v>459.819999999726</c:v>
                </c:pt>
                <c:pt idx="45983">
                  <c:v>459.829999999726</c:v>
                </c:pt>
                <c:pt idx="45984">
                  <c:v>459.839999999726</c:v>
                </c:pt>
                <c:pt idx="45985">
                  <c:v>459.849999999726</c:v>
                </c:pt>
                <c:pt idx="45986">
                  <c:v>459.8599999997261</c:v>
                </c:pt>
                <c:pt idx="45987">
                  <c:v>459.869999999726</c:v>
                </c:pt>
                <c:pt idx="45988">
                  <c:v>459.879999999726</c:v>
                </c:pt>
                <c:pt idx="45989">
                  <c:v>459.889999999726</c:v>
                </c:pt>
                <c:pt idx="45990">
                  <c:v>459.899999999726</c:v>
                </c:pt>
                <c:pt idx="45991">
                  <c:v>459.909999999726</c:v>
                </c:pt>
                <c:pt idx="45992">
                  <c:v>459.919999999726</c:v>
                </c:pt>
                <c:pt idx="45993">
                  <c:v>459.929999999726</c:v>
                </c:pt>
                <c:pt idx="45994">
                  <c:v>459.939999999726</c:v>
                </c:pt>
                <c:pt idx="45995">
                  <c:v>459.949999999726</c:v>
                </c:pt>
                <c:pt idx="45996">
                  <c:v>459.959999999726</c:v>
                </c:pt>
                <c:pt idx="45997">
                  <c:v>459.969999999726</c:v>
                </c:pt>
                <c:pt idx="45998">
                  <c:v>459.979999999726</c:v>
                </c:pt>
                <c:pt idx="45999">
                  <c:v>459.989999999726</c:v>
                </c:pt>
                <c:pt idx="46000">
                  <c:v>459.999999999726</c:v>
                </c:pt>
                <c:pt idx="46001">
                  <c:v>460.009999999726</c:v>
                </c:pt>
                <c:pt idx="46002">
                  <c:v>460.019999999726</c:v>
                </c:pt>
                <c:pt idx="46003">
                  <c:v>460.029999999726</c:v>
                </c:pt>
                <c:pt idx="46004">
                  <c:v>460.039999999726</c:v>
                </c:pt>
                <c:pt idx="46005">
                  <c:v>460.0499999997261</c:v>
                </c:pt>
                <c:pt idx="46006">
                  <c:v>460.059999999726</c:v>
                </c:pt>
                <c:pt idx="46007">
                  <c:v>460.069999999726</c:v>
                </c:pt>
                <c:pt idx="46008">
                  <c:v>460.079999999726</c:v>
                </c:pt>
                <c:pt idx="46009">
                  <c:v>460.089999999726</c:v>
                </c:pt>
                <c:pt idx="46010">
                  <c:v>460.099999999726</c:v>
                </c:pt>
                <c:pt idx="46011">
                  <c:v>460.1099999997261</c:v>
                </c:pt>
                <c:pt idx="46012">
                  <c:v>460.119999999726</c:v>
                </c:pt>
                <c:pt idx="46013">
                  <c:v>460.129999999726</c:v>
                </c:pt>
                <c:pt idx="46014">
                  <c:v>460.139999999726</c:v>
                </c:pt>
                <c:pt idx="46015">
                  <c:v>460.149999999726</c:v>
                </c:pt>
                <c:pt idx="46016">
                  <c:v>460.159999999726</c:v>
                </c:pt>
                <c:pt idx="46017">
                  <c:v>460.169999999726</c:v>
                </c:pt>
                <c:pt idx="46018">
                  <c:v>460.179999999726</c:v>
                </c:pt>
                <c:pt idx="46019">
                  <c:v>460.189999999726</c:v>
                </c:pt>
                <c:pt idx="46020">
                  <c:v>460.199999999726</c:v>
                </c:pt>
                <c:pt idx="46021">
                  <c:v>460.209999999726</c:v>
                </c:pt>
                <c:pt idx="46022">
                  <c:v>460.219999999726</c:v>
                </c:pt>
                <c:pt idx="46023">
                  <c:v>460.229999999726</c:v>
                </c:pt>
                <c:pt idx="46024">
                  <c:v>460.239999999726</c:v>
                </c:pt>
                <c:pt idx="46025">
                  <c:v>460.249999999726</c:v>
                </c:pt>
                <c:pt idx="46026">
                  <c:v>460.259999999726</c:v>
                </c:pt>
                <c:pt idx="46027">
                  <c:v>460.269999999726</c:v>
                </c:pt>
                <c:pt idx="46028">
                  <c:v>460.279999999726</c:v>
                </c:pt>
                <c:pt idx="46029">
                  <c:v>460.289999999726</c:v>
                </c:pt>
                <c:pt idx="46030">
                  <c:v>460.2999999997261</c:v>
                </c:pt>
                <c:pt idx="46031">
                  <c:v>460.309999999726</c:v>
                </c:pt>
                <c:pt idx="46032">
                  <c:v>460.319999999726</c:v>
                </c:pt>
                <c:pt idx="46033">
                  <c:v>460.329999999726</c:v>
                </c:pt>
                <c:pt idx="46034">
                  <c:v>460.339999999726</c:v>
                </c:pt>
                <c:pt idx="46035">
                  <c:v>460.349999999726</c:v>
                </c:pt>
                <c:pt idx="46036">
                  <c:v>460.3599999997261</c:v>
                </c:pt>
                <c:pt idx="46037">
                  <c:v>460.369999999726</c:v>
                </c:pt>
                <c:pt idx="46038">
                  <c:v>460.379999999726</c:v>
                </c:pt>
                <c:pt idx="46039">
                  <c:v>460.389999999726</c:v>
                </c:pt>
                <c:pt idx="46040">
                  <c:v>460.399999999726</c:v>
                </c:pt>
                <c:pt idx="46041">
                  <c:v>460.409999999726</c:v>
                </c:pt>
                <c:pt idx="46042">
                  <c:v>460.419999999726</c:v>
                </c:pt>
                <c:pt idx="46043">
                  <c:v>460.429999999726</c:v>
                </c:pt>
                <c:pt idx="46044">
                  <c:v>460.439999999726</c:v>
                </c:pt>
                <c:pt idx="46045">
                  <c:v>460.449999999726</c:v>
                </c:pt>
                <c:pt idx="46046">
                  <c:v>460.459999999726</c:v>
                </c:pt>
                <c:pt idx="46047">
                  <c:v>460.469999999726</c:v>
                </c:pt>
                <c:pt idx="46048">
                  <c:v>460.479999999726</c:v>
                </c:pt>
                <c:pt idx="46049">
                  <c:v>460.489999999726</c:v>
                </c:pt>
                <c:pt idx="46050">
                  <c:v>460.499999999726</c:v>
                </c:pt>
                <c:pt idx="46051">
                  <c:v>460.509999999726</c:v>
                </c:pt>
                <c:pt idx="46052">
                  <c:v>460.519999999726</c:v>
                </c:pt>
                <c:pt idx="46053">
                  <c:v>460.529999999726</c:v>
                </c:pt>
                <c:pt idx="46054">
                  <c:v>460.539999999726</c:v>
                </c:pt>
                <c:pt idx="46055">
                  <c:v>460.5499999997261</c:v>
                </c:pt>
                <c:pt idx="46056">
                  <c:v>460.559999999726</c:v>
                </c:pt>
                <c:pt idx="46057">
                  <c:v>460.569999999726</c:v>
                </c:pt>
                <c:pt idx="46058">
                  <c:v>460.579999999726</c:v>
                </c:pt>
                <c:pt idx="46059">
                  <c:v>460.589999999726</c:v>
                </c:pt>
                <c:pt idx="46060">
                  <c:v>460.599999999726</c:v>
                </c:pt>
                <c:pt idx="46061">
                  <c:v>460.6099999997261</c:v>
                </c:pt>
                <c:pt idx="46062">
                  <c:v>460.619999999726</c:v>
                </c:pt>
                <c:pt idx="46063">
                  <c:v>460.629999999726</c:v>
                </c:pt>
                <c:pt idx="46064">
                  <c:v>460.639999999726</c:v>
                </c:pt>
                <c:pt idx="46065">
                  <c:v>460.649999999726</c:v>
                </c:pt>
                <c:pt idx="46066">
                  <c:v>460.659999999726</c:v>
                </c:pt>
                <c:pt idx="46067">
                  <c:v>460.669999999726</c:v>
                </c:pt>
                <c:pt idx="46068">
                  <c:v>460.679999999726</c:v>
                </c:pt>
                <c:pt idx="46069">
                  <c:v>460.689999999726</c:v>
                </c:pt>
                <c:pt idx="46070">
                  <c:v>460.699999999726</c:v>
                </c:pt>
                <c:pt idx="46071">
                  <c:v>460.709999999726</c:v>
                </c:pt>
                <c:pt idx="46072">
                  <c:v>460.719999999726</c:v>
                </c:pt>
                <c:pt idx="46073">
                  <c:v>460.729999999726</c:v>
                </c:pt>
                <c:pt idx="46074">
                  <c:v>460.739999999725</c:v>
                </c:pt>
                <c:pt idx="46075">
                  <c:v>460.749999999725</c:v>
                </c:pt>
                <c:pt idx="46076">
                  <c:v>460.759999999725</c:v>
                </c:pt>
                <c:pt idx="46077">
                  <c:v>460.769999999725</c:v>
                </c:pt>
                <c:pt idx="46078">
                  <c:v>460.779999999725</c:v>
                </c:pt>
                <c:pt idx="46079">
                  <c:v>460.789999999725</c:v>
                </c:pt>
                <c:pt idx="46080">
                  <c:v>460.799999999725</c:v>
                </c:pt>
                <c:pt idx="46081">
                  <c:v>460.809999999725</c:v>
                </c:pt>
                <c:pt idx="46082">
                  <c:v>460.819999999725</c:v>
                </c:pt>
                <c:pt idx="46083">
                  <c:v>460.829999999725</c:v>
                </c:pt>
                <c:pt idx="46084">
                  <c:v>460.839999999725</c:v>
                </c:pt>
                <c:pt idx="46085">
                  <c:v>460.849999999725</c:v>
                </c:pt>
                <c:pt idx="46086">
                  <c:v>460.859999999725</c:v>
                </c:pt>
                <c:pt idx="46087">
                  <c:v>460.869999999725</c:v>
                </c:pt>
                <c:pt idx="46088">
                  <c:v>460.879999999725</c:v>
                </c:pt>
                <c:pt idx="46089">
                  <c:v>460.889999999725</c:v>
                </c:pt>
                <c:pt idx="46090">
                  <c:v>460.8999999997251</c:v>
                </c:pt>
                <c:pt idx="46091">
                  <c:v>460.909999999725</c:v>
                </c:pt>
                <c:pt idx="46092">
                  <c:v>460.919999999725</c:v>
                </c:pt>
                <c:pt idx="46093">
                  <c:v>460.929999999725</c:v>
                </c:pt>
                <c:pt idx="46094">
                  <c:v>460.939999999725</c:v>
                </c:pt>
                <c:pt idx="46095">
                  <c:v>460.949999999725</c:v>
                </c:pt>
                <c:pt idx="46096">
                  <c:v>460.9599999997251</c:v>
                </c:pt>
                <c:pt idx="46097">
                  <c:v>460.969999999725</c:v>
                </c:pt>
                <c:pt idx="46098">
                  <c:v>460.979999999725</c:v>
                </c:pt>
                <c:pt idx="46099">
                  <c:v>460.989999999725</c:v>
                </c:pt>
                <c:pt idx="46100">
                  <c:v>460.999999999725</c:v>
                </c:pt>
                <c:pt idx="46101">
                  <c:v>461.009999999725</c:v>
                </c:pt>
                <c:pt idx="46102">
                  <c:v>461.019999999725</c:v>
                </c:pt>
                <c:pt idx="46103">
                  <c:v>461.029999999725</c:v>
                </c:pt>
                <c:pt idx="46104">
                  <c:v>461.039999999725</c:v>
                </c:pt>
                <c:pt idx="46105">
                  <c:v>461.049999999725</c:v>
                </c:pt>
                <c:pt idx="46106">
                  <c:v>461.059999999725</c:v>
                </c:pt>
                <c:pt idx="46107">
                  <c:v>461.069999999725</c:v>
                </c:pt>
                <c:pt idx="46108">
                  <c:v>461.079999999725</c:v>
                </c:pt>
                <c:pt idx="46109">
                  <c:v>461.089999999725</c:v>
                </c:pt>
                <c:pt idx="46110">
                  <c:v>461.099999999725</c:v>
                </c:pt>
                <c:pt idx="46111">
                  <c:v>461.109999999725</c:v>
                </c:pt>
                <c:pt idx="46112">
                  <c:v>461.119999999725</c:v>
                </c:pt>
                <c:pt idx="46113">
                  <c:v>461.129999999725</c:v>
                </c:pt>
                <c:pt idx="46114">
                  <c:v>461.139999999725</c:v>
                </c:pt>
                <c:pt idx="46115">
                  <c:v>461.1499999997251</c:v>
                </c:pt>
                <c:pt idx="46116">
                  <c:v>461.159999999725</c:v>
                </c:pt>
                <c:pt idx="46117">
                  <c:v>461.169999999725</c:v>
                </c:pt>
                <c:pt idx="46118">
                  <c:v>461.179999999725</c:v>
                </c:pt>
                <c:pt idx="46119">
                  <c:v>461.189999999725</c:v>
                </c:pt>
                <c:pt idx="46120">
                  <c:v>461.199999999725</c:v>
                </c:pt>
                <c:pt idx="46121">
                  <c:v>461.2099999997251</c:v>
                </c:pt>
                <c:pt idx="46122">
                  <c:v>461.219999999725</c:v>
                </c:pt>
                <c:pt idx="46123">
                  <c:v>461.229999999725</c:v>
                </c:pt>
                <c:pt idx="46124">
                  <c:v>461.239999999725</c:v>
                </c:pt>
                <c:pt idx="46125">
                  <c:v>461.249999999725</c:v>
                </c:pt>
                <c:pt idx="46126">
                  <c:v>461.259999999725</c:v>
                </c:pt>
                <c:pt idx="46127">
                  <c:v>461.269999999725</c:v>
                </c:pt>
                <c:pt idx="46128">
                  <c:v>461.279999999725</c:v>
                </c:pt>
                <c:pt idx="46129">
                  <c:v>461.289999999725</c:v>
                </c:pt>
                <c:pt idx="46130">
                  <c:v>461.299999999725</c:v>
                </c:pt>
                <c:pt idx="46131">
                  <c:v>461.309999999725</c:v>
                </c:pt>
                <c:pt idx="46132">
                  <c:v>461.319999999725</c:v>
                </c:pt>
                <c:pt idx="46133">
                  <c:v>461.329999999725</c:v>
                </c:pt>
                <c:pt idx="46134">
                  <c:v>461.339999999725</c:v>
                </c:pt>
                <c:pt idx="46135">
                  <c:v>461.349999999725</c:v>
                </c:pt>
                <c:pt idx="46136">
                  <c:v>461.359999999725</c:v>
                </c:pt>
                <c:pt idx="46137">
                  <c:v>461.369999999725</c:v>
                </c:pt>
                <c:pt idx="46138">
                  <c:v>461.379999999725</c:v>
                </c:pt>
                <c:pt idx="46139">
                  <c:v>461.389999999725</c:v>
                </c:pt>
                <c:pt idx="46140">
                  <c:v>461.3999999997251</c:v>
                </c:pt>
                <c:pt idx="46141">
                  <c:v>461.409999999725</c:v>
                </c:pt>
                <c:pt idx="46142">
                  <c:v>461.419999999725</c:v>
                </c:pt>
                <c:pt idx="46143">
                  <c:v>461.429999999725</c:v>
                </c:pt>
                <c:pt idx="46144">
                  <c:v>461.439999999725</c:v>
                </c:pt>
                <c:pt idx="46145">
                  <c:v>461.449999999725</c:v>
                </c:pt>
                <c:pt idx="46146">
                  <c:v>461.4599999997251</c:v>
                </c:pt>
                <c:pt idx="46147">
                  <c:v>461.469999999725</c:v>
                </c:pt>
                <c:pt idx="46148">
                  <c:v>461.479999999725</c:v>
                </c:pt>
                <c:pt idx="46149">
                  <c:v>461.489999999725</c:v>
                </c:pt>
                <c:pt idx="46150">
                  <c:v>461.499999999725</c:v>
                </c:pt>
                <c:pt idx="46151">
                  <c:v>461.509999999725</c:v>
                </c:pt>
                <c:pt idx="46152">
                  <c:v>461.519999999725</c:v>
                </c:pt>
                <c:pt idx="46153">
                  <c:v>461.529999999725</c:v>
                </c:pt>
                <c:pt idx="46154">
                  <c:v>461.539999999725</c:v>
                </c:pt>
                <c:pt idx="46155">
                  <c:v>461.549999999725</c:v>
                </c:pt>
                <c:pt idx="46156">
                  <c:v>461.559999999725</c:v>
                </c:pt>
                <c:pt idx="46157">
                  <c:v>461.569999999725</c:v>
                </c:pt>
                <c:pt idx="46158">
                  <c:v>461.579999999725</c:v>
                </c:pt>
                <c:pt idx="46159">
                  <c:v>461.589999999725</c:v>
                </c:pt>
                <c:pt idx="46160">
                  <c:v>461.599999999725</c:v>
                </c:pt>
                <c:pt idx="46161">
                  <c:v>461.609999999725</c:v>
                </c:pt>
                <c:pt idx="46162">
                  <c:v>461.619999999725</c:v>
                </c:pt>
                <c:pt idx="46163">
                  <c:v>461.629999999725</c:v>
                </c:pt>
                <c:pt idx="46164">
                  <c:v>461.639999999725</c:v>
                </c:pt>
                <c:pt idx="46165">
                  <c:v>461.6499999997251</c:v>
                </c:pt>
                <c:pt idx="46166">
                  <c:v>461.659999999725</c:v>
                </c:pt>
                <c:pt idx="46167">
                  <c:v>461.669999999725</c:v>
                </c:pt>
                <c:pt idx="46168">
                  <c:v>461.679999999725</c:v>
                </c:pt>
                <c:pt idx="46169">
                  <c:v>461.689999999725</c:v>
                </c:pt>
                <c:pt idx="46170">
                  <c:v>461.699999999725</c:v>
                </c:pt>
                <c:pt idx="46171">
                  <c:v>461.7099999997251</c:v>
                </c:pt>
                <c:pt idx="46172">
                  <c:v>461.719999999725</c:v>
                </c:pt>
                <c:pt idx="46173">
                  <c:v>461.729999999725</c:v>
                </c:pt>
                <c:pt idx="46174">
                  <c:v>461.739999999725</c:v>
                </c:pt>
                <c:pt idx="46175">
                  <c:v>461.749999999725</c:v>
                </c:pt>
                <c:pt idx="46176">
                  <c:v>461.759999999725</c:v>
                </c:pt>
                <c:pt idx="46177">
                  <c:v>461.769999999725</c:v>
                </c:pt>
                <c:pt idx="46178">
                  <c:v>461.779999999725</c:v>
                </c:pt>
                <c:pt idx="46179">
                  <c:v>461.789999999725</c:v>
                </c:pt>
                <c:pt idx="46180">
                  <c:v>461.799999999725</c:v>
                </c:pt>
                <c:pt idx="46181">
                  <c:v>461.809999999725</c:v>
                </c:pt>
                <c:pt idx="46182">
                  <c:v>461.819999999725</c:v>
                </c:pt>
                <c:pt idx="46183">
                  <c:v>461.829999999725</c:v>
                </c:pt>
                <c:pt idx="46184">
                  <c:v>461.839999999724</c:v>
                </c:pt>
                <c:pt idx="46185">
                  <c:v>461.8499999997241</c:v>
                </c:pt>
                <c:pt idx="46186">
                  <c:v>461.859999999724</c:v>
                </c:pt>
                <c:pt idx="46187">
                  <c:v>461.869999999724</c:v>
                </c:pt>
                <c:pt idx="46188">
                  <c:v>461.879999999724</c:v>
                </c:pt>
                <c:pt idx="46189">
                  <c:v>461.889999999724</c:v>
                </c:pt>
                <c:pt idx="46190">
                  <c:v>461.899999999724</c:v>
                </c:pt>
                <c:pt idx="46191">
                  <c:v>461.9099999997241</c:v>
                </c:pt>
                <c:pt idx="46192">
                  <c:v>461.919999999724</c:v>
                </c:pt>
                <c:pt idx="46193">
                  <c:v>461.929999999724</c:v>
                </c:pt>
                <c:pt idx="46194">
                  <c:v>461.939999999724</c:v>
                </c:pt>
                <c:pt idx="46195">
                  <c:v>461.949999999724</c:v>
                </c:pt>
                <c:pt idx="46196">
                  <c:v>461.959999999724</c:v>
                </c:pt>
                <c:pt idx="46197">
                  <c:v>461.969999999724</c:v>
                </c:pt>
                <c:pt idx="46198">
                  <c:v>461.979999999724</c:v>
                </c:pt>
                <c:pt idx="46199">
                  <c:v>461.989999999724</c:v>
                </c:pt>
                <c:pt idx="46200">
                  <c:v>461.999999999724</c:v>
                </c:pt>
                <c:pt idx="46201">
                  <c:v>462.009999999724</c:v>
                </c:pt>
                <c:pt idx="46202">
                  <c:v>462.019999999724</c:v>
                </c:pt>
                <c:pt idx="46203">
                  <c:v>462.029999999724</c:v>
                </c:pt>
                <c:pt idx="46204">
                  <c:v>462.039999999724</c:v>
                </c:pt>
                <c:pt idx="46205">
                  <c:v>462.049999999724</c:v>
                </c:pt>
                <c:pt idx="46206">
                  <c:v>462.0599999997241</c:v>
                </c:pt>
                <c:pt idx="46207">
                  <c:v>462.069999999724</c:v>
                </c:pt>
                <c:pt idx="46208">
                  <c:v>462.079999999724</c:v>
                </c:pt>
                <c:pt idx="46209">
                  <c:v>462.089999999724</c:v>
                </c:pt>
                <c:pt idx="46210">
                  <c:v>462.099999999724</c:v>
                </c:pt>
                <c:pt idx="46211">
                  <c:v>462.109999999724</c:v>
                </c:pt>
                <c:pt idx="46212">
                  <c:v>462.119999999724</c:v>
                </c:pt>
                <c:pt idx="46213">
                  <c:v>462.129999999724</c:v>
                </c:pt>
                <c:pt idx="46214">
                  <c:v>462.139999999724</c:v>
                </c:pt>
                <c:pt idx="46215">
                  <c:v>462.149999999724</c:v>
                </c:pt>
                <c:pt idx="46216">
                  <c:v>462.1599999997241</c:v>
                </c:pt>
                <c:pt idx="46217">
                  <c:v>462.169999999724</c:v>
                </c:pt>
                <c:pt idx="46218">
                  <c:v>462.179999999724</c:v>
                </c:pt>
                <c:pt idx="46219">
                  <c:v>462.189999999724</c:v>
                </c:pt>
                <c:pt idx="46220">
                  <c:v>462.199999999724</c:v>
                </c:pt>
                <c:pt idx="46221">
                  <c:v>462.209999999724</c:v>
                </c:pt>
                <c:pt idx="46222">
                  <c:v>462.219999999724</c:v>
                </c:pt>
                <c:pt idx="46223">
                  <c:v>462.229999999724</c:v>
                </c:pt>
                <c:pt idx="46224">
                  <c:v>462.239999999724</c:v>
                </c:pt>
                <c:pt idx="46225">
                  <c:v>462.2499999997241</c:v>
                </c:pt>
                <c:pt idx="46226">
                  <c:v>462.259999999724</c:v>
                </c:pt>
                <c:pt idx="46227">
                  <c:v>462.269999999724</c:v>
                </c:pt>
                <c:pt idx="46228">
                  <c:v>462.279999999724</c:v>
                </c:pt>
                <c:pt idx="46229">
                  <c:v>462.289999999724</c:v>
                </c:pt>
                <c:pt idx="46230">
                  <c:v>462.299999999724</c:v>
                </c:pt>
                <c:pt idx="46231">
                  <c:v>462.3099999997241</c:v>
                </c:pt>
                <c:pt idx="46232">
                  <c:v>462.319999999724</c:v>
                </c:pt>
                <c:pt idx="46233">
                  <c:v>462.329999999724</c:v>
                </c:pt>
                <c:pt idx="46234">
                  <c:v>462.339999999724</c:v>
                </c:pt>
                <c:pt idx="46235">
                  <c:v>462.3499999997241</c:v>
                </c:pt>
                <c:pt idx="46236">
                  <c:v>462.359999999724</c:v>
                </c:pt>
                <c:pt idx="46237">
                  <c:v>462.369999999724</c:v>
                </c:pt>
                <c:pt idx="46238">
                  <c:v>462.379999999724</c:v>
                </c:pt>
                <c:pt idx="46239">
                  <c:v>462.389999999724</c:v>
                </c:pt>
                <c:pt idx="46240">
                  <c:v>462.399999999724</c:v>
                </c:pt>
                <c:pt idx="46241">
                  <c:v>462.4099999997241</c:v>
                </c:pt>
                <c:pt idx="46242">
                  <c:v>462.419999999724</c:v>
                </c:pt>
                <c:pt idx="46243">
                  <c:v>462.429999999724</c:v>
                </c:pt>
                <c:pt idx="46244">
                  <c:v>462.439999999724</c:v>
                </c:pt>
                <c:pt idx="46245">
                  <c:v>462.449999999724</c:v>
                </c:pt>
                <c:pt idx="46246">
                  <c:v>462.459999999724</c:v>
                </c:pt>
                <c:pt idx="46247">
                  <c:v>462.469999999724</c:v>
                </c:pt>
                <c:pt idx="46248">
                  <c:v>462.479999999724</c:v>
                </c:pt>
                <c:pt idx="46249">
                  <c:v>462.489999999724</c:v>
                </c:pt>
                <c:pt idx="46250">
                  <c:v>462.499999999724</c:v>
                </c:pt>
                <c:pt idx="46251">
                  <c:v>462.509999999724</c:v>
                </c:pt>
                <c:pt idx="46252">
                  <c:v>462.519999999724</c:v>
                </c:pt>
                <c:pt idx="46253">
                  <c:v>462.529999999724</c:v>
                </c:pt>
                <c:pt idx="46254">
                  <c:v>462.539999999724</c:v>
                </c:pt>
                <c:pt idx="46255">
                  <c:v>462.549999999724</c:v>
                </c:pt>
                <c:pt idx="46256">
                  <c:v>462.5599999997241</c:v>
                </c:pt>
                <c:pt idx="46257">
                  <c:v>462.569999999724</c:v>
                </c:pt>
                <c:pt idx="46258">
                  <c:v>462.579999999724</c:v>
                </c:pt>
                <c:pt idx="46259">
                  <c:v>462.589999999724</c:v>
                </c:pt>
                <c:pt idx="46260">
                  <c:v>462.599999999724</c:v>
                </c:pt>
                <c:pt idx="46261">
                  <c:v>462.609999999724</c:v>
                </c:pt>
                <c:pt idx="46262">
                  <c:v>462.619999999724</c:v>
                </c:pt>
                <c:pt idx="46263">
                  <c:v>462.629999999724</c:v>
                </c:pt>
                <c:pt idx="46264">
                  <c:v>462.639999999724</c:v>
                </c:pt>
                <c:pt idx="46265">
                  <c:v>462.649999999724</c:v>
                </c:pt>
                <c:pt idx="46266">
                  <c:v>462.6599999997241</c:v>
                </c:pt>
                <c:pt idx="46267">
                  <c:v>462.669999999724</c:v>
                </c:pt>
                <c:pt idx="46268">
                  <c:v>462.679999999724</c:v>
                </c:pt>
                <c:pt idx="46269">
                  <c:v>462.689999999724</c:v>
                </c:pt>
                <c:pt idx="46270">
                  <c:v>462.699999999724</c:v>
                </c:pt>
                <c:pt idx="46271">
                  <c:v>462.709999999724</c:v>
                </c:pt>
                <c:pt idx="46272">
                  <c:v>462.719999999724</c:v>
                </c:pt>
                <c:pt idx="46273">
                  <c:v>462.729999999724</c:v>
                </c:pt>
                <c:pt idx="46274">
                  <c:v>462.739999999724</c:v>
                </c:pt>
                <c:pt idx="46275">
                  <c:v>462.7499999997241</c:v>
                </c:pt>
                <c:pt idx="46276">
                  <c:v>462.759999999724</c:v>
                </c:pt>
                <c:pt idx="46277">
                  <c:v>462.769999999724</c:v>
                </c:pt>
                <c:pt idx="46278">
                  <c:v>462.779999999724</c:v>
                </c:pt>
                <c:pt idx="46279">
                  <c:v>462.789999999724</c:v>
                </c:pt>
                <c:pt idx="46280">
                  <c:v>462.799999999724</c:v>
                </c:pt>
                <c:pt idx="46281">
                  <c:v>462.8099999997241</c:v>
                </c:pt>
                <c:pt idx="46282">
                  <c:v>462.819999999724</c:v>
                </c:pt>
                <c:pt idx="46283">
                  <c:v>462.829999999724</c:v>
                </c:pt>
                <c:pt idx="46284">
                  <c:v>462.839999999724</c:v>
                </c:pt>
                <c:pt idx="46285">
                  <c:v>462.8499999997241</c:v>
                </c:pt>
                <c:pt idx="46286">
                  <c:v>462.859999999724</c:v>
                </c:pt>
                <c:pt idx="46287">
                  <c:v>462.869999999724</c:v>
                </c:pt>
                <c:pt idx="46288">
                  <c:v>462.879999999724</c:v>
                </c:pt>
                <c:pt idx="46289">
                  <c:v>462.889999999724</c:v>
                </c:pt>
                <c:pt idx="46290">
                  <c:v>462.899999999724</c:v>
                </c:pt>
                <c:pt idx="46291">
                  <c:v>462.9099999997241</c:v>
                </c:pt>
                <c:pt idx="46292">
                  <c:v>462.919999999724</c:v>
                </c:pt>
                <c:pt idx="46293">
                  <c:v>462.929999999724</c:v>
                </c:pt>
                <c:pt idx="46294">
                  <c:v>462.939999999723</c:v>
                </c:pt>
                <c:pt idx="46295">
                  <c:v>462.949999999723</c:v>
                </c:pt>
                <c:pt idx="46296">
                  <c:v>462.959999999723</c:v>
                </c:pt>
                <c:pt idx="46297">
                  <c:v>462.969999999723</c:v>
                </c:pt>
                <c:pt idx="46298">
                  <c:v>462.979999999723</c:v>
                </c:pt>
                <c:pt idx="46299">
                  <c:v>462.989999999723</c:v>
                </c:pt>
                <c:pt idx="46300">
                  <c:v>462.999999999723</c:v>
                </c:pt>
                <c:pt idx="46301">
                  <c:v>463.009999999723</c:v>
                </c:pt>
                <c:pt idx="46302">
                  <c:v>463.019999999723</c:v>
                </c:pt>
                <c:pt idx="46303">
                  <c:v>463.029999999723</c:v>
                </c:pt>
                <c:pt idx="46304">
                  <c:v>463.039999999723</c:v>
                </c:pt>
                <c:pt idx="46305">
                  <c:v>463.049999999723</c:v>
                </c:pt>
                <c:pt idx="46306">
                  <c:v>463.059999999723</c:v>
                </c:pt>
                <c:pt idx="46307">
                  <c:v>463.069999999723</c:v>
                </c:pt>
                <c:pt idx="46308">
                  <c:v>463.079999999723</c:v>
                </c:pt>
                <c:pt idx="46309">
                  <c:v>463.089999999723</c:v>
                </c:pt>
                <c:pt idx="46310">
                  <c:v>463.099999999723</c:v>
                </c:pt>
                <c:pt idx="46311">
                  <c:v>463.109999999723</c:v>
                </c:pt>
                <c:pt idx="46312">
                  <c:v>463.119999999723</c:v>
                </c:pt>
                <c:pt idx="46313">
                  <c:v>463.129999999723</c:v>
                </c:pt>
                <c:pt idx="46314">
                  <c:v>463.139999999723</c:v>
                </c:pt>
                <c:pt idx="46315">
                  <c:v>463.149999999723</c:v>
                </c:pt>
                <c:pt idx="46316">
                  <c:v>463.1599999997231</c:v>
                </c:pt>
                <c:pt idx="46317">
                  <c:v>463.169999999723</c:v>
                </c:pt>
                <c:pt idx="46318">
                  <c:v>463.179999999723</c:v>
                </c:pt>
                <c:pt idx="46319">
                  <c:v>463.189999999723</c:v>
                </c:pt>
                <c:pt idx="46320">
                  <c:v>463.199999999723</c:v>
                </c:pt>
                <c:pt idx="46321">
                  <c:v>463.209999999723</c:v>
                </c:pt>
                <c:pt idx="46322">
                  <c:v>463.219999999723</c:v>
                </c:pt>
                <c:pt idx="46323">
                  <c:v>463.229999999723</c:v>
                </c:pt>
                <c:pt idx="46324">
                  <c:v>463.239999999723</c:v>
                </c:pt>
                <c:pt idx="46325">
                  <c:v>463.249999999723</c:v>
                </c:pt>
                <c:pt idx="46326">
                  <c:v>463.259999999723</c:v>
                </c:pt>
                <c:pt idx="46327">
                  <c:v>463.269999999723</c:v>
                </c:pt>
                <c:pt idx="46328">
                  <c:v>463.279999999723</c:v>
                </c:pt>
                <c:pt idx="46329">
                  <c:v>463.289999999723</c:v>
                </c:pt>
                <c:pt idx="46330">
                  <c:v>463.299999999723</c:v>
                </c:pt>
                <c:pt idx="46331">
                  <c:v>463.309999999723</c:v>
                </c:pt>
                <c:pt idx="46332">
                  <c:v>463.319999999723</c:v>
                </c:pt>
                <c:pt idx="46333">
                  <c:v>463.329999999723</c:v>
                </c:pt>
                <c:pt idx="46334">
                  <c:v>463.339999999723</c:v>
                </c:pt>
                <c:pt idx="46335">
                  <c:v>463.349999999723</c:v>
                </c:pt>
                <c:pt idx="46336">
                  <c:v>463.359999999723</c:v>
                </c:pt>
                <c:pt idx="46337">
                  <c:v>463.369999999723</c:v>
                </c:pt>
                <c:pt idx="46338">
                  <c:v>463.379999999723</c:v>
                </c:pt>
                <c:pt idx="46339">
                  <c:v>463.389999999723</c:v>
                </c:pt>
                <c:pt idx="46340">
                  <c:v>463.399999999723</c:v>
                </c:pt>
                <c:pt idx="46341">
                  <c:v>463.4099999997231</c:v>
                </c:pt>
                <c:pt idx="46342">
                  <c:v>463.419999999723</c:v>
                </c:pt>
                <c:pt idx="46343">
                  <c:v>463.429999999723</c:v>
                </c:pt>
                <c:pt idx="46344">
                  <c:v>463.439999999723</c:v>
                </c:pt>
                <c:pt idx="46345">
                  <c:v>463.449999999723</c:v>
                </c:pt>
                <c:pt idx="46346">
                  <c:v>463.459999999723</c:v>
                </c:pt>
                <c:pt idx="46347">
                  <c:v>463.469999999723</c:v>
                </c:pt>
                <c:pt idx="46348">
                  <c:v>463.479999999723</c:v>
                </c:pt>
                <c:pt idx="46349">
                  <c:v>463.489999999723</c:v>
                </c:pt>
                <c:pt idx="46350">
                  <c:v>463.499999999723</c:v>
                </c:pt>
                <c:pt idx="46351">
                  <c:v>463.509999999723</c:v>
                </c:pt>
                <c:pt idx="46352">
                  <c:v>463.519999999723</c:v>
                </c:pt>
                <c:pt idx="46353">
                  <c:v>463.529999999723</c:v>
                </c:pt>
                <c:pt idx="46354">
                  <c:v>463.539999999723</c:v>
                </c:pt>
                <c:pt idx="46355">
                  <c:v>463.549999999723</c:v>
                </c:pt>
                <c:pt idx="46356">
                  <c:v>463.559999999723</c:v>
                </c:pt>
                <c:pt idx="46357">
                  <c:v>463.569999999723</c:v>
                </c:pt>
                <c:pt idx="46358">
                  <c:v>463.579999999723</c:v>
                </c:pt>
                <c:pt idx="46359">
                  <c:v>463.589999999723</c:v>
                </c:pt>
                <c:pt idx="46360">
                  <c:v>463.599999999723</c:v>
                </c:pt>
                <c:pt idx="46361">
                  <c:v>463.609999999723</c:v>
                </c:pt>
                <c:pt idx="46362">
                  <c:v>463.619999999723</c:v>
                </c:pt>
                <c:pt idx="46363">
                  <c:v>463.629999999723</c:v>
                </c:pt>
                <c:pt idx="46364">
                  <c:v>463.639999999723</c:v>
                </c:pt>
                <c:pt idx="46365">
                  <c:v>463.649999999723</c:v>
                </c:pt>
                <c:pt idx="46366">
                  <c:v>463.6599999997231</c:v>
                </c:pt>
                <c:pt idx="46367">
                  <c:v>463.669999999723</c:v>
                </c:pt>
                <c:pt idx="46368">
                  <c:v>463.679999999723</c:v>
                </c:pt>
                <c:pt idx="46369">
                  <c:v>463.689999999723</c:v>
                </c:pt>
                <c:pt idx="46370">
                  <c:v>463.699999999723</c:v>
                </c:pt>
                <c:pt idx="46371">
                  <c:v>463.709999999723</c:v>
                </c:pt>
                <c:pt idx="46372">
                  <c:v>463.719999999723</c:v>
                </c:pt>
                <c:pt idx="46373">
                  <c:v>463.729999999723</c:v>
                </c:pt>
                <c:pt idx="46374">
                  <c:v>463.739999999723</c:v>
                </c:pt>
                <c:pt idx="46375">
                  <c:v>463.749999999723</c:v>
                </c:pt>
                <c:pt idx="46376">
                  <c:v>463.759999999723</c:v>
                </c:pt>
                <c:pt idx="46377">
                  <c:v>463.769999999723</c:v>
                </c:pt>
                <c:pt idx="46378">
                  <c:v>463.779999999723</c:v>
                </c:pt>
                <c:pt idx="46379">
                  <c:v>463.789999999723</c:v>
                </c:pt>
                <c:pt idx="46380">
                  <c:v>463.799999999723</c:v>
                </c:pt>
                <c:pt idx="46381">
                  <c:v>463.809999999723</c:v>
                </c:pt>
                <c:pt idx="46382">
                  <c:v>463.819999999723</c:v>
                </c:pt>
                <c:pt idx="46383">
                  <c:v>463.829999999723</c:v>
                </c:pt>
                <c:pt idx="46384">
                  <c:v>463.839999999723</c:v>
                </c:pt>
                <c:pt idx="46385">
                  <c:v>463.849999999723</c:v>
                </c:pt>
                <c:pt idx="46386">
                  <c:v>463.859999999723</c:v>
                </c:pt>
                <c:pt idx="46387">
                  <c:v>463.869999999723</c:v>
                </c:pt>
                <c:pt idx="46388">
                  <c:v>463.879999999723</c:v>
                </c:pt>
                <c:pt idx="46389">
                  <c:v>463.889999999723</c:v>
                </c:pt>
                <c:pt idx="46390">
                  <c:v>463.899999999723</c:v>
                </c:pt>
                <c:pt idx="46391">
                  <c:v>463.9099999997231</c:v>
                </c:pt>
                <c:pt idx="46392">
                  <c:v>463.919999999723</c:v>
                </c:pt>
                <c:pt idx="46393">
                  <c:v>463.929999999723</c:v>
                </c:pt>
                <c:pt idx="46394">
                  <c:v>463.939999999723</c:v>
                </c:pt>
                <c:pt idx="46395">
                  <c:v>463.949999999723</c:v>
                </c:pt>
                <c:pt idx="46396">
                  <c:v>463.959999999723</c:v>
                </c:pt>
                <c:pt idx="46397">
                  <c:v>463.969999999723</c:v>
                </c:pt>
                <c:pt idx="46398">
                  <c:v>463.979999999723</c:v>
                </c:pt>
                <c:pt idx="46399">
                  <c:v>463.989999999723</c:v>
                </c:pt>
                <c:pt idx="46400">
                  <c:v>463.999999999723</c:v>
                </c:pt>
                <c:pt idx="46401">
                  <c:v>464.009999999723</c:v>
                </c:pt>
                <c:pt idx="46402">
                  <c:v>464.019999999723</c:v>
                </c:pt>
                <c:pt idx="46403">
                  <c:v>464.029999999723</c:v>
                </c:pt>
                <c:pt idx="46404">
                  <c:v>464.039999999722</c:v>
                </c:pt>
                <c:pt idx="46405">
                  <c:v>464.0499999997221</c:v>
                </c:pt>
                <c:pt idx="46406">
                  <c:v>464.059999999722</c:v>
                </c:pt>
                <c:pt idx="46407">
                  <c:v>464.069999999722</c:v>
                </c:pt>
                <c:pt idx="46408">
                  <c:v>464.079999999722</c:v>
                </c:pt>
                <c:pt idx="46409">
                  <c:v>464.089999999722</c:v>
                </c:pt>
                <c:pt idx="46410">
                  <c:v>464.099999999722</c:v>
                </c:pt>
                <c:pt idx="46411">
                  <c:v>464.1099999997221</c:v>
                </c:pt>
                <c:pt idx="46412">
                  <c:v>464.119999999722</c:v>
                </c:pt>
                <c:pt idx="46413">
                  <c:v>464.129999999722</c:v>
                </c:pt>
                <c:pt idx="46414">
                  <c:v>464.139999999722</c:v>
                </c:pt>
                <c:pt idx="46415">
                  <c:v>464.149999999722</c:v>
                </c:pt>
                <c:pt idx="46416">
                  <c:v>464.159999999722</c:v>
                </c:pt>
                <c:pt idx="46417">
                  <c:v>464.1699999997221</c:v>
                </c:pt>
                <c:pt idx="46418">
                  <c:v>464.1799999997221</c:v>
                </c:pt>
                <c:pt idx="46419">
                  <c:v>464.189999999722</c:v>
                </c:pt>
                <c:pt idx="46420">
                  <c:v>464.199999999722</c:v>
                </c:pt>
                <c:pt idx="46421">
                  <c:v>464.209999999722</c:v>
                </c:pt>
                <c:pt idx="46422">
                  <c:v>464.219999999722</c:v>
                </c:pt>
                <c:pt idx="46423">
                  <c:v>464.229999999722</c:v>
                </c:pt>
                <c:pt idx="46424">
                  <c:v>464.239999999722</c:v>
                </c:pt>
                <c:pt idx="46425">
                  <c:v>464.249999999722</c:v>
                </c:pt>
                <c:pt idx="46426">
                  <c:v>464.2599999997221</c:v>
                </c:pt>
                <c:pt idx="46427">
                  <c:v>464.269999999722</c:v>
                </c:pt>
                <c:pt idx="46428">
                  <c:v>464.279999999722</c:v>
                </c:pt>
                <c:pt idx="46429">
                  <c:v>464.289999999722</c:v>
                </c:pt>
                <c:pt idx="46430">
                  <c:v>464.299999999722</c:v>
                </c:pt>
                <c:pt idx="46431">
                  <c:v>464.309999999722</c:v>
                </c:pt>
                <c:pt idx="46432">
                  <c:v>464.319999999722</c:v>
                </c:pt>
                <c:pt idx="46433">
                  <c:v>464.329999999722</c:v>
                </c:pt>
                <c:pt idx="46434">
                  <c:v>464.339999999722</c:v>
                </c:pt>
                <c:pt idx="46435">
                  <c:v>464.349999999722</c:v>
                </c:pt>
                <c:pt idx="46436">
                  <c:v>464.3599999997221</c:v>
                </c:pt>
                <c:pt idx="46437">
                  <c:v>464.369999999722</c:v>
                </c:pt>
                <c:pt idx="46438">
                  <c:v>464.379999999722</c:v>
                </c:pt>
                <c:pt idx="46439">
                  <c:v>464.389999999722</c:v>
                </c:pt>
                <c:pt idx="46440">
                  <c:v>464.399999999722</c:v>
                </c:pt>
                <c:pt idx="46441">
                  <c:v>464.409999999722</c:v>
                </c:pt>
                <c:pt idx="46442">
                  <c:v>464.4199999997221</c:v>
                </c:pt>
                <c:pt idx="46443">
                  <c:v>464.429999999722</c:v>
                </c:pt>
                <c:pt idx="46444">
                  <c:v>464.439999999722</c:v>
                </c:pt>
                <c:pt idx="46445">
                  <c:v>464.449999999722</c:v>
                </c:pt>
                <c:pt idx="46446">
                  <c:v>464.459999999722</c:v>
                </c:pt>
                <c:pt idx="46447">
                  <c:v>464.469999999722</c:v>
                </c:pt>
                <c:pt idx="46448">
                  <c:v>464.479999999722</c:v>
                </c:pt>
                <c:pt idx="46449">
                  <c:v>464.489999999722</c:v>
                </c:pt>
                <c:pt idx="46450">
                  <c:v>464.499999999722</c:v>
                </c:pt>
                <c:pt idx="46451">
                  <c:v>464.5099999997221</c:v>
                </c:pt>
                <c:pt idx="46452">
                  <c:v>464.519999999722</c:v>
                </c:pt>
                <c:pt idx="46453">
                  <c:v>464.529999999722</c:v>
                </c:pt>
                <c:pt idx="46454">
                  <c:v>464.539999999722</c:v>
                </c:pt>
                <c:pt idx="46455">
                  <c:v>464.5499999997221</c:v>
                </c:pt>
                <c:pt idx="46456">
                  <c:v>464.559999999722</c:v>
                </c:pt>
                <c:pt idx="46457">
                  <c:v>464.569999999722</c:v>
                </c:pt>
                <c:pt idx="46458">
                  <c:v>464.579999999722</c:v>
                </c:pt>
                <c:pt idx="46459">
                  <c:v>464.589999999722</c:v>
                </c:pt>
                <c:pt idx="46460">
                  <c:v>464.599999999722</c:v>
                </c:pt>
                <c:pt idx="46461">
                  <c:v>464.6099999997221</c:v>
                </c:pt>
                <c:pt idx="46462">
                  <c:v>464.619999999722</c:v>
                </c:pt>
                <c:pt idx="46463">
                  <c:v>464.629999999722</c:v>
                </c:pt>
                <c:pt idx="46464">
                  <c:v>464.639999999722</c:v>
                </c:pt>
                <c:pt idx="46465">
                  <c:v>464.649999999722</c:v>
                </c:pt>
                <c:pt idx="46466">
                  <c:v>464.659999999722</c:v>
                </c:pt>
                <c:pt idx="46467">
                  <c:v>464.6699999997221</c:v>
                </c:pt>
                <c:pt idx="46468">
                  <c:v>464.6799999997221</c:v>
                </c:pt>
                <c:pt idx="46469">
                  <c:v>464.689999999722</c:v>
                </c:pt>
                <c:pt idx="46470">
                  <c:v>464.699999999722</c:v>
                </c:pt>
                <c:pt idx="46471">
                  <c:v>464.709999999722</c:v>
                </c:pt>
                <c:pt idx="46472">
                  <c:v>464.719999999722</c:v>
                </c:pt>
                <c:pt idx="46473">
                  <c:v>464.729999999722</c:v>
                </c:pt>
                <c:pt idx="46474">
                  <c:v>464.739999999722</c:v>
                </c:pt>
                <c:pt idx="46475">
                  <c:v>464.749999999722</c:v>
                </c:pt>
                <c:pt idx="46476">
                  <c:v>464.7599999997221</c:v>
                </c:pt>
                <c:pt idx="46477">
                  <c:v>464.769999999722</c:v>
                </c:pt>
                <c:pt idx="46478">
                  <c:v>464.779999999722</c:v>
                </c:pt>
                <c:pt idx="46479">
                  <c:v>464.789999999722</c:v>
                </c:pt>
                <c:pt idx="46480">
                  <c:v>464.799999999722</c:v>
                </c:pt>
                <c:pt idx="46481">
                  <c:v>464.809999999722</c:v>
                </c:pt>
                <c:pt idx="46482">
                  <c:v>464.819999999722</c:v>
                </c:pt>
                <c:pt idx="46483">
                  <c:v>464.829999999722</c:v>
                </c:pt>
                <c:pt idx="46484">
                  <c:v>464.839999999722</c:v>
                </c:pt>
                <c:pt idx="46485">
                  <c:v>464.849999999722</c:v>
                </c:pt>
                <c:pt idx="46486">
                  <c:v>464.8599999997221</c:v>
                </c:pt>
                <c:pt idx="46487">
                  <c:v>464.869999999722</c:v>
                </c:pt>
                <c:pt idx="46488">
                  <c:v>464.879999999722</c:v>
                </c:pt>
                <c:pt idx="46489">
                  <c:v>464.889999999722</c:v>
                </c:pt>
                <c:pt idx="46490">
                  <c:v>464.899999999722</c:v>
                </c:pt>
                <c:pt idx="46491">
                  <c:v>464.909999999722</c:v>
                </c:pt>
                <c:pt idx="46492">
                  <c:v>464.9199999997221</c:v>
                </c:pt>
                <c:pt idx="46493">
                  <c:v>464.929999999722</c:v>
                </c:pt>
                <c:pt idx="46494">
                  <c:v>464.939999999722</c:v>
                </c:pt>
                <c:pt idx="46495">
                  <c:v>464.949999999722</c:v>
                </c:pt>
                <c:pt idx="46496">
                  <c:v>464.959999999722</c:v>
                </c:pt>
                <c:pt idx="46497">
                  <c:v>464.969999999722</c:v>
                </c:pt>
                <c:pt idx="46498">
                  <c:v>464.979999999722</c:v>
                </c:pt>
                <c:pt idx="46499">
                  <c:v>464.989999999722</c:v>
                </c:pt>
                <c:pt idx="46500">
                  <c:v>464.999999999722</c:v>
                </c:pt>
                <c:pt idx="46501">
                  <c:v>465.0099999997221</c:v>
                </c:pt>
                <c:pt idx="46502">
                  <c:v>465.019999999722</c:v>
                </c:pt>
                <c:pt idx="46503">
                  <c:v>465.029999999722</c:v>
                </c:pt>
                <c:pt idx="46504">
                  <c:v>465.039999999722</c:v>
                </c:pt>
                <c:pt idx="46505">
                  <c:v>465.0499999997221</c:v>
                </c:pt>
                <c:pt idx="46506">
                  <c:v>465.059999999722</c:v>
                </c:pt>
                <c:pt idx="46507">
                  <c:v>465.069999999722</c:v>
                </c:pt>
                <c:pt idx="46508">
                  <c:v>465.079999999722</c:v>
                </c:pt>
                <c:pt idx="46509">
                  <c:v>465.089999999722</c:v>
                </c:pt>
                <c:pt idx="46510">
                  <c:v>465.099999999722</c:v>
                </c:pt>
                <c:pt idx="46511">
                  <c:v>465.1099999997221</c:v>
                </c:pt>
                <c:pt idx="46512">
                  <c:v>465.119999999722</c:v>
                </c:pt>
                <c:pt idx="46513">
                  <c:v>465.129999999722</c:v>
                </c:pt>
                <c:pt idx="46514">
                  <c:v>465.139999999721</c:v>
                </c:pt>
                <c:pt idx="46515">
                  <c:v>465.149999999721</c:v>
                </c:pt>
                <c:pt idx="46516">
                  <c:v>465.159999999721</c:v>
                </c:pt>
                <c:pt idx="46517">
                  <c:v>465.169999999721</c:v>
                </c:pt>
                <c:pt idx="46518">
                  <c:v>465.179999999721</c:v>
                </c:pt>
                <c:pt idx="46519">
                  <c:v>465.189999999721</c:v>
                </c:pt>
                <c:pt idx="46520">
                  <c:v>465.199999999721</c:v>
                </c:pt>
                <c:pt idx="46521">
                  <c:v>465.209999999721</c:v>
                </c:pt>
                <c:pt idx="46522">
                  <c:v>465.219999999721</c:v>
                </c:pt>
                <c:pt idx="46523">
                  <c:v>465.229999999721</c:v>
                </c:pt>
                <c:pt idx="46524">
                  <c:v>465.239999999721</c:v>
                </c:pt>
                <c:pt idx="46525">
                  <c:v>465.249999999721</c:v>
                </c:pt>
                <c:pt idx="46526">
                  <c:v>465.259999999721</c:v>
                </c:pt>
                <c:pt idx="46527">
                  <c:v>465.269999999721</c:v>
                </c:pt>
                <c:pt idx="46528">
                  <c:v>465.279999999721</c:v>
                </c:pt>
                <c:pt idx="46529">
                  <c:v>465.289999999721</c:v>
                </c:pt>
                <c:pt idx="46530">
                  <c:v>465.299999999721</c:v>
                </c:pt>
                <c:pt idx="46531">
                  <c:v>465.309999999721</c:v>
                </c:pt>
                <c:pt idx="46532">
                  <c:v>465.319999999721</c:v>
                </c:pt>
                <c:pt idx="46533">
                  <c:v>465.329999999721</c:v>
                </c:pt>
                <c:pt idx="46534">
                  <c:v>465.339999999721</c:v>
                </c:pt>
                <c:pt idx="46535">
                  <c:v>465.349999999721</c:v>
                </c:pt>
                <c:pt idx="46536">
                  <c:v>465.3599999997211</c:v>
                </c:pt>
                <c:pt idx="46537">
                  <c:v>465.369999999721</c:v>
                </c:pt>
                <c:pt idx="46538">
                  <c:v>465.379999999721</c:v>
                </c:pt>
                <c:pt idx="46539">
                  <c:v>465.389999999721</c:v>
                </c:pt>
                <c:pt idx="46540">
                  <c:v>465.399999999721</c:v>
                </c:pt>
                <c:pt idx="46541">
                  <c:v>465.409999999721</c:v>
                </c:pt>
                <c:pt idx="46542">
                  <c:v>465.419999999721</c:v>
                </c:pt>
                <c:pt idx="46543">
                  <c:v>465.429999999721</c:v>
                </c:pt>
                <c:pt idx="46544">
                  <c:v>465.439999999721</c:v>
                </c:pt>
                <c:pt idx="46545">
                  <c:v>465.449999999721</c:v>
                </c:pt>
                <c:pt idx="46546">
                  <c:v>465.459999999721</c:v>
                </c:pt>
                <c:pt idx="46547">
                  <c:v>465.469999999721</c:v>
                </c:pt>
                <c:pt idx="46548">
                  <c:v>465.479999999721</c:v>
                </c:pt>
                <c:pt idx="46549">
                  <c:v>465.489999999721</c:v>
                </c:pt>
                <c:pt idx="46550">
                  <c:v>465.499999999721</c:v>
                </c:pt>
                <c:pt idx="46551">
                  <c:v>465.509999999721</c:v>
                </c:pt>
                <c:pt idx="46552">
                  <c:v>465.519999999721</c:v>
                </c:pt>
                <c:pt idx="46553">
                  <c:v>465.529999999721</c:v>
                </c:pt>
                <c:pt idx="46554">
                  <c:v>465.539999999721</c:v>
                </c:pt>
                <c:pt idx="46555">
                  <c:v>465.549999999721</c:v>
                </c:pt>
                <c:pt idx="46556">
                  <c:v>465.559999999721</c:v>
                </c:pt>
                <c:pt idx="46557">
                  <c:v>465.569999999721</c:v>
                </c:pt>
                <c:pt idx="46558">
                  <c:v>465.579999999721</c:v>
                </c:pt>
                <c:pt idx="46559">
                  <c:v>465.589999999721</c:v>
                </c:pt>
                <c:pt idx="46560">
                  <c:v>465.599999999721</c:v>
                </c:pt>
                <c:pt idx="46561">
                  <c:v>465.6099999997211</c:v>
                </c:pt>
                <c:pt idx="46562">
                  <c:v>465.619999999721</c:v>
                </c:pt>
                <c:pt idx="46563">
                  <c:v>465.629999999721</c:v>
                </c:pt>
                <c:pt idx="46564">
                  <c:v>465.639999999721</c:v>
                </c:pt>
                <c:pt idx="46565">
                  <c:v>465.649999999721</c:v>
                </c:pt>
                <c:pt idx="46566">
                  <c:v>465.659999999721</c:v>
                </c:pt>
                <c:pt idx="46567">
                  <c:v>465.669999999721</c:v>
                </c:pt>
                <c:pt idx="46568">
                  <c:v>465.679999999721</c:v>
                </c:pt>
                <c:pt idx="46569">
                  <c:v>465.689999999721</c:v>
                </c:pt>
                <c:pt idx="46570">
                  <c:v>465.699999999721</c:v>
                </c:pt>
                <c:pt idx="46571">
                  <c:v>465.709999999721</c:v>
                </c:pt>
                <c:pt idx="46572">
                  <c:v>465.719999999721</c:v>
                </c:pt>
                <c:pt idx="46573">
                  <c:v>465.729999999721</c:v>
                </c:pt>
                <c:pt idx="46574">
                  <c:v>465.739999999721</c:v>
                </c:pt>
                <c:pt idx="46575">
                  <c:v>465.749999999721</c:v>
                </c:pt>
                <c:pt idx="46576">
                  <c:v>465.759999999721</c:v>
                </c:pt>
                <c:pt idx="46577">
                  <c:v>465.769999999721</c:v>
                </c:pt>
                <c:pt idx="46578">
                  <c:v>465.779999999721</c:v>
                </c:pt>
                <c:pt idx="46579">
                  <c:v>465.789999999721</c:v>
                </c:pt>
                <c:pt idx="46580">
                  <c:v>465.799999999721</c:v>
                </c:pt>
                <c:pt idx="46581">
                  <c:v>465.809999999721</c:v>
                </c:pt>
                <c:pt idx="46582">
                  <c:v>465.819999999721</c:v>
                </c:pt>
                <c:pt idx="46583">
                  <c:v>465.829999999721</c:v>
                </c:pt>
                <c:pt idx="46584">
                  <c:v>465.839999999721</c:v>
                </c:pt>
                <c:pt idx="46585">
                  <c:v>465.849999999721</c:v>
                </c:pt>
                <c:pt idx="46586">
                  <c:v>465.8599999997211</c:v>
                </c:pt>
                <c:pt idx="46587">
                  <c:v>465.869999999721</c:v>
                </c:pt>
                <c:pt idx="46588">
                  <c:v>465.879999999721</c:v>
                </c:pt>
                <c:pt idx="46589">
                  <c:v>465.889999999721</c:v>
                </c:pt>
                <c:pt idx="46590">
                  <c:v>465.899999999721</c:v>
                </c:pt>
                <c:pt idx="46591">
                  <c:v>465.909999999721</c:v>
                </c:pt>
                <c:pt idx="46592">
                  <c:v>465.919999999721</c:v>
                </c:pt>
                <c:pt idx="46593">
                  <c:v>465.929999999721</c:v>
                </c:pt>
                <c:pt idx="46594">
                  <c:v>465.939999999721</c:v>
                </c:pt>
                <c:pt idx="46595">
                  <c:v>465.949999999721</c:v>
                </c:pt>
                <c:pt idx="46596">
                  <c:v>465.959999999721</c:v>
                </c:pt>
                <c:pt idx="46597">
                  <c:v>465.969999999721</c:v>
                </c:pt>
                <c:pt idx="46598">
                  <c:v>465.979999999721</c:v>
                </c:pt>
                <c:pt idx="46599">
                  <c:v>465.989999999721</c:v>
                </c:pt>
                <c:pt idx="46600">
                  <c:v>465.999999999721</c:v>
                </c:pt>
                <c:pt idx="46601">
                  <c:v>466.009999999721</c:v>
                </c:pt>
                <c:pt idx="46602">
                  <c:v>466.019999999721</c:v>
                </c:pt>
                <c:pt idx="46603">
                  <c:v>466.029999999721</c:v>
                </c:pt>
                <c:pt idx="46604">
                  <c:v>466.039999999721</c:v>
                </c:pt>
                <c:pt idx="46605">
                  <c:v>466.049999999721</c:v>
                </c:pt>
                <c:pt idx="46606">
                  <c:v>466.059999999721</c:v>
                </c:pt>
                <c:pt idx="46607">
                  <c:v>466.069999999721</c:v>
                </c:pt>
                <c:pt idx="46608">
                  <c:v>466.079999999721</c:v>
                </c:pt>
                <c:pt idx="46609">
                  <c:v>466.089999999721</c:v>
                </c:pt>
                <c:pt idx="46610">
                  <c:v>466.099999999721</c:v>
                </c:pt>
                <c:pt idx="46611">
                  <c:v>466.1099999997211</c:v>
                </c:pt>
                <c:pt idx="46612">
                  <c:v>466.119999999721</c:v>
                </c:pt>
                <c:pt idx="46613">
                  <c:v>466.129999999721</c:v>
                </c:pt>
                <c:pt idx="46614">
                  <c:v>466.139999999721</c:v>
                </c:pt>
                <c:pt idx="46615">
                  <c:v>466.149999999721</c:v>
                </c:pt>
                <c:pt idx="46616">
                  <c:v>466.159999999721</c:v>
                </c:pt>
                <c:pt idx="46617">
                  <c:v>466.169999999721</c:v>
                </c:pt>
                <c:pt idx="46618">
                  <c:v>466.179999999721</c:v>
                </c:pt>
                <c:pt idx="46619">
                  <c:v>466.189999999721</c:v>
                </c:pt>
                <c:pt idx="46620">
                  <c:v>466.199999999721</c:v>
                </c:pt>
                <c:pt idx="46621">
                  <c:v>466.209999999721</c:v>
                </c:pt>
                <c:pt idx="46622">
                  <c:v>466.219999999721</c:v>
                </c:pt>
                <c:pt idx="46623">
                  <c:v>466.229999999721</c:v>
                </c:pt>
                <c:pt idx="46624">
                  <c:v>466.23999999972</c:v>
                </c:pt>
                <c:pt idx="46625">
                  <c:v>466.24999999972</c:v>
                </c:pt>
                <c:pt idx="46626">
                  <c:v>466.25999999972</c:v>
                </c:pt>
                <c:pt idx="46627">
                  <c:v>466.2699999997201</c:v>
                </c:pt>
                <c:pt idx="46628">
                  <c:v>466.27999999972</c:v>
                </c:pt>
                <c:pt idx="46629">
                  <c:v>466.28999999972</c:v>
                </c:pt>
                <c:pt idx="46630">
                  <c:v>466.29999999972</c:v>
                </c:pt>
                <c:pt idx="46631">
                  <c:v>466.30999999972</c:v>
                </c:pt>
                <c:pt idx="46632">
                  <c:v>466.31999999972</c:v>
                </c:pt>
                <c:pt idx="46633">
                  <c:v>466.32999999972</c:v>
                </c:pt>
                <c:pt idx="46634">
                  <c:v>466.33999999972</c:v>
                </c:pt>
                <c:pt idx="46635">
                  <c:v>466.34999999972</c:v>
                </c:pt>
                <c:pt idx="46636">
                  <c:v>466.35999999972</c:v>
                </c:pt>
                <c:pt idx="46637">
                  <c:v>466.36999999972</c:v>
                </c:pt>
                <c:pt idx="46638">
                  <c:v>466.37999999972</c:v>
                </c:pt>
                <c:pt idx="46639">
                  <c:v>466.38999999972</c:v>
                </c:pt>
                <c:pt idx="46640">
                  <c:v>466.39999999972</c:v>
                </c:pt>
                <c:pt idx="46641">
                  <c:v>466.40999999972</c:v>
                </c:pt>
                <c:pt idx="46642">
                  <c:v>466.41999999972</c:v>
                </c:pt>
                <c:pt idx="46643">
                  <c:v>466.42999999972</c:v>
                </c:pt>
                <c:pt idx="46644">
                  <c:v>466.43999999972</c:v>
                </c:pt>
                <c:pt idx="46645">
                  <c:v>466.44999999972</c:v>
                </c:pt>
                <c:pt idx="46646">
                  <c:v>466.4599999997201</c:v>
                </c:pt>
                <c:pt idx="46647">
                  <c:v>466.46999999972</c:v>
                </c:pt>
                <c:pt idx="46648">
                  <c:v>466.47999999972</c:v>
                </c:pt>
                <c:pt idx="46649">
                  <c:v>466.48999999972</c:v>
                </c:pt>
                <c:pt idx="46650">
                  <c:v>466.49999999972</c:v>
                </c:pt>
                <c:pt idx="46651">
                  <c:v>466.50999999972</c:v>
                </c:pt>
                <c:pt idx="46652">
                  <c:v>466.5199999997201</c:v>
                </c:pt>
                <c:pt idx="46653">
                  <c:v>466.52999999972</c:v>
                </c:pt>
                <c:pt idx="46654">
                  <c:v>466.53999999972</c:v>
                </c:pt>
                <c:pt idx="46655">
                  <c:v>466.54999999972</c:v>
                </c:pt>
                <c:pt idx="46656">
                  <c:v>466.55999999972</c:v>
                </c:pt>
                <c:pt idx="46657">
                  <c:v>466.56999999972</c:v>
                </c:pt>
                <c:pt idx="46658">
                  <c:v>466.57999999972</c:v>
                </c:pt>
                <c:pt idx="46659">
                  <c:v>466.58999999972</c:v>
                </c:pt>
                <c:pt idx="46660">
                  <c:v>466.59999999972</c:v>
                </c:pt>
                <c:pt idx="46661">
                  <c:v>466.60999999972</c:v>
                </c:pt>
                <c:pt idx="46662">
                  <c:v>466.61999999972</c:v>
                </c:pt>
                <c:pt idx="46663">
                  <c:v>466.62999999972</c:v>
                </c:pt>
                <c:pt idx="46664">
                  <c:v>466.63999999972</c:v>
                </c:pt>
                <c:pt idx="46665">
                  <c:v>466.64999999972</c:v>
                </c:pt>
                <c:pt idx="46666">
                  <c:v>466.65999999972</c:v>
                </c:pt>
                <c:pt idx="46667">
                  <c:v>466.66999999972</c:v>
                </c:pt>
                <c:pt idx="46668">
                  <c:v>466.67999999972</c:v>
                </c:pt>
                <c:pt idx="46669">
                  <c:v>466.68999999972</c:v>
                </c:pt>
                <c:pt idx="46670">
                  <c:v>466.69999999972</c:v>
                </c:pt>
                <c:pt idx="46671">
                  <c:v>466.7099999997201</c:v>
                </c:pt>
                <c:pt idx="46672">
                  <c:v>466.71999999972</c:v>
                </c:pt>
                <c:pt idx="46673">
                  <c:v>466.72999999972</c:v>
                </c:pt>
                <c:pt idx="46674">
                  <c:v>466.73999999972</c:v>
                </c:pt>
                <c:pt idx="46675">
                  <c:v>466.74999999972</c:v>
                </c:pt>
                <c:pt idx="46676">
                  <c:v>466.75999999972</c:v>
                </c:pt>
                <c:pt idx="46677">
                  <c:v>466.7699999997201</c:v>
                </c:pt>
                <c:pt idx="46678">
                  <c:v>466.77999999972</c:v>
                </c:pt>
                <c:pt idx="46679">
                  <c:v>466.78999999972</c:v>
                </c:pt>
                <c:pt idx="46680">
                  <c:v>466.79999999972</c:v>
                </c:pt>
                <c:pt idx="46681">
                  <c:v>466.80999999972</c:v>
                </c:pt>
                <c:pt idx="46682">
                  <c:v>466.81999999972</c:v>
                </c:pt>
                <c:pt idx="46683">
                  <c:v>466.82999999972</c:v>
                </c:pt>
                <c:pt idx="46684">
                  <c:v>466.83999999972</c:v>
                </c:pt>
                <c:pt idx="46685">
                  <c:v>466.84999999972</c:v>
                </c:pt>
                <c:pt idx="46686">
                  <c:v>466.85999999972</c:v>
                </c:pt>
                <c:pt idx="46687">
                  <c:v>466.86999999972</c:v>
                </c:pt>
                <c:pt idx="46688">
                  <c:v>466.87999999972</c:v>
                </c:pt>
                <c:pt idx="46689">
                  <c:v>466.88999999972</c:v>
                </c:pt>
                <c:pt idx="46690">
                  <c:v>466.89999999972</c:v>
                </c:pt>
                <c:pt idx="46691">
                  <c:v>466.90999999972</c:v>
                </c:pt>
                <c:pt idx="46692">
                  <c:v>466.91999999972</c:v>
                </c:pt>
                <c:pt idx="46693">
                  <c:v>466.92999999972</c:v>
                </c:pt>
                <c:pt idx="46694">
                  <c:v>466.93999999972</c:v>
                </c:pt>
                <c:pt idx="46695">
                  <c:v>466.94999999972</c:v>
                </c:pt>
                <c:pt idx="46696">
                  <c:v>466.9599999997201</c:v>
                </c:pt>
                <c:pt idx="46697">
                  <c:v>466.96999999972</c:v>
                </c:pt>
                <c:pt idx="46698">
                  <c:v>466.97999999972</c:v>
                </c:pt>
                <c:pt idx="46699">
                  <c:v>466.98999999972</c:v>
                </c:pt>
                <c:pt idx="46700">
                  <c:v>466.99999999972</c:v>
                </c:pt>
                <c:pt idx="46701">
                  <c:v>467.00999999972</c:v>
                </c:pt>
                <c:pt idx="46702">
                  <c:v>467.0199999997201</c:v>
                </c:pt>
                <c:pt idx="46703">
                  <c:v>467.02999999972</c:v>
                </c:pt>
                <c:pt idx="46704">
                  <c:v>467.03999999972</c:v>
                </c:pt>
                <c:pt idx="46705">
                  <c:v>467.04999999972</c:v>
                </c:pt>
                <c:pt idx="46706">
                  <c:v>467.05999999972</c:v>
                </c:pt>
                <c:pt idx="46707">
                  <c:v>467.06999999972</c:v>
                </c:pt>
                <c:pt idx="46708">
                  <c:v>467.07999999972</c:v>
                </c:pt>
                <c:pt idx="46709">
                  <c:v>467.08999999972</c:v>
                </c:pt>
                <c:pt idx="46710">
                  <c:v>467.09999999972</c:v>
                </c:pt>
                <c:pt idx="46711">
                  <c:v>467.10999999972</c:v>
                </c:pt>
                <c:pt idx="46712">
                  <c:v>467.11999999972</c:v>
                </c:pt>
                <c:pt idx="46713">
                  <c:v>467.12999999972</c:v>
                </c:pt>
                <c:pt idx="46714">
                  <c:v>467.13999999972</c:v>
                </c:pt>
                <c:pt idx="46715">
                  <c:v>467.14999999972</c:v>
                </c:pt>
                <c:pt idx="46716">
                  <c:v>467.15999999972</c:v>
                </c:pt>
                <c:pt idx="46717">
                  <c:v>467.16999999972</c:v>
                </c:pt>
                <c:pt idx="46718">
                  <c:v>467.17999999972</c:v>
                </c:pt>
                <c:pt idx="46719">
                  <c:v>467.18999999972</c:v>
                </c:pt>
                <c:pt idx="46720">
                  <c:v>467.19999999972</c:v>
                </c:pt>
                <c:pt idx="46721">
                  <c:v>467.2099999997201</c:v>
                </c:pt>
                <c:pt idx="46722">
                  <c:v>467.21999999972</c:v>
                </c:pt>
                <c:pt idx="46723">
                  <c:v>467.22999999972</c:v>
                </c:pt>
                <c:pt idx="46724">
                  <c:v>467.23999999972</c:v>
                </c:pt>
                <c:pt idx="46725">
                  <c:v>467.24999999972</c:v>
                </c:pt>
                <c:pt idx="46726">
                  <c:v>467.25999999972</c:v>
                </c:pt>
                <c:pt idx="46727">
                  <c:v>467.2699999997201</c:v>
                </c:pt>
                <c:pt idx="46728">
                  <c:v>467.27999999972</c:v>
                </c:pt>
                <c:pt idx="46729">
                  <c:v>467.28999999972</c:v>
                </c:pt>
                <c:pt idx="46730">
                  <c:v>467.29999999972</c:v>
                </c:pt>
                <c:pt idx="46731">
                  <c:v>467.30999999972</c:v>
                </c:pt>
                <c:pt idx="46732">
                  <c:v>467.31999999972</c:v>
                </c:pt>
                <c:pt idx="46733">
                  <c:v>467.32999999972</c:v>
                </c:pt>
                <c:pt idx="46734">
                  <c:v>467.339999999719</c:v>
                </c:pt>
                <c:pt idx="46735">
                  <c:v>467.3499999997191</c:v>
                </c:pt>
                <c:pt idx="46736">
                  <c:v>467.359999999719</c:v>
                </c:pt>
                <c:pt idx="46737">
                  <c:v>467.3699999997191</c:v>
                </c:pt>
                <c:pt idx="46738">
                  <c:v>467.379999999719</c:v>
                </c:pt>
                <c:pt idx="46739">
                  <c:v>467.389999999719</c:v>
                </c:pt>
                <c:pt idx="46740">
                  <c:v>467.399999999719</c:v>
                </c:pt>
                <c:pt idx="46741">
                  <c:v>467.409999999719</c:v>
                </c:pt>
                <c:pt idx="46742">
                  <c:v>467.419999999719</c:v>
                </c:pt>
                <c:pt idx="46743">
                  <c:v>467.429999999719</c:v>
                </c:pt>
                <c:pt idx="46744">
                  <c:v>467.439999999719</c:v>
                </c:pt>
                <c:pt idx="46745">
                  <c:v>467.449999999719</c:v>
                </c:pt>
                <c:pt idx="46746">
                  <c:v>467.459999999719</c:v>
                </c:pt>
                <c:pt idx="46747">
                  <c:v>467.4699999997191</c:v>
                </c:pt>
                <c:pt idx="46748">
                  <c:v>467.479999999719</c:v>
                </c:pt>
                <c:pt idx="46749">
                  <c:v>467.489999999719</c:v>
                </c:pt>
                <c:pt idx="46750">
                  <c:v>467.499999999719</c:v>
                </c:pt>
                <c:pt idx="46751">
                  <c:v>467.509999999719</c:v>
                </c:pt>
                <c:pt idx="46752">
                  <c:v>467.519999999719</c:v>
                </c:pt>
                <c:pt idx="46753">
                  <c:v>467.529999999719</c:v>
                </c:pt>
                <c:pt idx="46754">
                  <c:v>467.539999999719</c:v>
                </c:pt>
                <c:pt idx="46755">
                  <c:v>467.549999999719</c:v>
                </c:pt>
                <c:pt idx="46756">
                  <c:v>467.5599999997191</c:v>
                </c:pt>
                <c:pt idx="46757">
                  <c:v>467.569999999719</c:v>
                </c:pt>
                <c:pt idx="46758">
                  <c:v>467.579999999719</c:v>
                </c:pt>
                <c:pt idx="46759">
                  <c:v>467.589999999719</c:v>
                </c:pt>
                <c:pt idx="46760">
                  <c:v>467.599999999719</c:v>
                </c:pt>
                <c:pt idx="46761">
                  <c:v>467.609999999719</c:v>
                </c:pt>
                <c:pt idx="46762">
                  <c:v>467.6199999997191</c:v>
                </c:pt>
                <c:pt idx="46763">
                  <c:v>467.629999999719</c:v>
                </c:pt>
                <c:pt idx="46764">
                  <c:v>467.639999999719</c:v>
                </c:pt>
                <c:pt idx="46765">
                  <c:v>467.649999999719</c:v>
                </c:pt>
                <c:pt idx="46766">
                  <c:v>467.6599999997191</c:v>
                </c:pt>
                <c:pt idx="46767">
                  <c:v>467.669999999719</c:v>
                </c:pt>
                <c:pt idx="46768">
                  <c:v>467.679999999719</c:v>
                </c:pt>
                <c:pt idx="46769">
                  <c:v>467.689999999719</c:v>
                </c:pt>
                <c:pt idx="46770">
                  <c:v>467.699999999719</c:v>
                </c:pt>
                <c:pt idx="46771">
                  <c:v>467.709999999719</c:v>
                </c:pt>
                <c:pt idx="46772">
                  <c:v>467.7199999997191</c:v>
                </c:pt>
                <c:pt idx="46773">
                  <c:v>467.729999999719</c:v>
                </c:pt>
                <c:pt idx="46774">
                  <c:v>467.739999999719</c:v>
                </c:pt>
                <c:pt idx="46775">
                  <c:v>467.749999999719</c:v>
                </c:pt>
                <c:pt idx="46776">
                  <c:v>467.759999999719</c:v>
                </c:pt>
                <c:pt idx="46777">
                  <c:v>467.769999999719</c:v>
                </c:pt>
                <c:pt idx="46778">
                  <c:v>467.779999999719</c:v>
                </c:pt>
                <c:pt idx="46779">
                  <c:v>467.789999999719</c:v>
                </c:pt>
                <c:pt idx="46780">
                  <c:v>467.799999999719</c:v>
                </c:pt>
                <c:pt idx="46781">
                  <c:v>467.8099999997191</c:v>
                </c:pt>
                <c:pt idx="46782">
                  <c:v>467.819999999719</c:v>
                </c:pt>
                <c:pt idx="46783">
                  <c:v>467.829999999719</c:v>
                </c:pt>
                <c:pt idx="46784">
                  <c:v>467.839999999719</c:v>
                </c:pt>
                <c:pt idx="46785">
                  <c:v>467.8499999997191</c:v>
                </c:pt>
                <c:pt idx="46786">
                  <c:v>467.859999999719</c:v>
                </c:pt>
                <c:pt idx="46787">
                  <c:v>467.8699999997191</c:v>
                </c:pt>
                <c:pt idx="46788">
                  <c:v>467.879999999719</c:v>
                </c:pt>
                <c:pt idx="46789">
                  <c:v>467.889999999719</c:v>
                </c:pt>
                <c:pt idx="46790">
                  <c:v>467.899999999719</c:v>
                </c:pt>
                <c:pt idx="46791">
                  <c:v>467.909999999719</c:v>
                </c:pt>
                <c:pt idx="46792">
                  <c:v>467.919999999719</c:v>
                </c:pt>
                <c:pt idx="46793">
                  <c:v>467.929999999719</c:v>
                </c:pt>
                <c:pt idx="46794">
                  <c:v>467.939999999719</c:v>
                </c:pt>
                <c:pt idx="46795">
                  <c:v>467.949999999719</c:v>
                </c:pt>
                <c:pt idx="46796">
                  <c:v>467.959999999719</c:v>
                </c:pt>
                <c:pt idx="46797">
                  <c:v>467.9699999997191</c:v>
                </c:pt>
                <c:pt idx="46798">
                  <c:v>467.979999999719</c:v>
                </c:pt>
                <c:pt idx="46799">
                  <c:v>467.989999999719</c:v>
                </c:pt>
                <c:pt idx="46800">
                  <c:v>467.999999999719</c:v>
                </c:pt>
                <c:pt idx="46801">
                  <c:v>468.009999999719</c:v>
                </c:pt>
                <c:pt idx="46802">
                  <c:v>468.019999999719</c:v>
                </c:pt>
                <c:pt idx="46803">
                  <c:v>468.029999999719</c:v>
                </c:pt>
                <c:pt idx="46804">
                  <c:v>468.039999999719</c:v>
                </c:pt>
                <c:pt idx="46805">
                  <c:v>468.049999999719</c:v>
                </c:pt>
                <c:pt idx="46806">
                  <c:v>468.0599999997191</c:v>
                </c:pt>
                <c:pt idx="46807">
                  <c:v>468.069999999719</c:v>
                </c:pt>
                <c:pt idx="46808">
                  <c:v>468.079999999719</c:v>
                </c:pt>
                <c:pt idx="46809">
                  <c:v>468.089999999719</c:v>
                </c:pt>
                <c:pt idx="46810">
                  <c:v>468.099999999719</c:v>
                </c:pt>
                <c:pt idx="46811">
                  <c:v>468.109999999719</c:v>
                </c:pt>
                <c:pt idx="46812">
                  <c:v>468.1199999997191</c:v>
                </c:pt>
                <c:pt idx="46813">
                  <c:v>468.129999999719</c:v>
                </c:pt>
                <c:pt idx="46814">
                  <c:v>468.139999999719</c:v>
                </c:pt>
                <c:pt idx="46815">
                  <c:v>468.149999999719</c:v>
                </c:pt>
                <c:pt idx="46816">
                  <c:v>468.1599999997191</c:v>
                </c:pt>
                <c:pt idx="46817">
                  <c:v>468.169999999719</c:v>
                </c:pt>
                <c:pt idx="46818">
                  <c:v>468.179999999719</c:v>
                </c:pt>
                <c:pt idx="46819">
                  <c:v>468.189999999719</c:v>
                </c:pt>
                <c:pt idx="46820">
                  <c:v>468.199999999719</c:v>
                </c:pt>
                <c:pt idx="46821">
                  <c:v>468.209999999719</c:v>
                </c:pt>
                <c:pt idx="46822">
                  <c:v>468.2199999997191</c:v>
                </c:pt>
                <c:pt idx="46823">
                  <c:v>468.229999999719</c:v>
                </c:pt>
                <c:pt idx="46824">
                  <c:v>468.239999999719</c:v>
                </c:pt>
                <c:pt idx="46825">
                  <c:v>468.249999999719</c:v>
                </c:pt>
                <c:pt idx="46826">
                  <c:v>468.259999999719</c:v>
                </c:pt>
                <c:pt idx="46827">
                  <c:v>468.269999999719</c:v>
                </c:pt>
                <c:pt idx="46828">
                  <c:v>468.279999999719</c:v>
                </c:pt>
                <c:pt idx="46829">
                  <c:v>468.289999999719</c:v>
                </c:pt>
                <c:pt idx="46830">
                  <c:v>468.299999999719</c:v>
                </c:pt>
                <c:pt idx="46831">
                  <c:v>468.3099999997191</c:v>
                </c:pt>
                <c:pt idx="46832">
                  <c:v>468.319999999719</c:v>
                </c:pt>
                <c:pt idx="46833">
                  <c:v>468.329999999719</c:v>
                </c:pt>
                <c:pt idx="46834">
                  <c:v>468.339999999719</c:v>
                </c:pt>
                <c:pt idx="46835">
                  <c:v>468.3499999997191</c:v>
                </c:pt>
                <c:pt idx="46836">
                  <c:v>468.359999999719</c:v>
                </c:pt>
                <c:pt idx="46837">
                  <c:v>468.3699999997191</c:v>
                </c:pt>
                <c:pt idx="46838">
                  <c:v>468.379999999719</c:v>
                </c:pt>
                <c:pt idx="46839">
                  <c:v>468.389999999719</c:v>
                </c:pt>
                <c:pt idx="46840">
                  <c:v>468.399999999719</c:v>
                </c:pt>
                <c:pt idx="46841">
                  <c:v>468.409999999719</c:v>
                </c:pt>
                <c:pt idx="46842">
                  <c:v>468.419999999719</c:v>
                </c:pt>
                <c:pt idx="46843">
                  <c:v>468.429999999719</c:v>
                </c:pt>
                <c:pt idx="46844">
                  <c:v>468.439999999718</c:v>
                </c:pt>
                <c:pt idx="46845">
                  <c:v>468.449999999718</c:v>
                </c:pt>
                <c:pt idx="46846">
                  <c:v>468.459999999718</c:v>
                </c:pt>
                <c:pt idx="46847">
                  <c:v>468.4699999997181</c:v>
                </c:pt>
                <c:pt idx="46848">
                  <c:v>468.479999999718</c:v>
                </c:pt>
                <c:pt idx="46849">
                  <c:v>468.489999999718</c:v>
                </c:pt>
                <c:pt idx="46850">
                  <c:v>468.499999999718</c:v>
                </c:pt>
                <c:pt idx="46851">
                  <c:v>468.509999999718</c:v>
                </c:pt>
                <c:pt idx="46852">
                  <c:v>468.519999999718</c:v>
                </c:pt>
                <c:pt idx="46853">
                  <c:v>468.529999999718</c:v>
                </c:pt>
                <c:pt idx="46854">
                  <c:v>468.539999999718</c:v>
                </c:pt>
                <c:pt idx="46855">
                  <c:v>468.549999999718</c:v>
                </c:pt>
                <c:pt idx="46856">
                  <c:v>468.559999999718</c:v>
                </c:pt>
                <c:pt idx="46857">
                  <c:v>468.569999999718</c:v>
                </c:pt>
                <c:pt idx="46858">
                  <c:v>468.579999999718</c:v>
                </c:pt>
                <c:pt idx="46859">
                  <c:v>468.589999999718</c:v>
                </c:pt>
                <c:pt idx="46860">
                  <c:v>468.599999999718</c:v>
                </c:pt>
                <c:pt idx="46861">
                  <c:v>468.609999999718</c:v>
                </c:pt>
                <c:pt idx="46862">
                  <c:v>468.619999999718</c:v>
                </c:pt>
                <c:pt idx="46863">
                  <c:v>468.629999999718</c:v>
                </c:pt>
                <c:pt idx="46864">
                  <c:v>468.639999999718</c:v>
                </c:pt>
                <c:pt idx="46865">
                  <c:v>468.649999999718</c:v>
                </c:pt>
                <c:pt idx="46866">
                  <c:v>468.659999999718</c:v>
                </c:pt>
                <c:pt idx="46867">
                  <c:v>468.669999999718</c:v>
                </c:pt>
                <c:pt idx="46868">
                  <c:v>468.679999999718</c:v>
                </c:pt>
                <c:pt idx="46869">
                  <c:v>468.689999999718</c:v>
                </c:pt>
                <c:pt idx="46870">
                  <c:v>468.699999999718</c:v>
                </c:pt>
                <c:pt idx="46871">
                  <c:v>468.709999999718</c:v>
                </c:pt>
                <c:pt idx="46872">
                  <c:v>468.7199999997181</c:v>
                </c:pt>
                <c:pt idx="46873">
                  <c:v>468.729999999718</c:v>
                </c:pt>
                <c:pt idx="46874">
                  <c:v>468.739999999718</c:v>
                </c:pt>
                <c:pt idx="46875">
                  <c:v>468.749999999718</c:v>
                </c:pt>
                <c:pt idx="46876">
                  <c:v>468.759999999718</c:v>
                </c:pt>
                <c:pt idx="46877">
                  <c:v>468.769999999718</c:v>
                </c:pt>
                <c:pt idx="46878">
                  <c:v>468.779999999718</c:v>
                </c:pt>
                <c:pt idx="46879">
                  <c:v>468.789999999718</c:v>
                </c:pt>
                <c:pt idx="46880">
                  <c:v>468.799999999718</c:v>
                </c:pt>
                <c:pt idx="46881">
                  <c:v>468.809999999718</c:v>
                </c:pt>
                <c:pt idx="46882">
                  <c:v>468.819999999718</c:v>
                </c:pt>
                <c:pt idx="46883">
                  <c:v>468.829999999718</c:v>
                </c:pt>
                <c:pt idx="46884">
                  <c:v>468.839999999718</c:v>
                </c:pt>
                <c:pt idx="46885">
                  <c:v>468.849999999718</c:v>
                </c:pt>
                <c:pt idx="46886">
                  <c:v>468.859999999718</c:v>
                </c:pt>
                <c:pt idx="46887">
                  <c:v>468.869999999718</c:v>
                </c:pt>
                <c:pt idx="46888">
                  <c:v>468.879999999718</c:v>
                </c:pt>
                <c:pt idx="46889">
                  <c:v>468.889999999718</c:v>
                </c:pt>
                <c:pt idx="46890">
                  <c:v>468.899999999718</c:v>
                </c:pt>
                <c:pt idx="46891">
                  <c:v>468.909999999718</c:v>
                </c:pt>
                <c:pt idx="46892">
                  <c:v>468.919999999718</c:v>
                </c:pt>
                <c:pt idx="46893">
                  <c:v>468.929999999718</c:v>
                </c:pt>
                <c:pt idx="46894">
                  <c:v>468.939999999718</c:v>
                </c:pt>
                <c:pt idx="46895">
                  <c:v>468.949999999718</c:v>
                </c:pt>
                <c:pt idx="46896">
                  <c:v>468.959999999718</c:v>
                </c:pt>
                <c:pt idx="46897">
                  <c:v>468.9699999997181</c:v>
                </c:pt>
                <c:pt idx="46898">
                  <c:v>468.979999999718</c:v>
                </c:pt>
                <c:pt idx="46899">
                  <c:v>468.989999999718</c:v>
                </c:pt>
                <c:pt idx="46900">
                  <c:v>468.999999999718</c:v>
                </c:pt>
                <c:pt idx="46901">
                  <c:v>469.009999999718</c:v>
                </c:pt>
                <c:pt idx="46902">
                  <c:v>469.019999999718</c:v>
                </c:pt>
                <c:pt idx="46903">
                  <c:v>469.029999999718</c:v>
                </c:pt>
                <c:pt idx="46904">
                  <c:v>469.039999999718</c:v>
                </c:pt>
                <c:pt idx="46905">
                  <c:v>469.049999999718</c:v>
                </c:pt>
                <c:pt idx="46906">
                  <c:v>469.059999999718</c:v>
                </c:pt>
                <c:pt idx="46907">
                  <c:v>469.069999999718</c:v>
                </c:pt>
                <c:pt idx="46908">
                  <c:v>469.079999999718</c:v>
                </c:pt>
                <c:pt idx="46909">
                  <c:v>469.089999999718</c:v>
                </c:pt>
                <c:pt idx="46910">
                  <c:v>469.099999999718</c:v>
                </c:pt>
                <c:pt idx="46911">
                  <c:v>469.109999999718</c:v>
                </c:pt>
                <c:pt idx="46912">
                  <c:v>469.119999999718</c:v>
                </c:pt>
                <c:pt idx="46913">
                  <c:v>469.129999999718</c:v>
                </c:pt>
                <c:pt idx="46914">
                  <c:v>469.139999999718</c:v>
                </c:pt>
                <c:pt idx="46915">
                  <c:v>469.149999999718</c:v>
                </c:pt>
                <c:pt idx="46916">
                  <c:v>469.159999999718</c:v>
                </c:pt>
                <c:pt idx="46917">
                  <c:v>469.169999999718</c:v>
                </c:pt>
                <c:pt idx="46918">
                  <c:v>469.179999999718</c:v>
                </c:pt>
                <c:pt idx="46919">
                  <c:v>469.189999999718</c:v>
                </c:pt>
                <c:pt idx="46920">
                  <c:v>469.199999999718</c:v>
                </c:pt>
                <c:pt idx="46921">
                  <c:v>469.209999999718</c:v>
                </c:pt>
                <c:pt idx="46922">
                  <c:v>469.2199999997181</c:v>
                </c:pt>
                <c:pt idx="46923">
                  <c:v>469.229999999718</c:v>
                </c:pt>
                <c:pt idx="46924">
                  <c:v>469.239999999718</c:v>
                </c:pt>
                <c:pt idx="46925">
                  <c:v>469.249999999718</c:v>
                </c:pt>
                <c:pt idx="46926">
                  <c:v>469.259999999718</c:v>
                </c:pt>
                <c:pt idx="46927">
                  <c:v>469.269999999718</c:v>
                </c:pt>
                <c:pt idx="46928">
                  <c:v>469.279999999718</c:v>
                </c:pt>
                <c:pt idx="46929">
                  <c:v>469.289999999718</c:v>
                </c:pt>
                <c:pt idx="46930">
                  <c:v>469.299999999718</c:v>
                </c:pt>
                <c:pt idx="46931">
                  <c:v>469.309999999718</c:v>
                </c:pt>
                <c:pt idx="46932">
                  <c:v>469.319999999718</c:v>
                </c:pt>
                <c:pt idx="46933">
                  <c:v>469.329999999718</c:v>
                </c:pt>
                <c:pt idx="46934">
                  <c:v>469.339999999718</c:v>
                </c:pt>
                <c:pt idx="46935">
                  <c:v>469.349999999718</c:v>
                </c:pt>
                <c:pt idx="46936">
                  <c:v>469.359999999718</c:v>
                </c:pt>
                <c:pt idx="46937">
                  <c:v>469.369999999718</c:v>
                </c:pt>
                <c:pt idx="46938">
                  <c:v>469.379999999718</c:v>
                </c:pt>
                <c:pt idx="46939">
                  <c:v>469.389999999718</c:v>
                </c:pt>
                <c:pt idx="46940">
                  <c:v>469.399999999718</c:v>
                </c:pt>
                <c:pt idx="46941">
                  <c:v>469.409999999718</c:v>
                </c:pt>
                <c:pt idx="46942">
                  <c:v>469.419999999718</c:v>
                </c:pt>
                <c:pt idx="46943">
                  <c:v>469.429999999718</c:v>
                </c:pt>
                <c:pt idx="46944">
                  <c:v>469.439999999718</c:v>
                </c:pt>
                <c:pt idx="46945">
                  <c:v>469.449999999718</c:v>
                </c:pt>
                <c:pt idx="46946">
                  <c:v>469.459999999718</c:v>
                </c:pt>
                <c:pt idx="46947">
                  <c:v>469.4699999997181</c:v>
                </c:pt>
                <c:pt idx="46948">
                  <c:v>469.479999999718</c:v>
                </c:pt>
                <c:pt idx="46949">
                  <c:v>469.489999999718</c:v>
                </c:pt>
                <c:pt idx="46950">
                  <c:v>469.499999999718</c:v>
                </c:pt>
                <c:pt idx="46951">
                  <c:v>469.509999999718</c:v>
                </c:pt>
                <c:pt idx="46952">
                  <c:v>469.519999999718</c:v>
                </c:pt>
                <c:pt idx="46953">
                  <c:v>469.529999999718</c:v>
                </c:pt>
                <c:pt idx="46954">
                  <c:v>469.539999999717</c:v>
                </c:pt>
                <c:pt idx="46955">
                  <c:v>469.5499999997171</c:v>
                </c:pt>
                <c:pt idx="46956">
                  <c:v>469.559999999717</c:v>
                </c:pt>
                <c:pt idx="46957">
                  <c:v>469.5699999997171</c:v>
                </c:pt>
                <c:pt idx="46958">
                  <c:v>469.579999999717</c:v>
                </c:pt>
                <c:pt idx="46959">
                  <c:v>469.589999999717</c:v>
                </c:pt>
                <c:pt idx="46960">
                  <c:v>469.599999999717</c:v>
                </c:pt>
                <c:pt idx="46961">
                  <c:v>469.6099999997171</c:v>
                </c:pt>
                <c:pt idx="46962">
                  <c:v>469.619999999717</c:v>
                </c:pt>
                <c:pt idx="46963">
                  <c:v>469.629999999717</c:v>
                </c:pt>
                <c:pt idx="46964">
                  <c:v>469.639999999717</c:v>
                </c:pt>
                <c:pt idx="46965">
                  <c:v>469.649999999717</c:v>
                </c:pt>
                <c:pt idx="46966">
                  <c:v>469.659999999717</c:v>
                </c:pt>
                <c:pt idx="46967">
                  <c:v>469.6699999997171</c:v>
                </c:pt>
                <c:pt idx="46968">
                  <c:v>469.679999999717</c:v>
                </c:pt>
                <c:pt idx="46969">
                  <c:v>469.689999999717</c:v>
                </c:pt>
                <c:pt idx="46970">
                  <c:v>469.699999999717</c:v>
                </c:pt>
                <c:pt idx="46971">
                  <c:v>469.709999999717</c:v>
                </c:pt>
                <c:pt idx="46972">
                  <c:v>469.719999999717</c:v>
                </c:pt>
                <c:pt idx="46973">
                  <c:v>469.7299999997171</c:v>
                </c:pt>
                <c:pt idx="46974">
                  <c:v>469.739999999717</c:v>
                </c:pt>
                <c:pt idx="46975">
                  <c:v>469.749999999717</c:v>
                </c:pt>
                <c:pt idx="46976">
                  <c:v>469.759999999717</c:v>
                </c:pt>
                <c:pt idx="46977">
                  <c:v>469.769999999717</c:v>
                </c:pt>
                <c:pt idx="46978">
                  <c:v>469.779999999717</c:v>
                </c:pt>
                <c:pt idx="46979">
                  <c:v>469.789999999717</c:v>
                </c:pt>
                <c:pt idx="46980">
                  <c:v>469.799999999717</c:v>
                </c:pt>
                <c:pt idx="46981">
                  <c:v>469.809999999717</c:v>
                </c:pt>
                <c:pt idx="46982">
                  <c:v>469.8199999997171</c:v>
                </c:pt>
                <c:pt idx="46983">
                  <c:v>469.829999999717</c:v>
                </c:pt>
                <c:pt idx="46984">
                  <c:v>469.839999999717</c:v>
                </c:pt>
                <c:pt idx="46985">
                  <c:v>469.849999999717</c:v>
                </c:pt>
                <c:pt idx="46986">
                  <c:v>469.8599999997171</c:v>
                </c:pt>
                <c:pt idx="46987">
                  <c:v>469.869999999717</c:v>
                </c:pt>
                <c:pt idx="46988">
                  <c:v>469.879999999717</c:v>
                </c:pt>
                <c:pt idx="46989">
                  <c:v>469.889999999717</c:v>
                </c:pt>
                <c:pt idx="46990">
                  <c:v>469.899999999717</c:v>
                </c:pt>
                <c:pt idx="46991">
                  <c:v>469.909999999717</c:v>
                </c:pt>
                <c:pt idx="46992">
                  <c:v>469.919999999717</c:v>
                </c:pt>
                <c:pt idx="46993">
                  <c:v>469.929999999717</c:v>
                </c:pt>
                <c:pt idx="46994">
                  <c:v>469.939999999717</c:v>
                </c:pt>
                <c:pt idx="46995">
                  <c:v>469.949999999717</c:v>
                </c:pt>
                <c:pt idx="46996">
                  <c:v>469.959999999717</c:v>
                </c:pt>
                <c:pt idx="46997">
                  <c:v>469.969999999717</c:v>
                </c:pt>
                <c:pt idx="46998">
                  <c:v>469.9799999997171</c:v>
                </c:pt>
                <c:pt idx="46999">
                  <c:v>469.989999999717</c:v>
                </c:pt>
                <c:pt idx="47000">
                  <c:v>469.999999999717</c:v>
                </c:pt>
                <c:pt idx="47001">
                  <c:v>470.009999999717</c:v>
                </c:pt>
                <c:pt idx="47002">
                  <c:v>470.019999999717</c:v>
                </c:pt>
                <c:pt idx="47003">
                  <c:v>470.029999999717</c:v>
                </c:pt>
                <c:pt idx="47004">
                  <c:v>470.039999999717</c:v>
                </c:pt>
                <c:pt idx="47005">
                  <c:v>470.0499999997171</c:v>
                </c:pt>
                <c:pt idx="47006">
                  <c:v>470.059999999717</c:v>
                </c:pt>
                <c:pt idx="47007">
                  <c:v>470.0699999997171</c:v>
                </c:pt>
                <c:pt idx="47008">
                  <c:v>470.079999999717</c:v>
                </c:pt>
                <c:pt idx="47009">
                  <c:v>470.089999999717</c:v>
                </c:pt>
                <c:pt idx="47010">
                  <c:v>470.099999999717</c:v>
                </c:pt>
                <c:pt idx="47011">
                  <c:v>470.1099999997171</c:v>
                </c:pt>
                <c:pt idx="47012">
                  <c:v>470.119999999717</c:v>
                </c:pt>
                <c:pt idx="47013">
                  <c:v>470.129999999717</c:v>
                </c:pt>
                <c:pt idx="47014">
                  <c:v>470.139999999717</c:v>
                </c:pt>
                <c:pt idx="47015">
                  <c:v>470.149999999717</c:v>
                </c:pt>
                <c:pt idx="47016">
                  <c:v>470.159999999717</c:v>
                </c:pt>
                <c:pt idx="47017">
                  <c:v>470.1699999997171</c:v>
                </c:pt>
                <c:pt idx="47018">
                  <c:v>470.179999999717</c:v>
                </c:pt>
                <c:pt idx="47019">
                  <c:v>470.189999999717</c:v>
                </c:pt>
                <c:pt idx="47020">
                  <c:v>470.199999999717</c:v>
                </c:pt>
                <c:pt idx="47021">
                  <c:v>470.209999999717</c:v>
                </c:pt>
                <c:pt idx="47022">
                  <c:v>470.219999999717</c:v>
                </c:pt>
                <c:pt idx="47023">
                  <c:v>470.2299999997171</c:v>
                </c:pt>
                <c:pt idx="47024">
                  <c:v>470.239999999717</c:v>
                </c:pt>
                <c:pt idx="47025">
                  <c:v>470.249999999717</c:v>
                </c:pt>
                <c:pt idx="47026">
                  <c:v>470.259999999717</c:v>
                </c:pt>
                <c:pt idx="47027">
                  <c:v>470.269999999717</c:v>
                </c:pt>
                <c:pt idx="47028">
                  <c:v>470.279999999717</c:v>
                </c:pt>
                <c:pt idx="47029">
                  <c:v>470.289999999717</c:v>
                </c:pt>
                <c:pt idx="47030">
                  <c:v>470.299999999717</c:v>
                </c:pt>
                <c:pt idx="47031">
                  <c:v>470.309999999717</c:v>
                </c:pt>
                <c:pt idx="47032">
                  <c:v>470.3199999997171</c:v>
                </c:pt>
                <c:pt idx="47033">
                  <c:v>470.329999999717</c:v>
                </c:pt>
                <c:pt idx="47034">
                  <c:v>470.339999999717</c:v>
                </c:pt>
                <c:pt idx="47035">
                  <c:v>470.349999999717</c:v>
                </c:pt>
                <c:pt idx="47036">
                  <c:v>470.3599999997171</c:v>
                </c:pt>
                <c:pt idx="47037">
                  <c:v>470.369999999717</c:v>
                </c:pt>
                <c:pt idx="47038">
                  <c:v>470.379999999717</c:v>
                </c:pt>
                <c:pt idx="47039">
                  <c:v>470.389999999717</c:v>
                </c:pt>
                <c:pt idx="47040">
                  <c:v>470.399999999717</c:v>
                </c:pt>
                <c:pt idx="47041">
                  <c:v>470.409999999717</c:v>
                </c:pt>
                <c:pt idx="47042">
                  <c:v>470.419999999717</c:v>
                </c:pt>
                <c:pt idx="47043">
                  <c:v>470.429999999717</c:v>
                </c:pt>
                <c:pt idx="47044">
                  <c:v>470.439999999717</c:v>
                </c:pt>
                <c:pt idx="47045">
                  <c:v>470.449999999717</c:v>
                </c:pt>
                <c:pt idx="47046">
                  <c:v>470.459999999717</c:v>
                </c:pt>
                <c:pt idx="47047">
                  <c:v>470.469999999717</c:v>
                </c:pt>
                <c:pt idx="47048">
                  <c:v>470.4799999997171</c:v>
                </c:pt>
                <c:pt idx="47049">
                  <c:v>470.489999999717</c:v>
                </c:pt>
                <c:pt idx="47050">
                  <c:v>470.499999999717</c:v>
                </c:pt>
                <c:pt idx="47051">
                  <c:v>470.509999999717</c:v>
                </c:pt>
                <c:pt idx="47052">
                  <c:v>470.519999999717</c:v>
                </c:pt>
                <c:pt idx="47053">
                  <c:v>470.529999999717</c:v>
                </c:pt>
                <c:pt idx="47054">
                  <c:v>470.539999999717</c:v>
                </c:pt>
                <c:pt idx="47055">
                  <c:v>470.5499999997171</c:v>
                </c:pt>
                <c:pt idx="47056">
                  <c:v>470.559999999717</c:v>
                </c:pt>
                <c:pt idx="47057">
                  <c:v>470.5699999997171</c:v>
                </c:pt>
                <c:pt idx="47058">
                  <c:v>470.579999999717</c:v>
                </c:pt>
                <c:pt idx="47059">
                  <c:v>470.589999999717</c:v>
                </c:pt>
                <c:pt idx="47060">
                  <c:v>470.599999999717</c:v>
                </c:pt>
                <c:pt idx="47061">
                  <c:v>470.6099999997171</c:v>
                </c:pt>
                <c:pt idx="47062">
                  <c:v>470.619999999717</c:v>
                </c:pt>
                <c:pt idx="47063">
                  <c:v>470.629999999717</c:v>
                </c:pt>
                <c:pt idx="47064">
                  <c:v>470.639999999716</c:v>
                </c:pt>
                <c:pt idx="47065">
                  <c:v>470.649999999716</c:v>
                </c:pt>
                <c:pt idx="47066">
                  <c:v>470.659999999716</c:v>
                </c:pt>
                <c:pt idx="47067">
                  <c:v>470.6699999997161</c:v>
                </c:pt>
                <c:pt idx="47068">
                  <c:v>470.679999999716</c:v>
                </c:pt>
                <c:pt idx="47069">
                  <c:v>470.689999999716</c:v>
                </c:pt>
                <c:pt idx="47070">
                  <c:v>470.699999999716</c:v>
                </c:pt>
                <c:pt idx="47071">
                  <c:v>470.709999999716</c:v>
                </c:pt>
                <c:pt idx="47072">
                  <c:v>470.719999999716</c:v>
                </c:pt>
                <c:pt idx="47073">
                  <c:v>470.729999999716</c:v>
                </c:pt>
                <c:pt idx="47074">
                  <c:v>470.739999999716</c:v>
                </c:pt>
                <c:pt idx="47075">
                  <c:v>470.749999999716</c:v>
                </c:pt>
                <c:pt idx="47076">
                  <c:v>470.759999999716</c:v>
                </c:pt>
                <c:pt idx="47077">
                  <c:v>470.769999999716</c:v>
                </c:pt>
                <c:pt idx="47078">
                  <c:v>470.779999999716</c:v>
                </c:pt>
                <c:pt idx="47079">
                  <c:v>470.789999999716</c:v>
                </c:pt>
                <c:pt idx="47080">
                  <c:v>470.799999999716</c:v>
                </c:pt>
                <c:pt idx="47081">
                  <c:v>470.809999999716</c:v>
                </c:pt>
                <c:pt idx="47082">
                  <c:v>470.819999999716</c:v>
                </c:pt>
                <c:pt idx="47083">
                  <c:v>470.829999999716</c:v>
                </c:pt>
                <c:pt idx="47084">
                  <c:v>470.839999999716</c:v>
                </c:pt>
                <c:pt idx="47085">
                  <c:v>470.849999999716</c:v>
                </c:pt>
                <c:pt idx="47086">
                  <c:v>470.859999999716</c:v>
                </c:pt>
                <c:pt idx="47087">
                  <c:v>470.869999999716</c:v>
                </c:pt>
                <c:pt idx="47088">
                  <c:v>470.879999999716</c:v>
                </c:pt>
                <c:pt idx="47089">
                  <c:v>470.889999999716</c:v>
                </c:pt>
                <c:pt idx="47090">
                  <c:v>470.899999999716</c:v>
                </c:pt>
                <c:pt idx="47091">
                  <c:v>470.909999999716</c:v>
                </c:pt>
                <c:pt idx="47092">
                  <c:v>470.9199999997161</c:v>
                </c:pt>
                <c:pt idx="47093">
                  <c:v>470.929999999716</c:v>
                </c:pt>
                <c:pt idx="47094">
                  <c:v>470.939999999716</c:v>
                </c:pt>
                <c:pt idx="47095">
                  <c:v>470.949999999716</c:v>
                </c:pt>
                <c:pt idx="47096">
                  <c:v>470.959999999716</c:v>
                </c:pt>
                <c:pt idx="47097">
                  <c:v>470.969999999716</c:v>
                </c:pt>
                <c:pt idx="47098">
                  <c:v>470.979999999716</c:v>
                </c:pt>
                <c:pt idx="47099">
                  <c:v>470.989999999716</c:v>
                </c:pt>
                <c:pt idx="47100">
                  <c:v>470.999999999716</c:v>
                </c:pt>
                <c:pt idx="47101">
                  <c:v>471.009999999716</c:v>
                </c:pt>
                <c:pt idx="47102">
                  <c:v>471.019999999716</c:v>
                </c:pt>
                <c:pt idx="47103">
                  <c:v>471.029999999716</c:v>
                </c:pt>
                <c:pt idx="47104">
                  <c:v>471.039999999716</c:v>
                </c:pt>
                <c:pt idx="47105">
                  <c:v>471.049999999716</c:v>
                </c:pt>
                <c:pt idx="47106">
                  <c:v>471.059999999716</c:v>
                </c:pt>
                <c:pt idx="47107">
                  <c:v>471.069999999716</c:v>
                </c:pt>
                <c:pt idx="47108">
                  <c:v>471.079999999716</c:v>
                </c:pt>
                <c:pt idx="47109">
                  <c:v>471.089999999716</c:v>
                </c:pt>
                <c:pt idx="47110">
                  <c:v>471.099999999716</c:v>
                </c:pt>
                <c:pt idx="47111">
                  <c:v>471.109999999716</c:v>
                </c:pt>
                <c:pt idx="47112">
                  <c:v>471.119999999716</c:v>
                </c:pt>
                <c:pt idx="47113">
                  <c:v>471.129999999716</c:v>
                </c:pt>
                <c:pt idx="47114">
                  <c:v>471.139999999716</c:v>
                </c:pt>
                <c:pt idx="47115">
                  <c:v>471.149999999716</c:v>
                </c:pt>
                <c:pt idx="47116">
                  <c:v>471.159999999716</c:v>
                </c:pt>
                <c:pt idx="47117">
                  <c:v>471.1699999997161</c:v>
                </c:pt>
                <c:pt idx="47118">
                  <c:v>471.179999999716</c:v>
                </c:pt>
                <c:pt idx="47119">
                  <c:v>471.189999999716</c:v>
                </c:pt>
                <c:pt idx="47120">
                  <c:v>471.199999999716</c:v>
                </c:pt>
                <c:pt idx="47121">
                  <c:v>471.209999999716</c:v>
                </c:pt>
                <c:pt idx="47122">
                  <c:v>471.219999999716</c:v>
                </c:pt>
                <c:pt idx="47123">
                  <c:v>471.229999999716</c:v>
                </c:pt>
                <c:pt idx="47124">
                  <c:v>471.239999999716</c:v>
                </c:pt>
                <c:pt idx="47125">
                  <c:v>471.249999999716</c:v>
                </c:pt>
                <c:pt idx="47126">
                  <c:v>471.259999999716</c:v>
                </c:pt>
                <c:pt idx="47127">
                  <c:v>471.269999999716</c:v>
                </c:pt>
                <c:pt idx="47128">
                  <c:v>471.279999999716</c:v>
                </c:pt>
                <c:pt idx="47129">
                  <c:v>471.289999999716</c:v>
                </c:pt>
                <c:pt idx="47130">
                  <c:v>471.299999999716</c:v>
                </c:pt>
                <c:pt idx="47131">
                  <c:v>471.309999999716</c:v>
                </c:pt>
                <c:pt idx="47132">
                  <c:v>471.319999999716</c:v>
                </c:pt>
                <c:pt idx="47133">
                  <c:v>471.329999999716</c:v>
                </c:pt>
                <c:pt idx="47134">
                  <c:v>471.339999999716</c:v>
                </c:pt>
                <c:pt idx="47135">
                  <c:v>471.349999999716</c:v>
                </c:pt>
                <c:pt idx="47136">
                  <c:v>471.359999999716</c:v>
                </c:pt>
                <c:pt idx="47137">
                  <c:v>471.369999999716</c:v>
                </c:pt>
                <c:pt idx="47138">
                  <c:v>471.379999999716</c:v>
                </c:pt>
                <c:pt idx="47139">
                  <c:v>471.389999999716</c:v>
                </c:pt>
                <c:pt idx="47140">
                  <c:v>471.399999999716</c:v>
                </c:pt>
                <c:pt idx="47141">
                  <c:v>471.409999999716</c:v>
                </c:pt>
                <c:pt idx="47142">
                  <c:v>471.4199999997161</c:v>
                </c:pt>
                <c:pt idx="47143">
                  <c:v>471.429999999716</c:v>
                </c:pt>
                <c:pt idx="47144">
                  <c:v>471.439999999716</c:v>
                </c:pt>
                <c:pt idx="47145">
                  <c:v>471.449999999716</c:v>
                </c:pt>
                <c:pt idx="47146">
                  <c:v>471.459999999716</c:v>
                </c:pt>
                <c:pt idx="47147">
                  <c:v>471.469999999716</c:v>
                </c:pt>
                <c:pt idx="47148">
                  <c:v>471.479999999716</c:v>
                </c:pt>
                <c:pt idx="47149">
                  <c:v>471.489999999716</c:v>
                </c:pt>
                <c:pt idx="47150">
                  <c:v>471.499999999716</c:v>
                </c:pt>
                <c:pt idx="47151">
                  <c:v>471.509999999716</c:v>
                </c:pt>
                <c:pt idx="47152">
                  <c:v>471.519999999716</c:v>
                </c:pt>
                <c:pt idx="47153">
                  <c:v>471.529999999716</c:v>
                </c:pt>
                <c:pt idx="47154">
                  <c:v>471.539999999716</c:v>
                </c:pt>
                <c:pt idx="47155">
                  <c:v>471.549999999716</c:v>
                </c:pt>
                <c:pt idx="47156">
                  <c:v>471.559999999716</c:v>
                </c:pt>
                <c:pt idx="47157">
                  <c:v>471.569999999716</c:v>
                </c:pt>
                <c:pt idx="47158">
                  <c:v>471.579999999716</c:v>
                </c:pt>
                <c:pt idx="47159">
                  <c:v>471.589999999716</c:v>
                </c:pt>
                <c:pt idx="47160">
                  <c:v>471.599999999716</c:v>
                </c:pt>
                <c:pt idx="47161">
                  <c:v>471.609999999716</c:v>
                </c:pt>
                <c:pt idx="47162">
                  <c:v>471.619999999716</c:v>
                </c:pt>
                <c:pt idx="47163">
                  <c:v>471.629999999716</c:v>
                </c:pt>
                <c:pt idx="47164">
                  <c:v>471.639999999716</c:v>
                </c:pt>
                <c:pt idx="47165">
                  <c:v>471.649999999716</c:v>
                </c:pt>
                <c:pt idx="47166">
                  <c:v>471.659999999716</c:v>
                </c:pt>
                <c:pt idx="47167">
                  <c:v>471.6699999997161</c:v>
                </c:pt>
                <c:pt idx="47168">
                  <c:v>471.679999999716</c:v>
                </c:pt>
                <c:pt idx="47169">
                  <c:v>471.689999999716</c:v>
                </c:pt>
                <c:pt idx="47170">
                  <c:v>471.699999999716</c:v>
                </c:pt>
                <c:pt idx="47171">
                  <c:v>471.709999999716</c:v>
                </c:pt>
                <c:pt idx="47172">
                  <c:v>471.719999999716</c:v>
                </c:pt>
                <c:pt idx="47173">
                  <c:v>471.729999999716</c:v>
                </c:pt>
                <c:pt idx="47174">
                  <c:v>471.739999999715</c:v>
                </c:pt>
                <c:pt idx="47175">
                  <c:v>471.749999999715</c:v>
                </c:pt>
                <c:pt idx="47176">
                  <c:v>471.759999999715</c:v>
                </c:pt>
                <c:pt idx="47177">
                  <c:v>471.7699999997151</c:v>
                </c:pt>
                <c:pt idx="47178">
                  <c:v>471.779999999715</c:v>
                </c:pt>
                <c:pt idx="47179">
                  <c:v>471.789999999715</c:v>
                </c:pt>
                <c:pt idx="47180">
                  <c:v>471.799999999715</c:v>
                </c:pt>
                <c:pt idx="47181">
                  <c:v>471.809999999715</c:v>
                </c:pt>
                <c:pt idx="47182">
                  <c:v>471.819999999715</c:v>
                </c:pt>
                <c:pt idx="47183">
                  <c:v>471.8299999997151</c:v>
                </c:pt>
                <c:pt idx="47184">
                  <c:v>471.839999999715</c:v>
                </c:pt>
                <c:pt idx="47185">
                  <c:v>471.849999999715</c:v>
                </c:pt>
                <c:pt idx="47186">
                  <c:v>471.859999999715</c:v>
                </c:pt>
                <c:pt idx="47187">
                  <c:v>471.869999999715</c:v>
                </c:pt>
                <c:pt idx="47188">
                  <c:v>471.879999999715</c:v>
                </c:pt>
                <c:pt idx="47189">
                  <c:v>471.889999999715</c:v>
                </c:pt>
                <c:pt idx="47190">
                  <c:v>471.899999999715</c:v>
                </c:pt>
                <c:pt idx="47191">
                  <c:v>471.909999999715</c:v>
                </c:pt>
                <c:pt idx="47192">
                  <c:v>471.919999999715</c:v>
                </c:pt>
                <c:pt idx="47193">
                  <c:v>471.929999999715</c:v>
                </c:pt>
                <c:pt idx="47194">
                  <c:v>471.9399999997149</c:v>
                </c:pt>
                <c:pt idx="47195">
                  <c:v>471.949999999715</c:v>
                </c:pt>
                <c:pt idx="47196">
                  <c:v>471.959999999715</c:v>
                </c:pt>
                <c:pt idx="47197">
                  <c:v>471.969999999715</c:v>
                </c:pt>
                <c:pt idx="47198">
                  <c:v>471.979999999715</c:v>
                </c:pt>
                <c:pt idx="47199">
                  <c:v>471.989999999715</c:v>
                </c:pt>
                <c:pt idx="47200">
                  <c:v>471.999999999715</c:v>
                </c:pt>
                <c:pt idx="47201">
                  <c:v>472.009999999715</c:v>
                </c:pt>
                <c:pt idx="47202">
                  <c:v>472.0199999997151</c:v>
                </c:pt>
                <c:pt idx="47203">
                  <c:v>472.029999999715</c:v>
                </c:pt>
                <c:pt idx="47204">
                  <c:v>472.039999999715</c:v>
                </c:pt>
                <c:pt idx="47205">
                  <c:v>472.049999999715</c:v>
                </c:pt>
                <c:pt idx="47206">
                  <c:v>472.059999999715</c:v>
                </c:pt>
                <c:pt idx="47207">
                  <c:v>472.069999999715</c:v>
                </c:pt>
                <c:pt idx="47208">
                  <c:v>472.0799999997151</c:v>
                </c:pt>
                <c:pt idx="47209">
                  <c:v>472.089999999715</c:v>
                </c:pt>
                <c:pt idx="47210">
                  <c:v>472.099999999715</c:v>
                </c:pt>
                <c:pt idx="47211">
                  <c:v>472.109999999715</c:v>
                </c:pt>
                <c:pt idx="47212">
                  <c:v>472.119999999715</c:v>
                </c:pt>
                <c:pt idx="47213">
                  <c:v>472.129999999715</c:v>
                </c:pt>
                <c:pt idx="47214">
                  <c:v>472.139999999715</c:v>
                </c:pt>
                <c:pt idx="47215">
                  <c:v>472.149999999715</c:v>
                </c:pt>
                <c:pt idx="47216">
                  <c:v>472.159999999715</c:v>
                </c:pt>
                <c:pt idx="47217">
                  <c:v>472.169999999715</c:v>
                </c:pt>
                <c:pt idx="47218">
                  <c:v>472.179999999715</c:v>
                </c:pt>
                <c:pt idx="47219">
                  <c:v>472.189999999715</c:v>
                </c:pt>
                <c:pt idx="47220">
                  <c:v>472.199999999715</c:v>
                </c:pt>
                <c:pt idx="47221">
                  <c:v>472.209999999715</c:v>
                </c:pt>
                <c:pt idx="47222">
                  <c:v>472.219999999715</c:v>
                </c:pt>
                <c:pt idx="47223">
                  <c:v>472.229999999715</c:v>
                </c:pt>
                <c:pt idx="47224">
                  <c:v>472.239999999715</c:v>
                </c:pt>
                <c:pt idx="47225">
                  <c:v>472.249999999715</c:v>
                </c:pt>
                <c:pt idx="47226">
                  <c:v>472.259999999715</c:v>
                </c:pt>
                <c:pt idx="47227">
                  <c:v>472.2699999997151</c:v>
                </c:pt>
                <c:pt idx="47228">
                  <c:v>472.279999999715</c:v>
                </c:pt>
                <c:pt idx="47229">
                  <c:v>472.289999999715</c:v>
                </c:pt>
                <c:pt idx="47230">
                  <c:v>472.299999999715</c:v>
                </c:pt>
                <c:pt idx="47231">
                  <c:v>472.309999999715</c:v>
                </c:pt>
                <c:pt idx="47232">
                  <c:v>472.319999999715</c:v>
                </c:pt>
                <c:pt idx="47233">
                  <c:v>472.3299999997151</c:v>
                </c:pt>
                <c:pt idx="47234">
                  <c:v>472.339999999715</c:v>
                </c:pt>
                <c:pt idx="47235">
                  <c:v>472.349999999715</c:v>
                </c:pt>
                <c:pt idx="47236">
                  <c:v>472.359999999715</c:v>
                </c:pt>
                <c:pt idx="47237">
                  <c:v>472.369999999715</c:v>
                </c:pt>
                <c:pt idx="47238">
                  <c:v>472.379999999715</c:v>
                </c:pt>
                <c:pt idx="47239">
                  <c:v>472.389999999715</c:v>
                </c:pt>
                <c:pt idx="47240">
                  <c:v>472.399999999715</c:v>
                </c:pt>
                <c:pt idx="47241">
                  <c:v>472.409999999715</c:v>
                </c:pt>
                <c:pt idx="47242">
                  <c:v>472.419999999715</c:v>
                </c:pt>
                <c:pt idx="47243">
                  <c:v>472.429999999715</c:v>
                </c:pt>
                <c:pt idx="47244">
                  <c:v>472.4399999997149</c:v>
                </c:pt>
                <c:pt idx="47245">
                  <c:v>472.449999999715</c:v>
                </c:pt>
                <c:pt idx="47246">
                  <c:v>472.459999999715</c:v>
                </c:pt>
                <c:pt idx="47247">
                  <c:v>472.469999999715</c:v>
                </c:pt>
                <c:pt idx="47248">
                  <c:v>472.479999999715</c:v>
                </c:pt>
                <c:pt idx="47249">
                  <c:v>472.489999999715</c:v>
                </c:pt>
                <c:pt idx="47250">
                  <c:v>472.499999999715</c:v>
                </c:pt>
                <c:pt idx="47251">
                  <c:v>472.509999999715</c:v>
                </c:pt>
                <c:pt idx="47252">
                  <c:v>472.5199999997151</c:v>
                </c:pt>
                <c:pt idx="47253">
                  <c:v>472.529999999715</c:v>
                </c:pt>
                <c:pt idx="47254">
                  <c:v>472.539999999715</c:v>
                </c:pt>
                <c:pt idx="47255">
                  <c:v>472.549999999715</c:v>
                </c:pt>
                <c:pt idx="47256">
                  <c:v>472.559999999715</c:v>
                </c:pt>
                <c:pt idx="47257">
                  <c:v>472.569999999715</c:v>
                </c:pt>
                <c:pt idx="47258">
                  <c:v>472.5799999997151</c:v>
                </c:pt>
                <c:pt idx="47259">
                  <c:v>472.589999999715</c:v>
                </c:pt>
                <c:pt idx="47260">
                  <c:v>472.599999999715</c:v>
                </c:pt>
                <c:pt idx="47261">
                  <c:v>472.609999999715</c:v>
                </c:pt>
                <c:pt idx="47262">
                  <c:v>472.619999999715</c:v>
                </c:pt>
                <c:pt idx="47263">
                  <c:v>472.629999999715</c:v>
                </c:pt>
                <c:pt idx="47264">
                  <c:v>472.639999999715</c:v>
                </c:pt>
                <c:pt idx="47265">
                  <c:v>472.649999999715</c:v>
                </c:pt>
                <c:pt idx="47266">
                  <c:v>472.659999999715</c:v>
                </c:pt>
                <c:pt idx="47267">
                  <c:v>472.669999999715</c:v>
                </c:pt>
                <c:pt idx="47268">
                  <c:v>472.679999999715</c:v>
                </c:pt>
                <c:pt idx="47269">
                  <c:v>472.689999999715</c:v>
                </c:pt>
                <c:pt idx="47270">
                  <c:v>472.699999999715</c:v>
                </c:pt>
                <c:pt idx="47271">
                  <c:v>472.709999999715</c:v>
                </c:pt>
                <c:pt idx="47272">
                  <c:v>472.719999999715</c:v>
                </c:pt>
                <c:pt idx="47273">
                  <c:v>472.729999999715</c:v>
                </c:pt>
                <c:pt idx="47274">
                  <c:v>472.739999999715</c:v>
                </c:pt>
                <c:pt idx="47275">
                  <c:v>472.749999999715</c:v>
                </c:pt>
                <c:pt idx="47276">
                  <c:v>472.759999999715</c:v>
                </c:pt>
                <c:pt idx="47277">
                  <c:v>472.7699999997151</c:v>
                </c:pt>
                <c:pt idx="47278">
                  <c:v>472.779999999715</c:v>
                </c:pt>
                <c:pt idx="47279">
                  <c:v>472.789999999715</c:v>
                </c:pt>
                <c:pt idx="47280">
                  <c:v>472.799999999715</c:v>
                </c:pt>
                <c:pt idx="47281">
                  <c:v>472.809999999715</c:v>
                </c:pt>
                <c:pt idx="47282">
                  <c:v>472.819999999715</c:v>
                </c:pt>
                <c:pt idx="47283">
                  <c:v>472.829999999714</c:v>
                </c:pt>
                <c:pt idx="47284">
                  <c:v>472.839999999714</c:v>
                </c:pt>
                <c:pt idx="47285">
                  <c:v>472.8499999997141</c:v>
                </c:pt>
                <c:pt idx="47286">
                  <c:v>472.859999999714</c:v>
                </c:pt>
                <c:pt idx="47287">
                  <c:v>472.8699999997141</c:v>
                </c:pt>
                <c:pt idx="47288">
                  <c:v>472.879999999714</c:v>
                </c:pt>
                <c:pt idx="47289">
                  <c:v>472.889999999714</c:v>
                </c:pt>
                <c:pt idx="47290">
                  <c:v>472.899999999714</c:v>
                </c:pt>
                <c:pt idx="47291">
                  <c:v>472.909999999714</c:v>
                </c:pt>
                <c:pt idx="47292">
                  <c:v>472.919999999714</c:v>
                </c:pt>
                <c:pt idx="47293">
                  <c:v>472.929999999714</c:v>
                </c:pt>
                <c:pt idx="47294">
                  <c:v>472.939999999714</c:v>
                </c:pt>
                <c:pt idx="47295">
                  <c:v>472.949999999714</c:v>
                </c:pt>
                <c:pt idx="47296">
                  <c:v>472.959999999714</c:v>
                </c:pt>
                <c:pt idx="47297">
                  <c:v>472.969999999714</c:v>
                </c:pt>
                <c:pt idx="47298">
                  <c:v>472.979999999714</c:v>
                </c:pt>
                <c:pt idx="47299">
                  <c:v>472.989999999714</c:v>
                </c:pt>
                <c:pt idx="47300">
                  <c:v>472.999999999714</c:v>
                </c:pt>
                <c:pt idx="47301">
                  <c:v>473.009999999714</c:v>
                </c:pt>
                <c:pt idx="47302">
                  <c:v>473.019999999714</c:v>
                </c:pt>
                <c:pt idx="47303">
                  <c:v>473.0299999997141</c:v>
                </c:pt>
                <c:pt idx="47304">
                  <c:v>473.039999999714</c:v>
                </c:pt>
                <c:pt idx="47305">
                  <c:v>473.049999999714</c:v>
                </c:pt>
                <c:pt idx="47306">
                  <c:v>473.059999999714</c:v>
                </c:pt>
                <c:pt idx="47307">
                  <c:v>473.069999999714</c:v>
                </c:pt>
                <c:pt idx="47308">
                  <c:v>473.079999999714</c:v>
                </c:pt>
                <c:pt idx="47309">
                  <c:v>473.089999999714</c:v>
                </c:pt>
                <c:pt idx="47310">
                  <c:v>473.099999999714</c:v>
                </c:pt>
                <c:pt idx="47311">
                  <c:v>473.109999999714</c:v>
                </c:pt>
                <c:pt idx="47312">
                  <c:v>473.1199999997141</c:v>
                </c:pt>
                <c:pt idx="47313">
                  <c:v>473.129999999714</c:v>
                </c:pt>
                <c:pt idx="47314">
                  <c:v>473.139999999714</c:v>
                </c:pt>
                <c:pt idx="47315">
                  <c:v>473.149999999714</c:v>
                </c:pt>
                <c:pt idx="47316">
                  <c:v>473.1599999997141</c:v>
                </c:pt>
                <c:pt idx="47317">
                  <c:v>473.169999999714</c:v>
                </c:pt>
                <c:pt idx="47318">
                  <c:v>473.1799999997141</c:v>
                </c:pt>
                <c:pt idx="47319">
                  <c:v>473.189999999714</c:v>
                </c:pt>
                <c:pt idx="47320">
                  <c:v>473.199999999714</c:v>
                </c:pt>
                <c:pt idx="47321">
                  <c:v>473.209999999714</c:v>
                </c:pt>
                <c:pt idx="47322">
                  <c:v>473.219999999714</c:v>
                </c:pt>
                <c:pt idx="47323">
                  <c:v>473.229999999714</c:v>
                </c:pt>
                <c:pt idx="47324">
                  <c:v>473.239999999714</c:v>
                </c:pt>
                <c:pt idx="47325">
                  <c:v>473.249999999714</c:v>
                </c:pt>
                <c:pt idx="47326">
                  <c:v>473.259999999714</c:v>
                </c:pt>
                <c:pt idx="47327">
                  <c:v>473.269999999714</c:v>
                </c:pt>
                <c:pt idx="47328">
                  <c:v>473.2799999997141</c:v>
                </c:pt>
                <c:pt idx="47329">
                  <c:v>473.289999999714</c:v>
                </c:pt>
                <c:pt idx="47330">
                  <c:v>473.299999999714</c:v>
                </c:pt>
                <c:pt idx="47331">
                  <c:v>473.309999999714</c:v>
                </c:pt>
                <c:pt idx="47332">
                  <c:v>473.319999999714</c:v>
                </c:pt>
                <c:pt idx="47333">
                  <c:v>473.329999999714</c:v>
                </c:pt>
                <c:pt idx="47334">
                  <c:v>473.339999999714</c:v>
                </c:pt>
                <c:pt idx="47335">
                  <c:v>473.3499999997141</c:v>
                </c:pt>
                <c:pt idx="47336">
                  <c:v>473.359999999714</c:v>
                </c:pt>
                <c:pt idx="47337">
                  <c:v>473.3699999997141</c:v>
                </c:pt>
                <c:pt idx="47338">
                  <c:v>473.379999999714</c:v>
                </c:pt>
                <c:pt idx="47339">
                  <c:v>473.389999999714</c:v>
                </c:pt>
                <c:pt idx="47340">
                  <c:v>473.399999999714</c:v>
                </c:pt>
                <c:pt idx="47341">
                  <c:v>473.409999999714</c:v>
                </c:pt>
                <c:pt idx="47342">
                  <c:v>473.419999999714</c:v>
                </c:pt>
                <c:pt idx="47343">
                  <c:v>473.429999999714</c:v>
                </c:pt>
                <c:pt idx="47344">
                  <c:v>473.439999999714</c:v>
                </c:pt>
                <c:pt idx="47345">
                  <c:v>473.449999999714</c:v>
                </c:pt>
                <c:pt idx="47346">
                  <c:v>473.459999999714</c:v>
                </c:pt>
                <c:pt idx="47347">
                  <c:v>473.469999999714</c:v>
                </c:pt>
                <c:pt idx="47348">
                  <c:v>473.479999999714</c:v>
                </c:pt>
                <c:pt idx="47349">
                  <c:v>473.489999999714</c:v>
                </c:pt>
                <c:pt idx="47350">
                  <c:v>473.499999999714</c:v>
                </c:pt>
                <c:pt idx="47351">
                  <c:v>473.509999999714</c:v>
                </c:pt>
                <c:pt idx="47352">
                  <c:v>473.519999999714</c:v>
                </c:pt>
                <c:pt idx="47353">
                  <c:v>473.5299999997141</c:v>
                </c:pt>
                <c:pt idx="47354">
                  <c:v>473.539999999714</c:v>
                </c:pt>
                <c:pt idx="47355">
                  <c:v>473.549999999714</c:v>
                </c:pt>
                <c:pt idx="47356">
                  <c:v>473.559999999714</c:v>
                </c:pt>
                <c:pt idx="47357">
                  <c:v>473.569999999714</c:v>
                </c:pt>
                <c:pt idx="47358">
                  <c:v>473.579999999714</c:v>
                </c:pt>
                <c:pt idx="47359">
                  <c:v>473.589999999714</c:v>
                </c:pt>
                <c:pt idx="47360">
                  <c:v>473.599999999714</c:v>
                </c:pt>
                <c:pt idx="47361">
                  <c:v>473.609999999714</c:v>
                </c:pt>
                <c:pt idx="47362">
                  <c:v>473.6199999997141</c:v>
                </c:pt>
                <c:pt idx="47363">
                  <c:v>473.629999999714</c:v>
                </c:pt>
                <c:pt idx="47364">
                  <c:v>473.639999999714</c:v>
                </c:pt>
                <c:pt idx="47365">
                  <c:v>473.649999999714</c:v>
                </c:pt>
                <c:pt idx="47366">
                  <c:v>473.6599999997141</c:v>
                </c:pt>
                <c:pt idx="47367">
                  <c:v>473.669999999714</c:v>
                </c:pt>
                <c:pt idx="47368">
                  <c:v>473.6799999997141</c:v>
                </c:pt>
                <c:pt idx="47369">
                  <c:v>473.689999999714</c:v>
                </c:pt>
                <c:pt idx="47370">
                  <c:v>473.699999999714</c:v>
                </c:pt>
                <c:pt idx="47371">
                  <c:v>473.709999999714</c:v>
                </c:pt>
                <c:pt idx="47372">
                  <c:v>473.719999999714</c:v>
                </c:pt>
                <c:pt idx="47373">
                  <c:v>473.729999999714</c:v>
                </c:pt>
                <c:pt idx="47374">
                  <c:v>473.739999999714</c:v>
                </c:pt>
                <c:pt idx="47375">
                  <c:v>473.749999999714</c:v>
                </c:pt>
                <c:pt idx="47376">
                  <c:v>473.759999999714</c:v>
                </c:pt>
                <c:pt idx="47377">
                  <c:v>473.769999999714</c:v>
                </c:pt>
                <c:pt idx="47378">
                  <c:v>473.7799999997141</c:v>
                </c:pt>
                <c:pt idx="47379">
                  <c:v>473.789999999714</c:v>
                </c:pt>
                <c:pt idx="47380">
                  <c:v>473.799999999714</c:v>
                </c:pt>
                <c:pt idx="47381">
                  <c:v>473.809999999714</c:v>
                </c:pt>
                <c:pt idx="47382">
                  <c:v>473.819999999714</c:v>
                </c:pt>
                <c:pt idx="47383">
                  <c:v>473.829999999714</c:v>
                </c:pt>
                <c:pt idx="47384">
                  <c:v>473.839999999714</c:v>
                </c:pt>
                <c:pt idx="47385">
                  <c:v>473.8499999997141</c:v>
                </c:pt>
                <c:pt idx="47386">
                  <c:v>473.859999999714</c:v>
                </c:pt>
                <c:pt idx="47387">
                  <c:v>473.8699999997141</c:v>
                </c:pt>
                <c:pt idx="47388">
                  <c:v>473.879999999714</c:v>
                </c:pt>
                <c:pt idx="47389">
                  <c:v>473.889999999714</c:v>
                </c:pt>
                <c:pt idx="47390">
                  <c:v>473.899999999714</c:v>
                </c:pt>
                <c:pt idx="47391">
                  <c:v>473.909999999714</c:v>
                </c:pt>
                <c:pt idx="47392">
                  <c:v>473.919999999714</c:v>
                </c:pt>
                <c:pt idx="47393">
                  <c:v>473.929999999713</c:v>
                </c:pt>
                <c:pt idx="47394">
                  <c:v>473.939999999713</c:v>
                </c:pt>
                <c:pt idx="47395">
                  <c:v>473.949999999713</c:v>
                </c:pt>
                <c:pt idx="47396">
                  <c:v>473.959999999713</c:v>
                </c:pt>
                <c:pt idx="47397">
                  <c:v>473.969999999713</c:v>
                </c:pt>
                <c:pt idx="47398">
                  <c:v>473.979999999713</c:v>
                </c:pt>
                <c:pt idx="47399">
                  <c:v>473.989999999713</c:v>
                </c:pt>
                <c:pt idx="47400">
                  <c:v>473.999999999713</c:v>
                </c:pt>
                <c:pt idx="47401">
                  <c:v>474.009999999713</c:v>
                </c:pt>
                <c:pt idx="47402">
                  <c:v>474.019999999713</c:v>
                </c:pt>
                <c:pt idx="47403">
                  <c:v>474.0299999997131</c:v>
                </c:pt>
                <c:pt idx="47404">
                  <c:v>474.039999999713</c:v>
                </c:pt>
                <c:pt idx="47405">
                  <c:v>474.049999999713</c:v>
                </c:pt>
                <c:pt idx="47406">
                  <c:v>474.059999999713</c:v>
                </c:pt>
                <c:pt idx="47407">
                  <c:v>474.069999999713</c:v>
                </c:pt>
                <c:pt idx="47408">
                  <c:v>474.079999999713</c:v>
                </c:pt>
                <c:pt idx="47409">
                  <c:v>474.089999999713</c:v>
                </c:pt>
                <c:pt idx="47410">
                  <c:v>474.099999999713</c:v>
                </c:pt>
                <c:pt idx="47411">
                  <c:v>474.109999999713</c:v>
                </c:pt>
                <c:pt idx="47412">
                  <c:v>474.119999999713</c:v>
                </c:pt>
                <c:pt idx="47413">
                  <c:v>474.129999999713</c:v>
                </c:pt>
                <c:pt idx="47414">
                  <c:v>474.139999999713</c:v>
                </c:pt>
                <c:pt idx="47415">
                  <c:v>474.149999999713</c:v>
                </c:pt>
                <c:pt idx="47416">
                  <c:v>474.159999999713</c:v>
                </c:pt>
                <c:pt idx="47417">
                  <c:v>474.169999999713</c:v>
                </c:pt>
                <c:pt idx="47418">
                  <c:v>474.179999999713</c:v>
                </c:pt>
                <c:pt idx="47419">
                  <c:v>474.189999999713</c:v>
                </c:pt>
                <c:pt idx="47420">
                  <c:v>474.199999999713</c:v>
                </c:pt>
                <c:pt idx="47421">
                  <c:v>474.209999999713</c:v>
                </c:pt>
                <c:pt idx="47422">
                  <c:v>474.219999999713</c:v>
                </c:pt>
                <c:pt idx="47423">
                  <c:v>474.229999999713</c:v>
                </c:pt>
                <c:pt idx="47424">
                  <c:v>474.239999999713</c:v>
                </c:pt>
                <c:pt idx="47425">
                  <c:v>474.249999999713</c:v>
                </c:pt>
                <c:pt idx="47426">
                  <c:v>474.259999999713</c:v>
                </c:pt>
                <c:pt idx="47427">
                  <c:v>474.269999999713</c:v>
                </c:pt>
                <c:pt idx="47428">
                  <c:v>474.2799999997131</c:v>
                </c:pt>
                <c:pt idx="47429">
                  <c:v>474.289999999713</c:v>
                </c:pt>
                <c:pt idx="47430">
                  <c:v>474.299999999713</c:v>
                </c:pt>
                <c:pt idx="47431">
                  <c:v>474.309999999713</c:v>
                </c:pt>
                <c:pt idx="47432">
                  <c:v>474.319999999713</c:v>
                </c:pt>
                <c:pt idx="47433">
                  <c:v>474.329999999713</c:v>
                </c:pt>
                <c:pt idx="47434">
                  <c:v>474.339999999713</c:v>
                </c:pt>
                <c:pt idx="47435">
                  <c:v>474.349999999713</c:v>
                </c:pt>
                <c:pt idx="47436">
                  <c:v>474.359999999713</c:v>
                </c:pt>
                <c:pt idx="47437">
                  <c:v>474.369999999713</c:v>
                </c:pt>
                <c:pt idx="47438">
                  <c:v>474.379999999713</c:v>
                </c:pt>
                <c:pt idx="47439">
                  <c:v>474.389999999713</c:v>
                </c:pt>
                <c:pt idx="47440">
                  <c:v>474.399999999713</c:v>
                </c:pt>
                <c:pt idx="47441">
                  <c:v>474.409999999713</c:v>
                </c:pt>
                <c:pt idx="47442">
                  <c:v>474.419999999713</c:v>
                </c:pt>
                <c:pt idx="47443">
                  <c:v>474.429999999713</c:v>
                </c:pt>
                <c:pt idx="47444">
                  <c:v>474.439999999713</c:v>
                </c:pt>
                <c:pt idx="47445">
                  <c:v>474.449999999713</c:v>
                </c:pt>
                <c:pt idx="47446">
                  <c:v>474.459999999713</c:v>
                </c:pt>
                <c:pt idx="47447">
                  <c:v>474.469999999713</c:v>
                </c:pt>
                <c:pt idx="47448">
                  <c:v>474.479999999713</c:v>
                </c:pt>
                <c:pt idx="47449">
                  <c:v>474.489999999713</c:v>
                </c:pt>
                <c:pt idx="47450">
                  <c:v>474.499999999713</c:v>
                </c:pt>
                <c:pt idx="47451">
                  <c:v>474.509999999713</c:v>
                </c:pt>
                <c:pt idx="47452">
                  <c:v>474.519999999713</c:v>
                </c:pt>
                <c:pt idx="47453">
                  <c:v>474.5299999997131</c:v>
                </c:pt>
                <c:pt idx="47454">
                  <c:v>474.539999999713</c:v>
                </c:pt>
                <c:pt idx="47455">
                  <c:v>474.549999999713</c:v>
                </c:pt>
                <c:pt idx="47456">
                  <c:v>474.559999999713</c:v>
                </c:pt>
                <c:pt idx="47457">
                  <c:v>474.569999999713</c:v>
                </c:pt>
                <c:pt idx="47458">
                  <c:v>474.579999999713</c:v>
                </c:pt>
                <c:pt idx="47459">
                  <c:v>474.589999999713</c:v>
                </c:pt>
                <c:pt idx="47460">
                  <c:v>474.599999999713</c:v>
                </c:pt>
                <c:pt idx="47461">
                  <c:v>474.609999999713</c:v>
                </c:pt>
                <c:pt idx="47462">
                  <c:v>474.619999999713</c:v>
                </c:pt>
                <c:pt idx="47463">
                  <c:v>474.629999999713</c:v>
                </c:pt>
                <c:pt idx="47464">
                  <c:v>474.639999999713</c:v>
                </c:pt>
                <c:pt idx="47465">
                  <c:v>474.649999999713</c:v>
                </c:pt>
                <c:pt idx="47466">
                  <c:v>474.659999999713</c:v>
                </c:pt>
                <c:pt idx="47467">
                  <c:v>474.669999999713</c:v>
                </c:pt>
                <c:pt idx="47468">
                  <c:v>474.679999999713</c:v>
                </c:pt>
                <c:pt idx="47469">
                  <c:v>474.689999999713</c:v>
                </c:pt>
                <c:pt idx="47470">
                  <c:v>474.699999999713</c:v>
                </c:pt>
                <c:pt idx="47471">
                  <c:v>474.709999999713</c:v>
                </c:pt>
                <c:pt idx="47472">
                  <c:v>474.719999999713</c:v>
                </c:pt>
                <c:pt idx="47473">
                  <c:v>474.729999999713</c:v>
                </c:pt>
                <c:pt idx="47474">
                  <c:v>474.739999999713</c:v>
                </c:pt>
                <c:pt idx="47475">
                  <c:v>474.749999999713</c:v>
                </c:pt>
                <c:pt idx="47476">
                  <c:v>474.759999999713</c:v>
                </c:pt>
                <c:pt idx="47477">
                  <c:v>474.769999999713</c:v>
                </c:pt>
                <c:pt idx="47478">
                  <c:v>474.7799999997131</c:v>
                </c:pt>
                <c:pt idx="47479">
                  <c:v>474.789999999713</c:v>
                </c:pt>
                <c:pt idx="47480">
                  <c:v>474.799999999713</c:v>
                </c:pt>
                <c:pt idx="47481">
                  <c:v>474.809999999713</c:v>
                </c:pt>
                <c:pt idx="47482">
                  <c:v>474.819999999713</c:v>
                </c:pt>
                <c:pt idx="47483">
                  <c:v>474.829999999713</c:v>
                </c:pt>
                <c:pt idx="47484">
                  <c:v>474.839999999713</c:v>
                </c:pt>
                <c:pt idx="47485">
                  <c:v>474.849999999713</c:v>
                </c:pt>
                <c:pt idx="47486">
                  <c:v>474.859999999713</c:v>
                </c:pt>
                <c:pt idx="47487">
                  <c:v>474.869999999713</c:v>
                </c:pt>
                <c:pt idx="47488">
                  <c:v>474.879999999713</c:v>
                </c:pt>
                <c:pt idx="47489">
                  <c:v>474.889999999713</c:v>
                </c:pt>
                <c:pt idx="47490">
                  <c:v>474.899999999713</c:v>
                </c:pt>
                <c:pt idx="47491">
                  <c:v>474.909999999713</c:v>
                </c:pt>
                <c:pt idx="47492">
                  <c:v>474.919999999713</c:v>
                </c:pt>
                <c:pt idx="47493">
                  <c:v>474.929999999713</c:v>
                </c:pt>
                <c:pt idx="47494">
                  <c:v>474.939999999713</c:v>
                </c:pt>
                <c:pt idx="47495">
                  <c:v>474.949999999713</c:v>
                </c:pt>
                <c:pt idx="47496">
                  <c:v>474.959999999713</c:v>
                </c:pt>
                <c:pt idx="47497">
                  <c:v>474.969999999713</c:v>
                </c:pt>
                <c:pt idx="47498">
                  <c:v>474.979999999713</c:v>
                </c:pt>
                <c:pt idx="47499">
                  <c:v>474.989999999713</c:v>
                </c:pt>
                <c:pt idx="47500">
                  <c:v>474.999999999713</c:v>
                </c:pt>
                <c:pt idx="47501">
                  <c:v>475.009999999713</c:v>
                </c:pt>
                <c:pt idx="47502">
                  <c:v>475.019999999713</c:v>
                </c:pt>
                <c:pt idx="47503">
                  <c:v>475.029999999712</c:v>
                </c:pt>
                <c:pt idx="47504">
                  <c:v>475.0399999997121</c:v>
                </c:pt>
                <c:pt idx="47505">
                  <c:v>475.0499999997121</c:v>
                </c:pt>
                <c:pt idx="47506">
                  <c:v>475.059999999712</c:v>
                </c:pt>
                <c:pt idx="47507">
                  <c:v>475.069999999712</c:v>
                </c:pt>
                <c:pt idx="47508">
                  <c:v>475.079999999712</c:v>
                </c:pt>
                <c:pt idx="47509">
                  <c:v>475.089999999712</c:v>
                </c:pt>
                <c:pt idx="47510">
                  <c:v>475.099999999712</c:v>
                </c:pt>
                <c:pt idx="47511">
                  <c:v>475.1099999997121</c:v>
                </c:pt>
                <c:pt idx="47512">
                  <c:v>475.119999999712</c:v>
                </c:pt>
                <c:pt idx="47513">
                  <c:v>475.1299999997121</c:v>
                </c:pt>
                <c:pt idx="47514">
                  <c:v>475.139999999712</c:v>
                </c:pt>
                <c:pt idx="47515">
                  <c:v>475.149999999712</c:v>
                </c:pt>
                <c:pt idx="47516">
                  <c:v>475.159999999712</c:v>
                </c:pt>
                <c:pt idx="47517">
                  <c:v>475.1699999997121</c:v>
                </c:pt>
                <c:pt idx="47518">
                  <c:v>475.179999999712</c:v>
                </c:pt>
                <c:pt idx="47519">
                  <c:v>475.189999999712</c:v>
                </c:pt>
                <c:pt idx="47520">
                  <c:v>475.199999999712</c:v>
                </c:pt>
                <c:pt idx="47521">
                  <c:v>475.209999999712</c:v>
                </c:pt>
                <c:pt idx="47522">
                  <c:v>475.219999999712</c:v>
                </c:pt>
                <c:pt idx="47523">
                  <c:v>475.229999999712</c:v>
                </c:pt>
                <c:pt idx="47524">
                  <c:v>475.239999999712</c:v>
                </c:pt>
                <c:pt idx="47525">
                  <c:v>475.249999999712</c:v>
                </c:pt>
                <c:pt idx="47526">
                  <c:v>475.259999999712</c:v>
                </c:pt>
                <c:pt idx="47527">
                  <c:v>475.269999999712</c:v>
                </c:pt>
                <c:pt idx="47528">
                  <c:v>475.279999999712</c:v>
                </c:pt>
                <c:pt idx="47529">
                  <c:v>475.2899999997121</c:v>
                </c:pt>
                <c:pt idx="47530">
                  <c:v>475.299999999712</c:v>
                </c:pt>
                <c:pt idx="47531">
                  <c:v>475.309999999712</c:v>
                </c:pt>
                <c:pt idx="47532">
                  <c:v>475.319999999712</c:v>
                </c:pt>
                <c:pt idx="47533">
                  <c:v>475.329999999712</c:v>
                </c:pt>
                <c:pt idx="47534">
                  <c:v>475.339999999712</c:v>
                </c:pt>
                <c:pt idx="47535">
                  <c:v>475.349999999712</c:v>
                </c:pt>
                <c:pt idx="47536">
                  <c:v>475.3599999997121</c:v>
                </c:pt>
                <c:pt idx="47537">
                  <c:v>475.369999999712</c:v>
                </c:pt>
                <c:pt idx="47538">
                  <c:v>475.3799999997121</c:v>
                </c:pt>
                <c:pt idx="47539">
                  <c:v>475.389999999712</c:v>
                </c:pt>
                <c:pt idx="47540">
                  <c:v>475.399999999712</c:v>
                </c:pt>
                <c:pt idx="47541">
                  <c:v>475.409999999712</c:v>
                </c:pt>
                <c:pt idx="47542">
                  <c:v>475.419999999712</c:v>
                </c:pt>
                <c:pt idx="47543">
                  <c:v>475.429999999712</c:v>
                </c:pt>
                <c:pt idx="47544">
                  <c:v>475.439999999712</c:v>
                </c:pt>
                <c:pt idx="47545">
                  <c:v>475.449999999712</c:v>
                </c:pt>
                <c:pt idx="47546">
                  <c:v>475.459999999712</c:v>
                </c:pt>
                <c:pt idx="47547">
                  <c:v>475.469999999712</c:v>
                </c:pt>
                <c:pt idx="47548">
                  <c:v>475.479999999712</c:v>
                </c:pt>
                <c:pt idx="47549">
                  <c:v>475.489999999712</c:v>
                </c:pt>
                <c:pt idx="47550">
                  <c:v>475.499999999712</c:v>
                </c:pt>
                <c:pt idx="47551">
                  <c:v>475.509999999712</c:v>
                </c:pt>
                <c:pt idx="47552">
                  <c:v>475.519999999712</c:v>
                </c:pt>
                <c:pt idx="47553">
                  <c:v>475.529999999712</c:v>
                </c:pt>
                <c:pt idx="47554">
                  <c:v>475.5399999997121</c:v>
                </c:pt>
                <c:pt idx="47555">
                  <c:v>475.5499999997121</c:v>
                </c:pt>
                <c:pt idx="47556">
                  <c:v>475.559999999712</c:v>
                </c:pt>
                <c:pt idx="47557">
                  <c:v>475.569999999712</c:v>
                </c:pt>
                <c:pt idx="47558">
                  <c:v>475.579999999712</c:v>
                </c:pt>
                <c:pt idx="47559">
                  <c:v>475.589999999712</c:v>
                </c:pt>
                <c:pt idx="47560">
                  <c:v>475.599999999712</c:v>
                </c:pt>
                <c:pt idx="47561">
                  <c:v>475.6099999997121</c:v>
                </c:pt>
                <c:pt idx="47562">
                  <c:v>475.619999999712</c:v>
                </c:pt>
                <c:pt idx="47563">
                  <c:v>475.6299999997121</c:v>
                </c:pt>
                <c:pt idx="47564">
                  <c:v>475.639999999712</c:v>
                </c:pt>
                <c:pt idx="47565">
                  <c:v>475.649999999712</c:v>
                </c:pt>
                <c:pt idx="47566">
                  <c:v>475.659999999712</c:v>
                </c:pt>
                <c:pt idx="47567">
                  <c:v>475.6699999997121</c:v>
                </c:pt>
                <c:pt idx="47568">
                  <c:v>475.679999999712</c:v>
                </c:pt>
                <c:pt idx="47569">
                  <c:v>475.689999999712</c:v>
                </c:pt>
                <c:pt idx="47570">
                  <c:v>475.699999999712</c:v>
                </c:pt>
                <c:pt idx="47571">
                  <c:v>475.709999999712</c:v>
                </c:pt>
                <c:pt idx="47572">
                  <c:v>475.719999999712</c:v>
                </c:pt>
                <c:pt idx="47573">
                  <c:v>475.729999999712</c:v>
                </c:pt>
                <c:pt idx="47574">
                  <c:v>475.739999999712</c:v>
                </c:pt>
                <c:pt idx="47575">
                  <c:v>475.749999999712</c:v>
                </c:pt>
                <c:pt idx="47576">
                  <c:v>475.759999999712</c:v>
                </c:pt>
                <c:pt idx="47577">
                  <c:v>475.769999999712</c:v>
                </c:pt>
                <c:pt idx="47578">
                  <c:v>475.779999999712</c:v>
                </c:pt>
                <c:pt idx="47579">
                  <c:v>475.7899999997121</c:v>
                </c:pt>
                <c:pt idx="47580">
                  <c:v>475.799999999712</c:v>
                </c:pt>
                <c:pt idx="47581">
                  <c:v>475.809999999712</c:v>
                </c:pt>
                <c:pt idx="47582">
                  <c:v>475.819999999712</c:v>
                </c:pt>
                <c:pt idx="47583">
                  <c:v>475.829999999712</c:v>
                </c:pt>
                <c:pt idx="47584">
                  <c:v>475.839999999712</c:v>
                </c:pt>
                <c:pt idx="47585">
                  <c:v>475.849999999712</c:v>
                </c:pt>
                <c:pt idx="47586">
                  <c:v>475.8599999997121</c:v>
                </c:pt>
                <c:pt idx="47587">
                  <c:v>475.869999999712</c:v>
                </c:pt>
                <c:pt idx="47588">
                  <c:v>475.8799999997121</c:v>
                </c:pt>
                <c:pt idx="47589">
                  <c:v>475.889999999712</c:v>
                </c:pt>
                <c:pt idx="47590">
                  <c:v>475.899999999712</c:v>
                </c:pt>
                <c:pt idx="47591">
                  <c:v>475.909999999712</c:v>
                </c:pt>
                <c:pt idx="47592">
                  <c:v>475.919999999712</c:v>
                </c:pt>
                <c:pt idx="47593">
                  <c:v>475.929999999712</c:v>
                </c:pt>
                <c:pt idx="47594">
                  <c:v>475.939999999712</c:v>
                </c:pt>
                <c:pt idx="47595">
                  <c:v>475.949999999712</c:v>
                </c:pt>
                <c:pt idx="47596">
                  <c:v>475.959999999712</c:v>
                </c:pt>
                <c:pt idx="47597">
                  <c:v>475.969999999712</c:v>
                </c:pt>
                <c:pt idx="47598">
                  <c:v>475.979999999712</c:v>
                </c:pt>
                <c:pt idx="47599">
                  <c:v>475.989999999712</c:v>
                </c:pt>
                <c:pt idx="47600">
                  <c:v>475.999999999712</c:v>
                </c:pt>
                <c:pt idx="47601">
                  <c:v>476.009999999712</c:v>
                </c:pt>
                <c:pt idx="47602">
                  <c:v>476.019999999712</c:v>
                </c:pt>
                <c:pt idx="47603">
                  <c:v>476.029999999712</c:v>
                </c:pt>
                <c:pt idx="47604">
                  <c:v>476.0399999997121</c:v>
                </c:pt>
                <c:pt idx="47605">
                  <c:v>476.0499999997121</c:v>
                </c:pt>
                <c:pt idx="47606">
                  <c:v>476.059999999712</c:v>
                </c:pt>
                <c:pt idx="47607">
                  <c:v>476.069999999712</c:v>
                </c:pt>
                <c:pt idx="47608">
                  <c:v>476.079999999712</c:v>
                </c:pt>
                <c:pt idx="47609">
                  <c:v>476.089999999712</c:v>
                </c:pt>
                <c:pt idx="47610">
                  <c:v>476.099999999712</c:v>
                </c:pt>
                <c:pt idx="47611">
                  <c:v>476.1099999997121</c:v>
                </c:pt>
                <c:pt idx="47612">
                  <c:v>476.119999999712</c:v>
                </c:pt>
                <c:pt idx="47613">
                  <c:v>476.129999999711</c:v>
                </c:pt>
                <c:pt idx="47614">
                  <c:v>476.139999999711</c:v>
                </c:pt>
                <c:pt idx="47615">
                  <c:v>476.149999999711</c:v>
                </c:pt>
                <c:pt idx="47616">
                  <c:v>476.159999999711</c:v>
                </c:pt>
                <c:pt idx="47617">
                  <c:v>476.169999999711</c:v>
                </c:pt>
                <c:pt idx="47618">
                  <c:v>476.179999999711</c:v>
                </c:pt>
                <c:pt idx="47619">
                  <c:v>476.189999999711</c:v>
                </c:pt>
                <c:pt idx="47620">
                  <c:v>476.199999999711</c:v>
                </c:pt>
                <c:pt idx="47621">
                  <c:v>476.209999999711</c:v>
                </c:pt>
                <c:pt idx="47622">
                  <c:v>476.219999999711</c:v>
                </c:pt>
                <c:pt idx="47623">
                  <c:v>476.2299999997111</c:v>
                </c:pt>
                <c:pt idx="47624">
                  <c:v>476.239999999711</c:v>
                </c:pt>
                <c:pt idx="47625">
                  <c:v>476.249999999711</c:v>
                </c:pt>
                <c:pt idx="47626">
                  <c:v>476.259999999711</c:v>
                </c:pt>
                <c:pt idx="47627">
                  <c:v>476.269999999711</c:v>
                </c:pt>
                <c:pt idx="47628">
                  <c:v>476.279999999711</c:v>
                </c:pt>
                <c:pt idx="47629">
                  <c:v>476.289999999711</c:v>
                </c:pt>
                <c:pt idx="47630">
                  <c:v>476.299999999711</c:v>
                </c:pt>
                <c:pt idx="47631">
                  <c:v>476.309999999711</c:v>
                </c:pt>
                <c:pt idx="47632">
                  <c:v>476.319999999711</c:v>
                </c:pt>
                <c:pt idx="47633">
                  <c:v>476.329999999711</c:v>
                </c:pt>
                <c:pt idx="47634">
                  <c:v>476.339999999711</c:v>
                </c:pt>
                <c:pt idx="47635">
                  <c:v>476.349999999711</c:v>
                </c:pt>
                <c:pt idx="47636">
                  <c:v>476.359999999711</c:v>
                </c:pt>
                <c:pt idx="47637">
                  <c:v>476.369999999711</c:v>
                </c:pt>
                <c:pt idx="47638">
                  <c:v>476.379999999711</c:v>
                </c:pt>
                <c:pt idx="47639">
                  <c:v>476.389999999711</c:v>
                </c:pt>
                <c:pt idx="47640">
                  <c:v>476.399999999711</c:v>
                </c:pt>
                <c:pt idx="47641">
                  <c:v>476.409999999711</c:v>
                </c:pt>
                <c:pt idx="47642">
                  <c:v>476.419999999711</c:v>
                </c:pt>
                <c:pt idx="47643">
                  <c:v>476.429999999711</c:v>
                </c:pt>
                <c:pt idx="47644">
                  <c:v>476.439999999711</c:v>
                </c:pt>
                <c:pt idx="47645">
                  <c:v>476.449999999711</c:v>
                </c:pt>
                <c:pt idx="47646">
                  <c:v>476.459999999711</c:v>
                </c:pt>
                <c:pt idx="47647">
                  <c:v>476.469999999711</c:v>
                </c:pt>
                <c:pt idx="47648">
                  <c:v>476.4799999997111</c:v>
                </c:pt>
                <c:pt idx="47649">
                  <c:v>476.489999999711</c:v>
                </c:pt>
                <c:pt idx="47650">
                  <c:v>476.499999999711</c:v>
                </c:pt>
                <c:pt idx="47651">
                  <c:v>476.509999999711</c:v>
                </c:pt>
                <c:pt idx="47652">
                  <c:v>476.519999999711</c:v>
                </c:pt>
                <c:pt idx="47653">
                  <c:v>476.529999999711</c:v>
                </c:pt>
                <c:pt idx="47654">
                  <c:v>476.539999999711</c:v>
                </c:pt>
                <c:pt idx="47655">
                  <c:v>476.549999999711</c:v>
                </c:pt>
                <c:pt idx="47656">
                  <c:v>476.559999999711</c:v>
                </c:pt>
                <c:pt idx="47657">
                  <c:v>476.569999999711</c:v>
                </c:pt>
                <c:pt idx="47658">
                  <c:v>476.579999999711</c:v>
                </c:pt>
                <c:pt idx="47659">
                  <c:v>476.589999999711</c:v>
                </c:pt>
                <c:pt idx="47660">
                  <c:v>476.599999999711</c:v>
                </c:pt>
                <c:pt idx="47661">
                  <c:v>476.609999999711</c:v>
                </c:pt>
                <c:pt idx="47662">
                  <c:v>476.619999999711</c:v>
                </c:pt>
                <c:pt idx="47663">
                  <c:v>476.629999999711</c:v>
                </c:pt>
                <c:pt idx="47664">
                  <c:v>476.639999999711</c:v>
                </c:pt>
                <c:pt idx="47665">
                  <c:v>476.649999999711</c:v>
                </c:pt>
                <c:pt idx="47666">
                  <c:v>476.659999999711</c:v>
                </c:pt>
                <c:pt idx="47667">
                  <c:v>476.669999999711</c:v>
                </c:pt>
                <c:pt idx="47668">
                  <c:v>476.679999999711</c:v>
                </c:pt>
                <c:pt idx="47669">
                  <c:v>476.689999999711</c:v>
                </c:pt>
                <c:pt idx="47670">
                  <c:v>476.699999999711</c:v>
                </c:pt>
                <c:pt idx="47671">
                  <c:v>476.709999999711</c:v>
                </c:pt>
                <c:pt idx="47672">
                  <c:v>476.719999999711</c:v>
                </c:pt>
                <c:pt idx="47673">
                  <c:v>476.7299999997111</c:v>
                </c:pt>
                <c:pt idx="47674">
                  <c:v>476.739999999711</c:v>
                </c:pt>
                <c:pt idx="47675">
                  <c:v>476.749999999711</c:v>
                </c:pt>
                <c:pt idx="47676">
                  <c:v>476.759999999711</c:v>
                </c:pt>
                <c:pt idx="47677">
                  <c:v>476.769999999711</c:v>
                </c:pt>
                <c:pt idx="47678">
                  <c:v>476.779999999711</c:v>
                </c:pt>
                <c:pt idx="47679">
                  <c:v>476.789999999711</c:v>
                </c:pt>
                <c:pt idx="47680">
                  <c:v>476.799999999711</c:v>
                </c:pt>
                <c:pt idx="47681">
                  <c:v>476.809999999711</c:v>
                </c:pt>
                <c:pt idx="47682">
                  <c:v>476.819999999711</c:v>
                </c:pt>
                <c:pt idx="47683">
                  <c:v>476.829999999711</c:v>
                </c:pt>
                <c:pt idx="47684">
                  <c:v>476.839999999711</c:v>
                </c:pt>
                <c:pt idx="47685">
                  <c:v>476.849999999711</c:v>
                </c:pt>
                <c:pt idx="47686">
                  <c:v>476.859999999711</c:v>
                </c:pt>
                <c:pt idx="47687">
                  <c:v>476.869999999711</c:v>
                </c:pt>
                <c:pt idx="47688">
                  <c:v>476.879999999711</c:v>
                </c:pt>
                <c:pt idx="47689">
                  <c:v>476.889999999711</c:v>
                </c:pt>
                <c:pt idx="47690">
                  <c:v>476.899999999711</c:v>
                </c:pt>
                <c:pt idx="47691">
                  <c:v>476.909999999711</c:v>
                </c:pt>
                <c:pt idx="47692">
                  <c:v>476.919999999711</c:v>
                </c:pt>
                <c:pt idx="47693">
                  <c:v>476.929999999711</c:v>
                </c:pt>
                <c:pt idx="47694">
                  <c:v>476.939999999711</c:v>
                </c:pt>
                <c:pt idx="47695">
                  <c:v>476.949999999711</c:v>
                </c:pt>
                <c:pt idx="47696">
                  <c:v>476.959999999711</c:v>
                </c:pt>
                <c:pt idx="47697">
                  <c:v>476.969999999711</c:v>
                </c:pt>
                <c:pt idx="47698">
                  <c:v>476.9799999997111</c:v>
                </c:pt>
                <c:pt idx="47699">
                  <c:v>476.989999999711</c:v>
                </c:pt>
                <c:pt idx="47700">
                  <c:v>476.999999999711</c:v>
                </c:pt>
                <c:pt idx="47701">
                  <c:v>477.009999999711</c:v>
                </c:pt>
                <c:pt idx="47702">
                  <c:v>477.019999999711</c:v>
                </c:pt>
                <c:pt idx="47703">
                  <c:v>477.029999999711</c:v>
                </c:pt>
                <c:pt idx="47704">
                  <c:v>477.039999999711</c:v>
                </c:pt>
                <c:pt idx="47705">
                  <c:v>477.049999999711</c:v>
                </c:pt>
                <c:pt idx="47706">
                  <c:v>477.059999999711</c:v>
                </c:pt>
                <c:pt idx="47707">
                  <c:v>477.069999999711</c:v>
                </c:pt>
                <c:pt idx="47708">
                  <c:v>477.079999999711</c:v>
                </c:pt>
                <c:pt idx="47709">
                  <c:v>477.089999999711</c:v>
                </c:pt>
                <c:pt idx="47710">
                  <c:v>477.099999999711</c:v>
                </c:pt>
                <c:pt idx="47711">
                  <c:v>477.109999999711</c:v>
                </c:pt>
                <c:pt idx="47712">
                  <c:v>477.119999999711</c:v>
                </c:pt>
                <c:pt idx="47713">
                  <c:v>477.129999999711</c:v>
                </c:pt>
                <c:pt idx="47714">
                  <c:v>477.139999999711</c:v>
                </c:pt>
                <c:pt idx="47715">
                  <c:v>477.149999999711</c:v>
                </c:pt>
                <c:pt idx="47716">
                  <c:v>477.159999999711</c:v>
                </c:pt>
                <c:pt idx="47717">
                  <c:v>477.169999999711</c:v>
                </c:pt>
                <c:pt idx="47718">
                  <c:v>477.179999999711</c:v>
                </c:pt>
                <c:pt idx="47719">
                  <c:v>477.189999999711</c:v>
                </c:pt>
                <c:pt idx="47720">
                  <c:v>477.199999999711</c:v>
                </c:pt>
                <c:pt idx="47721">
                  <c:v>477.209999999711</c:v>
                </c:pt>
                <c:pt idx="47722">
                  <c:v>477.219999999711</c:v>
                </c:pt>
                <c:pt idx="47723">
                  <c:v>477.22999999971</c:v>
                </c:pt>
                <c:pt idx="47724">
                  <c:v>477.23999999971</c:v>
                </c:pt>
                <c:pt idx="47725">
                  <c:v>477.24999999971</c:v>
                </c:pt>
                <c:pt idx="47726">
                  <c:v>477.25999999971</c:v>
                </c:pt>
                <c:pt idx="47727">
                  <c:v>477.26999999971</c:v>
                </c:pt>
                <c:pt idx="47728">
                  <c:v>477.27999999971</c:v>
                </c:pt>
                <c:pt idx="47729">
                  <c:v>477.28999999971</c:v>
                </c:pt>
                <c:pt idx="47730">
                  <c:v>477.29999999971</c:v>
                </c:pt>
                <c:pt idx="47731">
                  <c:v>477.30999999971</c:v>
                </c:pt>
                <c:pt idx="47732">
                  <c:v>477.31999999971</c:v>
                </c:pt>
                <c:pt idx="47733">
                  <c:v>477.3299999997101</c:v>
                </c:pt>
                <c:pt idx="47734">
                  <c:v>477.33999999971</c:v>
                </c:pt>
                <c:pt idx="47735">
                  <c:v>477.34999999971</c:v>
                </c:pt>
                <c:pt idx="47736">
                  <c:v>477.35999999971</c:v>
                </c:pt>
                <c:pt idx="47737">
                  <c:v>477.36999999971</c:v>
                </c:pt>
                <c:pt idx="47738">
                  <c:v>477.37999999971</c:v>
                </c:pt>
                <c:pt idx="47739">
                  <c:v>477.3899999997101</c:v>
                </c:pt>
                <c:pt idx="47740">
                  <c:v>477.39999999971</c:v>
                </c:pt>
                <c:pt idx="47741">
                  <c:v>477.40999999971</c:v>
                </c:pt>
                <c:pt idx="47742">
                  <c:v>477.41999999971</c:v>
                </c:pt>
                <c:pt idx="47743">
                  <c:v>477.42999999971</c:v>
                </c:pt>
                <c:pt idx="47744">
                  <c:v>477.4399999997099</c:v>
                </c:pt>
                <c:pt idx="47745">
                  <c:v>477.44999999971</c:v>
                </c:pt>
                <c:pt idx="47746">
                  <c:v>477.45999999971</c:v>
                </c:pt>
                <c:pt idx="47747">
                  <c:v>477.46999999971</c:v>
                </c:pt>
                <c:pt idx="47748">
                  <c:v>477.47999999971</c:v>
                </c:pt>
                <c:pt idx="47749">
                  <c:v>477.48999999971</c:v>
                </c:pt>
                <c:pt idx="47750">
                  <c:v>477.4999999997099</c:v>
                </c:pt>
                <c:pt idx="47751">
                  <c:v>477.50999999971</c:v>
                </c:pt>
                <c:pt idx="47752">
                  <c:v>477.51999999971</c:v>
                </c:pt>
                <c:pt idx="47753">
                  <c:v>477.52999999971</c:v>
                </c:pt>
                <c:pt idx="47754">
                  <c:v>477.53999999971</c:v>
                </c:pt>
                <c:pt idx="47755">
                  <c:v>477.54999999971</c:v>
                </c:pt>
                <c:pt idx="47756">
                  <c:v>477.55999999971</c:v>
                </c:pt>
                <c:pt idx="47757">
                  <c:v>477.56999999971</c:v>
                </c:pt>
                <c:pt idx="47758">
                  <c:v>477.5799999997101</c:v>
                </c:pt>
                <c:pt idx="47759">
                  <c:v>477.58999999971</c:v>
                </c:pt>
                <c:pt idx="47760">
                  <c:v>477.59999999971</c:v>
                </c:pt>
                <c:pt idx="47761">
                  <c:v>477.60999999971</c:v>
                </c:pt>
                <c:pt idx="47762">
                  <c:v>477.61999999971</c:v>
                </c:pt>
                <c:pt idx="47763">
                  <c:v>477.62999999971</c:v>
                </c:pt>
                <c:pt idx="47764">
                  <c:v>477.6399999997101</c:v>
                </c:pt>
                <c:pt idx="47765">
                  <c:v>477.64999999971</c:v>
                </c:pt>
                <c:pt idx="47766">
                  <c:v>477.65999999971</c:v>
                </c:pt>
                <c:pt idx="47767">
                  <c:v>477.66999999971</c:v>
                </c:pt>
                <c:pt idx="47768">
                  <c:v>477.67999999971</c:v>
                </c:pt>
                <c:pt idx="47769">
                  <c:v>477.68999999971</c:v>
                </c:pt>
                <c:pt idx="47770">
                  <c:v>477.69999999971</c:v>
                </c:pt>
                <c:pt idx="47771">
                  <c:v>477.70999999971</c:v>
                </c:pt>
                <c:pt idx="47772">
                  <c:v>477.71999999971</c:v>
                </c:pt>
                <c:pt idx="47773">
                  <c:v>477.72999999971</c:v>
                </c:pt>
                <c:pt idx="47774">
                  <c:v>477.73999999971</c:v>
                </c:pt>
                <c:pt idx="47775">
                  <c:v>477.74999999971</c:v>
                </c:pt>
                <c:pt idx="47776">
                  <c:v>477.75999999971</c:v>
                </c:pt>
                <c:pt idx="47777">
                  <c:v>477.76999999971</c:v>
                </c:pt>
                <c:pt idx="47778">
                  <c:v>477.77999999971</c:v>
                </c:pt>
                <c:pt idx="47779">
                  <c:v>477.78999999971</c:v>
                </c:pt>
                <c:pt idx="47780">
                  <c:v>477.79999999971</c:v>
                </c:pt>
                <c:pt idx="47781">
                  <c:v>477.80999999971</c:v>
                </c:pt>
                <c:pt idx="47782">
                  <c:v>477.81999999971</c:v>
                </c:pt>
                <c:pt idx="47783">
                  <c:v>477.8299999997101</c:v>
                </c:pt>
                <c:pt idx="47784">
                  <c:v>477.83999999971</c:v>
                </c:pt>
                <c:pt idx="47785">
                  <c:v>477.84999999971</c:v>
                </c:pt>
                <c:pt idx="47786">
                  <c:v>477.85999999971</c:v>
                </c:pt>
                <c:pt idx="47787">
                  <c:v>477.86999999971</c:v>
                </c:pt>
                <c:pt idx="47788">
                  <c:v>477.87999999971</c:v>
                </c:pt>
                <c:pt idx="47789">
                  <c:v>477.8899999997101</c:v>
                </c:pt>
                <c:pt idx="47790">
                  <c:v>477.89999999971</c:v>
                </c:pt>
                <c:pt idx="47791">
                  <c:v>477.90999999971</c:v>
                </c:pt>
                <c:pt idx="47792">
                  <c:v>477.91999999971</c:v>
                </c:pt>
                <c:pt idx="47793">
                  <c:v>477.92999999971</c:v>
                </c:pt>
                <c:pt idx="47794">
                  <c:v>477.9399999997099</c:v>
                </c:pt>
                <c:pt idx="47795">
                  <c:v>477.94999999971</c:v>
                </c:pt>
                <c:pt idx="47796">
                  <c:v>477.95999999971</c:v>
                </c:pt>
                <c:pt idx="47797">
                  <c:v>477.96999999971</c:v>
                </c:pt>
                <c:pt idx="47798">
                  <c:v>477.97999999971</c:v>
                </c:pt>
                <c:pt idx="47799">
                  <c:v>477.98999999971</c:v>
                </c:pt>
                <c:pt idx="47800">
                  <c:v>477.9999999997099</c:v>
                </c:pt>
                <c:pt idx="47801">
                  <c:v>478.00999999971</c:v>
                </c:pt>
                <c:pt idx="47802">
                  <c:v>478.01999999971</c:v>
                </c:pt>
                <c:pt idx="47803">
                  <c:v>478.02999999971</c:v>
                </c:pt>
                <c:pt idx="47804">
                  <c:v>478.03999999971</c:v>
                </c:pt>
                <c:pt idx="47805">
                  <c:v>478.04999999971</c:v>
                </c:pt>
                <c:pt idx="47806">
                  <c:v>478.05999999971</c:v>
                </c:pt>
                <c:pt idx="47807">
                  <c:v>478.06999999971</c:v>
                </c:pt>
                <c:pt idx="47808">
                  <c:v>478.0799999997101</c:v>
                </c:pt>
                <c:pt idx="47809">
                  <c:v>478.08999999971</c:v>
                </c:pt>
                <c:pt idx="47810">
                  <c:v>478.09999999971</c:v>
                </c:pt>
                <c:pt idx="47811">
                  <c:v>478.10999999971</c:v>
                </c:pt>
                <c:pt idx="47812">
                  <c:v>478.11999999971</c:v>
                </c:pt>
                <c:pt idx="47813">
                  <c:v>478.12999999971</c:v>
                </c:pt>
                <c:pt idx="47814">
                  <c:v>478.1399999997101</c:v>
                </c:pt>
                <c:pt idx="47815">
                  <c:v>478.14999999971</c:v>
                </c:pt>
                <c:pt idx="47816">
                  <c:v>478.15999999971</c:v>
                </c:pt>
                <c:pt idx="47817">
                  <c:v>478.16999999971</c:v>
                </c:pt>
                <c:pt idx="47818">
                  <c:v>478.17999999971</c:v>
                </c:pt>
                <c:pt idx="47819">
                  <c:v>478.18999999971</c:v>
                </c:pt>
                <c:pt idx="47820">
                  <c:v>478.19999999971</c:v>
                </c:pt>
                <c:pt idx="47821">
                  <c:v>478.20999999971</c:v>
                </c:pt>
                <c:pt idx="47822">
                  <c:v>478.21999999971</c:v>
                </c:pt>
                <c:pt idx="47823">
                  <c:v>478.22999999971</c:v>
                </c:pt>
                <c:pt idx="47824">
                  <c:v>478.23999999971</c:v>
                </c:pt>
                <c:pt idx="47825">
                  <c:v>478.24999999971</c:v>
                </c:pt>
                <c:pt idx="47826">
                  <c:v>478.25999999971</c:v>
                </c:pt>
                <c:pt idx="47827">
                  <c:v>478.26999999971</c:v>
                </c:pt>
                <c:pt idx="47828">
                  <c:v>478.27999999971</c:v>
                </c:pt>
                <c:pt idx="47829">
                  <c:v>478.28999999971</c:v>
                </c:pt>
                <c:pt idx="47830">
                  <c:v>478.29999999971</c:v>
                </c:pt>
                <c:pt idx="47831">
                  <c:v>478.30999999971</c:v>
                </c:pt>
                <c:pt idx="47832">
                  <c:v>478.31999999971</c:v>
                </c:pt>
                <c:pt idx="47833">
                  <c:v>478.329999999709</c:v>
                </c:pt>
                <c:pt idx="47834">
                  <c:v>478.3399999997091</c:v>
                </c:pt>
                <c:pt idx="47835">
                  <c:v>478.349999999709</c:v>
                </c:pt>
                <c:pt idx="47836">
                  <c:v>478.359999999709</c:v>
                </c:pt>
                <c:pt idx="47837">
                  <c:v>478.369999999709</c:v>
                </c:pt>
                <c:pt idx="47838">
                  <c:v>478.379999999709</c:v>
                </c:pt>
                <c:pt idx="47839">
                  <c:v>478.389999999709</c:v>
                </c:pt>
                <c:pt idx="47840">
                  <c:v>478.399999999709</c:v>
                </c:pt>
                <c:pt idx="47841">
                  <c:v>478.409999999709</c:v>
                </c:pt>
                <c:pt idx="47842">
                  <c:v>478.419999999709</c:v>
                </c:pt>
                <c:pt idx="47843">
                  <c:v>478.429999999709</c:v>
                </c:pt>
                <c:pt idx="47844">
                  <c:v>478.439999999709</c:v>
                </c:pt>
                <c:pt idx="47845">
                  <c:v>478.449999999709</c:v>
                </c:pt>
                <c:pt idx="47846">
                  <c:v>478.459999999709</c:v>
                </c:pt>
                <c:pt idx="47847">
                  <c:v>478.469999999709</c:v>
                </c:pt>
                <c:pt idx="47848">
                  <c:v>478.479999999709</c:v>
                </c:pt>
                <c:pt idx="47849">
                  <c:v>478.489999999709</c:v>
                </c:pt>
                <c:pt idx="47850">
                  <c:v>478.499999999709</c:v>
                </c:pt>
                <c:pt idx="47851">
                  <c:v>478.509999999709</c:v>
                </c:pt>
                <c:pt idx="47852">
                  <c:v>478.519999999709</c:v>
                </c:pt>
                <c:pt idx="47853">
                  <c:v>478.529999999709</c:v>
                </c:pt>
                <c:pt idx="47854">
                  <c:v>478.539999999709</c:v>
                </c:pt>
                <c:pt idx="47855">
                  <c:v>478.549999999709</c:v>
                </c:pt>
                <c:pt idx="47856">
                  <c:v>478.559999999709</c:v>
                </c:pt>
                <c:pt idx="47857">
                  <c:v>478.569999999709</c:v>
                </c:pt>
                <c:pt idx="47858">
                  <c:v>478.579999999709</c:v>
                </c:pt>
                <c:pt idx="47859">
                  <c:v>478.5899999997091</c:v>
                </c:pt>
                <c:pt idx="47860">
                  <c:v>478.599999999709</c:v>
                </c:pt>
                <c:pt idx="47861">
                  <c:v>478.609999999709</c:v>
                </c:pt>
                <c:pt idx="47862">
                  <c:v>478.619999999709</c:v>
                </c:pt>
                <c:pt idx="47863">
                  <c:v>478.629999999709</c:v>
                </c:pt>
                <c:pt idx="47864">
                  <c:v>478.639999999709</c:v>
                </c:pt>
                <c:pt idx="47865">
                  <c:v>478.649999999709</c:v>
                </c:pt>
                <c:pt idx="47866">
                  <c:v>478.6599999997091</c:v>
                </c:pt>
                <c:pt idx="47867">
                  <c:v>478.669999999709</c:v>
                </c:pt>
                <c:pt idx="47868">
                  <c:v>478.6799999997091</c:v>
                </c:pt>
                <c:pt idx="47869">
                  <c:v>478.689999999709</c:v>
                </c:pt>
                <c:pt idx="47870">
                  <c:v>478.699999999709</c:v>
                </c:pt>
                <c:pt idx="47871">
                  <c:v>478.709999999709</c:v>
                </c:pt>
                <c:pt idx="47872">
                  <c:v>478.719999999709</c:v>
                </c:pt>
                <c:pt idx="47873">
                  <c:v>478.729999999709</c:v>
                </c:pt>
                <c:pt idx="47874">
                  <c:v>478.739999999709</c:v>
                </c:pt>
                <c:pt idx="47875">
                  <c:v>478.749999999709</c:v>
                </c:pt>
                <c:pt idx="47876">
                  <c:v>478.759999999709</c:v>
                </c:pt>
                <c:pt idx="47877">
                  <c:v>478.769999999709</c:v>
                </c:pt>
                <c:pt idx="47878">
                  <c:v>478.779999999709</c:v>
                </c:pt>
                <c:pt idx="47879">
                  <c:v>478.789999999709</c:v>
                </c:pt>
                <c:pt idx="47880">
                  <c:v>478.799999999709</c:v>
                </c:pt>
                <c:pt idx="47881">
                  <c:v>478.809999999709</c:v>
                </c:pt>
                <c:pt idx="47882">
                  <c:v>478.819999999709</c:v>
                </c:pt>
                <c:pt idx="47883">
                  <c:v>478.829999999709</c:v>
                </c:pt>
                <c:pt idx="47884">
                  <c:v>478.8399999997091</c:v>
                </c:pt>
                <c:pt idx="47885">
                  <c:v>478.849999999709</c:v>
                </c:pt>
                <c:pt idx="47886">
                  <c:v>478.859999999709</c:v>
                </c:pt>
                <c:pt idx="47887">
                  <c:v>478.869999999709</c:v>
                </c:pt>
                <c:pt idx="47888">
                  <c:v>478.879999999709</c:v>
                </c:pt>
                <c:pt idx="47889">
                  <c:v>478.889999999709</c:v>
                </c:pt>
                <c:pt idx="47890">
                  <c:v>478.899999999709</c:v>
                </c:pt>
                <c:pt idx="47891">
                  <c:v>478.909999999709</c:v>
                </c:pt>
                <c:pt idx="47892">
                  <c:v>478.919999999709</c:v>
                </c:pt>
                <c:pt idx="47893">
                  <c:v>478.929999999709</c:v>
                </c:pt>
                <c:pt idx="47894">
                  <c:v>478.939999999709</c:v>
                </c:pt>
                <c:pt idx="47895">
                  <c:v>478.949999999709</c:v>
                </c:pt>
                <c:pt idx="47896">
                  <c:v>478.959999999709</c:v>
                </c:pt>
                <c:pt idx="47897">
                  <c:v>478.969999999709</c:v>
                </c:pt>
                <c:pt idx="47898">
                  <c:v>478.979999999709</c:v>
                </c:pt>
                <c:pt idx="47899">
                  <c:v>478.989999999709</c:v>
                </c:pt>
                <c:pt idx="47900">
                  <c:v>478.999999999709</c:v>
                </c:pt>
                <c:pt idx="47901">
                  <c:v>479.009999999709</c:v>
                </c:pt>
                <c:pt idx="47902">
                  <c:v>479.019999999709</c:v>
                </c:pt>
                <c:pt idx="47903">
                  <c:v>479.029999999709</c:v>
                </c:pt>
                <c:pt idx="47904">
                  <c:v>479.039999999709</c:v>
                </c:pt>
                <c:pt idx="47905">
                  <c:v>479.049999999709</c:v>
                </c:pt>
                <c:pt idx="47906">
                  <c:v>479.059999999709</c:v>
                </c:pt>
                <c:pt idx="47907">
                  <c:v>479.069999999709</c:v>
                </c:pt>
                <c:pt idx="47908">
                  <c:v>479.079999999709</c:v>
                </c:pt>
                <c:pt idx="47909">
                  <c:v>479.0899999997091</c:v>
                </c:pt>
                <c:pt idx="47910">
                  <c:v>479.099999999709</c:v>
                </c:pt>
                <c:pt idx="47911">
                  <c:v>479.109999999709</c:v>
                </c:pt>
                <c:pt idx="47912">
                  <c:v>479.119999999709</c:v>
                </c:pt>
                <c:pt idx="47913">
                  <c:v>479.129999999709</c:v>
                </c:pt>
                <c:pt idx="47914">
                  <c:v>479.139999999709</c:v>
                </c:pt>
                <c:pt idx="47915">
                  <c:v>479.149999999709</c:v>
                </c:pt>
                <c:pt idx="47916">
                  <c:v>479.1599999997091</c:v>
                </c:pt>
                <c:pt idx="47917">
                  <c:v>479.169999999709</c:v>
                </c:pt>
                <c:pt idx="47918">
                  <c:v>479.1799999997091</c:v>
                </c:pt>
                <c:pt idx="47919">
                  <c:v>479.189999999709</c:v>
                </c:pt>
                <c:pt idx="47920">
                  <c:v>479.199999999709</c:v>
                </c:pt>
                <c:pt idx="47921">
                  <c:v>479.209999999709</c:v>
                </c:pt>
                <c:pt idx="47922">
                  <c:v>479.219999999709</c:v>
                </c:pt>
                <c:pt idx="47923">
                  <c:v>479.229999999709</c:v>
                </c:pt>
                <c:pt idx="47924">
                  <c:v>479.239999999709</c:v>
                </c:pt>
                <c:pt idx="47925">
                  <c:v>479.249999999709</c:v>
                </c:pt>
                <c:pt idx="47926">
                  <c:v>479.259999999709</c:v>
                </c:pt>
                <c:pt idx="47927">
                  <c:v>479.269999999709</c:v>
                </c:pt>
                <c:pt idx="47928">
                  <c:v>479.279999999709</c:v>
                </c:pt>
                <c:pt idx="47929">
                  <c:v>479.289999999709</c:v>
                </c:pt>
                <c:pt idx="47930">
                  <c:v>479.299999999709</c:v>
                </c:pt>
                <c:pt idx="47931">
                  <c:v>479.309999999709</c:v>
                </c:pt>
                <c:pt idx="47932">
                  <c:v>479.319999999709</c:v>
                </c:pt>
                <c:pt idx="47933">
                  <c:v>479.329999999709</c:v>
                </c:pt>
                <c:pt idx="47934">
                  <c:v>479.3399999997091</c:v>
                </c:pt>
                <c:pt idx="47935">
                  <c:v>479.349999999709</c:v>
                </c:pt>
                <c:pt idx="47936">
                  <c:v>479.359999999709</c:v>
                </c:pt>
                <c:pt idx="47937">
                  <c:v>479.369999999709</c:v>
                </c:pt>
                <c:pt idx="47938">
                  <c:v>479.379999999709</c:v>
                </c:pt>
                <c:pt idx="47939">
                  <c:v>479.389999999709</c:v>
                </c:pt>
                <c:pt idx="47940">
                  <c:v>479.399999999709</c:v>
                </c:pt>
                <c:pt idx="47941">
                  <c:v>479.409999999709</c:v>
                </c:pt>
                <c:pt idx="47942">
                  <c:v>479.419999999709</c:v>
                </c:pt>
                <c:pt idx="47943">
                  <c:v>479.429999999708</c:v>
                </c:pt>
                <c:pt idx="47944">
                  <c:v>479.439999999708</c:v>
                </c:pt>
                <c:pt idx="47945">
                  <c:v>479.449999999708</c:v>
                </c:pt>
                <c:pt idx="47946">
                  <c:v>479.459999999708</c:v>
                </c:pt>
                <c:pt idx="47947">
                  <c:v>479.469999999708</c:v>
                </c:pt>
                <c:pt idx="47948">
                  <c:v>479.479999999708</c:v>
                </c:pt>
                <c:pt idx="47949">
                  <c:v>479.489999999708</c:v>
                </c:pt>
                <c:pt idx="47950">
                  <c:v>479.499999999708</c:v>
                </c:pt>
                <c:pt idx="47951">
                  <c:v>479.509999999708</c:v>
                </c:pt>
                <c:pt idx="47952">
                  <c:v>479.519999999708</c:v>
                </c:pt>
                <c:pt idx="47953">
                  <c:v>479.529999999708</c:v>
                </c:pt>
                <c:pt idx="47954">
                  <c:v>479.539999999708</c:v>
                </c:pt>
                <c:pt idx="47955">
                  <c:v>479.549999999708</c:v>
                </c:pt>
                <c:pt idx="47956">
                  <c:v>479.559999999708</c:v>
                </c:pt>
                <c:pt idx="47957">
                  <c:v>479.569999999708</c:v>
                </c:pt>
                <c:pt idx="47958">
                  <c:v>479.579999999708</c:v>
                </c:pt>
                <c:pt idx="47959">
                  <c:v>479.5899999997081</c:v>
                </c:pt>
                <c:pt idx="47960">
                  <c:v>479.599999999708</c:v>
                </c:pt>
                <c:pt idx="47961">
                  <c:v>479.609999999708</c:v>
                </c:pt>
                <c:pt idx="47962">
                  <c:v>479.619999999708</c:v>
                </c:pt>
                <c:pt idx="47963">
                  <c:v>479.629999999708</c:v>
                </c:pt>
                <c:pt idx="47964">
                  <c:v>479.639999999708</c:v>
                </c:pt>
                <c:pt idx="47965">
                  <c:v>479.649999999708</c:v>
                </c:pt>
                <c:pt idx="47966">
                  <c:v>479.659999999708</c:v>
                </c:pt>
                <c:pt idx="47967">
                  <c:v>479.669999999708</c:v>
                </c:pt>
                <c:pt idx="47968">
                  <c:v>479.679999999708</c:v>
                </c:pt>
                <c:pt idx="47969">
                  <c:v>479.689999999708</c:v>
                </c:pt>
                <c:pt idx="47970">
                  <c:v>479.699999999708</c:v>
                </c:pt>
                <c:pt idx="47971">
                  <c:v>479.709999999708</c:v>
                </c:pt>
                <c:pt idx="47972">
                  <c:v>479.719999999708</c:v>
                </c:pt>
                <c:pt idx="47973">
                  <c:v>479.729999999708</c:v>
                </c:pt>
                <c:pt idx="47974">
                  <c:v>479.739999999708</c:v>
                </c:pt>
                <c:pt idx="47975">
                  <c:v>479.749999999708</c:v>
                </c:pt>
                <c:pt idx="47976">
                  <c:v>479.759999999708</c:v>
                </c:pt>
                <c:pt idx="47977">
                  <c:v>479.769999999708</c:v>
                </c:pt>
                <c:pt idx="47978">
                  <c:v>479.779999999708</c:v>
                </c:pt>
                <c:pt idx="47979">
                  <c:v>479.789999999708</c:v>
                </c:pt>
                <c:pt idx="47980">
                  <c:v>479.799999999708</c:v>
                </c:pt>
                <c:pt idx="47981">
                  <c:v>479.809999999708</c:v>
                </c:pt>
                <c:pt idx="47982">
                  <c:v>479.819999999708</c:v>
                </c:pt>
                <c:pt idx="47983">
                  <c:v>479.829999999708</c:v>
                </c:pt>
                <c:pt idx="47984">
                  <c:v>479.8399999997081</c:v>
                </c:pt>
                <c:pt idx="47985">
                  <c:v>479.849999999708</c:v>
                </c:pt>
                <c:pt idx="47986">
                  <c:v>479.859999999708</c:v>
                </c:pt>
                <c:pt idx="47987">
                  <c:v>479.869999999708</c:v>
                </c:pt>
                <c:pt idx="47988">
                  <c:v>479.879999999708</c:v>
                </c:pt>
                <c:pt idx="47989">
                  <c:v>479.889999999708</c:v>
                </c:pt>
                <c:pt idx="47990">
                  <c:v>479.899999999708</c:v>
                </c:pt>
                <c:pt idx="47991">
                  <c:v>479.909999999708</c:v>
                </c:pt>
                <c:pt idx="47992">
                  <c:v>479.919999999708</c:v>
                </c:pt>
                <c:pt idx="47993">
                  <c:v>479.929999999708</c:v>
                </c:pt>
                <c:pt idx="47994">
                  <c:v>479.939999999708</c:v>
                </c:pt>
                <c:pt idx="47995">
                  <c:v>479.949999999708</c:v>
                </c:pt>
                <c:pt idx="47996">
                  <c:v>479.959999999708</c:v>
                </c:pt>
                <c:pt idx="47997">
                  <c:v>479.969999999708</c:v>
                </c:pt>
                <c:pt idx="47998">
                  <c:v>479.979999999708</c:v>
                </c:pt>
                <c:pt idx="47999">
                  <c:v>479.989999999708</c:v>
                </c:pt>
                <c:pt idx="48000">
                  <c:v>479.999999999708</c:v>
                </c:pt>
                <c:pt idx="48001">
                  <c:v>480.009999999708</c:v>
                </c:pt>
                <c:pt idx="48002">
                  <c:v>480.019999999708</c:v>
                </c:pt>
                <c:pt idx="48003">
                  <c:v>480.029999999708</c:v>
                </c:pt>
                <c:pt idx="48004">
                  <c:v>480.039999999708</c:v>
                </c:pt>
                <c:pt idx="48005">
                  <c:v>480.049999999708</c:v>
                </c:pt>
                <c:pt idx="48006">
                  <c:v>480.059999999708</c:v>
                </c:pt>
                <c:pt idx="48007">
                  <c:v>480.069999999708</c:v>
                </c:pt>
                <c:pt idx="48008">
                  <c:v>480.079999999708</c:v>
                </c:pt>
                <c:pt idx="48009">
                  <c:v>480.0899999997081</c:v>
                </c:pt>
                <c:pt idx="48010">
                  <c:v>480.099999999708</c:v>
                </c:pt>
                <c:pt idx="48011">
                  <c:v>480.109999999708</c:v>
                </c:pt>
                <c:pt idx="48012">
                  <c:v>480.119999999708</c:v>
                </c:pt>
                <c:pt idx="48013">
                  <c:v>480.129999999708</c:v>
                </c:pt>
                <c:pt idx="48014">
                  <c:v>480.139999999708</c:v>
                </c:pt>
                <c:pt idx="48015">
                  <c:v>480.149999999708</c:v>
                </c:pt>
                <c:pt idx="48016">
                  <c:v>480.159999999708</c:v>
                </c:pt>
                <c:pt idx="48017">
                  <c:v>480.169999999708</c:v>
                </c:pt>
                <c:pt idx="48018">
                  <c:v>480.179999999708</c:v>
                </c:pt>
                <c:pt idx="48019">
                  <c:v>480.189999999708</c:v>
                </c:pt>
                <c:pt idx="48020">
                  <c:v>480.199999999708</c:v>
                </c:pt>
                <c:pt idx="48021">
                  <c:v>480.209999999708</c:v>
                </c:pt>
                <c:pt idx="48022">
                  <c:v>480.219999999708</c:v>
                </c:pt>
                <c:pt idx="48023">
                  <c:v>480.229999999708</c:v>
                </c:pt>
                <c:pt idx="48024">
                  <c:v>480.239999999708</c:v>
                </c:pt>
                <c:pt idx="48025">
                  <c:v>480.249999999708</c:v>
                </c:pt>
                <c:pt idx="48026">
                  <c:v>480.259999999708</c:v>
                </c:pt>
                <c:pt idx="48027">
                  <c:v>480.269999999708</c:v>
                </c:pt>
                <c:pt idx="48028">
                  <c:v>480.279999999708</c:v>
                </c:pt>
                <c:pt idx="48029">
                  <c:v>480.289999999708</c:v>
                </c:pt>
                <c:pt idx="48030">
                  <c:v>480.299999999708</c:v>
                </c:pt>
                <c:pt idx="48031">
                  <c:v>480.309999999708</c:v>
                </c:pt>
                <c:pt idx="48032">
                  <c:v>480.319999999708</c:v>
                </c:pt>
                <c:pt idx="48033">
                  <c:v>480.329999999708</c:v>
                </c:pt>
                <c:pt idx="48034">
                  <c:v>480.3399999997081</c:v>
                </c:pt>
                <c:pt idx="48035">
                  <c:v>480.349999999708</c:v>
                </c:pt>
                <c:pt idx="48036">
                  <c:v>480.359999999708</c:v>
                </c:pt>
                <c:pt idx="48037">
                  <c:v>480.369999999708</c:v>
                </c:pt>
                <c:pt idx="48038">
                  <c:v>480.379999999708</c:v>
                </c:pt>
                <c:pt idx="48039">
                  <c:v>480.389999999708</c:v>
                </c:pt>
                <c:pt idx="48040">
                  <c:v>480.399999999708</c:v>
                </c:pt>
                <c:pt idx="48041">
                  <c:v>480.409999999708</c:v>
                </c:pt>
                <c:pt idx="48042">
                  <c:v>480.419999999708</c:v>
                </c:pt>
                <c:pt idx="48043">
                  <c:v>480.429999999708</c:v>
                </c:pt>
                <c:pt idx="48044">
                  <c:v>480.439999999708</c:v>
                </c:pt>
                <c:pt idx="48045">
                  <c:v>480.449999999708</c:v>
                </c:pt>
                <c:pt idx="48046">
                  <c:v>480.459999999708</c:v>
                </c:pt>
                <c:pt idx="48047">
                  <c:v>480.469999999708</c:v>
                </c:pt>
                <c:pt idx="48048">
                  <c:v>480.479999999708</c:v>
                </c:pt>
                <c:pt idx="48049">
                  <c:v>480.489999999708</c:v>
                </c:pt>
                <c:pt idx="48050">
                  <c:v>480.499999999708</c:v>
                </c:pt>
                <c:pt idx="48051">
                  <c:v>480.509999999708</c:v>
                </c:pt>
                <c:pt idx="48052">
                  <c:v>480.519999999708</c:v>
                </c:pt>
                <c:pt idx="48053">
                  <c:v>480.529999999707</c:v>
                </c:pt>
                <c:pt idx="48054">
                  <c:v>480.539999999707</c:v>
                </c:pt>
                <c:pt idx="48055">
                  <c:v>480.549999999707</c:v>
                </c:pt>
                <c:pt idx="48056">
                  <c:v>480.559999999707</c:v>
                </c:pt>
                <c:pt idx="48057">
                  <c:v>480.569999999707</c:v>
                </c:pt>
                <c:pt idx="48058">
                  <c:v>480.579999999707</c:v>
                </c:pt>
                <c:pt idx="48059">
                  <c:v>480.589999999707</c:v>
                </c:pt>
                <c:pt idx="48060">
                  <c:v>480.5999999997071</c:v>
                </c:pt>
                <c:pt idx="48061">
                  <c:v>480.6099999997071</c:v>
                </c:pt>
                <c:pt idx="48062">
                  <c:v>480.619999999707</c:v>
                </c:pt>
                <c:pt idx="48063">
                  <c:v>480.629999999707</c:v>
                </c:pt>
                <c:pt idx="48064">
                  <c:v>480.639999999707</c:v>
                </c:pt>
                <c:pt idx="48065">
                  <c:v>480.649999999707</c:v>
                </c:pt>
                <c:pt idx="48066">
                  <c:v>480.659999999707</c:v>
                </c:pt>
                <c:pt idx="48067">
                  <c:v>480.6699999997071</c:v>
                </c:pt>
                <c:pt idx="48068">
                  <c:v>480.679999999707</c:v>
                </c:pt>
                <c:pt idx="48069">
                  <c:v>480.6899999997071</c:v>
                </c:pt>
                <c:pt idx="48070">
                  <c:v>480.699999999707</c:v>
                </c:pt>
                <c:pt idx="48071">
                  <c:v>480.709999999707</c:v>
                </c:pt>
                <c:pt idx="48072">
                  <c:v>480.719999999707</c:v>
                </c:pt>
                <c:pt idx="48073">
                  <c:v>480.729999999707</c:v>
                </c:pt>
                <c:pt idx="48074">
                  <c:v>480.739999999707</c:v>
                </c:pt>
                <c:pt idx="48075">
                  <c:v>480.749999999707</c:v>
                </c:pt>
                <c:pt idx="48076">
                  <c:v>480.759999999707</c:v>
                </c:pt>
                <c:pt idx="48077">
                  <c:v>480.769999999707</c:v>
                </c:pt>
                <c:pt idx="48078">
                  <c:v>480.779999999707</c:v>
                </c:pt>
                <c:pt idx="48079">
                  <c:v>480.789999999707</c:v>
                </c:pt>
                <c:pt idx="48080">
                  <c:v>480.799999999707</c:v>
                </c:pt>
                <c:pt idx="48081">
                  <c:v>480.809999999707</c:v>
                </c:pt>
                <c:pt idx="48082">
                  <c:v>480.819999999707</c:v>
                </c:pt>
                <c:pt idx="48083">
                  <c:v>480.829999999707</c:v>
                </c:pt>
                <c:pt idx="48084">
                  <c:v>480.839999999707</c:v>
                </c:pt>
                <c:pt idx="48085">
                  <c:v>480.8499999997071</c:v>
                </c:pt>
                <c:pt idx="48086">
                  <c:v>480.8599999997071</c:v>
                </c:pt>
                <c:pt idx="48087">
                  <c:v>480.869999999707</c:v>
                </c:pt>
                <c:pt idx="48088">
                  <c:v>480.879999999707</c:v>
                </c:pt>
                <c:pt idx="48089">
                  <c:v>480.889999999707</c:v>
                </c:pt>
                <c:pt idx="48090">
                  <c:v>480.899999999707</c:v>
                </c:pt>
                <c:pt idx="48091">
                  <c:v>480.909999999707</c:v>
                </c:pt>
                <c:pt idx="48092">
                  <c:v>480.919999999707</c:v>
                </c:pt>
                <c:pt idx="48093">
                  <c:v>480.929999999707</c:v>
                </c:pt>
                <c:pt idx="48094">
                  <c:v>480.939999999707</c:v>
                </c:pt>
                <c:pt idx="48095">
                  <c:v>480.949999999707</c:v>
                </c:pt>
                <c:pt idx="48096">
                  <c:v>480.959999999707</c:v>
                </c:pt>
                <c:pt idx="48097">
                  <c:v>480.969999999707</c:v>
                </c:pt>
                <c:pt idx="48098">
                  <c:v>480.979999999707</c:v>
                </c:pt>
                <c:pt idx="48099">
                  <c:v>480.989999999707</c:v>
                </c:pt>
                <c:pt idx="48100">
                  <c:v>480.999999999707</c:v>
                </c:pt>
                <c:pt idx="48101">
                  <c:v>481.009999999707</c:v>
                </c:pt>
                <c:pt idx="48102">
                  <c:v>481.019999999707</c:v>
                </c:pt>
                <c:pt idx="48103">
                  <c:v>481.029999999707</c:v>
                </c:pt>
                <c:pt idx="48104">
                  <c:v>481.039999999707</c:v>
                </c:pt>
                <c:pt idx="48105">
                  <c:v>481.049999999707</c:v>
                </c:pt>
                <c:pt idx="48106">
                  <c:v>481.059999999707</c:v>
                </c:pt>
                <c:pt idx="48107">
                  <c:v>481.069999999707</c:v>
                </c:pt>
                <c:pt idx="48108">
                  <c:v>481.079999999707</c:v>
                </c:pt>
                <c:pt idx="48109">
                  <c:v>481.089999999707</c:v>
                </c:pt>
                <c:pt idx="48110">
                  <c:v>481.0999999997071</c:v>
                </c:pt>
                <c:pt idx="48111">
                  <c:v>481.1099999997071</c:v>
                </c:pt>
                <c:pt idx="48112">
                  <c:v>481.119999999707</c:v>
                </c:pt>
                <c:pt idx="48113">
                  <c:v>481.129999999707</c:v>
                </c:pt>
                <c:pt idx="48114">
                  <c:v>481.139999999707</c:v>
                </c:pt>
                <c:pt idx="48115">
                  <c:v>481.149999999707</c:v>
                </c:pt>
                <c:pt idx="48116">
                  <c:v>481.159999999707</c:v>
                </c:pt>
                <c:pt idx="48117">
                  <c:v>481.1699999997071</c:v>
                </c:pt>
                <c:pt idx="48118">
                  <c:v>481.179999999707</c:v>
                </c:pt>
                <c:pt idx="48119">
                  <c:v>481.1899999997071</c:v>
                </c:pt>
                <c:pt idx="48120">
                  <c:v>481.199999999707</c:v>
                </c:pt>
                <c:pt idx="48121">
                  <c:v>481.209999999707</c:v>
                </c:pt>
                <c:pt idx="48122">
                  <c:v>481.219999999707</c:v>
                </c:pt>
                <c:pt idx="48123">
                  <c:v>481.229999999707</c:v>
                </c:pt>
                <c:pt idx="48124">
                  <c:v>481.239999999707</c:v>
                </c:pt>
                <c:pt idx="48125">
                  <c:v>481.249999999707</c:v>
                </c:pt>
                <c:pt idx="48126">
                  <c:v>481.259999999707</c:v>
                </c:pt>
                <c:pt idx="48127">
                  <c:v>481.269999999707</c:v>
                </c:pt>
                <c:pt idx="48128">
                  <c:v>481.279999999707</c:v>
                </c:pt>
                <c:pt idx="48129">
                  <c:v>481.289999999707</c:v>
                </c:pt>
                <c:pt idx="48130">
                  <c:v>481.299999999707</c:v>
                </c:pt>
                <c:pt idx="48131">
                  <c:v>481.309999999707</c:v>
                </c:pt>
                <c:pt idx="48132">
                  <c:v>481.319999999707</c:v>
                </c:pt>
                <c:pt idx="48133">
                  <c:v>481.329999999707</c:v>
                </c:pt>
                <c:pt idx="48134">
                  <c:v>481.339999999707</c:v>
                </c:pt>
                <c:pt idx="48135">
                  <c:v>481.3499999997071</c:v>
                </c:pt>
                <c:pt idx="48136">
                  <c:v>481.3599999997071</c:v>
                </c:pt>
                <c:pt idx="48137">
                  <c:v>481.369999999707</c:v>
                </c:pt>
                <c:pt idx="48138">
                  <c:v>481.379999999707</c:v>
                </c:pt>
                <c:pt idx="48139">
                  <c:v>481.389999999707</c:v>
                </c:pt>
                <c:pt idx="48140">
                  <c:v>481.399999999707</c:v>
                </c:pt>
                <c:pt idx="48141">
                  <c:v>481.409999999707</c:v>
                </c:pt>
                <c:pt idx="48142">
                  <c:v>481.419999999707</c:v>
                </c:pt>
                <c:pt idx="48143">
                  <c:v>481.429999999707</c:v>
                </c:pt>
                <c:pt idx="48144">
                  <c:v>481.439999999707</c:v>
                </c:pt>
                <c:pt idx="48145">
                  <c:v>481.449999999707</c:v>
                </c:pt>
                <c:pt idx="48146">
                  <c:v>481.459999999707</c:v>
                </c:pt>
                <c:pt idx="48147">
                  <c:v>481.469999999707</c:v>
                </c:pt>
                <c:pt idx="48148">
                  <c:v>481.479999999707</c:v>
                </c:pt>
                <c:pt idx="48149">
                  <c:v>481.489999999707</c:v>
                </c:pt>
                <c:pt idx="48150">
                  <c:v>481.499999999707</c:v>
                </c:pt>
                <c:pt idx="48151">
                  <c:v>481.509999999707</c:v>
                </c:pt>
                <c:pt idx="48152">
                  <c:v>481.519999999707</c:v>
                </c:pt>
                <c:pt idx="48153">
                  <c:v>481.529999999707</c:v>
                </c:pt>
                <c:pt idx="48154">
                  <c:v>481.539999999707</c:v>
                </c:pt>
                <c:pt idx="48155">
                  <c:v>481.549999999707</c:v>
                </c:pt>
                <c:pt idx="48156">
                  <c:v>481.559999999707</c:v>
                </c:pt>
                <c:pt idx="48157">
                  <c:v>481.569999999707</c:v>
                </c:pt>
                <c:pt idx="48158">
                  <c:v>481.579999999707</c:v>
                </c:pt>
                <c:pt idx="48159">
                  <c:v>481.589999999707</c:v>
                </c:pt>
                <c:pt idx="48160">
                  <c:v>481.5999999997071</c:v>
                </c:pt>
                <c:pt idx="48161">
                  <c:v>481.6099999997071</c:v>
                </c:pt>
                <c:pt idx="48162">
                  <c:v>481.619999999707</c:v>
                </c:pt>
                <c:pt idx="48163">
                  <c:v>481.629999999706</c:v>
                </c:pt>
                <c:pt idx="48164">
                  <c:v>481.639999999706</c:v>
                </c:pt>
                <c:pt idx="48165">
                  <c:v>481.649999999706</c:v>
                </c:pt>
                <c:pt idx="48166">
                  <c:v>481.659999999706</c:v>
                </c:pt>
                <c:pt idx="48167">
                  <c:v>481.669999999706</c:v>
                </c:pt>
                <c:pt idx="48168">
                  <c:v>481.679999999706</c:v>
                </c:pt>
                <c:pt idx="48169">
                  <c:v>481.689999999706</c:v>
                </c:pt>
                <c:pt idx="48170">
                  <c:v>481.699999999706</c:v>
                </c:pt>
                <c:pt idx="48171">
                  <c:v>481.709999999706</c:v>
                </c:pt>
                <c:pt idx="48172">
                  <c:v>481.719999999706</c:v>
                </c:pt>
                <c:pt idx="48173">
                  <c:v>481.729999999706</c:v>
                </c:pt>
                <c:pt idx="48174">
                  <c:v>481.739999999706</c:v>
                </c:pt>
                <c:pt idx="48175">
                  <c:v>481.749999999706</c:v>
                </c:pt>
                <c:pt idx="48176">
                  <c:v>481.759999999706</c:v>
                </c:pt>
                <c:pt idx="48177">
                  <c:v>481.769999999706</c:v>
                </c:pt>
                <c:pt idx="48178">
                  <c:v>481.779999999706</c:v>
                </c:pt>
                <c:pt idx="48179">
                  <c:v>481.7899999997061</c:v>
                </c:pt>
                <c:pt idx="48180">
                  <c:v>481.799999999706</c:v>
                </c:pt>
                <c:pt idx="48181">
                  <c:v>481.809999999706</c:v>
                </c:pt>
                <c:pt idx="48182">
                  <c:v>481.819999999706</c:v>
                </c:pt>
                <c:pt idx="48183">
                  <c:v>481.829999999706</c:v>
                </c:pt>
                <c:pt idx="48184">
                  <c:v>481.839999999706</c:v>
                </c:pt>
                <c:pt idx="48185">
                  <c:v>481.849999999706</c:v>
                </c:pt>
                <c:pt idx="48186">
                  <c:v>481.859999999706</c:v>
                </c:pt>
                <c:pt idx="48187">
                  <c:v>481.869999999706</c:v>
                </c:pt>
                <c:pt idx="48188">
                  <c:v>481.879999999706</c:v>
                </c:pt>
                <c:pt idx="48189">
                  <c:v>481.889999999706</c:v>
                </c:pt>
                <c:pt idx="48190">
                  <c:v>481.899999999706</c:v>
                </c:pt>
                <c:pt idx="48191">
                  <c:v>481.909999999706</c:v>
                </c:pt>
                <c:pt idx="48192">
                  <c:v>481.919999999706</c:v>
                </c:pt>
                <c:pt idx="48193">
                  <c:v>481.929999999706</c:v>
                </c:pt>
                <c:pt idx="48194">
                  <c:v>481.939999999706</c:v>
                </c:pt>
                <c:pt idx="48195">
                  <c:v>481.949999999706</c:v>
                </c:pt>
                <c:pt idx="48196">
                  <c:v>481.959999999706</c:v>
                </c:pt>
                <c:pt idx="48197">
                  <c:v>481.969999999706</c:v>
                </c:pt>
                <c:pt idx="48198">
                  <c:v>481.979999999706</c:v>
                </c:pt>
                <c:pt idx="48199">
                  <c:v>481.989999999706</c:v>
                </c:pt>
                <c:pt idx="48200">
                  <c:v>481.999999999706</c:v>
                </c:pt>
                <c:pt idx="48201">
                  <c:v>482.009999999706</c:v>
                </c:pt>
                <c:pt idx="48202">
                  <c:v>482.019999999706</c:v>
                </c:pt>
                <c:pt idx="48203">
                  <c:v>482.029999999706</c:v>
                </c:pt>
                <c:pt idx="48204">
                  <c:v>482.0399999997061</c:v>
                </c:pt>
                <c:pt idx="48205">
                  <c:v>482.049999999706</c:v>
                </c:pt>
                <c:pt idx="48206">
                  <c:v>482.059999999706</c:v>
                </c:pt>
                <c:pt idx="48207">
                  <c:v>482.069999999706</c:v>
                </c:pt>
                <c:pt idx="48208">
                  <c:v>482.079999999706</c:v>
                </c:pt>
                <c:pt idx="48209">
                  <c:v>482.089999999706</c:v>
                </c:pt>
                <c:pt idx="48210">
                  <c:v>482.099999999706</c:v>
                </c:pt>
                <c:pt idx="48211">
                  <c:v>482.109999999706</c:v>
                </c:pt>
                <c:pt idx="48212">
                  <c:v>482.119999999706</c:v>
                </c:pt>
                <c:pt idx="48213">
                  <c:v>482.129999999706</c:v>
                </c:pt>
                <c:pt idx="48214">
                  <c:v>482.139999999706</c:v>
                </c:pt>
                <c:pt idx="48215">
                  <c:v>482.149999999706</c:v>
                </c:pt>
                <c:pt idx="48216">
                  <c:v>482.159999999706</c:v>
                </c:pt>
                <c:pt idx="48217">
                  <c:v>482.169999999706</c:v>
                </c:pt>
                <c:pt idx="48218">
                  <c:v>482.179999999706</c:v>
                </c:pt>
                <c:pt idx="48219">
                  <c:v>482.189999999706</c:v>
                </c:pt>
                <c:pt idx="48220">
                  <c:v>482.199999999706</c:v>
                </c:pt>
                <c:pt idx="48221">
                  <c:v>482.209999999706</c:v>
                </c:pt>
                <c:pt idx="48222">
                  <c:v>482.219999999706</c:v>
                </c:pt>
                <c:pt idx="48223">
                  <c:v>482.229999999706</c:v>
                </c:pt>
                <c:pt idx="48224">
                  <c:v>482.239999999706</c:v>
                </c:pt>
                <c:pt idx="48225">
                  <c:v>482.249999999706</c:v>
                </c:pt>
                <c:pt idx="48226">
                  <c:v>482.259999999706</c:v>
                </c:pt>
                <c:pt idx="48227">
                  <c:v>482.269999999706</c:v>
                </c:pt>
                <c:pt idx="48228">
                  <c:v>482.279999999706</c:v>
                </c:pt>
                <c:pt idx="48229">
                  <c:v>482.2899999997061</c:v>
                </c:pt>
                <c:pt idx="48230">
                  <c:v>482.299999999706</c:v>
                </c:pt>
                <c:pt idx="48231">
                  <c:v>482.309999999706</c:v>
                </c:pt>
                <c:pt idx="48232">
                  <c:v>482.319999999706</c:v>
                </c:pt>
                <c:pt idx="48233">
                  <c:v>482.329999999706</c:v>
                </c:pt>
                <c:pt idx="48234">
                  <c:v>482.339999999706</c:v>
                </c:pt>
                <c:pt idx="48235">
                  <c:v>482.349999999706</c:v>
                </c:pt>
                <c:pt idx="48236">
                  <c:v>482.359999999706</c:v>
                </c:pt>
                <c:pt idx="48237">
                  <c:v>482.369999999706</c:v>
                </c:pt>
                <c:pt idx="48238">
                  <c:v>482.379999999706</c:v>
                </c:pt>
                <c:pt idx="48239">
                  <c:v>482.389999999706</c:v>
                </c:pt>
                <c:pt idx="48240">
                  <c:v>482.399999999706</c:v>
                </c:pt>
                <c:pt idx="48241">
                  <c:v>482.409999999706</c:v>
                </c:pt>
                <c:pt idx="48242">
                  <c:v>482.419999999706</c:v>
                </c:pt>
                <c:pt idx="48243">
                  <c:v>482.429999999706</c:v>
                </c:pt>
                <c:pt idx="48244">
                  <c:v>482.439999999706</c:v>
                </c:pt>
                <c:pt idx="48245">
                  <c:v>482.449999999706</c:v>
                </c:pt>
                <c:pt idx="48246">
                  <c:v>482.459999999706</c:v>
                </c:pt>
                <c:pt idx="48247">
                  <c:v>482.469999999706</c:v>
                </c:pt>
                <c:pt idx="48248">
                  <c:v>482.479999999706</c:v>
                </c:pt>
                <c:pt idx="48249">
                  <c:v>482.489999999706</c:v>
                </c:pt>
                <c:pt idx="48250">
                  <c:v>482.499999999706</c:v>
                </c:pt>
                <c:pt idx="48251">
                  <c:v>482.509999999706</c:v>
                </c:pt>
                <c:pt idx="48252">
                  <c:v>482.519999999706</c:v>
                </c:pt>
                <c:pt idx="48253">
                  <c:v>482.529999999706</c:v>
                </c:pt>
                <c:pt idx="48254">
                  <c:v>482.5399999997061</c:v>
                </c:pt>
                <c:pt idx="48255">
                  <c:v>482.549999999706</c:v>
                </c:pt>
                <c:pt idx="48256">
                  <c:v>482.559999999706</c:v>
                </c:pt>
                <c:pt idx="48257">
                  <c:v>482.569999999706</c:v>
                </c:pt>
                <c:pt idx="48258">
                  <c:v>482.579999999706</c:v>
                </c:pt>
                <c:pt idx="48259">
                  <c:v>482.589999999706</c:v>
                </c:pt>
                <c:pt idx="48260">
                  <c:v>482.599999999706</c:v>
                </c:pt>
                <c:pt idx="48261">
                  <c:v>482.609999999706</c:v>
                </c:pt>
                <c:pt idx="48262">
                  <c:v>482.619999999706</c:v>
                </c:pt>
                <c:pt idx="48263">
                  <c:v>482.629999999706</c:v>
                </c:pt>
                <c:pt idx="48264">
                  <c:v>482.639999999706</c:v>
                </c:pt>
                <c:pt idx="48265">
                  <c:v>482.649999999706</c:v>
                </c:pt>
                <c:pt idx="48266">
                  <c:v>482.659999999706</c:v>
                </c:pt>
                <c:pt idx="48267">
                  <c:v>482.669999999706</c:v>
                </c:pt>
                <c:pt idx="48268">
                  <c:v>482.679999999706</c:v>
                </c:pt>
                <c:pt idx="48269">
                  <c:v>482.689999999706</c:v>
                </c:pt>
                <c:pt idx="48270">
                  <c:v>482.699999999706</c:v>
                </c:pt>
                <c:pt idx="48271">
                  <c:v>482.709999999706</c:v>
                </c:pt>
                <c:pt idx="48272">
                  <c:v>482.719999999706</c:v>
                </c:pt>
                <c:pt idx="48273">
                  <c:v>482.729999999705</c:v>
                </c:pt>
                <c:pt idx="48274">
                  <c:v>482.739999999705</c:v>
                </c:pt>
                <c:pt idx="48275">
                  <c:v>482.749999999705</c:v>
                </c:pt>
                <c:pt idx="48276">
                  <c:v>482.759999999705</c:v>
                </c:pt>
                <c:pt idx="48277">
                  <c:v>482.769999999705</c:v>
                </c:pt>
                <c:pt idx="48278">
                  <c:v>482.779999999705</c:v>
                </c:pt>
                <c:pt idx="48279">
                  <c:v>482.789999999705</c:v>
                </c:pt>
                <c:pt idx="48280">
                  <c:v>482.799999999705</c:v>
                </c:pt>
                <c:pt idx="48281">
                  <c:v>482.809999999705</c:v>
                </c:pt>
                <c:pt idx="48282">
                  <c:v>482.819999999705</c:v>
                </c:pt>
                <c:pt idx="48283">
                  <c:v>482.829999999705</c:v>
                </c:pt>
                <c:pt idx="48284">
                  <c:v>482.839999999705</c:v>
                </c:pt>
                <c:pt idx="48285">
                  <c:v>482.849999999705</c:v>
                </c:pt>
                <c:pt idx="48286">
                  <c:v>482.859999999705</c:v>
                </c:pt>
                <c:pt idx="48287">
                  <c:v>482.869999999705</c:v>
                </c:pt>
                <c:pt idx="48288">
                  <c:v>482.879999999705</c:v>
                </c:pt>
                <c:pt idx="48289">
                  <c:v>482.8899999997051</c:v>
                </c:pt>
                <c:pt idx="48290">
                  <c:v>482.899999999705</c:v>
                </c:pt>
                <c:pt idx="48291">
                  <c:v>482.909999999705</c:v>
                </c:pt>
                <c:pt idx="48292">
                  <c:v>482.919999999705</c:v>
                </c:pt>
                <c:pt idx="48293">
                  <c:v>482.929999999705</c:v>
                </c:pt>
                <c:pt idx="48294">
                  <c:v>482.9399999997049</c:v>
                </c:pt>
                <c:pt idx="48295">
                  <c:v>482.9499999997051</c:v>
                </c:pt>
                <c:pt idx="48296">
                  <c:v>482.959999999705</c:v>
                </c:pt>
                <c:pt idx="48297">
                  <c:v>482.969999999705</c:v>
                </c:pt>
                <c:pt idx="48298">
                  <c:v>482.979999999705</c:v>
                </c:pt>
                <c:pt idx="48299">
                  <c:v>482.989999999705</c:v>
                </c:pt>
                <c:pt idx="48300">
                  <c:v>482.9999999997049</c:v>
                </c:pt>
                <c:pt idx="48301">
                  <c:v>483.009999999705</c:v>
                </c:pt>
                <c:pt idx="48302">
                  <c:v>483.019999999705</c:v>
                </c:pt>
                <c:pt idx="48303">
                  <c:v>483.029999999705</c:v>
                </c:pt>
                <c:pt idx="48304">
                  <c:v>483.039999999705</c:v>
                </c:pt>
                <c:pt idx="48305">
                  <c:v>483.049999999705</c:v>
                </c:pt>
                <c:pt idx="48306">
                  <c:v>483.059999999705</c:v>
                </c:pt>
                <c:pt idx="48307">
                  <c:v>483.069999999705</c:v>
                </c:pt>
                <c:pt idx="48308">
                  <c:v>483.079999999705</c:v>
                </c:pt>
                <c:pt idx="48309">
                  <c:v>483.089999999705</c:v>
                </c:pt>
                <c:pt idx="48310">
                  <c:v>483.099999999705</c:v>
                </c:pt>
                <c:pt idx="48311">
                  <c:v>483.109999999705</c:v>
                </c:pt>
                <c:pt idx="48312">
                  <c:v>483.119999999705</c:v>
                </c:pt>
                <c:pt idx="48313">
                  <c:v>483.129999999705</c:v>
                </c:pt>
                <c:pt idx="48314">
                  <c:v>483.1399999997051</c:v>
                </c:pt>
                <c:pt idx="48315">
                  <c:v>483.149999999705</c:v>
                </c:pt>
                <c:pt idx="48316">
                  <c:v>483.159999999705</c:v>
                </c:pt>
                <c:pt idx="48317">
                  <c:v>483.169999999705</c:v>
                </c:pt>
                <c:pt idx="48318">
                  <c:v>483.179999999705</c:v>
                </c:pt>
                <c:pt idx="48319">
                  <c:v>483.189999999705</c:v>
                </c:pt>
                <c:pt idx="48320">
                  <c:v>483.1999999997051</c:v>
                </c:pt>
                <c:pt idx="48321">
                  <c:v>483.209999999705</c:v>
                </c:pt>
                <c:pt idx="48322">
                  <c:v>483.219999999705</c:v>
                </c:pt>
                <c:pt idx="48323">
                  <c:v>483.229999999705</c:v>
                </c:pt>
                <c:pt idx="48324">
                  <c:v>483.239999999705</c:v>
                </c:pt>
                <c:pt idx="48325">
                  <c:v>483.249999999705</c:v>
                </c:pt>
                <c:pt idx="48326">
                  <c:v>483.259999999705</c:v>
                </c:pt>
                <c:pt idx="48327">
                  <c:v>483.269999999705</c:v>
                </c:pt>
                <c:pt idx="48328">
                  <c:v>483.279999999705</c:v>
                </c:pt>
                <c:pt idx="48329">
                  <c:v>483.289999999705</c:v>
                </c:pt>
                <c:pt idx="48330">
                  <c:v>483.299999999705</c:v>
                </c:pt>
                <c:pt idx="48331">
                  <c:v>483.309999999705</c:v>
                </c:pt>
                <c:pt idx="48332">
                  <c:v>483.319999999705</c:v>
                </c:pt>
                <c:pt idx="48333">
                  <c:v>483.329999999705</c:v>
                </c:pt>
                <c:pt idx="48334">
                  <c:v>483.339999999705</c:v>
                </c:pt>
                <c:pt idx="48335">
                  <c:v>483.349999999705</c:v>
                </c:pt>
                <c:pt idx="48336">
                  <c:v>483.359999999705</c:v>
                </c:pt>
                <c:pt idx="48337">
                  <c:v>483.369999999705</c:v>
                </c:pt>
                <c:pt idx="48338">
                  <c:v>483.379999999705</c:v>
                </c:pt>
                <c:pt idx="48339">
                  <c:v>483.3899999997051</c:v>
                </c:pt>
                <c:pt idx="48340">
                  <c:v>483.399999999705</c:v>
                </c:pt>
                <c:pt idx="48341">
                  <c:v>483.409999999705</c:v>
                </c:pt>
                <c:pt idx="48342">
                  <c:v>483.419999999705</c:v>
                </c:pt>
                <c:pt idx="48343">
                  <c:v>483.429999999705</c:v>
                </c:pt>
                <c:pt idx="48344">
                  <c:v>483.4399999997049</c:v>
                </c:pt>
                <c:pt idx="48345">
                  <c:v>483.4499999997051</c:v>
                </c:pt>
                <c:pt idx="48346">
                  <c:v>483.459999999705</c:v>
                </c:pt>
                <c:pt idx="48347">
                  <c:v>483.469999999705</c:v>
                </c:pt>
                <c:pt idx="48348">
                  <c:v>483.479999999705</c:v>
                </c:pt>
                <c:pt idx="48349">
                  <c:v>483.489999999705</c:v>
                </c:pt>
                <c:pt idx="48350">
                  <c:v>483.4999999997049</c:v>
                </c:pt>
                <c:pt idx="48351">
                  <c:v>483.509999999705</c:v>
                </c:pt>
                <c:pt idx="48352">
                  <c:v>483.519999999705</c:v>
                </c:pt>
                <c:pt idx="48353">
                  <c:v>483.529999999705</c:v>
                </c:pt>
                <c:pt idx="48354">
                  <c:v>483.539999999705</c:v>
                </c:pt>
                <c:pt idx="48355">
                  <c:v>483.549999999705</c:v>
                </c:pt>
                <c:pt idx="48356">
                  <c:v>483.559999999705</c:v>
                </c:pt>
                <c:pt idx="48357">
                  <c:v>483.569999999705</c:v>
                </c:pt>
                <c:pt idx="48358">
                  <c:v>483.579999999705</c:v>
                </c:pt>
                <c:pt idx="48359">
                  <c:v>483.589999999705</c:v>
                </c:pt>
                <c:pt idx="48360">
                  <c:v>483.599999999705</c:v>
                </c:pt>
                <c:pt idx="48361">
                  <c:v>483.609999999705</c:v>
                </c:pt>
                <c:pt idx="48362">
                  <c:v>483.619999999705</c:v>
                </c:pt>
                <c:pt idx="48363">
                  <c:v>483.629999999705</c:v>
                </c:pt>
                <c:pt idx="48364">
                  <c:v>483.6399999997051</c:v>
                </c:pt>
                <c:pt idx="48365">
                  <c:v>483.649999999705</c:v>
                </c:pt>
                <c:pt idx="48366">
                  <c:v>483.659999999705</c:v>
                </c:pt>
                <c:pt idx="48367">
                  <c:v>483.669999999705</c:v>
                </c:pt>
                <c:pt idx="48368">
                  <c:v>483.679999999705</c:v>
                </c:pt>
                <c:pt idx="48369">
                  <c:v>483.689999999705</c:v>
                </c:pt>
                <c:pt idx="48370">
                  <c:v>483.6999999997051</c:v>
                </c:pt>
                <c:pt idx="48371">
                  <c:v>483.709999999705</c:v>
                </c:pt>
                <c:pt idx="48372">
                  <c:v>483.719999999705</c:v>
                </c:pt>
                <c:pt idx="48373">
                  <c:v>483.729999999705</c:v>
                </c:pt>
                <c:pt idx="48374">
                  <c:v>483.739999999705</c:v>
                </c:pt>
                <c:pt idx="48375">
                  <c:v>483.749999999705</c:v>
                </c:pt>
                <c:pt idx="48376">
                  <c:v>483.759999999705</c:v>
                </c:pt>
                <c:pt idx="48377">
                  <c:v>483.769999999705</c:v>
                </c:pt>
                <c:pt idx="48378">
                  <c:v>483.779999999705</c:v>
                </c:pt>
                <c:pt idx="48379">
                  <c:v>483.789999999705</c:v>
                </c:pt>
                <c:pt idx="48380">
                  <c:v>483.799999999705</c:v>
                </c:pt>
                <c:pt idx="48381">
                  <c:v>483.809999999705</c:v>
                </c:pt>
                <c:pt idx="48382">
                  <c:v>483.819999999705</c:v>
                </c:pt>
                <c:pt idx="48383">
                  <c:v>483.829999999704</c:v>
                </c:pt>
                <c:pt idx="48384">
                  <c:v>483.839999999704</c:v>
                </c:pt>
                <c:pt idx="48385">
                  <c:v>483.849999999704</c:v>
                </c:pt>
                <c:pt idx="48386">
                  <c:v>483.859999999704</c:v>
                </c:pt>
                <c:pt idx="48387">
                  <c:v>483.869999999704</c:v>
                </c:pt>
                <c:pt idx="48388">
                  <c:v>483.879999999704</c:v>
                </c:pt>
                <c:pt idx="48389">
                  <c:v>483.889999999704</c:v>
                </c:pt>
                <c:pt idx="48390">
                  <c:v>483.8999999997041</c:v>
                </c:pt>
                <c:pt idx="48391">
                  <c:v>483.909999999704</c:v>
                </c:pt>
                <c:pt idx="48392">
                  <c:v>483.919999999704</c:v>
                </c:pt>
                <c:pt idx="48393">
                  <c:v>483.929999999704</c:v>
                </c:pt>
                <c:pt idx="48394">
                  <c:v>483.939999999704</c:v>
                </c:pt>
                <c:pt idx="48395">
                  <c:v>483.949999999704</c:v>
                </c:pt>
                <c:pt idx="48396">
                  <c:v>483.959999999704</c:v>
                </c:pt>
                <c:pt idx="48397">
                  <c:v>483.969999999704</c:v>
                </c:pt>
                <c:pt idx="48398">
                  <c:v>483.979999999704</c:v>
                </c:pt>
                <c:pt idx="48399">
                  <c:v>483.989999999704</c:v>
                </c:pt>
                <c:pt idx="48400">
                  <c:v>483.999999999704</c:v>
                </c:pt>
                <c:pt idx="48401">
                  <c:v>484.009999999704</c:v>
                </c:pt>
                <c:pt idx="48402">
                  <c:v>484.019999999704</c:v>
                </c:pt>
                <c:pt idx="48403">
                  <c:v>484.029999999704</c:v>
                </c:pt>
                <c:pt idx="48404">
                  <c:v>484.039999999704</c:v>
                </c:pt>
                <c:pt idx="48405">
                  <c:v>484.0499999997041</c:v>
                </c:pt>
                <c:pt idx="48406">
                  <c:v>484.059999999704</c:v>
                </c:pt>
                <c:pt idx="48407">
                  <c:v>484.069999999704</c:v>
                </c:pt>
                <c:pt idx="48408">
                  <c:v>484.079999999704</c:v>
                </c:pt>
                <c:pt idx="48409">
                  <c:v>484.089999999704</c:v>
                </c:pt>
                <c:pt idx="48410">
                  <c:v>484.099999999704</c:v>
                </c:pt>
                <c:pt idx="48411">
                  <c:v>484.109999999704</c:v>
                </c:pt>
                <c:pt idx="48412">
                  <c:v>484.119999999704</c:v>
                </c:pt>
                <c:pt idx="48413">
                  <c:v>484.129999999704</c:v>
                </c:pt>
                <c:pt idx="48414">
                  <c:v>484.139999999704</c:v>
                </c:pt>
                <c:pt idx="48415">
                  <c:v>484.1499999997041</c:v>
                </c:pt>
                <c:pt idx="48416">
                  <c:v>484.159999999704</c:v>
                </c:pt>
                <c:pt idx="48417">
                  <c:v>484.169999999704</c:v>
                </c:pt>
                <c:pt idx="48418">
                  <c:v>484.179999999704</c:v>
                </c:pt>
                <c:pt idx="48419">
                  <c:v>484.189999999704</c:v>
                </c:pt>
                <c:pt idx="48420">
                  <c:v>484.199999999704</c:v>
                </c:pt>
                <c:pt idx="48421">
                  <c:v>484.209999999704</c:v>
                </c:pt>
                <c:pt idx="48422">
                  <c:v>484.219999999704</c:v>
                </c:pt>
                <c:pt idx="48423">
                  <c:v>484.229999999704</c:v>
                </c:pt>
                <c:pt idx="48424">
                  <c:v>484.239999999704</c:v>
                </c:pt>
                <c:pt idx="48425">
                  <c:v>484.249999999704</c:v>
                </c:pt>
                <c:pt idx="48426">
                  <c:v>484.259999999704</c:v>
                </c:pt>
                <c:pt idx="48427">
                  <c:v>484.269999999704</c:v>
                </c:pt>
                <c:pt idx="48428">
                  <c:v>484.279999999704</c:v>
                </c:pt>
                <c:pt idx="48429">
                  <c:v>484.289999999704</c:v>
                </c:pt>
                <c:pt idx="48430">
                  <c:v>484.299999999704</c:v>
                </c:pt>
                <c:pt idx="48431">
                  <c:v>484.309999999704</c:v>
                </c:pt>
                <c:pt idx="48432">
                  <c:v>484.319999999704</c:v>
                </c:pt>
                <c:pt idx="48433">
                  <c:v>484.329999999704</c:v>
                </c:pt>
                <c:pt idx="48434">
                  <c:v>484.339999999704</c:v>
                </c:pt>
                <c:pt idx="48435">
                  <c:v>484.349999999704</c:v>
                </c:pt>
                <c:pt idx="48436">
                  <c:v>484.359999999704</c:v>
                </c:pt>
                <c:pt idx="48437">
                  <c:v>484.369999999704</c:v>
                </c:pt>
                <c:pt idx="48438">
                  <c:v>484.379999999704</c:v>
                </c:pt>
                <c:pt idx="48439">
                  <c:v>484.389999999704</c:v>
                </c:pt>
                <c:pt idx="48440">
                  <c:v>484.3999999997041</c:v>
                </c:pt>
                <c:pt idx="48441">
                  <c:v>484.409999999704</c:v>
                </c:pt>
                <c:pt idx="48442">
                  <c:v>484.419999999704</c:v>
                </c:pt>
                <c:pt idx="48443">
                  <c:v>484.429999999704</c:v>
                </c:pt>
                <c:pt idx="48444">
                  <c:v>484.439999999704</c:v>
                </c:pt>
                <c:pt idx="48445">
                  <c:v>484.449999999704</c:v>
                </c:pt>
                <c:pt idx="48446">
                  <c:v>484.459999999704</c:v>
                </c:pt>
                <c:pt idx="48447">
                  <c:v>484.469999999704</c:v>
                </c:pt>
                <c:pt idx="48448">
                  <c:v>484.479999999704</c:v>
                </c:pt>
                <c:pt idx="48449">
                  <c:v>484.489999999704</c:v>
                </c:pt>
                <c:pt idx="48450">
                  <c:v>484.499999999704</c:v>
                </c:pt>
                <c:pt idx="48451">
                  <c:v>484.509999999704</c:v>
                </c:pt>
                <c:pt idx="48452">
                  <c:v>484.519999999704</c:v>
                </c:pt>
                <c:pt idx="48453">
                  <c:v>484.529999999704</c:v>
                </c:pt>
                <c:pt idx="48454">
                  <c:v>484.539999999704</c:v>
                </c:pt>
                <c:pt idx="48455">
                  <c:v>484.5499999997041</c:v>
                </c:pt>
                <c:pt idx="48456">
                  <c:v>484.559999999704</c:v>
                </c:pt>
                <c:pt idx="48457">
                  <c:v>484.569999999704</c:v>
                </c:pt>
                <c:pt idx="48458">
                  <c:v>484.579999999704</c:v>
                </c:pt>
                <c:pt idx="48459">
                  <c:v>484.589999999704</c:v>
                </c:pt>
                <c:pt idx="48460">
                  <c:v>484.599999999704</c:v>
                </c:pt>
                <c:pt idx="48461">
                  <c:v>484.609999999704</c:v>
                </c:pt>
                <c:pt idx="48462">
                  <c:v>484.619999999704</c:v>
                </c:pt>
                <c:pt idx="48463">
                  <c:v>484.629999999704</c:v>
                </c:pt>
                <c:pt idx="48464">
                  <c:v>484.639999999704</c:v>
                </c:pt>
                <c:pt idx="48465">
                  <c:v>484.6499999997041</c:v>
                </c:pt>
                <c:pt idx="48466">
                  <c:v>484.659999999704</c:v>
                </c:pt>
                <c:pt idx="48467">
                  <c:v>484.669999999704</c:v>
                </c:pt>
                <c:pt idx="48468">
                  <c:v>484.679999999704</c:v>
                </c:pt>
                <c:pt idx="48469">
                  <c:v>484.689999999704</c:v>
                </c:pt>
                <c:pt idx="48470">
                  <c:v>484.699999999704</c:v>
                </c:pt>
                <c:pt idx="48471">
                  <c:v>484.709999999704</c:v>
                </c:pt>
                <c:pt idx="48472">
                  <c:v>484.719999999704</c:v>
                </c:pt>
                <c:pt idx="48473">
                  <c:v>484.729999999704</c:v>
                </c:pt>
                <c:pt idx="48474">
                  <c:v>484.739999999704</c:v>
                </c:pt>
                <c:pt idx="48475">
                  <c:v>484.749999999704</c:v>
                </c:pt>
                <c:pt idx="48476">
                  <c:v>484.759999999704</c:v>
                </c:pt>
                <c:pt idx="48477">
                  <c:v>484.769999999704</c:v>
                </c:pt>
                <c:pt idx="48478">
                  <c:v>484.779999999704</c:v>
                </c:pt>
                <c:pt idx="48479">
                  <c:v>484.789999999704</c:v>
                </c:pt>
                <c:pt idx="48480">
                  <c:v>484.799999999704</c:v>
                </c:pt>
                <c:pt idx="48481">
                  <c:v>484.809999999704</c:v>
                </c:pt>
                <c:pt idx="48482">
                  <c:v>484.819999999704</c:v>
                </c:pt>
                <c:pt idx="48483">
                  <c:v>484.829999999704</c:v>
                </c:pt>
                <c:pt idx="48484">
                  <c:v>484.839999999704</c:v>
                </c:pt>
                <c:pt idx="48485">
                  <c:v>484.849999999704</c:v>
                </c:pt>
                <c:pt idx="48486">
                  <c:v>484.859999999704</c:v>
                </c:pt>
                <c:pt idx="48487">
                  <c:v>484.869999999704</c:v>
                </c:pt>
                <c:pt idx="48488">
                  <c:v>484.879999999704</c:v>
                </c:pt>
                <c:pt idx="48489">
                  <c:v>484.889999999704</c:v>
                </c:pt>
                <c:pt idx="48490">
                  <c:v>484.8999999997041</c:v>
                </c:pt>
                <c:pt idx="48491">
                  <c:v>484.909999999704</c:v>
                </c:pt>
                <c:pt idx="48492">
                  <c:v>484.919999999704</c:v>
                </c:pt>
                <c:pt idx="48493">
                  <c:v>484.929999999703</c:v>
                </c:pt>
                <c:pt idx="48494">
                  <c:v>484.939999999703</c:v>
                </c:pt>
                <c:pt idx="48495">
                  <c:v>484.949999999703</c:v>
                </c:pt>
                <c:pt idx="48496">
                  <c:v>484.959999999703</c:v>
                </c:pt>
                <c:pt idx="48497">
                  <c:v>484.969999999703</c:v>
                </c:pt>
                <c:pt idx="48498">
                  <c:v>484.979999999703</c:v>
                </c:pt>
                <c:pt idx="48499">
                  <c:v>484.989999999703</c:v>
                </c:pt>
                <c:pt idx="48500">
                  <c:v>484.999999999703</c:v>
                </c:pt>
                <c:pt idx="48501">
                  <c:v>485.009999999703</c:v>
                </c:pt>
                <c:pt idx="48502">
                  <c:v>485.019999999703</c:v>
                </c:pt>
                <c:pt idx="48503">
                  <c:v>485.029999999703</c:v>
                </c:pt>
                <c:pt idx="48504">
                  <c:v>485.039999999703</c:v>
                </c:pt>
                <c:pt idx="48505">
                  <c:v>485.049999999703</c:v>
                </c:pt>
                <c:pt idx="48506">
                  <c:v>485.059999999703</c:v>
                </c:pt>
                <c:pt idx="48507">
                  <c:v>485.069999999703</c:v>
                </c:pt>
                <c:pt idx="48508">
                  <c:v>485.079999999703</c:v>
                </c:pt>
                <c:pt idx="48509">
                  <c:v>485.089999999703</c:v>
                </c:pt>
                <c:pt idx="48510">
                  <c:v>485.099999999703</c:v>
                </c:pt>
                <c:pt idx="48511">
                  <c:v>485.109999999703</c:v>
                </c:pt>
                <c:pt idx="48512">
                  <c:v>485.119999999703</c:v>
                </c:pt>
                <c:pt idx="48513">
                  <c:v>485.129999999703</c:v>
                </c:pt>
                <c:pt idx="48514">
                  <c:v>485.139999999703</c:v>
                </c:pt>
                <c:pt idx="48515">
                  <c:v>485.1499999997031</c:v>
                </c:pt>
                <c:pt idx="48516">
                  <c:v>485.159999999703</c:v>
                </c:pt>
                <c:pt idx="48517">
                  <c:v>485.169999999703</c:v>
                </c:pt>
                <c:pt idx="48518">
                  <c:v>485.179999999703</c:v>
                </c:pt>
                <c:pt idx="48519">
                  <c:v>485.189999999703</c:v>
                </c:pt>
                <c:pt idx="48520">
                  <c:v>485.199999999703</c:v>
                </c:pt>
                <c:pt idx="48521">
                  <c:v>485.209999999703</c:v>
                </c:pt>
                <c:pt idx="48522">
                  <c:v>485.219999999703</c:v>
                </c:pt>
                <c:pt idx="48523">
                  <c:v>485.229999999703</c:v>
                </c:pt>
                <c:pt idx="48524">
                  <c:v>485.239999999703</c:v>
                </c:pt>
                <c:pt idx="48525">
                  <c:v>485.249999999703</c:v>
                </c:pt>
                <c:pt idx="48526">
                  <c:v>485.259999999703</c:v>
                </c:pt>
                <c:pt idx="48527">
                  <c:v>485.269999999703</c:v>
                </c:pt>
                <c:pt idx="48528">
                  <c:v>485.279999999703</c:v>
                </c:pt>
                <c:pt idx="48529">
                  <c:v>485.289999999703</c:v>
                </c:pt>
                <c:pt idx="48530">
                  <c:v>485.299999999703</c:v>
                </c:pt>
                <c:pt idx="48531">
                  <c:v>485.309999999703</c:v>
                </c:pt>
                <c:pt idx="48532">
                  <c:v>485.319999999703</c:v>
                </c:pt>
                <c:pt idx="48533">
                  <c:v>485.329999999703</c:v>
                </c:pt>
                <c:pt idx="48534">
                  <c:v>485.339999999703</c:v>
                </c:pt>
                <c:pt idx="48535">
                  <c:v>485.349999999703</c:v>
                </c:pt>
                <c:pt idx="48536">
                  <c:v>485.359999999703</c:v>
                </c:pt>
                <c:pt idx="48537">
                  <c:v>485.369999999703</c:v>
                </c:pt>
                <c:pt idx="48538">
                  <c:v>485.379999999703</c:v>
                </c:pt>
                <c:pt idx="48539">
                  <c:v>485.389999999703</c:v>
                </c:pt>
                <c:pt idx="48540">
                  <c:v>485.3999999997031</c:v>
                </c:pt>
                <c:pt idx="48541">
                  <c:v>485.409999999703</c:v>
                </c:pt>
                <c:pt idx="48542">
                  <c:v>485.419999999703</c:v>
                </c:pt>
                <c:pt idx="48543">
                  <c:v>485.429999999703</c:v>
                </c:pt>
                <c:pt idx="48544">
                  <c:v>485.439999999703</c:v>
                </c:pt>
                <c:pt idx="48545">
                  <c:v>485.449999999703</c:v>
                </c:pt>
                <c:pt idx="48546">
                  <c:v>485.459999999703</c:v>
                </c:pt>
                <c:pt idx="48547">
                  <c:v>485.469999999703</c:v>
                </c:pt>
                <c:pt idx="48548">
                  <c:v>485.479999999703</c:v>
                </c:pt>
                <c:pt idx="48549">
                  <c:v>485.489999999703</c:v>
                </c:pt>
                <c:pt idx="48550">
                  <c:v>485.499999999703</c:v>
                </c:pt>
                <c:pt idx="48551">
                  <c:v>485.509999999703</c:v>
                </c:pt>
                <c:pt idx="48552">
                  <c:v>485.519999999703</c:v>
                </c:pt>
                <c:pt idx="48553">
                  <c:v>485.529999999703</c:v>
                </c:pt>
                <c:pt idx="48554">
                  <c:v>485.539999999703</c:v>
                </c:pt>
                <c:pt idx="48555">
                  <c:v>485.549999999703</c:v>
                </c:pt>
                <c:pt idx="48556">
                  <c:v>485.559999999703</c:v>
                </c:pt>
                <c:pt idx="48557">
                  <c:v>485.569999999703</c:v>
                </c:pt>
                <c:pt idx="48558">
                  <c:v>485.579999999703</c:v>
                </c:pt>
                <c:pt idx="48559">
                  <c:v>485.589999999703</c:v>
                </c:pt>
                <c:pt idx="48560">
                  <c:v>485.599999999703</c:v>
                </c:pt>
                <c:pt idx="48561">
                  <c:v>485.609999999703</c:v>
                </c:pt>
                <c:pt idx="48562">
                  <c:v>485.619999999703</c:v>
                </c:pt>
                <c:pt idx="48563">
                  <c:v>485.629999999703</c:v>
                </c:pt>
                <c:pt idx="48564">
                  <c:v>485.639999999703</c:v>
                </c:pt>
                <c:pt idx="48565">
                  <c:v>485.6499999997031</c:v>
                </c:pt>
                <c:pt idx="48566">
                  <c:v>485.659999999703</c:v>
                </c:pt>
                <c:pt idx="48567">
                  <c:v>485.669999999703</c:v>
                </c:pt>
                <c:pt idx="48568">
                  <c:v>485.679999999703</c:v>
                </c:pt>
                <c:pt idx="48569">
                  <c:v>485.689999999703</c:v>
                </c:pt>
                <c:pt idx="48570">
                  <c:v>485.699999999703</c:v>
                </c:pt>
                <c:pt idx="48571">
                  <c:v>485.709999999703</c:v>
                </c:pt>
                <c:pt idx="48572">
                  <c:v>485.719999999703</c:v>
                </c:pt>
                <c:pt idx="48573">
                  <c:v>485.729999999703</c:v>
                </c:pt>
                <c:pt idx="48574">
                  <c:v>485.739999999703</c:v>
                </c:pt>
                <c:pt idx="48575">
                  <c:v>485.749999999703</c:v>
                </c:pt>
                <c:pt idx="48576">
                  <c:v>485.759999999703</c:v>
                </c:pt>
                <c:pt idx="48577">
                  <c:v>485.769999999703</c:v>
                </c:pt>
                <c:pt idx="48578">
                  <c:v>485.779999999703</c:v>
                </c:pt>
                <c:pt idx="48579">
                  <c:v>485.789999999703</c:v>
                </c:pt>
                <c:pt idx="48580">
                  <c:v>485.799999999703</c:v>
                </c:pt>
                <c:pt idx="48581">
                  <c:v>485.809999999703</c:v>
                </c:pt>
                <c:pt idx="48582">
                  <c:v>485.819999999703</c:v>
                </c:pt>
                <c:pt idx="48583">
                  <c:v>485.829999999703</c:v>
                </c:pt>
                <c:pt idx="48584">
                  <c:v>485.839999999703</c:v>
                </c:pt>
                <c:pt idx="48585">
                  <c:v>485.849999999703</c:v>
                </c:pt>
                <c:pt idx="48586">
                  <c:v>485.859999999703</c:v>
                </c:pt>
                <c:pt idx="48587">
                  <c:v>485.869999999703</c:v>
                </c:pt>
                <c:pt idx="48588">
                  <c:v>485.879999999703</c:v>
                </c:pt>
                <c:pt idx="48589">
                  <c:v>485.889999999703</c:v>
                </c:pt>
                <c:pt idx="48590">
                  <c:v>485.8999999997031</c:v>
                </c:pt>
                <c:pt idx="48591">
                  <c:v>485.909999999703</c:v>
                </c:pt>
                <c:pt idx="48592">
                  <c:v>485.919999999703</c:v>
                </c:pt>
                <c:pt idx="48593">
                  <c:v>485.929999999703</c:v>
                </c:pt>
                <c:pt idx="48594">
                  <c:v>485.939999999703</c:v>
                </c:pt>
                <c:pt idx="48595">
                  <c:v>485.949999999703</c:v>
                </c:pt>
                <c:pt idx="48596">
                  <c:v>485.959999999703</c:v>
                </c:pt>
                <c:pt idx="48597">
                  <c:v>485.969999999703</c:v>
                </c:pt>
                <c:pt idx="48598">
                  <c:v>485.979999999703</c:v>
                </c:pt>
                <c:pt idx="48599">
                  <c:v>485.989999999703</c:v>
                </c:pt>
                <c:pt idx="48600">
                  <c:v>485.999999999703</c:v>
                </c:pt>
                <c:pt idx="48601">
                  <c:v>486.009999999703</c:v>
                </c:pt>
                <c:pt idx="48602">
                  <c:v>486.019999999703</c:v>
                </c:pt>
                <c:pt idx="48603">
                  <c:v>486.029999999702</c:v>
                </c:pt>
                <c:pt idx="48604">
                  <c:v>486.039999999702</c:v>
                </c:pt>
                <c:pt idx="48605">
                  <c:v>486.049999999702</c:v>
                </c:pt>
                <c:pt idx="48606">
                  <c:v>486.059999999702</c:v>
                </c:pt>
                <c:pt idx="48607">
                  <c:v>486.069999999702</c:v>
                </c:pt>
                <c:pt idx="48608">
                  <c:v>486.079999999702</c:v>
                </c:pt>
                <c:pt idx="48609">
                  <c:v>486.089999999702</c:v>
                </c:pt>
                <c:pt idx="48610">
                  <c:v>486.099999999702</c:v>
                </c:pt>
                <c:pt idx="48611">
                  <c:v>486.109999999702</c:v>
                </c:pt>
                <c:pt idx="48612">
                  <c:v>486.119999999702</c:v>
                </c:pt>
                <c:pt idx="48613">
                  <c:v>486.129999999702</c:v>
                </c:pt>
                <c:pt idx="48614">
                  <c:v>486.139999999702</c:v>
                </c:pt>
                <c:pt idx="48615">
                  <c:v>486.149999999702</c:v>
                </c:pt>
                <c:pt idx="48616">
                  <c:v>486.1599999997021</c:v>
                </c:pt>
                <c:pt idx="48617">
                  <c:v>486.1699999997021</c:v>
                </c:pt>
                <c:pt idx="48618">
                  <c:v>486.179999999702</c:v>
                </c:pt>
                <c:pt idx="48619">
                  <c:v>486.189999999702</c:v>
                </c:pt>
                <c:pt idx="48620">
                  <c:v>486.199999999702</c:v>
                </c:pt>
                <c:pt idx="48621">
                  <c:v>486.209999999702</c:v>
                </c:pt>
                <c:pt idx="48622">
                  <c:v>486.219999999702</c:v>
                </c:pt>
                <c:pt idx="48623">
                  <c:v>486.229999999702</c:v>
                </c:pt>
                <c:pt idx="48624">
                  <c:v>486.239999999702</c:v>
                </c:pt>
                <c:pt idx="48625">
                  <c:v>486.2499999997021</c:v>
                </c:pt>
                <c:pt idx="48626">
                  <c:v>486.259999999702</c:v>
                </c:pt>
                <c:pt idx="48627">
                  <c:v>486.269999999702</c:v>
                </c:pt>
                <c:pt idx="48628">
                  <c:v>486.279999999702</c:v>
                </c:pt>
                <c:pt idx="48629">
                  <c:v>486.289999999702</c:v>
                </c:pt>
                <c:pt idx="48630">
                  <c:v>486.299999999702</c:v>
                </c:pt>
                <c:pt idx="48631">
                  <c:v>486.309999999702</c:v>
                </c:pt>
                <c:pt idx="48632">
                  <c:v>486.319999999702</c:v>
                </c:pt>
                <c:pt idx="48633">
                  <c:v>486.329999999702</c:v>
                </c:pt>
                <c:pt idx="48634">
                  <c:v>486.339999999702</c:v>
                </c:pt>
                <c:pt idx="48635">
                  <c:v>486.3499999997021</c:v>
                </c:pt>
                <c:pt idx="48636">
                  <c:v>486.359999999702</c:v>
                </c:pt>
                <c:pt idx="48637">
                  <c:v>486.369999999702</c:v>
                </c:pt>
                <c:pt idx="48638">
                  <c:v>486.379999999702</c:v>
                </c:pt>
                <c:pt idx="48639">
                  <c:v>486.389999999702</c:v>
                </c:pt>
                <c:pt idx="48640">
                  <c:v>486.399999999702</c:v>
                </c:pt>
                <c:pt idx="48641">
                  <c:v>486.4099999997021</c:v>
                </c:pt>
                <c:pt idx="48642">
                  <c:v>486.419999999702</c:v>
                </c:pt>
                <c:pt idx="48643">
                  <c:v>486.429999999702</c:v>
                </c:pt>
                <c:pt idx="48644">
                  <c:v>486.439999999702</c:v>
                </c:pt>
                <c:pt idx="48645">
                  <c:v>486.449999999702</c:v>
                </c:pt>
                <c:pt idx="48646">
                  <c:v>486.459999999702</c:v>
                </c:pt>
                <c:pt idx="48647">
                  <c:v>486.469999999702</c:v>
                </c:pt>
                <c:pt idx="48648">
                  <c:v>486.479999999702</c:v>
                </c:pt>
                <c:pt idx="48649">
                  <c:v>486.489999999702</c:v>
                </c:pt>
                <c:pt idx="48650">
                  <c:v>486.499999999702</c:v>
                </c:pt>
                <c:pt idx="48651">
                  <c:v>486.509999999702</c:v>
                </c:pt>
                <c:pt idx="48652">
                  <c:v>486.519999999702</c:v>
                </c:pt>
                <c:pt idx="48653">
                  <c:v>486.529999999702</c:v>
                </c:pt>
                <c:pt idx="48654">
                  <c:v>486.539999999702</c:v>
                </c:pt>
                <c:pt idx="48655">
                  <c:v>486.549999999702</c:v>
                </c:pt>
                <c:pt idx="48656">
                  <c:v>486.559999999702</c:v>
                </c:pt>
                <c:pt idx="48657">
                  <c:v>486.569999999702</c:v>
                </c:pt>
                <c:pt idx="48658">
                  <c:v>486.579999999702</c:v>
                </c:pt>
                <c:pt idx="48659">
                  <c:v>486.589999999702</c:v>
                </c:pt>
                <c:pt idx="48660">
                  <c:v>486.599999999702</c:v>
                </c:pt>
                <c:pt idx="48661">
                  <c:v>486.609999999702</c:v>
                </c:pt>
                <c:pt idx="48662">
                  <c:v>486.619999999702</c:v>
                </c:pt>
                <c:pt idx="48663">
                  <c:v>486.629999999702</c:v>
                </c:pt>
                <c:pt idx="48664">
                  <c:v>486.639999999702</c:v>
                </c:pt>
                <c:pt idx="48665">
                  <c:v>486.649999999702</c:v>
                </c:pt>
                <c:pt idx="48666">
                  <c:v>486.6599999997021</c:v>
                </c:pt>
                <c:pt idx="48667">
                  <c:v>486.6699999997021</c:v>
                </c:pt>
                <c:pt idx="48668">
                  <c:v>486.679999999702</c:v>
                </c:pt>
                <c:pt idx="48669">
                  <c:v>486.689999999702</c:v>
                </c:pt>
                <c:pt idx="48670">
                  <c:v>486.699999999702</c:v>
                </c:pt>
                <c:pt idx="48671">
                  <c:v>486.709999999702</c:v>
                </c:pt>
                <c:pt idx="48672">
                  <c:v>486.719999999702</c:v>
                </c:pt>
                <c:pt idx="48673">
                  <c:v>486.729999999702</c:v>
                </c:pt>
                <c:pt idx="48674">
                  <c:v>486.739999999702</c:v>
                </c:pt>
                <c:pt idx="48675">
                  <c:v>486.7499999997021</c:v>
                </c:pt>
                <c:pt idx="48676">
                  <c:v>486.759999999702</c:v>
                </c:pt>
                <c:pt idx="48677">
                  <c:v>486.769999999702</c:v>
                </c:pt>
                <c:pt idx="48678">
                  <c:v>486.779999999702</c:v>
                </c:pt>
                <c:pt idx="48679">
                  <c:v>486.789999999702</c:v>
                </c:pt>
                <c:pt idx="48680">
                  <c:v>486.799999999702</c:v>
                </c:pt>
                <c:pt idx="48681">
                  <c:v>486.809999999702</c:v>
                </c:pt>
                <c:pt idx="48682">
                  <c:v>486.819999999702</c:v>
                </c:pt>
                <c:pt idx="48683">
                  <c:v>486.829999999702</c:v>
                </c:pt>
                <c:pt idx="48684">
                  <c:v>486.839999999702</c:v>
                </c:pt>
                <c:pt idx="48685">
                  <c:v>486.8499999997021</c:v>
                </c:pt>
                <c:pt idx="48686">
                  <c:v>486.859999999702</c:v>
                </c:pt>
                <c:pt idx="48687">
                  <c:v>486.869999999702</c:v>
                </c:pt>
                <c:pt idx="48688">
                  <c:v>486.879999999702</c:v>
                </c:pt>
                <c:pt idx="48689">
                  <c:v>486.889999999702</c:v>
                </c:pt>
                <c:pt idx="48690">
                  <c:v>486.899999999702</c:v>
                </c:pt>
                <c:pt idx="48691">
                  <c:v>486.9099999997021</c:v>
                </c:pt>
                <c:pt idx="48692">
                  <c:v>486.919999999702</c:v>
                </c:pt>
                <c:pt idx="48693">
                  <c:v>486.929999999702</c:v>
                </c:pt>
                <c:pt idx="48694">
                  <c:v>486.939999999702</c:v>
                </c:pt>
                <c:pt idx="48695">
                  <c:v>486.949999999702</c:v>
                </c:pt>
                <c:pt idx="48696">
                  <c:v>486.959999999702</c:v>
                </c:pt>
                <c:pt idx="48697">
                  <c:v>486.969999999702</c:v>
                </c:pt>
                <c:pt idx="48698">
                  <c:v>486.979999999702</c:v>
                </c:pt>
                <c:pt idx="48699">
                  <c:v>486.989999999702</c:v>
                </c:pt>
                <c:pt idx="48700">
                  <c:v>486.999999999702</c:v>
                </c:pt>
                <c:pt idx="48701">
                  <c:v>487.009999999702</c:v>
                </c:pt>
                <c:pt idx="48702">
                  <c:v>487.019999999702</c:v>
                </c:pt>
                <c:pt idx="48703">
                  <c:v>487.029999999702</c:v>
                </c:pt>
                <c:pt idx="48704">
                  <c:v>487.039999999702</c:v>
                </c:pt>
                <c:pt idx="48705">
                  <c:v>487.049999999702</c:v>
                </c:pt>
                <c:pt idx="48706">
                  <c:v>487.059999999702</c:v>
                </c:pt>
                <c:pt idx="48707">
                  <c:v>487.069999999702</c:v>
                </c:pt>
                <c:pt idx="48708">
                  <c:v>487.079999999702</c:v>
                </c:pt>
                <c:pt idx="48709">
                  <c:v>487.089999999702</c:v>
                </c:pt>
                <c:pt idx="48710">
                  <c:v>487.099999999702</c:v>
                </c:pt>
                <c:pt idx="48711">
                  <c:v>487.109999999702</c:v>
                </c:pt>
                <c:pt idx="48712">
                  <c:v>487.119999999702</c:v>
                </c:pt>
                <c:pt idx="48713">
                  <c:v>487.129999999701</c:v>
                </c:pt>
                <c:pt idx="48714">
                  <c:v>487.139999999701</c:v>
                </c:pt>
                <c:pt idx="48715">
                  <c:v>487.149999999701</c:v>
                </c:pt>
                <c:pt idx="48716">
                  <c:v>487.159999999701</c:v>
                </c:pt>
                <c:pt idx="48717">
                  <c:v>487.169999999701</c:v>
                </c:pt>
                <c:pt idx="48718">
                  <c:v>487.179999999701</c:v>
                </c:pt>
                <c:pt idx="48719">
                  <c:v>487.189999999701</c:v>
                </c:pt>
                <c:pt idx="48720">
                  <c:v>487.199999999701</c:v>
                </c:pt>
                <c:pt idx="48721">
                  <c:v>487.209999999701</c:v>
                </c:pt>
                <c:pt idx="48722">
                  <c:v>487.219999999701</c:v>
                </c:pt>
                <c:pt idx="48723">
                  <c:v>487.229999999701</c:v>
                </c:pt>
                <c:pt idx="48724">
                  <c:v>487.239999999701</c:v>
                </c:pt>
                <c:pt idx="48725">
                  <c:v>487.249999999701</c:v>
                </c:pt>
                <c:pt idx="48726">
                  <c:v>487.259999999701</c:v>
                </c:pt>
                <c:pt idx="48727">
                  <c:v>487.269999999701</c:v>
                </c:pt>
                <c:pt idx="48728">
                  <c:v>487.279999999701</c:v>
                </c:pt>
                <c:pt idx="48729">
                  <c:v>487.289999999701</c:v>
                </c:pt>
                <c:pt idx="48730">
                  <c:v>487.299999999701</c:v>
                </c:pt>
                <c:pt idx="48731">
                  <c:v>487.309999999701</c:v>
                </c:pt>
                <c:pt idx="48732">
                  <c:v>487.319999999701</c:v>
                </c:pt>
                <c:pt idx="48733">
                  <c:v>487.329999999701</c:v>
                </c:pt>
                <c:pt idx="48734">
                  <c:v>487.339999999701</c:v>
                </c:pt>
                <c:pt idx="48735">
                  <c:v>487.3499999997011</c:v>
                </c:pt>
                <c:pt idx="48736">
                  <c:v>487.359999999701</c:v>
                </c:pt>
                <c:pt idx="48737">
                  <c:v>487.369999999701</c:v>
                </c:pt>
                <c:pt idx="48738">
                  <c:v>487.379999999701</c:v>
                </c:pt>
                <c:pt idx="48739">
                  <c:v>487.389999999701</c:v>
                </c:pt>
                <c:pt idx="48740">
                  <c:v>487.399999999701</c:v>
                </c:pt>
                <c:pt idx="48741">
                  <c:v>487.409999999701</c:v>
                </c:pt>
                <c:pt idx="48742">
                  <c:v>487.419999999701</c:v>
                </c:pt>
                <c:pt idx="48743">
                  <c:v>487.429999999701</c:v>
                </c:pt>
                <c:pt idx="48744">
                  <c:v>487.439999999701</c:v>
                </c:pt>
                <c:pt idx="48745">
                  <c:v>487.449999999701</c:v>
                </c:pt>
                <c:pt idx="48746">
                  <c:v>487.459999999701</c:v>
                </c:pt>
                <c:pt idx="48747">
                  <c:v>487.469999999701</c:v>
                </c:pt>
                <c:pt idx="48748">
                  <c:v>487.479999999701</c:v>
                </c:pt>
                <c:pt idx="48749">
                  <c:v>487.489999999701</c:v>
                </c:pt>
                <c:pt idx="48750">
                  <c:v>487.499999999701</c:v>
                </c:pt>
                <c:pt idx="48751">
                  <c:v>487.509999999701</c:v>
                </c:pt>
                <c:pt idx="48752">
                  <c:v>487.519999999701</c:v>
                </c:pt>
                <c:pt idx="48753">
                  <c:v>487.529999999701</c:v>
                </c:pt>
                <c:pt idx="48754">
                  <c:v>487.539999999701</c:v>
                </c:pt>
                <c:pt idx="48755">
                  <c:v>487.549999999701</c:v>
                </c:pt>
                <c:pt idx="48756">
                  <c:v>487.559999999701</c:v>
                </c:pt>
                <c:pt idx="48757">
                  <c:v>487.569999999701</c:v>
                </c:pt>
                <c:pt idx="48758">
                  <c:v>487.579999999701</c:v>
                </c:pt>
                <c:pt idx="48759">
                  <c:v>487.589999999701</c:v>
                </c:pt>
                <c:pt idx="48760">
                  <c:v>487.5999999997011</c:v>
                </c:pt>
                <c:pt idx="48761">
                  <c:v>487.609999999701</c:v>
                </c:pt>
                <c:pt idx="48762">
                  <c:v>487.619999999701</c:v>
                </c:pt>
                <c:pt idx="48763">
                  <c:v>487.629999999701</c:v>
                </c:pt>
                <c:pt idx="48764">
                  <c:v>487.639999999701</c:v>
                </c:pt>
                <c:pt idx="48765">
                  <c:v>487.649999999701</c:v>
                </c:pt>
                <c:pt idx="48766">
                  <c:v>487.659999999701</c:v>
                </c:pt>
                <c:pt idx="48767">
                  <c:v>487.669999999701</c:v>
                </c:pt>
                <c:pt idx="48768">
                  <c:v>487.679999999701</c:v>
                </c:pt>
                <c:pt idx="48769">
                  <c:v>487.689999999701</c:v>
                </c:pt>
                <c:pt idx="48770">
                  <c:v>487.699999999701</c:v>
                </c:pt>
                <c:pt idx="48771">
                  <c:v>487.709999999701</c:v>
                </c:pt>
                <c:pt idx="48772">
                  <c:v>487.719999999701</c:v>
                </c:pt>
                <c:pt idx="48773">
                  <c:v>487.729999999701</c:v>
                </c:pt>
                <c:pt idx="48774">
                  <c:v>487.739999999701</c:v>
                </c:pt>
                <c:pt idx="48775">
                  <c:v>487.749999999701</c:v>
                </c:pt>
                <c:pt idx="48776">
                  <c:v>487.759999999701</c:v>
                </c:pt>
                <c:pt idx="48777">
                  <c:v>487.769999999701</c:v>
                </c:pt>
                <c:pt idx="48778">
                  <c:v>487.779999999701</c:v>
                </c:pt>
                <c:pt idx="48779">
                  <c:v>487.789999999701</c:v>
                </c:pt>
                <c:pt idx="48780">
                  <c:v>487.799999999701</c:v>
                </c:pt>
                <c:pt idx="48781">
                  <c:v>487.809999999701</c:v>
                </c:pt>
                <c:pt idx="48782">
                  <c:v>487.819999999701</c:v>
                </c:pt>
                <c:pt idx="48783">
                  <c:v>487.829999999701</c:v>
                </c:pt>
                <c:pt idx="48784">
                  <c:v>487.839999999701</c:v>
                </c:pt>
                <c:pt idx="48785">
                  <c:v>487.8499999997011</c:v>
                </c:pt>
                <c:pt idx="48786">
                  <c:v>487.859999999701</c:v>
                </c:pt>
                <c:pt idx="48787">
                  <c:v>487.869999999701</c:v>
                </c:pt>
                <c:pt idx="48788">
                  <c:v>487.879999999701</c:v>
                </c:pt>
                <c:pt idx="48789">
                  <c:v>487.889999999701</c:v>
                </c:pt>
                <c:pt idx="48790">
                  <c:v>487.899999999701</c:v>
                </c:pt>
                <c:pt idx="48791">
                  <c:v>487.909999999701</c:v>
                </c:pt>
                <c:pt idx="48792">
                  <c:v>487.919999999701</c:v>
                </c:pt>
                <c:pt idx="48793">
                  <c:v>487.929999999701</c:v>
                </c:pt>
                <c:pt idx="48794">
                  <c:v>487.939999999701</c:v>
                </c:pt>
                <c:pt idx="48795">
                  <c:v>487.949999999701</c:v>
                </c:pt>
                <c:pt idx="48796">
                  <c:v>487.959999999701</c:v>
                </c:pt>
                <c:pt idx="48797">
                  <c:v>487.969999999701</c:v>
                </c:pt>
                <c:pt idx="48798">
                  <c:v>487.979999999701</c:v>
                </c:pt>
                <c:pt idx="48799">
                  <c:v>487.989999999701</c:v>
                </c:pt>
                <c:pt idx="48800">
                  <c:v>487.999999999701</c:v>
                </c:pt>
                <c:pt idx="48801">
                  <c:v>488.009999999701</c:v>
                </c:pt>
                <c:pt idx="48802">
                  <c:v>488.019999999701</c:v>
                </c:pt>
                <c:pt idx="48803">
                  <c:v>488.029999999701</c:v>
                </c:pt>
                <c:pt idx="48804">
                  <c:v>488.039999999701</c:v>
                </c:pt>
                <c:pt idx="48805">
                  <c:v>488.049999999701</c:v>
                </c:pt>
                <c:pt idx="48806">
                  <c:v>488.059999999701</c:v>
                </c:pt>
                <c:pt idx="48807">
                  <c:v>488.069999999701</c:v>
                </c:pt>
                <c:pt idx="48808">
                  <c:v>488.079999999701</c:v>
                </c:pt>
                <c:pt idx="48809">
                  <c:v>488.089999999701</c:v>
                </c:pt>
                <c:pt idx="48810">
                  <c:v>488.0999999997011</c:v>
                </c:pt>
                <c:pt idx="48811">
                  <c:v>488.109999999701</c:v>
                </c:pt>
                <c:pt idx="48812">
                  <c:v>488.119999999701</c:v>
                </c:pt>
                <c:pt idx="48813">
                  <c:v>488.129999999701</c:v>
                </c:pt>
                <c:pt idx="48814">
                  <c:v>488.139999999701</c:v>
                </c:pt>
                <c:pt idx="48815">
                  <c:v>488.149999999701</c:v>
                </c:pt>
                <c:pt idx="48816">
                  <c:v>488.159999999701</c:v>
                </c:pt>
                <c:pt idx="48817">
                  <c:v>488.169999999701</c:v>
                </c:pt>
                <c:pt idx="48818">
                  <c:v>488.179999999701</c:v>
                </c:pt>
                <c:pt idx="48819">
                  <c:v>488.189999999701</c:v>
                </c:pt>
                <c:pt idx="48820">
                  <c:v>488.199999999701</c:v>
                </c:pt>
                <c:pt idx="48821">
                  <c:v>488.209999999701</c:v>
                </c:pt>
                <c:pt idx="48822">
                  <c:v>488.219999999701</c:v>
                </c:pt>
                <c:pt idx="48823">
                  <c:v>488.2299999997</c:v>
                </c:pt>
                <c:pt idx="48824">
                  <c:v>488.2399999996999</c:v>
                </c:pt>
                <c:pt idx="48825">
                  <c:v>488.2499999996999</c:v>
                </c:pt>
                <c:pt idx="48826">
                  <c:v>488.2599999997001</c:v>
                </c:pt>
                <c:pt idx="48827">
                  <c:v>488.2699999997</c:v>
                </c:pt>
                <c:pt idx="48828">
                  <c:v>488.2799999997</c:v>
                </c:pt>
                <c:pt idx="48829">
                  <c:v>488.2899999997</c:v>
                </c:pt>
                <c:pt idx="48830">
                  <c:v>488.2999999996999</c:v>
                </c:pt>
                <c:pt idx="48831">
                  <c:v>488.3099999996999</c:v>
                </c:pt>
                <c:pt idx="48832">
                  <c:v>488.3199999996999</c:v>
                </c:pt>
                <c:pt idx="48833">
                  <c:v>488.3299999997</c:v>
                </c:pt>
                <c:pt idx="48834">
                  <c:v>488.3399999997</c:v>
                </c:pt>
                <c:pt idx="48835">
                  <c:v>488.3499999997</c:v>
                </c:pt>
                <c:pt idx="48836">
                  <c:v>488.3599999997</c:v>
                </c:pt>
                <c:pt idx="48837">
                  <c:v>488.3699999996999</c:v>
                </c:pt>
                <c:pt idx="48838">
                  <c:v>488.3799999996999</c:v>
                </c:pt>
                <c:pt idx="48839">
                  <c:v>488.3899999997</c:v>
                </c:pt>
                <c:pt idx="48840">
                  <c:v>488.3999999997</c:v>
                </c:pt>
                <c:pt idx="48841">
                  <c:v>488.4099999997</c:v>
                </c:pt>
                <c:pt idx="48842">
                  <c:v>488.4199999997</c:v>
                </c:pt>
                <c:pt idx="48843">
                  <c:v>488.4299999996999</c:v>
                </c:pt>
                <c:pt idx="48844">
                  <c:v>488.4399999996999</c:v>
                </c:pt>
                <c:pt idx="48845">
                  <c:v>488.4499999997001</c:v>
                </c:pt>
                <c:pt idx="48846">
                  <c:v>488.4599999997</c:v>
                </c:pt>
                <c:pt idx="48847">
                  <c:v>488.4699999997</c:v>
                </c:pt>
                <c:pt idx="48848">
                  <c:v>488.4799999997</c:v>
                </c:pt>
                <c:pt idx="48849">
                  <c:v>488.4899999996999</c:v>
                </c:pt>
                <c:pt idx="48850">
                  <c:v>488.4999999996999</c:v>
                </c:pt>
                <c:pt idx="48851">
                  <c:v>488.5099999997001</c:v>
                </c:pt>
                <c:pt idx="48852">
                  <c:v>488.5199999997</c:v>
                </c:pt>
                <c:pt idx="48853">
                  <c:v>488.5299999997</c:v>
                </c:pt>
                <c:pt idx="48854">
                  <c:v>488.5399999997</c:v>
                </c:pt>
                <c:pt idx="48855">
                  <c:v>488.5499999997</c:v>
                </c:pt>
                <c:pt idx="48856">
                  <c:v>488.5599999996999</c:v>
                </c:pt>
                <c:pt idx="48857">
                  <c:v>488.5699999996999</c:v>
                </c:pt>
                <c:pt idx="48858">
                  <c:v>488.5799999997</c:v>
                </c:pt>
                <c:pt idx="48859">
                  <c:v>488.5899999997</c:v>
                </c:pt>
                <c:pt idx="48860">
                  <c:v>488.5999999997</c:v>
                </c:pt>
                <c:pt idx="48861">
                  <c:v>488.6099999997</c:v>
                </c:pt>
                <c:pt idx="48862">
                  <c:v>488.6199999996999</c:v>
                </c:pt>
                <c:pt idx="48863">
                  <c:v>488.6299999996999</c:v>
                </c:pt>
                <c:pt idx="48864">
                  <c:v>488.6399999997</c:v>
                </c:pt>
                <c:pt idx="48865">
                  <c:v>488.6499999997</c:v>
                </c:pt>
                <c:pt idx="48866">
                  <c:v>488.6599999997</c:v>
                </c:pt>
                <c:pt idx="48867">
                  <c:v>488.6699999997</c:v>
                </c:pt>
                <c:pt idx="48868">
                  <c:v>488.6799999997</c:v>
                </c:pt>
                <c:pt idx="48869">
                  <c:v>488.6899999996999</c:v>
                </c:pt>
                <c:pt idx="48870">
                  <c:v>488.6999999997001</c:v>
                </c:pt>
                <c:pt idx="48871">
                  <c:v>488.7099999997</c:v>
                </c:pt>
                <c:pt idx="48872">
                  <c:v>488.7199999997</c:v>
                </c:pt>
                <c:pt idx="48873">
                  <c:v>488.7299999997</c:v>
                </c:pt>
                <c:pt idx="48874">
                  <c:v>488.7399999996999</c:v>
                </c:pt>
                <c:pt idx="48875">
                  <c:v>488.7499999996999</c:v>
                </c:pt>
                <c:pt idx="48876">
                  <c:v>488.7599999997001</c:v>
                </c:pt>
                <c:pt idx="48877">
                  <c:v>488.7699999997</c:v>
                </c:pt>
                <c:pt idx="48878">
                  <c:v>488.7799999997</c:v>
                </c:pt>
                <c:pt idx="48879">
                  <c:v>488.7899999997</c:v>
                </c:pt>
                <c:pt idx="48880">
                  <c:v>488.7999999996999</c:v>
                </c:pt>
                <c:pt idx="48881">
                  <c:v>488.8099999996999</c:v>
                </c:pt>
                <c:pt idx="48882">
                  <c:v>488.8199999996999</c:v>
                </c:pt>
                <c:pt idx="48883">
                  <c:v>488.8299999997</c:v>
                </c:pt>
                <c:pt idx="48884">
                  <c:v>488.8399999997</c:v>
                </c:pt>
                <c:pt idx="48885">
                  <c:v>488.8499999997</c:v>
                </c:pt>
                <c:pt idx="48886">
                  <c:v>488.8599999997</c:v>
                </c:pt>
                <c:pt idx="48887">
                  <c:v>488.8699999996999</c:v>
                </c:pt>
                <c:pt idx="48888">
                  <c:v>488.8799999996999</c:v>
                </c:pt>
                <c:pt idx="48889">
                  <c:v>488.8899999997</c:v>
                </c:pt>
                <c:pt idx="48890">
                  <c:v>488.8999999997</c:v>
                </c:pt>
                <c:pt idx="48891">
                  <c:v>488.9099999997</c:v>
                </c:pt>
                <c:pt idx="48892">
                  <c:v>488.9199999997</c:v>
                </c:pt>
                <c:pt idx="48893">
                  <c:v>488.9299999996999</c:v>
                </c:pt>
                <c:pt idx="48894">
                  <c:v>488.9399999996999</c:v>
                </c:pt>
                <c:pt idx="48895">
                  <c:v>488.9499999997001</c:v>
                </c:pt>
                <c:pt idx="48896">
                  <c:v>488.9599999997</c:v>
                </c:pt>
                <c:pt idx="48897">
                  <c:v>488.9699999997</c:v>
                </c:pt>
                <c:pt idx="48898">
                  <c:v>488.9799999997</c:v>
                </c:pt>
                <c:pt idx="48899">
                  <c:v>488.9899999996999</c:v>
                </c:pt>
                <c:pt idx="48900">
                  <c:v>488.9999999996999</c:v>
                </c:pt>
                <c:pt idx="48901">
                  <c:v>489.0099999997001</c:v>
                </c:pt>
                <c:pt idx="48902">
                  <c:v>489.0199999997</c:v>
                </c:pt>
                <c:pt idx="48903">
                  <c:v>489.0299999997</c:v>
                </c:pt>
                <c:pt idx="48904">
                  <c:v>489.0399999997</c:v>
                </c:pt>
                <c:pt idx="48905">
                  <c:v>489.0499999997</c:v>
                </c:pt>
                <c:pt idx="48906">
                  <c:v>489.0599999996999</c:v>
                </c:pt>
                <c:pt idx="48907">
                  <c:v>489.0699999996999</c:v>
                </c:pt>
                <c:pt idx="48908">
                  <c:v>489.0799999997</c:v>
                </c:pt>
                <c:pt idx="48909">
                  <c:v>489.0899999997</c:v>
                </c:pt>
                <c:pt idx="48910">
                  <c:v>489.0999999997</c:v>
                </c:pt>
                <c:pt idx="48911">
                  <c:v>489.1099999997</c:v>
                </c:pt>
                <c:pt idx="48912">
                  <c:v>489.1199999996999</c:v>
                </c:pt>
                <c:pt idx="48913">
                  <c:v>489.1299999996999</c:v>
                </c:pt>
                <c:pt idx="48914">
                  <c:v>489.1399999997</c:v>
                </c:pt>
                <c:pt idx="48915">
                  <c:v>489.1499999997</c:v>
                </c:pt>
                <c:pt idx="48916">
                  <c:v>489.1599999997</c:v>
                </c:pt>
                <c:pt idx="48917">
                  <c:v>489.1699999997</c:v>
                </c:pt>
                <c:pt idx="48918">
                  <c:v>489.1799999997</c:v>
                </c:pt>
                <c:pt idx="48919">
                  <c:v>489.1899999996999</c:v>
                </c:pt>
                <c:pt idx="48920">
                  <c:v>489.1999999997001</c:v>
                </c:pt>
                <c:pt idx="48921">
                  <c:v>489.2099999997</c:v>
                </c:pt>
                <c:pt idx="48922">
                  <c:v>489.2199999997</c:v>
                </c:pt>
                <c:pt idx="48923">
                  <c:v>489.2299999997</c:v>
                </c:pt>
                <c:pt idx="48924">
                  <c:v>489.2399999996999</c:v>
                </c:pt>
                <c:pt idx="48925">
                  <c:v>489.2499999996999</c:v>
                </c:pt>
                <c:pt idx="48926">
                  <c:v>489.2599999997001</c:v>
                </c:pt>
                <c:pt idx="48927">
                  <c:v>489.2699999997</c:v>
                </c:pt>
                <c:pt idx="48928">
                  <c:v>489.2799999997</c:v>
                </c:pt>
                <c:pt idx="48929">
                  <c:v>489.2899999997</c:v>
                </c:pt>
                <c:pt idx="48930">
                  <c:v>489.2999999996999</c:v>
                </c:pt>
                <c:pt idx="48931">
                  <c:v>489.3099999996999</c:v>
                </c:pt>
                <c:pt idx="48932">
                  <c:v>489.3199999996999</c:v>
                </c:pt>
                <c:pt idx="48933">
                  <c:v>489.3299999996989</c:v>
                </c:pt>
                <c:pt idx="48934">
                  <c:v>489.339999999699</c:v>
                </c:pt>
                <c:pt idx="48935">
                  <c:v>489.349999999699</c:v>
                </c:pt>
                <c:pt idx="48936">
                  <c:v>489.359999999699</c:v>
                </c:pt>
                <c:pt idx="48937">
                  <c:v>489.369999999699</c:v>
                </c:pt>
                <c:pt idx="48938">
                  <c:v>489.379999999699</c:v>
                </c:pt>
                <c:pt idx="48939">
                  <c:v>489.3899999996989</c:v>
                </c:pt>
                <c:pt idx="48940">
                  <c:v>489.399999999699</c:v>
                </c:pt>
                <c:pt idx="48941">
                  <c:v>489.4099999996989</c:v>
                </c:pt>
                <c:pt idx="48942">
                  <c:v>489.4199999996989</c:v>
                </c:pt>
                <c:pt idx="48943">
                  <c:v>489.4299999996989</c:v>
                </c:pt>
                <c:pt idx="48944">
                  <c:v>489.4399999996989</c:v>
                </c:pt>
                <c:pt idx="48945">
                  <c:v>489.4499999996989</c:v>
                </c:pt>
                <c:pt idx="48946">
                  <c:v>489.459999999699</c:v>
                </c:pt>
                <c:pt idx="48947">
                  <c:v>489.4699999996989</c:v>
                </c:pt>
                <c:pt idx="48948">
                  <c:v>489.4799999996989</c:v>
                </c:pt>
                <c:pt idx="48949">
                  <c:v>489.4899999996989</c:v>
                </c:pt>
                <c:pt idx="48950">
                  <c:v>489.4999999996989</c:v>
                </c:pt>
                <c:pt idx="48951">
                  <c:v>489.5099999996989</c:v>
                </c:pt>
                <c:pt idx="48952">
                  <c:v>489.5199999996989</c:v>
                </c:pt>
                <c:pt idx="48953">
                  <c:v>489.529999999699</c:v>
                </c:pt>
                <c:pt idx="48954">
                  <c:v>489.5399999996989</c:v>
                </c:pt>
                <c:pt idx="48955">
                  <c:v>489.549999999699</c:v>
                </c:pt>
                <c:pt idx="48956">
                  <c:v>489.559999999699</c:v>
                </c:pt>
                <c:pt idx="48957">
                  <c:v>489.569999999699</c:v>
                </c:pt>
                <c:pt idx="48958">
                  <c:v>489.5799999996989</c:v>
                </c:pt>
                <c:pt idx="48959">
                  <c:v>489.589999999699</c:v>
                </c:pt>
                <c:pt idx="48960">
                  <c:v>489.5999999996989</c:v>
                </c:pt>
                <c:pt idx="48961">
                  <c:v>489.609999999699</c:v>
                </c:pt>
                <c:pt idx="48962">
                  <c:v>489.619999999699</c:v>
                </c:pt>
                <c:pt idx="48963">
                  <c:v>489.629999999699</c:v>
                </c:pt>
                <c:pt idx="48964">
                  <c:v>489.6399999996989</c:v>
                </c:pt>
                <c:pt idx="48965">
                  <c:v>489.649999999699</c:v>
                </c:pt>
                <c:pt idx="48966">
                  <c:v>489.659999999699</c:v>
                </c:pt>
                <c:pt idx="48967">
                  <c:v>489.669999999699</c:v>
                </c:pt>
                <c:pt idx="48968">
                  <c:v>489.679999999699</c:v>
                </c:pt>
                <c:pt idx="48969">
                  <c:v>489.689999999699</c:v>
                </c:pt>
                <c:pt idx="48970">
                  <c:v>489.6999999996989</c:v>
                </c:pt>
                <c:pt idx="48971">
                  <c:v>489.709999999699</c:v>
                </c:pt>
                <c:pt idx="48972">
                  <c:v>489.7199999996989</c:v>
                </c:pt>
                <c:pt idx="48973">
                  <c:v>489.7299999996989</c:v>
                </c:pt>
                <c:pt idx="48974">
                  <c:v>489.7399999996989</c:v>
                </c:pt>
                <c:pt idx="48975">
                  <c:v>489.749999999699</c:v>
                </c:pt>
                <c:pt idx="48976">
                  <c:v>489.7599999996989</c:v>
                </c:pt>
                <c:pt idx="48977">
                  <c:v>489.7699999996989</c:v>
                </c:pt>
                <c:pt idx="48978">
                  <c:v>489.779999999699</c:v>
                </c:pt>
                <c:pt idx="48979">
                  <c:v>489.7899999996989</c:v>
                </c:pt>
                <c:pt idx="48980">
                  <c:v>489.799999999699</c:v>
                </c:pt>
                <c:pt idx="48981">
                  <c:v>489.809999999699</c:v>
                </c:pt>
                <c:pt idx="48982">
                  <c:v>489.819999999699</c:v>
                </c:pt>
                <c:pt idx="48983">
                  <c:v>489.8299999996989</c:v>
                </c:pt>
                <c:pt idx="48984">
                  <c:v>489.839999999699</c:v>
                </c:pt>
                <c:pt idx="48985">
                  <c:v>489.849999999699</c:v>
                </c:pt>
                <c:pt idx="48986">
                  <c:v>489.859999999699</c:v>
                </c:pt>
                <c:pt idx="48987">
                  <c:v>489.869999999699</c:v>
                </c:pt>
                <c:pt idx="48988">
                  <c:v>489.879999999699</c:v>
                </c:pt>
                <c:pt idx="48989">
                  <c:v>489.8899999996989</c:v>
                </c:pt>
                <c:pt idx="48990">
                  <c:v>489.899999999699</c:v>
                </c:pt>
                <c:pt idx="48991">
                  <c:v>489.9099999996989</c:v>
                </c:pt>
                <c:pt idx="48992">
                  <c:v>489.9199999996989</c:v>
                </c:pt>
                <c:pt idx="48993">
                  <c:v>489.9299999996989</c:v>
                </c:pt>
                <c:pt idx="48994">
                  <c:v>489.9399999996989</c:v>
                </c:pt>
                <c:pt idx="48995">
                  <c:v>489.9499999996989</c:v>
                </c:pt>
                <c:pt idx="48996">
                  <c:v>489.959999999699</c:v>
                </c:pt>
                <c:pt idx="48997">
                  <c:v>489.9699999996989</c:v>
                </c:pt>
                <c:pt idx="48998">
                  <c:v>489.9799999996989</c:v>
                </c:pt>
                <c:pt idx="48999">
                  <c:v>489.9899999996989</c:v>
                </c:pt>
                <c:pt idx="49000">
                  <c:v>489.9999999996989</c:v>
                </c:pt>
                <c:pt idx="49001">
                  <c:v>490.0099999996989</c:v>
                </c:pt>
                <c:pt idx="49002">
                  <c:v>490.0199999996989</c:v>
                </c:pt>
                <c:pt idx="49003">
                  <c:v>490.029999999699</c:v>
                </c:pt>
                <c:pt idx="49004">
                  <c:v>490.0399999996989</c:v>
                </c:pt>
                <c:pt idx="49005">
                  <c:v>490.049999999699</c:v>
                </c:pt>
                <c:pt idx="49006">
                  <c:v>490.059999999699</c:v>
                </c:pt>
                <c:pt idx="49007">
                  <c:v>490.069999999699</c:v>
                </c:pt>
                <c:pt idx="49008">
                  <c:v>490.0799999996989</c:v>
                </c:pt>
                <c:pt idx="49009">
                  <c:v>490.089999999699</c:v>
                </c:pt>
                <c:pt idx="49010">
                  <c:v>490.0999999996989</c:v>
                </c:pt>
                <c:pt idx="49011">
                  <c:v>490.109999999699</c:v>
                </c:pt>
                <c:pt idx="49012">
                  <c:v>490.119999999699</c:v>
                </c:pt>
                <c:pt idx="49013">
                  <c:v>490.129999999699</c:v>
                </c:pt>
                <c:pt idx="49014">
                  <c:v>490.1399999996989</c:v>
                </c:pt>
                <c:pt idx="49015">
                  <c:v>490.149999999699</c:v>
                </c:pt>
                <c:pt idx="49016">
                  <c:v>490.159999999699</c:v>
                </c:pt>
                <c:pt idx="49017">
                  <c:v>490.169999999699</c:v>
                </c:pt>
                <c:pt idx="49018">
                  <c:v>490.179999999699</c:v>
                </c:pt>
                <c:pt idx="49019">
                  <c:v>490.189999999699</c:v>
                </c:pt>
                <c:pt idx="49020">
                  <c:v>490.1999999996989</c:v>
                </c:pt>
                <c:pt idx="49021">
                  <c:v>490.209999999699</c:v>
                </c:pt>
                <c:pt idx="49022">
                  <c:v>490.2199999996989</c:v>
                </c:pt>
                <c:pt idx="49023">
                  <c:v>490.2299999996989</c:v>
                </c:pt>
                <c:pt idx="49024">
                  <c:v>490.2399999996989</c:v>
                </c:pt>
                <c:pt idx="49025">
                  <c:v>490.249999999699</c:v>
                </c:pt>
                <c:pt idx="49026">
                  <c:v>490.2599999996989</c:v>
                </c:pt>
                <c:pt idx="49027">
                  <c:v>490.2699999996989</c:v>
                </c:pt>
                <c:pt idx="49028">
                  <c:v>490.279999999699</c:v>
                </c:pt>
                <c:pt idx="49029">
                  <c:v>490.2899999996989</c:v>
                </c:pt>
                <c:pt idx="49030">
                  <c:v>490.299999999699</c:v>
                </c:pt>
                <c:pt idx="49031">
                  <c:v>490.309999999699</c:v>
                </c:pt>
                <c:pt idx="49032">
                  <c:v>490.319999999699</c:v>
                </c:pt>
                <c:pt idx="49033">
                  <c:v>490.3299999996989</c:v>
                </c:pt>
                <c:pt idx="49034">
                  <c:v>490.339999999699</c:v>
                </c:pt>
                <c:pt idx="49035">
                  <c:v>490.349999999699</c:v>
                </c:pt>
                <c:pt idx="49036">
                  <c:v>490.359999999699</c:v>
                </c:pt>
                <c:pt idx="49037">
                  <c:v>490.369999999699</c:v>
                </c:pt>
                <c:pt idx="49038">
                  <c:v>490.379999999699</c:v>
                </c:pt>
                <c:pt idx="49039">
                  <c:v>490.3899999996989</c:v>
                </c:pt>
                <c:pt idx="49040">
                  <c:v>490.399999999699</c:v>
                </c:pt>
                <c:pt idx="49041">
                  <c:v>490.4099999996989</c:v>
                </c:pt>
                <c:pt idx="49042">
                  <c:v>490.4199999996989</c:v>
                </c:pt>
                <c:pt idx="49043">
                  <c:v>490.4299999996979</c:v>
                </c:pt>
                <c:pt idx="49044">
                  <c:v>490.4399999996979</c:v>
                </c:pt>
                <c:pt idx="49045">
                  <c:v>490.4499999996979</c:v>
                </c:pt>
                <c:pt idx="49046">
                  <c:v>490.459999999698</c:v>
                </c:pt>
                <c:pt idx="49047">
                  <c:v>490.469999999698</c:v>
                </c:pt>
                <c:pt idx="49048">
                  <c:v>490.479999999698</c:v>
                </c:pt>
                <c:pt idx="49049">
                  <c:v>490.4899999996979</c:v>
                </c:pt>
                <c:pt idx="49050">
                  <c:v>490.4999999996979</c:v>
                </c:pt>
                <c:pt idx="49051">
                  <c:v>490.5099999996979</c:v>
                </c:pt>
                <c:pt idx="49052">
                  <c:v>490.5199999996979</c:v>
                </c:pt>
                <c:pt idx="49053">
                  <c:v>490.529999999698</c:v>
                </c:pt>
                <c:pt idx="49054">
                  <c:v>490.539999999698</c:v>
                </c:pt>
                <c:pt idx="49055">
                  <c:v>490.549999999698</c:v>
                </c:pt>
                <c:pt idx="49056">
                  <c:v>490.559999999698</c:v>
                </c:pt>
                <c:pt idx="49057">
                  <c:v>490.5699999996979</c:v>
                </c:pt>
                <c:pt idx="49058">
                  <c:v>490.5799999996979</c:v>
                </c:pt>
                <c:pt idx="49059">
                  <c:v>490.589999999698</c:v>
                </c:pt>
                <c:pt idx="49060">
                  <c:v>490.599999999698</c:v>
                </c:pt>
                <c:pt idx="49061">
                  <c:v>490.609999999698</c:v>
                </c:pt>
                <c:pt idx="49062">
                  <c:v>490.619999999698</c:v>
                </c:pt>
                <c:pt idx="49063">
                  <c:v>490.629999999698</c:v>
                </c:pt>
                <c:pt idx="49064">
                  <c:v>490.6399999996979</c:v>
                </c:pt>
                <c:pt idx="49065">
                  <c:v>490.6499999996981</c:v>
                </c:pt>
                <c:pt idx="49066">
                  <c:v>490.659999999698</c:v>
                </c:pt>
                <c:pt idx="49067">
                  <c:v>490.669999999698</c:v>
                </c:pt>
                <c:pt idx="49068">
                  <c:v>490.679999999698</c:v>
                </c:pt>
                <c:pt idx="49069">
                  <c:v>490.689999999698</c:v>
                </c:pt>
                <c:pt idx="49070">
                  <c:v>490.6999999996979</c:v>
                </c:pt>
                <c:pt idx="49071">
                  <c:v>490.709999999698</c:v>
                </c:pt>
                <c:pt idx="49072">
                  <c:v>490.719999999698</c:v>
                </c:pt>
                <c:pt idx="49073">
                  <c:v>490.729999999698</c:v>
                </c:pt>
                <c:pt idx="49074">
                  <c:v>490.7399999996979</c:v>
                </c:pt>
                <c:pt idx="49075">
                  <c:v>490.749999999698</c:v>
                </c:pt>
                <c:pt idx="49076">
                  <c:v>490.7599999996979</c:v>
                </c:pt>
                <c:pt idx="49077">
                  <c:v>490.7699999996979</c:v>
                </c:pt>
                <c:pt idx="49078">
                  <c:v>490.779999999698</c:v>
                </c:pt>
                <c:pt idx="49079">
                  <c:v>490.789999999698</c:v>
                </c:pt>
                <c:pt idx="49080">
                  <c:v>490.7999999996979</c:v>
                </c:pt>
                <c:pt idx="49081">
                  <c:v>490.809999999698</c:v>
                </c:pt>
                <c:pt idx="49082">
                  <c:v>490.8199999996979</c:v>
                </c:pt>
                <c:pt idx="49083">
                  <c:v>490.8299999996979</c:v>
                </c:pt>
                <c:pt idx="49084">
                  <c:v>490.839999999698</c:v>
                </c:pt>
                <c:pt idx="49085">
                  <c:v>490.849999999698</c:v>
                </c:pt>
                <c:pt idx="49086">
                  <c:v>490.859999999698</c:v>
                </c:pt>
                <c:pt idx="49087">
                  <c:v>490.869999999698</c:v>
                </c:pt>
                <c:pt idx="49088">
                  <c:v>490.879999999698</c:v>
                </c:pt>
                <c:pt idx="49089">
                  <c:v>490.8899999996979</c:v>
                </c:pt>
                <c:pt idx="49090">
                  <c:v>490.899999999698</c:v>
                </c:pt>
                <c:pt idx="49091">
                  <c:v>490.909999999698</c:v>
                </c:pt>
                <c:pt idx="49092">
                  <c:v>490.9199999996979</c:v>
                </c:pt>
                <c:pt idx="49093">
                  <c:v>490.9299999996979</c:v>
                </c:pt>
                <c:pt idx="49094">
                  <c:v>490.9399999996979</c:v>
                </c:pt>
                <c:pt idx="49095">
                  <c:v>490.9499999996979</c:v>
                </c:pt>
                <c:pt idx="49096">
                  <c:v>490.959999999698</c:v>
                </c:pt>
                <c:pt idx="49097">
                  <c:v>490.969999999698</c:v>
                </c:pt>
                <c:pt idx="49098">
                  <c:v>490.979999999698</c:v>
                </c:pt>
                <c:pt idx="49099">
                  <c:v>490.9899999996979</c:v>
                </c:pt>
                <c:pt idx="49100">
                  <c:v>490.9999999996979</c:v>
                </c:pt>
                <c:pt idx="49101">
                  <c:v>491.0099999996979</c:v>
                </c:pt>
                <c:pt idx="49102">
                  <c:v>491.0199999996979</c:v>
                </c:pt>
                <c:pt idx="49103">
                  <c:v>491.029999999698</c:v>
                </c:pt>
                <c:pt idx="49104">
                  <c:v>491.039999999698</c:v>
                </c:pt>
                <c:pt idx="49105">
                  <c:v>491.049999999698</c:v>
                </c:pt>
                <c:pt idx="49106">
                  <c:v>491.059999999698</c:v>
                </c:pt>
                <c:pt idx="49107">
                  <c:v>491.0699999996979</c:v>
                </c:pt>
                <c:pt idx="49108">
                  <c:v>491.0799999996979</c:v>
                </c:pt>
                <c:pt idx="49109">
                  <c:v>491.089999999698</c:v>
                </c:pt>
                <c:pt idx="49110">
                  <c:v>491.099999999698</c:v>
                </c:pt>
                <c:pt idx="49111">
                  <c:v>491.109999999698</c:v>
                </c:pt>
                <c:pt idx="49112">
                  <c:v>491.119999999698</c:v>
                </c:pt>
                <c:pt idx="49113">
                  <c:v>491.129999999698</c:v>
                </c:pt>
                <c:pt idx="49114">
                  <c:v>491.1399999996979</c:v>
                </c:pt>
                <c:pt idx="49115">
                  <c:v>491.1499999996981</c:v>
                </c:pt>
                <c:pt idx="49116">
                  <c:v>491.159999999698</c:v>
                </c:pt>
                <c:pt idx="49117">
                  <c:v>491.169999999698</c:v>
                </c:pt>
                <c:pt idx="49118">
                  <c:v>491.179999999698</c:v>
                </c:pt>
                <c:pt idx="49119">
                  <c:v>491.189999999698</c:v>
                </c:pt>
                <c:pt idx="49120">
                  <c:v>491.1999999996979</c:v>
                </c:pt>
                <c:pt idx="49121">
                  <c:v>491.209999999698</c:v>
                </c:pt>
                <c:pt idx="49122">
                  <c:v>491.219999999698</c:v>
                </c:pt>
                <c:pt idx="49123">
                  <c:v>491.229999999698</c:v>
                </c:pt>
                <c:pt idx="49124">
                  <c:v>491.2399999996979</c:v>
                </c:pt>
                <c:pt idx="49125">
                  <c:v>491.249999999698</c:v>
                </c:pt>
                <c:pt idx="49126">
                  <c:v>491.2599999996979</c:v>
                </c:pt>
                <c:pt idx="49127">
                  <c:v>491.2699999996979</c:v>
                </c:pt>
                <c:pt idx="49128">
                  <c:v>491.279999999698</c:v>
                </c:pt>
                <c:pt idx="49129">
                  <c:v>491.289999999698</c:v>
                </c:pt>
                <c:pt idx="49130">
                  <c:v>491.2999999996979</c:v>
                </c:pt>
                <c:pt idx="49131">
                  <c:v>491.309999999698</c:v>
                </c:pt>
                <c:pt idx="49132">
                  <c:v>491.3199999996979</c:v>
                </c:pt>
                <c:pt idx="49133">
                  <c:v>491.3299999996979</c:v>
                </c:pt>
                <c:pt idx="49134">
                  <c:v>491.339999999698</c:v>
                </c:pt>
                <c:pt idx="49135">
                  <c:v>491.349999999698</c:v>
                </c:pt>
                <c:pt idx="49136">
                  <c:v>491.359999999698</c:v>
                </c:pt>
                <c:pt idx="49137">
                  <c:v>491.369999999698</c:v>
                </c:pt>
                <c:pt idx="49138">
                  <c:v>491.379999999698</c:v>
                </c:pt>
                <c:pt idx="49139">
                  <c:v>491.3899999996979</c:v>
                </c:pt>
                <c:pt idx="49140">
                  <c:v>491.399999999698</c:v>
                </c:pt>
                <c:pt idx="49141">
                  <c:v>491.409999999698</c:v>
                </c:pt>
                <c:pt idx="49142">
                  <c:v>491.4199999996979</c:v>
                </c:pt>
                <c:pt idx="49143">
                  <c:v>491.4299999996979</c:v>
                </c:pt>
                <c:pt idx="49144">
                  <c:v>491.4399999996979</c:v>
                </c:pt>
                <c:pt idx="49145">
                  <c:v>491.4499999996979</c:v>
                </c:pt>
                <c:pt idx="49146">
                  <c:v>491.459999999698</c:v>
                </c:pt>
                <c:pt idx="49147">
                  <c:v>491.469999999698</c:v>
                </c:pt>
                <c:pt idx="49148">
                  <c:v>491.479999999698</c:v>
                </c:pt>
                <c:pt idx="49149">
                  <c:v>491.4899999996979</c:v>
                </c:pt>
                <c:pt idx="49150">
                  <c:v>491.4999999996979</c:v>
                </c:pt>
                <c:pt idx="49151">
                  <c:v>491.5099999996979</c:v>
                </c:pt>
                <c:pt idx="49152">
                  <c:v>491.5199999996979</c:v>
                </c:pt>
                <c:pt idx="49153">
                  <c:v>491.5299999996969</c:v>
                </c:pt>
                <c:pt idx="49154">
                  <c:v>491.539999999697</c:v>
                </c:pt>
                <c:pt idx="49155">
                  <c:v>491.549999999697</c:v>
                </c:pt>
                <c:pt idx="49156">
                  <c:v>491.559999999697</c:v>
                </c:pt>
                <c:pt idx="49157">
                  <c:v>491.569999999697</c:v>
                </c:pt>
                <c:pt idx="49158">
                  <c:v>491.579999999697</c:v>
                </c:pt>
                <c:pt idx="49159">
                  <c:v>491.5899999996969</c:v>
                </c:pt>
                <c:pt idx="49160">
                  <c:v>491.599999999697</c:v>
                </c:pt>
                <c:pt idx="49161">
                  <c:v>491.609999999697</c:v>
                </c:pt>
                <c:pt idx="49162">
                  <c:v>491.619999999697</c:v>
                </c:pt>
                <c:pt idx="49163">
                  <c:v>491.629999999697</c:v>
                </c:pt>
                <c:pt idx="49164">
                  <c:v>491.639999999697</c:v>
                </c:pt>
                <c:pt idx="49165">
                  <c:v>491.649999999697</c:v>
                </c:pt>
                <c:pt idx="49166">
                  <c:v>491.659999999697</c:v>
                </c:pt>
                <c:pt idx="49167">
                  <c:v>491.669999999697</c:v>
                </c:pt>
                <c:pt idx="49168">
                  <c:v>491.679999999697</c:v>
                </c:pt>
                <c:pt idx="49169">
                  <c:v>491.689999999697</c:v>
                </c:pt>
                <c:pt idx="49170">
                  <c:v>491.699999999697</c:v>
                </c:pt>
                <c:pt idx="49171">
                  <c:v>491.7099999996969</c:v>
                </c:pt>
                <c:pt idx="49172">
                  <c:v>491.7199999996969</c:v>
                </c:pt>
                <c:pt idx="49173">
                  <c:v>491.729999999697</c:v>
                </c:pt>
                <c:pt idx="49174">
                  <c:v>491.7399999996969</c:v>
                </c:pt>
                <c:pt idx="49175">
                  <c:v>491.749999999697</c:v>
                </c:pt>
                <c:pt idx="49176">
                  <c:v>491.759999999697</c:v>
                </c:pt>
                <c:pt idx="49177">
                  <c:v>491.7699999996969</c:v>
                </c:pt>
                <c:pt idx="49178">
                  <c:v>491.7799999996969</c:v>
                </c:pt>
                <c:pt idx="49179">
                  <c:v>491.789999999697</c:v>
                </c:pt>
                <c:pt idx="49180">
                  <c:v>491.7999999996969</c:v>
                </c:pt>
                <c:pt idx="49181">
                  <c:v>491.809999999697</c:v>
                </c:pt>
                <c:pt idx="49182">
                  <c:v>491.819999999697</c:v>
                </c:pt>
                <c:pt idx="49183">
                  <c:v>491.829999999697</c:v>
                </c:pt>
                <c:pt idx="49184">
                  <c:v>491.8399999996969</c:v>
                </c:pt>
                <c:pt idx="49185">
                  <c:v>491.849999999697</c:v>
                </c:pt>
                <c:pt idx="49186">
                  <c:v>491.859999999697</c:v>
                </c:pt>
                <c:pt idx="49187">
                  <c:v>491.869999999697</c:v>
                </c:pt>
                <c:pt idx="49188">
                  <c:v>491.879999999697</c:v>
                </c:pt>
                <c:pt idx="49189">
                  <c:v>491.889999999697</c:v>
                </c:pt>
                <c:pt idx="49190">
                  <c:v>491.8999999996969</c:v>
                </c:pt>
                <c:pt idx="49191">
                  <c:v>491.909999999697</c:v>
                </c:pt>
                <c:pt idx="49192">
                  <c:v>491.9199999996969</c:v>
                </c:pt>
                <c:pt idx="49193">
                  <c:v>491.9299999996969</c:v>
                </c:pt>
                <c:pt idx="49194">
                  <c:v>491.9399999996969</c:v>
                </c:pt>
                <c:pt idx="49195">
                  <c:v>491.949999999697</c:v>
                </c:pt>
                <c:pt idx="49196">
                  <c:v>491.9599999996969</c:v>
                </c:pt>
                <c:pt idx="49197">
                  <c:v>491.9699999996969</c:v>
                </c:pt>
                <c:pt idx="49198">
                  <c:v>491.979999999697</c:v>
                </c:pt>
                <c:pt idx="49199">
                  <c:v>491.9899999996969</c:v>
                </c:pt>
                <c:pt idx="49200">
                  <c:v>491.9999999996969</c:v>
                </c:pt>
                <c:pt idx="49201">
                  <c:v>492.009999999697</c:v>
                </c:pt>
                <c:pt idx="49202">
                  <c:v>492.0199999996969</c:v>
                </c:pt>
                <c:pt idx="49203">
                  <c:v>492.0299999996969</c:v>
                </c:pt>
                <c:pt idx="49204">
                  <c:v>492.039999999697</c:v>
                </c:pt>
                <c:pt idx="49205">
                  <c:v>492.049999999697</c:v>
                </c:pt>
                <c:pt idx="49206">
                  <c:v>492.059999999697</c:v>
                </c:pt>
                <c:pt idx="49207">
                  <c:v>492.069999999697</c:v>
                </c:pt>
                <c:pt idx="49208">
                  <c:v>492.079999999697</c:v>
                </c:pt>
                <c:pt idx="49209">
                  <c:v>492.0899999996969</c:v>
                </c:pt>
                <c:pt idx="49210">
                  <c:v>492.099999999697</c:v>
                </c:pt>
                <c:pt idx="49211">
                  <c:v>492.109999999697</c:v>
                </c:pt>
                <c:pt idx="49212">
                  <c:v>492.119999999697</c:v>
                </c:pt>
                <c:pt idx="49213">
                  <c:v>492.129999999697</c:v>
                </c:pt>
                <c:pt idx="49214">
                  <c:v>492.139999999697</c:v>
                </c:pt>
                <c:pt idx="49215">
                  <c:v>492.149999999697</c:v>
                </c:pt>
                <c:pt idx="49216">
                  <c:v>492.159999999697</c:v>
                </c:pt>
                <c:pt idx="49217">
                  <c:v>492.169999999697</c:v>
                </c:pt>
                <c:pt idx="49218">
                  <c:v>492.179999999697</c:v>
                </c:pt>
                <c:pt idx="49219">
                  <c:v>492.189999999697</c:v>
                </c:pt>
                <c:pt idx="49220">
                  <c:v>492.199999999697</c:v>
                </c:pt>
                <c:pt idx="49221">
                  <c:v>492.2099999996969</c:v>
                </c:pt>
                <c:pt idx="49222">
                  <c:v>492.2199999996969</c:v>
                </c:pt>
                <c:pt idx="49223">
                  <c:v>492.229999999697</c:v>
                </c:pt>
                <c:pt idx="49224">
                  <c:v>492.2399999996969</c:v>
                </c:pt>
                <c:pt idx="49225">
                  <c:v>492.249999999697</c:v>
                </c:pt>
                <c:pt idx="49226">
                  <c:v>492.259999999697</c:v>
                </c:pt>
                <c:pt idx="49227">
                  <c:v>492.2699999996969</c:v>
                </c:pt>
                <c:pt idx="49228">
                  <c:v>492.2799999996969</c:v>
                </c:pt>
                <c:pt idx="49229">
                  <c:v>492.289999999697</c:v>
                </c:pt>
                <c:pt idx="49230">
                  <c:v>492.2999999996969</c:v>
                </c:pt>
                <c:pt idx="49231">
                  <c:v>492.309999999697</c:v>
                </c:pt>
                <c:pt idx="49232">
                  <c:v>492.319999999697</c:v>
                </c:pt>
                <c:pt idx="49233">
                  <c:v>492.329999999697</c:v>
                </c:pt>
                <c:pt idx="49234">
                  <c:v>492.3399999996969</c:v>
                </c:pt>
                <c:pt idx="49235">
                  <c:v>492.349999999697</c:v>
                </c:pt>
                <c:pt idx="49236">
                  <c:v>492.359999999697</c:v>
                </c:pt>
                <c:pt idx="49237">
                  <c:v>492.369999999697</c:v>
                </c:pt>
                <c:pt idx="49238">
                  <c:v>492.379999999697</c:v>
                </c:pt>
                <c:pt idx="49239">
                  <c:v>492.389999999697</c:v>
                </c:pt>
                <c:pt idx="49240">
                  <c:v>492.3999999996969</c:v>
                </c:pt>
                <c:pt idx="49241">
                  <c:v>492.409999999697</c:v>
                </c:pt>
                <c:pt idx="49242">
                  <c:v>492.4199999996969</c:v>
                </c:pt>
                <c:pt idx="49243">
                  <c:v>492.4299999996969</c:v>
                </c:pt>
                <c:pt idx="49244">
                  <c:v>492.4399999996969</c:v>
                </c:pt>
                <c:pt idx="49245">
                  <c:v>492.449999999697</c:v>
                </c:pt>
                <c:pt idx="49246">
                  <c:v>492.4599999996969</c:v>
                </c:pt>
                <c:pt idx="49247">
                  <c:v>492.4699999996969</c:v>
                </c:pt>
                <c:pt idx="49248">
                  <c:v>492.479999999697</c:v>
                </c:pt>
                <c:pt idx="49249">
                  <c:v>492.4899999996969</c:v>
                </c:pt>
                <c:pt idx="49250">
                  <c:v>492.4999999996969</c:v>
                </c:pt>
                <c:pt idx="49251">
                  <c:v>492.509999999697</c:v>
                </c:pt>
                <c:pt idx="49252">
                  <c:v>492.5199999996969</c:v>
                </c:pt>
                <c:pt idx="49253">
                  <c:v>492.5299999996969</c:v>
                </c:pt>
                <c:pt idx="49254">
                  <c:v>492.539999999697</c:v>
                </c:pt>
                <c:pt idx="49255">
                  <c:v>492.549999999697</c:v>
                </c:pt>
                <c:pt idx="49256">
                  <c:v>492.559999999697</c:v>
                </c:pt>
                <c:pt idx="49257">
                  <c:v>492.569999999697</c:v>
                </c:pt>
                <c:pt idx="49258">
                  <c:v>492.579999999697</c:v>
                </c:pt>
                <c:pt idx="49259">
                  <c:v>492.5899999996969</c:v>
                </c:pt>
                <c:pt idx="49260">
                  <c:v>492.599999999697</c:v>
                </c:pt>
                <c:pt idx="49261">
                  <c:v>492.609999999697</c:v>
                </c:pt>
                <c:pt idx="49262">
                  <c:v>492.619999999697</c:v>
                </c:pt>
                <c:pt idx="49263">
                  <c:v>492.629999999696</c:v>
                </c:pt>
                <c:pt idx="49264">
                  <c:v>492.639999999696</c:v>
                </c:pt>
                <c:pt idx="49265">
                  <c:v>492.649999999696</c:v>
                </c:pt>
                <c:pt idx="49266">
                  <c:v>492.6599999996961</c:v>
                </c:pt>
                <c:pt idx="49267">
                  <c:v>492.669999999696</c:v>
                </c:pt>
                <c:pt idx="49268">
                  <c:v>492.679999999696</c:v>
                </c:pt>
                <c:pt idx="49269">
                  <c:v>492.689999999696</c:v>
                </c:pt>
                <c:pt idx="49270">
                  <c:v>492.699999999696</c:v>
                </c:pt>
                <c:pt idx="49271">
                  <c:v>492.7099999996959</c:v>
                </c:pt>
                <c:pt idx="49272">
                  <c:v>492.7199999996959</c:v>
                </c:pt>
                <c:pt idx="49273">
                  <c:v>492.729999999696</c:v>
                </c:pt>
                <c:pt idx="49274">
                  <c:v>492.739999999696</c:v>
                </c:pt>
                <c:pt idx="49275">
                  <c:v>492.749999999696</c:v>
                </c:pt>
                <c:pt idx="49276">
                  <c:v>492.759999999696</c:v>
                </c:pt>
                <c:pt idx="49277">
                  <c:v>492.7699999996959</c:v>
                </c:pt>
                <c:pt idx="49278">
                  <c:v>492.7799999996959</c:v>
                </c:pt>
                <c:pt idx="49279">
                  <c:v>492.789999999696</c:v>
                </c:pt>
                <c:pt idx="49280">
                  <c:v>492.799999999696</c:v>
                </c:pt>
                <c:pt idx="49281">
                  <c:v>492.809999999696</c:v>
                </c:pt>
                <c:pt idx="49282">
                  <c:v>492.819999999696</c:v>
                </c:pt>
                <c:pt idx="49283">
                  <c:v>492.829999999696</c:v>
                </c:pt>
                <c:pt idx="49284">
                  <c:v>492.8399999996959</c:v>
                </c:pt>
                <c:pt idx="49285">
                  <c:v>492.849999999696</c:v>
                </c:pt>
                <c:pt idx="49286">
                  <c:v>492.859999999696</c:v>
                </c:pt>
                <c:pt idx="49287">
                  <c:v>492.869999999696</c:v>
                </c:pt>
                <c:pt idx="49288">
                  <c:v>492.879999999696</c:v>
                </c:pt>
                <c:pt idx="49289">
                  <c:v>492.889999999696</c:v>
                </c:pt>
                <c:pt idx="49290">
                  <c:v>492.8999999996959</c:v>
                </c:pt>
                <c:pt idx="49291">
                  <c:v>492.909999999696</c:v>
                </c:pt>
                <c:pt idx="49292">
                  <c:v>492.919999999696</c:v>
                </c:pt>
                <c:pt idx="49293">
                  <c:v>492.929999999696</c:v>
                </c:pt>
                <c:pt idx="49294">
                  <c:v>492.9399999996959</c:v>
                </c:pt>
                <c:pt idx="49295">
                  <c:v>492.949999999696</c:v>
                </c:pt>
                <c:pt idx="49296">
                  <c:v>492.9599999996959</c:v>
                </c:pt>
                <c:pt idx="49297">
                  <c:v>492.9699999996959</c:v>
                </c:pt>
                <c:pt idx="49298">
                  <c:v>492.979999999696</c:v>
                </c:pt>
                <c:pt idx="49299">
                  <c:v>492.989999999696</c:v>
                </c:pt>
                <c:pt idx="49300">
                  <c:v>492.9999999996959</c:v>
                </c:pt>
                <c:pt idx="49301">
                  <c:v>493.009999999696</c:v>
                </c:pt>
                <c:pt idx="49302">
                  <c:v>493.0199999996959</c:v>
                </c:pt>
                <c:pt idx="49303">
                  <c:v>493.0299999996959</c:v>
                </c:pt>
                <c:pt idx="49304">
                  <c:v>493.039999999696</c:v>
                </c:pt>
                <c:pt idx="49305">
                  <c:v>493.049999999696</c:v>
                </c:pt>
                <c:pt idx="49306">
                  <c:v>493.059999999696</c:v>
                </c:pt>
                <c:pt idx="49307">
                  <c:v>493.069999999696</c:v>
                </c:pt>
                <c:pt idx="49308">
                  <c:v>493.079999999696</c:v>
                </c:pt>
                <c:pt idx="49309">
                  <c:v>493.0899999996959</c:v>
                </c:pt>
                <c:pt idx="49310">
                  <c:v>493.099999999696</c:v>
                </c:pt>
                <c:pt idx="49311">
                  <c:v>493.109999999696</c:v>
                </c:pt>
                <c:pt idx="49312">
                  <c:v>493.119999999696</c:v>
                </c:pt>
                <c:pt idx="49313">
                  <c:v>493.129999999696</c:v>
                </c:pt>
                <c:pt idx="49314">
                  <c:v>493.139999999696</c:v>
                </c:pt>
                <c:pt idx="49315">
                  <c:v>493.149999999696</c:v>
                </c:pt>
                <c:pt idx="49316">
                  <c:v>493.1599999996961</c:v>
                </c:pt>
                <c:pt idx="49317">
                  <c:v>493.169999999696</c:v>
                </c:pt>
                <c:pt idx="49318">
                  <c:v>493.179999999696</c:v>
                </c:pt>
                <c:pt idx="49319">
                  <c:v>493.189999999696</c:v>
                </c:pt>
                <c:pt idx="49320">
                  <c:v>493.199999999696</c:v>
                </c:pt>
                <c:pt idx="49321">
                  <c:v>493.2099999996959</c:v>
                </c:pt>
                <c:pt idx="49322">
                  <c:v>493.2199999996959</c:v>
                </c:pt>
                <c:pt idx="49323">
                  <c:v>493.229999999696</c:v>
                </c:pt>
                <c:pt idx="49324">
                  <c:v>493.239999999696</c:v>
                </c:pt>
                <c:pt idx="49325">
                  <c:v>493.249999999696</c:v>
                </c:pt>
                <c:pt idx="49326">
                  <c:v>493.259999999696</c:v>
                </c:pt>
                <c:pt idx="49327">
                  <c:v>493.2699999996959</c:v>
                </c:pt>
                <c:pt idx="49328">
                  <c:v>493.2799999996959</c:v>
                </c:pt>
                <c:pt idx="49329">
                  <c:v>493.289999999696</c:v>
                </c:pt>
                <c:pt idx="49330">
                  <c:v>493.299999999696</c:v>
                </c:pt>
                <c:pt idx="49331">
                  <c:v>493.309999999696</c:v>
                </c:pt>
                <c:pt idx="49332">
                  <c:v>493.319999999696</c:v>
                </c:pt>
                <c:pt idx="49333">
                  <c:v>493.329999999696</c:v>
                </c:pt>
                <c:pt idx="49334">
                  <c:v>493.3399999996959</c:v>
                </c:pt>
                <c:pt idx="49335">
                  <c:v>493.349999999696</c:v>
                </c:pt>
                <c:pt idx="49336">
                  <c:v>493.359999999696</c:v>
                </c:pt>
                <c:pt idx="49337">
                  <c:v>493.369999999696</c:v>
                </c:pt>
                <c:pt idx="49338">
                  <c:v>493.379999999696</c:v>
                </c:pt>
                <c:pt idx="49339">
                  <c:v>493.389999999696</c:v>
                </c:pt>
                <c:pt idx="49340">
                  <c:v>493.3999999996959</c:v>
                </c:pt>
                <c:pt idx="49341">
                  <c:v>493.409999999696</c:v>
                </c:pt>
                <c:pt idx="49342">
                  <c:v>493.419999999696</c:v>
                </c:pt>
                <c:pt idx="49343">
                  <c:v>493.429999999696</c:v>
                </c:pt>
                <c:pt idx="49344">
                  <c:v>493.4399999996959</c:v>
                </c:pt>
                <c:pt idx="49345">
                  <c:v>493.449999999696</c:v>
                </c:pt>
                <c:pt idx="49346">
                  <c:v>493.4599999996959</c:v>
                </c:pt>
                <c:pt idx="49347">
                  <c:v>493.4699999996959</c:v>
                </c:pt>
                <c:pt idx="49348">
                  <c:v>493.479999999696</c:v>
                </c:pt>
                <c:pt idx="49349">
                  <c:v>493.489999999696</c:v>
                </c:pt>
                <c:pt idx="49350">
                  <c:v>493.4999999996959</c:v>
                </c:pt>
                <c:pt idx="49351">
                  <c:v>493.509999999696</c:v>
                </c:pt>
                <c:pt idx="49352">
                  <c:v>493.5199999996959</c:v>
                </c:pt>
                <c:pt idx="49353">
                  <c:v>493.5299999996959</c:v>
                </c:pt>
                <c:pt idx="49354">
                  <c:v>493.539999999696</c:v>
                </c:pt>
                <c:pt idx="49355">
                  <c:v>493.549999999696</c:v>
                </c:pt>
                <c:pt idx="49356">
                  <c:v>493.559999999696</c:v>
                </c:pt>
                <c:pt idx="49357">
                  <c:v>493.569999999696</c:v>
                </c:pt>
                <c:pt idx="49358">
                  <c:v>493.579999999696</c:v>
                </c:pt>
                <c:pt idx="49359">
                  <c:v>493.5899999996959</c:v>
                </c:pt>
                <c:pt idx="49360">
                  <c:v>493.599999999696</c:v>
                </c:pt>
                <c:pt idx="49361">
                  <c:v>493.609999999696</c:v>
                </c:pt>
                <c:pt idx="49362">
                  <c:v>493.619999999696</c:v>
                </c:pt>
                <c:pt idx="49363">
                  <c:v>493.629999999696</c:v>
                </c:pt>
                <c:pt idx="49364">
                  <c:v>493.639999999696</c:v>
                </c:pt>
                <c:pt idx="49365">
                  <c:v>493.649999999696</c:v>
                </c:pt>
                <c:pt idx="49366">
                  <c:v>493.6599999996961</c:v>
                </c:pt>
                <c:pt idx="49367">
                  <c:v>493.669999999696</c:v>
                </c:pt>
                <c:pt idx="49368">
                  <c:v>493.679999999696</c:v>
                </c:pt>
                <c:pt idx="49369">
                  <c:v>493.689999999696</c:v>
                </c:pt>
                <c:pt idx="49370">
                  <c:v>493.699999999696</c:v>
                </c:pt>
                <c:pt idx="49371">
                  <c:v>493.7099999996959</c:v>
                </c:pt>
                <c:pt idx="49372">
                  <c:v>493.7199999996959</c:v>
                </c:pt>
                <c:pt idx="49373">
                  <c:v>493.7299999996949</c:v>
                </c:pt>
                <c:pt idx="49374">
                  <c:v>493.7399999996949</c:v>
                </c:pt>
                <c:pt idx="49375">
                  <c:v>493.7499999996949</c:v>
                </c:pt>
                <c:pt idx="49376">
                  <c:v>493.759999999695</c:v>
                </c:pt>
                <c:pt idx="49377">
                  <c:v>493.769999999695</c:v>
                </c:pt>
                <c:pt idx="49378">
                  <c:v>493.779999999695</c:v>
                </c:pt>
                <c:pt idx="49379">
                  <c:v>493.7899999996949</c:v>
                </c:pt>
                <c:pt idx="49380">
                  <c:v>493.7999999996949</c:v>
                </c:pt>
                <c:pt idx="49381">
                  <c:v>493.8099999996949</c:v>
                </c:pt>
                <c:pt idx="49382">
                  <c:v>493.819999999695</c:v>
                </c:pt>
                <c:pt idx="49383">
                  <c:v>493.829999999695</c:v>
                </c:pt>
                <c:pt idx="49384">
                  <c:v>493.839999999695</c:v>
                </c:pt>
                <c:pt idx="49385">
                  <c:v>493.849999999695</c:v>
                </c:pt>
                <c:pt idx="49386">
                  <c:v>493.859999999695</c:v>
                </c:pt>
                <c:pt idx="49387">
                  <c:v>493.8699999996949</c:v>
                </c:pt>
                <c:pt idx="49388">
                  <c:v>493.8799999996949</c:v>
                </c:pt>
                <c:pt idx="49389">
                  <c:v>493.889999999695</c:v>
                </c:pt>
                <c:pt idx="49390">
                  <c:v>493.899999999695</c:v>
                </c:pt>
                <c:pt idx="49391">
                  <c:v>493.9099999996949</c:v>
                </c:pt>
                <c:pt idx="49392">
                  <c:v>493.9199999996949</c:v>
                </c:pt>
                <c:pt idx="49393">
                  <c:v>493.9299999996949</c:v>
                </c:pt>
                <c:pt idx="49394">
                  <c:v>493.9399999996949</c:v>
                </c:pt>
                <c:pt idx="49395">
                  <c:v>493.949999999695</c:v>
                </c:pt>
                <c:pt idx="49396">
                  <c:v>493.959999999695</c:v>
                </c:pt>
                <c:pt idx="49397">
                  <c:v>493.9699999996949</c:v>
                </c:pt>
                <c:pt idx="49398">
                  <c:v>493.9799999996949</c:v>
                </c:pt>
                <c:pt idx="49399">
                  <c:v>493.9899999996949</c:v>
                </c:pt>
                <c:pt idx="49400">
                  <c:v>493.9999999996949</c:v>
                </c:pt>
                <c:pt idx="49401">
                  <c:v>494.009999999695</c:v>
                </c:pt>
                <c:pt idx="49402">
                  <c:v>494.019999999695</c:v>
                </c:pt>
                <c:pt idx="49403">
                  <c:v>494.029999999695</c:v>
                </c:pt>
                <c:pt idx="49404">
                  <c:v>494.0399999996949</c:v>
                </c:pt>
                <c:pt idx="49405">
                  <c:v>494.049999999695</c:v>
                </c:pt>
                <c:pt idx="49406">
                  <c:v>494.0599999996949</c:v>
                </c:pt>
                <c:pt idx="49407">
                  <c:v>494.069999999695</c:v>
                </c:pt>
                <c:pt idx="49408">
                  <c:v>494.079999999695</c:v>
                </c:pt>
                <c:pt idx="49409">
                  <c:v>494.089999999695</c:v>
                </c:pt>
                <c:pt idx="49410">
                  <c:v>494.0999999996949</c:v>
                </c:pt>
                <c:pt idx="49411">
                  <c:v>494.109999999695</c:v>
                </c:pt>
                <c:pt idx="49412">
                  <c:v>494.1199999996949</c:v>
                </c:pt>
                <c:pt idx="49413">
                  <c:v>494.1299999996949</c:v>
                </c:pt>
                <c:pt idx="49414">
                  <c:v>494.139999999695</c:v>
                </c:pt>
                <c:pt idx="49415">
                  <c:v>494.149999999695</c:v>
                </c:pt>
                <c:pt idx="49416">
                  <c:v>494.159999999695</c:v>
                </c:pt>
                <c:pt idx="49417">
                  <c:v>494.169999999695</c:v>
                </c:pt>
                <c:pt idx="49418">
                  <c:v>494.179999999695</c:v>
                </c:pt>
                <c:pt idx="49419">
                  <c:v>494.1899999996949</c:v>
                </c:pt>
                <c:pt idx="49420">
                  <c:v>494.199999999695</c:v>
                </c:pt>
                <c:pt idx="49421">
                  <c:v>494.209999999695</c:v>
                </c:pt>
                <c:pt idx="49422">
                  <c:v>494.2199999996949</c:v>
                </c:pt>
                <c:pt idx="49423">
                  <c:v>494.2299999996949</c:v>
                </c:pt>
                <c:pt idx="49424">
                  <c:v>494.2399999996949</c:v>
                </c:pt>
                <c:pt idx="49425">
                  <c:v>494.2499999996949</c:v>
                </c:pt>
                <c:pt idx="49426">
                  <c:v>494.259999999695</c:v>
                </c:pt>
                <c:pt idx="49427">
                  <c:v>494.269999999695</c:v>
                </c:pt>
                <c:pt idx="49428">
                  <c:v>494.279999999695</c:v>
                </c:pt>
                <c:pt idx="49429">
                  <c:v>494.2899999996949</c:v>
                </c:pt>
                <c:pt idx="49430">
                  <c:v>494.2999999996949</c:v>
                </c:pt>
                <c:pt idx="49431">
                  <c:v>494.3099999996949</c:v>
                </c:pt>
                <c:pt idx="49432">
                  <c:v>494.319999999695</c:v>
                </c:pt>
                <c:pt idx="49433">
                  <c:v>494.329999999695</c:v>
                </c:pt>
                <c:pt idx="49434">
                  <c:v>494.339999999695</c:v>
                </c:pt>
                <c:pt idx="49435">
                  <c:v>494.349999999695</c:v>
                </c:pt>
                <c:pt idx="49436">
                  <c:v>494.359999999695</c:v>
                </c:pt>
                <c:pt idx="49437">
                  <c:v>494.3699999996949</c:v>
                </c:pt>
                <c:pt idx="49438">
                  <c:v>494.3799999996949</c:v>
                </c:pt>
                <c:pt idx="49439">
                  <c:v>494.389999999695</c:v>
                </c:pt>
                <c:pt idx="49440">
                  <c:v>494.399999999695</c:v>
                </c:pt>
                <c:pt idx="49441">
                  <c:v>494.4099999996949</c:v>
                </c:pt>
                <c:pt idx="49442">
                  <c:v>494.4199999996949</c:v>
                </c:pt>
                <c:pt idx="49443">
                  <c:v>494.4299999996949</c:v>
                </c:pt>
                <c:pt idx="49444">
                  <c:v>494.4399999996949</c:v>
                </c:pt>
                <c:pt idx="49445">
                  <c:v>494.449999999695</c:v>
                </c:pt>
                <c:pt idx="49446">
                  <c:v>494.459999999695</c:v>
                </c:pt>
                <c:pt idx="49447">
                  <c:v>494.4699999996949</c:v>
                </c:pt>
                <c:pt idx="49448">
                  <c:v>494.4799999996949</c:v>
                </c:pt>
                <c:pt idx="49449">
                  <c:v>494.4899999996949</c:v>
                </c:pt>
                <c:pt idx="49450">
                  <c:v>494.4999999996949</c:v>
                </c:pt>
                <c:pt idx="49451">
                  <c:v>494.509999999695</c:v>
                </c:pt>
                <c:pt idx="49452">
                  <c:v>494.519999999695</c:v>
                </c:pt>
                <c:pt idx="49453">
                  <c:v>494.529999999695</c:v>
                </c:pt>
                <c:pt idx="49454">
                  <c:v>494.5399999996949</c:v>
                </c:pt>
                <c:pt idx="49455">
                  <c:v>494.549999999695</c:v>
                </c:pt>
                <c:pt idx="49456">
                  <c:v>494.5599999996949</c:v>
                </c:pt>
                <c:pt idx="49457">
                  <c:v>494.569999999695</c:v>
                </c:pt>
                <c:pt idx="49458">
                  <c:v>494.579999999695</c:v>
                </c:pt>
                <c:pt idx="49459">
                  <c:v>494.589999999695</c:v>
                </c:pt>
                <c:pt idx="49460">
                  <c:v>494.5999999996949</c:v>
                </c:pt>
                <c:pt idx="49461">
                  <c:v>494.609999999695</c:v>
                </c:pt>
                <c:pt idx="49462">
                  <c:v>494.6199999996949</c:v>
                </c:pt>
                <c:pt idx="49463">
                  <c:v>494.6299999996949</c:v>
                </c:pt>
                <c:pt idx="49464">
                  <c:v>494.639999999695</c:v>
                </c:pt>
                <c:pt idx="49465">
                  <c:v>494.649999999695</c:v>
                </c:pt>
                <c:pt idx="49466">
                  <c:v>494.659999999695</c:v>
                </c:pt>
                <c:pt idx="49467">
                  <c:v>494.669999999695</c:v>
                </c:pt>
                <c:pt idx="49468">
                  <c:v>494.679999999695</c:v>
                </c:pt>
                <c:pt idx="49469">
                  <c:v>494.6899999996949</c:v>
                </c:pt>
                <c:pt idx="49470">
                  <c:v>494.699999999695</c:v>
                </c:pt>
                <c:pt idx="49471">
                  <c:v>494.709999999695</c:v>
                </c:pt>
                <c:pt idx="49472">
                  <c:v>494.7199999996949</c:v>
                </c:pt>
                <c:pt idx="49473">
                  <c:v>494.7299999996949</c:v>
                </c:pt>
                <c:pt idx="49474">
                  <c:v>494.7399999996949</c:v>
                </c:pt>
                <c:pt idx="49475">
                  <c:v>494.7499999996949</c:v>
                </c:pt>
                <c:pt idx="49476">
                  <c:v>494.759999999695</c:v>
                </c:pt>
                <c:pt idx="49477">
                  <c:v>494.769999999695</c:v>
                </c:pt>
                <c:pt idx="49478">
                  <c:v>494.779999999695</c:v>
                </c:pt>
                <c:pt idx="49479">
                  <c:v>494.7899999996949</c:v>
                </c:pt>
                <c:pt idx="49480">
                  <c:v>494.7999999996949</c:v>
                </c:pt>
                <c:pt idx="49481">
                  <c:v>494.8099999996949</c:v>
                </c:pt>
                <c:pt idx="49482">
                  <c:v>494.8199999996939</c:v>
                </c:pt>
                <c:pt idx="49483">
                  <c:v>494.8299999996939</c:v>
                </c:pt>
                <c:pt idx="49484">
                  <c:v>494.839999999694</c:v>
                </c:pt>
                <c:pt idx="49485">
                  <c:v>494.849999999694</c:v>
                </c:pt>
                <c:pt idx="49486">
                  <c:v>494.859999999694</c:v>
                </c:pt>
                <c:pt idx="49487">
                  <c:v>494.869999999694</c:v>
                </c:pt>
                <c:pt idx="49488">
                  <c:v>494.879999999694</c:v>
                </c:pt>
                <c:pt idx="49489">
                  <c:v>494.8899999996939</c:v>
                </c:pt>
                <c:pt idx="49490">
                  <c:v>494.899999999694</c:v>
                </c:pt>
                <c:pt idx="49491">
                  <c:v>494.9099999996939</c:v>
                </c:pt>
                <c:pt idx="49492">
                  <c:v>494.919999999694</c:v>
                </c:pt>
                <c:pt idx="49493">
                  <c:v>494.9299999996939</c:v>
                </c:pt>
                <c:pt idx="49494">
                  <c:v>494.9399999996939</c:v>
                </c:pt>
                <c:pt idx="49495">
                  <c:v>494.9499999996939</c:v>
                </c:pt>
                <c:pt idx="49496">
                  <c:v>494.959999999694</c:v>
                </c:pt>
                <c:pt idx="49497">
                  <c:v>494.9699999996939</c:v>
                </c:pt>
                <c:pt idx="49498">
                  <c:v>494.9799999996939</c:v>
                </c:pt>
                <c:pt idx="49499">
                  <c:v>494.9899999996939</c:v>
                </c:pt>
                <c:pt idx="49500">
                  <c:v>494.9999999996939</c:v>
                </c:pt>
                <c:pt idx="49501">
                  <c:v>495.0099999996939</c:v>
                </c:pt>
                <c:pt idx="49502">
                  <c:v>495.019999999694</c:v>
                </c:pt>
                <c:pt idx="49503">
                  <c:v>495.0299999996939</c:v>
                </c:pt>
                <c:pt idx="49504">
                  <c:v>495.0399999996939</c:v>
                </c:pt>
                <c:pt idx="49505">
                  <c:v>495.049999999694</c:v>
                </c:pt>
                <c:pt idx="49506">
                  <c:v>495.059999999694</c:v>
                </c:pt>
                <c:pt idx="49507">
                  <c:v>495.0699999996939</c:v>
                </c:pt>
                <c:pt idx="49508">
                  <c:v>495.0799999996939</c:v>
                </c:pt>
                <c:pt idx="49509">
                  <c:v>495.089999999694</c:v>
                </c:pt>
                <c:pt idx="49510">
                  <c:v>495.0999999996939</c:v>
                </c:pt>
                <c:pt idx="49511">
                  <c:v>495.109999999694</c:v>
                </c:pt>
                <c:pt idx="49512">
                  <c:v>495.119999999694</c:v>
                </c:pt>
                <c:pt idx="49513">
                  <c:v>495.129999999694</c:v>
                </c:pt>
                <c:pt idx="49514">
                  <c:v>495.1399999996939</c:v>
                </c:pt>
                <c:pt idx="49515">
                  <c:v>495.149999999694</c:v>
                </c:pt>
                <c:pt idx="49516">
                  <c:v>495.159999999694</c:v>
                </c:pt>
                <c:pt idx="49517">
                  <c:v>495.169999999694</c:v>
                </c:pt>
                <c:pt idx="49518">
                  <c:v>495.179999999694</c:v>
                </c:pt>
                <c:pt idx="49519">
                  <c:v>495.189999999694</c:v>
                </c:pt>
                <c:pt idx="49520">
                  <c:v>495.1999999996939</c:v>
                </c:pt>
                <c:pt idx="49521">
                  <c:v>495.209999999694</c:v>
                </c:pt>
                <c:pt idx="49522">
                  <c:v>495.2199999996939</c:v>
                </c:pt>
                <c:pt idx="49523">
                  <c:v>495.2299999996939</c:v>
                </c:pt>
                <c:pt idx="49524">
                  <c:v>495.2399999996939</c:v>
                </c:pt>
                <c:pt idx="49525">
                  <c:v>495.249999999694</c:v>
                </c:pt>
                <c:pt idx="49526">
                  <c:v>495.2599999996939</c:v>
                </c:pt>
                <c:pt idx="49527">
                  <c:v>495.269999999694</c:v>
                </c:pt>
                <c:pt idx="49528">
                  <c:v>495.2799999996939</c:v>
                </c:pt>
                <c:pt idx="49529">
                  <c:v>495.2899999996939</c:v>
                </c:pt>
                <c:pt idx="49530">
                  <c:v>495.2999999996939</c:v>
                </c:pt>
                <c:pt idx="49531">
                  <c:v>495.309999999694</c:v>
                </c:pt>
                <c:pt idx="49532">
                  <c:v>495.3199999996939</c:v>
                </c:pt>
                <c:pt idx="49533">
                  <c:v>495.3299999996939</c:v>
                </c:pt>
                <c:pt idx="49534">
                  <c:v>495.339999999694</c:v>
                </c:pt>
                <c:pt idx="49535">
                  <c:v>495.349999999694</c:v>
                </c:pt>
                <c:pt idx="49536">
                  <c:v>495.359999999694</c:v>
                </c:pt>
                <c:pt idx="49537">
                  <c:v>495.369999999694</c:v>
                </c:pt>
                <c:pt idx="49538">
                  <c:v>495.379999999694</c:v>
                </c:pt>
                <c:pt idx="49539">
                  <c:v>495.3899999996939</c:v>
                </c:pt>
                <c:pt idx="49540">
                  <c:v>495.399999999694</c:v>
                </c:pt>
                <c:pt idx="49541">
                  <c:v>495.4099999996939</c:v>
                </c:pt>
                <c:pt idx="49542">
                  <c:v>495.419999999694</c:v>
                </c:pt>
                <c:pt idx="49543">
                  <c:v>495.4299999996939</c:v>
                </c:pt>
                <c:pt idx="49544">
                  <c:v>495.4399999996939</c:v>
                </c:pt>
                <c:pt idx="49545">
                  <c:v>495.4499999996939</c:v>
                </c:pt>
                <c:pt idx="49546">
                  <c:v>495.459999999694</c:v>
                </c:pt>
                <c:pt idx="49547">
                  <c:v>495.4699999996939</c:v>
                </c:pt>
                <c:pt idx="49548">
                  <c:v>495.4799999996939</c:v>
                </c:pt>
                <c:pt idx="49549">
                  <c:v>495.4899999996939</c:v>
                </c:pt>
                <c:pt idx="49550">
                  <c:v>495.4999999996939</c:v>
                </c:pt>
                <c:pt idx="49551">
                  <c:v>495.5099999996939</c:v>
                </c:pt>
                <c:pt idx="49552">
                  <c:v>495.519999999694</c:v>
                </c:pt>
                <c:pt idx="49553">
                  <c:v>495.5299999996939</c:v>
                </c:pt>
                <c:pt idx="49554">
                  <c:v>495.5399999996939</c:v>
                </c:pt>
                <c:pt idx="49555">
                  <c:v>495.549999999694</c:v>
                </c:pt>
                <c:pt idx="49556">
                  <c:v>495.559999999694</c:v>
                </c:pt>
                <c:pt idx="49557">
                  <c:v>495.5699999996939</c:v>
                </c:pt>
                <c:pt idx="49558">
                  <c:v>495.5799999996939</c:v>
                </c:pt>
                <c:pt idx="49559">
                  <c:v>495.589999999694</c:v>
                </c:pt>
                <c:pt idx="49560">
                  <c:v>495.5999999996939</c:v>
                </c:pt>
                <c:pt idx="49561">
                  <c:v>495.609999999694</c:v>
                </c:pt>
                <c:pt idx="49562">
                  <c:v>495.619999999694</c:v>
                </c:pt>
                <c:pt idx="49563">
                  <c:v>495.629999999694</c:v>
                </c:pt>
                <c:pt idx="49564">
                  <c:v>495.6399999996939</c:v>
                </c:pt>
                <c:pt idx="49565">
                  <c:v>495.649999999694</c:v>
                </c:pt>
                <c:pt idx="49566">
                  <c:v>495.659999999694</c:v>
                </c:pt>
                <c:pt idx="49567">
                  <c:v>495.669999999694</c:v>
                </c:pt>
                <c:pt idx="49568">
                  <c:v>495.679999999694</c:v>
                </c:pt>
                <c:pt idx="49569">
                  <c:v>495.689999999694</c:v>
                </c:pt>
                <c:pt idx="49570">
                  <c:v>495.6999999996939</c:v>
                </c:pt>
                <c:pt idx="49571">
                  <c:v>495.709999999694</c:v>
                </c:pt>
                <c:pt idx="49572">
                  <c:v>495.7199999996939</c:v>
                </c:pt>
                <c:pt idx="49573">
                  <c:v>495.7299999996939</c:v>
                </c:pt>
                <c:pt idx="49574">
                  <c:v>495.7399999996939</c:v>
                </c:pt>
                <c:pt idx="49575">
                  <c:v>495.749999999694</c:v>
                </c:pt>
                <c:pt idx="49576">
                  <c:v>495.7599999996939</c:v>
                </c:pt>
                <c:pt idx="49577">
                  <c:v>495.769999999694</c:v>
                </c:pt>
                <c:pt idx="49578">
                  <c:v>495.7799999996939</c:v>
                </c:pt>
                <c:pt idx="49579">
                  <c:v>495.7899999996939</c:v>
                </c:pt>
                <c:pt idx="49580">
                  <c:v>495.7999999996939</c:v>
                </c:pt>
                <c:pt idx="49581">
                  <c:v>495.809999999694</c:v>
                </c:pt>
                <c:pt idx="49582">
                  <c:v>495.8199999996939</c:v>
                </c:pt>
                <c:pt idx="49583">
                  <c:v>495.8299999996939</c:v>
                </c:pt>
                <c:pt idx="49584">
                  <c:v>495.839999999694</c:v>
                </c:pt>
                <c:pt idx="49585">
                  <c:v>495.849999999694</c:v>
                </c:pt>
                <c:pt idx="49586">
                  <c:v>495.859999999694</c:v>
                </c:pt>
                <c:pt idx="49587">
                  <c:v>495.869999999694</c:v>
                </c:pt>
                <c:pt idx="49588">
                  <c:v>495.879999999694</c:v>
                </c:pt>
                <c:pt idx="49589">
                  <c:v>495.8899999996939</c:v>
                </c:pt>
                <c:pt idx="49590">
                  <c:v>495.899999999694</c:v>
                </c:pt>
                <c:pt idx="49591">
                  <c:v>495.9099999996939</c:v>
                </c:pt>
                <c:pt idx="49592">
                  <c:v>495.9199999996929</c:v>
                </c:pt>
                <c:pt idx="49593">
                  <c:v>495.9299999996929</c:v>
                </c:pt>
                <c:pt idx="49594">
                  <c:v>495.9399999996929</c:v>
                </c:pt>
                <c:pt idx="49595">
                  <c:v>495.9499999996929</c:v>
                </c:pt>
                <c:pt idx="49596">
                  <c:v>495.959999999693</c:v>
                </c:pt>
                <c:pt idx="49597">
                  <c:v>495.969999999693</c:v>
                </c:pt>
                <c:pt idx="49598">
                  <c:v>495.979999999693</c:v>
                </c:pt>
                <c:pt idx="49599">
                  <c:v>495.9899999996929</c:v>
                </c:pt>
                <c:pt idx="49600">
                  <c:v>495.9999999996929</c:v>
                </c:pt>
                <c:pt idx="49601">
                  <c:v>496.0099999996929</c:v>
                </c:pt>
                <c:pt idx="49602">
                  <c:v>496.019999999693</c:v>
                </c:pt>
                <c:pt idx="49603">
                  <c:v>496.029999999693</c:v>
                </c:pt>
                <c:pt idx="49604">
                  <c:v>496.039999999693</c:v>
                </c:pt>
                <c:pt idx="49605">
                  <c:v>496.049999999693</c:v>
                </c:pt>
                <c:pt idx="49606">
                  <c:v>496.059999999693</c:v>
                </c:pt>
                <c:pt idx="49607">
                  <c:v>496.0699999996929</c:v>
                </c:pt>
                <c:pt idx="49608">
                  <c:v>496.0799999996929</c:v>
                </c:pt>
                <c:pt idx="49609">
                  <c:v>496.089999999693</c:v>
                </c:pt>
                <c:pt idx="49610">
                  <c:v>496.099999999693</c:v>
                </c:pt>
                <c:pt idx="49611">
                  <c:v>496.109999999693</c:v>
                </c:pt>
                <c:pt idx="49612">
                  <c:v>496.119999999693</c:v>
                </c:pt>
                <c:pt idx="49613">
                  <c:v>496.1299999996929</c:v>
                </c:pt>
                <c:pt idx="49614">
                  <c:v>496.1399999996929</c:v>
                </c:pt>
                <c:pt idx="49615">
                  <c:v>496.149999999693</c:v>
                </c:pt>
                <c:pt idx="49616">
                  <c:v>496.159999999693</c:v>
                </c:pt>
                <c:pt idx="49617">
                  <c:v>496.169999999693</c:v>
                </c:pt>
                <c:pt idx="49618">
                  <c:v>496.179999999693</c:v>
                </c:pt>
                <c:pt idx="49619">
                  <c:v>496.189999999693</c:v>
                </c:pt>
                <c:pt idx="49620">
                  <c:v>496.1999999996929</c:v>
                </c:pt>
                <c:pt idx="49621">
                  <c:v>496.209999999693</c:v>
                </c:pt>
                <c:pt idx="49622">
                  <c:v>496.219999999693</c:v>
                </c:pt>
                <c:pt idx="49623">
                  <c:v>496.229999999693</c:v>
                </c:pt>
                <c:pt idx="49624">
                  <c:v>496.2399999996929</c:v>
                </c:pt>
                <c:pt idx="49625">
                  <c:v>496.249999999693</c:v>
                </c:pt>
                <c:pt idx="49626">
                  <c:v>496.2599999996929</c:v>
                </c:pt>
                <c:pt idx="49627">
                  <c:v>496.269999999693</c:v>
                </c:pt>
                <c:pt idx="49628">
                  <c:v>496.279999999693</c:v>
                </c:pt>
                <c:pt idx="49629">
                  <c:v>496.289999999693</c:v>
                </c:pt>
                <c:pt idx="49630">
                  <c:v>496.2999999996929</c:v>
                </c:pt>
                <c:pt idx="49631">
                  <c:v>496.309999999693</c:v>
                </c:pt>
                <c:pt idx="49632">
                  <c:v>496.3199999996929</c:v>
                </c:pt>
                <c:pt idx="49633">
                  <c:v>496.3299999996929</c:v>
                </c:pt>
                <c:pt idx="49634">
                  <c:v>496.339999999693</c:v>
                </c:pt>
                <c:pt idx="49635">
                  <c:v>496.349999999693</c:v>
                </c:pt>
                <c:pt idx="49636">
                  <c:v>496.359999999693</c:v>
                </c:pt>
                <c:pt idx="49637">
                  <c:v>496.369999999693</c:v>
                </c:pt>
                <c:pt idx="49638">
                  <c:v>496.3799999996929</c:v>
                </c:pt>
                <c:pt idx="49639">
                  <c:v>496.3899999996929</c:v>
                </c:pt>
                <c:pt idx="49640">
                  <c:v>496.399999999693</c:v>
                </c:pt>
                <c:pt idx="49641">
                  <c:v>496.409999999693</c:v>
                </c:pt>
                <c:pt idx="49642">
                  <c:v>496.4199999996929</c:v>
                </c:pt>
                <c:pt idx="49643">
                  <c:v>496.4299999996929</c:v>
                </c:pt>
                <c:pt idx="49644">
                  <c:v>496.4399999996929</c:v>
                </c:pt>
                <c:pt idx="49645">
                  <c:v>496.4499999996929</c:v>
                </c:pt>
                <c:pt idx="49646">
                  <c:v>496.459999999693</c:v>
                </c:pt>
                <c:pt idx="49647">
                  <c:v>496.469999999693</c:v>
                </c:pt>
                <c:pt idx="49648">
                  <c:v>496.479999999693</c:v>
                </c:pt>
                <c:pt idx="49649">
                  <c:v>496.4899999996929</c:v>
                </c:pt>
                <c:pt idx="49650">
                  <c:v>496.4999999996929</c:v>
                </c:pt>
                <c:pt idx="49651">
                  <c:v>496.5099999996929</c:v>
                </c:pt>
                <c:pt idx="49652">
                  <c:v>496.519999999693</c:v>
                </c:pt>
                <c:pt idx="49653">
                  <c:v>496.529999999693</c:v>
                </c:pt>
                <c:pt idx="49654">
                  <c:v>496.539999999693</c:v>
                </c:pt>
                <c:pt idx="49655">
                  <c:v>496.549999999693</c:v>
                </c:pt>
                <c:pt idx="49656">
                  <c:v>496.559999999693</c:v>
                </c:pt>
                <c:pt idx="49657">
                  <c:v>496.5699999996929</c:v>
                </c:pt>
                <c:pt idx="49658">
                  <c:v>496.5799999996929</c:v>
                </c:pt>
                <c:pt idx="49659">
                  <c:v>496.589999999693</c:v>
                </c:pt>
                <c:pt idx="49660">
                  <c:v>496.599999999693</c:v>
                </c:pt>
                <c:pt idx="49661">
                  <c:v>496.609999999693</c:v>
                </c:pt>
                <c:pt idx="49662">
                  <c:v>496.619999999693</c:v>
                </c:pt>
                <c:pt idx="49663">
                  <c:v>496.6299999996929</c:v>
                </c:pt>
                <c:pt idx="49664">
                  <c:v>496.6399999996929</c:v>
                </c:pt>
                <c:pt idx="49665">
                  <c:v>496.649999999693</c:v>
                </c:pt>
                <c:pt idx="49666">
                  <c:v>496.659999999693</c:v>
                </c:pt>
                <c:pt idx="49667">
                  <c:v>496.669999999693</c:v>
                </c:pt>
                <c:pt idx="49668">
                  <c:v>496.679999999693</c:v>
                </c:pt>
                <c:pt idx="49669">
                  <c:v>496.689999999693</c:v>
                </c:pt>
                <c:pt idx="49670">
                  <c:v>496.6999999996929</c:v>
                </c:pt>
                <c:pt idx="49671">
                  <c:v>496.709999999693</c:v>
                </c:pt>
                <c:pt idx="49672">
                  <c:v>496.719999999693</c:v>
                </c:pt>
                <c:pt idx="49673">
                  <c:v>496.7299999996929</c:v>
                </c:pt>
                <c:pt idx="49674">
                  <c:v>496.7399999996929</c:v>
                </c:pt>
                <c:pt idx="49675">
                  <c:v>496.749999999693</c:v>
                </c:pt>
                <c:pt idx="49676">
                  <c:v>496.7599999996929</c:v>
                </c:pt>
                <c:pt idx="49677">
                  <c:v>496.769999999693</c:v>
                </c:pt>
                <c:pt idx="49678">
                  <c:v>496.779999999693</c:v>
                </c:pt>
                <c:pt idx="49679">
                  <c:v>496.789999999693</c:v>
                </c:pt>
                <c:pt idx="49680">
                  <c:v>496.7999999996929</c:v>
                </c:pt>
                <c:pt idx="49681">
                  <c:v>496.809999999693</c:v>
                </c:pt>
                <c:pt idx="49682">
                  <c:v>496.8199999996929</c:v>
                </c:pt>
                <c:pt idx="49683">
                  <c:v>496.8299999996929</c:v>
                </c:pt>
                <c:pt idx="49684">
                  <c:v>496.839999999693</c:v>
                </c:pt>
                <c:pt idx="49685">
                  <c:v>496.849999999693</c:v>
                </c:pt>
                <c:pt idx="49686">
                  <c:v>496.859999999693</c:v>
                </c:pt>
                <c:pt idx="49687">
                  <c:v>496.869999999693</c:v>
                </c:pt>
                <c:pt idx="49688">
                  <c:v>496.8799999996929</c:v>
                </c:pt>
                <c:pt idx="49689">
                  <c:v>496.8899999996929</c:v>
                </c:pt>
                <c:pt idx="49690">
                  <c:v>496.899999999693</c:v>
                </c:pt>
                <c:pt idx="49691">
                  <c:v>496.909999999693</c:v>
                </c:pt>
                <c:pt idx="49692">
                  <c:v>496.9199999996929</c:v>
                </c:pt>
                <c:pt idx="49693">
                  <c:v>496.9299999996929</c:v>
                </c:pt>
                <c:pt idx="49694">
                  <c:v>496.9399999996929</c:v>
                </c:pt>
                <c:pt idx="49695">
                  <c:v>496.9499999996929</c:v>
                </c:pt>
                <c:pt idx="49696">
                  <c:v>496.959999999693</c:v>
                </c:pt>
                <c:pt idx="49697">
                  <c:v>496.969999999693</c:v>
                </c:pt>
                <c:pt idx="49698">
                  <c:v>496.979999999693</c:v>
                </c:pt>
                <c:pt idx="49699">
                  <c:v>496.9899999996929</c:v>
                </c:pt>
                <c:pt idx="49700">
                  <c:v>496.9999999996929</c:v>
                </c:pt>
                <c:pt idx="49701">
                  <c:v>497.0099999996929</c:v>
                </c:pt>
                <c:pt idx="49702">
                  <c:v>497.0199999996919</c:v>
                </c:pt>
                <c:pt idx="49703">
                  <c:v>497.0299999996919</c:v>
                </c:pt>
                <c:pt idx="49704">
                  <c:v>497.039999999692</c:v>
                </c:pt>
                <c:pt idx="49705">
                  <c:v>497.049999999692</c:v>
                </c:pt>
                <c:pt idx="49706">
                  <c:v>497.059999999692</c:v>
                </c:pt>
                <c:pt idx="49707">
                  <c:v>497.069999999692</c:v>
                </c:pt>
                <c:pt idx="49708">
                  <c:v>497.0799999996919</c:v>
                </c:pt>
                <c:pt idx="49709">
                  <c:v>497.0899999996919</c:v>
                </c:pt>
                <c:pt idx="49710">
                  <c:v>497.099999999692</c:v>
                </c:pt>
                <c:pt idx="49711">
                  <c:v>497.109999999692</c:v>
                </c:pt>
                <c:pt idx="49712">
                  <c:v>497.119999999692</c:v>
                </c:pt>
                <c:pt idx="49713">
                  <c:v>497.129999999692</c:v>
                </c:pt>
                <c:pt idx="49714">
                  <c:v>497.139999999692</c:v>
                </c:pt>
                <c:pt idx="49715">
                  <c:v>497.149999999692</c:v>
                </c:pt>
                <c:pt idx="49716">
                  <c:v>497.159999999692</c:v>
                </c:pt>
                <c:pt idx="49717">
                  <c:v>497.169999999692</c:v>
                </c:pt>
                <c:pt idx="49718">
                  <c:v>497.179999999692</c:v>
                </c:pt>
                <c:pt idx="49719">
                  <c:v>497.189999999692</c:v>
                </c:pt>
                <c:pt idx="49720">
                  <c:v>497.199999999692</c:v>
                </c:pt>
                <c:pt idx="49721">
                  <c:v>497.2099999996919</c:v>
                </c:pt>
                <c:pt idx="49722">
                  <c:v>497.219999999692</c:v>
                </c:pt>
                <c:pt idx="49723">
                  <c:v>497.2299999996919</c:v>
                </c:pt>
                <c:pt idx="49724">
                  <c:v>497.2399999996919</c:v>
                </c:pt>
                <c:pt idx="49725">
                  <c:v>497.249999999692</c:v>
                </c:pt>
                <c:pt idx="49726">
                  <c:v>497.259999999692</c:v>
                </c:pt>
                <c:pt idx="49727">
                  <c:v>497.2699999996919</c:v>
                </c:pt>
                <c:pt idx="49728">
                  <c:v>497.2799999996919</c:v>
                </c:pt>
                <c:pt idx="49729">
                  <c:v>497.289999999692</c:v>
                </c:pt>
                <c:pt idx="49730">
                  <c:v>497.2999999996919</c:v>
                </c:pt>
                <c:pt idx="49731">
                  <c:v>497.309999999692</c:v>
                </c:pt>
                <c:pt idx="49732">
                  <c:v>497.319999999692</c:v>
                </c:pt>
                <c:pt idx="49733">
                  <c:v>497.3299999996919</c:v>
                </c:pt>
                <c:pt idx="49734">
                  <c:v>497.3399999996919</c:v>
                </c:pt>
                <c:pt idx="49735">
                  <c:v>497.349999999692</c:v>
                </c:pt>
                <c:pt idx="49736">
                  <c:v>497.359999999692</c:v>
                </c:pt>
                <c:pt idx="49737">
                  <c:v>497.369999999692</c:v>
                </c:pt>
                <c:pt idx="49738">
                  <c:v>497.379999999692</c:v>
                </c:pt>
                <c:pt idx="49739">
                  <c:v>497.389999999692</c:v>
                </c:pt>
                <c:pt idx="49740">
                  <c:v>497.3999999996919</c:v>
                </c:pt>
                <c:pt idx="49741">
                  <c:v>497.409999999692</c:v>
                </c:pt>
                <c:pt idx="49742">
                  <c:v>497.4199999996919</c:v>
                </c:pt>
                <c:pt idx="49743">
                  <c:v>497.4299999996919</c:v>
                </c:pt>
                <c:pt idx="49744">
                  <c:v>497.4399999996919</c:v>
                </c:pt>
                <c:pt idx="49745">
                  <c:v>497.449999999692</c:v>
                </c:pt>
                <c:pt idx="49746">
                  <c:v>497.4599999996919</c:v>
                </c:pt>
                <c:pt idx="49747">
                  <c:v>497.469999999692</c:v>
                </c:pt>
                <c:pt idx="49748">
                  <c:v>497.4799999996919</c:v>
                </c:pt>
                <c:pt idx="49749">
                  <c:v>497.4899999996919</c:v>
                </c:pt>
                <c:pt idx="49750">
                  <c:v>497.4999999996919</c:v>
                </c:pt>
                <c:pt idx="49751">
                  <c:v>497.509999999692</c:v>
                </c:pt>
                <c:pt idx="49752">
                  <c:v>497.5199999996919</c:v>
                </c:pt>
                <c:pt idx="49753">
                  <c:v>497.5299999996919</c:v>
                </c:pt>
                <c:pt idx="49754">
                  <c:v>497.539999999692</c:v>
                </c:pt>
                <c:pt idx="49755">
                  <c:v>497.549999999692</c:v>
                </c:pt>
                <c:pt idx="49756">
                  <c:v>497.559999999692</c:v>
                </c:pt>
                <c:pt idx="49757">
                  <c:v>497.569999999692</c:v>
                </c:pt>
                <c:pt idx="49758">
                  <c:v>497.5799999996919</c:v>
                </c:pt>
                <c:pt idx="49759">
                  <c:v>497.5899999996919</c:v>
                </c:pt>
                <c:pt idx="49760">
                  <c:v>497.599999999692</c:v>
                </c:pt>
                <c:pt idx="49761">
                  <c:v>497.609999999692</c:v>
                </c:pt>
                <c:pt idx="49762">
                  <c:v>497.619999999692</c:v>
                </c:pt>
                <c:pt idx="49763">
                  <c:v>497.629999999692</c:v>
                </c:pt>
                <c:pt idx="49764">
                  <c:v>497.639999999692</c:v>
                </c:pt>
                <c:pt idx="49765">
                  <c:v>497.649999999692</c:v>
                </c:pt>
                <c:pt idx="49766">
                  <c:v>497.659999999692</c:v>
                </c:pt>
                <c:pt idx="49767">
                  <c:v>497.669999999692</c:v>
                </c:pt>
                <c:pt idx="49768">
                  <c:v>497.679999999692</c:v>
                </c:pt>
                <c:pt idx="49769">
                  <c:v>497.689999999692</c:v>
                </c:pt>
                <c:pt idx="49770">
                  <c:v>497.699999999692</c:v>
                </c:pt>
                <c:pt idx="49771">
                  <c:v>497.7099999996919</c:v>
                </c:pt>
                <c:pt idx="49772">
                  <c:v>497.719999999692</c:v>
                </c:pt>
                <c:pt idx="49773">
                  <c:v>497.7299999996919</c:v>
                </c:pt>
                <c:pt idx="49774">
                  <c:v>497.7399999996919</c:v>
                </c:pt>
                <c:pt idx="49775">
                  <c:v>497.749999999692</c:v>
                </c:pt>
                <c:pt idx="49776">
                  <c:v>497.759999999692</c:v>
                </c:pt>
                <c:pt idx="49777">
                  <c:v>497.7699999996919</c:v>
                </c:pt>
                <c:pt idx="49778">
                  <c:v>497.7799999996919</c:v>
                </c:pt>
                <c:pt idx="49779">
                  <c:v>497.789999999692</c:v>
                </c:pt>
                <c:pt idx="49780">
                  <c:v>497.7999999996919</c:v>
                </c:pt>
                <c:pt idx="49781">
                  <c:v>497.809999999692</c:v>
                </c:pt>
                <c:pt idx="49782">
                  <c:v>497.819999999692</c:v>
                </c:pt>
                <c:pt idx="49783">
                  <c:v>497.8299999996919</c:v>
                </c:pt>
                <c:pt idx="49784">
                  <c:v>497.8399999996919</c:v>
                </c:pt>
                <c:pt idx="49785">
                  <c:v>497.849999999692</c:v>
                </c:pt>
                <c:pt idx="49786">
                  <c:v>497.859999999692</c:v>
                </c:pt>
                <c:pt idx="49787">
                  <c:v>497.869999999692</c:v>
                </c:pt>
                <c:pt idx="49788">
                  <c:v>497.879999999692</c:v>
                </c:pt>
                <c:pt idx="49789">
                  <c:v>497.889999999692</c:v>
                </c:pt>
                <c:pt idx="49790">
                  <c:v>497.8999999996919</c:v>
                </c:pt>
                <c:pt idx="49791">
                  <c:v>497.909999999692</c:v>
                </c:pt>
                <c:pt idx="49792">
                  <c:v>497.9199999996919</c:v>
                </c:pt>
                <c:pt idx="49793">
                  <c:v>497.9299999996919</c:v>
                </c:pt>
                <c:pt idx="49794">
                  <c:v>497.9399999996919</c:v>
                </c:pt>
                <c:pt idx="49795">
                  <c:v>497.949999999692</c:v>
                </c:pt>
                <c:pt idx="49796">
                  <c:v>497.9599999996919</c:v>
                </c:pt>
                <c:pt idx="49797">
                  <c:v>497.969999999692</c:v>
                </c:pt>
                <c:pt idx="49798">
                  <c:v>497.9799999996919</c:v>
                </c:pt>
                <c:pt idx="49799">
                  <c:v>497.9899999996919</c:v>
                </c:pt>
                <c:pt idx="49800">
                  <c:v>497.9999999996919</c:v>
                </c:pt>
                <c:pt idx="49801">
                  <c:v>498.009999999692</c:v>
                </c:pt>
                <c:pt idx="49802">
                  <c:v>498.0199999996919</c:v>
                </c:pt>
                <c:pt idx="49803">
                  <c:v>498.0299999996919</c:v>
                </c:pt>
                <c:pt idx="49804">
                  <c:v>498.039999999692</c:v>
                </c:pt>
                <c:pt idx="49805">
                  <c:v>498.049999999692</c:v>
                </c:pt>
                <c:pt idx="49806">
                  <c:v>498.059999999692</c:v>
                </c:pt>
                <c:pt idx="49807">
                  <c:v>498.069999999692</c:v>
                </c:pt>
                <c:pt idx="49808">
                  <c:v>498.0799999996919</c:v>
                </c:pt>
                <c:pt idx="49809">
                  <c:v>498.0899999996919</c:v>
                </c:pt>
                <c:pt idx="49810">
                  <c:v>498.099999999692</c:v>
                </c:pt>
                <c:pt idx="49811">
                  <c:v>498.109999999692</c:v>
                </c:pt>
                <c:pt idx="49812">
                  <c:v>498.119999999691</c:v>
                </c:pt>
                <c:pt idx="49813">
                  <c:v>498.129999999691</c:v>
                </c:pt>
                <c:pt idx="49814">
                  <c:v>498.139999999691</c:v>
                </c:pt>
                <c:pt idx="49815">
                  <c:v>498.149999999691</c:v>
                </c:pt>
                <c:pt idx="49816">
                  <c:v>498.159999999691</c:v>
                </c:pt>
                <c:pt idx="49817">
                  <c:v>498.169999999691</c:v>
                </c:pt>
                <c:pt idx="49818">
                  <c:v>498.179999999691</c:v>
                </c:pt>
                <c:pt idx="49819">
                  <c:v>498.189999999691</c:v>
                </c:pt>
                <c:pt idx="49820">
                  <c:v>498.199999999691</c:v>
                </c:pt>
                <c:pt idx="49821">
                  <c:v>498.2099999996909</c:v>
                </c:pt>
                <c:pt idx="49822">
                  <c:v>498.219999999691</c:v>
                </c:pt>
                <c:pt idx="49823">
                  <c:v>498.229999999691</c:v>
                </c:pt>
                <c:pt idx="49824">
                  <c:v>498.239999999691</c:v>
                </c:pt>
                <c:pt idx="49825">
                  <c:v>498.249999999691</c:v>
                </c:pt>
                <c:pt idx="49826">
                  <c:v>498.259999999691</c:v>
                </c:pt>
                <c:pt idx="49827">
                  <c:v>498.2699999996909</c:v>
                </c:pt>
                <c:pt idx="49828">
                  <c:v>498.2799999996909</c:v>
                </c:pt>
                <c:pt idx="49829">
                  <c:v>498.289999999691</c:v>
                </c:pt>
                <c:pt idx="49830">
                  <c:v>498.299999999691</c:v>
                </c:pt>
                <c:pt idx="49831">
                  <c:v>498.309999999691</c:v>
                </c:pt>
                <c:pt idx="49832">
                  <c:v>498.319999999691</c:v>
                </c:pt>
                <c:pt idx="49833">
                  <c:v>498.3299999996909</c:v>
                </c:pt>
                <c:pt idx="49834">
                  <c:v>498.3399999996909</c:v>
                </c:pt>
                <c:pt idx="49835">
                  <c:v>498.349999999691</c:v>
                </c:pt>
                <c:pt idx="49836">
                  <c:v>498.359999999691</c:v>
                </c:pt>
                <c:pt idx="49837">
                  <c:v>498.369999999691</c:v>
                </c:pt>
                <c:pt idx="49838">
                  <c:v>498.379999999691</c:v>
                </c:pt>
                <c:pt idx="49839">
                  <c:v>498.389999999691</c:v>
                </c:pt>
                <c:pt idx="49840">
                  <c:v>498.3999999996909</c:v>
                </c:pt>
                <c:pt idx="49841">
                  <c:v>498.409999999691</c:v>
                </c:pt>
                <c:pt idx="49842">
                  <c:v>498.419999999691</c:v>
                </c:pt>
                <c:pt idx="49843">
                  <c:v>498.4299999996909</c:v>
                </c:pt>
                <c:pt idx="49844">
                  <c:v>498.4399999996909</c:v>
                </c:pt>
                <c:pt idx="49845">
                  <c:v>498.449999999691</c:v>
                </c:pt>
                <c:pt idx="49846">
                  <c:v>498.4599999996909</c:v>
                </c:pt>
                <c:pt idx="49847">
                  <c:v>498.469999999691</c:v>
                </c:pt>
                <c:pt idx="49848">
                  <c:v>498.479999999691</c:v>
                </c:pt>
                <c:pt idx="49849">
                  <c:v>498.489999999691</c:v>
                </c:pt>
                <c:pt idx="49850">
                  <c:v>498.4999999996909</c:v>
                </c:pt>
                <c:pt idx="49851">
                  <c:v>498.509999999691</c:v>
                </c:pt>
                <c:pt idx="49852">
                  <c:v>498.5199999996909</c:v>
                </c:pt>
                <c:pt idx="49853">
                  <c:v>498.5299999996909</c:v>
                </c:pt>
                <c:pt idx="49854">
                  <c:v>498.539999999691</c:v>
                </c:pt>
                <c:pt idx="49855">
                  <c:v>498.549999999691</c:v>
                </c:pt>
                <c:pt idx="49856">
                  <c:v>498.559999999691</c:v>
                </c:pt>
                <c:pt idx="49857">
                  <c:v>498.569999999691</c:v>
                </c:pt>
                <c:pt idx="49858">
                  <c:v>498.5799999996909</c:v>
                </c:pt>
                <c:pt idx="49859">
                  <c:v>498.5899999996909</c:v>
                </c:pt>
                <c:pt idx="49860">
                  <c:v>498.599999999691</c:v>
                </c:pt>
                <c:pt idx="49861">
                  <c:v>498.609999999691</c:v>
                </c:pt>
                <c:pt idx="49862">
                  <c:v>498.619999999691</c:v>
                </c:pt>
                <c:pt idx="49863">
                  <c:v>498.629999999691</c:v>
                </c:pt>
                <c:pt idx="49864">
                  <c:v>498.639999999691</c:v>
                </c:pt>
                <c:pt idx="49865">
                  <c:v>498.649999999691</c:v>
                </c:pt>
                <c:pt idx="49866">
                  <c:v>498.659999999691</c:v>
                </c:pt>
                <c:pt idx="49867">
                  <c:v>498.669999999691</c:v>
                </c:pt>
                <c:pt idx="49868">
                  <c:v>498.679999999691</c:v>
                </c:pt>
                <c:pt idx="49869">
                  <c:v>498.689999999691</c:v>
                </c:pt>
                <c:pt idx="49870">
                  <c:v>498.699999999691</c:v>
                </c:pt>
                <c:pt idx="49871">
                  <c:v>498.7099999996909</c:v>
                </c:pt>
                <c:pt idx="49872">
                  <c:v>498.719999999691</c:v>
                </c:pt>
                <c:pt idx="49873">
                  <c:v>498.729999999691</c:v>
                </c:pt>
                <c:pt idx="49874">
                  <c:v>498.739999999691</c:v>
                </c:pt>
                <c:pt idx="49875">
                  <c:v>498.749999999691</c:v>
                </c:pt>
                <c:pt idx="49876">
                  <c:v>498.759999999691</c:v>
                </c:pt>
                <c:pt idx="49877">
                  <c:v>498.7699999996909</c:v>
                </c:pt>
                <c:pt idx="49878">
                  <c:v>498.7799999996909</c:v>
                </c:pt>
                <c:pt idx="49879">
                  <c:v>498.789999999691</c:v>
                </c:pt>
                <c:pt idx="49880">
                  <c:v>498.799999999691</c:v>
                </c:pt>
                <c:pt idx="49881">
                  <c:v>498.809999999691</c:v>
                </c:pt>
                <c:pt idx="49882">
                  <c:v>498.819999999691</c:v>
                </c:pt>
                <c:pt idx="49883">
                  <c:v>498.8299999996909</c:v>
                </c:pt>
                <c:pt idx="49884">
                  <c:v>498.8399999996909</c:v>
                </c:pt>
                <c:pt idx="49885">
                  <c:v>498.849999999691</c:v>
                </c:pt>
                <c:pt idx="49886">
                  <c:v>498.859999999691</c:v>
                </c:pt>
                <c:pt idx="49887">
                  <c:v>498.869999999691</c:v>
                </c:pt>
                <c:pt idx="49888">
                  <c:v>498.879999999691</c:v>
                </c:pt>
                <c:pt idx="49889">
                  <c:v>498.889999999691</c:v>
                </c:pt>
                <c:pt idx="49890">
                  <c:v>498.8999999996909</c:v>
                </c:pt>
                <c:pt idx="49891">
                  <c:v>498.909999999691</c:v>
                </c:pt>
                <c:pt idx="49892">
                  <c:v>498.919999999691</c:v>
                </c:pt>
                <c:pt idx="49893">
                  <c:v>498.9299999996909</c:v>
                </c:pt>
                <c:pt idx="49894">
                  <c:v>498.9399999996909</c:v>
                </c:pt>
                <c:pt idx="49895">
                  <c:v>498.949999999691</c:v>
                </c:pt>
                <c:pt idx="49896">
                  <c:v>498.9599999996909</c:v>
                </c:pt>
                <c:pt idx="49897">
                  <c:v>498.969999999691</c:v>
                </c:pt>
                <c:pt idx="49898">
                  <c:v>498.979999999691</c:v>
                </c:pt>
                <c:pt idx="49899">
                  <c:v>498.989999999691</c:v>
                </c:pt>
                <c:pt idx="49900">
                  <c:v>498.9999999996909</c:v>
                </c:pt>
                <c:pt idx="49901">
                  <c:v>499.009999999691</c:v>
                </c:pt>
                <c:pt idx="49902">
                  <c:v>499.0199999996909</c:v>
                </c:pt>
                <c:pt idx="49903">
                  <c:v>499.0299999996909</c:v>
                </c:pt>
                <c:pt idx="49904">
                  <c:v>499.039999999691</c:v>
                </c:pt>
                <c:pt idx="49905">
                  <c:v>499.049999999691</c:v>
                </c:pt>
                <c:pt idx="49906">
                  <c:v>499.059999999691</c:v>
                </c:pt>
                <c:pt idx="49907">
                  <c:v>499.069999999691</c:v>
                </c:pt>
                <c:pt idx="49908">
                  <c:v>499.0799999996909</c:v>
                </c:pt>
                <c:pt idx="49909">
                  <c:v>499.0899999996909</c:v>
                </c:pt>
                <c:pt idx="49910">
                  <c:v>499.099999999691</c:v>
                </c:pt>
                <c:pt idx="49911">
                  <c:v>499.109999999691</c:v>
                </c:pt>
                <c:pt idx="49912">
                  <c:v>499.119999999691</c:v>
                </c:pt>
                <c:pt idx="49913">
                  <c:v>499.129999999691</c:v>
                </c:pt>
                <c:pt idx="49914">
                  <c:v>499.139999999691</c:v>
                </c:pt>
                <c:pt idx="49915">
                  <c:v>499.149999999691</c:v>
                </c:pt>
                <c:pt idx="49916">
                  <c:v>499.159999999691</c:v>
                </c:pt>
                <c:pt idx="49917">
                  <c:v>499.169999999691</c:v>
                </c:pt>
                <c:pt idx="49918">
                  <c:v>499.179999999691</c:v>
                </c:pt>
                <c:pt idx="49919">
                  <c:v>499.189999999691</c:v>
                </c:pt>
                <c:pt idx="49920">
                  <c:v>499.199999999691</c:v>
                </c:pt>
                <c:pt idx="49921">
                  <c:v>499.2099999996909</c:v>
                </c:pt>
                <c:pt idx="49922">
                  <c:v>499.2199999996899</c:v>
                </c:pt>
                <c:pt idx="49923">
                  <c:v>499.2299999996899</c:v>
                </c:pt>
                <c:pt idx="49924">
                  <c:v>499.2399999996899</c:v>
                </c:pt>
                <c:pt idx="49925">
                  <c:v>499.2499999996899</c:v>
                </c:pt>
                <c:pt idx="49926">
                  <c:v>499.25999999969</c:v>
                </c:pt>
                <c:pt idx="49927">
                  <c:v>499.26999999969</c:v>
                </c:pt>
                <c:pt idx="49928">
                  <c:v>499.2799999996899</c:v>
                </c:pt>
                <c:pt idx="49929">
                  <c:v>499.2899999996899</c:v>
                </c:pt>
                <c:pt idx="49930">
                  <c:v>499.2999999996899</c:v>
                </c:pt>
                <c:pt idx="49931">
                  <c:v>499.3099999996899</c:v>
                </c:pt>
                <c:pt idx="49932">
                  <c:v>499.31999999969</c:v>
                </c:pt>
                <c:pt idx="49933">
                  <c:v>499.32999999969</c:v>
                </c:pt>
                <c:pt idx="49934">
                  <c:v>499.33999999969</c:v>
                </c:pt>
                <c:pt idx="49935">
                  <c:v>499.34999999969</c:v>
                </c:pt>
                <c:pt idx="49936">
                  <c:v>499.35999999969</c:v>
                </c:pt>
                <c:pt idx="49937">
                  <c:v>499.3699999996899</c:v>
                </c:pt>
                <c:pt idx="49938">
                  <c:v>499.37999999969</c:v>
                </c:pt>
                <c:pt idx="49939">
                  <c:v>499.38999999969</c:v>
                </c:pt>
                <c:pt idx="49940">
                  <c:v>499.39999999969</c:v>
                </c:pt>
                <c:pt idx="49941">
                  <c:v>499.4099999996899</c:v>
                </c:pt>
                <c:pt idx="49942">
                  <c:v>499.4199999996899</c:v>
                </c:pt>
                <c:pt idx="49943">
                  <c:v>499.4299999996899</c:v>
                </c:pt>
                <c:pt idx="49944">
                  <c:v>499.4399999996899</c:v>
                </c:pt>
                <c:pt idx="49945">
                  <c:v>499.44999999969</c:v>
                </c:pt>
                <c:pt idx="49946">
                  <c:v>499.45999999969</c:v>
                </c:pt>
                <c:pt idx="49947">
                  <c:v>499.4699999996899</c:v>
                </c:pt>
                <c:pt idx="49948">
                  <c:v>499.4799999996899</c:v>
                </c:pt>
                <c:pt idx="49949">
                  <c:v>499.4899999996899</c:v>
                </c:pt>
                <c:pt idx="49950">
                  <c:v>499.4999999996899</c:v>
                </c:pt>
                <c:pt idx="49951">
                  <c:v>499.50999999969</c:v>
                </c:pt>
                <c:pt idx="49952">
                  <c:v>499.51999999969</c:v>
                </c:pt>
                <c:pt idx="49953">
                  <c:v>499.5299999996899</c:v>
                </c:pt>
                <c:pt idx="49954">
                  <c:v>499.5399999996899</c:v>
                </c:pt>
                <c:pt idx="49955">
                  <c:v>499.54999999969</c:v>
                </c:pt>
                <c:pt idx="49956">
                  <c:v>499.5599999996899</c:v>
                </c:pt>
                <c:pt idx="49957">
                  <c:v>499.56999999969</c:v>
                </c:pt>
                <c:pt idx="49958">
                  <c:v>499.57999999969</c:v>
                </c:pt>
                <c:pt idx="49959">
                  <c:v>499.58999999969</c:v>
                </c:pt>
                <c:pt idx="49960">
                  <c:v>499.5999999996899</c:v>
                </c:pt>
                <c:pt idx="49961">
                  <c:v>499.60999999969</c:v>
                </c:pt>
                <c:pt idx="49962">
                  <c:v>499.6199999996899</c:v>
                </c:pt>
                <c:pt idx="49963">
                  <c:v>499.62999999969</c:v>
                </c:pt>
                <c:pt idx="49964">
                  <c:v>499.63999999969</c:v>
                </c:pt>
                <c:pt idx="49965">
                  <c:v>499.64999999969</c:v>
                </c:pt>
                <c:pt idx="49966">
                  <c:v>499.65999999969</c:v>
                </c:pt>
                <c:pt idx="49967">
                  <c:v>499.66999999969</c:v>
                </c:pt>
                <c:pt idx="49968">
                  <c:v>499.6799999996899</c:v>
                </c:pt>
                <c:pt idx="49969">
                  <c:v>499.6899999996899</c:v>
                </c:pt>
                <c:pt idx="49970">
                  <c:v>499.69999999969</c:v>
                </c:pt>
                <c:pt idx="49971">
                  <c:v>499.70999999969</c:v>
                </c:pt>
                <c:pt idx="49972">
                  <c:v>499.7199999996899</c:v>
                </c:pt>
                <c:pt idx="49973">
                  <c:v>499.7299999996899</c:v>
                </c:pt>
                <c:pt idx="49974">
                  <c:v>499.7399999996899</c:v>
                </c:pt>
                <c:pt idx="49975">
                  <c:v>499.7499999996899</c:v>
                </c:pt>
                <c:pt idx="49976">
                  <c:v>499.75999999969</c:v>
                </c:pt>
                <c:pt idx="49977">
                  <c:v>499.76999999969</c:v>
                </c:pt>
                <c:pt idx="49978">
                  <c:v>499.7799999996899</c:v>
                </c:pt>
                <c:pt idx="49979">
                  <c:v>499.7899999996899</c:v>
                </c:pt>
                <c:pt idx="49980">
                  <c:v>499.7999999996899</c:v>
                </c:pt>
                <c:pt idx="49981">
                  <c:v>499.8099999996899</c:v>
                </c:pt>
                <c:pt idx="49982">
                  <c:v>499.81999999969</c:v>
                </c:pt>
                <c:pt idx="49983">
                  <c:v>499.82999999969</c:v>
                </c:pt>
                <c:pt idx="49984">
                  <c:v>499.83999999969</c:v>
                </c:pt>
                <c:pt idx="49985">
                  <c:v>499.84999999969</c:v>
                </c:pt>
                <c:pt idx="49986">
                  <c:v>499.85999999969</c:v>
                </c:pt>
                <c:pt idx="49987">
                  <c:v>499.8699999996899</c:v>
                </c:pt>
                <c:pt idx="49988">
                  <c:v>499.87999999969</c:v>
                </c:pt>
                <c:pt idx="49989">
                  <c:v>499.88999999969</c:v>
                </c:pt>
                <c:pt idx="49990">
                  <c:v>499.89999999969</c:v>
                </c:pt>
                <c:pt idx="49991">
                  <c:v>499.9099999996899</c:v>
                </c:pt>
                <c:pt idx="49992">
                  <c:v>499.9199999996899</c:v>
                </c:pt>
                <c:pt idx="49993">
                  <c:v>499.9299999996899</c:v>
                </c:pt>
                <c:pt idx="49994">
                  <c:v>499.9399999996899</c:v>
                </c:pt>
                <c:pt idx="49995">
                  <c:v>499.94999999969</c:v>
                </c:pt>
                <c:pt idx="49996">
                  <c:v>499.95999999969</c:v>
                </c:pt>
                <c:pt idx="49997">
                  <c:v>499.9699999996899</c:v>
                </c:pt>
                <c:pt idx="49998">
                  <c:v>499.9799999996899</c:v>
                </c:pt>
                <c:pt idx="49999">
                  <c:v>499.9899999996899</c:v>
                </c:pt>
                <c:pt idx="50000">
                  <c:v>499.9999999996899</c:v>
                </c:pt>
              </c:numCache>
            </c:numRef>
          </c:xVal>
          <c:yVal>
            <c:numRef>
              <c:f>'E:\programing_project\Python\projects\sample\bouy\[log_k1-0.00000160_k2-0.00006700.xlsx]log_k1-0.00000160_k2-0.00006800'!$B$1:$B$50001</c:f>
              <c:numCache>
                <c:formatCode>General</c:formatCode>
                <c:ptCount val="50001"/>
                <c:pt idx="0">
                  <c:v>0.0</c:v>
                </c:pt>
                <c:pt idx="1">
                  <c:v>8.11440000000002E-7</c:v>
                </c:pt>
                <c:pt idx="2">
                  <c:v>2.43404009933523E-6</c:v>
                </c:pt>
                <c:pt idx="3">
                  <c:v>4.86752042804727E-6</c:v>
                </c:pt>
                <c:pt idx="4">
                  <c:v>8.1116011468961E-6</c:v>
                </c:pt>
                <c:pt idx="5">
                  <c:v>1.21660024473723E-5</c:v>
                </c:pt>
                <c:pt idx="6">
                  <c:v>1.70304445517091E-5</c:v>
                </c:pt>
                <c:pt idx="7">
                  <c:v>2.27046477128945E-5</c:v>
                </c:pt>
                <c:pt idx="8">
                  <c:v>2.91883322146835E-5</c:v>
                </c:pt>
                <c:pt idx="9">
                  <c:v>3.64812183716097E-5</c:v>
                </c:pt>
                <c:pt idx="10">
                  <c:v>4.45830265289982E-5</c:v>
                </c:pt>
                <c:pt idx="11">
                  <c:v>5.34934770629767E-5</c:v>
                </c:pt>
                <c:pt idx="12">
                  <c:v>6.32122903804885E-5</c:v>
                </c:pt>
                <c:pt idx="13">
                  <c:v>7.37391869193039E-5</c:v>
                </c:pt>
                <c:pt idx="14">
                  <c:v>8.50738871480326E-5</c:v>
                </c:pt>
                <c:pt idx="15">
                  <c:v>9.72161115661355E-5</c:v>
                </c:pt>
                <c:pt idx="16">
                  <c:v>0.000110165580703936</c:v>
                </c:pt>
                <c:pt idx="17">
                  <c:v>0.000123922015122636</c:v>
                </c:pt>
                <c:pt idx="18">
                  <c:v>0.000138485135414322</c:v>
                </c:pt>
                <c:pt idx="19">
                  <c:v>0.000153854662201979</c:v>
                </c:pt>
                <c:pt idx="20">
                  <c:v>0.000170030316139507</c:v>
                </c:pt>
                <c:pt idx="21">
                  <c:v>0.000187011817911726</c:v>
                </c:pt>
                <c:pt idx="22">
                  <c:v>0.000204798888234395</c:v>
                </c:pt>
                <c:pt idx="23">
                  <c:v>0.000223391247854216</c:v>
                </c:pt>
                <c:pt idx="24">
                  <c:v>0.000242788617548855</c:v>
                </c:pt>
                <c:pt idx="25">
                  <c:v>0.000262990718126947</c:v>
                </c:pt>
                <c:pt idx="26">
                  <c:v>0.000283997270428111</c:v>
                </c:pt>
                <c:pt idx="27">
                  <c:v>0.00030580799532296</c:v>
                </c:pt>
                <c:pt idx="28">
                  <c:v>0.000328422613713117</c:v>
                </c:pt>
                <c:pt idx="29">
                  <c:v>0.000351840846531222</c:v>
                </c:pt>
                <c:pt idx="30">
                  <c:v>0.000376062414740947</c:v>
                </c:pt>
                <c:pt idx="31">
                  <c:v>0.000401087039337008</c:v>
                </c:pt>
                <c:pt idx="32">
                  <c:v>0.000426914441345174</c:v>
                </c:pt>
                <c:pt idx="33">
                  <c:v>0.000453544341822284</c:v>
                </c:pt>
                <c:pt idx="34">
                  <c:v>0.000480976461856253</c:v>
                </c:pt>
                <c:pt idx="35">
                  <c:v>0.000509210522566089</c:v>
                </c:pt>
                <c:pt idx="36">
                  <c:v>0.000538246245101902</c:v>
                </c:pt>
                <c:pt idx="37">
                  <c:v>0.000568083350644916</c:v>
                </c:pt>
                <c:pt idx="38">
                  <c:v>0.000598721560407484</c:v>
                </c:pt>
                <c:pt idx="39">
                  <c:v>0.000630160595633094</c:v>
                </c:pt>
                <c:pt idx="40">
                  <c:v>0.000662400177596386</c:v>
                </c:pt>
                <c:pt idx="41">
                  <c:v>0.000695440027603164</c:v>
                </c:pt>
                <c:pt idx="42">
                  <c:v>0.000729279866990402</c:v>
                </c:pt>
                <c:pt idx="43">
                  <c:v>0.000763919417126265</c:v>
                </c:pt>
                <c:pt idx="44">
                  <c:v>0.000799358399410111</c:v>
                </c:pt>
                <c:pt idx="45">
                  <c:v>0.000835596535272511</c:v>
                </c:pt>
                <c:pt idx="46">
                  <c:v>0.000872633546175257</c:v>
                </c:pt>
                <c:pt idx="47">
                  <c:v>0.000910469153611371</c:v>
                </c:pt>
                <c:pt idx="48">
                  <c:v>0.000949103079105125</c:v>
                </c:pt>
                <c:pt idx="49">
                  <c:v>0.000988535044212045</c:v>
                </c:pt>
                <c:pt idx="50">
                  <c:v>0.00102876477051892</c:v>
                </c:pt>
                <c:pt idx="51">
                  <c:v>0.00106979197964384</c:v>
                </c:pt>
                <c:pt idx="52">
                  <c:v>0.00111161639323617</c:v>
                </c:pt>
                <c:pt idx="53">
                  <c:v>0.00115423773297657</c:v>
                </c:pt>
                <c:pt idx="54">
                  <c:v>0.00119765572057705</c:v>
                </c:pt>
                <c:pt idx="55">
                  <c:v>0.0012418700777809</c:v>
                </c:pt>
                <c:pt idx="56">
                  <c:v>0.0012868805263628</c:v>
                </c:pt>
                <c:pt idx="57">
                  <c:v>0.00133268678812875</c:v>
                </c:pt>
                <c:pt idx="58">
                  <c:v>0.00137928858491611</c:v>
                </c:pt>
                <c:pt idx="59">
                  <c:v>0.00142668563859364</c:v>
                </c:pt>
                <c:pt idx="60">
                  <c:v>0.00147487767106146</c:v>
                </c:pt>
                <c:pt idx="61">
                  <c:v>0.00152386440425111</c:v>
                </c:pt>
                <c:pt idx="62">
                  <c:v>0.00157364556012552</c:v>
                </c:pt>
                <c:pt idx="63">
                  <c:v>0.00162422086067906</c:v>
                </c:pt>
                <c:pt idx="64">
                  <c:v>0.00167559002793752</c:v>
                </c:pt>
                <c:pt idx="65">
                  <c:v>0.00172775278395815</c:v>
                </c:pt>
                <c:pt idx="66">
                  <c:v>0.00178070885082964</c:v>
                </c:pt>
                <c:pt idx="67">
                  <c:v>0.00183445795067216</c:v>
                </c:pt>
                <c:pt idx="68">
                  <c:v>0.00188899980563735</c:v>
                </c:pt>
                <c:pt idx="69">
                  <c:v>0.00194433413790835</c:v>
                </c:pt>
                <c:pt idx="70">
                  <c:v>0.00200046066969981</c:v>
                </c:pt>
                <c:pt idx="71">
                  <c:v>0.00205737912325788</c:v>
                </c:pt>
                <c:pt idx="72">
                  <c:v>0.00211508922086025</c:v>
                </c:pt>
                <c:pt idx="73">
                  <c:v>0.00217359068481613</c:v>
                </c:pt>
                <c:pt idx="74">
                  <c:v>0.00223288323746632</c:v>
                </c:pt>
                <c:pt idx="75">
                  <c:v>0.00229296660118313</c:v>
                </c:pt>
                <c:pt idx="76">
                  <c:v>0.00235384049837049</c:v>
                </c:pt>
                <c:pt idx="77">
                  <c:v>0.00241550465146388</c:v>
                </c:pt>
                <c:pt idx="78">
                  <c:v>0.00247795878293039</c:v>
                </c:pt>
                <c:pt idx="79">
                  <c:v>0.00254120261526873</c:v>
                </c:pt>
                <c:pt idx="80">
                  <c:v>0.00260523587100922</c:v>
                </c:pt>
                <c:pt idx="81">
                  <c:v>0.00267005827271381</c:v>
                </c:pt>
                <c:pt idx="82">
                  <c:v>0.0027356695429761</c:v>
                </c:pt>
                <c:pt idx="83">
                  <c:v>0.00280206940442133</c:v>
                </c:pt>
                <c:pt idx="84">
                  <c:v>0.00286925757970642</c:v>
                </c:pt>
                <c:pt idx="85">
                  <c:v>0.00293723379151997</c:v>
                </c:pt>
                <c:pt idx="86">
                  <c:v>0.00300599776258226</c:v>
                </c:pt>
                <c:pt idx="87">
                  <c:v>0.00307554921564528</c:v>
                </c:pt>
                <c:pt idx="88">
                  <c:v>0.00314588787349273</c:v>
                </c:pt>
                <c:pt idx="89">
                  <c:v>0.00321701345894003</c:v>
                </c:pt>
                <c:pt idx="90">
                  <c:v>0.00328892569483434</c:v>
                </c:pt>
                <c:pt idx="91">
                  <c:v>0.00336162430405457</c:v>
                </c:pt>
                <c:pt idx="92">
                  <c:v>0.00343510900951139</c:v>
                </c:pt>
                <c:pt idx="93">
                  <c:v>0.00350937953414723</c:v>
                </c:pt>
                <c:pt idx="94">
                  <c:v>0.0035844356009363</c:v>
                </c:pt>
                <c:pt idx="95">
                  <c:v>0.00366027693288463</c:v>
                </c:pt>
                <c:pt idx="96">
                  <c:v>0.00373690325303003</c:v>
                </c:pt>
                <c:pt idx="97">
                  <c:v>0.00381431428444214</c:v>
                </c:pt>
                <c:pt idx="98">
                  <c:v>0.00389250975022241</c:v>
                </c:pt>
                <c:pt idx="99">
                  <c:v>0.00397148937350415</c:v>
                </c:pt>
                <c:pt idx="100">
                  <c:v>0.00405125287745251</c:v>
                </c:pt>
                <c:pt idx="101">
                  <c:v>0.00413179998526451</c:v>
                </c:pt>
                <c:pt idx="102">
                  <c:v>0.00421313042016904</c:v>
                </c:pt>
                <c:pt idx="103">
                  <c:v>0.00429524390542687</c:v>
                </c:pt>
                <c:pt idx="104">
                  <c:v>0.00437814016433068</c:v>
                </c:pt>
                <c:pt idx="105">
                  <c:v>0.00446181892020504</c:v>
                </c:pt>
                <c:pt idx="106">
                  <c:v>0.00454627989640646</c:v>
                </c:pt>
                <c:pt idx="107">
                  <c:v>0.00463152281632337</c:v>
                </c:pt>
                <c:pt idx="108">
                  <c:v>0.00471754740337614</c:v>
                </c:pt>
                <c:pt idx="109">
                  <c:v>0.00480435338101711</c:v>
                </c:pt>
                <c:pt idx="110">
                  <c:v>0.00489194047273056</c:v>
                </c:pt>
                <c:pt idx="111">
                  <c:v>0.00498030840203278</c:v>
                </c:pt>
                <c:pt idx="112">
                  <c:v>0.00506945689247201</c:v>
                </c:pt>
                <c:pt idx="113">
                  <c:v>0.00515938566762853</c:v>
                </c:pt>
                <c:pt idx="114">
                  <c:v>0.0052500944511146</c:v>
                </c:pt>
                <c:pt idx="115">
                  <c:v>0.00534158296657451</c:v>
                </c:pt>
                <c:pt idx="116">
                  <c:v>0.00543385093768459</c:v>
                </c:pt>
                <c:pt idx="117">
                  <c:v>0.00552689808815322</c:v>
                </c:pt>
                <c:pt idx="118">
                  <c:v>0.00562072414172083</c:v>
                </c:pt>
                <c:pt idx="119">
                  <c:v>0.00571532882215991</c:v>
                </c:pt>
                <c:pt idx="120">
                  <c:v>0.00581071185327505</c:v>
                </c:pt>
                <c:pt idx="121">
                  <c:v>0.0059068729589029</c:v>
                </c:pt>
                <c:pt idx="122">
                  <c:v>0.00600381186291225</c:v>
                </c:pt>
                <c:pt idx="123">
                  <c:v>0.00610152828920398</c:v>
                </c:pt>
                <c:pt idx="124">
                  <c:v>0.00620002196171108</c:v>
                </c:pt>
                <c:pt idx="125">
                  <c:v>0.00629929260439872</c:v>
                </c:pt>
                <c:pt idx="126">
                  <c:v>0.00639933994126418</c:v>
                </c:pt>
                <c:pt idx="127">
                  <c:v>0.00650016369633692</c:v>
                </c:pt>
                <c:pt idx="128">
                  <c:v>0.00660176359367855</c:v>
                </c:pt>
                <c:pt idx="129">
                  <c:v>0.00670413935738287</c:v>
                </c:pt>
                <c:pt idx="130">
                  <c:v>0.00680729071157589</c:v>
                </c:pt>
                <c:pt idx="131">
                  <c:v>0.00691121738041581</c:v>
                </c:pt>
                <c:pt idx="132">
                  <c:v>0.00701591908809303</c:v>
                </c:pt>
                <c:pt idx="133">
                  <c:v>0.0071213955588302</c:v>
                </c:pt>
                <c:pt idx="134">
                  <c:v>0.00722764651688219</c:v>
                </c:pt>
                <c:pt idx="135">
                  <c:v>0.00733467168653614</c:v>
                </c:pt>
                <c:pt idx="136">
                  <c:v>0.00744247079211144</c:v>
                </c:pt>
                <c:pt idx="137">
                  <c:v>0.00755104355795974</c:v>
                </c:pt>
                <c:pt idx="138">
                  <c:v>0.00766038970846498</c:v>
                </c:pt>
                <c:pt idx="139">
                  <c:v>0.00777050896804341</c:v>
                </c:pt>
                <c:pt idx="140">
                  <c:v>0.00788140106114356</c:v>
                </c:pt>
                <c:pt idx="141">
                  <c:v>0.00799306571224629</c:v>
                </c:pt>
                <c:pt idx="142">
                  <c:v>0.00810550264586479</c:v>
                </c:pt>
                <c:pt idx="143">
                  <c:v>0.00821871158654458</c:v>
                </c:pt>
                <c:pt idx="144">
                  <c:v>0.00833269225886354</c:v>
                </c:pt>
                <c:pt idx="145">
                  <c:v>0.0084474443874319</c:v>
                </c:pt>
                <c:pt idx="146">
                  <c:v>0.00856296769689226</c:v>
                </c:pt>
                <c:pt idx="147">
                  <c:v>0.00867926191191964</c:v>
                </c:pt>
                <c:pt idx="148">
                  <c:v>0.00879632675722139</c:v>
                </c:pt>
                <c:pt idx="149">
                  <c:v>0.00891416195753734</c:v>
                </c:pt>
                <c:pt idx="150">
                  <c:v>0.00903276723763967</c:v>
                </c:pt>
                <c:pt idx="151">
                  <c:v>0.00915214232233303</c:v>
                </c:pt>
                <c:pt idx="152">
                  <c:v>0.00927228693645449</c:v>
                </c:pt>
                <c:pt idx="153">
                  <c:v>0.00939320080487359</c:v>
                </c:pt>
                <c:pt idx="154">
                  <c:v>0.00951488365249231</c:v>
                </c:pt>
                <c:pt idx="155">
                  <c:v>0.00963733520424512</c:v>
                </c:pt>
                <c:pt idx="156">
                  <c:v>0.00976055518509896</c:v>
                </c:pt>
                <c:pt idx="157">
                  <c:v>0.00988454332005328</c:v>
                </c:pt>
                <c:pt idx="158">
                  <c:v>0.01000929933414</c:v>
                </c:pt>
                <c:pt idx="159">
                  <c:v>0.0101348229524236</c:v>
                </c:pt>
                <c:pt idx="160">
                  <c:v>0.0102611139000011</c:v>
                </c:pt>
                <c:pt idx="161">
                  <c:v>0.010388171902002</c:v>
                </c:pt>
                <c:pt idx="162">
                  <c:v>0.0105159966835884</c:v>
                </c:pt>
                <c:pt idx="163">
                  <c:v>0.0106445879699549</c:v>
                </c:pt>
                <c:pt idx="164">
                  <c:v>0.0107739454863288</c:v>
                </c:pt>
                <c:pt idx="165">
                  <c:v>0.0109040689579699</c:v>
                </c:pt>
                <c:pt idx="166">
                  <c:v>0.0110349581101705</c:v>
                </c:pt>
                <c:pt idx="167">
                  <c:v>0.0111666126682556</c:v>
                </c:pt>
                <c:pt idx="168">
                  <c:v>0.0112990323575829</c:v>
                </c:pt>
                <c:pt idx="169">
                  <c:v>0.0114322169035427</c:v>
                </c:pt>
                <c:pt idx="170">
                  <c:v>0.0115661660315577</c:v>
                </c:pt>
                <c:pt idx="171">
                  <c:v>0.0117008794670836</c:v>
                </c:pt>
                <c:pt idx="172">
                  <c:v>0.0118363569356085</c:v>
                </c:pt>
                <c:pt idx="173">
                  <c:v>0.0119725981626533</c:v>
                </c:pt>
                <c:pt idx="174">
                  <c:v>0.0121096028737716</c:v>
                </c:pt>
                <c:pt idx="175">
                  <c:v>0.0122473707945496</c:v>
                </c:pt>
                <c:pt idx="176">
                  <c:v>0.0123859016506062</c:v>
                </c:pt>
                <c:pt idx="177">
                  <c:v>0.0125251951675931</c:v>
                </c:pt>
                <c:pt idx="178">
                  <c:v>0.0126652510711948</c:v>
                </c:pt>
                <c:pt idx="179">
                  <c:v>0.0128060690871282</c:v>
                </c:pt>
                <c:pt idx="180">
                  <c:v>0.0129476489411434</c:v>
                </c:pt>
                <c:pt idx="181">
                  <c:v>0.013089990359023</c:v>
                </c:pt>
                <c:pt idx="182">
                  <c:v>0.0132330930665823</c:v>
                </c:pt>
                <c:pt idx="183">
                  <c:v>0.0133769567896696</c:v>
                </c:pt>
                <c:pt idx="184">
                  <c:v>0.0135215812541659</c:v>
                </c:pt>
                <c:pt idx="185">
                  <c:v>0.0136669661859848</c:v>
                </c:pt>
                <c:pt idx="186">
                  <c:v>0.0138131113110732</c:v>
                </c:pt>
                <c:pt idx="187">
                  <c:v>0.0139600163554102</c:v>
                </c:pt>
                <c:pt idx="188">
                  <c:v>0.0141076810450083</c:v>
                </c:pt>
                <c:pt idx="189">
                  <c:v>0.0142561051059126</c:v>
                </c:pt>
                <c:pt idx="190">
                  <c:v>0.014405288264201</c:v>
                </c:pt>
                <c:pt idx="191">
                  <c:v>0.0145552302459843</c:v>
                </c:pt>
                <c:pt idx="192">
                  <c:v>0.0147059307774063</c:v>
                </c:pt>
                <c:pt idx="193">
                  <c:v>0.0148573895846436</c:v>
                </c:pt>
                <c:pt idx="194">
                  <c:v>0.0150096063939057</c:v>
                </c:pt>
                <c:pt idx="195">
                  <c:v>0.015162580931435</c:v>
                </c:pt>
                <c:pt idx="196">
                  <c:v>0.0153163129235069</c:v>
                </c:pt>
                <c:pt idx="197">
                  <c:v>0.0154708020964296</c:v>
                </c:pt>
                <c:pt idx="198">
                  <c:v>0.0156260481765444</c:v>
                </c:pt>
                <c:pt idx="199">
                  <c:v>0.0157820508902255</c:v>
                </c:pt>
                <c:pt idx="200">
                  <c:v>0.01593880996388</c:v>
                </c:pt>
                <c:pt idx="201">
                  <c:v>0.0160963251239481</c:v>
                </c:pt>
                <c:pt idx="202">
                  <c:v>0.0162545960969028</c:v>
                </c:pt>
                <c:pt idx="203">
                  <c:v>0.0164136226092503</c:v>
                </c:pt>
                <c:pt idx="204">
                  <c:v>0.0165734043875297</c:v>
                </c:pt>
                <c:pt idx="205">
                  <c:v>0.0167339411583131</c:v>
                </c:pt>
                <c:pt idx="206">
                  <c:v>0.0168952326482058</c:v>
                </c:pt>
                <c:pt idx="207">
                  <c:v>0.0170572785838459</c:v>
                </c:pt>
                <c:pt idx="208">
                  <c:v>0.0172200786919048</c:v>
                </c:pt>
                <c:pt idx="209">
                  <c:v>0.0173836326990867</c:v>
                </c:pt>
                <c:pt idx="210">
                  <c:v>0.0175479403321292</c:v>
                </c:pt>
                <c:pt idx="211">
                  <c:v>0.0177130013178026</c:v>
                </c:pt>
                <c:pt idx="212">
                  <c:v>0.0178788153829105</c:v>
                </c:pt>
                <c:pt idx="213">
                  <c:v>0.0180453822542898</c:v>
                </c:pt>
                <c:pt idx="214">
                  <c:v>0.0182127016588102</c:v>
                </c:pt>
                <c:pt idx="215">
                  <c:v>0.0183807733233746</c:v>
                </c:pt>
                <c:pt idx="216">
                  <c:v>0.0185495969749192</c:v>
                </c:pt>
                <c:pt idx="217">
                  <c:v>0.0187191723404131</c:v>
                </c:pt>
                <c:pt idx="218">
                  <c:v>0.0188894991468589</c:v>
                </c:pt>
                <c:pt idx="219">
                  <c:v>0.019060577121292</c:v>
                </c:pt>
                <c:pt idx="220">
                  <c:v>0.0192324059907812</c:v>
                </c:pt>
                <c:pt idx="221">
                  <c:v>0.0194049854824284</c:v>
                </c:pt>
                <c:pt idx="222">
                  <c:v>0.0195783153233689</c:v>
                </c:pt>
                <c:pt idx="223">
                  <c:v>0.019752395240771</c:v>
                </c:pt>
                <c:pt idx="224">
                  <c:v>0.0199272249618362</c:v>
                </c:pt>
                <c:pt idx="225">
                  <c:v>0.0201028042137994</c:v>
                </c:pt>
                <c:pt idx="226">
                  <c:v>0.0202791327239287</c:v>
                </c:pt>
                <c:pt idx="227">
                  <c:v>0.0204562102195253</c:v>
                </c:pt>
                <c:pt idx="228">
                  <c:v>0.020634036427924</c:v>
                </c:pt>
                <c:pt idx="229">
                  <c:v>0.0208126110764925</c:v>
                </c:pt>
                <c:pt idx="230">
                  <c:v>0.020991933892632</c:v>
                </c:pt>
                <c:pt idx="231">
                  <c:v>0.0211720046037771</c:v>
                </c:pt>
                <c:pt idx="232">
                  <c:v>0.0213528229373954</c:v>
                </c:pt>
                <c:pt idx="233">
                  <c:v>0.0215343886209881</c:v>
                </c:pt>
                <c:pt idx="234">
                  <c:v>0.0217167013820896</c:v>
                </c:pt>
                <c:pt idx="235">
                  <c:v>0.0218997609482677</c:v>
                </c:pt>
                <c:pt idx="236">
                  <c:v>0.0220835670471234</c:v>
                </c:pt>
                <c:pt idx="237">
                  <c:v>0.0222681194062913</c:v>
                </c:pt>
                <c:pt idx="238">
                  <c:v>0.0224534177534392</c:v>
                </c:pt>
                <c:pt idx="239">
                  <c:v>0.0226394618162685</c:v>
                </c:pt>
                <c:pt idx="240">
                  <c:v>0.0228262513225136</c:v>
                </c:pt>
                <c:pt idx="241">
                  <c:v>0.0230137859999427</c:v>
                </c:pt>
                <c:pt idx="242">
                  <c:v>0.0232020655763572</c:v>
                </c:pt>
                <c:pt idx="243">
                  <c:v>0.023391089779592</c:v>
                </c:pt>
                <c:pt idx="244">
                  <c:v>0.0235808583375155</c:v>
                </c:pt>
                <c:pt idx="245">
                  <c:v>0.0237713709780293</c:v>
                </c:pt>
                <c:pt idx="246">
                  <c:v>0.0239626274290688</c:v>
                </c:pt>
                <c:pt idx="247">
                  <c:v>0.0241546274186027</c:v>
                </c:pt>
                <c:pt idx="248">
                  <c:v>0.024347370674633</c:v>
                </c:pt>
                <c:pt idx="249">
                  <c:v>0.0245408569251956</c:v>
                </c:pt>
                <c:pt idx="250">
                  <c:v>0.0247350858983595</c:v>
                </c:pt>
                <c:pt idx="251">
                  <c:v>0.0249300573222275</c:v>
                </c:pt>
                <c:pt idx="252">
                  <c:v>0.0251257709249357</c:v>
                </c:pt>
                <c:pt idx="253">
                  <c:v>0.0253222264346539</c:v>
                </c:pt>
                <c:pt idx="254">
                  <c:v>0.0255194235795854</c:v>
                </c:pt>
                <c:pt idx="255">
                  <c:v>0.025717362087967</c:v>
                </c:pt>
                <c:pt idx="256">
                  <c:v>0.0259160416880691</c:v>
                </c:pt>
                <c:pt idx="257">
                  <c:v>0.0261154621081956</c:v>
                </c:pt>
                <c:pt idx="258">
                  <c:v>0.0263156230766841</c:v>
                </c:pt>
                <c:pt idx="259">
                  <c:v>0.0265165243219058</c:v>
                </c:pt>
                <c:pt idx="260">
                  <c:v>0.0267181655722655</c:v>
                </c:pt>
                <c:pt idx="261">
                  <c:v>0.0269205465562014</c:v>
                </c:pt>
                <c:pt idx="262">
                  <c:v>0.0271236670021856</c:v>
                </c:pt>
                <c:pt idx="263">
                  <c:v>0.0273275266387238</c:v>
                </c:pt>
                <c:pt idx="264">
                  <c:v>0.0275321251943551</c:v>
                </c:pt>
                <c:pt idx="265">
                  <c:v>0.0277374623976526</c:v>
                </c:pt>
                <c:pt idx="266">
                  <c:v>0.0279435379772228</c:v>
                </c:pt>
                <c:pt idx="267">
                  <c:v>0.0281503516617061</c:v>
                </c:pt>
                <c:pt idx="268">
                  <c:v>0.0283579031797763</c:v>
                </c:pt>
                <c:pt idx="269">
                  <c:v>0.0285661922601413</c:v>
                </c:pt>
                <c:pt idx="270">
                  <c:v>0.0287752186315423</c:v>
                </c:pt>
                <c:pt idx="271">
                  <c:v>0.0289849820227544</c:v>
                </c:pt>
                <c:pt idx="272">
                  <c:v>0.0291954821625866</c:v>
                </c:pt>
                <c:pt idx="273">
                  <c:v>0.0294067187798814</c:v>
                </c:pt>
                <c:pt idx="274">
                  <c:v>0.029618691603515</c:v>
                </c:pt>
                <c:pt idx="275">
                  <c:v>0.0298314003623976</c:v>
                </c:pt>
                <c:pt idx="276">
                  <c:v>0.0300448447854731</c:v>
                </c:pt>
                <c:pt idx="277">
                  <c:v>0.030259024601719</c:v>
                </c:pt>
                <c:pt idx="278">
                  <c:v>0.0304739395401469</c:v>
                </c:pt>
                <c:pt idx="279">
                  <c:v>0.0306895893298019</c:v>
                </c:pt>
                <c:pt idx="280">
                  <c:v>0.0309059736997632</c:v>
                </c:pt>
                <c:pt idx="281">
                  <c:v>0.0311230923791435</c:v>
                </c:pt>
                <c:pt idx="282">
                  <c:v>0.0313409450970896</c:v>
                </c:pt>
                <c:pt idx="283">
                  <c:v>0.031559531582782</c:v>
                </c:pt>
                <c:pt idx="284">
                  <c:v>0.0317788515654351</c:v>
                </c:pt>
                <c:pt idx="285">
                  <c:v>0.0319989047742973</c:v>
                </c:pt>
                <c:pt idx="286">
                  <c:v>0.0322196909386507</c:v>
                </c:pt>
                <c:pt idx="287">
                  <c:v>0.0324412097878112</c:v>
                </c:pt>
                <c:pt idx="288">
                  <c:v>0.0326634610511288</c:v>
                </c:pt>
                <c:pt idx="289">
                  <c:v>0.0328864444579874</c:v>
                </c:pt>
                <c:pt idx="290">
                  <c:v>0.0331101597378047</c:v>
                </c:pt>
                <c:pt idx="291">
                  <c:v>0.0333346066200323</c:v>
                </c:pt>
                <c:pt idx="292">
                  <c:v>0.0335597848341559</c:v>
                </c:pt>
                <c:pt idx="293">
                  <c:v>0.0337856941096951</c:v>
                </c:pt>
                <c:pt idx="294">
                  <c:v>0.0340123341762033</c:v>
                </c:pt>
                <c:pt idx="295">
                  <c:v>0.0342397047632681</c:v>
                </c:pt>
                <c:pt idx="296">
                  <c:v>0.0344678056005108</c:v>
                </c:pt>
                <c:pt idx="297">
                  <c:v>0.034696636417587</c:v>
                </c:pt>
                <c:pt idx="298">
                  <c:v>0.0349261969441861</c:v>
                </c:pt>
                <c:pt idx="299">
                  <c:v>0.0351564869100316</c:v>
                </c:pt>
                <c:pt idx="300">
                  <c:v>0.0353875060448809</c:v>
                </c:pt>
                <c:pt idx="301">
                  <c:v>0.0356192540785255</c:v>
                </c:pt>
                <c:pt idx="302">
                  <c:v>0.035851730740791</c:v>
                </c:pt>
                <c:pt idx="303">
                  <c:v>0.0360849357615369</c:v>
                </c:pt>
                <c:pt idx="304">
                  <c:v>0.0363188688706569</c:v>
                </c:pt>
                <c:pt idx="305">
                  <c:v>0.0365535297980788</c:v>
                </c:pt>
                <c:pt idx="306">
                  <c:v>0.0367889182737643</c:v>
                </c:pt>
                <c:pt idx="307">
                  <c:v>0.0370250340277093</c:v>
                </c:pt>
                <c:pt idx="308">
                  <c:v>0.0372618767899438</c:v>
                </c:pt>
                <c:pt idx="309">
                  <c:v>0.037499446290532</c:v>
                </c:pt>
                <c:pt idx="310">
                  <c:v>0.0377377422595719</c:v>
                </c:pt>
                <c:pt idx="311">
                  <c:v>0.037976764427196</c:v>
                </c:pt>
                <c:pt idx="312">
                  <c:v>0.0382165125235707</c:v>
                </c:pt>
                <c:pt idx="313">
                  <c:v>0.0384569862788968</c:v>
                </c:pt>
                <c:pt idx="314">
                  <c:v>0.0386981854234089</c:v>
                </c:pt>
                <c:pt idx="315">
                  <c:v>0.0389401096873761</c:v>
                </c:pt>
                <c:pt idx="316">
                  <c:v>0.0391827588011016</c:v>
                </c:pt>
                <c:pt idx="317">
                  <c:v>0.0394261324949226</c:v>
                </c:pt>
                <c:pt idx="318">
                  <c:v>0.0396702304992107</c:v>
                </c:pt>
                <c:pt idx="319">
                  <c:v>0.0399150525443716</c:v>
                </c:pt>
                <c:pt idx="320">
                  <c:v>0.0401605983608454</c:v>
                </c:pt>
                <c:pt idx="321">
                  <c:v>0.0404068676791063</c:v>
                </c:pt>
                <c:pt idx="322">
                  <c:v>0.0406538602296626</c:v>
                </c:pt>
                <c:pt idx="323">
                  <c:v>0.0409015757430572</c:v>
                </c:pt>
                <c:pt idx="324">
                  <c:v>0.0411500139498668</c:v>
                </c:pt>
                <c:pt idx="325">
                  <c:v>0.0413991745807029</c:v>
                </c:pt>
                <c:pt idx="326">
                  <c:v>0.0416490573662109</c:v>
                </c:pt>
                <c:pt idx="327">
                  <c:v>0.0418996620370706</c:v>
                </c:pt>
                <c:pt idx="328">
                  <c:v>0.0421509883239962</c:v>
                </c:pt>
                <c:pt idx="329">
                  <c:v>0.0424030359577359</c:v>
                </c:pt>
                <c:pt idx="330">
                  <c:v>0.0426558046690727</c:v>
                </c:pt>
                <c:pt idx="331">
                  <c:v>0.0429092941888235</c:v>
                </c:pt>
                <c:pt idx="332">
                  <c:v>0.0431635042478398</c:v>
                </c:pt>
                <c:pt idx="333">
                  <c:v>0.0434184345770073</c:v>
                </c:pt>
                <c:pt idx="334">
                  <c:v>0.0436740849072462</c:v>
                </c:pt>
                <c:pt idx="335">
                  <c:v>0.0439304549695109</c:v>
                </c:pt>
                <c:pt idx="336">
                  <c:v>0.0441875444947904</c:v>
                </c:pt>
                <c:pt idx="337">
                  <c:v>0.044445353214108</c:v>
                </c:pt>
                <c:pt idx="338">
                  <c:v>0.0447038808585212</c:v>
                </c:pt>
                <c:pt idx="339">
                  <c:v>0.0449631271591222</c:v>
                </c:pt>
                <c:pt idx="340">
                  <c:v>0.0452230918470375</c:v>
                </c:pt>
                <c:pt idx="341">
                  <c:v>0.045483774653428</c:v>
                </c:pt>
                <c:pt idx="342">
                  <c:v>0.0457451753094892</c:v>
                </c:pt>
                <c:pt idx="343">
                  <c:v>0.0460072935464508</c:v>
                </c:pt>
                <c:pt idx="344">
                  <c:v>0.0462701290955771</c:v>
                </c:pt>
                <c:pt idx="345">
                  <c:v>0.0465336816881669</c:v>
                </c:pt>
                <c:pt idx="346">
                  <c:v>0.0467979510555535</c:v>
                </c:pt>
                <c:pt idx="347">
                  <c:v>0.0470629369291045</c:v>
                </c:pt>
                <c:pt idx="348">
                  <c:v>0.0473286390402223</c:v>
                </c:pt>
                <c:pt idx="349">
                  <c:v>0.0475950571203436</c:v>
                </c:pt>
                <c:pt idx="350">
                  <c:v>0.0478621909009396</c:v>
                </c:pt>
                <c:pt idx="351">
                  <c:v>0.0481300401135161</c:v>
                </c:pt>
                <c:pt idx="352">
                  <c:v>0.0483986044896135</c:v>
                </c:pt>
                <c:pt idx="353">
                  <c:v>0.0486678837608067</c:v>
                </c:pt>
                <c:pt idx="354">
                  <c:v>0.048937877658705</c:v>
                </c:pt>
                <c:pt idx="355">
                  <c:v>0.0492085859149527</c:v>
                </c:pt>
                <c:pt idx="356">
                  <c:v>0.0494800082612281</c:v>
                </c:pt>
                <c:pt idx="357">
                  <c:v>0.0497521444292446</c:v>
                </c:pt>
                <c:pt idx="358">
                  <c:v>0.0500249941507499</c:v>
                </c:pt>
                <c:pt idx="359">
                  <c:v>0.0502985571575265</c:v>
                </c:pt>
                <c:pt idx="360">
                  <c:v>0.0505728331813912</c:v>
                </c:pt>
                <c:pt idx="361">
                  <c:v>0.0508478219541959</c:v>
                </c:pt>
                <c:pt idx="362">
                  <c:v>0.0511235232078267</c:v>
                </c:pt>
                <c:pt idx="363">
                  <c:v>0.0513999366742046</c:v>
                </c:pt>
                <c:pt idx="364">
                  <c:v>0.0516770620852852</c:v>
                </c:pt>
                <c:pt idx="365">
                  <c:v>0.0519548991730588</c:v>
                </c:pt>
                <c:pt idx="366">
                  <c:v>0.0522334476695502</c:v>
                </c:pt>
                <c:pt idx="367">
                  <c:v>0.0525127073068192</c:v>
                </c:pt>
                <c:pt idx="368">
                  <c:v>0.0527926778169601</c:v>
                </c:pt>
                <c:pt idx="369">
                  <c:v>0.0530733589321018</c:v>
                </c:pt>
                <c:pt idx="370">
                  <c:v>0.0533547503844082</c:v>
                </c:pt>
                <c:pt idx="371">
                  <c:v>0.0536368519060776</c:v>
                </c:pt>
                <c:pt idx="372">
                  <c:v>0.0539196632293434</c:v>
                </c:pt>
                <c:pt idx="373">
                  <c:v>0.0542031840864735</c:v>
                </c:pt>
                <c:pt idx="374">
                  <c:v>0.0544874142097706</c:v>
                </c:pt>
                <c:pt idx="375">
                  <c:v>0.0547723533315721</c:v>
                </c:pt>
                <c:pt idx="376">
                  <c:v>0.0550580011842504</c:v>
                </c:pt>
                <c:pt idx="377">
                  <c:v>0.0553443575002125</c:v>
                </c:pt>
                <c:pt idx="378">
                  <c:v>0.0556314220119002</c:v>
                </c:pt>
                <c:pt idx="379">
                  <c:v>0.0559191944517902</c:v>
                </c:pt>
                <c:pt idx="380">
                  <c:v>0.0562076745523938</c:v>
                </c:pt>
                <c:pt idx="381">
                  <c:v>0.0564968620462575</c:v>
                </c:pt>
                <c:pt idx="382">
                  <c:v>0.0567867566659623</c:v>
                </c:pt>
                <c:pt idx="383">
                  <c:v>0.0570773581441242</c:v>
                </c:pt>
                <c:pt idx="384">
                  <c:v>0.0573686662133939</c:v>
                </c:pt>
                <c:pt idx="385">
                  <c:v>0.0576606806064573</c:v>
                </c:pt>
                <c:pt idx="386">
                  <c:v>0.0579534010560347</c:v>
                </c:pt>
                <c:pt idx="387">
                  <c:v>0.0582468272948817</c:v>
                </c:pt>
                <c:pt idx="388">
                  <c:v>0.0585409590557885</c:v>
                </c:pt>
                <c:pt idx="389">
                  <c:v>0.0588357960715805</c:v>
                </c:pt>
                <c:pt idx="390">
                  <c:v>0.0591313380751176</c:v>
                </c:pt>
                <c:pt idx="391">
                  <c:v>0.0594275847992951</c:v>
                </c:pt>
                <c:pt idx="392">
                  <c:v>0.0597245359770428</c:v>
                </c:pt>
                <c:pt idx="393">
                  <c:v>0.0600221913413257</c:v>
                </c:pt>
                <c:pt idx="394">
                  <c:v>0.0603205506251436</c:v>
                </c:pt>
                <c:pt idx="395">
                  <c:v>0.0606196135615315</c:v>
                </c:pt>
                <c:pt idx="396">
                  <c:v>0.0609193798835591</c:v>
                </c:pt>
                <c:pt idx="397">
                  <c:v>0.0612198493243312</c:v>
                </c:pt>
                <c:pt idx="398">
                  <c:v>0.0615210216169875</c:v>
                </c:pt>
                <c:pt idx="399">
                  <c:v>0.0618228964947028</c:v>
                </c:pt>
                <c:pt idx="400">
                  <c:v>0.062125473690687</c:v>
                </c:pt>
                <c:pt idx="401">
                  <c:v>0.0624287529381848</c:v>
                </c:pt>
                <c:pt idx="402">
                  <c:v>0.062732733970476</c:v>
                </c:pt>
                <c:pt idx="403">
                  <c:v>0.0630374165208755</c:v>
                </c:pt>
                <c:pt idx="404">
                  <c:v>0.0633428003227331</c:v>
                </c:pt>
                <c:pt idx="405">
                  <c:v>0.0636488851094339</c:v>
                </c:pt>
                <c:pt idx="406">
                  <c:v>0.0639556706143978</c:v>
                </c:pt>
                <c:pt idx="407">
                  <c:v>0.06426315657108</c:v>
                </c:pt>
                <c:pt idx="408">
                  <c:v>0.0645713427129706</c:v>
                </c:pt>
                <c:pt idx="409">
                  <c:v>0.0648802287735949</c:v>
                </c:pt>
                <c:pt idx="410">
                  <c:v>0.0651898144865133</c:v>
                </c:pt>
                <c:pt idx="411">
                  <c:v>0.0655000995853213</c:v>
                </c:pt>
                <c:pt idx="412">
                  <c:v>0.0658110838036494</c:v>
                </c:pt>
                <c:pt idx="413">
                  <c:v>0.0661227668751635</c:v>
                </c:pt>
                <c:pt idx="414">
                  <c:v>0.0664351485335643</c:v>
                </c:pt>
                <c:pt idx="415">
                  <c:v>0.066748228512588</c:v>
                </c:pt>
                <c:pt idx="416">
                  <c:v>0.0670620065460057</c:v>
                </c:pt>
                <c:pt idx="417">
                  <c:v>0.0673764823676238</c:v>
                </c:pt>
                <c:pt idx="418">
                  <c:v>0.0676916557112838</c:v>
                </c:pt>
                <c:pt idx="419">
                  <c:v>0.0680075263108624</c:v>
                </c:pt>
                <c:pt idx="420">
                  <c:v>0.0683240939002716</c:v>
                </c:pt>
                <c:pt idx="421">
                  <c:v>0.0686413582134586</c:v>
                </c:pt>
                <c:pt idx="422">
                  <c:v>0.0689593189844055</c:v>
                </c:pt>
                <c:pt idx="423">
                  <c:v>0.0692779759471302</c:v>
                </c:pt>
                <c:pt idx="424">
                  <c:v>0.0695973288356852</c:v>
                </c:pt>
                <c:pt idx="425">
                  <c:v>0.0699173773841587</c:v>
                </c:pt>
                <c:pt idx="426">
                  <c:v>0.0702381213266741</c:v>
                </c:pt>
                <c:pt idx="427">
                  <c:v>0.0705595603973898</c:v>
                </c:pt>
                <c:pt idx="428">
                  <c:v>0.0708816943304998</c:v>
                </c:pt>
                <c:pt idx="429">
                  <c:v>0.0712045228602331</c:v>
                </c:pt>
                <c:pt idx="430">
                  <c:v>0.0715280457208542</c:v>
                </c:pt>
                <c:pt idx="431">
                  <c:v>0.0718522626466628</c:v>
                </c:pt>
                <c:pt idx="432">
                  <c:v>0.0721771733719939</c:v>
                </c:pt>
                <c:pt idx="433">
                  <c:v>0.0725027776312179</c:v>
                </c:pt>
                <c:pt idx="434">
                  <c:v>0.0728290751587404</c:v>
                </c:pt>
                <c:pt idx="435">
                  <c:v>0.0731560656890026</c:v>
                </c:pt>
                <c:pt idx="436">
                  <c:v>0.0734837489564807</c:v>
                </c:pt>
                <c:pt idx="437">
                  <c:v>0.0738121246956865</c:v>
                </c:pt>
                <c:pt idx="438">
                  <c:v>0.0741411926411671</c:v>
                </c:pt>
                <c:pt idx="439">
                  <c:v>0.0744709525275049</c:v>
                </c:pt>
                <c:pt idx="440">
                  <c:v>0.0748014040893179</c:v>
                </c:pt>
                <c:pt idx="441">
                  <c:v>0.0751325470612592</c:v>
                </c:pt>
                <c:pt idx="442">
                  <c:v>0.0754643811780175</c:v>
                </c:pt>
                <c:pt idx="443">
                  <c:v>0.0757969061743169</c:v>
                </c:pt>
                <c:pt idx="444">
                  <c:v>0.0761301217849168</c:v>
                </c:pt>
                <c:pt idx="445">
                  <c:v>0.0764640277446123</c:v>
                </c:pt>
                <c:pt idx="446">
                  <c:v>0.0767986237882336</c:v>
                </c:pt>
                <c:pt idx="447">
                  <c:v>0.0771339096506466</c:v>
                </c:pt>
                <c:pt idx="448">
                  <c:v>0.0774698850667525</c:v>
                </c:pt>
                <c:pt idx="449">
                  <c:v>0.0778065497714882</c:v>
                </c:pt>
                <c:pt idx="450">
                  <c:v>0.0781439034998257</c:v>
                </c:pt>
                <c:pt idx="451">
                  <c:v>0.0784819459867729</c:v>
                </c:pt>
                <c:pt idx="452">
                  <c:v>0.0788206769673729</c:v>
                </c:pt>
                <c:pt idx="453">
                  <c:v>0.0791600961767045</c:v>
                </c:pt>
                <c:pt idx="454">
                  <c:v>0.0795002033498819</c:v>
                </c:pt>
                <c:pt idx="455">
                  <c:v>0.0798409982220548</c:v>
                </c:pt>
                <c:pt idx="456">
                  <c:v>0.0801824805284086</c:v>
                </c:pt>
                <c:pt idx="457">
                  <c:v>0.080524650004164</c:v>
                </c:pt>
                <c:pt idx="458">
                  <c:v>0.0808675063845775</c:v>
                </c:pt>
                <c:pt idx="459">
                  <c:v>0.0812110494049409</c:v>
                </c:pt>
                <c:pt idx="460">
                  <c:v>0.0815552788005819</c:v>
                </c:pt>
                <c:pt idx="461">
                  <c:v>0.0819001943068635</c:v>
                </c:pt>
                <c:pt idx="462">
                  <c:v>0.0822457956591844</c:v>
                </c:pt>
                <c:pt idx="463">
                  <c:v>0.0825920825929789</c:v>
                </c:pt>
                <c:pt idx="464">
                  <c:v>0.0829390548437169</c:v>
                </c:pt>
                <c:pt idx="465">
                  <c:v>0.0832867121469039</c:v>
                </c:pt>
                <c:pt idx="466">
                  <c:v>0.0836350542380811</c:v>
                </c:pt>
                <c:pt idx="467">
                  <c:v>0.0839840808528251</c:v>
                </c:pt>
                <c:pt idx="468">
                  <c:v>0.0843337917267485</c:v>
                </c:pt>
                <c:pt idx="469">
                  <c:v>0.0846841865954992</c:v>
                </c:pt>
                <c:pt idx="470">
                  <c:v>0.0850352651947611</c:v>
                </c:pt>
                <c:pt idx="471">
                  <c:v>0.0853870272602536</c:v>
                </c:pt>
                <c:pt idx="472">
                  <c:v>0.0857394725277317</c:v>
                </c:pt>
                <c:pt idx="473">
                  <c:v>0.0860926007329861</c:v>
                </c:pt>
                <c:pt idx="474">
                  <c:v>0.0864464116118435</c:v>
                </c:pt>
                <c:pt idx="475">
                  <c:v>0.086800904900166</c:v>
                </c:pt>
                <c:pt idx="476">
                  <c:v>0.0871560803338514</c:v>
                </c:pt>
                <c:pt idx="477">
                  <c:v>0.0875119376488334</c:v>
                </c:pt>
                <c:pt idx="478">
                  <c:v>0.0878684765810814</c:v>
                </c:pt>
                <c:pt idx="479">
                  <c:v>0.0882256968666005</c:v>
                </c:pt>
                <c:pt idx="480">
                  <c:v>0.0885835982414315</c:v>
                </c:pt>
                <c:pt idx="481">
                  <c:v>0.0889421804416512</c:v>
                </c:pt>
                <c:pt idx="482">
                  <c:v>0.0893014432033717</c:v>
                </c:pt>
                <c:pt idx="483">
                  <c:v>0.0896613862627415</c:v>
                </c:pt>
                <c:pt idx="484">
                  <c:v>0.0900220093559444</c:v>
                </c:pt>
                <c:pt idx="485">
                  <c:v>0.0903833122192002</c:v>
                </c:pt>
                <c:pt idx="486">
                  <c:v>0.0907452945887644</c:v>
                </c:pt>
                <c:pt idx="487">
                  <c:v>0.0911079562009286</c:v>
                </c:pt>
                <c:pt idx="488">
                  <c:v>0.0914712967920198</c:v>
                </c:pt>
                <c:pt idx="489">
                  <c:v>0.0918353160984013</c:v>
                </c:pt>
                <c:pt idx="490">
                  <c:v>0.0922000138564718</c:v>
                </c:pt>
                <c:pt idx="491">
                  <c:v>0.0925653898026661</c:v>
                </c:pt>
                <c:pt idx="492">
                  <c:v>0.0929314436734549</c:v>
                </c:pt>
                <c:pt idx="493">
                  <c:v>0.0932981752053446</c:v>
                </c:pt>
                <c:pt idx="494">
                  <c:v>0.0936655841348777</c:v>
                </c:pt>
                <c:pt idx="495">
                  <c:v>0.0940336701986323</c:v>
                </c:pt>
                <c:pt idx="496">
                  <c:v>0.0944024331332227</c:v>
                </c:pt>
                <c:pt idx="497">
                  <c:v>0.0947718726752989</c:v>
                </c:pt>
                <c:pt idx="498">
                  <c:v>0.0951419885615469</c:v>
                </c:pt>
                <c:pt idx="499">
                  <c:v>0.0955127805286887</c:v>
                </c:pt>
                <c:pt idx="500">
                  <c:v>0.0958842483134819</c:v>
                </c:pt>
                <c:pt idx="501">
                  <c:v>0.0962563916527206</c:v>
                </c:pt>
                <c:pt idx="502">
                  <c:v>0.0966292102832343</c:v>
                </c:pt>
                <c:pt idx="503">
                  <c:v>0.0970027039418889</c:v>
                </c:pt>
                <c:pt idx="504">
                  <c:v>0.0973768723655859</c:v>
                </c:pt>
                <c:pt idx="505">
                  <c:v>0.0977517152912631</c:v>
                </c:pt>
                <c:pt idx="506">
                  <c:v>0.098127232455894</c:v>
                </c:pt>
                <c:pt idx="507">
                  <c:v>0.0985034235964884</c:v>
                </c:pt>
                <c:pt idx="508">
                  <c:v>0.0988802884500918</c:v>
                </c:pt>
                <c:pt idx="509">
                  <c:v>0.099257826753786</c:v>
                </c:pt>
                <c:pt idx="510">
                  <c:v>0.0996360382446886</c:v>
                </c:pt>
                <c:pt idx="511">
                  <c:v>0.100014922659953</c:v>
                </c:pt>
                <c:pt idx="512">
                  <c:v>0.100394479736769</c:v>
                </c:pt>
                <c:pt idx="513">
                  <c:v>0.100774709212364</c:v>
                </c:pt>
                <c:pt idx="514">
                  <c:v>0.101155610823998</c:v>
                </c:pt>
                <c:pt idx="515">
                  <c:v>0.101537184308969</c:v>
                </c:pt>
                <c:pt idx="516">
                  <c:v>0.101919429404612</c:v>
                </c:pt>
                <c:pt idx="517">
                  <c:v>0.102302345848297</c:v>
                </c:pt>
                <c:pt idx="518">
                  <c:v>0.102685933377429</c:v>
                </c:pt>
                <c:pt idx="519">
                  <c:v>0.103070191729452</c:v>
                </c:pt>
                <c:pt idx="520">
                  <c:v>0.103455120641843</c:v>
                </c:pt>
                <c:pt idx="521">
                  <c:v>0.103840719852117</c:v>
                </c:pt>
                <c:pt idx="522">
                  <c:v>0.104226989097825</c:v>
                </c:pt>
                <c:pt idx="523">
                  <c:v>0.104613928116554</c:v>
                </c:pt>
                <c:pt idx="524">
                  <c:v>0.105001536645926</c:v>
                </c:pt>
                <c:pt idx="525">
                  <c:v>0.105389814423601</c:v>
                </c:pt>
                <c:pt idx="526">
                  <c:v>0.105778761187274</c:v>
                </c:pt>
                <c:pt idx="527">
                  <c:v>0.106168376674676</c:v>
                </c:pt>
                <c:pt idx="528">
                  <c:v>0.106558660623575</c:v>
                </c:pt>
                <c:pt idx="529">
                  <c:v>0.106949612771775</c:v>
                </c:pt>
                <c:pt idx="530">
                  <c:v>0.107341232857116</c:v>
                </c:pt>
                <c:pt idx="531">
                  <c:v>0.107733520617474</c:v>
                </c:pt>
                <c:pt idx="532">
                  <c:v>0.108126475790762</c:v>
                </c:pt>
                <c:pt idx="533">
                  <c:v>0.108520098114928</c:v>
                </c:pt>
                <c:pt idx="534">
                  <c:v>0.108914387327957</c:v>
                </c:pt>
                <c:pt idx="535">
                  <c:v>0.10930934316787</c:v>
                </c:pt>
                <c:pt idx="536">
                  <c:v>0.109704965372726</c:v>
                </c:pt>
                <c:pt idx="537">
                  <c:v>0.110101253680617</c:v>
                </c:pt>
                <c:pt idx="538">
                  <c:v>0.110498207829673</c:v>
                </c:pt>
                <c:pt idx="539">
                  <c:v>0.110895827558061</c:v>
                </c:pt>
                <c:pt idx="540">
                  <c:v>0.111294112603983</c:v>
                </c:pt>
                <c:pt idx="541">
                  <c:v>0.111693062705678</c:v>
                </c:pt>
                <c:pt idx="542">
                  <c:v>0.112092677601421</c:v>
                </c:pt>
                <c:pt idx="543">
                  <c:v>0.112492957029524</c:v>
                </c:pt>
                <c:pt idx="544">
                  <c:v>0.112893900728334</c:v>
                </c:pt>
                <c:pt idx="545">
                  <c:v>0.113295508436236</c:v>
                </c:pt>
                <c:pt idx="546">
                  <c:v>0.113697779891649</c:v>
                </c:pt>
                <c:pt idx="547">
                  <c:v>0.114100714833032</c:v>
                </c:pt>
                <c:pt idx="548">
                  <c:v>0.114504312998876</c:v>
                </c:pt>
                <c:pt idx="549">
                  <c:v>0.114908574127711</c:v>
                </c:pt>
                <c:pt idx="550">
                  <c:v>0.115313497958104</c:v>
                </c:pt>
                <c:pt idx="551">
                  <c:v>0.115719084228656</c:v>
                </c:pt>
                <c:pt idx="552">
                  <c:v>0.116125332678007</c:v>
                </c:pt>
                <c:pt idx="553">
                  <c:v>0.11653224304483</c:v>
                </c:pt>
                <c:pt idx="554">
                  <c:v>0.116939815067839</c:v>
                </c:pt>
                <c:pt idx="555">
                  <c:v>0.11734804848578</c:v>
                </c:pt>
                <c:pt idx="556">
                  <c:v>0.117756943037438</c:v>
                </c:pt>
                <c:pt idx="557">
                  <c:v>0.118166498461634</c:v>
                </c:pt>
                <c:pt idx="558">
                  <c:v>0.118576714497224</c:v>
                </c:pt>
                <c:pt idx="559">
                  <c:v>0.118987590883104</c:v>
                </c:pt>
                <c:pt idx="560">
                  <c:v>0.119399127358202</c:v>
                </c:pt>
                <c:pt idx="561">
                  <c:v>0.119811323661485</c:v>
                </c:pt>
                <c:pt idx="562">
                  <c:v>0.120224179531957</c:v>
                </c:pt>
                <c:pt idx="563">
                  <c:v>0.120637694708657</c:v>
                </c:pt>
                <c:pt idx="564">
                  <c:v>0.121051868930661</c:v>
                </c:pt>
                <c:pt idx="565">
                  <c:v>0.121466701937081</c:v>
                </c:pt>
                <c:pt idx="566">
                  <c:v>0.121882193467068</c:v>
                </c:pt>
                <c:pt idx="567">
                  <c:v>0.122298343259805</c:v>
                </c:pt>
                <c:pt idx="568">
                  <c:v>0.122715151054516</c:v>
                </c:pt>
                <c:pt idx="569">
                  <c:v>0.123132616590459</c:v>
                </c:pt>
                <c:pt idx="570">
                  <c:v>0.123550739606929</c:v>
                </c:pt>
                <c:pt idx="571">
                  <c:v>0.123969519843258</c:v>
                </c:pt>
                <c:pt idx="572">
                  <c:v>0.124388957038815</c:v>
                </c:pt>
                <c:pt idx="573">
                  <c:v>0.124809050933004</c:v>
                </c:pt>
                <c:pt idx="574">
                  <c:v>0.125229801265267</c:v>
                </c:pt>
                <c:pt idx="575">
                  <c:v>0.125651207775082</c:v>
                </c:pt>
                <c:pt idx="576">
                  <c:v>0.126073270201963</c:v>
                </c:pt>
                <c:pt idx="577">
                  <c:v>0.126495988285462</c:v>
                </c:pt>
                <c:pt idx="578">
                  <c:v>0.126919361765167</c:v>
                </c:pt>
                <c:pt idx="579">
                  <c:v>0.127343390380703</c:v>
                </c:pt>
                <c:pt idx="580">
                  <c:v>0.12776807387173</c:v>
                </c:pt>
                <c:pt idx="581">
                  <c:v>0.128193411977946</c:v>
                </c:pt>
                <c:pt idx="582">
                  <c:v>0.128619404439086</c:v>
                </c:pt>
                <c:pt idx="583">
                  <c:v>0.129046050994921</c:v>
                </c:pt>
                <c:pt idx="584">
                  <c:v>0.129473351385259</c:v>
                </c:pt>
                <c:pt idx="585">
                  <c:v>0.129901305349944</c:v>
                </c:pt>
                <c:pt idx="586">
                  <c:v>0.130329912628857</c:v>
                </c:pt>
                <c:pt idx="587">
                  <c:v>0.130759172961917</c:v>
                </c:pt>
                <c:pt idx="588">
                  <c:v>0.131189086089077</c:v>
                </c:pt>
                <c:pt idx="589">
                  <c:v>0.131619651750329</c:v>
                </c:pt>
                <c:pt idx="590">
                  <c:v>0.132050869685701</c:v>
                </c:pt>
                <c:pt idx="591">
                  <c:v>0.132482739635257</c:v>
                </c:pt>
                <c:pt idx="592">
                  <c:v>0.1329152613391</c:v>
                </c:pt>
                <c:pt idx="593">
                  <c:v>0.133348434537366</c:v>
                </c:pt>
                <c:pt idx="594">
                  <c:v>0.133782258970232</c:v>
                </c:pt>
                <c:pt idx="595">
                  <c:v>0.134216734377909</c:v>
                </c:pt>
                <c:pt idx="596">
                  <c:v>0.134651860500645</c:v>
                </c:pt>
                <c:pt idx="597">
                  <c:v>0.135087637078725</c:v>
                </c:pt>
                <c:pt idx="598">
                  <c:v>0.135524063852472</c:v>
                </c:pt>
                <c:pt idx="599">
                  <c:v>0.135961140562244</c:v>
                </c:pt>
                <c:pt idx="600">
                  <c:v>0.136398866948437</c:v>
                </c:pt>
                <c:pt idx="601">
                  <c:v>0.136837242751484</c:v>
                </c:pt>
                <c:pt idx="602">
                  <c:v>0.137276267711853</c:v>
                </c:pt>
                <c:pt idx="603">
                  <c:v>0.137715941570051</c:v>
                </c:pt>
                <c:pt idx="604">
                  <c:v>0.13815626406662</c:v>
                </c:pt>
                <c:pt idx="605">
                  <c:v>0.138597234942141</c:v>
                </c:pt>
                <c:pt idx="606">
                  <c:v>0.139038853937229</c:v>
                </c:pt>
                <c:pt idx="607">
                  <c:v>0.139481120792539</c:v>
                </c:pt>
                <c:pt idx="608">
                  <c:v>0.139924035248761</c:v>
                </c:pt>
                <c:pt idx="609">
                  <c:v>0.140367597046621</c:v>
                </c:pt>
                <c:pt idx="610">
                  <c:v>0.140811805926884</c:v>
                </c:pt>
                <c:pt idx="611">
                  <c:v>0.141256661630352</c:v>
                </c:pt>
                <c:pt idx="612">
                  <c:v>0.141702163897861</c:v>
                </c:pt>
                <c:pt idx="613">
                  <c:v>0.142148312470287</c:v>
                </c:pt>
                <c:pt idx="614">
                  <c:v>0.142595107088541</c:v>
                </c:pt>
                <c:pt idx="615">
                  <c:v>0.143042547493572</c:v>
                </c:pt>
                <c:pt idx="616">
                  <c:v>0.143490633426366</c:v>
                </c:pt>
                <c:pt idx="617">
                  <c:v>0.143939364627944</c:v>
                </c:pt>
                <c:pt idx="618">
                  <c:v>0.144388740839368</c:v>
                </c:pt>
                <c:pt idx="619">
                  <c:v>0.144838761801732</c:v>
                </c:pt>
                <c:pt idx="620">
                  <c:v>0.145289427256171</c:v>
                </c:pt>
                <c:pt idx="621">
                  <c:v>0.145740736943854</c:v>
                </c:pt>
                <c:pt idx="622">
                  <c:v>0.14619269060599</c:v>
                </c:pt>
                <c:pt idx="623">
                  <c:v>0.146645287983822</c:v>
                </c:pt>
                <c:pt idx="624">
                  <c:v>0.147098528818632</c:v>
                </c:pt>
                <c:pt idx="625">
                  <c:v>0.147552412851738</c:v>
                </c:pt>
                <c:pt idx="626">
                  <c:v>0.148006939824496</c:v>
                </c:pt>
                <c:pt idx="627">
                  <c:v>0.148462109478298</c:v>
                </c:pt>
                <c:pt idx="628">
                  <c:v>0.148917921554573</c:v>
                </c:pt>
                <c:pt idx="629">
                  <c:v>0.149374375794788</c:v>
                </c:pt>
                <c:pt idx="630">
                  <c:v>0.149831471940446</c:v>
                </c:pt>
                <c:pt idx="631">
                  <c:v>0.150289209733089</c:v>
                </c:pt>
                <c:pt idx="632">
                  <c:v>0.150747588914293</c:v>
                </c:pt>
                <c:pt idx="633">
                  <c:v>0.151206609225674</c:v>
                </c:pt>
                <c:pt idx="634">
                  <c:v>0.151666270408883</c:v>
                </c:pt>
                <c:pt idx="635">
                  <c:v>0.15212657220561</c:v>
                </c:pt>
                <c:pt idx="636">
                  <c:v>0.152587514357579</c:v>
                </c:pt>
                <c:pt idx="637">
                  <c:v>0.153049096606555</c:v>
                </c:pt>
                <c:pt idx="638">
                  <c:v>0.153511318694337</c:v>
                </c:pt>
                <c:pt idx="639">
                  <c:v>0.153974180362763</c:v>
                </c:pt>
                <c:pt idx="640">
                  <c:v>0.154437681353708</c:v>
                </c:pt>
                <c:pt idx="641">
                  <c:v>0.154901821409083</c:v>
                </c:pt>
                <c:pt idx="642">
                  <c:v>0.155366600270836</c:v>
                </c:pt>
                <c:pt idx="643">
                  <c:v>0.155832017680955</c:v>
                </c:pt>
                <c:pt idx="644">
                  <c:v>0.156298073381461</c:v>
                </c:pt>
                <c:pt idx="645">
                  <c:v>0.156764767114415</c:v>
                </c:pt>
                <c:pt idx="646">
                  <c:v>0.157232098621915</c:v>
                </c:pt>
                <c:pt idx="647">
                  <c:v>0.157700067646095</c:v>
                </c:pt>
                <c:pt idx="648">
                  <c:v>0.158168673929127</c:v>
                </c:pt>
                <c:pt idx="649">
                  <c:v>0.158637917213221</c:v>
                </c:pt>
                <c:pt idx="650">
                  <c:v>0.159107797240622</c:v>
                </c:pt>
                <c:pt idx="651">
                  <c:v>0.159578313753613</c:v>
                </c:pt>
                <c:pt idx="652">
                  <c:v>0.160049466494517</c:v>
                </c:pt>
                <c:pt idx="653">
                  <c:v>0.16052125520569</c:v>
                </c:pt>
                <c:pt idx="654">
                  <c:v>0.160993679629527</c:v>
                </c:pt>
                <c:pt idx="655">
                  <c:v>0.161466739508462</c:v>
                </c:pt>
                <c:pt idx="656">
                  <c:v>0.161940434584964</c:v>
                </c:pt>
                <c:pt idx="657">
                  <c:v>0.162414764601539</c:v>
                </c:pt>
                <c:pt idx="658">
                  <c:v>0.162889729300733</c:v>
                </c:pt>
                <c:pt idx="659">
                  <c:v>0.163365328425127</c:v>
                </c:pt>
                <c:pt idx="660">
                  <c:v>0.163841561717339</c:v>
                </c:pt>
                <c:pt idx="661">
                  <c:v>0.164318428920026</c:v>
                </c:pt>
                <c:pt idx="662">
                  <c:v>0.164795929775881</c:v>
                </c:pt>
                <c:pt idx="663">
                  <c:v>0.165274064027634</c:v>
                </c:pt>
                <c:pt idx="664">
                  <c:v>0.165752831418055</c:v>
                </c:pt>
                <c:pt idx="665">
                  <c:v>0.166232231689949</c:v>
                </c:pt>
                <c:pt idx="666">
                  <c:v>0.166712264586157</c:v>
                </c:pt>
                <c:pt idx="667">
                  <c:v>0.167192929849561</c:v>
                </c:pt>
                <c:pt idx="668">
                  <c:v>0.167674227223078</c:v>
                </c:pt>
                <c:pt idx="669">
                  <c:v>0.168156156449662</c:v>
                </c:pt>
                <c:pt idx="670">
                  <c:v>0.168638717272307</c:v>
                </c:pt>
                <c:pt idx="671">
                  <c:v>0.16912190943404</c:v>
                </c:pt>
                <c:pt idx="672">
                  <c:v>0.169605732677931</c:v>
                </c:pt>
                <c:pt idx="673">
                  <c:v>0.170090186747082</c:v>
                </c:pt>
                <c:pt idx="674">
                  <c:v>0.170575271384636</c:v>
                </c:pt>
                <c:pt idx="675">
                  <c:v>0.171060986333772</c:v>
                </c:pt>
                <c:pt idx="676">
                  <c:v>0.171547331337706</c:v>
                </c:pt>
                <c:pt idx="677">
                  <c:v>0.172034306139693</c:v>
                </c:pt>
                <c:pt idx="678">
                  <c:v>0.172521910483024</c:v>
                </c:pt>
                <c:pt idx="679">
                  <c:v>0.173010144111028</c:v>
                </c:pt>
                <c:pt idx="680">
                  <c:v>0.173499006767072</c:v>
                </c:pt>
                <c:pt idx="681">
                  <c:v>0.173988498194559</c:v>
                </c:pt>
                <c:pt idx="682">
                  <c:v>0.17447861813693</c:v>
                </c:pt>
                <c:pt idx="683">
                  <c:v>0.174969366337665</c:v>
                </c:pt>
                <c:pt idx="684">
                  <c:v>0.17546074254028</c:v>
                </c:pt>
                <c:pt idx="685">
                  <c:v>0.175952746488328</c:v>
                </c:pt>
                <c:pt idx="686">
                  <c:v>0.176445377925401</c:v>
                </c:pt>
                <c:pt idx="687">
                  <c:v>0.176938636595128</c:v>
                </c:pt>
                <c:pt idx="688">
                  <c:v>0.177432522241174</c:v>
                </c:pt>
                <c:pt idx="689">
                  <c:v>0.177927034607244</c:v>
                </c:pt>
                <c:pt idx="690">
                  <c:v>0.17842217343708</c:v>
                </c:pt>
                <c:pt idx="691">
                  <c:v>0.178917938474459</c:v>
                </c:pt>
                <c:pt idx="692">
                  <c:v>0.179414329463199</c:v>
                </c:pt>
                <c:pt idx="693">
                  <c:v>0.179911346147153</c:v>
                </c:pt>
                <c:pt idx="694">
                  <c:v>0.180408988270214</c:v>
                </c:pt>
                <c:pt idx="695">
                  <c:v>0.18090725557631</c:v>
                </c:pt>
                <c:pt idx="696">
                  <c:v>0.181406147809407</c:v>
                </c:pt>
                <c:pt idx="697">
                  <c:v>0.181905664713511</c:v>
                </c:pt>
                <c:pt idx="698">
                  <c:v>0.182405806032663</c:v>
                </c:pt>
                <c:pt idx="699">
                  <c:v>0.182906571510943</c:v>
                </c:pt>
                <c:pt idx="700">
                  <c:v>0.183407960892467</c:v>
                </c:pt>
                <c:pt idx="701">
                  <c:v>0.183909973921391</c:v>
                </c:pt>
                <c:pt idx="702">
                  <c:v>0.184412610341907</c:v>
                </c:pt>
                <c:pt idx="703">
                  <c:v>0.184915869898245</c:v>
                </c:pt>
                <c:pt idx="704">
                  <c:v>0.185419752334672</c:v>
                </c:pt>
                <c:pt idx="705">
                  <c:v>0.185924257395494</c:v>
                </c:pt>
                <c:pt idx="706">
                  <c:v>0.186429384825054</c:v>
                </c:pt>
                <c:pt idx="707">
                  <c:v>0.186935134367732</c:v>
                </c:pt>
                <c:pt idx="708">
                  <c:v>0.187441505767947</c:v>
                </c:pt>
                <c:pt idx="709">
                  <c:v>0.187948498770155</c:v>
                </c:pt>
                <c:pt idx="710">
                  <c:v>0.188456113118849</c:v>
                </c:pt>
                <c:pt idx="711">
                  <c:v>0.18896434855856</c:v>
                </c:pt>
                <c:pt idx="712">
                  <c:v>0.189473204833859</c:v>
                </c:pt>
                <c:pt idx="713">
                  <c:v>0.18998268168935</c:v>
                </c:pt>
                <c:pt idx="714">
                  <c:v>0.19049277886968</c:v>
                </c:pt>
                <c:pt idx="715">
                  <c:v>0.19100349611953</c:v>
                </c:pt>
                <c:pt idx="716">
                  <c:v>0.19151483318362</c:v>
                </c:pt>
                <c:pt idx="717">
                  <c:v>0.192026789806707</c:v>
                </c:pt>
                <c:pt idx="718">
                  <c:v>0.192539365733588</c:v>
                </c:pt>
                <c:pt idx="719">
                  <c:v>0.193052560709095</c:v>
                </c:pt>
                <c:pt idx="720">
                  <c:v>0.1935663744781</c:v>
                </c:pt>
                <c:pt idx="721">
                  <c:v>0.194080806785511</c:v>
                </c:pt>
                <c:pt idx="722">
                  <c:v>0.194595857376274</c:v>
                </c:pt>
                <c:pt idx="723">
                  <c:v>0.195111525995374</c:v>
                </c:pt>
                <c:pt idx="724">
                  <c:v>0.195627812387834</c:v>
                </c:pt>
                <c:pt idx="725">
                  <c:v>0.196144716298712</c:v>
                </c:pt>
                <c:pt idx="726">
                  <c:v>0.196662237473107</c:v>
                </c:pt>
                <c:pt idx="727">
                  <c:v>0.197180375656154</c:v>
                </c:pt>
                <c:pt idx="728">
                  <c:v>0.197699130593026</c:v>
                </c:pt>
                <c:pt idx="729">
                  <c:v>0.198218502028935</c:v>
                </c:pt>
                <c:pt idx="730">
                  <c:v>0.19873848970913</c:v>
                </c:pt>
                <c:pt idx="731">
                  <c:v>0.199259093378898</c:v>
                </c:pt>
                <c:pt idx="732">
                  <c:v>0.199780312783563</c:v>
                </c:pt>
                <c:pt idx="733">
                  <c:v>0.200302147668488</c:v>
                </c:pt>
                <c:pt idx="734">
                  <c:v>0.200824597779073</c:v>
                </c:pt>
                <c:pt idx="735">
                  <c:v>0.201347662860757</c:v>
                </c:pt>
                <c:pt idx="736">
                  <c:v>0.201871342659017</c:v>
                </c:pt>
                <c:pt idx="737">
                  <c:v>0.202395636919365</c:v>
                </c:pt>
                <c:pt idx="738">
                  <c:v>0.202920545387355</c:v>
                </c:pt>
                <c:pt idx="739">
                  <c:v>0.203446067808575</c:v>
                </c:pt>
                <c:pt idx="740">
                  <c:v>0.203972203928655</c:v>
                </c:pt>
                <c:pt idx="741">
                  <c:v>0.20449895349326</c:v>
                </c:pt>
                <c:pt idx="742">
                  <c:v>0.205026316248093</c:v>
                </c:pt>
                <c:pt idx="743">
                  <c:v>0.205554291938897</c:v>
                </c:pt>
                <c:pt idx="744">
                  <c:v>0.20608288031145</c:v>
                </c:pt>
                <c:pt idx="745">
                  <c:v>0.206612081111571</c:v>
                </c:pt>
                <c:pt idx="746">
                  <c:v>0.207141894085114</c:v>
                </c:pt>
                <c:pt idx="747">
                  <c:v>0.207672318977974</c:v>
                </c:pt>
                <c:pt idx="748">
                  <c:v>0.208203355536083</c:v>
                </c:pt>
                <c:pt idx="749">
                  <c:v>0.208735003505408</c:v>
                </c:pt>
                <c:pt idx="750">
                  <c:v>0.209267262631959</c:v>
                </c:pt>
                <c:pt idx="751">
                  <c:v>0.209800132661779</c:v>
                </c:pt>
                <c:pt idx="752">
                  <c:v>0.210333613340954</c:v>
                </c:pt>
                <c:pt idx="753">
                  <c:v>0.210867704415604</c:v>
                </c:pt>
                <c:pt idx="754">
                  <c:v>0.211402405631888</c:v>
                </c:pt>
                <c:pt idx="755">
                  <c:v>0.211937716736005</c:v>
                </c:pt>
                <c:pt idx="756">
                  <c:v>0.21247363747419</c:v>
                </c:pt>
                <c:pt idx="757">
                  <c:v>0.213010167592717</c:v>
                </c:pt>
                <c:pt idx="758">
                  <c:v>0.213547306837897</c:v>
                </c:pt>
                <c:pt idx="759">
                  <c:v>0.214085054956079</c:v>
                </c:pt>
                <c:pt idx="760">
                  <c:v>0.214623411693653</c:v>
                </c:pt>
                <c:pt idx="761">
                  <c:v>0.215162376797043</c:v>
                </c:pt>
                <c:pt idx="762">
                  <c:v>0.215701950012714</c:v>
                </c:pt>
                <c:pt idx="763">
                  <c:v>0.216242131087167</c:v>
                </c:pt>
                <c:pt idx="764">
                  <c:v>0.216782919766943</c:v>
                </c:pt>
                <c:pt idx="765">
                  <c:v>0.21732431579862</c:v>
                </c:pt>
                <c:pt idx="766">
                  <c:v>0.217866318928815</c:v>
                </c:pt>
                <c:pt idx="767">
                  <c:v>0.218408928904182</c:v>
                </c:pt>
                <c:pt idx="768">
                  <c:v>0.218952145471413</c:v>
                </c:pt>
                <c:pt idx="769">
                  <c:v>0.21949596837724</c:v>
                </c:pt>
                <c:pt idx="770">
                  <c:v>0.22004039736843</c:v>
                </c:pt>
                <c:pt idx="771">
                  <c:v>0.220585432191792</c:v>
                </c:pt>
                <c:pt idx="772">
                  <c:v>0.221131072594171</c:v>
                </c:pt>
                <c:pt idx="773">
                  <c:v>0.221677318322449</c:v>
                </c:pt>
                <c:pt idx="774">
                  <c:v>0.222224169123548</c:v>
                </c:pt>
                <c:pt idx="775">
                  <c:v>0.222771624744429</c:v>
                </c:pt>
                <c:pt idx="776">
                  <c:v>0.223319684932088</c:v>
                </c:pt>
                <c:pt idx="777">
                  <c:v>0.223868349433563</c:v>
                </c:pt>
                <c:pt idx="778">
                  <c:v>0.224417617995927</c:v>
                </c:pt>
                <c:pt idx="779">
                  <c:v>0.224967490366292</c:v>
                </c:pt>
                <c:pt idx="780">
                  <c:v>0.225517966291811</c:v>
                </c:pt>
                <c:pt idx="781">
                  <c:v>0.226069045519671</c:v>
                </c:pt>
                <c:pt idx="782">
                  <c:v>0.226620727797099</c:v>
                </c:pt>
                <c:pt idx="783">
                  <c:v>0.227173012871362</c:v>
                </c:pt>
                <c:pt idx="784">
                  <c:v>0.227725900489762</c:v>
                </c:pt>
                <c:pt idx="785">
                  <c:v>0.228279390399642</c:v>
                </c:pt>
                <c:pt idx="786">
                  <c:v>0.228833482348382</c:v>
                </c:pt>
                <c:pt idx="787">
                  <c:v>0.2293881760834</c:v>
                </c:pt>
                <c:pt idx="788">
                  <c:v>0.229943471352153</c:v>
                </c:pt>
                <c:pt idx="789">
                  <c:v>0.230499367902137</c:v>
                </c:pt>
                <c:pt idx="790">
                  <c:v>0.231055865480883</c:v>
                </c:pt>
                <c:pt idx="791">
                  <c:v>0.231612963835964</c:v>
                </c:pt>
                <c:pt idx="792">
                  <c:v>0.23217066271499</c:v>
                </c:pt>
                <c:pt idx="793">
                  <c:v>0.232728961865609</c:v>
                </c:pt>
                <c:pt idx="794">
                  <c:v>0.233287861035508</c:v>
                </c:pt>
                <c:pt idx="795">
                  <c:v>0.23384735997241</c:v>
                </c:pt>
                <c:pt idx="796">
                  <c:v>0.234407458424081</c:v>
                </c:pt>
                <c:pt idx="797">
                  <c:v>0.23496815613832</c:v>
                </c:pt>
                <c:pt idx="798">
                  <c:v>0.235529452862968</c:v>
                </c:pt>
                <c:pt idx="799">
                  <c:v>0.236091348345902</c:v>
                </c:pt>
                <c:pt idx="800">
                  <c:v>0.236653842335041</c:v>
                </c:pt>
                <c:pt idx="801">
                  <c:v>0.237216934578338</c:v>
                </c:pt>
                <c:pt idx="802">
                  <c:v>0.237780624823787</c:v>
                </c:pt>
                <c:pt idx="803">
                  <c:v>0.238344912819419</c:v>
                </c:pt>
                <c:pt idx="804">
                  <c:v>0.238909798313305</c:v>
                </c:pt>
                <c:pt idx="805">
                  <c:v>0.239475281053554</c:v>
                </c:pt>
                <c:pt idx="806">
                  <c:v>0.240041360788311</c:v>
                </c:pt>
                <c:pt idx="807">
                  <c:v>0.240608037265762</c:v>
                </c:pt>
                <c:pt idx="808">
                  <c:v>0.241175310234132</c:v>
                </c:pt>
                <c:pt idx="809">
                  <c:v>0.241743179441682</c:v>
                </c:pt>
                <c:pt idx="810">
                  <c:v>0.242311644636712</c:v>
                </c:pt>
                <c:pt idx="811">
                  <c:v>0.242880705567563</c:v>
                </c:pt>
                <c:pt idx="812">
                  <c:v>0.243450361982611</c:v>
                </c:pt>
                <c:pt idx="813">
                  <c:v>0.244020613630272</c:v>
                </c:pt>
                <c:pt idx="814">
                  <c:v>0.244591460259</c:v>
                </c:pt>
                <c:pt idx="815">
                  <c:v>0.245162901617289</c:v>
                </c:pt>
                <c:pt idx="816">
                  <c:v>0.24573493745367</c:v>
                </c:pt>
                <c:pt idx="817">
                  <c:v>0.246307567516713</c:v>
                </c:pt>
                <c:pt idx="818">
                  <c:v>0.246880791555025</c:v>
                </c:pt>
                <c:pt idx="819">
                  <c:v>0.247454609317254</c:v>
                </c:pt>
                <c:pt idx="820">
                  <c:v>0.248029020552085</c:v>
                </c:pt>
                <c:pt idx="821">
                  <c:v>0.248604025008243</c:v>
                </c:pt>
                <c:pt idx="822">
                  <c:v>0.249179622434488</c:v>
                </c:pt>
                <c:pt idx="823">
                  <c:v>0.249755812579622</c:v>
                </c:pt>
                <c:pt idx="824">
                  <c:v>0.250332595192485</c:v>
                </c:pt>
                <c:pt idx="825">
                  <c:v>0.250909970021955</c:v>
                </c:pt>
                <c:pt idx="826">
                  <c:v>0.251487936816947</c:v>
                </c:pt>
                <c:pt idx="827">
                  <c:v>0.252066495326418</c:v>
                </c:pt>
                <c:pt idx="828">
                  <c:v>0.25264564529936</c:v>
                </c:pt>
                <c:pt idx="829">
                  <c:v>0.253225386484805</c:v>
                </c:pt>
                <c:pt idx="830">
                  <c:v>0.253805718631826</c:v>
                </c:pt>
                <c:pt idx="831">
                  <c:v>0.25438664148953</c:v>
                </c:pt>
                <c:pt idx="832">
                  <c:v>0.254968154807066</c:v>
                </c:pt>
                <c:pt idx="833">
                  <c:v>0.25555025833362</c:v>
                </c:pt>
                <c:pt idx="834">
                  <c:v>0.256132951818418</c:v>
                </c:pt>
                <c:pt idx="835">
                  <c:v>0.256716235010723</c:v>
                </c:pt>
                <c:pt idx="836">
                  <c:v>0.257300107659838</c:v>
                </c:pt>
                <c:pt idx="837">
                  <c:v>0.257884569515103</c:v>
                </c:pt>
                <c:pt idx="838">
                  <c:v>0.258469620325898</c:v>
                </c:pt>
                <c:pt idx="839">
                  <c:v>0.259055259841642</c:v>
                </c:pt>
                <c:pt idx="840">
                  <c:v>0.259641487811791</c:v>
                </c:pt>
                <c:pt idx="841">
                  <c:v>0.260228303985841</c:v>
                </c:pt>
                <c:pt idx="842">
                  <c:v>0.260815708113326</c:v>
                </c:pt>
                <c:pt idx="843">
                  <c:v>0.261403699943819</c:v>
                </c:pt>
                <c:pt idx="844">
                  <c:v>0.261992279226931</c:v>
                </c:pt>
                <c:pt idx="845">
                  <c:v>0.262581445712314</c:v>
                </c:pt>
                <c:pt idx="846">
                  <c:v>0.263171199149654</c:v>
                </c:pt>
                <c:pt idx="847">
                  <c:v>0.263761539288682</c:v>
                </c:pt>
                <c:pt idx="848">
                  <c:v>0.264352465879162</c:v>
                </c:pt>
                <c:pt idx="849">
                  <c:v>0.264943978670899</c:v>
                </c:pt>
                <c:pt idx="850">
                  <c:v>0.265536077413738</c:v>
                </c:pt>
                <c:pt idx="851">
                  <c:v>0.266128761857561</c:v>
                </c:pt>
                <c:pt idx="852">
                  <c:v>0.266722031752289</c:v>
                </c:pt>
                <c:pt idx="853">
                  <c:v>0.267315886847882</c:v>
                </c:pt>
                <c:pt idx="854">
                  <c:v>0.267910326894338</c:v>
                </c:pt>
                <c:pt idx="855">
                  <c:v>0.268505351641696</c:v>
                </c:pt>
                <c:pt idx="856">
                  <c:v>0.269100960840031</c:v>
                </c:pt>
                <c:pt idx="857">
                  <c:v>0.269697154239459</c:v>
                </c:pt>
                <c:pt idx="858">
                  <c:v>0.270293931590132</c:v>
                </c:pt>
                <c:pt idx="859">
                  <c:v>0.270891292642244</c:v>
                </c:pt>
                <c:pt idx="860">
                  <c:v>0.271489237146025</c:v>
                </c:pt>
                <c:pt idx="861">
                  <c:v>0.272087764851747</c:v>
                </c:pt>
                <c:pt idx="862">
                  <c:v>0.272686875509717</c:v>
                </c:pt>
                <c:pt idx="863">
                  <c:v>0.273286568870284</c:v>
                </c:pt>
                <c:pt idx="864">
                  <c:v>0.273886844683834</c:v>
                </c:pt>
                <c:pt idx="865">
                  <c:v>0.274487702700792</c:v>
                </c:pt>
                <c:pt idx="866">
                  <c:v>0.275089142671622</c:v>
                </c:pt>
                <c:pt idx="867">
                  <c:v>0.275691164346828</c:v>
                </c:pt>
                <c:pt idx="868">
                  <c:v>0.276293767476951</c:v>
                </c:pt>
                <c:pt idx="869">
                  <c:v>0.276896951812572</c:v>
                </c:pt>
                <c:pt idx="870">
                  <c:v>0.27750071710431</c:v>
                </c:pt>
                <c:pt idx="871">
                  <c:v>0.278105063102824</c:v>
                </c:pt>
                <c:pt idx="872">
                  <c:v>0.278709989558811</c:v>
                </c:pt>
                <c:pt idx="873">
                  <c:v>0.279315496223007</c:v>
                </c:pt>
                <c:pt idx="874">
                  <c:v>0.279921582846187</c:v>
                </c:pt>
                <c:pt idx="875">
                  <c:v>0.280528249179166</c:v>
                </c:pt>
                <c:pt idx="876">
                  <c:v>0.281135494972795</c:v>
                </c:pt>
                <c:pt idx="877">
                  <c:v>0.281743319977966</c:v>
                </c:pt>
                <c:pt idx="878">
                  <c:v>0.282351723945611</c:v>
                </c:pt>
                <c:pt idx="879">
                  <c:v>0.282960706626699</c:v>
                </c:pt>
                <c:pt idx="880">
                  <c:v>0.283570267772237</c:v>
                </c:pt>
                <c:pt idx="881">
                  <c:v>0.284180407133274</c:v>
                </c:pt>
                <c:pt idx="882">
                  <c:v>0.284791124460896</c:v>
                </c:pt>
                <c:pt idx="883">
                  <c:v>0.285402419506227</c:v>
                </c:pt>
                <c:pt idx="884">
                  <c:v>0.286014292020433</c:v>
                </c:pt>
                <c:pt idx="885">
                  <c:v>0.286626741754716</c:v>
                </c:pt>
                <c:pt idx="886">
                  <c:v>0.287239768460318</c:v>
                </c:pt>
                <c:pt idx="887">
                  <c:v>0.287853371888521</c:v>
                </c:pt>
                <c:pt idx="888">
                  <c:v>0.288467551790645</c:v>
                </c:pt>
                <c:pt idx="889">
                  <c:v>0.289082307918047</c:v>
                </c:pt>
                <c:pt idx="890">
                  <c:v>0.289697640022128</c:v>
                </c:pt>
                <c:pt idx="891">
                  <c:v>0.290313547854323</c:v>
                </c:pt>
                <c:pt idx="892">
                  <c:v>0.290930031166109</c:v>
                </c:pt>
                <c:pt idx="893">
                  <c:v>0.291547089709001</c:v>
                </c:pt>
                <c:pt idx="894">
                  <c:v>0.292164723234552</c:v>
                </c:pt>
                <c:pt idx="895">
                  <c:v>0.292782931494356</c:v>
                </c:pt>
                <c:pt idx="896">
                  <c:v>0.293401714240045</c:v>
                </c:pt>
                <c:pt idx="897">
                  <c:v>0.29402107122329</c:v>
                </c:pt>
                <c:pt idx="898">
                  <c:v>0.294641002195801</c:v>
                </c:pt>
                <c:pt idx="899">
                  <c:v>0.295261506909328</c:v>
                </c:pt>
                <c:pt idx="900">
                  <c:v>0.295882585115659</c:v>
                </c:pt>
                <c:pt idx="901">
                  <c:v>0.29650423656662</c:v>
                </c:pt>
                <c:pt idx="902">
                  <c:v>0.29712646101408</c:v>
                </c:pt>
                <c:pt idx="903">
                  <c:v>0.297749258209942</c:v>
                </c:pt>
                <c:pt idx="904">
                  <c:v>0.298372627906152</c:v>
                </c:pt>
                <c:pt idx="905">
                  <c:v>0.298996569854693</c:v>
                </c:pt>
                <c:pt idx="906">
                  <c:v>0.299621083807588</c:v>
                </c:pt>
                <c:pt idx="907">
                  <c:v>0.300246169516899</c:v>
                </c:pt>
                <c:pt idx="908">
                  <c:v>0.300871826734728</c:v>
                </c:pt>
                <c:pt idx="909">
                  <c:v>0.301498055213213</c:v>
                </c:pt>
                <c:pt idx="910">
                  <c:v>0.302124854704534</c:v>
                </c:pt>
                <c:pt idx="911">
                  <c:v>0.30275222496091</c:v>
                </c:pt>
                <c:pt idx="912">
                  <c:v>0.303380165734598</c:v>
                </c:pt>
                <c:pt idx="913">
                  <c:v>0.304008676777895</c:v>
                </c:pt>
                <c:pt idx="914">
                  <c:v>0.304637757843137</c:v>
                </c:pt>
                <c:pt idx="915">
                  <c:v>0.305267408682698</c:v>
                </c:pt>
                <c:pt idx="916">
                  <c:v>0.305897629048992</c:v>
                </c:pt>
                <c:pt idx="917">
                  <c:v>0.306528418694473</c:v>
                </c:pt>
                <c:pt idx="918">
                  <c:v>0.307159777371634</c:v>
                </c:pt>
                <c:pt idx="919">
                  <c:v>0.307791704833005</c:v>
                </c:pt>
                <c:pt idx="920">
                  <c:v>0.308424200831158</c:v>
                </c:pt>
                <c:pt idx="921">
                  <c:v>0.309057265118703</c:v>
                </c:pt>
                <c:pt idx="922">
                  <c:v>0.309690897448289</c:v>
                </c:pt>
                <c:pt idx="923">
                  <c:v>0.310325097572604</c:v>
                </c:pt>
                <c:pt idx="924">
                  <c:v>0.310959865244377</c:v>
                </c:pt>
                <c:pt idx="925">
                  <c:v>0.311595200216373</c:v>
                </c:pt>
                <c:pt idx="926">
                  <c:v>0.312231102241399</c:v>
                </c:pt>
                <c:pt idx="927">
                  <c:v>0.3128675710723</c:v>
                </c:pt>
                <c:pt idx="928">
                  <c:v>0.313504606461961</c:v>
                </c:pt>
                <c:pt idx="929">
                  <c:v>0.314142208163306</c:v>
                </c:pt>
                <c:pt idx="930">
                  <c:v>0.314780375929298</c:v>
                </c:pt>
                <c:pt idx="931">
                  <c:v>0.315419109512938</c:v>
                </c:pt>
                <c:pt idx="932">
                  <c:v>0.31605840866727</c:v>
                </c:pt>
                <c:pt idx="933">
                  <c:v>0.316698273145372</c:v>
                </c:pt>
                <c:pt idx="934">
                  <c:v>0.317338702700367</c:v>
                </c:pt>
                <c:pt idx="935">
                  <c:v>0.317979697085413</c:v>
                </c:pt>
                <c:pt idx="936">
                  <c:v>0.318621256053708</c:v>
                </c:pt>
                <c:pt idx="937">
                  <c:v>0.319263379358491</c:v>
                </c:pt>
                <c:pt idx="938">
                  <c:v>0.31990606675304</c:v>
                </c:pt>
                <c:pt idx="939">
                  <c:v>0.32054931799067</c:v>
                </c:pt>
                <c:pt idx="940">
                  <c:v>0.321193132824739</c:v>
                </c:pt>
                <c:pt idx="941">
                  <c:v>0.32183751100864</c:v>
                </c:pt>
                <c:pt idx="942">
                  <c:v>0.322482452295809</c:v>
                </c:pt>
                <c:pt idx="943">
                  <c:v>0.32312795643972</c:v>
                </c:pt>
                <c:pt idx="944">
                  <c:v>0.323774023193886</c:v>
                </c:pt>
                <c:pt idx="945">
                  <c:v>0.324420652311859</c:v>
                </c:pt>
                <c:pt idx="946">
                  <c:v>0.325067843547233</c:v>
                </c:pt>
                <c:pt idx="947">
                  <c:v>0.325715596653637</c:v>
                </c:pt>
                <c:pt idx="948">
                  <c:v>0.326363911384743</c:v>
                </c:pt>
                <c:pt idx="949">
                  <c:v>0.327012787494261</c:v>
                </c:pt>
                <c:pt idx="950">
                  <c:v>0.327662224735941</c:v>
                </c:pt>
                <c:pt idx="951">
                  <c:v>0.328312222863571</c:v>
                </c:pt>
                <c:pt idx="952">
                  <c:v>0.32896278163098</c:v>
                </c:pt>
                <c:pt idx="953">
                  <c:v>0.329613900792035</c:v>
                </c:pt>
                <c:pt idx="954">
                  <c:v>0.330265580100643</c:v>
                </c:pt>
                <c:pt idx="955">
                  <c:v>0.330917819310752</c:v>
                </c:pt>
                <c:pt idx="956">
                  <c:v>0.331570618176347</c:v>
                </c:pt>
                <c:pt idx="957">
                  <c:v>0.332223976451453</c:v>
                </c:pt>
                <c:pt idx="958">
                  <c:v>0.332877893890135</c:v>
                </c:pt>
                <c:pt idx="959">
                  <c:v>0.333532370246498</c:v>
                </c:pt>
                <c:pt idx="960">
                  <c:v>0.334187405274685</c:v>
                </c:pt>
                <c:pt idx="961">
                  <c:v>0.334842998728879</c:v>
                </c:pt>
                <c:pt idx="962">
                  <c:v>0.335499150363303</c:v>
                </c:pt>
                <c:pt idx="963">
                  <c:v>0.336155859932219</c:v>
                </c:pt>
                <c:pt idx="964">
                  <c:v>0.336813127189928</c:v>
                </c:pt>
                <c:pt idx="965">
                  <c:v>0.337470951890773</c:v>
                </c:pt>
                <c:pt idx="966">
                  <c:v>0.338129333789132</c:v>
                </c:pt>
                <c:pt idx="967">
                  <c:v>0.338788272639426</c:v>
                </c:pt>
                <c:pt idx="968">
                  <c:v>0.339447768196115</c:v>
                </c:pt>
                <c:pt idx="969">
                  <c:v>0.340107820213698</c:v>
                </c:pt>
                <c:pt idx="970">
                  <c:v>0.340768428446713</c:v>
                </c:pt>
                <c:pt idx="971">
                  <c:v>0.341429592649737</c:v>
                </c:pt>
                <c:pt idx="972">
                  <c:v>0.34209131257739</c:v>
                </c:pt>
                <c:pt idx="973">
                  <c:v>0.342753587984328</c:v>
                </c:pt>
                <c:pt idx="974">
                  <c:v>0.343416418625247</c:v>
                </c:pt>
                <c:pt idx="975">
                  <c:v>0.344079804254883</c:v>
                </c:pt>
                <c:pt idx="976">
                  <c:v>0.344743744628013</c:v>
                </c:pt>
                <c:pt idx="977">
                  <c:v>0.345408239499452</c:v>
                </c:pt>
                <c:pt idx="978">
                  <c:v>0.346073288624054</c:v>
                </c:pt>
                <c:pt idx="979">
                  <c:v>0.346738891756714</c:v>
                </c:pt>
                <c:pt idx="980">
                  <c:v>0.347405048652366</c:v>
                </c:pt>
                <c:pt idx="981">
                  <c:v>0.348071759065983</c:v>
                </c:pt>
                <c:pt idx="982">
                  <c:v>0.348739022752579</c:v>
                </c:pt>
                <c:pt idx="983">
                  <c:v>0.349406839467205</c:v>
                </c:pt>
                <c:pt idx="984">
                  <c:v>0.350075208964956</c:v>
                </c:pt>
                <c:pt idx="985">
                  <c:v>0.350744131000962</c:v>
                </c:pt>
                <c:pt idx="986">
                  <c:v>0.351413605330395</c:v>
                </c:pt>
                <c:pt idx="987">
                  <c:v>0.352083631708466</c:v>
                </c:pt>
                <c:pt idx="988">
                  <c:v>0.352754209890427</c:v>
                </c:pt>
                <c:pt idx="989">
                  <c:v>0.353425339631566</c:v>
                </c:pt>
                <c:pt idx="990">
                  <c:v>0.354097020687215</c:v>
                </c:pt>
                <c:pt idx="991">
                  <c:v>0.354769252812744</c:v>
                </c:pt>
                <c:pt idx="992">
                  <c:v>0.35544203576356</c:v>
                </c:pt>
                <c:pt idx="993">
                  <c:v>0.356115369295115</c:v>
                </c:pt>
                <c:pt idx="994">
                  <c:v>0.356789253162895</c:v>
                </c:pt>
                <c:pt idx="995">
                  <c:v>0.35746368712243</c:v>
                </c:pt>
                <c:pt idx="996">
                  <c:v>0.358138670929287</c:v>
                </c:pt>
                <c:pt idx="997">
                  <c:v>0.358814204339074</c:v>
                </c:pt>
                <c:pt idx="998">
                  <c:v>0.359490287107439</c:v>
                </c:pt>
                <c:pt idx="999">
                  <c:v>0.360166918990068</c:v>
                </c:pt>
                <c:pt idx="1000">
                  <c:v>0.360844099742688</c:v>
                </c:pt>
                <c:pt idx="1001">
                  <c:v>0.361521829121066</c:v>
                </c:pt>
                <c:pt idx="1002">
                  <c:v>0.362200106881008</c:v>
                </c:pt>
                <c:pt idx="1003">
                  <c:v>0.36287893277836</c:v>
                </c:pt>
                <c:pt idx="1004">
                  <c:v>0.363558306569007</c:v>
                </c:pt>
                <c:pt idx="1005">
                  <c:v>0.364238228008874</c:v>
                </c:pt>
                <c:pt idx="1006">
                  <c:v>0.364918696853927</c:v>
                </c:pt>
                <c:pt idx="1007">
                  <c:v>0.365599712860171</c:v>
                </c:pt>
                <c:pt idx="1008">
                  <c:v>0.366281275783649</c:v>
                </c:pt>
                <c:pt idx="1009">
                  <c:v>0.366963385380447</c:v>
                </c:pt>
                <c:pt idx="1010">
                  <c:v>0.367646041406688</c:v>
                </c:pt>
                <c:pt idx="1011">
                  <c:v>0.368329243618536</c:v>
                </c:pt>
                <c:pt idx="1012">
                  <c:v>0.369012991772194</c:v>
                </c:pt>
                <c:pt idx="1013">
                  <c:v>0.369697285623907</c:v>
                </c:pt>
                <c:pt idx="1014">
                  <c:v>0.370382124929957</c:v>
                </c:pt>
                <c:pt idx="1015">
                  <c:v>0.371067509446667</c:v>
                </c:pt>
                <c:pt idx="1016">
                  <c:v>0.3717534389304</c:v>
                </c:pt>
                <c:pt idx="1017">
                  <c:v>0.372439913137558</c:v>
                </c:pt>
                <c:pt idx="1018">
                  <c:v>0.373126931824584</c:v>
                </c:pt>
                <c:pt idx="1019">
                  <c:v>0.373814494747959</c:v>
                </c:pt>
                <c:pt idx="1020">
                  <c:v>0.374502601664207</c:v>
                </c:pt>
                <c:pt idx="1021">
                  <c:v>0.375191252329887</c:v>
                </c:pt>
                <c:pt idx="1022">
                  <c:v>0.375880446501603</c:v>
                </c:pt>
                <c:pt idx="1023">
                  <c:v>0.376570183935996</c:v>
                </c:pt>
                <c:pt idx="1024">
                  <c:v>0.377260464389747</c:v>
                </c:pt>
                <c:pt idx="1025">
                  <c:v>0.377951287619576</c:v>
                </c:pt>
                <c:pt idx="1026">
                  <c:v>0.378642653382246</c:v>
                </c:pt>
                <c:pt idx="1027">
                  <c:v>0.379334561434556</c:v>
                </c:pt>
                <c:pt idx="1028">
                  <c:v>0.380027011533348</c:v>
                </c:pt>
                <c:pt idx="1029">
                  <c:v>0.380720003435503</c:v>
                </c:pt>
                <c:pt idx="1030">
                  <c:v>0.38141353689794</c:v>
                </c:pt>
                <c:pt idx="1031">
                  <c:v>0.38210761167762</c:v>
                </c:pt>
                <c:pt idx="1032">
                  <c:v>0.382802227531543</c:v>
                </c:pt>
                <c:pt idx="1033">
                  <c:v>0.38349738421675</c:v>
                </c:pt>
                <c:pt idx="1034">
                  <c:v>0.38419308149032</c:v>
                </c:pt>
                <c:pt idx="1035">
                  <c:v>0.384889319109374</c:v>
                </c:pt>
                <c:pt idx="1036">
                  <c:v>0.385586096831071</c:v>
                </c:pt>
                <c:pt idx="1037">
                  <c:v>0.386283414412611</c:v>
                </c:pt>
                <c:pt idx="1038">
                  <c:v>0.386981271611234</c:v>
                </c:pt>
                <c:pt idx="1039">
                  <c:v>0.387679668184219</c:v>
                </c:pt>
                <c:pt idx="1040">
                  <c:v>0.388378603888886</c:v>
                </c:pt>
                <c:pt idx="1041">
                  <c:v>0.389078078482595</c:v>
                </c:pt>
                <c:pt idx="1042">
                  <c:v>0.389778091722745</c:v>
                </c:pt>
                <c:pt idx="1043">
                  <c:v>0.390478643366776</c:v>
                </c:pt>
                <c:pt idx="1044">
                  <c:v>0.391179733172166</c:v>
                </c:pt>
                <c:pt idx="1045">
                  <c:v>0.391881360896436</c:v>
                </c:pt>
                <c:pt idx="1046">
                  <c:v>0.392583526297145</c:v>
                </c:pt>
                <c:pt idx="1047">
                  <c:v>0.393286229131891</c:v>
                </c:pt>
                <c:pt idx="1048">
                  <c:v>0.393989469158314</c:v>
                </c:pt>
                <c:pt idx="1049">
                  <c:v>0.394693246134094</c:v>
                </c:pt>
                <c:pt idx="1050">
                  <c:v>0.39539755981695</c:v>
                </c:pt>
                <c:pt idx="1051">
                  <c:v>0.396102409964641</c:v>
                </c:pt>
                <c:pt idx="1052">
                  <c:v>0.396807796334966</c:v>
                </c:pt>
                <c:pt idx="1053">
                  <c:v>0.397513718685765</c:v>
                </c:pt>
                <c:pt idx="1054">
                  <c:v>0.398220176774918</c:v>
                </c:pt>
                <c:pt idx="1055">
                  <c:v>0.398927170360342</c:v>
                </c:pt>
                <c:pt idx="1056">
                  <c:v>0.399634699199999</c:v>
                </c:pt>
                <c:pt idx="1057">
                  <c:v>0.400342763051886</c:v>
                </c:pt>
                <c:pt idx="1058">
                  <c:v>0.401051361674045</c:v>
                </c:pt>
                <c:pt idx="1059">
                  <c:v>0.401760494824553</c:v>
                </c:pt>
                <c:pt idx="1060">
                  <c:v>0.402470162261532</c:v>
                </c:pt>
                <c:pt idx="1061">
                  <c:v>0.40318036374314</c:v>
                </c:pt>
                <c:pt idx="1062">
                  <c:v>0.403891099027577</c:v>
                </c:pt>
                <c:pt idx="1063">
                  <c:v>0.404602367873083</c:v>
                </c:pt>
                <c:pt idx="1064">
                  <c:v>0.405314170037938</c:v>
                </c:pt>
                <c:pt idx="1065">
                  <c:v>0.406026505280462</c:v>
                </c:pt>
                <c:pt idx="1066">
                  <c:v>0.406739373359015</c:v>
                </c:pt>
                <c:pt idx="1067">
                  <c:v>0.407452774031997</c:v>
                </c:pt>
                <c:pt idx="1068">
                  <c:v>0.408166707057848</c:v>
                </c:pt>
                <c:pt idx="1069">
                  <c:v>0.408881172195048</c:v>
                </c:pt>
                <c:pt idx="1070">
                  <c:v>0.409596169202119</c:v>
                </c:pt>
                <c:pt idx="1071">
                  <c:v>0.41031169783762</c:v>
                </c:pt>
                <c:pt idx="1072">
                  <c:v>0.411027757860153</c:v>
                </c:pt>
                <c:pt idx="1073">
                  <c:v>0.411744349028357</c:v>
                </c:pt>
                <c:pt idx="1074">
                  <c:v>0.412461471100915</c:v>
                </c:pt>
                <c:pt idx="1075">
                  <c:v>0.413179123836547</c:v>
                </c:pt>
                <c:pt idx="1076">
                  <c:v>0.413897306994014</c:v>
                </c:pt>
                <c:pt idx="1077">
                  <c:v>0.414616020332118</c:v>
                </c:pt>
                <c:pt idx="1078">
                  <c:v>0.415335263609701</c:v>
                </c:pt>
                <c:pt idx="1079">
                  <c:v>0.416055036585644</c:v>
                </c:pt>
                <c:pt idx="1080">
                  <c:v>0.416775339018869</c:v>
                </c:pt>
                <c:pt idx="1081">
                  <c:v>0.417496170668338</c:v>
                </c:pt>
                <c:pt idx="1082">
                  <c:v>0.418217531293053</c:v>
                </c:pt>
                <c:pt idx="1083">
                  <c:v>0.418939420652058</c:v>
                </c:pt>
                <c:pt idx="1084">
                  <c:v>0.419661838504433</c:v>
                </c:pt>
                <c:pt idx="1085">
                  <c:v>0.420384784609304</c:v>
                </c:pt>
                <c:pt idx="1086">
                  <c:v>0.421108258725831</c:v>
                </c:pt>
                <c:pt idx="1087">
                  <c:v>0.42183226061322</c:v>
                </c:pt>
                <c:pt idx="1088">
                  <c:v>0.422556790030712</c:v>
                </c:pt>
                <c:pt idx="1089">
                  <c:v>0.423281846737593</c:v>
                </c:pt>
                <c:pt idx="1090">
                  <c:v>0.424007430493185</c:v>
                </c:pt>
                <c:pt idx="1091">
                  <c:v>0.424733541056853</c:v>
                </c:pt>
                <c:pt idx="1092">
                  <c:v>0.425460178188001</c:v>
                </c:pt>
                <c:pt idx="1093">
                  <c:v>0.426187341646075</c:v>
                </c:pt>
                <c:pt idx="1094">
                  <c:v>0.426915031190558</c:v>
                </c:pt>
                <c:pt idx="1095">
                  <c:v>0.427643246580976</c:v>
                </c:pt>
                <c:pt idx="1096">
                  <c:v>0.428371987576895</c:v>
                </c:pt>
                <c:pt idx="1097">
                  <c:v>0.42910125393792</c:v>
                </c:pt>
                <c:pt idx="1098">
                  <c:v>0.429831045423697</c:v>
                </c:pt>
                <c:pt idx="1099">
                  <c:v>0.430561361793912</c:v>
                </c:pt>
                <c:pt idx="1100">
                  <c:v>0.431292202808292</c:v>
                </c:pt>
                <c:pt idx="1101">
                  <c:v>0.432023568226604</c:v>
                </c:pt>
                <c:pt idx="1102">
                  <c:v>0.432755457808654</c:v>
                </c:pt>
                <c:pt idx="1103">
                  <c:v>0.43348787131429</c:v>
                </c:pt>
                <c:pt idx="1104">
                  <c:v>0.4342208085034</c:v>
                </c:pt>
                <c:pt idx="1105">
                  <c:v>0.434954269135912</c:v>
                </c:pt>
                <c:pt idx="1106">
                  <c:v>0.435688252971794</c:v>
                </c:pt>
                <c:pt idx="1107">
                  <c:v>0.436422759771055</c:v>
                </c:pt>
                <c:pt idx="1108">
                  <c:v>0.437157789293744</c:v>
                </c:pt>
                <c:pt idx="1109">
                  <c:v>0.437893341299949</c:v>
                </c:pt>
                <c:pt idx="1110">
                  <c:v>0.438629415549802</c:v>
                </c:pt>
                <c:pt idx="1111">
                  <c:v>0.439366011803471</c:v>
                </c:pt>
                <c:pt idx="1112">
                  <c:v>0.440103129821167</c:v>
                </c:pt>
                <c:pt idx="1113">
                  <c:v>0.440840769363142</c:v>
                </c:pt>
                <c:pt idx="1114">
                  <c:v>0.441578930189685</c:v>
                </c:pt>
                <c:pt idx="1115">
                  <c:v>0.442317612061128</c:v>
                </c:pt>
                <c:pt idx="1116">
                  <c:v>0.443056814737844</c:v>
                </c:pt>
                <c:pt idx="1117">
                  <c:v>0.443796537980243</c:v>
                </c:pt>
                <c:pt idx="1118">
                  <c:v>0.44453678154878</c:v>
                </c:pt>
                <c:pt idx="1119">
                  <c:v>0.445277545203947</c:v>
                </c:pt>
                <c:pt idx="1120">
                  <c:v>0.446018828706277</c:v>
                </c:pt>
                <c:pt idx="1121">
                  <c:v>0.446760631816343</c:v>
                </c:pt>
                <c:pt idx="1122">
                  <c:v>0.447502954294761</c:v>
                </c:pt>
                <c:pt idx="1123">
                  <c:v>0.448245795902185</c:v>
                </c:pt>
                <c:pt idx="1124">
                  <c:v>0.448989156399309</c:v>
                </c:pt>
                <c:pt idx="1125">
                  <c:v>0.44973303554687</c:v>
                </c:pt>
                <c:pt idx="1126">
                  <c:v>0.450477433105642</c:v>
                </c:pt>
                <c:pt idx="1127">
                  <c:v>0.451222348836443</c:v>
                </c:pt>
                <c:pt idx="1128">
                  <c:v>0.451967782500129</c:v>
                </c:pt>
                <c:pt idx="1129">
                  <c:v>0.452713733857597</c:v>
                </c:pt>
                <c:pt idx="1130">
                  <c:v>0.453460202669784</c:v>
                </c:pt>
                <c:pt idx="1131">
                  <c:v>0.45420718869767</c:v>
                </c:pt>
                <c:pt idx="1132">
                  <c:v>0.454954691702271</c:v>
                </c:pt>
                <c:pt idx="1133">
                  <c:v>0.455702711444648</c:v>
                </c:pt>
                <c:pt idx="1134">
                  <c:v>0.4564512476859</c:v>
                </c:pt>
                <c:pt idx="1135">
                  <c:v>0.457200300187167</c:v>
                </c:pt>
                <c:pt idx="1136">
                  <c:v>0.457949868709629</c:v>
                </c:pt>
                <c:pt idx="1137">
                  <c:v>0.458699953014506</c:v>
                </c:pt>
                <c:pt idx="1138">
                  <c:v>0.459450552863062</c:v>
                </c:pt>
                <c:pt idx="1139">
                  <c:v>0.460201668016596</c:v>
                </c:pt>
                <c:pt idx="1140">
                  <c:v>0.460953298236453</c:v>
                </c:pt>
                <c:pt idx="1141">
                  <c:v>0.461705443284014</c:v>
                </c:pt>
                <c:pt idx="1142">
                  <c:v>0.462458102920703</c:v>
                </c:pt>
                <c:pt idx="1143">
                  <c:v>0.463211276907984</c:v>
                </c:pt>
                <c:pt idx="1144">
                  <c:v>0.463964965007362</c:v>
                </c:pt>
                <c:pt idx="1145">
                  <c:v>0.464719166980381</c:v>
                </c:pt>
                <c:pt idx="1146">
                  <c:v>0.465473882588628</c:v>
                </c:pt>
                <c:pt idx="1147">
                  <c:v>0.466229111593727</c:v>
                </c:pt>
                <c:pt idx="1148">
                  <c:v>0.466984853757347</c:v>
                </c:pt>
                <c:pt idx="1149">
                  <c:v>0.467741108841193</c:v>
                </c:pt>
                <c:pt idx="1150">
                  <c:v>0.468497876607014</c:v>
                </c:pt>
                <c:pt idx="1151">
                  <c:v>0.469255156816598</c:v>
                </c:pt>
                <c:pt idx="1152">
                  <c:v>0.470012949231775</c:v>
                </c:pt>
                <c:pt idx="1153">
                  <c:v>0.470771253614412</c:v>
                </c:pt>
                <c:pt idx="1154">
                  <c:v>0.471530069726421</c:v>
                </c:pt>
                <c:pt idx="1155">
                  <c:v>0.472289397329752</c:v>
                </c:pt>
                <c:pt idx="1156">
                  <c:v>0.473049236186396</c:v>
                </c:pt>
                <c:pt idx="1157">
                  <c:v>0.473809586058385</c:v>
                </c:pt>
                <c:pt idx="1158">
                  <c:v>0.474570446707792</c:v>
                </c:pt>
                <c:pt idx="1159">
                  <c:v>0.475331817896729</c:v>
                </c:pt>
                <c:pt idx="1160">
                  <c:v>0.476093699387349</c:v>
                </c:pt>
                <c:pt idx="1161">
                  <c:v>0.476856090941849</c:v>
                </c:pt>
                <c:pt idx="1162">
                  <c:v>0.477618992322461</c:v>
                </c:pt>
                <c:pt idx="1163">
                  <c:v>0.478382403291462</c:v>
                </c:pt>
                <c:pt idx="1164">
                  <c:v>0.479146323611167</c:v>
                </c:pt>
                <c:pt idx="1165">
                  <c:v>0.479910753043934</c:v>
                </c:pt>
                <c:pt idx="1166">
                  <c:v>0.48067569135216</c:v>
                </c:pt>
                <c:pt idx="1167">
                  <c:v>0.481441138298282</c:v>
                </c:pt>
                <c:pt idx="1168">
                  <c:v>0.48220709364478</c:v>
                </c:pt>
                <c:pt idx="1169">
                  <c:v>0.482973557154173</c:v>
                </c:pt>
                <c:pt idx="1170">
                  <c:v>0.483740528589021</c:v>
                </c:pt>
                <c:pt idx="1171">
                  <c:v>0.484508007711925</c:v>
                </c:pt>
                <c:pt idx="1172">
                  <c:v>0.485275994285525</c:v>
                </c:pt>
                <c:pt idx="1173">
                  <c:v>0.486044488072504</c:v>
                </c:pt>
                <c:pt idx="1174">
                  <c:v>0.486813488835586</c:v>
                </c:pt>
                <c:pt idx="1175">
                  <c:v>0.487582996337532</c:v>
                </c:pt>
                <c:pt idx="1176">
                  <c:v>0.488353010341147</c:v>
                </c:pt>
                <c:pt idx="1177">
                  <c:v>0.489123530609277</c:v>
                </c:pt>
                <c:pt idx="1178">
                  <c:v>0.489894556904805</c:v>
                </c:pt>
                <c:pt idx="1179">
                  <c:v>0.49066608899066</c:v>
                </c:pt>
                <c:pt idx="1180">
                  <c:v>0.491438126629807</c:v>
                </c:pt>
                <c:pt idx="1181">
                  <c:v>0.492210669585255</c:v>
                </c:pt>
                <c:pt idx="1182">
                  <c:v>0.492983717620052</c:v>
                </c:pt>
                <c:pt idx="1183">
                  <c:v>0.493757270497286</c:v>
                </c:pt>
                <c:pt idx="1184">
                  <c:v>0.494531327980088</c:v>
                </c:pt>
                <c:pt idx="1185">
                  <c:v>0.495305889831628</c:v>
                </c:pt>
                <c:pt idx="1186">
                  <c:v>0.496080955815118</c:v>
                </c:pt>
                <c:pt idx="1187">
                  <c:v>0.49685652569381</c:v>
                </c:pt>
                <c:pt idx="1188">
                  <c:v>0.497632599230996</c:v>
                </c:pt>
                <c:pt idx="1189">
                  <c:v>0.49840917619001</c:v>
                </c:pt>
                <c:pt idx="1190">
                  <c:v>0.499186256334227</c:v>
                </c:pt>
                <c:pt idx="1191">
                  <c:v>0.499963839427062</c:v>
                </c:pt>
                <c:pt idx="1192">
                  <c:v>0.50074192523197</c:v>
                </c:pt>
                <c:pt idx="1193">
                  <c:v>0.501520513512449</c:v>
                </c:pt>
                <c:pt idx="1194">
                  <c:v>0.502299604032035</c:v>
                </c:pt>
                <c:pt idx="1195">
                  <c:v>0.503079196554308</c:v>
                </c:pt>
                <c:pt idx="1196">
                  <c:v>0.503859290842886</c:v>
                </c:pt>
                <c:pt idx="1197">
                  <c:v>0.504639886661429</c:v>
                </c:pt>
                <c:pt idx="1198">
                  <c:v>0.505420983773638</c:v>
                </c:pt>
                <c:pt idx="1199">
                  <c:v>0.506202581943254</c:v>
                </c:pt>
                <c:pt idx="1200">
                  <c:v>0.50698468093406</c:v>
                </c:pt>
                <c:pt idx="1201">
                  <c:v>0.507767280509879</c:v>
                </c:pt>
                <c:pt idx="1202">
                  <c:v>0.508550380434575</c:v>
                </c:pt>
                <c:pt idx="1203">
                  <c:v>0.509333980472053</c:v>
                </c:pt>
                <c:pt idx="1204">
                  <c:v>0.510118080386258</c:v>
                </c:pt>
                <c:pt idx="1205">
                  <c:v>0.510902679941177</c:v>
                </c:pt>
                <c:pt idx="1206">
                  <c:v>0.511687778900837</c:v>
                </c:pt>
                <c:pt idx="1207">
                  <c:v>0.512473377029306</c:v>
                </c:pt>
                <c:pt idx="1208">
                  <c:v>0.513259474090694</c:v>
                </c:pt>
                <c:pt idx="1209">
                  <c:v>0.51404606984915</c:v>
                </c:pt>
                <c:pt idx="1210">
                  <c:v>0.514833164068866</c:v>
                </c:pt>
                <c:pt idx="1211">
                  <c:v>0.515620756514073</c:v>
                </c:pt>
                <c:pt idx="1212">
                  <c:v>0.516408846949043</c:v>
                </c:pt>
                <c:pt idx="1213">
                  <c:v>0.51719743513809</c:v>
                </c:pt>
                <c:pt idx="1214">
                  <c:v>0.517986520845568</c:v>
                </c:pt>
                <c:pt idx="1215">
                  <c:v>0.518776103835873</c:v>
                </c:pt>
                <c:pt idx="1216">
                  <c:v>0.51956618387344</c:v>
                </c:pt>
                <c:pt idx="1217">
                  <c:v>0.520356760722748</c:v>
                </c:pt>
                <c:pt idx="1218">
                  <c:v>0.521147834148312</c:v>
                </c:pt>
                <c:pt idx="1219">
                  <c:v>0.521939403914693</c:v>
                </c:pt>
                <c:pt idx="1220">
                  <c:v>0.522731469786491</c:v>
                </c:pt>
                <c:pt idx="1221">
                  <c:v>0.523524031528345</c:v>
                </c:pt>
                <c:pt idx="1222">
                  <c:v>0.524317088904938</c:v>
                </c:pt>
                <c:pt idx="1223">
                  <c:v>0.525110641680992</c:v>
                </c:pt>
                <c:pt idx="1224">
                  <c:v>0.525904689621271</c:v>
                </c:pt>
                <c:pt idx="1225">
                  <c:v>0.526699232490578</c:v>
                </c:pt>
                <c:pt idx="1226">
                  <c:v>0.527494270053761</c:v>
                </c:pt>
                <c:pt idx="1227">
                  <c:v>0.528289802075704</c:v>
                </c:pt>
                <c:pt idx="1228">
                  <c:v>0.529085828321335</c:v>
                </c:pt>
                <c:pt idx="1229">
                  <c:v>0.529882348555623</c:v>
                </c:pt>
                <c:pt idx="1230">
                  <c:v>0.530679362543576</c:v>
                </c:pt>
                <c:pt idx="1231">
                  <c:v>0.531476870050245</c:v>
                </c:pt>
                <c:pt idx="1232">
                  <c:v>0.532274870840721</c:v>
                </c:pt>
                <c:pt idx="1233">
                  <c:v>0.533073364680137</c:v>
                </c:pt>
                <c:pt idx="1234">
                  <c:v>0.533872351333665</c:v>
                </c:pt>
                <c:pt idx="1235">
                  <c:v>0.53467183056652</c:v>
                </c:pt>
                <c:pt idx="1236">
                  <c:v>0.535471802143956</c:v>
                </c:pt>
                <c:pt idx="1237">
                  <c:v>0.53627226583127</c:v>
                </c:pt>
                <c:pt idx="1238">
                  <c:v>0.5370732213938</c:v>
                </c:pt>
                <c:pt idx="1239">
                  <c:v>0.537874668596923</c:v>
                </c:pt>
                <c:pt idx="1240">
                  <c:v>0.538676607206058</c:v>
                </c:pt>
                <c:pt idx="1241">
                  <c:v>0.539479036986666</c:v>
                </c:pt>
                <c:pt idx="1242">
                  <c:v>0.540281957704248</c:v>
                </c:pt>
                <c:pt idx="1243">
                  <c:v>0.541085369124347</c:v>
                </c:pt>
                <c:pt idx="1244">
                  <c:v>0.541889271012545</c:v>
                </c:pt>
                <c:pt idx="1245">
                  <c:v>0.542693663134467</c:v>
                </c:pt>
                <c:pt idx="1246">
                  <c:v>0.543498545255778</c:v>
                </c:pt>
                <c:pt idx="1247">
                  <c:v>0.544303917142186</c:v>
                </c:pt>
                <c:pt idx="1248">
                  <c:v>0.545109778559437</c:v>
                </c:pt>
                <c:pt idx="1249">
                  <c:v>0.54591612927332</c:v>
                </c:pt>
                <c:pt idx="1250">
                  <c:v>0.546722969049665</c:v>
                </c:pt>
                <c:pt idx="1251">
                  <c:v>0.547530297654342</c:v>
                </c:pt>
                <c:pt idx="1252">
                  <c:v>0.548338114853263</c:v>
                </c:pt>
                <c:pt idx="1253">
                  <c:v>0.549146420412382</c:v>
                </c:pt>
                <c:pt idx="1254">
                  <c:v>0.549955214097691</c:v>
                </c:pt>
                <c:pt idx="1255">
                  <c:v>0.550764495675227</c:v>
                </c:pt>
                <c:pt idx="1256">
                  <c:v>0.551574264911066</c:v>
                </c:pt>
                <c:pt idx="1257">
                  <c:v>0.552384521571324</c:v>
                </c:pt>
                <c:pt idx="1258">
                  <c:v>0.553195265422159</c:v>
                </c:pt>
                <c:pt idx="1259">
                  <c:v>0.554006496229773</c:v>
                </c:pt>
                <c:pt idx="1260">
                  <c:v>0.554818213760404</c:v>
                </c:pt>
                <c:pt idx="1261">
                  <c:v>0.555630417780336</c:v>
                </c:pt>
                <c:pt idx="1262">
                  <c:v>0.55644310805589</c:v>
                </c:pt>
                <c:pt idx="1263">
                  <c:v>0.55725628435343</c:v>
                </c:pt>
                <c:pt idx="1264">
                  <c:v>0.558069946439363</c:v>
                </c:pt>
                <c:pt idx="1265">
                  <c:v>0.558884094080133</c:v>
                </c:pt>
                <c:pt idx="1266">
                  <c:v>0.559698727042229</c:v>
                </c:pt>
                <c:pt idx="1267">
                  <c:v>0.560513845092178</c:v>
                </c:pt>
                <c:pt idx="1268">
                  <c:v>0.561329447996552</c:v>
                </c:pt>
                <c:pt idx="1269">
                  <c:v>0.562145535521959</c:v>
                </c:pt>
                <c:pt idx="1270">
                  <c:v>0.562962107435054</c:v>
                </c:pt>
                <c:pt idx="1271">
                  <c:v>0.563779163502527</c:v>
                </c:pt>
                <c:pt idx="1272">
                  <c:v>0.564596703491115</c:v>
                </c:pt>
                <c:pt idx="1273">
                  <c:v>0.565414727167593</c:v>
                </c:pt>
                <c:pt idx="1274">
                  <c:v>0.566233234298776</c:v>
                </c:pt>
                <c:pt idx="1275">
                  <c:v>0.567052224651524</c:v>
                </c:pt>
                <c:pt idx="1276">
                  <c:v>0.567871697992736</c:v>
                </c:pt>
                <c:pt idx="1277">
                  <c:v>0.56869165408935</c:v>
                </c:pt>
                <c:pt idx="1278">
                  <c:v>0.56951209270835</c:v>
                </c:pt>
                <c:pt idx="1279">
                  <c:v>0.570333013616757</c:v>
                </c:pt>
                <c:pt idx="1280">
                  <c:v>0.571154416581636</c:v>
                </c:pt>
                <c:pt idx="1281">
                  <c:v>0.571976301370092</c:v>
                </c:pt>
                <c:pt idx="1282">
                  <c:v>0.572798667749271</c:v>
                </c:pt>
                <c:pt idx="1283">
                  <c:v>0.57362151548636</c:v>
                </c:pt>
                <c:pt idx="1284">
                  <c:v>0.574444844348589</c:v>
                </c:pt>
                <c:pt idx="1285">
                  <c:v>0.575268654103228</c:v>
                </c:pt>
                <c:pt idx="1286">
                  <c:v>0.576092944517587</c:v>
                </c:pt>
                <c:pt idx="1287">
                  <c:v>0.576917715359019</c:v>
                </c:pt>
                <c:pt idx="1288">
                  <c:v>0.577742966394919</c:v>
                </c:pt>
                <c:pt idx="1289">
                  <c:v>0.57856869739272</c:v>
                </c:pt>
                <c:pt idx="1290">
                  <c:v>0.5793949081199</c:v>
                </c:pt>
                <c:pt idx="1291">
                  <c:v>0.580221598343975</c:v>
                </c:pt>
                <c:pt idx="1292">
                  <c:v>0.581048767832505</c:v>
                </c:pt>
                <c:pt idx="1293">
                  <c:v>0.58187641635309</c:v>
                </c:pt>
                <c:pt idx="1294">
                  <c:v>0.58270454367337</c:v>
                </c:pt>
                <c:pt idx="1295">
                  <c:v>0.583533149561029</c:v>
                </c:pt>
                <c:pt idx="1296">
                  <c:v>0.584362233783791</c:v>
                </c:pt>
                <c:pt idx="1297">
                  <c:v>0.58519179610942</c:v>
                </c:pt>
                <c:pt idx="1298">
                  <c:v>0.586021836305724</c:v>
                </c:pt>
                <c:pt idx="1299">
                  <c:v>0.586852354140549</c:v>
                </c:pt>
                <c:pt idx="1300">
                  <c:v>0.587683349381785</c:v>
                </c:pt>
                <c:pt idx="1301">
                  <c:v>0.588514821797363</c:v>
                </c:pt>
                <c:pt idx="1302">
                  <c:v>0.589346771155254</c:v>
                </c:pt>
                <c:pt idx="1303">
                  <c:v>0.590179197223471</c:v>
                </c:pt>
                <c:pt idx="1304">
                  <c:v>0.591012099770069</c:v>
                </c:pt>
                <c:pt idx="1305">
                  <c:v>0.591845478563142</c:v>
                </c:pt>
                <c:pt idx="1306">
                  <c:v>0.592679333370829</c:v>
                </c:pt>
                <c:pt idx="1307">
                  <c:v>0.593513663961307</c:v>
                </c:pt>
                <c:pt idx="1308">
                  <c:v>0.594348470102797</c:v>
                </c:pt>
                <c:pt idx="1309">
                  <c:v>0.595183751563559</c:v>
                </c:pt>
                <c:pt idx="1310">
                  <c:v>0.596019508111895</c:v>
                </c:pt>
                <c:pt idx="1311">
                  <c:v>0.596855739516149</c:v>
                </c:pt>
                <c:pt idx="1312">
                  <c:v>0.597692445544707</c:v>
                </c:pt>
                <c:pt idx="1313">
                  <c:v>0.598529625965995</c:v>
                </c:pt>
                <c:pt idx="1314">
                  <c:v>0.59936728054848</c:v>
                </c:pt>
                <c:pt idx="1315">
                  <c:v>0.600205409060672</c:v>
                </c:pt>
                <c:pt idx="1316">
                  <c:v>0.601044011271121</c:v>
                </c:pt>
                <c:pt idx="1317">
                  <c:v>0.60188308694842</c:v>
                </c:pt>
                <c:pt idx="1318">
                  <c:v>0.602722635861201</c:v>
                </c:pt>
                <c:pt idx="1319">
                  <c:v>0.603562657778139</c:v>
                </c:pt>
                <c:pt idx="1320">
                  <c:v>0.604403152467951</c:v>
                </c:pt>
                <c:pt idx="1321">
                  <c:v>0.605244119699393</c:v>
                </c:pt>
                <c:pt idx="1322">
                  <c:v>0.606085559241266</c:v>
                </c:pt>
                <c:pt idx="1323">
                  <c:v>0.606927470862408</c:v>
                </c:pt>
                <c:pt idx="1324">
                  <c:v>0.607769854331702</c:v>
                </c:pt>
                <c:pt idx="1325">
                  <c:v>0.608612709418072</c:v>
                </c:pt>
                <c:pt idx="1326">
                  <c:v>0.60945603589048</c:v>
                </c:pt>
                <c:pt idx="1327">
                  <c:v>0.610299833517935</c:v>
                </c:pt>
                <c:pt idx="1328">
                  <c:v>0.611144102069482</c:v>
                </c:pt>
                <c:pt idx="1329">
                  <c:v>0.611988841314211</c:v>
                </c:pt>
                <c:pt idx="1330">
                  <c:v>0.612834051021252</c:v>
                </c:pt>
                <c:pt idx="1331">
                  <c:v>0.613679730959777</c:v>
                </c:pt>
                <c:pt idx="1332">
                  <c:v>0.614525880898998</c:v>
                </c:pt>
                <c:pt idx="1333">
                  <c:v>0.615372500608172</c:v>
                </c:pt>
                <c:pt idx="1334">
                  <c:v>0.616219589856593</c:v>
                </c:pt>
                <c:pt idx="1335">
                  <c:v>0.617067148413599</c:v>
                </c:pt>
                <c:pt idx="1336">
                  <c:v>0.617915176048569</c:v>
                </c:pt>
                <c:pt idx="1337">
                  <c:v>0.618763672530924</c:v>
                </c:pt>
                <c:pt idx="1338">
                  <c:v>0.619612637630126</c:v>
                </c:pt>
                <c:pt idx="1339">
                  <c:v>0.620462071115678</c:v>
                </c:pt>
                <c:pt idx="1340">
                  <c:v>0.621311972757124</c:v>
                </c:pt>
                <c:pt idx="1341">
                  <c:v>0.622162342324053</c:v>
                </c:pt>
                <c:pt idx="1342">
                  <c:v>0.62301317958609</c:v>
                </c:pt>
                <c:pt idx="1343">
                  <c:v>0.623864484312907</c:v>
                </c:pt>
                <c:pt idx="1344">
                  <c:v>0.624716256274212</c:v>
                </c:pt>
                <c:pt idx="1345">
                  <c:v>0.62556849523976</c:v>
                </c:pt>
                <c:pt idx="1346">
                  <c:v>0.626421200979344</c:v>
                </c:pt>
                <c:pt idx="1347">
                  <c:v>0.627274373262799</c:v>
                </c:pt>
                <c:pt idx="1348">
                  <c:v>0.628128011860002</c:v>
                </c:pt>
                <c:pt idx="1349">
                  <c:v>0.628982116540872</c:v>
                </c:pt>
                <c:pt idx="1350">
                  <c:v>0.629836687075369</c:v>
                </c:pt>
                <c:pt idx="1351">
                  <c:v>0.630691723233494</c:v>
                </c:pt>
                <c:pt idx="1352">
                  <c:v>0.63154722478529</c:v>
                </c:pt>
                <c:pt idx="1353">
                  <c:v>0.632403191500842</c:v>
                </c:pt>
                <c:pt idx="1354">
                  <c:v>0.633259623150276</c:v>
                </c:pt>
                <c:pt idx="1355">
                  <c:v>0.634116519503759</c:v>
                </c:pt>
                <c:pt idx="1356">
                  <c:v>0.634973880331501</c:v>
                </c:pt>
                <c:pt idx="1357">
                  <c:v>0.635831705403754</c:v>
                </c:pt>
                <c:pt idx="1358">
                  <c:v>0.636689994490808</c:v>
                </c:pt>
                <c:pt idx="1359">
                  <c:v>0.637548747362998</c:v>
                </c:pt>
                <c:pt idx="1360">
                  <c:v>0.638407963790699</c:v>
                </c:pt>
                <c:pt idx="1361">
                  <c:v>0.639267643544329</c:v>
                </c:pt>
                <c:pt idx="1362">
                  <c:v>0.640127786394346</c:v>
                </c:pt>
                <c:pt idx="1363">
                  <c:v>0.640988392111251</c:v>
                </c:pt>
                <c:pt idx="1364">
                  <c:v>0.641849460465584</c:v>
                </c:pt>
                <c:pt idx="1365">
                  <c:v>0.642710991227931</c:v>
                </c:pt>
                <c:pt idx="1366">
                  <c:v>0.643572984168914</c:v>
                </c:pt>
                <c:pt idx="1367">
                  <c:v>0.644435439059202</c:v>
                </c:pt>
                <c:pt idx="1368">
                  <c:v>0.645298355669503</c:v>
                </c:pt>
                <c:pt idx="1369">
                  <c:v>0.646161733770565</c:v>
                </c:pt>
                <c:pt idx="1370">
                  <c:v>0.647025573133181</c:v>
                </c:pt>
                <c:pt idx="1371">
                  <c:v>0.647889873528184</c:v>
                </c:pt>
                <c:pt idx="1372">
                  <c:v>0.648754634726448</c:v>
                </c:pt>
                <c:pt idx="1373">
                  <c:v>0.649619856498889</c:v>
                </c:pt>
                <c:pt idx="1374">
                  <c:v>0.650485538616466</c:v>
                </c:pt>
                <c:pt idx="1375">
                  <c:v>0.651351680850178</c:v>
                </c:pt>
                <c:pt idx="1376">
                  <c:v>0.652218282971067</c:v>
                </c:pt>
                <c:pt idx="1377">
                  <c:v>0.653085344750214</c:v>
                </c:pt>
                <c:pt idx="1378">
                  <c:v>0.653952865958745</c:v>
                </c:pt>
                <c:pt idx="1379">
                  <c:v>0.654820846367825</c:v>
                </c:pt>
                <c:pt idx="1380">
                  <c:v>0.655689285748663</c:v>
                </c:pt>
                <c:pt idx="1381">
                  <c:v>0.656558183872507</c:v>
                </c:pt>
                <c:pt idx="1382">
                  <c:v>0.65742754051065</c:v>
                </c:pt>
                <c:pt idx="1383">
                  <c:v>0.658297355434423</c:v>
                </c:pt>
                <c:pt idx="1384">
                  <c:v>0.659167628415202</c:v>
                </c:pt>
                <c:pt idx="1385">
                  <c:v>0.660038359224401</c:v>
                </c:pt>
                <c:pt idx="1386">
                  <c:v>0.66090954763348</c:v>
                </c:pt>
                <c:pt idx="1387">
                  <c:v>0.661781193413937</c:v>
                </c:pt>
                <c:pt idx="1388">
                  <c:v>0.662653296337315</c:v>
                </c:pt>
                <c:pt idx="1389">
                  <c:v>0.663525856175194</c:v>
                </c:pt>
                <c:pt idx="1390">
                  <c:v>0.664398872699201</c:v>
                </c:pt>
                <c:pt idx="1391">
                  <c:v>0.665272345681001</c:v>
                </c:pt>
                <c:pt idx="1392">
                  <c:v>0.666146274892302</c:v>
                </c:pt>
                <c:pt idx="1393">
                  <c:v>0.667020660104855</c:v>
                </c:pt>
                <c:pt idx="1394">
                  <c:v>0.667895501090449</c:v>
                </c:pt>
                <c:pt idx="1395">
                  <c:v>0.66877079762092</c:v>
                </c:pt>
                <c:pt idx="1396">
                  <c:v>0.66964654946814</c:v>
                </c:pt>
                <c:pt idx="1397">
                  <c:v>0.670522756404028</c:v>
                </c:pt>
                <c:pt idx="1398">
                  <c:v>0.67139941820054</c:v>
                </c:pt>
                <c:pt idx="1399">
                  <c:v>0.672276534629678</c:v>
                </c:pt>
                <c:pt idx="1400">
                  <c:v>0.673154105463482</c:v>
                </c:pt>
                <c:pt idx="1401">
                  <c:v>0.674032130474037</c:v>
                </c:pt>
                <c:pt idx="1402">
                  <c:v>0.674910609433468</c:v>
                </c:pt>
                <c:pt idx="1403">
                  <c:v>0.675789542113941</c:v>
                </c:pt>
                <c:pt idx="1404">
                  <c:v>0.676668928287666</c:v>
                </c:pt>
                <c:pt idx="1405">
                  <c:v>0.677548767726892</c:v>
                </c:pt>
                <c:pt idx="1406">
                  <c:v>0.678429060203912</c:v>
                </c:pt>
                <c:pt idx="1407">
                  <c:v>0.679309805491061</c:v>
                </c:pt>
                <c:pt idx="1408">
                  <c:v>0.680191003360713</c:v>
                </c:pt>
                <c:pt idx="1409">
                  <c:v>0.681072653585287</c:v>
                </c:pt>
                <c:pt idx="1410">
                  <c:v>0.681954755937242</c:v>
                </c:pt>
                <c:pt idx="1411">
                  <c:v>0.682837310189079</c:v>
                </c:pt>
                <c:pt idx="1412">
                  <c:v>0.683720316113341</c:v>
                </c:pt>
                <c:pt idx="1413">
                  <c:v>0.684603773482612</c:v>
                </c:pt>
                <c:pt idx="1414">
                  <c:v>0.68548768206952</c:v>
                </c:pt>
                <c:pt idx="1415">
                  <c:v>0.686372041646731</c:v>
                </c:pt>
                <c:pt idx="1416">
                  <c:v>0.687256851986958</c:v>
                </c:pt>
                <c:pt idx="1417">
                  <c:v>0.688142112862951</c:v>
                </c:pt>
                <c:pt idx="1418">
                  <c:v>0.689027824047504</c:v>
                </c:pt>
                <c:pt idx="1419">
                  <c:v>0.689913985313453</c:v>
                </c:pt>
                <c:pt idx="1420">
                  <c:v>0.690800596433675</c:v>
                </c:pt>
                <c:pt idx="1421">
                  <c:v>0.691687657181089</c:v>
                </c:pt>
                <c:pt idx="1422">
                  <c:v>0.692575167328656</c:v>
                </c:pt>
                <c:pt idx="1423">
                  <c:v>0.69346312664938</c:v>
                </c:pt>
                <c:pt idx="1424">
                  <c:v>0.694351534916304</c:v>
                </c:pt>
                <c:pt idx="1425">
                  <c:v>0.695240391902516</c:v>
                </c:pt>
                <c:pt idx="1426">
                  <c:v>0.696129697381143</c:v>
                </c:pt>
                <c:pt idx="1427">
                  <c:v>0.697019451125356</c:v>
                </c:pt>
                <c:pt idx="1428">
                  <c:v>0.697909652908367</c:v>
                </c:pt>
                <c:pt idx="1429">
                  <c:v>0.69880030250343</c:v>
                </c:pt>
                <c:pt idx="1430">
                  <c:v>0.699691399683841</c:v>
                </c:pt>
                <c:pt idx="1431">
                  <c:v>0.700582944222936</c:v>
                </c:pt>
                <c:pt idx="1432">
                  <c:v>0.701474935894097</c:v>
                </c:pt>
                <c:pt idx="1433">
                  <c:v>0.702367374470743</c:v>
                </c:pt>
                <c:pt idx="1434">
                  <c:v>0.703260259726339</c:v>
                </c:pt>
                <c:pt idx="1435">
                  <c:v>0.70415359143439</c:v>
                </c:pt>
                <c:pt idx="1436">
                  <c:v>0.705047369368441</c:v>
                </c:pt>
                <c:pt idx="1437">
                  <c:v>0.705941593302084</c:v>
                </c:pt>
                <c:pt idx="1438">
                  <c:v>0.706836263008947</c:v>
                </c:pt>
                <c:pt idx="1439">
                  <c:v>0.707731378262704</c:v>
                </c:pt>
                <c:pt idx="1440">
                  <c:v>0.70862693883707</c:v>
                </c:pt>
                <c:pt idx="1441">
                  <c:v>0.7095229445058</c:v>
                </c:pt>
                <c:pt idx="1442">
                  <c:v>0.710419395042694</c:v>
                </c:pt>
                <c:pt idx="1443">
                  <c:v>0.711316290221591</c:v>
                </c:pt>
                <c:pt idx="1444">
                  <c:v>0.712213629816374</c:v>
                </c:pt>
                <c:pt idx="1445">
                  <c:v>0.713111413600967</c:v>
                </c:pt>
                <c:pt idx="1446">
                  <c:v>0.714009641349336</c:v>
                </c:pt>
                <c:pt idx="1447">
                  <c:v>0.714908312835489</c:v>
                </c:pt>
                <c:pt idx="1448">
                  <c:v>0.715807427833475</c:v>
                </c:pt>
                <c:pt idx="1449">
                  <c:v>0.716706986117388</c:v>
                </c:pt>
                <c:pt idx="1450">
                  <c:v>0.717606987461359</c:v>
                </c:pt>
                <c:pt idx="1451">
                  <c:v>0.718507431639566</c:v>
                </c:pt>
                <c:pt idx="1452">
                  <c:v>0.719408318426226</c:v>
                </c:pt>
                <c:pt idx="1453">
                  <c:v>0.720309647595597</c:v>
                </c:pt>
                <c:pt idx="1454">
                  <c:v>0.721211418921983</c:v>
                </c:pt>
                <c:pt idx="1455">
                  <c:v>0.722113632179727</c:v>
                </c:pt>
                <c:pt idx="1456">
                  <c:v>0.723016287143213</c:v>
                </c:pt>
                <c:pt idx="1457">
                  <c:v>0.72391938358687</c:v>
                </c:pt>
                <c:pt idx="1458">
                  <c:v>0.724822921285166</c:v>
                </c:pt>
                <c:pt idx="1459">
                  <c:v>0.725726900012614</c:v>
                </c:pt>
                <c:pt idx="1460">
                  <c:v>0.726631319543766</c:v>
                </c:pt>
                <c:pt idx="1461">
                  <c:v>0.727536179653218</c:v>
                </c:pt>
                <c:pt idx="1462">
                  <c:v>0.728441480115607</c:v>
                </c:pt>
                <c:pt idx="1463">
                  <c:v>0.729347220705613</c:v>
                </c:pt>
                <c:pt idx="1464">
                  <c:v>0.730253401197956</c:v>
                </c:pt>
                <c:pt idx="1465">
                  <c:v>0.7311600213674</c:v>
                </c:pt>
                <c:pt idx="1466">
                  <c:v>0.732067080988751</c:v>
                </c:pt>
                <c:pt idx="1467">
                  <c:v>0.732974579836856</c:v>
                </c:pt>
                <c:pt idx="1468">
                  <c:v>0.733882517686603</c:v>
                </c:pt>
                <c:pt idx="1469">
                  <c:v>0.734790894312925</c:v>
                </c:pt>
                <c:pt idx="1470">
                  <c:v>0.735699709490794</c:v>
                </c:pt>
                <c:pt idx="1471">
                  <c:v>0.736608962995226</c:v>
                </c:pt>
                <c:pt idx="1472">
                  <c:v>0.737518654601278</c:v>
                </c:pt>
                <c:pt idx="1473">
                  <c:v>0.73842878408405</c:v>
                </c:pt>
                <c:pt idx="1474">
                  <c:v>0.739339351218684</c:v>
                </c:pt>
                <c:pt idx="1475">
                  <c:v>0.740250355780361</c:v>
                </c:pt>
                <c:pt idx="1476">
                  <c:v>0.741161797544309</c:v>
                </c:pt>
                <c:pt idx="1477">
                  <c:v>0.742073676285794</c:v>
                </c:pt>
                <c:pt idx="1478">
                  <c:v>0.742985991780126</c:v>
                </c:pt>
                <c:pt idx="1479">
                  <c:v>0.743898743802657</c:v>
                </c:pt>
                <c:pt idx="1480">
                  <c:v>0.74481193212878</c:v>
                </c:pt>
                <c:pt idx="1481">
                  <c:v>0.745725556533931</c:v>
                </c:pt>
                <c:pt idx="1482">
                  <c:v>0.746639616793588</c:v>
                </c:pt>
                <c:pt idx="1483">
                  <c:v>0.747554112683271</c:v>
                </c:pt>
                <c:pt idx="1484">
                  <c:v>0.748469043978541</c:v>
                </c:pt>
                <c:pt idx="1485">
                  <c:v>0.749384410455003</c:v>
                </c:pt>
                <c:pt idx="1486">
                  <c:v>0.750300211888302</c:v>
                </c:pt>
                <c:pt idx="1487">
                  <c:v>0.751216448054127</c:v>
                </c:pt>
                <c:pt idx="1488">
                  <c:v>0.752133118728208</c:v>
                </c:pt>
                <c:pt idx="1489">
                  <c:v>0.753050223686318</c:v>
                </c:pt>
                <c:pt idx="1490">
                  <c:v>0.75396776270427</c:v>
                </c:pt>
                <c:pt idx="1491">
                  <c:v>0.75488573555792</c:v>
                </c:pt>
                <c:pt idx="1492">
                  <c:v>0.755804142023169</c:v>
                </c:pt>
                <c:pt idx="1493">
                  <c:v>0.756722981875956</c:v>
                </c:pt>
                <c:pt idx="1494">
                  <c:v>0.757642254892264</c:v>
                </c:pt>
                <c:pt idx="1495">
                  <c:v>0.758561960848117</c:v>
                </c:pt>
                <c:pt idx="1496">
                  <c:v>0.759482099519584</c:v>
                </c:pt>
                <c:pt idx="1497">
                  <c:v>0.760402670682773</c:v>
                </c:pt>
                <c:pt idx="1498">
                  <c:v>0.761323674113835</c:v>
                </c:pt>
                <c:pt idx="1499">
                  <c:v>0.762245109588963</c:v>
                </c:pt>
                <c:pt idx="1500">
                  <c:v>0.763166976884393</c:v>
                </c:pt>
                <c:pt idx="1501">
                  <c:v>0.764089275776403</c:v>
                </c:pt>
                <c:pt idx="1502">
                  <c:v>0.765012006041313</c:v>
                </c:pt>
                <c:pt idx="1503">
                  <c:v>0.765935167455483</c:v>
                </c:pt>
                <c:pt idx="1504">
                  <c:v>0.766858759795319</c:v>
                </c:pt>
                <c:pt idx="1505">
                  <c:v>0.767782782837266</c:v>
                </c:pt>
                <c:pt idx="1506">
                  <c:v>0.768707236357812</c:v>
                </c:pt>
                <c:pt idx="1507">
                  <c:v>0.769632120133489</c:v>
                </c:pt>
                <c:pt idx="1508">
                  <c:v>0.770557433940868</c:v>
                </c:pt>
                <c:pt idx="1509">
                  <c:v>0.771483177556564</c:v>
                </c:pt>
                <c:pt idx="1510">
                  <c:v>0.772409350757235</c:v>
                </c:pt>
                <c:pt idx="1511">
                  <c:v>0.773335953319579</c:v>
                </c:pt>
                <c:pt idx="1512">
                  <c:v>0.774262985020338</c:v>
                </c:pt>
                <c:pt idx="1513">
                  <c:v>0.775190445636294</c:v>
                </c:pt>
                <c:pt idx="1514">
                  <c:v>0.776118334944274</c:v>
                </c:pt>
                <c:pt idx="1515">
                  <c:v>0.777046652721145</c:v>
                </c:pt>
                <c:pt idx="1516">
                  <c:v>0.777975398743818</c:v>
                </c:pt>
                <c:pt idx="1517">
                  <c:v>0.778904572789244</c:v>
                </c:pt>
                <c:pt idx="1518">
                  <c:v>0.779834174634418</c:v>
                </c:pt>
                <c:pt idx="1519">
                  <c:v>0.780764204056376</c:v>
                </c:pt>
                <c:pt idx="1520">
                  <c:v>0.781694660832196</c:v>
                </c:pt>
                <c:pt idx="1521">
                  <c:v>0.782625544739001</c:v>
                </c:pt>
                <c:pt idx="1522">
                  <c:v>0.783556855553953</c:v>
                </c:pt>
                <c:pt idx="1523">
                  <c:v>0.784488593054256</c:v>
                </c:pt>
                <c:pt idx="1524">
                  <c:v>0.78542075701716</c:v>
                </c:pt>
                <c:pt idx="1525">
                  <c:v>0.786353347219953</c:v>
                </c:pt>
                <c:pt idx="1526">
                  <c:v>0.787286363439967</c:v>
                </c:pt>
                <c:pt idx="1527">
                  <c:v>0.788219805454578</c:v>
                </c:pt>
                <c:pt idx="1528">
                  <c:v>0.7891536730412</c:v>
                </c:pt>
                <c:pt idx="1529">
                  <c:v>0.790087965977293</c:v>
                </c:pt>
                <c:pt idx="1530">
                  <c:v>0.791022684040357</c:v>
                </c:pt>
                <c:pt idx="1531">
                  <c:v>0.791957827007937</c:v>
                </c:pt>
                <c:pt idx="1532">
                  <c:v>0.792893394657616</c:v>
                </c:pt>
                <c:pt idx="1533">
                  <c:v>0.793829386767023</c:v>
                </c:pt>
                <c:pt idx="1534">
                  <c:v>0.794765803113827</c:v>
                </c:pt>
                <c:pt idx="1535">
                  <c:v>0.79570264347574</c:v>
                </c:pt>
                <c:pt idx="1536">
                  <c:v>0.796639907630518</c:v>
                </c:pt>
                <c:pt idx="1537">
                  <c:v>0.797577595355956</c:v>
                </c:pt>
                <c:pt idx="1538">
                  <c:v>0.798515706429893</c:v>
                </c:pt>
                <c:pt idx="1539">
                  <c:v>0.79945424063021</c:v>
                </c:pt>
                <c:pt idx="1540">
                  <c:v>0.800393197734831</c:v>
                </c:pt>
                <c:pt idx="1541">
                  <c:v>0.801332577521722</c:v>
                </c:pt>
                <c:pt idx="1542">
                  <c:v>0.80227237976889</c:v>
                </c:pt>
                <c:pt idx="1543">
                  <c:v>0.803212604254385</c:v>
                </c:pt>
                <c:pt idx="1544">
                  <c:v>0.8041532507563</c:v>
                </c:pt>
                <c:pt idx="1545">
                  <c:v>0.80509431905277</c:v>
                </c:pt>
                <c:pt idx="1546">
                  <c:v>0.806035808921971</c:v>
                </c:pt>
                <c:pt idx="1547">
                  <c:v>0.806977720142124</c:v>
                </c:pt>
                <c:pt idx="1548">
                  <c:v>0.807920052491489</c:v>
                </c:pt>
                <c:pt idx="1549">
                  <c:v>0.808862805748371</c:v>
                </c:pt>
                <c:pt idx="1550">
                  <c:v>0.809805979691116</c:v>
                </c:pt>
                <c:pt idx="1551">
                  <c:v>0.810749574098112</c:v>
                </c:pt>
                <c:pt idx="1552">
                  <c:v>0.81169358874779</c:v>
                </c:pt>
                <c:pt idx="1553">
                  <c:v>0.812638023418623</c:v>
                </c:pt>
                <c:pt idx="1554">
                  <c:v>0.813582877889128</c:v>
                </c:pt>
                <c:pt idx="1555">
                  <c:v>0.81452815193786</c:v>
                </c:pt>
                <c:pt idx="1556">
                  <c:v>0.815473845343422</c:v>
                </c:pt>
                <c:pt idx="1557">
                  <c:v>0.816419957884454</c:v>
                </c:pt>
                <c:pt idx="1558">
                  <c:v>0.817366489339643</c:v>
                </c:pt>
                <c:pt idx="1559">
                  <c:v>0.818313439487714</c:v>
                </c:pt>
                <c:pt idx="1560">
                  <c:v>0.819260808107437</c:v>
                </c:pt>
                <c:pt idx="1561">
                  <c:v>0.820208594977625</c:v>
                </c:pt>
                <c:pt idx="1562">
                  <c:v>0.821156799877131</c:v>
                </c:pt>
                <c:pt idx="1563">
                  <c:v>0.822105422584851</c:v>
                </c:pt>
                <c:pt idx="1564">
                  <c:v>0.823054462879725</c:v>
                </c:pt>
                <c:pt idx="1565">
                  <c:v>0.824003920540733</c:v>
                </c:pt>
                <c:pt idx="1566">
                  <c:v>0.824953795346899</c:v>
                </c:pt>
                <c:pt idx="1567">
                  <c:v>0.825904087077289</c:v>
                </c:pt>
                <c:pt idx="1568">
                  <c:v>0.826854795511011</c:v>
                </c:pt>
                <c:pt idx="1569">
                  <c:v>0.827805920427216</c:v>
                </c:pt>
                <c:pt idx="1570">
                  <c:v>0.828757461605096</c:v>
                </c:pt>
                <c:pt idx="1571">
                  <c:v>0.829709418823887</c:v>
                </c:pt>
                <c:pt idx="1572">
                  <c:v>0.830661791862866</c:v>
                </c:pt>
                <c:pt idx="1573">
                  <c:v>0.831614580501354</c:v>
                </c:pt>
                <c:pt idx="1574">
                  <c:v>0.832567784518713</c:v>
                </c:pt>
                <c:pt idx="1575">
                  <c:v>0.833521403694348</c:v>
                </c:pt>
                <c:pt idx="1576">
                  <c:v>0.834475437807706</c:v>
                </c:pt>
                <c:pt idx="1577">
                  <c:v>0.835429886638277</c:v>
                </c:pt>
                <c:pt idx="1578">
                  <c:v>0.836384749965593</c:v>
                </c:pt>
                <c:pt idx="1579">
                  <c:v>0.837340027569227</c:v>
                </c:pt>
                <c:pt idx="1580">
                  <c:v>0.838295719228797</c:v>
                </c:pt>
                <c:pt idx="1581">
                  <c:v>0.839251824723963</c:v>
                </c:pt>
                <c:pt idx="1582">
                  <c:v>0.840208343834425</c:v>
                </c:pt>
                <c:pt idx="1583">
                  <c:v>0.841165276339928</c:v>
                </c:pt>
                <c:pt idx="1584">
                  <c:v>0.842122622020257</c:v>
                </c:pt>
                <c:pt idx="1585">
                  <c:v>0.843080380655243</c:v>
                </c:pt>
                <c:pt idx="1586">
                  <c:v>0.844038552024756</c:v>
                </c:pt>
                <c:pt idx="1587">
                  <c:v>0.84499713590871</c:v>
                </c:pt>
                <c:pt idx="1588">
                  <c:v>0.845956132087061</c:v>
                </c:pt>
                <c:pt idx="1589">
                  <c:v>0.846915540339807</c:v>
                </c:pt>
                <c:pt idx="1590">
                  <c:v>0.84787536044699</c:v>
                </c:pt>
                <c:pt idx="1591">
                  <c:v>0.848835592188693</c:v>
                </c:pt>
                <c:pt idx="1592">
                  <c:v>0.849796235345042</c:v>
                </c:pt>
                <c:pt idx="1593">
                  <c:v>0.850757289696205</c:v>
                </c:pt>
                <c:pt idx="1594">
                  <c:v>0.851718755022393</c:v>
                </c:pt>
                <c:pt idx="1595">
                  <c:v>0.852680631103858</c:v>
                </c:pt>
                <c:pt idx="1596">
                  <c:v>0.853642917720898</c:v>
                </c:pt>
                <c:pt idx="1597">
                  <c:v>0.854605614653849</c:v>
                </c:pt>
                <c:pt idx="1598">
                  <c:v>0.855568721683092</c:v>
                </c:pt>
                <c:pt idx="1599">
                  <c:v>0.856532238589051</c:v>
                </c:pt>
                <c:pt idx="1600">
                  <c:v>0.857496165152191</c:v>
                </c:pt>
                <c:pt idx="1601">
                  <c:v>0.858460501153019</c:v>
                </c:pt>
                <c:pt idx="1602">
                  <c:v>0.859425246372086</c:v>
                </c:pt>
                <c:pt idx="1603">
                  <c:v>0.860390400589986</c:v>
                </c:pt>
                <c:pt idx="1604">
                  <c:v>0.861355963587353</c:v>
                </c:pt>
                <c:pt idx="1605">
                  <c:v>0.862321935144865</c:v>
                </c:pt>
                <c:pt idx="1606">
                  <c:v>0.863288315043243</c:v>
                </c:pt>
                <c:pt idx="1607">
                  <c:v>0.86425510306325</c:v>
                </c:pt>
                <c:pt idx="1608">
                  <c:v>0.86522229898569</c:v>
                </c:pt>
                <c:pt idx="1609">
                  <c:v>0.866189902591411</c:v>
                </c:pt>
                <c:pt idx="1610">
                  <c:v>0.867157913661305</c:v>
                </c:pt>
                <c:pt idx="1611">
                  <c:v>0.868126331976303</c:v>
                </c:pt>
                <c:pt idx="1612">
                  <c:v>0.869095157317382</c:v>
                </c:pt>
                <c:pt idx="1613">
                  <c:v>0.870064389465558</c:v>
                </c:pt>
                <c:pt idx="1614">
                  <c:v>0.871034028201892</c:v>
                </c:pt>
                <c:pt idx="1615">
                  <c:v>0.872004073307487</c:v>
                </c:pt>
                <c:pt idx="1616">
                  <c:v>0.872974524563488</c:v>
                </c:pt>
                <c:pt idx="1617">
                  <c:v>0.873945381751083</c:v>
                </c:pt>
                <c:pt idx="1618">
                  <c:v>0.874916644651503</c:v>
                </c:pt>
                <c:pt idx="1619">
                  <c:v>0.875888313046021</c:v>
                </c:pt>
                <c:pt idx="1620">
                  <c:v>0.876860386715951</c:v>
                </c:pt>
                <c:pt idx="1621">
                  <c:v>0.877832865442652</c:v>
                </c:pt>
                <c:pt idx="1622">
                  <c:v>0.878805749007524</c:v>
                </c:pt>
                <c:pt idx="1623">
                  <c:v>0.879779037192011</c:v>
                </c:pt>
                <c:pt idx="1624">
                  <c:v>0.880752729777598</c:v>
                </c:pt>
                <c:pt idx="1625">
                  <c:v>0.881726826545812</c:v>
                </c:pt>
                <c:pt idx="1626">
                  <c:v>0.882701327278226</c:v>
                </c:pt>
                <c:pt idx="1627">
                  <c:v>0.883676231756451</c:v>
                </c:pt>
                <c:pt idx="1628">
                  <c:v>0.884651539762144</c:v>
                </c:pt>
                <c:pt idx="1629">
                  <c:v>0.885627251077003</c:v>
                </c:pt>
                <c:pt idx="1630">
                  <c:v>0.886603365482769</c:v>
                </c:pt>
                <c:pt idx="1631">
                  <c:v>0.887579882761225</c:v>
                </c:pt>
                <c:pt idx="1632">
                  <c:v>0.888556802694197</c:v>
                </c:pt>
                <c:pt idx="1633">
                  <c:v>0.889534125063555</c:v>
                </c:pt>
                <c:pt idx="1634">
                  <c:v>0.890511849651208</c:v>
                </c:pt>
                <c:pt idx="1635">
                  <c:v>0.891489976239111</c:v>
                </c:pt>
                <c:pt idx="1636">
                  <c:v>0.89246850460926</c:v>
                </c:pt>
                <c:pt idx="1637">
                  <c:v>0.893447434543694</c:v>
                </c:pt>
                <c:pt idx="1638">
                  <c:v>0.894426765824495</c:v>
                </c:pt>
                <c:pt idx="1639">
                  <c:v>0.895406498233785</c:v>
                </c:pt>
                <c:pt idx="1640">
                  <c:v>0.896386631553733</c:v>
                </c:pt>
                <c:pt idx="1641">
                  <c:v>0.897367165566547</c:v>
                </c:pt>
                <c:pt idx="1642">
                  <c:v>0.898348100054478</c:v>
                </c:pt>
                <c:pt idx="1643">
                  <c:v>0.899329434799823</c:v>
                </c:pt>
                <c:pt idx="1644">
                  <c:v>0.900311169584916</c:v>
                </c:pt>
                <c:pt idx="1645">
                  <c:v>0.901293304192139</c:v>
                </c:pt>
                <c:pt idx="1646">
                  <c:v>0.902275838403913</c:v>
                </c:pt>
                <c:pt idx="1647">
                  <c:v>0.903258772002703</c:v>
                </c:pt>
                <c:pt idx="1648">
                  <c:v>0.904242104771016</c:v>
                </c:pt>
                <c:pt idx="1649">
                  <c:v>0.905225836491403</c:v>
                </c:pt>
                <c:pt idx="1650">
                  <c:v>0.906209966946456</c:v>
                </c:pt>
                <c:pt idx="1651">
                  <c:v>0.90719449591881</c:v>
                </c:pt>
                <c:pt idx="1652">
                  <c:v>0.908179423191144</c:v>
                </c:pt>
                <c:pt idx="1653">
                  <c:v>0.909164748546178</c:v>
                </c:pt>
                <c:pt idx="1654">
                  <c:v>0.910150471766674</c:v>
                </c:pt>
                <c:pt idx="1655">
                  <c:v>0.91113659263544</c:v>
                </c:pt>
                <c:pt idx="1656">
                  <c:v>0.912123110935323</c:v>
                </c:pt>
                <c:pt idx="1657">
                  <c:v>0.913110026449214</c:v>
                </c:pt>
                <c:pt idx="1658">
                  <c:v>0.914097338960047</c:v>
                </c:pt>
                <c:pt idx="1659">
                  <c:v>0.915085048250799</c:v>
                </c:pt>
                <c:pt idx="1660">
                  <c:v>0.916073154104488</c:v>
                </c:pt>
                <c:pt idx="1661">
                  <c:v>0.917061656304176</c:v>
                </c:pt>
                <c:pt idx="1662">
                  <c:v>0.918050554632968</c:v>
                </c:pt>
                <c:pt idx="1663">
                  <c:v>0.91903984887401</c:v>
                </c:pt>
                <c:pt idx="1664">
                  <c:v>0.920029538810491</c:v>
                </c:pt>
                <c:pt idx="1665">
                  <c:v>0.921019624225646</c:v>
                </c:pt>
                <c:pt idx="1666">
                  <c:v>0.922010104902747</c:v>
                </c:pt>
                <c:pt idx="1667">
                  <c:v>0.923000980625113</c:v>
                </c:pt>
                <c:pt idx="1668">
                  <c:v>0.923992251176104</c:v>
                </c:pt>
                <c:pt idx="1669">
                  <c:v>0.924983916339123</c:v>
                </c:pt>
                <c:pt idx="1670">
                  <c:v>0.925975975897616</c:v>
                </c:pt>
                <c:pt idx="1671">
                  <c:v>0.92696842963507</c:v>
                </c:pt>
                <c:pt idx="1672">
                  <c:v>0.927961277335018</c:v>
                </c:pt>
                <c:pt idx="1673">
                  <c:v>0.928954518781032</c:v>
                </c:pt>
                <c:pt idx="1674">
                  <c:v>0.929948153756729</c:v>
                </c:pt>
                <c:pt idx="1675">
                  <c:v>0.930942182045769</c:v>
                </c:pt>
                <c:pt idx="1676">
                  <c:v>0.931936603431851</c:v>
                </c:pt>
                <c:pt idx="1677">
                  <c:v>0.932931417698723</c:v>
                </c:pt>
                <c:pt idx="1678">
                  <c:v>0.933926624630169</c:v>
                </c:pt>
                <c:pt idx="1679">
                  <c:v>0.934922224010021</c:v>
                </c:pt>
                <c:pt idx="1680">
                  <c:v>0.93591821562215</c:v>
                </c:pt>
                <c:pt idx="1681">
                  <c:v>0.936914599250473</c:v>
                </c:pt>
                <c:pt idx="1682">
                  <c:v>0.937911374678946</c:v>
                </c:pt>
                <c:pt idx="1683">
                  <c:v>0.938908541691571</c:v>
                </c:pt>
                <c:pt idx="1684">
                  <c:v>0.939906100072391</c:v>
                </c:pt>
                <c:pt idx="1685">
                  <c:v>0.940904049605492</c:v>
                </c:pt>
                <c:pt idx="1686">
                  <c:v>0.941902390075003</c:v>
                </c:pt>
                <c:pt idx="1687">
                  <c:v>0.942901121265096</c:v>
                </c:pt>
                <c:pt idx="1688">
                  <c:v>0.943900242959984</c:v>
                </c:pt>
                <c:pt idx="1689">
                  <c:v>0.944899754943925</c:v>
                </c:pt>
                <c:pt idx="1690">
                  <c:v>0.945899657001218</c:v>
                </c:pt>
                <c:pt idx="1691">
                  <c:v>0.946899948916206</c:v>
                </c:pt>
                <c:pt idx="1692">
                  <c:v>0.947900630473275</c:v>
                </c:pt>
                <c:pt idx="1693">
                  <c:v>0.948901701456851</c:v>
                </c:pt>
                <c:pt idx="1694">
                  <c:v>0.949903161651407</c:v>
                </c:pt>
                <c:pt idx="1695">
                  <c:v>0.950905010841454</c:v>
                </c:pt>
                <c:pt idx="1696">
                  <c:v>0.95190724881155</c:v>
                </c:pt>
                <c:pt idx="1697">
                  <c:v>0.952909875346294</c:v>
                </c:pt>
                <c:pt idx="1698">
                  <c:v>0.953912890230326</c:v>
                </c:pt>
                <c:pt idx="1699">
                  <c:v>0.954916293248332</c:v>
                </c:pt>
                <c:pt idx="1700">
                  <c:v>0.955920084185039</c:v>
                </c:pt>
                <c:pt idx="1701">
                  <c:v>0.956924262825216</c:v>
                </c:pt>
                <c:pt idx="1702">
                  <c:v>0.957928828953677</c:v>
                </c:pt>
                <c:pt idx="1703">
                  <c:v>0.958933782355276</c:v>
                </c:pt>
                <c:pt idx="1704">
                  <c:v>0.959939122814913</c:v>
                </c:pt>
                <c:pt idx="1705">
                  <c:v>0.960944850117528</c:v>
                </c:pt>
                <c:pt idx="1706">
                  <c:v>0.961950964048105</c:v>
                </c:pt>
                <c:pt idx="1707">
                  <c:v>0.962957464391671</c:v>
                </c:pt>
                <c:pt idx="1708">
                  <c:v>0.963964350933295</c:v>
                </c:pt>
                <c:pt idx="1709">
                  <c:v>0.964971623458089</c:v>
                </c:pt>
                <c:pt idx="1710">
                  <c:v>0.965979281751208</c:v>
                </c:pt>
                <c:pt idx="1711">
                  <c:v>0.96698732559785</c:v>
                </c:pt>
                <c:pt idx="1712">
                  <c:v>0.967995754783255</c:v>
                </c:pt>
                <c:pt idx="1713">
                  <c:v>0.969004569092707</c:v>
                </c:pt>
                <c:pt idx="1714">
                  <c:v>0.970013768311532</c:v>
                </c:pt>
                <c:pt idx="1715">
                  <c:v>0.971023352225099</c:v>
                </c:pt>
                <c:pt idx="1716">
                  <c:v>0.972033320618819</c:v>
                </c:pt>
                <c:pt idx="1717">
                  <c:v>0.973043673278147</c:v>
                </c:pt>
                <c:pt idx="1718">
                  <c:v>0.974054409988581</c:v>
                </c:pt>
                <c:pt idx="1719">
                  <c:v>0.97506553053566</c:v>
                </c:pt>
                <c:pt idx="1720">
                  <c:v>0.976077034704968</c:v>
                </c:pt>
                <c:pt idx="1721">
                  <c:v>0.97708892228213</c:v>
                </c:pt>
                <c:pt idx="1722">
                  <c:v>0.978101193052815</c:v>
                </c:pt>
                <c:pt idx="1723">
                  <c:v>0.979113846802734</c:v>
                </c:pt>
                <c:pt idx="1724">
                  <c:v>0.980126883317641</c:v>
                </c:pt>
                <c:pt idx="1725">
                  <c:v>0.981140302383335</c:v>
                </c:pt>
                <c:pt idx="1726">
                  <c:v>0.982154103785653</c:v>
                </c:pt>
                <c:pt idx="1727">
                  <c:v>0.98316828731048</c:v>
                </c:pt>
                <c:pt idx="1728">
                  <c:v>0.984182852743741</c:v>
                </c:pt>
                <c:pt idx="1729">
                  <c:v>0.985197799871403</c:v>
                </c:pt>
                <c:pt idx="1730">
                  <c:v>0.98621312847948</c:v>
                </c:pt>
                <c:pt idx="1731">
                  <c:v>0.987228838354023</c:v>
                </c:pt>
                <c:pt idx="1732">
                  <c:v>0.988244929281131</c:v>
                </c:pt>
                <c:pt idx="1733">
                  <c:v>0.989261401046943</c:v>
                </c:pt>
                <c:pt idx="1734">
                  <c:v>0.990278253437642</c:v>
                </c:pt>
                <c:pt idx="1735">
                  <c:v>0.991295486239453</c:v>
                </c:pt>
                <c:pt idx="1736">
                  <c:v>0.992313099238645</c:v>
                </c:pt>
                <c:pt idx="1737">
                  <c:v>0.993331092221528</c:v>
                </c:pt>
                <c:pt idx="1738">
                  <c:v>0.994349464974458</c:v>
                </c:pt>
                <c:pt idx="1739">
                  <c:v>0.995368217283829</c:v>
                </c:pt>
                <c:pt idx="1740">
                  <c:v>0.996387348936084</c:v>
                </c:pt>
                <c:pt idx="1741">
                  <c:v>0.997406859717703</c:v>
                </c:pt>
                <c:pt idx="1742">
                  <c:v>0.998426749415213</c:v>
                </c:pt>
                <c:pt idx="1743">
                  <c:v>0.999447017815182</c:v>
                </c:pt>
                <c:pt idx="1744">
                  <c:v>1.00046766470422</c:v>
                </c:pt>
                <c:pt idx="1745">
                  <c:v>1.00148868986898</c:v>
                </c:pt>
                <c:pt idx="1746">
                  <c:v>1.00251009309617</c:v>
                </c:pt>
                <c:pt idx="1747">
                  <c:v>1.00353187417251</c:v>
                </c:pt>
                <c:pt idx="1748">
                  <c:v>1.0045540328848</c:v>
                </c:pt>
                <c:pt idx="1749">
                  <c:v>1.00557656901986</c:v>
                </c:pt>
                <c:pt idx="1750">
                  <c:v>1.00659948236456</c:v>
                </c:pt>
                <c:pt idx="1751">
                  <c:v>1.00762277270581</c:v>
                </c:pt>
                <c:pt idx="1752">
                  <c:v>1.00864643983056</c:v>
                </c:pt>
                <c:pt idx="1753">
                  <c:v>1.00967048352582</c:v>
                </c:pt>
                <c:pt idx="1754">
                  <c:v>1.01069490357861</c:v>
                </c:pt>
                <c:pt idx="1755">
                  <c:v>1.01171969977603</c:v>
                </c:pt>
                <c:pt idx="1756">
                  <c:v>1.0127448719052</c:v>
                </c:pt>
                <c:pt idx="1757">
                  <c:v>1.01377041975329</c:v>
                </c:pt>
                <c:pt idx="1758">
                  <c:v>1.01479634310751</c:v>
                </c:pt>
                <c:pt idx="1759">
                  <c:v>1.01582264175511</c:v>
                </c:pt>
                <c:pt idx="1760">
                  <c:v>1.0168493154834</c:v>
                </c:pt>
                <c:pt idx="1761">
                  <c:v>1.01787636407972</c:v>
                </c:pt>
                <c:pt idx="1762">
                  <c:v>1.01890378733144</c:v>
                </c:pt>
                <c:pt idx="1763">
                  <c:v>1.01993158502599</c:v>
                </c:pt>
                <c:pt idx="1764">
                  <c:v>1.02095975695085</c:v>
                </c:pt>
                <c:pt idx="1765">
                  <c:v>1.02198830289352</c:v>
                </c:pt>
                <c:pt idx="1766">
                  <c:v>1.02301722264156</c:v>
                </c:pt>
                <c:pt idx="1767">
                  <c:v>1.02404651598257</c:v>
                </c:pt>
                <c:pt idx="1768">
                  <c:v>1.02507618270419</c:v>
                </c:pt>
                <c:pt idx="1769">
                  <c:v>1.02610622259411</c:v>
                </c:pt>
                <c:pt idx="1770">
                  <c:v>1.02713663544004</c:v>
                </c:pt>
                <c:pt idx="1771">
                  <c:v>1.02816742102977</c:v>
                </c:pt>
                <c:pt idx="1772">
                  <c:v>1.02919857915109</c:v>
                </c:pt>
                <c:pt idx="1773">
                  <c:v>1.03023010959188</c:v>
                </c:pt>
                <c:pt idx="1774">
                  <c:v>1.03126201214002</c:v>
                </c:pt>
                <c:pt idx="1775">
                  <c:v>1.03229428658346</c:v>
                </c:pt>
                <c:pt idx="1776">
                  <c:v>1.03332693271018</c:v>
                </c:pt>
                <c:pt idx="1777">
                  <c:v>1.03435995030822</c:v>
                </c:pt>
                <c:pt idx="1778">
                  <c:v>1.03539333916563</c:v>
                </c:pt>
                <c:pt idx="1779">
                  <c:v>1.03642709907054</c:v>
                </c:pt>
                <c:pt idx="1780">
                  <c:v>1.03746122981111</c:v>
                </c:pt>
                <c:pt idx="1781">
                  <c:v>1.03849573117552</c:v>
                </c:pt>
                <c:pt idx="1782">
                  <c:v>1.03953060295202</c:v>
                </c:pt>
                <c:pt idx="1783">
                  <c:v>1.04056584492891</c:v>
                </c:pt>
                <c:pt idx="1784">
                  <c:v>1.0416014568945</c:v>
                </c:pt>
                <c:pt idx="1785">
                  <c:v>1.04263743863716</c:v>
                </c:pt>
                <c:pt idx="1786">
                  <c:v>1.04367378994532</c:v>
                </c:pt>
                <c:pt idx="1787">
                  <c:v>1.04471051060743</c:v>
                </c:pt>
                <c:pt idx="1788">
                  <c:v>1.04574760041199</c:v>
                </c:pt>
                <c:pt idx="1789">
                  <c:v>1.04678505914754</c:v>
                </c:pt>
                <c:pt idx="1790">
                  <c:v>1.04782288660267</c:v>
                </c:pt>
                <c:pt idx="1791">
                  <c:v>1.04886108256601</c:v>
                </c:pt>
                <c:pt idx="1792">
                  <c:v>1.04989964682622</c:v>
                </c:pt>
                <c:pt idx="1793">
                  <c:v>1.05093857917204</c:v>
                </c:pt>
                <c:pt idx="1794">
                  <c:v>1.0519778793922</c:v>
                </c:pt>
                <c:pt idx="1795">
                  <c:v>1.05301754727552</c:v>
                </c:pt>
                <c:pt idx="1796">
                  <c:v>1.05405758261084</c:v>
                </c:pt>
                <c:pt idx="1797">
                  <c:v>1.05509798518705</c:v>
                </c:pt>
                <c:pt idx="1798">
                  <c:v>1.05613875479307</c:v>
                </c:pt>
                <c:pt idx="1799">
                  <c:v>1.05717989121787</c:v>
                </c:pt>
                <c:pt idx="1800">
                  <c:v>1.05822139425049</c:v>
                </c:pt>
                <c:pt idx="1801">
                  <c:v>1.05926326367997</c:v>
                </c:pt>
                <c:pt idx="1802">
                  <c:v>1.06030549929541</c:v>
                </c:pt>
                <c:pt idx="1803">
                  <c:v>1.06134810088597</c:v>
                </c:pt>
                <c:pt idx="1804">
                  <c:v>1.06239106824083</c:v>
                </c:pt>
                <c:pt idx="1805">
                  <c:v>1.06343440114921</c:v>
                </c:pt>
                <c:pt idx="1806">
                  <c:v>1.06447809940041</c:v>
                </c:pt>
                <c:pt idx="1807">
                  <c:v>1.06552216278372</c:v>
                </c:pt>
                <c:pt idx="1808">
                  <c:v>1.06656659108852</c:v>
                </c:pt>
                <c:pt idx="1809">
                  <c:v>1.06761138410421</c:v>
                </c:pt>
                <c:pt idx="1810">
                  <c:v>1.06865654162023</c:v>
                </c:pt>
                <c:pt idx="1811">
                  <c:v>1.06970206342607</c:v>
                </c:pt>
                <c:pt idx="1812">
                  <c:v>1.07074794931127</c:v>
                </c:pt>
                <c:pt idx="1813">
                  <c:v>1.07179419906539</c:v>
                </c:pt>
                <c:pt idx="1814">
                  <c:v>1.07284081247807</c:v>
                </c:pt>
                <c:pt idx="1815">
                  <c:v>1.07388778933895</c:v>
                </c:pt>
                <c:pt idx="1816">
                  <c:v>1.07493512943775</c:v>
                </c:pt>
                <c:pt idx="1817">
                  <c:v>1.07598283256422</c:v>
                </c:pt>
                <c:pt idx="1818">
                  <c:v>1.07703089850813</c:v>
                </c:pt>
                <c:pt idx="1819">
                  <c:v>1.07807932705934</c:v>
                </c:pt>
                <c:pt idx="1820">
                  <c:v>1.07912811800771</c:v>
                </c:pt>
                <c:pt idx="1821">
                  <c:v>1.08017727114316</c:v>
                </c:pt>
                <c:pt idx="1822">
                  <c:v>1.08122678625566</c:v>
                </c:pt>
                <c:pt idx="1823">
                  <c:v>1.08227666313521</c:v>
                </c:pt>
                <c:pt idx="1824">
                  <c:v>1.08332690157186</c:v>
                </c:pt>
                <c:pt idx="1825">
                  <c:v>1.08437750135571</c:v>
                </c:pt>
                <c:pt idx="1826">
                  <c:v>1.08542846227689</c:v>
                </c:pt>
                <c:pt idx="1827">
                  <c:v>1.08647978412557</c:v>
                </c:pt>
                <c:pt idx="1828">
                  <c:v>1.08753146669199</c:v>
                </c:pt>
                <c:pt idx="1829">
                  <c:v>1.08858350976639</c:v>
                </c:pt>
                <c:pt idx="1830">
                  <c:v>1.0896359131391</c:v>
                </c:pt>
                <c:pt idx="1831">
                  <c:v>1.09068867660046</c:v>
                </c:pt>
                <c:pt idx="1832">
                  <c:v>1.09174179994087</c:v>
                </c:pt>
                <c:pt idx="1833">
                  <c:v>1.09279528295075</c:v>
                </c:pt>
                <c:pt idx="1834">
                  <c:v>1.0938491254206</c:v>
                </c:pt>
                <c:pt idx="1835">
                  <c:v>1.09490332714094</c:v>
                </c:pt>
                <c:pt idx="1836">
                  <c:v>1.09595788790232</c:v>
                </c:pt>
                <c:pt idx="1837">
                  <c:v>1.09701280749536</c:v>
                </c:pt>
                <c:pt idx="1838">
                  <c:v>1.09806808571072</c:v>
                </c:pt>
                <c:pt idx="1839">
                  <c:v>1.09912372233908</c:v>
                </c:pt>
                <c:pt idx="1840">
                  <c:v>1.10017971717119</c:v>
                </c:pt>
                <c:pt idx="1841">
                  <c:v>1.10123606999783</c:v>
                </c:pt>
                <c:pt idx="1842">
                  <c:v>1.10229278060982</c:v>
                </c:pt>
                <c:pt idx="1843">
                  <c:v>1.10334984879803</c:v>
                </c:pt>
                <c:pt idx="1844">
                  <c:v>1.10440727435337</c:v>
                </c:pt>
                <c:pt idx="1845">
                  <c:v>1.10546505706679</c:v>
                </c:pt>
                <c:pt idx="1846">
                  <c:v>1.10652319672929</c:v>
                </c:pt>
                <c:pt idx="1847">
                  <c:v>1.10758169313192</c:v>
                </c:pt>
                <c:pt idx="1848">
                  <c:v>1.10864054606575</c:v>
                </c:pt>
                <c:pt idx="1849">
                  <c:v>1.10969975532191</c:v>
                </c:pt>
                <c:pt idx="1850">
                  <c:v>1.11075932069157</c:v>
                </c:pt>
                <c:pt idx="1851">
                  <c:v>1.11181924196594</c:v>
                </c:pt>
                <c:pt idx="1852">
                  <c:v>1.11287951893629</c:v>
                </c:pt>
                <c:pt idx="1853">
                  <c:v>1.1139401513939</c:v>
                </c:pt>
                <c:pt idx="1854">
                  <c:v>1.11500113913012</c:v>
                </c:pt>
                <c:pt idx="1855">
                  <c:v>1.11606248193634</c:v>
                </c:pt>
                <c:pt idx="1856">
                  <c:v>1.11712417960398</c:v>
                </c:pt>
                <c:pt idx="1857">
                  <c:v>1.11818623192451</c:v>
                </c:pt>
                <c:pt idx="1858">
                  <c:v>1.11924863868945</c:v>
                </c:pt>
                <c:pt idx="1859">
                  <c:v>1.12031139969036</c:v>
                </c:pt>
                <c:pt idx="1860">
                  <c:v>1.12137451471884</c:v>
                </c:pt>
                <c:pt idx="1861">
                  <c:v>1.12243798356653</c:v>
                </c:pt>
                <c:pt idx="1862">
                  <c:v>1.12350180602511</c:v>
                </c:pt>
                <c:pt idx="1863">
                  <c:v>1.12456598188633</c:v>
                </c:pt>
                <c:pt idx="1864">
                  <c:v>1.12563051094195</c:v>
                </c:pt>
                <c:pt idx="1865">
                  <c:v>1.12669539298378</c:v>
                </c:pt>
                <c:pt idx="1866">
                  <c:v>1.1277606278037</c:v>
                </c:pt>
                <c:pt idx="1867">
                  <c:v>1.12882621519359</c:v>
                </c:pt>
                <c:pt idx="1868">
                  <c:v>1.12989215494542</c:v>
                </c:pt>
                <c:pt idx="1869">
                  <c:v>1.13095844685116</c:v>
                </c:pt>
                <c:pt idx="1870">
                  <c:v>1.13202509070284</c:v>
                </c:pt>
                <c:pt idx="1871">
                  <c:v>1.13309208629256</c:v>
                </c:pt>
                <c:pt idx="1872">
                  <c:v>1.13415943341241</c:v>
                </c:pt>
                <c:pt idx="1873">
                  <c:v>1.13522713185457</c:v>
                </c:pt>
                <c:pt idx="1874">
                  <c:v>1.13629518141124</c:v>
                </c:pt>
                <c:pt idx="1875">
                  <c:v>1.13736358187466</c:v>
                </c:pt>
                <c:pt idx="1876">
                  <c:v>1.13843233303714</c:v>
                </c:pt>
                <c:pt idx="1877">
                  <c:v>1.139501434691</c:v>
                </c:pt>
                <c:pt idx="1878">
                  <c:v>1.14057088662862</c:v>
                </c:pt>
                <c:pt idx="1879">
                  <c:v>1.14164068864242</c:v>
                </c:pt>
                <c:pt idx="1880">
                  <c:v>1.14271084052487</c:v>
                </c:pt>
                <c:pt idx="1881">
                  <c:v>1.14378134206847</c:v>
                </c:pt>
                <c:pt idx="1882">
                  <c:v>1.14485219306577</c:v>
                </c:pt>
                <c:pt idx="1883">
                  <c:v>1.14592339330937</c:v>
                </c:pt>
                <c:pt idx="1884">
                  <c:v>1.14699494259191</c:v>
                </c:pt>
                <c:pt idx="1885">
                  <c:v>1.14806684070605</c:v>
                </c:pt>
                <c:pt idx="1886">
                  <c:v>1.14913908744454</c:v>
                </c:pt>
                <c:pt idx="1887">
                  <c:v>1.15021168260013</c:v>
                </c:pt>
                <c:pt idx="1888">
                  <c:v>1.15128462596563</c:v>
                </c:pt>
                <c:pt idx="1889">
                  <c:v>1.15235791733389</c:v>
                </c:pt>
                <c:pt idx="1890">
                  <c:v>1.15343155649782</c:v>
                </c:pt>
                <c:pt idx="1891">
                  <c:v>1.15450554325035</c:v>
                </c:pt>
                <c:pt idx="1892">
                  <c:v>1.15557987738446</c:v>
                </c:pt>
                <c:pt idx="1893">
                  <c:v>1.15665455869318</c:v>
                </c:pt>
                <c:pt idx="1894">
                  <c:v>1.15772958696957</c:v>
                </c:pt>
                <c:pt idx="1895">
                  <c:v>1.15880496200676</c:v>
                </c:pt>
                <c:pt idx="1896">
                  <c:v>1.15988068359789</c:v>
                </c:pt>
                <c:pt idx="1897">
                  <c:v>1.16095675153616</c:v>
                </c:pt>
                <c:pt idx="1898">
                  <c:v>1.16203316561482</c:v>
                </c:pt>
                <c:pt idx="1899">
                  <c:v>1.16310992562714</c:v>
                </c:pt>
                <c:pt idx="1900">
                  <c:v>1.16418703136646</c:v>
                </c:pt>
                <c:pt idx="1901">
                  <c:v>1.16526448262615</c:v>
                </c:pt>
                <c:pt idx="1902">
                  <c:v>1.16634227919962</c:v>
                </c:pt>
                <c:pt idx="1903">
                  <c:v>1.16742042088033</c:v>
                </c:pt>
                <c:pt idx="1904">
                  <c:v>1.16849890746179</c:v>
                </c:pt>
                <c:pt idx="1905">
                  <c:v>1.16957773873753</c:v>
                </c:pt>
                <c:pt idx="1906">
                  <c:v>1.17065691450114</c:v>
                </c:pt>
                <c:pt idx="1907">
                  <c:v>1.17173643454625</c:v>
                </c:pt>
                <c:pt idx="1908">
                  <c:v>1.17281629866654</c:v>
                </c:pt>
                <c:pt idx="1909">
                  <c:v>1.17389650665573</c:v>
                </c:pt>
                <c:pt idx="1910">
                  <c:v>1.17497705830756</c:v>
                </c:pt>
                <c:pt idx="1911">
                  <c:v>1.17605795341586</c:v>
                </c:pt>
                <c:pt idx="1912">
                  <c:v>1.17713919177446</c:v>
                </c:pt>
                <c:pt idx="1913">
                  <c:v>1.17822077317726</c:v>
                </c:pt>
                <c:pt idx="1914">
                  <c:v>1.17930269741818</c:v>
                </c:pt>
                <c:pt idx="1915">
                  <c:v>1.18038496429121</c:v>
                </c:pt>
                <c:pt idx="1916">
                  <c:v>1.18146757359036</c:v>
                </c:pt>
                <c:pt idx="1917">
                  <c:v>1.1825505251097</c:v>
                </c:pt>
                <c:pt idx="1918">
                  <c:v>1.18363381864334</c:v>
                </c:pt>
                <c:pt idx="1919">
                  <c:v>1.18471745398541</c:v>
                </c:pt>
                <c:pt idx="1920">
                  <c:v>1.18580143093012</c:v>
                </c:pt>
                <c:pt idx="1921">
                  <c:v>1.18688574927171</c:v>
                </c:pt>
                <c:pt idx="1922">
                  <c:v>1.18797040880444</c:v>
                </c:pt>
                <c:pt idx="1923">
                  <c:v>1.18905540932265</c:v>
                </c:pt>
                <c:pt idx="1924">
                  <c:v>1.19014075062069</c:v>
                </c:pt>
                <c:pt idx="1925">
                  <c:v>1.19122643249299</c:v>
                </c:pt>
                <c:pt idx="1926">
                  <c:v>1.19231245473398</c:v>
                </c:pt>
                <c:pt idx="1927">
                  <c:v>1.19339881713817</c:v>
                </c:pt>
                <c:pt idx="1928">
                  <c:v>1.1944855195001</c:v>
                </c:pt>
                <c:pt idx="1929">
                  <c:v>1.19557256161434</c:v>
                </c:pt>
                <c:pt idx="1930">
                  <c:v>1.19665994327553</c:v>
                </c:pt>
                <c:pt idx="1931">
                  <c:v>1.19774766427832</c:v>
                </c:pt>
                <c:pt idx="1932">
                  <c:v>1.19883572441744</c:v>
                </c:pt>
                <c:pt idx="1933">
                  <c:v>1.19992412348764</c:v>
                </c:pt>
                <c:pt idx="1934">
                  <c:v>1.20101286128372</c:v>
                </c:pt>
                <c:pt idx="1935">
                  <c:v>1.20210193760051</c:v>
                </c:pt>
                <c:pt idx="1936">
                  <c:v>1.203191352232909</c:v>
                </c:pt>
                <c:pt idx="1937">
                  <c:v>1.20428110497584</c:v>
                </c:pt>
                <c:pt idx="1938">
                  <c:v>1.20537119562427</c:v>
                </c:pt>
                <c:pt idx="1939">
                  <c:v>1.20646162397322</c:v>
                </c:pt>
                <c:pt idx="1940">
                  <c:v>1.20755238981775</c:v>
                </c:pt>
                <c:pt idx="1941">
                  <c:v>1.20864349295295</c:v>
                </c:pt>
                <c:pt idx="1942">
                  <c:v>1.20973493317398</c:v>
                </c:pt>
                <c:pt idx="1943">
                  <c:v>1.21082671027602</c:v>
                </c:pt>
                <c:pt idx="1944">
                  <c:v>1.2119188240543</c:v>
                </c:pt>
                <c:pt idx="1945">
                  <c:v>1.2130112743041</c:v>
                </c:pt>
                <c:pt idx="1946">
                  <c:v>1.21410406082074</c:v>
                </c:pt>
                <c:pt idx="1947">
                  <c:v>1.21519718339957</c:v>
                </c:pt>
                <c:pt idx="1948">
                  <c:v>1.216290641836</c:v>
                </c:pt>
                <c:pt idx="1949">
                  <c:v>1.21738443592548</c:v>
                </c:pt>
                <c:pt idx="1950">
                  <c:v>1.2184785654635</c:v>
                </c:pt>
                <c:pt idx="1951">
                  <c:v>1.2195730302456</c:v>
                </c:pt>
                <c:pt idx="1952">
                  <c:v>1.22066783006735</c:v>
                </c:pt>
                <c:pt idx="1953">
                  <c:v>1.22176296472437</c:v>
                </c:pt>
                <c:pt idx="1954">
                  <c:v>1.22285843401233</c:v>
                </c:pt>
                <c:pt idx="1955">
                  <c:v>1.22395423772693</c:v>
                </c:pt>
                <c:pt idx="1956">
                  <c:v>1.22505037566393</c:v>
                </c:pt>
                <c:pt idx="1957">
                  <c:v>1.22614684761913</c:v>
                </c:pt>
                <c:pt idx="1958">
                  <c:v>1.22724365338835</c:v>
                </c:pt>
                <c:pt idx="1959">
                  <c:v>1.22834079276748</c:v>
                </c:pt>
                <c:pt idx="1960">
                  <c:v>1.22943826555244</c:v>
                </c:pt>
                <c:pt idx="1961">
                  <c:v>1.23053607153921</c:v>
                </c:pt>
                <c:pt idx="1962">
                  <c:v>1.23163421052379</c:v>
                </c:pt>
                <c:pt idx="1963">
                  <c:v>1.23273268230224</c:v>
                </c:pt>
                <c:pt idx="1964">
                  <c:v>1.23383148667065</c:v>
                </c:pt>
                <c:pt idx="1965">
                  <c:v>1.23493062342517</c:v>
                </c:pt>
                <c:pt idx="1966">
                  <c:v>1.23603009236197</c:v>
                </c:pt>
                <c:pt idx="1967">
                  <c:v>1.2371298932773</c:v>
                </c:pt>
                <c:pt idx="1968">
                  <c:v>1.23823002596741</c:v>
                </c:pt>
                <c:pt idx="1969">
                  <c:v>1.23933049022863</c:v>
                </c:pt>
                <c:pt idx="1970">
                  <c:v>1.24043128585731</c:v>
                </c:pt>
                <c:pt idx="1971">
                  <c:v>1.24153241264985</c:v>
                </c:pt>
                <c:pt idx="1972">
                  <c:v>1.24263387040269</c:v>
                </c:pt>
                <c:pt idx="1973">
                  <c:v>1.24373565891233</c:v>
                </c:pt>
                <c:pt idx="1974">
                  <c:v>1.2448377779753</c:v>
                </c:pt>
                <c:pt idx="1975">
                  <c:v>1.24594022738816</c:v>
                </c:pt>
                <c:pt idx="1976">
                  <c:v>1.24704300694754</c:v>
                </c:pt>
                <c:pt idx="1977">
                  <c:v>1.2481461164501</c:v>
                </c:pt>
                <c:pt idx="1978">
                  <c:v>1.24924955569253</c:v>
                </c:pt>
                <c:pt idx="1979">
                  <c:v>1.2503533244716</c:v>
                </c:pt>
                <c:pt idx="1980">
                  <c:v>1.2514574225841</c:v>
                </c:pt>
                <c:pt idx="1981">
                  <c:v>1.25256184982684</c:v>
                </c:pt>
                <c:pt idx="1982">
                  <c:v>1.25366660599672</c:v>
                </c:pt>
                <c:pt idx="1983">
                  <c:v>1.25477169089066</c:v>
                </c:pt>
                <c:pt idx="1984">
                  <c:v>1.25587710430561</c:v>
                </c:pt>
                <c:pt idx="1985">
                  <c:v>1.25698284603859</c:v>
                </c:pt>
                <c:pt idx="1986">
                  <c:v>1.25808891588665</c:v>
                </c:pt>
                <c:pt idx="1987">
                  <c:v>1.25919531364688</c:v>
                </c:pt>
                <c:pt idx="1988">
                  <c:v>1.26030203911643</c:v>
                </c:pt>
                <c:pt idx="1989">
                  <c:v>1.261409092092459</c:v>
                </c:pt>
                <c:pt idx="1990">
                  <c:v>1.26251647237221</c:v>
                </c:pt>
                <c:pt idx="1991">
                  <c:v>1.26362417975295</c:v>
                </c:pt>
                <c:pt idx="1992">
                  <c:v>1.26473221403199</c:v>
                </c:pt>
                <c:pt idx="1993">
                  <c:v>1.26584057500668</c:v>
                </c:pt>
                <c:pt idx="1994">
                  <c:v>1.26694926247441</c:v>
                </c:pt>
                <c:pt idx="1995">
                  <c:v>1.26805827623264</c:v>
                </c:pt>
                <c:pt idx="1996">
                  <c:v>1.26916761607885</c:v>
                </c:pt>
                <c:pt idx="1997">
                  <c:v>1.27027728181055</c:v>
                </c:pt>
                <c:pt idx="1998">
                  <c:v>1.27138727322534</c:v>
                </c:pt>
                <c:pt idx="1999">
                  <c:v>1.27249759012082</c:v>
                </c:pt>
                <c:pt idx="2000">
                  <c:v>1.27360823229465</c:v>
                </c:pt>
                <c:pt idx="2001">
                  <c:v>1.27471919954453</c:v>
                </c:pt>
                <c:pt idx="2002">
                  <c:v>1.27583049166821</c:v>
                </c:pt>
                <c:pt idx="2003">
                  <c:v>1.27694210846347</c:v>
                </c:pt>
                <c:pt idx="2004">
                  <c:v>1.27805404972816</c:v>
                </c:pt>
                <c:pt idx="2005">
                  <c:v>1.27916631526013</c:v>
                </c:pt>
                <c:pt idx="2006">
                  <c:v>1.28027890485732</c:v>
                </c:pt>
                <c:pt idx="2007">
                  <c:v>1.28139181831769</c:v>
                </c:pt>
                <c:pt idx="2008">
                  <c:v>1.28250505543923</c:v>
                </c:pt>
                <c:pt idx="2009">
                  <c:v>1.28361861602001</c:v>
                </c:pt>
                <c:pt idx="2010">
                  <c:v>1.2847324998581</c:v>
                </c:pt>
                <c:pt idx="2011">
                  <c:v>1.28584670675166</c:v>
                </c:pt>
                <c:pt idx="2012">
                  <c:v>1.28696123649885</c:v>
                </c:pt>
                <c:pt idx="2013">
                  <c:v>1.2880760888979</c:v>
                </c:pt>
                <c:pt idx="2014">
                  <c:v>1.28919126374708</c:v>
                </c:pt>
                <c:pt idx="2015">
                  <c:v>1.29030676084469</c:v>
                </c:pt>
                <c:pt idx="2016">
                  <c:v>1.29142257998909</c:v>
                </c:pt>
                <c:pt idx="2017">
                  <c:v>1.29253872097867</c:v>
                </c:pt>
                <c:pt idx="2018">
                  <c:v>1.29365518361188</c:v>
                </c:pt>
                <c:pt idx="2019">
                  <c:v>1.2947719676872</c:v>
                </c:pt>
                <c:pt idx="2020">
                  <c:v>1.29588907300315</c:v>
                </c:pt>
                <c:pt idx="2021">
                  <c:v>1.2970064993583</c:v>
                </c:pt>
                <c:pt idx="2022">
                  <c:v>1.29812424655127</c:v>
                </c:pt>
                <c:pt idx="2023">
                  <c:v>1.29924231438071</c:v>
                </c:pt>
                <c:pt idx="2024">
                  <c:v>1.30036070264533</c:v>
                </c:pt>
                <c:pt idx="2025">
                  <c:v>1.30147941114387</c:v>
                </c:pt>
                <c:pt idx="2026">
                  <c:v>1.30259843967511</c:v>
                </c:pt>
                <c:pt idx="2027">
                  <c:v>1.30371778803788</c:v>
                </c:pt>
                <c:pt idx="2028">
                  <c:v>1.30483745603106</c:v>
                </c:pt>
                <c:pt idx="2029">
                  <c:v>1.30595744345357</c:v>
                </c:pt>
                <c:pt idx="2030">
                  <c:v>1.30707775010437</c:v>
                </c:pt>
                <c:pt idx="2031">
                  <c:v>1.30819837578246</c:v>
                </c:pt>
                <c:pt idx="2032">
                  <c:v>1.30931932028688</c:v>
                </c:pt>
                <c:pt idx="2033">
                  <c:v>1.31044058341674</c:v>
                </c:pt>
                <c:pt idx="2034">
                  <c:v>1.31156216497115</c:v>
                </c:pt>
                <c:pt idx="2035">
                  <c:v>1.31268406474931</c:v>
                </c:pt>
                <c:pt idx="2036">
                  <c:v>1.313806282550439</c:v>
                </c:pt>
                <c:pt idx="2037">
                  <c:v>1.31492881817379</c:v>
                </c:pt>
                <c:pt idx="2038">
                  <c:v>1.31605167141867</c:v>
                </c:pt>
                <c:pt idx="2039">
                  <c:v>1.31717484208445</c:v>
                </c:pt>
                <c:pt idx="2040">
                  <c:v>1.3182983299705</c:v>
                </c:pt>
                <c:pt idx="2041">
                  <c:v>1.31942213487628</c:v>
                </c:pt>
                <c:pt idx="2042">
                  <c:v>1.32054625660126</c:v>
                </c:pt>
                <c:pt idx="2043">
                  <c:v>1.32167069494497</c:v>
                </c:pt>
                <c:pt idx="2044">
                  <c:v>1.32279544970697</c:v>
                </c:pt>
                <c:pt idx="2045">
                  <c:v>1.32392052068689</c:v>
                </c:pt>
                <c:pt idx="2046">
                  <c:v>1.32504590768437</c:v>
                </c:pt>
                <c:pt idx="2047">
                  <c:v>1.32617161049911</c:v>
                </c:pt>
                <c:pt idx="2048">
                  <c:v>1.32729762893086</c:v>
                </c:pt>
                <c:pt idx="2049">
                  <c:v>1.32842396277941</c:v>
                </c:pt>
                <c:pt idx="2050">
                  <c:v>1.32955061184457</c:v>
                </c:pt>
                <c:pt idx="2051">
                  <c:v>1.33067757592623</c:v>
                </c:pt>
                <c:pt idx="2052">
                  <c:v>1.33180485482431</c:v>
                </c:pt>
                <c:pt idx="2053">
                  <c:v>1.33293244833875</c:v>
                </c:pt>
                <c:pt idx="2054">
                  <c:v>1.33406035626957</c:v>
                </c:pt>
                <c:pt idx="2055">
                  <c:v>1.33518857841681</c:v>
                </c:pt>
                <c:pt idx="2056">
                  <c:v>1.33631711458056</c:v>
                </c:pt>
                <c:pt idx="2057">
                  <c:v>1.33744596456096</c:v>
                </c:pt>
                <c:pt idx="2058">
                  <c:v>1.33857512815818</c:v>
                </c:pt>
                <c:pt idx="2059">
                  <c:v>1.339704605172439</c:v>
                </c:pt>
                <c:pt idx="2060">
                  <c:v>1.34083439540402</c:v>
                </c:pt>
                <c:pt idx="2061">
                  <c:v>1.3419644986532</c:v>
                </c:pt>
                <c:pt idx="2062">
                  <c:v>1.34309491472035</c:v>
                </c:pt>
                <c:pt idx="2063">
                  <c:v>1.34422564340587</c:v>
                </c:pt>
                <c:pt idx="2064">
                  <c:v>1.34535668451018</c:v>
                </c:pt>
                <c:pt idx="2065">
                  <c:v>1.34648803783377</c:v>
                </c:pt>
                <c:pt idx="2066">
                  <c:v>1.34761970317717</c:v>
                </c:pt>
                <c:pt idx="2067">
                  <c:v>1.34875168034093</c:v>
                </c:pt>
                <c:pt idx="2068">
                  <c:v>1.34988396912569</c:v>
                </c:pt>
                <c:pt idx="2069">
                  <c:v>1.35101656933208</c:v>
                </c:pt>
                <c:pt idx="2070">
                  <c:v>1.35214948076082</c:v>
                </c:pt>
                <c:pt idx="2071">
                  <c:v>1.35328270321263</c:v>
                </c:pt>
                <c:pt idx="2072">
                  <c:v>1.35441623648831</c:v>
                </c:pt>
                <c:pt idx="2073">
                  <c:v>1.35555008038869</c:v>
                </c:pt>
                <c:pt idx="2074">
                  <c:v>1.35668423471464</c:v>
                </c:pt>
                <c:pt idx="2075">
                  <c:v>1.35781869926707</c:v>
                </c:pt>
                <c:pt idx="2076">
                  <c:v>1.35895347384695</c:v>
                </c:pt>
                <c:pt idx="2077">
                  <c:v>1.36008855825528</c:v>
                </c:pt>
                <c:pt idx="2078">
                  <c:v>1.3612239522931</c:v>
                </c:pt>
                <c:pt idx="2079">
                  <c:v>1.3623596557615</c:v>
                </c:pt>
                <c:pt idx="2080">
                  <c:v>1.36349566846163</c:v>
                </c:pt>
                <c:pt idx="2081">
                  <c:v>1.36463199019465</c:v>
                </c:pt>
                <c:pt idx="2082">
                  <c:v>1.36576862076178</c:v>
                </c:pt>
                <c:pt idx="2083">
                  <c:v>1.3669055599643</c:v>
                </c:pt>
                <c:pt idx="2084">
                  <c:v>1.36804280760351</c:v>
                </c:pt>
                <c:pt idx="2085">
                  <c:v>1.36918036348075</c:v>
                </c:pt>
                <c:pt idx="2086">
                  <c:v>1.37031822739743</c:v>
                </c:pt>
                <c:pt idx="2087">
                  <c:v>1.37145639915498</c:v>
                </c:pt>
                <c:pt idx="2088">
                  <c:v>1.37259487855488</c:v>
                </c:pt>
                <c:pt idx="2089">
                  <c:v>1.37373366539866</c:v>
                </c:pt>
                <c:pt idx="2090">
                  <c:v>1.37487275948789</c:v>
                </c:pt>
                <c:pt idx="2091">
                  <c:v>1.37601216062417</c:v>
                </c:pt>
                <c:pt idx="2092">
                  <c:v>1.37715186860917</c:v>
                </c:pt>
                <c:pt idx="2093">
                  <c:v>1.37829188324459</c:v>
                </c:pt>
                <c:pt idx="2094">
                  <c:v>1.37943220433216</c:v>
                </c:pt>
                <c:pt idx="2095">
                  <c:v>1.38057283167367</c:v>
                </c:pt>
                <c:pt idx="2096">
                  <c:v>1.38171376507096</c:v>
                </c:pt>
                <c:pt idx="2097">
                  <c:v>1.38285500432589</c:v>
                </c:pt>
                <c:pt idx="2098">
                  <c:v>1.38399654924038</c:v>
                </c:pt>
                <c:pt idx="2099">
                  <c:v>1.3851383996164</c:v>
                </c:pt>
                <c:pt idx="2100">
                  <c:v>1.38628055525593</c:v>
                </c:pt>
                <c:pt idx="2101">
                  <c:v>1.38742301596105</c:v>
                </c:pt>
                <c:pt idx="2102">
                  <c:v>1.38856578153382</c:v>
                </c:pt>
                <c:pt idx="2103">
                  <c:v>1.38970885177639</c:v>
                </c:pt>
                <c:pt idx="2104">
                  <c:v>1.39085222649094</c:v>
                </c:pt>
                <c:pt idx="2105">
                  <c:v>1.39199590547968</c:v>
                </c:pt>
                <c:pt idx="2106">
                  <c:v>1.39313988854489</c:v>
                </c:pt>
                <c:pt idx="2107">
                  <c:v>1.39428417548886</c:v>
                </c:pt>
                <c:pt idx="2108">
                  <c:v>1.39542876611395</c:v>
                </c:pt>
                <c:pt idx="2109">
                  <c:v>1.39657366022256</c:v>
                </c:pt>
                <c:pt idx="2110">
                  <c:v>1.39771885761713</c:v>
                </c:pt>
                <c:pt idx="2111">
                  <c:v>1.39886435810013</c:v>
                </c:pt>
                <c:pt idx="2112">
                  <c:v>1.40001016147409</c:v>
                </c:pt>
                <c:pt idx="2113">
                  <c:v>1.40115626754159</c:v>
                </c:pt>
                <c:pt idx="2114">
                  <c:v>1.40230267610523</c:v>
                </c:pt>
                <c:pt idx="2115">
                  <c:v>1.40344938696768</c:v>
                </c:pt>
                <c:pt idx="2116">
                  <c:v>1.40459639993162</c:v>
                </c:pt>
                <c:pt idx="2117">
                  <c:v>1.40574371479981</c:v>
                </c:pt>
                <c:pt idx="2118">
                  <c:v>1.40689133137503</c:v>
                </c:pt>
                <c:pt idx="2119">
                  <c:v>1.40803924946012</c:v>
                </c:pt>
                <c:pt idx="2120">
                  <c:v>1.40918746885794</c:v>
                </c:pt>
                <c:pt idx="2121">
                  <c:v>1.41033598937141</c:v>
                </c:pt>
                <c:pt idx="2122">
                  <c:v>1.4114848108035</c:v>
                </c:pt>
                <c:pt idx="2123">
                  <c:v>1.41263393295721</c:v>
                </c:pt>
                <c:pt idx="2124">
                  <c:v>1.41378335563559</c:v>
                </c:pt>
                <c:pt idx="2125">
                  <c:v>1.41493307864173</c:v>
                </c:pt>
                <c:pt idx="2126">
                  <c:v>1.41608310177876</c:v>
                </c:pt>
                <c:pt idx="2127">
                  <c:v>1.41723342484987</c:v>
                </c:pt>
                <c:pt idx="2128">
                  <c:v>1.41838404765827</c:v>
                </c:pt>
                <c:pt idx="2129">
                  <c:v>1.41953497000723</c:v>
                </c:pt>
                <c:pt idx="2130">
                  <c:v>1.42068619170007</c:v>
                </c:pt>
                <c:pt idx="2131">
                  <c:v>1.42183771254013</c:v>
                </c:pt>
                <c:pt idx="2132">
                  <c:v>1.42298953233081</c:v>
                </c:pt>
                <c:pt idx="2133">
                  <c:v>1.42414165087555</c:v>
                </c:pt>
                <c:pt idx="2134">
                  <c:v>1.42529406797784</c:v>
                </c:pt>
                <c:pt idx="2135">
                  <c:v>1.42644678344119</c:v>
                </c:pt>
                <c:pt idx="2136">
                  <c:v>1.427599797069189</c:v>
                </c:pt>
                <c:pt idx="2137">
                  <c:v>1.42875310866545</c:v>
                </c:pt>
                <c:pt idx="2138">
                  <c:v>1.42990671803362</c:v>
                </c:pt>
                <c:pt idx="2139">
                  <c:v>1.4310606249774</c:v>
                </c:pt>
                <c:pt idx="2140">
                  <c:v>1.43221482930054</c:v>
                </c:pt>
                <c:pt idx="2141">
                  <c:v>1.43336933080684</c:v>
                </c:pt>
                <c:pt idx="2142">
                  <c:v>1.43452412930011</c:v>
                </c:pt>
                <c:pt idx="2143">
                  <c:v>1.43567922458424</c:v>
                </c:pt>
                <c:pt idx="2144">
                  <c:v>1.43683461646315</c:v>
                </c:pt>
                <c:pt idx="2145">
                  <c:v>1.43799030474079</c:v>
                </c:pt>
                <c:pt idx="2146">
                  <c:v>1.43914628922118</c:v>
                </c:pt>
                <c:pt idx="2147">
                  <c:v>1.44030256970836</c:v>
                </c:pt>
                <c:pt idx="2148">
                  <c:v>1.44145914600642</c:v>
                </c:pt>
                <c:pt idx="2149">
                  <c:v>1.44261601791952</c:v>
                </c:pt>
                <c:pt idx="2150">
                  <c:v>1.44377318525181</c:v>
                </c:pt>
                <c:pt idx="2151">
                  <c:v>1.44493064780753</c:v>
                </c:pt>
                <c:pt idx="2152">
                  <c:v>1.44608840539095</c:v>
                </c:pt>
                <c:pt idx="2153">
                  <c:v>1.44724645780638</c:v>
                </c:pt>
                <c:pt idx="2154">
                  <c:v>1.44840480485817</c:v>
                </c:pt>
                <c:pt idx="2155">
                  <c:v>1.44956344635071</c:v>
                </c:pt>
                <c:pt idx="2156">
                  <c:v>1.45072238208846</c:v>
                </c:pt>
                <c:pt idx="2157">
                  <c:v>1.45188161187589</c:v>
                </c:pt>
                <c:pt idx="2158">
                  <c:v>1.45304113551754</c:v>
                </c:pt>
                <c:pt idx="2159">
                  <c:v>1.45420095281798</c:v>
                </c:pt>
                <c:pt idx="2160">
                  <c:v>1.45536106358182</c:v>
                </c:pt>
                <c:pt idx="2161">
                  <c:v>1.45652146761373</c:v>
                </c:pt>
                <c:pt idx="2162">
                  <c:v>1.4576821647184</c:v>
                </c:pt>
                <c:pt idx="2163">
                  <c:v>1.45884315470059</c:v>
                </c:pt>
                <c:pt idx="2164">
                  <c:v>1.46000443736508</c:v>
                </c:pt>
                <c:pt idx="2165">
                  <c:v>1.46116601251671</c:v>
                </c:pt>
                <c:pt idx="2166">
                  <c:v>1.46232787996035</c:v>
                </c:pt>
                <c:pt idx="2167">
                  <c:v>1.46349003950093</c:v>
                </c:pt>
                <c:pt idx="2168">
                  <c:v>1.46465249094341</c:v>
                </c:pt>
                <c:pt idx="2169">
                  <c:v>1.46581523409279</c:v>
                </c:pt>
                <c:pt idx="2170">
                  <c:v>1.46697826875414</c:v>
                </c:pt>
                <c:pt idx="2171">
                  <c:v>1.46814159473255</c:v>
                </c:pt>
                <c:pt idx="2172">
                  <c:v>1.46930521183315</c:v>
                </c:pt>
                <c:pt idx="2173">
                  <c:v>1.47046911986113</c:v>
                </c:pt>
                <c:pt idx="2174">
                  <c:v>1.47163331862171</c:v>
                </c:pt>
                <c:pt idx="2175">
                  <c:v>1.47279780792016</c:v>
                </c:pt>
                <c:pt idx="2176">
                  <c:v>1.4739625875618</c:v>
                </c:pt>
                <c:pt idx="2177">
                  <c:v>1.47512765735198</c:v>
                </c:pt>
                <c:pt idx="2178">
                  <c:v>1.47629301709611</c:v>
                </c:pt>
                <c:pt idx="2179">
                  <c:v>1.47745866659962</c:v>
                </c:pt>
                <c:pt idx="2180">
                  <c:v>1.47862460566801</c:v>
                </c:pt>
                <c:pt idx="2181">
                  <c:v>1.47979083410681</c:v>
                </c:pt>
                <c:pt idx="2182">
                  <c:v>1.48095735172158</c:v>
                </c:pt>
                <c:pt idx="2183">
                  <c:v>1.48212415831796</c:v>
                </c:pt>
                <c:pt idx="2184">
                  <c:v>1.48329125370159</c:v>
                </c:pt>
                <c:pt idx="2185">
                  <c:v>1.48445863767819</c:v>
                </c:pt>
                <c:pt idx="2186">
                  <c:v>1.48562631005351</c:v>
                </c:pt>
                <c:pt idx="2187">
                  <c:v>1.48679427063333</c:v>
                </c:pt>
                <c:pt idx="2188">
                  <c:v>1.4879625192235</c:v>
                </c:pt>
                <c:pt idx="2189">
                  <c:v>1.4891310556299</c:v>
                </c:pt>
                <c:pt idx="2190">
                  <c:v>1.49029987965844</c:v>
                </c:pt>
                <c:pt idx="2191">
                  <c:v>1.49146899111509</c:v>
                </c:pt>
                <c:pt idx="2192">
                  <c:v>1.49263838980587</c:v>
                </c:pt>
                <c:pt idx="2193">
                  <c:v>1.49380807553683</c:v>
                </c:pt>
                <c:pt idx="2194">
                  <c:v>1.49497804811407</c:v>
                </c:pt>
                <c:pt idx="2195">
                  <c:v>1.49614830734372</c:v>
                </c:pt>
                <c:pt idx="2196">
                  <c:v>1.49731885303198</c:v>
                </c:pt>
                <c:pt idx="2197">
                  <c:v>1.49848968498507</c:v>
                </c:pt>
                <c:pt idx="2198">
                  <c:v>1.49966080300926</c:v>
                </c:pt>
                <c:pt idx="2199">
                  <c:v>1.50083220691087</c:v>
                </c:pt>
                <c:pt idx="2200">
                  <c:v>1.50200389649627</c:v>
                </c:pt>
                <c:pt idx="2201">
                  <c:v>1.50317587157184</c:v>
                </c:pt>
                <c:pt idx="2202">
                  <c:v>1.50434813194404</c:v>
                </c:pt>
                <c:pt idx="2203">
                  <c:v>1.505520677419369</c:v>
                </c:pt>
                <c:pt idx="2204">
                  <c:v>1.50669350780434</c:v>
                </c:pt>
                <c:pt idx="2205">
                  <c:v>1.50786662290554</c:v>
                </c:pt>
                <c:pt idx="2206">
                  <c:v>1.5090400225296</c:v>
                </c:pt>
                <c:pt idx="2207">
                  <c:v>1.51021370648317</c:v>
                </c:pt>
                <c:pt idx="2208">
                  <c:v>1.51138767457296</c:v>
                </c:pt>
                <c:pt idx="2209">
                  <c:v>1.51256192660573</c:v>
                </c:pt>
                <c:pt idx="2210">
                  <c:v>1.51373646238827</c:v>
                </c:pt>
                <c:pt idx="2211">
                  <c:v>1.51491128172742</c:v>
                </c:pt>
                <c:pt idx="2212">
                  <c:v>1.51608638443006</c:v>
                </c:pt>
                <c:pt idx="2213">
                  <c:v>1.51726177030312</c:v>
                </c:pt>
                <c:pt idx="2214">
                  <c:v>1.51843743915356</c:v>
                </c:pt>
                <c:pt idx="2215">
                  <c:v>1.51961339078841</c:v>
                </c:pt>
                <c:pt idx="2216">
                  <c:v>1.52078962501472</c:v>
                </c:pt>
                <c:pt idx="2217">
                  <c:v>1.52196614163958</c:v>
                </c:pt>
                <c:pt idx="2218">
                  <c:v>1.52314294047015</c:v>
                </c:pt>
                <c:pt idx="2219">
                  <c:v>1.52432002131361</c:v>
                </c:pt>
                <c:pt idx="2220">
                  <c:v>1.52549738397719</c:v>
                </c:pt>
                <c:pt idx="2221">
                  <c:v>1.52667502826817</c:v>
                </c:pt>
                <c:pt idx="2222">
                  <c:v>1.52785295399387</c:v>
                </c:pt>
                <c:pt idx="2223">
                  <c:v>1.52903116096164</c:v>
                </c:pt>
                <c:pt idx="2224">
                  <c:v>1.5302096489789</c:v>
                </c:pt>
                <c:pt idx="2225">
                  <c:v>1.53138841785309</c:v>
                </c:pt>
                <c:pt idx="2226">
                  <c:v>1.5325674673917</c:v>
                </c:pt>
                <c:pt idx="2227">
                  <c:v>1.53374679740229</c:v>
                </c:pt>
                <c:pt idx="2228">
                  <c:v>1.53492640769241</c:v>
                </c:pt>
                <c:pt idx="2229">
                  <c:v>1.5361062980697</c:v>
                </c:pt>
                <c:pt idx="2230">
                  <c:v>1.53728646834183</c:v>
                </c:pt>
                <c:pt idx="2231">
                  <c:v>1.53846691831651</c:v>
                </c:pt>
                <c:pt idx="2232">
                  <c:v>1.53964764780148</c:v>
                </c:pt>
                <c:pt idx="2233">
                  <c:v>1.54082865660456</c:v>
                </c:pt>
                <c:pt idx="2234">
                  <c:v>1.54200994453357</c:v>
                </c:pt>
                <c:pt idx="2235">
                  <c:v>1.54319151139642</c:v>
                </c:pt>
                <c:pt idx="2236">
                  <c:v>1.54437335700102</c:v>
                </c:pt>
                <c:pt idx="2237">
                  <c:v>1.54555548115535</c:v>
                </c:pt>
                <c:pt idx="2238">
                  <c:v>1.54673788366742</c:v>
                </c:pt>
                <c:pt idx="2239">
                  <c:v>1.54792056434531</c:v>
                </c:pt>
                <c:pt idx="2240">
                  <c:v>1.5491035229971</c:v>
                </c:pt>
                <c:pt idx="2241">
                  <c:v>1.55028675943095</c:v>
                </c:pt>
                <c:pt idx="2242">
                  <c:v>1.55147027345504</c:v>
                </c:pt>
                <c:pt idx="2243">
                  <c:v>1.55265406487762</c:v>
                </c:pt>
                <c:pt idx="2244">
                  <c:v>1.55383813350696</c:v>
                </c:pt>
                <c:pt idx="2245">
                  <c:v>1.55502247915139</c:v>
                </c:pt>
                <c:pt idx="2246">
                  <c:v>1.55620710161926</c:v>
                </c:pt>
                <c:pt idx="2247">
                  <c:v>1.55739200071899</c:v>
                </c:pt>
                <c:pt idx="2248">
                  <c:v>1.55857717625903</c:v>
                </c:pt>
                <c:pt idx="2249">
                  <c:v>1.55976262804788</c:v>
                </c:pt>
                <c:pt idx="2250">
                  <c:v>1.56094835589407</c:v>
                </c:pt>
                <c:pt idx="2251">
                  <c:v>1.56213435960619</c:v>
                </c:pt>
                <c:pt idx="2252">
                  <c:v>1.56332063899287</c:v>
                </c:pt>
                <c:pt idx="2253">
                  <c:v>1.56450719386278</c:v>
                </c:pt>
                <c:pt idx="2254">
                  <c:v>1.56569402402463</c:v>
                </c:pt>
                <c:pt idx="2255">
                  <c:v>1.56688112928718</c:v>
                </c:pt>
                <c:pt idx="2256">
                  <c:v>1.56806850945924</c:v>
                </c:pt>
                <c:pt idx="2257">
                  <c:v>1.56925616434964</c:v>
                </c:pt>
                <c:pt idx="2258">
                  <c:v>1.57044409376728</c:v>
                </c:pt>
                <c:pt idx="2259">
                  <c:v>1.57163229752109</c:v>
                </c:pt>
                <c:pt idx="2260">
                  <c:v>1.57282077542004</c:v>
                </c:pt>
                <c:pt idx="2261">
                  <c:v>1.57400952727316</c:v>
                </c:pt>
                <c:pt idx="2262">
                  <c:v>1.57519855288951</c:v>
                </c:pt>
                <c:pt idx="2263">
                  <c:v>1.5763878520782</c:v>
                </c:pt>
                <c:pt idx="2264">
                  <c:v>1.57757742464837</c:v>
                </c:pt>
                <c:pt idx="2265">
                  <c:v>1.57876727040923</c:v>
                </c:pt>
                <c:pt idx="2266">
                  <c:v>1.57995738917001</c:v>
                </c:pt>
                <c:pt idx="2267">
                  <c:v>1.58114778073998</c:v>
                </c:pt>
                <c:pt idx="2268">
                  <c:v>1.58233844492849</c:v>
                </c:pt>
                <c:pt idx="2269">
                  <c:v>1.58352938154489</c:v>
                </c:pt>
                <c:pt idx="2270">
                  <c:v>1.58472059039859</c:v>
                </c:pt>
                <c:pt idx="2271">
                  <c:v>1.58591207129907</c:v>
                </c:pt>
                <c:pt idx="2272">
                  <c:v>1.5871038240558</c:v>
                </c:pt>
                <c:pt idx="2273">
                  <c:v>1.58829584847835</c:v>
                </c:pt>
                <c:pt idx="2274">
                  <c:v>1.58948814437629</c:v>
                </c:pt>
                <c:pt idx="2275">
                  <c:v>1.59068071155926</c:v>
                </c:pt>
                <c:pt idx="2276">
                  <c:v>1.59187354983693</c:v>
                </c:pt>
                <c:pt idx="2277">
                  <c:v>1.59306665901901</c:v>
                </c:pt>
                <c:pt idx="2278">
                  <c:v>1.59426003891528</c:v>
                </c:pt>
                <c:pt idx="2279">
                  <c:v>1.59545368933553</c:v>
                </c:pt>
                <c:pt idx="2280">
                  <c:v>1.59664761008962</c:v>
                </c:pt>
                <c:pt idx="2281">
                  <c:v>1.59784180098743</c:v>
                </c:pt>
                <c:pt idx="2282">
                  <c:v>1.59903626183891</c:v>
                </c:pt>
                <c:pt idx="2283">
                  <c:v>1.60023099245403</c:v>
                </c:pt>
                <c:pt idx="2284">
                  <c:v>1.60142599264282</c:v>
                </c:pt>
                <c:pt idx="2285">
                  <c:v>1.60262126221534</c:v>
                </c:pt>
                <c:pt idx="2286">
                  <c:v>1.6038168009817</c:v>
                </c:pt>
                <c:pt idx="2287">
                  <c:v>1.60501260875207</c:v>
                </c:pt>
                <c:pt idx="2288">
                  <c:v>1.60620868533663</c:v>
                </c:pt>
                <c:pt idx="2289">
                  <c:v>1.60740503054564</c:v>
                </c:pt>
                <c:pt idx="2290">
                  <c:v>1.60860164418937</c:v>
                </c:pt>
                <c:pt idx="2291">
                  <c:v>1.60979852607815</c:v>
                </c:pt>
                <c:pt idx="2292">
                  <c:v>1.61099567602235</c:v>
                </c:pt>
                <c:pt idx="2293">
                  <c:v>1.61219309383241</c:v>
                </c:pt>
                <c:pt idx="2294">
                  <c:v>1.61339077931876</c:v>
                </c:pt>
                <c:pt idx="2295">
                  <c:v>1.61458873229192</c:v>
                </c:pt>
                <c:pt idx="2296">
                  <c:v>1.61578695256243</c:v>
                </c:pt>
                <c:pt idx="2297">
                  <c:v>1.61698543994089</c:v>
                </c:pt>
                <c:pt idx="2298">
                  <c:v>1.61818419423793</c:v>
                </c:pt>
                <c:pt idx="2299">
                  <c:v>1.61938321526422</c:v>
                </c:pt>
                <c:pt idx="2300">
                  <c:v>1.6205825028305</c:v>
                </c:pt>
                <c:pt idx="2301">
                  <c:v>1.62178205674752</c:v>
                </c:pt>
                <c:pt idx="2302">
                  <c:v>1.62298187682609</c:v>
                </c:pt>
                <c:pt idx="2303">
                  <c:v>1.62418196287707</c:v>
                </c:pt>
                <c:pt idx="2304">
                  <c:v>1.62538231471135</c:v>
                </c:pt>
                <c:pt idx="2305">
                  <c:v>1.62658293213988</c:v>
                </c:pt>
                <c:pt idx="2306">
                  <c:v>1.62778381497363</c:v>
                </c:pt>
                <c:pt idx="2307">
                  <c:v>1.62898496302364</c:v>
                </c:pt>
                <c:pt idx="2308">
                  <c:v>1.63018637610097</c:v>
                </c:pt>
                <c:pt idx="2309">
                  <c:v>1.63138805401674</c:v>
                </c:pt>
                <c:pt idx="2310">
                  <c:v>1.63258999658211</c:v>
                </c:pt>
                <c:pt idx="2311">
                  <c:v>1.63379220360828</c:v>
                </c:pt>
                <c:pt idx="2312">
                  <c:v>1.6349946749065</c:v>
                </c:pt>
                <c:pt idx="2313">
                  <c:v>1.63619741028805</c:v>
                </c:pt>
                <c:pt idx="2314">
                  <c:v>1.63740040956427</c:v>
                </c:pt>
                <c:pt idx="2315">
                  <c:v>1.63860367254654</c:v>
                </c:pt>
                <c:pt idx="2316">
                  <c:v>1.63980719904627</c:v>
                </c:pt>
                <c:pt idx="2317">
                  <c:v>1.64101098887493</c:v>
                </c:pt>
                <c:pt idx="2318">
                  <c:v>1.64221504184402</c:v>
                </c:pt>
                <c:pt idx="2319">
                  <c:v>1.6434193577651</c:v>
                </c:pt>
                <c:pt idx="2320">
                  <c:v>1.64462393644977</c:v>
                </c:pt>
                <c:pt idx="2321">
                  <c:v>1.64582877770966</c:v>
                </c:pt>
                <c:pt idx="2322">
                  <c:v>1.64703388135644</c:v>
                </c:pt>
                <c:pt idx="2323">
                  <c:v>1.64823924720186</c:v>
                </c:pt>
                <c:pt idx="2324">
                  <c:v>1.64944487505768</c:v>
                </c:pt>
                <c:pt idx="2325">
                  <c:v>1.65065076473571</c:v>
                </c:pt>
                <c:pt idx="2326">
                  <c:v>1.6518569160478</c:v>
                </c:pt>
                <c:pt idx="2327">
                  <c:v>1.65306332880587</c:v>
                </c:pt>
                <c:pt idx="2328">
                  <c:v>1.65427000282185</c:v>
                </c:pt>
                <c:pt idx="2329">
                  <c:v>1.65547693790773</c:v>
                </c:pt>
                <c:pt idx="2330">
                  <c:v>1.65668413387554</c:v>
                </c:pt>
                <c:pt idx="2331">
                  <c:v>1.65789159053735</c:v>
                </c:pt>
                <c:pt idx="2332">
                  <c:v>1.65909930770529</c:v>
                </c:pt>
                <c:pt idx="2333">
                  <c:v>1.66030728519152</c:v>
                </c:pt>
                <c:pt idx="2334">
                  <c:v>1.66151552280825</c:v>
                </c:pt>
                <c:pt idx="2335">
                  <c:v>1.66272402036771</c:v>
                </c:pt>
                <c:pt idx="2336">
                  <c:v>1.66393277768222</c:v>
                </c:pt>
                <c:pt idx="2337">
                  <c:v>1.6651417945641</c:v>
                </c:pt>
                <c:pt idx="2338">
                  <c:v>1.66635107082573</c:v>
                </c:pt>
                <c:pt idx="2339">
                  <c:v>1.66756060627954</c:v>
                </c:pt>
                <c:pt idx="2340">
                  <c:v>1.66877040073799</c:v>
                </c:pt>
                <c:pt idx="2341">
                  <c:v>1.66998045401361</c:v>
                </c:pt>
                <c:pt idx="2342">
                  <c:v>1.67119076591894</c:v>
                </c:pt>
                <c:pt idx="2343">
                  <c:v>1.67240133626658</c:v>
                </c:pt>
                <c:pt idx="2344">
                  <c:v>1.67361216486917</c:v>
                </c:pt>
                <c:pt idx="2345">
                  <c:v>1.67482325153941</c:v>
                </c:pt>
                <c:pt idx="2346">
                  <c:v>1.67603459609002</c:v>
                </c:pt>
                <c:pt idx="2347">
                  <c:v>1.67724619833377</c:v>
                </c:pt>
                <c:pt idx="2348">
                  <c:v>1.67845805808348</c:v>
                </c:pt>
                <c:pt idx="2349">
                  <c:v>1.67967017515202</c:v>
                </c:pt>
                <c:pt idx="2350">
                  <c:v>1.68088254935228</c:v>
                </c:pt>
                <c:pt idx="2351">
                  <c:v>1.68209518049721</c:v>
                </c:pt>
                <c:pt idx="2352">
                  <c:v>1.68330806839982</c:v>
                </c:pt>
                <c:pt idx="2353">
                  <c:v>1.68452121287312</c:v>
                </c:pt>
                <c:pt idx="2354">
                  <c:v>1.68573461373021</c:v>
                </c:pt>
                <c:pt idx="2355">
                  <c:v>1.6869482707842</c:v>
                </c:pt>
                <c:pt idx="2356">
                  <c:v>1.68816218384826</c:v>
                </c:pt>
                <c:pt idx="2357">
                  <c:v>1.68937635273561</c:v>
                </c:pt>
                <c:pt idx="2358">
                  <c:v>1.69059077725948</c:v>
                </c:pt>
                <c:pt idx="2359">
                  <c:v>1.69180545723319</c:v>
                </c:pt>
                <c:pt idx="2360">
                  <c:v>1.69302039247007</c:v>
                </c:pt>
                <c:pt idx="2361">
                  <c:v>1.69423558278351</c:v>
                </c:pt>
                <c:pt idx="2362">
                  <c:v>1.69545102798694</c:v>
                </c:pt>
                <c:pt idx="2363">
                  <c:v>1.69666672789382</c:v>
                </c:pt>
                <c:pt idx="2364">
                  <c:v>1.69788268231768</c:v>
                </c:pt>
                <c:pt idx="2365">
                  <c:v>1.69909889107207</c:v>
                </c:pt>
                <c:pt idx="2366">
                  <c:v>1.7003153539706</c:v>
                </c:pt>
                <c:pt idx="2367">
                  <c:v>1.70153207082691</c:v>
                </c:pt>
                <c:pt idx="2368">
                  <c:v>1.70274904145469</c:v>
                </c:pt>
                <c:pt idx="2369">
                  <c:v>1.70396626566768</c:v>
                </c:pt>
                <c:pt idx="2370">
                  <c:v>1.70518374327965</c:v>
                </c:pt>
                <c:pt idx="2371">
                  <c:v>1.70640147410443</c:v>
                </c:pt>
                <c:pt idx="2372">
                  <c:v>1.70761945795588</c:v>
                </c:pt>
                <c:pt idx="2373">
                  <c:v>1.70883769464791</c:v>
                </c:pt>
                <c:pt idx="2374">
                  <c:v>1.71005618399448</c:v>
                </c:pt>
                <c:pt idx="2375">
                  <c:v>1.71127492580957</c:v>
                </c:pt>
                <c:pt idx="2376">
                  <c:v>1.71249391990723</c:v>
                </c:pt>
                <c:pt idx="2377">
                  <c:v>1.71371316610154</c:v>
                </c:pt>
                <c:pt idx="2378">
                  <c:v>1.71493266420662</c:v>
                </c:pt>
                <c:pt idx="2379">
                  <c:v>1.71615241403666</c:v>
                </c:pt>
                <c:pt idx="2380">
                  <c:v>1.71737241540586</c:v>
                </c:pt>
                <c:pt idx="2381">
                  <c:v>1.71859266812848</c:v>
                </c:pt>
                <c:pt idx="2382">
                  <c:v>1.71981317201882</c:v>
                </c:pt>
                <c:pt idx="2383">
                  <c:v>1.72103392689123</c:v>
                </c:pt>
                <c:pt idx="2384">
                  <c:v>1.72225493256009</c:v>
                </c:pt>
                <c:pt idx="2385">
                  <c:v>1.72347618883984</c:v>
                </c:pt>
                <c:pt idx="2386">
                  <c:v>1.72469769554496</c:v>
                </c:pt>
                <c:pt idx="2387">
                  <c:v>1.72591945248997</c:v>
                </c:pt>
                <c:pt idx="2388">
                  <c:v>1.72714145948942</c:v>
                </c:pt>
                <c:pt idx="2389">
                  <c:v>1.72836371635792</c:v>
                </c:pt>
                <c:pt idx="2390">
                  <c:v>1.72958622291014</c:v>
                </c:pt>
                <c:pt idx="2391">
                  <c:v>1.73080897896075</c:v>
                </c:pt>
                <c:pt idx="2392">
                  <c:v>1.73203198432451</c:v>
                </c:pt>
                <c:pt idx="2393">
                  <c:v>1.73325523881618</c:v>
                </c:pt>
                <c:pt idx="2394">
                  <c:v>1.7344787422506</c:v>
                </c:pt>
                <c:pt idx="2395">
                  <c:v>1.73570249444264</c:v>
                </c:pt>
                <c:pt idx="2396">
                  <c:v>1.7369264952072</c:v>
                </c:pt>
                <c:pt idx="2397">
                  <c:v>1.73815074435925</c:v>
                </c:pt>
                <c:pt idx="2398">
                  <c:v>1.73937524171379</c:v>
                </c:pt>
                <c:pt idx="2399">
                  <c:v>1.74059998708585</c:v>
                </c:pt>
                <c:pt idx="2400">
                  <c:v>1.74182498029053</c:v>
                </c:pt>
                <c:pt idx="2401">
                  <c:v>1.74305022114296</c:v>
                </c:pt>
                <c:pt idx="2402">
                  <c:v>1.7442757094583</c:v>
                </c:pt>
                <c:pt idx="2403">
                  <c:v>1.74550144505179</c:v>
                </c:pt>
                <c:pt idx="2404">
                  <c:v>1.74672742773868</c:v>
                </c:pt>
                <c:pt idx="2405">
                  <c:v>1.74795365733428</c:v>
                </c:pt>
                <c:pt idx="2406">
                  <c:v>1.74918013365394</c:v>
                </c:pt>
                <c:pt idx="2407">
                  <c:v>1.75040685651305</c:v>
                </c:pt>
                <c:pt idx="2408">
                  <c:v>1.75163382572704</c:v>
                </c:pt>
                <c:pt idx="2409">
                  <c:v>1.75286104111141</c:v>
                </c:pt>
                <c:pt idx="2410">
                  <c:v>1.75408850248166</c:v>
                </c:pt>
                <c:pt idx="2411">
                  <c:v>1.75531620965338</c:v>
                </c:pt>
                <c:pt idx="2412">
                  <c:v>1.75654416244216</c:v>
                </c:pt>
                <c:pt idx="2413">
                  <c:v>1.75777236066367</c:v>
                </c:pt>
                <c:pt idx="2414">
                  <c:v>1.75900080413361</c:v>
                </c:pt>
                <c:pt idx="2415">
                  <c:v>1.76022949266771</c:v>
                </c:pt>
                <c:pt idx="2416">
                  <c:v>1.76145842608177</c:v>
                </c:pt>
                <c:pt idx="2417">
                  <c:v>1.76268760419161</c:v>
                </c:pt>
                <c:pt idx="2418">
                  <c:v>1.7639170268131</c:v>
                </c:pt>
                <c:pt idx="2419">
                  <c:v>1.76514669376217</c:v>
                </c:pt>
                <c:pt idx="2420">
                  <c:v>1.76637660485476</c:v>
                </c:pt>
                <c:pt idx="2421">
                  <c:v>1.7676067599069</c:v>
                </c:pt>
                <c:pt idx="2422">
                  <c:v>1.76883715873462</c:v>
                </c:pt>
                <c:pt idx="2423">
                  <c:v>1.77006780115402</c:v>
                </c:pt>
                <c:pt idx="2424">
                  <c:v>1.77129868698124</c:v>
                </c:pt>
                <c:pt idx="2425">
                  <c:v>1.77252981603244</c:v>
                </c:pt>
                <c:pt idx="2426">
                  <c:v>1.77376118812386</c:v>
                </c:pt>
                <c:pt idx="2427">
                  <c:v>1.77499280307175</c:v>
                </c:pt>
                <c:pt idx="2428">
                  <c:v>1.77622466069244</c:v>
                </c:pt>
                <c:pt idx="2429">
                  <c:v>1.77745676080227</c:v>
                </c:pt>
                <c:pt idx="2430">
                  <c:v>1.77868910321764</c:v>
                </c:pt>
                <c:pt idx="2431">
                  <c:v>1.779921687754989</c:v>
                </c:pt>
                <c:pt idx="2432">
                  <c:v>1.78115451423081</c:v>
                </c:pt>
                <c:pt idx="2433">
                  <c:v>1.78238758246162</c:v>
                </c:pt>
                <c:pt idx="2434">
                  <c:v>1.783620892264</c:v>
                </c:pt>
                <c:pt idx="2435">
                  <c:v>1.78485444345456</c:v>
                </c:pt>
                <c:pt idx="2436">
                  <c:v>1.78608823584996</c:v>
                </c:pt>
                <c:pt idx="2437">
                  <c:v>1.7873222692669</c:v>
                </c:pt>
                <c:pt idx="2438">
                  <c:v>1.78855654352213</c:v>
                </c:pt>
                <c:pt idx="2439">
                  <c:v>1.78979105843244</c:v>
                </c:pt>
                <c:pt idx="2440">
                  <c:v>1.79102581381467</c:v>
                </c:pt>
                <c:pt idx="2441">
                  <c:v>1.79226080948568</c:v>
                </c:pt>
                <c:pt idx="2442">
                  <c:v>1.79349604526241</c:v>
                </c:pt>
                <c:pt idx="2443">
                  <c:v>1.79473152096181</c:v>
                </c:pt>
                <c:pt idx="2444">
                  <c:v>1.7959672364009</c:v>
                </c:pt>
                <c:pt idx="2445">
                  <c:v>1.79720319139673</c:v>
                </c:pt>
                <c:pt idx="2446">
                  <c:v>1.79843938576638</c:v>
                </c:pt>
                <c:pt idx="2447">
                  <c:v>1.79967581932701</c:v>
                </c:pt>
                <c:pt idx="2448">
                  <c:v>1.8009124918958</c:v>
                </c:pt>
                <c:pt idx="2449">
                  <c:v>1.80214940328996</c:v>
                </c:pt>
                <c:pt idx="2450">
                  <c:v>1.80338655332678</c:v>
                </c:pt>
                <c:pt idx="2451">
                  <c:v>1.80462394182356</c:v>
                </c:pt>
                <c:pt idx="2452">
                  <c:v>1.80586156859767</c:v>
                </c:pt>
                <c:pt idx="2453">
                  <c:v>1.8070994334665</c:v>
                </c:pt>
                <c:pt idx="2454">
                  <c:v>1.8083375362475</c:v>
                </c:pt>
                <c:pt idx="2455">
                  <c:v>1.80957587675816</c:v>
                </c:pt>
                <c:pt idx="2456">
                  <c:v>1.810814454816</c:v>
                </c:pt>
                <c:pt idx="2457">
                  <c:v>1.81205327023862</c:v>
                </c:pt>
                <c:pt idx="2458">
                  <c:v>1.81329232284361</c:v>
                </c:pt>
                <c:pt idx="2459">
                  <c:v>1.81453161244866</c:v>
                </c:pt>
                <c:pt idx="2460">
                  <c:v>1.81577113887146</c:v>
                </c:pt>
                <c:pt idx="2461">
                  <c:v>1.81701090192977</c:v>
                </c:pt>
                <c:pt idx="2462">
                  <c:v>1.81825090144137</c:v>
                </c:pt>
                <c:pt idx="2463">
                  <c:v>1.81949113722412</c:v>
                </c:pt>
                <c:pt idx="2464">
                  <c:v>1.82073160909588</c:v>
                </c:pt>
                <c:pt idx="2465">
                  <c:v>1.82197231687458</c:v>
                </c:pt>
                <c:pt idx="2466">
                  <c:v>1.8232132603782</c:v>
                </c:pt>
                <c:pt idx="2467">
                  <c:v>1.82445443942475</c:v>
                </c:pt>
                <c:pt idx="2468">
                  <c:v>1.82569585383227</c:v>
                </c:pt>
                <c:pt idx="2469">
                  <c:v>1.82693750341887</c:v>
                </c:pt>
                <c:pt idx="2470">
                  <c:v>1.8281793880027</c:v>
                </c:pt>
                <c:pt idx="2471">
                  <c:v>1.82942150740194</c:v>
                </c:pt>
                <c:pt idx="2472">
                  <c:v>1.83066386143482</c:v>
                </c:pt>
                <c:pt idx="2473">
                  <c:v>1.83190644991961</c:v>
                </c:pt>
                <c:pt idx="2474">
                  <c:v>1.83314927267464</c:v>
                </c:pt>
                <c:pt idx="2475">
                  <c:v>1.83439232951826</c:v>
                </c:pt>
                <c:pt idx="2476">
                  <c:v>1.83563562026888</c:v>
                </c:pt>
                <c:pt idx="2477">
                  <c:v>1.83687914474495</c:v>
                </c:pt>
                <c:pt idx="2478">
                  <c:v>1.83812290276496</c:v>
                </c:pt>
                <c:pt idx="2479">
                  <c:v>1.83936689414744</c:v>
                </c:pt>
                <c:pt idx="2480">
                  <c:v>1.84061111871099</c:v>
                </c:pt>
                <c:pt idx="2481">
                  <c:v>1.84185557627421</c:v>
                </c:pt>
                <c:pt idx="2482">
                  <c:v>1.84310026665578</c:v>
                </c:pt>
                <c:pt idx="2483">
                  <c:v>1.84434518967441</c:v>
                </c:pt>
                <c:pt idx="2484">
                  <c:v>1.84559034514885</c:v>
                </c:pt>
                <c:pt idx="2485">
                  <c:v>1.8468357328979</c:v>
                </c:pt>
                <c:pt idx="2486">
                  <c:v>1.8480813527404</c:v>
                </c:pt>
                <c:pt idx="2487">
                  <c:v>1.84932720449523</c:v>
                </c:pt>
                <c:pt idx="2488">
                  <c:v>1.85057328798134</c:v>
                </c:pt>
                <c:pt idx="2489">
                  <c:v>1.85181960301768</c:v>
                </c:pt>
                <c:pt idx="2490">
                  <c:v>1.85306614942327</c:v>
                </c:pt>
                <c:pt idx="2491">
                  <c:v>1.85431292701718</c:v>
                </c:pt>
                <c:pt idx="2492">
                  <c:v>1.85555993561851</c:v>
                </c:pt>
                <c:pt idx="2493">
                  <c:v>1.8568071750464</c:v>
                </c:pt>
                <c:pt idx="2494">
                  <c:v>1.85805464512004</c:v>
                </c:pt>
                <c:pt idx="2495">
                  <c:v>1.85930234565868</c:v>
                </c:pt>
                <c:pt idx="2496">
                  <c:v>1.86055027648158</c:v>
                </c:pt>
                <c:pt idx="2497">
                  <c:v>1.86179843740807</c:v>
                </c:pt>
                <c:pt idx="2498">
                  <c:v>1.86304682825752</c:v>
                </c:pt>
                <c:pt idx="2499">
                  <c:v>1.86429544884932</c:v>
                </c:pt>
                <c:pt idx="2500">
                  <c:v>1.86554429900295</c:v>
                </c:pt>
                <c:pt idx="2501">
                  <c:v>1.86679337853788</c:v>
                </c:pt>
                <c:pt idx="2502">
                  <c:v>1.86804268727367</c:v>
                </c:pt>
                <c:pt idx="2503">
                  <c:v>1.86929222502989</c:v>
                </c:pt>
                <c:pt idx="2504">
                  <c:v>1.87054199162618</c:v>
                </c:pt>
                <c:pt idx="2505">
                  <c:v>1.87179198688219</c:v>
                </c:pt>
                <c:pt idx="2506">
                  <c:v>1.87304221061766</c:v>
                </c:pt>
                <c:pt idx="2507">
                  <c:v>1.87429266265233</c:v>
                </c:pt>
                <c:pt idx="2508">
                  <c:v>1.875543342806</c:v>
                </c:pt>
                <c:pt idx="2509">
                  <c:v>1.87679425089853</c:v>
                </c:pt>
                <c:pt idx="2510">
                  <c:v>1.8780453867498</c:v>
                </c:pt>
                <c:pt idx="2511">
                  <c:v>1.87929675017974</c:v>
                </c:pt>
                <c:pt idx="2512">
                  <c:v>1.88054834100833</c:v>
                </c:pt>
                <c:pt idx="2513">
                  <c:v>1.88180015905559</c:v>
                </c:pt>
                <c:pt idx="2514">
                  <c:v>1.88305220414158</c:v>
                </c:pt>
                <c:pt idx="2515">
                  <c:v>1.88430447608641</c:v>
                </c:pt>
                <c:pt idx="2516">
                  <c:v>1.88555697471023</c:v>
                </c:pt>
                <c:pt idx="2517">
                  <c:v>1.88680969983324</c:v>
                </c:pt>
                <c:pt idx="2518">
                  <c:v>1.88806265127566</c:v>
                </c:pt>
                <c:pt idx="2519">
                  <c:v>1.8893158288578</c:v>
                </c:pt>
                <c:pt idx="2520">
                  <c:v>1.89056923239996</c:v>
                </c:pt>
                <c:pt idx="2521">
                  <c:v>1.89182286172252</c:v>
                </c:pt>
                <c:pt idx="2522">
                  <c:v>1.89307671664589</c:v>
                </c:pt>
                <c:pt idx="2523">
                  <c:v>1.89433079699052</c:v>
                </c:pt>
                <c:pt idx="2524">
                  <c:v>1.89558510257692</c:v>
                </c:pt>
                <c:pt idx="2525">
                  <c:v>1.89683963322564</c:v>
                </c:pt>
                <c:pt idx="2526">
                  <c:v>1.89809438875724</c:v>
                </c:pt>
                <c:pt idx="2527">
                  <c:v>1.89934936899238</c:v>
                </c:pt>
                <c:pt idx="2528">
                  <c:v>1.90060457375171</c:v>
                </c:pt>
                <c:pt idx="2529">
                  <c:v>1.90186000285596</c:v>
                </c:pt>
                <c:pt idx="2530">
                  <c:v>1.9031156561259</c:v>
                </c:pt>
                <c:pt idx="2531">
                  <c:v>1.90437153338232</c:v>
                </c:pt>
                <c:pt idx="2532">
                  <c:v>1.90562763444607</c:v>
                </c:pt>
                <c:pt idx="2533">
                  <c:v>1.90688395913805</c:v>
                </c:pt>
                <c:pt idx="2534">
                  <c:v>1.90814050727919</c:v>
                </c:pt>
                <c:pt idx="2535">
                  <c:v>1.90939727869047</c:v>
                </c:pt>
                <c:pt idx="2536">
                  <c:v>1.91065427319292</c:v>
                </c:pt>
                <c:pt idx="2537">
                  <c:v>1.9119114906076</c:v>
                </c:pt>
                <c:pt idx="2538">
                  <c:v>1.91316893075562</c:v>
                </c:pt>
                <c:pt idx="2539">
                  <c:v>1.91442659345814</c:v>
                </c:pt>
                <c:pt idx="2540">
                  <c:v>1.91568447853635</c:v>
                </c:pt>
                <c:pt idx="2541">
                  <c:v>1.9169425858115</c:v>
                </c:pt>
                <c:pt idx="2542">
                  <c:v>1.91820091510486</c:v>
                </c:pt>
                <c:pt idx="2543">
                  <c:v>1.91945946623777</c:v>
                </c:pt>
                <c:pt idx="2544">
                  <c:v>1.92071823903161</c:v>
                </c:pt>
                <c:pt idx="2545">
                  <c:v>1.92197723330778</c:v>
                </c:pt>
                <c:pt idx="2546">
                  <c:v>1.92323644888774</c:v>
                </c:pt>
                <c:pt idx="2547">
                  <c:v>1.92449588559301</c:v>
                </c:pt>
                <c:pt idx="2548">
                  <c:v>1.92575554324511</c:v>
                </c:pt>
                <c:pt idx="2549">
                  <c:v>1.92701542166566</c:v>
                </c:pt>
                <c:pt idx="2550">
                  <c:v>1.92827552067627</c:v>
                </c:pt>
                <c:pt idx="2551">
                  <c:v>1.92953584009863</c:v>
                </c:pt>
                <c:pt idx="2552">
                  <c:v>1.93079637975445</c:v>
                </c:pt>
                <c:pt idx="2553">
                  <c:v>1.93205713946551</c:v>
                </c:pt>
                <c:pt idx="2554">
                  <c:v>1.93331811905361</c:v>
                </c:pt>
                <c:pt idx="2555">
                  <c:v>1.93457931834059</c:v>
                </c:pt>
                <c:pt idx="2556">
                  <c:v>1.93584073714837</c:v>
                </c:pt>
                <c:pt idx="2557">
                  <c:v>1.93710237529887</c:v>
                </c:pt>
                <c:pt idx="2558">
                  <c:v>1.938364232614079</c:v>
                </c:pt>
                <c:pt idx="2559">
                  <c:v>1.93962630891603</c:v>
                </c:pt>
                <c:pt idx="2560">
                  <c:v>1.94088860402678</c:v>
                </c:pt>
                <c:pt idx="2561">
                  <c:v>1.94215111776845</c:v>
                </c:pt>
                <c:pt idx="2562">
                  <c:v>1.9434138499632</c:v>
                </c:pt>
                <c:pt idx="2563">
                  <c:v>1.94467680043322</c:v>
                </c:pt>
                <c:pt idx="2564">
                  <c:v>1.94593996900076</c:v>
                </c:pt>
                <c:pt idx="2565">
                  <c:v>1.94720335548812</c:v>
                </c:pt>
                <c:pt idx="2566">
                  <c:v>1.94846695971761</c:v>
                </c:pt>
                <c:pt idx="2567">
                  <c:v>1.94973078151161</c:v>
                </c:pt>
                <c:pt idx="2568">
                  <c:v>1.95099482069256</c:v>
                </c:pt>
                <c:pt idx="2569">
                  <c:v>1.95225907708289</c:v>
                </c:pt>
                <c:pt idx="2570">
                  <c:v>1.95352355050513</c:v>
                </c:pt>
                <c:pt idx="2571">
                  <c:v>1.95478824078182</c:v>
                </c:pt>
                <c:pt idx="2572">
                  <c:v>1.95605314773556</c:v>
                </c:pt>
                <c:pt idx="2573">
                  <c:v>1.95731827118898</c:v>
                </c:pt>
                <c:pt idx="2574">
                  <c:v>1.95858361096476</c:v>
                </c:pt>
                <c:pt idx="2575">
                  <c:v>1.95984916688562</c:v>
                </c:pt>
                <c:pt idx="2576">
                  <c:v>1.96111493877434</c:v>
                </c:pt>
                <c:pt idx="2577">
                  <c:v>1.96238092645372</c:v>
                </c:pt>
                <c:pt idx="2578">
                  <c:v>1.96364712974662</c:v>
                </c:pt>
                <c:pt idx="2579">
                  <c:v>1.96491354847594</c:v>
                </c:pt>
                <c:pt idx="2580">
                  <c:v>1.96618018246462</c:v>
                </c:pt>
                <c:pt idx="2581">
                  <c:v>1.96744703153564</c:v>
                </c:pt>
                <c:pt idx="2582">
                  <c:v>1.96871409551204</c:v>
                </c:pt>
                <c:pt idx="2583">
                  <c:v>1.96998137421688</c:v>
                </c:pt>
                <c:pt idx="2584">
                  <c:v>1.97124886747329</c:v>
                </c:pt>
                <c:pt idx="2585">
                  <c:v>1.97251657510442</c:v>
                </c:pt>
                <c:pt idx="2586">
                  <c:v>1.97378449693347</c:v>
                </c:pt>
                <c:pt idx="2587">
                  <c:v>1.9750526327837</c:v>
                </c:pt>
                <c:pt idx="2588">
                  <c:v>1.97632098247839</c:v>
                </c:pt>
                <c:pt idx="2589">
                  <c:v>1.97758954584088</c:v>
                </c:pt>
                <c:pt idx="2590">
                  <c:v>1.97885832269454</c:v>
                </c:pt>
                <c:pt idx="2591">
                  <c:v>1.9801273128628</c:v>
                </c:pt>
                <c:pt idx="2592">
                  <c:v>1.98139651616913</c:v>
                </c:pt>
                <c:pt idx="2593">
                  <c:v>1.98266593243702</c:v>
                </c:pt>
                <c:pt idx="2594">
                  <c:v>1.98393556149003</c:v>
                </c:pt>
                <c:pt idx="2595">
                  <c:v>1.98520540315177</c:v>
                </c:pt>
                <c:pt idx="2596">
                  <c:v>1.98647545724586</c:v>
                </c:pt>
                <c:pt idx="2597">
                  <c:v>1.98774572359599</c:v>
                </c:pt>
                <c:pt idx="2598">
                  <c:v>1.98901620202589</c:v>
                </c:pt>
                <c:pt idx="2599">
                  <c:v>1.99028689235933</c:v>
                </c:pt>
                <c:pt idx="2600">
                  <c:v>1.99155779442012</c:v>
                </c:pt>
                <c:pt idx="2601">
                  <c:v>1.99282890803211</c:v>
                </c:pt>
                <c:pt idx="2602">
                  <c:v>1.99410023301921</c:v>
                </c:pt>
                <c:pt idx="2603">
                  <c:v>1.99537176920537</c:v>
                </c:pt>
                <c:pt idx="2604">
                  <c:v>1.99664351641457</c:v>
                </c:pt>
                <c:pt idx="2605">
                  <c:v>1.99791547447084</c:v>
                </c:pt>
                <c:pt idx="2606">
                  <c:v>1.99918764319825</c:v>
                </c:pt>
                <c:pt idx="2607">
                  <c:v>2.00046002242094</c:v>
                </c:pt>
                <c:pt idx="2608">
                  <c:v>2.00173261196305</c:v>
                </c:pt>
                <c:pt idx="2609">
                  <c:v>2.003005411648799</c:v>
                </c:pt>
                <c:pt idx="2610">
                  <c:v>2.00427842130243</c:v>
                </c:pt>
                <c:pt idx="2611">
                  <c:v>2.00555164074823</c:v>
                </c:pt>
                <c:pt idx="2612">
                  <c:v>2.006825069810549</c:v>
                </c:pt>
                <c:pt idx="2613">
                  <c:v>2.00809870831376</c:v>
                </c:pt>
                <c:pt idx="2614">
                  <c:v>2.00937255608229</c:v>
                </c:pt>
                <c:pt idx="2615">
                  <c:v>2.01064661294061</c:v>
                </c:pt>
                <c:pt idx="2616">
                  <c:v>2.01192087871322</c:v>
                </c:pt>
                <c:pt idx="2617">
                  <c:v>2.01319535322468</c:v>
                </c:pt>
                <c:pt idx="2618">
                  <c:v>2.01447003629958</c:v>
                </c:pt>
                <c:pt idx="2619">
                  <c:v>2.01574492776258</c:v>
                </c:pt>
                <c:pt idx="2620">
                  <c:v>2.01702002743834</c:v>
                </c:pt>
                <c:pt idx="2621">
                  <c:v>2.01829533515161</c:v>
                </c:pt>
                <c:pt idx="2622">
                  <c:v>2.01957085072716</c:v>
                </c:pt>
                <c:pt idx="2623">
                  <c:v>2.020846573989799</c:v>
                </c:pt>
                <c:pt idx="2624">
                  <c:v>2.02212250476438</c:v>
                </c:pt>
                <c:pt idx="2625">
                  <c:v>2.02339864287582</c:v>
                </c:pt>
                <c:pt idx="2626">
                  <c:v>2.02467498814906</c:v>
                </c:pt>
                <c:pt idx="2627">
                  <c:v>2.02595154040908</c:v>
                </c:pt>
                <c:pt idx="2628">
                  <c:v>2.02722829948093</c:v>
                </c:pt>
                <c:pt idx="2629">
                  <c:v>2.02850526518968</c:v>
                </c:pt>
                <c:pt idx="2630">
                  <c:v>2.02978243736045</c:v>
                </c:pt>
                <c:pt idx="2631">
                  <c:v>2.03105981581841</c:v>
                </c:pt>
                <c:pt idx="2632">
                  <c:v>2.03233740038875</c:v>
                </c:pt>
                <c:pt idx="2633">
                  <c:v>2.033615190896739</c:v>
                </c:pt>
                <c:pt idx="2634">
                  <c:v>2.03489318716767</c:v>
                </c:pt>
                <c:pt idx="2635">
                  <c:v>2.03617138902688</c:v>
                </c:pt>
                <c:pt idx="2636">
                  <c:v>2.03744979629975</c:v>
                </c:pt>
                <c:pt idx="2637">
                  <c:v>2.0387284088117</c:v>
                </c:pt>
                <c:pt idx="2638">
                  <c:v>2.0400072263882</c:v>
                </c:pt>
                <c:pt idx="2639">
                  <c:v>2.04128624885477</c:v>
                </c:pt>
                <c:pt idx="2640">
                  <c:v>2.04256547603697</c:v>
                </c:pt>
                <c:pt idx="2641">
                  <c:v>2.04384490776039</c:v>
                </c:pt>
                <c:pt idx="2642">
                  <c:v>2.04512454385067</c:v>
                </c:pt>
                <c:pt idx="2643">
                  <c:v>2.0464043841335</c:v>
                </c:pt>
                <c:pt idx="2644">
                  <c:v>2.04768442843462</c:v>
                </c:pt>
                <c:pt idx="2645">
                  <c:v>2.0489646765798</c:v>
                </c:pt>
                <c:pt idx="2646">
                  <c:v>2.050245128394849</c:v>
                </c:pt>
                <c:pt idx="2647">
                  <c:v>2.05152578370563</c:v>
                </c:pt>
                <c:pt idx="2648">
                  <c:v>2.05280664233806</c:v>
                </c:pt>
                <c:pt idx="2649">
                  <c:v>2.05408770411807</c:v>
                </c:pt>
                <c:pt idx="2650">
                  <c:v>2.05536896887166</c:v>
                </c:pt>
                <c:pt idx="2651">
                  <c:v>2.056650436424869</c:v>
                </c:pt>
                <c:pt idx="2652">
                  <c:v>2.057932106603769</c:v>
                </c:pt>
                <c:pt idx="2653">
                  <c:v>2.05921397923449</c:v>
                </c:pt>
                <c:pt idx="2654">
                  <c:v>2.06049605414319</c:v>
                </c:pt>
                <c:pt idx="2655">
                  <c:v>2.06177833115608</c:v>
                </c:pt>
                <c:pt idx="2656">
                  <c:v>2.06306081009941</c:v>
                </c:pt>
                <c:pt idx="2657">
                  <c:v>2.06434349079949</c:v>
                </c:pt>
                <c:pt idx="2658">
                  <c:v>2.06562637308264</c:v>
                </c:pt>
                <c:pt idx="2659">
                  <c:v>2.06690945677526</c:v>
                </c:pt>
                <c:pt idx="2660">
                  <c:v>2.06819274170377</c:v>
                </c:pt>
                <c:pt idx="2661">
                  <c:v>2.06947622769464</c:v>
                </c:pt>
                <c:pt idx="2662">
                  <c:v>2.07075991457438</c:v>
                </c:pt>
                <c:pt idx="2663">
                  <c:v>2.07204380216956</c:v>
                </c:pt>
                <c:pt idx="2664">
                  <c:v>2.07332789030677</c:v>
                </c:pt>
                <c:pt idx="2665">
                  <c:v>2.07461217881266</c:v>
                </c:pt>
                <c:pt idx="2666">
                  <c:v>2.07589666751392</c:v>
                </c:pt>
                <c:pt idx="2667">
                  <c:v>2.07718135623727</c:v>
                </c:pt>
                <c:pt idx="2668">
                  <c:v>2.0784662448095</c:v>
                </c:pt>
                <c:pt idx="2669">
                  <c:v>2.07975133305742</c:v>
                </c:pt>
                <c:pt idx="2670">
                  <c:v>2.0810366208079</c:v>
                </c:pt>
                <c:pt idx="2671">
                  <c:v>2.08232210788783</c:v>
                </c:pt>
                <c:pt idx="2672">
                  <c:v>2.08360779412418</c:v>
                </c:pt>
                <c:pt idx="2673">
                  <c:v>2.08489367934393</c:v>
                </c:pt>
                <c:pt idx="2674">
                  <c:v>2.08617976337411</c:v>
                </c:pt>
                <c:pt idx="2675">
                  <c:v>2.08746604604182</c:v>
                </c:pt>
                <c:pt idx="2676">
                  <c:v>2.08875252717416</c:v>
                </c:pt>
                <c:pt idx="2677">
                  <c:v>2.09003920659832</c:v>
                </c:pt>
                <c:pt idx="2678">
                  <c:v>2.09132608414149</c:v>
                </c:pt>
                <c:pt idx="2679">
                  <c:v>2.09261315963094</c:v>
                </c:pt>
                <c:pt idx="2680">
                  <c:v>2.09390043289396</c:v>
                </c:pt>
                <c:pt idx="2681">
                  <c:v>2.09518790375789</c:v>
                </c:pt>
                <c:pt idx="2682">
                  <c:v>2.096475572050109</c:v>
                </c:pt>
                <c:pt idx="2683">
                  <c:v>2.09776343759806</c:v>
                </c:pt>
                <c:pt idx="2684">
                  <c:v>2.0990515002292</c:v>
                </c:pt>
                <c:pt idx="2685">
                  <c:v>2.10033975977105</c:v>
                </c:pt>
                <c:pt idx="2686">
                  <c:v>2.10162821605118</c:v>
                </c:pt>
                <c:pt idx="2687">
                  <c:v>2.10291686889717</c:v>
                </c:pt>
                <c:pt idx="2688">
                  <c:v>2.10420571813667</c:v>
                </c:pt>
                <c:pt idx="2689">
                  <c:v>2.10549476359739</c:v>
                </c:pt>
                <c:pt idx="2690">
                  <c:v>2.10678400510704</c:v>
                </c:pt>
                <c:pt idx="2691">
                  <c:v>2.1080734424934</c:v>
                </c:pt>
                <c:pt idx="2692">
                  <c:v>2.10936307558429</c:v>
                </c:pt>
                <c:pt idx="2693">
                  <c:v>2.110652904207579</c:v>
                </c:pt>
                <c:pt idx="2694">
                  <c:v>2.111942928191179</c:v>
                </c:pt>
                <c:pt idx="2695">
                  <c:v>2.11323314736302</c:v>
                </c:pt>
                <c:pt idx="2696">
                  <c:v>2.11452356155111</c:v>
                </c:pt>
                <c:pt idx="2697">
                  <c:v>2.115814170583489</c:v>
                </c:pt>
                <c:pt idx="2698">
                  <c:v>2.11710497428822</c:v>
                </c:pt>
                <c:pt idx="2699">
                  <c:v>2.11839597249344</c:v>
                </c:pt>
                <c:pt idx="2700">
                  <c:v>2.11968716502732</c:v>
                </c:pt>
                <c:pt idx="2701">
                  <c:v>2.12097855171806</c:v>
                </c:pt>
                <c:pt idx="2702">
                  <c:v>2.12227013239392</c:v>
                </c:pt>
                <c:pt idx="2703">
                  <c:v>2.1235619068832</c:v>
                </c:pt>
                <c:pt idx="2704">
                  <c:v>2.12485387501424</c:v>
                </c:pt>
                <c:pt idx="2705">
                  <c:v>2.12614603661542</c:v>
                </c:pt>
                <c:pt idx="2706">
                  <c:v>2.12743839151517</c:v>
                </c:pt>
                <c:pt idx="2707">
                  <c:v>2.12873093954197</c:v>
                </c:pt>
                <c:pt idx="2708">
                  <c:v>2.13002368052432</c:v>
                </c:pt>
                <c:pt idx="2709">
                  <c:v>2.1313166142908</c:v>
                </c:pt>
                <c:pt idx="2710">
                  <c:v>2.13260974066999</c:v>
                </c:pt>
                <c:pt idx="2711">
                  <c:v>2.13390305949055</c:v>
                </c:pt>
                <c:pt idx="2712">
                  <c:v>2.13519657058116</c:v>
                </c:pt>
                <c:pt idx="2713">
                  <c:v>2.13649027377056</c:v>
                </c:pt>
                <c:pt idx="2714">
                  <c:v>2.13778416888753</c:v>
                </c:pt>
                <c:pt idx="2715">
                  <c:v>2.13907825576088</c:v>
                </c:pt>
                <c:pt idx="2716">
                  <c:v>2.14037253421947</c:v>
                </c:pt>
                <c:pt idx="2717">
                  <c:v>2.14166700409222</c:v>
                </c:pt>
                <c:pt idx="2718">
                  <c:v>2.14296166520808</c:v>
                </c:pt>
                <c:pt idx="2719">
                  <c:v>2.14425651739603</c:v>
                </c:pt>
                <c:pt idx="2720">
                  <c:v>2.14555156048511</c:v>
                </c:pt>
                <c:pt idx="2721">
                  <c:v>2.146846794304409</c:v>
                </c:pt>
                <c:pt idx="2722">
                  <c:v>2.14814221868304</c:v>
                </c:pt>
                <c:pt idx="2723">
                  <c:v>2.14943783345019</c:v>
                </c:pt>
                <c:pt idx="2724">
                  <c:v>2.15073363843504</c:v>
                </c:pt>
                <c:pt idx="2725">
                  <c:v>2.152029633466869</c:v>
                </c:pt>
                <c:pt idx="2726">
                  <c:v>2.15332581837497</c:v>
                </c:pt>
                <c:pt idx="2727">
                  <c:v>2.15462219298868</c:v>
                </c:pt>
                <c:pt idx="2728">
                  <c:v>2.15591875713738</c:v>
                </c:pt>
                <c:pt idx="2729">
                  <c:v>2.15721551065051</c:v>
                </c:pt>
                <c:pt idx="2730">
                  <c:v>2.15851245335753</c:v>
                </c:pt>
                <c:pt idx="2731">
                  <c:v>2.15980958508796</c:v>
                </c:pt>
                <c:pt idx="2732">
                  <c:v>2.16110690567136</c:v>
                </c:pt>
                <c:pt idx="2733">
                  <c:v>2.16240441493733</c:v>
                </c:pt>
                <c:pt idx="2734">
                  <c:v>2.16370211271551</c:v>
                </c:pt>
                <c:pt idx="2735">
                  <c:v>2.1649999988356</c:v>
                </c:pt>
                <c:pt idx="2736">
                  <c:v>2.16629807312733</c:v>
                </c:pt>
                <c:pt idx="2737">
                  <c:v>2.16759633542046</c:v>
                </c:pt>
                <c:pt idx="2738">
                  <c:v>2.16889478554483</c:v>
                </c:pt>
                <c:pt idx="2739">
                  <c:v>2.1701934233303</c:v>
                </c:pt>
                <c:pt idx="2740">
                  <c:v>2.17149224860677</c:v>
                </c:pt>
                <c:pt idx="2741">
                  <c:v>2.17279126120418</c:v>
                </c:pt>
                <c:pt idx="2742">
                  <c:v>2.17409046095254</c:v>
                </c:pt>
                <c:pt idx="2743">
                  <c:v>2.17538984768188</c:v>
                </c:pt>
                <c:pt idx="2744">
                  <c:v>2.176689421222279</c:v>
                </c:pt>
                <c:pt idx="2745">
                  <c:v>2.177989181403869</c:v>
                </c:pt>
                <c:pt idx="2746">
                  <c:v>2.1792891280568</c:v>
                </c:pt>
                <c:pt idx="2747">
                  <c:v>2.18058926101129</c:v>
                </c:pt>
                <c:pt idx="2748">
                  <c:v>2.1818895800976</c:v>
                </c:pt>
                <c:pt idx="2749">
                  <c:v>2.18319008514602</c:v>
                </c:pt>
                <c:pt idx="2750">
                  <c:v>2.18449077598689</c:v>
                </c:pt>
                <c:pt idx="2751">
                  <c:v>2.1857916524506</c:v>
                </c:pt>
                <c:pt idx="2752">
                  <c:v>2.18709271436757</c:v>
                </c:pt>
                <c:pt idx="2753">
                  <c:v>2.18839396156827</c:v>
                </c:pt>
                <c:pt idx="2754">
                  <c:v>2.189695393883219</c:v>
                </c:pt>
                <c:pt idx="2755">
                  <c:v>2.19099701114298</c:v>
                </c:pt>
                <c:pt idx="2756">
                  <c:v>2.192298813178149</c:v>
                </c:pt>
                <c:pt idx="2757">
                  <c:v>2.19360079981936</c:v>
                </c:pt>
                <c:pt idx="2758">
                  <c:v>2.19490297089732</c:v>
                </c:pt>
                <c:pt idx="2759">
                  <c:v>2.19620532624275</c:v>
                </c:pt>
                <c:pt idx="2760">
                  <c:v>2.19750786568642</c:v>
                </c:pt>
                <c:pt idx="2761">
                  <c:v>2.19881058905916</c:v>
                </c:pt>
                <c:pt idx="2762">
                  <c:v>2.20011349619182</c:v>
                </c:pt>
                <c:pt idx="2763">
                  <c:v>2.20141658691531</c:v>
                </c:pt>
                <c:pt idx="2764">
                  <c:v>2.20271986106059</c:v>
                </c:pt>
                <c:pt idx="2765">
                  <c:v>2.20402331845863</c:v>
                </c:pt>
                <c:pt idx="2766">
                  <c:v>2.20532695894048</c:v>
                </c:pt>
                <c:pt idx="2767">
                  <c:v>2.20663078233722</c:v>
                </c:pt>
                <c:pt idx="2768">
                  <c:v>2.20793478847996</c:v>
                </c:pt>
                <c:pt idx="2769">
                  <c:v>2.20923897719988</c:v>
                </c:pt>
                <c:pt idx="2770">
                  <c:v>2.21054334832818</c:v>
                </c:pt>
                <c:pt idx="2771">
                  <c:v>2.211847901696109</c:v>
                </c:pt>
                <c:pt idx="2772">
                  <c:v>2.21315263713498</c:v>
                </c:pt>
                <c:pt idx="2773">
                  <c:v>2.21445755447611</c:v>
                </c:pt>
                <c:pt idx="2774">
                  <c:v>2.215762653550899</c:v>
                </c:pt>
                <c:pt idx="2775">
                  <c:v>2.21706793419076</c:v>
                </c:pt>
                <c:pt idx="2776">
                  <c:v>2.21837339622717</c:v>
                </c:pt>
                <c:pt idx="2777">
                  <c:v>2.21967903949165</c:v>
                </c:pt>
                <c:pt idx="2778">
                  <c:v>2.22098486381573</c:v>
                </c:pt>
                <c:pt idx="2779">
                  <c:v>2.22229086903104</c:v>
                </c:pt>
                <c:pt idx="2780">
                  <c:v>2.2235970549692</c:v>
                </c:pt>
                <c:pt idx="2781">
                  <c:v>2.22490342146191</c:v>
                </c:pt>
                <c:pt idx="2782">
                  <c:v>2.2262099683409</c:v>
                </c:pt>
                <c:pt idx="2783">
                  <c:v>2.22751669543793</c:v>
                </c:pt>
                <c:pt idx="2784">
                  <c:v>2.22882360258483</c:v>
                </c:pt>
                <c:pt idx="2785">
                  <c:v>2.23013068961345</c:v>
                </c:pt>
                <c:pt idx="2786">
                  <c:v>2.2314379563557</c:v>
                </c:pt>
                <c:pt idx="2787">
                  <c:v>2.23274540264353</c:v>
                </c:pt>
                <c:pt idx="2788">
                  <c:v>2.23405302830892</c:v>
                </c:pt>
                <c:pt idx="2789">
                  <c:v>2.235360833183909</c:v>
                </c:pt>
                <c:pt idx="2790">
                  <c:v>2.23666881710058</c:v>
                </c:pt>
                <c:pt idx="2791">
                  <c:v>2.23797697989104</c:v>
                </c:pt>
                <c:pt idx="2792">
                  <c:v>2.23928532138747</c:v>
                </c:pt>
                <c:pt idx="2793">
                  <c:v>2.24059384142206</c:v>
                </c:pt>
                <c:pt idx="2794">
                  <c:v>2.24190253982706</c:v>
                </c:pt>
                <c:pt idx="2795">
                  <c:v>2.24321141643478</c:v>
                </c:pt>
                <c:pt idx="2796">
                  <c:v>2.24452047107755</c:v>
                </c:pt>
                <c:pt idx="2797">
                  <c:v>2.24582970358774</c:v>
                </c:pt>
                <c:pt idx="2798">
                  <c:v>2.24713911379779</c:v>
                </c:pt>
                <c:pt idx="2799">
                  <c:v>2.24844870154015</c:v>
                </c:pt>
                <c:pt idx="2800">
                  <c:v>2.24975846664735</c:v>
                </c:pt>
                <c:pt idx="2801">
                  <c:v>2.25106840895193</c:v>
                </c:pt>
                <c:pt idx="2802">
                  <c:v>2.2523785282865</c:v>
                </c:pt>
                <c:pt idx="2803">
                  <c:v>2.25368882448369</c:v>
                </c:pt>
                <c:pt idx="2804">
                  <c:v>2.25499929737618</c:v>
                </c:pt>
                <c:pt idx="2805">
                  <c:v>2.25630994679671</c:v>
                </c:pt>
                <c:pt idx="2806">
                  <c:v>2.25762077257804</c:v>
                </c:pt>
                <c:pt idx="2807">
                  <c:v>2.25893177455299</c:v>
                </c:pt>
                <c:pt idx="2808">
                  <c:v>2.26024295255442</c:v>
                </c:pt>
                <c:pt idx="2809">
                  <c:v>2.26155430641523</c:v>
                </c:pt>
                <c:pt idx="2810">
                  <c:v>2.26286583596836</c:v>
                </c:pt>
                <c:pt idx="2811">
                  <c:v>2.2641775410468</c:v>
                </c:pt>
                <c:pt idx="2812">
                  <c:v>2.26548942148358</c:v>
                </c:pt>
                <c:pt idx="2813">
                  <c:v>2.26680147711178</c:v>
                </c:pt>
                <c:pt idx="2814">
                  <c:v>2.2681137077645</c:v>
                </c:pt>
                <c:pt idx="2815">
                  <c:v>2.26942611327493</c:v>
                </c:pt>
                <c:pt idx="2816">
                  <c:v>2.270738693476249</c:v>
                </c:pt>
                <c:pt idx="2817">
                  <c:v>2.27205144820171</c:v>
                </c:pt>
                <c:pt idx="2818">
                  <c:v>2.27336437728462</c:v>
                </c:pt>
                <c:pt idx="2819">
                  <c:v>2.27467748055829</c:v>
                </c:pt>
                <c:pt idx="2820">
                  <c:v>2.27599075785612</c:v>
                </c:pt>
                <c:pt idx="2821">
                  <c:v>2.27730420901151</c:v>
                </c:pt>
                <c:pt idx="2822">
                  <c:v>2.27861783385794</c:v>
                </c:pt>
                <c:pt idx="2823">
                  <c:v>2.27993163222892</c:v>
                </c:pt>
                <c:pt idx="2824">
                  <c:v>2.28124560395798</c:v>
                </c:pt>
                <c:pt idx="2825">
                  <c:v>2.28255974887874</c:v>
                </c:pt>
                <c:pt idx="2826">
                  <c:v>2.28387406682482</c:v>
                </c:pt>
                <c:pt idx="2827">
                  <c:v>2.28518855762991</c:v>
                </c:pt>
                <c:pt idx="2828">
                  <c:v>2.28650322112773</c:v>
                </c:pt>
                <c:pt idx="2829">
                  <c:v>2.28781805715205</c:v>
                </c:pt>
                <c:pt idx="2830">
                  <c:v>2.28913306553668</c:v>
                </c:pt>
                <c:pt idx="2831">
                  <c:v>2.29044824611547</c:v>
                </c:pt>
                <c:pt idx="2832">
                  <c:v>2.29176359872233</c:v>
                </c:pt>
                <c:pt idx="2833">
                  <c:v>2.293079123191189</c:v>
                </c:pt>
                <c:pt idx="2834">
                  <c:v>2.29439481935604</c:v>
                </c:pt>
                <c:pt idx="2835">
                  <c:v>2.29571068705091</c:v>
                </c:pt>
                <c:pt idx="2836">
                  <c:v>2.29702672610986</c:v>
                </c:pt>
                <c:pt idx="2837">
                  <c:v>2.29834293636702</c:v>
                </c:pt>
                <c:pt idx="2838">
                  <c:v>2.29965931765653</c:v>
                </c:pt>
                <c:pt idx="2839">
                  <c:v>2.3009758698126</c:v>
                </c:pt>
                <c:pt idx="2840">
                  <c:v>2.30229259266948</c:v>
                </c:pt>
                <c:pt idx="2841">
                  <c:v>2.30360948606145</c:v>
                </c:pt>
                <c:pt idx="2842">
                  <c:v>2.30492654982285</c:v>
                </c:pt>
                <c:pt idx="2843">
                  <c:v>2.306243783788039</c:v>
                </c:pt>
                <c:pt idx="2844">
                  <c:v>2.30756118779144</c:v>
                </c:pt>
                <c:pt idx="2845">
                  <c:v>2.30887876166752</c:v>
                </c:pt>
                <c:pt idx="2846">
                  <c:v>2.31019650525078</c:v>
                </c:pt>
                <c:pt idx="2847">
                  <c:v>2.311514418375769</c:v>
                </c:pt>
                <c:pt idx="2848">
                  <c:v>2.312832500877069</c:v>
                </c:pt>
                <c:pt idx="2849">
                  <c:v>2.31415075258933</c:v>
                </c:pt>
                <c:pt idx="2850">
                  <c:v>2.315469173347219</c:v>
                </c:pt>
                <c:pt idx="2851">
                  <c:v>2.31678776298545</c:v>
                </c:pt>
                <c:pt idx="2852">
                  <c:v>2.318106521338799</c:v>
                </c:pt>
                <c:pt idx="2853">
                  <c:v>2.31942544824207</c:v>
                </c:pt>
                <c:pt idx="2854">
                  <c:v>2.32074454353012</c:v>
                </c:pt>
                <c:pt idx="2855">
                  <c:v>2.322063807037829</c:v>
                </c:pt>
                <c:pt idx="2856">
                  <c:v>2.32338323860014</c:v>
                </c:pt>
                <c:pt idx="2857">
                  <c:v>2.32470283805203</c:v>
                </c:pt>
                <c:pt idx="2858">
                  <c:v>2.326022605228529</c:v>
                </c:pt>
                <c:pt idx="2859">
                  <c:v>2.32734253996471</c:v>
                </c:pt>
                <c:pt idx="2860">
                  <c:v>2.32866264209567</c:v>
                </c:pt>
                <c:pt idx="2861">
                  <c:v>2.32998291145656</c:v>
                </c:pt>
                <c:pt idx="2862">
                  <c:v>2.33130334788259</c:v>
                </c:pt>
                <c:pt idx="2863">
                  <c:v>2.332623951208999</c:v>
                </c:pt>
                <c:pt idx="2864">
                  <c:v>2.33394472127106</c:v>
                </c:pt>
                <c:pt idx="2865">
                  <c:v>2.33526565790411</c:v>
                </c:pt>
                <c:pt idx="2866">
                  <c:v>2.33658676094351</c:v>
                </c:pt>
                <c:pt idx="2867">
                  <c:v>2.337908030224679</c:v>
                </c:pt>
                <c:pt idx="2868">
                  <c:v>2.339229465583069</c:v>
                </c:pt>
                <c:pt idx="2869">
                  <c:v>2.34055106685419</c:v>
                </c:pt>
                <c:pt idx="2870">
                  <c:v>2.341872833873569</c:v>
                </c:pt>
                <c:pt idx="2871">
                  <c:v>2.3431947664768</c:v>
                </c:pt>
                <c:pt idx="2872">
                  <c:v>2.34451686449952</c:v>
                </c:pt>
                <c:pt idx="2873">
                  <c:v>2.3458391277774</c:v>
                </c:pt>
                <c:pt idx="2874">
                  <c:v>2.34716155614614</c:v>
                </c:pt>
                <c:pt idx="2875">
                  <c:v>2.34848414944152</c:v>
                </c:pt>
                <c:pt idx="2876">
                  <c:v>2.34980690749933</c:v>
                </c:pt>
                <c:pt idx="2877">
                  <c:v>2.35112983015541</c:v>
                </c:pt>
                <c:pt idx="2878">
                  <c:v>2.352452917245669</c:v>
                </c:pt>
                <c:pt idx="2879">
                  <c:v>2.35377616860603</c:v>
                </c:pt>
                <c:pt idx="2880">
                  <c:v>2.35509958407246</c:v>
                </c:pt>
                <c:pt idx="2881">
                  <c:v>2.356423163480979</c:v>
                </c:pt>
                <c:pt idx="2882">
                  <c:v>2.35774690666767</c:v>
                </c:pt>
                <c:pt idx="2883">
                  <c:v>2.359070813468609</c:v>
                </c:pt>
                <c:pt idx="2884">
                  <c:v>2.36039488371997</c:v>
                </c:pt>
                <c:pt idx="2885">
                  <c:v>2.36171911725793</c:v>
                </c:pt>
                <c:pt idx="2886">
                  <c:v>2.36304351391873</c:v>
                </c:pt>
                <c:pt idx="2887">
                  <c:v>2.364368073538639</c:v>
                </c:pt>
                <c:pt idx="2888">
                  <c:v>2.36569279595399</c:v>
                </c:pt>
                <c:pt idx="2889">
                  <c:v>2.36701768100114</c:v>
                </c:pt>
                <c:pt idx="2890">
                  <c:v>2.3683427285165</c:v>
                </c:pt>
                <c:pt idx="2891">
                  <c:v>2.36966793833653</c:v>
                </c:pt>
                <c:pt idx="2892">
                  <c:v>2.37099331029771</c:v>
                </c:pt>
                <c:pt idx="2893">
                  <c:v>2.37231884423658</c:v>
                </c:pt>
                <c:pt idx="2894">
                  <c:v>2.373644539989729</c:v>
                </c:pt>
                <c:pt idx="2895">
                  <c:v>2.37497039739377</c:v>
                </c:pt>
                <c:pt idx="2896">
                  <c:v>2.37629641628539</c:v>
                </c:pt>
                <c:pt idx="2897">
                  <c:v>2.377622596501269</c:v>
                </c:pt>
                <c:pt idx="2898">
                  <c:v>2.378948937878189</c:v>
                </c:pt>
                <c:pt idx="2899">
                  <c:v>2.38027544025294</c:v>
                </c:pt>
                <c:pt idx="2900">
                  <c:v>2.381602103462349</c:v>
                </c:pt>
                <c:pt idx="2901">
                  <c:v>2.38292892734332</c:v>
                </c:pt>
                <c:pt idx="2902">
                  <c:v>2.384255911732759</c:v>
                </c:pt>
                <c:pt idx="2903">
                  <c:v>2.38558305646765</c:v>
                </c:pt>
                <c:pt idx="2904">
                  <c:v>2.38691036138501</c:v>
                </c:pt>
                <c:pt idx="2905">
                  <c:v>2.38823782632188</c:v>
                </c:pt>
                <c:pt idx="2906">
                  <c:v>2.38956545111536</c:v>
                </c:pt>
                <c:pt idx="2907">
                  <c:v>2.39089323560261</c:v>
                </c:pt>
                <c:pt idx="2908">
                  <c:v>2.392221179620799</c:v>
                </c:pt>
                <c:pt idx="2909">
                  <c:v>2.39354928300716</c:v>
                </c:pt>
                <c:pt idx="2910">
                  <c:v>2.39487754559898</c:v>
                </c:pt>
                <c:pt idx="2911">
                  <c:v>2.396205967233549</c:v>
                </c:pt>
                <c:pt idx="2912">
                  <c:v>2.39753454774825</c:v>
                </c:pt>
                <c:pt idx="2913">
                  <c:v>2.39886328698047</c:v>
                </c:pt>
                <c:pt idx="2914">
                  <c:v>2.40019218476766</c:v>
                </c:pt>
                <c:pt idx="2915">
                  <c:v>2.4015212409473</c:v>
                </c:pt>
                <c:pt idx="2916">
                  <c:v>2.402850455356929</c:v>
                </c:pt>
                <c:pt idx="2917">
                  <c:v>2.40417982783413</c:v>
                </c:pt>
                <c:pt idx="2918">
                  <c:v>2.40550935821651</c:v>
                </c:pt>
                <c:pt idx="2919">
                  <c:v>2.40683904634172</c:v>
                </c:pt>
                <c:pt idx="2920">
                  <c:v>2.40816889204749</c:v>
                </c:pt>
                <c:pt idx="2921">
                  <c:v>2.409498895171549</c:v>
                </c:pt>
                <c:pt idx="2922">
                  <c:v>2.41082905555169</c:v>
                </c:pt>
                <c:pt idx="2923">
                  <c:v>2.412159373025749</c:v>
                </c:pt>
                <c:pt idx="2924">
                  <c:v>2.41348984743161</c:v>
                </c:pt>
                <c:pt idx="2925">
                  <c:v>2.41482047860718</c:v>
                </c:pt>
                <c:pt idx="2926">
                  <c:v>2.41615126639043</c:v>
                </c:pt>
                <c:pt idx="2927">
                  <c:v>2.41748221061936</c:v>
                </c:pt>
                <c:pt idx="2928">
                  <c:v>2.41881331113203</c:v>
                </c:pt>
                <c:pt idx="2929">
                  <c:v>2.42014456776653</c:v>
                </c:pt>
                <c:pt idx="2930">
                  <c:v>2.42147598036099</c:v>
                </c:pt>
                <c:pt idx="2931">
                  <c:v>2.42280754875359</c:v>
                </c:pt>
                <c:pt idx="2932">
                  <c:v>2.42413927278256</c:v>
                </c:pt>
                <c:pt idx="2933">
                  <c:v>2.42547115228616</c:v>
                </c:pt>
                <c:pt idx="2934">
                  <c:v>2.4268031871027</c:v>
                </c:pt>
                <c:pt idx="2935">
                  <c:v>2.42813537707053</c:v>
                </c:pt>
                <c:pt idx="2936">
                  <c:v>2.42946772202805</c:v>
                </c:pt>
                <c:pt idx="2937">
                  <c:v>2.43080022181369</c:v>
                </c:pt>
                <c:pt idx="2938">
                  <c:v>2.43213287626594</c:v>
                </c:pt>
                <c:pt idx="2939">
                  <c:v>2.433465685223319</c:v>
                </c:pt>
                <c:pt idx="2940">
                  <c:v>2.43479864852439</c:v>
                </c:pt>
                <c:pt idx="2941">
                  <c:v>2.43613176600777</c:v>
                </c:pt>
                <c:pt idx="2942">
                  <c:v>2.43746503751212</c:v>
                </c:pt>
                <c:pt idx="2943">
                  <c:v>2.43879846287613</c:v>
                </c:pt>
                <c:pt idx="2944">
                  <c:v>2.44013204193853</c:v>
                </c:pt>
                <c:pt idx="2945">
                  <c:v>2.441465774538119</c:v>
                </c:pt>
                <c:pt idx="2946">
                  <c:v>2.44279966051372</c:v>
                </c:pt>
                <c:pt idx="2947">
                  <c:v>2.44413369970419</c:v>
                </c:pt>
                <c:pt idx="2948">
                  <c:v>2.44546789194846</c:v>
                </c:pt>
                <c:pt idx="2949">
                  <c:v>2.44680223708548</c:v>
                </c:pt>
                <c:pt idx="2950">
                  <c:v>2.44813673495424</c:v>
                </c:pt>
                <c:pt idx="2951">
                  <c:v>2.44947138539379</c:v>
                </c:pt>
                <c:pt idx="2952">
                  <c:v>2.450806188243219</c:v>
                </c:pt>
                <c:pt idx="2953">
                  <c:v>2.45214114334164</c:v>
                </c:pt>
                <c:pt idx="2954">
                  <c:v>2.453476250528249</c:v>
                </c:pt>
                <c:pt idx="2955">
                  <c:v>2.45481150964224</c:v>
                </c:pt>
                <c:pt idx="2956">
                  <c:v>2.456146920522869</c:v>
                </c:pt>
                <c:pt idx="2957">
                  <c:v>2.457482483009459</c:v>
                </c:pt>
                <c:pt idx="2958">
                  <c:v>2.458818196941329</c:v>
                </c:pt>
                <c:pt idx="2959">
                  <c:v>2.46015406215788</c:v>
                </c:pt>
                <c:pt idx="2960">
                  <c:v>2.46149007849854</c:v>
                </c:pt>
                <c:pt idx="2961">
                  <c:v>2.46282624580279</c:v>
                </c:pt>
                <c:pt idx="2962">
                  <c:v>2.46416256391013</c:v>
                </c:pt>
                <c:pt idx="2963">
                  <c:v>2.46549903266013</c:v>
                </c:pt>
                <c:pt idx="2964">
                  <c:v>2.46683565189239</c:v>
                </c:pt>
                <c:pt idx="2965">
                  <c:v>2.46817242144655</c:v>
                </c:pt>
                <c:pt idx="2966">
                  <c:v>2.46950934116232</c:v>
                </c:pt>
                <c:pt idx="2967">
                  <c:v>2.470846410879399</c:v>
                </c:pt>
                <c:pt idx="2968">
                  <c:v>2.472183630437589</c:v>
                </c:pt>
                <c:pt idx="2969">
                  <c:v>2.4735209996767</c:v>
                </c:pt>
                <c:pt idx="2970">
                  <c:v>2.4748585184366</c:v>
                </c:pt>
                <c:pt idx="2971">
                  <c:v>2.47619618655717</c:v>
                </c:pt>
                <c:pt idx="2972">
                  <c:v>2.47753400387838</c:v>
                </c:pt>
                <c:pt idx="2973">
                  <c:v>2.47887197024022</c:v>
                </c:pt>
                <c:pt idx="2974">
                  <c:v>2.48021008548271</c:v>
                </c:pt>
                <c:pt idx="2975">
                  <c:v>2.48154834944594</c:v>
                </c:pt>
                <c:pt idx="2976">
                  <c:v>2.48288676197002</c:v>
                </c:pt>
                <c:pt idx="2977">
                  <c:v>2.48422532289511</c:v>
                </c:pt>
                <c:pt idx="2978">
                  <c:v>2.48556403206143</c:v>
                </c:pt>
                <c:pt idx="2979">
                  <c:v>2.486902889309219</c:v>
                </c:pt>
                <c:pt idx="2980">
                  <c:v>2.488241894478779</c:v>
                </c:pt>
                <c:pt idx="2981">
                  <c:v>2.48958104741043</c:v>
                </c:pt>
                <c:pt idx="2982">
                  <c:v>2.49092034794456</c:v>
                </c:pt>
                <c:pt idx="2983">
                  <c:v>2.49225979592159</c:v>
                </c:pt>
                <c:pt idx="2984">
                  <c:v>2.49359939118198</c:v>
                </c:pt>
                <c:pt idx="2985">
                  <c:v>2.49493913356625</c:v>
                </c:pt>
                <c:pt idx="2986">
                  <c:v>2.496279022914929</c:v>
                </c:pt>
                <c:pt idx="2987">
                  <c:v>2.497619059068629</c:v>
                </c:pt>
                <c:pt idx="2988">
                  <c:v>2.49895924186797</c:v>
                </c:pt>
                <c:pt idx="2989">
                  <c:v>2.50029957115365</c:v>
                </c:pt>
                <c:pt idx="2990">
                  <c:v>2.50164004676639</c:v>
                </c:pt>
                <c:pt idx="2991">
                  <c:v>2.50298066854694</c:v>
                </c:pt>
                <c:pt idx="2992">
                  <c:v>2.50432143633612</c:v>
                </c:pt>
                <c:pt idx="2993">
                  <c:v>2.505662349974779</c:v>
                </c:pt>
                <c:pt idx="2994">
                  <c:v>2.507003409303819</c:v>
                </c:pt>
                <c:pt idx="2995">
                  <c:v>2.50834461416416</c:v>
                </c:pt>
                <c:pt idx="2996">
                  <c:v>2.50968596439681</c:v>
                </c:pt>
                <c:pt idx="2997">
                  <c:v>2.51102745984277</c:v>
                </c:pt>
                <c:pt idx="2998">
                  <c:v>2.512369100343109</c:v>
                </c:pt>
                <c:pt idx="2999">
                  <c:v>2.51371088573895</c:v>
                </c:pt>
                <c:pt idx="3000">
                  <c:v>2.51505281587144</c:v>
                </c:pt>
                <c:pt idx="3001">
                  <c:v>2.51639489058178</c:v>
                </c:pt>
                <c:pt idx="3002">
                  <c:v>2.5177371097112</c:v>
                </c:pt>
                <c:pt idx="3003">
                  <c:v>2.519079473100979</c:v>
                </c:pt>
                <c:pt idx="3004">
                  <c:v>2.52042198059246</c:v>
                </c:pt>
                <c:pt idx="3005">
                  <c:v>2.521764632027</c:v>
                </c:pt>
                <c:pt idx="3006">
                  <c:v>2.52310742724601</c:v>
                </c:pt>
                <c:pt idx="3007">
                  <c:v>2.52445036609095</c:v>
                </c:pt>
                <c:pt idx="3008">
                  <c:v>2.52579344840331</c:v>
                </c:pt>
                <c:pt idx="3009">
                  <c:v>2.52713667402463</c:v>
                </c:pt>
                <c:pt idx="3010">
                  <c:v>2.5284800427965</c:v>
                </c:pt>
                <c:pt idx="3011">
                  <c:v>2.52982355456054</c:v>
                </c:pt>
                <c:pt idx="3012">
                  <c:v>2.53116720915843</c:v>
                </c:pt>
                <c:pt idx="3013">
                  <c:v>2.53251100643188</c:v>
                </c:pt>
                <c:pt idx="3014">
                  <c:v>2.53385494622263</c:v>
                </c:pt>
                <c:pt idx="3015">
                  <c:v>2.5351990283725</c:v>
                </c:pt>
                <c:pt idx="3016">
                  <c:v>2.53654325272332</c:v>
                </c:pt>
                <c:pt idx="3017">
                  <c:v>2.53788761911697</c:v>
                </c:pt>
                <c:pt idx="3018">
                  <c:v>2.539232127395389</c:v>
                </c:pt>
                <c:pt idx="3019">
                  <c:v>2.54057677740054</c:v>
                </c:pt>
                <c:pt idx="3020">
                  <c:v>2.54192156897444</c:v>
                </c:pt>
                <c:pt idx="3021">
                  <c:v>2.54326650195915</c:v>
                </c:pt>
                <c:pt idx="3022">
                  <c:v>2.54461157619676</c:v>
                </c:pt>
                <c:pt idx="3023">
                  <c:v>2.54595679152941</c:v>
                </c:pt>
                <c:pt idx="3024">
                  <c:v>2.5473021477993</c:v>
                </c:pt>
                <c:pt idx="3025">
                  <c:v>2.548647644848649</c:v>
                </c:pt>
                <c:pt idx="3026">
                  <c:v>2.54999328251973</c:v>
                </c:pt>
                <c:pt idx="3027">
                  <c:v>2.55133906065485</c:v>
                </c:pt>
                <c:pt idx="3028">
                  <c:v>2.55268497909638</c:v>
                </c:pt>
                <c:pt idx="3029">
                  <c:v>2.55403103768672</c:v>
                </c:pt>
                <c:pt idx="3030">
                  <c:v>2.5553772362683</c:v>
                </c:pt>
                <c:pt idx="3031">
                  <c:v>2.55672357468362</c:v>
                </c:pt>
                <c:pt idx="3032">
                  <c:v>2.5580700527752</c:v>
                </c:pt>
                <c:pt idx="3033">
                  <c:v>2.559416670385609</c:v>
                </c:pt>
                <c:pt idx="3034">
                  <c:v>2.56076342735748</c:v>
                </c:pt>
                <c:pt idx="3035">
                  <c:v>2.56211032353346</c:v>
                </c:pt>
                <c:pt idx="3036">
                  <c:v>2.56345735875625</c:v>
                </c:pt>
                <c:pt idx="3037">
                  <c:v>2.56480453286859</c:v>
                </c:pt>
                <c:pt idx="3038">
                  <c:v>2.56615184571328</c:v>
                </c:pt>
                <c:pt idx="3039">
                  <c:v>2.56749929713314</c:v>
                </c:pt>
                <c:pt idx="3040">
                  <c:v>2.56884688697104</c:v>
                </c:pt>
                <c:pt idx="3041">
                  <c:v>2.57019461506991</c:v>
                </c:pt>
                <c:pt idx="3042">
                  <c:v>2.57154248127269</c:v>
                </c:pt>
                <c:pt idx="3043">
                  <c:v>2.5728904854224</c:v>
                </c:pt>
                <c:pt idx="3044">
                  <c:v>2.57423862736208</c:v>
                </c:pt>
                <c:pt idx="3045">
                  <c:v>2.575586906934809</c:v>
                </c:pt>
                <c:pt idx="3046">
                  <c:v>2.576935323983719</c:v>
                </c:pt>
                <c:pt idx="3047">
                  <c:v>2.578283878352</c:v>
                </c:pt>
                <c:pt idx="3048">
                  <c:v>2.579632569882849</c:v>
                </c:pt>
                <c:pt idx="3049">
                  <c:v>2.58098139841954</c:v>
                </c:pt>
                <c:pt idx="3050">
                  <c:v>2.58233036380537</c:v>
                </c:pt>
                <c:pt idx="3051">
                  <c:v>2.58367946588368</c:v>
                </c:pt>
                <c:pt idx="3052">
                  <c:v>2.58502870449787</c:v>
                </c:pt>
                <c:pt idx="3053">
                  <c:v>2.58637807949135</c:v>
                </c:pt>
                <c:pt idx="3054">
                  <c:v>2.58772759070762</c:v>
                </c:pt>
                <c:pt idx="3055">
                  <c:v>2.58907723799018</c:v>
                </c:pt>
                <c:pt idx="3056">
                  <c:v>2.5904270211826</c:v>
                </c:pt>
                <c:pt idx="3057">
                  <c:v>2.59177694012848</c:v>
                </c:pt>
                <c:pt idx="3058">
                  <c:v>2.59312699467145</c:v>
                </c:pt>
                <c:pt idx="3059">
                  <c:v>2.59447718465523</c:v>
                </c:pt>
                <c:pt idx="3060">
                  <c:v>2.59582750992353</c:v>
                </c:pt>
                <c:pt idx="3061">
                  <c:v>2.59717797032012</c:v>
                </c:pt>
                <c:pt idx="3062">
                  <c:v>2.59852856568884</c:v>
                </c:pt>
                <c:pt idx="3063">
                  <c:v>2.59987929587353</c:v>
                </c:pt>
                <c:pt idx="3064">
                  <c:v>2.60123016071811</c:v>
                </c:pt>
                <c:pt idx="3065">
                  <c:v>2.60258116006651</c:v>
                </c:pt>
                <c:pt idx="3066">
                  <c:v>2.60393229376273</c:v>
                </c:pt>
                <c:pt idx="3067">
                  <c:v>2.6052835616508</c:v>
                </c:pt>
                <c:pt idx="3068">
                  <c:v>2.606634963574789</c:v>
                </c:pt>
                <c:pt idx="3069">
                  <c:v>2.60798649937883</c:v>
                </c:pt>
                <c:pt idx="3070">
                  <c:v>2.60933816890707</c:v>
                </c:pt>
                <c:pt idx="3071">
                  <c:v>2.610689972003719</c:v>
                </c:pt>
                <c:pt idx="3072">
                  <c:v>2.61204190851301</c:v>
                </c:pt>
                <c:pt idx="3073">
                  <c:v>2.61339397827926</c:v>
                </c:pt>
                <c:pt idx="3074">
                  <c:v>2.614746181146769</c:v>
                </c:pt>
                <c:pt idx="3075">
                  <c:v>2.61609851695994</c:v>
                </c:pt>
                <c:pt idx="3076">
                  <c:v>2.617450985563179</c:v>
                </c:pt>
                <c:pt idx="3077">
                  <c:v>2.61880358680094</c:v>
                </c:pt>
                <c:pt idx="3078">
                  <c:v>2.62015632051774</c:v>
                </c:pt>
                <c:pt idx="3079">
                  <c:v>2.62150918655812</c:v>
                </c:pt>
                <c:pt idx="3080">
                  <c:v>2.622862184766679</c:v>
                </c:pt>
                <c:pt idx="3081">
                  <c:v>2.624215314988029</c:v>
                </c:pt>
                <c:pt idx="3082">
                  <c:v>2.62556857706686</c:v>
                </c:pt>
                <c:pt idx="3083">
                  <c:v>2.62692197084789</c:v>
                </c:pt>
                <c:pt idx="3084">
                  <c:v>2.62827549617587</c:v>
                </c:pt>
                <c:pt idx="3085">
                  <c:v>2.62962915289562</c:v>
                </c:pt>
                <c:pt idx="3086">
                  <c:v>2.63098294085197</c:v>
                </c:pt>
                <c:pt idx="3087">
                  <c:v>2.63233685988983</c:v>
                </c:pt>
                <c:pt idx="3088">
                  <c:v>2.633690909854109</c:v>
                </c:pt>
                <c:pt idx="3089">
                  <c:v>2.635045090589799</c:v>
                </c:pt>
                <c:pt idx="3090">
                  <c:v>2.63639940194191</c:v>
                </c:pt>
                <c:pt idx="3091">
                  <c:v>2.63775384375551</c:v>
                </c:pt>
                <c:pt idx="3092">
                  <c:v>2.639108415875699</c:v>
                </c:pt>
                <c:pt idx="3093">
                  <c:v>2.64046311814763</c:v>
                </c:pt>
                <c:pt idx="3094">
                  <c:v>2.64181795041648</c:v>
                </c:pt>
                <c:pt idx="3095">
                  <c:v>2.64317291252749</c:v>
                </c:pt>
                <c:pt idx="3096">
                  <c:v>2.64452800432593</c:v>
                </c:pt>
                <c:pt idx="3097">
                  <c:v>2.64588322565713</c:v>
                </c:pt>
                <c:pt idx="3098">
                  <c:v>2.64723857636643</c:v>
                </c:pt>
                <c:pt idx="3099">
                  <c:v>2.64859405629926</c:v>
                </c:pt>
                <c:pt idx="3100">
                  <c:v>2.64994966530104</c:v>
                </c:pt>
                <c:pt idx="3101">
                  <c:v>2.651305403217279</c:v>
                </c:pt>
                <c:pt idx="3102">
                  <c:v>2.652661269893509</c:v>
                </c:pt>
                <c:pt idx="3103">
                  <c:v>2.6540172651753</c:v>
                </c:pt>
                <c:pt idx="3104">
                  <c:v>2.65537338890826</c:v>
                </c:pt>
                <c:pt idx="3105">
                  <c:v>2.65672964093806</c:v>
                </c:pt>
                <c:pt idx="3106">
                  <c:v>2.65808602111041</c:v>
                </c:pt>
                <c:pt idx="3107">
                  <c:v>2.659442529271039</c:v>
                </c:pt>
                <c:pt idx="3108">
                  <c:v>2.66079916526575</c:v>
                </c:pt>
                <c:pt idx="3109">
                  <c:v>2.66215592894038</c:v>
                </c:pt>
                <c:pt idx="3110">
                  <c:v>2.66351282014078</c:v>
                </c:pt>
                <c:pt idx="3111">
                  <c:v>2.66486983871289</c:v>
                </c:pt>
                <c:pt idx="3112">
                  <c:v>2.66622698450267</c:v>
                </c:pt>
                <c:pt idx="3113">
                  <c:v>2.6675842573561</c:v>
                </c:pt>
                <c:pt idx="3114">
                  <c:v>2.66894165711926</c:v>
                </c:pt>
                <c:pt idx="3115">
                  <c:v>2.670299183638209</c:v>
                </c:pt>
                <c:pt idx="3116">
                  <c:v>2.67165683675909</c:v>
                </c:pt>
                <c:pt idx="3117">
                  <c:v>2.67301461632808</c:v>
                </c:pt>
                <c:pt idx="3118">
                  <c:v>2.6743725221914</c:v>
                </c:pt>
                <c:pt idx="3119">
                  <c:v>2.6757305541953</c:v>
                </c:pt>
                <c:pt idx="3120">
                  <c:v>2.67708871218609</c:v>
                </c:pt>
                <c:pt idx="3121">
                  <c:v>2.67844699601011</c:v>
                </c:pt>
                <c:pt idx="3122">
                  <c:v>2.679805405513749</c:v>
                </c:pt>
                <c:pt idx="3123">
                  <c:v>2.68116394054344</c:v>
                </c:pt>
                <c:pt idx="3124">
                  <c:v>2.68252260094566</c:v>
                </c:pt>
                <c:pt idx="3125">
                  <c:v>2.68388138656692</c:v>
                </c:pt>
                <c:pt idx="3126">
                  <c:v>2.685240297253789</c:v>
                </c:pt>
                <c:pt idx="3127">
                  <c:v>2.68659933285285</c:v>
                </c:pt>
                <c:pt idx="3128">
                  <c:v>2.68795849321077</c:v>
                </c:pt>
                <c:pt idx="3129">
                  <c:v>2.68931777817422</c:v>
                </c:pt>
                <c:pt idx="3130">
                  <c:v>2.69067718758994</c:v>
                </c:pt>
                <c:pt idx="3131">
                  <c:v>2.6920367213047</c:v>
                </c:pt>
                <c:pt idx="3132">
                  <c:v>2.69339637916532</c:v>
                </c:pt>
                <c:pt idx="3133">
                  <c:v>2.694756161018649</c:v>
                </c:pt>
                <c:pt idx="3134">
                  <c:v>2.6961160667116</c:v>
                </c:pt>
                <c:pt idx="3135">
                  <c:v>2.6974760960911</c:v>
                </c:pt>
                <c:pt idx="3136">
                  <c:v>2.69883624900416</c:v>
                </c:pt>
                <c:pt idx="3137">
                  <c:v>2.7001965252978</c:v>
                </c:pt>
                <c:pt idx="3138">
                  <c:v>2.70155692481908</c:v>
                </c:pt>
                <c:pt idx="3139">
                  <c:v>2.70291744741513</c:v>
                </c:pt>
                <c:pt idx="3140">
                  <c:v>2.7042780929331</c:v>
                </c:pt>
                <c:pt idx="3141">
                  <c:v>2.7056388612202</c:v>
                </c:pt>
                <c:pt idx="3142">
                  <c:v>2.70699975212366</c:v>
                </c:pt>
                <c:pt idx="3143">
                  <c:v>2.70836076549078</c:v>
                </c:pt>
                <c:pt idx="3144">
                  <c:v>2.70972190116888</c:v>
                </c:pt>
                <c:pt idx="3145">
                  <c:v>2.71108315900533</c:v>
                </c:pt>
                <c:pt idx="3146">
                  <c:v>2.71244453884755</c:v>
                </c:pt>
                <c:pt idx="3147">
                  <c:v>2.713806040543</c:v>
                </c:pt>
                <c:pt idx="3148">
                  <c:v>2.71516766393917</c:v>
                </c:pt>
                <c:pt idx="3149">
                  <c:v>2.71652940888361</c:v>
                </c:pt>
                <c:pt idx="3150">
                  <c:v>2.7178912752239</c:v>
                </c:pt>
                <c:pt idx="3151">
                  <c:v>2.71925326280767</c:v>
                </c:pt>
                <c:pt idx="3152">
                  <c:v>2.72061537148259</c:v>
                </c:pt>
                <c:pt idx="3153">
                  <c:v>2.72197760109638</c:v>
                </c:pt>
                <c:pt idx="3154">
                  <c:v>2.72333995149679</c:v>
                </c:pt>
                <c:pt idx="3155">
                  <c:v>2.72470242253161</c:v>
                </c:pt>
                <c:pt idx="3156">
                  <c:v>2.726065014048699</c:v>
                </c:pt>
                <c:pt idx="3157">
                  <c:v>2.72742772589593</c:v>
                </c:pt>
                <c:pt idx="3158">
                  <c:v>2.72879055792124</c:v>
                </c:pt>
                <c:pt idx="3159">
                  <c:v>2.73015350997258</c:v>
                </c:pt>
                <c:pt idx="3160">
                  <c:v>2.73151658189798</c:v>
                </c:pt>
                <c:pt idx="3161">
                  <c:v>2.732879773545489</c:v>
                </c:pt>
                <c:pt idx="3162">
                  <c:v>2.734243084763199</c:v>
                </c:pt>
                <c:pt idx="3163">
                  <c:v>2.735606515399259</c:v>
                </c:pt>
                <c:pt idx="3164">
                  <c:v>2.73697006530184</c:v>
                </c:pt>
                <c:pt idx="3165">
                  <c:v>2.73833373431919</c:v>
                </c:pt>
                <c:pt idx="3166">
                  <c:v>2.73969752229955</c:v>
                </c:pt>
                <c:pt idx="3167">
                  <c:v>2.741061429091249</c:v>
                </c:pt>
                <c:pt idx="3168">
                  <c:v>2.74242545454263</c:v>
                </c:pt>
                <c:pt idx="3169">
                  <c:v>2.7437895985021</c:v>
                </c:pt>
                <c:pt idx="3170">
                  <c:v>2.74515386081809</c:v>
                </c:pt>
                <c:pt idx="3171">
                  <c:v>2.74651824133909</c:v>
                </c:pt>
                <c:pt idx="3172">
                  <c:v>2.74788273991362</c:v>
                </c:pt>
                <c:pt idx="3173">
                  <c:v>2.74924735639024</c:v>
                </c:pt>
                <c:pt idx="3174">
                  <c:v>2.75061209061756</c:v>
                </c:pt>
                <c:pt idx="3175">
                  <c:v>2.75197694244424</c:v>
                </c:pt>
                <c:pt idx="3176">
                  <c:v>2.75334191171898</c:v>
                </c:pt>
                <c:pt idx="3177">
                  <c:v>2.7547069982905</c:v>
                </c:pt>
                <c:pt idx="3178">
                  <c:v>2.7560722020076</c:v>
                </c:pt>
                <c:pt idx="3179">
                  <c:v>2.75743752271909</c:v>
                </c:pt>
                <c:pt idx="3180">
                  <c:v>2.758802960273829</c:v>
                </c:pt>
                <c:pt idx="3181">
                  <c:v>2.76016851452075</c:v>
                </c:pt>
                <c:pt idx="3182">
                  <c:v>2.76153418530878</c:v>
                </c:pt>
                <c:pt idx="3183">
                  <c:v>2.76289997248692</c:v>
                </c:pt>
                <c:pt idx="3184">
                  <c:v>2.76426587590421</c:v>
                </c:pt>
                <c:pt idx="3185">
                  <c:v>2.76563189540972</c:v>
                </c:pt>
                <c:pt idx="3186">
                  <c:v>2.76699803085258</c:v>
                </c:pt>
                <c:pt idx="3187">
                  <c:v>2.76836428208195</c:v>
                </c:pt>
                <c:pt idx="3188">
                  <c:v>2.76973064894704</c:v>
                </c:pt>
                <c:pt idx="3189">
                  <c:v>2.77109713129709</c:v>
                </c:pt>
                <c:pt idx="3190">
                  <c:v>2.77246372898141</c:v>
                </c:pt>
                <c:pt idx="3191">
                  <c:v>2.77383044184931</c:v>
                </c:pt>
                <c:pt idx="3192">
                  <c:v>2.77519726975019</c:v>
                </c:pt>
                <c:pt idx="3193">
                  <c:v>2.77656421253345</c:v>
                </c:pt>
                <c:pt idx="3194">
                  <c:v>2.77793127004856</c:v>
                </c:pt>
                <c:pt idx="3195">
                  <c:v>2.77929844214504</c:v>
                </c:pt>
                <c:pt idx="3196">
                  <c:v>2.78066572867241</c:v>
                </c:pt>
                <c:pt idx="3197">
                  <c:v>2.78203312948028</c:v>
                </c:pt>
                <c:pt idx="3198">
                  <c:v>2.78340064441828</c:v>
                </c:pt>
                <c:pt idx="3199">
                  <c:v>2.78476827333607</c:v>
                </c:pt>
                <c:pt idx="3200">
                  <c:v>2.78613601608339</c:v>
                </c:pt>
                <c:pt idx="3201">
                  <c:v>2.78750387250999</c:v>
                </c:pt>
                <c:pt idx="3202">
                  <c:v>2.78887184246566</c:v>
                </c:pt>
                <c:pt idx="3203">
                  <c:v>2.790239925800269</c:v>
                </c:pt>
                <c:pt idx="3204">
                  <c:v>2.791608122363699</c:v>
                </c:pt>
                <c:pt idx="3205">
                  <c:v>2.79297643200587</c:v>
                </c:pt>
                <c:pt idx="3206">
                  <c:v>2.79434485457676</c:v>
                </c:pt>
                <c:pt idx="3207">
                  <c:v>2.79571338992639</c:v>
                </c:pt>
                <c:pt idx="3208">
                  <c:v>2.79708203790481</c:v>
                </c:pt>
                <c:pt idx="3209">
                  <c:v>2.79845079836213</c:v>
                </c:pt>
                <c:pt idx="3210">
                  <c:v>2.79981967114849</c:v>
                </c:pt>
                <c:pt idx="3211">
                  <c:v>2.80118865611407</c:v>
                </c:pt>
                <c:pt idx="3212">
                  <c:v>2.802557753109109</c:v>
                </c:pt>
                <c:pt idx="3213">
                  <c:v>2.80392696198388</c:v>
                </c:pt>
                <c:pt idx="3214">
                  <c:v>2.80529628258868</c:v>
                </c:pt>
                <c:pt idx="3215">
                  <c:v>2.806665714773879</c:v>
                </c:pt>
                <c:pt idx="3216">
                  <c:v>2.80803525838988</c:v>
                </c:pt>
                <c:pt idx="3217">
                  <c:v>2.80940491328711</c:v>
                </c:pt>
                <c:pt idx="3218">
                  <c:v>2.81077467931606</c:v>
                </c:pt>
                <c:pt idx="3219">
                  <c:v>2.81214455632726</c:v>
                </c:pt>
                <c:pt idx="3220">
                  <c:v>2.81351454417128</c:v>
                </c:pt>
                <c:pt idx="3221">
                  <c:v>2.81488464269872</c:v>
                </c:pt>
                <c:pt idx="3222">
                  <c:v>2.81625485176025</c:v>
                </c:pt>
                <c:pt idx="3223">
                  <c:v>2.817625171206549</c:v>
                </c:pt>
                <c:pt idx="3224">
                  <c:v>2.818995600888369</c:v>
                </c:pt>
                <c:pt idx="3225">
                  <c:v>2.8203661406565</c:v>
                </c:pt>
                <c:pt idx="3226">
                  <c:v>2.82173679036174</c:v>
                </c:pt>
                <c:pt idx="3227">
                  <c:v>2.82310754985498</c:v>
                </c:pt>
                <c:pt idx="3228">
                  <c:v>2.82447841898712</c:v>
                </c:pt>
                <c:pt idx="3229">
                  <c:v>2.825849397609109</c:v>
                </c:pt>
                <c:pt idx="3230">
                  <c:v>2.82722048557195</c:v>
                </c:pt>
                <c:pt idx="3231">
                  <c:v>2.82859168272668</c:v>
                </c:pt>
                <c:pt idx="3232">
                  <c:v>2.82996298892436</c:v>
                </c:pt>
                <c:pt idx="3233">
                  <c:v>2.831334404016129</c:v>
                </c:pt>
                <c:pt idx="3234">
                  <c:v>2.832705927853149</c:v>
                </c:pt>
                <c:pt idx="3235">
                  <c:v>2.83407756028663</c:v>
                </c:pt>
                <c:pt idx="3236">
                  <c:v>2.835449301167819</c:v>
                </c:pt>
                <c:pt idx="3237">
                  <c:v>2.836821150348</c:v>
                </c:pt>
                <c:pt idx="3238">
                  <c:v>2.83819310767851</c:v>
                </c:pt>
                <c:pt idx="3239">
                  <c:v>2.839565173010739</c:v>
                </c:pt>
                <c:pt idx="3240">
                  <c:v>2.84093734619609</c:v>
                </c:pt>
                <c:pt idx="3241">
                  <c:v>2.84230962708603</c:v>
                </c:pt>
                <c:pt idx="3242">
                  <c:v>2.84368201553207</c:v>
                </c:pt>
                <c:pt idx="3243">
                  <c:v>2.84505451138576</c:v>
                </c:pt>
                <c:pt idx="3244">
                  <c:v>2.846427114498669</c:v>
                </c:pt>
                <c:pt idx="3245">
                  <c:v>2.84779982472245</c:v>
                </c:pt>
                <c:pt idx="3246">
                  <c:v>2.84917264190876</c:v>
                </c:pt>
                <c:pt idx="3247">
                  <c:v>2.850545565909329</c:v>
                </c:pt>
                <c:pt idx="3248">
                  <c:v>2.85191859657591</c:v>
                </c:pt>
                <c:pt idx="3249">
                  <c:v>2.85329173376031</c:v>
                </c:pt>
                <c:pt idx="3250">
                  <c:v>2.85466497731437</c:v>
                </c:pt>
                <c:pt idx="3251">
                  <c:v>2.856038327089979</c:v>
                </c:pt>
                <c:pt idx="3252">
                  <c:v>2.85741178293906</c:v>
                </c:pt>
                <c:pt idx="3253">
                  <c:v>2.858785344713589</c:v>
                </c:pt>
                <c:pt idx="3254">
                  <c:v>2.86015901226558</c:v>
                </c:pt>
                <c:pt idx="3255">
                  <c:v>2.86153278544708</c:v>
                </c:pt>
                <c:pt idx="3256">
                  <c:v>2.86290666411021</c:v>
                </c:pt>
                <c:pt idx="3257">
                  <c:v>2.86428064810709</c:v>
                </c:pt>
                <c:pt idx="3258">
                  <c:v>2.86565473728991</c:v>
                </c:pt>
                <c:pt idx="3259">
                  <c:v>2.86702893151091</c:v>
                </c:pt>
                <c:pt idx="3260">
                  <c:v>2.86840323062233</c:v>
                </c:pt>
                <c:pt idx="3261">
                  <c:v>2.86977763447651</c:v>
                </c:pt>
                <c:pt idx="3262">
                  <c:v>2.871152142925789</c:v>
                </c:pt>
                <c:pt idx="3263">
                  <c:v>2.87252675582257</c:v>
                </c:pt>
                <c:pt idx="3264">
                  <c:v>2.873901473019279</c:v>
                </c:pt>
                <c:pt idx="3265">
                  <c:v>2.87527629436841</c:v>
                </c:pt>
                <c:pt idx="3266">
                  <c:v>2.87665121972248</c:v>
                </c:pt>
                <c:pt idx="3267">
                  <c:v>2.87802624893406</c:v>
                </c:pt>
                <c:pt idx="3268">
                  <c:v>2.879401381855749</c:v>
                </c:pt>
                <c:pt idx="3269">
                  <c:v>2.8807766183402</c:v>
                </c:pt>
                <c:pt idx="3270">
                  <c:v>2.88215195824011</c:v>
                </c:pt>
                <c:pt idx="3271">
                  <c:v>2.88352740140822</c:v>
                </c:pt>
                <c:pt idx="3272">
                  <c:v>2.8849029476973</c:v>
                </c:pt>
                <c:pt idx="3273">
                  <c:v>2.886278596960159</c:v>
                </c:pt>
                <c:pt idx="3274">
                  <c:v>2.88765434904968</c:v>
                </c:pt>
                <c:pt idx="3275">
                  <c:v>2.88903020381876</c:v>
                </c:pt>
                <c:pt idx="3276">
                  <c:v>2.89040616112035</c:v>
                </c:pt>
                <c:pt idx="3277">
                  <c:v>2.89178222080743</c:v>
                </c:pt>
                <c:pt idx="3278">
                  <c:v>2.893158382733029</c:v>
                </c:pt>
                <c:pt idx="3279">
                  <c:v>2.89453464675024</c:v>
                </c:pt>
                <c:pt idx="3280">
                  <c:v>2.89591101271217</c:v>
                </c:pt>
                <c:pt idx="3281">
                  <c:v>2.89728748047198</c:v>
                </c:pt>
                <c:pt idx="3282">
                  <c:v>2.89866404988287</c:v>
                </c:pt>
                <c:pt idx="3283">
                  <c:v>2.90004072079808</c:v>
                </c:pt>
                <c:pt idx="3284">
                  <c:v>2.9014174930709</c:v>
                </c:pt>
                <c:pt idx="3285">
                  <c:v>2.90279436655466</c:v>
                </c:pt>
                <c:pt idx="3286">
                  <c:v>2.90417134110274</c:v>
                </c:pt>
                <c:pt idx="3287">
                  <c:v>2.905548416568529</c:v>
                </c:pt>
                <c:pt idx="3288">
                  <c:v>2.90692559280551</c:v>
                </c:pt>
                <c:pt idx="3289">
                  <c:v>2.90830286966716</c:v>
                </c:pt>
                <c:pt idx="3290">
                  <c:v>2.90968024700704</c:v>
                </c:pt>
                <c:pt idx="3291">
                  <c:v>2.911057724678709</c:v>
                </c:pt>
                <c:pt idx="3292">
                  <c:v>2.91243530253581</c:v>
                </c:pt>
                <c:pt idx="3293">
                  <c:v>2.913812980432009</c:v>
                </c:pt>
                <c:pt idx="3294">
                  <c:v>2.91519075822101</c:v>
                </c:pt>
                <c:pt idx="3295">
                  <c:v>2.916568635756569</c:v>
                </c:pt>
                <c:pt idx="3296">
                  <c:v>2.91794661289249</c:v>
                </c:pt>
                <c:pt idx="3297">
                  <c:v>2.91932468948259</c:v>
                </c:pt>
                <c:pt idx="3298">
                  <c:v>2.92070286538075</c:v>
                </c:pt>
                <c:pt idx="3299">
                  <c:v>2.92208114044091</c:v>
                </c:pt>
                <c:pt idx="3300">
                  <c:v>2.92345951451703</c:v>
                </c:pt>
                <c:pt idx="3301">
                  <c:v>2.9248379874631</c:v>
                </c:pt>
                <c:pt idx="3302">
                  <c:v>2.926216559133179</c:v>
                </c:pt>
                <c:pt idx="3303">
                  <c:v>2.92759522938137</c:v>
                </c:pt>
                <c:pt idx="3304">
                  <c:v>2.92897399806178</c:v>
                </c:pt>
                <c:pt idx="3305">
                  <c:v>2.93035286502861</c:v>
                </c:pt>
                <c:pt idx="3306">
                  <c:v>2.93173183013606</c:v>
                </c:pt>
                <c:pt idx="3307">
                  <c:v>2.9331108932384</c:v>
                </c:pt>
                <c:pt idx="3308">
                  <c:v>2.93449005418993</c:v>
                </c:pt>
                <c:pt idx="3309">
                  <c:v>2.935869312844999</c:v>
                </c:pt>
                <c:pt idx="3310">
                  <c:v>2.93724866905799</c:v>
                </c:pt>
                <c:pt idx="3311">
                  <c:v>2.93862812268333</c:v>
                </c:pt>
                <c:pt idx="3312">
                  <c:v>2.94000767357549</c:v>
                </c:pt>
                <c:pt idx="3313">
                  <c:v>2.94138732158899</c:v>
                </c:pt>
                <c:pt idx="3314">
                  <c:v>2.94276706657838</c:v>
                </c:pt>
                <c:pt idx="3315">
                  <c:v>2.944146908398269</c:v>
                </c:pt>
                <c:pt idx="3316">
                  <c:v>2.94552684690329</c:v>
                </c:pt>
                <c:pt idx="3317">
                  <c:v>2.946906881948129</c:v>
                </c:pt>
                <c:pt idx="3318">
                  <c:v>2.94828701338751</c:v>
                </c:pt>
                <c:pt idx="3319">
                  <c:v>2.9496672410762</c:v>
                </c:pt>
                <c:pt idx="3320">
                  <c:v>2.95104756486901</c:v>
                </c:pt>
                <c:pt idx="3321">
                  <c:v>2.952427984620789</c:v>
                </c:pt>
                <c:pt idx="3322">
                  <c:v>2.95380850018644</c:v>
                </c:pt>
                <c:pt idx="3323">
                  <c:v>2.955189111420899</c:v>
                </c:pt>
                <c:pt idx="3324">
                  <c:v>2.956569818179129</c:v>
                </c:pt>
                <c:pt idx="3325">
                  <c:v>2.957950620316169</c:v>
                </c:pt>
                <c:pt idx="3326">
                  <c:v>2.95933151768709</c:v>
                </c:pt>
                <c:pt idx="3327">
                  <c:v>2.96071251014697</c:v>
                </c:pt>
                <c:pt idx="3328">
                  <c:v>2.96209359755098</c:v>
                </c:pt>
                <c:pt idx="3329">
                  <c:v>2.9634747797543</c:v>
                </c:pt>
                <c:pt idx="3330">
                  <c:v>2.96485605661216</c:v>
                </c:pt>
                <c:pt idx="3331">
                  <c:v>2.966237427979849</c:v>
                </c:pt>
                <c:pt idx="3332">
                  <c:v>2.96761889371267</c:v>
                </c:pt>
                <c:pt idx="3333">
                  <c:v>2.96900045366599</c:v>
                </c:pt>
                <c:pt idx="3334">
                  <c:v>2.970382107695209</c:v>
                </c:pt>
                <c:pt idx="3335">
                  <c:v>2.971763855655769</c:v>
                </c:pt>
                <c:pt idx="3336">
                  <c:v>2.973145697403159</c:v>
                </c:pt>
                <c:pt idx="3337">
                  <c:v>2.9745276327929</c:v>
                </c:pt>
                <c:pt idx="3338">
                  <c:v>2.97590966168058</c:v>
                </c:pt>
                <c:pt idx="3339">
                  <c:v>2.97729178392179</c:v>
                </c:pt>
                <c:pt idx="3340">
                  <c:v>2.978673999372199</c:v>
                </c:pt>
                <c:pt idx="3341">
                  <c:v>2.9800563078875</c:v>
                </c:pt>
                <c:pt idx="3342">
                  <c:v>2.98143870932343</c:v>
                </c:pt>
                <c:pt idx="3343">
                  <c:v>2.98282120353578</c:v>
                </c:pt>
                <c:pt idx="3344">
                  <c:v>2.98420379038036</c:v>
                </c:pt>
                <c:pt idx="3345">
                  <c:v>2.985586469713049</c:v>
                </c:pt>
                <c:pt idx="3346">
                  <c:v>2.98696924138975</c:v>
                </c:pt>
                <c:pt idx="3347">
                  <c:v>2.98835210526641</c:v>
                </c:pt>
                <c:pt idx="3348">
                  <c:v>2.98973506119902</c:v>
                </c:pt>
                <c:pt idx="3349">
                  <c:v>2.991118109043629</c:v>
                </c:pt>
                <c:pt idx="3350">
                  <c:v>2.9925012486563</c:v>
                </c:pt>
                <c:pt idx="3351">
                  <c:v>2.99388447989315</c:v>
                </c:pt>
                <c:pt idx="3352">
                  <c:v>2.99526780261035</c:v>
                </c:pt>
                <c:pt idx="3353">
                  <c:v>2.99665121666411</c:v>
                </c:pt>
                <c:pt idx="3354">
                  <c:v>2.99803472191066</c:v>
                </c:pt>
                <c:pt idx="3355">
                  <c:v>2.99941831820629</c:v>
                </c:pt>
                <c:pt idx="3356">
                  <c:v>3.00080200540734</c:v>
                </c:pt>
                <c:pt idx="3357">
                  <c:v>3.00218578337017</c:v>
                </c:pt>
                <c:pt idx="3358">
                  <c:v>3.00356965195121</c:v>
                </c:pt>
                <c:pt idx="3359">
                  <c:v>3.0049536110069</c:v>
                </c:pt>
                <c:pt idx="3360">
                  <c:v>3.00633766039375</c:v>
                </c:pt>
                <c:pt idx="3361">
                  <c:v>3.0077217999683</c:v>
                </c:pt>
                <c:pt idx="3362">
                  <c:v>3.00910602958713</c:v>
                </c:pt>
                <c:pt idx="3363">
                  <c:v>3.01049034910686</c:v>
                </c:pt>
                <c:pt idx="3364">
                  <c:v>3.01187475838417</c:v>
                </c:pt>
                <c:pt idx="3365">
                  <c:v>3.01325925727575</c:v>
                </c:pt>
                <c:pt idx="3366">
                  <c:v>3.01464384563838</c:v>
                </c:pt>
                <c:pt idx="3367">
                  <c:v>3.016028523328829</c:v>
                </c:pt>
                <c:pt idx="3368">
                  <c:v>3.01741329020394</c:v>
                </c:pt>
                <c:pt idx="3369">
                  <c:v>3.01879814612059</c:v>
                </c:pt>
                <c:pt idx="3370">
                  <c:v>3.02018309093571</c:v>
                </c:pt>
                <c:pt idx="3371">
                  <c:v>3.02156812450625</c:v>
                </c:pt>
                <c:pt idx="3372">
                  <c:v>3.02295324668923</c:v>
                </c:pt>
                <c:pt idx="3373">
                  <c:v>3.02433845734167</c:v>
                </c:pt>
                <c:pt idx="3374">
                  <c:v>3.02572375632068</c:v>
                </c:pt>
                <c:pt idx="3375">
                  <c:v>3.02710914348339</c:v>
                </c:pt>
                <c:pt idx="3376">
                  <c:v>3.02849461868696</c:v>
                </c:pt>
                <c:pt idx="3377">
                  <c:v>3.02988018178862</c:v>
                </c:pt>
                <c:pt idx="3378">
                  <c:v>3.031265832645619</c:v>
                </c:pt>
                <c:pt idx="3379">
                  <c:v>3.03265157111525</c:v>
                </c:pt>
                <c:pt idx="3380">
                  <c:v>3.03403739705487</c:v>
                </c:pt>
                <c:pt idx="3381">
                  <c:v>3.03542331032185</c:v>
                </c:pt>
                <c:pt idx="3382">
                  <c:v>3.036809310773619</c:v>
                </c:pt>
                <c:pt idx="3383">
                  <c:v>3.03819539826765</c:v>
                </c:pt>
                <c:pt idx="3384">
                  <c:v>3.03958157266145</c:v>
                </c:pt>
                <c:pt idx="3385">
                  <c:v>3.04096783381256</c:v>
                </c:pt>
                <c:pt idx="3386">
                  <c:v>3.042354181578589</c:v>
                </c:pt>
                <c:pt idx="3387">
                  <c:v>3.04374061581717</c:v>
                </c:pt>
                <c:pt idx="3388">
                  <c:v>3.04512713638597</c:v>
                </c:pt>
                <c:pt idx="3389">
                  <c:v>3.04651374314272</c:v>
                </c:pt>
                <c:pt idx="3390">
                  <c:v>3.04790043594518</c:v>
                </c:pt>
                <c:pt idx="3391">
                  <c:v>3.04928721465116</c:v>
                </c:pt>
                <c:pt idx="3392">
                  <c:v>3.050674079118489</c:v>
                </c:pt>
                <c:pt idx="3393">
                  <c:v>3.052061029205079</c:v>
                </c:pt>
                <c:pt idx="3394">
                  <c:v>3.053448064768839</c:v>
                </c:pt>
                <c:pt idx="3395">
                  <c:v>3.054835185667749</c:v>
                </c:pt>
                <c:pt idx="3396">
                  <c:v>3.056222391759829</c:v>
                </c:pt>
                <c:pt idx="3397">
                  <c:v>3.05760968290314</c:v>
                </c:pt>
                <c:pt idx="3398">
                  <c:v>3.05899705895576</c:v>
                </c:pt>
                <c:pt idx="3399">
                  <c:v>3.06038451977585</c:v>
                </c:pt>
                <c:pt idx="3400">
                  <c:v>3.06177206522158</c:v>
                </c:pt>
                <c:pt idx="3401">
                  <c:v>3.06315969515118</c:v>
                </c:pt>
                <c:pt idx="3402">
                  <c:v>3.06454740942292</c:v>
                </c:pt>
                <c:pt idx="3403">
                  <c:v>3.06593520789511</c:v>
                </c:pt>
                <c:pt idx="3404">
                  <c:v>3.06732309042609</c:v>
                </c:pt>
                <c:pt idx="3405">
                  <c:v>3.06871105687426</c:v>
                </c:pt>
                <c:pt idx="3406">
                  <c:v>3.07009910709806</c:v>
                </c:pt>
                <c:pt idx="3407">
                  <c:v>3.07148724095596</c:v>
                </c:pt>
                <c:pt idx="3408">
                  <c:v>3.07287545830648</c:v>
                </c:pt>
                <c:pt idx="3409">
                  <c:v>3.07426375900818</c:v>
                </c:pt>
                <c:pt idx="3410">
                  <c:v>3.075652142919659</c:v>
                </c:pt>
                <c:pt idx="3411">
                  <c:v>3.077040609899579</c:v>
                </c:pt>
                <c:pt idx="3412">
                  <c:v>3.07842915980661</c:v>
                </c:pt>
                <c:pt idx="3413">
                  <c:v>3.07981779249949</c:v>
                </c:pt>
                <c:pt idx="3414">
                  <c:v>3.08120650783699</c:v>
                </c:pt>
                <c:pt idx="3415">
                  <c:v>3.08259530567792</c:v>
                </c:pt>
                <c:pt idx="3416">
                  <c:v>3.08398418588113</c:v>
                </c:pt>
                <c:pt idx="3417">
                  <c:v>3.08537314830552</c:v>
                </c:pt>
                <c:pt idx="3418">
                  <c:v>3.08676219281004</c:v>
                </c:pt>
                <c:pt idx="3419">
                  <c:v>3.08815131925366</c:v>
                </c:pt>
                <c:pt idx="3420">
                  <c:v>3.0895405274954</c:v>
                </c:pt>
                <c:pt idx="3421">
                  <c:v>3.09092981739434</c:v>
                </c:pt>
                <c:pt idx="3422">
                  <c:v>3.09231918880957</c:v>
                </c:pt>
                <c:pt idx="3423">
                  <c:v>3.09370864160026</c:v>
                </c:pt>
                <c:pt idx="3424">
                  <c:v>3.09509817562557</c:v>
                </c:pt>
                <c:pt idx="3425">
                  <c:v>3.09648779074476</c:v>
                </c:pt>
                <c:pt idx="3426">
                  <c:v>3.0978774868171</c:v>
                </c:pt>
                <c:pt idx="3427">
                  <c:v>3.099267263701889</c:v>
                </c:pt>
                <c:pt idx="3428">
                  <c:v>3.100657121258509</c:v>
                </c:pt>
                <c:pt idx="3429">
                  <c:v>3.10204705934635</c:v>
                </c:pt>
                <c:pt idx="3430">
                  <c:v>3.10343707782485</c:v>
                </c:pt>
                <c:pt idx="3431">
                  <c:v>3.10482717655351</c:v>
                </c:pt>
                <c:pt idx="3432">
                  <c:v>3.10621735539184</c:v>
                </c:pt>
                <c:pt idx="3433">
                  <c:v>3.10760761419941</c:v>
                </c:pt>
                <c:pt idx="3434">
                  <c:v>3.10899795283584</c:v>
                </c:pt>
                <c:pt idx="3435">
                  <c:v>3.11038837116078</c:v>
                </c:pt>
                <c:pt idx="3436">
                  <c:v>3.111778869033909</c:v>
                </c:pt>
                <c:pt idx="3437">
                  <c:v>3.11316944631499</c:v>
                </c:pt>
                <c:pt idx="3438">
                  <c:v>3.11456010286378</c:v>
                </c:pt>
                <c:pt idx="3439">
                  <c:v>3.11595083854011</c:v>
                </c:pt>
                <c:pt idx="3440">
                  <c:v>3.117341653203829</c:v>
                </c:pt>
                <c:pt idx="3441">
                  <c:v>3.11873254671486</c:v>
                </c:pt>
                <c:pt idx="3442">
                  <c:v>3.12012351893314</c:v>
                </c:pt>
                <c:pt idx="3443">
                  <c:v>3.12151456971865</c:v>
                </c:pt>
                <c:pt idx="3444">
                  <c:v>3.12290569893143</c:v>
                </c:pt>
                <c:pt idx="3445">
                  <c:v>3.12429690643154</c:v>
                </c:pt>
                <c:pt idx="3446">
                  <c:v>3.12568819207911</c:v>
                </c:pt>
                <c:pt idx="3447">
                  <c:v>3.12707955573428</c:v>
                </c:pt>
                <c:pt idx="3448">
                  <c:v>3.12847099725726</c:v>
                </c:pt>
                <c:pt idx="3449">
                  <c:v>3.129862516508279</c:v>
                </c:pt>
                <c:pt idx="3450">
                  <c:v>3.131254113347619</c:v>
                </c:pt>
                <c:pt idx="3451">
                  <c:v>3.13264578763561</c:v>
                </c:pt>
                <c:pt idx="3452">
                  <c:v>3.13403753923262</c:v>
                </c:pt>
                <c:pt idx="3453">
                  <c:v>3.13542936799904</c:v>
                </c:pt>
                <c:pt idx="3454">
                  <c:v>3.13682127379533</c:v>
                </c:pt>
                <c:pt idx="3455">
                  <c:v>3.13821325648197</c:v>
                </c:pt>
                <c:pt idx="3456">
                  <c:v>3.13960531591951</c:v>
                </c:pt>
                <c:pt idx="3457">
                  <c:v>3.14099745196851</c:v>
                </c:pt>
                <c:pt idx="3458">
                  <c:v>3.14238966448959</c:v>
                </c:pt>
                <c:pt idx="3459">
                  <c:v>3.14378195334341</c:v>
                </c:pt>
                <c:pt idx="3460">
                  <c:v>3.14517431839067</c:v>
                </c:pt>
                <c:pt idx="3461">
                  <c:v>3.14656675949211</c:v>
                </c:pt>
                <c:pt idx="3462">
                  <c:v>3.14795927650851</c:v>
                </c:pt>
                <c:pt idx="3463">
                  <c:v>3.14935186930071</c:v>
                </c:pt>
                <c:pt idx="3464">
                  <c:v>3.15074453772955</c:v>
                </c:pt>
                <c:pt idx="3465">
                  <c:v>3.15213728165597</c:v>
                </c:pt>
                <c:pt idx="3466">
                  <c:v>3.1535301009409</c:v>
                </c:pt>
                <c:pt idx="3467">
                  <c:v>3.15492299544534</c:v>
                </c:pt>
                <c:pt idx="3468">
                  <c:v>3.15631596503032</c:v>
                </c:pt>
                <c:pt idx="3469">
                  <c:v>3.15770900955692</c:v>
                </c:pt>
                <c:pt idx="3470">
                  <c:v>3.15910212888627</c:v>
                </c:pt>
                <c:pt idx="3471">
                  <c:v>3.16049532287951</c:v>
                </c:pt>
                <c:pt idx="3472">
                  <c:v>3.16188859139785</c:v>
                </c:pt>
                <c:pt idx="3473">
                  <c:v>3.16328193430254</c:v>
                </c:pt>
                <c:pt idx="3474">
                  <c:v>3.16467535145485</c:v>
                </c:pt>
                <c:pt idx="3475">
                  <c:v>3.16606884271612</c:v>
                </c:pt>
                <c:pt idx="3476">
                  <c:v>3.16746240794772</c:v>
                </c:pt>
                <c:pt idx="3477">
                  <c:v>3.16885604701106</c:v>
                </c:pt>
                <c:pt idx="3478">
                  <c:v>3.17024975976759</c:v>
                </c:pt>
                <c:pt idx="3479">
                  <c:v>3.171643546078799</c:v>
                </c:pt>
                <c:pt idx="3480">
                  <c:v>3.17303740580623</c:v>
                </c:pt>
                <c:pt idx="3481">
                  <c:v>3.17443133881147</c:v>
                </c:pt>
                <c:pt idx="3482">
                  <c:v>3.17582534495612</c:v>
                </c:pt>
                <c:pt idx="3483">
                  <c:v>3.17721942410185</c:v>
                </c:pt>
                <c:pt idx="3484">
                  <c:v>3.17861357611037</c:v>
                </c:pt>
                <c:pt idx="3485">
                  <c:v>3.18000780084342</c:v>
                </c:pt>
                <c:pt idx="3486">
                  <c:v>3.18140209816278</c:v>
                </c:pt>
                <c:pt idx="3487">
                  <c:v>3.1827964679303</c:v>
                </c:pt>
                <c:pt idx="3488">
                  <c:v>3.18419091000782</c:v>
                </c:pt>
                <c:pt idx="3489">
                  <c:v>3.18558542425728</c:v>
                </c:pt>
                <c:pt idx="3490">
                  <c:v>3.18698001054062</c:v>
                </c:pt>
                <c:pt idx="3491">
                  <c:v>3.18837466871984</c:v>
                </c:pt>
                <c:pt idx="3492">
                  <c:v>3.18976939865698</c:v>
                </c:pt>
                <c:pt idx="3493">
                  <c:v>3.19116420021411</c:v>
                </c:pt>
                <c:pt idx="3494">
                  <c:v>3.192559073253359</c:v>
                </c:pt>
                <c:pt idx="3495">
                  <c:v>3.19395401763689</c:v>
                </c:pt>
                <c:pt idx="3496">
                  <c:v>3.195349033226909</c:v>
                </c:pt>
                <c:pt idx="3497">
                  <c:v>3.19674411988565</c:v>
                </c:pt>
                <c:pt idx="3498">
                  <c:v>3.19813927747542</c:v>
                </c:pt>
                <c:pt idx="3499">
                  <c:v>3.19953450585854</c:v>
                </c:pt>
                <c:pt idx="3500">
                  <c:v>3.20092980489738</c:v>
                </c:pt>
                <c:pt idx="3501">
                  <c:v>3.20232517445435</c:v>
                </c:pt>
                <c:pt idx="3502">
                  <c:v>3.20372061439191</c:v>
                </c:pt>
                <c:pt idx="3503">
                  <c:v>3.20511612457256</c:v>
                </c:pt>
                <c:pt idx="3504">
                  <c:v>3.20651170485884</c:v>
                </c:pt>
                <c:pt idx="3505">
                  <c:v>3.20790735511332</c:v>
                </c:pt>
                <c:pt idx="3506">
                  <c:v>3.20930307519863</c:v>
                </c:pt>
                <c:pt idx="3507">
                  <c:v>3.21069886497743</c:v>
                </c:pt>
                <c:pt idx="3508">
                  <c:v>3.21209472431242</c:v>
                </c:pt>
                <c:pt idx="3509">
                  <c:v>3.21349065306636</c:v>
                </c:pt>
                <c:pt idx="3510">
                  <c:v>3.21488665110204</c:v>
                </c:pt>
                <c:pt idx="3511">
                  <c:v>3.21628271828227</c:v>
                </c:pt>
                <c:pt idx="3512">
                  <c:v>3.21767885446994</c:v>
                </c:pt>
                <c:pt idx="3513">
                  <c:v>3.21907505952796</c:v>
                </c:pt>
                <c:pt idx="3514">
                  <c:v>3.220471333319289</c:v>
                </c:pt>
                <c:pt idx="3515">
                  <c:v>3.22186767570691</c:v>
                </c:pt>
                <c:pt idx="3516">
                  <c:v>3.22326408655388</c:v>
                </c:pt>
                <c:pt idx="3517">
                  <c:v>3.22466056572327</c:v>
                </c:pt>
                <c:pt idx="3518">
                  <c:v>3.226057113078199</c:v>
                </c:pt>
                <c:pt idx="3519">
                  <c:v>3.22745372848184</c:v>
                </c:pt>
                <c:pt idx="3520">
                  <c:v>3.22885041179739</c:v>
                </c:pt>
                <c:pt idx="3521">
                  <c:v>3.23024716288811</c:v>
                </c:pt>
                <c:pt idx="3522">
                  <c:v>3.23164398161727</c:v>
                </c:pt>
                <c:pt idx="3523">
                  <c:v>3.23304086784821</c:v>
                </c:pt>
                <c:pt idx="3524">
                  <c:v>3.23443782144431</c:v>
                </c:pt>
                <c:pt idx="3525">
                  <c:v>3.23583484226897</c:v>
                </c:pt>
                <c:pt idx="3526">
                  <c:v>3.23723193018565</c:v>
                </c:pt>
                <c:pt idx="3527">
                  <c:v>3.23862908505786</c:v>
                </c:pt>
                <c:pt idx="3528">
                  <c:v>3.24002630674912</c:v>
                </c:pt>
                <c:pt idx="3529">
                  <c:v>3.24142359512302</c:v>
                </c:pt>
                <c:pt idx="3530">
                  <c:v>3.24282095004318</c:v>
                </c:pt>
                <c:pt idx="3531">
                  <c:v>3.24421837137326</c:v>
                </c:pt>
                <c:pt idx="3532">
                  <c:v>3.24561585897698</c:v>
                </c:pt>
                <c:pt idx="3533">
                  <c:v>3.24701341271807</c:v>
                </c:pt>
                <c:pt idx="3534">
                  <c:v>3.24841103246033</c:v>
                </c:pt>
                <c:pt idx="3535">
                  <c:v>3.24980871806758</c:v>
                </c:pt>
                <c:pt idx="3536">
                  <c:v>3.251206469403699</c:v>
                </c:pt>
                <c:pt idx="3537">
                  <c:v>3.2526042863326</c:v>
                </c:pt>
                <c:pt idx="3538">
                  <c:v>3.25400216871824</c:v>
                </c:pt>
                <c:pt idx="3539">
                  <c:v>3.255400116424609</c:v>
                </c:pt>
                <c:pt idx="3540">
                  <c:v>3.25679812931575</c:v>
                </c:pt>
                <c:pt idx="3541">
                  <c:v>3.25819620725574</c:v>
                </c:pt>
                <c:pt idx="3542">
                  <c:v>3.2595943501087</c:v>
                </c:pt>
                <c:pt idx="3543">
                  <c:v>3.2609925577388</c:v>
                </c:pt>
                <c:pt idx="3544">
                  <c:v>3.26239083001024</c:v>
                </c:pt>
                <c:pt idx="3545">
                  <c:v>3.26378916678727</c:v>
                </c:pt>
                <c:pt idx="3546">
                  <c:v>3.26518756793417</c:v>
                </c:pt>
                <c:pt idx="3547">
                  <c:v>3.266586033315269</c:v>
                </c:pt>
                <c:pt idx="3548">
                  <c:v>3.26798456279495</c:v>
                </c:pt>
                <c:pt idx="3549">
                  <c:v>3.26938315623761</c:v>
                </c:pt>
                <c:pt idx="3550">
                  <c:v>3.27078181350772</c:v>
                </c:pt>
                <c:pt idx="3551">
                  <c:v>3.272180534469769</c:v>
                </c:pt>
                <c:pt idx="3552">
                  <c:v>3.27357931898829</c:v>
                </c:pt>
                <c:pt idx="3553">
                  <c:v>3.27497816692786</c:v>
                </c:pt>
                <c:pt idx="3554">
                  <c:v>3.2763770781531</c:v>
                </c:pt>
                <c:pt idx="3555">
                  <c:v>3.27777605252868</c:v>
                </c:pt>
                <c:pt idx="3556">
                  <c:v>3.2791750899193</c:v>
                </c:pt>
                <c:pt idx="3557">
                  <c:v>3.2805741901897</c:v>
                </c:pt>
                <c:pt idx="3558">
                  <c:v>3.28197335320468</c:v>
                </c:pt>
                <c:pt idx="3559">
                  <c:v>3.28337257882905</c:v>
                </c:pt>
                <c:pt idx="3560">
                  <c:v>3.28477186692769</c:v>
                </c:pt>
                <c:pt idx="3561">
                  <c:v>3.28617121736551</c:v>
                </c:pt>
                <c:pt idx="3562">
                  <c:v>3.28757063000746</c:v>
                </c:pt>
                <c:pt idx="3563">
                  <c:v>3.28897010471854</c:v>
                </c:pt>
                <c:pt idx="3564">
                  <c:v>3.29036964136378</c:v>
                </c:pt>
                <c:pt idx="3565">
                  <c:v>3.291769239808259</c:v>
                </c:pt>
                <c:pt idx="3566">
                  <c:v>3.2931688999171</c:v>
                </c:pt>
                <c:pt idx="3567">
                  <c:v>3.29456862155545</c:v>
                </c:pt>
                <c:pt idx="3568">
                  <c:v>3.29596840458853</c:v>
                </c:pt>
                <c:pt idx="3569">
                  <c:v>3.29736824888157</c:v>
                </c:pt>
                <c:pt idx="3570">
                  <c:v>3.298768154299859</c:v>
                </c:pt>
                <c:pt idx="3571">
                  <c:v>3.300168120708719</c:v>
                </c:pt>
                <c:pt idx="3572">
                  <c:v>3.30156814797352</c:v>
                </c:pt>
                <c:pt idx="3573">
                  <c:v>3.302968235959679</c:v>
                </c:pt>
                <c:pt idx="3574">
                  <c:v>3.30436838453264</c:v>
                </c:pt>
                <c:pt idx="3575">
                  <c:v>3.305768593557889</c:v>
                </c:pt>
                <c:pt idx="3576">
                  <c:v>3.30716886290097</c:v>
                </c:pt>
                <c:pt idx="3577">
                  <c:v>3.30856919242746</c:v>
                </c:pt>
                <c:pt idx="3578">
                  <c:v>3.30996958200296</c:v>
                </c:pt>
                <c:pt idx="3579">
                  <c:v>3.31137003149315</c:v>
                </c:pt>
                <c:pt idx="3580">
                  <c:v>3.312770540763709</c:v>
                </c:pt>
                <c:pt idx="3581">
                  <c:v>3.31417110968039</c:v>
                </c:pt>
                <c:pt idx="3582">
                  <c:v>3.31557173810897</c:v>
                </c:pt>
                <c:pt idx="3583">
                  <c:v>3.316972425915279</c:v>
                </c:pt>
                <c:pt idx="3584">
                  <c:v>3.31837317296518</c:v>
                </c:pt>
                <c:pt idx="3585">
                  <c:v>3.319773979124579</c:v>
                </c:pt>
                <c:pt idx="3586">
                  <c:v>3.32117484425942</c:v>
                </c:pt>
                <c:pt idx="3587">
                  <c:v>3.3225757682357</c:v>
                </c:pt>
                <c:pt idx="3588">
                  <c:v>3.32397675091945</c:v>
                </c:pt>
                <c:pt idx="3589">
                  <c:v>3.32537779217674</c:v>
                </c:pt>
                <c:pt idx="3590">
                  <c:v>3.326778891873679</c:v>
                </c:pt>
                <c:pt idx="3591">
                  <c:v>3.32818004987643</c:v>
                </c:pt>
                <c:pt idx="3592">
                  <c:v>3.32958126605119</c:v>
                </c:pt>
                <c:pt idx="3593">
                  <c:v>3.3309825402642</c:v>
                </c:pt>
                <c:pt idx="3594">
                  <c:v>3.33238387238173</c:v>
                </c:pt>
                <c:pt idx="3595">
                  <c:v>3.3337852622701</c:v>
                </c:pt>
                <c:pt idx="3596">
                  <c:v>3.33518670979569</c:v>
                </c:pt>
                <c:pt idx="3597">
                  <c:v>3.336588214824889</c:v>
                </c:pt>
                <c:pt idx="3598">
                  <c:v>3.33798977722415</c:v>
                </c:pt>
                <c:pt idx="3599">
                  <c:v>3.33939139685995</c:v>
                </c:pt>
                <c:pt idx="3600">
                  <c:v>3.34079307359882</c:v>
                </c:pt>
                <c:pt idx="3601">
                  <c:v>3.34219480730734</c:v>
                </c:pt>
                <c:pt idx="3602">
                  <c:v>3.34359659785212</c:v>
                </c:pt>
                <c:pt idx="3603">
                  <c:v>3.3449984450998</c:v>
                </c:pt>
                <c:pt idx="3604">
                  <c:v>3.34640034891708</c:v>
                </c:pt>
                <c:pt idx="3605">
                  <c:v>3.347802309170699</c:v>
                </c:pt>
                <c:pt idx="3606">
                  <c:v>3.34920432572742</c:v>
                </c:pt>
                <c:pt idx="3607">
                  <c:v>3.350606398454079</c:v>
                </c:pt>
                <c:pt idx="3608">
                  <c:v>3.35200852721753</c:v>
                </c:pt>
                <c:pt idx="3609">
                  <c:v>3.35341071188467</c:v>
                </c:pt>
                <c:pt idx="3610">
                  <c:v>3.35481295232245</c:v>
                </c:pt>
                <c:pt idx="3611">
                  <c:v>3.35621524839783</c:v>
                </c:pt>
                <c:pt idx="3612">
                  <c:v>3.35761759997786</c:v>
                </c:pt>
                <c:pt idx="3613">
                  <c:v>3.3590200069296</c:v>
                </c:pt>
                <c:pt idx="3614">
                  <c:v>3.36042246912015</c:v>
                </c:pt>
                <c:pt idx="3615">
                  <c:v>3.36182498641666</c:v>
                </c:pt>
                <c:pt idx="3616">
                  <c:v>3.36322755868633</c:v>
                </c:pt>
                <c:pt idx="3617">
                  <c:v>3.36463018579638</c:v>
                </c:pt>
                <c:pt idx="3618">
                  <c:v>3.36603286761409</c:v>
                </c:pt>
                <c:pt idx="3619">
                  <c:v>3.367435604006769</c:v>
                </c:pt>
                <c:pt idx="3620">
                  <c:v>3.368838394841779</c:v>
                </c:pt>
                <c:pt idx="3621">
                  <c:v>3.37024123998652</c:v>
                </c:pt>
                <c:pt idx="3622">
                  <c:v>3.371644139308409</c:v>
                </c:pt>
                <c:pt idx="3623">
                  <c:v>3.37304709267495</c:v>
                </c:pt>
                <c:pt idx="3624">
                  <c:v>3.374450099953649</c:v>
                </c:pt>
                <c:pt idx="3625">
                  <c:v>3.375853161012079</c:v>
                </c:pt>
                <c:pt idx="3626">
                  <c:v>3.377256275717829</c:v>
                </c:pt>
                <c:pt idx="3627">
                  <c:v>3.378659443938559</c:v>
                </c:pt>
                <c:pt idx="3628">
                  <c:v>3.38006266554195</c:v>
                </c:pt>
                <c:pt idx="3629">
                  <c:v>3.381465940395719</c:v>
                </c:pt>
                <c:pt idx="3630">
                  <c:v>3.38286926836765</c:v>
                </c:pt>
                <c:pt idx="3631">
                  <c:v>3.38427264932554</c:v>
                </c:pt>
                <c:pt idx="3632">
                  <c:v>3.38567608313725</c:v>
                </c:pt>
                <c:pt idx="3633">
                  <c:v>3.38707956967067</c:v>
                </c:pt>
                <c:pt idx="3634">
                  <c:v>3.388483108793729</c:v>
                </c:pt>
                <c:pt idx="3635">
                  <c:v>3.38988670037441</c:v>
                </c:pt>
                <c:pt idx="3636">
                  <c:v>3.39129034428072</c:v>
                </c:pt>
                <c:pt idx="3637">
                  <c:v>3.39269404038072</c:v>
                </c:pt>
                <c:pt idx="3638">
                  <c:v>3.39409778854251</c:v>
                </c:pt>
                <c:pt idx="3639">
                  <c:v>3.39550158863424</c:v>
                </c:pt>
                <c:pt idx="3640">
                  <c:v>3.396905440524079</c:v>
                </c:pt>
                <c:pt idx="3641">
                  <c:v>3.398309344080249</c:v>
                </c:pt>
                <c:pt idx="3642">
                  <c:v>3.39971329917101</c:v>
                </c:pt>
                <c:pt idx="3643">
                  <c:v>3.40111730566469</c:v>
                </c:pt>
                <c:pt idx="3644">
                  <c:v>3.40252136342961</c:v>
                </c:pt>
                <c:pt idx="3645">
                  <c:v>3.40392547233417</c:v>
                </c:pt>
                <c:pt idx="3646">
                  <c:v>3.4053296322468</c:v>
                </c:pt>
                <c:pt idx="3647">
                  <c:v>3.40673384303596</c:v>
                </c:pt>
                <c:pt idx="3648">
                  <c:v>3.40813810457017</c:v>
                </c:pt>
                <c:pt idx="3649">
                  <c:v>3.40954241671798</c:v>
                </c:pt>
                <c:pt idx="3650">
                  <c:v>3.41094677934799</c:v>
                </c:pt>
                <c:pt idx="3651">
                  <c:v>3.412351192328819</c:v>
                </c:pt>
                <c:pt idx="3652">
                  <c:v>3.413755655529159</c:v>
                </c:pt>
                <c:pt idx="3653">
                  <c:v>3.41516016881773</c:v>
                </c:pt>
                <c:pt idx="3654">
                  <c:v>3.41656473206327</c:v>
                </c:pt>
                <c:pt idx="3655">
                  <c:v>3.4179693451346</c:v>
                </c:pt>
                <c:pt idx="3656">
                  <c:v>3.41937400790055</c:v>
                </c:pt>
                <c:pt idx="3657">
                  <c:v>3.42077872023</c:v>
                </c:pt>
                <c:pt idx="3658">
                  <c:v>3.42218348199188</c:v>
                </c:pt>
                <c:pt idx="3659">
                  <c:v>3.42358829305515</c:v>
                </c:pt>
                <c:pt idx="3660">
                  <c:v>3.424993153288829</c:v>
                </c:pt>
                <c:pt idx="3661">
                  <c:v>3.42639806256195</c:v>
                </c:pt>
                <c:pt idx="3662">
                  <c:v>3.4278030207436</c:v>
                </c:pt>
                <c:pt idx="3663">
                  <c:v>3.42920802770291</c:v>
                </c:pt>
                <c:pt idx="3664">
                  <c:v>3.430613083309059</c:v>
                </c:pt>
                <c:pt idx="3665">
                  <c:v>3.432018187431259</c:v>
                </c:pt>
                <c:pt idx="3666">
                  <c:v>3.433423339938749</c:v>
                </c:pt>
                <c:pt idx="3667">
                  <c:v>3.43482854070084</c:v>
                </c:pt>
                <c:pt idx="3668">
                  <c:v>3.43623378958685</c:v>
                </c:pt>
                <c:pt idx="3669">
                  <c:v>3.43763908646617</c:v>
                </c:pt>
                <c:pt idx="3670">
                  <c:v>3.439044431208209</c:v>
                </c:pt>
                <c:pt idx="3671">
                  <c:v>3.440449823682429</c:v>
                </c:pt>
                <c:pt idx="3672">
                  <c:v>3.44185526375833</c:v>
                </c:pt>
                <c:pt idx="3673">
                  <c:v>3.44326075130545</c:v>
                </c:pt>
                <c:pt idx="3674">
                  <c:v>3.44466628619337</c:v>
                </c:pt>
                <c:pt idx="3675">
                  <c:v>3.44607186829172</c:v>
                </c:pt>
                <c:pt idx="3676">
                  <c:v>3.44747749747016</c:v>
                </c:pt>
                <c:pt idx="3677">
                  <c:v>3.4488831735984</c:v>
                </c:pt>
                <c:pt idx="3678">
                  <c:v>3.45028889654618</c:v>
                </c:pt>
                <c:pt idx="3679">
                  <c:v>3.45169466618329</c:v>
                </c:pt>
                <c:pt idx="3680">
                  <c:v>3.45310048237956</c:v>
                </c:pt>
                <c:pt idx="3681">
                  <c:v>3.45450634500486</c:v>
                </c:pt>
                <c:pt idx="3682">
                  <c:v>3.4559122539291</c:v>
                </c:pt>
                <c:pt idx="3683">
                  <c:v>3.45731820902223</c:v>
                </c:pt>
                <c:pt idx="3684">
                  <c:v>3.45872421015425</c:v>
                </c:pt>
                <c:pt idx="3685">
                  <c:v>3.46013025719518</c:v>
                </c:pt>
                <c:pt idx="3686">
                  <c:v>3.46153635001512</c:v>
                </c:pt>
                <c:pt idx="3687">
                  <c:v>3.462942488484169</c:v>
                </c:pt>
                <c:pt idx="3688">
                  <c:v>3.46434867247248</c:v>
                </c:pt>
                <c:pt idx="3689">
                  <c:v>3.46575490185027</c:v>
                </c:pt>
                <c:pt idx="3690">
                  <c:v>3.46716117648776</c:v>
                </c:pt>
                <c:pt idx="3691">
                  <c:v>3.46856749625524</c:v>
                </c:pt>
                <c:pt idx="3692">
                  <c:v>3.46997386102304</c:v>
                </c:pt>
                <c:pt idx="3693">
                  <c:v>3.47138027066151</c:v>
                </c:pt>
                <c:pt idx="3694">
                  <c:v>3.47278672504106</c:v>
                </c:pt>
                <c:pt idx="3695">
                  <c:v>3.47419322403213</c:v>
                </c:pt>
                <c:pt idx="3696">
                  <c:v>3.47559976750521</c:v>
                </c:pt>
                <c:pt idx="3697">
                  <c:v>3.477006355330829</c:v>
                </c:pt>
                <c:pt idx="3698">
                  <c:v>3.47841298737955</c:v>
                </c:pt>
                <c:pt idx="3699">
                  <c:v>3.479819663521989</c:v>
                </c:pt>
                <c:pt idx="3700">
                  <c:v>3.48122638362879</c:v>
                </c:pt>
                <c:pt idx="3701">
                  <c:v>3.48263314757066</c:v>
                </c:pt>
                <c:pt idx="3702">
                  <c:v>3.48403995521831</c:v>
                </c:pt>
                <c:pt idx="3703">
                  <c:v>3.48544680644252</c:v>
                </c:pt>
                <c:pt idx="3704">
                  <c:v>3.486853701114109</c:v>
                </c:pt>
                <c:pt idx="3705">
                  <c:v>3.488260639103939</c:v>
                </c:pt>
                <c:pt idx="3706">
                  <c:v>3.489667620282889</c:v>
                </c:pt>
                <c:pt idx="3707">
                  <c:v>3.49107464452191</c:v>
                </c:pt>
                <c:pt idx="3708">
                  <c:v>3.49248171169198</c:v>
                </c:pt>
                <c:pt idx="3709">
                  <c:v>3.49388882166411</c:v>
                </c:pt>
                <c:pt idx="3710">
                  <c:v>3.49529597430937</c:v>
                </c:pt>
                <c:pt idx="3711">
                  <c:v>3.496703169498859</c:v>
                </c:pt>
                <c:pt idx="3712">
                  <c:v>3.498110407103709</c:v>
                </c:pt>
                <c:pt idx="3713">
                  <c:v>3.49951768699513</c:v>
                </c:pt>
                <c:pt idx="3714">
                  <c:v>3.50092500904432</c:v>
                </c:pt>
                <c:pt idx="3715">
                  <c:v>3.50233237312255</c:v>
                </c:pt>
                <c:pt idx="3716">
                  <c:v>3.50373977910114</c:v>
                </c:pt>
                <c:pt idx="3717">
                  <c:v>3.50514722685142</c:v>
                </c:pt>
                <c:pt idx="3718">
                  <c:v>3.5065547162448</c:v>
                </c:pt>
                <c:pt idx="3719">
                  <c:v>3.50796224715268</c:v>
                </c:pt>
                <c:pt idx="3720">
                  <c:v>3.50936981944656</c:v>
                </c:pt>
                <c:pt idx="3721">
                  <c:v>3.51077743299794</c:v>
                </c:pt>
                <c:pt idx="3722">
                  <c:v>3.51218508767836</c:v>
                </c:pt>
                <c:pt idx="3723">
                  <c:v>3.51359278335944</c:v>
                </c:pt>
                <c:pt idx="3724">
                  <c:v>3.515000519912789</c:v>
                </c:pt>
                <c:pt idx="3725">
                  <c:v>3.51640829721009</c:v>
                </c:pt>
                <c:pt idx="3726">
                  <c:v>3.51781611512307</c:v>
                </c:pt>
                <c:pt idx="3727">
                  <c:v>3.51922397352347</c:v>
                </c:pt>
                <c:pt idx="3728">
                  <c:v>3.5206318722831</c:v>
                </c:pt>
                <c:pt idx="3729">
                  <c:v>3.5220398112738</c:v>
                </c:pt>
                <c:pt idx="3730">
                  <c:v>3.52344779036744</c:v>
                </c:pt>
                <c:pt idx="3731">
                  <c:v>3.524855809435949</c:v>
                </c:pt>
                <c:pt idx="3732">
                  <c:v>3.52626386835129</c:v>
                </c:pt>
                <c:pt idx="3733">
                  <c:v>3.52767196698545</c:v>
                </c:pt>
                <c:pt idx="3734">
                  <c:v>3.52908010521049</c:v>
                </c:pt>
                <c:pt idx="3735">
                  <c:v>3.5304882828985</c:v>
                </c:pt>
                <c:pt idx="3736">
                  <c:v>3.531896499921579</c:v>
                </c:pt>
                <c:pt idx="3737">
                  <c:v>3.53330475615192</c:v>
                </c:pt>
                <c:pt idx="3738">
                  <c:v>3.53471305146172</c:v>
                </c:pt>
                <c:pt idx="3739">
                  <c:v>3.53612138572322</c:v>
                </c:pt>
                <c:pt idx="3740">
                  <c:v>3.53752975880872</c:v>
                </c:pt>
                <c:pt idx="3741">
                  <c:v>3.53893817059054</c:v>
                </c:pt>
                <c:pt idx="3742">
                  <c:v>3.54034662094107</c:v>
                </c:pt>
                <c:pt idx="3743">
                  <c:v>3.5417551097327</c:v>
                </c:pt>
                <c:pt idx="3744">
                  <c:v>3.54316363683789</c:v>
                </c:pt>
                <c:pt idx="3745">
                  <c:v>3.54457220212914</c:v>
                </c:pt>
                <c:pt idx="3746">
                  <c:v>3.54598080547898</c:v>
                </c:pt>
                <c:pt idx="3747">
                  <c:v>3.54738944675998</c:v>
                </c:pt>
                <c:pt idx="3748">
                  <c:v>3.548798125844769</c:v>
                </c:pt>
                <c:pt idx="3749">
                  <c:v>3.55020684260599</c:v>
                </c:pt>
                <c:pt idx="3750">
                  <c:v>3.55161559691635</c:v>
                </c:pt>
                <c:pt idx="3751">
                  <c:v>3.55302438864859</c:v>
                </c:pt>
                <c:pt idx="3752">
                  <c:v>3.55443321767548</c:v>
                </c:pt>
                <c:pt idx="3753">
                  <c:v>3.555842083869839</c:v>
                </c:pt>
                <c:pt idx="3754">
                  <c:v>3.55725098710454</c:v>
                </c:pt>
                <c:pt idx="3755">
                  <c:v>3.55865992725248</c:v>
                </c:pt>
                <c:pt idx="3756">
                  <c:v>3.5600689041866</c:v>
                </c:pt>
                <c:pt idx="3757">
                  <c:v>3.561477917779889</c:v>
                </c:pt>
                <c:pt idx="3758">
                  <c:v>3.56288696790536</c:v>
                </c:pt>
                <c:pt idx="3759">
                  <c:v>3.5642960544361</c:v>
                </c:pt>
                <c:pt idx="3760">
                  <c:v>3.56570517724519</c:v>
                </c:pt>
                <c:pt idx="3761">
                  <c:v>3.56711433620579</c:v>
                </c:pt>
                <c:pt idx="3762">
                  <c:v>3.56852353119109</c:v>
                </c:pt>
                <c:pt idx="3763">
                  <c:v>3.56993276207432</c:v>
                </c:pt>
                <c:pt idx="3764">
                  <c:v>3.571342028728739</c:v>
                </c:pt>
                <c:pt idx="3765">
                  <c:v>3.57275133102766</c:v>
                </c:pt>
                <c:pt idx="3766">
                  <c:v>3.57416066884444</c:v>
                </c:pt>
                <c:pt idx="3767">
                  <c:v>3.57557004205248</c:v>
                </c:pt>
                <c:pt idx="3768">
                  <c:v>3.57697945052519</c:v>
                </c:pt>
                <c:pt idx="3769">
                  <c:v>3.57838889413605</c:v>
                </c:pt>
                <c:pt idx="3770">
                  <c:v>3.57979837275859</c:v>
                </c:pt>
                <c:pt idx="3771">
                  <c:v>3.58120788626635</c:v>
                </c:pt>
                <c:pt idx="3772">
                  <c:v>3.58261743453293</c:v>
                </c:pt>
                <c:pt idx="3773">
                  <c:v>3.58402701743197</c:v>
                </c:pt>
                <c:pt idx="3774">
                  <c:v>3.58543663483714</c:v>
                </c:pt>
                <c:pt idx="3775">
                  <c:v>3.58684628662216</c:v>
                </c:pt>
                <c:pt idx="3776">
                  <c:v>3.588255972660789</c:v>
                </c:pt>
                <c:pt idx="3777">
                  <c:v>3.58966569282684</c:v>
                </c:pt>
                <c:pt idx="3778">
                  <c:v>3.59107544699413</c:v>
                </c:pt>
                <c:pt idx="3779">
                  <c:v>3.592485235036559</c:v>
                </c:pt>
                <c:pt idx="3780">
                  <c:v>3.59389505682804</c:v>
                </c:pt>
                <c:pt idx="3781">
                  <c:v>3.59530491224254</c:v>
                </c:pt>
                <c:pt idx="3782">
                  <c:v>3.59671480115406</c:v>
                </c:pt>
                <c:pt idx="3783">
                  <c:v>3.59812472343664</c:v>
                </c:pt>
                <c:pt idx="3784">
                  <c:v>3.59953467896437</c:v>
                </c:pt>
                <c:pt idx="3785">
                  <c:v>3.60094466761138</c:v>
                </c:pt>
                <c:pt idx="3786">
                  <c:v>3.602354689251829</c:v>
                </c:pt>
                <c:pt idx="3787">
                  <c:v>3.60376474375993</c:v>
                </c:pt>
                <c:pt idx="3788">
                  <c:v>3.60517483100992</c:v>
                </c:pt>
                <c:pt idx="3789">
                  <c:v>3.60658495087609</c:v>
                </c:pt>
                <c:pt idx="3790">
                  <c:v>3.60799510323278</c:v>
                </c:pt>
                <c:pt idx="3791">
                  <c:v>3.60940528795436</c:v>
                </c:pt>
                <c:pt idx="3792">
                  <c:v>3.61081550491523</c:v>
                </c:pt>
                <c:pt idx="3793">
                  <c:v>3.612225753989839</c:v>
                </c:pt>
                <c:pt idx="3794">
                  <c:v>3.61363603505269</c:v>
                </c:pt>
                <c:pt idx="3795">
                  <c:v>3.61504634797831</c:v>
                </c:pt>
                <c:pt idx="3796">
                  <c:v>3.616456692641269</c:v>
                </c:pt>
                <c:pt idx="3797">
                  <c:v>3.61786706891619</c:v>
                </c:pt>
                <c:pt idx="3798">
                  <c:v>3.61927747667772</c:v>
                </c:pt>
                <c:pt idx="3799">
                  <c:v>3.62068791580056</c:v>
                </c:pt>
                <c:pt idx="3800">
                  <c:v>3.62209838615944</c:v>
                </c:pt>
                <c:pt idx="3801">
                  <c:v>3.62350888762914</c:v>
                </c:pt>
                <c:pt idx="3802">
                  <c:v>3.62491942008447</c:v>
                </c:pt>
                <c:pt idx="3803">
                  <c:v>3.62632998340031</c:v>
                </c:pt>
                <c:pt idx="3804">
                  <c:v>3.62774057745153</c:v>
                </c:pt>
                <c:pt idx="3805">
                  <c:v>3.62915120211309</c:v>
                </c:pt>
                <c:pt idx="3806">
                  <c:v>3.63056185725996</c:v>
                </c:pt>
                <c:pt idx="3807">
                  <c:v>3.63197254276717</c:v>
                </c:pt>
                <c:pt idx="3808">
                  <c:v>3.63338325850977</c:v>
                </c:pt>
                <c:pt idx="3809">
                  <c:v>3.63479400436286</c:v>
                </c:pt>
                <c:pt idx="3810">
                  <c:v>3.6362047802016</c:v>
                </c:pt>
                <c:pt idx="3811">
                  <c:v>3.63761558590116</c:v>
                </c:pt>
                <c:pt idx="3812">
                  <c:v>3.639026421336759</c:v>
                </c:pt>
                <c:pt idx="3813">
                  <c:v>3.64043728638367</c:v>
                </c:pt>
                <c:pt idx="3814">
                  <c:v>3.641848180917199</c:v>
                </c:pt>
                <c:pt idx="3815">
                  <c:v>3.64325910481269</c:v>
                </c:pt>
                <c:pt idx="3816">
                  <c:v>3.64467005794552</c:v>
                </c:pt>
                <c:pt idx="3817">
                  <c:v>3.64608104019113</c:v>
                </c:pt>
                <c:pt idx="3818">
                  <c:v>3.64749205142498</c:v>
                </c:pt>
                <c:pt idx="3819">
                  <c:v>3.64890309152258</c:v>
                </c:pt>
                <c:pt idx="3820">
                  <c:v>3.65031416035947</c:v>
                </c:pt>
                <c:pt idx="3821">
                  <c:v>3.65172525781126</c:v>
                </c:pt>
                <c:pt idx="3822">
                  <c:v>3.65313638375356</c:v>
                </c:pt>
                <c:pt idx="3823">
                  <c:v>3.65454753806204</c:v>
                </c:pt>
                <c:pt idx="3824">
                  <c:v>3.65595872061242</c:v>
                </c:pt>
                <c:pt idx="3825">
                  <c:v>3.65736993128045</c:v>
                </c:pt>
                <c:pt idx="3826">
                  <c:v>3.65878116994193</c:v>
                </c:pt>
                <c:pt idx="3827">
                  <c:v>3.66019243647267</c:v>
                </c:pt>
                <c:pt idx="3828">
                  <c:v>3.66160373074857</c:v>
                </c:pt>
                <c:pt idx="3829">
                  <c:v>3.66301505264552</c:v>
                </c:pt>
                <c:pt idx="3830">
                  <c:v>3.66442640203949</c:v>
                </c:pt>
                <c:pt idx="3831">
                  <c:v>3.66583777880646</c:v>
                </c:pt>
                <c:pt idx="3832">
                  <c:v>3.66724918282248</c:v>
                </c:pt>
                <c:pt idx="3833">
                  <c:v>3.668660613963619</c:v>
                </c:pt>
                <c:pt idx="3834">
                  <c:v>3.670072072106</c:v>
                </c:pt>
                <c:pt idx="3835">
                  <c:v>3.67148355712578</c:v>
                </c:pt>
                <c:pt idx="3836">
                  <c:v>3.67289506889914</c:v>
                </c:pt>
                <c:pt idx="3837">
                  <c:v>3.67430660730233</c:v>
                </c:pt>
                <c:pt idx="3838">
                  <c:v>3.67571817221164</c:v>
                </c:pt>
                <c:pt idx="3839">
                  <c:v>3.67712976350336</c:v>
                </c:pt>
                <c:pt idx="3840">
                  <c:v>3.67854138105388</c:v>
                </c:pt>
                <c:pt idx="3841">
                  <c:v>3.679953024739579</c:v>
                </c:pt>
                <c:pt idx="3842">
                  <c:v>3.68136469443691</c:v>
                </c:pt>
                <c:pt idx="3843">
                  <c:v>3.68277639002234</c:v>
                </c:pt>
                <c:pt idx="3844">
                  <c:v>3.68418811137241</c:v>
                </c:pt>
                <c:pt idx="3845">
                  <c:v>3.68559985836366</c:v>
                </c:pt>
                <c:pt idx="3846">
                  <c:v>3.68701163087272</c:v>
                </c:pt>
                <c:pt idx="3847">
                  <c:v>3.68842342877621</c:v>
                </c:pt>
                <c:pt idx="3848">
                  <c:v>3.68983525195081</c:v>
                </c:pt>
                <c:pt idx="3849">
                  <c:v>3.691247100273269</c:v>
                </c:pt>
                <c:pt idx="3850">
                  <c:v>3.692658973620329</c:v>
                </c:pt>
                <c:pt idx="3851">
                  <c:v>3.69407087186881</c:v>
                </c:pt>
                <c:pt idx="3852">
                  <c:v>3.69548279489555</c:v>
                </c:pt>
                <c:pt idx="3853">
                  <c:v>3.69689474257743</c:v>
                </c:pt>
                <c:pt idx="3854">
                  <c:v>3.69830671479138</c:v>
                </c:pt>
                <c:pt idx="3855">
                  <c:v>3.69971871141437</c:v>
                </c:pt>
                <c:pt idx="3856">
                  <c:v>3.70113073232341</c:v>
                </c:pt>
                <c:pt idx="3857">
                  <c:v>3.70254277739554</c:v>
                </c:pt>
                <c:pt idx="3858">
                  <c:v>3.70395484650785</c:v>
                </c:pt>
                <c:pt idx="3859">
                  <c:v>3.70536693953747</c:v>
                </c:pt>
                <c:pt idx="3860">
                  <c:v>3.70677905636157</c:v>
                </c:pt>
                <c:pt idx="3861">
                  <c:v>3.70819119685736</c:v>
                </c:pt>
                <c:pt idx="3862">
                  <c:v>3.70960336090209</c:v>
                </c:pt>
                <c:pt idx="3863">
                  <c:v>3.71101554837304</c:v>
                </c:pt>
                <c:pt idx="3864">
                  <c:v>3.71242775914755</c:v>
                </c:pt>
                <c:pt idx="3865">
                  <c:v>3.713839993103</c:v>
                </c:pt>
                <c:pt idx="3866">
                  <c:v>3.71525225011678</c:v>
                </c:pt>
                <c:pt idx="3867">
                  <c:v>3.71666453006636</c:v>
                </c:pt>
                <c:pt idx="3868">
                  <c:v>3.71807683282922</c:v>
                </c:pt>
                <c:pt idx="3869">
                  <c:v>3.7194891582829</c:v>
                </c:pt>
                <c:pt idx="3870">
                  <c:v>3.72090150630497</c:v>
                </c:pt>
                <c:pt idx="3871">
                  <c:v>3.72231387677305</c:v>
                </c:pt>
                <c:pt idx="3872">
                  <c:v>3.72372626956478</c:v>
                </c:pt>
                <c:pt idx="3873">
                  <c:v>3.72513868455787</c:v>
                </c:pt>
                <c:pt idx="3874">
                  <c:v>3.72655112163004</c:v>
                </c:pt>
                <c:pt idx="3875">
                  <c:v>3.72796358065908</c:v>
                </c:pt>
                <c:pt idx="3876">
                  <c:v>3.72937606152279</c:v>
                </c:pt>
                <c:pt idx="3877">
                  <c:v>3.73078856409904</c:v>
                </c:pt>
                <c:pt idx="3878">
                  <c:v>3.73220108826572</c:v>
                </c:pt>
                <c:pt idx="3879">
                  <c:v>3.733613633900759</c:v>
                </c:pt>
                <c:pt idx="3880">
                  <c:v>3.73502620088215</c:v>
                </c:pt>
                <c:pt idx="3881">
                  <c:v>3.736438789087889</c:v>
                </c:pt>
                <c:pt idx="3882">
                  <c:v>3.73785139839605</c:v>
                </c:pt>
                <c:pt idx="3883">
                  <c:v>3.73926402868473</c:v>
                </c:pt>
                <c:pt idx="3884">
                  <c:v>3.74067667983206</c:v>
                </c:pt>
                <c:pt idx="3885">
                  <c:v>3.74208935171622</c:v>
                </c:pt>
                <c:pt idx="3886">
                  <c:v>3.74350204421543</c:v>
                </c:pt>
                <c:pt idx="3887">
                  <c:v>3.74491475720795</c:v>
                </c:pt>
                <c:pt idx="3888">
                  <c:v>3.74632749057208</c:v>
                </c:pt>
                <c:pt idx="3889">
                  <c:v>3.74774024418616</c:v>
                </c:pt>
                <c:pt idx="3890">
                  <c:v>3.74915301792857</c:v>
                </c:pt>
                <c:pt idx="3891">
                  <c:v>3.75056581167772</c:v>
                </c:pt>
                <c:pt idx="3892">
                  <c:v>3.751978625312089</c:v>
                </c:pt>
                <c:pt idx="3893">
                  <c:v>3.75339145871017</c:v>
                </c:pt>
                <c:pt idx="3894">
                  <c:v>3.7548043117505</c:v>
                </c:pt>
                <c:pt idx="3895">
                  <c:v>3.75621718431166</c:v>
                </c:pt>
                <c:pt idx="3896">
                  <c:v>3.75763007627228</c:v>
                </c:pt>
                <c:pt idx="3897">
                  <c:v>3.759042987511009</c:v>
                </c:pt>
                <c:pt idx="3898">
                  <c:v>3.76045591790657</c:v>
                </c:pt>
                <c:pt idx="3899">
                  <c:v>3.76186886733769</c:v>
                </c:pt>
                <c:pt idx="3900">
                  <c:v>3.76328183568316</c:v>
                </c:pt>
                <c:pt idx="3901">
                  <c:v>3.76469482282179</c:v>
                </c:pt>
                <c:pt idx="3902">
                  <c:v>3.76610782863246</c:v>
                </c:pt>
                <c:pt idx="3903">
                  <c:v>3.76752085299406</c:v>
                </c:pt>
                <c:pt idx="3904">
                  <c:v>3.76893389578555</c:v>
                </c:pt>
                <c:pt idx="3905">
                  <c:v>3.7703469568859</c:v>
                </c:pt>
                <c:pt idx="3906">
                  <c:v>3.771760036174129</c:v>
                </c:pt>
                <c:pt idx="3907">
                  <c:v>3.77317313352933</c:v>
                </c:pt>
                <c:pt idx="3908">
                  <c:v>3.77458624883058</c:v>
                </c:pt>
                <c:pt idx="3909">
                  <c:v>3.77599938195703</c:v>
                </c:pt>
                <c:pt idx="3910">
                  <c:v>3.77741253278788</c:v>
                </c:pt>
                <c:pt idx="3911">
                  <c:v>3.77882570120234</c:v>
                </c:pt>
                <c:pt idx="3912">
                  <c:v>3.78023888707968</c:v>
                </c:pt>
                <c:pt idx="3913">
                  <c:v>3.781652090299219</c:v>
                </c:pt>
                <c:pt idx="3914">
                  <c:v>3.78306531074028</c:v>
                </c:pt>
                <c:pt idx="3915">
                  <c:v>3.78447854828227</c:v>
                </c:pt>
                <c:pt idx="3916">
                  <c:v>3.7858918028046</c:v>
                </c:pt>
                <c:pt idx="3917">
                  <c:v>3.78730507418675</c:v>
                </c:pt>
                <c:pt idx="3918">
                  <c:v>3.78871836230822</c:v>
                </c:pt>
                <c:pt idx="3919">
                  <c:v>3.79013166704855</c:v>
                </c:pt>
                <c:pt idx="3920">
                  <c:v>3.79154498828735</c:v>
                </c:pt>
                <c:pt idx="3921">
                  <c:v>3.792958325904229</c:v>
                </c:pt>
                <c:pt idx="3922">
                  <c:v>3.79437167977886</c:v>
                </c:pt>
                <c:pt idx="3923">
                  <c:v>3.79578504979095</c:v>
                </c:pt>
                <c:pt idx="3924">
                  <c:v>3.79719843582025</c:v>
                </c:pt>
                <c:pt idx="3925">
                  <c:v>3.79861183774655</c:v>
                </c:pt>
                <c:pt idx="3926">
                  <c:v>3.80002525544968</c:v>
                </c:pt>
                <c:pt idx="3927">
                  <c:v>3.8014386888095</c:v>
                </c:pt>
                <c:pt idx="3928">
                  <c:v>3.802852137705919</c:v>
                </c:pt>
                <c:pt idx="3929">
                  <c:v>3.804265602018889</c:v>
                </c:pt>
                <c:pt idx="3930">
                  <c:v>3.805679081628409</c:v>
                </c:pt>
                <c:pt idx="3931">
                  <c:v>3.8070925764145</c:v>
                </c:pt>
                <c:pt idx="3932">
                  <c:v>3.80850608625723</c:v>
                </c:pt>
                <c:pt idx="3933">
                  <c:v>3.80991961103671</c:v>
                </c:pt>
                <c:pt idx="3934">
                  <c:v>3.811333150633089</c:v>
                </c:pt>
                <c:pt idx="3935">
                  <c:v>3.81274670492657</c:v>
                </c:pt>
                <c:pt idx="3936">
                  <c:v>3.81416027379736</c:v>
                </c:pt>
                <c:pt idx="3937">
                  <c:v>3.81557385712574</c:v>
                </c:pt>
                <c:pt idx="3938">
                  <c:v>3.816987454792029</c:v>
                </c:pt>
                <c:pt idx="3939">
                  <c:v>3.81840106667656</c:v>
                </c:pt>
                <c:pt idx="3940">
                  <c:v>3.819814692659739</c:v>
                </c:pt>
                <c:pt idx="3941">
                  <c:v>3.82122833262199</c:v>
                </c:pt>
                <c:pt idx="3942">
                  <c:v>3.822641986443789</c:v>
                </c:pt>
                <c:pt idx="3943">
                  <c:v>3.824055654005639</c:v>
                </c:pt>
                <c:pt idx="3944">
                  <c:v>3.825469335188089</c:v>
                </c:pt>
                <c:pt idx="3945">
                  <c:v>3.826883029871739</c:v>
                </c:pt>
                <c:pt idx="3946">
                  <c:v>3.82829673793722</c:v>
                </c:pt>
                <c:pt idx="3947">
                  <c:v>3.8297104592652</c:v>
                </c:pt>
                <c:pt idx="3948">
                  <c:v>3.83112419373638</c:v>
                </c:pt>
                <c:pt idx="3949">
                  <c:v>3.83253794123153</c:v>
                </c:pt>
                <c:pt idx="3950">
                  <c:v>3.83395170163143</c:v>
                </c:pt>
                <c:pt idx="3951">
                  <c:v>3.83536547481691</c:v>
                </c:pt>
                <c:pt idx="3952">
                  <c:v>3.83677926066885</c:v>
                </c:pt>
                <c:pt idx="3953">
                  <c:v>3.83819305906816</c:v>
                </c:pt>
                <c:pt idx="3954">
                  <c:v>3.839606869895789</c:v>
                </c:pt>
                <c:pt idx="3955">
                  <c:v>3.84102069303273</c:v>
                </c:pt>
                <c:pt idx="3956">
                  <c:v>3.84243452836</c:v>
                </c:pt>
                <c:pt idx="3957">
                  <c:v>3.843848375758699</c:v>
                </c:pt>
                <c:pt idx="3958">
                  <c:v>3.845262235109919</c:v>
                </c:pt>
                <c:pt idx="3959">
                  <c:v>3.846676106294809</c:v>
                </c:pt>
                <c:pt idx="3960">
                  <c:v>3.848089989194579</c:v>
                </c:pt>
                <c:pt idx="3961">
                  <c:v>3.84950388369044</c:v>
                </c:pt>
                <c:pt idx="3962">
                  <c:v>3.85091778966368</c:v>
                </c:pt>
                <c:pt idx="3963">
                  <c:v>3.85233170699561</c:v>
                </c:pt>
                <c:pt idx="3964">
                  <c:v>3.85374563556757</c:v>
                </c:pt>
                <c:pt idx="3965">
                  <c:v>3.85515957526096</c:v>
                </c:pt>
                <c:pt idx="3966">
                  <c:v>3.85657352595722</c:v>
                </c:pt>
                <c:pt idx="3967">
                  <c:v>3.8579874875378</c:v>
                </c:pt>
                <c:pt idx="3968">
                  <c:v>3.859401459884229</c:v>
                </c:pt>
                <c:pt idx="3969">
                  <c:v>3.86081544287806</c:v>
                </c:pt>
                <c:pt idx="3970">
                  <c:v>3.862229436400869</c:v>
                </c:pt>
                <c:pt idx="3971">
                  <c:v>3.86364344033431</c:v>
                </c:pt>
                <c:pt idx="3972">
                  <c:v>3.86505745456004</c:v>
                </c:pt>
                <c:pt idx="3973">
                  <c:v>3.866471478959769</c:v>
                </c:pt>
                <c:pt idx="3974">
                  <c:v>3.86788551341525</c:v>
                </c:pt>
                <c:pt idx="3975">
                  <c:v>3.86929955780829</c:v>
                </c:pt>
                <c:pt idx="3976">
                  <c:v>3.8707136120207</c:v>
                </c:pt>
                <c:pt idx="3977">
                  <c:v>3.87212767593437</c:v>
                </c:pt>
                <c:pt idx="3978">
                  <c:v>3.8735417494312</c:v>
                </c:pt>
                <c:pt idx="3979">
                  <c:v>3.874955832393139</c:v>
                </c:pt>
                <c:pt idx="3980">
                  <c:v>3.876369924702179</c:v>
                </c:pt>
                <c:pt idx="3981">
                  <c:v>3.87778402624037</c:v>
                </c:pt>
                <c:pt idx="3982">
                  <c:v>3.879198136889759</c:v>
                </c:pt>
                <c:pt idx="3983">
                  <c:v>3.88061225653247</c:v>
                </c:pt>
                <c:pt idx="3984">
                  <c:v>3.882026385050649</c:v>
                </c:pt>
                <c:pt idx="3985">
                  <c:v>3.8834405223265</c:v>
                </c:pt>
                <c:pt idx="3986">
                  <c:v>3.88485466824224</c:v>
                </c:pt>
                <c:pt idx="3987">
                  <c:v>3.886268822680139</c:v>
                </c:pt>
                <c:pt idx="3988">
                  <c:v>3.88768298552251</c:v>
                </c:pt>
                <c:pt idx="3989">
                  <c:v>3.88909715665172</c:v>
                </c:pt>
                <c:pt idx="3990">
                  <c:v>3.89051133595013</c:v>
                </c:pt>
                <c:pt idx="3991">
                  <c:v>3.891925523300199</c:v>
                </c:pt>
                <c:pt idx="3992">
                  <c:v>3.89333971858438</c:v>
                </c:pt>
                <c:pt idx="3993">
                  <c:v>3.89475392168519</c:v>
                </c:pt>
                <c:pt idx="3994">
                  <c:v>3.896168132485179</c:v>
                </c:pt>
                <c:pt idx="3995">
                  <c:v>3.89758235086694</c:v>
                </c:pt>
                <c:pt idx="3996">
                  <c:v>3.89899657671309</c:v>
                </c:pt>
                <c:pt idx="3997">
                  <c:v>3.90041080990632</c:v>
                </c:pt>
                <c:pt idx="3998">
                  <c:v>3.90182505032932</c:v>
                </c:pt>
                <c:pt idx="3999">
                  <c:v>3.90323929786484</c:v>
                </c:pt>
                <c:pt idx="4000">
                  <c:v>3.90465355239569</c:v>
                </c:pt>
                <c:pt idx="4001">
                  <c:v>3.906067813804679</c:v>
                </c:pt>
                <c:pt idx="4002">
                  <c:v>3.90748208197469</c:v>
                </c:pt>
                <c:pt idx="4003">
                  <c:v>3.90889635678862</c:v>
                </c:pt>
                <c:pt idx="4004">
                  <c:v>3.91031063812942</c:v>
                </c:pt>
                <c:pt idx="4005">
                  <c:v>3.911724925880089</c:v>
                </c:pt>
                <c:pt idx="4006">
                  <c:v>3.91313921992364</c:v>
                </c:pt>
                <c:pt idx="4007">
                  <c:v>3.914553520143159</c:v>
                </c:pt>
                <c:pt idx="4008">
                  <c:v>3.91596782642174</c:v>
                </c:pt>
                <c:pt idx="4009">
                  <c:v>3.91738213864253</c:v>
                </c:pt>
                <c:pt idx="4010">
                  <c:v>3.918796456688729</c:v>
                </c:pt>
                <c:pt idx="4011">
                  <c:v>3.92021078044356</c:v>
                </c:pt>
                <c:pt idx="4012">
                  <c:v>3.921625109790289</c:v>
                </c:pt>
                <c:pt idx="4013">
                  <c:v>3.92303944461222</c:v>
                </c:pt>
                <c:pt idx="4014">
                  <c:v>3.92445378479271</c:v>
                </c:pt>
                <c:pt idx="4015">
                  <c:v>3.925868130215129</c:v>
                </c:pt>
                <c:pt idx="4016">
                  <c:v>3.92728248076292</c:v>
                </c:pt>
                <c:pt idx="4017">
                  <c:v>3.92869683631954</c:v>
                </c:pt>
                <c:pt idx="4018">
                  <c:v>3.93011119676849</c:v>
                </c:pt>
                <c:pt idx="4019">
                  <c:v>3.93152556199334</c:v>
                </c:pt>
                <c:pt idx="4020">
                  <c:v>3.932939931877649</c:v>
                </c:pt>
                <c:pt idx="4021">
                  <c:v>3.93435430630505</c:v>
                </c:pt>
                <c:pt idx="4022">
                  <c:v>3.935768685159219</c:v>
                </c:pt>
                <c:pt idx="4023">
                  <c:v>3.93718306832385</c:v>
                </c:pt>
                <c:pt idx="4024">
                  <c:v>3.93859745568269</c:v>
                </c:pt>
                <c:pt idx="4025">
                  <c:v>3.94001184711953</c:v>
                </c:pt>
                <c:pt idx="4026">
                  <c:v>3.94142624251819</c:v>
                </c:pt>
                <c:pt idx="4027">
                  <c:v>3.94284064176253</c:v>
                </c:pt>
                <c:pt idx="4028">
                  <c:v>3.94425504473645</c:v>
                </c:pt>
                <c:pt idx="4029">
                  <c:v>3.945669451323909</c:v>
                </c:pt>
                <c:pt idx="4030">
                  <c:v>3.94708386140888</c:v>
                </c:pt>
                <c:pt idx="4031">
                  <c:v>3.94849827487538</c:v>
                </c:pt>
                <c:pt idx="4032">
                  <c:v>3.94991269160749</c:v>
                </c:pt>
                <c:pt idx="4033">
                  <c:v>3.9513271114893</c:v>
                </c:pt>
                <c:pt idx="4034">
                  <c:v>3.95274153440495</c:v>
                </c:pt>
                <c:pt idx="4035">
                  <c:v>3.954155960238619</c:v>
                </c:pt>
                <c:pt idx="4036">
                  <c:v>3.95557038887454</c:v>
                </c:pt>
                <c:pt idx="4037">
                  <c:v>3.95698482019697</c:v>
                </c:pt>
                <c:pt idx="4038">
                  <c:v>3.95839925409021</c:v>
                </c:pt>
                <c:pt idx="4039">
                  <c:v>3.959813690438599</c:v>
                </c:pt>
                <c:pt idx="4040">
                  <c:v>3.961228129126519</c:v>
                </c:pt>
                <c:pt idx="4041">
                  <c:v>3.96264257003839</c:v>
                </c:pt>
                <c:pt idx="4042">
                  <c:v>3.96405701305867</c:v>
                </c:pt>
                <c:pt idx="4043">
                  <c:v>3.96547145807186</c:v>
                </c:pt>
                <c:pt idx="4044">
                  <c:v>3.966885904962489</c:v>
                </c:pt>
                <c:pt idx="4045">
                  <c:v>3.96830035361515</c:v>
                </c:pt>
                <c:pt idx="4046">
                  <c:v>3.96971480391446</c:v>
                </c:pt>
                <c:pt idx="4047">
                  <c:v>3.97112925574507</c:v>
                </c:pt>
                <c:pt idx="4048">
                  <c:v>3.97254370899168</c:v>
                </c:pt>
                <c:pt idx="4049">
                  <c:v>3.97395816353903</c:v>
                </c:pt>
                <c:pt idx="4050">
                  <c:v>3.975372619271889</c:v>
                </c:pt>
                <c:pt idx="4051">
                  <c:v>3.97678707607508</c:v>
                </c:pt>
                <c:pt idx="4052">
                  <c:v>3.97820153383346</c:v>
                </c:pt>
                <c:pt idx="4053">
                  <c:v>3.979615992431929</c:v>
                </c:pt>
                <c:pt idx="4054">
                  <c:v>3.98103045175541</c:v>
                </c:pt>
                <c:pt idx="4055">
                  <c:v>3.982444911688889</c:v>
                </c:pt>
                <c:pt idx="4056">
                  <c:v>3.98385937211737</c:v>
                </c:pt>
                <c:pt idx="4057">
                  <c:v>3.98527383292592</c:v>
                </c:pt>
                <c:pt idx="4058">
                  <c:v>3.98668829399963</c:v>
                </c:pt>
                <c:pt idx="4059">
                  <c:v>3.98810275522362</c:v>
                </c:pt>
                <c:pt idx="4060">
                  <c:v>3.98951721648308</c:v>
                </c:pt>
                <c:pt idx="4061">
                  <c:v>3.99093167766322</c:v>
                </c:pt>
                <c:pt idx="4062">
                  <c:v>3.992346138649279</c:v>
                </c:pt>
                <c:pt idx="4063">
                  <c:v>3.99376059932656</c:v>
                </c:pt>
                <c:pt idx="4064">
                  <c:v>3.9951750595804</c:v>
                </c:pt>
                <c:pt idx="4065">
                  <c:v>3.99658951929616</c:v>
                </c:pt>
                <c:pt idx="4066">
                  <c:v>3.998003978359249</c:v>
                </c:pt>
                <c:pt idx="4067">
                  <c:v>3.999418436655119</c:v>
                </c:pt>
                <c:pt idx="4068">
                  <c:v>4.00083289406927</c:v>
                </c:pt>
                <c:pt idx="4069">
                  <c:v>4.00224735048722</c:v>
                </c:pt>
                <c:pt idx="4070">
                  <c:v>4.00366180579455</c:v>
                </c:pt>
                <c:pt idx="4071">
                  <c:v>4.005076259876849</c:v>
                </c:pt>
                <c:pt idx="4072">
                  <c:v>4.00649071261978</c:v>
                </c:pt>
                <c:pt idx="4073">
                  <c:v>4.00790516390903</c:v>
                </c:pt>
                <c:pt idx="4074">
                  <c:v>4.00931961363032</c:v>
                </c:pt>
                <c:pt idx="4075">
                  <c:v>4.010734061669419</c:v>
                </c:pt>
                <c:pt idx="4076">
                  <c:v>4.01214850791214</c:v>
                </c:pt>
                <c:pt idx="4077">
                  <c:v>4.01356295224432</c:v>
                </c:pt>
                <c:pt idx="4078">
                  <c:v>4.01497739455184</c:v>
                </c:pt>
                <c:pt idx="4079">
                  <c:v>4.01639183472064</c:v>
                </c:pt>
                <c:pt idx="4080">
                  <c:v>4.017806272636669</c:v>
                </c:pt>
                <c:pt idx="4081">
                  <c:v>4.01922070818594</c:v>
                </c:pt>
                <c:pt idx="4082">
                  <c:v>4.020635141254489</c:v>
                </c:pt>
                <c:pt idx="4083">
                  <c:v>4.022049571728409</c:v>
                </c:pt>
                <c:pt idx="4084">
                  <c:v>4.02346399949381</c:v>
                </c:pt>
                <c:pt idx="4085">
                  <c:v>4.02487842443687</c:v>
                </c:pt>
                <c:pt idx="4086">
                  <c:v>4.02629284644377</c:v>
                </c:pt>
                <c:pt idx="4087">
                  <c:v>4.027707265400769</c:v>
                </c:pt>
                <c:pt idx="4088">
                  <c:v>4.02912168119413</c:v>
                </c:pt>
                <c:pt idx="4089">
                  <c:v>4.03053609371019</c:v>
                </c:pt>
                <c:pt idx="4090">
                  <c:v>4.031950502835299</c:v>
                </c:pt>
                <c:pt idx="4091">
                  <c:v>4.03336490845586</c:v>
                </c:pt>
                <c:pt idx="4092">
                  <c:v>4.0347793104583</c:v>
                </c:pt>
                <c:pt idx="4093">
                  <c:v>4.03619370872911</c:v>
                </c:pt>
                <c:pt idx="4094">
                  <c:v>4.0376081031548</c:v>
                </c:pt>
                <c:pt idx="4095">
                  <c:v>4.03902249362193</c:v>
                </c:pt>
                <c:pt idx="4096">
                  <c:v>4.040436880017089</c:v>
                </c:pt>
                <c:pt idx="4097">
                  <c:v>4.041851262226909</c:v>
                </c:pt>
                <c:pt idx="4098">
                  <c:v>4.04326564013809</c:v>
                </c:pt>
                <c:pt idx="4099">
                  <c:v>4.04468001363732</c:v>
                </c:pt>
                <c:pt idx="4100">
                  <c:v>4.04609438261136</c:v>
                </c:pt>
                <c:pt idx="4101">
                  <c:v>4.047508746946998</c:v>
                </c:pt>
                <c:pt idx="4102">
                  <c:v>4.04892310653109</c:v>
                </c:pt>
                <c:pt idx="4103">
                  <c:v>4.050337461250479</c:v>
                </c:pt>
                <c:pt idx="4104">
                  <c:v>4.05175181099209</c:v>
                </c:pt>
                <c:pt idx="4105">
                  <c:v>4.05316615564287</c:v>
                </c:pt>
                <c:pt idx="4106">
                  <c:v>4.05458049508981</c:v>
                </c:pt>
                <c:pt idx="4107">
                  <c:v>4.055994829219938</c:v>
                </c:pt>
                <c:pt idx="4108">
                  <c:v>4.05740915792033</c:v>
                </c:pt>
                <c:pt idx="4109">
                  <c:v>4.05882348107809</c:v>
                </c:pt>
                <c:pt idx="4110">
                  <c:v>4.06023779858036</c:v>
                </c:pt>
                <c:pt idx="4111">
                  <c:v>4.06165211031434</c:v>
                </c:pt>
                <c:pt idx="4112">
                  <c:v>4.063066416167239</c:v>
                </c:pt>
                <c:pt idx="4113">
                  <c:v>4.064480716026338</c:v>
                </c:pt>
                <c:pt idx="4114">
                  <c:v>4.065895009778929</c:v>
                </c:pt>
                <c:pt idx="4115">
                  <c:v>4.06730929731237</c:v>
                </c:pt>
                <c:pt idx="4116">
                  <c:v>4.06872357851403</c:v>
                </c:pt>
                <c:pt idx="4117">
                  <c:v>4.070137853271349</c:v>
                </c:pt>
                <c:pt idx="4118">
                  <c:v>4.07155212147177</c:v>
                </c:pt>
                <c:pt idx="4119">
                  <c:v>4.07296638300282</c:v>
                </c:pt>
                <c:pt idx="4120">
                  <c:v>4.074380637752009</c:v>
                </c:pt>
                <c:pt idx="4121">
                  <c:v>4.07579488560695</c:v>
                </c:pt>
                <c:pt idx="4122">
                  <c:v>4.07720912645524</c:v>
                </c:pt>
                <c:pt idx="4123">
                  <c:v>4.07862336018454</c:v>
                </c:pt>
                <c:pt idx="4124">
                  <c:v>4.08003758668256</c:v>
                </c:pt>
                <c:pt idx="4125">
                  <c:v>4.08145180583703</c:v>
                </c:pt>
                <c:pt idx="4126">
                  <c:v>4.082866017535729</c:v>
                </c:pt>
                <c:pt idx="4127">
                  <c:v>4.084280221666469</c:v>
                </c:pt>
                <c:pt idx="4128">
                  <c:v>4.08569441811712</c:v>
                </c:pt>
                <c:pt idx="4129">
                  <c:v>4.087108606775559</c:v>
                </c:pt>
                <c:pt idx="4130">
                  <c:v>4.08852278752973</c:v>
                </c:pt>
                <c:pt idx="4131">
                  <c:v>4.089936960267599</c:v>
                </c:pt>
                <c:pt idx="4132">
                  <c:v>4.09135112487719</c:v>
                </c:pt>
                <c:pt idx="4133">
                  <c:v>4.09276528124655</c:v>
                </c:pt>
                <c:pt idx="4134">
                  <c:v>4.09417942926377</c:v>
                </c:pt>
                <c:pt idx="4135">
                  <c:v>4.095593568816978</c:v>
                </c:pt>
                <c:pt idx="4136">
                  <c:v>4.09700769979435</c:v>
                </c:pt>
                <c:pt idx="4137">
                  <c:v>4.09842182208409</c:v>
                </c:pt>
                <c:pt idx="4138">
                  <c:v>4.09983593557445</c:v>
                </c:pt>
                <c:pt idx="4139">
                  <c:v>4.10125004015372</c:v>
                </c:pt>
                <c:pt idx="4140">
                  <c:v>4.10266413571022</c:v>
                </c:pt>
                <c:pt idx="4141">
                  <c:v>4.10407822213232</c:v>
                </c:pt>
                <c:pt idx="4142">
                  <c:v>4.105492299308419</c:v>
                </c:pt>
                <c:pt idx="4143">
                  <c:v>4.106906367126978</c:v>
                </c:pt>
                <c:pt idx="4144">
                  <c:v>4.10832042547647</c:v>
                </c:pt>
                <c:pt idx="4145">
                  <c:v>4.109734474245409</c:v>
                </c:pt>
                <c:pt idx="4146">
                  <c:v>4.11114851332237</c:v>
                </c:pt>
                <c:pt idx="4147">
                  <c:v>4.112562542595958</c:v>
                </c:pt>
                <c:pt idx="4148">
                  <c:v>4.113976561954809</c:v>
                </c:pt>
                <c:pt idx="4149">
                  <c:v>4.115390571287588</c:v>
                </c:pt>
                <c:pt idx="4150">
                  <c:v>4.116804570483039</c:v>
                </c:pt>
                <c:pt idx="4151">
                  <c:v>4.118218559429908</c:v>
                </c:pt>
                <c:pt idx="4152">
                  <c:v>4.119632538016999</c:v>
                </c:pt>
                <c:pt idx="4153">
                  <c:v>4.12104650613314</c:v>
                </c:pt>
                <c:pt idx="4154">
                  <c:v>4.122460463667209</c:v>
                </c:pt>
                <c:pt idx="4155">
                  <c:v>4.123874410508119</c:v>
                </c:pt>
                <c:pt idx="4156">
                  <c:v>4.12528834654483</c:v>
                </c:pt>
                <c:pt idx="4157">
                  <c:v>4.126702271666339</c:v>
                </c:pt>
                <c:pt idx="4158">
                  <c:v>4.12811618576167</c:v>
                </c:pt>
                <c:pt idx="4159">
                  <c:v>4.129530088719899</c:v>
                </c:pt>
                <c:pt idx="4160">
                  <c:v>4.13094398043014</c:v>
                </c:pt>
                <c:pt idx="4161">
                  <c:v>4.132357860781539</c:v>
                </c:pt>
                <c:pt idx="4162">
                  <c:v>4.13377172966328</c:v>
                </c:pt>
                <c:pt idx="4163">
                  <c:v>4.135185586964599</c:v>
                </c:pt>
                <c:pt idx="4164">
                  <c:v>4.13659943257477</c:v>
                </c:pt>
                <c:pt idx="4165">
                  <c:v>4.138013266383089</c:v>
                </c:pt>
                <c:pt idx="4166">
                  <c:v>4.1394270882789</c:v>
                </c:pt>
                <c:pt idx="4167">
                  <c:v>4.140840898151589</c:v>
                </c:pt>
                <c:pt idx="4168">
                  <c:v>4.14225469589059</c:v>
                </c:pt>
                <c:pt idx="4169">
                  <c:v>4.14366848138536</c:v>
                </c:pt>
                <c:pt idx="4170">
                  <c:v>4.145082254525398</c:v>
                </c:pt>
                <c:pt idx="4171">
                  <c:v>4.14649601520026</c:v>
                </c:pt>
                <c:pt idx="4172">
                  <c:v>4.147909763299509</c:v>
                </c:pt>
                <c:pt idx="4173">
                  <c:v>4.14932349871277</c:v>
                </c:pt>
                <c:pt idx="4174">
                  <c:v>4.150737221329699</c:v>
                </c:pt>
                <c:pt idx="4175">
                  <c:v>4.152150931039999</c:v>
                </c:pt>
                <c:pt idx="4176">
                  <c:v>4.153564627733409</c:v>
                </c:pt>
                <c:pt idx="4177">
                  <c:v>4.154978311299699</c:v>
                </c:pt>
                <c:pt idx="4178">
                  <c:v>4.15639198162869</c:v>
                </c:pt>
                <c:pt idx="4179">
                  <c:v>4.157805638610228</c:v>
                </c:pt>
                <c:pt idx="4180">
                  <c:v>4.15921928213422</c:v>
                </c:pt>
                <c:pt idx="4181">
                  <c:v>4.160632912090589</c:v>
                </c:pt>
                <c:pt idx="4182">
                  <c:v>4.162046528369298</c:v>
                </c:pt>
                <c:pt idx="4183">
                  <c:v>4.16346013086037</c:v>
                </c:pt>
                <c:pt idx="4184">
                  <c:v>4.16487371945386</c:v>
                </c:pt>
                <c:pt idx="4185">
                  <c:v>4.16628729403983</c:v>
                </c:pt>
                <c:pt idx="4186">
                  <c:v>4.167700854508438</c:v>
                </c:pt>
                <c:pt idx="4187">
                  <c:v>4.169114400749829</c:v>
                </c:pt>
                <c:pt idx="4188">
                  <c:v>4.17052793265423</c:v>
                </c:pt>
                <c:pt idx="4189">
                  <c:v>4.17194145011186</c:v>
                </c:pt>
                <c:pt idx="4190">
                  <c:v>4.17335495301302</c:v>
                </c:pt>
                <c:pt idx="4191">
                  <c:v>4.17476844124803</c:v>
                </c:pt>
                <c:pt idx="4192">
                  <c:v>4.176181914707249</c:v>
                </c:pt>
                <c:pt idx="4193">
                  <c:v>4.177595373281079</c:v>
                </c:pt>
                <c:pt idx="4194">
                  <c:v>4.179008816859959</c:v>
                </c:pt>
                <c:pt idx="4195">
                  <c:v>4.18042224533436</c:v>
                </c:pt>
                <c:pt idx="4196">
                  <c:v>4.18183565859482</c:v>
                </c:pt>
                <c:pt idx="4197">
                  <c:v>4.18324905653188</c:v>
                </c:pt>
                <c:pt idx="4198">
                  <c:v>4.18466243903614</c:v>
                </c:pt>
                <c:pt idx="4199">
                  <c:v>4.18607580599823</c:v>
                </c:pt>
                <c:pt idx="4200">
                  <c:v>4.187489157308829</c:v>
                </c:pt>
                <c:pt idx="4201">
                  <c:v>4.18890249285865</c:v>
                </c:pt>
                <c:pt idx="4202">
                  <c:v>4.190315812538438</c:v>
                </c:pt>
                <c:pt idx="4203">
                  <c:v>4.19172911623899</c:v>
                </c:pt>
                <c:pt idx="4204">
                  <c:v>4.19314240385114</c:v>
                </c:pt>
                <c:pt idx="4205">
                  <c:v>4.194555675265738</c:v>
                </c:pt>
                <c:pt idx="4206">
                  <c:v>4.19596893037372</c:v>
                </c:pt>
                <c:pt idx="4207">
                  <c:v>4.197382169065998</c:v>
                </c:pt>
                <c:pt idx="4208">
                  <c:v>4.19879539123359</c:v>
                </c:pt>
                <c:pt idx="4209">
                  <c:v>4.2002085967675</c:v>
                </c:pt>
                <c:pt idx="4210">
                  <c:v>4.2016217855588</c:v>
                </c:pt>
                <c:pt idx="4211">
                  <c:v>4.203034957498579</c:v>
                </c:pt>
                <c:pt idx="4212">
                  <c:v>4.204448112478</c:v>
                </c:pt>
                <c:pt idx="4213">
                  <c:v>4.20586125038822</c:v>
                </c:pt>
                <c:pt idx="4214">
                  <c:v>4.207274371120479</c:v>
                </c:pt>
                <c:pt idx="4215">
                  <c:v>4.20868747456602</c:v>
                </c:pt>
                <c:pt idx="4216">
                  <c:v>4.210100560616139</c:v>
                </c:pt>
                <c:pt idx="4217">
                  <c:v>4.21151362916219</c:v>
                </c:pt>
                <c:pt idx="4218">
                  <c:v>4.212926680095519</c:v>
                </c:pt>
                <c:pt idx="4219">
                  <c:v>4.21433971330756</c:v>
                </c:pt>
                <c:pt idx="4220">
                  <c:v>4.21575272868977</c:v>
                </c:pt>
                <c:pt idx="4221">
                  <c:v>4.21716572613362</c:v>
                </c:pt>
                <c:pt idx="4222">
                  <c:v>4.21857870553065</c:v>
                </c:pt>
                <c:pt idx="4223">
                  <c:v>4.21999166677243</c:v>
                </c:pt>
                <c:pt idx="4224">
                  <c:v>4.22140460975056</c:v>
                </c:pt>
                <c:pt idx="4225">
                  <c:v>4.222817534356698</c:v>
                </c:pt>
                <c:pt idx="4226">
                  <c:v>4.22423044048253</c:v>
                </c:pt>
                <c:pt idx="4227">
                  <c:v>4.22564332801977</c:v>
                </c:pt>
                <c:pt idx="4228">
                  <c:v>4.22705619686018</c:v>
                </c:pt>
                <c:pt idx="4229">
                  <c:v>4.228469046895579</c:v>
                </c:pt>
                <c:pt idx="4230">
                  <c:v>4.229881878017788</c:v>
                </c:pt>
                <c:pt idx="4231">
                  <c:v>4.2312946901187</c:v>
                </c:pt>
                <c:pt idx="4232">
                  <c:v>4.23270748309023</c:v>
                </c:pt>
                <c:pt idx="4233">
                  <c:v>4.23412025682433</c:v>
                </c:pt>
                <c:pt idx="4234">
                  <c:v>4.235533011213</c:v>
                </c:pt>
                <c:pt idx="4235">
                  <c:v>4.23694574614828</c:v>
                </c:pt>
                <c:pt idx="4236">
                  <c:v>4.23835846152224</c:v>
                </c:pt>
                <c:pt idx="4237">
                  <c:v>4.23977115722699</c:v>
                </c:pt>
                <c:pt idx="4238">
                  <c:v>4.24118383315468</c:v>
                </c:pt>
                <c:pt idx="4239">
                  <c:v>4.24259648919751</c:v>
                </c:pt>
                <c:pt idx="4240">
                  <c:v>4.24400912524769</c:v>
                </c:pt>
                <c:pt idx="4241">
                  <c:v>4.24542174119751</c:v>
                </c:pt>
                <c:pt idx="4242">
                  <c:v>4.246834336939269</c:v>
                </c:pt>
                <c:pt idx="4243">
                  <c:v>4.2482469123653</c:v>
                </c:pt>
                <c:pt idx="4244">
                  <c:v>4.249659467368</c:v>
                </c:pt>
                <c:pt idx="4245">
                  <c:v>4.25107200183979</c:v>
                </c:pt>
                <c:pt idx="4246">
                  <c:v>4.25248451567314</c:v>
                </c:pt>
                <c:pt idx="4247">
                  <c:v>4.25389700876053</c:v>
                </c:pt>
                <c:pt idx="4248">
                  <c:v>4.25530948099451</c:v>
                </c:pt>
                <c:pt idx="4249">
                  <c:v>4.25672193226766</c:v>
                </c:pt>
                <c:pt idx="4250">
                  <c:v>4.258134362472589</c:v>
                </c:pt>
                <c:pt idx="4251">
                  <c:v>4.25954677150197</c:v>
                </c:pt>
                <c:pt idx="4252">
                  <c:v>4.260959159248479</c:v>
                </c:pt>
                <c:pt idx="4253">
                  <c:v>4.26237152560485</c:v>
                </c:pt>
                <c:pt idx="4254">
                  <c:v>4.26378387046387</c:v>
                </c:pt>
                <c:pt idx="4255">
                  <c:v>4.26519619371833</c:v>
                </c:pt>
                <c:pt idx="4256">
                  <c:v>4.26660849526109</c:v>
                </c:pt>
                <c:pt idx="4257">
                  <c:v>4.26802077498504</c:v>
                </c:pt>
                <c:pt idx="4258">
                  <c:v>4.26943303278309</c:v>
                </c:pt>
                <c:pt idx="4259">
                  <c:v>4.270845268548229</c:v>
                </c:pt>
                <c:pt idx="4260">
                  <c:v>4.27225748217345</c:v>
                </c:pt>
                <c:pt idx="4261">
                  <c:v>4.27366967355179</c:v>
                </c:pt>
                <c:pt idx="4262">
                  <c:v>4.27508184257633</c:v>
                </c:pt>
                <c:pt idx="4263">
                  <c:v>4.2764939891402</c:v>
                </c:pt>
                <c:pt idx="4264">
                  <c:v>4.27790611313656</c:v>
                </c:pt>
                <c:pt idx="4265">
                  <c:v>4.27931821445859</c:v>
                </c:pt>
                <c:pt idx="4266">
                  <c:v>4.28073029299954</c:v>
                </c:pt>
                <c:pt idx="4267">
                  <c:v>4.28214234865268</c:v>
                </c:pt>
                <c:pt idx="4268">
                  <c:v>4.28355438131133</c:v>
                </c:pt>
                <c:pt idx="4269">
                  <c:v>4.28496639086883</c:v>
                </c:pt>
                <c:pt idx="4270">
                  <c:v>4.28637837721858</c:v>
                </c:pt>
                <c:pt idx="4271">
                  <c:v>4.28779034025401</c:v>
                </c:pt>
                <c:pt idx="4272">
                  <c:v>4.28920227986858</c:v>
                </c:pt>
                <c:pt idx="4273">
                  <c:v>4.2906141959558</c:v>
                </c:pt>
                <c:pt idx="4274">
                  <c:v>4.29202608840922</c:v>
                </c:pt>
                <c:pt idx="4275">
                  <c:v>4.293437957122419</c:v>
                </c:pt>
                <c:pt idx="4276">
                  <c:v>4.29484980198902</c:v>
                </c:pt>
                <c:pt idx="4277">
                  <c:v>4.29626162290268</c:v>
                </c:pt>
                <c:pt idx="4278">
                  <c:v>4.29767341975711</c:v>
                </c:pt>
                <c:pt idx="4279">
                  <c:v>4.29908519244604</c:v>
                </c:pt>
                <c:pt idx="4280">
                  <c:v>4.30049694086324</c:v>
                </c:pt>
                <c:pt idx="4281">
                  <c:v>4.30190866490254</c:v>
                </c:pt>
                <c:pt idx="4282">
                  <c:v>4.303320364457789</c:v>
                </c:pt>
                <c:pt idx="4283">
                  <c:v>4.30473203942288</c:v>
                </c:pt>
                <c:pt idx="4284">
                  <c:v>4.30614368969174</c:v>
                </c:pt>
                <c:pt idx="4285">
                  <c:v>4.307555315158339</c:v>
                </c:pt>
                <c:pt idx="4286">
                  <c:v>4.30896691571669</c:v>
                </c:pt>
                <c:pt idx="4287">
                  <c:v>4.31037849126083</c:v>
                </c:pt>
                <c:pt idx="4288">
                  <c:v>4.31179004168486</c:v>
                </c:pt>
                <c:pt idx="4289">
                  <c:v>4.313201566882899</c:v>
                </c:pt>
                <c:pt idx="4290">
                  <c:v>4.314613066749099</c:v>
                </c:pt>
                <c:pt idx="4291">
                  <c:v>4.316024541177679</c:v>
                </c:pt>
                <c:pt idx="4292">
                  <c:v>4.31743599006287</c:v>
                </c:pt>
                <c:pt idx="4293">
                  <c:v>4.31884741329894</c:v>
                </c:pt>
                <c:pt idx="4294">
                  <c:v>4.320258810780219</c:v>
                </c:pt>
                <c:pt idx="4295">
                  <c:v>4.32167018240106</c:v>
                </c:pt>
                <c:pt idx="4296">
                  <c:v>4.323081528055858</c:v>
                </c:pt>
                <c:pt idx="4297">
                  <c:v>4.324492847639038</c:v>
                </c:pt>
                <c:pt idx="4298">
                  <c:v>4.325904141045078</c:v>
                </c:pt>
                <c:pt idx="4299">
                  <c:v>4.327315408168488</c:v>
                </c:pt>
                <c:pt idx="4300">
                  <c:v>4.328726648903809</c:v>
                </c:pt>
                <c:pt idx="4301">
                  <c:v>4.330137863145639</c:v>
                </c:pt>
                <c:pt idx="4302">
                  <c:v>4.3315490507886</c:v>
                </c:pt>
                <c:pt idx="4303">
                  <c:v>4.33296021172734</c:v>
                </c:pt>
                <c:pt idx="4304">
                  <c:v>4.33437134585658</c:v>
                </c:pt>
                <c:pt idx="4305">
                  <c:v>4.33578245307105</c:v>
                </c:pt>
                <c:pt idx="4306">
                  <c:v>4.337193533265539</c:v>
                </c:pt>
                <c:pt idx="4307">
                  <c:v>4.33860458633485</c:v>
                </c:pt>
                <c:pt idx="4308">
                  <c:v>4.34001561217385</c:v>
                </c:pt>
                <c:pt idx="4309">
                  <c:v>4.34142661067743</c:v>
                </c:pt>
                <c:pt idx="4310">
                  <c:v>4.34283758174052</c:v>
                </c:pt>
                <c:pt idx="4311">
                  <c:v>4.3442485252581</c:v>
                </c:pt>
                <c:pt idx="4312">
                  <c:v>4.34565944112517</c:v>
                </c:pt>
                <c:pt idx="4313">
                  <c:v>4.347070329236788</c:v>
                </c:pt>
                <c:pt idx="4314">
                  <c:v>4.34848118948803</c:v>
                </c:pt>
                <c:pt idx="4315">
                  <c:v>4.34989202177403</c:v>
                </c:pt>
                <c:pt idx="4316">
                  <c:v>4.35130282598995</c:v>
                </c:pt>
                <c:pt idx="4317">
                  <c:v>4.352713602030979</c:v>
                </c:pt>
                <c:pt idx="4318">
                  <c:v>4.354124349792379</c:v>
                </c:pt>
                <c:pt idx="4319">
                  <c:v>4.355535069169408</c:v>
                </c:pt>
                <c:pt idx="4320">
                  <c:v>4.356945760057409</c:v>
                </c:pt>
                <c:pt idx="4321">
                  <c:v>4.35835642235171</c:v>
                </c:pt>
                <c:pt idx="4322">
                  <c:v>4.35976705594772</c:v>
                </c:pt>
                <c:pt idx="4323">
                  <c:v>4.36117766074087</c:v>
                </c:pt>
                <c:pt idx="4324">
                  <c:v>4.362588236626628</c:v>
                </c:pt>
                <c:pt idx="4325">
                  <c:v>4.36399878350051</c:v>
                </c:pt>
                <c:pt idx="4326">
                  <c:v>4.365409301258059</c:v>
                </c:pt>
                <c:pt idx="4327">
                  <c:v>4.36681978979485</c:v>
                </c:pt>
                <c:pt idx="4328">
                  <c:v>4.368230249006529</c:v>
                </c:pt>
                <c:pt idx="4329">
                  <c:v>4.369640678788749</c:v>
                </c:pt>
                <c:pt idx="4330">
                  <c:v>4.371051079037199</c:v>
                </c:pt>
                <c:pt idx="4331">
                  <c:v>4.37246144964764</c:v>
                </c:pt>
                <c:pt idx="4332">
                  <c:v>4.37387179051584</c:v>
                </c:pt>
                <c:pt idx="4333">
                  <c:v>4.37528210153761</c:v>
                </c:pt>
                <c:pt idx="4334">
                  <c:v>4.37669238260881</c:v>
                </c:pt>
                <c:pt idx="4335">
                  <c:v>4.37810263362533</c:v>
                </c:pt>
                <c:pt idx="4336">
                  <c:v>4.37951285448311</c:v>
                </c:pt>
                <c:pt idx="4337">
                  <c:v>4.38092304507811</c:v>
                </c:pt>
                <c:pt idx="4338">
                  <c:v>4.38233320530634</c:v>
                </c:pt>
                <c:pt idx="4339">
                  <c:v>4.38374333506385</c:v>
                </c:pt>
                <c:pt idx="4340">
                  <c:v>4.38515343424672</c:v>
                </c:pt>
                <c:pt idx="4341">
                  <c:v>4.38656350275108</c:v>
                </c:pt>
                <c:pt idx="4342">
                  <c:v>4.387973540473079</c:v>
                </c:pt>
                <c:pt idx="4343">
                  <c:v>4.389383547308929</c:v>
                </c:pt>
                <c:pt idx="4344">
                  <c:v>4.39079352315486</c:v>
                </c:pt>
                <c:pt idx="4345">
                  <c:v>4.39220346790716</c:v>
                </c:pt>
                <c:pt idx="4346">
                  <c:v>4.39361338146213</c:v>
                </c:pt>
                <c:pt idx="4347">
                  <c:v>4.39502326371612</c:v>
                </c:pt>
                <c:pt idx="4348">
                  <c:v>4.39643311456554</c:v>
                </c:pt>
                <c:pt idx="4349">
                  <c:v>4.397842933906799</c:v>
                </c:pt>
                <c:pt idx="4350">
                  <c:v>4.39925272163638</c:v>
                </c:pt>
                <c:pt idx="4351">
                  <c:v>4.40066247765077</c:v>
                </c:pt>
                <c:pt idx="4352">
                  <c:v>4.40207220184654</c:v>
                </c:pt>
                <c:pt idx="4353">
                  <c:v>4.40348189412025</c:v>
                </c:pt>
                <c:pt idx="4354">
                  <c:v>4.40489155436853</c:v>
                </c:pt>
                <c:pt idx="4355">
                  <c:v>4.40630118248804</c:v>
                </c:pt>
                <c:pt idx="4356">
                  <c:v>4.407710778375469</c:v>
                </c:pt>
                <c:pt idx="4357">
                  <c:v>4.40912034192756</c:v>
                </c:pt>
                <c:pt idx="4358">
                  <c:v>4.41052987304108</c:v>
                </c:pt>
                <c:pt idx="4359">
                  <c:v>4.41193937161285</c:v>
                </c:pt>
                <c:pt idx="4360">
                  <c:v>4.41334883753972</c:v>
                </c:pt>
                <c:pt idx="4361">
                  <c:v>4.414758270718569</c:v>
                </c:pt>
                <c:pt idx="4362">
                  <c:v>4.41616767104632</c:v>
                </c:pt>
                <c:pt idx="4363">
                  <c:v>4.417577038419959</c:v>
                </c:pt>
                <c:pt idx="4364">
                  <c:v>4.418986372736469</c:v>
                </c:pt>
                <c:pt idx="4365">
                  <c:v>4.4203956738929</c:v>
                </c:pt>
                <c:pt idx="4366">
                  <c:v>4.421804941786319</c:v>
                </c:pt>
                <c:pt idx="4367">
                  <c:v>4.42321417631387</c:v>
                </c:pt>
                <c:pt idx="4368">
                  <c:v>4.42462337737268</c:v>
                </c:pt>
                <c:pt idx="4369">
                  <c:v>4.42603254485996</c:v>
                </c:pt>
                <c:pt idx="4370">
                  <c:v>4.427441678672939</c:v>
                </c:pt>
                <c:pt idx="4371">
                  <c:v>4.428850778708879</c:v>
                </c:pt>
                <c:pt idx="4372">
                  <c:v>4.4302598448651</c:v>
                </c:pt>
                <c:pt idx="4373">
                  <c:v>4.43166887703894</c:v>
                </c:pt>
                <c:pt idx="4374">
                  <c:v>4.43307787512779</c:v>
                </c:pt>
                <c:pt idx="4375">
                  <c:v>4.434486839029069</c:v>
                </c:pt>
                <c:pt idx="4376">
                  <c:v>4.43589576864024</c:v>
                </c:pt>
                <c:pt idx="4377">
                  <c:v>4.4373046638588</c:v>
                </c:pt>
                <c:pt idx="4378">
                  <c:v>4.43871352458229</c:v>
                </c:pt>
                <c:pt idx="4379">
                  <c:v>4.44012235070828</c:v>
                </c:pt>
                <c:pt idx="4380">
                  <c:v>4.44153114213438</c:v>
                </c:pt>
                <c:pt idx="4381">
                  <c:v>4.442939898758259</c:v>
                </c:pt>
                <c:pt idx="4382">
                  <c:v>4.44434862047759</c:v>
                </c:pt>
                <c:pt idx="4383">
                  <c:v>4.44575730719011</c:v>
                </c:pt>
                <c:pt idx="4384">
                  <c:v>4.44716595879358</c:v>
                </c:pt>
                <c:pt idx="4385">
                  <c:v>4.448574575185809</c:v>
                </c:pt>
                <c:pt idx="4386">
                  <c:v>4.44998315626464</c:v>
                </c:pt>
                <c:pt idx="4387">
                  <c:v>4.45139170192794</c:v>
                </c:pt>
                <c:pt idx="4388">
                  <c:v>4.45280021207364</c:v>
                </c:pt>
                <c:pt idx="4389">
                  <c:v>4.4542086865997</c:v>
                </c:pt>
                <c:pt idx="4390">
                  <c:v>4.4556171254041</c:v>
                </c:pt>
                <c:pt idx="4391">
                  <c:v>4.45702552838488</c:v>
                </c:pt>
                <c:pt idx="4392">
                  <c:v>4.45843389544012</c:v>
                </c:pt>
                <c:pt idx="4393">
                  <c:v>4.45984222646792</c:v>
                </c:pt>
                <c:pt idx="4394">
                  <c:v>4.46125052136642</c:v>
                </c:pt>
                <c:pt idx="4395">
                  <c:v>4.46265878003382</c:v>
                </c:pt>
                <c:pt idx="4396">
                  <c:v>4.46406700236833</c:v>
                </c:pt>
                <c:pt idx="4397">
                  <c:v>4.46547518826822</c:v>
                </c:pt>
                <c:pt idx="4398">
                  <c:v>4.466883337631789</c:v>
                </c:pt>
                <c:pt idx="4399">
                  <c:v>4.46829145035736</c:v>
                </c:pt>
                <c:pt idx="4400">
                  <c:v>4.46969952634333</c:v>
                </c:pt>
                <c:pt idx="4401">
                  <c:v>4.47110756548809</c:v>
                </c:pt>
                <c:pt idx="4402">
                  <c:v>4.472515567690109</c:v>
                </c:pt>
                <c:pt idx="4403">
                  <c:v>4.47392353284787</c:v>
                </c:pt>
                <c:pt idx="4404">
                  <c:v>4.4753314608599</c:v>
                </c:pt>
                <c:pt idx="4405">
                  <c:v>4.47673935162476</c:v>
                </c:pt>
                <c:pt idx="4406">
                  <c:v>4.47814720504106</c:v>
                </c:pt>
                <c:pt idx="4407">
                  <c:v>4.47955502100744</c:v>
                </c:pt>
                <c:pt idx="4408">
                  <c:v>4.48096279942257</c:v>
                </c:pt>
                <c:pt idx="4409">
                  <c:v>4.48237054018518</c:v>
                </c:pt>
                <c:pt idx="4410">
                  <c:v>4.48377824319402</c:v>
                </c:pt>
                <c:pt idx="4411">
                  <c:v>4.485185908347879</c:v>
                </c:pt>
                <c:pt idx="4412">
                  <c:v>4.4865935355456</c:v>
                </c:pt>
                <c:pt idx="4413">
                  <c:v>4.48800112468604</c:v>
                </c:pt>
                <c:pt idx="4414">
                  <c:v>4.48940867566811</c:v>
                </c:pt>
                <c:pt idx="4415">
                  <c:v>4.49081618839076</c:v>
                </c:pt>
                <c:pt idx="4416">
                  <c:v>4.49222366275297</c:v>
                </c:pt>
                <c:pt idx="4417">
                  <c:v>4.49363109865375</c:v>
                </c:pt>
                <c:pt idx="4418">
                  <c:v>4.49503849599217</c:v>
                </c:pt>
                <c:pt idx="4419">
                  <c:v>4.49644585466733</c:v>
                </c:pt>
                <c:pt idx="4420">
                  <c:v>4.49785317457836</c:v>
                </c:pt>
                <c:pt idx="4421">
                  <c:v>4.49926045562444</c:v>
                </c:pt>
                <c:pt idx="4422">
                  <c:v>4.50066769770476</c:v>
                </c:pt>
                <c:pt idx="4423">
                  <c:v>4.502074900718589</c:v>
                </c:pt>
                <c:pt idx="4424">
                  <c:v>4.503482064565199</c:v>
                </c:pt>
                <c:pt idx="4425">
                  <c:v>4.50488918914393</c:v>
                </c:pt>
                <c:pt idx="4426">
                  <c:v>4.50629627435414</c:v>
                </c:pt>
                <c:pt idx="4427">
                  <c:v>4.507703320095219</c:v>
                </c:pt>
                <c:pt idx="4428">
                  <c:v>4.509110326266609</c:v>
                </c:pt>
                <c:pt idx="4429">
                  <c:v>4.510517292767789</c:v>
                </c:pt>
                <c:pt idx="4430">
                  <c:v>4.511924219498279</c:v>
                </c:pt>
                <c:pt idx="4431">
                  <c:v>4.51333110635762</c:v>
                </c:pt>
                <c:pt idx="4432">
                  <c:v>4.514737953245398</c:v>
                </c:pt>
                <c:pt idx="4433">
                  <c:v>4.516144760061259</c:v>
                </c:pt>
                <c:pt idx="4434">
                  <c:v>4.517551526704859</c:v>
                </c:pt>
                <c:pt idx="4435">
                  <c:v>4.518958253075889</c:v>
                </c:pt>
                <c:pt idx="4436">
                  <c:v>4.52036493907411</c:v>
                </c:pt>
                <c:pt idx="4437">
                  <c:v>4.52177158459929</c:v>
                </c:pt>
                <c:pt idx="4438">
                  <c:v>4.52317818955124</c:v>
                </c:pt>
                <c:pt idx="4439">
                  <c:v>4.524584753829829</c:v>
                </c:pt>
                <c:pt idx="4440">
                  <c:v>4.525991277334938</c:v>
                </c:pt>
                <c:pt idx="4441">
                  <c:v>4.527397759966509</c:v>
                </c:pt>
                <c:pt idx="4442">
                  <c:v>4.528804201624499</c:v>
                </c:pt>
                <c:pt idx="4443">
                  <c:v>4.53021060220892</c:v>
                </c:pt>
                <c:pt idx="4444">
                  <c:v>4.53161696161981</c:v>
                </c:pt>
                <c:pt idx="4445">
                  <c:v>4.533023279757249</c:v>
                </c:pt>
                <c:pt idx="4446">
                  <c:v>4.53442955652137</c:v>
                </c:pt>
                <c:pt idx="4447">
                  <c:v>4.53583579181232</c:v>
                </c:pt>
                <c:pt idx="4448">
                  <c:v>4.53724198553029</c:v>
                </c:pt>
                <c:pt idx="4449">
                  <c:v>4.53864813757553</c:v>
                </c:pt>
                <c:pt idx="4450">
                  <c:v>4.540054247848288</c:v>
                </c:pt>
                <c:pt idx="4451">
                  <c:v>4.54146031624889</c:v>
                </c:pt>
                <c:pt idx="4452">
                  <c:v>4.54286634267767</c:v>
                </c:pt>
                <c:pt idx="4453">
                  <c:v>4.544272327035019</c:v>
                </c:pt>
                <c:pt idx="4454">
                  <c:v>4.54567826922136</c:v>
                </c:pt>
                <c:pt idx="4455">
                  <c:v>4.547084169137139</c:v>
                </c:pt>
                <c:pt idx="4456">
                  <c:v>4.54849002668288</c:v>
                </c:pt>
                <c:pt idx="4457">
                  <c:v>4.549895841759089</c:v>
                </c:pt>
                <c:pt idx="4458">
                  <c:v>4.55130161426635</c:v>
                </c:pt>
                <c:pt idx="4459">
                  <c:v>4.552707344105279</c:v>
                </c:pt>
                <c:pt idx="4460">
                  <c:v>4.554113031176519</c:v>
                </c:pt>
                <c:pt idx="4461">
                  <c:v>4.555518675380759</c:v>
                </c:pt>
                <c:pt idx="4462">
                  <c:v>4.556924276618719</c:v>
                </c:pt>
                <c:pt idx="4463">
                  <c:v>4.55832983479116</c:v>
                </c:pt>
                <c:pt idx="4464">
                  <c:v>4.559735349798879</c:v>
                </c:pt>
                <c:pt idx="4465">
                  <c:v>4.56114082154273</c:v>
                </c:pt>
                <c:pt idx="4466">
                  <c:v>4.562546249923559</c:v>
                </c:pt>
                <c:pt idx="4467">
                  <c:v>4.563951634842299</c:v>
                </c:pt>
                <c:pt idx="4468">
                  <c:v>4.565356976199888</c:v>
                </c:pt>
                <c:pt idx="4469">
                  <c:v>4.56676227389733</c:v>
                </c:pt>
                <c:pt idx="4470">
                  <c:v>4.568167527835629</c:v>
                </c:pt>
                <c:pt idx="4471">
                  <c:v>4.569572737915859</c:v>
                </c:pt>
                <c:pt idx="4472">
                  <c:v>4.57097790403913</c:v>
                </c:pt>
                <c:pt idx="4473">
                  <c:v>4.572383026106559</c:v>
                </c:pt>
                <c:pt idx="4474">
                  <c:v>4.57378810401934</c:v>
                </c:pt>
                <c:pt idx="4475">
                  <c:v>4.57519313767868</c:v>
                </c:pt>
                <c:pt idx="4476">
                  <c:v>4.57659812698583</c:v>
                </c:pt>
                <c:pt idx="4477">
                  <c:v>4.57800307184207</c:v>
                </c:pt>
                <c:pt idx="4478">
                  <c:v>4.57940797214875</c:v>
                </c:pt>
                <c:pt idx="4479">
                  <c:v>4.580812827807208</c:v>
                </c:pt>
                <c:pt idx="4480">
                  <c:v>4.58221763871886</c:v>
                </c:pt>
                <c:pt idx="4481">
                  <c:v>4.58362240478515</c:v>
                </c:pt>
                <c:pt idx="4482">
                  <c:v>4.58502712590754</c:v>
                </c:pt>
                <c:pt idx="4483">
                  <c:v>4.58643180198756</c:v>
                </c:pt>
                <c:pt idx="4484">
                  <c:v>4.587836432926759</c:v>
                </c:pt>
                <c:pt idx="4485">
                  <c:v>4.58924101862671</c:v>
                </c:pt>
                <c:pt idx="4486">
                  <c:v>4.59064555898907</c:v>
                </c:pt>
                <c:pt idx="4487">
                  <c:v>4.592050053915479</c:v>
                </c:pt>
                <c:pt idx="4488">
                  <c:v>4.593454503307649</c:v>
                </c:pt>
                <c:pt idx="4489">
                  <c:v>4.594858907067319</c:v>
                </c:pt>
                <c:pt idx="4490">
                  <c:v>4.59626326509627</c:v>
                </c:pt>
                <c:pt idx="4491">
                  <c:v>4.597667577296319</c:v>
                </c:pt>
                <c:pt idx="4492">
                  <c:v>4.59907184356932</c:v>
                </c:pt>
                <c:pt idx="4493">
                  <c:v>4.600476063817149</c:v>
                </c:pt>
                <c:pt idx="4494">
                  <c:v>4.601880237941748</c:v>
                </c:pt>
                <c:pt idx="4495">
                  <c:v>4.603284365845089</c:v>
                </c:pt>
                <c:pt idx="4496">
                  <c:v>4.604688447429159</c:v>
                </c:pt>
                <c:pt idx="4497">
                  <c:v>4.60609248259601</c:v>
                </c:pt>
                <c:pt idx="4498">
                  <c:v>4.607496471247709</c:v>
                </c:pt>
                <c:pt idx="4499">
                  <c:v>4.608900413286389</c:v>
                </c:pt>
                <c:pt idx="4500">
                  <c:v>4.610304308614189</c:v>
                </c:pt>
                <c:pt idx="4501">
                  <c:v>4.61170815713331</c:v>
                </c:pt>
                <c:pt idx="4502">
                  <c:v>4.613111958745968</c:v>
                </c:pt>
                <c:pt idx="4503">
                  <c:v>4.614515713354448</c:v>
                </c:pt>
                <c:pt idx="4504">
                  <c:v>4.615919420861039</c:v>
                </c:pt>
                <c:pt idx="4505">
                  <c:v>4.61732308116808</c:v>
                </c:pt>
                <c:pt idx="4506">
                  <c:v>4.61872669417797</c:v>
                </c:pt>
                <c:pt idx="4507">
                  <c:v>4.620130259793099</c:v>
                </c:pt>
                <c:pt idx="4508">
                  <c:v>4.621533777915938</c:v>
                </c:pt>
                <c:pt idx="4509">
                  <c:v>4.622937248448967</c:v>
                </c:pt>
                <c:pt idx="4510">
                  <c:v>4.624340671294729</c:v>
                </c:pt>
                <c:pt idx="4511">
                  <c:v>4.625744046355778</c:v>
                </c:pt>
                <c:pt idx="4512">
                  <c:v>4.627147373534729</c:v>
                </c:pt>
                <c:pt idx="4513">
                  <c:v>4.628550652734209</c:v>
                </c:pt>
                <c:pt idx="4514">
                  <c:v>4.629953883856899</c:v>
                </c:pt>
                <c:pt idx="4515">
                  <c:v>4.631357066805529</c:v>
                </c:pt>
                <c:pt idx="4516">
                  <c:v>4.63276020148284</c:v>
                </c:pt>
                <c:pt idx="4517">
                  <c:v>4.63416328779163</c:v>
                </c:pt>
                <c:pt idx="4518">
                  <c:v>4.63556632563472</c:v>
                </c:pt>
                <c:pt idx="4519">
                  <c:v>4.63696931491497</c:v>
                </c:pt>
                <c:pt idx="4520">
                  <c:v>4.63837225553531</c:v>
                </c:pt>
                <c:pt idx="4521">
                  <c:v>4.63977514739865</c:v>
                </c:pt>
                <c:pt idx="4522">
                  <c:v>4.641177990407989</c:v>
                </c:pt>
                <c:pt idx="4523">
                  <c:v>4.64258078446633</c:v>
                </c:pt>
                <c:pt idx="4524">
                  <c:v>4.643983529476729</c:v>
                </c:pt>
                <c:pt idx="4525">
                  <c:v>4.645386225342289</c:v>
                </c:pt>
                <c:pt idx="4526">
                  <c:v>4.646788871966119</c:v>
                </c:pt>
                <c:pt idx="4527">
                  <c:v>4.648191469251399</c:v>
                </c:pt>
                <c:pt idx="4528">
                  <c:v>4.649594017101319</c:v>
                </c:pt>
                <c:pt idx="4529">
                  <c:v>4.65099651541913</c:v>
                </c:pt>
                <c:pt idx="4530">
                  <c:v>4.65239896410811</c:v>
                </c:pt>
                <c:pt idx="4531">
                  <c:v>4.65380136307156</c:v>
                </c:pt>
                <c:pt idx="4532">
                  <c:v>4.65520371221284</c:v>
                </c:pt>
                <c:pt idx="4533">
                  <c:v>4.656606011435349</c:v>
                </c:pt>
                <c:pt idx="4534">
                  <c:v>4.658008260642499</c:v>
                </c:pt>
                <c:pt idx="4535">
                  <c:v>4.659410459737759</c:v>
                </c:pt>
                <c:pt idx="4536">
                  <c:v>4.660812608624639</c:v>
                </c:pt>
                <c:pt idx="4537">
                  <c:v>4.662214707206669</c:v>
                </c:pt>
                <c:pt idx="4538">
                  <c:v>4.663616755387419</c:v>
                </c:pt>
                <c:pt idx="4539">
                  <c:v>4.665018753070519</c:v>
                </c:pt>
                <c:pt idx="4540">
                  <c:v>4.66642070015961</c:v>
                </c:pt>
                <c:pt idx="4541">
                  <c:v>4.667822596558389</c:v>
                </c:pt>
                <c:pt idx="4542">
                  <c:v>4.66922444217057</c:v>
                </c:pt>
                <c:pt idx="4543">
                  <c:v>4.670626236899919</c:v>
                </c:pt>
                <c:pt idx="4544">
                  <c:v>4.67202798065024</c:v>
                </c:pt>
                <c:pt idx="4545">
                  <c:v>4.67342967332538</c:v>
                </c:pt>
                <c:pt idx="4546">
                  <c:v>4.674831314829189</c:v>
                </c:pt>
                <c:pt idx="4547">
                  <c:v>4.6762329050656</c:v>
                </c:pt>
                <c:pt idx="4548">
                  <c:v>4.677634443938549</c:v>
                </c:pt>
                <c:pt idx="4549">
                  <c:v>4.67903593135204</c:v>
                </c:pt>
                <c:pt idx="4550">
                  <c:v>4.680437367210079</c:v>
                </c:pt>
                <c:pt idx="4551">
                  <c:v>4.681838751416739</c:v>
                </c:pt>
                <c:pt idx="4552">
                  <c:v>4.68324008387612</c:v>
                </c:pt>
                <c:pt idx="4553">
                  <c:v>4.68464136449235</c:v>
                </c:pt>
                <c:pt idx="4554">
                  <c:v>4.6860425931696</c:v>
                </c:pt>
                <c:pt idx="4555">
                  <c:v>4.68744376981209</c:v>
                </c:pt>
                <c:pt idx="4556">
                  <c:v>4.68884489432406</c:v>
                </c:pt>
                <c:pt idx="4557">
                  <c:v>4.690245966609799</c:v>
                </c:pt>
                <c:pt idx="4558">
                  <c:v>4.69164698657364</c:v>
                </c:pt>
                <c:pt idx="4559">
                  <c:v>4.693047954119919</c:v>
                </c:pt>
                <c:pt idx="4560">
                  <c:v>4.694448869153048</c:v>
                </c:pt>
                <c:pt idx="4561">
                  <c:v>4.695849731577459</c:v>
                </c:pt>
                <c:pt idx="4562">
                  <c:v>4.697250541297619</c:v>
                </c:pt>
                <c:pt idx="4563">
                  <c:v>4.698651298218039</c:v>
                </c:pt>
                <c:pt idx="4564">
                  <c:v>4.70005200224327</c:v>
                </c:pt>
                <c:pt idx="4565">
                  <c:v>4.70145265327788</c:v>
                </c:pt>
                <c:pt idx="4566">
                  <c:v>4.702853251226509</c:v>
                </c:pt>
                <c:pt idx="4567">
                  <c:v>4.7042537959938</c:v>
                </c:pt>
                <c:pt idx="4568">
                  <c:v>4.70565428748445</c:v>
                </c:pt>
                <c:pt idx="4569">
                  <c:v>4.7070547256032</c:v>
                </c:pt>
                <c:pt idx="4570">
                  <c:v>4.7084551102548</c:v>
                </c:pt>
                <c:pt idx="4571">
                  <c:v>4.70985544134407</c:v>
                </c:pt>
                <c:pt idx="4572">
                  <c:v>4.71125571877585</c:v>
                </c:pt>
                <c:pt idx="4573">
                  <c:v>4.712655942455029</c:v>
                </c:pt>
                <c:pt idx="4574">
                  <c:v>4.714056112286509</c:v>
                </c:pt>
                <c:pt idx="4575">
                  <c:v>4.715456228175248</c:v>
                </c:pt>
                <c:pt idx="4576">
                  <c:v>4.716856290026239</c:v>
                </c:pt>
                <c:pt idx="4577">
                  <c:v>4.71825629774452</c:v>
                </c:pt>
                <c:pt idx="4578">
                  <c:v>4.71965625123515</c:v>
                </c:pt>
                <c:pt idx="4579">
                  <c:v>4.72105615040323</c:v>
                </c:pt>
                <c:pt idx="4580">
                  <c:v>4.722455995153909</c:v>
                </c:pt>
                <c:pt idx="4581">
                  <c:v>4.72385578539235</c:v>
                </c:pt>
                <c:pt idx="4582">
                  <c:v>4.725255521023779</c:v>
                </c:pt>
                <c:pt idx="4583">
                  <c:v>4.72665520195344</c:v>
                </c:pt>
                <c:pt idx="4584">
                  <c:v>4.728054828086638</c:v>
                </c:pt>
                <c:pt idx="4585">
                  <c:v>4.72945439932868</c:v>
                </c:pt>
                <c:pt idx="4586">
                  <c:v>4.73085391558494</c:v>
                </c:pt>
                <c:pt idx="4587">
                  <c:v>4.73225337676081</c:v>
                </c:pt>
                <c:pt idx="4588">
                  <c:v>4.73365278276173</c:v>
                </c:pt>
                <c:pt idx="4589">
                  <c:v>4.73505213349318</c:v>
                </c:pt>
                <c:pt idx="4590">
                  <c:v>4.73645142886067</c:v>
                </c:pt>
                <c:pt idx="4591">
                  <c:v>4.737850668769739</c:v>
                </c:pt>
                <c:pt idx="4592">
                  <c:v>4.73924985312599</c:v>
                </c:pt>
                <c:pt idx="4593">
                  <c:v>4.74064898183503</c:v>
                </c:pt>
                <c:pt idx="4594">
                  <c:v>4.74204805480253</c:v>
                </c:pt>
                <c:pt idx="4595">
                  <c:v>4.74344707193417</c:v>
                </c:pt>
                <c:pt idx="4596">
                  <c:v>4.744846033135699</c:v>
                </c:pt>
                <c:pt idx="4597">
                  <c:v>4.74624493831289</c:v>
                </c:pt>
                <c:pt idx="4598">
                  <c:v>4.74764378737154</c:v>
                </c:pt>
                <c:pt idx="4599">
                  <c:v>4.74904258021749</c:v>
                </c:pt>
                <c:pt idx="4600">
                  <c:v>4.75044131675664</c:v>
                </c:pt>
                <c:pt idx="4601">
                  <c:v>4.7518399968949</c:v>
                </c:pt>
                <c:pt idx="4602">
                  <c:v>4.75323862053822</c:v>
                </c:pt>
                <c:pt idx="4603">
                  <c:v>4.7546371875926</c:v>
                </c:pt>
                <c:pt idx="4604">
                  <c:v>4.75603569796407</c:v>
                </c:pt>
                <c:pt idx="4605">
                  <c:v>4.757434151558699</c:v>
                </c:pt>
                <c:pt idx="4606">
                  <c:v>4.758832548282589</c:v>
                </c:pt>
                <c:pt idx="4607">
                  <c:v>4.76023088804187</c:v>
                </c:pt>
                <c:pt idx="4608">
                  <c:v>4.76162917074274</c:v>
                </c:pt>
                <c:pt idx="4609">
                  <c:v>4.7630273962914</c:v>
                </c:pt>
                <c:pt idx="4610">
                  <c:v>4.764425564594099</c:v>
                </c:pt>
                <c:pt idx="4611">
                  <c:v>4.76582367555714</c:v>
                </c:pt>
                <c:pt idx="4612">
                  <c:v>4.76722172908684</c:v>
                </c:pt>
                <c:pt idx="4613">
                  <c:v>4.76861972508956</c:v>
                </c:pt>
                <c:pt idx="4614">
                  <c:v>4.77001766347171</c:v>
                </c:pt>
                <c:pt idx="4615">
                  <c:v>4.77141554413972</c:v>
                </c:pt>
                <c:pt idx="4616">
                  <c:v>4.772813367000059</c:v>
                </c:pt>
                <c:pt idx="4617">
                  <c:v>4.77421113195925</c:v>
                </c:pt>
                <c:pt idx="4618">
                  <c:v>4.77560883892382</c:v>
                </c:pt>
                <c:pt idx="4619">
                  <c:v>4.77700648780038</c:v>
                </c:pt>
                <c:pt idx="4620">
                  <c:v>4.778404078495539</c:v>
                </c:pt>
                <c:pt idx="4621">
                  <c:v>4.77980161091595</c:v>
                </c:pt>
                <c:pt idx="4622">
                  <c:v>4.78119908496831</c:v>
                </c:pt>
                <c:pt idx="4623">
                  <c:v>4.78259650055936</c:v>
                </c:pt>
                <c:pt idx="4624">
                  <c:v>4.78399385759587</c:v>
                </c:pt>
                <c:pt idx="4625">
                  <c:v>4.78539115598463</c:v>
                </c:pt>
                <c:pt idx="4626">
                  <c:v>4.7867883956325</c:v>
                </c:pt>
                <c:pt idx="4627">
                  <c:v>4.788185576446348</c:v>
                </c:pt>
                <c:pt idx="4628">
                  <c:v>4.78958269833309</c:v>
                </c:pt>
                <c:pt idx="4629">
                  <c:v>4.7909797611997</c:v>
                </c:pt>
                <c:pt idx="4630">
                  <c:v>4.79237676495314</c:v>
                </c:pt>
                <c:pt idx="4631">
                  <c:v>4.79377370950046</c:v>
                </c:pt>
                <c:pt idx="4632">
                  <c:v>4.79517059474872</c:v>
                </c:pt>
                <c:pt idx="4633">
                  <c:v>4.79656742060501</c:v>
                </c:pt>
                <c:pt idx="4634">
                  <c:v>4.797964186976469</c:v>
                </c:pt>
                <c:pt idx="4635">
                  <c:v>4.79936089377029</c:v>
                </c:pt>
                <c:pt idx="4636">
                  <c:v>4.80075754089366</c:v>
                </c:pt>
                <c:pt idx="4637">
                  <c:v>4.802154128253849</c:v>
                </c:pt>
                <c:pt idx="4638">
                  <c:v>4.80355065575813</c:v>
                </c:pt>
                <c:pt idx="4639">
                  <c:v>4.80494712331383</c:v>
                </c:pt>
                <c:pt idx="4640">
                  <c:v>4.8063435308283</c:v>
                </c:pt>
                <c:pt idx="4641">
                  <c:v>4.807739878208948</c:v>
                </c:pt>
                <c:pt idx="4642">
                  <c:v>4.8091361653632</c:v>
                </c:pt>
                <c:pt idx="4643">
                  <c:v>4.81053239219853</c:v>
                </c:pt>
                <c:pt idx="4644">
                  <c:v>4.811928558622439</c:v>
                </c:pt>
                <c:pt idx="4645">
                  <c:v>4.81332466454247</c:v>
                </c:pt>
                <c:pt idx="4646">
                  <c:v>4.814720709866209</c:v>
                </c:pt>
                <c:pt idx="4647">
                  <c:v>4.81611669450126</c:v>
                </c:pt>
                <c:pt idx="4648">
                  <c:v>4.817512618355288</c:v>
                </c:pt>
                <c:pt idx="4649">
                  <c:v>4.818908481335979</c:v>
                </c:pt>
                <c:pt idx="4650">
                  <c:v>4.82030428335107</c:v>
                </c:pt>
                <c:pt idx="4651">
                  <c:v>4.8217000243083</c:v>
                </c:pt>
                <c:pt idx="4652">
                  <c:v>4.823095704115499</c:v>
                </c:pt>
                <c:pt idx="4653">
                  <c:v>4.824491322680479</c:v>
                </c:pt>
                <c:pt idx="4654">
                  <c:v>4.825886879911138</c:v>
                </c:pt>
                <c:pt idx="4655">
                  <c:v>4.827282375715369</c:v>
                </c:pt>
                <c:pt idx="4656">
                  <c:v>4.82867781000112</c:v>
                </c:pt>
                <c:pt idx="4657">
                  <c:v>4.83007318267639</c:v>
                </c:pt>
                <c:pt idx="4658">
                  <c:v>4.83146849364918</c:v>
                </c:pt>
                <c:pt idx="4659">
                  <c:v>4.83286374282756</c:v>
                </c:pt>
                <c:pt idx="4660">
                  <c:v>4.83425893011963</c:v>
                </c:pt>
                <c:pt idx="4661">
                  <c:v>4.8356540554335</c:v>
                </c:pt>
                <c:pt idx="4662">
                  <c:v>4.83704911867736</c:v>
                </c:pt>
                <c:pt idx="4663">
                  <c:v>4.838444119759409</c:v>
                </c:pt>
                <c:pt idx="4664">
                  <c:v>4.83983905858788</c:v>
                </c:pt>
                <c:pt idx="4665">
                  <c:v>4.84123393507106</c:v>
                </c:pt>
                <c:pt idx="4666">
                  <c:v>4.842628749117249</c:v>
                </c:pt>
                <c:pt idx="4667">
                  <c:v>4.84402350063482</c:v>
                </c:pt>
                <c:pt idx="4668">
                  <c:v>4.84541818953215</c:v>
                </c:pt>
                <c:pt idx="4669">
                  <c:v>4.84681281571766</c:v>
                </c:pt>
                <c:pt idx="4670">
                  <c:v>4.84820737909982</c:v>
                </c:pt>
                <c:pt idx="4671">
                  <c:v>4.84960187958712</c:v>
                </c:pt>
                <c:pt idx="4672">
                  <c:v>4.850996317088099</c:v>
                </c:pt>
                <c:pt idx="4673">
                  <c:v>4.85239069151133</c:v>
                </c:pt>
                <c:pt idx="4674">
                  <c:v>4.853785002765409</c:v>
                </c:pt>
                <c:pt idx="4675">
                  <c:v>4.855179250758998</c:v>
                </c:pt>
                <c:pt idx="4676">
                  <c:v>4.85657343540077</c:v>
                </c:pt>
                <c:pt idx="4677">
                  <c:v>4.857967556599438</c:v>
                </c:pt>
                <c:pt idx="4678">
                  <c:v>4.85936161426377</c:v>
                </c:pt>
                <c:pt idx="4679">
                  <c:v>4.860755608302539</c:v>
                </c:pt>
                <c:pt idx="4680">
                  <c:v>4.862149538624589</c:v>
                </c:pt>
                <c:pt idx="4681">
                  <c:v>4.86354340513878</c:v>
                </c:pt>
                <c:pt idx="4682">
                  <c:v>4.864937207754008</c:v>
                </c:pt>
                <c:pt idx="4683">
                  <c:v>4.866330946379208</c:v>
                </c:pt>
                <c:pt idx="4684">
                  <c:v>4.867724620923369</c:v>
                </c:pt>
                <c:pt idx="4685">
                  <c:v>4.869118231295488</c:v>
                </c:pt>
                <c:pt idx="4686">
                  <c:v>4.87051177740462</c:v>
                </c:pt>
                <c:pt idx="4687">
                  <c:v>4.871905259159839</c:v>
                </c:pt>
                <c:pt idx="4688">
                  <c:v>4.87329867647028</c:v>
                </c:pt>
                <c:pt idx="4689">
                  <c:v>4.874692029245089</c:v>
                </c:pt>
                <c:pt idx="4690">
                  <c:v>4.876085317393469</c:v>
                </c:pt>
                <c:pt idx="4691">
                  <c:v>4.87747854082464</c:v>
                </c:pt>
                <c:pt idx="4692">
                  <c:v>4.87887169944788</c:v>
                </c:pt>
                <c:pt idx="4693">
                  <c:v>4.88026479317248</c:v>
                </c:pt>
                <c:pt idx="4694">
                  <c:v>4.88165782190778</c:v>
                </c:pt>
                <c:pt idx="4695">
                  <c:v>4.88305078556317</c:v>
                </c:pt>
                <c:pt idx="4696">
                  <c:v>4.88444368404805</c:v>
                </c:pt>
                <c:pt idx="4697">
                  <c:v>4.885836517271879</c:v>
                </c:pt>
                <c:pt idx="4698">
                  <c:v>4.88722928514414</c:v>
                </c:pt>
                <c:pt idx="4699">
                  <c:v>4.88862198757435</c:v>
                </c:pt>
                <c:pt idx="4700">
                  <c:v>4.890014624472069</c:v>
                </c:pt>
                <c:pt idx="4701">
                  <c:v>4.8914071957469</c:v>
                </c:pt>
                <c:pt idx="4702">
                  <c:v>4.89279970130847</c:v>
                </c:pt>
                <c:pt idx="4703">
                  <c:v>4.894192141066439</c:v>
                </c:pt>
                <c:pt idx="4704">
                  <c:v>4.895584514930529</c:v>
                </c:pt>
                <c:pt idx="4705">
                  <c:v>4.896976822810479</c:v>
                </c:pt>
                <c:pt idx="4706">
                  <c:v>4.89836906461606</c:v>
                </c:pt>
                <c:pt idx="4707">
                  <c:v>4.89976124025708</c:v>
                </c:pt>
                <c:pt idx="4708">
                  <c:v>4.9011533496434</c:v>
                </c:pt>
                <c:pt idx="4709">
                  <c:v>4.90254539268491</c:v>
                </c:pt>
                <c:pt idx="4710">
                  <c:v>4.90393736929153</c:v>
                </c:pt>
                <c:pt idx="4711">
                  <c:v>4.90532927937322</c:v>
                </c:pt>
                <c:pt idx="4712">
                  <c:v>4.90672112283997</c:v>
                </c:pt>
                <c:pt idx="4713">
                  <c:v>4.90811289960182</c:v>
                </c:pt>
                <c:pt idx="4714">
                  <c:v>4.90950460956884</c:v>
                </c:pt>
                <c:pt idx="4715">
                  <c:v>4.91089625265114</c:v>
                </c:pt>
                <c:pt idx="4716">
                  <c:v>4.912287828758859</c:v>
                </c:pt>
                <c:pt idx="4717">
                  <c:v>4.91367933780217</c:v>
                </c:pt>
                <c:pt idx="4718">
                  <c:v>4.915070779691289</c:v>
                </c:pt>
                <c:pt idx="4719">
                  <c:v>4.91646215433648</c:v>
                </c:pt>
                <c:pt idx="4720">
                  <c:v>4.91785346164802</c:v>
                </c:pt>
                <c:pt idx="4721">
                  <c:v>4.91924470153624</c:v>
                </c:pt>
                <c:pt idx="4722">
                  <c:v>4.920635873911489</c:v>
                </c:pt>
                <c:pt idx="4723">
                  <c:v>4.92202697868418</c:v>
                </c:pt>
                <c:pt idx="4724">
                  <c:v>4.92341801576474</c:v>
                </c:pt>
                <c:pt idx="4725">
                  <c:v>4.92480898506364</c:v>
                </c:pt>
                <c:pt idx="4726">
                  <c:v>4.92619988649138</c:v>
                </c:pt>
                <c:pt idx="4727">
                  <c:v>4.927590719958509</c:v>
                </c:pt>
                <c:pt idx="4728">
                  <c:v>4.92898148537561</c:v>
                </c:pt>
                <c:pt idx="4729">
                  <c:v>4.93037218265329</c:v>
                </c:pt>
                <c:pt idx="4730">
                  <c:v>4.9317628117022</c:v>
                </c:pt>
                <c:pt idx="4731">
                  <c:v>4.93315337243304</c:v>
                </c:pt>
                <c:pt idx="4732">
                  <c:v>4.93454386475653</c:v>
                </c:pt>
                <c:pt idx="4733">
                  <c:v>4.93593428858343</c:v>
                </c:pt>
                <c:pt idx="4734">
                  <c:v>4.93732464382453</c:v>
                </c:pt>
                <c:pt idx="4735">
                  <c:v>4.93871493039067</c:v>
                </c:pt>
                <c:pt idx="4736">
                  <c:v>4.94010514819272</c:v>
                </c:pt>
                <c:pt idx="4737">
                  <c:v>4.94149529714159</c:v>
                </c:pt>
                <c:pt idx="4738">
                  <c:v>4.942885377148218</c:v>
                </c:pt>
                <c:pt idx="4739">
                  <c:v>4.94427538812359</c:v>
                </c:pt>
                <c:pt idx="4740">
                  <c:v>4.9456653299787</c:v>
                </c:pt>
                <c:pt idx="4741">
                  <c:v>4.94705520262463</c:v>
                </c:pt>
                <c:pt idx="4742">
                  <c:v>4.94844500597244</c:v>
                </c:pt>
                <c:pt idx="4743">
                  <c:v>4.94983473993327</c:v>
                </c:pt>
                <c:pt idx="4744">
                  <c:v>4.95122440441828</c:v>
                </c:pt>
                <c:pt idx="4745">
                  <c:v>4.95261399933866</c:v>
                </c:pt>
                <c:pt idx="4746">
                  <c:v>4.95400352460565</c:v>
                </c:pt>
                <c:pt idx="4747">
                  <c:v>4.95539298013051</c:v>
                </c:pt>
                <c:pt idx="4748">
                  <c:v>4.95678236582455</c:v>
                </c:pt>
                <c:pt idx="4749">
                  <c:v>4.95817168159912</c:v>
                </c:pt>
                <c:pt idx="4750">
                  <c:v>4.959560927365589</c:v>
                </c:pt>
                <c:pt idx="4751">
                  <c:v>4.96095010303537</c:v>
                </c:pt>
                <c:pt idx="4752">
                  <c:v>4.962339208519909</c:v>
                </c:pt>
                <c:pt idx="4753">
                  <c:v>4.96372824373071</c:v>
                </c:pt>
                <c:pt idx="4754">
                  <c:v>4.965117208579278</c:v>
                </c:pt>
                <c:pt idx="4755">
                  <c:v>4.96650610297719</c:v>
                </c:pt>
                <c:pt idx="4756">
                  <c:v>4.967894926836018</c:v>
                </c:pt>
                <c:pt idx="4757">
                  <c:v>4.96928368006742</c:v>
                </c:pt>
                <c:pt idx="4758">
                  <c:v>4.97067236258304</c:v>
                </c:pt>
                <c:pt idx="4759">
                  <c:v>4.9720609742946</c:v>
                </c:pt>
                <c:pt idx="4760">
                  <c:v>4.97344951511382</c:v>
                </c:pt>
                <c:pt idx="4761">
                  <c:v>4.9748379849525</c:v>
                </c:pt>
                <c:pt idx="4762">
                  <c:v>4.97622638372244</c:v>
                </c:pt>
                <c:pt idx="4763">
                  <c:v>4.977614711335489</c:v>
                </c:pt>
                <c:pt idx="4764">
                  <c:v>4.97900296770353</c:v>
                </c:pt>
                <c:pt idx="4765">
                  <c:v>4.98039115273848</c:v>
                </c:pt>
                <c:pt idx="4766">
                  <c:v>4.98177926635231</c:v>
                </c:pt>
                <c:pt idx="4767">
                  <c:v>4.98316730845701</c:v>
                </c:pt>
                <c:pt idx="4768">
                  <c:v>4.984555278964599</c:v>
                </c:pt>
                <c:pt idx="4769">
                  <c:v>4.98594317778715</c:v>
                </c:pt>
                <c:pt idx="4770">
                  <c:v>4.98733100483677</c:v>
                </c:pt>
                <c:pt idx="4771">
                  <c:v>4.98871876002559</c:v>
                </c:pt>
                <c:pt idx="4772">
                  <c:v>4.99010644326578</c:v>
                </c:pt>
                <c:pt idx="4773">
                  <c:v>4.99149405446956</c:v>
                </c:pt>
                <c:pt idx="4774">
                  <c:v>4.99288159354916</c:v>
                </c:pt>
                <c:pt idx="4775">
                  <c:v>4.99426906041689</c:v>
                </c:pt>
                <c:pt idx="4776">
                  <c:v>4.99565645498504</c:v>
                </c:pt>
                <c:pt idx="4777">
                  <c:v>4.997043777165979</c:v>
                </c:pt>
                <c:pt idx="4778">
                  <c:v>4.9984310268721</c:v>
                </c:pt>
                <c:pt idx="4779">
                  <c:v>4.99981820401583</c:v>
                </c:pt>
                <c:pt idx="4780">
                  <c:v>5.00120530850962</c:v>
                </c:pt>
                <c:pt idx="4781">
                  <c:v>5.002592340265979</c:v>
                </c:pt>
                <c:pt idx="4782">
                  <c:v>5.003979299197439</c:v>
                </c:pt>
                <c:pt idx="4783">
                  <c:v>5.00536618521657</c:v>
                </c:pt>
                <c:pt idx="4784">
                  <c:v>5.00675299823598</c:v>
                </c:pt>
                <c:pt idx="4785">
                  <c:v>5.00813973816832</c:v>
                </c:pt>
                <c:pt idx="4786">
                  <c:v>5.00952640492626</c:v>
                </c:pt>
                <c:pt idx="4787">
                  <c:v>5.010912998422509</c:v>
                </c:pt>
                <c:pt idx="4788">
                  <c:v>5.01229951856984</c:v>
                </c:pt>
                <c:pt idx="4789">
                  <c:v>5.01368596528102</c:v>
                </c:pt>
                <c:pt idx="4790">
                  <c:v>5.01507233846888</c:v>
                </c:pt>
                <c:pt idx="4791">
                  <c:v>5.016458638046289</c:v>
                </c:pt>
                <c:pt idx="4792">
                  <c:v>5.017844863926119</c:v>
                </c:pt>
                <c:pt idx="4793">
                  <c:v>5.01923101602133</c:v>
                </c:pt>
                <c:pt idx="4794">
                  <c:v>5.02061709424487</c:v>
                </c:pt>
                <c:pt idx="4795">
                  <c:v>5.022003098509749</c:v>
                </c:pt>
                <c:pt idx="4796">
                  <c:v>5.023389028729</c:v>
                </c:pt>
                <c:pt idx="4797">
                  <c:v>5.024774884815709</c:v>
                </c:pt>
                <c:pt idx="4798">
                  <c:v>5.026160666682979</c:v>
                </c:pt>
                <c:pt idx="4799">
                  <c:v>5.027546374243969</c:v>
                </c:pt>
                <c:pt idx="4800">
                  <c:v>5.028932007411849</c:v>
                </c:pt>
                <c:pt idx="4801">
                  <c:v>5.030317566099849</c:v>
                </c:pt>
                <c:pt idx="4802">
                  <c:v>5.03170305022122</c:v>
                </c:pt>
                <c:pt idx="4803">
                  <c:v>5.03308845968925</c:v>
                </c:pt>
                <c:pt idx="4804">
                  <c:v>5.03447379441728</c:v>
                </c:pt>
                <c:pt idx="4805">
                  <c:v>5.03585905431865</c:v>
                </c:pt>
                <c:pt idx="4806">
                  <c:v>5.037244239306779</c:v>
                </c:pt>
                <c:pt idx="4807">
                  <c:v>5.03862934929509</c:v>
                </c:pt>
                <c:pt idx="4808">
                  <c:v>5.04001438419707</c:v>
                </c:pt>
                <c:pt idx="4809">
                  <c:v>5.04139934392621</c:v>
                </c:pt>
                <c:pt idx="4810">
                  <c:v>5.042784228396059</c:v>
                </c:pt>
                <c:pt idx="4811">
                  <c:v>5.0441690375202</c:v>
                </c:pt>
                <c:pt idx="4812">
                  <c:v>5.04555377121225</c:v>
                </c:pt>
                <c:pt idx="4813">
                  <c:v>5.046938429385849</c:v>
                </c:pt>
                <c:pt idx="4814">
                  <c:v>5.04832301195469</c:v>
                </c:pt>
                <c:pt idx="4815">
                  <c:v>5.04970751883249</c:v>
                </c:pt>
                <c:pt idx="4816">
                  <c:v>5.05109194993301</c:v>
                </c:pt>
                <c:pt idx="4817">
                  <c:v>5.05247630517005</c:v>
                </c:pt>
                <c:pt idx="4818">
                  <c:v>5.05386058445744</c:v>
                </c:pt>
                <c:pt idx="4819">
                  <c:v>5.05524478770904</c:v>
                </c:pt>
                <c:pt idx="4820">
                  <c:v>5.05662891483876</c:v>
                </c:pt>
                <c:pt idx="4821">
                  <c:v>5.05801296576053</c:v>
                </c:pt>
                <c:pt idx="4822">
                  <c:v>5.05939694038833</c:v>
                </c:pt>
                <c:pt idx="4823">
                  <c:v>5.060780838636158</c:v>
                </c:pt>
                <c:pt idx="4824">
                  <c:v>5.062164660418069</c:v>
                </c:pt>
                <c:pt idx="4825">
                  <c:v>5.06354840564815</c:v>
                </c:pt>
                <c:pt idx="4826">
                  <c:v>5.064932074240509</c:v>
                </c:pt>
                <c:pt idx="4827">
                  <c:v>5.066315666109308</c:v>
                </c:pt>
                <c:pt idx="4828">
                  <c:v>5.06769918116872</c:v>
                </c:pt>
                <c:pt idx="4829">
                  <c:v>5.069082619332979</c:v>
                </c:pt>
                <c:pt idx="4830">
                  <c:v>5.07046598051636</c:v>
                </c:pt>
                <c:pt idx="4831">
                  <c:v>5.07184926463313</c:v>
                </c:pt>
                <c:pt idx="4832">
                  <c:v>5.07323247159764</c:v>
                </c:pt>
                <c:pt idx="4833">
                  <c:v>5.07461560132426</c:v>
                </c:pt>
                <c:pt idx="4834">
                  <c:v>5.07599865372738</c:v>
                </c:pt>
                <c:pt idx="4835">
                  <c:v>5.077381628721449</c:v>
                </c:pt>
                <c:pt idx="4836">
                  <c:v>5.078764526220939</c:v>
                </c:pt>
                <c:pt idx="4837">
                  <c:v>5.08014734614037</c:v>
                </c:pt>
                <c:pt idx="4838">
                  <c:v>5.08153008839428</c:v>
                </c:pt>
                <c:pt idx="4839">
                  <c:v>5.082912752897249</c:v>
                </c:pt>
                <c:pt idx="4840">
                  <c:v>5.0842953395639</c:v>
                </c:pt>
                <c:pt idx="4841">
                  <c:v>5.085677848308889</c:v>
                </c:pt>
                <c:pt idx="4842">
                  <c:v>5.087060279046899</c:v>
                </c:pt>
                <c:pt idx="4843">
                  <c:v>5.08844263169267</c:v>
                </c:pt>
                <c:pt idx="4844">
                  <c:v>5.089824906160949</c:v>
                </c:pt>
                <c:pt idx="4845">
                  <c:v>5.09120710236654</c:v>
                </c:pt>
                <c:pt idx="4846">
                  <c:v>5.092589220224269</c:v>
                </c:pt>
                <c:pt idx="4847">
                  <c:v>5.093971259649009</c:v>
                </c:pt>
                <c:pt idx="4848">
                  <c:v>5.09535322055567</c:v>
                </c:pt>
                <c:pt idx="4849">
                  <c:v>5.09673510285919</c:v>
                </c:pt>
                <c:pt idx="4850">
                  <c:v>5.098116906474529</c:v>
                </c:pt>
                <c:pt idx="4851">
                  <c:v>5.09949863131673</c:v>
                </c:pt>
                <c:pt idx="4852">
                  <c:v>5.100880277300808</c:v>
                </c:pt>
                <c:pt idx="4853">
                  <c:v>5.10226184434186</c:v>
                </c:pt>
                <c:pt idx="4854">
                  <c:v>5.10364333235501</c:v>
                </c:pt>
                <c:pt idx="4855">
                  <c:v>5.105024741255399</c:v>
                </c:pt>
                <c:pt idx="4856">
                  <c:v>5.106406070958229</c:v>
                </c:pt>
                <c:pt idx="4857">
                  <c:v>5.107787321378719</c:v>
                </c:pt>
                <c:pt idx="4858">
                  <c:v>5.10916849243214</c:v>
                </c:pt>
                <c:pt idx="4859">
                  <c:v>5.11054958403377</c:v>
                </c:pt>
                <c:pt idx="4860">
                  <c:v>5.111930596098958</c:v>
                </c:pt>
                <c:pt idx="4861">
                  <c:v>5.113311528543059</c:v>
                </c:pt>
                <c:pt idx="4862">
                  <c:v>5.1146923812815</c:v>
                </c:pt>
                <c:pt idx="4863">
                  <c:v>5.11607315422969</c:v>
                </c:pt>
                <c:pt idx="4864">
                  <c:v>5.117453847303129</c:v>
                </c:pt>
                <c:pt idx="4865">
                  <c:v>5.118834460417318</c:v>
                </c:pt>
                <c:pt idx="4866">
                  <c:v>5.120214993487799</c:v>
                </c:pt>
                <c:pt idx="4867">
                  <c:v>5.121595446430159</c:v>
                </c:pt>
                <c:pt idx="4868">
                  <c:v>5.122975819160018</c:v>
                </c:pt>
                <c:pt idx="4869">
                  <c:v>5.12435611159303</c:v>
                </c:pt>
                <c:pt idx="4870">
                  <c:v>5.12573632364488</c:v>
                </c:pt>
                <c:pt idx="4871">
                  <c:v>5.127116455231288</c:v>
                </c:pt>
                <c:pt idx="4872">
                  <c:v>5.128496506268018</c:v>
                </c:pt>
                <c:pt idx="4873">
                  <c:v>5.129876476670869</c:v>
                </c:pt>
                <c:pt idx="4874">
                  <c:v>5.13125636635568</c:v>
                </c:pt>
                <c:pt idx="4875">
                  <c:v>5.1326361752383</c:v>
                </c:pt>
                <c:pt idx="4876">
                  <c:v>5.13401590323463</c:v>
                </c:pt>
                <c:pt idx="4877">
                  <c:v>5.13539555026063</c:v>
                </c:pt>
                <c:pt idx="4878">
                  <c:v>5.13677511623226</c:v>
                </c:pt>
                <c:pt idx="4879">
                  <c:v>5.138154601065519</c:v>
                </c:pt>
                <c:pt idx="4880">
                  <c:v>5.139534004676479</c:v>
                </c:pt>
                <c:pt idx="4881">
                  <c:v>5.140913326981189</c:v>
                </c:pt>
                <c:pt idx="4882">
                  <c:v>5.142292567895788</c:v>
                </c:pt>
                <c:pt idx="4883">
                  <c:v>5.143671727336409</c:v>
                </c:pt>
                <c:pt idx="4884">
                  <c:v>5.145050805219259</c:v>
                </c:pt>
                <c:pt idx="4885">
                  <c:v>5.14642980146055</c:v>
                </c:pt>
                <c:pt idx="4886">
                  <c:v>5.14780871597653</c:v>
                </c:pt>
                <c:pt idx="4887">
                  <c:v>5.149187548683509</c:v>
                </c:pt>
                <c:pt idx="4888">
                  <c:v>5.150566299497809</c:v>
                </c:pt>
                <c:pt idx="4889">
                  <c:v>5.151944968335788</c:v>
                </c:pt>
                <c:pt idx="4890">
                  <c:v>5.15332355511386</c:v>
                </c:pt>
                <c:pt idx="4891">
                  <c:v>5.154702059748439</c:v>
                </c:pt>
                <c:pt idx="4892">
                  <c:v>5.15608048215602</c:v>
                </c:pt>
                <c:pt idx="4893">
                  <c:v>5.157458822253099</c:v>
                </c:pt>
                <c:pt idx="4894">
                  <c:v>5.158837079956208</c:v>
                </c:pt>
                <c:pt idx="4895">
                  <c:v>5.160215255181939</c:v>
                </c:pt>
                <c:pt idx="4896">
                  <c:v>5.161593347846899</c:v>
                </c:pt>
                <c:pt idx="4897">
                  <c:v>5.162971357867728</c:v>
                </c:pt>
                <c:pt idx="4898">
                  <c:v>5.16434928516113</c:v>
                </c:pt>
                <c:pt idx="4899">
                  <c:v>5.1657271296438</c:v>
                </c:pt>
                <c:pt idx="4900">
                  <c:v>5.167104891232508</c:v>
                </c:pt>
                <c:pt idx="4901">
                  <c:v>5.168482569844039</c:v>
                </c:pt>
                <c:pt idx="4902">
                  <c:v>5.16986016539523</c:v>
                </c:pt>
                <c:pt idx="4903">
                  <c:v>5.17123767780292</c:v>
                </c:pt>
                <c:pt idx="4904">
                  <c:v>5.17261510698401</c:v>
                </c:pt>
                <c:pt idx="4905">
                  <c:v>5.173992452855449</c:v>
                </c:pt>
                <c:pt idx="4906">
                  <c:v>5.17536971533419</c:v>
                </c:pt>
                <c:pt idx="4907">
                  <c:v>5.17674689433723</c:v>
                </c:pt>
                <c:pt idx="4908">
                  <c:v>5.17812398978162</c:v>
                </c:pt>
                <c:pt idx="4909">
                  <c:v>5.17950100158443</c:v>
                </c:pt>
                <c:pt idx="4910">
                  <c:v>5.18087792966277</c:v>
                </c:pt>
                <c:pt idx="4911">
                  <c:v>5.18225477393377</c:v>
                </c:pt>
                <c:pt idx="4912">
                  <c:v>5.18363153431462</c:v>
                </c:pt>
                <c:pt idx="4913">
                  <c:v>5.18500821072254</c:v>
                </c:pt>
                <c:pt idx="4914">
                  <c:v>5.186384803074779</c:v>
                </c:pt>
                <c:pt idx="4915">
                  <c:v>5.18776131128861</c:v>
                </c:pt>
                <c:pt idx="4916">
                  <c:v>5.18913773528136</c:v>
                </c:pt>
                <c:pt idx="4917">
                  <c:v>5.190514074970388</c:v>
                </c:pt>
                <c:pt idx="4918">
                  <c:v>5.19189033027309</c:v>
                </c:pt>
                <c:pt idx="4919">
                  <c:v>5.19326650110689</c:v>
                </c:pt>
                <c:pt idx="4920">
                  <c:v>5.19464258738923</c:v>
                </c:pt>
                <c:pt idx="4921">
                  <c:v>5.19601858903764</c:v>
                </c:pt>
                <c:pt idx="4922">
                  <c:v>5.19739450596963</c:v>
                </c:pt>
                <c:pt idx="4923">
                  <c:v>5.198770338102779</c:v>
                </c:pt>
                <c:pt idx="4924">
                  <c:v>5.20014608535468</c:v>
                </c:pt>
                <c:pt idx="4925">
                  <c:v>5.20152174764299</c:v>
                </c:pt>
                <c:pt idx="4926">
                  <c:v>5.20289732488536</c:v>
                </c:pt>
                <c:pt idx="4927">
                  <c:v>5.204272816999509</c:v>
                </c:pt>
                <c:pt idx="4928">
                  <c:v>5.20564822390319</c:v>
                </c:pt>
                <c:pt idx="4929">
                  <c:v>5.20702354551418</c:v>
                </c:pt>
                <c:pt idx="4930">
                  <c:v>5.20839878175028</c:v>
                </c:pt>
                <c:pt idx="4931">
                  <c:v>5.20977393252936</c:v>
                </c:pt>
                <c:pt idx="4932">
                  <c:v>5.21114899776929</c:v>
                </c:pt>
                <c:pt idx="4933">
                  <c:v>5.212523977387988</c:v>
                </c:pt>
                <c:pt idx="4934">
                  <c:v>5.21389887130343</c:v>
                </c:pt>
                <c:pt idx="4935">
                  <c:v>5.2152736794336</c:v>
                </c:pt>
                <c:pt idx="4936">
                  <c:v>5.21664840169652</c:v>
                </c:pt>
                <c:pt idx="4937">
                  <c:v>5.21802303801025</c:v>
                </c:pt>
                <c:pt idx="4938">
                  <c:v>5.21939758829289</c:v>
                </c:pt>
                <c:pt idx="4939">
                  <c:v>5.22077205246257</c:v>
                </c:pt>
                <c:pt idx="4940">
                  <c:v>5.222146430437459</c:v>
                </c:pt>
                <c:pt idx="4941">
                  <c:v>5.22352072213577</c:v>
                </c:pt>
                <c:pt idx="4942">
                  <c:v>5.224894927475718</c:v>
                </c:pt>
                <c:pt idx="4943">
                  <c:v>5.2262690463756</c:v>
                </c:pt>
                <c:pt idx="4944">
                  <c:v>5.22764307875372</c:v>
                </c:pt>
                <c:pt idx="4945">
                  <c:v>5.2290170245284</c:v>
                </c:pt>
                <c:pt idx="4946">
                  <c:v>5.23039088361805</c:v>
                </c:pt>
                <c:pt idx="4947">
                  <c:v>5.23176465594106</c:v>
                </c:pt>
                <c:pt idx="4948">
                  <c:v>5.23313834141589</c:v>
                </c:pt>
                <c:pt idx="4949">
                  <c:v>5.234511939961019</c:v>
                </c:pt>
                <c:pt idx="4950">
                  <c:v>5.23588545149498</c:v>
                </c:pt>
                <c:pt idx="4951">
                  <c:v>5.23725887593631</c:v>
                </c:pt>
                <c:pt idx="4952">
                  <c:v>5.2386322132036</c:v>
                </c:pt>
                <c:pt idx="4953">
                  <c:v>5.240005463215489</c:v>
                </c:pt>
                <c:pt idx="4954">
                  <c:v>5.24137862589063</c:v>
                </c:pt>
                <c:pt idx="4955">
                  <c:v>5.24275170114771</c:v>
                </c:pt>
                <c:pt idx="4956">
                  <c:v>5.244124688905469</c:v>
                </c:pt>
                <c:pt idx="4957">
                  <c:v>5.24549758908268</c:v>
                </c:pt>
                <c:pt idx="4958">
                  <c:v>5.24687040159812</c:v>
                </c:pt>
                <c:pt idx="4959">
                  <c:v>5.24824312637065</c:v>
                </c:pt>
                <c:pt idx="4960">
                  <c:v>5.24961576331912</c:v>
                </c:pt>
                <c:pt idx="4961">
                  <c:v>5.250988312362449</c:v>
                </c:pt>
                <c:pt idx="4962">
                  <c:v>5.25236077341958</c:v>
                </c:pt>
                <c:pt idx="4963">
                  <c:v>5.25373314640948</c:v>
                </c:pt>
                <c:pt idx="4964">
                  <c:v>5.25510543125116</c:v>
                </c:pt>
                <c:pt idx="4965">
                  <c:v>5.25647762786367</c:v>
                </c:pt>
                <c:pt idx="4966">
                  <c:v>5.257849736166089</c:v>
                </c:pt>
                <c:pt idx="4967">
                  <c:v>5.25922175607754</c:v>
                </c:pt>
                <c:pt idx="4968">
                  <c:v>5.26059368751717</c:v>
                </c:pt>
                <c:pt idx="4969">
                  <c:v>5.26196553040416</c:v>
                </c:pt>
                <c:pt idx="4970">
                  <c:v>5.26333728465775</c:v>
                </c:pt>
                <c:pt idx="4971">
                  <c:v>5.26470895019717</c:v>
                </c:pt>
                <c:pt idx="4972">
                  <c:v>5.266080526941729</c:v>
                </c:pt>
                <c:pt idx="4973">
                  <c:v>5.26745201481076</c:v>
                </c:pt>
                <c:pt idx="4974">
                  <c:v>5.2688234137236</c:v>
                </c:pt>
                <c:pt idx="4975">
                  <c:v>5.27019472359967</c:v>
                </c:pt>
                <c:pt idx="4976">
                  <c:v>5.2715659443584</c:v>
                </c:pt>
                <c:pt idx="4977">
                  <c:v>5.27293707591924</c:v>
                </c:pt>
                <c:pt idx="4978">
                  <c:v>5.2743081182017</c:v>
                </c:pt>
                <c:pt idx="4979">
                  <c:v>5.27567907112532</c:v>
                </c:pt>
                <c:pt idx="4980">
                  <c:v>5.27704993460968</c:v>
                </c:pt>
                <c:pt idx="4981">
                  <c:v>5.27842070857436</c:v>
                </c:pt>
                <c:pt idx="4982">
                  <c:v>5.27979139293903</c:v>
                </c:pt>
                <c:pt idx="4983">
                  <c:v>5.28116198762336</c:v>
                </c:pt>
                <c:pt idx="4984">
                  <c:v>5.28253249254705</c:v>
                </c:pt>
                <c:pt idx="4985">
                  <c:v>5.28390290762986</c:v>
                </c:pt>
                <c:pt idx="4986">
                  <c:v>5.28527323279156</c:v>
                </c:pt>
                <c:pt idx="4987">
                  <c:v>5.28664346795197</c:v>
                </c:pt>
                <c:pt idx="4988">
                  <c:v>5.28801361303095</c:v>
                </c:pt>
                <c:pt idx="4989">
                  <c:v>5.28938366794838</c:v>
                </c:pt>
                <c:pt idx="4990">
                  <c:v>5.29075363262419</c:v>
                </c:pt>
                <c:pt idx="4991">
                  <c:v>5.292123506978319</c:v>
                </c:pt>
                <c:pt idx="4992">
                  <c:v>5.29349329093077</c:v>
                </c:pt>
                <c:pt idx="4993">
                  <c:v>5.29486298440157</c:v>
                </c:pt>
                <c:pt idx="4994">
                  <c:v>5.29623258731078</c:v>
                </c:pt>
                <c:pt idx="4995">
                  <c:v>5.2976020995785</c:v>
                </c:pt>
                <c:pt idx="4996">
                  <c:v>5.29897152112485</c:v>
                </c:pt>
                <c:pt idx="4997">
                  <c:v>5.300340851869999</c:v>
                </c:pt>
                <c:pt idx="4998">
                  <c:v>5.30171009173415</c:v>
                </c:pt>
                <c:pt idx="4999">
                  <c:v>5.30307924063754</c:v>
                </c:pt>
                <c:pt idx="5000">
                  <c:v>5.304448298500439</c:v>
                </c:pt>
                <c:pt idx="5001">
                  <c:v>5.305817265243149</c:v>
                </c:pt>
                <c:pt idx="5002">
                  <c:v>5.307186140786018</c:v>
                </c:pt>
                <c:pt idx="5003">
                  <c:v>5.308554925049419</c:v>
                </c:pt>
                <c:pt idx="5004">
                  <c:v>5.30992361795376</c:v>
                </c:pt>
                <c:pt idx="5005">
                  <c:v>5.31129221941949</c:v>
                </c:pt>
                <c:pt idx="5006">
                  <c:v>5.31266072936708</c:v>
                </c:pt>
                <c:pt idx="5007">
                  <c:v>5.314029147717059</c:v>
                </c:pt>
                <c:pt idx="5008">
                  <c:v>5.31539747438996</c:v>
                </c:pt>
                <c:pt idx="5009">
                  <c:v>5.31676570930637</c:v>
                </c:pt>
                <c:pt idx="5010">
                  <c:v>5.318133852386918</c:v>
                </c:pt>
                <c:pt idx="5011">
                  <c:v>5.31950190355226</c:v>
                </c:pt>
                <c:pt idx="5012">
                  <c:v>5.32086986272307</c:v>
                </c:pt>
                <c:pt idx="5013">
                  <c:v>5.322237729820089</c:v>
                </c:pt>
                <c:pt idx="5014">
                  <c:v>5.32360550476406</c:v>
                </c:pt>
                <c:pt idx="5015">
                  <c:v>5.324973187475779</c:v>
                </c:pt>
                <c:pt idx="5016">
                  <c:v>5.326340777876089</c:v>
                </c:pt>
                <c:pt idx="5017">
                  <c:v>5.327708275885839</c:v>
                </c:pt>
                <c:pt idx="5018">
                  <c:v>5.329075681425929</c:v>
                </c:pt>
                <c:pt idx="5019">
                  <c:v>5.33044299441729</c:v>
                </c:pt>
                <c:pt idx="5020">
                  <c:v>5.3318102147809</c:v>
                </c:pt>
                <c:pt idx="5021">
                  <c:v>5.33317734243774</c:v>
                </c:pt>
                <c:pt idx="5022">
                  <c:v>5.334544377308869</c:v>
                </c:pt>
                <c:pt idx="5023">
                  <c:v>5.335911319315349</c:v>
                </c:pt>
                <c:pt idx="5024">
                  <c:v>5.33727816837828</c:v>
                </c:pt>
                <c:pt idx="5025">
                  <c:v>5.33864492441882</c:v>
                </c:pt>
                <c:pt idx="5026">
                  <c:v>5.34001158735813</c:v>
                </c:pt>
                <c:pt idx="5027">
                  <c:v>5.34137815711742</c:v>
                </c:pt>
                <c:pt idx="5028">
                  <c:v>5.342744633617939</c:v>
                </c:pt>
                <c:pt idx="5029">
                  <c:v>5.344111016780978</c:v>
                </c:pt>
                <c:pt idx="5030">
                  <c:v>5.345477306527839</c:v>
                </c:pt>
                <c:pt idx="5031">
                  <c:v>5.34684350277988</c:v>
                </c:pt>
                <c:pt idx="5032">
                  <c:v>5.34820960545847</c:v>
                </c:pt>
                <c:pt idx="5033">
                  <c:v>5.349575614485039</c:v>
                </c:pt>
                <c:pt idx="5034">
                  <c:v>5.350941529781049</c:v>
                </c:pt>
                <c:pt idx="5035">
                  <c:v>5.352307351267969</c:v>
                </c:pt>
                <c:pt idx="5036">
                  <c:v>5.35367307886733</c:v>
                </c:pt>
                <c:pt idx="5037">
                  <c:v>5.3550387125007</c:v>
                </c:pt>
                <c:pt idx="5038">
                  <c:v>5.356404252089659</c:v>
                </c:pt>
                <c:pt idx="5039">
                  <c:v>5.35776969755584</c:v>
                </c:pt>
                <c:pt idx="5040">
                  <c:v>5.359135048820899</c:v>
                </c:pt>
                <c:pt idx="5041">
                  <c:v>5.360500305806529</c:v>
                </c:pt>
                <c:pt idx="5042">
                  <c:v>5.361865468434479</c:v>
                </c:pt>
                <c:pt idx="5043">
                  <c:v>5.363230536626498</c:v>
                </c:pt>
                <c:pt idx="5044">
                  <c:v>5.364595510304388</c:v>
                </c:pt>
                <c:pt idx="5045">
                  <c:v>5.365960389389999</c:v>
                </c:pt>
                <c:pt idx="5046">
                  <c:v>5.367325173805179</c:v>
                </c:pt>
                <c:pt idx="5047">
                  <c:v>5.368689863471849</c:v>
                </c:pt>
                <c:pt idx="5048">
                  <c:v>5.370054458311929</c:v>
                </c:pt>
                <c:pt idx="5049">
                  <c:v>5.371418958247419</c:v>
                </c:pt>
                <c:pt idx="5050">
                  <c:v>5.3727833632003</c:v>
                </c:pt>
                <c:pt idx="5051">
                  <c:v>5.37414767309264</c:v>
                </c:pt>
                <c:pt idx="5052">
                  <c:v>5.375511887846488</c:v>
                </c:pt>
                <c:pt idx="5053">
                  <c:v>5.37687600738398</c:v>
                </c:pt>
                <c:pt idx="5054">
                  <c:v>5.37824003162726</c:v>
                </c:pt>
                <c:pt idx="5055">
                  <c:v>5.37960396049849</c:v>
                </c:pt>
                <c:pt idx="5056">
                  <c:v>5.3809677939199</c:v>
                </c:pt>
                <c:pt idx="5057">
                  <c:v>5.382331531813739</c:v>
                </c:pt>
                <c:pt idx="5058">
                  <c:v>5.38369517410229</c:v>
                </c:pt>
                <c:pt idx="5059">
                  <c:v>5.38505872070788</c:v>
                </c:pt>
                <c:pt idx="5060">
                  <c:v>5.38642217155285</c:v>
                </c:pt>
                <c:pt idx="5061">
                  <c:v>5.387785526559588</c:v>
                </c:pt>
                <c:pt idx="5062">
                  <c:v>5.38914878565053</c:v>
                </c:pt>
                <c:pt idx="5063">
                  <c:v>5.390511948748129</c:v>
                </c:pt>
                <c:pt idx="5064">
                  <c:v>5.39187501577487</c:v>
                </c:pt>
                <c:pt idx="5065">
                  <c:v>5.39323798665329</c:v>
                </c:pt>
                <c:pt idx="5066">
                  <c:v>5.394600861305928</c:v>
                </c:pt>
                <c:pt idx="5067">
                  <c:v>5.395963639655409</c:v>
                </c:pt>
                <c:pt idx="5068">
                  <c:v>5.39732632162435</c:v>
                </c:pt>
                <c:pt idx="5069">
                  <c:v>5.398688907135408</c:v>
                </c:pt>
                <c:pt idx="5070">
                  <c:v>5.40005139611129</c:v>
                </c:pt>
                <c:pt idx="5071">
                  <c:v>5.40141378847473</c:v>
                </c:pt>
                <c:pt idx="5072">
                  <c:v>5.4027760841485</c:v>
                </c:pt>
                <c:pt idx="5073">
                  <c:v>5.404138283055389</c:v>
                </c:pt>
                <c:pt idx="5074">
                  <c:v>5.40550038511824</c:v>
                </c:pt>
                <c:pt idx="5075">
                  <c:v>5.40686239025993</c:v>
                </c:pt>
                <c:pt idx="5076">
                  <c:v>5.40822429840336</c:v>
                </c:pt>
                <c:pt idx="5077">
                  <c:v>5.40958610947147</c:v>
                </c:pt>
                <c:pt idx="5078">
                  <c:v>5.410947823387239</c:v>
                </c:pt>
                <c:pt idx="5079">
                  <c:v>5.41230944007367</c:v>
                </c:pt>
                <c:pt idx="5080">
                  <c:v>5.41367095945382</c:v>
                </c:pt>
                <c:pt idx="5081">
                  <c:v>5.41503238145075</c:v>
                </c:pt>
                <c:pt idx="5082">
                  <c:v>5.41639370598758</c:v>
                </c:pt>
                <c:pt idx="5083">
                  <c:v>5.417754932987449</c:v>
                </c:pt>
                <c:pt idx="5084">
                  <c:v>5.41911606237356</c:v>
                </c:pt>
                <c:pt idx="5085">
                  <c:v>5.42047709406911</c:v>
                </c:pt>
                <c:pt idx="5086">
                  <c:v>5.421838027997349</c:v>
                </c:pt>
                <c:pt idx="5087">
                  <c:v>5.42319886408157</c:v>
                </c:pt>
                <c:pt idx="5088">
                  <c:v>5.424559602245089</c:v>
                </c:pt>
                <c:pt idx="5089">
                  <c:v>5.425920242411259</c:v>
                </c:pt>
                <c:pt idx="5090">
                  <c:v>5.42728078450347</c:v>
                </c:pt>
                <c:pt idx="5091">
                  <c:v>5.42864122844514</c:v>
                </c:pt>
                <c:pt idx="5092">
                  <c:v>5.43000157415972</c:v>
                </c:pt>
                <c:pt idx="5093">
                  <c:v>5.43136182157072</c:v>
                </c:pt>
                <c:pt idx="5094">
                  <c:v>5.43272197060165</c:v>
                </c:pt>
                <c:pt idx="5095">
                  <c:v>5.43408202117607</c:v>
                </c:pt>
                <c:pt idx="5096">
                  <c:v>5.43544197321758</c:v>
                </c:pt>
                <c:pt idx="5097">
                  <c:v>5.4368018266498</c:v>
                </c:pt>
                <c:pt idx="5098">
                  <c:v>5.43816158139641</c:v>
                </c:pt>
                <c:pt idx="5099">
                  <c:v>5.43952123738109</c:v>
                </c:pt>
                <c:pt idx="5100">
                  <c:v>5.44088079452757</c:v>
                </c:pt>
                <c:pt idx="5101">
                  <c:v>5.44224025275963</c:v>
                </c:pt>
                <c:pt idx="5102">
                  <c:v>5.44359961200106</c:v>
                </c:pt>
                <c:pt idx="5103">
                  <c:v>5.444958872175698</c:v>
                </c:pt>
                <c:pt idx="5104">
                  <c:v>5.44631803320741</c:v>
                </c:pt>
                <c:pt idx="5105">
                  <c:v>5.4476770950201</c:v>
                </c:pt>
                <c:pt idx="5106">
                  <c:v>5.449036057537699</c:v>
                </c:pt>
                <c:pt idx="5107">
                  <c:v>5.45039492068419</c:v>
                </c:pt>
                <c:pt idx="5108">
                  <c:v>5.45175368438357</c:v>
                </c:pt>
                <c:pt idx="5109">
                  <c:v>5.453112348559889</c:v>
                </c:pt>
                <c:pt idx="5110">
                  <c:v>5.454470913137209</c:v>
                </c:pt>
                <c:pt idx="5111">
                  <c:v>5.45582937803964</c:v>
                </c:pt>
                <c:pt idx="5112">
                  <c:v>5.45718774319134</c:v>
                </c:pt>
                <c:pt idx="5113">
                  <c:v>5.458546008516469</c:v>
                </c:pt>
                <c:pt idx="5114">
                  <c:v>5.45990417393924</c:v>
                </c:pt>
                <c:pt idx="5115">
                  <c:v>5.46126223938391</c:v>
                </c:pt>
                <c:pt idx="5116">
                  <c:v>5.46262020477474</c:v>
                </c:pt>
                <c:pt idx="5117">
                  <c:v>5.463978070036069</c:v>
                </c:pt>
                <c:pt idx="5118">
                  <c:v>5.46533583509223</c:v>
                </c:pt>
                <c:pt idx="5119">
                  <c:v>5.4666934998676</c:v>
                </c:pt>
                <c:pt idx="5120">
                  <c:v>5.4680510642866</c:v>
                </c:pt>
                <c:pt idx="5121">
                  <c:v>5.46940852827369</c:v>
                </c:pt>
                <c:pt idx="5122">
                  <c:v>5.47076589175335</c:v>
                </c:pt>
                <c:pt idx="5123">
                  <c:v>5.4721231546501</c:v>
                </c:pt>
                <c:pt idx="5124">
                  <c:v>5.473480316888489</c:v>
                </c:pt>
                <c:pt idx="5125">
                  <c:v>5.47483737839311</c:v>
                </c:pt>
                <c:pt idx="5126">
                  <c:v>5.47619433908858</c:v>
                </c:pt>
                <c:pt idx="5127">
                  <c:v>5.47755119889955</c:v>
                </c:pt>
                <c:pt idx="5128">
                  <c:v>5.47890795775072</c:v>
                </c:pt>
                <c:pt idx="5129">
                  <c:v>5.48026461556682</c:v>
                </c:pt>
                <c:pt idx="5130">
                  <c:v>5.48162117227259</c:v>
                </c:pt>
                <c:pt idx="5131">
                  <c:v>5.48297762779284</c:v>
                </c:pt>
                <c:pt idx="5132">
                  <c:v>5.48433398205239</c:v>
                </c:pt>
                <c:pt idx="5133">
                  <c:v>5.4856902349761</c:v>
                </c:pt>
                <c:pt idx="5134">
                  <c:v>5.48704638648887</c:v>
                </c:pt>
                <c:pt idx="5135">
                  <c:v>5.48840243651561</c:v>
                </c:pt>
                <c:pt idx="5136">
                  <c:v>5.48975838498131</c:v>
                </c:pt>
                <c:pt idx="5137">
                  <c:v>5.491114231810959</c:v>
                </c:pt>
                <c:pt idx="5138">
                  <c:v>5.49246997692958</c:v>
                </c:pt>
                <c:pt idx="5139">
                  <c:v>5.49382562026224</c:v>
                </c:pt>
                <c:pt idx="5140">
                  <c:v>5.49518116173405</c:v>
                </c:pt>
                <c:pt idx="5141">
                  <c:v>5.49653660127013</c:v>
                </c:pt>
                <c:pt idx="5142">
                  <c:v>5.49789193879566</c:v>
                </c:pt>
                <c:pt idx="5143">
                  <c:v>5.49924717423584</c:v>
                </c:pt>
                <c:pt idx="5144">
                  <c:v>5.5006023075159</c:v>
                </c:pt>
                <c:pt idx="5145">
                  <c:v>5.50195733856111</c:v>
                </c:pt>
                <c:pt idx="5146">
                  <c:v>5.503312267296779</c:v>
                </c:pt>
                <c:pt idx="5147">
                  <c:v>5.50466709364824</c:v>
                </c:pt>
                <c:pt idx="5148">
                  <c:v>5.50602181754087</c:v>
                </c:pt>
                <c:pt idx="5149">
                  <c:v>5.50737643890008</c:v>
                </c:pt>
                <c:pt idx="5150">
                  <c:v>5.508730957651299</c:v>
                </c:pt>
                <c:pt idx="5151">
                  <c:v>5.510085373720019</c:v>
                </c:pt>
                <c:pt idx="5152">
                  <c:v>5.51143968703173</c:v>
                </c:pt>
                <c:pt idx="5153">
                  <c:v>5.51279389751198</c:v>
                </c:pt>
                <c:pt idx="5154">
                  <c:v>5.51414800508635</c:v>
                </c:pt>
                <c:pt idx="5155">
                  <c:v>5.515502009680439</c:v>
                </c:pt>
                <c:pt idx="5156">
                  <c:v>5.516855911219909</c:v>
                </c:pt>
                <c:pt idx="5157">
                  <c:v>5.51820970963043</c:v>
                </c:pt>
                <c:pt idx="5158">
                  <c:v>5.51956340483771</c:v>
                </c:pt>
                <c:pt idx="5159">
                  <c:v>5.520916996767508</c:v>
                </c:pt>
                <c:pt idx="5160">
                  <c:v>5.52227048534559</c:v>
                </c:pt>
                <c:pt idx="5161">
                  <c:v>5.523623870497789</c:v>
                </c:pt>
                <c:pt idx="5162">
                  <c:v>5.524977152149929</c:v>
                </c:pt>
                <c:pt idx="5163">
                  <c:v>5.526330330227909</c:v>
                </c:pt>
                <c:pt idx="5164">
                  <c:v>5.52768340465765</c:v>
                </c:pt>
                <c:pt idx="5165">
                  <c:v>5.529036375365089</c:v>
                </c:pt>
                <c:pt idx="5166">
                  <c:v>5.53038924227622</c:v>
                </c:pt>
                <c:pt idx="5167">
                  <c:v>5.53174200531705</c:v>
                </c:pt>
                <c:pt idx="5168">
                  <c:v>5.53309466441365</c:v>
                </c:pt>
                <c:pt idx="5169">
                  <c:v>5.53444721949208</c:v>
                </c:pt>
                <c:pt idx="5170">
                  <c:v>5.53579967047849</c:v>
                </c:pt>
                <c:pt idx="5171">
                  <c:v>5.537152017299009</c:v>
                </c:pt>
                <c:pt idx="5172">
                  <c:v>5.538504259879839</c:v>
                </c:pt>
                <c:pt idx="5173">
                  <c:v>5.5398563981472</c:v>
                </c:pt>
                <c:pt idx="5174">
                  <c:v>5.54120843202735</c:v>
                </c:pt>
                <c:pt idx="5175">
                  <c:v>5.542560361446569</c:v>
                </c:pt>
                <c:pt idx="5176">
                  <c:v>5.54391218633119</c:v>
                </c:pt>
                <c:pt idx="5177">
                  <c:v>5.54526390660756</c:v>
                </c:pt>
                <c:pt idx="5178">
                  <c:v>5.54661552220209</c:v>
                </c:pt>
                <c:pt idx="5179">
                  <c:v>5.54796703304118</c:v>
                </c:pt>
                <c:pt idx="5180">
                  <c:v>5.54931843905131</c:v>
                </c:pt>
                <c:pt idx="5181">
                  <c:v>5.55066974015896</c:v>
                </c:pt>
                <c:pt idx="5182">
                  <c:v>5.55202093629067</c:v>
                </c:pt>
                <c:pt idx="5183">
                  <c:v>5.55337202737299</c:v>
                </c:pt>
                <c:pt idx="5184">
                  <c:v>5.55472301333251</c:v>
                </c:pt>
                <c:pt idx="5185">
                  <c:v>5.55607389409587</c:v>
                </c:pt>
                <c:pt idx="5186">
                  <c:v>5.557424669589729</c:v>
                </c:pt>
                <c:pt idx="5187">
                  <c:v>5.558775339740789</c:v>
                </c:pt>
                <c:pt idx="5188">
                  <c:v>5.560125904475759</c:v>
                </c:pt>
                <c:pt idx="5189">
                  <c:v>5.56147636372143</c:v>
                </c:pt>
                <c:pt idx="5190">
                  <c:v>5.56282671740458</c:v>
                </c:pt>
                <c:pt idx="5191">
                  <c:v>5.564176965452049</c:v>
                </c:pt>
                <c:pt idx="5192">
                  <c:v>5.565527107790699</c:v>
                </c:pt>
                <c:pt idx="5193">
                  <c:v>5.56687714434743</c:v>
                </c:pt>
                <c:pt idx="5194">
                  <c:v>5.56822707504918</c:v>
                </c:pt>
                <c:pt idx="5195">
                  <c:v>5.569576899822899</c:v>
                </c:pt>
                <c:pt idx="5196">
                  <c:v>5.570926618595609</c:v>
                </c:pt>
                <c:pt idx="5197">
                  <c:v>5.57227623129433</c:v>
                </c:pt>
                <c:pt idx="5198">
                  <c:v>5.57362573784614</c:v>
                </c:pt>
                <c:pt idx="5199">
                  <c:v>5.57497513817813</c:v>
                </c:pt>
                <c:pt idx="5200">
                  <c:v>5.57632443221744</c:v>
                </c:pt>
                <c:pt idx="5201">
                  <c:v>5.57767361989124</c:v>
                </c:pt>
                <c:pt idx="5202">
                  <c:v>5.57902270112673</c:v>
                </c:pt>
                <c:pt idx="5203">
                  <c:v>5.58037167585115</c:v>
                </c:pt>
                <c:pt idx="5204">
                  <c:v>5.58172054399177</c:v>
                </c:pt>
                <c:pt idx="5205">
                  <c:v>5.58306930547589</c:v>
                </c:pt>
                <c:pt idx="5206">
                  <c:v>5.584417960230849</c:v>
                </c:pt>
                <c:pt idx="5207">
                  <c:v>5.58576650818403</c:v>
                </c:pt>
                <c:pt idx="5208">
                  <c:v>5.587114949262829</c:v>
                </c:pt>
                <c:pt idx="5209">
                  <c:v>5.58846328339468</c:v>
                </c:pt>
                <c:pt idx="5210">
                  <c:v>5.589811510507059</c:v>
                </c:pt>
                <c:pt idx="5211">
                  <c:v>5.591159630527479</c:v>
                </c:pt>
                <c:pt idx="5212">
                  <c:v>5.592507643383479</c:v>
                </c:pt>
                <c:pt idx="5213">
                  <c:v>5.59385554900263</c:v>
                </c:pt>
                <c:pt idx="5214">
                  <c:v>5.59520334731253</c:v>
                </c:pt>
                <c:pt idx="5215">
                  <c:v>5.59655103824083</c:v>
                </c:pt>
                <c:pt idx="5216">
                  <c:v>5.597898621715209</c:v>
                </c:pt>
                <c:pt idx="5217">
                  <c:v>5.59924609766337</c:v>
                </c:pt>
                <c:pt idx="5218">
                  <c:v>5.600593466013049</c:v>
                </c:pt>
                <c:pt idx="5219">
                  <c:v>5.60194072669203</c:v>
                </c:pt>
                <c:pt idx="5220">
                  <c:v>5.603287879628119</c:v>
                </c:pt>
                <c:pt idx="5221">
                  <c:v>5.604634924749169</c:v>
                </c:pt>
                <c:pt idx="5222">
                  <c:v>5.605981861983039</c:v>
                </c:pt>
                <c:pt idx="5223">
                  <c:v>5.60732869125765</c:v>
                </c:pt>
                <c:pt idx="5224">
                  <c:v>5.60867541250095</c:v>
                </c:pt>
                <c:pt idx="5225">
                  <c:v>5.6100220256409</c:v>
                </c:pt>
                <c:pt idx="5226">
                  <c:v>5.61136853060553</c:v>
                </c:pt>
                <c:pt idx="5227">
                  <c:v>5.612714927322878</c:v>
                </c:pt>
                <c:pt idx="5228">
                  <c:v>5.61406121572102</c:v>
                </c:pt>
                <c:pt idx="5229">
                  <c:v>5.61540739572807</c:v>
                </c:pt>
                <c:pt idx="5230">
                  <c:v>5.61675346727217</c:v>
                </c:pt>
                <c:pt idx="5231">
                  <c:v>5.6180994302815</c:v>
                </c:pt>
                <c:pt idx="5232">
                  <c:v>5.61944528468428</c:v>
                </c:pt>
                <c:pt idx="5233">
                  <c:v>5.620791030408749</c:v>
                </c:pt>
                <c:pt idx="5234">
                  <c:v>5.622136667383188</c:v>
                </c:pt>
                <c:pt idx="5235">
                  <c:v>5.623482195535909</c:v>
                </c:pt>
                <c:pt idx="5236">
                  <c:v>5.624827614795258</c:v>
                </c:pt>
                <c:pt idx="5237">
                  <c:v>5.62617292508963</c:v>
                </c:pt>
                <c:pt idx="5238">
                  <c:v>5.627518126347417</c:v>
                </c:pt>
                <c:pt idx="5239">
                  <c:v>5.628863218497079</c:v>
                </c:pt>
                <c:pt idx="5240">
                  <c:v>5.6302082014671</c:v>
                </c:pt>
                <c:pt idx="5241">
                  <c:v>5.631553075185989</c:v>
                </c:pt>
                <c:pt idx="5242">
                  <c:v>5.632897839582289</c:v>
                </c:pt>
                <c:pt idx="5243">
                  <c:v>5.63424249458459</c:v>
                </c:pt>
                <c:pt idx="5244">
                  <c:v>5.635587040121509</c:v>
                </c:pt>
                <c:pt idx="5245">
                  <c:v>5.636931476121679</c:v>
                </c:pt>
                <c:pt idx="5246">
                  <c:v>5.63827580251381</c:v>
                </c:pt>
                <c:pt idx="5247">
                  <c:v>5.63962001922659</c:v>
                </c:pt>
                <c:pt idx="5248">
                  <c:v>5.640964126188779</c:v>
                </c:pt>
                <c:pt idx="5249">
                  <c:v>5.64230812332916</c:v>
                </c:pt>
                <c:pt idx="5250">
                  <c:v>5.64365201057655</c:v>
                </c:pt>
                <c:pt idx="5251">
                  <c:v>5.644995787859799</c:v>
                </c:pt>
                <c:pt idx="5252">
                  <c:v>5.64633945510779</c:v>
                </c:pt>
                <c:pt idx="5253">
                  <c:v>5.64768301224943</c:v>
                </c:pt>
                <c:pt idx="5254">
                  <c:v>5.64902645921368</c:v>
                </c:pt>
                <c:pt idx="5255">
                  <c:v>5.65036979592953</c:v>
                </c:pt>
                <c:pt idx="5256">
                  <c:v>5.651713022325969</c:v>
                </c:pt>
                <c:pt idx="5257">
                  <c:v>5.653056138332079</c:v>
                </c:pt>
                <c:pt idx="5258">
                  <c:v>5.65439914387693</c:v>
                </c:pt>
                <c:pt idx="5259">
                  <c:v>5.65574203888963</c:v>
                </c:pt>
                <c:pt idx="5260">
                  <c:v>5.657084823299338</c:v>
                </c:pt>
                <c:pt idx="5261">
                  <c:v>5.658427497035249</c:v>
                </c:pt>
                <c:pt idx="5262">
                  <c:v>5.659770060026559</c:v>
                </c:pt>
                <c:pt idx="5263">
                  <c:v>5.661112512202529</c:v>
                </c:pt>
                <c:pt idx="5264">
                  <c:v>5.662454853492448</c:v>
                </c:pt>
                <c:pt idx="5265">
                  <c:v>5.66379708382563</c:v>
                </c:pt>
                <c:pt idx="5266">
                  <c:v>5.665139203131419</c:v>
                </c:pt>
                <c:pt idx="5267">
                  <c:v>5.666481211339208</c:v>
                </c:pt>
                <c:pt idx="5268">
                  <c:v>5.667823108378409</c:v>
                </c:pt>
                <c:pt idx="5269">
                  <c:v>5.669164894178469</c:v>
                </c:pt>
                <c:pt idx="5270">
                  <c:v>5.670506568668888</c:v>
                </c:pt>
                <c:pt idx="5271">
                  <c:v>5.67184813177917</c:v>
                </c:pt>
                <c:pt idx="5272">
                  <c:v>5.67318958343887</c:v>
                </c:pt>
                <c:pt idx="5273">
                  <c:v>5.674530923577569</c:v>
                </c:pt>
                <c:pt idx="5274">
                  <c:v>5.6758721521249</c:v>
                </c:pt>
                <c:pt idx="5275">
                  <c:v>5.677213269010489</c:v>
                </c:pt>
                <c:pt idx="5276">
                  <c:v>5.678554274164039</c:v>
                </c:pt>
                <c:pt idx="5277">
                  <c:v>5.679895167515259</c:v>
                </c:pt>
                <c:pt idx="5278">
                  <c:v>5.681235948993899</c:v>
                </c:pt>
                <c:pt idx="5279">
                  <c:v>5.682576618529748</c:v>
                </c:pt>
                <c:pt idx="5280">
                  <c:v>5.683917176052629</c:v>
                </c:pt>
                <c:pt idx="5281">
                  <c:v>5.68525762149239</c:v>
                </c:pt>
                <c:pt idx="5282">
                  <c:v>5.686597954778899</c:v>
                </c:pt>
                <c:pt idx="5283">
                  <c:v>5.687938175842089</c:v>
                </c:pt>
                <c:pt idx="5284">
                  <c:v>5.68927828461191</c:v>
                </c:pt>
                <c:pt idx="5285">
                  <c:v>5.69061828101834</c:v>
                </c:pt>
                <c:pt idx="5286">
                  <c:v>5.691958164991409</c:v>
                </c:pt>
                <c:pt idx="5287">
                  <c:v>5.69329793646115</c:v>
                </c:pt>
                <c:pt idx="5288">
                  <c:v>5.694637595357649</c:v>
                </c:pt>
                <c:pt idx="5289">
                  <c:v>5.695977141611039</c:v>
                </c:pt>
                <c:pt idx="5290">
                  <c:v>5.697316575151458</c:v>
                </c:pt>
                <c:pt idx="5291">
                  <c:v>5.698655895909089</c:v>
                </c:pt>
                <c:pt idx="5292">
                  <c:v>5.69999510381415</c:v>
                </c:pt>
                <c:pt idx="5293">
                  <c:v>5.70133419879689</c:v>
                </c:pt>
                <c:pt idx="5294">
                  <c:v>5.7026731807876</c:v>
                </c:pt>
                <c:pt idx="5295">
                  <c:v>5.704012049716589</c:v>
                </c:pt>
                <c:pt idx="5296">
                  <c:v>5.7053508055142</c:v>
                </c:pt>
                <c:pt idx="5297">
                  <c:v>5.70668944811083</c:v>
                </c:pt>
                <c:pt idx="5298">
                  <c:v>5.708027977436889</c:v>
                </c:pt>
                <c:pt idx="5299">
                  <c:v>5.70936639342282</c:v>
                </c:pt>
                <c:pt idx="5300">
                  <c:v>5.71070469599912</c:v>
                </c:pt>
                <c:pt idx="5301">
                  <c:v>5.71204288509629</c:v>
                </c:pt>
                <c:pt idx="5302">
                  <c:v>5.71338096064488</c:v>
                </c:pt>
                <c:pt idx="5303">
                  <c:v>5.714718922575479</c:v>
                </c:pt>
                <c:pt idx="5304">
                  <c:v>5.716056770818699</c:v>
                </c:pt>
                <c:pt idx="5305">
                  <c:v>5.717394505305189</c:v>
                </c:pt>
                <c:pt idx="5306">
                  <c:v>5.71873212596562</c:v>
                </c:pt>
                <c:pt idx="5307">
                  <c:v>5.72006963273072</c:v>
                </c:pt>
                <c:pt idx="5308">
                  <c:v>5.72140702553124</c:v>
                </c:pt>
                <c:pt idx="5309">
                  <c:v>5.722744304297939</c:v>
                </c:pt>
                <c:pt idx="5310">
                  <c:v>5.724081468961649</c:v>
                </c:pt>
                <c:pt idx="5311">
                  <c:v>5.725418519453219</c:v>
                </c:pt>
                <c:pt idx="5312">
                  <c:v>5.72675545570352</c:v>
                </c:pt>
                <c:pt idx="5313">
                  <c:v>5.728092277643459</c:v>
                </c:pt>
                <c:pt idx="5314">
                  <c:v>5.729428985204</c:v>
                </c:pt>
                <c:pt idx="5315">
                  <c:v>5.730765578316099</c:v>
                </c:pt>
                <c:pt idx="5316">
                  <c:v>5.732102056910799</c:v>
                </c:pt>
                <c:pt idx="5317">
                  <c:v>5.73343842091912</c:v>
                </c:pt>
                <c:pt idx="5318">
                  <c:v>5.73477467027215</c:v>
                </c:pt>
                <c:pt idx="5319">
                  <c:v>5.736110804901</c:v>
                </c:pt>
                <c:pt idx="5320">
                  <c:v>5.73744682473681</c:v>
                </c:pt>
                <c:pt idx="5321">
                  <c:v>5.73878272971077</c:v>
                </c:pt>
                <c:pt idx="5322">
                  <c:v>5.74011851975408</c:v>
                </c:pt>
                <c:pt idx="5323">
                  <c:v>5.74145419479798</c:v>
                </c:pt>
                <c:pt idx="5324">
                  <c:v>5.74278975477376</c:v>
                </c:pt>
                <c:pt idx="5325">
                  <c:v>5.74412519961273</c:v>
                </c:pt>
                <c:pt idx="5326">
                  <c:v>5.745460529246219</c:v>
                </c:pt>
                <c:pt idx="5327">
                  <c:v>5.74679574360561</c:v>
                </c:pt>
                <c:pt idx="5328">
                  <c:v>5.74813084262232</c:v>
                </c:pt>
                <c:pt idx="5329">
                  <c:v>5.74946582622777</c:v>
                </c:pt>
                <c:pt idx="5330">
                  <c:v>5.75080069435346</c:v>
                </c:pt>
                <c:pt idx="5331">
                  <c:v>5.752135446930889</c:v>
                </c:pt>
                <c:pt idx="5332">
                  <c:v>5.75347008389159</c:v>
                </c:pt>
                <c:pt idx="5333">
                  <c:v>5.754804605167139</c:v>
                </c:pt>
                <c:pt idx="5334">
                  <c:v>5.75613901068916</c:v>
                </c:pt>
                <c:pt idx="5335">
                  <c:v>5.75747330038927</c:v>
                </c:pt>
                <c:pt idx="5336">
                  <c:v>5.75880747419915</c:v>
                </c:pt>
                <c:pt idx="5337">
                  <c:v>5.76014153205052</c:v>
                </c:pt>
                <c:pt idx="5338">
                  <c:v>5.761475473875089</c:v>
                </c:pt>
                <c:pt idx="5339">
                  <c:v>5.76280929960466</c:v>
                </c:pt>
                <c:pt idx="5340">
                  <c:v>5.76414300917102</c:v>
                </c:pt>
                <c:pt idx="5341">
                  <c:v>5.765476602506019</c:v>
                </c:pt>
                <c:pt idx="5342">
                  <c:v>5.766810079541509</c:v>
                </c:pt>
                <c:pt idx="5343">
                  <c:v>5.76814344020941</c:v>
                </c:pt>
                <c:pt idx="5344">
                  <c:v>5.76947668444165</c:v>
                </c:pt>
                <c:pt idx="5345">
                  <c:v>5.7708098121702</c:v>
                </c:pt>
                <c:pt idx="5346">
                  <c:v>5.77214282332707</c:v>
                </c:pt>
                <c:pt idx="5347">
                  <c:v>5.77347571784429</c:v>
                </c:pt>
                <c:pt idx="5348">
                  <c:v>5.77480849565392</c:v>
                </c:pt>
                <c:pt idx="5349">
                  <c:v>5.77614115668807</c:v>
                </c:pt>
                <c:pt idx="5350">
                  <c:v>5.77747370087888</c:v>
                </c:pt>
                <c:pt idx="5351">
                  <c:v>5.7788061281585</c:v>
                </c:pt>
                <c:pt idx="5352">
                  <c:v>5.78013843845914</c:v>
                </c:pt>
                <c:pt idx="5353">
                  <c:v>5.78147063171304</c:v>
                </c:pt>
                <c:pt idx="5354">
                  <c:v>5.78280270785245</c:v>
                </c:pt>
                <c:pt idx="5355">
                  <c:v>5.784134666809678</c:v>
                </c:pt>
                <c:pt idx="5356">
                  <c:v>5.785466508517049</c:v>
                </c:pt>
                <c:pt idx="5357">
                  <c:v>5.78679823290693</c:v>
                </c:pt>
                <c:pt idx="5358">
                  <c:v>5.78812983991173</c:v>
                </c:pt>
                <c:pt idx="5359">
                  <c:v>5.78946132946385</c:v>
                </c:pt>
                <c:pt idx="5360">
                  <c:v>5.79079270149578</c:v>
                </c:pt>
                <c:pt idx="5361">
                  <c:v>5.79212395594001</c:v>
                </c:pt>
                <c:pt idx="5362">
                  <c:v>5.79345509272906</c:v>
                </c:pt>
                <c:pt idx="5363">
                  <c:v>5.794786111795489</c:v>
                </c:pt>
                <c:pt idx="5364">
                  <c:v>5.7961170130719</c:v>
                </c:pt>
                <c:pt idx="5365">
                  <c:v>5.79744779649092</c:v>
                </c:pt>
                <c:pt idx="5366">
                  <c:v>5.7987784619852</c:v>
                </c:pt>
                <c:pt idx="5367">
                  <c:v>5.800109009487439</c:v>
                </c:pt>
                <c:pt idx="5368">
                  <c:v>5.80143943893036</c:v>
                </c:pt>
                <c:pt idx="5369">
                  <c:v>5.80276975024671</c:v>
                </c:pt>
                <c:pt idx="5370">
                  <c:v>5.804099943369299</c:v>
                </c:pt>
                <c:pt idx="5371">
                  <c:v>5.805430018230949</c:v>
                </c:pt>
                <c:pt idx="5372">
                  <c:v>5.8067599747645</c:v>
                </c:pt>
                <c:pt idx="5373">
                  <c:v>5.80808981290285</c:v>
                </c:pt>
                <c:pt idx="5374">
                  <c:v>5.809419532578919</c:v>
                </c:pt>
                <c:pt idx="5375">
                  <c:v>5.81074913372567</c:v>
                </c:pt>
                <c:pt idx="5376">
                  <c:v>5.812078616276079</c:v>
                </c:pt>
                <c:pt idx="5377">
                  <c:v>5.81340798016317</c:v>
                </c:pt>
                <c:pt idx="5378">
                  <c:v>5.814737225319988</c:v>
                </c:pt>
                <c:pt idx="5379">
                  <c:v>5.81606635167963</c:v>
                </c:pt>
                <c:pt idx="5380">
                  <c:v>5.817395359175208</c:v>
                </c:pt>
                <c:pt idx="5381">
                  <c:v>5.818724247739879</c:v>
                </c:pt>
                <c:pt idx="5382">
                  <c:v>5.820053017306819</c:v>
                </c:pt>
                <c:pt idx="5383">
                  <c:v>5.821381667809239</c:v>
                </c:pt>
                <c:pt idx="5384">
                  <c:v>5.822710199180409</c:v>
                </c:pt>
                <c:pt idx="5385">
                  <c:v>5.824038611353589</c:v>
                </c:pt>
                <c:pt idx="5386">
                  <c:v>5.8253669042621</c:v>
                </c:pt>
                <c:pt idx="5387">
                  <c:v>5.826695077839289</c:v>
                </c:pt>
                <c:pt idx="5388">
                  <c:v>5.82802313201854</c:v>
                </c:pt>
                <c:pt idx="5389">
                  <c:v>5.829351066733259</c:v>
                </c:pt>
                <c:pt idx="5390">
                  <c:v>5.8306788819169</c:v>
                </c:pt>
                <c:pt idx="5391">
                  <c:v>5.832006577502929</c:v>
                </c:pt>
                <c:pt idx="5392">
                  <c:v>5.83333415342486</c:v>
                </c:pt>
                <c:pt idx="5393">
                  <c:v>5.83466160961624</c:v>
                </c:pt>
                <c:pt idx="5394">
                  <c:v>5.835988946010639</c:v>
                </c:pt>
                <c:pt idx="5395">
                  <c:v>5.83731616254167</c:v>
                </c:pt>
                <c:pt idx="5396">
                  <c:v>5.83864325914297</c:v>
                </c:pt>
                <c:pt idx="5397">
                  <c:v>5.839970235748209</c:v>
                </c:pt>
                <c:pt idx="5398">
                  <c:v>5.8412970922911</c:v>
                </c:pt>
                <c:pt idx="5399">
                  <c:v>5.842623828705379</c:v>
                </c:pt>
                <c:pt idx="5400">
                  <c:v>5.84395044492482</c:v>
                </c:pt>
                <c:pt idx="5401">
                  <c:v>5.84527694088322</c:v>
                </c:pt>
                <c:pt idx="5402">
                  <c:v>5.84660331651442</c:v>
                </c:pt>
                <c:pt idx="5403">
                  <c:v>5.847929571752279</c:v>
                </c:pt>
                <c:pt idx="5404">
                  <c:v>5.84925570653072</c:v>
                </c:pt>
                <c:pt idx="5405">
                  <c:v>5.85058172078366</c:v>
                </c:pt>
                <c:pt idx="5406">
                  <c:v>5.851907614445059</c:v>
                </c:pt>
                <c:pt idx="5407">
                  <c:v>5.85323338744894</c:v>
                </c:pt>
                <c:pt idx="5408">
                  <c:v>5.854559039729319</c:v>
                </c:pt>
                <c:pt idx="5409">
                  <c:v>5.855884571220258</c:v>
                </c:pt>
                <c:pt idx="5410">
                  <c:v>5.85720998185586</c:v>
                </c:pt>
                <c:pt idx="5411">
                  <c:v>5.858535271570248</c:v>
                </c:pt>
                <c:pt idx="5412">
                  <c:v>5.8598604402976</c:v>
                </c:pt>
                <c:pt idx="5413">
                  <c:v>5.861185487972089</c:v>
                </c:pt>
                <c:pt idx="5414">
                  <c:v>5.862510414527958</c:v>
                </c:pt>
                <c:pt idx="5415">
                  <c:v>5.863835219899458</c:v>
                </c:pt>
                <c:pt idx="5416">
                  <c:v>5.86515990402088</c:v>
                </c:pt>
                <c:pt idx="5417">
                  <c:v>5.866484466826548</c:v>
                </c:pt>
                <c:pt idx="5418">
                  <c:v>5.867808908250829</c:v>
                </c:pt>
                <c:pt idx="5419">
                  <c:v>5.869133228228109</c:v>
                </c:pt>
                <c:pt idx="5420">
                  <c:v>5.8704574266928</c:v>
                </c:pt>
                <c:pt idx="5421">
                  <c:v>5.87178150357937</c:v>
                </c:pt>
                <c:pt idx="5422">
                  <c:v>5.873105458822289</c:v>
                </c:pt>
                <c:pt idx="5423">
                  <c:v>5.87442929235609</c:v>
                </c:pt>
                <c:pt idx="5424">
                  <c:v>5.87575300411532</c:v>
                </c:pt>
                <c:pt idx="5425">
                  <c:v>5.87707659403456</c:v>
                </c:pt>
                <c:pt idx="5426">
                  <c:v>5.87840006204843</c:v>
                </c:pt>
                <c:pt idx="5427">
                  <c:v>5.87972340809159</c:v>
                </c:pt>
                <c:pt idx="5428">
                  <c:v>5.8810466320987</c:v>
                </c:pt>
                <c:pt idx="5429">
                  <c:v>5.88236973400449</c:v>
                </c:pt>
                <c:pt idx="5430">
                  <c:v>5.8836927137437</c:v>
                </c:pt>
                <c:pt idx="5431">
                  <c:v>5.885015571251098</c:v>
                </c:pt>
                <c:pt idx="5432">
                  <c:v>5.88633830646152</c:v>
                </c:pt>
                <c:pt idx="5433">
                  <c:v>5.8876609193098</c:v>
                </c:pt>
                <c:pt idx="5434">
                  <c:v>5.8889834097308</c:v>
                </c:pt>
                <c:pt idx="5435">
                  <c:v>5.890305777659439</c:v>
                </c:pt>
                <c:pt idx="5436">
                  <c:v>5.89162802303066</c:v>
                </c:pt>
                <c:pt idx="5437">
                  <c:v>5.892950145779439</c:v>
                </c:pt>
                <c:pt idx="5438">
                  <c:v>5.89427214584077</c:v>
                </c:pt>
                <c:pt idx="5439">
                  <c:v>5.895594023149699</c:v>
                </c:pt>
                <c:pt idx="5440">
                  <c:v>5.896915777641288</c:v>
                </c:pt>
                <c:pt idx="5441">
                  <c:v>5.89823740925065</c:v>
                </c:pt>
                <c:pt idx="5442">
                  <c:v>5.899558917912919</c:v>
                </c:pt>
                <c:pt idx="5443">
                  <c:v>5.90088030356325</c:v>
                </c:pt>
                <c:pt idx="5444">
                  <c:v>5.902201566136859</c:v>
                </c:pt>
                <c:pt idx="5445">
                  <c:v>5.90352270556897</c:v>
                </c:pt>
                <c:pt idx="5446">
                  <c:v>5.90484372179485</c:v>
                </c:pt>
                <c:pt idx="5447">
                  <c:v>5.90616461474979</c:v>
                </c:pt>
                <c:pt idx="5448">
                  <c:v>5.90748538436912</c:v>
                </c:pt>
                <c:pt idx="5449">
                  <c:v>5.908806030588209</c:v>
                </c:pt>
                <c:pt idx="5450">
                  <c:v>5.910126553342439</c:v>
                </c:pt>
                <c:pt idx="5451">
                  <c:v>5.91144695256724</c:v>
                </c:pt>
                <c:pt idx="5452">
                  <c:v>5.91276722819808</c:v>
                </c:pt>
                <c:pt idx="5453">
                  <c:v>5.914087380170439</c:v>
                </c:pt>
                <c:pt idx="5454">
                  <c:v>5.91540740841984</c:v>
                </c:pt>
                <c:pt idx="5455">
                  <c:v>5.91672731288184</c:v>
                </c:pt>
                <c:pt idx="5456">
                  <c:v>5.91804709349203</c:v>
                </c:pt>
                <c:pt idx="5457">
                  <c:v>5.91936675018602</c:v>
                </c:pt>
                <c:pt idx="5458">
                  <c:v>5.92068628289948</c:v>
                </c:pt>
                <c:pt idx="5459">
                  <c:v>5.92200569156807</c:v>
                </c:pt>
                <c:pt idx="5460">
                  <c:v>5.923324976127519</c:v>
                </c:pt>
                <c:pt idx="5461">
                  <c:v>5.92464413651358</c:v>
                </c:pt>
                <c:pt idx="5462">
                  <c:v>5.92596317266202</c:v>
                </c:pt>
                <c:pt idx="5463">
                  <c:v>5.92728208450866</c:v>
                </c:pt>
                <c:pt idx="5464">
                  <c:v>5.928600871989349</c:v>
                </c:pt>
                <c:pt idx="5465">
                  <c:v>5.92991953503997</c:v>
                </c:pt>
                <c:pt idx="5466">
                  <c:v>5.93123807359641</c:v>
                </c:pt>
                <c:pt idx="5467">
                  <c:v>5.93255648759463</c:v>
                </c:pt>
                <c:pt idx="5468">
                  <c:v>5.933874776970589</c:v>
                </c:pt>
                <c:pt idx="5469">
                  <c:v>5.93519294166032</c:v>
                </c:pt>
                <c:pt idx="5470">
                  <c:v>5.93651098159983</c:v>
                </c:pt>
                <c:pt idx="5471">
                  <c:v>5.937828896725209</c:v>
                </c:pt>
                <c:pt idx="5472">
                  <c:v>5.93914668697255</c:v>
                </c:pt>
                <c:pt idx="5473">
                  <c:v>5.940464352277989</c:v>
                </c:pt>
                <c:pt idx="5474">
                  <c:v>5.94178189257771</c:v>
                </c:pt>
                <c:pt idx="5475">
                  <c:v>5.94309930780788</c:v>
                </c:pt>
                <c:pt idx="5476">
                  <c:v>5.944416597904759</c:v>
                </c:pt>
                <c:pt idx="5477">
                  <c:v>5.9457337628046</c:v>
                </c:pt>
                <c:pt idx="5478">
                  <c:v>5.9470508024437</c:v>
                </c:pt>
                <c:pt idx="5479">
                  <c:v>5.94836771675839</c:v>
                </c:pt>
                <c:pt idx="5480">
                  <c:v>5.94968450568502</c:v>
                </c:pt>
                <c:pt idx="5481">
                  <c:v>5.95100116915998</c:v>
                </c:pt>
                <c:pt idx="5482">
                  <c:v>5.952317707119709</c:v>
                </c:pt>
                <c:pt idx="5483">
                  <c:v>5.95363411950066</c:v>
                </c:pt>
                <c:pt idx="5484">
                  <c:v>5.954950406239309</c:v>
                </c:pt>
                <c:pt idx="5485">
                  <c:v>5.95626656727219</c:v>
                </c:pt>
                <c:pt idx="5486">
                  <c:v>5.957582602535849</c:v>
                </c:pt>
                <c:pt idx="5487">
                  <c:v>5.95889851196688</c:v>
                </c:pt>
                <c:pt idx="5488">
                  <c:v>5.96021429550188</c:v>
                </c:pt>
                <c:pt idx="5489">
                  <c:v>5.96152995307752</c:v>
                </c:pt>
                <c:pt idx="5490">
                  <c:v>5.96284548463046</c:v>
                </c:pt>
                <c:pt idx="5491">
                  <c:v>5.964160890097429</c:v>
                </c:pt>
                <c:pt idx="5492">
                  <c:v>5.96547616941517</c:v>
                </c:pt>
                <c:pt idx="5493">
                  <c:v>5.96679132252045</c:v>
                </c:pt>
                <c:pt idx="5494">
                  <c:v>5.968106349350089</c:v>
                </c:pt>
                <c:pt idx="5495">
                  <c:v>5.96942124984092</c:v>
                </c:pt>
                <c:pt idx="5496">
                  <c:v>5.97073602392983</c:v>
                </c:pt>
                <c:pt idx="5497">
                  <c:v>5.9720506715537</c:v>
                </c:pt>
                <c:pt idx="5498">
                  <c:v>5.97336519264949</c:v>
                </c:pt>
                <c:pt idx="5499">
                  <c:v>5.97467958715416</c:v>
                </c:pt>
                <c:pt idx="5500">
                  <c:v>5.97599385500471</c:v>
                </c:pt>
                <c:pt idx="5501">
                  <c:v>5.97730799613818</c:v>
                </c:pt>
                <c:pt idx="5502">
                  <c:v>5.97862201049163</c:v>
                </c:pt>
                <c:pt idx="5503">
                  <c:v>5.97993589800215</c:v>
                </c:pt>
                <c:pt idx="5504">
                  <c:v>5.98124965860688</c:v>
                </c:pt>
                <c:pt idx="5505">
                  <c:v>5.98256329224298</c:v>
                </c:pt>
                <c:pt idx="5506">
                  <c:v>5.98387679884764</c:v>
                </c:pt>
                <c:pt idx="5507">
                  <c:v>5.985190178358089</c:v>
                </c:pt>
                <c:pt idx="5508">
                  <c:v>5.98650343071158</c:v>
                </c:pt>
                <c:pt idx="5509">
                  <c:v>5.987816555845399</c:v>
                </c:pt>
                <c:pt idx="5510">
                  <c:v>5.98912955369688</c:v>
                </c:pt>
                <c:pt idx="5511">
                  <c:v>5.99044242420336</c:v>
                </c:pt>
                <c:pt idx="5512">
                  <c:v>5.99175516730223</c:v>
                </c:pt>
                <c:pt idx="5513">
                  <c:v>5.99306778293091</c:v>
                </c:pt>
                <c:pt idx="5514">
                  <c:v>5.994380271026849</c:v>
                </c:pt>
                <c:pt idx="5515">
                  <c:v>5.99569263152753</c:v>
                </c:pt>
                <c:pt idx="5516">
                  <c:v>5.997004864370459</c:v>
                </c:pt>
                <c:pt idx="5517">
                  <c:v>5.99831696949318</c:v>
                </c:pt>
                <c:pt idx="5518">
                  <c:v>5.99962894683327</c:v>
                </c:pt>
                <c:pt idx="5519">
                  <c:v>6.00094079632834</c:v>
                </c:pt>
                <c:pt idx="5520">
                  <c:v>6.00225251791603</c:v>
                </c:pt>
                <c:pt idx="5521">
                  <c:v>6.00356411153402</c:v>
                </c:pt>
                <c:pt idx="5522">
                  <c:v>6.004875577119988</c:v>
                </c:pt>
                <c:pt idx="5523">
                  <c:v>6.0061869146117</c:v>
                </c:pt>
                <c:pt idx="5524">
                  <c:v>6.00749812394691</c:v>
                </c:pt>
                <c:pt idx="5525">
                  <c:v>6.00880920506342</c:v>
                </c:pt>
                <c:pt idx="5526">
                  <c:v>6.010120157899059</c:v>
                </c:pt>
                <c:pt idx="5527">
                  <c:v>6.01143098239169</c:v>
                </c:pt>
                <c:pt idx="5528">
                  <c:v>6.012741678479199</c:v>
                </c:pt>
                <c:pt idx="5529">
                  <c:v>6.014052246099538</c:v>
                </c:pt>
                <c:pt idx="5530">
                  <c:v>6.01536268519064</c:v>
                </c:pt>
                <c:pt idx="5531">
                  <c:v>6.01667299569051</c:v>
                </c:pt>
                <c:pt idx="5532">
                  <c:v>6.017983177537169</c:v>
                </c:pt>
                <c:pt idx="5533">
                  <c:v>6.01929323066867</c:v>
                </c:pt>
                <c:pt idx="5534">
                  <c:v>6.0206031550231</c:v>
                </c:pt>
                <c:pt idx="5535">
                  <c:v>6.021912950538569</c:v>
                </c:pt>
                <c:pt idx="5536">
                  <c:v>6.02322261715323</c:v>
                </c:pt>
                <c:pt idx="5537">
                  <c:v>6.024532154805269</c:v>
                </c:pt>
                <c:pt idx="5538">
                  <c:v>6.025841563432909</c:v>
                </c:pt>
                <c:pt idx="5539">
                  <c:v>6.027150842974369</c:v>
                </c:pt>
                <c:pt idx="5540">
                  <c:v>6.02845999336794</c:v>
                </c:pt>
                <c:pt idx="5541">
                  <c:v>6.02976901455194</c:v>
                </c:pt>
                <c:pt idx="5542">
                  <c:v>6.03107790646469</c:v>
                </c:pt>
                <c:pt idx="5543">
                  <c:v>6.03238666904458</c:v>
                </c:pt>
                <c:pt idx="5544">
                  <c:v>6.03369530223</c:v>
                </c:pt>
                <c:pt idx="5545">
                  <c:v>6.03500380595939</c:v>
                </c:pt>
                <c:pt idx="5546">
                  <c:v>6.03631218017122</c:v>
                </c:pt>
                <c:pt idx="5547">
                  <c:v>6.03762042480399</c:v>
                </c:pt>
                <c:pt idx="5548">
                  <c:v>6.038928539796219</c:v>
                </c:pt>
                <c:pt idx="5549">
                  <c:v>6.040236525086489</c:v>
                </c:pt>
                <c:pt idx="5550">
                  <c:v>6.04154438061337</c:v>
                </c:pt>
                <c:pt idx="5551">
                  <c:v>6.042852106315509</c:v>
                </c:pt>
                <c:pt idx="5552">
                  <c:v>6.04415970213156</c:v>
                </c:pt>
                <c:pt idx="5553">
                  <c:v>6.0454671680002</c:v>
                </c:pt>
                <c:pt idx="5554">
                  <c:v>6.04677450386016</c:v>
                </c:pt>
                <c:pt idx="5555">
                  <c:v>6.04808170965019</c:v>
                </c:pt>
                <c:pt idx="5556">
                  <c:v>6.04938878530908</c:v>
                </c:pt>
                <c:pt idx="5557">
                  <c:v>6.05069573077564</c:v>
                </c:pt>
                <c:pt idx="5558">
                  <c:v>6.052002545988709</c:v>
                </c:pt>
                <c:pt idx="5559">
                  <c:v>6.05330923088718</c:v>
                </c:pt>
                <c:pt idx="5560">
                  <c:v>6.05461578540996</c:v>
                </c:pt>
                <c:pt idx="5561">
                  <c:v>6.055922209495988</c:v>
                </c:pt>
                <c:pt idx="5562">
                  <c:v>6.05722850308425</c:v>
                </c:pt>
                <c:pt idx="5563">
                  <c:v>6.058534666113738</c:v>
                </c:pt>
                <c:pt idx="5564">
                  <c:v>6.05984069852349</c:v>
                </c:pt>
                <c:pt idx="5565">
                  <c:v>6.06114660025259</c:v>
                </c:pt>
                <c:pt idx="5566">
                  <c:v>6.062452371240119</c:v>
                </c:pt>
                <c:pt idx="5567">
                  <c:v>6.063758011425219</c:v>
                </c:pt>
                <c:pt idx="5568">
                  <c:v>6.065063520747049</c:v>
                </c:pt>
                <c:pt idx="5569">
                  <c:v>6.06636889914482</c:v>
                </c:pt>
                <c:pt idx="5570">
                  <c:v>6.067674146557739</c:v>
                </c:pt>
                <c:pt idx="5571">
                  <c:v>6.068979262925079</c:v>
                </c:pt>
                <c:pt idx="5572">
                  <c:v>6.070284248186129</c:v>
                </c:pt>
                <c:pt idx="5573">
                  <c:v>6.0715891022802</c:v>
                </c:pt>
                <c:pt idx="5574">
                  <c:v>6.07289382514665</c:v>
                </c:pt>
                <c:pt idx="5575">
                  <c:v>6.07419841672487</c:v>
                </c:pt>
                <c:pt idx="5576">
                  <c:v>6.075502876954279</c:v>
                </c:pt>
                <c:pt idx="5577">
                  <c:v>6.07680720577431</c:v>
                </c:pt>
                <c:pt idx="5578">
                  <c:v>6.07811140312445</c:v>
                </c:pt>
                <c:pt idx="5579">
                  <c:v>6.07941546894422</c:v>
                </c:pt>
                <c:pt idx="5580">
                  <c:v>6.08071940317315</c:v>
                </c:pt>
                <c:pt idx="5581">
                  <c:v>6.08202320575082</c:v>
                </c:pt>
                <c:pt idx="5582">
                  <c:v>6.083326876616829</c:v>
                </c:pt>
                <c:pt idx="5583">
                  <c:v>6.08463041571083</c:v>
                </c:pt>
                <c:pt idx="5584">
                  <c:v>6.08593382297247</c:v>
                </c:pt>
                <c:pt idx="5585">
                  <c:v>6.08723709834147</c:v>
                </c:pt>
                <c:pt idx="5586">
                  <c:v>6.088540241757549</c:v>
                </c:pt>
                <c:pt idx="5587">
                  <c:v>6.08984325316048</c:v>
                </c:pt>
                <c:pt idx="5588">
                  <c:v>6.09114613249004</c:v>
                </c:pt>
                <c:pt idx="5589">
                  <c:v>6.092448879686079</c:v>
                </c:pt>
                <c:pt idx="5590">
                  <c:v>6.09375149468843</c:v>
                </c:pt>
                <c:pt idx="5591">
                  <c:v>6.095053977436998</c:v>
                </c:pt>
                <c:pt idx="5592">
                  <c:v>6.096356327871709</c:v>
                </c:pt>
                <c:pt idx="5593">
                  <c:v>6.0976585459325</c:v>
                </c:pt>
                <c:pt idx="5594">
                  <c:v>6.09896063155936</c:v>
                </c:pt>
                <c:pt idx="5595">
                  <c:v>6.10026258469231</c:v>
                </c:pt>
                <c:pt idx="5596">
                  <c:v>6.10156440527139</c:v>
                </c:pt>
                <c:pt idx="5597">
                  <c:v>6.10286609323668</c:v>
                </c:pt>
                <c:pt idx="5598">
                  <c:v>6.104167648528288</c:v>
                </c:pt>
                <c:pt idx="5599">
                  <c:v>6.10546907108635</c:v>
                </c:pt>
                <c:pt idx="5600">
                  <c:v>6.10677036085105</c:v>
                </c:pt>
                <c:pt idx="5601">
                  <c:v>6.108071517762579</c:v>
                </c:pt>
                <c:pt idx="5602">
                  <c:v>6.10937254176119</c:v>
                </c:pt>
                <c:pt idx="5603">
                  <c:v>6.11067343278712</c:v>
                </c:pt>
                <c:pt idx="5604">
                  <c:v>6.1119741907807</c:v>
                </c:pt>
                <c:pt idx="5605">
                  <c:v>6.11327481568223</c:v>
                </c:pt>
                <c:pt idx="5606">
                  <c:v>6.114575307432088</c:v>
                </c:pt>
                <c:pt idx="5607">
                  <c:v>6.11587566597067</c:v>
                </c:pt>
                <c:pt idx="5608">
                  <c:v>6.117175891238379</c:v>
                </c:pt>
                <c:pt idx="5609">
                  <c:v>6.118475983175689</c:v>
                </c:pt>
                <c:pt idx="5610">
                  <c:v>6.11977594172307</c:v>
                </c:pt>
                <c:pt idx="5611">
                  <c:v>6.121075766821049</c:v>
                </c:pt>
                <c:pt idx="5612">
                  <c:v>6.122375458410179</c:v>
                </c:pt>
                <c:pt idx="5613">
                  <c:v>6.123675016431029</c:v>
                </c:pt>
                <c:pt idx="5614">
                  <c:v>6.124974440824218</c:v>
                </c:pt>
                <c:pt idx="5615">
                  <c:v>6.12627373153039</c:v>
                </c:pt>
                <c:pt idx="5616">
                  <c:v>6.127572888490208</c:v>
                </c:pt>
                <c:pt idx="5617">
                  <c:v>6.128871911644389</c:v>
                </c:pt>
                <c:pt idx="5618">
                  <c:v>6.13017080093366</c:v>
                </c:pt>
                <c:pt idx="5619">
                  <c:v>6.1314695562988</c:v>
                </c:pt>
                <c:pt idx="5620">
                  <c:v>6.13276817768059</c:v>
                </c:pt>
                <c:pt idx="5621">
                  <c:v>6.13406666501988</c:v>
                </c:pt>
                <c:pt idx="5622">
                  <c:v>6.13536501825753</c:v>
                </c:pt>
                <c:pt idx="5623">
                  <c:v>6.13666323733441</c:v>
                </c:pt>
                <c:pt idx="5624">
                  <c:v>6.13796132219147</c:v>
                </c:pt>
                <c:pt idx="5625">
                  <c:v>6.13925927276966</c:v>
                </c:pt>
                <c:pt idx="5626">
                  <c:v>6.140557089009959</c:v>
                </c:pt>
                <c:pt idx="5627">
                  <c:v>6.141854770853389</c:v>
                </c:pt>
                <c:pt idx="5628">
                  <c:v>6.143152318241009</c:v>
                </c:pt>
                <c:pt idx="5629">
                  <c:v>6.14444973111388</c:v>
                </c:pt>
                <c:pt idx="5630">
                  <c:v>6.14574700941312</c:v>
                </c:pt>
                <c:pt idx="5631">
                  <c:v>6.147044153079889</c:v>
                </c:pt>
                <c:pt idx="5632">
                  <c:v>6.14834116205534</c:v>
                </c:pt>
                <c:pt idx="5633">
                  <c:v>6.14963803628069</c:v>
                </c:pt>
                <c:pt idx="5634">
                  <c:v>6.150934775697159</c:v>
                </c:pt>
                <c:pt idx="5635">
                  <c:v>6.15223138024604</c:v>
                </c:pt>
                <c:pt idx="5636">
                  <c:v>6.153527849868619</c:v>
                </c:pt>
                <c:pt idx="5637">
                  <c:v>6.154824184506229</c:v>
                </c:pt>
                <c:pt idx="5638">
                  <c:v>6.15612038410023</c:v>
                </c:pt>
                <c:pt idx="5639">
                  <c:v>6.157416448592008</c:v>
                </c:pt>
                <c:pt idx="5640">
                  <c:v>6.158712377922999</c:v>
                </c:pt>
                <c:pt idx="5641">
                  <c:v>6.16000817203465</c:v>
                </c:pt>
                <c:pt idx="5642">
                  <c:v>6.161303830868439</c:v>
                </c:pt>
                <c:pt idx="5643">
                  <c:v>6.162599354365908</c:v>
                </c:pt>
                <c:pt idx="5644">
                  <c:v>6.163894742468579</c:v>
                </c:pt>
                <c:pt idx="5645">
                  <c:v>6.165189995118049</c:v>
                </c:pt>
                <c:pt idx="5646">
                  <c:v>6.166485112255929</c:v>
                </c:pt>
                <c:pt idx="5647">
                  <c:v>6.16778009382385</c:v>
                </c:pt>
                <c:pt idx="5648">
                  <c:v>6.169074939763479</c:v>
                </c:pt>
                <c:pt idx="5649">
                  <c:v>6.17036965001655</c:v>
                </c:pt>
                <c:pt idx="5650">
                  <c:v>6.17166422452476</c:v>
                </c:pt>
                <c:pt idx="5651">
                  <c:v>6.172958663229909</c:v>
                </c:pt>
                <c:pt idx="5652">
                  <c:v>6.174252966073769</c:v>
                </c:pt>
                <c:pt idx="5653">
                  <c:v>6.17554713299819</c:v>
                </c:pt>
                <c:pt idx="5654">
                  <c:v>6.17684116394501</c:v>
                </c:pt>
                <c:pt idx="5655">
                  <c:v>6.178135058856129</c:v>
                </c:pt>
                <c:pt idx="5656">
                  <c:v>6.17942881767348</c:v>
                </c:pt>
                <c:pt idx="5657">
                  <c:v>6.180722440339</c:v>
                </c:pt>
                <c:pt idx="5658">
                  <c:v>6.182015926794679</c:v>
                </c:pt>
                <c:pt idx="5659">
                  <c:v>6.18330927698253</c:v>
                </c:pt>
                <c:pt idx="5660">
                  <c:v>6.1846024908446</c:v>
                </c:pt>
                <c:pt idx="5661">
                  <c:v>6.185895568322969</c:v>
                </c:pt>
                <c:pt idx="5662">
                  <c:v>6.187188509359738</c:v>
                </c:pt>
                <c:pt idx="5663">
                  <c:v>6.188481313897059</c:v>
                </c:pt>
                <c:pt idx="5664">
                  <c:v>6.18977398187709</c:v>
                </c:pt>
                <c:pt idx="5665">
                  <c:v>6.19106651324204</c:v>
                </c:pt>
                <c:pt idx="5666">
                  <c:v>6.19235890793413</c:v>
                </c:pt>
                <c:pt idx="5667">
                  <c:v>6.19365116589564</c:v>
                </c:pt>
                <c:pt idx="5668">
                  <c:v>6.194943287068849</c:v>
                </c:pt>
                <c:pt idx="5669">
                  <c:v>6.196235271396079</c:v>
                </c:pt>
                <c:pt idx="5670">
                  <c:v>6.197527118819709</c:v>
                </c:pt>
                <c:pt idx="5671">
                  <c:v>6.198818829282109</c:v>
                </c:pt>
                <c:pt idx="5672">
                  <c:v>6.200110402725699</c:v>
                </c:pt>
                <c:pt idx="5673">
                  <c:v>6.20140183909293</c:v>
                </c:pt>
                <c:pt idx="5674">
                  <c:v>6.20269313832628</c:v>
                </c:pt>
                <c:pt idx="5675">
                  <c:v>6.203984300368259</c:v>
                </c:pt>
                <c:pt idx="5676">
                  <c:v>6.20527532516141</c:v>
                </c:pt>
                <c:pt idx="5677">
                  <c:v>6.20656621264832</c:v>
                </c:pt>
                <c:pt idx="5678">
                  <c:v>6.20785696277157</c:v>
                </c:pt>
                <c:pt idx="5679">
                  <c:v>6.20914757547381</c:v>
                </c:pt>
                <c:pt idx="5680">
                  <c:v>6.210438050697699</c:v>
                </c:pt>
                <c:pt idx="5681">
                  <c:v>6.21172838838594</c:v>
                </c:pt>
                <c:pt idx="5682">
                  <c:v>6.213018588481249</c:v>
                </c:pt>
                <c:pt idx="5683">
                  <c:v>6.214308650926399</c:v>
                </c:pt>
                <c:pt idx="5684">
                  <c:v>6.21559857566418</c:v>
                </c:pt>
                <c:pt idx="5685">
                  <c:v>6.216888362637389</c:v>
                </c:pt>
                <c:pt idx="5686">
                  <c:v>6.218178011788909</c:v>
                </c:pt>
                <c:pt idx="5687">
                  <c:v>6.2194675230616</c:v>
                </c:pt>
                <c:pt idx="5688">
                  <c:v>6.220756896398379</c:v>
                </c:pt>
                <c:pt idx="5689">
                  <c:v>6.22204613174219</c:v>
                </c:pt>
                <c:pt idx="5690">
                  <c:v>6.223335229036019</c:v>
                </c:pt>
                <c:pt idx="5691">
                  <c:v>6.22462418822286</c:v>
                </c:pt>
                <c:pt idx="5692">
                  <c:v>6.225913009245748</c:v>
                </c:pt>
                <c:pt idx="5693">
                  <c:v>6.22720169204777</c:v>
                </c:pt>
                <c:pt idx="5694">
                  <c:v>6.228490236571989</c:v>
                </c:pt>
                <c:pt idx="5695">
                  <c:v>6.22977864276157</c:v>
                </c:pt>
                <c:pt idx="5696">
                  <c:v>6.23106691055965</c:v>
                </c:pt>
                <c:pt idx="5697">
                  <c:v>6.23235503990943</c:v>
                </c:pt>
                <c:pt idx="5698">
                  <c:v>6.23364303075413</c:v>
                </c:pt>
                <c:pt idx="5699">
                  <c:v>6.234930883036999</c:v>
                </c:pt>
                <c:pt idx="5700">
                  <c:v>6.23621859670132</c:v>
                </c:pt>
                <c:pt idx="5701">
                  <c:v>6.237506171690419</c:v>
                </c:pt>
                <c:pt idx="5702">
                  <c:v>6.23879360794762</c:v>
                </c:pt>
                <c:pt idx="5703">
                  <c:v>6.24008090541632</c:v>
                </c:pt>
                <c:pt idx="5704">
                  <c:v>6.24136806403991</c:v>
                </c:pt>
                <c:pt idx="5705">
                  <c:v>6.24265508376183</c:v>
                </c:pt>
                <c:pt idx="5706">
                  <c:v>6.24394196452555</c:v>
                </c:pt>
                <c:pt idx="5707">
                  <c:v>6.24522870627457</c:v>
                </c:pt>
                <c:pt idx="5708">
                  <c:v>6.246515308952429</c:v>
                </c:pt>
                <c:pt idx="5709">
                  <c:v>6.24780177250267</c:v>
                </c:pt>
                <c:pt idx="5710">
                  <c:v>6.24908809686889</c:v>
                </c:pt>
                <c:pt idx="5711">
                  <c:v>6.25037428199471</c:v>
                </c:pt>
                <c:pt idx="5712">
                  <c:v>6.25166032782379</c:v>
                </c:pt>
                <c:pt idx="5713">
                  <c:v>6.252946234299799</c:v>
                </c:pt>
                <c:pt idx="5714">
                  <c:v>6.25423200136647</c:v>
                </c:pt>
                <c:pt idx="5715">
                  <c:v>6.255517628967529</c:v>
                </c:pt>
                <c:pt idx="5716">
                  <c:v>6.25680311704676</c:v>
                </c:pt>
                <c:pt idx="5717">
                  <c:v>6.25808846554798</c:v>
                </c:pt>
                <c:pt idx="5718">
                  <c:v>6.259373674415</c:v>
                </c:pt>
                <c:pt idx="5719">
                  <c:v>6.26065874359171</c:v>
                </c:pt>
                <c:pt idx="5720">
                  <c:v>6.261943673022</c:v>
                </c:pt>
                <c:pt idx="5721">
                  <c:v>6.2632284626498</c:v>
                </c:pt>
                <c:pt idx="5722">
                  <c:v>6.26451311241907</c:v>
                </c:pt>
                <c:pt idx="5723">
                  <c:v>6.26579762227379</c:v>
                </c:pt>
                <c:pt idx="5724">
                  <c:v>6.267081992157999</c:v>
                </c:pt>
                <c:pt idx="5725">
                  <c:v>6.268366222015739</c:v>
                </c:pt>
                <c:pt idx="5726">
                  <c:v>6.26965031179109</c:v>
                </c:pt>
                <c:pt idx="5727">
                  <c:v>6.270934261428169</c:v>
                </c:pt>
                <c:pt idx="5728">
                  <c:v>6.27221807087113</c:v>
                </c:pt>
                <c:pt idx="5729">
                  <c:v>6.27350174006412</c:v>
                </c:pt>
                <c:pt idx="5730">
                  <c:v>6.274785268951369</c:v>
                </c:pt>
                <c:pt idx="5731">
                  <c:v>6.2760686574771</c:v>
                </c:pt>
                <c:pt idx="5732">
                  <c:v>6.27735190558558</c:v>
                </c:pt>
                <c:pt idx="5733">
                  <c:v>6.27863501322111</c:v>
                </c:pt>
                <c:pt idx="5734">
                  <c:v>6.27991798032801</c:v>
                </c:pt>
                <c:pt idx="5735">
                  <c:v>6.28120080685065</c:v>
                </c:pt>
                <c:pt idx="5736">
                  <c:v>6.2824834927334</c:v>
                </c:pt>
                <c:pt idx="5737">
                  <c:v>6.2837660379207</c:v>
                </c:pt>
                <c:pt idx="5738">
                  <c:v>6.28504844235699</c:v>
                </c:pt>
                <c:pt idx="5739">
                  <c:v>6.28633070598675</c:v>
                </c:pt>
                <c:pt idx="5740">
                  <c:v>6.287612828754489</c:v>
                </c:pt>
                <c:pt idx="5741">
                  <c:v>6.28889481060476</c:v>
                </c:pt>
                <c:pt idx="5742">
                  <c:v>6.29017665148212</c:v>
                </c:pt>
                <c:pt idx="5743">
                  <c:v>6.29145835133117</c:v>
                </c:pt>
                <c:pt idx="5744">
                  <c:v>6.29273991009656</c:v>
                </c:pt>
                <c:pt idx="5745">
                  <c:v>6.294021327722939</c:v>
                </c:pt>
                <c:pt idx="5746">
                  <c:v>6.295302604155</c:v>
                </c:pt>
                <c:pt idx="5747">
                  <c:v>6.296583739337479</c:v>
                </c:pt>
                <c:pt idx="5748">
                  <c:v>6.29786473321513</c:v>
                </c:pt>
                <c:pt idx="5749">
                  <c:v>6.29914558573273</c:v>
                </c:pt>
                <c:pt idx="5750">
                  <c:v>6.300426296835099</c:v>
                </c:pt>
                <c:pt idx="5751">
                  <c:v>6.301706866467089</c:v>
                </c:pt>
                <c:pt idx="5752">
                  <c:v>6.30298729457357</c:v>
                </c:pt>
                <c:pt idx="5753">
                  <c:v>6.30426758109946</c:v>
                </c:pt>
                <c:pt idx="5754">
                  <c:v>6.30554772598968</c:v>
                </c:pt>
                <c:pt idx="5755">
                  <c:v>6.30682772918921</c:v>
                </c:pt>
                <c:pt idx="5756">
                  <c:v>6.30810759064305</c:v>
                </c:pt>
                <c:pt idx="5757">
                  <c:v>6.309387310296219</c:v>
                </c:pt>
                <c:pt idx="5758">
                  <c:v>6.31066688809379</c:v>
                </c:pt>
                <c:pt idx="5759">
                  <c:v>6.31194632398085</c:v>
                </c:pt>
                <c:pt idx="5760">
                  <c:v>6.31322561790252</c:v>
                </c:pt>
                <c:pt idx="5761">
                  <c:v>6.314504769803948</c:v>
                </c:pt>
                <c:pt idx="5762">
                  <c:v>6.315783779630309</c:v>
                </c:pt>
                <c:pt idx="5763">
                  <c:v>6.317062647326839</c:v>
                </c:pt>
                <c:pt idx="5764">
                  <c:v>6.31834137283876</c:v>
                </c:pt>
                <c:pt idx="5765">
                  <c:v>6.319619956111349</c:v>
                </c:pt>
                <c:pt idx="5766">
                  <c:v>6.320898397089919</c:v>
                </c:pt>
                <c:pt idx="5767">
                  <c:v>6.322176695719789</c:v>
                </c:pt>
                <c:pt idx="5768">
                  <c:v>6.323454851946328</c:v>
                </c:pt>
                <c:pt idx="5769">
                  <c:v>6.324732865714939</c:v>
                </c:pt>
                <c:pt idx="5770">
                  <c:v>6.326010736971049</c:v>
                </c:pt>
                <c:pt idx="5771">
                  <c:v>6.3272884656601</c:v>
                </c:pt>
                <c:pt idx="5772">
                  <c:v>6.328566051727579</c:v>
                </c:pt>
                <c:pt idx="5773">
                  <c:v>6.32984349511902</c:v>
                </c:pt>
                <c:pt idx="5774">
                  <c:v>6.33112079577995</c:v>
                </c:pt>
                <c:pt idx="5775">
                  <c:v>6.332397953655949</c:v>
                </c:pt>
                <c:pt idx="5776">
                  <c:v>6.33367496869264</c:v>
                </c:pt>
                <c:pt idx="5777">
                  <c:v>6.334951840835639</c:v>
                </c:pt>
                <c:pt idx="5778">
                  <c:v>6.33622857003063</c:v>
                </c:pt>
                <c:pt idx="5779">
                  <c:v>6.337505156223309</c:v>
                </c:pt>
                <c:pt idx="5780">
                  <c:v>6.338781599359399</c:v>
                </c:pt>
                <c:pt idx="5781">
                  <c:v>6.34005789938467</c:v>
                </c:pt>
                <c:pt idx="5782">
                  <c:v>6.341334056244889</c:v>
                </c:pt>
                <c:pt idx="5783">
                  <c:v>6.342610069885898</c:v>
                </c:pt>
                <c:pt idx="5784">
                  <c:v>6.343885940253539</c:v>
                </c:pt>
                <c:pt idx="5785">
                  <c:v>6.34516166729369</c:v>
                </c:pt>
                <c:pt idx="5786">
                  <c:v>6.346437250952269</c:v>
                </c:pt>
                <c:pt idx="5787">
                  <c:v>6.347712691175209</c:v>
                </c:pt>
                <c:pt idx="5788">
                  <c:v>6.348987987908488</c:v>
                </c:pt>
                <c:pt idx="5789">
                  <c:v>6.3502631410981</c:v>
                </c:pt>
                <c:pt idx="5790">
                  <c:v>6.35153815069008</c:v>
                </c:pt>
                <c:pt idx="5791">
                  <c:v>6.352813016630488</c:v>
                </c:pt>
                <c:pt idx="5792">
                  <c:v>6.354087738865418</c:v>
                </c:pt>
                <c:pt idx="5793">
                  <c:v>6.355362317341</c:v>
                </c:pt>
                <c:pt idx="5794">
                  <c:v>6.35663675200338</c:v>
                </c:pt>
                <c:pt idx="5795">
                  <c:v>6.357911042798738</c:v>
                </c:pt>
                <c:pt idx="5796">
                  <c:v>6.35918518967329</c:v>
                </c:pt>
                <c:pt idx="5797">
                  <c:v>6.36045919257328</c:v>
                </c:pt>
                <c:pt idx="5798">
                  <c:v>6.36173305144498</c:v>
                </c:pt>
                <c:pt idx="5799">
                  <c:v>6.363006766234699</c:v>
                </c:pt>
                <c:pt idx="5800">
                  <c:v>6.364280336888759</c:v>
                </c:pt>
                <c:pt idx="5801">
                  <c:v>6.36555376335354</c:v>
                </c:pt>
                <c:pt idx="5802">
                  <c:v>6.366827045575419</c:v>
                </c:pt>
                <c:pt idx="5803">
                  <c:v>6.36810018350084</c:v>
                </c:pt>
                <c:pt idx="5804">
                  <c:v>6.369373177076249</c:v>
                </c:pt>
                <c:pt idx="5805">
                  <c:v>6.37064602624813</c:v>
                </c:pt>
                <c:pt idx="5806">
                  <c:v>6.37191873096299</c:v>
                </c:pt>
                <c:pt idx="5807">
                  <c:v>6.37319129116739</c:v>
                </c:pt>
                <c:pt idx="5808">
                  <c:v>6.3744637068079</c:v>
                </c:pt>
                <c:pt idx="5809">
                  <c:v>6.375735977831119</c:v>
                </c:pt>
                <c:pt idx="5810">
                  <c:v>6.3770081041837</c:v>
                </c:pt>
                <c:pt idx="5811">
                  <c:v>6.37828008581229</c:v>
                </c:pt>
                <c:pt idx="5812">
                  <c:v>6.37955192266359</c:v>
                </c:pt>
                <c:pt idx="5813">
                  <c:v>6.38082361468433</c:v>
                </c:pt>
                <c:pt idx="5814">
                  <c:v>6.38209516182126</c:v>
                </c:pt>
                <c:pt idx="5815">
                  <c:v>6.38336656402118</c:v>
                </c:pt>
                <c:pt idx="5816">
                  <c:v>6.384637821230889</c:v>
                </c:pt>
                <c:pt idx="5817">
                  <c:v>6.385908933397249</c:v>
                </c:pt>
                <c:pt idx="5818">
                  <c:v>6.38717990046713</c:v>
                </c:pt>
                <c:pt idx="5819">
                  <c:v>6.388450722387439</c:v>
                </c:pt>
                <c:pt idx="5820">
                  <c:v>6.38972139910512</c:v>
                </c:pt>
                <c:pt idx="5821">
                  <c:v>6.390991930567119</c:v>
                </c:pt>
                <c:pt idx="5822">
                  <c:v>6.39226231672046</c:v>
                </c:pt>
                <c:pt idx="5823">
                  <c:v>6.393532557512149</c:v>
                </c:pt>
                <c:pt idx="5824">
                  <c:v>6.394802652889259</c:v>
                </c:pt>
                <c:pt idx="5825">
                  <c:v>6.39607260279887</c:v>
                </c:pt>
                <c:pt idx="5826">
                  <c:v>6.3973424071881</c:v>
                </c:pt>
                <c:pt idx="5827">
                  <c:v>6.398612066004099</c:v>
                </c:pt>
                <c:pt idx="5828">
                  <c:v>6.399881579194029</c:v>
                </c:pt>
                <c:pt idx="5829">
                  <c:v>6.40115094670513</c:v>
                </c:pt>
                <c:pt idx="5830">
                  <c:v>6.40242016848461</c:v>
                </c:pt>
                <c:pt idx="5831">
                  <c:v>6.40368924447974</c:v>
                </c:pt>
                <c:pt idx="5832">
                  <c:v>6.40495817463783</c:v>
                </c:pt>
                <c:pt idx="5833">
                  <c:v>6.4062269589062</c:v>
                </c:pt>
                <c:pt idx="5834">
                  <c:v>6.407495597232209</c:v>
                </c:pt>
                <c:pt idx="5835">
                  <c:v>6.40876408956325</c:v>
                </c:pt>
                <c:pt idx="5836">
                  <c:v>6.41003243584673</c:v>
                </c:pt>
                <c:pt idx="5837">
                  <c:v>6.41130063603011</c:v>
                </c:pt>
                <c:pt idx="5838">
                  <c:v>6.41256869006085</c:v>
                </c:pt>
                <c:pt idx="5839">
                  <c:v>6.413836597886469</c:v>
                </c:pt>
                <c:pt idx="5840">
                  <c:v>6.415104359454509</c:v>
                </c:pt>
                <c:pt idx="5841">
                  <c:v>6.41637197471253</c:v>
                </c:pt>
                <c:pt idx="5842">
                  <c:v>6.41763944360812</c:v>
                </c:pt>
                <c:pt idx="5843">
                  <c:v>6.418906766088929</c:v>
                </c:pt>
                <c:pt idx="5844">
                  <c:v>6.42017394210259</c:v>
                </c:pt>
                <c:pt idx="5845">
                  <c:v>6.42144097159681</c:v>
                </c:pt>
                <c:pt idx="5846">
                  <c:v>6.422707854519299</c:v>
                </c:pt>
                <c:pt idx="5847">
                  <c:v>6.423974590817799</c:v>
                </c:pt>
                <c:pt idx="5848">
                  <c:v>6.4252411804401</c:v>
                </c:pt>
                <c:pt idx="5849">
                  <c:v>6.42650762333399</c:v>
                </c:pt>
                <c:pt idx="5850">
                  <c:v>6.42777391944732</c:v>
                </c:pt>
                <c:pt idx="5851">
                  <c:v>6.429040068727959</c:v>
                </c:pt>
                <c:pt idx="5852">
                  <c:v>6.43030607112379</c:v>
                </c:pt>
                <c:pt idx="5853">
                  <c:v>6.43157192658275</c:v>
                </c:pt>
                <c:pt idx="5854">
                  <c:v>6.43283763505279</c:v>
                </c:pt>
                <c:pt idx="5855">
                  <c:v>6.4341031964819</c:v>
                </c:pt>
                <c:pt idx="5856">
                  <c:v>6.43536861081809</c:v>
                </c:pt>
                <c:pt idx="5857">
                  <c:v>6.43663387800942</c:v>
                </c:pt>
                <c:pt idx="5858">
                  <c:v>6.43789899800395</c:v>
                </c:pt>
                <c:pt idx="5859">
                  <c:v>6.43916397074979</c:v>
                </c:pt>
                <c:pt idx="5860">
                  <c:v>6.44042879619508</c:v>
                </c:pt>
                <c:pt idx="5861">
                  <c:v>6.44169347428799</c:v>
                </c:pt>
                <c:pt idx="5862">
                  <c:v>6.4429580049767</c:v>
                </c:pt>
                <c:pt idx="5863">
                  <c:v>6.44422238820945</c:v>
                </c:pt>
                <c:pt idx="5864">
                  <c:v>6.44548662393448</c:v>
                </c:pt>
                <c:pt idx="5865">
                  <c:v>6.44675071210009</c:v>
                </c:pt>
                <c:pt idx="5866">
                  <c:v>6.44801465265458</c:v>
                </c:pt>
                <c:pt idx="5867">
                  <c:v>6.44927844554631</c:v>
                </c:pt>
                <c:pt idx="5868">
                  <c:v>6.45054209072364</c:v>
                </c:pt>
                <c:pt idx="5869">
                  <c:v>6.45180558813498</c:v>
                </c:pt>
                <c:pt idx="5870">
                  <c:v>6.45306893772876</c:v>
                </c:pt>
                <c:pt idx="5871">
                  <c:v>6.45433213945345</c:v>
                </c:pt>
                <c:pt idx="5872">
                  <c:v>6.45559519325754</c:v>
                </c:pt>
                <c:pt idx="5873">
                  <c:v>6.45685809908955</c:v>
                </c:pt>
                <c:pt idx="5874">
                  <c:v>6.458120856898039</c:v>
                </c:pt>
                <c:pt idx="5875">
                  <c:v>6.45938346663159</c:v>
                </c:pt>
                <c:pt idx="5876">
                  <c:v>6.4606459282388</c:v>
                </c:pt>
                <c:pt idx="5877">
                  <c:v>6.46190824166833</c:v>
                </c:pt>
                <c:pt idx="5878">
                  <c:v>6.46317040686884</c:v>
                </c:pt>
                <c:pt idx="5879">
                  <c:v>6.46443242378904</c:v>
                </c:pt>
                <c:pt idx="5880">
                  <c:v>6.46569429237765</c:v>
                </c:pt>
                <c:pt idx="5881">
                  <c:v>6.46695601258344</c:v>
                </c:pt>
                <c:pt idx="5882">
                  <c:v>6.4682175843552</c:v>
                </c:pt>
                <c:pt idx="5883">
                  <c:v>6.46947900764175</c:v>
                </c:pt>
                <c:pt idx="5884">
                  <c:v>6.47074028239193</c:v>
                </c:pt>
                <c:pt idx="5885">
                  <c:v>6.47200140855463</c:v>
                </c:pt>
                <c:pt idx="5886">
                  <c:v>6.47326238607876</c:v>
                </c:pt>
                <c:pt idx="5887">
                  <c:v>6.47452321491325</c:v>
                </c:pt>
                <c:pt idx="5888">
                  <c:v>6.47578389500708</c:v>
                </c:pt>
                <c:pt idx="5889">
                  <c:v>6.47704442630924</c:v>
                </c:pt>
                <c:pt idx="5890">
                  <c:v>6.47830480876877</c:v>
                </c:pt>
                <c:pt idx="5891">
                  <c:v>6.47956504233471</c:v>
                </c:pt>
                <c:pt idx="5892">
                  <c:v>6.48082512695616</c:v>
                </c:pt>
                <c:pt idx="5893">
                  <c:v>6.48208506258223</c:v>
                </c:pt>
                <c:pt idx="5894">
                  <c:v>6.48334484916207</c:v>
                </c:pt>
                <c:pt idx="5895">
                  <c:v>6.48460448664486</c:v>
                </c:pt>
                <c:pt idx="5896">
                  <c:v>6.4858639749798</c:v>
                </c:pt>
                <c:pt idx="5897">
                  <c:v>6.48712331411612</c:v>
                </c:pt>
                <c:pt idx="5898">
                  <c:v>6.4883825040031</c:v>
                </c:pt>
                <c:pt idx="5899">
                  <c:v>6.48964154459003</c:v>
                </c:pt>
                <c:pt idx="5900">
                  <c:v>6.49090043582623</c:v>
                </c:pt>
                <c:pt idx="5901">
                  <c:v>6.492159177661049</c:v>
                </c:pt>
                <c:pt idx="5902">
                  <c:v>6.49341777004388</c:v>
                </c:pt>
                <c:pt idx="5903">
                  <c:v>6.49467621292414</c:v>
                </c:pt>
                <c:pt idx="5904">
                  <c:v>6.495934506251258</c:v>
                </c:pt>
                <c:pt idx="5905">
                  <c:v>6.49719264997471</c:v>
                </c:pt>
                <c:pt idx="5906">
                  <c:v>6.49845064404401</c:v>
                </c:pt>
                <c:pt idx="5907">
                  <c:v>6.49970848840868</c:v>
                </c:pt>
                <c:pt idx="5908">
                  <c:v>6.50096618301827</c:v>
                </c:pt>
                <c:pt idx="5909">
                  <c:v>6.50222372782239</c:v>
                </c:pt>
                <c:pt idx="5910">
                  <c:v>6.50348112277065</c:v>
                </c:pt>
                <c:pt idx="5911">
                  <c:v>6.504738367812699</c:v>
                </c:pt>
                <c:pt idx="5912">
                  <c:v>6.505995462898219</c:v>
                </c:pt>
                <c:pt idx="5913">
                  <c:v>6.50725240797692</c:v>
                </c:pt>
                <c:pt idx="5914">
                  <c:v>6.50850920299854</c:v>
                </c:pt>
                <c:pt idx="5915">
                  <c:v>6.50976584791284</c:v>
                </c:pt>
                <c:pt idx="5916">
                  <c:v>6.51102234266962</c:v>
                </c:pt>
                <c:pt idx="5917">
                  <c:v>6.51227868721872</c:v>
                </c:pt>
                <c:pt idx="5918">
                  <c:v>6.513534881509969</c:v>
                </c:pt>
                <c:pt idx="5919">
                  <c:v>6.51479092549328</c:v>
                </c:pt>
                <c:pt idx="5920">
                  <c:v>6.516046819118549</c:v>
                </c:pt>
                <c:pt idx="5921">
                  <c:v>6.517302562335729</c:v>
                </c:pt>
                <c:pt idx="5922">
                  <c:v>6.51855815509479</c:v>
                </c:pt>
                <c:pt idx="5923">
                  <c:v>6.519813597345739</c:v>
                </c:pt>
                <c:pt idx="5924">
                  <c:v>6.52106888903861</c:v>
                </c:pt>
                <c:pt idx="5925">
                  <c:v>6.52232403012346</c:v>
                </c:pt>
                <c:pt idx="5926">
                  <c:v>6.52357902055039</c:v>
                </c:pt>
                <c:pt idx="5927">
                  <c:v>6.524833860269508</c:v>
                </c:pt>
                <c:pt idx="5928">
                  <c:v>6.526088549230979</c:v>
                </c:pt>
                <c:pt idx="5929">
                  <c:v>6.52734308738498</c:v>
                </c:pt>
                <c:pt idx="5930">
                  <c:v>6.528597474681709</c:v>
                </c:pt>
                <c:pt idx="5931">
                  <c:v>6.52985171107141</c:v>
                </c:pt>
                <c:pt idx="5932">
                  <c:v>6.53110579650436</c:v>
                </c:pt>
                <c:pt idx="5933">
                  <c:v>6.53235973093085</c:v>
                </c:pt>
                <c:pt idx="5934">
                  <c:v>6.5336135143012</c:v>
                </c:pt>
                <c:pt idx="5935">
                  <c:v>6.534867146565779</c:v>
                </c:pt>
                <c:pt idx="5936">
                  <c:v>6.53612062767497</c:v>
                </c:pt>
                <c:pt idx="5937">
                  <c:v>6.53737395757919</c:v>
                </c:pt>
                <c:pt idx="5938">
                  <c:v>6.53862713622888</c:v>
                </c:pt>
                <c:pt idx="5939">
                  <c:v>6.53988016357451</c:v>
                </c:pt>
                <c:pt idx="5940">
                  <c:v>6.541133039566589</c:v>
                </c:pt>
                <c:pt idx="5941">
                  <c:v>6.54238576415564</c:v>
                </c:pt>
                <c:pt idx="5942">
                  <c:v>6.54363833729224</c:v>
                </c:pt>
                <c:pt idx="5943">
                  <c:v>6.544890758926979</c:v>
                </c:pt>
                <c:pt idx="5944">
                  <c:v>6.54614302901047</c:v>
                </c:pt>
                <c:pt idx="5945">
                  <c:v>6.54739514749336</c:v>
                </c:pt>
                <c:pt idx="5946">
                  <c:v>6.54864711432634</c:v>
                </c:pt>
                <c:pt idx="5947">
                  <c:v>6.54989892946011</c:v>
                </c:pt>
                <c:pt idx="5948">
                  <c:v>6.551150592845409</c:v>
                </c:pt>
                <c:pt idx="5949">
                  <c:v>6.55240210443301</c:v>
                </c:pt>
                <c:pt idx="5950">
                  <c:v>6.5536534641737</c:v>
                </c:pt>
                <c:pt idx="5951">
                  <c:v>6.554904672018308</c:v>
                </c:pt>
                <c:pt idx="5952">
                  <c:v>6.556155727917699</c:v>
                </c:pt>
                <c:pt idx="5953">
                  <c:v>6.557406631822749</c:v>
                </c:pt>
                <c:pt idx="5954">
                  <c:v>6.55865738368437</c:v>
                </c:pt>
                <c:pt idx="5955">
                  <c:v>6.55990798345351</c:v>
                </c:pt>
                <c:pt idx="5956">
                  <c:v>6.56115843108114</c:v>
                </c:pt>
                <c:pt idx="5957">
                  <c:v>6.562408726518259</c:v>
                </c:pt>
                <c:pt idx="5958">
                  <c:v>6.563658869715899</c:v>
                </c:pt>
                <c:pt idx="5959">
                  <c:v>6.564908860625118</c:v>
                </c:pt>
                <c:pt idx="5960">
                  <c:v>6.566158699197009</c:v>
                </c:pt>
                <c:pt idx="5961">
                  <c:v>6.56740838538269</c:v>
                </c:pt>
                <c:pt idx="5962">
                  <c:v>6.56865791913331</c:v>
                </c:pt>
                <c:pt idx="5963">
                  <c:v>6.56990730040004</c:v>
                </c:pt>
                <c:pt idx="5964">
                  <c:v>6.57115652913409</c:v>
                </c:pt>
                <c:pt idx="5965">
                  <c:v>6.5724056052867</c:v>
                </c:pt>
                <c:pt idx="5966">
                  <c:v>6.57365452880912</c:v>
                </c:pt>
                <c:pt idx="5967">
                  <c:v>6.57490329965266</c:v>
                </c:pt>
                <c:pt idx="5968">
                  <c:v>6.57615191776863</c:v>
                </c:pt>
                <c:pt idx="5969">
                  <c:v>6.57740038310839</c:v>
                </c:pt>
                <c:pt idx="5970">
                  <c:v>6.57864869562333</c:v>
                </c:pt>
                <c:pt idx="5971">
                  <c:v>6.57989685526484</c:v>
                </c:pt>
                <c:pt idx="5972">
                  <c:v>6.58114486198437</c:v>
                </c:pt>
                <c:pt idx="5973">
                  <c:v>6.58239271573339</c:v>
                </c:pt>
                <c:pt idx="5974">
                  <c:v>6.58364041646339</c:v>
                </c:pt>
                <c:pt idx="5975">
                  <c:v>6.584887964125908</c:v>
                </c:pt>
                <c:pt idx="5976">
                  <c:v>6.586135358672489</c:v>
                </c:pt>
                <c:pt idx="5977">
                  <c:v>6.58738260005473</c:v>
                </c:pt>
                <c:pt idx="5978">
                  <c:v>6.58862968822424</c:v>
                </c:pt>
                <c:pt idx="5979">
                  <c:v>6.58987662313266</c:v>
                </c:pt>
                <c:pt idx="5980">
                  <c:v>6.59112340473167</c:v>
                </c:pt>
                <c:pt idx="5981">
                  <c:v>6.59237003297296</c:v>
                </c:pt>
                <c:pt idx="5982">
                  <c:v>6.593616507808269</c:v>
                </c:pt>
                <c:pt idx="5983">
                  <c:v>6.594862829189359</c:v>
                </c:pt>
                <c:pt idx="5984">
                  <c:v>6.59610899706802</c:v>
                </c:pt>
                <c:pt idx="5985">
                  <c:v>6.597355011396059</c:v>
                </c:pt>
                <c:pt idx="5986">
                  <c:v>6.59860087212533</c:v>
                </c:pt>
                <c:pt idx="5987">
                  <c:v>6.599846579207709</c:v>
                </c:pt>
                <c:pt idx="5988">
                  <c:v>6.6010921325951</c:v>
                </c:pt>
                <c:pt idx="5989">
                  <c:v>6.602337532239439</c:v>
                </c:pt>
                <c:pt idx="5990">
                  <c:v>6.603582778092689</c:v>
                </c:pt>
                <c:pt idx="5991">
                  <c:v>6.604827870106838</c:v>
                </c:pt>
                <c:pt idx="5992">
                  <c:v>6.60607280823392</c:v>
                </c:pt>
                <c:pt idx="5993">
                  <c:v>6.607317592425979</c:v>
                </c:pt>
                <c:pt idx="5994">
                  <c:v>6.608562222635089</c:v>
                </c:pt>
                <c:pt idx="5995">
                  <c:v>6.60980669881336</c:v>
                </c:pt>
                <c:pt idx="5996">
                  <c:v>6.61105102091294</c:v>
                </c:pt>
                <c:pt idx="5997">
                  <c:v>6.612295188885979</c:v>
                </c:pt>
                <c:pt idx="5998">
                  <c:v>6.61353920268469</c:v>
                </c:pt>
                <c:pt idx="5999">
                  <c:v>6.614783062261289</c:v>
                </c:pt>
                <c:pt idx="6000">
                  <c:v>6.616026767568019</c:v>
                </c:pt>
                <c:pt idx="6001">
                  <c:v>6.617270318557189</c:v>
                </c:pt>
                <c:pt idx="6002">
                  <c:v>6.61851371518108</c:v>
                </c:pt>
                <c:pt idx="6003">
                  <c:v>6.619756957392059</c:v>
                </c:pt>
                <c:pt idx="6004">
                  <c:v>6.621000045142479</c:v>
                </c:pt>
                <c:pt idx="6005">
                  <c:v>6.622242978384749</c:v>
                </c:pt>
                <c:pt idx="6006">
                  <c:v>6.623485757071278</c:v>
                </c:pt>
                <c:pt idx="6007">
                  <c:v>6.62472838115455</c:v>
                </c:pt>
                <c:pt idx="6008">
                  <c:v>6.625970850587028</c:v>
                </c:pt>
                <c:pt idx="6009">
                  <c:v>6.62721316532124</c:v>
                </c:pt>
                <c:pt idx="6010">
                  <c:v>6.628455325309709</c:v>
                </c:pt>
                <c:pt idx="6011">
                  <c:v>6.62969733050503</c:v>
                </c:pt>
                <c:pt idx="6012">
                  <c:v>6.6309391808598</c:v>
                </c:pt>
                <c:pt idx="6013">
                  <c:v>6.632180876326638</c:v>
                </c:pt>
                <c:pt idx="6014">
                  <c:v>6.63342241685821</c:v>
                </c:pt>
                <c:pt idx="6015">
                  <c:v>6.63466380240721</c:v>
                </c:pt>
                <c:pt idx="6016">
                  <c:v>6.635905032926339</c:v>
                </c:pt>
                <c:pt idx="6017">
                  <c:v>6.637146108368349</c:v>
                </c:pt>
                <c:pt idx="6018">
                  <c:v>6.638387028686019</c:v>
                </c:pt>
                <c:pt idx="6019">
                  <c:v>6.63962779383215</c:v>
                </c:pt>
                <c:pt idx="6020">
                  <c:v>6.64086840375957</c:v>
                </c:pt>
                <c:pt idx="6021">
                  <c:v>6.642108858421149</c:v>
                </c:pt>
                <c:pt idx="6022">
                  <c:v>6.64334915776977</c:v>
                </c:pt>
                <c:pt idx="6023">
                  <c:v>6.644589301758349</c:v>
                </c:pt>
                <c:pt idx="6024">
                  <c:v>6.64582929033984</c:v>
                </c:pt>
                <c:pt idx="6025">
                  <c:v>6.64706912346722</c:v>
                </c:pt>
                <c:pt idx="6026">
                  <c:v>6.648308801093489</c:v>
                </c:pt>
                <c:pt idx="6027">
                  <c:v>6.64954832317168</c:v>
                </c:pt>
                <c:pt idx="6028">
                  <c:v>6.65078768965486</c:v>
                </c:pt>
                <c:pt idx="6029">
                  <c:v>6.652026900496119</c:v>
                </c:pt>
                <c:pt idx="6030">
                  <c:v>6.65326595564859</c:v>
                </c:pt>
                <c:pt idx="6031">
                  <c:v>6.654504855065397</c:v>
                </c:pt>
                <c:pt idx="6032">
                  <c:v>6.65574359869973</c:v>
                </c:pt>
                <c:pt idx="6033">
                  <c:v>6.65698218650481</c:v>
                </c:pt>
                <c:pt idx="6034">
                  <c:v>6.65822061843385</c:v>
                </c:pt>
                <c:pt idx="6035">
                  <c:v>6.65945889444012</c:v>
                </c:pt>
                <c:pt idx="6036">
                  <c:v>6.66069701447693</c:v>
                </c:pt>
                <c:pt idx="6037">
                  <c:v>6.661934978497578</c:v>
                </c:pt>
                <c:pt idx="6038">
                  <c:v>6.663172786455429</c:v>
                </c:pt>
                <c:pt idx="6039">
                  <c:v>6.664410438303859</c:v>
                </c:pt>
                <c:pt idx="6040">
                  <c:v>6.665647933996279</c:v>
                </c:pt>
                <c:pt idx="6041">
                  <c:v>6.666885273486128</c:v>
                </c:pt>
                <c:pt idx="6042">
                  <c:v>6.668122456726859</c:v>
                </c:pt>
                <c:pt idx="6043">
                  <c:v>6.66935948367198</c:v>
                </c:pt>
                <c:pt idx="6044">
                  <c:v>6.670596354275009</c:v>
                </c:pt>
                <c:pt idx="6045">
                  <c:v>6.671833068489489</c:v>
                </c:pt>
                <c:pt idx="6046">
                  <c:v>6.67306962626902</c:v>
                </c:pt>
                <c:pt idx="6047">
                  <c:v>6.674306027567189</c:v>
                </c:pt>
                <c:pt idx="6048">
                  <c:v>6.67554227233766</c:v>
                </c:pt>
                <c:pt idx="6049">
                  <c:v>6.67677836053407</c:v>
                </c:pt>
                <c:pt idx="6050">
                  <c:v>6.67801429211014</c:v>
                </c:pt>
                <c:pt idx="6051">
                  <c:v>6.67925006701958</c:v>
                </c:pt>
                <c:pt idx="6052">
                  <c:v>6.68048568521614</c:v>
                </c:pt>
                <c:pt idx="6053">
                  <c:v>6.68172114665361</c:v>
                </c:pt>
                <c:pt idx="6054">
                  <c:v>6.682956451285798</c:v>
                </c:pt>
                <c:pt idx="6055">
                  <c:v>6.684191599066548</c:v>
                </c:pt>
                <c:pt idx="6056">
                  <c:v>6.685426589949719</c:v>
                </c:pt>
                <c:pt idx="6057">
                  <c:v>6.6866614238892</c:v>
                </c:pt>
                <c:pt idx="6058">
                  <c:v>6.687896100838929</c:v>
                </c:pt>
                <c:pt idx="6059">
                  <c:v>6.68913062075286</c:v>
                </c:pt>
                <c:pt idx="6060">
                  <c:v>6.69036498358496</c:v>
                </c:pt>
                <c:pt idx="6061">
                  <c:v>6.69159918928925</c:v>
                </c:pt>
                <c:pt idx="6062">
                  <c:v>6.692833237819778</c:v>
                </c:pt>
                <c:pt idx="6063">
                  <c:v>6.694067129130589</c:v>
                </c:pt>
                <c:pt idx="6064">
                  <c:v>6.695300863175798</c:v>
                </c:pt>
                <c:pt idx="6065">
                  <c:v>6.696534439909519</c:v>
                </c:pt>
                <c:pt idx="6066">
                  <c:v>6.697767859285918</c:v>
                </c:pt>
                <c:pt idx="6067">
                  <c:v>6.69900112125916</c:v>
                </c:pt>
                <c:pt idx="6068">
                  <c:v>6.70023422578347</c:v>
                </c:pt>
                <c:pt idx="6069">
                  <c:v>6.70146717281308</c:v>
                </c:pt>
                <c:pt idx="6070">
                  <c:v>6.70269996230226</c:v>
                </c:pt>
                <c:pt idx="6071">
                  <c:v>6.70393259420531</c:v>
                </c:pt>
                <c:pt idx="6072">
                  <c:v>6.705165068476539</c:v>
                </c:pt>
                <c:pt idx="6073">
                  <c:v>6.70639738507032</c:v>
                </c:pt>
                <c:pt idx="6074">
                  <c:v>6.70762954394102</c:v>
                </c:pt>
                <c:pt idx="6075">
                  <c:v>6.70886154504306</c:v>
                </c:pt>
                <c:pt idx="6076">
                  <c:v>6.71009338833088</c:v>
                </c:pt>
                <c:pt idx="6077">
                  <c:v>6.71132507375894</c:v>
                </c:pt>
                <c:pt idx="6078">
                  <c:v>6.712556601281729</c:v>
                </c:pt>
                <c:pt idx="6079">
                  <c:v>6.713787970853789</c:v>
                </c:pt>
                <c:pt idx="6080">
                  <c:v>6.71501918242966</c:v>
                </c:pt>
                <c:pt idx="6081">
                  <c:v>6.71625023596393</c:v>
                </c:pt>
                <c:pt idx="6082">
                  <c:v>6.717481131411209</c:v>
                </c:pt>
                <c:pt idx="6083">
                  <c:v>6.718711868726129</c:v>
                </c:pt>
                <c:pt idx="6084">
                  <c:v>6.71994244786336</c:v>
                </c:pt>
                <c:pt idx="6085">
                  <c:v>6.721172868777609</c:v>
                </c:pt>
                <c:pt idx="6086">
                  <c:v>6.72240313142358</c:v>
                </c:pt>
                <c:pt idx="6087">
                  <c:v>6.72363323575604</c:v>
                </c:pt>
                <c:pt idx="6088">
                  <c:v>6.72486318172976</c:v>
                </c:pt>
                <c:pt idx="6089">
                  <c:v>6.726092969299549</c:v>
                </c:pt>
                <c:pt idx="6090">
                  <c:v>6.72732259842026</c:v>
                </c:pt>
                <c:pt idx="6091">
                  <c:v>6.728552069046739</c:v>
                </c:pt>
                <c:pt idx="6092">
                  <c:v>6.7297813811339</c:v>
                </c:pt>
                <c:pt idx="6093">
                  <c:v>6.73101053463665</c:v>
                </c:pt>
                <c:pt idx="6094">
                  <c:v>6.73223952950994</c:v>
                </c:pt>
                <c:pt idx="6095">
                  <c:v>6.73346836570877</c:v>
                </c:pt>
                <c:pt idx="6096">
                  <c:v>6.73469704318812</c:v>
                </c:pt>
                <c:pt idx="6097">
                  <c:v>6.735925561903049</c:v>
                </c:pt>
                <c:pt idx="6098">
                  <c:v>6.73715392180861</c:v>
                </c:pt>
                <c:pt idx="6099">
                  <c:v>6.7383821228599</c:v>
                </c:pt>
                <c:pt idx="6100">
                  <c:v>6.73961016501204</c:v>
                </c:pt>
                <c:pt idx="6101">
                  <c:v>6.74083804822017</c:v>
                </c:pt>
                <c:pt idx="6102">
                  <c:v>6.742065772439489</c:v>
                </c:pt>
                <c:pt idx="6103">
                  <c:v>6.74329333762519</c:v>
                </c:pt>
                <c:pt idx="6104">
                  <c:v>6.74452074373252</c:v>
                </c:pt>
                <c:pt idx="6105">
                  <c:v>6.74574799071673</c:v>
                </c:pt>
                <c:pt idx="6106">
                  <c:v>6.74697507853311</c:v>
                </c:pt>
                <c:pt idx="6107">
                  <c:v>6.74820200713699</c:v>
                </c:pt>
                <c:pt idx="6108">
                  <c:v>6.74942877648371</c:v>
                </c:pt>
                <c:pt idx="6109">
                  <c:v>6.75065538652865</c:v>
                </c:pt>
                <c:pt idx="6110">
                  <c:v>6.751881837227219</c:v>
                </c:pt>
                <c:pt idx="6111">
                  <c:v>6.75310812853485</c:v>
                </c:pt>
                <c:pt idx="6112">
                  <c:v>6.754334260406998</c:v>
                </c:pt>
                <c:pt idx="6113">
                  <c:v>6.75556023279916</c:v>
                </c:pt>
                <c:pt idx="6114">
                  <c:v>6.75678604566685</c:v>
                </c:pt>
                <c:pt idx="6115">
                  <c:v>6.75801169896562</c:v>
                </c:pt>
                <c:pt idx="6116">
                  <c:v>6.75923719265103</c:v>
                </c:pt>
                <c:pt idx="6117">
                  <c:v>6.760462526678699</c:v>
                </c:pt>
                <c:pt idx="6118">
                  <c:v>6.76168770100426</c:v>
                </c:pt>
                <c:pt idx="6119">
                  <c:v>6.76291271558336</c:v>
                </c:pt>
                <c:pt idx="6120">
                  <c:v>6.764137570371698</c:v>
                </c:pt>
                <c:pt idx="6121">
                  <c:v>6.76536226532498</c:v>
                </c:pt>
                <c:pt idx="6122">
                  <c:v>6.766586800398958</c:v>
                </c:pt>
                <c:pt idx="6123">
                  <c:v>6.767811175549399</c:v>
                </c:pt>
                <c:pt idx="6124">
                  <c:v>6.76903539073211</c:v>
                </c:pt>
                <c:pt idx="6125">
                  <c:v>6.77025944590291</c:v>
                </c:pt>
                <c:pt idx="6126">
                  <c:v>6.77148334101767</c:v>
                </c:pt>
                <c:pt idx="6127">
                  <c:v>6.77270707603227</c:v>
                </c:pt>
                <c:pt idx="6128">
                  <c:v>6.77393065090262</c:v>
                </c:pt>
                <c:pt idx="6129">
                  <c:v>6.77515406558466</c:v>
                </c:pt>
                <c:pt idx="6130">
                  <c:v>6.77637732003437</c:v>
                </c:pt>
                <c:pt idx="6131">
                  <c:v>6.77760041420774</c:v>
                </c:pt>
                <c:pt idx="6132">
                  <c:v>6.7788233480608</c:v>
                </c:pt>
                <c:pt idx="6133">
                  <c:v>6.7800461215496</c:v>
                </c:pt>
                <c:pt idx="6134">
                  <c:v>6.78126873463023</c:v>
                </c:pt>
                <c:pt idx="6135">
                  <c:v>6.7824911872588</c:v>
                </c:pt>
                <c:pt idx="6136">
                  <c:v>6.78371347939144</c:v>
                </c:pt>
                <c:pt idx="6137">
                  <c:v>6.78493561098433</c:v>
                </c:pt>
                <c:pt idx="6138">
                  <c:v>6.78615758199366</c:v>
                </c:pt>
                <c:pt idx="6139">
                  <c:v>6.78737939237565</c:v>
                </c:pt>
                <c:pt idx="6140">
                  <c:v>6.78860104208656</c:v>
                </c:pt>
                <c:pt idx="6141">
                  <c:v>6.78982253108266</c:v>
                </c:pt>
                <c:pt idx="6142">
                  <c:v>6.791043859320259</c:v>
                </c:pt>
                <c:pt idx="6143">
                  <c:v>6.792265026755699</c:v>
                </c:pt>
                <c:pt idx="6144">
                  <c:v>6.793486033345339</c:v>
                </c:pt>
                <c:pt idx="6145">
                  <c:v>6.794706879045578</c:v>
                </c:pt>
                <c:pt idx="6146">
                  <c:v>6.79592756381284</c:v>
                </c:pt>
                <c:pt idx="6147">
                  <c:v>6.79714808760355</c:v>
                </c:pt>
                <c:pt idx="6148">
                  <c:v>6.79836845037421</c:v>
                </c:pt>
                <c:pt idx="6149">
                  <c:v>6.79958865208131</c:v>
                </c:pt>
                <c:pt idx="6150">
                  <c:v>6.80080869268139</c:v>
                </c:pt>
                <c:pt idx="6151">
                  <c:v>6.802028572131009</c:v>
                </c:pt>
                <c:pt idx="6152">
                  <c:v>6.80324829038675</c:v>
                </c:pt>
                <c:pt idx="6153">
                  <c:v>6.804467847405238</c:v>
                </c:pt>
                <c:pt idx="6154">
                  <c:v>6.80568724314311</c:v>
                </c:pt>
                <c:pt idx="6155">
                  <c:v>6.806906477557049</c:v>
                </c:pt>
                <c:pt idx="6156">
                  <c:v>6.808125550603749</c:v>
                </c:pt>
                <c:pt idx="6157">
                  <c:v>6.80934446223994</c:v>
                </c:pt>
                <c:pt idx="6158">
                  <c:v>6.81056321242238</c:v>
                </c:pt>
                <c:pt idx="6159">
                  <c:v>6.811781801107849</c:v>
                </c:pt>
                <c:pt idx="6160">
                  <c:v>6.81300022825317</c:v>
                </c:pt>
                <c:pt idx="6161">
                  <c:v>6.81421849381518</c:v>
                </c:pt>
                <c:pt idx="6162">
                  <c:v>6.815436597750739</c:v>
                </c:pt>
                <c:pt idx="6163">
                  <c:v>6.816654540016759</c:v>
                </c:pt>
                <c:pt idx="6164">
                  <c:v>6.817872320570149</c:v>
                </c:pt>
                <c:pt idx="6165">
                  <c:v>6.81908993936787</c:v>
                </c:pt>
                <c:pt idx="6166">
                  <c:v>6.820307396366909</c:v>
                </c:pt>
                <c:pt idx="6167">
                  <c:v>6.82152469152427</c:v>
                </c:pt>
                <c:pt idx="6168">
                  <c:v>6.822741824796979</c:v>
                </c:pt>
                <c:pt idx="6169">
                  <c:v>6.82395879614212</c:v>
                </c:pt>
                <c:pt idx="6170">
                  <c:v>6.825175605516779</c:v>
                </c:pt>
                <c:pt idx="6171">
                  <c:v>6.82639225287807</c:v>
                </c:pt>
                <c:pt idx="6172">
                  <c:v>6.82760873818314</c:v>
                </c:pt>
                <c:pt idx="6173">
                  <c:v>6.828825061389179</c:v>
                </c:pt>
                <c:pt idx="6174">
                  <c:v>6.83004122245338</c:v>
                </c:pt>
                <c:pt idx="6175">
                  <c:v>6.83125722133298</c:v>
                </c:pt>
                <c:pt idx="6176">
                  <c:v>6.832473057985239</c:v>
                </c:pt>
                <c:pt idx="6177">
                  <c:v>6.83368873236745</c:v>
                </c:pt>
                <c:pt idx="6178">
                  <c:v>6.834904244436908</c:v>
                </c:pt>
                <c:pt idx="6179">
                  <c:v>6.83611959415099</c:v>
                </c:pt>
                <c:pt idx="6180">
                  <c:v>6.83733478146704</c:v>
                </c:pt>
                <c:pt idx="6181">
                  <c:v>6.83854980634247</c:v>
                </c:pt>
                <c:pt idx="6182">
                  <c:v>6.83976466873471</c:v>
                </c:pt>
                <c:pt idx="6183">
                  <c:v>6.840979368601209</c:v>
                </c:pt>
                <c:pt idx="6184">
                  <c:v>6.84219390589945</c:v>
                </c:pt>
                <c:pt idx="6185">
                  <c:v>6.843408280586949</c:v>
                </c:pt>
                <c:pt idx="6186">
                  <c:v>6.84462249262125</c:v>
                </c:pt>
                <c:pt idx="6187">
                  <c:v>6.845836541959898</c:v>
                </c:pt>
                <c:pt idx="6188">
                  <c:v>6.847050428560509</c:v>
                </c:pt>
                <c:pt idx="6189">
                  <c:v>6.84826415238071</c:v>
                </c:pt>
                <c:pt idx="6190">
                  <c:v>6.84947771337813</c:v>
                </c:pt>
                <c:pt idx="6191">
                  <c:v>6.85069111151046</c:v>
                </c:pt>
                <c:pt idx="6192">
                  <c:v>6.851904346735398</c:v>
                </c:pt>
                <c:pt idx="6193">
                  <c:v>6.853117419010689</c:v>
                </c:pt>
                <c:pt idx="6194">
                  <c:v>6.854330328294089</c:v>
                </c:pt>
                <c:pt idx="6195">
                  <c:v>6.85554307454339</c:v>
                </c:pt>
                <c:pt idx="6196">
                  <c:v>6.856755657716398</c:v>
                </c:pt>
                <c:pt idx="6197">
                  <c:v>6.857968077770979</c:v>
                </c:pt>
                <c:pt idx="6198">
                  <c:v>6.859180334664989</c:v>
                </c:pt>
                <c:pt idx="6199">
                  <c:v>6.86039242835633</c:v>
                </c:pt>
                <c:pt idx="6200">
                  <c:v>6.861604358802929</c:v>
                </c:pt>
                <c:pt idx="6201">
                  <c:v>6.862816125962749</c:v>
                </c:pt>
                <c:pt idx="6202">
                  <c:v>6.864027729793779</c:v>
                </c:pt>
                <c:pt idx="6203">
                  <c:v>6.86523917025402</c:v>
                </c:pt>
                <c:pt idx="6204">
                  <c:v>6.866450447301509</c:v>
                </c:pt>
                <c:pt idx="6205">
                  <c:v>6.86766156089432</c:v>
                </c:pt>
                <c:pt idx="6206">
                  <c:v>6.868872510990539</c:v>
                </c:pt>
                <c:pt idx="6207">
                  <c:v>6.870083297548299</c:v>
                </c:pt>
                <c:pt idx="6208">
                  <c:v>6.87129392052575</c:v>
                </c:pt>
                <c:pt idx="6209">
                  <c:v>6.872504379881069</c:v>
                </c:pt>
                <c:pt idx="6210">
                  <c:v>6.873714675572449</c:v>
                </c:pt>
                <c:pt idx="6211">
                  <c:v>6.874924807558139</c:v>
                </c:pt>
                <c:pt idx="6212">
                  <c:v>6.876134775796389</c:v>
                </c:pt>
                <c:pt idx="6213">
                  <c:v>6.877344580245499</c:v>
                </c:pt>
                <c:pt idx="6214">
                  <c:v>6.878554220863769</c:v>
                </c:pt>
                <c:pt idx="6215">
                  <c:v>6.87976369760956</c:v>
                </c:pt>
                <c:pt idx="6216">
                  <c:v>6.88097301044123</c:v>
                </c:pt>
                <c:pt idx="6217">
                  <c:v>6.882182159317189</c:v>
                </c:pt>
                <c:pt idx="6218">
                  <c:v>6.88339114419586</c:v>
                </c:pt>
                <c:pt idx="6219">
                  <c:v>6.884599965035699</c:v>
                </c:pt>
                <c:pt idx="6220">
                  <c:v>6.88580862179518</c:v>
                </c:pt>
                <c:pt idx="6221">
                  <c:v>6.88701711443282</c:v>
                </c:pt>
                <c:pt idx="6222">
                  <c:v>6.88822544290715</c:v>
                </c:pt>
                <c:pt idx="6223">
                  <c:v>6.889433607176749</c:v>
                </c:pt>
                <c:pt idx="6224">
                  <c:v>6.8906416072002</c:v>
                </c:pt>
                <c:pt idx="6225">
                  <c:v>6.89184944293612</c:v>
                </c:pt>
                <c:pt idx="6226">
                  <c:v>6.89305711434316</c:v>
                </c:pt>
                <c:pt idx="6227">
                  <c:v>6.894264621379999</c:v>
                </c:pt>
                <c:pt idx="6228">
                  <c:v>6.895471964005349</c:v>
                </c:pt>
                <c:pt idx="6229">
                  <c:v>6.89667914217792</c:v>
                </c:pt>
                <c:pt idx="6230">
                  <c:v>6.897886155856479</c:v>
                </c:pt>
                <c:pt idx="6231">
                  <c:v>6.89909300499981</c:v>
                </c:pt>
                <c:pt idx="6232">
                  <c:v>6.90029968956673</c:v>
                </c:pt>
                <c:pt idx="6233">
                  <c:v>6.901506209516079</c:v>
                </c:pt>
                <c:pt idx="6234">
                  <c:v>6.90271256480673</c:v>
                </c:pt>
                <c:pt idx="6235">
                  <c:v>6.90391875539757</c:v>
                </c:pt>
                <c:pt idx="6236">
                  <c:v>6.90512478124753</c:v>
                </c:pt>
                <c:pt idx="6237">
                  <c:v>6.90633064231556</c:v>
                </c:pt>
                <c:pt idx="6238">
                  <c:v>6.90753633856063</c:v>
                </c:pt>
                <c:pt idx="6239">
                  <c:v>6.90874186994176</c:v>
                </c:pt>
                <c:pt idx="6240">
                  <c:v>6.909947236417969</c:v>
                </c:pt>
                <c:pt idx="6241">
                  <c:v>6.91115243794833</c:v>
                </c:pt>
                <c:pt idx="6242">
                  <c:v>6.91235747449193</c:v>
                </c:pt>
                <c:pt idx="6243">
                  <c:v>6.91356234600788</c:v>
                </c:pt>
                <c:pt idx="6244">
                  <c:v>6.91476705245532</c:v>
                </c:pt>
                <c:pt idx="6245">
                  <c:v>6.91597159379344</c:v>
                </c:pt>
                <c:pt idx="6246">
                  <c:v>6.917175969981418</c:v>
                </c:pt>
                <c:pt idx="6247">
                  <c:v>6.91838018097849</c:v>
                </c:pt>
                <c:pt idx="6248">
                  <c:v>6.919584226743899</c:v>
                </c:pt>
                <c:pt idx="6249">
                  <c:v>6.920788107236949</c:v>
                </c:pt>
                <c:pt idx="6250">
                  <c:v>6.921991822416929</c:v>
                </c:pt>
                <c:pt idx="6251">
                  <c:v>6.92319537224318</c:v>
                </c:pt>
                <c:pt idx="6252">
                  <c:v>6.92439875667506</c:v>
                </c:pt>
                <c:pt idx="6253">
                  <c:v>6.92560197567197</c:v>
                </c:pt>
                <c:pt idx="6254">
                  <c:v>6.92680502919333</c:v>
                </c:pt>
                <c:pt idx="6255">
                  <c:v>6.92800791719857</c:v>
                </c:pt>
                <c:pt idx="6256">
                  <c:v>6.92921063964718</c:v>
                </c:pt>
                <c:pt idx="6257">
                  <c:v>6.93041319649864</c:v>
                </c:pt>
                <c:pt idx="6258">
                  <c:v>6.9316155877125</c:v>
                </c:pt>
                <c:pt idx="6259">
                  <c:v>6.93281781324831</c:v>
                </c:pt>
                <c:pt idx="6260">
                  <c:v>6.934019873065639</c:v>
                </c:pt>
                <c:pt idx="6261">
                  <c:v>6.93522176712411</c:v>
                </c:pt>
                <c:pt idx="6262">
                  <c:v>6.93642349538336</c:v>
                </c:pt>
                <c:pt idx="6263">
                  <c:v>6.93762505780305</c:v>
                </c:pt>
                <c:pt idx="6264">
                  <c:v>6.93882645434287</c:v>
                </c:pt>
                <c:pt idx="6265">
                  <c:v>6.94002768496255</c:v>
                </c:pt>
                <c:pt idx="6266">
                  <c:v>6.94122874962182</c:v>
                </c:pt>
                <c:pt idx="6267">
                  <c:v>6.94242964828047</c:v>
                </c:pt>
                <c:pt idx="6268">
                  <c:v>6.94363038089829</c:v>
                </c:pt>
                <c:pt idx="6269">
                  <c:v>6.944830947435119</c:v>
                </c:pt>
                <c:pt idx="6270">
                  <c:v>6.94603134785081</c:v>
                </c:pt>
                <c:pt idx="6271">
                  <c:v>6.94723158210524</c:v>
                </c:pt>
                <c:pt idx="6272">
                  <c:v>6.94843165015833</c:v>
                </c:pt>
                <c:pt idx="6273">
                  <c:v>6.94963155197001</c:v>
                </c:pt>
                <c:pt idx="6274">
                  <c:v>6.950831287500249</c:v>
                </c:pt>
                <c:pt idx="6275">
                  <c:v>6.952030856709038</c:v>
                </c:pt>
                <c:pt idx="6276">
                  <c:v>6.953230259556409</c:v>
                </c:pt>
                <c:pt idx="6277">
                  <c:v>6.95442949600239</c:v>
                </c:pt>
                <c:pt idx="6278">
                  <c:v>6.95562856600707</c:v>
                </c:pt>
                <c:pt idx="6279">
                  <c:v>6.95682746953054</c:v>
                </c:pt>
                <c:pt idx="6280">
                  <c:v>6.95802620653293</c:v>
                </c:pt>
                <c:pt idx="6281">
                  <c:v>6.95922477697441</c:v>
                </c:pt>
                <c:pt idx="6282">
                  <c:v>6.96042318081515</c:v>
                </c:pt>
                <c:pt idx="6283">
                  <c:v>6.96162141801537</c:v>
                </c:pt>
                <c:pt idx="6284">
                  <c:v>6.96281948853531</c:v>
                </c:pt>
                <c:pt idx="6285">
                  <c:v>6.96401739233522</c:v>
                </c:pt>
                <c:pt idx="6286">
                  <c:v>6.965215129375409</c:v>
                </c:pt>
                <c:pt idx="6287">
                  <c:v>6.96641269961618</c:v>
                </c:pt>
                <c:pt idx="6288">
                  <c:v>6.9676101030179</c:v>
                </c:pt>
                <c:pt idx="6289">
                  <c:v>6.96880733954093</c:v>
                </c:pt>
                <c:pt idx="6290">
                  <c:v>6.97000440914568</c:v>
                </c:pt>
                <c:pt idx="6291">
                  <c:v>6.97120131179257</c:v>
                </c:pt>
                <c:pt idx="6292">
                  <c:v>6.97239804744206</c:v>
                </c:pt>
                <c:pt idx="6293">
                  <c:v>6.97359461605464</c:v>
                </c:pt>
                <c:pt idx="6294">
                  <c:v>6.9747910175908</c:v>
                </c:pt>
                <c:pt idx="6295">
                  <c:v>6.975987252011099</c:v>
                </c:pt>
                <c:pt idx="6296">
                  <c:v>6.977183319276099</c:v>
                </c:pt>
                <c:pt idx="6297">
                  <c:v>6.97837921934638</c:v>
                </c:pt>
                <c:pt idx="6298">
                  <c:v>6.97957495218257</c:v>
                </c:pt>
                <c:pt idx="6299">
                  <c:v>6.980770517745309</c:v>
                </c:pt>
                <c:pt idx="6300">
                  <c:v>6.98196591599528</c:v>
                </c:pt>
                <c:pt idx="6301">
                  <c:v>6.98316114689317</c:v>
                </c:pt>
                <c:pt idx="6302">
                  <c:v>6.984356210399719</c:v>
                </c:pt>
                <c:pt idx="6303">
                  <c:v>6.98555110647568</c:v>
                </c:pt>
                <c:pt idx="6304">
                  <c:v>6.98674583508183</c:v>
                </c:pt>
                <c:pt idx="6305">
                  <c:v>6.98794039617897</c:v>
                </c:pt>
                <c:pt idx="6306">
                  <c:v>6.98913478972795</c:v>
                </c:pt>
                <c:pt idx="6307">
                  <c:v>6.99032901568964</c:v>
                </c:pt>
                <c:pt idx="6308">
                  <c:v>6.99152307402491</c:v>
                </c:pt>
                <c:pt idx="6309">
                  <c:v>6.99271696469468</c:v>
                </c:pt>
                <c:pt idx="6310">
                  <c:v>6.993910687659909</c:v>
                </c:pt>
                <c:pt idx="6311">
                  <c:v>6.995104242881559</c:v>
                </c:pt>
                <c:pt idx="6312">
                  <c:v>6.99629763032062</c:v>
                </c:pt>
                <c:pt idx="6313">
                  <c:v>6.997490849938139</c:v>
                </c:pt>
                <c:pt idx="6314">
                  <c:v>6.99868390169515</c:v>
                </c:pt>
                <c:pt idx="6315">
                  <c:v>6.99987678555274</c:v>
                </c:pt>
                <c:pt idx="6316">
                  <c:v>7.00106950147202</c:v>
                </c:pt>
                <c:pt idx="6317">
                  <c:v>7.00226204941412</c:v>
                </c:pt>
                <c:pt idx="6318">
                  <c:v>7.00345442934019</c:v>
                </c:pt>
                <c:pt idx="6319">
                  <c:v>7.00464664121144</c:v>
                </c:pt>
                <c:pt idx="6320">
                  <c:v>7.00583868498906</c:v>
                </c:pt>
                <c:pt idx="6321">
                  <c:v>7.007030560634309</c:v>
                </c:pt>
                <c:pt idx="6322">
                  <c:v>7.008222268108459</c:v>
                </c:pt>
                <c:pt idx="6323">
                  <c:v>7.009413807372789</c:v>
                </c:pt>
                <c:pt idx="6324">
                  <c:v>7.01060517838864</c:v>
                </c:pt>
                <c:pt idx="6325">
                  <c:v>7.01179638111734</c:v>
                </c:pt>
                <c:pt idx="6326">
                  <c:v>7.012987415520289</c:v>
                </c:pt>
                <c:pt idx="6327">
                  <c:v>7.01417828155888</c:v>
                </c:pt>
                <c:pt idx="6328">
                  <c:v>7.01536897919454</c:v>
                </c:pt>
                <c:pt idx="6329">
                  <c:v>7.016559508388739</c:v>
                </c:pt>
                <c:pt idx="6330">
                  <c:v>7.017749869102949</c:v>
                </c:pt>
                <c:pt idx="6331">
                  <c:v>7.018940061298689</c:v>
                </c:pt>
                <c:pt idx="6332">
                  <c:v>7.020130084937489</c:v>
                </c:pt>
                <c:pt idx="6333">
                  <c:v>7.02131993998093</c:v>
                </c:pt>
                <c:pt idx="6334">
                  <c:v>7.022509626390589</c:v>
                </c:pt>
                <c:pt idx="6335">
                  <c:v>7.0236991441281</c:v>
                </c:pt>
                <c:pt idx="6336">
                  <c:v>7.024888493155099</c:v>
                </c:pt>
                <c:pt idx="6337">
                  <c:v>7.02607767343326</c:v>
                </c:pt>
                <c:pt idx="6338">
                  <c:v>7.02726668492429</c:v>
                </c:pt>
                <c:pt idx="6339">
                  <c:v>7.028455527589898</c:v>
                </c:pt>
                <c:pt idx="6340">
                  <c:v>7.02964420139187</c:v>
                </c:pt>
                <c:pt idx="6341">
                  <c:v>7.03083270629196</c:v>
                </c:pt>
                <c:pt idx="6342">
                  <c:v>7.03202104225198</c:v>
                </c:pt>
                <c:pt idx="6343">
                  <c:v>7.03320920923377</c:v>
                </c:pt>
                <c:pt idx="6344">
                  <c:v>7.03439720719919</c:v>
                </c:pt>
                <c:pt idx="6345">
                  <c:v>7.035585036110129</c:v>
                </c:pt>
                <c:pt idx="6346">
                  <c:v>7.03677269592851</c:v>
                </c:pt>
                <c:pt idx="6347">
                  <c:v>7.03796018661626</c:v>
                </c:pt>
                <c:pt idx="6348">
                  <c:v>7.03914750813535</c:v>
                </c:pt>
                <c:pt idx="6349">
                  <c:v>7.040334660447789</c:v>
                </c:pt>
                <c:pt idx="6350">
                  <c:v>7.04152164351559</c:v>
                </c:pt>
                <c:pt idx="6351">
                  <c:v>7.0427084573008</c:v>
                </c:pt>
                <c:pt idx="6352">
                  <c:v>7.04389510176551</c:v>
                </c:pt>
                <c:pt idx="6353">
                  <c:v>7.045081576871798</c:v>
                </c:pt>
                <c:pt idx="6354">
                  <c:v>7.04626788258182</c:v>
                </c:pt>
                <c:pt idx="6355">
                  <c:v>7.047454018857708</c:v>
                </c:pt>
                <c:pt idx="6356">
                  <c:v>7.04863998566167</c:v>
                </c:pt>
                <c:pt idx="6357">
                  <c:v>7.0498257829559</c:v>
                </c:pt>
                <c:pt idx="6358">
                  <c:v>7.05101141070265</c:v>
                </c:pt>
                <c:pt idx="6359">
                  <c:v>7.052196868864159</c:v>
                </c:pt>
                <c:pt idx="6360">
                  <c:v>7.05338215740274</c:v>
                </c:pt>
                <c:pt idx="6361">
                  <c:v>7.054567276280708</c:v>
                </c:pt>
                <c:pt idx="6362">
                  <c:v>7.0557522254604</c:v>
                </c:pt>
                <c:pt idx="6363">
                  <c:v>7.05693700490418</c:v>
                </c:pt>
                <c:pt idx="6364">
                  <c:v>7.05812161457447</c:v>
                </c:pt>
                <c:pt idx="6365">
                  <c:v>7.05930605443367</c:v>
                </c:pt>
                <c:pt idx="6366">
                  <c:v>7.06049032444424</c:v>
                </c:pt>
                <c:pt idx="6367">
                  <c:v>7.06167442456866</c:v>
                </c:pt>
                <c:pt idx="6368">
                  <c:v>7.062858354769439</c:v>
                </c:pt>
                <c:pt idx="6369">
                  <c:v>7.0640421150091</c:v>
                </c:pt>
                <c:pt idx="6370">
                  <c:v>7.0652257052502</c:v>
                </c:pt>
                <c:pt idx="6371">
                  <c:v>7.06640912545533</c:v>
                </c:pt>
                <c:pt idx="6372">
                  <c:v>7.0675923755871</c:v>
                </c:pt>
                <c:pt idx="6373">
                  <c:v>7.06877545560815</c:v>
                </c:pt>
                <c:pt idx="6374">
                  <c:v>7.06995836548113</c:v>
                </c:pt>
                <c:pt idx="6375">
                  <c:v>7.07114110516876</c:v>
                </c:pt>
                <c:pt idx="6376">
                  <c:v>7.07232367463373</c:v>
                </c:pt>
                <c:pt idx="6377">
                  <c:v>7.0735060738388</c:v>
                </c:pt>
                <c:pt idx="6378">
                  <c:v>7.07468830274674</c:v>
                </c:pt>
                <c:pt idx="6379">
                  <c:v>7.07587036132035</c:v>
                </c:pt>
                <c:pt idx="6380">
                  <c:v>7.077052249522449</c:v>
                </c:pt>
                <c:pt idx="6381">
                  <c:v>7.07823396731589</c:v>
                </c:pt>
                <c:pt idx="6382">
                  <c:v>7.07941551466355</c:v>
                </c:pt>
                <c:pt idx="6383">
                  <c:v>7.08059689152834</c:v>
                </c:pt>
                <c:pt idx="6384">
                  <c:v>7.08177809787319</c:v>
                </c:pt>
                <c:pt idx="6385">
                  <c:v>7.08295913366105</c:v>
                </c:pt>
                <c:pt idx="6386">
                  <c:v>7.084139998854909</c:v>
                </c:pt>
                <c:pt idx="6387">
                  <c:v>7.08532069341778</c:v>
                </c:pt>
                <c:pt idx="6388">
                  <c:v>7.086501217312709</c:v>
                </c:pt>
                <c:pt idx="6389">
                  <c:v>7.087681570502739</c:v>
                </c:pt>
                <c:pt idx="6390">
                  <c:v>7.08886175295099</c:v>
                </c:pt>
                <c:pt idx="6391">
                  <c:v>7.09004176462055</c:v>
                </c:pt>
                <c:pt idx="6392">
                  <c:v>7.09122160547458</c:v>
                </c:pt>
                <c:pt idx="6393">
                  <c:v>7.092401275476249</c:v>
                </c:pt>
                <c:pt idx="6394">
                  <c:v>7.093580774588749</c:v>
                </c:pt>
                <c:pt idx="6395">
                  <c:v>7.09476010277531</c:v>
                </c:pt>
                <c:pt idx="6396">
                  <c:v>7.095939259999179</c:v>
                </c:pt>
                <c:pt idx="6397">
                  <c:v>7.097118246223639</c:v>
                </c:pt>
                <c:pt idx="6398">
                  <c:v>7.09829706141199</c:v>
                </c:pt>
                <c:pt idx="6399">
                  <c:v>7.09947570552755</c:v>
                </c:pt>
                <c:pt idx="6400">
                  <c:v>7.10065417853369</c:v>
                </c:pt>
                <c:pt idx="6401">
                  <c:v>7.1018324803938</c:v>
                </c:pt>
                <c:pt idx="6402">
                  <c:v>7.103010611071269</c:v>
                </c:pt>
                <c:pt idx="6403">
                  <c:v>7.104188570529538</c:v>
                </c:pt>
                <c:pt idx="6404">
                  <c:v>7.105366358732089</c:v>
                </c:pt>
                <c:pt idx="6405">
                  <c:v>7.10654397564239</c:v>
                </c:pt>
                <c:pt idx="6406">
                  <c:v>7.10772142122396</c:v>
                </c:pt>
                <c:pt idx="6407">
                  <c:v>7.10889869544035</c:v>
                </c:pt>
                <c:pt idx="6408">
                  <c:v>7.11007579825513</c:v>
                </c:pt>
                <c:pt idx="6409">
                  <c:v>7.11125272963188</c:v>
                </c:pt>
                <c:pt idx="6410">
                  <c:v>7.11242948953423</c:v>
                </c:pt>
                <c:pt idx="6411">
                  <c:v>7.113606077925829</c:v>
                </c:pt>
                <c:pt idx="6412">
                  <c:v>7.11478249477035</c:v>
                </c:pt>
                <c:pt idx="6413">
                  <c:v>7.115958740031489</c:v>
                </c:pt>
                <c:pt idx="6414">
                  <c:v>7.117134813672988</c:v>
                </c:pt>
                <c:pt idx="6415">
                  <c:v>7.118310715658589</c:v>
                </c:pt>
                <c:pt idx="6416">
                  <c:v>7.11948644595207</c:v>
                </c:pt>
                <c:pt idx="6417">
                  <c:v>7.12066200451725</c:v>
                </c:pt>
                <c:pt idx="6418">
                  <c:v>7.121837391317949</c:v>
                </c:pt>
                <c:pt idx="6419">
                  <c:v>7.123012606318029</c:v>
                </c:pt>
                <c:pt idx="6420">
                  <c:v>7.124187649481388</c:v>
                </c:pt>
                <c:pt idx="6421">
                  <c:v>7.12536252077193</c:v>
                </c:pt>
                <c:pt idx="6422">
                  <c:v>7.126537220153579</c:v>
                </c:pt>
                <c:pt idx="6423">
                  <c:v>7.127711747590329</c:v>
                </c:pt>
                <c:pt idx="6424">
                  <c:v>7.128886103046149</c:v>
                </c:pt>
                <c:pt idx="6425">
                  <c:v>7.13006028648506</c:v>
                </c:pt>
                <c:pt idx="6426">
                  <c:v>7.13123429787111</c:v>
                </c:pt>
                <c:pt idx="6427">
                  <c:v>7.13240813716838</c:v>
                </c:pt>
                <c:pt idx="6428">
                  <c:v>7.133581804340949</c:v>
                </c:pt>
                <c:pt idx="6429">
                  <c:v>7.134755299352949</c:v>
                </c:pt>
                <c:pt idx="6430">
                  <c:v>7.13592862216852</c:v>
                </c:pt>
                <c:pt idx="6431">
                  <c:v>7.13710177275186</c:v>
                </c:pt>
                <c:pt idx="6432">
                  <c:v>7.13827475106715</c:v>
                </c:pt>
                <c:pt idx="6433">
                  <c:v>7.13944755707862</c:v>
                </c:pt>
                <c:pt idx="6434">
                  <c:v>7.14062019075054</c:v>
                </c:pt>
                <c:pt idx="6435">
                  <c:v>7.14179265204718</c:v>
                </c:pt>
                <c:pt idx="6436">
                  <c:v>7.142964940932849</c:v>
                </c:pt>
                <c:pt idx="6437">
                  <c:v>7.144137057371879</c:v>
                </c:pt>
                <c:pt idx="6438">
                  <c:v>7.14530900132863</c:v>
                </c:pt>
                <c:pt idx="6439">
                  <c:v>7.146480772767499</c:v>
                </c:pt>
                <c:pt idx="6440">
                  <c:v>7.14765237165288</c:v>
                </c:pt>
                <c:pt idx="6441">
                  <c:v>7.14882379794923</c:v>
                </c:pt>
                <c:pt idx="6442">
                  <c:v>7.149995051621009</c:v>
                </c:pt>
                <c:pt idx="6443">
                  <c:v>7.1511661326327</c:v>
                </c:pt>
                <c:pt idx="6444">
                  <c:v>7.152337040948819</c:v>
                </c:pt>
                <c:pt idx="6445">
                  <c:v>7.153507776533929</c:v>
                </c:pt>
                <c:pt idx="6446">
                  <c:v>7.154678339352589</c:v>
                </c:pt>
                <c:pt idx="6447">
                  <c:v>7.15584872936939</c:v>
                </c:pt>
                <c:pt idx="6448">
                  <c:v>7.157018946548958</c:v>
                </c:pt>
                <c:pt idx="6449">
                  <c:v>7.158188990855948</c:v>
                </c:pt>
                <c:pt idx="6450">
                  <c:v>7.159358862255029</c:v>
                </c:pt>
                <c:pt idx="6451">
                  <c:v>7.160528560710908</c:v>
                </c:pt>
                <c:pt idx="6452">
                  <c:v>7.1616980861883</c:v>
                </c:pt>
                <c:pt idx="6453">
                  <c:v>7.162867438651979</c:v>
                </c:pt>
                <c:pt idx="6454">
                  <c:v>7.164036618066698</c:v>
                </c:pt>
                <c:pt idx="6455">
                  <c:v>7.165205624397289</c:v>
                </c:pt>
                <c:pt idx="6456">
                  <c:v>7.166374457608569</c:v>
                </c:pt>
                <c:pt idx="6457">
                  <c:v>7.167543117665408</c:v>
                </c:pt>
                <c:pt idx="6458">
                  <c:v>7.16871160453268</c:v>
                </c:pt>
                <c:pt idx="6459">
                  <c:v>7.169879918175299</c:v>
                </c:pt>
                <c:pt idx="6460">
                  <c:v>7.1710480585582</c:v>
                </c:pt>
                <c:pt idx="6461">
                  <c:v>7.17221602564635</c:v>
                </c:pt>
                <c:pt idx="6462">
                  <c:v>7.17338381940474</c:v>
                </c:pt>
                <c:pt idx="6463">
                  <c:v>7.174551439798379</c:v>
                </c:pt>
                <c:pt idx="6464">
                  <c:v>7.17571888679232</c:v>
                </c:pt>
                <c:pt idx="6465">
                  <c:v>7.17688616035161</c:v>
                </c:pt>
                <c:pt idx="6466">
                  <c:v>7.17805326044136</c:v>
                </c:pt>
                <c:pt idx="6467">
                  <c:v>7.17922018702669</c:v>
                </c:pt>
                <c:pt idx="6468">
                  <c:v>7.180386940072729</c:v>
                </c:pt>
                <c:pt idx="6469">
                  <c:v>7.18155351954467</c:v>
                </c:pt>
                <c:pt idx="6470">
                  <c:v>7.182719925407699</c:v>
                </c:pt>
                <c:pt idx="6471">
                  <c:v>7.183886157627048</c:v>
                </c:pt>
                <c:pt idx="6472">
                  <c:v>7.185052216167958</c:v>
                </c:pt>
                <c:pt idx="6473">
                  <c:v>7.18621810099572</c:v>
                </c:pt>
                <c:pt idx="6474">
                  <c:v>7.187383812075619</c:v>
                </c:pt>
                <c:pt idx="6475">
                  <c:v>7.188549349372989</c:v>
                </c:pt>
                <c:pt idx="6476">
                  <c:v>7.1897147128532</c:v>
                </c:pt>
                <c:pt idx="6477">
                  <c:v>7.19087990248161</c:v>
                </c:pt>
                <c:pt idx="6478">
                  <c:v>7.19204491822363</c:v>
                </c:pt>
                <c:pt idx="6479">
                  <c:v>7.19320976004471</c:v>
                </c:pt>
                <c:pt idx="6480">
                  <c:v>7.194374427910288</c:v>
                </c:pt>
                <c:pt idx="6481">
                  <c:v>7.195538921785859</c:v>
                </c:pt>
                <c:pt idx="6482">
                  <c:v>7.196703241636939</c:v>
                </c:pt>
                <c:pt idx="6483">
                  <c:v>7.19786738742906</c:v>
                </c:pt>
                <c:pt idx="6484">
                  <c:v>7.199031359127769</c:v>
                </c:pt>
                <c:pt idx="6485">
                  <c:v>7.20019515669868</c:v>
                </c:pt>
                <c:pt idx="6486">
                  <c:v>7.2013587801074</c:v>
                </c:pt>
                <c:pt idx="6487">
                  <c:v>7.202522229319559</c:v>
                </c:pt>
                <c:pt idx="6488">
                  <c:v>7.20368550430084</c:v>
                </c:pt>
                <c:pt idx="6489">
                  <c:v>7.20484860501693</c:v>
                </c:pt>
                <c:pt idx="6490">
                  <c:v>7.20601153143354</c:v>
                </c:pt>
                <c:pt idx="6491">
                  <c:v>7.207174283516419</c:v>
                </c:pt>
                <c:pt idx="6492">
                  <c:v>7.20833686123134</c:v>
                </c:pt>
                <c:pt idx="6493">
                  <c:v>7.2094992645441</c:v>
                </c:pt>
                <c:pt idx="6494">
                  <c:v>7.21066149342052</c:v>
                </c:pt>
                <c:pt idx="6495">
                  <c:v>7.211823547826449</c:v>
                </c:pt>
                <c:pt idx="6496">
                  <c:v>7.212985427727758</c:v>
                </c:pt>
                <c:pt idx="6497">
                  <c:v>7.21414713309036</c:v>
                </c:pt>
                <c:pt idx="6498">
                  <c:v>7.21530866388016</c:v>
                </c:pt>
                <c:pt idx="6499">
                  <c:v>7.21647002006313</c:v>
                </c:pt>
                <c:pt idx="6500">
                  <c:v>7.217631201605239</c:v>
                </c:pt>
                <c:pt idx="6501">
                  <c:v>7.2187922084725</c:v>
                </c:pt>
                <c:pt idx="6502">
                  <c:v>7.21995304063093</c:v>
                </c:pt>
                <c:pt idx="6503">
                  <c:v>7.221113698046589</c:v>
                </c:pt>
                <c:pt idx="6504">
                  <c:v>7.22227418068556</c:v>
                </c:pt>
                <c:pt idx="6505">
                  <c:v>7.223434488513949</c:v>
                </c:pt>
                <c:pt idx="6506">
                  <c:v>7.224594621497898</c:v>
                </c:pt>
                <c:pt idx="6507">
                  <c:v>7.225754579603559</c:v>
                </c:pt>
                <c:pt idx="6508">
                  <c:v>7.226914362797109</c:v>
                </c:pt>
                <c:pt idx="6509">
                  <c:v>7.22807397104478</c:v>
                </c:pt>
                <c:pt idx="6510">
                  <c:v>7.22923340431279</c:v>
                </c:pt>
                <c:pt idx="6511">
                  <c:v>7.23039266256742</c:v>
                </c:pt>
                <c:pt idx="6512">
                  <c:v>7.23155174577493</c:v>
                </c:pt>
                <c:pt idx="6513">
                  <c:v>7.23271065390167</c:v>
                </c:pt>
                <c:pt idx="6514">
                  <c:v>7.23386938691395</c:v>
                </c:pt>
                <c:pt idx="6515">
                  <c:v>7.23502794477815</c:v>
                </c:pt>
                <c:pt idx="6516">
                  <c:v>7.23618632746066</c:v>
                </c:pt>
                <c:pt idx="6517">
                  <c:v>7.2373445349279</c:v>
                </c:pt>
                <c:pt idx="6518">
                  <c:v>7.238502567146319</c:v>
                </c:pt>
                <c:pt idx="6519">
                  <c:v>7.23966042408237</c:v>
                </c:pt>
                <c:pt idx="6520">
                  <c:v>7.24081810570256</c:v>
                </c:pt>
                <c:pt idx="6521">
                  <c:v>7.2419756119734</c:v>
                </c:pt>
                <c:pt idx="6522">
                  <c:v>7.243132942861449</c:v>
                </c:pt>
                <c:pt idx="6523">
                  <c:v>7.24429009833327</c:v>
                </c:pt>
                <c:pt idx="6524">
                  <c:v>7.245447078355469</c:v>
                </c:pt>
                <c:pt idx="6525">
                  <c:v>7.24660388289467</c:v>
                </c:pt>
                <c:pt idx="6526">
                  <c:v>7.24776051191751</c:v>
                </c:pt>
                <c:pt idx="6527">
                  <c:v>7.24891696539068</c:v>
                </c:pt>
                <c:pt idx="6528">
                  <c:v>7.25007324328087</c:v>
                </c:pt>
                <c:pt idx="6529">
                  <c:v>7.25122934555481</c:v>
                </c:pt>
                <c:pt idx="6530">
                  <c:v>7.252385272179258</c:v>
                </c:pt>
                <c:pt idx="6531">
                  <c:v>7.25354102312098</c:v>
                </c:pt>
                <c:pt idx="6532">
                  <c:v>7.254696598346799</c:v>
                </c:pt>
                <c:pt idx="6533">
                  <c:v>7.25585199782352</c:v>
                </c:pt>
                <c:pt idx="6534">
                  <c:v>7.257007221518019</c:v>
                </c:pt>
                <c:pt idx="6535">
                  <c:v>7.25816226939718</c:v>
                </c:pt>
                <c:pt idx="6536">
                  <c:v>7.25931714142789</c:v>
                </c:pt>
                <c:pt idx="6537">
                  <c:v>7.260471837577088</c:v>
                </c:pt>
                <c:pt idx="6538">
                  <c:v>7.26162635781174</c:v>
                </c:pt>
                <c:pt idx="6539">
                  <c:v>7.26278070209883</c:v>
                </c:pt>
                <c:pt idx="6540">
                  <c:v>7.263934870405358</c:v>
                </c:pt>
                <c:pt idx="6541">
                  <c:v>7.265088862698369</c:v>
                </c:pt>
                <c:pt idx="6542">
                  <c:v>7.26624267894491</c:v>
                </c:pt>
                <c:pt idx="6543">
                  <c:v>7.267396319112089</c:v>
                </c:pt>
                <c:pt idx="6544">
                  <c:v>7.268549783167</c:v>
                </c:pt>
                <c:pt idx="6545">
                  <c:v>7.26970307107678</c:v>
                </c:pt>
                <c:pt idx="6546">
                  <c:v>7.27085618280861</c:v>
                </c:pt>
                <c:pt idx="6547">
                  <c:v>7.27200911832966</c:v>
                </c:pt>
                <c:pt idx="6548">
                  <c:v>7.27316187760716</c:v>
                </c:pt>
                <c:pt idx="6549">
                  <c:v>7.27431446060833</c:v>
                </c:pt>
                <c:pt idx="6550">
                  <c:v>7.275466867300459</c:v>
                </c:pt>
                <c:pt idx="6551">
                  <c:v>7.27661909765083</c:v>
                </c:pt>
                <c:pt idx="6552">
                  <c:v>7.27777115162675</c:v>
                </c:pt>
                <c:pt idx="6553">
                  <c:v>7.27892302919557</c:v>
                </c:pt>
                <c:pt idx="6554">
                  <c:v>7.28007473032466</c:v>
                </c:pt>
                <c:pt idx="6555">
                  <c:v>7.28122625498141</c:v>
                </c:pt>
                <c:pt idx="6556">
                  <c:v>7.28237760313324</c:v>
                </c:pt>
                <c:pt idx="6557">
                  <c:v>7.2835287747476</c:v>
                </c:pt>
                <c:pt idx="6558">
                  <c:v>7.28467976979195</c:v>
                </c:pt>
                <c:pt idx="6559">
                  <c:v>7.2858305882338</c:v>
                </c:pt>
                <c:pt idx="6560">
                  <c:v>7.28698123004066</c:v>
                </c:pt>
                <c:pt idx="6561">
                  <c:v>7.28813169518008</c:v>
                </c:pt>
                <c:pt idx="6562">
                  <c:v>7.28928198361963</c:v>
                </c:pt>
                <c:pt idx="6563">
                  <c:v>7.29043209532691</c:v>
                </c:pt>
                <c:pt idx="6564">
                  <c:v>7.29158203026954</c:v>
                </c:pt>
                <c:pt idx="6565">
                  <c:v>7.29273178841519</c:v>
                </c:pt>
                <c:pt idx="6566">
                  <c:v>7.293881369731499</c:v>
                </c:pt>
                <c:pt idx="6567">
                  <c:v>7.295030774186199</c:v>
                </c:pt>
                <c:pt idx="6568">
                  <c:v>7.296180001747</c:v>
                </c:pt>
                <c:pt idx="6569">
                  <c:v>7.29732905238166</c:v>
                </c:pt>
                <c:pt idx="6570">
                  <c:v>7.298477926057939</c:v>
                </c:pt>
                <c:pt idx="6571">
                  <c:v>7.29962662274366</c:v>
                </c:pt>
                <c:pt idx="6572">
                  <c:v>7.30077514240664</c:v>
                </c:pt>
                <c:pt idx="6573">
                  <c:v>7.30192348501474</c:v>
                </c:pt>
                <c:pt idx="6574">
                  <c:v>7.30307165053582</c:v>
                </c:pt>
                <c:pt idx="6575">
                  <c:v>7.304219638937809</c:v>
                </c:pt>
                <c:pt idx="6576">
                  <c:v>7.30536745018862</c:v>
                </c:pt>
                <c:pt idx="6577">
                  <c:v>7.306515084256199</c:v>
                </c:pt>
                <c:pt idx="6578">
                  <c:v>7.30766254110855</c:v>
                </c:pt>
                <c:pt idx="6579">
                  <c:v>7.30880982071367</c:v>
                </c:pt>
                <c:pt idx="6580">
                  <c:v>7.30995692303958</c:v>
                </c:pt>
                <c:pt idx="6581">
                  <c:v>7.31110384805434</c:v>
                </c:pt>
                <c:pt idx="6582">
                  <c:v>7.31225059572604</c:v>
                </c:pt>
                <c:pt idx="6583">
                  <c:v>7.31339716602278</c:v>
                </c:pt>
                <c:pt idx="6584">
                  <c:v>7.314543558912699</c:v>
                </c:pt>
                <c:pt idx="6585">
                  <c:v>7.31568977436395</c:v>
                </c:pt>
                <c:pt idx="6586">
                  <c:v>7.316835812344709</c:v>
                </c:pt>
                <c:pt idx="6587">
                  <c:v>7.317981672823199</c:v>
                </c:pt>
                <c:pt idx="6588">
                  <c:v>7.31912735576765</c:v>
                </c:pt>
                <c:pt idx="6589">
                  <c:v>7.320272861146309</c:v>
                </c:pt>
                <c:pt idx="6590">
                  <c:v>7.321418188927479</c:v>
                </c:pt>
                <c:pt idx="6591">
                  <c:v>7.322563339079469</c:v>
                </c:pt>
                <c:pt idx="6592">
                  <c:v>7.3237083115706</c:v>
                </c:pt>
                <c:pt idx="6593">
                  <c:v>7.324853106369239</c:v>
                </c:pt>
                <c:pt idx="6594">
                  <c:v>7.32599772344377</c:v>
                </c:pt>
                <c:pt idx="6595">
                  <c:v>7.32714216276262</c:v>
                </c:pt>
                <c:pt idx="6596">
                  <c:v>7.3282864242942</c:v>
                </c:pt>
                <c:pt idx="6597">
                  <c:v>7.329430508006999</c:v>
                </c:pt>
                <c:pt idx="6598">
                  <c:v>7.330574413869479</c:v>
                </c:pt>
                <c:pt idx="6599">
                  <c:v>7.33171814185018</c:v>
                </c:pt>
                <c:pt idx="6600">
                  <c:v>7.33286169191762</c:v>
                </c:pt>
                <c:pt idx="6601">
                  <c:v>7.33400506404036</c:v>
                </c:pt>
                <c:pt idx="6602">
                  <c:v>7.335148258186999</c:v>
                </c:pt>
                <c:pt idx="6603">
                  <c:v>7.33629127432615</c:v>
                </c:pt>
                <c:pt idx="6604">
                  <c:v>7.337434112426449</c:v>
                </c:pt>
                <c:pt idx="6605">
                  <c:v>7.33857677245657</c:v>
                </c:pt>
                <c:pt idx="6606">
                  <c:v>7.33971925438518</c:v>
                </c:pt>
                <c:pt idx="6607">
                  <c:v>7.340861558181019</c:v>
                </c:pt>
                <c:pt idx="6608">
                  <c:v>7.34200368381281</c:v>
                </c:pt>
                <c:pt idx="6609">
                  <c:v>7.34314563124933</c:v>
                </c:pt>
                <c:pt idx="6610">
                  <c:v>7.34428740045936</c:v>
                </c:pt>
                <c:pt idx="6611">
                  <c:v>7.34542899141172</c:v>
                </c:pt>
                <c:pt idx="6612">
                  <c:v>7.346570404075249</c:v>
                </c:pt>
                <c:pt idx="6613">
                  <c:v>7.347711638418819</c:v>
                </c:pt>
                <c:pt idx="6614">
                  <c:v>7.34885269441131</c:v>
                </c:pt>
                <c:pt idx="6615">
                  <c:v>7.34999357202166</c:v>
                </c:pt>
                <c:pt idx="6616">
                  <c:v>7.351134271218778</c:v>
                </c:pt>
                <c:pt idx="6617">
                  <c:v>7.35227479197167</c:v>
                </c:pt>
                <c:pt idx="6618">
                  <c:v>7.353415134249299</c:v>
                </c:pt>
                <c:pt idx="6619">
                  <c:v>7.354555298020688</c:v>
                </c:pt>
                <c:pt idx="6620">
                  <c:v>7.35569528325489</c:v>
                </c:pt>
                <c:pt idx="6621">
                  <c:v>7.356835089920959</c:v>
                </c:pt>
                <c:pt idx="6622">
                  <c:v>7.357974717988008</c:v>
                </c:pt>
                <c:pt idx="6623">
                  <c:v>7.359114167425129</c:v>
                </c:pt>
                <c:pt idx="6624">
                  <c:v>7.360253438201489</c:v>
                </c:pt>
                <c:pt idx="6625">
                  <c:v>7.361392530286239</c:v>
                </c:pt>
                <c:pt idx="6626">
                  <c:v>7.362531443648579</c:v>
                </c:pt>
                <c:pt idx="6627">
                  <c:v>7.363670178257729</c:v>
                </c:pt>
                <c:pt idx="6628">
                  <c:v>7.36480873408293</c:v>
                </c:pt>
                <c:pt idx="6629">
                  <c:v>7.365947111093449</c:v>
                </c:pt>
                <c:pt idx="6630">
                  <c:v>7.367085309258588</c:v>
                </c:pt>
                <c:pt idx="6631">
                  <c:v>7.36822332854766</c:v>
                </c:pt>
                <c:pt idx="6632">
                  <c:v>7.36936116893001</c:v>
                </c:pt>
                <c:pt idx="6633">
                  <c:v>7.370498830375009</c:v>
                </c:pt>
                <c:pt idx="6634">
                  <c:v>7.37163631285205</c:v>
                </c:pt>
                <c:pt idx="6635">
                  <c:v>7.37277361633055</c:v>
                </c:pt>
                <c:pt idx="6636">
                  <c:v>7.373910740779949</c:v>
                </c:pt>
                <c:pt idx="6637">
                  <c:v>7.37504768616973</c:v>
                </c:pt>
                <c:pt idx="6638">
                  <c:v>7.37618445246938</c:v>
                </c:pt>
                <c:pt idx="6639">
                  <c:v>7.377321039648419</c:v>
                </c:pt>
                <c:pt idx="6640">
                  <c:v>7.378457447676389</c:v>
                </c:pt>
                <c:pt idx="6641">
                  <c:v>7.37959367652287</c:v>
                </c:pt>
                <c:pt idx="6642">
                  <c:v>7.380729726157449</c:v>
                </c:pt>
                <c:pt idx="6643">
                  <c:v>7.38186559654974</c:v>
                </c:pt>
                <c:pt idx="6644">
                  <c:v>7.38300128766939</c:v>
                </c:pt>
                <c:pt idx="6645">
                  <c:v>7.384136799486079</c:v>
                </c:pt>
                <c:pt idx="6646">
                  <c:v>7.3852721319695</c:v>
                </c:pt>
                <c:pt idx="6647">
                  <c:v>7.38640728508936</c:v>
                </c:pt>
                <c:pt idx="6648">
                  <c:v>7.387542258815418</c:v>
                </c:pt>
                <c:pt idx="6649">
                  <c:v>7.38867705311743</c:v>
                </c:pt>
                <c:pt idx="6650">
                  <c:v>7.389811667965208</c:v>
                </c:pt>
                <c:pt idx="6651">
                  <c:v>7.39094610332855</c:v>
                </c:pt>
                <c:pt idx="6652">
                  <c:v>7.392080359177329</c:v>
                </c:pt>
                <c:pt idx="6653">
                  <c:v>7.39321443548139</c:v>
                </c:pt>
                <c:pt idx="6654">
                  <c:v>7.39434833221063</c:v>
                </c:pt>
                <c:pt idx="6655">
                  <c:v>7.395482049334989</c:v>
                </c:pt>
                <c:pt idx="6656">
                  <c:v>7.39661558682439</c:v>
                </c:pt>
                <c:pt idx="6657">
                  <c:v>7.39774894464881</c:v>
                </c:pt>
                <c:pt idx="6658">
                  <c:v>7.398882122778239</c:v>
                </c:pt>
                <c:pt idx="6659">
                  <c:v>7.40001512118271</c:v>
                </c:pt>
                <c:pt idx="6660">
                  <c:v>7.40114793983226</c:v>
                </c:pt>
                <c:pt idx="6661">
                  <c:v>7.402280578696948</c:v>
                </c:pt>
                <c:pt idx="6662">
                  <c:v>7.40341303774688</c:v>
                </c:pt>
                <c:pt idx="6663">
                  <c:v>7.40454531695217</c:v>
                </c:pt>
                <c:pt idx="6664">
                  <c:v>7.40567741628296</c:v>
                </c:pt>
                <c:pt idx="6665">
                  <c:v>7.40680933570943</c:v>
                </c:pt>
                <c:pt idx="6666">
                  <c:v>7.40794107520176</c:v>
                </c:pt>
                <c:pt idx="6667">
                  <c:v>7.40907263473018</c:v>
                </c:pt>
                <c:pt idx="6668">
                  <c:v>7.41020401426493</c:v>
                </c:pt>
                <c:pt idx="6669">
                  <c:v>7.41133521377627</c:v>
                </c:pt>
                <c:pt idx="6670">
                  <c:v>7.4124662332345</c:v>
                </c:pt>
                <c:pt idx="6671">
                  <c:v>7.41359707260994</c:v>
                </c:pt>
                <c:pt idx="6672">
                  <c:v>7.41472773187293</c:v>
                </c:pt>
                <c:pt idx="6673">
                  <c:v>7.41585821099384</c:v>
                </c:pt>
                <c:pt idx="6674">
                  <c:v>7.41698850994306</c:v>
                </c:pt>
                <c:pt idx="6675">
                  <c:v>7.418118628690999</c:v>
                </c:pt>
                <c:pt idx="6676">
                  <c:v>7.41924856720812</c:v>
                </c:pt>
                <c:pt idx="6677">
                  <c:v>7.42037832546488</c:v>
                </c:pt>
                <c:pt idx="6678">
                  <c:v>7.42150790343176</c:v>
                </c:pt>
                <c:pt idx="6679">
                  <c:v>7.422637301079289</c:v>
                </c:pt>
                <c:pt idx="6680">
                  <c:v>7.423766518378009</c:v>
                </c:pt>
                <c:pt idx="6681">
                  <c:v>7.424895555298479</c:v>
                </c:pt>
                <c:pt idx="6682">
                  <c:v>7.42602441181129</c:v>
                </c:pt>
                <c:pt idx="6683">
                  <c:v>7.42715308788707</c:v>
                </c:pt>
                <c:pt idx="6684">
                  <c:v>7.42828158349644</c:v>
                </c:pt>
                <c:pt idx="6685">
                  <c:v>7.42940989861009</c:v>
                </c:pt>
                <c:pt idx="6686">
                  <c:v>7.43053803319869</c:v>
                </c:pt>
                <c:pt idx="6687">
                  <c:v>7.43166598723296</c:v>
                </c:pt>
                <c:pt idx="6688">
                  <c:v>7.43279376068364</c:v>
                </c:pt>
                <c:pt idx="6689">
                  <c:v>7.43392135352149</c:v>
                </c:pt>
                <c:pt idx="6690">
                  <c:v>7.43504876571732</c:v>
                </c:pt>
                <c:pt idx="6691">
                  <c:v>7.43617599724192</c:v>
                </c:pt>
                <c:pt idx="6692">
                  <c:v>7.43730304806613</c:v>
                </c:pt>
                <c:pt idx="6693">
                  <c:v>7.43842991816083</c:v>
                </c:pt>
                <c:pt idx="6694">
                  <c:v>7.43955660749689</c:v>
                </c:pt>
                <c:pt idx="6695">
                  <c:v>7.44068311604524</c:v>
                </c:pt>
                <c:pt idx="6696">
                  <c:v>7.4418094437768</c:v>
                </c:pt>
                <c:pt idx="6697">
                  <c:v>7.442935590662549</c:v>
                </c:pt>
                <c:pt idx="6698">
                  <c:v>7.444061556673459</c:v>
                </c:pt>
                <c:pt idx="6699">
                  <c:v>7.445187341780549</c:v>
                </c:pt>
                <c:pt idx="6700">
                  <c:v>7.44631294595485</c:v>
                </c:pt>
                <c:pt idx="6701">
                  <c:v>7.447438369167429</c:v>
                </c:pt>
                <c:pt idx="6702">
                  <c:v>7.44856361138937</c:v>
                </c:pt>
                <c:pt idx="6703">
                  <c:v>7.44968867259178</c:v>
                </c:pt>
                <c:pt idx="6704">
                  <c:v>7.450813552745799</c:v>
                </c:pt>
                <c:pt idx="6705">
                  <c:v>7.45193825182259</c:v>
                </c:pt>
                <c:pt idx="6706">
                  <c:v>7.45306276979332</c:v>
                </c:pt>
                <c:pt idx="6707">
                  <c:v>7.454187106629209</c:v>
                </c:pt>
                <c:pt idx="6708">
                  <c:v>7.455311262301489</c:v>
                </c:pt>
                <c:pt idx="6709">
                  <c:v>7.456435236781429</c:v>
                </c:pt>
                <c:pt idx="6710">
                  <c:v>7.457559030040289</c:v>
                </c:pt>
                <c:pt idx="6711">
                  <c:v>7.45868264204939</c:v>
                </c:pt>
                <c:pt idx="6712">
                  <c:v>7.45980607278007</c:v>
                </c:pt>
                <c:pt idx="6713">
                  <c:v>7.46092932220367</c:v>
                </c:pt>
                <c:pt idx="6714">
                  <c:v>7.46205239029158</c:v>
                </c:pt>
                <c:pt idx="6715">
                  <c:v>7.463175277015198</c:v>
                </c:pt>
                <c:pt idx="6716">
                  <c:v>7.46429798234597</c:v>
                </c:pt>
                <c:pt idx="6717">
                  <c:v>7.465420506255339</c:v>
                </c:pt>
                <c:pt idx="6718">
                  <c:v>7.46654284871479</c:v>
                </c:pt>
                <c:pt idx="6719">
                  <c:v>7.46766500969581</c:v>
                </c:pt>
                <c:pt idx="6720">
                  <c:v>7.468786989169949</c:v>
                </c:pt>
                <c:pt idx="6721">
                  <c:v>7.46990878710875</c:v>
                </c:pt>
                <c:pt idx="6722">
                  <c:v>7.47103040348379</c:v>
                </c:pt>
                <c:pt idx="6723">
                  <c:v>7.47215183826667</c:v>
                </c:pt>
                <c:pt idx="6724">
                  <c:v>7.47327309142903</c:v>
                </c:pt>
                <c:pt idx="6725">
                  <c:v>7.4743941629425</c:v>
                </c:pt>
                <c:pt idx="6726">
                  <c:v>7.475515052778769</c:v>
                </c:pt>
                <c:pt idx="6727">
                  <c:v>7.47663576090953</c:v>
                </c:pt>
                <c:pt idx="6728">
                  <c:v>7.47775628730652</c:v>
                </c:pt>
                <c:pt idx="6729">
                  <c:v>7.47887663194147</c:v>
                </c:pt>
                <c:pt idx="6730">
                  <c:v>7.47999679478617</c:v>
                </c:pt>
                <c:pt idx="6731">
                  <c:v>7.48111677581241</c:v>
                </c:pt>
                <c:pt idx="6732">
                  <c:v>7.48223657499201</c:v>
                </c:pt>
                <c:pt idx="6733">
                  <c:v>7.48335619229682</c:v>
                </c:pt>
                <c:pt idx="6734">
                  <c:v>7.484475627698719</c:v>
                </c:pt>
                <c:pt idx="6735">
                  <c:v>7.48559488116959</c:v>
                </c:pt>
                <c:pt idx="6736">
                  <c:v>7.48671395268136</c:v>
                </c:pt>
                <c:pt idx="6737">
                  <c:v>7.487832842205979</c:v>
                </c:pt>
                <c:pt idx="6738">
                  <c:v>7.488951549715408</c:v>
                </c:pt>
                <c:pt idx="6739">
                  <c:v>7.49007007518164</c:v>
                </c:pt>
                <c:pt idx="6740">
                  <c:v>7.4911884185767</c:v>
                </c:pt>
                <c:pt idx="6741">
                  <c:v>7.49230657987262</c:v>
                </c:pt>
                <c:pt idx="6742">
                  <c:v>7.493424559041479</c:v>
                </c:pt>
                <c:pt idx="6743">
                  <c:v>7.494542356055369</c:v>
                </c:pt>
                <c:pt idx="6744">
                  <c:v>7.49565997088639</c:v>
                </c:pt>
                <c:pt idx="6745">
                  <c:v>7.4967774035067</c:v>
                </c:pt>
                <c:pt idx="6746">
                  <c:v>7.497894653888449</c:v>
                </c:pt>
                <c:pt idx="6747">
                  <c:v>7.49901172200384</c:v>
                </c:pt>
                <c:pt idx="6748">
                  <c:v>7.500128607825079</c:v>
                </c:pt>
                <c:pt idx="6749">
                  <c:v>7.5012453113244</c:v>
                </c:pt>
                <c:pt idx="6750">
                  <c:v>7.50236183247407</c:v>
                </c:pt>
                <c:pt idx="6751">
                  <c:v>7.50347817124638</c:v>
                </c:pt>
                <c:pt idx="6752">
                  <c:v>7.50459432761363</c:v>
                </c:pt>
                <c:pt idx="6753">
                  <c:v>7.50571030154817</c:v>
                </c:pt>
                <c:pt idx="6754">
                  <c:v>7.50682609302234</c:v>
                </c:pt>
                <c:pt idx="6755">
                  <c:v>7.50794170200854</c:v>
                </c:pt>
                <c:pt idx="6756">
                  <c:v>7.50905712847917</c:v>
                </c:pt>
                <c:pt idx="6757">
                  <c:v>7.51017237240666</c:v>
                </c:pt>
                <c:pt idx="6758">
                  <c:v>7.51128743376348</c:v>
                </c:pt>
                <c:pt idx="6759">
                  <c:v>7.5124023125221</c:v>
                </c:pt>
                <c:pt idx="6760">
                  <c:v>7.513517008655019</c:v>
                </c:pt>
                <c:pt idx="6761">
                  <c:v>7.514631522134789</c:v>
                </c:pt>
                <c:pt idx="6762">
                  <c:v>7.515745852933949</c:v>
                </c:pt>
                <c:pt idx="6763">
                  <c:v>7.51686000102507</c:v>
                </c:pt>
                <c:pt idx="6764">
                  <c:v>7.517973966380769</c:v>
                </c:pt>
                <c:pt idx="6765">
                  <c:v>7.51908774897368</c:v>
                </c:pt>
                <c:pt idx="6766">
                  <c:v>7.520201348776429</c:v>
                </c:pt>
                <c:pt idx="6767">
                  <c:v>7.521314765761709</c:v>
                </c:pt>
                <c:pt idx="6768">
                  <c:v>7.522427999902209</c:v>
                </c:pt>
                <c:pt idx="6769">
                  <c:v>7.52354105117067</c:v>
                </c:pt>
                <c:pt idx="6770">
                  <c:v>7.52465391953982</c:v>
                </c:pt>
                <c:pt idx="6771">
                  <c:v>7.52576660498244</c:v>
                </c:pt>
                <c:pt idx="6772">
                  <c:v>7.52687910747133</c:v>
                </c:pt>
                <c:pt idx="6773">
                  <c:v>7.527991426979309</c:v>
                </c:pt>
                <c:pt idx="6774">
                  <c:v>7.52910356347923</c:v>
                </c:pt>
                <c:pt idx="6775">
                  <c:v>7.530215516943949</c:v>
                </c:pt>
                <c:pt idx="6776">
                  <c:v>7.53132728734636</c:v>
                </c:pt>
                <c:pt idx="6777">
                  <c:v>7.53243887465938</c:v>
                </c:pt>
                <c:pt idx="6778">
                  <c:v>7.533550278855969</c:v>
                </c:pt>
                <c:pt idx="6779">
                  <c:v>7.53466149990907</c:v>
                </c:pt>
                <c:pt idx="6780">
                  <c:v>7.53577253779169</c:v>
                </c:pt>
                <c:pt idx="6781">
                  <c:v>7.53688339247683</c:v>
                </c:pt>
                <c:pt idx="6782">
                  <c:v>7.537994063937539</c:v>
                </c:pt>
                <c:pt idx="6783">
                  <c:v>7.539104552146879</c:v>
                </c:pt>
                <c:pt idx="6784">
                  <c:v>7.540214857077938</c:v>
                </c:pt>
                <c:pt idx="6785">
                  <c:v>7.54132497870382</c:v>
                </c:pt>
                <c:pt idx="6786">
                  <c:v>7.542434916997659</c:v>
                </c:pt>
                <c:pt idx="6787">
                  <c:v>7.54354467193262</c:v>
                </c:pt>
                <c:pt idx="6788">
                  <c:v>7.544654243481889</c:v>
                </c:pt>
                <c:pt idx="6789">
                  <c:v>7.54576363161867</c:v>
                </c:pt>
                <c:pt idx="6790">
                  <c:v>7.546872836316189</c:v>
                </c:pt>
                <c:pt idx="6791">
                  <c:v>7.547981857547718</c:v>
                </c:pt>
                <c:pt idx="6792">
                  <c:v>7.54909069528652</c:v>
                </c:pt>
                <c:pt idx="6793">
                  <c:v>7.550199349505909</c:v>
                </c:pt>
                <c:pt idx="6794">
                  <c:v>7.551307820179209</c:v>
                </c:pt>
                <c:pt idx="6795">
                  <c:v>7.552416107279779</c:v>
                </c:pt>
                <c:pt idx="6796">
                  <c:v>7.553524210780989</c:v>
                </c:pt>
                <c:pt idx="6797">
                  <c:v>7.554632130656239</c:v>
                </c:pt>
                <c:pt idx="6798">
                  <c:v>7.555739866878958</c:v>
                </c:pt>
                <c:pt idx="6799">
                  <c:v>7.55684741942259</c:v>
                </c:pt>
                <c:pt idx="6800">
                  <c:v>7.557954788260609</c:v>
                </c:pt>
                <c:pt idx="6801">
                  <c:v>7.55906197336651</c:v>
                </c:pt>
                <c:pt idx="6802">
                  <c:v>7.56016897471382</c:v>
                </c:pt>
                <c:pt idx="6803">
                  <c:v>7.56127579227608</c:v>
                </c:pt>
                <c:pt idx="6804">
                  <c:v>7.562382426026849</c:v>
                </c:pt>
                <c:pt idx="6805">
                  <c:v>7.563488875939739</c:v>
                </c:pt>
                <c:pt idx="6806">
                  <c:v>7.564595141988359</c:v>
                </c:pt>
                <c:pt idx="6807">
                  <c:v>7.565701224146349</c:v>
                </c:pt>
                <c:pt idx="6808">
                  <c:v>7.56680712238737</c:v>
                </c:pt>
                <c:pt idx="6809">
                  <c:v>7.567912836685118</c:v>
                </c:pt>
                <c:pt idx="6810">
                  <c:v>7.5690183670133</c:v>
                </c:pt>
                <c:pt idx="6811">
                  <c:v>7.57012371334566</c:v>
                </c:pt>
                <c:pt idx="6812">
                  <c:v>7.57122887565595</c:v>
                </c:pt>
                <c:pt idx="6813">
                  <c:v>7.572333853917959</c:v>
                </c:pt>
                <c:pt idx="6814">
                  <c:v>7.573438648105499</c:v>
                </c:pt>
                <c:pt idx="6815">
                  <c:v>7.574543258192399</c:v>
                </c:pt>
                <c:pt idx="6816">
                  <c:v>7.57564768415252</c:v>
                </c:pt>
                <c:pt idx="6817">
                  <c:v>7.57675192595974</c:v>
                </c:pt>
                <c:pt idx="6818">
                  <c:v>7.57785598358796</c:v>
                </c:pt>
                <c:pt idx="6819">
                  <c:v>7.578959857011109</c:v>
                </c:pt>
                <c:pt idx="6820">
                  <c:v>7.58006354620315</c:v>
                </c:pt>
                <c:pt idx="6821">
                  <c:v>7.58116705113805</c:v>
                </c:pt>
                <c:pt idx="6822">
                  <c:v>7.58227037178981</c:v>
                </c:pt>
                <c:pt idx="6823">
                  <c:v>7.58337350813246</c:v>
                </c:pt>
                <c:pt idx="6824">
                  <c:v>7.584476460140039</c:v>
                </c:pt>
                <c:pt idx="6825">
                  <c:v>7.58557922778663</c:v>
                </c:pt>
                <c:pt idx="6826">
                  <c:v>7.58668181104632</c:v>
                </c:pt>
                <c:pt idx="6827">
                  <c:v>7.587784209893239</c:v>
                </c:pt>
                <c:pt idx="6828">
                  <c:v>7.58888642430152</c:v>
                </c:pt>
                <c:pt idx="6829">
                  <c:v>7.58998845424534</c:v>
                </c:pt>
                <c:pt idx="6830">
                  <c:v>7.59109029969888</c:v>
                </c:pt>
                <c:pt idx="6831">
                  <c:v>7.592191960636369</c:v>
                </c:pt>
                <c:pt idx="6832">
                  <c:v>7.59329343703203</c:v>
                </c:pt>
                <c:pt idx="6833">
                  <c:v>7.59439472886014</c:v>
                </c:pt>
                <c:pt idx="6834">
                  <c:v>7.595495836094988</c:v>
                </c:pt>
                <c:pt idx="6835">
                  <c:v>7.59659675871087</c:v>
                </c:pt>
                <c:pt idx="6836">
                  <c:v>7.59769749668213</c:v>
                </c:pt>
                <c:pt idx="6837">
                  <c:v>7.59879804998313</c:v>
                </c:pt>
                <c:pt idx="6838">
                  <c:v>7.59989841858825</c:v>
                </c:pt>
                <c:pt idx="6839">
                  <c:v>7.60099860247189</c:v>
                </c:pt>
                <c:pt idx="6840">
                  <c:v>7.602098601608489</c:v>
                </c:pt>
                <c:pt idx="6841">
                  <c:v>7.6031984159725</c:v>
                </c:pt>
                <c:pt idx="6842">
                  <c:v>7.60429804553839</c:v>
                </c:pt>
                <c:pt idx="6843">
                  <c:v>7.60539749028067</c:v>
                </c:pt>
                <c:pt idx="6844">
                  <c:v>7.60649675017386</c:v>
                </c:pt>
                <c:pt idx="6845">
                  <c:v>7.607595825192519</c:v>
                </c:pt>
                <c:pt idx="6846">
                  <c:v>7.60869471531121</c:v>
                </c:pt>
                <c:pt idx="6847">
                  <c:v>7.60979342050454</c:v>
                </c:pt>
                <c:pt idx="6848">
                  <c:v>7.610891940747109</c:v>
                </c:pt>
                <c:pt idx="6849">
                  <c:v>7.611990276013579</c:v>
                </c:pt>
                <c:pt idx="6850">
                  <c:v>7.613088426278619</c:v>
                </c:pt>
                <c:pt idx="6851">
                  <c:v>7.614186391516908</c:v>
                </c:pt>
                <c:pt idx="6852">
                  <c:v>7.61528417170318</c:v>
                </c:pt>
                <c:pt idx="6853">
                  <c:v>7.616381766812149</c:v>
                </c:pt>
                <c:pt idx="6854">
                  <c:v>7.617479176818599</c:v>
                </c:pt>
                <c:pt idx="6855">
                  <c:v>7.618576401697309</c:v>
                </c:pt>
                <c:pt idx="6856">
                  <c:v>7.61967344142309</c:v>
                </c:pt>
                <c:pt idx="6857">
                  <c:v>7.62077029597077</c:v>
                </c:pt>
                <c:pt idx="6858">
                  <c:v>7.621866965315219</c:v>
                </c:pt>
                <c:pt idx="6859">
                  <c:v>7.622963449431299</c:v>
                </c:pt>
                <c:pt idx="6860">
                  <c:v>7.624059748293939</c:v>
                </c:pt>
                <c:pt idx="6861">
                  <c:v>7.625155861878057</c:v>
                </c:pt>
                <c:pt idx="6862">
                  <c:v>7.6262517901586</c:v>
                </c:pt>
                <c:pt idx="6863">
                  <c:v>7.627347533110549</c:v>
                </c:pt>
                <c:pt idx="6864">
                  <c:v>7.628443090708909</c:v>
                </c:pt>
                <c:pt idx="6865">
                  <c:v>7.629538462928689</c:v>
                </c:pt>
                <c:pt idx="6866">
                  <c:v>7.63063364974496</c:v>
                </c:pt>
                <c:pt idx="6867">
                  <c:v>7.63172865113277</c:v>
                </c:pt>
                <c:pt idx="6868">
                  <c:v>7.632823467067219</c:v>
                </c:pt>
                <c:pt idx="6869">
                  <c:v>7.63391809752343</c:v>
                </c:pt>
                <c:pt idx="6870">
                  <c:v>7.635012542476539</c:v>
                </c:pt>
                <c:pt idx="6871">
                  <c:v>7.63610680190172</c:v>
                </c:pt>
                <c:pt idx="6872">
                  <c:v>7.63720087577416</c:v>
                </c:pt>
                <c:pt idx="6873">
                  <c:v>7.63829476406906</c:v>
                </c:pt>
                <c:pt idx="6874">
                  <c:v>7.63938846676167</c:v>
                </c:pt>
                <c:pt idx="6875">
                  <c:v>7.640481983827239</c:v>
                </c:pt>
                <c:pt idx="6876">
                  <c:v>7.64157531524106</c:v>
                </c:pt>
                <c:pt idx="6877">
                  <c:v>7.64266846097844</c:v>
                </c:pt>
                <c:pt idx="6878">
                  <c:v>7.6437614210147</c:v>
                </c:pt>
                <c:pt idx="6879">
                  <c:v>7.644854195325189</c:v>
                </c:pt>
                <c:pt idx="6880">
                  <c:v>7.64594678388531</c:v>
                </c:pt>
                <c:pt idx="6881">
                  <c:v>7.647039186670439</c:v>
                </c:pt>
                <c:pt idx="6882">
                  <c:v>7.64813140365602</c:v>
                </c:pt>
                <c:pt idx="6883">
                  <c:v>7.64922343481749</c:v>
                </c:pt>
                <c:pt idx="6884">
                  <c:v>7.650315280130319</c:v>
                </c:pt>
                <c:pt idx="6885">
                  <c:v>7.651406939570009</c:v>
                </c:pt>
                <c:pt idx="6886">
                  <c:v>7.65249841311208</c:v>
                </c:pt>
                <c:pt idx="6887">
                  <c:v>7.65358970073207</c:v>
                </c:pt>
                <c:pt idx="6888">
                  <c:v>7.654680802405538</c:v>
                </c:pt>
                <c:pt idx="6889">
                  <c:v>7.655771718108089</c:v>
                </c:pt>
                <c:pt idx="6890">
                  <c:v>7.65686244781533</c:v>
                </c:pt>
                <c:pt idx="6891">
                  <c:v>7.657952991502889</c:v>
                </c:pt>
                <c:pt idx="6892">
                  <c:v>7.659043349146439</c:v>
                </c:pt>
                <c:pt idx="6893">
                  <c:v>7.660133520721659</c:v>
                </c:pt>
                <c:pt idx="6894">
                  <c:v>7.66122350620425</c:v>
                </c:pt>
                <c:pt idx="6895">
                  <c:v>7.662313305569949</c:v>
                </c:pt>
                <c:pt idx="6896">
                  <c:v>7.663402918794509</c:v>
                </c:pt>
                <c:pt idx="6897">
                  <c:v>7.664492345853709</c:v>
                </c:pt>
                <c:pt idx="6898">
                  <c:v>7.665581586723348</c:v>
                </c:pt>
                <c:pt idx="6899">
                  <c:v>7.666670641379249</c:v>
                </c:pt>
                <c:pt idx="6900">
                  <c:v>7.667759509797258</c:v>
                </c:pt>
                <c:pt idx="6901">
                  <c:v>7.66884819195325</c:v>
                </c:pt>
                <c:pt idx="6902">
                  <c:v>7.66993668782312</c:v>
                </c:pt>
                <c:pt idx="6903">
                  <c:v>7.67102499738278</c:v>
                </c:pt>
                <c:pt idx="6904">
                  <c:v>7.67211312060818</c:v>
                </c:pt>
                <c:pt idx="6905">
                  <c:v>7.673201057475279</c:v>
                </c:pt>
                <c:pt idx="6906">
                  <c:v>7.674288807960069</c:v>
                </c:pt>
                <c:pt idx="6907">
                  <c:v>7.675376372038559</c:v>
                </c:pt>
                <c:pt idx="6908">
                  <c:v>7.67646374968679</c:v>
                </c:pt>
                <c:pt idx="6909">
                  <c:v>7.677550940880819</c:v>
                </c:pt>
                <c:pt idx="6910">
                  <c:v>7.67863794559672</c:v>
                </c:pt>
                <c:pt idx="6911">
                  <c:v>7.6797247638106</c:v>
                </c:pt>
                <c:pt idx="6912">
                  <c:v>7.68081139549859</c:v>
                </c:pt>
                <c:pt idx="6913">
                  <c:v>7.681897840636849</c:v>
                </c:pt>
                <c:pt idx="6914">
                  <c:v>7.682984099201539</c:v>
                </c:pt>
                <c:pt idx="6915">
                  <c:v>7.684070171168869</c:v>
                </c:pt>
                <c:pt idx="6916">
                  <c:v>7.685156056515058</c:v>
                </c:pt>
                <c:pt idx="6917">
                  <c:v>7.68624175521636</c:v>
                </c:pt>
                <c:pt idx="6918">
                  <c:v>7.687327267249029</c:v>
                </c:pt>
                <c:pt idx="6919">
                  <c:v>7.68841259258936</c:v>
                </c:pt>
                <c:pt idx="6920">
                  <c:v>7.68949773121368</c:v>
                </c:pt>
                <c:pt idx="6921">
                  <c:v>7.690582683098309</c:v>
                </c:pt>
                <c:pt idx="6922">
                  <c:v>7.69166744821963</c:v>
                </c:pt>
                <c:pt idx="6923">
                  <c:v>7.692752026554019</c:v>
                </c:pt>
                <c:pt idx="6924">
                  <c:v>7.693836418077879</c:v>
                </c:pt>
                <c:pt idx="6925">
                  <c:v>7.694920622767649</c:v>
                </c:pt>
                <c:pt idx="6926">
                  <c:v>7.696004640599779</c:v>
                </c:pt>
                <c:pt idx="6927">
                  <c:v>7.697088471550748</c:v>
                </c:pt>
                <c:pt idx="6928">
                  <c:v>7.69817211559707</c:v>
                </c:pt>
                <c:pt idx="6929">
                  <c:v>7.699255572715248</c:v>
                </c:pt>
                <c:pt idx="6930">
                  <c:v>7.70033884288186</c:v>
                </c:pt>
                <c:pt idx="6931">
                  <c:v>7.70142192607345</c:v>
                </c:pt>
                <c:pt idx="6932">
                  <c:v>7.702504822266619</c:v>
                </c:pt>
                <c:pt idx="6933">
                  <c:v>7.703587531437999</c:v>
                </c:pt>
                <c:pt idx="6934">
                  <c:v>7.70467005356422</c:v>
                </c:pt>
                <c:pt idx="6935">
                  <c:v>7.70575238862195</c:v>
                </c:pt>
                <c:pt idx="6936">
                  <c:v>7.706834536587869</c:v>
                </c:pt>
                <c:pt idx="6937">
                  <c:v>7.707916497438699</c:v>
                </c:pt>
                <c:pt idx="6938">
                  <c:v>7.70899827115118</c:v>
                </c:pt>
                <c:pt idx="6939">
                  <c:v>7.710079857702039</c:v>
                </c:pt>
                <c:pt idx="6940">
                  <c:v>7.711161257068089</c:v>
                </c:pt>
                <c:pt idx="6941">
                  <c:v>7.71224246922612</c:v>
                </c:pt>
                <c:pt idx="6942">
                  <c:v>7.71332349415296</c:v>
                </c:pt>
                <c:pt idx="6943">
                  <c:v>7.714404331825458</c:v>
                </c:pt>
                <c:pt idx="6944">
                  <c:v>7.715484982220499</c:v>
                </c:pt>
                <c:pt idx="6945">
                  <c:v>7.71656544531496</c:v>
                </c:pt>
                <c:pt idx="6946">
                  <c:v>7.71764572108578</c:v>
                </c:pt>
                <c:pt idx="6947">
                  <c:v>7.71872580950988</c:v>
                </c:pt>
                <c:pt idx="6948">
                  <c:v>7.71980571056425</c:v>
                </c:pt>
                <c:pt idx="6949">
                  <c:v>7.720885424225859</c:v>
                </c:pt>
                <c:pt idx="6950">
                  <c:v>7.721964950471739</c:v>
                </c:pt>
                <c:pt idx="6951">
                  <c:v>7.723044289278909</c:v>
                </c:pt>
                <c:pt idx="6952">
                  <c:v>7.72412344062443</c:v>
                </c:pt>
                <c:pt idx="6953">
                  <c:v>7.72520240448539</c:v>
                </c:pt>
                <c:pt idx="6954">
                  <c:v>7.7262811808389</c:v>
                </c:pt>
                <c:pt idx="6955">
                  <c:v>7.72735976966207</c:v>
                </c:pt>
                <c:pt idx="6956">
                  <c:v>7.72843817093206</c:v>
                </c:pt>
                <c:pt idx="6957">
                  <c:v>7.72951638462604</c:v>
                </c:pt>
                <c:pt idx="6958">
                  <c:v>7.73059441072122</c:v>
                </c:pt>
                <c:pt idx="6959">
                  <c:v>7.73167224919481</c:v>
                </c:pt>
                <c:pt idx="6960">
                  <c:v>7.73274990002405</c:v>
                </c:pt>
                <c:pt idx="6961">
                  <c:v>7.73382736318622</c:v>
                </c:pt>
                <c:pt idx="6962">
                  <c:v>7.734904638658588</c:v>
                </c:pt>
                <c:pt idx="6963">
                  <c:v>7.735981726418499</c:v>
                </c:pt>
                <c:pt idx="6964">
                  <c:v>7.73705862644326</c:v>
                </c:pt>
                <c:pt idx="6965">
                  <c:v>7.738135338710239</c:v>
                </c:pt>
                <c:pt idx="6966">
                  <c:v>7.73921186319682</c:v>
                </c:pt>
                <c:pt idx="6967">
                  <c:v>7.7402881998804</c:v>
                </c:pt>
                <c:pt idx="6968">
                  <c:v>7.74136434873842</c:v>
                </c:pt>
                <c:pt idx="6969">
                  <c:v>7.74244030974832</c:v>
                </c:pt>
                <c:pt idx="6970">
                  <c:v>7.74351608288758</c:v>
                </c:pt>
                <c:pt idx="6971">
                  <c:v>7.744591668133689</c:v>
                </c:pt>
                <c:pt idx="6972">
                  <c:v>7.74566706546418</c:v>
                </c:pt>
                <c:pt idx="6973">
                  <c:v>7.74674227485659</c:v>
                </c:pt>
                <c:pt idx="6974">
                  <c:v>7.747817296288479</c:v>
                </c:pt>
                <c:pt idx="6975">
                  <c:v>7.74889212973744</c:v>
                </c:pt>
                <c:pt idx="6976">
                  <c:v>7.74996677518108</c:v>
                </c:pt>
                <c:pt idx="6977">
                  <c:v>7.75104123259705</c:v>
                </c:pt>
                <c:pt idx="6978">
                  <c:v>7.752115501962988</c:v>
                </c:pt>
                <c:pt idx="6979">
                  <c:v>7.75318958325659</c:v>
                </c:pt>
                <c:pt idx="6980">
                  <c:v>7.75426347645555</c:v>
                </c:pt>
                <c:pt idx="6981">
                  <c:v>7.7553371815376</c:v>
                </c:pt>
                <c:pt idx="6982">
                  <c:v>7.756410698480479</c:v>
                </c:pt>
                <c:pt idx="6983">
                  <c:v>7.757484027261978</c:v>
                </c:pt>
                <c:pt idx="6984">
                  <c:v>7.758557167859879</c:v>
                </c:pt>
                <c:pt idx="6985">
                  <c:v>7.75963012025201</c:v>
                </c:pt>
                <c:pt idx="6986">
                  <c:v>7.7607028844162</c:v>
                </c:pt>
                <c:pt idx="6987">
                  <c:v>7.76177546033032</c:v>
                </c:pt>
                <c:pt idx="6988">
                  <c:v>7.762847847972259</c:v>
                </c:pt>
                <c:pt idx="6989">
                  <c:v>7.763920047319929</c:v>
                </c:pt>
                <c:pt idx="6990">
                  <c:v>7.764992058351259</c:v>
                </c:pt>
                <c:pt idx="6991">
                  <c:v>7.7660638810442</c:v>
                </c:pt>
                <c:pt idx="6992">
                  <c:v>7.767135515376738</c:v>
                </c:pt>
                <c:pt idx="6993">
                  <c:v>7.76820696132687</c:v>
                </c:pt>
                <c:pt idx="6994">
                  <c:v>7.76927821887263</c:v>
                </c:pt>
                <c:pt idx="6995">
                  <c:v>7.77034928799205</c:v>
                </c:pt>
                <c:pt idx="6996">
                  <c:v>7.77142016866321</c:v>
                </c:pt>
                <c:pt idx="6997">
                  <c:v>7.77249086086421</c:v>
                </c:pt>
                <c:pt idx="6998">
                  <c:v>7.77356136457315</c:v>
                </c:pt>
                <c:pt idx="6999">
                  <c:v>7.77463167976818</c:v>
                </c:pt>
                <c:pt idx="7000">
                  <c:v>7.775701806427459</c:v>
                </c:pt>
                <c:pt idx="7001">
                  <c:v>7.77677174452917</c:v>
                </c:pt>
                <c:pt idx="7002">
                  <c:v>7.77784149405152</c:v>
                </c:pt>
                <c:pt idx="7003">
                  <c:v>7.77891105497274</c:v>
                </c:pt>
                <c:pt idx="7004">
                  <c:v>7.77998042727108</c:v>
                </c:pt>
                <c:pt idx="7005">
                  <c:v>7.78104961092482</c:v>
                </c:pt>
                <c:pt idx="7006">
                  <c:v>7.782118605912259</c:v>
                </c:pt>
                <c:pt idx="7007">
                  <c:v>7.78318741221172</c:v>
                </c:pt>
                <c:pt idx="7008">
                  <c:v>7.78425602980154</c:v>
                </c:pt>
                <c:pt idx="7009">
                  <c:v>7.78532445866008</c:v>
                </c:pt>
                <c:pt idx="7010">
                  <c:v>7.78639269876575</c:v>
                </c:pt>
                <c:pt idx="7011">
                  <c:v>7.787460750096949</c:v>
                </c:pt>
                <c:pt idx="7012">
                  <c:v>7.78852861263212</c:v>
                </c:pt>
                <c:pt idx="7013">
                  <c:v>7.78959628634971</c:v>
                </c:pt>
                <c:pt idx="7014">
                  <c:v>7.79066377122821</c:v>
                </c:pt>
                <c:pt idx="7015">
                  <c:v>7.791731067246109</c:v>
                </c:pt>
                <c:pt idx="7016">
                  <c:v>7.79279817438195</c:v>
                </c:pt>
                <c:pt idx="7017">
                  <c:v>7.79386509261428</c:v>
                </c:pt>
                <c:pt idx="7018">
                  <c:v>7.794931821921659</c:v>
                </c:pt>
                <c:pt idx="7019">
                  <c:v>7.79599836228268</c:v>
                </c:pt>
                <c:pt idx="7020">
                  <c:v>7.797064713675979</c:v>
                </c:pt>
                <c:pt idx="7021">
                  <c:v>7.798130876080179</c:v>
                </c:pt>
                <c:pt idx="7022">
                  <c:v>7.799196849473959</c:v>
                </c:pt>
                <c:pt idx="7023">
                  <c:v>7.80026263383598</c:v>
                </c:pt>
                <c:pt idx="7024">
                  <c:v>7.80132822914497</c:v>
                </c:pt>
                <c:pt idx="7025">
                  <c:v>7.80239363537965</c:v>
                </c:pt>
                <c:pt idx="7026">
                  <c:v>7.803458852518779</c:v>
                </c:pt>
                <c:pt idx="7027">
                  <c:v>7.80452388054113</c:v>
                </c:pt>
                <c:pt idx="7028">
                  <c:v>7.805588719425498</c:v>
                </c:pt>
                <c:pt idx="7029">
                  <c:v>7.80665336915071</c:v>
                </c:pt>
                <c:pt idx="7030">
                  <c:v>7.807717829695608</c:v>
                </c:pt>
                <c:pt idx="7031">
                  <c:v>7.80878210103906</c:v>
                </c:pt>
                <c:pt idx="7032">
                  <c:v>7.80984618315995</c:v>
                </c:pt>
                <c:pt idx="7033">
                  <c:v>7.810910076037188</c:v>
                </c:pt>
                <c:pt idx="7034">
                  <c:v>7.81197377964972</c:v>
                </c:pt>
                <c:pt idx="7035">
                  <c:v>7.813037293976489</c:v>
                </c:pt>
                <c:pt idx="7036">
                  <c:v>7.814100618996488</c:v>
                </c:pt>
                <c:pt idx="7037">
                  <c:v>7.81516375468872</c:v>
                </c:pt>
                <c:pt idx="7038">
                  <c:v>7.81622670103219</c:v>
                </c:pt>
                <c:pt idx="7039">
                  <c:v>7.817289458005969</c:v>
                </c:pt>
                <c:pt idx="7040">
                  <c:v>7.81835202558911</c:v>
                </c:pt>
                <c:pt idx="7041">
                  <c:v>7.819414403760709</c:v>
                </c:pt>
                <c:pt idx="7042">
                  <c:v>7.820476592499899</c:v>
                </c:pt>
                <c:pt idx="7043">
                  <c:v>7.821538591785789</c:v>
                </c:pt>
                <c:pt idx="7044">
                  <c:v>7.82260040159756</c:v>
                </c:pt>
                <c:pt idx="7045">
                  <c:v>7.82366202191439</c:v>
                </c:pt>
                <c:pt idx="7046">
                  <c:v>7.824723452715479</c:v>
                </c:pt>
                <c:pt idx="7047">
                  <c:v>7.825784693980059</c:v>
                </c:pt>
                <c:pt idx="7048">
                  <c:v>7.82684574568739</c:v>
                </c:pt>
                <c:pt idx="7049">
                  <c:v>7.827906607816728</c:v>
                </c:pt>
                <c:pt idx="7050">
                  <c:v>7.828967280347379</c:v>
                </c:pt>
                <c:pt idx="7051">
                  <c:v>7.83002776325866</c:v>
                </c:pt>
                <c:pt idx="7052">
                  <c:v>7.831088056529899</c:v>
                </c:pt>
                <c:pt idx="7053">
                  <c:v>7.83214816014048</c:v>
                </c:pt>
                <c:pt idx="7054">
                  <c:v>7.83320807406978</c:v>
                </c:pt>
                <c:pt idx="7055">
                  <c:v>7.83426779829721</c:v>
                </c:pt>
                <c:pt idx="7056">
                  <c:v>7.83532733280219</c:v>
                </c:pt>
                <c:pt idx="7057">
                  <c:v>7.83638667756419</c:v>
                </c:pt>
                <c:pt idx="7058">
                  <c:v>7.83744583256267</c:v>
                </c:pt>
                <c:pt idx="7059">
                  <c:v>7.83850479777713</c:v>
                </c:pt>
                <c:pt idx="7060">
                  <c:v>7.8395635731871</c:v>
                </c:pt>
                <c:pt idx="7061">
                  <c:v>7.84062215877211</c:v>
                </c:pt>
                <c:pt idx="7062">
                  <c:v>7.84168055451174</c:v>
                </c:pt>
                <c:pt idx="7063">
                  <c:v>7.842738760385579</c:v>
                </c:pt>
                <c:pt idx="7064">
                  <c:v>7.84379677637322</c:v>
                </c:pt>
                <c:pt idx="7065">
                  <c:v>7.844854602454309</c:v>
                </c:pt>
                <c:pt idx="7066">
                  <c:v>7.845912238608498</c:v>
                </c:pt>
                <c:pt idx="7067">
                  <c:v>7.84696968481546</c:v>
                </c:pt>
                <c:pt idx="7068">
                  <c:v>7.848026941054909</c:v>
                </c:pt>
                <c:pt idx="7069">
                  <c:v>7.849084007306549</c:v>
                </c:pt>
                <c:pt idx="7070">
                  <c:v>7.85014088355014</c:v>
                </c:pt>
                <c:pt idx="7071">
                  <c:v>7.851197569765448</c:v>
                </c:pt>
                <c:pt idx="7072">
                  <c:v>7.852254065932249</c:v>
                </c:pt>
                <c:pt idx="7073">
                  <c:v>7.853310372030379</c:v>
                </c:pt>
                <c:pt idx="7074">
                  <c:v>7.85436648803965</c:v>
                </c:pt>
                <c:pt idx="7075">
                  <c:v>7.85542241393993</c:v>
                </c:pt>
                <c:pt idx="7076">
                  <c:v>7.85647814971109</c:v>
                </c:pt>
                <c:pt idx="7077">
                  <c:v>7.85753369533304</c:v>
                </c:pt>
                <c:pt idx="7078">
                  <c:v>7.858589050785699</c:v>
                </c:pt>
                <c:pt idx="7079">
                  <c:v>7.85964421604903</c:v>
                </c:pt>
                <c:pt idx="7080">
                  <c:v>7.86069919110297</c:v>
                </c:pt>
                <c:pt idx="7081">
                  <c:v>7.86175397592754</c:v>
                </c:pt>
                <c:pt idx="7082">
                  <c:v>7.862808570502729</c:v>
                </c:pt>
                <c:pt idx="7083">
                  <c:v>7.8638629748086</c:v>
                </c:pt>
                <c:pt idx="7084">
                  <c:v>7.864917188825188</c:v>
                </c:pt>
                <c:pt idx="7085">
                  <c:v>7.865971212532579</c:v>
                </c:pt>
                <c:pt idx="7086">
                  <c:v>7.867025045910879</c:v>
                </c:pt>
                <c:pt idx="7087">
                  <c:v>7.86807868894022</c:v>
                </c:pt>
                <c:pt idx="7088">
                  <c:v>7.86913214160073</c:v>
                </c:pt>
                <c:pt idx="7089">
                  <c:v>7.8701854038726</c:v>
                </c:pt>
                <c:pt idx="7090">
                  <c:v>7.87123847573601</c:v>
                </c:pt>
                <c:pt idx="7091">
                  <c:v>7.87229135717117</c:v>
                </c:pt>
                <c:pt idx="7092">
                  <c:v>7.87334404815833</c:v>
                </c:pt>
                <c:pt idx="7093">
                  <c:v>7.874396548677729</c:v>
                </c:pt>
                <c:pt idx="7094">
                  <c:v>7.87544885870967</c:v>
                </c:pt>
                <c:pt idx="7095">
                  <c:v>7.876500978234449</c:v>
                </c:pt>
                <c:pt idx="7096">
                  <c:v>7.877552907232389</c:v>
                </c:pt>
                <c:pt idx="7097">
                  <c:v>7.87860464568383</c:v>
                </c:pt>
                <c:pt idx="7098">
                  <c:v>7.87965619356916</c:v>
                </c:pt>
                <c:pt idx="7099">
                  <c:v>7.880707550868749</c:v>
                </c:pt>
                <c:pt idx="7100">
                  <c:v>7.88175871756303</c:v>
                </c:pt>
                <c:pt idx="7101">
                  <c:v>7.88280969363244</c:v>
                </c:pt>
                <c:pt idx="7102">
                  <c:v>7.883860479057419</c:v>
                </c:pt>
                <c:pt idx="7103">
                  <c:v>7.884911073818468</c:v>
                </c:pt>
                <c:pt idx="7104">
                  <c:v>7.885961477896079</c:v>
                </c:pt>
                <c:pt idx="7105">
                  <c:v>7.887011691270779</c:v>
                </c:pt>
                <c:pt idx="7106">
                  <c:v>7.88806171392312</c:v>
                </c:pt>
                <c:pt idx="7107">
                  <c:v>7.88911154583367</c:v>
                </c:pt>
                <c:pt idx="7108">
                  <c:v>7.89016118698302</c:v>
                </c:pt>
                <c:pt idx="7109">
                  <c:v>7.891210637351779</c:v>
                </c:pt>
                <c:pt idx="7110">
                  <c:v>7.8922598969206</c:v>
                </c:pt>
                <c:pt idx="7111">
                  <c:v>7.89330896567012</c:v>
                </c:pt>
                <c:pt idx="7112">
                  <c:v>7.894357843581039</c:v>
                </c:pt>
                <c:pt idx="7113">
                  <c:v>7.895406530634039</c:v>
                </c:pt>
                <c:pt idx="7114">
                  <c:v>7.896455026809869</c:v>
                </c:pt>
                <c:pt idx="7115">
                  <c:v>7.897503332089259</c:v>
                </c:pt>
                <c:pt idx="7116">
                  <c:v>7.898551446452989</c:v>
                </c:pt>
                <c:pt idx="7117">
                  <c:v>7.89959936988184</c:v>
                </c:pt>
                <c:pt idx="7118">
                  <c:v>7.90064710235663</c:v>
                </c:pt>
                <c:pt idx="7119">
                  <c:v>7.90169464385819</c:v>
                </c:pt>
                <c:pt idx="7120">
                  <c:v>7.90274199436739</c:v>
                </c:pt>
                <c:pt idx="7121">
                  <c:v>7.9037891538651</c:v>
                </c:pt>
                <c:pt idx="7122">
                  <c:v>7.90483612233222</c:v>
                </c:pt>
                <c:pt idx="7123">
                  <c:v>7.90588289974969</c:v>
                </c:pt>
                <c:pt idx="7124">
                  <c:v>7.90692948609843</c:v>
                </c:pt>
                <c:pt idx="7125">
                  <c:v>7.907975881359429</c:v>
                </c:pt>
                <c:pt idx="7126">
                  <c:v>7.90902208551367</c:v>
                </c:pt>
                <c:pt idx="7127">
                  <c:v>7.91006809854217</c:v>
                </c:pt>
                <c:pt idx="7128">
                  <c:v>7.911113920425949</c:v>
                </c:pt>
                <c:pt idx="7129">
                  <c:v>7.912159551146079</c:v>
                </c:pt>
                <c:pt idx="7130">
                  <c:v>7.91320499068364</c:v>
                </c:pt>
                <c:pt idx="7131">
                  <c:v>7.914250239019719</c:v>
                </c:pt>
                <c:pt idx="7132">
                  <c:v>7.915295296135439</c:v>
                </c:pt>
                <c:pt idx="7133">
                  <c:v>7.91634016201196</c:v>
                </c:pt>
                <c:pt idx="7134">
                  <c:v>7.917384836630438</c:v>
                </c:pt>
                <c:pt idx="7135">
                  <c:v>7.91842931997206</c:v>
                </c:pt>
                <c:pt idx="7136">
                  <c:v>7.91947361201804</c:v>
                </c:pt>
                <c:pt idx="7137">
                  <c:v>7.92051771274961</c:v>
                </c:pt>
                <c:pt idx="7138">
                  <c:v>7.92156162214802</c:v>
                </c:pt>
                <c:pt idx="7139">
                  <c:v>7.92260534019456</c:v>
                </c:pt>
                <c:pt idx="7140">
                  <c:v>7.92364886687051</c:v>
                </c:pt>
                <c:pt idx="7141">
                  <c:v>7.9246922021572</c:v>
                </c:pt>
                <c:pt idx="7142">
                  <c:v>7.925735346035978</c:v>
                </c:pt>
                <c:pt idx="7143">
                  <c:v>7.9267782984882</c:v>
                </c:pt>
                <c:pt idx="7144">
                  <c:v>7.927821059495259</c:v>
                </c:pt>
                <c:pt idx="7145">
                  <c:v>7.92886362903855</c:v>
                </c:pt>
                <c:pt idx="7146">
                  <c:v>7.92990600709952</c:v>
                </c:pt>
                <c:pt idx="7147">
                  <c:v>7.93094819365961</c:v>
                </c:pt>
                <c:pt idx="7148">
                  <c:v>7.93199018870031</c:v>
                </c:pt>
                <c:pt idx="7149">
                  <c:v>7.93303199220309</c:v>
                </c:pt>
                <c:pt idx="7150">
                  <c:v>7.93407360414949</c:v>
                </c:pt>
                <c:pt idx="7151">
                  <c:v>7.93511502452104</c:v>
                </c:pt>
                <c:pt idx="7152">
                  <c:v>7.9361562532993</c:v>
                </c:pt>
                <c:pt idx="7153">
                  <c:v>7.93719729046587</c:v>
                </c:pt>
                <c:pt idx="7154">
                  <c:v>7.93823813600233</c:v>
                </c:pt>
                <c:pt idx="7155">
                  <c:v>7.93927878989033</c:v>
                </c:pt>
                <c:pt idx="7156">
                  <c:v>7.94031925211151</c:v>
                </c:pt>
                <c:pt idx="7157">
                  <c:v>7.94135952264754</c:v>
                </c:pt>
                <c:pt idx="7158">
                  <c:v>7.94239960148012</c:v>
                </c:pt>
                <c:pt idx="7159">
                  <c:v>7.94343948859095</c:v>
                </c:pt>
                <c:pt idx="7160">
                  <c:v>7.94447918396179</c:v>
                </c:pt>
                <c:pt idx="7161">
                  <c:v>7.94551868757437</c:v>
                </c:pt>
                <c:pt idx="7162">
                  <c:v>7.9465579994105</c:v>
                </c:pt>
                <c:pt idx="7163">
                  <c:v>7.94759711945197</c:v>
                </c:pt>
                <c:pt idx="7164">
                  <c:v>7.9486360476806</c:v>
                </c:pt>
                <c:pt idx="7165">
                  <c:v>7.94967478407824</c:v>
                </c:pt>
                <c:pt idx="7166">
                  <c:v>7.950713328626749</c:v>
                </c:pt>
                <c:pt idx="7167">
                  <c:v>7.95175168130804</c:v>
                </c:pt>
                <c:pt idx="7168">
                  <c:v>7.952789842104</c:v>
                </c:pt>
                <c:pt idx="7169">
                  <c:v>7.95382781099658</c:v>
                </c:pt>
                <c:pt idx="7170">
                  <c:v>7.954865587967719</c:v>
                </c:pt>
                <c:pt idx="7171">
                  <c:v>7.95590317299941</c:v>
                </c:pt>
                <c:pt idx="7172">
                  <c:v>7.95694056607364</c:v>
                </c:pt>
                <c:pt idx="7173">
                  <c:v>7.957977767172439</c:v>
                </c:pt>
                <c:pt idx="7174">
                  <c:v>7.959014776277839</c:v>
                </c:pt>
                <c:pt idx="7175">
                  <c:v>7.96005159337192</c:v>
                </c:pt>
                <c:pt idx="7176">
                  <c:v>7.961088218436749</c:v>
                </c:pt>
                <c:pt idx="7177">
                  <c:v>7.962124651454449</c:v>
                </c:pt>
                <c:pt idx="7178">
                  <c:v>7.96316089240714</c:v>
                </c:pt>
                <c:pt idx="7179">
                  <c:v>7.964196941276969</c:v>
                </c:pt>
                <c:pt idx="7180">
                  <c:v>7.96523279804613</c:v>
                </c:pt>
                <c:pt idx="7181">
                  <c:v>7.96626846269679</c:v>
                </c:pt>
                <c:pt idx="7182">
                  <c:v>7.96730393521119</c:v>
                </c:pt>
                <c:pt idx="7183">
                  <c:v>7.96833921557155</c:v>
                </c:pt>
                <c:pt idx="7184">
                  <c:v>7.96937430376014</c:v>
                </c:pt>
                <c:pt idx="7185">
                  <c:v>7.97040919975923</c:v>
                </c:pt>
                <c:pt idx="7186">
                  <c:v>7.97144390355114</c:v>
                </c:pt>
                <c:pt idx="7187">
                  <c:v>7.97247841511819</c:v>
                </c:pt>
                <c:pt idx="7188">
                  <c:v>7.97351273444272</c:v>
                </c:pt>
                <c:pt idx="7189">
                  <c:v>7.974546861507099</c:v>
                </c:pt>
                <c:pt idx="7190">
                  <c:v>7.97558079629373</c:v>
                </c:pt>
                <c:pt idx="7191">
                  <c:v>7.976614538784999</c:v>
                </c:pt>
                <c:pt idx="7192">
                  <c:v>7.97764808896337</c:v>
                </c:pt>
                <c:pt idx="7193">
                  <c:v>7.97868144681127</c:v>
                </c:pt>
                <c:pt idx="7194">
                  <c:v>7.9797146123112</c:v>
                </c:pt>
                <c:pt idx="7195">
                  <c:v>7.98074758544564</c:v>
                </c:pt>
                <c:pt idx="7196">
                  <c:v>7.98178036619712</c:v>
                </c:pt>
                <c:pt idx="7197">
                  <c:v>7.98281295454817</c:v>
                </c:pt>
                <c:pt idx="7198">
                  <c:v>7.98384535048137</c:v>
                </c:pt>
                <c:pt idx="7199">
                  <c:v>7.984877553979299</c:v>
                </c:pt>
                <c:pt idx="7200">
                  <c:v>7.98590956502455</c:v>
                </c:pt>
                <c:pt idx="7201">
                  <c:v>7.98694138359977</c:v>
                </c:pt>
                <c:pt idx="7202">
                  <c:v>7.9879730096876</c:v>
                </c:pt>
                <c:pt idx="7203">
                  <c:v>7.98900444327071</c:v>
                </c:pt>
                <c:pt idx="7204">
                  <c:v>7.9900356843318</c:v>
                </c:pt>
                <c:pt idx="7205">
                  <c:v>7.99106673285358</c:v>
                </c:pt>
                <c:pt idx="7206">
                  <c:v>7.99209758881878</c:v>
                </c:pt>
                <c:pt idx="7207">
                  <c:v>7.99312825221016</c:v>
                </c:pt>
                <c:pt idx="7208">
                  <c:v>7.99415872301051</c:v>
                </c:pt>
                <c:pt idx="7209">
                  <c:v>7.99518900120262</c:v>
                </c:pt>
                <c:pt idx="7210">
                  <c:v>7.99621908676932</c:v>
                </c:pt>
                <c:pt idx="7211">
                  <c:v>7.99724897969345</c:v>
                </c:pt>
                <c:pt idx="7212">
                  <c:v>7.99827867995787</c:v>
                </c:pt>
                <c:pt idx="7213">
                  <c:v>7.99930818754548</c:v>
                </c:pt>
                <c:pt idx="7214">
                  <c:v>8.00033750243917</c:v>
                </c:pt>
                <c:pt idx="7215">
                  <c:v>8.001366624621888</c:v>
                </c:pt>
                <c:pt idx="7216">
                  <c:v>8.00239555407658</c:v>
                </c:pt>
                <c:pt idx="7217">
                  <c:v>8.00342429078621</c:v>
                </c:pt>
                <c:pt idx="7218">
                  <c:v>8.00445283473379</c:v>
                </c:pt>
                <c:pt idx="7219">
                  <c:v>8.00548118590232</c:v>
                </c:pt>
                <c:pt idx="7220">
                  <c:v>8.00650934427484</c:v>
                </c:pt>
                <c:pt idx="7221">
                  <c:v>8.00753730983442</c:v>
                </c:pt>
                <c:pt idx="7222">
                  <c:v>8.008565082564129</c:v>
                </c:pt>
                <c:pt idx="7223">
                  <c:v>8.00959266244708</c:v>
                </c:pt>
                <c:pt idx="7224">
                  <c:v>8.01062004946639</c:v>
                </c:pt>
                <c:pt idx="7225">
                  <c:v>8.0116472436052</c:v>
                </c:pt>
                <c:pt idx="7226">
                  <c:v>8.01267424484668</c:v>
                </c:pt>
                <c:pt idx="7227">
                  <c:v>8.01370105317402</c:v>
                </c:pt>
                <c:pt idx="7228">
                  <c:v>8.014727668570426</c:v>
                </c:pt>
                <c:pt idx="7229">
                  <c:v>8.01575409101914</c:v>
                </c:pt>
                <c:pt idx="7230">
                  <c:v>8.0167803205034</c:v>
                </c:pt>
                <c:pt idx="7231">
                  <c:v>8.01780635700648</c:v>
                </c:pt>
                <c:pt idx="7232">
                  <c:v>8.01883220051169</c:v>
                </c:pt>
                <c:pt idx="7233">
                  <c:v>8.01985785100233</c:v>
                </c:pt>
                <c:pt idx="7234">
                  <c:v>8.020883308461751</c:v>
                </c:pt>
                <c:pt idx="7235">
                  <c:v>8.021908572873298</c:v>
                </c:pt>
                <c:pt idx="7236">
                  <c:v>8.02293364422037</c:v>
                </c:pt>
                <c:pt idx="7237">
                  <c:v>8.02395852248635</c:v>
                </c:pt>
                <c:pt idx="7238">
                  <c:v>8.02498320765468</c:v>
                </c:pt>
                <c:pt idx="7239">
                  <c:v>8.02600769970879</c:v>
                </c:pt>
                <c:pt idx="7240">
                  <c:v>8.027031998632157</c:v>
                </c:pt>
                <c:pt idx="7241">
                  <c:v>8.02805610440826</c:v>
                </c:pt>
                <c:pt idx="7242">
                  <c:v>8.02908001702062</c:v>
                </c:pt>
                <c:pt idx="7243">
                  <c:v>8.03010373645275</c:v>
                </c:pt>
                <c:pt idx="7244">
                  <c:v>8.03112726268822</c:v>
                </c:pt>
                <c:pt idx="7245">
                  <c:v>8.03215059571059</c:v>
                </c:pt>
                <c:pt idx="7246">
                  <c:v>8.033173735503459</c:v>
                </c:pt>
                <c:pt idx="7247">
                  <c:v>8.034196682050439</c:v>
                </c:pt>
                <c:pt idx="7248">
                  <c:v>8.035219435335177</c:v>
                </c:pt>
                <c:pt idx="7249">
                  <c:v>8.036241995341328</c:v>
                </c:pt>
                <c:pt idx="7250">
                  <c:v>8.037264362052566</c:v>
                </c:pt>
                <c:pt idx="7251">
                  <c:v>8.0382865354526</c:v>
                </c:pt>
                <c:pt idx="7252">
                  <c:v>8.03930851552514</c:v>
                </c:pt>
                <c:pt idx="7253">
                  <c:v>8.040330302253948</c:v>
                </c:pt>
                <c:pt idx="7254">
                  <c:v>8.041351895622768</c:v>
                </c:pt>
                <c:pt idx="7255">
                  <c:v>8.042373295615409</c:v>
                </c:pt>
                <c:pt idx="7256">
                  <c:v>8.04339450221566</c:v>
                </c:pt>
                <c:pt idx="7257">
                  <c:v>8.04441551540736</c:v>
                </c:pt>
                <c:pt idx="7258">
                  <c:v>8.04543633517435</c:v>
                </c:pt>
                <c:pt idx="7259">
                  <c:v>8.04645696150052</c:v>
                </c:pt>
                <c:pt idx="7260">
                  <c:v>8.04747739436974</c:v>
                </c:pt>
                <c:pt idx="7261">
                  <c:v>8.04849763376593</c:v>
                </c:pt>
                <c:pt idx="7262">
                  <c:v>8.04951767967304</c:v>
                </c:pt>
                <c:pt idx="7263">
                  <c:v>8.05053753207501</c:v>
                </c:pt>
                <c:pt idx="7264">
                  <c:v>8.051557190955828</c:v>
                </c:pt>
                <c:pt idx="7265">
                  <c:v>8.05257665629949</c:v>
                </c:pt>
                <c:pt idx="7266">
                  <c:v>8.05359592809001</c:v>
                </c:pt>
                <c:pt idx="7267">
                  <c:v>8.054615006311428</c:v>
                </c:pt>
                <c:pt idx="7268">
                  <c:v>8.05563389094782</c:v>
                </c:pt>
                <c:pt idx="7269">
                  <c:v>8.05665258198326</c:v>
                </c:pt>
                <c:pt idx="7270">
                  <c:v>8.05767107940186</c:v>
                </c:pt>
                <c:pt idx="7271">
                  <c:v>8.05868938318773</c:v>
                </c:pt>
                <c:pt idx="7272">
                  <c:v>8.05970749332504</c:v>
                </c:pt>
                <c:pt idx="7273">
                  <c:v>8.06072540979794</c:v>
                </c:pt>
                <c:pt idx="7274">
                  <c:v>8.06174313259063</c:v>
                </c:pt>
                <c:pt idx="7275">
                  <c:v>8.06276066168731</c:v>
                </c:pt>
                <c:pt idx="7276">
                  <c:v>8.06377799707223</c:v>
                </c:pt>
                <c:pt idx="7277">
                  <c:v>8.06479513872963</c:v>
                </c:pt>
                <c:pt idx="7278">
                  <c:v>8.06581208664378</c:v>
                </c:pt>
                <c:pt idx="7279">
                  <c:v>8.06682884079899</c:v>
                </c:pt>
                <c:pt idx="7280">
                  <c:v>8.067845401179568</c:v>
                </c:pt>
                <c:pt idx="7281">
                  <c:v>8.068861767769848</c:v>
                </c:pt>
                <c:pt idx="7282">
                  <c:v>8.069877940554198</c:v>
                </c:pt>
                <c:pt idx="7283">
                  <c:v>8.070893919517</c:v>
                </c:pt>
                <c:pt idx="7284">
                  <c:v>8.07190970464264</c:v>
                </c:pt>
                <c:pt idx="7285">
                  <c:v>8.07292529591555</c:v>
                </c:pt>
                <c:pt idx="7286">
                  <c:v>8.07394069332017</c:v>
                </c:pt>
                <c:pt idx="7287">
                  <c:v>8.07495589684097</c:v>
                </c:pt>
                <c:pt idx="7288">
                  <c:v>8.07597090646243</c:v>
                </c:pt>
                <c:pt idx="7289">
                  <c:v>8.07698572216906</c:v>
                </c:pt>
                <c:pt idx="7290">
                  <c:v>8.07800034394539</c:v>
                </c:pt>
                <c:pt idx="7291">
                  <c:v>8.07901477177596</c:v>
                </c:pt>
                <c:pt idx="7292">
                  <c:v>8.08002900564534</c:v>
                </c:pt>
                <c:pt idx="7293">
                  <c:v>8.081043045538138</c:v>
                </c:pt>
                <c:pt idx="7294">
                  <c:v>8.08205689143895</c:v>
                </c:pt>
                <c:pt idx="7295">
                  <c:v>8.083070543332408</c:v>
                </c:pt>
                <c:pt idx="7296">
                  <c:v>8.08408400120317</c:v>
                </c:pt>
                <c:pt idx="7297">
                  <c:v>8.08509726503592</c:v>
                </c:pt>
                <c:pt idx="7298">
                  <c:v>8.08611033481534</c:v>
                </c:pt>
                <c:pt idx="7299">
                  <c:v>8.08712321052615</c:v>
                </c:pt>
                <c:pt idx="7300">
                  <c:v>8.0881358921531</c:v>
                </c:pt>
                <c:pt idx="7301">
                  <c:v>8.08914837968093</c:v>
                </c:pt>
                <c:pt idx="7302">
                  <c:v>8.090160673094431</c:v>
                </c:pt>
                <c:pt idx="7303">
                  <c:v>8.091172772378409</c:v>
                </c:pt>
                <c:pt idx="7304">
                  <c:v>8.09218467751768</c:v>
                </c:pt>
                <c:pt idx="7305">
                  <c:v>8.09319638849708</c:v>
                </c:pt>
                <c:pt idx="7306">
                  <c:v>8.094207905301488</c:v>
                </c:pt>
                <c:pt idx="7307">
                  <c:v>8.09521922791578</c:v>
                </c:pt>
                <c:pt idx="7308">
                  <c:v>8.09623035632486</c:v>
                </c:pt>
                <c:pt idx="7309">
                  <c:v>8.097241290513658</c:v>
                </c:pt>
                <c:pt idx="7310">
                  <c:v>8.098252030467128</c:v>
                </c:pt>
                <c:pt idx="7311">
                  <c:v>8.09926257617023</c:v>
                </c:pt>
                <c:pt idx="7312">
                  <c:v>8.10027292760796</c:v>
                </c:pt>
                <c:pt idx="7313">
                  <c:v>8.101283084765318</c:v>
                </c:pt>
                <c:pt idx="7314">
                  <c:v>8.10229304762735</c:v>
                </c:pt>
                <c:pt idx="7315">
                  <c:v>8.10330281617911</c:v>
                </c:pt>
                <c:pt idx="7316">
                  <c:v>8.10431239040565</c:v>
                </c:pt>
                <c:pt idx="7317">
                  <c:v>8.105321770292086</c:v>
                </c:pt>
                <c:pt idx="7318">
                  <c:v>8.10633095582352</c:v>
                </c:pt>
                <c:pt idx="7319">
                  <c:v>8.1073399469851</c:v>
                </c:pt>
                <c:pt idx="7320">
                  <c:v>8.108348743761976</c:v>
                </c:pt>
                <c:pt idx="7321">
                  <c:v>8.109357346139328</c:v>
                </c:pt>
                <c:pt idx="7322">
                  <c:v>8.110365754102359</c:v>
                </c:pt>
                <c:pt idx="7323">
                  <c:v>8.111373967636277</c:v>
                </c:pt>
                <c:pt idx="7324">
                  <c:v>8.11238198672633</c:v>
                </c:pt>
                <c:pt idx="7325">
                  <c:v>8.11338981135778</c:v>
                </c:pt>
                <c:pt idx="7326">
                  <c:v>8.114397441515917</c:v>
                </c:pt>
                <c:pt idx="7327">
                  <c:v>8.11540487718603</c:v>
                </c:pt>
                <c:pt idx="7328">
                  <c:v>8.11641211835345</c:v>
                </c:pt>
                <c:pt idx="7329">
                  <c:v>8.117419165003518</c:v>
                </c:pt>
                <c:pt idx="7330">
                  <c:v>8.11842601712161</c:v>
                </c:pt>
                <c:pt idx="7331">
                  <c:v>8.1194326746931</c:v>
                </c:pt>
                <c:pt idx="7332">
                  <c:v>8.1204391377034</c:v>
                </c:pt>
                <c:pt idx="7333">
                  <c:v>8.12144540613795</c:v>
                </c:pt>
                <c:pt idx="7334">
                  <c:v>8.12245147998218</c:v>
                </c:pt>
                <c:pt idx="7335">
                  <c:v>8.12345735922158</c:v>
                </c:pt>
                <c:pt idx="7336">
                  <c:v>8.124463043841618</c:v>
                </c:pt>
                <c:pt idx="7337">
                  <c:v>8.12546853382782</c:v>
                </c:pt>
                <c:pt idx="7338">
                  <c:v>8.126473829165721</c:v>
                </c:pt>
                <c:pt idx="7339">
                  <c:v>8.127478929840859</c:v>
                </c:pt>
                <c:pt idx="7340">
                  <c:v>8.12848383583883</c:v>
                </c:pt>
                <c:pt idx="7341">
                  <c:v>8.12948854714521</c:v>
                </c:pt>
                <c:pt idx="7342">
                  <c:v>8.130493063745621</c:v>
                </c:pt>
                <c:pt idx="7343">
                  <c:v>8.1314973856257</c:v>
                </c:pt>
                <c:pt idx="7344">
                  <c:v>8.1325015127711</c:v>
                </c:pt>
                <c:pt idx="7345">
                  <c:v>8.133505445167498</c:v>
                </c:pt>
                <c:pt idx="7346">
                  <c:v>8.134509182800608</c:v>
                </c:pt>
                <c:pt idx="7347">
                  <c:v>8.135512725656127</c:v>
                </c:pt>
                <c:pt idx="7348">
                  <c:v>8.13651607371981</c:v>
                </c:pt>
                <c:pt idx="7349">
                  <c:v>8.13751922697741</c:v>
                </c:pt>
                <c:pt idx="7350">
                  <c:v>8.138522185414716</c:v>
                </c:pt>
                <c:pt idx="7351">
                  <c:v>8.139524949017518</c:v>
                </c:pt>
                <c:pt idx="7352">
                  <c:v>8.14052751777165</c:v>
                </c:pt>
                <c:pt idx="7353">
                  <c:v>8.141529891662951</c:v>
                </c:pt>
                <c:pt idx="7354">
                  <c:v>8.14253207067729</c:v>
                </c:pt>
                <c:pt idx="7355">
                  <c:v>8.14353405480054</c:v>
                </c:pt>
                <c:pt idx="7356">
                  <c:v>8.14453584401862</c:v>
                </c:pt>
                <c:pt idx="7357">
                  <c:v>8.14553743831745</c:v>
                </c:pt>
                <c:pt idx="7358">
                  <c:v>8.14653883768297</c:v>
                </c:pt>
                <c:pt idx="7359">
                  <c:v>8.147540042101157</c:v>
                </c:pt>
                <c:pt idx="7360">
                  <c:v>8.148541051557998</c:v>
                </c:pt>
                <c:pt idx="7361">
                  <c:v>8.149541866039508</c:v>
                </c:pt>
                <c:pt idx="7362">
                  <c:v>8.150542485531701</c:v>
                </c:pt>
                <c:pt idx="7363">
                  <c:v>8.15154291002064</c:v>
                </c:pt>
                <c:pt idx="7364">
                  <c:v>8.15254313949238</c:v>
                </c:pt>
                <c:pt idx="7365">
                  <c:v>8.15354317393304</c:v>
                </c:pt>
                <c:pt idx="7366">
                  <c:v>8.1545430133287</c:v>
                </c:pt>
                <c:pt idx="7367">
                  <c:v>8.15554265766552</c:v>
                </c:pt>
                <c:pt idx="7368">
                  <c:v>8.15654210692963</c:v>
                </c:pt>
                <c:pt idx="7369">
                  <c:v>8.15754136110722</c:v>
                </c:pt>
                <c:pt idx="7370">
                  <c:v>8.158540420184478</c:v>
                </c:pt>
                <c:pt idx="7371">
                  <c:v>8.15953928414763</c:v>
                </c:pt>
                <c:pt idx="7372">
                  <c:v>8.1605379529829</c:v>
                </c:pt>
                <c:pt idx="7373">
                  <c:v>8.16153642667654</c:v>
                </c:pt>
                <c:pt idx="7374">
                  <c:v>8.16253470521483</c:v>
                </c:pt>
                <c:pt idx="7375">
                  <c:v>8.16353278858408</c:v>
                </c:pt>
                <c:pt idx="7376">
                  <c:v>8.16453067677059</c:v>
                </c:pt>
                <c:pt idx="7377">
                  <c:v>8.165528369760721</c:v>
                </c:pt>
                <c:pt idx="7378">
                  <c:v>8.1665258675408</c:v>
                </c:pt>
                <c:pt idx="7379">
                  <c:v>8.16752317009724</c:v>
                </c:pt>
                <c:pt idx="7380">
                  <c:v>8.16852027741642</c:v>
                </c:pt>
                <c:pt idx="7381">
                  <c:v>8.16951718948476</c:v>
                </c:pt>
                <c:pt idx="7382">
                  <c:v>8.17051390628871</c:v>
                </c:pt>
                <c:pt idx="7383">
                  <c:v>8.171510427814729</c:v>
                </c:pt>
                <c:pt idx="7384">
                  <c:v>8.17250675404931</c:v>
                </c:pt>
                <c:pt idx="7385">
                  <c:v>8.17350288497893</c:v>
                </c:pt>
                <c:pt idx="7386">
                  <c:v>8.174498820590138</c:v>
                </c:pt>
                <c:pt idx="7387">
                  <c:v>8.17549456086946</c:v>
                </c:pt>
                <c:pt idx="7388">
                  <c:v>8.17649010580347</c:v>
                </c:pt>
                <c:pt idx="7389">
                  <c:v>8.17748545537875</c:v>
                </c:pt>
                <c:pt idx="7390">
                  <c:v>8.17848060958191</c:v>
                </c:pt>
                <c:pt idx="7391">
                  <c:v>8.17947556839956</c:v>
                </c:pt>
                <c:pt idx="7392">
                  <c:v>8.18047033181837</c:v>
                </c:pt>
                <c:pt idx="7393">
                  <c:v>8.18146489982498</c:v>
                </c:pt>
                <c:pt idx="7394">
                  <c:v>8.1824592724061</c:v>
                </c:pt>
                <c:pt idx="7395">
                  <c:v>8.183453449548421</c:v>
                </c:pt>
                <c:pt idx="7396">
                  <c:v>8.18444743123868</c:v>
                </c:pt>
                <c:pt idx="7397">
                  <c:v>8.18544121746363</c:v>
                </c:pt>
                <c:pt idx="7398">
                  <c:v>8.18643480821002</c:v>
                </c:pt>
                <c:pt idx="7399">
                  <c:v>8.18742820346466</c:v>
                </c:pt>
                <c:pt idx="7400">
                  <c:v>8.188421403214347</c:v>
                </c:pt>
                <c:pt idx="7401">
                  <c:v>8.189414407445923</c:v>
                </c:pt>
                <c:pt idx="7402">
                  <c:v>8.19040721614622</c:v>
                </c:pt>
                <c:pt idx="7403">
                  <c:v>8.191399829302128</c:v>
                </c:pt>
                <c:pt idx="7404">
                  <c:v>8.19239224690053</c:v>
                </c:pt>
                <c:pt idx="7405">
                  <c:v>8.19338446892834</c:v>
                </c:pt>
                <c:pt idx="7406">
                  <c:v>8.194376495372476</c:v>
                </c:pt>
                <c:pt idx="7407">
                  <c:v>8.19536832621991</c:v>
                </c:pt>
                <c:pt idx="7408">
                  <c:v>8.196359961457608</c:v>
                </c:pt>
                <c:pt idx="7409">
                  <c:v>8.197351401072554</c:v>
                </c:pt>
                <c:pt idx="7410">
                  <c:v>8.198342645051788</c:v>
                </c:pt>
                <c:pt idx="7411">
                  <c:v>8.199333693382312</c:v>
                </c:pt>
                <c:pt idx="7412">
                  <c:v>8.200324546051188</c:v>
                </c:pt>
                <c:pt idx="7413">
                  <c:v>8.201315203045509</c:v>
                </c:pt>
                <c:pt idx="7414">
                  <c:v>8.202305664352348</c:v>
                </c:pt>
                <c:pt idx="7415">
                  <c:v>8.203295929958829</c:v>
                </c:pt>
                <c:pt idx="7416">
                  <c:v>8.204285999852088</c:v>
                </c:pt>
                <c:pt idx="7417">
                  <c:v>8.20527587401929</c:v>
                </c:pt>
                <c:pt idx="7418">
                  <c:v>8.20626555244759</c:v>
                </c:pt>
                <c:pt idx="7419">
                  <c:v>8.2072550351242</c:v>
                </c:pt>
                <c:pt idx="7420">
                  <c:v>8.208244322036329</c:v>
                </c:pt>
                <c:pt idx="7421">
                  <c:v>8.20923341317122</c:v>
                </c:pt>
                <c:pt idx="7422">
                  <c:v>8.210222308516128</c:v>
                </c:pt>
                <c:pt idx="7423">
                  <c:v>8.211211008058338</c:v>
                </c:pt>
                <c:pt idx="7424">
                  <c:v>8.21219951178513</c:v>
                </c:pt>
                <c:pt idx="7425">
                  <c:v>8.21318781968384</c:v>
                </c:pt>
                <c:pt idx="7426">
                  <c:v>8.214175931741789</c:v>
                </c:pt>
                <c:pt idx="7427">
                  <c:v>8.21516384794636</c:v>
                </c:pt>
                <c:pt idx="7428">
                  <c:v>8.21615156828491</c:v>
                </c:pt>
                <c:pt idx="7429">
                  <c:v>8.21713909274484</c:v>
                </c:pt>
                <c:pt idx="7430">
                  <c:v>8.218126421313574</c:v>
                </c:pt>
                <c:pt idx="7431">
                  <c:v>8.219113553978568</c:v>
                </c:pt>
                <c:pt idx="7432">
                  <c:v>8.22010049072726</c:v>
                </c:pt>
                <c:pt idx="7433">
                  <c:v>8.22108723154713</c:v>
                </c:pt>
                <c:pt idx="7434">
                  <c:v>8.22207377642569</c:v>
                </c:pt>
                <c:pt idx="7435">
                  <c:v>8.223060125350456</c:v>
                </c:pt>
                <c:pt idx="7436">
                  <c:v>8.22404627830897</c:v>
                </c:pt>
                <c:pt idx="7437">
                  <c:v>8.22503223528879</c:v>
                </c:pt>
                <c:pt idx="7438">
                  <c:v>8.226017996277488</c:v>
                </c:pt>
                <c:pt idx="7439">
                  <c:v>8.227003561262688</c:v>
                </c:pt>
                <c:pt idx="7440">
                  <c:v>8.227988930231998</c:v>
                </c:pt>
                <c:pt idx="7441">
                  <c:v>8.228974103173057</c:v>
                </c:pt>
                <c:pt idx="7442">
                  <c:v>8.229959080073526</c:v>
                </c:pt>
                <c:pt idx="7443">
                  <c:v>8.230943860921098</c:v>
                </c:pt>
                <c:pt idx="7444">
                  <c:v>8.231928445703474</c:v>
                </c:pt>
                <c:pt idx="7445">
                  <c:v>8.23291283440837</c:v>
                </c:pt>
                <c:pt idx="7446">
                  <c:v>8.233897027023518</c:v>
                </c:pt>
                <c:pt idx="7447">
                  <c:v>8.234881023536698</c:v>
                </c:pt>
                <c:pt idx="7448">
                  <c:v>8.23586482393569</c:v>
                </c:pt>
                <c:pt idx="7449">
                  <c:v>8.23684842820829</c:v>
                </c:pt>
                <c:pt idx="7450">
                  <c:v>8.23783183634233</c:v>
                </c:pt>
                <c:pt idx="7451">
                  <c:v>8.238815048325637</c:v>
                </c:pt>
                <c:pt idx="7452">
                  <c:v>8.239798064146088</c:v>
                </c:pt>
                <c:pt idx="7453">
                  <c:v>8.240780883791567</c:v>
                </c:pt>
                <c:pt idx="7454">
                  <c:v>8.241763507249978</c:v>
                </c:pt>
                <c:pt idx="7455">
                  <c:v>8.24274593450923</c:v>
                </c:pt>
                <c:pt idx="7456">
                  <c:v>8.243728165557277</c:v>
                </c:pt>
                <c:pt idx="7457">
                  <c:v>8.244710200382087</c:v>
                </c:pt>
                <c:pt idx="7458">
                  <c:v>8.24569203897164</c:v>
                </c:pt>
                <c:pt idx="7459">
                  <c:v>8.246673681313938</c:v>
                </c:pt>
                <c:pt idx="7460">
                  <c:v>8.247655127396998</c:v>
                </c:pt>
                <c:pt idx="7461">
                  <c:v>8.24863637720888</c:v>
                </c:pt>
                <c:pt idx="7462">
                  <c:v>8.24961743073764</c:v>
                </c:pt>
                <c:pt idx="7463">
                  <c:v>8.25059828797135</c:v>
                </c:pt>
                <c:pt idx="7464">
                  <c:v>8.251578948898139</c:v>
                </c:pt>
                <c:pt idx="7465">
                  <c:v>8.252559413506114</c:v>
                </c:pt>
                <c:pt idx="7466">
                  <c:v>8.25353968178341</c:v>
                </c:pt>
                <c:pt idx="7467">
                  <c:v>8.25451975371821</c:v>
                </c:pt>
                <c:pt idx="7468">
                  <c:v>8.2554996292987</c:v>
                </c:pt>
                <c:pt idx="7469">
                  <c:v>8.256479308513071</c:v>
                </c:pt>
                <c:pt idx="7470">
                  <c:v>8.25745879134955</c:v>
                </c:pt>
                <c:pt idx="7471">
                  <c:v>8.25843807779638</c:v>
                </c:pt>
                <c:pt idx="7472">
                  <c:v>8.25941716784183</c:v>
                </c:pt>
                <c:pt idx="7473">
                  <c:v>8.260396061474179</c:v>
                </c:pt>
                <c:pt idx="7474">
                  <c:v>8.261374758681738</c:v>
                </c:pt>
                <c:pt idx="7475">
                  <c:v>8.26235325945283</c:v>
                </c:pt>
                <c:pt idx="7476">
                  <c:v>8.263331563775788</c:v>
                </c:pt>
                <c:pt idx="7477">
                  <c:v>8.26430967163899</c:v>
                </c:pt>
                <c:pt idx="7478">
                  <c:v>8.265287583030818</c:v>
                </c:pt>
                <c:pt idx="7479">
                  <c:v>8.26626529793967</c:v>
                </c:pt>
                <c:pt idx="7480">
                  <c:v>8.26724281635396</c:v>
                </c:pt>
                <c:pt idx="7481">
                  <c:v>8.268220138262158</c:v>
                </c:pt>
                <c:pt idx="7482">
                  <c:v>8.26919726365271</c:v>
                </c:pt>
                <c:pt idx="7483">
                  <c:v>8.270174192514098</c:v>
                </c:pt>
                <c:pt idx="7484">
                  <c:v>8.271150924834826</c:v>
                </c:pt>
                <c:pt idx="7485">
                  <c:v>8.272127460603437</c:v>
                </c:pt>
                <c:pt idx="7486">
                  <c:v>8.27310379980845</c:v>
                </c:pt>
                <c:pt idx="7487">
                  <c:v>8.274079942438439</c:v>
                </c:pt>
                <c:pt idx="7488">
                  <c:v>8.27505588848198</c:v>
                </c:pt>
                <c:pt idx="7489">
                  <c:v>8.27603163792769</c:v>
                </c:pt>
                <c:pt idx="7490">
                  <c:v>8.277007190764179</c:v>
                </c:pt>
                <c:pt idx="7491">
                  <c:v>8.2779825469801</c:v>
                </c:pt>
                <c:pt idx="7492">
                  <c:v>8.278957706564098</c:v>
                </c:pt>
                <c:pt idx="7493">
                  <c:v>8.27993266950488</c:v>
                </c:pt>
                <c:pt idx="7494">
                  <c:v>8.280907435791129</c:v>
                </c:pt>
                <c:pt idx="7495">
                  <c:v>8.281882005411568</c:v>
                </c:pt>
                <c:pt idx="7496">
                  <c:v>8.28285637835496</c:v>
                </c:pt>
                <c:pt idx="7497">
                  <c:v>8.28383055461004</c:v>
                </c:pt>
                <c:pt idx="7498">
                  <c:v>8.28480453416561</c:v>
                </c:pt>
                <c:pt idx="7499">
                  <c:v>8.285778317010457</c:v>
                </c:pt>
                <c:pt idx="7500">
                  <c:v>8.286751903133409</c:v>
                </c:pt>
                <c:pt idx="7501">
                  <c:v>8.28772529252331</c:v>
                </c:pt>
                <c:pt idx="7502">
                  <c:v>8.288698485169018</c:v>
                </c:pt>
                <c:pt idx="7503">
                  <c:v>8.289671481059406</c:v>
                </c:pt>
                <c:pt idx="7504">
                  <c:v>8.2906442801834</c:v>
                </c:pt>
                <c:pt idx="7505">
                  <c:v>8.29161688252989</c:v>
                </c:pt>
                <c:pt idx="7506">
                  <c:v>8.29258928808783</c:v>
                </c:pt>
                <c:pt idx="7507">
                  <c:v>8.293561496846179</c:v>
                </c:pt>
                <c:pt idx="7508">
                  <c:v>8.29453350879392</c:v>
                </c:pt>
                <c:pt idx="7509">
                  <c:v>8.29550532392005</c:v>
                </c:pt>
                <c:pt idx="7510">
                  <c:v>8.296476942213591</c:v>
                </c:pt>
                <c:pt idx="7511">
                  <c:v>8.297448363663568</c:v>
                </c:pt>
                <c:pt idx="7512">
                  <c:v>8.29841958825906</c:v>
                </c:pt>
                <c:pt idx="7513">
                  <c:v>8.29939061598914</c:v>
                </c:pt>
                <c:pt idx="7514">
                  <c:v>8.300361446842897</c:v>
                </c:pt>
                <c:pt idx="7515">
                  <c:v>8.30133208080945</c:v>
                </c:pt>
                <c:pt idx="7516">
                  <c:v>8.30230251787795</c:v>
                </c:pt>
                <c:pt idx="7517">
                  <c:v>8.30327275803754</c:v>
                </c:pt>
                <c:pt idx="7518">
                  <c:v>8.30424280127741</c:v>
                </c:pt>
                <c:pt idx="7519">
                  <c:v>8.30521264758675</c:v>
                </c:pt>
                <c:pt idx="7520">
                  <c:v>8.30618229695477</c:v>
                </c:pt>
                <c:pt idx="7521">
                  <c:v>8.307151749370718</c:v>
                </c:pt>
                <c:pt idx="7522">
                  <c:v>8.308121004823839</c:v>
                </c:pt>
                <c:pt idx="7523">
                  <c:v>8.30909006330343</c:v>
                </c:pt>
                <c:pt idx="7524">
                  <c:v>8.31005892479876</c:v>
                </c:pt>
                <c:pt idx="7525">
                  <c:v>8.31102758929916</c:v>
                </c:pt>
                <c:pt idx="7526">
                  <c:v>8.31199605679395</c:v>
                </c:pt>
                <c:pt idx="7527">
                  <c:v>8.31296432727251</c:v>
                </c:pt>
                <c:pt idx="7528">
                  <c:v>8.31393240072419</c:v>
                </c:pt>
                <c:pt idx="7529">
                  <c:v>8.31490027713839</c:v>
                </c:pt>
                <c:pt idx="7530">
                  <c:v>8.31586795650453</c:v>
                </c:pt>
                <c:pt idx="7531">
                  <c:v>8.31683543881204</c:v>
                </c:pt>
                <c:pt idx="7532">
                  <c:v>8.317802724050368</c:v>
                </c:pt>
                <c:pt idx="7533">
                  <c:v>8.318769812209</c:v>
                </c:pt>
                <c:pt idx="7534">
                  <c:v>8.31973670327741</c:v>
                </c:pt>
                <c:pt idx="7535">
                  <c:v>8.32070339724511</c:v>
                </c:pt>
                <c:pt idx="7536">
                  <c:v>8.32166989410165</c:v>
                </c:pt>
                <c:pt idx="7537">
                  <c:v>8.32263619383657</c:v>
                </c:pt>
                <c:pt idx="7538">
                  <c:v>8.32360229643943</c:v>
                </c:pt>
                <c:pt idx="7539">
                  <c:v>8.32456820189984</c:v>
                </c:pt>
                <c:pt idx="7540">
                  <c:v>8.32553391020739</c:v>
                </c:pt>
                <c:pt idx="7541">
                  <c:v>8.32649942135172</c:v>
                </c:pt>
                <c:pt idx="7542">
                  <c:v>8.32746473532248</c:v>
                </c:pt>
                <c:pt idx="7543">
                  <c:v>8.32842985210933</c:v>
                </c:pt>
                <c:pt idx="7544">
                  <c:v>8.32939477170197</c:v>
                </c:pt>
                <c:pt idx="7545">
                  <c:v>8.330359494090088</c:v>
                </c:pt>
                <c:pt idx="7546">
                  <c:v>8.33132401926344</c:v>
                </c:pt>
                <c:pt idx="7547">
                  <c:v>8.33228834721174</c:v>
                </c:pt>
                <c:pt idx="7548">
                  <c:v>8.33325247792478</c:v>
                </c:pt>
                <c:pt idx="7549">
                  <c:v>8.334216411392328</c:v>
                </c:pt>
                <c:pt idx="7550">
                  <c:v>8.3351801476042</c:v>
                </c:pt>
                <c:pt idx="7551">
                  <c:v>8.33614368655022</c:v>
                </c:pt>
                <c:pt idx="7552">
                  <c:v>8.33710702822022</c:v>
                </c:pt>
                <c:pt idx="7553">
                  <c:v>8.338070172604068</c:v>
                </c:pt>
                <c:pt idx="7554">
                  <c:v>8.33903311969167</c:v>
                </c:pt>
                <c:pt idx="7555">
                  <c:v>8.3399958694729</c:v>
                </c:pt>
                <c:pt idx="7556">
                  <c:v>8.340958421937689</c:v>
                </c:pt>
                <c:pt idx="7557">
                  <c:v>8.341920777075979</c:v>
                </c:pt>
                <c:pt idx="7558">
                  <c:v>8.34288293487773</c:v>
                </c:pt>
                <c:pt idx="7559">
                  <c:v>8.34384489533293</c:v>
                </c:pt>
                <c:pt idx="7560">
                  <c:v>8.344806658431568</c:v>
                </c:pt>
                <c:pt idx="7561">
                  <c:v>8.34576822416367</c:v>
                </c:pt>
                <c:pt idx="7562">
                  <c:v>8.34672959251928</c:v>
                </c:pt>
                <c:pt idx="7563">
                  <c:v>8.34769076348845</c:v>
                </c:pt>
                <c:pt idx="7564">
                  <c:v>8.34865173706125</c:v>
                </c:pt>
                <c:pt idx="7565">
                  <c:v>8.34961251322779</c:v>
                </c:pt>
                <c:pt idx="7566">
                  <c:v>8.35057309197818</c:v>
                </c:pt>
                <c:pt idx="7567">
                  <c:v>8.35153347330256</c:v>
                </c:pt>
                <c:pt idx="7568">
                  <c:v>8.35249365719108</c:v>
                </c:pt>
                <c:pt idx="7569">
                  <c:v>8.35345364363392</c:v>
                </c:pt>
                <c:pt idx="7570">
                  <c:v>8.35441343262127</c:v>
                </c:pt>
                <c:pt idx="7571">
                  <c:v>8.35537302414335</c:v>
                </c:pt>
                <c:pt idx="7572">
                  <c:v>8.356332418190394</c:v>
                </c:pt>
                <c:pt idx="7573">
                  <c:v>8.35729161475264</c:v>
                </c:pt>
                <c:pt idx="7574">
                  <c:v>8.35825061382038</c:v>
                </c:pt>
                <c:pt idx="7575">
                  <c:v>8.35920941538389</c:v>
                </c:pt>
                <c:pt idx="7576">
                  <c:v>8.36016801943349</c:v>
                </c:pt>
                <c:pt idx="7577">
                  <c:v>8.36112642595951</c:v>
                </c:pt>
                <c:pt idx="7578">
                  <c:v>8.36208463495229</c:v>
                </c:pt>
                <c:pt idx="7579">
                  <c:v>8.3630426464022</c:v>
                </c:pt>
                <c:pt idx="7580">
                  <c:v>8.36400046029964</c:v>
                </c:pt>
                <c:pt idx="7581">
                  <c:v>8.36495807663501</c:v>
                </c:pt>
                <c:pt idx="7582">
                  <c:v>8.36591549539874</c:v>
                </c:pt>
                <c:pt idx="7583">
                  <c:v>8.36687271658127</c:v>
                </c:pt>
                <c:pt idx="7584">
                  <c:v>8.367829740173057</c:v>
                </c:pt>
                <c:pt idx="7585">
                  <c:v>8.36878656616462</c:v>
                </c:pt>
                <c:pt idx="7586">
                  <c:v>8.36974319454643</c:v>
                </c:pt>
                <c:pt idx="7587">
                  <c:v>8.37069962530902</c:v>
                </c:pt>
                <c:pt idx="7588">
                  <c:v>8.37165585844293</c:v>
                </c:pt>
                <c:pt idx="7589">
                  <c:v>8.37261189393873</c:v>
                </c:pt>
                <c:pt idx="7590">
                  <c:v>8.373567731787</c:v>
                </c:pt>
                <c:pt idx="7591">
                  <c:v>8.37452337197834</c:v>
                </c:pt>
                <c:pt idx="7592">
                  <c:v>8.37547881450336</c:v>
                </c:pt>
                <c:pt idx="7593">
                  <c:v>8.37643405935271</c:v>
                </c:pt>
                <c:pt idx="7594">
                  <c:v>8.37738910651705</c:v>
                </c:pt>
                <c:pt idx="7595">
                  <c:v>8.37834395598705</c:v>
                </c:pt>
                <c:pt idx="7596">
                  <c:v>8.37929860775341</c:v>
                </c:pt>
                <c:pt idx="7597">
                  <c:v>8.38025306180684</c:v>
                </c:pt>
                <c:pt idx="7598">
                  <c:v>8.38120731813809</c:v>
                </c:pt>
                <c:pt idx="7599">
                  <c:v>8.38216137673791</c:v>
                </c:pt>
                <c:pt idx="7600">
                  <c:v>8.38311523759706</c:v>
                </c:pt>
                <c:pt idx="7601">
                  <c:v>8.38406890070635</c:v>
                </c:pt>
                <c:pt idx="7602">
                  <c:v>8.38502236605658</c:v>
                </c:pt>
                <c:pt idx="7603">
                  <c:v>8.3859756336386</c:v>
                </c:pt>
                <c:pt idx="7604">
                  <c:v>8.38692870344323</c:v>
                </c:pt>
                <c:pt idx="7605">
                  <c:v>8.38788157546137</c:v>
                </c:pt>
                <c:pt idx="7606">
                  <c:v>8.3888342496839</c:v>
                </c:pt>
                <c:pt idx="7607">
                  <c:v>8.38978672610172</c:v>
                </c:pt>
                <c:pt idx="7608">
                  <c:v>8.390739004705773</c:v>
                </c:pt>
                <c:pt idx="7609">
                  <c:v>8.39169108548698</c:v>
                </c:pt>
                <c:pt idx="7610">
                  <c:v>8.39264296843633</c:v>
                </c:pt>
                <c:pt idx="7611">
                  <c:v>8.39359465354481</c:v>
                </c:pt>
                <c:pt idx="7612">
                  <c:v>8.39454614080341</c:v>
                </c:pt>
                <c:pt idx="7613">
                  <c:v>8.39549743020315</c:v>
                </c:pt>
                <c:pt idx="7614">
                  <c:v>8.39644852173509</c:v>
                </c:pt>
                <c:pt idx="7615">
                  <c:v>8.39739941539029</c:v>
                </c:pt>
                <c:pt idx="7616">
                  <c:v>8.398350111159807</c:v>
                </c:pt>
                <c:pt idx="7617">
                  <c:v>8.39930060903477</c:v>
                </c:pt>
                <c:pt idx="7618">
                  <c:v>8.40025090900629</c:v>
                </c:pt>
                <c:pt idx="7619">
                  <c:v>8.40120101106549</c:v>
                </c:pt>
                <c:pt idx="7620">
                  <c:v>8.40215091520355</c:v>
                </c:pt>
                <c:pt idx="7621">
                  <c:v>8.40310062141162</c:v>
                </c:pt>
                <c:pt idx="7622">
                  <c:v>8.40405012968092</c:v>
                </c:pt>
                <c:pt idx="7623">
                  <c:v>8.40499944000266</c:v>
                </c:pt>
                <c:pt idx="7624">
                  <c:v>8.405948552368073</c:v>
                </c:pt>
                <c:pt idx="7625">
                  <c:v>8.40689746676839</c:v>
                </c:pt>
                <c:pt idx="7626">
                  <c:v>8.40784618319491</c:v>
                </c:pt>
                <c:pt idx="7627">
                  <c:v>8.40879470163892</c:v>
                </c:pt>
                <c:pt idx="7628">
                  <c:v>8.40974302209172</c:v>
                </c:pt>
                <c:pt idx="7629">
                  <c:v>8.410691144544651</c:v>
                </c:pt>
                <c:pt idx="7630">
                  <c:v>8.41163906898905</c:v>
                </c:pt>
                <c:pt idx="7631">
                  <c:v>8.41258679541628</c:v>
                </c:pt>
                <c:pt idx="7632">
                  <c:v>8.41353432381775</c:v>
                </c:pt>
                <c:pt idx="7633">
                  <c:v>8.41448165418484</c:v>
                </c:pt>
                <c:pt idx="7634">
                  <c:v>8.41542878650899</c:v>
                </c:pt>
                <c:pt idx="7635">
                  <c:v>8.416375720781637</c:v>
                </c:pt>
                <c:pt idx="7636">
                  <c:v>8.417322456994251</c:v>
                </c:pt>
                <c:pt idx="7637">
                  <c:v>8.418268995138298</c:v>
                </c:pt>
                <c:pt idx="7638">
                  <c:v>8.4192153352053</c:v>
                </c:pt>
                <c:pt idx="7639">
                  <c:v>8.420161477186758</c:v>
                </c:pt>
                <c:pt idx="7640">
                  <c:v>8.421107421074218</c:v>
                </c:pt>
                <c:pt idx="7641">
                  <c:v>8.42205316685924</c:v>
                </c:pt>
                <c:pt idx="7642">
                  <c:v>8.4229987145334</c:v>
                </c:pt>
                <c:pt idx="7643">
                  <c:v>8.42394406408828</c:v>
                </c:pt>
                <c:pt idx="7644">
                  <c:v>8.42488921551551</c:v>
                </c:pt>
                <c:pt idx="7645">
                  <c:v>8.42583416880672</c:v>
                </c:pt>
                <c:pt idx="7646">
                  <c:v>8.426778923953547</c:v>
                </c:pt>
                <c:pt idx="7647">
                  <c:v>8.427723480947691</c:v>
                </c:pt>
                <c:pt idx="7648">
                  <c:v>8.428667839780821</c:v>
                </c:pt>
                <c:pt idx="7649">
                  <c:v>8.42961200044465</c:v>
                </c:pt>
                <c:pt idx="7650">
                  <c:v>8.43055596293091</c:v>
                </c:pt>
                <c:pt idx="7651">
                  <c:v>8.43149972723135</c:v>
                </c:pt>
                <c:pt idx="7652">
                  <c:v>8.43244329333773</c:v>
                </c:pt>
                <c:pt idx="7653">
                  <c:v>8.433386661241828</c:v>
                </c:pt>
                <c:pt idx="7654">
                  <c:v>8.434329830935468</c:v>
                </c:pt>
                <c:pt idx="7655">
                  <c:v>8.435272802410457</c:v>
                </c:pt>
                <c:pt idx="7656">
                  <c:v>8.43621557565864</c:v>
                </c:pt>
                <c:pt idx="7657">
                  <c:v>8.437158150671877</c:v>
                </c:pt>
                <c:pt idx="7658">
                  <c:v>8.43810052744206</c:v>
                </c:pt>
                <c:pt idx="7659">
                  <c:v>8.43904270596107</c:v>
                </c:pt>
                <c:pt idx="7660">
                  <c:v>8.43998468622082</c:v>
                </c:pt>
                <c:pt idx="7661">
                  <c:v>8.440926468213268</c:v>
                </c:pt>
                <c:pt idx="7662">
                  <c:v>8.441868051930347</c:v>
                </c:pt>
                <c:pt idx="7663">
                  <c:v>8.44280943736405</c:v>
                </c:pt>
                <c:pt idx="7664">
                  <c:v>8.44375062450636</c:v>
                </c:pt>
                <c:pt idx="7665">
                  <c:v>8.44469161334928</c:v>
                </c:pt>
                <c:pt idx="7666">
                  <c:v>8.44563240388486</c:v>
                </c:pt>
                <c:pt idx="7667">
                  <c:v>8.44657299610514</c:v>
                </c:pt>
                <c:pt idx="7668">
                  <c:v>8.447513390002179</c:v>
                </c:pt>
                <c:pt idx="7669">
                  <c:v>8.44845358556807</c:v>
                </c:pt>
                <c:pt idx="7670">
                  <c:v>8.449393582794918</c:v>
                </c:pt>
                <c:pt idx="7671">
                  <c:v>8.450333381674858</c:v>
                </c:pt>
                <c:pt idx="7672">
                  <c:v>8.451272982200018</c:v>
                </c:pt>
                <c:pt idx="7673">
                  <c:v>8.45221238436258</c:v>
                </c:pt>
                <c:pt idx="7674">
                  <c:v>8.4531515881547</c:v>
                </c:pt>
                <c:pt idx="7675">
                  <c:v>8.45409059356859</c:v>
                </c:pt>
                <c:pt idx="7676">
                  <c:v>8.45502940059647</c:v>
                </c:pt>
                <c:pt idx="7677">
                  <c:v>8.455968009230568</c:v>
                </c:pt>
                <c:pt idx="7678">
                  <c:v>8.45690641946316</c:v>
                </c:pt>
                <c:pt idx="7679">
                  <c:v>8.4578446312865</c:v>
                </c:pt>
                <c:pt idx="7680">
                  <c:v>8.45878264469289</c:v>
                </c:pt>
                <c:pt idx="7681">
                  <c:v>8.45972045967464</c:v>
                </c:pt>
                <c:pt idx="7682">
                  <c:v>8.46065807622409</c:v>
                </c:pt>
                <c:pt idx="7683">
                  <c:v>8.461595494333568</c:v>
                </c:pt>
                <c:pt idx="7684">
                  <c:v>8.46253271399547</c:v>
                </c:pt>
                <c:pt idx="7685">
                  <c:v>8.46346973520217</c:v>
                </c:pt>
                <c:pt idx="7686">
                  <c:v>8.46440655794607</c:v>
                </c:pt>
                <c:pt idx="7687">
                  <c:v>8.4653431822196</c:v>
                </c:pt>
                <c:pt idx="7688">
                  <c:v>8.46627960801521</c:v>
                </c:pt>
                <c:pt idx="7689">
                  <c:v>8.46721583532535</c:v>
                </c:pt>
                <c:pt idx="7690">
                  <c:v>8.468151864142498</c:v>
                </c:pt>
                <c:pt idx="7691">
                  <c:v>8.46908769445917</c:v>
                </c:pt>
                <c:pt idx="7692">
                  <c:v>8.470023326267868</c:v>
                </c:pt>
                <c:pt idx="7693">
                  <c:v>8.47095875956115</c:v>
                </c:pt>
                <c:pt idx="7694">
                  <c:v>8.471893994331548</c:v>
                </c:pt>
                <c:pt idx="7695">
                  <c:v>8.47282903057165</c:v>
                </c:pt>
                <c:pt idx="7696">
                  <c:v>8.47376386827404</c:v>
                </c:pt>
                <c:pt idx="7697">
                  <c:v>8.47469850743133</c:v>
                </c:pt>
                <c:pt idx="7698">
                  <c:v>8.47563294803617</c:v>
                </c:pt>
                <c:pt idx="7699">
                  <c:v>8.47656719008119</c:v>
                </c:pt>
                <c:pt idx="7700">
                  <c:v>8.47750123355905</c:v>
                </c:pt>
                <c:pt idx="7701">
                  <c:v>8.47843507846246</c:v>
                </c:pt>
                <c:pt idx="7702">
                  <c:v>8.479368724784107</c:v>
                </c:pt>
                <c:pt idx="7703">
                  <c:v>8.480302172516728</c:v>
                </c:pt>
                <c:pt idx="7704">
                  <c:v>8.481235421653048</c:v>
                </c:pt>
                <c:pt idx="7705">
                  <c:v>8.48216847218585</c:v>
                </c:pt>
                <c:pt idx="7706">
                  <c:v>8.48310132410789</c:v>
                </c:pt>
                <c:pt idx="7707">
                  <c:v>8.48403397741198</c:v>
                </c:pt>
                <c:pt idx="7708">
                  <c:v>8.48496643209093</c:v>
                </c:pt>
                <c:pt idx="7709">
                  <c:v>8.485898688137578</c:v>
                </c:pt>
                <c:pt idx="7710">
                  <c:v>8.48683074554479</c:v>
                </c:pt>
                <c:pt idx="7711">
                  <c:v>8.48776260430541</c:v>
                </c:pt>
                <c:pt idx="7712">
                  <c:v>8.48869426441236</c:v>
                </c:pt>
                <c:pt idx="7713">
                  <c:v>8.489625725858518</c:v>
                </c:pt>
                <c:pt idx="7714">
                  <c:v>8.49055698863684</c:v>
                </c:pt>
                <c:pt idx="7715">
                  <c:v>8.49148805274026</c:v>
                </c:pt>
                <c:pt idx="7716">
                  <c:v>8.49241891816175</c:v>
                </c:pt>
                <c:pt idx="7717">
                  <c:v>8.49334958489428</c:v>
                </c:pt>
                <c:pt idx="7718">
                  <c:v>8.494280052930858</c:v>
                </c:pt>
                <c:pt idx="7719">
                  <c:v>8.49521032226452</c:v>
                </c:pt>
                <c:pt idx="7720">
                  <c:v>8.49614039288828</c:v>
                </c:pt>
                <c:pt idx="7721">
                  <c:v>8.49707026479522</c:v>
                </c:pt>
                <c:pt idx="7722">
                  <c:v>8.4979999379784</c:v>
                </c:pt>
                <c:pt idx="7723">
                  <c:v>8.498929412430918</c:v>
                </c:pt>
                <c:pt idx="7724">
                  <c:v>8.49985868814589</c:v>
                </c:pt>
                <c:pt idx="7725">
                  <c:v>8.50078776511645</c:v>
                </c:pt>
                <c:pt idx="7726">
                  <c:v>8.50171664333574</c:v>
                </c:pt>
                <c:pt idx="7727">
                  <c:v>8.50264532279693</c:v>
                </c:pt>
                <c:pt idx="7728">
                  <c:v>8.50357380349322</c:v>
                </c:pt>
                <c:pt idx="7729">
                  <c:v>8.50450208541781</c:v>
                </c:pt>
                <c:pt idx="7730">
                  <c:v>8.50543016856391</c:v>
                </c:pt>
                <c:pt idx="7731">
                  <c:v>8.506358052924778</c:v>
                </c:pt>
                <c:pt idx="7732">
                  <c:v>8.50728573849368</c:v>
                </c:pt>
                <c:pt idx="7733">
                  <c:v>8.508213225263878</c:v>
                </c:pt>
                <c:pt idx="7734">
                  <c:v>8.50914051322869</c:v>
                </c:pt>
                <c:pt idx="7735">
                  <c:v>8.510067602381418</c:v>
                </c:pt>
                <c:pt idx="7736">
                  <c:v>8.5109944927154</c:v>
                </c:pt>
                <c:pt idx="7737">
                  <c:v>8.511921184223988</c:v>
                </c:pt>
                <c:pt idx="7738">
                  <c:v>8.51284767690056</c:v>
                </c:pt>
                <c:pt idx="7739">
                  <c:v>8.513773970738498</c:v>
                </c:pt>
                <c:pt idx="7740">
                  <c:v>8.51470006573121</c:v>
                </c:pt>
                <c:pt idx="7741">
                  <c:v>8.515625961872137</c:v>
                </c:pt>
                <c:pt idx="7742">
                  <c:v>8.516551659154721</c:v>
                </c:pt>
                <c:pt idx="7743">
                  <c:v>8.517477157572418</c:v>
                </c:pt>
                <c:pt idx="7744">
                  <c:v>8.51840245711871</c:v>
                </c:pt>
                <c:pt idx="7745">
                  <c:v>8.5193275577871</c:v>
                </c:pt>
                <c:pt idx="7746">
                  <c:v>8.520252459571108</c:v>
                </c:pt>
                <c:pt idx="7747">
                  <c:v>8.521177162464268</c:v>
                </c:pt>
                <c:pt idx="7748">
                  <c:v>8.522101666460148</c:v>
                </c:pt>
                <c:pt idx="7749">
                  <c:v>8.523025971552308</c:v>
                </c:pt>
                <c:pt idx="7750">
                  <c:v>8.52395007773435</c:v>
                </c:pt>
                <c:pt idx="7751">
                  <c:v>8.524873984999877</c:v>
                </c:pt>
                <c:pt idx="7752">
                  <c:v>8.52579769334252</c:v>
                </c:pt>
                <c:pt idx="7753">
                  <c:v>8.526721202755928</c:v>
                </c:pt>
                <c:pt idx="7754">
                  <c:v>8.52764451323378</c:v>
                </c:pt>
                <c:pt idx="7755">
                  <c:v>8.52856762476974</c:v>
                </c:pt>
                <c:pt idx="7756">
                  <c:v>8.52949053735751</c:v>
                </c:pt>
                <c:pt idx="7757">
                  <c:v>8.530413250990827</c:v>
                </c:pt>
                <c:pt idx="7758">
                  <c:v>8.531335765663417</c:v>
                </c:pt>
                <c:pt idx="7759">
                  <c:v>8.532258081369048</c:v>
                </c:pt>
                <c:pt idx="7760">
                  <c:v>8.53318019810149</c:v>
                </c:pt>
                <c:pt idx="7761">
                  <c:v>8.534102115854537</c:v>
                </c:pt>
                <c:pt idx="7762">
                  <c:v>8.535023834622</c:v>
                </c:pt>
                <c:pt idx="7763">
                  <c:v>8.53594535439772</c:v>
                </c:pt>
                <c:pt idx="7764">
                  <c:v>8.536866675175528</c:v>
                </c:pt>
                <c:pt idx="7765">
                  <c:v>8.5377877969493</c:v>
                </c:pt>
                <c:pt idx="7766">
                  <c:v>8.538708719712918</c:v>
                </c:pt>
                <c:pt idx="7767">
                  <c:v>8.5396294434603</c:v>
                </c:pt>
                <c:pt idx="7768">
                  <c:v>8.54054996818535</c:v>
                </c:pt>
                <c:pt idx="7769">
                  <c:v>8.54147029388202</c:v>
                </c:pt>
                <c:pt idx="7770">
                  <c:v>8.54239042054426</c:v>
                </c:pt>
                <c:pt idx="7771">
                  <c:v>8.543310348166058</c:v>
                </c:pt>
                <c:pt idx="7772">
                  <c:v>8.5442300767414</c:v>
                </c:pt>
                <c:pt idx="7773">
                  <c:v>8.5451496062643</c:v>
                </c:pt>
                <c:pt idx="7774">
                  <c:v>8.54606893672878</c:v>
                </c:pt>
                <c:pt idx="7775">
                  <c:v>8.54698806812891</c:v>
                </c:pt>
                <c:pt idx="7776">
                  <c:v>8.547907000458748</c:v>
                </c:pt>
                <c:pt idx="7777">
                  <c:v>8.548825733712368</c:v>
                </c:pt>
                <c:pt idx="7778">
                  <c:v>8.5497442678839</c:v>
                </c:pt>
                <c:pt idx="7779">
                  <c:v>8.55066260296744</c:v>
                </c:pt>
                <c:pt idx="7780">
                  <c:v>8.55158073895715</c:v>
                </c:pt>
                <c:pt idx="7781">
                  <c:v>8.55249867584717</c:v>
                </c:pt>
                <c:pt idx="7782">
                  <c:v>8.55341641363169</c:v>
                </c:pt>
                <c:pt idx="7783">
                  <c:v>8.5543339523049</c:v>
                </c:pt>
                <c:pt idx="7784">
                  <c:v>8.55525129186102</c:v>
                </c:pt>
                <c:pt idx="7785">
                  <c:v>8.55616843229427</c:v>
                </c:pt>
                <c:pt idx="7786">
                  <c:v>8.5570853735989</c:v>
                </c:pt>
                <c:pt idx="7787">
                  <c:v>8.55800211576919</c:v>
                </c:pt>
                <c:pt idx="7788">
                  <c:v>8.55891865879941</c:v>
                </c:pt>
                <c:pt idx="7789">
                  <c:v>8.55983500268388</c:v>
                </c:pt>
                <c:pt idx="7790">
                  <c:v>8.560751147416898</c:v>
                </c:pt>
                <c:pt idx="7791">
                  <c:v>8.56166709299284</c:v>
                </c:pt>
                <c:pt idx="7792">
                  <c:v>8.56258283940603</c:v>
                </c:pt>
                <c:pt idx="7793">
                  <c:v>8.563498386650868</c:v>
                </c:pt>
                <c:pt idx="7794">
                  <c:v>8.56441373472174</c:v>
                </c:pt>
                <c:pt idx="7795">
                  <c:v>8.565328883613048</c:v>
                </c:pt>
                <c:pt idx="7796">
                  <c:v>8.56624383331924</c:v>
                </c:pt>
                <c:pt idx="7797">
                  <c:v>8.567158583834748</c:v>
                </c:pt>
                <c:pt idx="7798">
                  <c:v>8.568073135154059</c:v>
                </c:pt>
                <c:pt idx="7799">
                  <c:v>8.568987487271638</c:v>
                </c:pt>
                <c:pt idx="7800">
                  <c:v>8.569901640182</c:v>
                </c:pt>
                <c:pt idx="7801">
                  <c:v>8.57081559387966</c:v>
                </c:pt>
                <c:pt idx="7802">
                  <c:v>8.571729348359158</c:v>
                </c:pt>
                <c:pt idx="7803">
                  <c:v>8.57264290361506</c:v>
                </c:pt>
                <c:pt idx="7804">
                  <c:v>8.57355625964193</c:v>
                </c:pt>
                <c:pt idx="7805">
                  <c:v>8.57446941643436</c:v>
                </c:pt>
                <c:pt idx="7806">
                  <c:v>8.57538237398697</c:v>
                </c:pt>
                <c:pt idx="7807">
                  <c:v>8.57629513229439</c:v>
                </c:pt>
                <c:pt idx="7808">
                  <c:v>8.57720769135125</c:v>
                </c:pt>
                <c:pt idx="7809">
                  <c:v>8.57812005115224</c:v>
                </c:pt>
                <c:pt idx="7810">
                  <c:v>8.57903221169202</c:v>
                </c:pt>
                <c:pt idx="7811">
                  <c:v>8.57994417296531</c:v>
                </c:pt>
                <c:pt idx="7812">
                  <c:v>8.58085593496682</c:v>
                </c:pt>
                <c:pt idx="7813">
                  <c:v>8.58176749769129</c:v>
                </c:pt>
                <c:pt idx="7814">
                  <c:v>8.58267886113347</c:v>
                </c:pt>
                <c:pt idx="7815">
                  <c:v>8.58359002528814</c:v>
                </c:pt>
                <c:pt idx="7816">
                  <c:v>8.58450099015009</c:v>
                </c:pt>
                <c:pt idx="7817">
                  <c:v>8.58541175571412</c:v>
                </c:pt>
                <c:pt idx="7818">
                  <c:v>8.586322321975068</c:v>
                </c:pt>
                <c:pt idx="7819">
                  <c:v>8.58723268892778</c:v>
                </c:pt>
                <c:pt idx="7820">
                  <c:v>8.58814285656711</c:v>
                </c:pt>
                <c:pt idx="7821">
                  <c:v>8.58905282488795</c:v>
                </c:pt>
                <c:pt idx="7822">
                  <c:v>8.58996259388518</c:v>
                </c:pt>
                <c:pt idx="7823">
                  <c:v>8.590872163553739</c:v>
                </c:pt>
                <c:pt idx="7824">
                  <c:v>8.59178153388855</c:v>
                </c:pt>
                <c:pt idx="7825">
                  <c:v>8.59269070488457</c:v>
                </c:pt>
                <c:pt idx="7826">
                  <c:v>8.59359967653676</c:v>
                </c:pt>
                <c:pt idx="7827">
                  <c:v>8.594508448840129</c:v>
                </c:pt>
                <c:pt idx="7828">
                  <c:v>8.59541702178966</c:v>
                </c:pt>
                <c:pt idx="7829">
                  <c:v>8.59632539538039</c:v>
                </c:pt>
                <c:pt idx="7830">
                  <c:v>8.59723356960736</c:v>
                </c:pt>
                <c:pt idx="7831">
                  <c:v>8.59814154446563</c:v>
                </c:pt>
                <c:pt idx="7832">
                  <c:v>8.59904931995027</c:v>
                </c:pt>
                <c:pt idx="7833">
                  <c:v>8.59995689605639</c:v>
                </c:pt>
                <c:pt idx="7834">
                  <c:v>8.6008642727791</c:v>
                </c:pt>
                <c:pt idx="7835">
                  <c:v>8.601771450113516</c:v>
                </c:pt>
                <c:pt idx="7836">
                  <c:v>8.602678428054808</c:v>
                </c:pt>
                <c:pt idx="7837">
                  <c:v>8.60358520659813</c:v>
                </c:pt>
                <c:pt idx="7838">
                  <c:v>8.604491785738679</c:v>
                </c:pt>
                <c:pt idx="7839">
                  <c:v>8.605398165471637</c:v>
                </c:pt>
                <c:pt idx="7840">
                  <c:v>8.60630434579226</c:v>
                </c:pt>
                <c:pt idx="7841">
                  <c:v>8.607210326695748</c:v>
                </c:pt>
                <c:pt idx="7842">
                  <c:v>8.608116108177379</c:v>
                </c:pt>
                <c:pt idx="7843">
                  <c:v>8.609021690232426</c:v>
                </c:pt>
                <c:pt idx="7844">
                  <c:v>8.609927072856179</c:v>
                </c:pt>
                <c:pt idx="7845">
                  <c:v>8.61083225604394</c:v>
                </c:pt>
                <c:pt idx="7846">
                  <c:v>8.61173723979105</c:v>
                </c:pt>
                <c:pt idx="7847">
                  <c:v>8.61264202409285</c:v>
                </c:pt>
                <c:pt idx="7848">
                  <c:v>8.6135466089447</c:v>
                </c:pt>
                <c:pt idx="7849">
                  <c:v>8.61445099434198</c:v>
                </c:pt>
                <c:pt idx="7850">
                  <c:v>8.615355180280098</c:v>
                </c:pt>
                <c:pt idx="7851">
                  <c:v>8.616259166754458</c:v>
                </c:pt>
                <c:pt idx="7852">
                  <c:v>8.617162953760498</c:v>
                </c:pt>
                <c:pt idx="7853">
                  <c:v>8.618066541293679</c:v>
                </c:pt>
                <c:pt idx="7854">
                  <c:v>8.618969929349468</c:v>
                </c:pt>
                <c:pt idx="7855">
                  <c:v>8.61987311792335</c:v>
                </c:pt>
                <c:pt idx="7856">
                  <c:v>8.620776107010819</c:v>
                </c:pt>
                <c:pt idx="7857">
                  <c:v>8.621678896607418</c:v>
                </c:pt>
                <c:pt idx="7858">
                  <c:v>8.62258148670867</c:v>
                </c:pt>
                <c:pt idx="7859">
                  <c:v>8.62348387731015</c:v>
                </c:pt>
                <c:pt idx="7860">
                  <c:v>8.62438606840743</c:v>
                </c:pt>
                <c:pt idx="7861">
                  <c:v>8.62528805999609</c:v>
                </c:pt>
                <c:pt idx="7862">
                  <c:v>8.62618985207176</c:v>
                </c:pt>
                <c:pt idx="7863">
                  <c:v>8.627091444630057</c:v>
                </c:pt>
                <c:pt idx="7864">
                  <c:v>8.62799283766663</c:v>
                </c:pt>
                <c:pt idx="7865">
                  <c:v>8.628894031177157</c:v>
                </c:pt>
                <c:pt idx="7866">
                  <c:v>8.629795025157301</c:v>
                </c:pt>
                <c:pt idx="7867">
                  <c:v>8.63069581960278</c:v>
                </c:pt>
                <c:pt idx="7868">
                  <c:v>8.6315964145093</c:v>
                </c:pt>
                <c:pt idx="7869">
                  <c:v>8.6324968098726</c:v>
                </c:pt>
                <c:pt idx="7870">
                  <c:v>8.633397005688428</c:v>
                </c:pt>
                <c:pt idx="7871">
                  <c:v>8.634297001952566</c:v>
                </c:pt>
                <c:pt idx="7872">
                  <c:v>8.63519679866079</c:v>
                </c:pt>
                <c:pt idx="7873">
                  <c:v>8.63609639580892</c:v>
                </c:pt>
                <c:pt idx="7874">
                  <c:v>8.636995793392767</c:v>
                </c:pt>
                <c:pt idx="7875">
                  <c:v>8.637894991408178</c:v>
                </c:pt>
                <c:pt idx="7876">
                  <c:v>8.638793989851017</c:v>
                </c:pt>
                <c:pt idx="7877">
                  <c:v>8.639692788717148</c:v>
                </c:pt>
                <c:pt idx="7878">
                  <c:v>8.640591388002479</c:v>
                </c:pt>
                <c:pt idx="7879">
                  <c:v>8.64148978770292</c:v>
                </c:pt>
                <c:pt idx="7880">
                  <c:v>8.642387987814388</c:v>
                </c:pt>
                <c:pt idx="7881">
                  <c:v>8.643285988332838</c:v>
                </c:pt>
                <c:pt idx="7882">
                  <c:v>8.644183789254239</c:v>
                </c:pt>
                <c:pt idx="7883">
                  <c:v>8.645081390574567</c:v>
                </c:pt>
                <c:pt idx="7884">
                  <c:v>8.645978792289817</c:v>
                </c:pt>
                <c:pt idx="7885">
                  <c:v>8.646875994396028</c:v>
                </c:pt>
                <c:pt idx="7886">
                  <c:v>8.64777299688921</c:v>
                </c:pt>
                <c:pt idx="7887">
                  <c:v>8.648669799765429</c:v>
                </c:pt>
                <c:pt idx="7888">
                  <c:v>8.64956640302076</c:v>
                </c:pt>
                <c:pt idx="7889">
                  <c:v>8.65046280665127</c:v>
                </c:pt>
                <c:pt idx="7890">
                  <c:v>8.65135901065309</c:v>
                </c:pt>
                <c:pt idx="7891">
                  <c:v>8.65225501502232</c:v>
                </c:pt>
                <c:pt idx="7892">
                  <c:v>8.65315081975511</c:v>
                </c:pt>
                <c:pt idx="7893">
                  <c:v>8.65404642484762</c:v>
                </c:pt>
                <c:pt idx="7894">
                  <c:v>8.65494183029603</c:v>
                </c:pt>
                <c:pt idx="7895">
                  <c:v>8.65583703609652</c:v>
                </c:pt>
                <c:pt idx="7896">
                  <c:v>8.65673204224531</c:v>
                </c:pt>
                <c:pt idx="7897">
                  <c:v>8.65762684873862</c:v>
                </c:pt>
                <c:pt idx="7898">
                  <c:v>8.6585214555727</c:v>
                </c:pt>
                <c:pt idx="7899">
                  <c:v>8.65941586274382</c:v>
                </c:pt>
                <c:pt idx="7900">
                  <c:v>8.66031007024825</c:v>
                </c:pt>
                <c:pt idx="7901">
                  <c:v>8.66120407808229</c:v>
                </c:pt>
                <c:pt idx="7902">
                  <c:v>8.66209788624226</c:v>
                </c:pt>
                <c:pt idx="7903">
                  <c:v>8.66299149472448</c:v>
                </c:pt>
                <c:pt idx="7904">
                  <c:v>8.66388490352532</c:v>
                </c:pt>
                <c:pt idx="7905">
                  <c:v>8.664778112641128</c:v>
                </c:pt>
                <c:pt idx="7906">
                  <c:v>8.66567112206831</c:v>
                </c:pt>
                <c:pt idx="7907">
                  <c:v>8.66656393180325</c:v>
                </c:pt>
                <c:pt idx="7908">
                  <c:v>8.66745654184238</c:v>
                </c:pt>
                <c:pt idx="7909">
                  <c:v>8.668348952182129</c:v>
                </c:pt>
                <c:pt idx="7910">
                  <c:v>8.669241162818958</c:v>
                </c:pt>
                <c:pt idx="7911">
                  <c:v>8.67013317374934</c:v>
                </c:pt>
                <c:pt idx="7912">
                  <c:v>8.67102498496976</c:v>
                </c:pt>
                <c:pt idx="7913">
                  <c:v>8.67191659647672</c:v>
                </c:pt>
                <c:pt idx="7914">
                  <c:v>8.67280800826676</c:v>
                </c:pt>
                <c:pt idx="7915">
                  <c:v>8.67369922033642</c:v>
                </c:pt>
                <c:pt idx="7916">
                  <c:v>8.67459023268224</c:v>
                </c:pt>
                <c:pt idx="7917">
                  <c:v>8.67548104530082</c:v>
                </c:pt>
                <c:pt idx="7918">
                  <c:v>8.67637165818874</c:v>
                </c:pt>
                <c:pt idx="7919">
                  <c:v>8.67726207134262</c:v>
                </c:pt>
                <c:pt idx="7920">
                  <c:v>8.67815228475909</c:v>
                </c:pt>
                <c:pt idx="7921">
                  <c:v>8.67904229843478</c:v>
                </c:pt>
                <c:pt idx="7922">
                  <c:v>8.67993211236637</c:v>
                </c:pt>
                <c:pt idx="7923">
                  <c:v>8.680821726550537</c:v>
                </c:pt>
                <c:pt idx="7924">
                  <c:v>8.681711140983978</c:v>
                </c:pt>
                <c:pt idx="7925">
                  <c:v>8.68260035566342</c:v>
                </c:pt>
                <c:pt idx="7926">
                  <c:v>8.68348937058558</c:v>
                </c:pt>
                <c:pt idx="7927">
                  <c:v>8.684378185747208</c:v>
                </c:pt>
                <c:pt idx="7928">
                  <c:v>8.68526680114508</c:v>
                </c:pt>
                <c:pt idx="7929">
                  <c:v>8.68615521677599</c:v>
                </c:pt>
                <c:pt idx="7930">
                  <c:v>8.687043432636718</c:v>
                </c:pt>
                <c:pt idx="7931">
                  <c:v>8.687931448724098</c:v>
                </c:pt>
                <c:pt idx="7932">
                  <c:v>8.688819265034968</c:v>
                </c:pt>
                <c:pt idx="7933">
                  <c:v>8.68970688156618</c:v>
                </c:pt>
                <c:pt idx="7934">
                  <c:v>8.6905942983146</c:v>
                </c:pt>
                <c:pt idx="7935">
                  <c:v>8.69148151527712</c:v>
                </c:pt>
                <c:pt idx="7936">
                  <c:v>8.692368532450648</c:v>
                </c:pt>
                <c:pt idx="7937">
                  <c:v>8.693255349832109</c:v>
                </c:pt>
                <c:pt idx="7938">
                  <c:v>8.694141967418448</c:v>
                </c:pt>
                <c:pt idx="7939">
                  <c:v>8.69502838520661</c:v>
                </c:pt>
                <c:pt idx="7940">
                  <c:v>8.695914603193579</c:v>
                </c:pt>
                <c:pt idx="7941">
                  <c:v>8.69680062137635</c:v>
                </c:pt>
                <c:pt idx="7942">
                  <c:v>8.69768643975193</c:v>
                </c:pt>
                <c:pt idx="7943">
                  <c:v>8.69857205831734</c:v>
                </c:pt>
                <c:pt idx="7944">
                  <c:v>8.69945747706963</c:v>
                </c:pt>
                <c:pt idx="7945">
                  <c:v>8.70034269600586</c:v>
                </c:pt>
                <c:pt idx="7946">
                  <c:v>8.701227715123108</c:v>
                </c:pt>
                <c:pt idx="7947">
                  <c:v>8.70211253441847</c:v>
                </c:pt>
                <c:pt idx="7948">
                  <c:v>8.70299715388907</c:v>
                </c:pt>
                <c:pt idx="7949">
                  <c:v>8.70388157353202</c:v>
                </c:pt>
                <c:pt idx="7950">
                  <c:v>8.704765793344478</c:v>
                </c:pt>
                <c:pt idx="7951">
                  <c:v>8.70564981332361</c:v>
                </c:pt>
                <c:pt idx="7952">
                  <c:v>8.7065336334666</c:v>
                </c:pt>
                <c:pt idx="7953">
                  <c:v>8.70741725377063</c:v>
                </c:pt>
                <c:pt idx="7954">
                  <c:v>8.708300674232937</c:v>
                </c:pt>
                <c:pt idx="7955">
                  <c:v>8.70918389485075</c:v>
                </c:pt>
                <c:pt idx="7956">
                  <c:v>8.71006691562131</c:v>
                </c:pt>
                <c:pt idx="7957">
                  <c:v>8.71094973654189</c:v>
                </c:pt>
                <c:pt idx="7958">
                  <c:v>8.71183235760978</c:v>
                </c:pt>
                <c:pt idx="7959">
                  <c:v>8.71271477882228</c:v>
                </c:pt>
                <c:pt idx="7960">
                  <c:v>8.71359700017671</c:v>
                </c:pt>
                <c:pt idx="7961">
                  <c:v>8.714479021670398</c:v>
                </c:pt>
                <c:pt idx="7962">
                  <c:v>8.715360843300708</c:v>
                </c:pt>
                <c:pt idx="7963">
                  <c:v>8.71624246506501</c:v>
                </c:pt>
                <c:pt idx="7964">
                  <c:v>8.717123886960678</c:v>
                </c:pt>
                <c:pt idx="7965">
                  <c:v>8.718005108985128</c:v>
                </c:pt>
                <c:pt idx="7966">
                  <c:v>8.718886131135788</c:v>
                </c:pt>
                <c:pt idx="7967">
                  <c:v>8.7197669534101</c:v>
                </c:pt>
                <c:pt idx="7968">
                  <c:v>8.7206475758055</c:v>
                </c:pt>
                <c:pt idx="7969">
                  <c:v>8.721527998319468</c:v>
                </c:pt>
                <c:pt idx="7970">
                  <c:v>8.72240822094951</c:v>
                </c:pt>
                <c:pt idx="7971">
                  <c:v>8.723288243693108</c:v>
                </c:pt>
                <c:pt idx="7972">
                  <c:v>8.724168066547817</c:v>
                </c:pt>
                <c:pt idx="7973">
                  <c:v>8.725047689511157</c:v>
                </c:pt>
                <c:pt idx="7974">
                  <c:v>8.72592711258069</c:v>
                </c:pt>
                <c:pt idx="7975">
                  <c:v>8.726806335754</c:v>
                </c:pt>
                <c:pt idx="7976">
                  <c:v>8.72768535902867</c:v>
                </c:pt>
                <c:pt idx="7977">
                  <c:v>8.728564182402318</c:v>
                </c:pt>
                <c:pt idx="7978">
                  <c:v>8.72944280587257</c:v>
                </c:pt>
                <c:pt idx="7979">
                  <c:v>8.730321229437056</c:v>
                </c:pt>
                <c:pt idx="7980">
                  <c:v>8.731199453093456</c:v>
                </c:pt>
                <c:pt idx="7981">
                  <c:v>8.732077476839448</c:v>
                </c:pt>
                <c:pt idx="7982">
                  <c:v>8.732955300672708</c:v>
                </c:pt>
                <c:pt idx="7983">
                  <c:v>8.733832924590968</c:v>
                </c:pt>
                <c:pt idx="7984">
                  <c:v>8.734710348591948</c:v>
                </c:pt>
                <c:pt idx="7985">
                  <c:v>8.7355875726734</c:v>
                </c:pt>
                <c:pt idx="7986">
                  <c:v>8.736464596833071</c:v>
                </c:pt>
                <c:pt idx="7987">
                  <c:v>8.737341421068756</c:v>
                </c:pt>
                <c:pt idx="7988">
                  <c:v>8.738218045378256</c:v>
                </c:pt>
                <c:pt idx="7989">
                  <c:v>8.739094469759378</c:v>
                </c:pt>
                <c:pt idx="7990">
                  <c:v>8.73997069420996</c:v>
                </c:pt>
                <c:pt idx="7991">
                  <c:v>8.74084671872783</c:v>
                </c:pt>
                <c:pt idx="7992">
                  <c:v>8.741722543310866</c:v>
                </c:pt>
                <c:pt idx="7993">
                  <c:v>8.742598167956958</c:v>
                </c:pt>
                <c:pt idx="7994">
                  <c:v>8.743473592664</c:v>
                </c:pt>
                <c:pt idx="7995">
                  <c:v>8.7443488174299</c:v>
                </c:pt>
                <c:pt idx="7996">
                  <c:v>8.745223842252596</c:v>
                </c:pt>
                <c:pt idx="7997">
                  <c:v>8.746098667130038</c:v>
                </c:pt>
                <c:pt idx="7998">
                  <c:v>8.746973292060199</c:v>
                </c:pt>
                <c:pt idx="7999">
                  <c:v>8.747847717041048</c:v>
                </c:pt>
                <c:pt idx="8000">
                  <c:v>8.748721942070595</c:v>
                </c:pt>
                <c:pt idx="8001">
                  <c:v>8.749595967146868</c:v>
                </c:pt>
                <c:pt idx="8002">
                  <c:v>8.75046979226788</c:v>
                </c:pt>
                <c:pt idx="8003">
                  <c:v>8.751343417431698</c:v>
                </c:pt>
                <c:pt idx="8004">
                  <c:v>8.75221684263638</c:v>
                </c:pt>
                <c:pt idx="8005">
                  <c:v>8.75309006788001</c:v>
                </c:pt>
                <c:pt idx="8006">
                  <c:v>8.75396309316071</c:v>
                </c:pt>
                <c:pt idx="8007">
                  <c:v>8.75483591847657</c:v>
                </c:pt>
                <c:pt idx="8008">
                  <c:v>8.75570854382575</c:v>
                </c:pt>
                <c:pt idx="8009">
                  <c:v>8.75658096920639</c:v>
                </c:pt>
                <c:pt idx="8010">
                  <c:v>8.75745319461666</c:v>
                </c:pt>
                <c:pt idx="8011">
                  <c:v>8.758325220054747</c:v>
                </c:pt>
                <c:pt idx="8012">
                  <c:v>8.75919704551886</c:v>
                </c:pt>
                <c:pt idx="8013">
                  <c:v>8.76006867100721</c:v>
                </c:pt>
                <c:pt idx="8014">
                  <c:v>8.76094009651804</c:v>
                </c:pt>
                <c:pt idx="8015">
                  <c:v>8.76181132204961</c:v>
                </c:pt>
                <c:pt idx="8016">
                  <c:v>8.76268234760017</c:v>
                </c:pt>
                <c:pt idx="8017">
                  <c:v>8.76355317316803</c:v>
                </c:pt>
                <c:pt idx="8018">
                  <c:v>8.764423798751478</c:v>
                </c:pt>
                <c:pt idx="8019">
                  <c:v>8.76529422434885</c:v>
                </c:pt>
                <c:pt idx="8020">
                  <c:v>8.766164449958468</c:v>
                </c:pt>
                <c:pt idx="8021">
                  <c:v>8.76703447557869</c:v>
                </c:pt>
                <c:pt idx="8022">
                  <c:v>8.7679043012079</c:v>
                </c:pt>
                <c:pt idx="8023">
                  <c:v>8.768773926844469</c:v>
                </c:pt>
                <c:pt idx="8024">
                  <c:v>8.76964335248682</c:v>
                </c:pt>
                <c:pt idx="8025">
                  <c:v>8.77051257813336</c:v>
                </c:pt>
                <c:pt idx="8026">
                  <c:v>8.771381603782526</c:v>
                </c:pt>
                <c:pt idx="8027">
                  <c:v>8.772250429432788</c:v>
                </c:pt>
                <c:pt idx="8028">
                  <c:v>8.77311905508261</c:v>
                </c:pt>
                <c:pt idx="8029">
                  <c:v>8.773987480730476</c:v>
                </c:pt>
                <c:pt idx="8030">
                  <c:v>8.774855706374899</c:v>
                </c:pt>
                <c:pt idx="8031">
                  <c:v>8.775723732014398</c:v>
                </c:pt>
                <c:pt idx="8032">
                  <c:v>8.77659155764751</c:v>
                </c:pt>
                <c:pt idx="8033">
                  <c:v>8.7774591832728</c:v>
                </c:pt>
                <c:pt idx="8034">
                  <c:v>8.778326608888829</c:v>
                </c:pt>
                <c:pt idx="8035">
                  <c:v>8.77919383449419</c:v>
                </c:pt>
                <c:pt idx="8036">
                  <c:v>8.78006086008749</c:v>
                </c:pt>
                <c:pt idx="8037">
                  <c:v>8.780927685667348</c:v>
                </c:pt>
                <c:pt idx="8038">
                  <c:v>8.78179431123241</c:v>
                </c:pt>
                <c:pt idx="8039">
                  <c:v>8.78266073678133</c:v>
                </c:pt>
                <c:pt idx="8040">
                  <c:v>8.783526962312779</c:v>
                </c:pt>
                <c:pt idx="8041">
                  <c:v>8.784392987825448</c:v>
                </c:pt>
                <c:pt idx="8042">
                  <c:v>8.78525881331804</c:v>
                </c:pt>
                <c:pt idx="8043">
                  <c:v>8.78612443878928</c:v>
                </c:pt>
                <c:pt idx="8044">
                  <c:v>8.78698986423791</c:v>
                </c:pt>
                <c:pt idx="8045">
                  <c:v>8.787855089662678</c:v>
                </c:pt>
                <c:pt idx="8046">
                  <c:v>8.78872011506237</c:v>
                </c:pt>
                <c:pt idx="8047">
                  <c:v>8.789584940435762</c:v>
                </c:pt>
                <c:pt idx="8048">
                  <c:v>8.79044956578167</c:v>
                </c:pt>
                <c:pt idx="8049">
                  <c:v>8.791313991098908</c:v>
                </c:pt>
                <c:pt idx="8050">
                  <c:v>8.79217821638632</c:v>
                </c:pt>
                <c:pt idx="8051">
                  <c:v>8.79304224164276</c:v>
                </c:pt>
                <c:pt idx="8052">
                  <c:v>8.79390606686711</c:v>
                </c:pt>
                <c:pt idx="8053">
                  <c:v>8.79476969205825</c:v>
                </c:pt>
                <c:pt idx="8054">
                  <c:v>8.79563311721508</c:v>
                </c:pt>
                <c:pt idx="8055">
                  <c:v>8.79649634233653</c:v>
                </c:pt>
                <c:pt idx="8056">
                  <c:v>8.797359367421547</c:v>
                </c:pt>
                <c:pt idx="8057">
                  <c:v>8.798222192469076</c:v>
                </c:pt>
                <c:pt idx="8058">
                  <c:v>8.79908481747809</c:v>
                </c:pt>
                <c:pt idx="8059">
                  <c:v>8.799947242447578</c:v>
                </c:pt>
                <c:pt idx="8060">
                  <c:v>8.80080946737655</c:v>
                </c:pt>
                <c:pt idx="8061">
                  <c:v>8.801671492264028</c:v>
                </c:pt>
                <c:pt idx="8062">
                  <c:v>8.80253331710904</c:v>
                </c:pt>
                <c:pt idx="8063">
                  <c:v>8.80339494191066</c:v>
                </c:pt>
                <c:pt idx="8064">
                  <c:v>8.80425636666794</c:v>
                </c:pt>
                <c:pt idx="8065">
                  <c:v>8.80511759137998</c:v>
                </c:pt>
                <c:pt idx="8066">
                  <c:v>8.80597861604588</c:v>
                </c:pt>
                <c:pt idx="8067">
                  <c:v>8.80683944066476</c:v>
                </c:pt>
                <c:pt idx="8068">
                  <c:v>8.80770006523576</c:v>
                </c:pt>
                <c:pt idx="8069">
                  <c:v>8.80856048975804</c:v>
                </c:pt>
                <c:pt idx="8070">
                  <c:v>8.809420714230771</c:v>
                </c:pt>
                <c:pt idx="8071">
                  <c:v>8.81028073865312</c:v>
                </c:pt>
                <c:pt idx="8072">
                  <c:v>8.81114056302432</c:v>
                </c:pt>
                <c:pt idx="8073">
                  <c:v>8.81200018734357</c:v>
                </c:pt>
                <c:pt idx="8074">
                  <c:v>8.81285961161012</c:v>
                </c:pt>
                <c:pt idx="8075">
                  <c:v>8.81371883582322</c:v>
                </c:pt>
                <c:pt idx="8076">
                  <c:v>8.81457785998213</c:v>
                </c:pt>
                <c:pt idx="8077">
                  <c:v>8.81543668408615</c:v>
                </c:pt>
                <c:pt idx="8078">
                  <c:v>8.816295308134578</c:v>
                </c:pt>
                <c:pt idx="8079">
                  <c:v>8.81715373212673</c:v>
                </c:pt>
                <c:pt idx="8080">
                  <c:v>8.818011956061951</c:v>
                </c:pt>
                <c:pt idx="8081">
                  <c:v>8.818869979939578</c:v>
                </c:pt>
                <c:pt idx="8082">
                  <c:v>8.819727803759</c:v>
                </c:pt>
                <c:pt idx="8083">
                  <c:v>8.82058542751958</c:v>
                </c:pt>
                <c:pt idx="8084">
                  <c:v>8.82144285122074</c:v>
                </c:pt>
                <c:pt idx="8085">
                  <c:v>8.82230007486188</c:v>
                </c:pt>
                <c:pt idx="8086">
                  <c:v>8.82315709844245</c:v>
                </c:pt>
                <c:pt idx="8087">
                  <c:v>8.824013921961889</c:v>
                </c:pt>
                <c:pt idx="8088">
                  <c:v>8.82487054541967</c:v>
                </c:pt>
                <c:pt idx="8089">
                  <c:v>8.82572696881528</c:v>
                </c:pt>
                <c:pt idx="8090">
                  <c:v>8.82658319214822</c:v>
                </c:pt>
                <c:pt idx="8091">
                  <c:v>8.82743921541799</c:v>
                </c:pt>
                <c:pt idx="8092">
                  <c:v>8.828295038624151</c:v>
                </c:pt>
                <c:pt idx="8093">
                  <c:v>8.82915066176623</c:v>
                </c:pt>
                <c:pt idx="8094">
                  <c:v>8.83000608484379</c:v>
                </c:pt>
                <c:pt idx="8095">
                  <c:v>8.830861307856438</c:v>
                </c:pt>
                <c:pt idx="8096">
                  <c:v>8.83171633080375</c:v>
                </c:pt>
                <c:pt idx="8097">
                  <c:v>8.83257115368535</c:v>
                </c:pt>
                <c:pt idx="8098">
                  <c:v>8.83342577650086</c:v>
                </c:pt>
                <c:pt idx="8099">
                  <c:v>8.83428019924995</c:v>
                </c:pt>
                <c:pt idx="8100">
                  <c:v>8.83513442193226</c:v>
                </c:pt>
                <c:pt idx="8101">
                  <c:v>8.83598844454748</c:v>
                </c:pt>
                <c:pt idx="8102">
                  <c:v>8.83684226709531</c:v>
                </c:pt>
                <c:pt idx="8103">
                  <c:v>8.83769588957546</c:v>
                </c:pt>
                <c:pt idx="8104">
                  <c:v>8.83854931198765</c:v>
                </c:pt>
                <c:pt idx="8105">
                  <c:v>8.83940253433164</c:v>
                </c:pt>
                <c:pt idx="8106">
                  <c:v>8.84025555660719</c:v>
                </c:pt>
                <c:pt idx="8107">
                  <c:v>8.841108378814068</c:v>
                </c:pt>
                <c:pt idx="8108">
                  <c:v>8.841961000952086</c:v>
                </c:pt>
                <c:pt idx="8109">
                  <c:v>8.84281342302104</c:v>
                </c:pt>
                <c:pt idx="8110">
                  <c:v>8.84366564502076</c:v>
                </c:pt>
                <c:pt idx="8111">
                  <c:v>8.844517666951098</c:v>
                </c:pt>
                <c:pt idx="8112">
                  <c:v>8.845369488811897</c:v>
                </c:pt>
                <c:pt idx="8113">
                  <c:v>8.846221110603048</c:v>
                </c:pt>
                <c:pt idx="8114">
                  <c:v>8.84707253232445</c:v>
                </c:pt>
                <c:pt idx="8115">
                  <c:v>8.847923753975989</c:v>
                </c:pt>
                <c:pt idx="8116">
                  <c:v>8.848774775557597</c:v>
                </c:pt>
                <c:pt idx="8117">
                  <c:v>8.84962559706923</c:v>
                </c:pt>
                <c:pt idx="8118">
                  <c:v>8.85047621851083</c:v>
                </c:pt>
                <c:pt idx="8119">
                  <c:v>8.85132663988238</c:v>
                </c:pt>
                <c:pt idx="8120">
                  <c:v>8.85217686118387</c:v>
                </c:pt>
                <c:pt idx="8121">
                  <c:v>8.8530268824153</c:v>
                </c:pt>
                <c:pt idx="8122">
                  <c:v>8.85387670357669</c:v>
                </c:pt>
                <c:pt idx="8123">
                  <c:v>8.85472632466808</c:v>
                </c:pt>
                <c:pt idx="8124">
                  <c:v>8.85557574568954</c:v>
                </c:pt>
                <c:pt idx="8125">
                  <c:v>8.85642496664112</c:v>
                </c:pt>
                <c:pt idx="8126">
                  <c:v>8.85727398752292</c:v>
                </c:pt>
                <c:pt idx="8127">
                  <c:v>8.85812280833504</c:v>
                </c:pt>
                <c:pt idx="8128">
                  <c:v>8.858971429077599</c:v>
                </c:pt>
                <c:pt idx="8129">
                  <c:v>8.85981984975073</c:v>
                </c:pt>
                <c:pt idx="8130">
                  <c:v>8.8606680703546</c:v>
                </c:pt>
                <c:pt idx="8131">
                  <c:v>8.86151609088936</c:v>
                </c:pt>
                <c:pt idx="8132">
                  <c:v>8.8623639113552</c:v>
                </c:pt>
                <c:pt idx="8133">
                  <c:v>8.86321153175232</c:v>
                </c:pt>
                <c:pt idx="8134">
                  <c:v>8.86405895208094</c:v>
                </c:pt>
                <c:pt idx="8135">
                  <c:v>8.86490617234129</c:v>
                </c:pt>
                <c:pt idx="8136">
                  <c:v>8.86575319253362</c:v>
                </c:pt>
                <c:pt idx="8137">
                  <c:v>8.86660001265819</c:v>
                </c:pt>
                <c:pt idx="8138">
                  <c:v>8.867446632715305</c:v>
                </c:pt>
                <c:pt idx="8139">
                  <c:v>8.86829305270522</c:v>
                </c:pt>
                <c:pt idx="8140">
                  <c:v>8.86913927262829</c:v>
                </c:pt>
                <c:pt idx="8141">
                  <c:v>8.86998529248482</c:v>
                </c:pt>
                <c:pt idx="8142">
                  <c:v>8.87083111227517</c:v>
                </c:pt>
                <c:pt idx="8143">
                  <c:v>8.87167673199969</c:v>
                </c:pt>
                <c:pt idx="8144">
                  <c:v>8.87252215165877</c:v>
                </c:pt>
                <c:pt idx="8145">
                  <c:v>8.87336737125279</c:v>
                </c:pt>
                <c:pt idx="8146">
                  <c:v>8.87421239078217</c:v>
                </c:pt>
                <c:pt idx="8147">
                  <c:v>8.87505721024734</c:v>
                </c:pt>
                <c:pt idx="8148">
                  <c:v>8.875901829648734</c:v>
                </c:pt>
                <c:pt idx="8149">
                  <c:v>8.87674624898682</c:v>
                </c:pt>
                <c:pt idx="8150">
                  <c:v>8.87759046826206</c:v>
                </c:pt>
                <c:pt idx="8151">
                  <c:v>8.87843448747495</c:v>
                </c:pt>
                <c:pt idx="8152">
                  <c:v>8.879278306626</c:v>
                </c:pt>
                <c:pt idx="8153">
                  <c:v>8.880121925715729</c:v>
                </c:pt>
                <c:pt idx="8154">
                  <c:v>8.88096534474468</c:v>
                </c:pt>
                <c:pt idx="8155">
                  <c:v>8.881808563713408</c:v>
                </c:pt>
                <c:pt idx="8156">
                  <c:v>8.88265158262248</c:v>
                </c:pt>
                <c:pt idx="8157">
                  <c:v>8.88349440147249</c:v>
                </c:pt>
                <c:pt idx="8158">
                  <c:v>8.88433702026403</c:v>
                </c:pt>
                <c:pt idx="8159">
                  <c:v>8.88517943899773</c:v>
                </c:pt>
                <c:pt idx="8160">
                  <c:v>8.88602165767421</c:v>
                </c:pt>
                <c:pt idx="8161">
                  <c:v>8.88686367629414</c:v>
                </c:pt>
                <c:pt idx="8162">
                  <c:v>8.887705494858178</c:v>
                </c:pt>
                <c:pt idx="8163">
                  <c:v>8.888547113367014</c:v>
                </c:pt>
                <c:pt idx="8164">
                  <c:v>8.88938853182133</c:v>
                </c:pt>
                <c:pt idx="8165">
                  <c:v>8.890229750221848</c:v>
                </c:pt>
                <c:pt idx="8166">
                  <c:v>8.89107076856932</c:v>
                </c:pt>
                <c:pt idx="8167">
                  <c:v>8.891911586864458</c:v>
                </c:pt>
                <c:pt idx="8168">
                  <c:v>8.89275220510806</c:v>
                </c:pt>
                <c:pt idx="8169">
                  <c:v>8.89359262330088</c:v>
                </c:pt>
                <c:pt idx="8170">
                  <c:v>8.89443284144372</c:v>
                </c:pt>
                <c:pt idx="8171">
                  <c:v>8.895272859537394</c:v>
                </c:pt>
                <c:pt idx="8172">
                  <c:v>8.89611267758273</c:v>
                </c:pt>
                <c:pt idx="8173">
                  <c:v>8.89695229558056</c:v>
                </c:pt>
                <c:pt idx="8174">
                  <c:v>8.897791713531758</c:v>
                </c:pt>
                <c:pt idx="8175">
                  <c:v>8.89863093143719</c:v>
                </c:pt>
                <c:pt idx="8176">
                  <c:v>8.89946994929775</c:v>
                </c:pt>
                <c:pt idx="8177">
                  <c:v>8.900308767114339</c:v>
                </c:pt>
                <c:pt idx="8178">
                  <c:v>8.90114738488789</c:v>
                </c:pt>
                <c:pt idx="8179">
                  <c:v>8.90198580261933</c:v>
                </c:pt>
                <c:pt idx="8180">
                  <c:v>8.90282402030962</c:v>
                </c:pt>
                <c:pt idx="8181">
                  <c:v>8.90366203795972</c:v>
                </c:pt>
                <c:pt idx="8182">
                  <c:v>8.90449985557064</c:v>
                </c:pt>
                <c:pt idx="8183">
                  <c:v>8.90533747314335</c:v>
                </c:pt>
                <c:pt idx="8184">
                  <c:v>8.9061748906789</c:v>
                </c:pt>
                <c:pt idx="8185">
                  <c:v>8.9070121081783</c:v>
                </c:pt>
                <c:pt idx="8186">
                  <c:v>8.90784912564261</c:v>
                </c:pt>
                <c:pt idx="8187">
                  <c:v>8.9086859430729</c:v>
                </c:pt>
                <c:pt idx="8188">
                  <c:v>8.90952256047024</c:v>
                </c:pt>
                <c:pt idx="8189">
                  <c:v>8.910358977835727</c:v>
                </c:pt>
                <c:pt idx="8190">
                  <c:v>8.911195195170489</c:v>
                </c:pt>
                <c:pt idx="8191">
                  <c:v>8.91203121247564</c:v>
                </c:pt>
                <c:pt idx="8192">
                  <c:v>8.91286702975233</c:v>
                </c:pt>
                <c:pt idx="8193">
                  <c:v>8.91370264700172</c:v>
                </c:pt>
                <c:pt idx="8194">
                  <c:v>8.91453806422499</c:v>
                </c:pt>
                <c:pt idx="8195">
                  <c:v>8.915373281423328</c:v>
                </c:pt>
                <c:pt idx="8196">
                  <c:v>8.91620829859794</c:v>
                </c:pt>
                <c:pt idx="8197">
                  <c:v>8.917043115750058</c:v>
                </c:pt>
                <c:pt idx="8198">
                  <c:v>8.91787773288092</c:v>
                </c:pt>
                <c:pt idx="8199">
                  <c:v>8.918712149991768</c:v>
                </c:pt>
                <c:pt idx="8200">
                  <c:v>8.91954636708389</c:v>
                </c:pt>
                <c:pt idx="8201">
                  <c:v>8.920380384158559</c:v>
                </c:pt>
                <c:pt idx="8202">
                  <c:v>8.92121420121709</c:v>
                </c:pt>
                <c:pt idx="8203">
                  <c:v>8.9220478182608</c:v>
                </c:pt>
                <c:pt idx="8204">
                  <c:v>8.92288123529102</c:v>
                </c:pt>
                <c:pt idx="8205">
                  <c:v>8.9237144523091</c:v>
                </c:pt>
                <c:pt idx="8206">
                  <c:v>8.92454746931641</c:v>
                </c:pt>
                <c:pt idx="8207">
                  <c:v>8.92538028631433</c:v>
                </c:pt>
                <c:pt idx="8208">
                  <c:v>8.92621290330425</c:v>
                </c:pt>
                <c:pt idx="8209">
                  <c:v>8.92704532028759</c:v>
                </c:pt>
                <c:pt idx="8210">
                  <c:v>8.92787753726579</c:v>
                </c:pt>
                <c:pt idx="8211">
                  <c:v>8.92870955424027</c:v>
                </c:pt>
                <c:pt idx="8212">
                  <c:v>8.92954137121251</c:v>
                </c:pt>
                <c:pt idx="8213">
                  <c:v>8.930372988183977</c:v>
                </c:pt>
                <c:pt idx="8214">
                  <c:v>8.931204405156167</c:v>
                </c:pt>
                <c:pt idx="8215">
                  <c:v>8.932035622130588</c:v>
                </c:pt>
                <c:pt idx="8216">
                  <c:v>8.93286663910877</c:v>
                </c:pt>
                <c:pt idx="8217">
                  <c:v>8.93369745609224</c:v>
                </c:pt>
                <c:pt idx="8218">
                  <c:v>8.934528073082548</c:v>
                </c:pt>
                <c:pt idx="8219">
                  <c:v>8.93535849008129</c:v>
                </c:pt>
                <c:pt idx="8220">
                  <c:v>8.93618870709002</c:v>
                </c:pt>
                <c:pt idx="8221">
                  <c:v>8.937018724110356</c:v>
                </c:pt>
                <c:pt idx="8222">
                  <c:v>8.93784854114393</c:v>
                </c:pt>
                <c:pt idx="8223">
                  <c:v>8.938678158192348</c:v>
                </c:pt>
                <c:pt idx="8224">
                  <c:v>8.93950757525727</c:v>
                </c:pt>
                <c:pt idx="8225">
                  <c:v>8.94033679234037</c:v>
                </c:pt>
                <c:pt idx="8226">
                  <c:v>8.94116580944332</c:v>
                </c:pt>
                <c:pt idx="8227">
                  <c:v>8.9419946265678</c:v>
                </c:pt>
                <c:pt idx="8228">
                  <c:v>8.942823243715548</c:v>
                </c:pt>
                <c:pt idx="8229">
                  <c:v>8.94365166088828</c:v>
                </c:pt>
                <c:pt idx="8230">
                  <c:v>8.94447987808774</c:v>
                </c:pt>
                <c:pt idx="8231">
                  <c:v>8.94530789531568</c:v>
                </c:pt>
                <c:pt idx="8232">
                  <c:v>8.946135712573879</c:v>
                </c:pt>
                <c:pt idx="8233">
                  <c:v>8.946963329864127</c:v>
                </c:pt>
                <c:pt idx="8234">
                  <c:v>8.94779074718824</c:v>
                </c:pt>
                <c:pt idx="8235">
                  <c:v>8.94861796454801</c:v>
                </c:pt>
                <c:pt idx="8236">
                  <c:v>8.949444981945303</c:v>
                </c:pt>
                <c:pt idx="8237">
                  <c:v>8.95027179938195</c:v>
                </c:pt>
                <c:pt idx="8238">
                  <c:v>8.95109841685983</c:v>
                </c:pt>
                <c:pt idx="8239">
                  <c:v>8.95192483438083</c:v>
                </c:pt>
                <c:pt idx="8240">
                  <c:v>8.95275105194684</c:v>
                </c:pt>
                <c:pt idx="8241">
                  <c:v>8.95357706955977</c:v>
                </c:pt>
                <c:pt idx="8242">
                  <c:v>8.95440288722156</c:v>
                </c:pt>
                <c:pt idx="8243">
                  <c:v>8.95522850493415</c:v>
                </c:pt>
                <c:pt idx="8244">
                  <c:v>8.9560539226995</c:v>
                </c:pt>
                <c:pt idx="8245">
                  <c:v>8.9568791405196</c:v>
                </c:pt>
                <c:pt idx="8246">
                  <c:v>8.95770415839642</c:v>
                </c:pt>
                <c:pt idx="8247">
                  <c:v>8.95852897633198</c:v>
                </c:pt>
                <c:pt idx="8248">
                  <c:v>8.95935359432831</c:v>
                </c:pt>
                <c:pt idx="8249">
                  <c:v>8.96017801238743</c:v>
                </c:pt>
                <c:pt idx="8250">
                  <c:v>8.96100223051141</c:v>
                </c:pt>
                <c:pt idx="8251">
                  <c:v>8.96182624870232</c:v>
                </c:pt>
                <c:pt idx="8252">
                  <c:v>8.96265006696223</c:v>
                </c:pt>
                <c:pt idx="8253">
                  <c:v>8.96347368529325</c:v>
                </c:pt>
                <c:pt idx="8254">
                  <c:v>8.964297103697508</c:v>
                </c:pt>
                <c:pt idx="8255">
                  <c:v>8.96512032217711</c:v>
                </c:pt>
                <c:pt idx="8256">
                  <c:v>8.96594334073423</c:v>
                </c:pt>
                <c:pt idx="8257">
                  <c:v>8.96676615937101</c:v>
                </c:pt>
                <c:pt idx="8258">
                  <c:v>8.96758877808964</c:v>
                </c:pt>
                <c:pt idx="8259">
                  <c:v>8.9684111968923</c:v>
                </c:pt>
                <c:pt idx="8260">
                  <c:v>8.96923341578122</c:v>
                </c:pt>
                <c:pt idx="8261">
                  <c:v>8.97005543475861</c:v>
                </c:pt>
                <c:pt idx="8262">
                  <c:v>8.97087725382671</c:v>
                </c:pt>
                <c:pt idx="8263">
                  <c:v>8.97169887298778</c:v>
                </c:pt>
                <c:pt idx="8264">
                  <c:v>8.97252029224409</c:v>
                </c:pt>
                <c:pt idx="8265">
                  <c:v>8.97334151159793</c:v>
                </c:pt>
                <c:pt idx="8266">
                  <c:v>8.97416253105159</c:v>
                </c:pt>
                <c:pt idx="8267">
                  <c:v>8.9749833506074</c:v>
                </c:pt>
                <c:pt idx="8268">
                  <c:v>8.97580397026769</c:v>
                </c:pt>
                <c:pt idx="8269">
                  <c:v>8.9766243900348</c:v>
                </c:pt>
                <c:pt idx="8270">
                  <c:v>8.9774446099111</c:v>
                </c:pt>
                <c:pt idx="8271">
                  <c:v>8.97826462989897</c:v>
                </c:pt>
                <c:pt idx="8272">
                  <c:v>8.9790844500008</c:v>
                </c:pt>
                <c:pt idx="8273">
                  <c:v>8.979904070219</c:v>
                </c:pt>
                <c:pt idx="8274">
                  <c:v>8.980723490555988</c:v>
                </c:pt>
                <c:pt idx="8275">
                  <c:v>8.98154271101423</c:v>
                </c:pt>
                <c:pt idx="8276">
                  <c:v>8.98236173159615</c:v>
                </c:pt>
                <c:pt idx="8277">
                  <c:v>8.98318055230425</c:v>
                </c:pt>
                <c:pt idx="8278">
                  <c:v>8.98399917314099</c:v>
                </c:pt>
                <c:pt idx="8279">
                  <c:v>8.98481759410888</c:v>
                </c:pt>
                <c:pt idx="8280">
                  <c:v>8.98563581521044</c:v>
                </c:pt>
                <c:pt idx="8281">
                  <c:v>8.98645383644821</c:v>
                </c:pt>
                <c:pt idx="8282">
                  <c:v>8.987271657824718</c:v>
                </c:pt>
                <c:pt idx="8283">
                  <c:v>8.98808927934255</c:v>
                </c:pt>
                <c:pt idx="8284">
                  <c:v>8.98890670100427</c:v>
                </c:pt>
                <c:pt idx="8285">
                  <c:v>8.989723922812468</c:v>
                </c:pt>
                <c:pt idx="8286">
                  <c:v>8.99054094476977</c:v>
                </c:pt>
                <c:pt idx="8287">
                  <c:v>8.991357766878789</c:v>
                </c:pt>
                <c:pt idx="8288">
                  <c:v>8.99217438914216</c:v>
                </c:pt>
                <c:pt idx="8289">
                  <c:v>8.99299081156256</c:v>
                </c:pt>
                <c:pt idx="8290">
                  <c:v>8.99380703414263</c:v>
                </c:pt>
                <c:pt idx="8291">
                  <c:v>8.99462305688508</c:v>
                </c:pt>
                <c:pt idx="8292">
                  <c:v>8.9954388797926</c:v>
                </c:pt>
                <c:pt idx="8293">
                  <c:v>8.99625450286791</c:v>
                </c:pt>
                <c:pt idx="8294">
                  <c:v>8.997069926113728</c:v>
                </c:pt>
                <c:pt idx="8295">
                  <c:v>8.997885149532818</c:v>
                </c:pt>
                <c:pt idx="8296">
                  <c:v>8.99870017312795</c:v>
                </c:pt>
                <c:pt idx="8297">
                  <c:v>8.99951499690187</c:v>
                </c:pt>
                <c:pt idx="8298">
                  <c:v>9.000329620857398</c:v>
                </c:pt>
                <c:pt idx="8299">
                  <c:v>9.00114404499734</c:v>
                </c:pt>
                <c:pt idx="8300">
                  <c:v>9.001958269324498</c:v>
                </c:pt>
                <c:pt idx="8301">
                  <c:v>9.00277229384173</c:v>
                </c:pt>
                <c:pt idx="8302">
                  <c:v>9.00358611855188</c:v>
                </c:pt>
                <c:pt idx="8303">
                  <c:v>9.004399743457826</c:v>
                </c:pt>
                <c:pt idx="8304">
                  <c:v>9.005213168562448</c:v>
                </c:pt>
                <c:pt idx="8305">
                  <c:v>9.00602639386864</c:v>
                </c:pt>
                <c:pt idx="8306">
                  <c:v>9.00683941937932</c:v>
                </c:pt>
                <c:pt idx="8307">
                  <c:v>9.007652245097421</c:v>
                </c:pt>
                <c:pt idx="8308">
                  <c:v>9.00846487102589</c:v>
                </c:pt>
                <c:pt idx="8309">
                  <c:v>9.00927729716768</c:v>
                </c:pt>
                <c:pt idx="8310">
                  <c:v>9.01008952352576</c:v>
                </c:pt>
                <c:pt idx="8311">
                  <c:v>9.01090155010314</c:v>
                </c:pt>
                <c:pt idx="8312">
                  <c:v>9.011713376902808</c:v>
                </c:pt>
                <c:pt idx="8313">
                  <c:v>9.0125250039278</c:v>
                </c:pt>
                <c:pt idx="8314">
                  <c:v>9.01333643118114</c:v>
                </c:pt>
                <c:pt idx="8315">
                  <c:v>9.01414765866588</c:v>
                </c:pt>
                <c:pt idx="8316">
                  <c:v>9.014958686385087</c:v>
                </c:pt>
                <c:pt idx="8317">
                  <c:v>9.01576951434185</c:v>
                </c:pt>
                <c:pt idx="8318">
                  <c:v>9.01658014253926</c:v>
                </c:pt>
                <c:pt idx="8319">
                  <c:v>9.017390570980428</c:v>
                </c:pt>
                <c:pt idx="8320">
                  <c:v>9.01820079966849</c:v>
                </c:pt>
                <c:pt idx="8321">
                  <c:v>9.01901082860657</c:v>
                </c:pt>
                <c:pt idx="8322">
                  <c:v>9.01982065779785</c:v>
                </c:pt>
                <c:pt idx="8323">
                  <c:v>9.02063028724547</c:v>
                </c:pt>
                <c:pt idx="8324">
                  <c:v>9.02143971695265</c:v>
                </c:pt>
                <c:pt idx="8325">
                  <c:v>9.022248946922568</c:v>
                </c:pt>
                <c:pt idx="8326">
                  <c:v>9.02305797715846</c:v>
                </c:pt>
                <c:pt idx="8327">
                  <c:v>9.02386680766354</c:v>
                </c:pt>
                <c:pt idx="8328">
                  <c:v>9.024675438441077</c:v>
                </c:pt>
                <c:pt idx="8329">
                  <c:v>9.02548386949432</c:v>
                </c:pt>
                <c:pt idx="8330">
                  <c:v>9.026292100826538</c:v>
                </c:pt>
                <c:pt idx="8331">
                  <c:v>9.02710013244105</c:v>
                </c:pt>
                <c:pt idx="8332">
                  <c:v>9.02790796434115</c:v>
                </c:pt>
                <c:pt idx="8333">
                  <c:v>9.028715596530148</c:v>
                </c:pt>
                <c:pt idx="8334">
                  <c:v>9.029523029011408</c:v>
                </c:pt>
                <c:pt idx="8335">
                  <c:v>9.03033026178827</c:v>
                </c:pt>
                <c:pt idx="8336">
                  <c:v>9.0311372948641</c:v>
                </c:pt>
                <c:pt idx="8337">
                  <c:v>9.03194412824229</c:v>
                </c:pt>
                <c:pt idx="8338">
                  <c:v>9.03275076192623</c:v>
                </c:pt>
                <c:pt idx="8339">
                  <c:v>9.03355719591934</c:v>
                </c:pt>
                <c:pt idx="8340">
                  <c:v>9.034363430225039</c:v>
                </c:pt>
                <c:pt idx="8341">
                  <c:v>9.035169464846778</c:v>
                </c:pt>
                <c:pt idx="8342">
                  <c:v>9.03597529978801</c:v>
                </c:pt>
                <c:pt idx="8343">
                  <c:v>9.03678093505222</c:v>
                </c:pt>
                <c:pt idx="8344">
                  <c:v>9.03758637064289</c:v>
                </c:pt>
                <c:pt idx="8345">
                  <c:v>9.038391606563517</c:v>
                </c:pt>
                <c:pt idx="8346">
                  <c:v>9.03919664281763</c:v>
                </c:pt>
                <c:pt idx="8347">
                  <c:v>9.04000147940876</c:v>
                </c:pt>
                <c:pt idx="8348">
                  <c:v>9.04080611634045</c:v>
                </c:pt>
                <c:pt idx="8349">
                  <c:v>9.04161055361627</c:v>
                </c:pt>
                <c:pt idx="8350">
                  <c:v>9.04241479123979</c:v>
                </c:pt>
                <c:pt idx="8351">
                  <c:v>9.043218829214608</c:v>
                </c:pt>
                <c:pt idx="8352">
                  <c:v>9.044022667544338</c:v>
                </c:pt>
                <c:pt idx="8353">
                  <c:v>9.044826306232599</c:v>
                </c:pt>
                <c:pt idx="8354">
                  <c:v>9.04562974528303</c:v>
                </c:pt>
                <c:pt idx="8355">
                  <c:v>9.04643298469928</c:v>
                </c:pt>
                <c:pt idx="8356">
                  <c:v>9.04723602448502</c:v>
                </c:pt>
                <c:pt idx="8357">
                  <c:v>9.048038864643928</c:v>
                </c:pt>
                <c:pt idx="8358">
                  <c:v>9.048841505179711</c:v>
                </c:pt>
                <c:pt idx="8359">
                  <c:v>9.049643946096078</c:v>
                </c:pt>
                <c:pt idx="8360">
                  <c:v>9.05044618739677</c:v>
                </c:pt>
                <c:pt idx="8361">
                  <c:v>9.0512482290855</c:v>
                </c:pt>
                <c:pt idx="8362">
                  <c:v>9.05205007116606</c:v>
                </c:pt>
                <c:pt idx="8363">
                  <c:v>9.05285171364219</c:v>
                </c:pt>
                <c:pt idx="8364">
                  <c:v>9.0536531565177</c:v>
                </c:pt>
                <c:pt idx="8365">
                  <c:v>9.05445439979638</c:v>
                </c:pt>
                <c:pt idx="8366">
                  <c:v>9.05525544348206</c:v>
                </c:pt>
                <c:pt idx="8367">
                  <c:v>9.05605628757856</c:v>
                </c:pt>
                <c:pt idx="8368">
                  <c:v>9.05685693208973</c:v>
                </c:pt>
                <c:pt idx="8369">
                  <c:v>9.05765737701944</c:v>
                </c:pt>
                <c:pt idx="8370">
                  <c:v>9.058457622371558</c:v>
                </c:pt>
                <c:pt idx="8371">
                  <c:v>9.05925766814998</c:v>
                </c:pt>
                <c:pt idx="8372">
                  <c:v>9.0600575143586</c:v>
                </c:pt>
                <c:pt idx="8373">
                  <c:v>9.06085716100136</c:v>
                </c:pt>
                <c:pt idx="8374">
                  <c:v>9.06165660808218</c:v>
                </c:pt>
                <c:pt idx="8375">
                  <c:v>9.06245585560502</c:v>
                </c:pt>
                <c:pt idx="8376">
                  <c:v>9.06325490357385</c:v>
                </c:pt>
                <c:pt idx="8377">
                  <c:v>9.06405375199264</c:v>
                </c:pt>
                <c:pt idx="8378">
                  <c:v>9.06485240086538</c:v>
                </c:pt>
                <c:pt idx="8379">
                  <c:v>9.0656508501961</c:v>
                </c:pt>
                <c:pt idx="8380">
                  <c:v>9.066449099988805</c:v>
                </c:pt>
                <c:pt idx="8381">
                  <c:v>9.06724715024755</c:v>
                </c:pt>
                <c:pt idx="8382">
                  <c:v>9.068045000976378</c:v>
                </c:pt>
                <c:pt idx="8383">
                  <c:v>9.06884265217937</c:v>
                </c:pt>
                <c:pt idx="8384">
                  <c:v>9.0696401038606</c:v>
                </c:pt>
                <c:pt idx="8385">
                  <c:v>9.070437356024184</c:v>
                </c:pt>
                <c:pt idx="8386">
                  <c:v>9.07123440867421</c:v>
                </c:pt>
                <c:pt idx="8387">
                  <c:v>9.07203126181483</c:v>
                </c:pt>
                <c:pt idx="8388">
                  <c:v>9.07282791545017</c:v>
                </c:pt>
                <c:pt idx="8389">
                  <c:v>9.0736243695844</c:v>
                </c:pt>
                <c:pt idx="8390">
                  <c:v>9.07442062422168</c:v>
                </c:pt>
                <c:pt idx="8391">
                  <c:v>9.07521667936622</c:v>
                </c:pt>
                <c:pt idx="8392">
                  <c:v>9.0760125350222</c:v>
                </c:pt>
                <c:pt idx="8393">
                  <c:v>9.07680819119385</c:v>
                </c:pt>
                <c:pt idx="8394">
                  <c:v>9.07760364788539</c:v>
                </c:pt>
                <c:pt idx="8395">
                  <c:v>9.078398905101078</c:v>
                </c:pt>
                <c:pt idx="8396">
                  <c:v>9.079193962845168</c:v>
                </c:pt>
                <c:pt idx="8397">
                  <c:v>9.07998882112195</c:v>
                </c:pt>
                <c:pt idx="8398">
                  <c:v>9.0807834799357</c:v>
                </c:pt>
                <c:pt idx="8399">
                  <c:v>9.08157793929072</c:v>
                </c:pt>
                <c:pt idx="8400">
                  <c:v>9.08237219919134</c:v>
                </c:pt>
                <c:pt idx="8401">
                  <c:v>9.0831662596419</c:v>
                </c:pt>
                <c:pt idx="8402">
                  <c:v>9.08396012064674</c:v>
                </c:pt>
                <c:pt idx="8403">
                  <c:v>9.084753782210218</c:v>
                </c:pt>
                <c:pt idx="8404">
                  <c:v>9.08554724433673</c:v>
                </c:pt>
                <c:pt idx="8405">
                  <c:v>9.08634050703065</c:v>
                </c:pt>
                <c:pt idx="8406">
                  <c:v>9.08713357029641</c:v>
                </c:pt>
                <c:pt idx="8407">
                  <c:v>9.08792643413841</c:v>
                </c:pt>
                <c:pt idx="8408">
                  <c:v>9.088719098561101</c:v>
                </c:pt>
                <c:pt idx="8409">
                  <c:v>9.08951156356893</c:v>
                </c:pt>
                <c:pt idx="8410">
                  <c:v>9.09030382916636</c:v>
                </c:pt>
                <c:pt idx="8411">
                  <c:v>9.09109589535789</c:v>
                </c:pt>
                <c:pt idx="8412">
                  <c:v>9.09188776214799</c:v>
                </c:pt>
                <c:pt idx="8413">
                  <c:v>9.09267942954119</c:v>
                </c:pt>
                <c:pt idx="8414">
                  <c:v>9.09347089754202</c:v>
                </c:pt>
                <c:pt idx="8415">
                  <c:v>9.094262166154998</c:v>
                </c:pt>
                <c:pt idx="8416">
                  <c:v>9.09505323538469</c:v>
                </c:pt>
                <c:pt idx="8417">
                  <c:v>9.09584410523567</c:v>
                </c:pt>
                <c:pt idx="8418">
                  <c:v>9.096634775712521</c:v>
                </c:pt>
                <c:pt idx="8419">
                  <c:v>9.097425246819828</c:v>
                </c:pt>
                <c:pt idx="8420">
                  <c:v>9.09821551856222</c:v>
                </c:pt>
                <c:pt idx="8421">
                  <c:v>9.09900559094432</c:v>
                </c:pt>
                <c:pt idx="8422">
                  <c:v>9.099795463970759</c:v>
                </c:pt>
                <c:pt idx="8423">
                  <c:v>9.10058513764621</c:v>
                </c:pt>
                <c:pt idx="8424">
                  <c:v>9.101374611975338</c:v>
                </c:pt>
                <c:pt idx="8425">
                  <c:v>9.102163886962828</c:v>
                </c:pt>
                <c:pt idx="8426">
                  <c:v>9.102952962613378</c:v>
                </c:pt>
                <c:pt idx="8427">
                  <c:v>9.10374183893171</c:v>
                </c:pt>
                <c:pt idx="8428">
                  <c:v>9.10453051592255</c:v>
                </c:pt>
                <c:pt idx="8429">
                  <c:v>9.105318993590629</c:v>
                </c:pt>
                <c:pt idx="8430">
                  <c:v>9.10610727194073</c:v>
                </c:pt>
                <c:pt idx="8431">
                  <c:v>9.10689535097761</c:v>
                </c:pt>
                <c:pt idx="8432">
                  <c:v>9.107683230706072</c:v>
                </c:pt>
                <c:pt idx="8433">
                  <c:v>9.108470911130889</c:v>
                </c:pt>
                <c:pt idx="8434">
                  <c:v>9.10925839225691</c:v>
                </c:pt>
                <c:pt idx="8435">
                  <c:v>9.11004567408895</c:v>
                </c:pt>
                <c:pt idx="8436">
                  <c:v>9.110832756631848</c:v>
                </c:pt>
                <c:pt idx="8437">
                  <c:v>9.111619639890478</c:v>
                </c:pt>
                <c:pt idx="8438">
                  <c:v>9.11240632386971</c:v>
                </c:pt>
                <c:pt idx="8439">
                  <c:v>9.11319280857443</c:v>
                </c:pt>
                <c:pt idx="8440">
                  <c:v>9.113979094009551</c:v>
                </c:pt>
                <c:pt idx="8441">
                  <c:v>9.114765180179976</c:v>
                </c:pt>
                <c:pt idx="8442">
                  <c:v>9.11555106709066</c:v>
                </c:pt>
                <c:pt idx="8443">
                  <c:v>9.116336754746521</c:v>
                </c:pt>
                <c:pt idx="8444">
                  <c:v>9.117122243152538</c:v>
                </c:pt>
                <c:pt idx="8445">
                  <c:v>9.1179075323137</c:v>
                </c:pt>
                <c:pt idx="8446">
                  <c:v>9.118692622234968</c:v>
                </c:pt>
                <c:pt idx="8447">
                  <c:v>9.11947751292137</c:v>
                </c:pt>
                <c:pt idx="8448">
                  <c:v>9.12026220437791</c:v>
                </c:pt>
                <c:pt idx="8449">
                  <c:v>9.12104669660963</c:v>
                </c:pt>
                <c:pt idx="8450">
                  <c:v>9.121830989621579</c:v>
                </c:pt>
                <c:pt idx="8451">
                  <c:v>9.122615083418818</c:v>
                </c:pt>
                <c:pt idx="8452">
                  <c:v>9.123398978006418</c:v>
                </c:pt>
                <c:pt idx="8453">
                  <c:v>9.12418267338948</c:v>
                </c:pt>
                <c:pt idx="8454">
                  <c:v>9.124966169573108</c:v>
                </c:pt>
                <c:pt idx="8455">
                  <c:v>9.12574946656242</c:v>
                </c:pt>
                <c:pt idx="8456">
                  <c:v>9.12653256436255</c:v>
                </c:pt>
                <c:pt idx="8457">
                  <c:v>9.127315462978636</c:v>
                </c:pt>
                <c:pt idx="8458">
                  <c:v>9.128098162415865</c:v>
                </c:pt>
                <c:pt idx="8459">
                  <c:v>9.128880662679409</c:v>
                </c:pt>
                <c:pt idx="8460">
                  <c:v>9.129662963774448</c:v>
                </c:pt>
                <c:pt idx="8461">
                  <c:v>9.1304450657062</c:v>
                </c:pt>
                <c:pt idx="8462">
                  <c:v>9.131226968479867</c:v>
                </c:pt>
                <c:pt idx="8463">
                  <c:v>9.13200867210071</c:v>
                </c:pt>
                <c:pt idx="8464">
                  <c:v>9.13279017657397</c:v>
                </c:pt>
                <c:pt idx="8465">
                  <c:v>9.133571481904898</c:v>
                </c:pt>
                <c:pt idx="8466">
                  <c:v>9.134352588098798</c:v>
                </c:pt>
                <c:pt idx="8467">
                  <c:v>9.13513349516094</c:v>
                </c:pt>
                <c:pt idx="8468">
                  <c:v>9.13591420309663</c:v>
                </c:pt>
                <c:pt idx="8469">
                  <c:v>9.13669471191121</c:v>
                </c:pt>
                <c:pt idx="8470">
                  <c:v>9.13747502160999</c:v>
                </c:pt>
                <c:pt idx="8471">
                  <c:v>9.138255132198347</c:v>
                </c:pt>
                <c:pt idx="8472">
                  <c:v>9.139035043681621</c:v>
                </c:pt>
                <c:pt idx="8473">
                  <c:v>9.13981475606521</c:v>
                </c:pt>
                <c:pt idx="8474">
                  <c:v>9.14059426935449</c:v>
                </c:pt>
                <c:pt idx="8475">
                  <c:v>9.141373583554884</c:v>
                </c:pt>
                <c:pt idx="8476">
                  <c:v>9.142152698671808</c:v>
                </c:pt>
                <c:pt idx="8477">
                  <c:v>9.14293161471069</c:v>
                </c:pt>
                <c:pt idx="8478">
                  <c:v>9.14371033167699</c:v>
                </c:pt>
                <c:pt idx="8479">
                  <c:v>9.144488849576158</c:v>
                </c:pt>
                <c:pt idx="8480">
                  <c:v>9.145267168413698</c:v>
                </c:pt>
                <c:pt idx="8481">
                  <c:v>9.146045288195078</c:v>
                </c:pt>
                <c:pt idx="8482">
                  <c:v>9.146823208925818</c:v>
                </c:pt>
                <c:pt idx="8483">
                  <c:v>9.147600930611437</c:v>
                </c:pt>
                <c:pt idx="8484">
                  <c:v>9.148378453257466</c:v>
                </c:pt>
                <c:pt idx="8485">
                  <c:v>9.149155776869468</c:v>
                </c:pt>
                <c:pt idx="8486">
                  <c:v>9.14993290145299</c:v>
                </c:pt>
                <c:pt idx="8487">
                  <c:v>9.15070982701363</c:v>
                </c:pt>
                <c:pt idx="8488">
                  <c:v>9.15148655355696</c:v>
                </c:pt>
                <c:pt idx="8489">
                  <c:v>9.152263081088588</c:v>
                </c:pt>
                <c:pt idx="8490">
                  <c:v>9.15303940961416</c:v>
                </c:pt>
                <c:pt idx="8491">
                  <c:v>9.15381553913928</c:v>
                </c:pt>
                <c:pt idx="8492">
                  <c:v>9.15459146966962</c:v>
                </c:pt>
                <c:pt idx="8493">
                  <c:v>9.155367201210828</c:v>
                </c:pt>
                <c:pt idx="8494">
                  <c:v>9.1561427337686</c:v>
                </c:pt>
                <c:pt idx="8495">
                  <c:v>9.15691806734861</c:v>
                </c:pt>
                <c:pt idx="8496">
                  <c:v>9.157693201956568</c:v>
                </c:pt>
                <c:pt idx="8497">
                  <c:v>9.1584681375982</c:v>
                </c:pt>
                <c:pt idx="8498">
                  <c:v>9.15924287427924</c:v>
                </c:pt>
                <c:pt idx="8499">
                  <c:v>9.16001741200544</c:v>
                </c:pt>
                <c:pt idx="8500">
                  <c:v>9.160791750782548</c:v>
                </c:pt>
                <c:pt idx="8501">
                  <c:v>9.16156589061636</c:v>
                </c:pt>
                <c:pt idx="8502">
                  <c:v>9.16233983151265</c:v>
                </c:pt>
                <c:pt idx="8503">
                  <c:v>9.16311357347723</c:v>
                </c:pt>
                <c:pt idx="8504">
                  <c:v>9.16388711651593</c:v>
                </c:pt>
                <c:pt idx="8505">
                  <c:v>9.164660460634567</c:v>
                </c:pt>
                <c:pt idx="8506">
                  <c:v>9.165433605839</c:v>
                </c:pt>
                <c:pt idx="8507">
                  <c:v>9.16620655213509</c:v>
                </c:pt>
                <c:pt idx="8508">
                  <c:v>9.1669792995287</c:v>
                </c:pt>
                <c:pt idx="8509">
                  <c:v>9.16775184802574</c:v>
                </c:pt>
                <c:pt idx="8510">
                  <c:v>9.168524197632098</c:v>
                </c:pt>
                <c:pt idx="8511">
                  <c:v>9.1692963483537</c:v>
                </c:pt>
                <c:pt idx="8512">
                  <c:v>9.170068300196476</c:v>
                </c:pt>
                <c:pt idx="8513">
                  <c:v>9.17084005316638</c:v>
                </c:pt>
                <c:pt idx="8514">
                  <c:v>9.17161160726936</c:v>
                </c:pt>
                <c:pt idx="8515">
                  <c:v>9.1723829625114</c:v>
                </c:pt>
                <c:pt idx="8516">
                  <c:v>9.17315411889848</c:v>
                </c:pt>
                <c:pt idx="8517">
                  <c:v>9.17392507643661</c:v>
                </c:pt>
                <c:pt idx="8518">
                  <c:v>9.17469583513181</c:v>
                </c:pt>
                <c:pt idx="8519">
                  <c:v>9.1754663949901</c:v>
                </c:pt>
                <c:pt idx="8520">
                  <c:v>9.17623675601754</c:v>
                </c:pt>
                <c:pt idx="8521">
                  <c:v>9.17700691822017</c:v>
                </c:pt>
                <c:pt idx="8522">
                  <c:v>9.17777688160407</c:v>
                </c:pt>
                <c:pt idx="8523">
                  <c:v>9.17854664617534</c:v>
                </c:pt>
                <c:pt idx="8524">
                  <c:v>9.179316211940072</c:v>
                </c:pt>
                <c:pt idx="8525">
                  <c:v>9.18008557890437</c:v>
                </c:pt>
                <c:pt idx="8526">
                  <c:v>9.180854747074378</c:v>
                </c:pt>
                <c:pt idx="8527">
                  <c:v>9.18162371645624</c:v>
                </c:pt>
                <c:pt idx="8528">
                  <c:v>9.182392487056108</c:v>
                </c:pt>
                <c:pt idx="8529">
                  <c:v>9.183161058880148</c:v>
                </c:pt>
                <c:pt idx="8530">
                  <c:v>9.183929431934558</c:v>
                </c:pt>
                <c:pt idx="8531">
                  <c:v>9.18469760622553</c:v>
                </c:pt>
                <c:pt idx="8532">
                  <c:v>9.18546558175927</c:v>
                </c:pt>
                <c:pt idx="8533">
                  <c:v>9.18623335854201</c:v>
                </c:pt>
                <c:pt idx="8534">
                  <c:v>9.18700093658</c:v>
                </c:pt>
                <c:pt idx="8535">
                  <c:v>9.187768315879488</c:v>
                </c:pt>
                <c:pt idx="8536">
                  <c:v>9.18853549644674</c:v>
                </c:pt>
                <c:pt idx="8537">
                  <c:v>9.18930247828805</c:v>
                </c:pt>
                <c:pt idx="8538">
                  <c:v>9.1900692614097</c:v>
                </c:pt>
                <c:pt idx="8539">
                  <c:v>9.190835845818021</c:v>
                </c:pt>
                <c:pt idx="8540">
                  <c:v>9.19160223151931</c:v>
                </c:pt>
                <c:pt idx="8541">
                  <c:v>9.19236841851993</c:v>
                </c:pt>
                <c:pt idx="8542">
                  <c:v>9.19313440682623</c:v>
                </c:pt>
                <c:pt idx="8543">
                  <c:v>9.193900196444568</c:v>
                </c:pt>
                <c:pt idx="8544">
                  <c:v>9.194665787381329</c:v>
                </c:pt>
                <c:pt idx="8545">
                  <c:v>9.19543117964291</c:v>
                </c:pt>
                <c:pt idx="8546">
                  <c:v>9.19619637323571</c:v>
                </c:pt>
                <c:pt idx="8547">
                  <c:v>9.196961368166159</c:v>
                </c:pt>
                <c:pt idx="8548">
                  <c:v>9.197726164440698</c:v>
                </c:pt>
                <c:pt idx="8549">
                  <c:v>9.198490762065768</c:v>
                </c:pt>
                <c:pt idx="8550">
                  <c:v>9.199255161047848</c:v>
                </c:pt>
                <c:pt idx="8551">
                  <c:v>9.200019361393398</c:v>
                </c:pt>
                <c:pt idx="8552">
                  <c:v>9.20078336310892</c:v>
                </c:pt>
                <c:pt idx="8553">
                  <c:v>9.20154716620091</c:v>
                </c:pt>
                <c:pt idx="8554">
                  <c:v>9.202310770675899</c:v>
                </c:pt>
                <c:pt idx="8555">
                  <c:v>9.203074176540418</c:v>
                </c:pt>
                <c:pt idx="8556">
                  <c:v>9.20383738380102</c:v>
                </c:pt>
                <c:pt idx="8557">
                  <c:v>9.20460039246425</c:v>
                </c:pt>
                <c:pt idx="8558">
                  <c:v>9.205363202536688</c:v>
                </c:pt>
                <c:pt idx="8559">
                  <c:v>9.20612581402493</c:v>
                </c:pt>
                <c:pt idx="8560">
                  <c:v>9.206888226935579</c:v>
                </c:pt>
                <c:pt idx="8561">
                  <c:v>9.207650441275248</c:v>
                </c:pt>
                <c:pt idx="8562">
                  <c:v>9.208412457050567</c:v>
                </c:pt>
                <c:pt idx="8563">
                  <c:v>9.20917427426819</c:v>
                </c:pt>
                <c:pt idx="8564">
                  <c:v>9.209935892934751</c:v>
                </c:pt>
                <c:pt idx="8565">
                  <c:v>9.21069731305695</c:v>
                </c:pt>
                <c:pt idx="8566">
                  <c:v>9.21145853464145</c:v>
                </c:pt>
                <c:pt idx="8567">
                  <c:v>9.21221955769497</c:v>
                </c:pt>
                <c:pt idx="8568">
                  <c:v>9.21298038222421</c:v>
                </c:pt>
                <c:pt idx="8569">
                  <c:v>9.213741008235898</c:v>
                </c:pt>
                <c:pt idx="8570">
                  <c:v>9.214501435736778</c:v>
                </c:pt>
                <c:pt idx="8571">
                  <c:v>9.215261664733609</c:v>
                </c:pt>
                <c:pt idx="8572">
                  <c:v>9.216021695233147</c:v>
                </c:pt>
                <c:pt idx="8573">
                  <c:v>9.21678152724219</c:v>
                </c:pt>
                <c:pt idx="8574">
                  <c:v>9.217541160767526</c:v>
                </c:pt>
                <c:pt idx="8575">
                  <c:v>9.218300595815968</c:v>
                </c:pt>
                <c:pt idx="8576">
                  <c:v>9.21905983239433</c:v>
                </c:pt>
                <c:pt idx="8577">
                  <c:v>9.21981887050946</c:v>
                </c:pt>
                <c:pt idx="8578">
                  <c:v>9.22057771016821</c:v>
                </c:pt>
                <c:pt idx="8579">
                  <c:v>9.221336351377428</c:v>
                </c:pt>
                <c:pt idx="8580">
                  <c:v>9.22209479414401</c:v>
                </c:pt>
                <c:pt idx="8581">
                  <c:v>9.22285303847484</c:v>
                </c:pt>
                <c:pt idx="8582">
                  <c:v>9.223611084376829</c:v>
                </c:pt>
                <c:pt idx="8583">
                  <c:v>9.224368931856896</c:v>
                </c:pt>
                <c:pt idx="8584">
                  <c:v>9.22512658092198</c:v>
                </c:pt>
                <c:pt idx="8585">
                  <c:v>9.22588403157901</c:v>
                </c:pt>
                <c:pt idx="8586">
                  <c:v>9.22664128383496</c:v>
                </c:pt>
                <c:pt idx="8587">
                  <c:v>9.227398337696798</c:v>
                </c:pt>
                <c:pt idx="8588">
                  <c:v>9.228155193171524</c:v>
                </c:pt>
                <c:pt idx="8589">
                  <c:v>9.228911850266126</c:v>
                </c:pt>
                <c:pt idx="8590">
                  <c:v>9.22966830898763</c:v>
                </c:pt>
                <c:pt idx="8591">
                  <c:v>9.230424569343062</c:v>
                </c:pt>
                <c:pt idx="8592">
                  <c:v>9.231180631339461</c:v>
                </c:pt>
                <c:pt idx="8593">
                  <c:v>9.231936494983888</c:v>
                </c:pt>
                <c:pt idx="8594">
                  <c:v>9.232692160283408</c:v>
                </c:pt>
                <c:pt idx="8595">
                  <c:v>9.23344762724512</c:v>
                </c:pt>
                <c:pt idx="8596">
                  <c:v>9.234202895876098</c:v>
                </c:pt>
                <c:pt idx="8597">
                  <c:v>9.234957966183467</c:v>
                </c:pt>
                <c:pt idx="8598">
                  <c:v>9.23571283817436</c:v>
                </c:pt>
                <c:pt idx="8599">
                  <c:v>9.2364675118559</c:v>
                </c:pt>
                <c:pt idx="8600">
                  <c:v>9.237221987235248</c:v>
                </c:pt>
                <c:pt idx="8601">
                  <c:v>9.237976264319556</c:v>
                </c:pt>
                <c:pt idx="8602">
                  <c:v>9.238730343116028</c:v>
                </c:pt>
                <c:pt idx="8603">
                  <c:v>9.23948422363184</c:v>
                </c:pt>
                <c:pt idx="8604">
                  <c:v>9.240237905874197</c:v>
                </c:pt>
                <c:pt idx="8605">
                  <c:v>9.240991389850317</c:v>
                </c:pt>
                <c:pt idx="8606">
                  <c:v>9.24174467556746</c:v>
                </c:pt>
                <c:pt idx="8607">
                  <c:v>9.242497763032839</c:v>
                </c:pt>
                <c:pt idx="8608">
                  <c:v>9.243250652253739</c:v>
                </c:pt>
                <c:pt idx="8609">
                  <c:v>9.244003343237416</c:v>
                </c:pt>
                <c:pt idx="8610">
                  <c:v>9.244755835991167</c:v>
                </c:pt>
                <c:pt idx="8611">
                  <c:v>9.24550813052231</c:v>
                </c:pt>
                <c:pt idx="8612">
                  <c:v>9.246260226838128</c:v>
                </c:pt>
                <c:pt idx="8613">
                  <c:v>9.247012124945979</c:v>
                </c:pt>
                <c:pt idx="8614">
                  <c:v>9.247763824853186</c:v>
                </c:pt>
                <c:pt idx="8615">
                  <c:v>9.248515326567109</c:v>
                </c:pt>
                <c:pt idx="8616">
                  <c:v>9.249266630095128</c:v>
                </c:pt>
                <c:pt idx="8617">
                  <c:v>9.25001773544461</c:v>
                </c:pt>
                <c:pt idx="8618">
                  <c:v>9.250768642622968</c:v>
                </c:pt>
                <c:pt idx="8619">
                  <c:v>9.251519351637602</c:v>
                </c:pt>
                <c:pt idx="8620">
                  <c:v>9.25226986249593</c:v>
                </c:pt>
                <c:pt idx="8621">
                  <c:v>9.25302017520541</c:v>
                </c:pt>
                <c:pt idx="8622">
                  <c:v>9.253770289773468</c:v>
                </c:pt>
                <c:pt idx="8623">
                  <c:v>9.25452020620758</c:v>
                </c:pt>
                <c:pt idx="8624">
                  <c:v>9.25526992451523</c:v>
                </c:pt>
                <c:pt idx="8625">
                  <c:v>9.2560194447039</c:v>
                </c:pt>
                <c:pt idx="8626">
                  <c:v>9.256768766781088</c:v>
                </c:pt>
                <c:pt idx="8627">
                  <c:v>9.25751789075433</c:v>
                </c:pt>
                <c:pt idx="8628">
                  <c:v>9.25826681663115</c:v>
                </c:pt>
                <c:pt idx="8629">
                  <c:v>9.25901554441909</c:v>
                </c:pt>
                <c:pt idx="8630">
                  <c:v>9.25976407412571</c:v>
                </c:pt>
                <c:pt idx="8631">
                  <c:v>9.260512405758579</c:v>
                </c:pt>
                <c:pt idx="8632">
                  <c:v>9.26126053932529</c:v>
                </c:pt>
                <c:pt idx="8633">
                  <c:v>9.26200847483344</c:v>
                </c:pt>
                <c:pt idx="8634">
                  <c:v>9.26275621229063</c:v>
                </c:pt>
                <c:pt idx="8635">
                  <c:v>9.2635037517045</c:v>
                </c:pt>
                <c:pt idx="8636">
                  <c:v>9.264251093082688</c:v>
                </c:pt>
                <c:pt idx="8637">
                  <c:v>9.264998236432838</c:v>
                </c:pt>
                <c:pt idx="8638">
                  <c:v>9.26574518176262</c:v>
                </c:pt>
                <c:pt idx="8639">
                  <c:v>9.26649192907972</c:v>
                </c:pt>
                <c:pt idx="8640">
                  <c:v>9.267238478391818</c:v>
                </c:pt>
                <c:pt idx="8641">
                  <c:v>9.26798482970664</c:v>
                </c:pt>
                <c:pt idx="8642">
                  <c:v>9.268730983031876</c:v>
                </c:pt>
                <c:pt idx="8643">
                  <c:v>9.26947693837529</c:v>
                </c:pt>
                <c:pt idx="8644">
                  <c:v>9.27022269574462</c:v>
                </c:pt>
                <c:pt idx="8645">
                  <c:v>9.27096825514761</c:v>
                </c:pt>
                <c:pt idx="8646">
                  <c:v>9.271713616592048</c:v>
                </c:pt>
                <c:pt idx="8647">
                  <c:v>9.272458780085718</c:v>
                </c:pt>
                <c:pt idx="8648">
                  <c:v>9.273203745636426</c:v>
                </c:pt>
                <c:pt idx="8649">
                  <c:v>9.27394851325198</c:v>
                </c:pt>
                <c:pt idx="8650">
                  <c:v>9.274693082940198</c:v>
                </c:pt>
                <c:pt idx="8651">
                  <c:v>9.27543745470893</c:v>
                </c:pt>
                <c:pt idx="8652">
                  <c:v>9.27618162856603</c:v>
                </c:pt>
                <c:pt idx="8653">
                  <c:v>9.276925604519368</c:v>
                </c:pt>
                <c:pt idx="8654">
                  <c:v>9.277669382576809</c:v>
                </c:pt>
                <c:pt idx="8655">
                  <c:v>9.27841296274627</c:v>
                </c:pt>
                <c:pt idx="8656">
                  <c:v>9.27915634503564</c:v>
                </c:pt>
                <c:pt idx="8657">
                  <c:v>9.27989952945284</c:v>
                </c:pt>
                <c:pt idx="8658">
                  <c:v>9.28064251600581</c:v>
                </c:pt>
                <c:pt idx="8659">
                  <c:v>9.2813853047025</c:v>
                </c:pt>
                <c:pt idx="8660">
                  <c:v>9.282127895550857</c:v>
                </c:pt>
                <c:pt idx="8661">
                  <c:v>9.282870288558868</c:v>
                </c:pt>
                <c:pt idx="8662">
                  <c:v>9.283612483734508</c:v>
                </c:pt>
                <c:pt idx="8663">
                  <c:v>9.284354481085797</c:v>
                </c:pt>
                <c:pt idx="8664">
                  <c:v>9.28509628062073</c:v>
                </c:pt>
                <c:pt idx="8665">
                  <c:v>9.285837882347344</c:v>
                </c:pt>
                <c:pt idx="8666">
                  <c:v>9.28657928627366</c:v>
                </c:pt>
                <c:pt idx="8667">
                  <c:v>9.287320492407748</c:v>
                </c:pt>
                <c:pt idx="8668">
                  <c:v>9.288061500757676</c:v>
                </c:pt>
                <c:pt idx="8669">
                  <c:v>9.288802311331528</c:v>
                </c:pt>
                <c:pt idx="8670">
                  <c:v>9.28954292413738</c:v>
                </c:pt>
                <c:pt idx="8671">
                  <c:v>9.29028333918335</c:v>
                </c:pt>
                <c:pt idx="8672">
                  <c:v>9.291023556477558</c:v>
                </c:pt>
                <c:pt idx="8673">
                  <c:v>9.291763576028128</c:v>
                </c:pt>
                <c:pt idx="8674">
                  <c:v>9.29250339784322</c:v>
                </c:pt>
                <c:pt idx="8675">
                  <c:v>9.293243021930978</c:v>
                </c:pt>
                <c:pt idx="8676">
                  <c:v>9.293982448299587</c:v>
                </c:pt>
                <c:pt idx="8677">
                  <c:v>9.294721676957229</c:v>
                </c:pt>
                <c:pt idx="8678">
                  <c:v>9.295460707912098</c:v>
                </c:pt>
                <c:pt idx="8679">
                  <c:v>9.296199541172408</c:v>
                </c:pt>
                <c:pt idx="8680">
                  <c:v>9.29693817674639</c:v>
                </c:pt>
                <c:pt idx="8681">
                  <c:v>9.29767661464228</c:v>
                </c:pt>
                <c:pt idx="8682">
                  <c:v>9.29841485486833</c:v>
                </c:pt>
                <c:pt idx="8683">
                  <c:v>9.2991528974328</c:v>
                </c:pt>
                <c:pt idx="8684">
                  <c:v>9.299890742343978</c:v>
                </c:pt>
                <c:pt idx="8685">
                  <c:v>9.300628389610148</c:v>
                </c:pt>
                <c:pt idx="8686">
                  <c:v>9.30136583923961</c:v>
                </c:pt>
                <c:pt idx="8687">
                  <c:v>9.3021030912407</c:v>
                </c:pt>
                <c:pt idx="8688">
                  <c:v>9.30284014562173</c:v>
                </c:pt>
                <c:pt idx="8689">
                  <c:v>9.30357700239105</c:v>
                </c:pt>
                <c:pt idx="8690">
                  <c:v>9.304313661557018</c:v>
                </c:pt>
                <c:pt idx="8691">
                  <c:v>9.30505012312801</c:v>
                </c:pt>
                <c:pt idx="8692">
                  <c:v>9.3057863871124</c:v>
                </c:pt>
                <c:pt idx="8693">
                  <c:v>9.306522453518592</c:v>
                </c:pt>
                <c:pt idx="8694">
                  <c:v>9.307258322354988</c:v>
                </c:pt>
                <c:pt idx="8695">
                  <c:v>9.307993993630018</c:v>
                </c:pt>
                <c:pt idx="8696">
                  <c:v>9.308729467352117</c:v>
                </c:pt>
                <c:pt idx="8697">
                  <c:v>9.30946474352974</c:v>
                </c:pt>
                <c:pt idx="8698">
                  <c:v>9.31019982217134</c:v>
                </c:pt>
                <c:pt idx="8699">
                  <c:v>9.31093470328539</c:v>
                </c:pt>
                <c:pt idx="8700">
                  <c:v>9.31166938688039</c:v>
                </c:pt>
                <c:pt idx="8701">
                  <c:v>9.312403872964834</c:v>
                </c:pt>
                <c:pt idx="8702">
                  <c:v>9.31313816154723</c:v>
                </c:pt>
                <c:pt idx="8703">
                  <c:v>9.31387225263612</c:v>
                </c:pt>
                <c:pt idx="8704">
                  <c:v>9.31460614624004</c:v>
                </c:pt>
                <c:pt idx="8705">
                  <c:v>9.315339842367544</c:v>
                </c:pt>
                <c:pt idx="8706">
                  <c:v>9.31607334102719</c:v>
                </c:pt>
                <c:pt idx="8707">
                  <c:v>9.31680664222757</c:v>
                </c:pt>
                <c:pt idx="8708">
                  <c:v>9.31753974597727</c:v>
                </c:pt>
                <c:pt idx="8709">
                  <c:v>9.318272652284912</c:v>
                </c:pt>
                <c:pt idx="8710">
                  <c:v>9.31900536115909</c:v>
                </c:pt>
                <c:pt idx="8711">
                  <c:v>9.31973787260845</c:v>
                </c:pt>
                <c:pt idx="8712">
                  <c:v>9.32047018664164</c:v>
                </c:pt>
                <c:pt idx="8713">
                  <c:v>9.32120230326732</c:v>
                </c:pt>
                <c:pt idx="8714">
                  <c:v>9.321934222494151</c:v>
                </c:pt>
                <c:pt idx="8715">
                  <c:v>9.322665944330818</c:v>
                </c:pt>
                <c:pt idx="8716">
                  <c:v>9.32339746878604</c:v>
                </c:pt>
                <c:pt idx="8717">
                  <c:v>9.324128795868498</c:v>
                </c:pt>
                <c:pt idx="8718">
                  <c:v>9.32485992558693</c:v>
                </c:pt>
                <c:pt idx="8719">
                  <c:v>9.32559085795007</c:v>
                </c:pt>
                <c:pt idx="8720">
                  <c:v>9.32632159296667</c:v>
                </c:pt>
                <c:pt idx="8721">
                  <c:v>9.327052130645501</c:v>
                </c:pt>
                <c:pt idx="8722">
                  <c:v>9.32778247099532</c:v>
                </c:pt>
                <c:pt idx="8723">
                  <c:v>9.32851261402492</c:v>
                </c:pt>
                <c:pt idx="8724">
                  <c:v>9.32924255974311</c:v>
                </c:pt>
                <c:pt idx="8725">
                  <c:v>9.32997230815871</c:v>
                </c:pt>
                <c:pt idx="8726">
                  <c:v>9.33070185928053</c:v>
                </c:pt>
                <c:pt idx="8727">
                  <c:v>9.331431213117422</c:v>
                </c:pt>
                <c:pt idx="8728">
                  <c:v>9.33216036967823</c:v>
                </c:pt>
                <c:pt idx="8729">
                  <c:v>9.33288932897184</c:v>
                </c:pt>
                <c:pt idx="8730">
                  <c:v>9.33361809100711</c:v>
                </c:pt>
                <c:pt idx="8731">
                  <c:v>9.33434665579294</c:v>
                </c:pt>
                <c:pt idx="8732">
                  <c:v>9.33507502333824</c:v>
                </c:pt>
                <c:pt idx="8733">
                  <c:v>9.33580319365192</c:v>
                </c:pt>
                <c:pt idx="8734">
                  <c:v>9.33653116674292</c:v>
                </c:pt>
                <c:pt idx="8735">
                  <c:v>9.337258942620176</c:v>
                </c:pt>
                <c:pt idx="8736">
                  <c:v>9.33798652129265</c:v>
                </c:pt>
                <c:pt idx="8737">
                  <c:v>9.33871390276931</c:v>
                </c:pt>
                <c:pt idx="8738">
                  <c:v>9.33944108705913</c:v>
                </c:pt>
                <c:pt idx="8739">
                  <c:v>9.340168074171117</c:v>
                </c:pt>
                <c:pt idx="8740">
                  <c:v>9.34089486411428</c:v>
                </c:pt>
                <c:pt idx="8741">
                  <c:v>9.341621456897638</c:v>
                </c:pt>
                <c:pt idx="8742">
                  <c:v>9.34234785253022</c:v>
                </c:pt>
                <c:pt idx="8743">
                  <c:v>9.34307405102108</c:v>
                </c:pt>
                <c:pt idx="8744">
                  <c:v>9.34380005237928</c:v>
                </c:pt>
                <c:pt idx="8745">
                  <c:v>9.344525856613878</c:v>
                </c:pt>
                <c:pt idx="8746">
                  <c:v>9.345251463733968</c:v>
                </c:pt>
                <c:pt idx="8747">
                  <c:v>9.34597687374866</c:v>
                </c:pt>
                <c:pt idx="8748">
                  <c:v>9.34670208666706</c:v>
                </c:pt>
                <c:pt idx="8749">
                  <c:v>9.347427102498278</c:v>
                </c:pt>
                <c:pt idx="8750">
                  <c:v>9.348151921251466</c:v>
                </c:pt>
                <c:pt idx="8751">
                  <c:v>9.34887654293577</c:v>
                </c:pt>
                <c:pt idx="8752">
                  <c:v>9.34960096756035</c:v>
                </c:pt>
                <c:pt idx="8753">
                  <c:v>9.35032519513439</c:v>
                </c:pt>
                <c:pt idx="8754">
                  <c:v>9.35104922566706</c:v>
                </c:pt>
                <c:pt idx="8755">
                  <c:v>9.35177305916759</c:v>
                </c:pt>
                <c:pt idx="8756">
                  <c:v>9.35249669564517</c:v>
                </c:pt>
                <c:pt idx="8757">
                  <c:v>9.35322013510903</c:v>
                </c:pt>
                <c:pt idx="8758">
                  <c:v>9.35394337756842</c:v>
                </c:pt>
                <c:pt idx="8759">
                  <c:v>9.35466642303259</c:v>
                </c:pt>
                <c:pt idx="8760">
                  <c:v>9.3553892715108</c:v>
                </c:pt>
                <c:pt idx="8761">
                  <c:v>9.35611192301233</c:v>
                </c:pt>
                <c:pt idx="8762">
                  <c:v>9.35683437754648</c:v>
                </c:pt>
                <c:pt idx="8763">
                  <c:v>9.35755663512254</c:v>
                </c:pt>
                <c:pt idx="8764">
                  <c:v>9.358278695749828</c:v>
                </c:pt>
                <c:pt idx="8765">
                  <c:v>9.35900055943768</c:v>
                </c:pt>
                <c:pt idx="8766">
                  <c:v>9.35972222619544</c:v>
                </c:pt>
                <c:pt idx="8767">
                  <c:v>9.36044369603246</c:v>
                </c:pt>
                <c:pt idx="8768">
                  <c:v>9.3611649689581</c:v>
                </c:pt>
                <c:pt idx="8769">
                  <c:v>9.36188604498174</c:v>
                </c:pt>
                <c:pt idx="8770">
                  <c:v>9.36260692411279</c:v>
                </c:pt>
                <c:pt idx="8771">
                  <c:v>9.36332760636064</c:v>
                </c:pt>
                <c:pt idx="8772">
                  <c:v>9.36404809173472</c:v>
                </c:pt>
                <c:pt idx="8773">
                  <c:v>9.36476838024444</c:v>
                </c:pt>
                <c:pt idx="8774">
                  <c:v>9.36548847189927</c:v>
                </c:pt>
                <c:pt idx="8775">
                  <c:v>9.36620836670865</c:v>
                </c:pt>
                <c:pt idx="8776">
                  <c:v>9.36692806468206</c:v>
                </c:pt>
                <c:pt idx="8777">
                  <c:v>9.36764756582898</c:v>
                </c:pt>
                <c:pt idx="8778">
                  <c:v>9.36836687015889</c:v>
                </c:pt>
                <c:pt idx="8779">
                  <c:v>9.36908597768132</c:v>
                </c:pt>
                <c:pt idx="8780">
                  <c:v>9.36980488840577</c:v>
                </c:pt>
                <c:pt idx="8781">
                  <c:v>9.37052360234179</c:v>
                </c:pt>
                <c:pt idx="8782">
                  <c:v>9.37124211949891</c:v>
                </c:pt>
                <c:pt idx="8783">
                  <c:v>9.3719604398867</c:v>
                </c:pt>
                <c:pt idx="8784">
                  <c:v>9.37267856351472</c:v>
                </c:pt>
                <c:pt idx="8785">
                  <c:v>9.373396490392568</c:v>
                </c:pt>
                <c:pt idx="8786">
                  <c:v>9.37411422052983</c:v>
                </c:pt>
                <c:pt idx="8787">
                  <c:v>9.37483175393611</c:v>
                </c:pt>
                <c:pt idx="8788">
                  <c:v>9.37554909062105</c:v>
                </c:pt>
                <c:pt idx="8789">
                  <c:v>9.37626623059426</c:v>
                </c:pt>
                <c:pt idx="8790">
                  <c:v>9.3769831738654</c:v>
                </c:pt>
                <c:pt idx="8791">
                  <c:v>9.37769992044413</c:v>
                </c:pt>
                <c:pt idx="8792">
                  <c:v>9.37841647034011</c:v>
                </c:pt>
                <c:pt idx="8793">
                  <c:v>9.37913282356305</c:v>
                </c:pt>
                <c:pt idx="8794">
                  <c:v>9.37984898012262</c:v>
                </c:pt>
                <c:pt idx="8795">
                  <c:v>9.38056494002854</c:v>
                </c:pt>
                <c:pt idx="8796">
                  <c:v>9.381280703290528</c:v>
                </c:pt>
                <c:pt idx="8797">
                  <c:v>9.38199626991834</c:v>
                </c:pt>
                <c:pt idx="8798">
                  <c:v>9.3827116399217</c:v>
                </c:pt>
                <c:pt idx="8799">
                  <c:v>9.383426813310384</c:v>
                </c:pt>
                <c:pt idx="8800">
                  <c:v>9.384141790094139</c:v>
                </c:pt>
                <c:pt idx="8801">
                  <c:v>9.38485657028278</c:v>
                </c:pt>
                <c:pt idx="8802">
                  <c:v>9.385571153886102</c:v>
                </c:pt>
                <c:pt idx="8803">
                  <c:v>9.3862855409139</c:v>
                </c:pt>
                <c:pt idx="8804">
                  <c:v>9.386999731376</c:v>
                </c:pt>
                <c:pt idx="8805">
                  <c:v>9.38771372528225</c:v>
                </c:pt>
                <c:pt idx="8806">
                  <c:v>9.38842752264249</c:v>
                </c:pt>
                <c:pt idx="8807">
                  <c:v>9.389141123466578</c:v>
                </c:pt>
                <c:pt idx="8808">
                  <c:v>9.3898545277644</c:v>
                </c:pt>
                <c:pt idx="8809">
                  <c:v>9.39056773554582</c:v>
                </c:pt>
                <c:pt idx="8810">
                  <c:v>9.39128074682076</c:v>
                </c:pt>
                <c:pt idx="8811">
                  <c:v>9.391993561599118</c:v>
                </c:pt>
                <c:pt idx="8812">
                  <c:v>9.39270617989082</c:v>
                </c:pt>
                <c:pt idx="8813">
                  <c:v>9.39341860170581</c:v>
                </c:pt>
                <c:pt idx="8814">
                  <c:v>9.39413082705402</c:v>
                </c:pt>
                <c:pt idx="8815">
                  <c:v>9.39484285594542</c:v>
                </c:pt>
                <c:pt idx="8816">
                  <c:v>9.39555468838998</c:v>
                </c:pt>
                <c:pt idx="8817">
                  <c:v>9.3962663243977</c:v>
                </c:pt>
                <c:pt idx="8818">
                  <c:v>9.396977763978558</c:v>
                </c:pt>
                <c:pt idx="8819">
                  <c:v>9.39768900714258</c:v>
                </c:pt>
                <c:pt idx="8820">
                  <c:v>9.39840005389979</c:v>
                </c:pt>
                <c:pt idx="8821">
                  <c:v>9.39911090426022</c:v>
                </c:pt>
                <c:pt idx="8822">
                  <c:v>9.39982155823391</c:v>
                </c:pt>
                <c:pt idx="8823">
                  <c:v>9.40053201583093</c:v>
                </c:pt>
                <c:pt idx="8824">
                  <c:v>9.40124227706136</c:v>
                </c:pt>
                <c:pt idx="8825">
                  <c:v>9.401952341935271</c:v>
                </c:pt>
                <c:pt idx="8826">
                  <c:v>9.40266221046277</c:v>
                </c:pt>
                <c:pt idx="8827">
                  <c:v>9.403371882653968</c:v>
                </c:pt>
                <c:pt idx="8828">
                  <c:v>9.40408135851899</c:v>
                </c:pt>
                <c:pt idx="8829">
                  <c:v>9.40479063806796</c:v>
                </c:pt>
                <c:pt idx="8830">
                  <c:v>9.40549972131104</c:v>
                </c:pt>
                <c:pt idx="8831">
                  <c:v>9.40620860825838</c:v>
                </c:pt>
                <c:pt idx="8832">
                  <c:v>9.40691729892017</c:v>
                </c:pt>
                <c:pt idx="8833">
                  <c:v>9.407625793306568</c:v>
                </c:pt>
                <c:pt idx="8834">
                  <c:v>9.4083340914278</c:v>
                </c:pt>
                <c:pt idx="8835">
                  <c:v>9.40904219329406</c:v>
                </c:pt>
                <c:pt idx="8836">
                  <c:v>9.40975009891557</c:v>
                </c:pt>
                <c:pt idx="8837">
                  <c:v>9.41045780830258</c:v>
                </c:pt>
                <c:pt idx="8838">
                  <c:v>9.411165321465318</c:v>
                </c:pt>
                <c:pt idx="8839">
                  <c:v>9.41187263841406</c:v>
                </c:pt>
                <c:pt idx="8840">
                  <c:v>9.41257975915906</c:v>
                </c:pt>
                <c:pt idx="8841">
                  <c:v>9.413286683710621</c:v>
                </c:pt>
                <c:pt idx="8842">
                  <c:v>9.41399341207903</c:v>
                </c:pt>
                <c:pt idx="8843">
                  <c:v>9.4146999442746</c:v>
                </c:pt>
                <c:pt idx="8844">
                  <c:v>9.41540628030766</c:v>
                </c:pt>
                <c:pt idx="8845">
                  <c:v>9.416112420188528</c:v>
                </c:pt>
                <c:pt idx="8846">
                  <c:v>9.416818363927558</c:v>
                </c:pt>
                <c:pt idx="8847">
                  <c:v>9.41752411153511</c:v>
                </c:pt>
                <c:pt idx="8848">
                  <c:v>9.418229663021547</c:v>
                </c:pt>
                <c:pt idx="8849">
                  <c:v>9.41893501839727</c:v>
                </c:pt>
                <c:pt idx="8850">
                  <c:v>9.41964017767266</c:v>
                </c:pt>
                <c:pt idx="8851">
                  <c:v>9.420345140858126</c:v>
                </c:pt>
                <c:pt idx="8852">
                  <c:v>9.4210499079641</c:v>
                </c:pt>
                <c:pt idx="8853">
                  <c:v>9.421754479001</c:v>
                </c:pt>
                <c:pt idx="8854">
                  <c:v>9.42245885397928</c:v>
                </c:pt>
                <c:pt idx="8855">
                  <c:v>9.42316303290939</c:v>
                </c:pt>
                <c:pt idx="8856">
                  <c:v>9.42386701580181</c:v>
                </c:pt>
                <c:pt idx="8857">
                  <c:v>9.42457080266702</c:v>
                </c:pt>
                <c:pt idx="8858">
                  <c:v>9.4252743935155</c:v>
                </c:pt>
                <c:pt idx="8859">
                  <c:v>9.425977788357779</c:v>
                </c:pt>
                <c:pt idx="8860">
                  <c:v>9.42668098720436</c:v>
                </c:pt>
                <c:pt idx="8861">
                  <c:v>9.427383990065778</c:v>
                </c:pt>
                <c:pt idx="8862">
                  <c:v>9.428086796952568</c:v>
                </c:pt>
                <c:pt idx="8863">
                  <c:v>9.42878940787531</c:v>
                </c:pt>
                <c:pt idx="8864">
                  <c:v>9.42949182284455</c:v>
                </c:pt>
                <c:pt idx="8865">
                  <c:v>9.430194041870868</c:v>
                </c:pt>
                <c:pt idx="8866">
                  <c:v>9.43089606496487</c:v>
                </c:pt>
                <c:pt idx="8867">
                  <c:v>9.431597892137151</c:v>
                </c:pt>
                <c:pt idx="8868">
                  <c:v>9.43229952339833</c:v>
                </c:pt>
                <c:pt idx="8869">
                  <c:v>9.43300095875904</c:v>
                </c:pt>
                <c:pt idx="8870">
                  <c:v>9.43370219822992</c:v>
                </c:pt>
                <c:pt idx="8871">
                  <c:v>9.43440324182161</c:v>
                </c:pt>
                <c:pt idx="8872">
                  <c:v>9.4351040895448</c:v>
                </c:pt>
                <c:pt idx="8873">
                  <c:v>9.435804741410157</c:v>
                </c:pt>
                <c:pt idx="8874">
                  <c:v>9.43650519742837</c:v>
                </c:pt>
                <c:pt idx="8875">
                  <c:v>9.437205457610128</c:v>
                </c:pt>
                <c:pt idx="8876">
                  <c:v>9.437905521966178</c:v>
                </c:pt>
                <c:pt idx="8877">
                  <c:v>9.43860539050722</c:v>
                </c:pt>
                <c:pt idx="8878">
                  <c:v>9.439305063244</c:v>
                </c:pt>
                <c:pt idx="8879">
                  <c:v>9.44000454018727</c:v>
                </c:pt>
                <c:pt idx="8880">
                  <c:v>9.4407038213478</c:v>
                </c:pt>
                <c:pt idx="8881">
                  <c:v>9.44140290673636</c:v>
                </c:pt>
                <c:pt idx="8882">
                  <c:v>9.442101796363728</c:v>
                </c:pt>
                <c:pt idx="8883">
                  <c:v>9.44280049024072</c:v>
                </c:pt>
                <c:pt idx="8884">
                  <c:v>9.44349898837814</c:v>
                </c:pt>
                <c:pt idx="8885">
                  <c:v>9.44419729078681</c:v>
                </c:pt>
                <c:pt idx="8886">
                  <c:v>9.444895397477579</c:v>
                </c:pt>
                <c:pt idx="8887">
                  <c:v>9.44559330846128</c:v>
                </c:pt>
                <c:pt idx="8888">
                  <c:v>9.446291023748778</c:v>
                </c:pt>
                <c:pt idx="8889">
                  <c:v>9.44698854335095</c:v>
                </c:pt>
                <c:pt idx="8890">
                  <c:v>9.44768586727868</c:v>
                </c:pt>
                <c:pt idx="8891">
                  <c:v>9.448382995542858</c:v>
                </c:pt>
                <c:pt idx="8892">
                  <c:v>9.449079928154408</c:v>
                </c:pt>
                <c:pt idx="8893">
                  <c:v>9.44977666512423</c:v>
                </c:pt>
                <c:pt idx="8894">
                  <c:v>9.45047320646328</c:v>
                </c:pt>
                <c:pt idx="8895">
                  <c:v>9.45116955218249</c:v>
                </c:pt>
                <c:pt idx="8896">
                  <c:v>9.451865702292817</c:v>
                </c:pt>
                <c:pt idx="8897">
                  <c:v>9.45256165680524</c:v>
                </c:pt>
                <c:pt idx="8898">
                  <c:v>9.45325741573073</c:v>
                </c:pt>
                <c:pt idx="8899">
                  <c:v>9.45395297908029</c:v>
                </c:pt>
                <c:pt idx="8900">
                  <c:v>9.45464834686492</c:v>
                </c:pt>
                <c:pt idx="8901">
                  <c:v>9.45534351909563</c:v>
                </c:pt>
                <c:pt idx="8902">
                  <c:v>9.45603849578347</c:v>
                </c:pt>
                <c:pt idx="8903">
                  <c:v>9.45673327693947</c:v>
                </c:pt>
                <c:pt idx="8904">
                  <c:v>9.45742786257469</c:v>
                </c:pt>
                <c:pt idx="8905">
                  <c:v>9.45812225270019</c:v>
                </c:pt>
                <c:pt idx="8906">
                  <c:v>9.45881644732704</c:v>
                </c:pt>
                <c:pt idx="8907">
                  <c:v>9.45951044646635</c:v>
                </c:pt>
                <c:pt idx="8908">
                  <c:v>9.46020425012922</c:v>
                </c:pt>
                <c:pt idx="8909">
                  <c:v>9.46089785832675</c:v>
                </c:pt>
                <c:pt idx="8910">
                  <c:v>9.46159127107007</c:v>
                </c:pt>
                <c:pt idx="8911">
                  <c:v>9.46228448837033</c:v>
                </c:pt>
                <c:pt idx="8912">
                  <c:v>9.46297751023866</c:v>
                </c:pt>
                <c:pt idx="8913">
                  <c:v>9.46367033668625</c:v>
                </c:pt>
                <c:pt idx="8914">
                  <c:v>9.46436296772425</c:v>
                </c:pt>
                <c:pt idx="8915">
                  <c:v>9.46505540336386</c:v>
                </c:pt>
                <c:pt idx="8916">
                  <c:v>9.46574764361628</c:v>
                </c:pt>
                <c:pt idx="8917">
                  <c:v>9.46643968849271</c:v>
                </c:pt>
                <c:pt idx="8918">
                  <c:v>9.46713153800438</c:v>
                </c:pt>
                <c:pt idx="8919">
                  <c:v>9.467823192162518</c:v>
                </c:pt>
                <c:pt idx="8920">
                  <c:v>9.46851465097838</c:v>
                </c:pt>
                <c:pt idx="8921">
                  <c:v>9.46920591446321</c:v>
                </c:pt>
                <c:pt idx="8922">
                  <c:v>9.4698969826283</c:v>
                </c:pt>
                <c:pt idx="8923">
                  <c:v>9.47058785548491</c:v>
                </c:pt>
                <c:pt idx="8924">
                  <c:v>9.471278533044351</c:v>
                </c:pt>
                <c:pt idx="8925">
                  <c:v>9.47196901531792</c:v>
                </c:pt>
                <c:pt idx="8926">
                  <c:v>9.47265930231693</c:v>
                </c:pt>
                <c:pt idx="8927">
                  <c:v>9.47334939405273</c:v>
                </c:pt>
                <c:pt idx="8928">
                  <c:v>9.47403929053664</c:v>
                </c:pt>
                <c:pt idx="8929">
                  <c:v>9.474728991780028</c:v>
                </c:pt>
                <c:pt idx="8930">
                  <c:v>9.47541849779426</c:v>
                </c:pt>
                <c:pt idx="8931">
                  <c:v>9.47610780859071</c:v>
                </c:pt>
                <c:pt idx="8932">
                  <c:v>9.47679692418077</c:v>
                </c:pt>
                <c:pt idx="8933">
                  <c:v>9.47748584457583</c:v>
                </c:pt>
                <c:pt idx="8934">
                  <c:v>9.47817456978732</c:v>
                </c:pt>
                <c:pt idx="8935">
                  <c:v>9.47886309982666</c:v>
                </c:pt>
                <c:pt idx="8936">
                  <c:v>9.47955143470529</c:v>
                </c:pt>
                <c:pt idx="8937">
                  <c:v>9.48023957443465</c:v>
                </c:pt>
                <c:pt idx="8938">
                  <c:v>9.4809275190262</c:v>
                </c:pt>
                <c:pt idx="8939">
                  <c:v>9.481615268491428</c:v>
                </c:pt>
                <c:pt idx="8940">
                  <c:v>9.48230282284181</c:v>
                </c:pt>
                <c:pt idx="8941">
                  <c:v>9.48299018208884</c:v>
                </c:pt>
                <c:pt idx="8942">
                  <c:v>9.48367734624404</c:v>
                </c:pt>
                <c:pt idx="8943">
                  <c:v>9.48436431531891</c:v>
                </c:pt>
                <c:pt idx="8944">
                  <c:v>9.485051089325</c:v>
                </c:pt>
                <c:pt idx="8945">
                  <c:v>9.48573766827384</c:v>
                </c:pt>
                <c:pt idx="8946">
                  <c:v>9.48642405217699</c:v>
                </c:pt>
                <c:pt idx="8947">
                  <c:v>9.48711024104603</c:v>
                </c:pt>
                <c:pt idx="8948">
                  <c:v>9.48779623489253</c:v>
                </c:pt>
                <c:pt idx="8949">
                  <c:v>9.48848203372808</c:v>
                </c:pt>
                <c:pt idx="8950">
                  <c:v>9.48916763756429</c:v>
                </c:pt>
                <c:pt idx="8951">
                  <c:v>9.48985304641276</c:v>
                </c:pt>
                <c:pt idx="8952">
                  <c:v>9.49053826028514</c:v>
                </c:pt>
                <c:pt idx="8953">
                  <c:v>9.491223279193048</c:v>
                </c:pt>
                <c:pt idx="8954">
                  <c:v>9.491908103148148</c:v>
                </c:pt>
                <c:pt idx="8955">
                  <c:v>9.4925927321621</c:v>
                </c:pt>
                <c:pt idx="8956">
                  <c:v>9.493277166246578</c:v>
                </c:pt>
                <c:pt idx="8957">
                  <c:v>9.493961405413259</c:v>
                </c:pt>
                <c:pt idx="8958">
                  <c:v>9.494645449673848</c:v>
                </c:pt>
                <c:pt idx="8959">
                  <c:v>9.49532929904006</c:v>
                </c:pt>
                <c:pt idx="8960">
                  <c:v>9.49601295352362</c:v>
                </c:pt>
                <c:pt idx="8961">
                  <c:v>9.49669641313624</c:v>
                </c:pt>
                <c:pt idx="8962">
                  <c:v>9.49737967788968</c:v>
                </c:pt>
                <c:pt idx="8963">
                  <c:v>9.498062747795688</c:v>
                </c:pt>
                <c:pt idx="8964">
                  <c:v>9.49874562286605</c:v>
                </c:pt>
                <c:pt idx="8965">
                  <c:v>9.499428303112529</c:v>
                </c:pt>
                <c:pt idx="8966">
                  <c:v>9.50011078854692</c:v>
                </c:pt>
                <c:pt idx="8967">
                  <c:v>9.50079307918103</c:v>
                </c:pt>
                <c:pt idx="8968">
                  <c:v>9.50147517502668</c:v>
                </c:pt>
                <c:pt idx="8969">
                  <c:v>9.50215707609568</c:v>
                </c:pt>
                <c:pt idx="8970">
                  <c:v>9.502838782399888</c:v>
                </c:pt>
                <c:pt idx="8971">
                  <c:v>9.50352029395115</c:v>
                </c:pt>
                <c:pt idx="8972">
                  <c:v>9.504201610761318</c:v>
                </c:pt>
                <c:pt idx="8973">
                  <c:v>9.50488273284227</c:v>
                </c:pt>
                <c:pt idx="8974">
                  <c:v>9.5055636602059</c:v>
                </c:pt>
                <c:pt idx="8975">
                  <c:v>9.5062443928641</c:v>
                </c:pt>
                <c:pt idx="8976">
                  <c:v>9.506924930828782</c:v>
                </c:pt>
                <c:pt idx="8977">
                  <c:v>9.50760527411185</c:v>
                </c:pt>
                <c:pt idx="8978">
                  <c:v>9.50828542272526</c:v>
                </c:pt>
                <c:pt idx="8979">
                  <c:v>9.50896537668095</c:v>
                </c:pt>
                <c:pt idx="8980">
                  <c:v>9.50964513599087</c:v>
                </c:pt>
                <c:pt idx="8981">
                  <c:v>9.51032470066699</c:v>
                </c:pt>
                <c:pt idx="8982">
                  <c:v>9.51100407072128</c:v>
                </c:pt>
                <c:pt idx="8983">
                  <c:v>9.51168324616575</c:v>
                </c:pt>
                <c:pt idx="8984">
                  <c:v>9.51236222701239</c:v>
                </c:pt>
                <c:pt idx="8985">
                  <c:v>9.51304101327322</c:v>
                </c:pt>
                <c:pt idx="8986">
                  <c:v>9.51371960496026</c:v>
                </c:pt>
                <c:pt idx="8987">
                  <c:v>9.514398002085548</c:v>
                </c:pt>
                <c:pt idx="8988">
                  <c:v>9.51507620466114</c:v>
                </c:pt>
                <c:pt idx="8989">
                  <c:v>9.51575421269908</c:v>
                </c:pt>
                <c:pt idx="8990">
                  <c:v>9.51643202621146</c:v>
                </c:pt>
                <c:pt idx="8991">
                  <c:v>9.517109645210358</c:v>
                </c:pt>
                <c:pt idx="8992">
                  <c:v>9.517787069707871</c:v>
                </c:pt>
                <c:pt idx="8993">
                  <c:v>9.5184642997161</c:v>
                </c:pt>
                <c:pt idx="8994">
                  <c:v>9.51914133524716</c:v>
                </c:pt>
                <c:pt idx="8995">
                  <c:v>9.519818176313198</c:v>
                </c:pt>
                <c:pt idx="8996">
                  <c:v>9.52049482292634</c:v>
                </c:pt>
                <c:pt idx="8997">
                  <c:v>9.521171275098748</c:v>
                </c:pt>
                <c:pt idx="8998">
                  <c:v>9.52184753284258</c:v>
                </c:pt>
                <c:pt idx="8999">
                  <c:v>9.52252359617002</c:v>
                </c:pt>
                <c:pt idx="9000">
                  <c:v>9.52319946509326</c:v>
                </c:pt>
                <c:pt idx="9001">
                  <c:v>9.52387513962449</c:v>
                </c:pt>
                <c:pt idx="9002">
                  <c:v>9.52455061977593</c:v>
                </c:pt>
                <c:pt idx="9003">
                  <c:v>9.525225905559788</c:v>
                </c:pt>
                <c:pt idx="9004">
                  <c:v>9.52590099698832</c:v>
                </c:pt>
                <c:pt idx="9005">
                  <c:v>9.52657589407375</c:v>
                </c:pt>
                <c:pt idx="9006">
                  <c:v>9.52725059682836</c:v>
                </c:pt>
                <c:pt idx="9007">
                  <c:v>9.527925105264398</c:v>
                </c:pt>
                <c:pt idx="9008">
                  <c:v>9.52859941939415</c:v>
                </c:pt>
                <c:pt idx="9009">
                  <c:v>9.52927353922992</c:v>
                </c:pt>
                <c:pt idx="9010">
                  <c:v>9.529947464784</c:v>
                </c:pt>
                <c:pt idx="9011">
                  <c:v>9.530621196068708</c:v>
                </c:pt>
                <c:pt idx="9012">
                  <c:v>9.531294733096368</c:v>
                </c:pt>
                <c:pt idx="9013">
                  <c:v>9.531968075879329</c:v>
                </c:pt>
                <c:pt idx="9014">
                  <c:v>9.53264122442993</c:v>
                </c:pt>
                <c:pt idx="9015">
                  <c:v>9.533314178760529</c:v>
                </c:pt>
                <c:pt idx="9016">
                  <c:v>9.53398693888351</c:v>
                </c:pt>
                <c:pt idx="9017">
                  <c:v>9.53465950481126</c:v>
                </c:pt>
                <c:pt idx="9018">
                  <c:v>9.53533187655616</c:v>
                </c:pt>
                <c:pt idx="9019">
                  <c:v>9.53600405413063</c:v>
                </c:pt>
                <c:pt idx="9020">
                  <c:v>9.53667603754708</c:v>
                </c:pt>
                <c:pt idx="9021">
                  <c:v>9.53734782681795</c:v>
                </c:pt>
                <c:pt idx="9022">
                  <c:v>9.538019421955676</c:v>
                </c:pt>
                <c:pt idx="9023">
                  <c:v>9.538690822972708</c:v>
                </c:pt>
                <c:pt idx="9024">
                  <c:v>9.539362029881518</c:v>
                </c:pt>
                <c:pt idx="9025">
                  <c:v>9.540033042694576</c:v>
                </c:pt>
                <c:pt idx="9026">
                  <c:v>9.540703861424378</c:v>
                </c:pt>
                <c:pt idx="9027">
                  <c:v>9.541374486083406</c:v>
                </c:pt>
                <c:pt idx="9028">
                  <c:v>9.54204491668419</c:v>
                </c:pt>
                <c:pt idx="9029">
                  <c:v>9.54271515323924</c:v>
                </c:pt>
                <c:pt idx="9030">
                  <c:v>9.543385195761088</c:v>
                </c:pt>
                <c:pt idx="9031">
                  <c:v>9.544055044262298</c:v>
                </c:pt>
                <c:pt idx="9032">
                  <c:v>9.544724698755398</c:v>
                </c:pt>
                <c:pt idx="9033">
                  <c:v>9.54539415925298</c:v>
                </c:pt>
                <c:pt idx="9034">
                  <c:v>9.546063425767597</c:v>
                </c:pt>
                <c:pt idx="9035">
                  <c:v>9.546732498311868</c:v>
                </c:pt>
                <c:pt idx="9036">
                  <c:v>9.54740137689838</c:v>
                </c:pt>
                <c:pt idx="9037">
                  <c:v>9.548070061539747</c:v>
                </c:pt>
                <c:pt idx="9038">
                  <c:v>9.54873855224859</c:v>
                </c:pt>
                <c:pt idx="9039">
                  <c:v>9.54940684903755</c:v>
                </c:pt>
                <c:pt idx="9040">
                  <c:v>9.55007495191928</c:v>
                </c:pt>
                <c:pt idx="9041">
                  <c:v>9.55074286090642</c:v>
                </c:pt>
                <c:pt idx="9042">
                  <c:v>9.55141057601166</c:v>
                </c:pt>
                <c:pt idx="9043">
                  <c:v>9.55207809724768</c:v>
                </c:pt>
                <c:pt idx="9044">
                  <c:v>9.55274542462715</c:v>
                </c:pt>
                <c:pt idx="9045">
                  <c:v>9.5534125581628</c:v>
                </c:pt>
                <c:pt idx="9046">
                  <c:v>9.55407949786734</c:v>
                </c:pt>
                <c:pt idx="9047">
                  <c:v>9.55474624375349</c:v>
                </c:pt>
                <c:pt idx="9048">
                  <c:v>9.55541279583399</c:v>
                </c:pt>
                <c:pt idx="9049">
                  <c:v>9.55607915412159</c:v>
                </c:pt>
                <c:pt idx="9050">
                  <c:v>9.55674531862905</c:v>
                </c:pt>
                <c:pt idx="9051">
                  <c:v>9.55741128936914</c:v>
                </c:pt>
                <c:pt idx="9052">
                  <c:v>9.558077066354648</c:v>
                </c:pt>
                <c:pt idx="9053">
                  <c:v>9.55874264959838</c:v>
                </c:pt>
                <c:pt idx="9054">
                  <c:v>9.55940803911312</c:v>
                </c:pt>
                <c:pt idx="9055">
                  <c:v>9.560073234911701</c:v>
                </c:pt>
                <c:pt idx="9056">
                  <c:v>9.56073823700694</c:v>
                </c:pt>
                <c:pt idx="9057">
                  <c:v>9.56140304541168</c:v>
                </c:pt>
                <c:pt idx="9058">
                  <c:v>9.56206766013878</c:v>
                </c:pt>
                <c:pt idx="9059">
                  <c:v>9.5627320812011</c:v>
                </c:pt>
                <c:pt idx="9060">
                  <c:v>9.56339630861151</c:v>
                </c:pt>
                <c:pt idx="9061">
                  <c:v>9.564060342382888</c:v>
                </c:pt>
                <c:pt idx="9062">
                  <c:v>9.56472418252815</c:v>
                </c:pt>
                <c:pt idx="9063">
                  <c:v>9.56538782906019</c:v>
                </c:pt>
                <c:pt idx="9064">
                  <c:v>9.56605128199193</c:v>
                </c:pt>
                <c:pt idx="9065">
                  <c:v>9.5667145413363</c:v>
                </c:pt>
                <c:pt idx="9066">
                  <c:v>9.56737760710624</c:v>
                </c:pt>
                <c:pt idx="9067">
                  <c:v>9.56804047931471</c:v>
                </c:pt>
                <c:pt idx="9068">
                  <c:v>9.56870315797466</c:v>
                </c:pt>
                <c:pt idx="9069">
                  <c:v>9.569365643099068</c:v>
                </c:pt>
                <c:pt idx="9070">
                  <c:v>9.57002793470094</c:v>
                </c:pt>
                <c:pt idx="9071">
                  <c:v>9.57069003279325</c:v>
                </c:pt>
                <c:pt idx="9072">
                  <c:v>9.57135193738902</c:v>
                </c:pt>
                <c:pt idx="9073">
                  <c:v>9.57201364850126</c:v>
                </c:pt>
                <c:pt idx="9074">
                  <c:v>9.57267516614301</c:v>
                </c:pt>
                <c:pt idx="9075">
                  <c:v>9.573336490327303</c:v>
                </c:pt>
                <c:pt idx="9076">
                  <c:v>9.57399762106721</c:v>
                </c:pt>
                <c:pt idx="9077">
                  <c:v>9.57465855837578</c:v>
                </c:pt>
                <c:pt idx="9078">
                  <c:v>9.57531930226609</c:v>
                </c:pt>
                <c:pt idx="9079">
                  <c:v>9.57597985275123</c:v>
                </c:pt>
                <c:pt idx="9080">
                  <c:v>9.57664020984431</c:v>
                </c:pt>
                <c:pt idx="9081">
                  <c:v>9.57730037355842</c:v>
                </c:pt>
                <c:pt idx="9082">
                  <c:v>9.57796034390669</c:v>
                </c:pt>
                <c:pt idx="9083">
                  <c:v>9.57862012090225</c:v>
                </c:pt>
                <c:pt idx="9084">
                  <c:v>9.57927970455825</c:v>
                </c:pt>
                <c:pt idx="9085">
                  <c:v>9.57993909488784</c:v>
                </c:pt>
                <c:pt idx="9086">
                  <c:v>9.58059829190418</c:v>
                </c:pt>
                <c:pt idx="9087">
                  <c:v>9.58125729562045</c:v>
                </c:pt>
                <c:pt idx="9088">
                  <c:v>9.58191610604985</c:v>
                </c:pt>
                <c:pt idx="9089">
                  <c:v>9.58257472320555</c:v>
                </c:pt>
                <c:pt idx="9090">
                  <c:v>9.58323314710079</c:v>
                </c:pt>
                <c:pt idx="9091">
                  <c:v>9.58389137774877</c:v>
                </c:pt>
                <c:pt idx="9092">
                  <c:v>9.58454941516273</c:v>
                </c:pt>
                <c:pt idx="9093">
                  <c:v>9.58520725935592</c:v>
                </c:pt>
                <c:pt idx="9094">
                  <c:v>9.58586491034159</c:v>
                </c:pt>
                <c:pt idx="9095">
                  <c:v>9.586522368133</c:v>
                </c:pt>
                <c:pt idx="9096">
                  <c:v>9.58717963274342</c:v>
                </c:pt>
                <c:pt idx="9097">
                  <c:v>9.58783670418616</c:v>
                </c:pt>
                <c:pt idx="9098">
                  <c:v>9.588493582474498</c:v>
                </c:pt>
                <c:pt idx="9099">
                  <c:v>9.58915026762176</c:v>
                </c:pt>
                <c:pt idx="9100">
                  <c:v>9.58980675964126</c:v>
                </c:pt>
                <c:pt idx="9101">
                  <c:v>9.59046305854633</c:v>
                </c:pt>
                <c:pt idx="9102">
                  <c:v>9.591119164350308</c:v>
                </c:pt>
                <c:pt idx="9103">
                  <c:v>9.591775077066548</c:v>
                </c:pt>
                <c:pt idx="9104">
                  <c:v>9.59243079670843</c:v>
                </c:pt>
                <c:pt idx="9105">
                  <c:v>9.59308632328932</c:v>
                </c:pt>
                <c:pt idx="9106">
                  <c:v>9.5937416568226</c:v>
                </c:pt>
                <c:pt idx="9107">
                  <c:v>9.59439679732167</c:v>
                </c:pt>
                <c:pt idx="9108">
                  <c:v>9.59505174479995</c:v>
                </c:pt>
                <c:pt idx="9109">
                  <c:v>9.59570649927086</c:v>
                </c:pt>
                <c:pt idx="9110">
                  <c:v>9.596361060747817</c:v>
                </c:pt>
                <c:pt idx="9111">
                  <c:v>9.59701542924427</c:v>
                </c:pt>
                <c:pt idx="9112">
                  <c:v>9.597669604773678</c:v>
                </c:pt>
                <c:pt idx="9113">
                  <c:v>9.598323587349508</c:v>
                </c:pt>
                <c:pt idx="9114">
                  <c:v>9.59897737698522</c:v>
                </c:pt>
                <c:pt idx="9115">
                  <c:v>9.59963097369432</c:v>
                </c:pt>
                <c:pt idx="9116">
                  <c:v>9.60028437749029</c:v>
                </c:pt>
                <c:pt idx="9117">
                  <c:v>9.60093758838665</c:v>
                </c:pt>
                <c:pt idx="9118">
                  <c:v>9.60159060639691</c:v>
                </c:pt>
                <c:pt idx="9119">
                  <c:v>9.602243431534598</c:v>
                </c:pt>
                <c:pt idx="9120">
                  <c:v>9.60289606381327</c:v>
                </c:pt>
                <c:pt idx="9121">
                  <c:v>9.60354850324647</c:v>
                </c:pt>
                <c:pt idx="9122">
                  <c:v>9.604200749847758</c:v>
                </c:pt>
                <c:pt idx="9123">
                  <c:v>9.604852803630718</c:v>
                </c:pt>
                <c:pt idx="9124">
                  <c:v>9.60550466460893</c:v>
                </c:pt>
                <c:pt idx="9125">
                  <c:v>9.60615633279599</c:v>
                </c:pt>
                <c:pt idx="9126">
                  <c:v>9.60680780820551</c:v>
                </c:pt>
                <c:pt idx="9127">
                  <c:v>9.6074590908511</c:v>
                </c:pt>
                <c:pt idx="9128">
                  <c:v>9.608110180746388</c:v>
                </c:pt>
                <c:pt idx="9129">
                  <c:v>9.608761077905028</c:v>
                </c:pt>
                <c:pt idx="9130">
                  <c:v>9.609411782340668</c:v>
                </c:pt>
                <c:pt idx="9131">
                  <c:v>9.61006229406696</c:v>
                </c:pt>
                <c:pt idx="9132">
                  <c:v>9.610712613097577</c:v>
                </c:pt>
                <c:pt idx="9133">
                  <c:v>9.61136273944622</c:v>
                </c:pt>
                <c:pt idx="9134">
                  <c:v>9.61201267312656</c:v>
                </c:pt>
                <c:pt idx="9135">
                  <c:v>9.61266241415232</c:v>
                </c:pt>
                <c:pt idx="9136">
                  <c:v>9.613311962537208</c:v>
                </c:pt>
                <c:pt idx="9137">
                  <c:v>9.61396131829496</c:v>
                </c:pt>
                <c:pt idx="9138">
                  <c:v>9.614610481439309</c:v>
                </c:pt>
                <c:pt idx="9139">
                  <c:v>9.615259451984</c:v>
                </c:pt>
                <c:pt idx="9140">
                  <c:v>9.6159082299428</c:v>
                </c:pt>
                <c:pt idx="9141">
                  <c:v>9.61655681532948</c:v>
                </c:pt>
                <c:pt idx="9142">
                  <c:v>9.617205208157818</c:v>
                </c:pt>
                <c:pt idx="9143">
                  <c:v>9.617853408441608</c:v>
                </c:pt>
                <c:pt idx="9144">
                  <c:v>9.618501416194658</c:v>
                </c:pt>
                <c:pt idx="9145">
                  <c:v>9.61914923143078</c:v>
                </c:pt>
                <c:pt idx="9146">
                  <c:v>9.6197968541638</c:v>
                </c:pt>
                <c:pt idx="9147">
                  <c:v>9.62044428440755</c:v>
                </c:pt>
                <c:pt idx="9148">
                  <c:v>9.621091522175876</c:v>
                </c:pt>
                <c:pt idx="9149">
                  <c:v>9.621738567482651</c:v>
                </c:pt>
                <c:pt idx="9150">
                  <c:v>9.622385420341729</c:v>
                </c:pt>
                <c:pt idx="9151">
                  <c:v>9.62303208076699</c:v>
                </c:pt>
                <c:pt idx="9152">
                  <c:v>9.623678548772329</c:v>
                </c:pt>
                <c:pt idx="9153">
                  <c:v>9.624324824371648</c:v>
                </c:pt>
                <c:pt idx="9154">
                  <c:v>9.624970907578856</c:v>
                </c:pt>
                <c:pt idx="9155">
                  <c:v>9.62561679840788</c:v>
                </c:pt>
                <c:pt idx="9156">
                  <c:v>9.626262496872648</c:v>
                </c:pt>
                <c:pt idx="9157">
                  <c:v>9.626908002987118</c:v>
                </c:pt>
                <c:pt idx="9158">
                  <c:v>9.62755331676523</c:v>
                </c:pt>
                <c:pt idx="9159">
                  <c:v>9.628198438220948</c:v>
                </c:pt>
                <c:pt idx="9160">
                  <c:v>9.62884336736826</c:v>
                </c:pt>
                <c:pt idx="9161">
                  <c:v>9.62948810422116</c:v>
                </c:pt>
                <c:pt idx="9162">
                  <c:v>9.63013264879362</c:v>
                </c:pt>
                <c:pt idx="9163">
                  <c:v>9.630777001099679</c:v>
                </c:pt>
                <c:pt idx="9164">
                  <c:v>9.631421161153335</c:v>
                </c:pt>
                <c:pt idx="9165">
                  <c:v>9.63206512896864</c:v>
                </c:pt>
                <c:pt idx="9166">
                  <c:v>9.63270890455962</c:v>
                </c:pt>
                <c:pt idx="9167">
                  <c:v>9.633352487940318</c:v>
                </c:pt>
                <c:pt idx="9168">
                  <c:v>9.63399587912482</c:v>
                </c:pt>
                <c:pt idx="9169">
                  <c:v>9.63463907812719</c:v>
                </c:pt>
                <c:pt idx="9170">
                  <c:v>9.63528208496151</c:v>
                </c:pt>
                <c:pt idx="9171">
                  <c:v>9.63592489964188</c:v>
                </c:pt>
                <c:pt idx="9172">
                  <c:v>9.636567522182401</c:v>
                </c:pt>
                <c:pt idx="9173">
                  <c:v>9.637209952597198</c:v>
                </c:pt>
                <c:pt idx="9174">
                  <c:v>9.637852190900387</c:v>
                </c:pt>
                <c:pt idx="9175">
                  <c:v>9.63849423710612</c:v>
                </c:pt>
                <c:pt idx="9176">
                  <c:v>9.63913609122853</c:v>
                </c:pt>
                <c:pt idx="9177">
                  <c:v>9.639777753281779</c:v>
                </c:pt>
                <c:pt idx="9178">
                  <c:v>9.64041922328005</c:v>
                </c:pt>
                <c:pt idx="9179">
                  <c:v>9.641060501237517</c:v>
                </c:pt>
                <c:pt idx="9180">
                  <c:v>9.641701587168381</c:v>
                </c:pt>
                <c:pt idx="9181">
                  <c:v>9.642342481086818</c:v>
                </c:pt>
                <c:pt idx="9182">
                  <c:v>9.642983183007068</c:v>
                </c:pt>
                <c:pt idx="9183">
                  <c:v>9.643623692943348</c:v>
                </c:pt>
                <c:pt idx="9184">
                  <c:v>9.644264010909879</c:v>
                </c:pt>
                <c:pt idx="9185">
                  <c:v>9.64490413692093</c:v>
                </c:pt>
                <c:pt idx="9186">
                  <c:v>9.64554407099073</c:v>
                </c:pt>
                <c:pt idx="9187">
                  <c:v>9.646183813133568</c:v>
                </c:pt>
                <c:pt idx="9188">
                  <c:v>9.646823363363708</c:v>
                </c:pt>
                <c:pt idx="9189">
                  <c:v>9.647462721695438</c:v>
                </c:pt>
                <c:pt idx="9190">
                  <c:v>9.648101888143067</c:v>
                </c:pt>
                <c:pt idx="9191">
                  <c:v>9.648740862720889</c:v>
                </c:pt>
                <c:pt idx="9192">
                  <c:v>9.64937964544324</c:v>
                </c:pt>
                <c:pt idx="9193">
                  <c:v>9.65001823632444</c:v>
                </c:pt>
                <c:pt idx="9194">
                  <c:v>9.65065663537883</c:v>
                </c:pt>
                <c:pt idx="9195">
                  <c:v>9.65129484262076</c:v>
                </c:pt>
                <c:pt idx="9196">
                  <c:v>9.6519328580646</c:v>
                </c:pt>
                <c:pt idx="9197">
                  <c:v>9.65257068172472</c:v>
                </c:pt>
                <c:pt idx="9198">
                  <c:v>9.6532083136155</c:v>
                </c:pt>
                <c:pt idx="9199">
                  <c:v>9.65384575375133</c:v>
                </c:pt>
                <c:pt idx="9200">
                  <c:v>9.65448300214662</c:v>
                </c:pt>
                <c:pt idx="9201">
                  <c:v>9.65512005881579</c:v>
                </c:pt>
                <c:pt idx="9202">
                  <c:v>9.65575692377326</c:v>
                </c:pt>
                <c:pt idx="9203">
                  <c:v>9.65639359703347</c:v>
                </c:pt>
                <c:pt idx="9204">
                  <c:v>9.65703007861086</c:v>
                </c:pt>
                <c:pt idx="9205">
                  <c:v>9.65766636851989</c:v>
                </c:pt>
                <c:pt idx="9206">
                  <c:v>9.658302466775028</c:v>
                </c:pt>
                <c:pt idx="9207">
                  <c:v>9.658938373390757</c:v>
                </c:pt>
                <c:pt idx="9208">
                  <c:v>9.65957408838157</c:v>
                </c:pt>
                <c:pt idx="9209">
                  <c:v>9.66020961176195</c:v>
                </c:pt>
                <c:pt idx="9210">
                  <c:v>9.66084494354643</c:v>
                </c:pt>
                <c:pt idx="9211">
                  <c:v>9.66148008374951</c:v>
                </c:pt>
                <c:pt idx="9212">
                  <c:v>9.66211503238573</c:v>
                </c:pt>
                <c:pt idx="9213">
                  <c:v>9.66274978946963</c:v>
                </c:pt>
                <c:pt idx="9214">
                  <c:v>9.66338435501576</c:v>
                </c:pt>
                <c:pt idx="9215">
                  <c:v>9.664018729038688</c:v>
                </c:pt>
                <c:pt idx="9216">
                  <c:v>9.66465291155299</c:v>
                </c:pt>
                <c:pt idx="9217">
                  <c:v>9.66528690257325</c:v>
                </c:pt>
                <c:pt idx="9218">
                  <c:v>9.665920702114048</c:v>
                </c:pt>
                <c:pt idx="9219">
                  <c:v>9.66655431019001</c:v>
                </c:pt>
                <c:pt idx="9220">
                  <c:v>9.667187726815728</c:v>
                </c:pt>
                <c:pt idx="9221">
                  <c:v>9.66782095200585</c:v>
                </c:pt>
                <c:pt idx="9222">
                  <c:v>9.668453985774998</c:v>
                </c:pt>
                <c:pt idx="9223">
                  <c:v>9.66908682813783</c:v>
                </c:pt>
                <c:pt idx="9224">
                  <c:v>9.669719479109</c:v>
                </c:pt>
                <c:pt idx="9225">
                  <c:v>9.670351938703168</c:v>
                </c:pt>
                <c:pt idx="9226">
                  <c:v>9.67098420693502</c:v>
                </c:pt>
                <c:pt idx="9227">
                  <c:v>9.67161628381923</c:v>
                </c:pt>
                <c:pt idx="9228">
                  <c:v>9.672248169370517</c:v>
                </c:pt>
                <c:pt idx="9229">
                  <c:v>9.67287986360359</c:v>
                </c:pt>
                <c:pt idx="9230">
                  <c:v>9.673511366533159</c:v>
                </c:pt>
                <c:pt idx="9231">
                  <c:v>9.67414267817396</c:v>
                </c:pt>
                <c:pt idx="9232">
                  <c:v>9.674773798540729</c:v>
                </c:pt>
                <c:pt idx="9233">
                  <c:v>9.67540472764823</c:v>
                </c:pt>
                <c:pt idx="9234">
                  <c:v>9.6760354655112</c:v>
                </c:pt>
                <c:pt idx="9235">
                  <c:v>9.67666601214444</c:v>
                </c:pt>
                <c:pt idx="9236">
                  <c:v>9.677296367562721</c:v>
                </c:pt>
                <c:pt idx="9237">
                  <c:v>9.67792653178083</c:v>
                </c:pt>
                <c:pt idx="9238">
                  <c:v>9.678556504813571</c:v>
                </c:pt>
                <c:pt idx="9239">
                  <c:v>9.67918628667577</c:v>
                </c:pt>
                <c:pt idx="9240">
                  <c:v>9.67981587738224</c:v>
                </c:pt>
                <c:pt idx="9241">
                  <c:v>9.68044527694782</c:v>
                </c:pt>
                <c:pt idx="9242">
                  <c:v>9.681074485387357</c:v>
                </c:pt>
                <c:pt idx="9243">
                  <c:v>9.681703502715708</c:v>
                </c:pt>
                <c:pt idx="9244">
                  <c:v>9.68233232894774</c:v>
                </c:pt>
                <c:pt idx="9245">
                  <c:v>9.682960964098318</c:v>
                </c:pt>
                <c:pt idx="9246">
                  <c:v>9.68358940818234</c:v>
                </c:pt>
                <c:pt idx="9247">
                  <c:v>9.684217661214697</c:v>
                </c:pt>
                <c:pt idx="9248">
                  <c:v>9.684845723210298</c:v>
                </c:pt>
                <c:pt idx="9249">
                  <c:v>9.68547359418406</c:v>
                </c:pt>
                <c:pt idx="9250">
                  <c:v>9.68610127415092</c:v>
                </c:pt>
                <c:pt idx="9251">
                  <c:v>9.686728763125808</c:v>
                </c:pt>
                <c:pt idx="9252">
                  <c:v>9.687356061123671</c:v>
                </c:pt>
                <c:pt idx="9253">
                  <c:v>9.687983168159468</c:v>
                </c:pt>
                <c:pt idx="9254">
                  <c:v>9.688610084248179</c:v>
                </c:pt>
                <c:pt idx="9255">
                  <c:v>9.68923680940478</c:v>
                </c:pt>
                <c:pt idx="9256">
                  <c:v>9.68986334364425</c:v>
                </c:pt>
                <c:pt idx="9257">
                  <c:v>9.6904896869816</c:v>
                </c:pt>
                <c:pt idx="9258">
                  <c:v>9.691115839431838</c:v>
                </c:pt>
                <c:pt idx="9259">
                  <c:v>9.69174180100999</c:v>
                </c:pt>
                <c:pt idx="9260">
                  <c:v>9.692367571731077</c:v>
                </c:pt>
                <c:pt idx="9261">
                  <c:v>9.692993151610159</c:v>
                </c:pt>
                <c:pt idx="9262">
                  <c:v>9.69361854066227</c:v>
                </c:pt>
                <c:pt idx="9263">
                  <c:v>9.694243738902479</c:v>
                </c:pt>
                <c:pt idx="9264">
                  <c:v>9.694868746345856</c:v>
                </c:pt>
                <c:pt idx="9265">
                  <c:v>9.69549356300749</c:v>
                </c:pt>
                <c:pt idx="9266">
                  <c:v>9.696118188902467</c:v>
                </c:pt>
                <c:pt idx="9267">
                  <c:v>9.6967426240459</c:v>
                </c:pt>
                <c:pt idx="9268">
                  <c:v>9.697366868452889</c:v>
                </c:pt>
                <c:pt idx="9269">
                  <c:v>9.697990922138567</c:v>
                </c:pt>
                <c:pt idx="9270">
                  <c:v>9.698614785118078</c:v>
                </c:pt>
                <c:pt idx="9271">
                  <c:v>9.69923845740655</c:v>
                </c:pt>
                <c:pt idx="9272">
                  <c:v>9.69986193901914</c:v>
                </c:pt>
                <c:pt idx="9273">
                  <c:v>9.70048522997102</c:v>
                </c:pt>
                <c:pt idx="9274">
                  <c:v>9.701108330277359</c:v>
                </c:pt>
                <c:pt idx="9275">
                  <c:v>9.70173123995335</c:v>
                </c:pt>
                <c:pt idx="9276">
                  <c:v>9.702353959014188</c:v>
                </c:pt>
                <c:pt idx="9277">
                  <c:v>9.702976487475068</c:v>
                </c:pt>
                <c:pt idx="9278">
                  <c:v>9.70359882535122</c:v>
                </c:pt>
                <c:pt idx="9279">
                  <c:v>9.704220972657856</c:v>
                </c:pt>
                <c:pt idx="9280">
                  <c:v>9.70484292941023</c:v>
                </c:pt>
                <c:pt idx="9281">
                  <c:v>9.70546469562358</c:v>
                </c:pt>
                <c:pt idx="9282">
                  <c:v>9.70608627131316</c:v>
                </c:pt>
                <c:pt idx="9283">
                  <c:v>9.70670765649423</c:v>
                </c:pt>
                <c:pt idx="9284">
                  <c:v>9.707328851182089</c:v>
                </c:pt>
                <c:pt idx="9285">
                  <c:v>9.70794985539201</c:v>
                </c:pt>
                <c:pt idx="9286">
                  <c:v>9.708570669139298</c:v>
                </c:pt>
                <c:pt idx="9287">
                  <c:v>9.70919129243925</c:v>
                </c:pt>
                <c:pt idx="9288">
                  <c:v>9.709811725307198</c:v>
                </c:pt>
                <c:pt idx="9289">
                  <c:v>9.710431967758458</c:v>
                </c:pt>
                <c:pt idx="9290">
                  <c:v>9.71105201980838</c:v>
                </c:pt>
                <c:pt idx="9291">
                  <c:v>9.711671881472297</c:v>
                </c:pt>
                <c:pt idx="9292">
                  <c:v>9.71229155276559</c:v>
                </c:pt>
                <c:pt idx="9293">
                  <c:v>9.71291103370361</c:v>
                </c:pt>
                <c:pt idx="9294">
                  <c:v>9.71353032430174</c:v>
                </c:pt>
                <c:pt idx="9295">
                  <c:v>9.714149424575378</c:v>
                </c:pt>
                <c:pt idx="9296">
                  <c:v>9.714768334539908</c:v>
                </c:pt>
                <c:pt idx="9297">
                  <c:v>9.71538705421076</c:v>
                </c:pt>
                <c:pt idx="9298">
                  <c:v>9.71600558360333</c:v>
                </c:pt>
                <c:pt idx="9299">
                  <c:v>9.716623922733058</c:v>
                </c:pt>
                <c:pt idx="9300">
                  <c:v>9.717242071615398</c:v>
                </c:pt>
                <c:pt idx="9301">
                  <c:v>9.717860030265777</c:v>
                </c:pt>
                <c:pt idx="9302">
                  <c:v>9.718477798699668</c:v>
                </c:pt>
                <c:pt idx="9303">
                  <c:v>9.719095376932538</c:v>
                </c:pt>
                <c:pt idx="9304">
                  <c:v>9.719712764979867</c:v>
                </c:pt>
                <c:pt idx="9305">
                  <c:v>9.720329962857157</c:v>
                </c:pt>
                <c:pt idx="9306">
                  <c:v>9.72094697057989</c:v>
                </c:pt>
                <c:pt idx="9307">
                  <c:v>9.721563788163586</c:v>
                </c:pt>
                <c:pt idx="9308">
                  <c:v>9.72218041562376</c:v>
                </c:pt>
                <c:pt idx="9309">
                  <c:v>9.72279685297595</c:v>
                </c:pt>
                <c:pt idx="9310">
                  <c:v>9.723413100235698</c:v>
                </c:pt>
                <c:pt idx="9311">
                  <c:v>9.724029157418547</c:v>
                </c:pt>
                <c:pt idx="9312">
                  <c:v>9.724645024540068</c:v>
                </c:pt>
                <c:pt idx="9313">
                  <c:v>9.725260701615817</c:v>
                </c:pt>
                <c:pt idx="9314">
                  <c:v>9.72587618866139</c:v>
                </c:pt>
                <c:pt idx="9315">
                  <c:v>9.726491485692367</c:v>
                </c:pt>
                <c:pt idx="9316">
                  <c:v>9.72710659272436</c:v>
                </c:pt>
                <c:pt idx="9317">
                  <c:v>9.727721509772968</c:v>
                </c:pt>
                <c:pt idx="9318">
                  <c:v>9.728336236853818</c:v>
                </c:pt>
                <c:pt idx="9319">
                  <c:v>9.728950773982547</c:v>
                </c:pt>
                <c:pt idx="9320">
                  <c:v>9.729565121174788</c:v>
                </c:pt>
                <c:pt idx="9321">
                  <c:v>9.7301792784462</c:v>
                </c:pt>
                <c:pt idx="9322">
                  <c:v>9.730793245812441</c:v>
                </c:pt>
                <c:pt idx="9323">
                  <c:v>9.731407023289178</c:v>
                </c:pt>
                <c:pt idx="9324">
                  <c:v>9.732020610892087</c:v>
                </c:pt>
                <c:pt idx="9325">
                  <c:v>9.73263400863688</c:v>
                </c:pt>
                <c:pt idx="9326">
                  <c:v>9.73324721653924</c:v>
                </c:pt>
                <c:pt idx="9327">
                  <c:v>9.733860234614887</c:v>
                </c:pt>
                <c:pt idx="9328">
                  <c:v>9.734473062879536</c:v>
                </c:pt>
                <c:pt idx="9329">
                  <c:v>9.73508570134893</c:v>
                </c:pt>
                <c:pt idx="9330">
                  <c:v>9.735698150038788</c:v>
                </c:pt>
                <c:pt idx="9331">
                  <c:v>9.736310408964888</c:v>
                </c:pt>
                <c:pt idx="9332">
                  <c:v>9.736922478142968</c:v>
                </c:pt>
                <c:pt idx="9333">
                  <c:v>9.73753435758882</c:v>
                </c:pt>
                <c:pt idx="9334">
                  <c:v>9.73814604731821</c:v>
                </c:pt>
                <c:pt idx="9335">
                  <c:v>9.73875754734693</c:v>
                </c:pt>
                <c:pt idx="9336">
                  <c:v>9.739368857690788</c:v>
                </c:pt>
                <c:pt idx="9337">
                  <c:v>9.739979978365588</c:v>
                </c:pt>
                <c:pt idx="9338">
                  <c:v>9.74059090938716</c:v>
                </c:pt>
                <c:pt idx="9339">
                  <c:v>9.741201650771327</c:v>
                </c:pt>
                <c:pt idx="9340">
                  <c:v>9.741812202533937</c:v>
                </c:pt>
                <c:pt idx="9341">
                  <c:v>9.742422564690829</c:v>
                </c:pt>
                <c:pt idx="9342">
                  <c:v>9.743032737257868</c:v>
                </c:pt>
                <c:pt idx="9343">
                  <c:v>9.743642720250929</c:v>
                </c:pt>
                <c:pt idx="9344">
                  <c:v>9.7442525136859</c:v>
                </c:pt>
                <c:pt idx="9345">
                  <c:v>9.744862117578648</c:v>
                </c:pt>
                <c:pt idx="9346">
                  <c:v>9.745471531945092</c:v>
                </c:pt>
                <c:pt idx="9347">
                  <c:v>9.74608075680114</c:v>
                </c:pt>
                <c:pt idx="9348">
                  <c:v>9.7466897921627</c:v>
                </c:pt>
                <c:pt idx="9349">
                  <c:v>9.747298638045718</c:v>
                </c:pt>
                <c:pt idx="9350">
                  <c:v>9.747907294466128</c:v>
                </c:pt>
                <c:pt idx="9351">
                  <c:v>9.748515761439865</c:v>
                </c:pt>
                <c:pt idx="9352">
                  <c:v>9.74912403898292</c:v>
                </c:pt>
                <c:pt idx="9353">
                  <c:v>9.749732127111228</c:v>
                </c:pt>
                <c:pt idx="9354">
                  <c:v>9.7503400258408</c:v>
                </c:pt>
                <c:pt idx="9355">
                  <c:v>9.7509477351876</c:v>
                </c:pt>
                <c:pt idx="9356">
                  <c:v>9.75155525516763</c:v>
                </c:pt>
                <c:pt idx="9357">
                  <c:v>9.75216258579691</c:v>
                </c:pt>
                <c:pt idx="9358">
                  <c:v>9.752769727091458</c:v>
                </c:pt>
                <c:pt idx="9359">
                  <c:v>9.7533766790673</c:v>
                </c:pt>
                <c:pt idx="9360">
                  <c:v>9.753983441740457</c:v>
                </c:pt>
                <c:pt idx="9361">
                  <c:v>9.75459001512701</c:v>
                </c:pt>
                <c:pt idx="9362">
                  <c:v>9.75519639924299</c:v>
                </c:pt>
                <c:pt idx="9363">
                  <c:v>9.75580259410448</c:v>
                </c:pt>
                <c:pt idx="9364">
                  <c:v>9.75640859972755</c:v>
                </c:pt>
                <c:pt idx="9365">
                  <c:v>9.75701441612829</c:v>
                </c:pt>
                <c:pt idx="9366">
                  <c:v>9.757620043322798</c:v>
                </c:pt>
                <c:pt idx="9367">
                  <c:v>9.758225481327177</c:v>
                </c:pt>
                <c:pt idx="9368">
                  <c:v>9.758830730157548</c:v>
                </c:pt>
                <c:pt idx="9369">
                  <c:v>9.75943578983003</c:v>
                </c:pt>
                <c:pt idx="9370">
                  <c:v>9.760040660360768</c:v>
                </c:pt>
                <c:pt idx="9371">
                  <c:v>9.76064534176591</c:v>
                </c:pt>
                <c:pt idx="9372">
                  <c:v>9.76124983406161</c:v>
                </c:pt>
                <c:pt idx="9373">
                  <c:v>9.76185413726402</c:v>
                </c:pt>
                <c:pt idx="9374">
                  <c:v>9.76245825138934</c:v>
                </c:pt>
                <c:pt idx="9375">
                  <c:v>9.76306217645374</c:v>
                </c:pt>
                <c:pt idx="9376">
                  <c:v>9.76366591247341</c:v>
                </c:pt>
                <c:pt idx="9377">
                  <c:v>9.764269459464558</c:v>
                </c:pt>
                <c:pt idx="9378">
                  <c:v>9.76487281744342</c:v>
                </c:pt>
                <c:pt idx="9379">
                  <c:v>9.765475986426192</c:v>
                </c:pt>
                <c:pt idx="9380">
                  <c:v>9.766078966429118</c:v>
                </c:pt>
                <c:pt idx="9381">
                  <c:v>9.76668175746844</c:v>
                </c:pt>
                <c:pt idx="9382">
                  <c:v>9.76728435956042</c:v>
                </c:pt>
                <c:pt idx="9383">
                  <c:v>9.76788677272131</c:v>
                </c:pt>
                <c:pt idx="9384">
                  <c:v>9.76848899696739</c:v>
                </c:pt>
                <c:pt idx="9385">
                  <c:v>9.76909103231495</c:v>
                </c:pt>
                <c:pt idx="9386">
                  <c:v>9.76969287878026</c:v>
                </c:pt>
                <c:pt idx="9387">
                  <c:v>9.77029453637964</c:v>
                </c:pt>
                <c:pt idx="9388">
                  <c:v>9.7708960051294</c:v>
                </c:pt>
                <c:pt idx="9389">
                  <c:v>9.77149728504586</c:v>
                </c:pt>
                <c:pt idx="9390">
                  <c:v>9.77209837614535</c:v>
                </c:pt>
                <c:pt idx="9391">
                  <c:v>9.7726992784442</c:v>
                </c:pt>
                <c:pt idx="9392">
                  <c:v>9.773299991958778</c:v>
                </c:pt>
                <c:pt idx="9393">
                  <c:v>9.77390051670544</c:v>
                </c:pt>
                <c:pt idx="9394">
                  <c:v>9.774500852700551</c:v>
                </c:pt>
                <c:pt idx="9395">
                  <c:v>9.77510099996049</c:v>
                </c:pt>
                <c:pt idx="9396">
                  <c:v>9.77570095850165</c:v>
                </c:pt>
                <c:pt idx="9397">
                  <c:v>9.776300728340429</c:v>
                </c:pt>
                <c:pt idx="9398">
                  <c:v>9.77690030949324</c:v>
                </c:pt>
                <c:pt idx="9399">
                  <c:v>9.777499701976498</c:v>
                </c:pt>
                <c:pt idx="9400">
                  <c:v>9.778098905806618</c:v>
                </c:pt>
                <c:pt idx="9401">
                  <c:v>9.778697921000058</c:v>
                </c:pt>
                <c:pt idx="9402">
                  <c:v>9.77929674757326</c:v>
                </c:pt>
                <c:pt idx="9403">
                  <c:v>9.77989538554267</c:v>
                </c:pt>
                <c:pt idx="9404">
                  <c:v>9.78049383492477</c:v>
                </c:pt>
                <c:pt idx="9405">
                  <c:v>9.78109209573602</c:v>
                </c:pt>
                <c:pt idx="9406">
                  <c:v>9.781690167992908</c:v>
                </c:pt>
                <c:pt idx="9407">
                  <c:v>9.78228805171195</c:v>
                </c:pt>
                <c:pt idx="9408">
                  <c:v>9.78288574690962</c:v>
                </c:pt>
                <c:pt idx="9409">
                  <c:v>9.78348325360245</c:v>
                </c:pt>
                <c:pt idx="9410">
                  <c:v>9.78408057180697</c:v>
                </c:pt>
                <c:pt idx="9411">
                  <c:v>9.784677701539698</c:v>
                </c:pt>
                <c:pt idx="9412">
                  <c:v>9.785274642817189</c:v>
                </c:pt>
                <c:pt idx="9413">
                  <c:v>9.78587139565599</c:v>
                </c:pt>
                <c:pt idx="9414">
                  <c:v>9.786467960072668</c:v>
                </c:pt>
                <c:pt idx="9415">
                  <c:v>9.78706433608379</c:v>
                </c:pt>
                <c:pt idx="9416">
                  <c:v>9.78766052370594</c:v>
                </c:pt>
                <c:pt idx="9417">
                  <c:v>9.788256522955698</c:v>
                </c:pt>
                <c:pt idx="9418">
                  <c:v>9.78885233384969</c:v>
                </c:pt>
                <c:pt idx="9419">
                  <c:v>9.78944795640451</c:v>
                </c:pt>
                <c:pt idx="9420">
                  <c:v>9.79004339063677</c:v>
                </c:pt>
                <c:pt idx="9421">
                  <c:v>9.790638636563121</c:v>
                </c:pt>
                <c:pt idx="9422">
                  <c:v>9.791233694200178</c:v>
                </c:pt>
                <c:pt idx="9423">
                  <c:v>9.791828563564609</c:v>
                </c:pt>
                <c:pt idx="9424">
                  <c:v>9.79242324467306</c:v>
                </c:pt>
                <c:pt idx="9425">
                  <c:v>9.7930177375422</c:v>
                </c:pt>
                <c:pt idx="9426">
                  <c:v>9.79361204218872</c:v>
                </c:pt>
                <c:pt idx="9427">
                  <c:v>9.79420615862929</c:v>
                </c:pt>
                <c:pt idx="9428">
                  <c:v>9.794800086880608</c:v>
                </c:pt>
                <c:pt idx="9429">
                  <c:v>9.79539382695938</c:v>
                </c:pt>
                <c:pt idx="9430">
                  <c:v>9.79598737888233</c:v>
                </c:pt>
                <c:pt idx="9431">
                  <c:v>9.796580742666178</c:v>
                </c:pt>
                <c:pt idx="9432">
                  <c:v>9.79717391832766</c:v>
                </c:pt>
                <c:pt idx="9433">
                  <c:v>9.797766905883508</c:v>
                </c:pt>
                <c:pt idx="9434">
                  <c:v>9.798359705350496</c:v>
                </c:pt>
                <c:pt idx="9435">
                  <c:v>9.79895231674537</c:v>
                </c:pt>
                <c:pt idx="9436">
                  <c:v>9.7995447400849</c:v>
                </c:pt>
                <c:pt idx="9437">
                  <c:v>9.80013697538587</c:v>
                </c:pt>
                <c:pt idx="9438">
                  <c:v>9.80072902266509</c:v>
                </c:pt>
                <c:pt idx="9439">
                  <c:v>9.801320881939327</c:v>
                </c:pt>
                <c:pt idx="9440">
                  <c:v>9.80191255322542</c:v>
                </c:pt>
                <c:pt idx="9441">
                  <c:v>9.80250403654018</c:v>
                </c:pt>
                <c:pt idx="9442">
                  <c:v>9.80309533190043</c:v>
                </c:pt>
                <c:pt idx="9443">
                  <c:v>9.80368643932301</c:v>
                </c:pt>
                <c:pt idx="9444">
                  <c:v>9.80427735882478</c:v>
                </c:pt>
                <c:pt idx="9445">
                  <c:v>9.804868090422568</c:v>
                </c:pt>
                <c:pt idx="9446">
                  <c:v>9.80545863413328</c:v>
                </c:pt>
                <c:pt idx="9447">
                  <c:v>9.80604898997376</c:v>
                </c:pt>
                <c:pt idx="9448">
                  <c:v>9.8066391579609</c:v>
                </c:pt>
                <c:pt idx="9449">
                  <c:v>9.80722913811161</c:v>
                </c:pt>
                <c:pt idx="9450">
                  <c:v>9.80781893044278</c:v>
                </c:pt>
                <c:pt idx="9451">
                  <c:v>9.80840853497133</c:v>
                </c:pt>
                <c:pt idx="9452">
                  <c:v>9.808997951714177</c:v>
                </c:pt>
                <c:pt idx="9453">
                  <c:v>9.80958718068826</c:v>
                </c:pt>
                <c:pt idx="9454">
                  <c:v>9.810176221910518</c:v>
                </c:pt>
                <c:pt idx="9455">
                  <c:v>9.8107650753979</c:v>
                </c:pt>
                <c:pt idx="9456">
                  <c:v>9.811353741167379</c:v>
                </c:pt>
                <c:pt idx="9457">
                  <c:v>9.81194221923591</c:v>
                </c:pt>
                <c:pt idx="9458">
                  <c:v>9.81253050962047</c:v>
                </c:pt>
                <c:pt idx="9459">
                  <c:v>9.81311861233806</c:v>
                </c:pt>
                <c:pt idx="9460">
                  <c:v>9.81370652740568</c:v>
                </c:pt>
                <c:pt idx="9461">
                  <c:v>9.81429425484033</c:v>
                </c:pt>
                <c:pt idx="9462">
                  <c:v>9.81488179465902</c:v>
                </c:pt>
                <c:pt idx="9463">
                  <c:v>9.81546914687879</c:v>
                </c:pt>
                <c:pt idx="9464">
                  <c:v>9.816056311516673</c:v>
                </c:pt>
                <c:pt idx="9465">
                  <c:v>9.81664328858971</c:v>
                </c:pt>
                <c:pt idx="9466">
                  <c:v>9.81723007811496</c:v>
                </c:pt>
                <c:pt idx="9467">
                  <c:v>9.81781668010947</c:v>
                </c:pt>
                <c:pt idx="9468">
                  <c:v>9.818403094590342</c:v>
                </c:pt>
                <c:pt idx="9469">
                  <c:v>9.81898932157463</c:v>
                </c:pt>
                <c:pt idx="9470">
                  <c:v>9.81957536107945</c:v>
                </c:pt>
                <c:pt idx="9471">
                  <c:v>9.820161213121878</c:v>
                </c:pt>
                <c:pt idx="9472">
                  <c:v>9.82074687771905</c:v>
                </c:pt>
                <c:pt idx="9473">
                  <c:v>9.821332354888072</c:v>
                </c:pt>
                <c:pt idx="9474">
                  <c:v>9.821917644646068</c:v>
                </c:pt>
                <c:pt idx="9475">
                  <c:v>9.82250274701018</c:v>
                </c:pt>
                <c:pt idx="9476">
                  <c:v>9.823087661997568</c:v>
                </c:pt>
                <c:pt idx="9477">
                  <c:v>9.82367238962537</c:v>
                </c:pt>
                <c:pt idx="9478">
                  <c:v>9.82425692991076</c:v>
                </c:pt>
                <c:pt idx="9479">
                  <c:v>9.824841282870918</c:v>
                </c:pt>
                <c:pt idx="9480">
                  <c:v>9.82542544852303</c:v>
                </c:pt>
                <c:pt idx="9481">
                  <c:v>9.82600942688427</c:v>
                </c:pt>
                <c:pt idx="9482">
                  <c:v>9.82659321797186</c:v>
                </c:pt>
                <c:pt idx="9483">
                  <c:v>9.82717682180302</c:v>
                </c:pt>
                <c:pt idx="9484">
                  <c:v>9.82776023839495</c:v>
                </c:pt>
                <c:pt idx="9485">
                  <c:v>9.828343467764888</c:v>
                </c:pt>
                <c:pt idx="9486">
                  <c:v>9.828926509930078</c:v>
                </c:pt>
                <c:pt idx="9487">
                  <c:v>9.82950936490777</c:v>
                </c:pt>
                <c:pt idx="9488">
                  <c:v>9.83009203271522</c:v>
                </c:pt>
                <c:pt idx="9489">
                  <c:v>9.83067451336969</c:v>
                </c:pt>
                <c:pt idx="9490">
                  <c:v>9.83125680688848</c:v>
                </c:pt>
                <c:pt idx="9491">
                  <c:v>9.83183891328885</c:v>
                </c:pt>
                <c:pt idx="9492">
                  <c:v>9.8324208325881</c:v>
                </c:pt>
                <c:pt idx="9493">
                  <c:v>9.83300256480355</c:v>
                </c:pt>
                <c:pt idx="9494">
                  <c:v>9.8335841099525</c:v>
                </c:pt>
                <c:pt idx="9495">
                  <c:v>9.834165468052278</c:v>
                </c:pt>
                <c:pt idx="9496">
                  <c:v>9.83474663912022</c:v>
                </c:pt>
                <c:pt idx="9497">
                  <c:v>9.835327623173658</c:v>
                </c:pt>
                <c:pt idx="9498">
                  <c:v>9.83590842022995</c:v>
                </c:pt>
                <c:pt idx="9499">
                  <c:v>9.83648903030646</c:v>
                </c:pt>
                <c:pt idx="9500">
                  <c:v>9.837069453420548</c:v>
                </c:pt>
                <c:pt idx="9501">
                  <c:v>9.8376496895896</c:v>
                </c:pt>
                <c:pt idx="9502">
                  <c:v>9.838229738830988</c:v>
                </c:pt>
                <c:pt idx="9503">
                  <c:v>9.83880960116214</c:v>
                </c:pt>
                <c:pt idx="9504">
                  <c:v>9.83938927660043</c:v>
                </c:pt>
                <c:pt idx="9505">
                  <c:v>9.83996876516329</c:v>
                </c:pt>
                <c:pt idx="9506">
                  <c:v>9.84054806686813</c:v>
                </c:pt>
                <c:pt idx="9507">
                  <c:v>9.841127181732396</c:v>
                </c:pt>
                <c:pt idx="9508">
                  <c:v>9.84170610977354</c:v>
                </c:pt>
                <c:pt idx="9509">
                  <c:v>9.84228485100899</c:v>
                </c:pt>
                <c:pt idx="9510">
                  <c:v>9.842863405456228</c:v>
                </c:pt>
                <c:pt idx="9511">
                  <c:v>9.84344177313271</c:v>
                </c:pt>
                <c:pt idx="9512">
                  <c:v>9.84401995405591</c:v>
                </c:pt>
                <c:pt idx="9513">
                  <c:v>9.84459794824333</c:v>
                </c:pt>
                <c:pt idx="9514">
                  <c:v>9.845175755712468</c:v>
                </c:pt>
                <c:pt idx="9515">
                  <c:v>9.84575337648082</c:v>
                </c:pt>
                <c:pt idx="9516">
                  <c:v>9.84633081056591</c:v>
                </c:pt>
                <c:pt idx="9517">
                  <c:v>9.84690805798526</c:v>
                </c:pt>
                <c:pt idx="9518">
                  <c:v>9.8474851187564</c:v>
                </c:pt>
                <c:pt idx="9519">
                  <c:v>9.848061992896866</c:v>
                </c:pt>
                <c:pt idx="9520">
                  <c:v>9.84863868042424</c:v>
                </c:pt>
                <c:pt idx="9521">
                  <c:v>9.849215181356048</c:v>
                </c:pt>
                <c:pt idx="9522">
                  <c:v>9.84979149570988</c:v>
                </c:pt>
                <c:pt idx="9523">
                  <c:v>9.85036762350331</c:v>
                </c:pt>
                <c:pt idx="9524">
                  <c:v>9.85094356475393</c:v>
                </c:pt>
                <c:pt idx="9525">
                  <c:v>9.85151931947933</c:v>
                </c:pt>
                <c:pt idx="9526">
                  <c:v>9.85209488769712</c:v>
                </c:pt>
                <c:pt idx="9527">
                  <c:v>9.85267026942492</c:v>
                </c:pt>
                <c:pt idx="9528">
                  <c:v>9.85324546468034</c:v>
                </c:pt>
                <c:pt idx="9529">
                  <c:v>9.85382047348103</c:v>
                </c:pt>
                <c:pt idx="9530">
                  <c:v>9.85439529584463</c:v>
                </c:pt>
                <c:pt idx="9531">
                  <c:v>9.85496993178878</c:v>
                </c:pt>
                <c:pt idx="9532">
                  <c:v>9.85554438133116</c:v>
                </c:pt>
                <c:pt idx="9533">
                  <c:v>9.85611864448942</c:v>
                </c:pt>
                <c:pt idx="9534">
                  <c:v>9.85669272128125</c:v>
                </c:pt>
                <c:pt idx="9535">
                  <c:v>9.85726661172434</c:v>
                </c:pt>
                <c:pt idx="9536">
                  <c:v>9.857840315836373</c:v>
                </c:pt>
                <c:pt idx="9537">
                  <c:v>9.85841383363507</c:v>
                </c:pt>
                <c:pt idx="9538">
                  <c:v>9.85898716513814</c:v>
                </c:pt>
                <c:pt idx="9539">
                  <c:v>9.8595603103633</c:v>
                </c:pt>
                <c:pt idx="9540">
                  <c:v>9.8601332693283</c:v>
                </c:pt>
                <c:pt idx="9541">
                  <c:v>9.86070604205086</c:v>
                </c:pt>
                <c:pt idx="9542">
                  <c:v>9.86127862854875</c:v>
                </c:pt>
                <c:pt idx="9543">
                  <c:v>9.86185102883972</c:v>
                </c:pt>
                <c:pt idx="9544">
                  <c:v>9.86242324294154</c:v>
                </c:pt>
                <c:pt idx="9545">
                  <c:v>9.86299527087199</c:v>
                </c:pt>
                <c:pt idx="9546">
                  <c:v>9.86356711264886</c:v>
                </c:pt>
                <c:pt idx="9547">
                  <c:v>9.86413876828993</c:v>
                </c:pt>
                <c:pt idx="9548">
                  <c:v>9.86471023781303</c:v>
                </c:pt>
                <c:pt idx="9549">
                  <c:v>9.865281521235953</c:v>
                </c:pt>
                <c:pt idx="9550">
                  <c:v>9.86585261857652</c:v>
                </c:pt>
                <c:pt idx="9551">
                  <c:v>9.86642352985258</c:v>
                </c:pt>
                <c:pt idx="9552">
                  <c:v>9.86699425508197</c:v>
                </c:pt>
                <c:pt idx="9553">
                  <c:v>9.86756479428253</c:v>
                </c:pt>
                <c:pt idx="9554">
                  <c:v>9.868135147472118</c:v>
                </c:pt>
                <c:pt idx="9555">
                  <c:v>9.86870531466861</c:v>
                </c:pt>
                <c:pt idx="9556">
                  <c:v>9.86927529588987</c:v>
                </c:pt>
                <c:pt idx="9557">
                  <c:v>9.8698450911538</c:v>
                </c:pt>
                <c:pt idx="9558">
                  <c:v>9.87041470047828</c:v>
                </c:pt>
                <c:pt idx="9559">
                  <c:v>9.87098412388123</c:v>
                </c:pt>
                <c:pt idx="9560">
                  <c:v>9.87155336138054</c:v>
                </c:pt>
                <c:pt idx="9561">
                  <c:v>9.87212241299414</c:v>
                </c:pt>
                <c:pt idx="9562">
                  <c:v>9.87269127873997</c:v>
                </c:pt>
                <c:pt idx="9563">
                  <c:v>9.87325995863596</c:v>
                </c:pt>
                <c:pt idx="9564">
                  <c:v>9.87382845270005</c:v>
                </c:pt>
                <c:pt idx="9565">
                  <c:v>9.87439676095021</c:v>
                </c:pt>
                <c:pt idx="9566">
                  <c:v>9.87496488340439</c:v>
                </c:pt>
                <c:pt idx="9567">
                  <c:v>9.87553282008059</c:v>
                </c:pt>
                <c:pt idx="9568">
                  <c:v>9.87610057099676</c:v>
                </c:pt>
                <c:pt idx="9569">
                  <c:v>9.87666813617092</c:v>
                </c:pt>
                <c:pt idx="9570">
                  <c:v>9.87723551562106</c:v>
                </c:pt>
                <c:pt idx="9571">
                  <c:v>9.87780270936518</c:v>
                </c:pt>
                <c:pt idx="9572">
                  <c:v>9.87836971742131</c:v>
                </c:pt>
                <c:pt idx="9573">
                  <c:v>9.87893653980748</c:v>
                </c:pt>
                <c:pt idx="9574">
                  <c:v>9.87950317654172</c:v>
                </c:pt>
                <c:pt idx="9575">
                  <c:v>9.88006962764208</c:v>
                </c:pt>
                <c:pt idx="9576">
                  <c:v>9.88063589312661</c:v>
                </c:pt>
                <c:pt idx="9577">
                  <c:v>9.881201973013368</c:v>
                </c:pt>
                <c:pt idx="9578">
                  <c:v>9.88176786732044</c:v>
                </c:pt>
                <c:pt idx="9579">
                  <c:v>9.88233357606589</c:v>
                </c:pt>
                <c:pt idx="9580">
                  <c:v>9.88289909926782</c:v>
                </c:pt>
                <c:pt idx="9581">
                  <c:v>9.88346443694432</c:v>
                </c:pt>
                <c:pt idx="9582">
                  <c:v>9.8840295891135</c:v>
                </c:pt>
                <c:pt idx="9583">
                  <c:v>9.88459455579348</c:v>
                </c:pt>
                <c:pt idx="9584">
                  <c:v>9.88515933700237</c:v>
                </c:pt>
                <c:pt idx="9585">
                  <c:v>9.88572393275832</c:v>
                </c:pt>
                <c:pt idx="9586">
                  <c:v>9.88628834307947</c:v>
                </c:pt>
                <c:pt idx="9587">
                  <c:v>9.88685256798396</c:v>
                </c:pt>
                <c:pt idx="9588">
                  <c:v>9.88741660748996</c:v>
                </c:pt>
                <c:pt idx="9589">
                  <c:v>9.88798046161563</c:v>
                </c:pt>
                <c:pt idx="9590">
                  <c:v>9.88854413037915</c:v>
                </c:pt>
                <c:pt idx="9591">
                  <c:v>9.88910761379872</c:v>
                </c:pt>
                <c:pt idx="9592">
                  <c:v>9.88967091189251</c:v>
                </c:pt>
                <c:pt idx="9593">
                  <c:v>9.89023402467874</c:v>
                </c:pt>
                <c:pt idx="9594">
                  <c:v>9.89079695217562</c:v>
                </c:pt>
                <c:pt idx="9595">
                  <c:v>9.89135969440137</c:v>
                </c:pt>
                <c:pt idx="9596">
                  <c:v>9.89192225137422</c:v>
                </c:pt>
                <c:pt idx="9597">
                  <c:v>9.89248462311241</c:v>
                </c:pt>
                <c:pt idx="9598">
                  <c:v>9.89304680963418</c:v>
                </c:pt>
                <c:pt idx="9599">
                  <c:v>9.893608810957802</c:v>
                </c:pt>
                <c:pt idx="9600">
                  <c:v>9.894170627101518</c:v>
                </c:pt>
                <c:pt idx="9601">
                  <c:v>9.89473225808362</c:v>
                </c:pt>
                <c:pt idx="9602">
                  <c:v>9.89529370392238</c:v>
                </c:pt>
                <c:pt idx="9603">
                  <c:v>9.89585496463609</c:v>
                </c:pt>
                <c:pt idx="9604">
                  <c:v>9.89641604024306</c:v>
                </c:pt>
                <c:pt idx="9605">
                  <c:v>9.89697693076159</c:v>
                </c:pt>
                <c:pt idx="9606">
                  <c:v>9.89753763621</c:v>
                </c:pt>
                <c:pt idx="9607">
                  <c:v>9.89809815660661</c:v>
                </c:pt>
                <c:pt idx="9608">
                  <c:v>9.89865849196975</c:v>
                </c:pt>
                <c:pt idx="9609">
                  <c:v>9.899218642317779</c:v>
                </c:pt>
                <c:pt idx="9610">
                  <c:v>9.89977860766905</c:v>
                </c:pt>
                <c:pt idx="9611">
                  <c:v>9.9003383880419</c:v>
                </c:pt>
                <c:pt idx="9612">
                  <c:v>9.90089798345472</c:v>
                </c:pt>
                <c:pt idx="9613">
                  <c:v>9.90145739392588</c:v>
                </c:pt>
                <c:pt idx="9614">
                  <c:v>9.90201661947377</c:v>
                </c:pt>
                <c:pt idx="9615">
                  <c:v>9.902575660116778</c:v>
                </c:pt>
                <c:pt idx="9616">
                  <c:v>9.90313451587331</c:v>
                </c:pt>
                <c:pt idx="9617">
                  <c:v>9.90369318676179</c:v>
                </c:pt>
                <c:pt idx="9618">
                  <c:v>9.904251672800628</c:v>
                </c:pt>
                <c:pt idx="9619">
                  <c:v>9.90480997400825</c:v>
                </c:pt>
                <c:pt idx="9620">
                  <c:v>9.90536809040311</c:v>
                </c:pt>
                <c:pt idx="9621">
                  <c:v>9.90592602200363</c:v>
                </c:pt>
                <c:pt idx="9622">
                  <c:v>9.90648376882829</c:v>
                </c:pt>
                <c:pt idx="9623">
                  <c:v>9.907041330895548</c:v>
                </c:pt>
                <c:pt idx="9624">
                  <c:v>9.907598708223868</c:v>
                </c:pt>
                <c:pt idx="9625">
                  <c:v>9.908155900831748</c:v>
                </c:pt>
                <c:pt idx="9626">
                  <c:v>9.90871290873766</c:v>
                </c:pt>
                <c:pt idx="9627">
                  <c:v>9.90926973196012</c:v>
                </c:pt>
                <c:pt idx="9628">
                  <c:v>9.90982637051762</c:v>
                </c:pt>
                <c:pt idx="9629">
                  <c:v>9.91038282442869</c:v>
                </c:pt>
                <c:pt idx="9630">
                  <c:v>9.91093909371184</c:v>
                </c:pt>
                <c:pt idx="9631">
                  <c:v>9.91149517838561</c:v>
                </c:pt>
                <c:pt idx="9632">
                  <c:v>9.91205107846854</c:v>
                </c:pt>
                <c:pt idx="9633">
                  <c:v>9.91260679397919</c:v>
                </c:pt>
                <c:pt idx="9634">
                  <c:v>9.913162324936108</c:v>
                </c:pt>
                <c:pt idx="9635">
                  <c:v>9.913717671357868</c:v>
                </c:pt>
                <c:pt idx="9636">
                  <c:v>9.91427283326304</c:v>
                </c:pt>
                <c:pt idx="9637">
                  <c:v>9.91482781067022</c:v>
                </c:pt>
                <c:pt idx="9638">
                  <c:v>9.91538260359799</c:v>
                </c:pt>
                <c:pt idx="9639">
                  <c:v>9.91593721206495</c:v>
                </c:pt>
                <c:pt idx="9640">
                  <c:v>9.91649163608972</c:v>
                </c:pt>
                <c:pt idx="9641">
                  <c:v>9.91704587569091</c:v>
                </c:pt>
                <c:pt idx="9642">
                  <c:v>9.91759993088716</c:v>
                </c:pt>
                <c:pt idx="9643">
                  <c:v>9.918153801697098</c:v>
                </c:pt>
                <c:pt idx="9644">
                  <c:v>9.918707488139358</c:v>
                </c:pt>
                <c:pt idx="9645">
                  <c:v>9.91926099023261</c:v>
                </c:pt>
                <c:pt idx="9646">
                  <c:v>9.91981430799552</c:v>
                </c:pt>
                <c:pt idx="9647">
                  <c:v>9.920367441446729</c:v>
                </c:pt>
                <c:pt idx="9648">
                  <c:v>9.920920390604951</c:v>
                </c:pt>
                <c:pt idx="9649">
                  <c:v>9.92147315548885</c:v>
                </c:pt>
                <c:pt idx="9650">
                  <c:v>9.922025736117118</c:v>
                </c:pt>
                <c:pt idx="9651">
                  <c:v>9.92257813250848</c:v>
                </c:pt>
                <c:pt idx="9652">
                  <c:v>9.92313034468163</c:v>
                </c:pt>
                <c:pt idx="9653">
                  <c:v>9.9236823726553</c:v>
                </c:pt>
                <c:pt idx="9654">
                  <c:v>9.92423421644822</c:v>
                </c:pt>
                <c:pt idx="9655">
                  <c:v>9.92478587607912</c:v>
                </c:pt>
                <c:pt idx="9656">
                  <c:v>9.92533735156676</c:v>
                </c:pt>
                <c:pt idx="9657">
                  <c:v>9.92588864292988</c:v>
                </c:pt>
                <c:pt idx="9658">
                  <c:v>9.92643975018725</c:v>
                </c:pt>
                <c:pt idx="9659">
                  <c:v>9.92699067335764</c:v>
                </c:pt>
                <c:pt idx="9660">
                  <c:v>9.927541412459828</c:v>
                </c:pt>
                <c:pt idx="9661">
                  <c:v>9.928091967512618</c:v>
                </c:pt>
                <c:pt idx="9662">
                  <c:v>9.92864233853479</c:v>
                </c:pt>
                <c:pt idx="9663">
                  <c:v>9.92919252554516</c:v>
                </c:pt>
                <c:pt idx="9664">
                  <c:v>9.92974252856253</c:v>
                </c:pt>
                <c:pt idx="9665">
                  <c:v>9.93029234760574</c:v>
                </c:pt>
                <c:pt idx="9666">
                  <c:v>9.930841982693618</c:v>
                </c:pt>
                <c:pt idx="9667">
                  <c:v>9.931391433844988</c:v>
                </c:pt>
                <c:pt idx="9668">
                  <c:v>9.931940701078718</c:v>
                </c:pt>
                <c:pt idx="9669">
                  <c:v>9.93248978441365</c:v>
                </c:pt>
                <c:pt idx="9670">
                  <c:v>9.93303868386866</c:v>
                </c:pt>
                <c:pt idx="9671">
                  <c:v>9.9335873994626</c:v>
                </c:pt>
                <c:pt idx="9672">
                  <c:v>9.934135931214378</c:v>
                </c:pt>
                <c:pt idx="9673">
                  <c:v>9.93468427914287</c:v>
                </c:pt>
                <c:pt idx="9674">
                  <c:v>9.93523244326698</c:v>
                </c:pt>
                <c:pt idx="9675">
                  <c:v>9.93578042360561</c:v>
                </c:pt>
                <c:pt idx="9676">
                  <c:v>9.936328220177678</c:v>
                </c:pt>
                <c:pt idx="9677">
                  <c:v>9.93687583300211</c:v>
                </c:pt>
                <c:pt idx="9678">
                  <c:v>9.937423262097838</c:v>
                </c:pt>
                <c:pt idx="9679">
                  <c:v>9.93797050748379</c:v>
                </c:pt>
                <c:pt idx="9680">
                  <c:v>9.93851756917894</c:v>
                </c:pt>
                <c:pt idx="9681">
                  <c:v>9.93906444720222</c:v>
                </c:pt>
                <c:pt idx="9682">
                  <c:v>9.939611141572598</c:v>
                </c:pt>
                <c:pt idx="9683">
                  <c:v>9.94015765230907</c:v>
                </c:pt>
                <c:pt idx="9684">
                  <c:v>9.940703979430598</c:v>
                </c:pt>
                <c:pt idx="9685">
                  <c:v>9.941250122956177</c:v>
                </c:pt>
                <c:pt idx="9686">
                  <c:v>9.94179608290481</c:v>
                </c:pt>
                <c:pt idx="9687">
                  <c:v>9.9423418592955</c:v>
                </c:pt>
                <c:pt idx="9688">
                  <c:v>9.94288745214727</c:v>
                </c:pt>
                <c:pt idx="9689">
                  <c:v>9.94343286147913</c:v>
                </c:pt>
                <c:pt idx="9690">
                  <c:v>9.943978087310116</c:v>
                </c:pt>
                <c:pt idx="9691">
                  <c:v>9.944523129659288</c:v>
                </c:pt>
                <c:pt idx="9692">
                  <c:v>9.94506798854568</c:v>
                </c:pt>
                <c:pt idx="9693">
                  <c:v>9.94561266398834</c:v>
                </c:pt>
                <c:pt idx="9694">
                  <c:v>9.94615715600635</c:v>
                </c:pt>
                <c:pt idx="9695">
                  <c:v>9.946701464618778</c:v>
                </c:pt>
                <c:pt idx="9696">
                  <c:v>9.947245589844701</c:v>
                </c:pt>
                <c:pt idx="9697">
                  <c:v>9.94778953170322</c:v>
                </c:pt>
                <c:pt idx="9698">
                  <c:v>9.948333290213418</c:v>
                </c:pt>
                <c:pt idx="9699">
                  <c:v>9.948876865394418</c:v>
                </c:pt>
                <c:pt idx="9700">
                  <c:v>9.94942025726534</c:v>
                </c:pt>
                <c:pt idx="9701">
                  <c:v>9.949963465845277</c:v>
                </c:pt>
                <c:pt idx="9702">
                  <c:v>9.9505064911534</c:v>
                </c:pt>
                <c:pt idx="9703">
                  <c:v>9.951049333208823</c:v>
                </c:pt>
                <c:pt idx="9704">
                  <c:v>9.951591992030701</c:v>
                </c:pt>
                <c:pt idx="9705">
                  <c:v>9.95213446763819</c:v>
                </c:pt>
                <c:pt idx="9706">
                  <c:v>9.95267676005046</c:v>
                </c:pt>
                <c:pt idx="9707">
                  <c:v>9.95321886928668</c:v>
                </c:pt>
                <c:pt idx="9708">
                  <c:v>9.95376079536603</c:v>
                </c:pt>
                <c:pt idx="9709">
                  <c:v>9.9543025383077</c:v>
                </c:pt>
                <c:pt idx="9710">
                  <c:v>9.9548440981309</c:v>
                </c:pt>
                <c:pt idx="9711">
                  <c:v>9.95538547485482</c:v>
                </c:pt>
                <c:pt idx="9712">
                  <c:v>9.95592666849869</c:v>
                </c:pt>
                <c:pt idx="9713">
                  <c:v>9.95646767908171</c:v>
                </c:pt>
                <c:pt idx="9714">
                  <c:v>9.95700850662314</c:v>
                </c:pt>
                <c:pt idx="9715">
                  <c:v>9.95754915114219</c:v>
                </c:pt>
                <c:pt idx="9716">
                  <c:v>9.95808961265813</c:v>
                </c:pt>
                <c:pt idx="9717">
                  <c:v>9.9586298911902</c:v>
                </c:pt>
                <c:pt idx="9718">
                  <c:v>9.95916998675768</c:v>
                </c:pt>
                <c:pt idx="9719">
                  <c:v>9.95970989937983</c:v>
                </c:pt>
                <c:pt idx="9720">
                  <c:v>9.96024962907593</c:v>
                </c:pt>
                <c:pt idx="9721">
                  <c:v>9.96078917586528</c:v>
                </c:pt>
                <c:pt idx="9722">
                  <c:v>9.96132853976716</c:v>
                </c:pt>
                <c:pt idx="9723">
                  <c:v>9.961867720800878</c:v>
                </c:pt>
                <c:pt idx="9724">
                  <c:v>9.96240671898577</c:v>
                </c:pt>
                <c:pt idx="9725">
                  <c:v>9.96294553434112</c:v>
                </c:pt>
                <c:pt idx="9726">
                  <c:v>9.96348416688629</c:v>
                </c:pt>
                <c:pt idx="9727">
                  <c:v>9.9640226166406</c:v>
                </c:pt>
                <c:pt idx="9728">
                  <c:v>9.9645608836234</c:v>
                </c:pt>
                <c:pt idx="9729">
                  <c:v>9.96509896785404</c:v>
                </c:pt>
                <c:pt idx="9730">
                  <c:v>9.96563686935189</c:v>
                </c:pt>
                <c:pt idx="9731">
                  <c:v>9.96617458813631</c:v>
                </c:pt>
                <c:pt idx="9732">
                  <c:v>9.96671212422669</c:v>
                </c:pt>
                <c:pt idx="9733">
                  <c:v>9.96724947764241</c:v>
                </c:pt>
                <c:pt idx="9734">
                  <c:v>9.96778664840286</c:v>
                </c:pt>
                <c:pt idx="9735">
                  <c:v>9.96832363652745</c:v>
                </c:pt>
                <c:pt idx="9736">
                  <c:v>9.968860442035586</c:v>
                </c:pt>
                <c:pt idx="9737">
                  <c:v>9.96939706494669</c:v>
                </c:pt>
                <c:pt idx="9738">
                  <c:v>9.96993350528019</c:v>
                </c:pt>
                <c:pt idx="9739">
                  <c:v>9.970469763055518</c:v>
                </c:pt>
                <c:pt idx="9740">
                  <c:v>9.97100583829212</c:v>
                </c:pt>
                <c:pt idx="9741">
                  <c:v>9.97154173100944</c:v>
                </c:pt>
                <c:pt idx="9742">
                  <c:v>9.97207744122695</c:v>
                </c:pt>
                <c:pt idx="9743">
                  <c:v>9.97261296896411</c:v>
                </c:pt>
                <c:pt idx="9744">
                  <c:v>9.9731483142404</c:v>
                </c:pt>
                <c:pt idx="9745">
                  <c:v>9.9736834770753</c:v>
                </c:pt>
                <c:pt idx="9746">
                  <c:v>9.97421845748829</c:v>
                </c:pt>
                <c:pt idx="9747">
                  <c:v>9.9747532554989</c:v>
                </c:pt>
                <c:pt idx="9748">
                  <c:v>9.97528787112661</c:v>
                </c:pt>
                <c:pt idx="9749">
                  <c:v>9.97582230439095</c:v>
                </c:pt>
                <c:pt idx="9750">
                  <c:v>9.97635655531143</c:v>
                </c:pt>
                <c:pt idx="9751">
                  <c:v>9.97689062390761</c:v>
                </c:pt>
                <c:pt idx="9752">
                  <c:v>9.977424510199</c:v>
                </c:pt>
                <c:pt idx="9753">
                  <c:v>9.97795821420517</c:v>
                </c:pt>
                <c:pt idx="9754">
                  <c:v>9.97849173594566</c:v>
                </c:pt>
                <c:pt idx="9755">
                  <c:v>9.97902507544004</c:v>
                </c:pt>
                <c:pt idx="9756">
                  <c:v>9.97955823270789</c:v>
                </c:pt>
                <c:pt idx="9757">
                  <c:v>9.98009120776879</c:v>
                </c:pt>
                <c:pt idx="9758">
                  <c:v>9.98062400064232</c:v>
                </c:pt>
                <c:pt idx="9759">
                  <c:v>9.98115661134808</c:v>
                </c:pt>
                <c:pt idx="9760">
                  <c:v>9.98168903990567</c:v>
                </c:pt>
                <c:pt idx="9761">
                  <c:v>9.982221286334708</c:v>
                </c:pt>
                <c:pt idx="9762">
                  <c:v>9.98275335065482</c:v>
                </c:pt>
                <c:pt idx="9763">
                  <c:v>9.98328523288562</c:v>
                </c:pt>
                <c:pt idx="9764">
                  <c:v>9.98381693304676</c:v>
                </c:pt>
                <c:pt idx="9765">
                  <c:v>9.984348451157876</c:v>
                </c:pt>
                <c:pt idx="9766">
                  <c:v>9.984879787238618</c:v>
                </c:pt>
                <c:pt idx="9767">
                  <c:v>9.98541094130866</c:v>
                </c:pt>
                <c:pt idx="9768">
                  <c:v>9.98594191338766</c:v>
                </c:pt>
                <c:pt idx="9769">
                  <c:v>9.98647270349529</c:v>
                </c:pt>
                <c:pt idx="9770">
                  <c:v>9.98700331165125</c:v>
                </c:pt>
                <c:pt idx="9771">
                  <c:v>9.98753373787522</c:v>
                </c:pt>
                <c:pt idx="9772">
                  <c:v>9.988063982186897</c:v>
                </c:pt>
                <c:pt idx="9773">
                  <c:v>9.988594044606</c:v>
                </c:pt>
                <c:pt idx="9774">
                  <c:v>9.98912392515224</c:v>
                </c:pt>
                <c:pt idx="9775">
                  <c:v>9.98965362384535</c:v>
                </c:pt>
                <c:pt idx="9776">
                  <c:v>9.99018314070505</c:v>
                </c:pt>
                <c:pt idx="9777">
                  <c:v>9.99071247575109</c:v>
                </c:pt>
                <c:pt idx="9778">
                  <c:v>9.99124162900321</c:v>
                </c:pt>
                <c:pt idx="9779">
                  <c:v>9.991770600481168</c:v>
                </c:pt>
                <c:pt idx="9780">
                  <c:v>9.99229939020474</c:v>
                </c:pt>
                <c:pt idx="9781">
                  <c:v>9.99282799819369</c:v>
                </c:pt>
                <c:pt idx="9782">
                  <c:v>9.99335642446779</c:v>
                </c:pt>
                <c:pt idx="9783">
                  <c:v>9.99388466904683</c:v>
                </c:pt>
                <c:pt idx="9784">
                  <c:v>9.99441273195062</c:v>
                </c:pt>
                <c:pt idx="9785">
                  <c:v>9.99494061319894</c:v>
                </c:pt>
                <c:pt idx="9786">
                  <c:v>9.99546831281163</c:v>
                </c:pt>
                <c:pt idx="9787">
                  <c:v>9.99599583080849</c:v>
                </c:pt>
                <c:pt idx="9788">
                  <c:v>9.99652316720936</c:v>
                </c:pt>
                <c:pt idx="9789">
                  <c:v>9.997050322034058</c:v>
                </c:pt>
                <c:pt idx="9790">
                  <c:v>9.99757729530244</c:v>
                </c:pt>
                <c:pt idx="9791">
                  <c:v>9.998104087034358</c:v>
                </c:pt>
                <c:pt idx="9792">
                  <c:v>9.998630697249673</c:v>
                </c:pt>
                <c:pt idx="9793">
                  <c:v>9.99915712596823</c:v>
                </c:pt>
                <c:pt idx="9794">
                  <c:v>9.99968337320993</c:v>
                </c:pt>
                <c:pt idx="9795">
                  <c:v>10.0002094389946</c:v>
                </c:pt>
                <c:pt idx="9796">
                  <c:v>10.0007353233422</c:v>
                </c:pt>
                <c:pt idx="9797">
                  <c:v>10.0012610262727</c:v>
                </c:pt>
                <c:pt idx="9798">
                  <c:v>10.0017865478058</c:v>
                </c:pt>
                <c:pt idx="9799">
                  <c:v>10.0023118879616</c:v>
                </c:pt>
                <c:pt idx="9800">
                  <c:v>10.0028370467599</c:v>
                </c:pt>
                <c:pt idx="9801">
                  <c:v>10.0033620242207</c:v>
                </c:pt>
                <c:pt idx="9802">
                  <c:v>10.0038868203639</c:v>
                </c:pt>
                <c:pt idx="9803">
                  <c:v>10.0044114352094</c:v>
                </c:pt>
                <c:pt idx="9804">
                  <c:v>10.0049358687773</c:v>
                </c:pt>
                <c:pt idx="9805">
                  <c:v>10.0054601210875</c:v>
                </c:pt>
                <c:pt idx="9806">
                  <c:v>10.0059841921598</c:v>
                </c:pt>
                <c:pt idx="9807">
                  <c:v>10.0065080820145</c:v>
                </c:pt>
                <c:pt idx="9808">
                  <c:v>10.0070317906713</c:v>
                </c:pt>
                <c:pt idx="9809">
                  <c:v>10.0075553181503</c:v>
                </c:pt>
                <c:pt idx="9810">
                  <c:v>10.0080786644715</c:v>
                </c:pt>
                <c:pt idx="9811">
                  <c:v>10.0086018296549</c:v>
                </c:pt>
                <c:pt idx="9812">
                  <c:v>10.0091248137206</c:v>
                </c:pt>
                <c:pt idx="9813">
                  <c:v>10.0096476166885</c:v>
                </c:pt>
                <c:pt idx="9814">
                  <c:v>10.0101702385786</c:v>
                </c:pt>
                <c:pt idx="9815">
                  <c:v>10.0106926794111</c:v>
                </c:pt>
                <c:pt idx="9816">
                  <c:v>10.011214939206</c:v>
                </c:pt>
                <c:pt idx="9817">
                  <c:v>10.0117370179832</c:v>
                </c:pt>
                <c:pt idx="9818">
                  <c:v>10.012258915763</c:v>
                </c:pt>
                <c:pt idx="9819">
                  <c:v>10.0127806325653</c:v>
                </c:pt>
                <c:pt idx="9820">
                  <c:v>10.0133021684102</c:v>
                </c:pt>
                <c:pt idx="9821">
                  <c:v>10.0138235233178</c:v>
                </c:pt>
                <c:pt idx="9822">
                  <c:v>10.0143446973083</c:v>
                </c:pt>
                <c:pt idx="9823">
                  <c:v>10.0148656904016</c:v>
                </c:pt>
                <c:pt idx="9824">
                  <c:v>10.015386502618</c:v>
                </c:pt>
                <c:pt idx="9825">
                  <c:v>10.0159071339775</c:v>
                </c:pt>
                <c:pt idx="9826">
                  <c:v>10.0164275845003</c:v>
                </c:pt>
                <c:pt idx="9827">
                  <c:v>10.0169478542064</c:v>
                </c:pt>
                <c:pt idx="9828">
                  <c:v>10.0174679431161</c:v>
                </c:pt>
                <c:pt idx="9829">
                  <c:v>10.0179878512495</c:v>
                </c:pt>
                <c:pt idx="9830">
                  <c:v>10.0185075786267</c:v>
                </c:pt>
                <c:pt idx="9831">
                  <c:v>10.0190271252679</c:v>
                </c:pt>
                <c:pt idx="9832">
                  <c:v>10.0195464911933</c:v>
                </c:pt>
                <c:pt idx="9833">
                  <c:v>10.020065676423</c:v>
                </c:pt>
                <c:pt idx="9834">
                  <c:v>10.0205846809772</c:v>
                </c:pt>
                <c:pt idx="9835">
                  <c:v>10.0211035048762</c:v>
                </c:pt>
                <c:pt idx="9836">
                  <c:v>10.0216221481401</c:v>
                </c:pt>
                <c:pt idx="9837">
                  <c:v>10.0221406107892</c:v>
                </c:pt>
                <c:pt idx="9838">
                  <c:v>10.0226588928436</c:v>
                </c:pt>
                <c:pt idx="9839">
                  <c:v>10.0231769943236</c:v>
                </c:pt>
                <c:pt idx="9840">
                  <c:v>10.0236949152494</c:v>
                </c:pt>
                <c:pt idx="9841">
                  <c:v>10.0242126556412</c:v>
                </c:pt>
                <c:pt idx="9842">
                  <c:v>10.0247302155194</c:v>
                </c:pt>
                <c:pt idx="9843">
                  <c:v>10.0252475949041</c:v>
                </c:pt>
                <c:pt idx="9844">
                  <c:v>10.0257647938156</c:v>
                </c:pt>
                <c:pt idx="9845">
                  <c:v>10.0262818122743</c:v>
                </c:pt>
                <c:pt idx="9846">
                  <c:v>10.0267986503003</c:v>
                </c:pt>
                <c:pt idx="9847">
                  <c:v>10.0273153079139</c:v>
                </c:pt>
                <c:pt idx="9848">
                  <c:v>10.0278317851355</c:v>
                </c:pt>
                <c:pt idx="9849">
                  <c:v>10.0283480819854</c:v>
                </c:pt>
                <c:pt idx="9850">
                  <c:v>10.0288641984838</c:v>
                </c:pt>
                <c:pt idx="9851">
                  <c:v>10.029380134651</c:v>
                </c:pt>
                <c:pt idx="9852">
                  <c:v>10.0298958905075</c:v>
                </c:pt>
                <c:pt idx="9853">
                  <c:v>10.0304114660735</c:v>
                </c:pt>
                <c:pt idx="9854">
                  <c:v>10.0309268613694</c:v>
                </c:pt>
                <c:pt idx="9855">
                  <c:v>10.0314420764155</c:v>
                </c:pt>
                <c:pt idx="9856">
                  <c:v>10.0319571112322</c:v>
                </c:pt>
                <c:pt idx="9857">
                  <c:v>10.0324719658398</c:v>
                </c:pt>
                <c:pt idx="9858">
                  <c:v>10.0329866402587</c:v>
                </c:pt>
                <c:pt idx="9859">
                  <c:v>10.0335011345093</c:v>
                </c:pt>
                <c:pt idx="9860">
                  <c:v>10.034015448612</c:v>
                </c:pt>
                <c:pt idx="9861">
                  <c:v>10.0345295825871</c:v>
                </c:pt>
                <c:pt idx="9862">
                  <c:v>10.0350435364551</c:v>
                </c:pt>
                <c:pt idx="9863">
                  <c:v>10.0355573102363</c:v>
                </c:pt>
                <c:pt idx="9864">
                  <c:v>10.0360709039513</c:v>
                </c:pt>
                <c:pt idx="9865">
                  <c:v>10.0365843176203</c:v>
                </c:pt>
                <c:pt idx="9866">
                  <c:v>10.0370975512639</c:v>
                </c:pt>
                <c:pt idx="9867">
                  <c:v>10.0376106049025</c:v>
                </c:pt>
                <c:pt idx="9868">
                  <c:v>10.0381234785564</c:v>
                </c:pt>
                <c:pt idx="9869">
                  <c:v>10.0386361722463</c:v>
                </c:pt>
                <c:pt idx="9870">
                  <c:v>10.0391486859925</c:v>
                </c:pt>
                <c:pt idx="9871">
                  <c:v>10.0396610198155</c:v>
                </c:pt>
                <c:pt idx="9872">
                  <c:v>10.0401731737358</c:v>
                </c:pt>
                <c:pt idx="9873">
                  <c:v>10.0406851477738</c:v>
                </c:pt>
                <c:pt idx="9874">
                  <c:v>10.0411969419501</c:v>
                </c:pt>
                <c:pt idx="9875">
                  <c:v>10.0417085562851</c:v>
                </c:pt>
                <c:pt idx="9876">
                  <c:v>10.0422199907994</c:v>
                </c:pt>
                <c:pt idx="9877">
                  <c:v>10.0427312455135</c:v>
                </c:pt>
                <c:pt idx="9878">
                  <c:v>10.0432423204478</c:v>
                </c:pt>
                <c:pt idx="9879">
                  <c:v>10.043753215623</c:v>
                </c:pt>
                <c:pt idx="9880">
                  <c:v>10.0442639310596</c:v>
                </c:pt>
                <c:pt idx="9881">
                  <c:v>10.044774466778</c:v>
                </c:pt>
                <c:pt idx="9882">
                  <c:v>10.0452848227989</c:v>
                </c:pt>
                <c:pt idx="9883">
                  <c:v>10.0457949991428</c:v>
                </c:pt>
                <c:pt idx="9884">
                  <c:v>10.0463049958303</c:v>
                </c:pt>
                <c:pt idx="9885">
                  <c:v>10.0468148128819</c:v>
                </c:pt>
                <c:pt idx="9886">
                  <c:v>10.0473244503183</c:v>
                </c:pt>
                <c:pt idx="9887">
                  <c:v>10.04783390816</c:v>
                </c:pt>
                <c:pt idx="9888">
                  <c:v>10.0483431864276</c:v>
                </c:pt>
                <c:pt idx="9889">
                  <c:v>10.0488522851417</c:v>
                </c:pt>
                <c:pt idx="9890">
                  <c:v>10.0493612043229</c:v>
                </c:pt>
                <c:pt idx="9891">
                  <c:v>10.0498699439919</c:v>
                </c:pt>
                <c:pt idx="9892">
                  <c:v>10.0503785041693</c:v>
                </c:pt>
                <c:pt idx="9893">
                  <c:v>10.0508868848756</c:v>
                </c:pt>
                <c:pt idx="9894">
                  <c:v>10.0513950861317</c:v>
                </c:pt>
                <c:pt idx="9895">
                  <c:v>10.051903107958</c:v>
                </c:pt>
                <c:pt idx="9896">
                  <c:v>10.0524109503752</c:v>
                </c:pt>
                <c:pt idx="9897">
                  <c:v>10.0529186134041</c:v>
                </c:pt>
                <c:pt idx="9898">
                  <c:v>10.0534260970653</c:v>
                </c:pt>
                <c:pt idx="9899">
                  <c:v>10.0539334013794</c:v>
                </c:pt>
                <c:pt idx="9900">
                  <c:v>10.0544405263672</c:v>
                </c:pt>
                <c:pt idx="9901">
                  <c:v>10.0549474720493</c:v>
                </c:pt>
                <c:pt idx="9902">
                  <c:v>10.0554542384464</c:v>
                </c:pt>
                <c:pt idx="9903">
                  <c:v>10.0559608255793</c:v>
                </c:pt>
                <c:pt idx="9904">
                  <c:v>10.0564672334687</c:v>
                </c:pt>
                <c:pt idx="9905">
                  <c:v>10.0569734621353</c:v>
                </c:pt>
                <c:pt idx="9906">
                  <c:v>10.0574795115997</c:v>
                </c:pt>
                <c:pt idx="9907">
                  <c:v>10.0579853818828</c:v>
                </c:pt>
                <c:pt idx="9908">
                  <c:v>10.0584910730054</c:v>
                </c:pt>
                <c:pt idx="9909">
                  <c:v>10.058996584988</c:v>
                </c:pt>
                <c:pt idx="9910">
                  <c:v>10.0595019178516</c:v>
                </c:pt>
                <c:pt idx="9911">
                  <c:v>10.0600070716168</c:v>
                </c:pt>
                <c:pt idx="9912">
                  <c:v>10.0605120463045</c:v>
                </c:pt>
                <c:pt idx="9913">
                  <c:v>10.0610168419355</c:v>
                </c:pt>
                <c:pt idx="9914">
                  <c:v>10.0615214585304</c:v>
                </c:pt>
                <c:pt idx="9915">
                  <c:v>10.0620258961102</c:v>
                </c:pt>
                <c:pt idx="9916">
                  <c:v>10.0625301546955</c:v>
                </c:pt>
                <c:pt idx="9917">
                  <c:v>10.06303423430731</c:v>
                </c:pt>
                <c:pt idx="9918">
                  <c:v>10.0635381349664</c:v>
                </c:pt>
                <c:pt idx="9919">
                  <c:v>10.0640418566935</c:v>
                </c:pt>
                <c:pt idx="9920">
                  <c:v>10.0645453995095</c:v>
                </c:pt>
                <c:pt idx="9921">
                  <c:v>10.0650487634353</c:v>
                </c:pt>
                <c:pt idx="9922">
                  <c:v>10.0655519484917</c:v>
                </c:pt>
                <c:pt idx="9923">
                  <c:v>10.0660549546995</c:v>
                </c:pt>
                <c:pt idx="9924">
                  <c:v>10.0665577820796</c:v>
                </c:pt>
                <c:pt idx="9925">
                  <c:v>10.0670604306529</c:v>
                </c:pt>
                <c:pt idx="9926">
                  <c:v>10.0675629004403</c:v>
                </c:pt>
                <c:pt idx="9927">
                  <c:v>10.0680651914626</c:v>
                </c:pt>
                <c:pt idx="9928">
                  <c:v>10.0685673037407</c:v>
                </c:pt>
                <c:pt idx="9929">
                  <c:v>10.0690692372956</c:v>
                </c:pt>
                <c:pt idx="9930">
                  <c:v>10.0695709921481</c:v>
                </c:pt>
                <c:pt idx="9931">
                  <c:v>10.0700725683191</c:v>
                </c:pt>
                <c:pt idx="9932">
                  <c:v>10.0705739658296</c:v>
                </c:pt>
                <c:pt idx="9933">
                  <c:v>10.0710751847006</c:v>
                </c:pt>
                <c:pt idx="9934">
                  <c:v>10.0715762249528</c:v>
                </c:pt>
                <c:pt idx="9935">
                  <c:v>10.0720770866073</c:v>
                </c:pt>
                <c:pt idx="9936">
                  <c:v>10.0725777696851</c:v>
                </c:pt>
                <c:pt idx="9937">
                  <c:v>10.073078274207</c:v>
                </c:pt>
                <c:pt idx="9938">
                  <c:v>10.0735786001941</c:v>
                </c:pt>
                <c:pt idx="9939">
                  <c:v>10.0740787476673</c:v>
                </c:pt>
                <c:pt idx="9940">
                  <c:v>10.0745787166476</c:v>
                </c:pt>
                <c:pt idx="9941">
                  <c:v>10.0750785071559</c:v>
                </c:pt>
                <c:pt idx="9942">
                  <c:v>10.0755781192134</c:v>
                </c:pt>
                <c:pt idx="9943">
                  <c:v>10.0760775528409</c:v>
                </c:pt>
                <c:pt idx="9944">
                  <c:v>10.0765768080595</c:v>
                </c:pt>
                <c:pt idx="9945">
                  <c:v>10.0770758848902</c:v>
                </c:pt>
                <c:pt idx="9946">
                  <c:v>10.077574783354</c:v>
                </c:pt>
                <c:pt idx="9947">
                  <c:v>10.078073503472</c:v>
                </c:pt>
                <c:pt idx="9948">
                  <c:v>10.0785720452652</c:v>
                </c:pt>
                <c:pt idx="9949">
                  <c:v>10.0790704087546</c:v>
                </c:pt>
                <c:pt idx="9950">
                  <c:v>10.0795685939612</c:v>
                </c:pt>
                <c:pt idx="9951">
                  <c:v>10.0800666009063</c:v>
                </c:pt>
                <c:pt idx="9952">
                  <c:v>10.0805644296107</c:v>
                </c:pt>
                <c:pt idx="9953">
                  <c:v>10.0810620800956</c:v>
                </c:pt>
                <c:pt idx="9954">
                  <c:v>10.081559552382</c:v>
                </c:pt>
                <c:pt idx="9955">
                  <c:v>10.0820568464911</c:v>
                </c:pt>
                <c:pt idx="9956">
                  <c:v>10.0825539624439</c:v>
                </c:pt>
                <c:pt idx="9957">
                  <c:v>10.0830509002616</c:v>
                </c:pt>
                <c:pt idx="9958">
                  <c:v>10.0835476599652</c:v>
                </c:pt>
                <c:pt idx="9959">
                  <c:v>10.0840442415759</c:v>
                </c:pt>
                <c:pt idx="9960">
                  <c:v>10.0845406451148</c:v>
                </c:pt>
                <c:pt idx="9961">
                  <c:v>10.085036870603</c:v>
                </c:pt>
                <c:pt idx="9962">
                  <c:v>10.08553291806161</c:v>
                </c:pt>
                <c:pt idx="9963">
                  <c:v>10.0860287875119</c:v>
                </c:pt>
                <c:pt idx="9964">
                  <c:v>10.0865244789749</c:v>
                </c:pt>
                <c:pt idx="9965">
                  <c:v>10.0870199924718</c:v>
                </c:pt>
                <c:pt idx="9966">
                  <c:v>10.0875153280237</c:v>
                </c:pt>
                <c:pt idx="9967">
                  <c:v>10.088010485652</c:v>
                </c:pt>
                <c:pt idx="9968">
                  <c:v>10.0885054653776</c:v>
                </c:pt>
                <c:pt idx="9969">
                  <c:v>10.0890002672219</c:v>
                </c:pt>
                <c:pt idx="9970">
                  <c:v>10.0894948912059</c:v>
                </c:pt>
                <c:pt idx="9971">
                  <c:v>10.089989337351</c:v>
                </c:pt>
                <c:pt idx="9972">
                  <c:v>10.0904836056783</c:v>
                </c:pt>
                <c:pt idx="9973">
                  <c:v>10.090977696209</c:v>
                </c:pt>
                <c:pt idx="9974">
                  <c:v>10.0914716089644</c:v>
                </c:pt>
                <c:pt idx="9975">
                  <c:v>10.0919653439657</c:v>
                </c:pt>
                <c:pt idx="9976">
                  <c:v>10.0924589012341</c:v>
                </c:pt>
                <c:pt idx="9977">
                  <c:v>10.0929522807909</c:v>
                </c:pt>
                <c:pt idx="9978">
                  <c:v>10.0934454826573</c:v>
                </c:pt>
                <c:pt idx="9979">
                  <c:v>10.0939385068545</c:v>
                </c:pt>
                <c:pt idx="9980">
                  <c:v>10.0944313534039</c:v>
                </c:pt>
                <c:pt idx="9981">
                  <c:v>10.0949240223268</c:v>
                </c:pt>
                <c:pt idx="9982">
                  <c:v>10.09541651364431</c:v>
                </c:pt>
                <c:pt idx="9983">
                  <c:v>10.0959088273778</c:v>
                </c:pt>
                <c:pt idx="9984">
                  <c:v>10.0964009635486</c:v>
                </c:pt>
                <c:pt idx="9985">
                  <c:v>10.0968929221779</c:v>
                </c:pt>
                <c:pt idx="9986">
                  <c:v>10.0973847032872</c:v>
                </c:pt>
                <c:pt idx="9987">
                  <c:v>10.0978763068976</c:v>
                </c:pt>
                <c:pt idx="9988">
                  <c:v>10.0983677330306</c:v>
                </c:pt>
                <c:pt idx="9989">
                  <c:v>10.0988589817074</c:v>
                </c:pt>
                <c:pt idx="9990">
                  <c:v>10.0993500529494</c:v>
                </c:pt>
                <c:pt idx="9991">
                  <c:v>10.0998409467779</c:v>
                </c:pt>
                <c:pt idx="9992">
                  <c:v>10.1003316632143</c:v>
                </c:pt>
                <c:pt idx="9993">
                  <c:v>10.1008222022799</c:v>
                </c:pt>
                <c:pt idx="9994">
                  <c:v>10.1013125639961</c:v>
                </c:pt>
                <c:pt idx="9995">
                  <c:v>10.1018027483844</c:v>
                </c:pt>
                <c:pt idx="9996">
                  <c:v>10.1022927554659</c:v>
                </c:pt>
                <c:pt idx="9997">
                  <c:v>10.1027825852622</c:v>
                </c:pt>
                <c:pt idx="9998">
                  <c:v>10.1032722377946</c:v>
                </c:pt>
                <c:pt idx="9999">
                  <c:v>10.1037617130846</c:v>
                </c:pt>
                <c:pt idx="10000">
                  <c:v>10.1042510111534</c:v>
                </c:pt>
                <c:pt idx="10001">
                  <c:v>10.1047401320227</c:v>
                </c:pt>
                <c:pt idx="10002">
                  <c:v>10.1052290757136</c:v>
                </c:pt>
                <c:pt idx="10003">
                  <c:v>10.1057178422478</c:v>
                </c:pt>
                <c:pt idx="10004">
                  <c:v>10.1062064316466</c:v>
                </c:pt>
                <c:pt idx="10005">
                  <c:v>10.1066948439315</c:v>
                </c:pt>
                <c:pt idx="10006">
                  <c:v>10.1071830791239</c:v>
                </c:pt>
                <c:pt idx="10007">
                  <c:v>10.1076711372452</c:v>
                </c:pt>
                <c:pt idx="10008">
                  <c:v>10.108159018317</c:v>
                </c:pt>
                <c:pt idx="10009">
                  <c:v>10.1086467223607</c:v>
                </c:pt>
                <c:pt idx="10010">
                  <c:v>10.1091342493978</c:v>
                </c:pt>
                <c:pt idx="10011">
                  <c:v>10.1096215994498</c:v>
                </c:pt>
                <c:pt idx="10012">
                  <c:v>10.110108772538</c:v>
                </c:pt>
                <c:pt idx="10013">
                  <c:v>10.1105957686842</c:v>
                </c:pt>
                <c:pt idx="10014">
                  <c:v>10.1110825879097</c:v>
                </c:pt>
                <c:pt idx="10015">
                  <c:v>10.111569230236</c:v>
                </c:pt>
                <c:pt idx="10016">
                  <c:v>10.1120556956847</c:v>
                </c:pt>
                <c:pt idx="10017">
                  <c:v>10.1125419842774</c:v>
                </c:pt>
                <c:pt idx="10018">
                  <c:v>10.1130280960355</c:v>
                </c:pt>
                <c:pt idx="10019">
                  <c:v>10.1135140309805</c:v>
                </c:pt>
                <c:pt idx="10020">
                  <c:v>10.1139997891341</c:v>
                </c:pt>
                <c:pt idx="10021">
                  <c:v>10.1144853705177</c:v>
                </c:pt>
                <c:pt idx="10022">
                  <c:v>10.114970775153</c:v>
                </c:pt>
                <c:pt idx="10023">
                  <c:v>10.1154560030615</c:v>
                </c:pt>
                <c:pt idx="10024">
                  <c:v>10.1159410542647</c:v>
                </c:pt>
                <c:pt idx="10025">
                  <c:v>10.1164259287843</c:v>
                </c:pt>
                <c:pt idx="10026">
                  <c:v>10.1169106266418</c:v>
                </c:pt>
                <c:pt idx="10027">
                  <c:v>10.1173951478589</c:v>
                </c:pt>
                <c:pt idx="10028">
                  <c:v>10.1178794924571</c:v>
                </c:pt>
                <c:pt idx="10029">
                  <c:v>10.118363660458</c:v>
                </c:pt>
                <c:pt idx="10030">
                  <c:v>10.1188476518833</c:v>
                </c:pt>
                <c:pt idx="10031">
                  <c:v>10.1193314667546</c:v>
                </c:pt>
                <c:pt idx="10032">
                  <c:v>10.1198151050934</c:v>
                </c:pt>
                <c:pt idx="10033">
                  <c:v>10.1202985669215</c:v>
                </c:pt>
                <c:pt idx="10034">
                  <c:v>10.1207818522605</c:v>
                </c:pt>
                <c:pt idx="10035">
                  <c:v>10.121264961132</c:v>
                </c:pt>
                <c:pt idx="10036">
                  <c:v>10.1217478935577</c:v>
                </c:pt>
                <c:pt idx="10037">
                  <c:v>10.1222306495593</c:v>
                </c:pt>
                <c:pt idx="10038">
                  <c:v>10.1227132291584</c:v>
                </c:pt>
                <c:pt idx="10039">
                  <c:v>10.1231956323766</c:v>
                </c:pt>
                <c:pt idx="10040">
                  <c:v>10.1236778592357</c:v>
                </c:pt>
                <c:pt idx="10041">
                  <c:v>10.1241599097574</c:v>
                </c:pt>
                <c:pt idx="10042">
                  <c:v>10.1246417839634</c:v>
                </c:pt>
                <c:pt idx="10043">
                  <c:v>10.1251234818753</c:v>
                </c:pt>
                <c:pt idx="10044">
                  <c:v>10.1256050035149</c:v>
                </c:pt>
                <c:pt idx="10045">
                  <c:v>10.1260863489039</c:v>
                </c:pt>
                <c:pt idx="10046">
                  <c:v>10.126567518064</c:v>
                </c:pt>
                <c:pt idx="10047">
                  <c:v>10.1270485110169</c:v>
                </c:pt>
                <c:pt idx="10048">
                  <c:v>10.1275293277845</c:v>
                </c:pt>
                <c:pt idx="10049">
                  <c:v>10.1280099683883</c:v>
                </c:pt>
                <c:pt idx="10050">
                  <c:v>10.1284904328503</c:v>
                </c:pt>
                <c:pt idx="10051">
                  <c:v>10.128970721192</c:v>
                </c:pt>
                <c:pt idx="10052">
                  <c:v>10.1294508334354</c:v>
                </c:pt>
                <c:pt idx="10053">
                  <c:v>10.1299307696022</c:v>
                </c:pt>
                <c:pt idx="10054">
                  <c:v>10.1304105297141</c:v>
                </c:pt>
                <c:pt idx="10055">
                  <c:v>10.1308901137929</c:v>
                </c:pt>
                <c:pt idx="10056">
                  <c:v>10.1313695218605</c:v>
                </c:pt>
                <c:pt idx="10057">
                  <c:v>10.1318487539386</c:v>
                </c:pt>
                <c:pt idx="10058">
                  <c:v>10.132327810049</c:v>
                </c:pt>
                <c:pt idx="10059">
                  <c:v>10.1328066902136</c:v>
                </c:pt>
                <c:pt idx="10060">
                  <c:v>10.1332853944541</c:v>
                </c:pt>
                <c:pt idx="10061">
                  <c:v>10.1337639227924</c:v>
                </c:pt>
                <c:pt idx="10062">
                  <c:v>10.1342422752504</c:v>
                </c:pt>
                <c:pt idx="10063">
                  <c:v>10.1347204518498</c:v>
                </c:pt>
                <c:pt idx="10064">
                  <c:v>10.1351984526125</c:v>
                </c:pt>
                <c:pt idx="10065">
                  <c:v>10.1356762775603</c:v>
                </c:pt>
                <c:pt idx="10066">
                  <c:v>10.1361539267152</c:v>
                </c:pt>
                <c:pt idx="10067">
                  <c:v>10.136631400099</c:v>
                </c:pt>
                <c:pt idx="10068">
                  <c:v>10.1371086977335</c:v>
                </c:pt>
                <c:pt idx="10069">
                  <c:v>10.1375858196406</c:v>
                </c:pt>
                <c:pt idx="10070">
                  <c:v>10.1380627658423</c:v>
                </c:pt>
                <c:pt idx="10071">
                  <c:v>10.1385395363604</c:v>
                </c:pt>
                <c:pt idx="10072">
                  <c:v>10.1390161312168</c:v>
                </c:pt>
                <c:pt idx="10073">
                  <c:v>10.1394925504334</c:v>
                </c:pt>
                <c:pt idx="10074">
                  <c:v>10.1399687940322</c:v>
                </c:pt>
                <c:pt idx="10075">
                  <c:v>10.140444862035</c:v>
                </c:pt>
                <c:pt idx="10076">
                  <c:v>10.1409207544638</c:v>
                </c:pt>
                <c:pt idx="10077">
                  <c:v>10.1413964713405</c:v>
                </c:pt>
                <c:pt idx="10078">
                  <c:v>10.141872012687</c:v>
                </c:pt>
                <c:pt idx="10079">
                  <c:v>10.1423473785253</c:v>
                </c:pt>
                <c:pt idx="10080">
                  <c:v>10.1428225688774</c:v>
                </c:pt>
                <c:pt idx="10081">
                  <c:v>10.1432975837653</c:v>
                </c:pt>
                <c:pt idx="10082">
                  <c:v>10.1437724232107</c:v>
                </c:pt>
                <c:pt idx="10083">
                  <c:v>10.1442470872359</c:v>
                </c:pt>
                <c:pt idx="10084">
                  <c:v>10.1447215758626</c:v>
                </c:pt>
                <c:pt idx="10085">
                  <c:v>10.145195889113</c:v>
                </c:pt>
                <c:pt idx="10086">
                  <c:v>10.145670027009</c:v>
                </c:pt>
                <c:pt idx="10087">
                  <c:v>10.1461439895726</c:v>
                </c:pt>
                <c:pt idx="10088">
                  <c:v>10.1466177768258</c:v>
                </c:pt>
                <c:pt idx="10089">
                  <c:v>10.1470913887906</c:v>
                </c:pt>
                <c:pt idx="10090">
                  <c:v>10.1475648254891</c:v>
                </c:pt>
                <c:pt idx="10091">
                  <c:v>10.1480380869433</c:v>
                </c:pt>
                <c:pt idx="10092">
                  <c:v>10.1485111731751</c:v>
                </c:pt>
                <c:pt idx="10093">
                  <c:v>10.1489840842067</c:v>
                </c:pt>
                <c:pt idx="10094">
                  <c:v>10.1494568200601</c:v>
                </c:pt>
                <c:pt idx="10095">
                  <c:v>10.1499293807574</c:v>
                </c:pt>
                <c:pt idx="10096">
                  <c:v>10.1504017663205</c:v>
                </c:pt>
                <c:pt idx="10097">
                  <c:v>10.1508739767716</c:v>
                </c:pt>
                <c:pt idx="10098">
                  <c:v>10.1513460121328</c:v>
                </c:pt>
                <c:pt idx="10099">
                  <c:v>10.1518178724261</c:v>
                </c:pt>
                <c:pt idx="10100">
                  <c:v>10.1522895576735</c:v>
                </c:pt>
                <c:pt idx="10101">
                  <c:v>10.1527610678973</c:v>
                </c:pt>
                <c:pt idx="10102">
                  <c:v>10.1532324031195</c:v>
                </c:pt>
                <c:pt idx="10103">
                  <c:v>10.1537035633622</c:v>
                </c:pt>
                <c:pt idx="10104">
                  <c:v>10.1541745486475</c:v>
                </c:pt>
                <c:pt idx="10105">
                  <c:v>10.1546453589975</c:v>
                </c:pt>
                <c:pt idx="10106">
                  <c:v>10.1551159944344</c:v>
                </c:pt>
                <c:pt idx="10107">
                  <c:v>10.1555864549803</c:v>
                </c:pt>
                <c:pt idx="10108">
                  <c:v>10.1560567406573</c:v>
                </c:pt>
                <c:pt idx="10109">
                  <c:v>10.1565268514875</c:v>
                </c:pt>
                <c:pt idx="10110">
                  <c:v>10.1569967874932</c:v>
                </c:pt>
                <c:pt idx="10111">
                  <c:v>10.1574665486965</c:v>
                </c:pt>
                <c:pt idx="10112">
                  <c:v>10.1579361351196</c:v>
                </c:pt>
                <c:pt idx="10113">
                  <c:v>10.1584055467845</c:v>
                </c:pt>
                <c:pt idx="10114">
                  <c:v>10.1588747837135</c:v>
                </c:pt>
                <c:pt idx="10115">
                  <c:v>10.1593438459289</c:v>
                </c:pt>
                <c:pt idx="10116">
                  <c:v>10.1598127334527</c:v>
                </c:pt>
                <c:pt idx="10117">
                  <c:v>10.1602814463071</c:v>
                </c:pt>
                <c:pt idx="10118">
                  <c:v>10.1607499845144</c:v>
                </c:pt>
                <c:pt idx="10119">
                  <c:v>10.1612183480968</c:v>
                </c:pt>
                <c:pt idx="10120">
                  <c:v>10.1616865370765</c:v>
                </c:pt>
                <c:pt idx="10121">
                  <c:v>10.1621545514758</c:v>
                </c:pt>
                <c:pt idx="10122">
                  <c:v>10.1626223913167</c:v>
                </c:pt>
                <c:pt idx="10123">
                  <c:v>10.1630900566217</c:v>
                </c:pt>
                <c:pt idx="10124">
                  <c:v>10.1635575474129</c:v>
                </c:pt>
                <c:pt idx="10125">
                  <c:v>10.1640248637125</c:v>
                </c:pt>
                <c:pt idx="10126">
                  <c:v>10.1644920055429</c:v>
                </c:pt>
                <c:pt idx="10127">
                  <c:v>10.1649589729263</c:v>
                </c:pt>
                <c:pt idx="10128">
                  <c:v>10.165425765885</c:v>
                </c:pt>
                <c:pt idx="10129">
                  <c:v>10.1658923844411</c:v>
                </c:pt>
                <c:pt idx="10130">
                  <c:v>10.1663588286172</c:v>
                </c:pt>
                <c:pt idx="10131">
                  <c:v>10.1668250984353</c:v>
                </c:pt>
                <c:pt idx="10132">
                  <c:v>10.1672911939178</c:v>
                </c:pt>
                <c:pt idx="10133">
                  <c:v>10.167757115087</c:v>
                </c:pt>
                <c:pt idx="10134">
                  <c:v>10.1682228619653</c:v>
                </c:pt>
                <c:pt idx="10135">
                  <c:v>10.1686884345748</c:v>
                </c:pt>
                <c:pt idx="10136">
                  <c:v>10.169153832938</c:v>
                </c:pt>
                <c:pt idx="10137">
                  <c:v>10.1696190570772</c:v>
                </c:pt>
                <c:pt idx="10138">
                  <c:v>10.1700841070147</c:v>
                </c:pt>
                <c:pt idx="10139">
                  <c:v>10.1705489827728</c:v>
                </c:pt>
                <c:pt idx="10140">
                  <c:v>10.1710136843739</c:v>
                </c:pt>
                <c:pt idx="10141">
                  <c:v>10.1714782118403</c:v>
                </c:pt>
                <c:pt idx="10142">
                  <c:v>10.1719425651945</c:v>
                </c:pt>
                <c:pt idx="10143">
                  <c:v>10.1724067444587</c:v>
                </c:pt>
                <c:pt idx="10144">
                  <c:v>10.1728707496554</c:v>
                </c:pt>
                <c:pt idx="10145">
                  <c:v>10.1733345808068</c:v>
                </c:pt>
                <c:pt idx="10146">
                  <c:v>10.1737982379355</c:v>
                </c:pt>
                <c:pt idx="10147">
                  <c:v>10.1742617210638</c:v>
                </c:pt>
                <c:pt idx="10148">
                  <c:v>10.174725030214</c:v>
                </c:pt>
                <c:pt idx="10149">
                  <c:v>10.1751881654087</c:v>
                </c:pt>
                <c:pt idx="10150">
                  <c:v>10.1756511266701</c:v>
                </c:pt>
                <c:pt idx="10151">
                  <c:v>10.1761139140208</c:v>
                </c:pt>
                <c:pt idx="10152">
                  <c:v>10.1765765274831</c:v>
                </c:pt>
                <c:pt idx="10153">
                  <c:v>10.1770389670795</c:v>
                </c:pt>
                <c:pt idx="10154">
                  <c:v>10.1775012328324</c:v>
                </c:pt>
                <c:pt idx="10155">
                  <c:v>10.1779633247642</c:v>
                </c:pt>
                <c:pt idx="10156">
                  <c:v>10.1784252428974</c:v>
                </c:pt>
                <c:pt idx="10157">
                  <c:v>10.1788869872545</c:v>
                </c:pt>
                <c:pt idx="10158">
                  <c:v>10.1793485578579</c:v>
                </c:pt>
                <c:pt idx="10159">
                  <c:v>10.17980995473</c:v>
                </c:pt>
                <c:pt idx="10160">
                  <c:v>10.1802711778935</c:v>
                </c:pt>
                <c:pt idx="10161">
                  <c:v>10.1807322273706</c:v>
                </c:pt>
                <c:pt idx="10162">
                  <c:v>10.181193103184</c:v>
                </c:pt>
                <c:pt idx="10163">
                  <c:v>10.1816538053561</c:v>
                </c:pt>
                <c:pt idx="10164">
                  <c:v>10.1821143339094</c:v>
                </c:pt>
                <c:pt idx="10165">
                  <c:v>10.1825746888664</c:v>
                </c:pt>
                <c:pt idx="10166">
                  <c:v>10.1830348702496</c:v>
                </c:pt>
                <c:pt idx="10167">
                  <c:v>10.1834948780816</c:v>
                </c:pt>
                <c:pt idx="10168">
                  <c:v>10.1839547123849</c:v>
                </c:pt>
                <c:pt idx="10169">
                  <c:v>10.1844143731819</c:v>
                </c:pt>
                <c:pt idx="10170">
                  <c:v>10.1848738604953</c:v>
                </c:pt>
                <c:pt idx="10171">
                  <c:v>10.1853331743476</c:v>
                </c:pt>
                <c:pt idx="10172">
                  <c:v>10.1857923147613</c:v>
                </c:pt>
                <c:pt idx="10173">
                  <c:v>10.186251281759</c:v>
                </c:pt>
                <c:pt idx="10174">
                  <c:v>10.1867100753633</c:v>
                </c:pt>
                <c:pt idx="10175">
                  <c:v>10.1871686955966</c:v>
                </c:pt>
                <c:pt idx="10176">
                  <c:v>10.1876271424817</c:v>
                </c:pt>
                <c:pt idx="10177">
                  <c:v>10.188085416041</c:v>
                </c:pt>
                <c:pt idx="10178">
                  <c:v>10.1885435162972</c:v>
                </c:pt>
                <c:pt idx="10179">
                  <c:v>10.1890014432729</c:v>
                </c:pt>
                <c:pt idx="10180">
                  <c:v>10.1894591969906</c:v>
                </c:pt>
                <c:pt idx="10181">
                  <c:v>10.1899167774729</c:v>
                </c:pt>
                <c:pt idx="10182">
                  <c:v>10.1903741847425</c:v>
                </c:pt>
                <c:pt idx="10183">
                  <c:v>10.1908314188221</c:v>
                </c:pt>
                <c:pt idx="10184">
                  <c:v>10.1912884797341</c:v>
                </c:pt>
                <c:pt idx="10185">
                  <c:v>10.1917453675013</c:v>
                </c:pt>
                <c:pt idx="10186">
                  <c:v>10.1922020821463</c:v>
                </c:pt>
                <c:pt idx="10187">
                  <c:v>10.1926586236917</c:v>
                </c:pt>
                <c:pt idx="10188">
                  <c:v>10.1931149921602</c:v>
                </c:pt>
                <c:pt idx="10189">
                  <c:v>10.1935711875744</c:v>
                </c:pt>
                <c:pt idx="10190">
                  <c:v>10.194027209957</c:v>
                </c:pt>
                <c:pt idx="10191">
                  <c:v>10.1944830593307</c:v>
                </c:pt>
                <c:pt idx="10192">
                  <c:v>10.1949387357181</c:v>
                </c:pt>
                <c:pt idx="10193">
                  <c:v>10.1953942391419</c:v>
                </c:pt>
                <c:pt idx="10194">
                  <c:v>10.1958495696248</c:v>
                </c:pt>
                <c:pt idx="10195">
                  <c:v>10.1963047271896</c:v>
                </c:pt>
                <c:pt idx="10196">
                  <c:v>10.1967597118588</c:v>
                </c:pt>
                <c:pt idx="10197">
                  <c:v>10.1972145236553</c:v>
                </c:pt>
                <c:pt idx="10198">
                  <c:v>10.1976691626017</c:v>
                </c:pt>
                <c:pt idx="10199">
                  <c:v>10.1981236287207</c:v>
                </c:pt>
                <c:pt idx="10200">
                  <c:v>10.198577922035</c:v>
                </c:pt>
                <c:pt idx="10201">
                  <c:v>10.1990320425675</c:v>
                </c:pt>
                <c:pt idx="10202">
                  <c:v>10.1994859903408</c:v>
                </c:pt>
                <c:pt idx="10203">
                  <c:v>10.1999397653777</c:v>
                </c:pt>
                <c:pt idx="10204">
                  <c:v>10.2003933677009</c:v>
                </c:pt>
                <c:pt idx="10205">
                  <c:v>10.2008467973331</c:v>
                </c:pt>
                <c:pt idx="10206">
                  <c:v>10.2013000542972</c:v>
                </c:pt>
                <c:pt idx="10207">
                  <c:v>10.2017531386159</c:v>
                </c:pt>
                <c:pt idx="10208">
                  <c:v>10.202206050312</c:v>
                </c:pt>
                <c:pt idx="10209">
                  <c:v>10.2026587894082</c:v>
                </c:pt>
                <c:pt idx="10210">
                  <c:v>10.2031113559274</c:v>
                </c:pt>
                <c:pt idx="10211">
                  <c:v>10.2035637498924</c:v>
                </c:pt>
                <c:pt idx="10212">
                  <c:v>10.2040159713258</c:v>
                </c:pt>
                <c:pt idx="10213">
                  <c:v>10.2044680202506</c:v>
                </c:pt>
                <c:pt idx="10214">
                  <c:v>10.2049198966896</c:v>
                </c:pt>
                <c:pt idx="10215">
                  <c:v>10.2053716006655</c:v>
                </c:pt>
                <c:pt idx="10216">
                  <c:v>10.2058231322012</c:v>
                </c:pt>
                <c:pt idx="10217">
                  <c:v>10.2062744913195</c:v>
                </c:pt>
                <c:pt idx="10218">
                  <c:v>10.2067256780433</c:v>
                </c:pt>
                <c:pt idx="10219">
                  <c:v>10.2071766923954</c:v>
                </c:pt>
                <c:pt idx="10220">
                  <c:v>10.2076275343986</c:v>
                </c:pt>
                <c:pt idx="10221">
                  <c:v>10.2080782040758</c:v>
                </c:pt>
                <c:pt idx="10222">
                  <c:v>10.2085287014499</c:v>
                </c:pt>
                <c:pt idx="10223">
                  <c:v>10.2089790265437</c:v>
                </c:pt>
                <c:pt idx="10224">
                  <c:v>10.2094291793801</c:v>
                </c:pt>
                <c:pt idx="10225">
                  <c:v>10.2098791599819</c:v>
                </c:pt>
                <c:pt idx="10226">
                  <c:v>10.2103289683721</c:v>
                </c:pt>
                <c:pt idx="10227">
                  <c:v>10.2107786045736</c:v>
                </c:pt>
                <c:pt idx="10228">
                  <c:v>10.2112280686092</c:v>
                </c:pt>
                <c:pt idx="10229">
                  <c:v>10.2116773605018</c:v>
                </c:pt>
                <c:pt idx="10230">
                  <c:v>10.2121264802744</c:v>
                </c:pt>
                <c:pt idx="10231">
                  <c:v>10.2125754279499</c:v>
                </c:pt>
                <c:pt idx="10232">
                  <c:v>10.2130242035511</c:v>
                </c:pt>
                <c:pt idx="10233">
                  <c:v>10.2134728071011</c:v>
                </c:pt>
                <c:pt idx="10234">
                  <c:v>10.2139212386227</c:v>
                </c:pt>
                <c:pt idx="10235">
                  <c:v>10.2143694981389</c:v>
                </c:pt>
                <c:pt idx="10236">
                  <c:v>10.2148175856726</c:v>
                </c:pt>
                <c:pt idx="10237">
                  <c:v>10.2152655012468</c:v>
                </c:pt>
                <c:pt idx="10238">
                  <c:v>10.2157132448844</c:v>
                </c:pt>
                <c:pt idx="10239">
                  <c:v>10.2161608166085</c:v>
                </c:pt>
                <c:pt idx="10240">
                  <c:v>10.2166082164419</c:v>
                </c:pt>
                <c:pt idx="10241">
                  <c:v>10.2170554444076</c:v>
                </c:pt>
                <c:pt idx="10242">
                  <c:v>10.2175025005287</c:v>
                </c:pt>
                <c:pt idx="10243">
                  <c:v>10.217949384828</c:v>
                </c:pt>
                <c:pt idx="10244">
                  <c:v>10.2183960973287</c:v>
                </c:pt>
                <c:pt idx="10245">
                  <c:v>10.2188426380537</c:v>
                </c:pt>
                <c:pt idx="10246">
                  <c:v>10.219289007026</c:v>
                </c:pt>
                <c:pt idx="10247">
                  <c:v>10.2197352042686</c:v>
                </c:pt>
                <c:pt idx="10248">
                  <c:v>10.2201812298045</c:v>
                </c:pt>
                <c:pt idx="10249">
                  <c:v>10.2206270836568</c:v>
                </c:pt>
                <c:pt idx="10250">
                  <c:v>10.2210727658484</c:v>
                </c:pt>
                <c:pt idx="10251">
                  <c:v>10.2215182764025</c:v>
                </c:pt>
                <c:pt idx="10252">
                  <c:v>10.2219636153421</c:v>
                </c:pt>
                <c:pt idx="10253">
                  <c:v>10.2224087826901</c:v>
                </c:pt>
                <c:pt idx="10254">
                  <c:v>10.2228537784697</c:v>
                </c:pt>
                <c:pt idx="10255">
                  <c:v>10.223298602704</c:v>
                </c:pt>
                <c:pt idx="10256">
                  <c:v>10.2237432554159</c:v>
                </c:pt>
                <c:pt idx="10257">
                  <c:v>10.2241877366286</c:v>
                </c:pt>
                <c:pt idx="10258">
                  <c:v>10.2246320463651</c:v>
                </c:pt>
                <c:pt idx="10259">
                  <c:v>10.2250761846485</c:v>
                </c:pt>
                <c:pt idx="10260">
                  <c:v>10.2255201515019</c:v>
                </c:pt>
                <c:pt idx="10261">
                  <c:v>10.2259639469484</c:v>
                </c:pt>
                <c:pt idx="10262">
                  <c:v>10.2264075710111</c:v>
                </c:pt>
                <c:pt idx="10263">
                  <c:v>10.2268510237131</c:v>
                </c:pt>
                <c:pt idx="10264">
                  <c:v>10.2272943050775</c:v>
                </c:pt>
                <c:pt idx="10265">
                  <c:v>10.2277374151275</c:v>
                </c:pt>
                <c:pt idx="10266">
                  <c:v>10.2281803538861</c:v>
                </c:pt>
                <c:pt idx="10267">
                  <c:v>10.2286231213765</c:v>
                </c:pt>
                <c:pt idx="10268">
                  <c:v>10.2290657176218</c:v>
                </c:pt>
                <c:pt idx="10269">
                  <c:v>10.2295081426452</c:v>
                </c:pt>
                <c:pt idx="10270">
                  <c:v>10.2299503964698</c:v>
                </c:pt>
                <c:pt idx="10271">
                  <c:v>10.2303924791188</c:v>
                </c:pt>
                <c:pt idx="10272">
                  <c:v>10.2308343906153</c:v>
                </c:pt>
                <c:pt idx="10273">
                  <c:v>10.2312761309825</c:v>
                </c:pt>
                <c:pt idx="10274">
                  <c:v>10.2317177002435</c:v>
                </c:pt>
                <c:pt idx="10275">
                  <c:v>10.2321590984216</c:v>
                </c:pt>
                <c:pt idx="10276">
                  <c:v>10.2326003255399</c:v>
                </c:pt>
                <c:pt idx="10277">
                  <c:v>10.2330413816216</c:v>
                </c:pt>
                <c:pt idx="10278">
                  <c:v>10.23348226669</c:v>
                </c:pt>
                <c:pt idx="10279">
                  <c:v>10.2339229807681</c:v>
                </c:pt>
                <c:pt idx="10280">
                  <c:v>10.2343635238793</c:v>
                </c:pt>
                <c:pt idx="10281">
                  <c:v>10.2348038960467</c:v>
                </c:pt>
                <c:pt idx="10282">
                  <c:v>10.2352440972935</c:v>
                </c:pt>
                <c:pt idx="10283">
                  <c:v>10.235684127643</c:v>
                </c:pt>
                <c:pt idx="10284">
                  <c:v>10.2361239871184</c:v>
                </c:pt>
                <c:pt idx="10285">
                  <c:v>10.2365636757429</c:v>
                </c:pt>
                <c:pt idx="10286">
                  <c:v>10.2370031935398</c:v>
                </c:pt>
                <c:pt idx="10287">
                  <c:v>10.2374425405324</c:v>
                </c:pt>
                <c:pt idx="10288">
                  <c:v>10.2378817167438</c:v>
                </c:pt>
                <c:pt idx="10289">
                  <c:v>10.2383207221974</c:v>
                </c:pt>
                <c:pt idx="10290">
                  <c:v>10.2387595569163</c:v>
                </c:pt>
                <c:pt idx="10291">
                  <c:v>10.239198220924</c:v>
                </c:pt>
                <c:pt idx="10292">
                  <c:v>10.2396367142436</c:v>
                </c:pt>
                <c:pt idx="10293">
                  <c:v>10.2400750368984</c:v>
                </c:pt>
                <c:pt idx="10294">
                  <c:v>10.2405131889118</c:v>
                </c:pt>
                <c:pt idx="10295">
                  <c:v>10.240951170307</c:v>
                </c:pt>
                <c:pt idx="10296">
                  <c:v>10.2413889811072</c:v>
                </c:pt>
                <c:pt idx="10297">
                  <c:v>10.241826621336</c:v>
                </c:pt>
                <c:pt idx="10298">
                  <c:v>10.2422640910164</c:v>
                </c:pt>
                <c:pt idx="10299">
                  <c:v>10.2427013901719</c:v>
                </c:pt>
                <c:pt idx="10300">
                  <c:v>10.2431385188258</c:v>
                </c:pt>
                <c:pt idx="10301">
                  <c:v>10.2435754770014</c:v>
                </c:pt>
                <c:pt idx="10302">
                  <c:v>10.244012264722</c:v>
                </c:pt>
                <c:pt idx="10303">
                  <c:v>10.244448882011</c:v>
                </c:pt>
                <c:pt idx="10304">
                  <c:v>10.2448853288918</c:v>
                </c:pt>
                <c:pt idx="10305">
                  <c:v>10.2453216053876</c:v>
                </c:pt>
                <c:pt idx="10306">
                  <c:v>10.2457577115219</c:v>
                </c:pt>
                <c:pt idx="10307">
                  <c:v>10.2461936473179</c:v>
                </c:pt>
                <c:pt idx="10308">
                  <c:v>10.2466294127992</c:v>
                </c:pt>
                <c:pt idx="10309">
                  <c:v>10.2470650079889</c:v>
                </c:pt>
                <c:pt idx="10310">
                  <c:v>10.2475004329107</c:v>
                </c:pt>
                <c:pt idx="10311">
                  <c:v>10.2479356875877</c:v>
                </c:pt>
                <c:pt idx="10312">
                  <c:v>10.2483707720434</c:v>
                </c:pt>
                <c:pt idx="10313">
                  <c:v>10.2488056863013</c:v>
                </c:pt>
                <c:pt idx="10314">
                  <c:v>10.2492404303846</c:v>
                </c:pt>
                <c:pt idx="10315">
                  <c:v>10.2496750043169</c:v>
                </c:pt>
                <c:pt idx="10316">
                  <c:v>10.2501094081215</c:v>
                </c:pt>
                <c:pt idx="10317">
                  <c:v>10.2505436418219</c:v>
                </c:pt>
                <c:pt idx="10318">
                  <c:v>10.2509777054414</c:v>
                </c:pt>
                <c:pt idx="10319">
                  <c:v>10.2514115990036</c:v>
                </c:pt>
                <c:pt idx="10320">
                  <c:v>10.2518453225318</c:v>
                </c:pt>
                <c:pt idx="10321">
                  <c:v>10.2522788760495</c:v>
                </c:pt>
                <c:pt idx="10322">
                  <c:v>10.2527122595802</c:v>
                </c:pt>
                <c:pt idx="10323">
                  <c:v>10.2531454731473</c:v>
                </c:pt>
                <c:pt idx="10324">
                  <c:v>10.2535785167742</c:v>
                </c:pt>
                <c:pt idx="10325">
                  <c:v>10.2540113904845</c:v>
                </c:pt>
                <c:pt idx="10326">
                  <c:v>10.2544440943016</c:v>
                </c:pt>
                <c:pt idx="10327">
                  <c:v>10.2548766282489</c:v>
                </c:pt>
                <c:pt idx="10328">
                  <c:v>10.2553089923501</c:v>
                </c:pt>
                <c:pt idx="10329">
                  <c:v>10.2557411866285</c:v>
                </c:pt>
                <c:pt idx="10330">
                  <c:v>10.2561732111076</c:v>
                </c:pt>
                <c:pt idx="10331">
                  <c:v>10.256605065811</c:v>
                </c:pt>
                <c:pt idx="10332">
                  <c:v>10.2570367507622</c:v>
                </c:pt>
                <c:pt idx="10333">
                  <c:v>10.2574682659846</c:v>
                </c:pt>
                <c:pt idx="10334">
                  <c:v>10.2578996115019</c:v>
                </c:pt>
                <c:pt idx="10335">
                  <c:v>10.2583307873374</c:v>
                </c:pt>
                <c:pt idx="10336">
                  <c:v>10.2587617935148</c:v>
                </c:pt>
                <c:pt idx="10337">
                  <c:v>10.2591926300576</c:v>
                </c:pt>
                <c:pt idx="10338">
                  <c:v>10.2596232969893</c:v>
                </c:pt>
                <c:pt idx="10339">
                  <c:v>10.2600537943335</c:v>
                </c:pt>
                <c:pt idx="10340">
                  <c:v>10.2604841221136</c:v>
                </c:pt>
                <c:pt idx="10341">
                  <c:v>10.2609142803534</c:v>
                </c:pt>
                <c:pt idx="10342">
                  <c:v>10.2613442690763</c:v>
                </c:pt>
                <c:pt idx="10343">
                  <c:v>10.2617740883059</c:v>
                </c:pt>
                <c:pt idx="10344">
                  <c:v>10.2622037380658</c:v>
                </c:pt>
                <c:pt idx="10345">
                  <c:v>10.2626332183796</c:v>
                </c:pt>
                <c:pt idx="10346">
                  <c:v>10.2630625292708</c:v>
                </c:pt>
                <c:pt idx="10347">
                  <c:v>10.263491670763</c:v>
                </c:pt>
                <c:pt idx="10348">
                  <c:v>10.2639206428799</c:v>
                </c:pt>
                <c:pt idx="10349">
                  <c:v>10.2643494456451</c:v>
                </c:pt>
                <c:pt idx="10350">
                  <c:v>10.264778079082</c:v>
                </c:pt>
                <c:pt idx="10351">
                  <c:v>10.2652065432145</c:v>
                </c:pt>
                <c:pt idx="10352">
                  <c:v>10.265634838066</c:v>
                </c:pt>
                <c:pt idx="10353">
                  <c:v>10.2660629636603</c:v>
                </c:pt>
                <c:pt idx="10354">
                  <c:v>10.2664909200208</c:v>
                </c:pt>
                <c:pt idx="10355">
                  <c:v>10.2669187071714</c:v>
                </c:pt>
                <c:pt idx="10356">
                  <c:v>10.2673463251355</c:v>
                </c:pt>
                <c:pt idx="10357">
                  <c:v>10.267773773937</c:v>
                </c:pt>
                <c:pt idx="10358">
                  <c:v>10.2682010535993</c:v>
                </c:pt>
                <c:pt idx="10359">
                  <c:v>10.2686281641462</c:v>
                </c:pt>
                <c:pt idx="10360">
                  <c:v>10.2690551056014</c:v>
                </c:pt>
                <c:pt idx="10361">
                  <c:v>10.2694818779885</c:v>
                </c:pt>
                <c:pt idx="10362">
                  <c:v>10.2699084813311</c:v>
                </c:pt>
                <c:pt idx="10363">
                  <c:v>10.270334915653</c:v>
                </c:pt>
                <c:pt idx="10364">
                  <c:v>10.2707611809779</c:v>
                </c:pt>
                <c:pt idx="10365">
                  <c:v>10.2711872773294</c:v>
                </c:pt>
                <c:pt idx="10366">
                  <c:v>10.2716132047312</c:v>
                </c:pt>
                <c:pt idx="10367">
                  <c:v>10.2720389632071</c:v>
                </c:pt>
                <c:pt idx="10368">
                  <c:v>10.2724645527808</c:v>
                </c:pt>
                <c:pt idx="10369">
                  <c:v>10.2728899734759</c:v>
                </c:pt>
                <c:pt idx="10370">
                  <c:v>10.2733152253162</c:v>
                </c:pt>
                <c:pt idx="10371">
                  <c:v>10.2737403083254</c:v>
                </c:pt>
                <c:pt idx="10372">
                  <c:v>10.2741652225272</c:v>
                </c:pt>
                <c:pt idx="10373">
                  <c:v>10.2745899679454</c:v>
                </c:pt>
                <c:pt idx="10374">
                  <c:v>10.2750145446037</c:v>
                </c:pt>
                <c:pt idx="10375">
                  <c:v>10.2754389525259</c:v>
                </c:pt>
                <c:pt idx="10376">
                  <c:v>10.2758631917357</c:v>
                </c:pt>
                <c:pt idx="10377">
                  <c:v>10.2762872622569</c:v>
                </c:pt>
                <c:pt idx="10378">
                  <c:v>10.2767111641132</c:v>
                </c:pt>
                <c:pt idx="10379">
                  <c:v>10.2771348973285</c:v>
                </c:pt>
                <c:pt idx="10380">
                  <c:v>10.2775584619264</c:v>
                </c:pt>
                <c:pt idx="10381">
                  <c:v>10.2779818579308</c:v>
                </c:pt>
                <c:pt idx="10382">
                  <c:v>10.2784050853654</c:v>
                </c:pt>
                <c:pt idx="10383">
                  <c:v>10.2788281442541</c:v>
                </c:pt>
                <c:pt idx="10384">
                  <c:v>10.2792510346205</c:v>
                </c:pt>
                <c:pt idx="10385">
                  <c:v>10.2796737564887</c:v>
                </c:pt>
                <c:pt idx="10386">
                  <c:v>10.2800963098823</c:v>
                </c:pt>
                <c:pt idx="10387">
                  <c:v>10.2805186948251</c:v>
                </c:pt>
                <c:pt idx="10388">
                  <c:v>10.280940911341</c:v>
                </c:pt>
                <c:pt idx="10389">
                  <c:v>10.2813629594538</c:v>
                </c:pt>
                <c:pt idx="10390">
                  <c:v>10.2817848391873</c:v>
                </c:pt>
                <c:pt idx="10391">
                  <c:v>10.2822065505654</c:v>
                </c:pt>
                <c:pt idx="10392">
                  <c:v>10.2826280936119</c:v>
                </c:pt>
                <c:pt idx="10393">
                  <c:v>10.2830494683507</c:v>
                </c:pt>
                <c:pt idx="10394">
                  <c:v>10.2834706748055</c:v>
                </c:pt>
                <c:pt idx="10395">
                  <c:v>10.2838917130003</c:v>
                </c:pt>
                <c:pt idx="10396">
                  <c:v>10.2843125829589</c:v>
                </c:pt>
                <c:pt idx="10397">
                  <c:v>10.2847332847052</c:v>
                </c:pt>
                <c:pt idx="10398">
                  <c:v>10.2851538182631</c:v>
                </c:pt>
                <c:pt idx="10399">
                  <c:v>10.2855741836564</c:v>
                </c:pt>
                <c:pt idx="10400">
                  <c:v>10.285994380909</c:v>
                </c:pt>
                <c:pt idx="10401">
                  <c:v>10.2864144100448</c:v>
                </c:pt>
                <c:pt idx="10402">
                  <c:v>10.2868342710877</c:v>
                </c:pt>
                <c:pt idx="10403">
                  <c:v>10.2872539640617</c:v>
                </c:pt>
                <c:pt idx="10404">
                  <c:v>10.2876734889905</c:v>
                </c:pt>
                <c:pt idx="10405">
                  <c:v>10.2880928458981</c:v>
                </c:pt>
                <c:pt idx="10406">
                  <c:v>10.2885120348085</c:v>
                </c:pt>
                <c:pt idx="10407">
                  <c:v>10.2889310557455</c:v>
                </c:pt>
                <c:pt idx="10408">
                  <c:v>10.2893499087331</c:v>
                </c:pt>
                <c:pt idx="10409">
                  <c:v>10.2897685937953</c:v>
                </c:pt>
                <c:pt idx="10410">
                  <c:v>10.2901871109558</c:v>
                </c:pt>
                <c:pt idx="10411">
                  <c:v>10.2906054602388</c:v>
                </c:pt>
                <c:pt idx="10412">
                  <c:v>10.2910236416681</c:v>
                </c:pt>
                <c:pt idx="10413">
                  <c:v>10.2914416552677</c:v>
                </c:pt>
                <c:pt idx="10414">
                  <c:v>10.2918595010615</c:v>
                </c:pt>
                <c:pt idx="10415">
                  <c:v>10.2922771790736</c:v>
                </c:pt>
                <c:pt idx="10416">
                  <c:v>10.2926946893278</c:v>
                </c:pt>
                <c:pt idx="10417">
                  <c:v>10.2931120318482</c:v>
                </c:pt>
                <c:pt idx="10418">
                  <c:v>10.2935292066588</c:v>
                </c:pt>
                <c:pt idx="10419">
                  <c:v>10.2939462137835</c:v>
                </c:pt>
                <c:pt idx="10420">
                  <c:v>10.2943630532463</c:v>
                </c:pt>
                <c:pt idx="10421">
                  <c:v>10.2947797250712</c:v>
                </c:pt>
                <c:pt idx="10422">
                  <c:v>10.2951962292822</c:v>
                </c:pt>
                <c:pt idx="10423">
                  <c:v>10.2956125659034</c:v>
                </c:pt>
                <c:pt idx="10424">
                  <c:v>10.2960287349586</c:v>
                </c:pt>
                <c:pt idx="10425">
                  <c:v>10.2964447364721</c:v>
                </c:pt>
                <c:pt idx="10426">
                  <c:v>10.2968605704677</c:v>
                </c:pt>
                <c:pt idx="10427">
                  <c:v>10.2972762369695</c:v>
                </c:pt>
                <c:pt idx="10428">
                  <c:v>10.2976917360015</c:v>
                </c:pt>
                <c:pt idx="10429">
                  <c:v>10.2981070675878</c:v>
                </c:pt>
                <c:pt idx="10430">
                  <c:v>10.2985222317525</c:v>
                </c:pt>
                <c:pt idx="10431">
                  <c:v>10.2989372285195</c:v>
                </c:pt>
                <c:pt idx="10432">
                  <c:v>10.2993520579129</c:v>
                </c:pt>
                <c:pt idx="10433">
                  <c:v>10.2997667199568</c:v>
                </c:pt>
                <c:pt idx="10434">
                  <c:v>10.3001812146753</c:v>
                </c:pt>
                <c:pt idx="10435">
                  <c:v>10.3005955420924</c:v>
                </c:pt>
                <c:pt idx="10436">
                  <c:v>10.3010097022321</c:v>
                </c:pt>
                <c:pt idx="10437">
                  <c:v>10.3014236951187</c:v>
                </c:pt>
                <c:pt idx="10438">
                  <c:v>10.3018375207761</c:v>
                </c:pt>
                <c:pt idx="10439">
                  <c:v>10.3022511792284</c:v>
                </c:pt>
                <c:pt idx="10440">
                  <c:v>10.3026646704998</c:v>
                </c:pt>
                <c:pt idx="10441">
                  <c:v>10.3030779946144</c:v>
                </c:pt>
                <c:pt idx="10442">
                  <c:v>10.3034911515962</c:v>
                </c:pt>
                <c:pt idx="10443">
                  <c:v>10.3039041414694</c:v>
                </c:pt>
                <c:pt idx="10444">
                  <c:v>10.3043169642581</c:v>
                </c:pt>
                <c:pt idx="10445">
                  <c:v>10.3047296199864</c:v>
                </c:pt>
                <c:pt idx="10446">
                  <c:v>10.3051421086784</c:v>
                </c:pt>
                <c:pt idx="10447">
                  <c:v>10.3055544303583</c:v>
                </c:pt>
                <c:pt idx="10448">
                  <c:v>10.3059665850502</c:v>
                </c:pt>
                <c:pt idx="10449">
                  <c:v>10.3063785727783</c:v>
                </c:pt>
                <c:pt idx="10450">
                  <c:v>10.3067903935667</c:v>
                </c:pt>
                <c:pt idx="10451">
                  <c:v>10.3072020474395</c:v>
                </c:pt>
                <c:pt idx="10452">
                  <c:v>10.3076135344209</c:v>
                </c:pt>
                <c:pt idx="10453">
                  <c:v>10.3080248545352</c:v>
                </c:pt>
                <c:pt idx="10454">
                  <c:v>10.3084360078064</c:v>
                </c:pt>
                <c:pt idx="10455">
                  <c:v>10.3088469942587</c:v>
                </c:pt>
                <c:pt idx="10456">
                  <c:v>10.3092578139163</c:v>
                </c:pt>
                <c:pt idx="10457">
                  <c:v>10.3096684668034</c:v>
                </c:pt>
                <c:pt idx="10458">
                  <c:v>10.3100789529442</c:v>
                </c:pt>
                <c:pt idx="10459">
                  <c:v>10.31048927236291</c:v>
                </c:pt>
                <c:pt idx="10460">
                  <c:v>10.3108994250837</c:v>
                </c:pt>
                <c:pt idx="10461">
                  <c:v>10.3113094111308</c:v>
                </c:pt>
                <c:pt idx="10462">
                  <c:v>10.3117192305283</c:v>
                </c:pt>
                <c:pt idx="10463">
                  <c:v>10.3121288833006</c:v>
                </c:pt>
                <c:pt idx="10464">
                  <c:v>10.3125383694719</c:v>
                </c:pt>
                <c:pt idx="10465">
                  <c:v>10.3129476890662</c:v>
                </c:pt>
                <c:pt idx="10466">
                  <c:v>10.313356842108</c:v>
                </c:pt>
                <c:pt idx="10467">
                  <c:v>10.3137658286215</c:v>
                </c:pt>
                <c:pt idx="10468">
                  <c:v>10.3141746486308</c:v>
                </c:pt>
                <c:pt idx="10469">
                  <c:v>10.3145833021602</c:v>
                </c:pt>
                <c:pt idx="10470">
                  <c:v>10.314991789234</c:v>
                </c:pt>
                <c:pt idx="10471">
                  <c:v>10.3154001098764</c:v>
                </c:pt>
                <c:pt idx="10472">
                  <c:v>10.3158082641118</c:v>
                </c:pt>
                <c:pt idx="10473">
                  <c:v>10.3162162519643</c:v>
                </c:pt>
                <c:pt idx="10474">
                  <c:v>10.3166240734583</c:v>
                </c:pt>
                <c:pt idx="10475">
                  <c:v>10.3170317286179</c:v>
                </c:pt>
                <c:pt idx="10476">
                  <c:v>10.3174392174676</c:v>
                </c:pt>
                <c:pt idx="10477">
                  <c:v>10.3178465400316</c:v>
                </c:pt>
                <c:pt idx="10478">
                  <c:v>10.3182536963342</c:v>
                </c:pt>
                <c:pt idx="10479">
                  <c:v>10.3186606863996</c:v>
                </c:pt>
                <c:pt idx="10480">
                  <c:v>10.3190675102522</c:v>
                </c:pt>
                <c:pt idx="10481">
                  <c:v>10.3194741679164</c:v>
                </c:pt>
                <c:pt idx="10482">
                  <c:v>10.3198806594163</c:v>
                </c:pt>
                <c:pt idx="10483">
                  <c:v>10.3202869847764</c:v>
                </c:pt>
                <c:pt idx="10484">
                  <c:v>10.3206931440209</c:v>
                </c:pt>
                <c:pt idx="10485">
                  <c:v>10.3210991371742</c:v>
                </c:pt>
                <c:pt idx="10486">
                  <c:v>10.3215049642607</c:v>
                </c:pt>
                <c:pt idx="10487">
                  <c:v>10.3219106253046</c:v>
                </c:pt>
                <c:pt idx="10488">
                  <c:v>10.3223161203303</c:v>
                </c:pt>
                <c:pt idx="10489">
                  <c:v>10.3227214493621</c:v>
                </c:pt>
                <c:pt idx="10490">
                  <c:v>10.3231266124245</c:v>
                </c:pt>
                <c:pt idx="10491">
                  <c:v>10.3235316095417</c:v>
                </c:pt>
                <c:pt idx="10492">
                  <c:v>10.3239364407382</c:v>
                </c:pt>
                <c:pt idx="10493">
                  <c:v>10.3243411060383</c:v>
                </c:pt>
                <c:pt idx="10494">
                  <c:v>10.3247456054664</c:v>
                </c:pt>
                <c:pt idx="10495">
                  <c:v>10.3251499390468</c:v>
                </c:pt>
                <c:pt idx="10496">
                  <c:v>10.325554106804</c:v>
                </c:pt>
                <c:pt idx="10497">
                  <c:v>10.3259581087623</c:v>
                </c:pt>
                <c:pt idx="10498">
                  <c:v>10.3263619449461</c:v>
                </c:pt>
                <c:pt idx="10499">
                  <c:v>10.3267656153799</c:v>
                </c:pt>
                <c:pt idx="10500">
                  <c:v>10.327169120088</c:v>
                </c:pt>
                <c:pt idx="10501">
                  <c:v>10.3275724590948</c:v>
                </c:pt>
                <c:pt idx="10502">
                  <c:v>10.3279756324249</c:v>
                </c:pt>
                <c:pt idx="10503">
                  <c:v>10.3283786401025</c:v>
                </c:pt>
                <c:pt idx="10504">
                  <c:v>10.3287814821521</c:v>
                </c:pt>
                <c:pt idx="10505">
                  <c:v>10.3291841585981</c:v>
                </c:pt>
                <c:pt idx="10506">
                  <c:v>10.3295866694651</c:v>
                </c:pt>
                <c:pt idx="10507">
                  <c:v>10.3299890147773</c:v>
                </c:pt>
                <c:pt idx="10508">
                  <c:v>10.3303911945593</c:v>
                </c:pt>
                <c:pt idx="10509">
                  <c:v>10.3307932088355</c:v>
                </c:pt>
                <c:pt idx="10510">
                  <c:v>10.3311950576304</c:v>
                </c:pt>
                <c:pt idx="10511">
                  <c:v>10.3315967409684</c:v>
                </c:pt>
                <c:pt idx="10512">
                  <c:v>10.3319982588741</c:v>
                </c:pt>
                <c:pt idx="10513">
                  <c:v>10.3323996113717</c:v>
                </c:pt>
                <c:pt idx="10514">
                  <c:v>10.332800798486</c:v>
                </c:pt>
                <c:pt idx="10515">
                  <c:v>10.3332018202412</c:v>
                </c:pt>
                <c:pt idx="10516">
                  <c:v>10.333602676662</c:v>
                </c:pt>
                <c:pt idx="10517">
                  <c:v>10.3340033677727</c:v>
                </c:pt>
                <c:pt idx="10518">
                  <c:v>10.3344038935979</c:v>
                </c:pt>
                <c:pt idx="10519">
                  <c:v>10.3348042541622</c:v>
                </c:pt>
                <c:pt idx="10520">
                  <c:v>10.3352044494899</c:v>
                </c:pt>
                <c:pt idx="10521">
                  <c:v>10.3356044796057</c:v>
                </c:pt>
                <c:pt idx="10522">
                  <c:v>10.3360043445339</c:v>
                </c:pt>
                <c:pt idx="10523">
                  <c:v>10.3364040442992</c:v>
                </c:pt>
                <c:pt idx="10524">
                  <c:v>10.3368035789261</c:v>
                </c:pt>
                <c:pt idx="10525">
                  <c:v>10.3372029484391</c:v>
                </c:pt>
                <c:pt idx="10526">
                  <c:v>10.3376021528627</c:v>
                </c:pt>
                <c:pt idx="10527">
                  <c:v>10.3380011922215</c:v>
                </c:pt>
                <c:pt idx="10528">
                  <c:v>10.33840006654</c:v>
                </c:pt>
                <c:pt idx="10529">
                  <c:v>10.3387987758428</c:v>
                </c:pt>
                <c:pt idx="10530">
                  <c:v>10.3391973201544</c:v>
                </c:pt>
                <c:pt idx="10531">
                  <c:v>10.3395956994994</c:v>
                </c:pt>
                <c:pt idx="10532">
                  <c:v>10.3399939139023</c:v>
                </c:pt>
                <c:pt idx="10533">
                  <c:v>10.3403919633878</c:v>
                </c:pt>
                <c:pt idx="10534">
                  <c:v>10.3407898479803</c:v>
                </c:pt>
                <c:pt idx="10535">
                  <c:v>10.3411875677045</c:v>
                </c:pt>
                <c:pt idx="10536">
                  <c:v>10.341585122585</c:v>
                </c:pt>
                <c:pt idx="10537">
                  <c:v>10.3419825126463</c:v>
                </c:pt>
                <c:pt idx="10538">
                  <c:v>10.3423797379131</c:v>
                </c:pt>
                <c:pt idx="10539">
                  <c:v>10.3427767984099</c:v>
                </c:pt>
                <c:pt idx="10540">
                  <c:v>10.3431736941613</c:v>
                </c:pt>
                <c:pt idx="10541">
                  <c:v>10.343570425192</c:v>
                </c:pt>
                <c:pt idx="10542">
                  <c:v>10.3439669915266</c:v>
                </c:pt>
                <c:pt idx="10543">
                  <c:v>10.3443633931896</c:v>
                </c:pt>
                <c:pt idx="10544">
                  <c:v>10.3447596302058</c:v>
                </c:pt>
                <c:pt idx="10545">
                  <c:v>10.3451557025997</c:v>
                </c:pt>
                <c:pt idx="10546">
                  <c:v>10.3455516103959</c:v>
                </c:pt>
                <c:pt idx="10547">
                  <c:v>10.3459473536192</c:v>
                </c:pt>
                <c:pt idx="10548">
                  <c:v>10.3463429322941</c:v>
                </c:pt>
                <c:pt idx="10549">
                  <c:v>10.3467383464453</c:v>
                </c:pt>
                <c:pt idx="10550">
                  <c:v>10.3471335960974</c:v>
                </c:pt>
                <c:pt idx="10551">
                  <c:v>10.3475286812752</c:v>
                </c:pt>
                <c:pt idx="10552">
                  <c:v>10.3479236020032</c:v>
                </c:pt>
                <c:pt idx="10553">
                  <c:v>10.3483183583062</c:v>
                </c:pt>
                <c:pt idx="10554">
                  <c:v>10.3487129502087</c:v>
                </c:pt>
                <c:pt idx="10555">
                  <c:v>10.3491073777356</c:v>
                </c:pt>
                <c:pt idx="10556">
                  <c:v>10.3495016409114</c:v>
                </c:pt>
                <c:pt idx="10557">
                  <c:v>10.3498957397609</c:v>
                </c:pt>
                <c:pt idx="10558">
                  <c:v>10.3502896743087</c:v>
                </c:pt>
                <c:pt idx="10559">
                  <c:v>10.3506834445795</c:v>
                </c:pt>
                <c:pt idx="10560">
                  <c:v>10.3510770505981</c:v>
                </c:pt>
                <c:pt idx="10561">
                  <c:v>10.3514704923891</c:v>
                </c:pt>
                <c:pt idx="10562">
                  <c:v>10.3518637699773</c:v>
                </c:pt>
                <c:pt idx="10563">
                  <c:v>10.3522568833874</c:v>
                </c:pt>
                <c:pt idx="10564">
                  <c:v>10.352649832644</c:v>
                </c:pt>
                <c:pt idx="10565">
                  <c:v>10.353042617772</c:v>
                </c:pt>
                <c:pt idx="10566">
                  <c:v>10.353435238796</c:v>
                </c:pt>
                <c:pt idx="10567">
                  <c:v>10.3538276957408</c:v>
                </c:pt>
                <c:pt idx="10568">
                  <c:v>10.3542199886311</c:v>
                </c:pt>
                <c:pt idx="10569">
                  <c:v>10.3546121174917</c:v>
                </c:pt>
                <c:pt idx="10570">
                  <c:v>10.3550040823473</c:v>
                </c:pt>
                <c:pt idx="10571">
                  <c:v>10.3553958832226</c:v>
                </c:pt>
                <c:pt idx="10572">
                  <c:v>10.3557875201425</c:v>
                </c:pt>
                <c:pt idx="10573">
                  <c:v>10.3561789931316</c:v>
                </c:pt>
                <c:pt idx="10574">
                  <c:v>10.3565703022148</c:v>
                </c:pt>
                <c:pt idx="10575">
                  <c:v>10.3569614474169</c:v>
                </c:pt>
                <c:pt idx="10576">
                  <c:v>10.3573524287625</c:v>
                </c:pt>
                <c:pt idx="10577">
                  <c:v>10.3577432462765</c:v>
                </c:pt>
                <c:pt idx="10578">
                  <c:v>10.3581338999837</c:v>
                </c:pt>
                <c:pt idx="10579">
                  <c:v>10.3585243899089</c:v>
                </c:pt>
                <c:pt idx="10580">
                  <c:v>10.3589147160768</c:v>
                </c:pt>
                <c:pt idx="10581">
                  <c:v>10.3593048785123</c:v>
                </c:pt>
                <c:pt idx="10582">
                  <c:v>10.3596948772401</c:v>
                </c:pt>
                <c:pt idx="10583">
                  <c:v>10.3600847122852</c:v>
                </c:pt>
                <c:pt idx="10584">
                  <c:v>10.3604743836722</c:v>
                </c:pt>
                <c:pt idx="10585">
                  <c:v>10.360863891426</c:v>
                </c:pt>
                <c:pt idx="10586">
                  <c:v>10.3612532355715</c:v>
                </c:pt>
                <c:pt idx="10587">
                  <c:v>10.3616424161334</c:v>
                </c:pt>
                <c:pt idx="10588">
                  <c:v>10.3620314331367</c:v>
                </c:pt>
                <c:pt idx="10589">
                  <c:v>10.362420286606</c:v>
                </c:pt>
                <c:pt idx="10590">
                  <c:v>10.3628089765664</c:v>
                </c:pt>
                <c:pt idx="10591">
                  <c:v>10.3631975030426</c:v>
                </c:pt>
                <c:pt idx="10592">
                  <c:v>10.3635858660595</c:v>
                </c:pt>
                <c:pt idx="10593">
                  <c:v>10.3639740656419</c:v>
                </c:pt>
                <c:pt idx="10594">
                  <c:v>10.3643621018147</c:v>
                </c:pt>
                <c:pt idx="10595">
                  <c:v>10.3647499746028</c:v>
                </c:pt>
                <c:pt idx="10596">
                  <c:v>10.365137684031</c:v>
                </c:pt>
                <c:pt idx="10597">
                  <c:v>10.3655252301243</c:v>
                </c:pt>
                <c:pt idx="10598">
                  <c:v>10.3659126129074</c:v>
                </c:pt>
                <c:pt idx="10599">
                  <c:v>10.3662998324054</c:v>
                </c:pt>
                <c:pt idx="10600">
                  <c:v>10.36668688864301</c:v>
                </c:pt>
                <c:pt idx="10601">
                  <c:v>10.3670737816452</c:v>
                </c:pt>
                <c:pt idx="10602">
                  <c:v>10.3674605114368</c:v>
                </c:pt>
                <c:pt idx="10603">
                  <c:v>10.3678470780429</c:v>
                </c:pt>
                <c:pt idx="10604">
                  <c:v>10.3682334814882</c:v>
                </c:pt>
                <c:pt idx="10605">
                  <c:v>10.3686197217977</c:v>
                </c:pt>
                <c:pt idx="10606">
                  <c:v>10.3690057989963</c:v>
                </c:pt>
                <c:pt idx="10607">
                  <c:v>10.369391713109</c:v>
                </c:pt>
                <c:pt idx="10608">
                  <c:v>10.3697774641606</c:v>
                </c:pt>
                <c:pt idx="10609">
                  <c:v>10.3701630521762</c:v>
                </c:pt>
                <c:pt idx="10610">
                  <c:v>10.3705484771805</c:v>
                </c:pt>
                <c:pt idx="10611">
                  <c:v>10.3709337391987</c:v>
                </c:pt>
                <c:pt idx="10612">
                  <c:v>10.3713188382555</c:v>
                </c:pt>
                <c:pt idx="10613">
                  <c:v>10.3717037743761</c:v>
                </c:pt>
                <c:pt idx="10614">
                  <c:v>10.3720885475853</c:v>
                </c:pt>
                <c:pt idx="10615">
                  <c:v>10.372473157908</c:v>
                </c:pt>
                <c:pt idx="10616">
                  <c:v>10.3728576053693</c:v>
                </c:pt>
                <c:pt idx="10617">
                  <c:v>10.3732418899942</c:v>
                </c:pt>
                <c:pt idx="10618">
                  <c:v>10.3736260118075</c:v>
                </c:pt>
                <c:pt idx="10619">
                  <c:v>10.3740099708343</c:v>
                </c:pt>
                <c:pt idx="10620">
                  <c:v>10.3743937670995</c:v>
                </c:pt>
                <c:pt idx="10621">
                  <c:v>10.3747774006282</c:v>
                </c:pt>
                <c:pt idx="10622">
                  <c:v>10.3751608714454</c:v>
                </c:pt>
                <c:pt idx="10623">
                  <c:v>10.375544179576</c:v>
                </c:pt>
                <c:pt idx="10624">
                  <c:v>10.375927325045</c:v>
                </c:pt>
                <c:pt idx="10625">
                  <c:v>10.3763103078774</c:v>
                </c:pt>
                <c:pt idx="10626">
                  <c:v>10.3766931280983</c:v>
                </c:pt>
                <c:pt idx="10627">
                  <c:v>10.3770757857327</c:v>
                </c:pt>
                <c:pt idx="10628">
                  <c:v>10.3774582808055</c:v>
                </c:pt>
                <c:pt idx="10629">
                  <c:v>10.3778406133419</c:v>
                </c:pt>
                <c:pt idx="10630">
                  <c:v>10.3782227833668</c:v>
                </c:pt>
                <c:pt idx="10631">
                  <c:v>10.3786047909052</c:v>
                </c:pt>
                <c:pt idx="10632">
                  <c:v>10.3789866359823</c:v>
                </c:pt>
                <c:pt idx="10633">
                  <c:v>10.379368318623</c:v>
                </c:pt>
                <c:pt idx="10634">
                  <c:v>10.3797498388525</c:v>
                </c:pt>
                <c:pt idx="10635">
                  <c:v>10.3801311966956</c:v>
                </c:pt>
                <c:pt idx="10636">
                  <c:v>10.3805123921776</c:v>
                </c:pt>
                <c:pt idx="10637">
                  <c:v>10.3808934253235</c:v>
                </c:pt>
                <c:pt idx="10638">
                  <c:v>10.3812742961583</c:v>
                </c:pt>
                <c:pt idx="10639">
                  <c:v>10.381655004707</c:v>
                </c:pt>
                <c:pt idx="10640">
                  <c:v>10.3820355509949</c:v>
                </c:pt>
                <c:pt idx="10641">
                  <c:v>10.3824159350469</c:v>
                </c:pt>
                <c:pt idx="10642">
                  <c:v>10.3827961568882</c:v>
                </c:pt>
                <c:pt idx="10643">
                  <c:v>10.3831762165437</c:v>
                </c:pt>
                <c:pt idx="10644">
                  <c:v>10.3835561140387</c:v>
                </c:pt>
                <c:pt idx="10645">
                  <c:v>10.3839358493982</c:v>
                </c:pt>
                <c:pt idx="10646">
                  <c:v>10.3843154226473</c:v>
                </c:pt>
                <c:pt idx="10647">
                  <c:v>10.3846948338111</c:v>
                </c:pt>
                <c:pt idx="10648">
                  <c:v>10.3850740829148</c:v>
                </c:pt>
                <c:pt idx="10649">
                  <c:v>10.3854531699834</c:v>
                </c:pt>
                <c:pt idx="10650">
                  <c:v>10.3858320950421</c:v>
                </c:pt>
                <c:pt idx="10651">
                  <c:v>10.3862108581159</c:v>
                </c:pt>
                <c:pt idx="10652">
                  <c:v>10.3865894592301</c:v>
                </c:pt>
                <c:pt idx="10653">
                  <c:v>10.3869678984097</c:v>
                </c:pt>
                <c:pt idx="10654">
                  <c:v>10.3873461756799</c:v>
                </c:pt>
                <c:pt idx="10655">
                  <c:v>10.3877242910659</c:v>
                </c:pt>
                <c:pt idx="10656">
                  <c:v>10.3881022445927</c:v>
                </c:pt>
                <c:pt idx="10657">
                  <c:v>10.3884800362855</c:v>
                </c:pt>
                <c:pt idx="10658">
                  <c:v>10.3888576661695</c:v>
                </c:pt>
                <c:pt idx="10659">
                  <c:v>10.3892351342698</c:v>
                </c:pt>
                <c:pt idx="10660">
                  <c:v>10.3896124406117</c:v>
                </c:pt>
                <c:pt idx="10661">
                  <c:v>10.3899895852202</c:v>
                </c:pt>
                <c:pt idx="10662">
                  <c:v>10.3903665681205</c:v>
                </c:pt>
                <c:pt idx="10663">
                  <c:v>10.3907433893379</c:v>
                </c:pt>
                <c:pt idx="10664">
                  <c:v>10.3911200488974</c:v>
                </c:pt>
                <c:pt idx="10665">
                  <c:v>10.3914965468244</c:v>
                </c:pt>
                <c:pt idx="10666">
                  <c:v>10.3918728831439</c:v>
                </c:pt>
                <c:pt idx="10667">
                  <c:v>10.3922490578812</c:v>
                </c:pt>
                <c:pt idx="10668">
                  <c:v>10.3926250710615</c:v>
                </c:pt>
                <c:pt idx="10669">
                  <c:v>10.3930009227099</c:v>
                </c:pt>
                <c:pt idx="10670">
                  <c:v>10.3933766128517</c:v>
                </c:pt>
                <c:pt idx="10671">
                  <c:v>10.3937521415122</c:v>
                </c:pt>
                <c:pt idx="10672">
                  <c:v>10.3941275087164</c:v>
                </c:pt>
                <c:pt idx="10673">
                  <c:v>10.3945027144896</c:v>
                </c:pt>
                <c:pt idx="10674">
                  <c:v>10.3948777588572</c:v>
                </c:pt>
                <c:pt idx="10675">
                  <c:v>10.3952526418442</c:v>
                </c:pt>
                <c:pt idx="10676">
                  <c:v>10.3956273634759</c:v>
                </c:pt>
                <c:pt idx="10677">
                  <c:v>10.3960019237776</c:v>
                </c:pt>
                <c:pt idx="10678">
                  <c:v>10.3963763227745</c:v>
                </c:pt>
                <c:pt idx="10679">
                  <c:v>10.3967505604918</c:v>
                </c:pt>
                <c:pt idx="10680">
                  <c:v>10.3971246369549</c:v>
                </c:pt>
                <c:pt idx="10681">
                  <c:v>10.3974985521889</c:v>
                </c:pt>
                <c:pt idx="10682">
                  <c:v>10.3978723062192</c:v>
                </c:pt>
                <c:pt idx="10683">
                  <c:v>10.3982458990709</c:v>
                </c:pt>
                <c:pt idx="10684">
                  <c:v>10.3986193307694</c:v>
                </c:pt>
                <c:pt idx="10685">
                  <c:v>10.3989926013399</c:v>
                </c:pt>
                <c:pt idx="10686">
                  <c:v>10.3993657108077</c:v>
                </c:pt>
                <c:pt idx="10687">
                  <c:v>10.3997386591981</c:v>
                </c:pt>
                <c:pt idx="10688">
                  <c:v>10.4001114465364</c:v>
                </c:pt>
                <c:pt idx="10689">
                  <c:v>10.40048407284791</c:v>
                </c:pt>
                <c:pt idx="10690">
                  <c:v>10.4008565381578</c:v>
                </c:pt>
                <c:pt idx="10691">
                  <c:v>10.4012288424915</c:v>
                </c:pt>
                <c:pt idx="10692">
                  <c:v>10.4016009858743</c:v>
                </c:pt>
                <c:pt idx="10693">
                  <c:v>10.4019729683314</c:v>
                </c:pt>
                <c:pt idx="10694">
                  <c:v>10.4023447898882</c:v>
                </c:pt>
                <c:pt idx="10695">
                  <c:v>10.4027164505701</c:v>
                </c:pt>
                <c:pt idx="10696">
                  <c:v>10.4030879504022</c:v>
                </c:pt>
                <c:pt idx="10697">
                  <c:v>10.4034592894101</c:v>
                </c:pt>
                <c:pt idx="10698">
                  <c:v>10.4038304676189</c:v>
                </c:pt>
                <c:pt idx="10699">
                  <c:v>10.404201485054</c:v>
                </c:pt>
                <c:pt idx="10700">
                  <c:v>10.4045723417408</c:v>
                </c:pt>
                <c:pt idx="10701">
                  <c:v>10.4049430377046</c:v>
                </c:pt>
                <c:pt idx="10702">
                  <c:v>10.4053135729708</c:v>
                </c:pt>
                <c:pt idx="10703">
                  <c:v>10.4056839475646</c:v>
                </c:pt>
                <c:pt idx="10704">
                  <c:v>10.4060541615115</c:v>
                </c:pt>
                <c:pt idx="10705">
                  <c:v>10.4064242148368</c:v>
                </c:pt>
                <c:pt idx="10706">
                  <c:v>10.406794107566</c:v>
                </c:pt>
                <c:pt idx="10707">
                  <c:v>10.4071638397242</c:v>
                </c:pt>
                <c:pt idx="10708">
                  <c:v>10.407533411337</c:v>
                </c:pt>
                <c:pt idx="10709">
                  <c:v>10.4079028224297</c:v>
                </c:pt>
                <c:pt idx="10710">
                  <c:v>10.4082720730277</c:v>
                </c:pt>
                <c:pt idx="10711">
                  <c:v>10.4086411631563</c:v>
                </c:pt>
                <c:pt idx="10712">
                  <c:v>10.409010092841</c:v>
                </c:pt>
                <c:pt idx="10713">
                  <c:v>10.4093788621072</c:v>
                </c:pt>
                <c:pt idx="10714">
                  <c:v>10.4097474709802</c:v>
                </c:pt>
                <c:pt idx="10715">
                  <c:v>10.4101159194855</c:v>
                </c:pt>
                <c:pt idx="10716">
                  <c:v>10.4104842076485</c:v>
                </c:pt>
                <c:pt idx="10717">
                  <c:v>10.4108523354945</c:v>
                </c:pt>
                <c:pt idx="10718">
                  <c:v>10.411220303049</c:v>
                </c:pt>
                <c:pt idx="10719">
                  <c:v>10.4115881103374</c:v>
                </c:pt>
                <c:pt idx="10720">
                  <c:v>10.4119557573852</c:v>
                </c:pt>
                <c:pt idx="10721">
                  <c:v>10.4123232442177</c:v>
                </c:pt>
                <c:pt idx="10722">
                  <c:v>10.4126905708605</c:v>
                </c:pt>
                <c:pt idx="10723">
                  <c:v>10.4130577373388</c:v>
                </c:pt>
                <c:pt idx="10724">
                  <c:v>10.4134247436783</c:v>
                </c:pt>
                <c:pt idx="10725">
                  <c:v>10.4137915899042</c:v>
                </c:pt>
                <c:pt idx="10726">
                  <c:v>10.4141582760422</c:v>
                </c:pt>
                <c:pt idx="10727">
                  <c:v>10.4145248021175</c:v>
                </c:pt>
                <c:pt idx="10728">
                  <c:v>10.4148911681558</c:v>
                </c:pt>
                <c:pt idx="10729">
                  <c:v>10.4152573741824</c:v>
                </c:pt>
                <c:pt idx="10730">
                  <c:v>10.4156234202228</c:v>
                </c:pt>
                <c:pt idx="10731">
                  <c:v>10.4159893063025</c:v>
                </c:pt>
                <c:pt idx="10732">
                  <c:v>10.4163550324469</c:v>
                </c:pt>
                <c:pt idx="10733">
                  <c:v>10.4167205986816</c:v>
                </c:pt>
                <c:pt idx="10734">
                  <c:v>10.417086005032</c:v>
                </c:pt>
                <c:pt idx="10735">
                  <c:v>10.4174512515236</c:v>
                </c:pt>
                <c:pt idx="10736">
                  <c:v>10.417816338182</c:v>
                </c:pt>
                <c:pt idx="10737">
                  <c:v>10.4181812650325</c:v>
                </c:pt>
                <c:pt idx="10738">
                  <c:v>10.4185460321007</c:v>
                </c:pt>
                <c:pt idx="10739">
                  <c:v>10.4189106394121</c:v>
                </c:pt>
                <c:pt idx="10740">
                  <c:v>10.4192750869922</c:v>
                </c:pt>
                <c:pt idx="10741">
                  <c:v>10.4196393748665</c:v>
                </c:pt>
                <c:pt idx="10742">
                  <c:v>10.4200035030606</c:v>
                </c:pt>
                <c:pt idx="10743">
                  <c:v>10.4203674715999</c:v>
                </c:pt>
                <c:pt idx="10744">
                  <c:v>10.4207312805101</c:v>
                </c:pt>
                <c:pt idx="10745">
                  <c:v>10.4210949298165</c:v>
                </c:pt>
                <c:pt idx="10746">
                  <c:v>10.4214584195448</c:v>
                </c:pt>
                <c:pt idx="10747">
                  <c:v>10.4218217497204</c:v>
                </c:pt>
                <c:pt idx="10748">
                  <c:v>10.422184920369</c:v>
                </c:pt>
                <c:pt idx="10749">
                  <c:v>10.4225479315161</c:v>
                </c:pt>
                <c:pt idx="10750">
                  <c:v>10.4229107831871</c:v>
                </c:pt>
                <c:pt idx="10751">
                  <c:v>10.4232734754078</c:v>
                </c:pt>
                <c:pt idx="10752">
                  <c:v>10.4236360082036</c:v>
                </c:pt>
                <c:pt idx="10753">
                  <c:v>10.4239983816</c:v>
                </c:pt>
                <c:pt idx="10754">
                  <c:v>10.4243605956228</c:v>
                </c:pt>
                <c:pt idx="10755">
                  <c:v>10.4247226502974</c:v>
                </c:pt>
                <c:pt idx="10756">
                  <c:v>10.4250845456493</c:v>
                </c:pt>
                <c:pt idx="10757">
                  <c:v>10.4254462817043</c:v>
                </c:pt>
                <c:pt idx="10758">
                  <c:v>10.4258078584878</c:v>
                </c:pt>
                <c:pt idx="10759">
                  <c:v>10.4261692760255</c:v>
                </c:pt>
                <c:pt idx="10760">
                  <c:v>10.4265305343429</c:v>
                </c:pt>
                <c:pt idx="10761">
                  <c:v>10.4268916334657</c:v>
                </c:pt>
                <c:pt idx="10762">
                  <c:v>10.4272525734194</c:v>
                </c:pt>
                <c:pt idx="10763">
                  <c:v>10.4276133542297</c:v>
                </c:pt>
                <c:pt idx="10764">
                  <c:v>10.4279739759221</c:v>
                </c:pt>
                <c:pt idx="10765">
                  <c:v>10.4283344385222</c:v>
                </c:pt>
                <c:pt idx="10766">
                  <c:v>10.4286947420558</c:v>
                </c:pt>
                <c:pt idx="10767">
                  <c:v>10.4290548865483</c:v>
                </c:pt>
                <c:pt idx="10768">
                  <c:v>10.4294148720254</c:v>
                </c:pt>
                <c:pt idx="10769">
                  <c:v>10.4297746985129</c:v>
                </c:pt>
                <c:pt idx="10770">
                  <c:v>10.4301343660361</c:v>
                </c:pt>
                <c:pt idx="10771">
                  <c:v>10.4304938746209</c:v>
                </c:pt>
                <c:pt idx="10772">
                  <c:v>10.4308532242929</c:v>
                </c:pt>
                <c:pt idx="10773">
                  <c:v>10.4312124150776</c:v>
                </c:pt>
                <c:pt idx="10774">
                  <c:v>10.4315714470008</c:v>
                </c:pt>
                <c:pt idx="10775">
                  <c:v>10.4319303200881</c:v>
                </c:pt>
                <c:pt idx="10776">
                  <c:v>10.4322890343652</c:v>
                </c:pt>
                <c:pt idx="10777">
                  <c:v>10.4326475898577</c:v>
                </c:pt>
                <c:pt idx="10778">
                  <c:v>10.4330059865912</c:v>
                </c:pt>
                <c:pt idx="10779">
                  <c:v>10.4333642245915</c:v>
                </c:pt>
                <c:pt idx="10780">
                  <c:v>10.4337223038842</c:v>
                </c:pt>
                <c:pt idx="10781">
                  <c:v>10.4340802244951</c:v>
                </c:pt>
                <c:pt idx="10782">
                  <c:v>10.4344379864497</c:v>
                </c:pt>
                <c:pt idx="10783">
                  <c:v>10.4347955897737</c:v>
                </c:pt>
                <c:pt idx="10784">
                  <c:v>10.4351530344929</c:v>
                </c:pt>
                <c:pt idx="10785">
                  <c:v>10.435510320633</c:v>
                </c:pt>
                <c:pt idx="10786">
                  <c:v>10.4358674482195</c:v>
                </c:pt>
                <c:pt idx="10787">
                  <c:v>10.4362244172784</c:v>
                </c:pt>
                <c:pt idx="10788">
                  <c:v>10.4365812278351</c:v>
                </c:pt>
                <c:pt idx="10789">
                  <c:v>10.4369378799155</c:v>
                </c:pt>
                <c:pt idx="10790">
                  <c:v>10.4372943735453</c:v>
                </c:pt>
                <c:pt idx="10791">
                  <c:v>10.4376507087502</c:v>
                </c:pt>
                <c:pt idx="10792">
                  <c:v>10.4380068855558</c:v>
                </c:pt>
                <c:pt idx="10793">
                  <c:v>10.438362903988</c:v>
                </c:pt>
                <c:pt idx="10794">
                  <c:v>10.4387187640724</c:v>
                </c:pt>
                <c:pt idx="10795">
                  <c:v>10.4390744658348</c:v>
                </c:pt>
                <c:pt idx="10796">
                  <c:v>10.439430009301</c:v>
                </c:pt>
                <c:pt idx="10797">
                  <c:v>10.4397853944966</c:v>
                </c:pt>
                <c:pt idx="10798">
                  <c:v>10.4401406214474</c:v>
                </c:pt>
                <c:pt idx="10799">
                  <c:v>10.4404956901791</c:v>
                </c:pt>
                <c:pt idx="10800">
                  <c:v>10.4408506007176</c:v>
                </c:pt>
                <c:pt idx="10801">
                  <c:v>10.4412053530885</c:v>
                </c:pt>
                <c:pt idx="10802">
                  <c:v>10.4415599473176</c:v>
                </c:pt>
                <c:pt idx="10803">
                  <c:v>10.4419143834308</c:v>
                </c:pt>
                <c:pt idx="10804">
                  <c:v>10.4422686614536</c:v>
                </c:pt>
                <c:pt idx="10805">
                  <c:v>10.442622781412</c:v>
                </c:pt>
                <c:pt idx="10806">
                  <c:v>10.4429767433317</c:v>
                </c:pt>
                <c:pt idx="10807">
                  <c:v>10.4433305472385</c:v>
                </c:pt>
                <c:pt idx="10808">
                  <c:v>10.4436841931582</c:v>
                </c:pt>
                <c:pt idx="10809">
                  <c:v>10.4440376811165</c:v>
                </c:pt>
                <c:pt idx="10810">
                  <c:v>10.4443910111392</c:v>
                </c:pt>
                <c:pt idx="10811">
                  <c:v>10.4447441832522</c:v>
                </c:pt>
                <c:pt idx="10812">
                  <c:v>10.4450971974812</c:v>
                </c:pt>
                <c:pt idx="10813">
                  <c:v>10.445450053852</c:v>
                </c:pt>
                <c:pt idx="10814">
                  <c:v>10.4458027523905</c:v>
                </c:pt>
                <c:pt idx="10815">
                  <c:v>10.4461552931225</c:v>
                </c:pt>
                <c:pt idx="10816">
                  <c:v>10.4465076760737</c:v>
                </c:pt>
                <c:pt idx="10817">
                  <c:v>10.44685990127</c:v>
                </c:pt>
                <c:pt idx="10818">
                  <c:v>10.4472119687373</c:v>
                </c:pt>
                <c:pt idx="10819">
                  <c:v>10.4475638785012</c:v>
                </c:pt>
                <c:pt idx="10820">
                  <c:v>10.4479156305878</c:v>
                </c:pt>
                <c:pt idx="10821">
                  <c:v>10.4482672250227</c:v>
                </c:pt>
                <c:pt idx="10822">
                  <c:v>10.4486186618319</c:v>
                </c:pt>
                <c:pt idx="10823">
                  <c:v>10.4489699410412</c:v>
                </c:pt>
                <c:pt idx="10824">
                  <c:v>10.4493210626764</c:v>
                </c:pt>
                <c:pt idx="10825">
                  <c:v>10.4496720267634</c:v>
                </c:pt>
                <c:pt idx="10826">
                  <c:v>10.4500228333281</c:v>
                </c:pt>
                <c:pt idx="10827">
                  <c:v>10.4503734823962</c:v>
                </c:pt>
                <c:pt idx="10828">
                  <c:v>10.4507239739937</c:v>
                </c:pt>
                <c:pt idx="10829">
                  <c:v>10.4510743081464</c:v>
                </c:pt>
                <c:pt idx="10830">
                  <c:v>10.4514244848802</c:v>
                </c:pt>
                <c:pt idx="10831">
                  <c:v>10.4517745042209</c:v>
                </c:pt>
                <c:pt idx="10832">
                  <c:v>10.4521243661945</c:v>
                </c:pt>
                <c:pt idx="10833">
                  <c:v>10.4524740708268</c:v>
                </c:pt>
                <c:pt idx="10834">
                  <c:v>10.4528236181438</c:v>
                </c:pt>
                <c:pt idx="10835">
                  <c:v>10.4531730081712</c:v>
                </c:pt>
                <c:pt idx="10836">
                  <c:v>10.453522240935</c:v>
                </c:pt>
                <c:pt idx="10837">
                  <c:v>10.4538713164611</c:v>
                </c:pt>
                <c:pt idx="10838">
                  <c:v>10.4542202347753</c:v>
                </c:pt>
                <c:pt idx="10839">
                  <c:v>10.4545689959037</c:v>
                </c:pt>
                <c:pt idx="10840">
                  <c:v>10.454917599872</c:v>
                </c:pt>
                <c:pt idx="10841">
                  <c:v>10.4552660467063</c:v>
                </c:pt>
                <c:pt idx="10842">
                  <c:v>10.4556143364323</c:v>
                </c:pt>
                <c:pt idx="10843">
                  <c:v>10.4559624690761</c:v>
                </c:pt>
                <c:pt idx="10844">
                  <c:v>10.4563104446636</c:v>
                </c:pt>
                <c:pt idx="10845">
                  <c:v>10.4566582632207</c:v>
                </c:pt>
                <c:pt idx="10846">
                  <c:v>10.4570059247732</c:v>
                </c:pt>
                <c:pt idx="10847">
                  <c:v>10.4573534293473</c:v>
                </c:pt>
                <c:pt idx="10848">
                  <c:v>10.4577007769687</c:v>
                </c:pt>
                <c:pt idx="10849">
                  <c:v>10.4580479676634</c:v>
                </c:pt>
                <c:pt idx="10850">
                  <c:v>10.4583950014575</c:v>
                </c:pt>
                <c:pt idx="10851">
                  <c:v>10.4587418783767</c:v>
                </c:pt>
                <c:pt idx="10852">
                  <c:v>10.45908859844721</c:v>
                </c:pt>
                <c:pt idx="10853">
                  <c:v>10.4594351616947</c:v>
                </c:pt>
                <c:pt idx="10854">
                  <c:v>10.4597815681454</c:v>
                </c:pt>
                <c:pt idx="10855">
                  <c:v>10.4601278178252</c:v>
                </c:pt>
                <c:pt idx="10856">
                  <c:v>10.4604739107599</c:v>
                </c:pt>
                <c:pt idx="10857">
                  <c:v>10.4608198469757</c:v>
                </c:pt>
                <c:pt idx="10858">
                  <c:v>10.4611656264985</c:v>
                </c:pt>
                <c:pt idx="10859">
                  <c:v>10.4615112493542</c:v>
                </c:pt>
                <c:pt idx="10860">
                  <c:v>10.4618567155688</c:v>
                </c:pt>
                <c:pt idx="10861">
                  <c:v>10.4622020251684</c:v>
                </c:pt>
                <c:pt idx="10862">
                  <c:v>10.4625471781789</c:v>
                </c:pt>
                <c:pt idx="10863">
                  <c:v>10.4628921746263</c:v>
                </c:pt>
                <c:pt idx="10864">
                  <c:v>10.4632370145366</c:v>
                </c:pt>
                <c:pt idx="10865">
                  <c:v>10.4635816979359</c:v>
                </c:pt>
                <c:pt idx="10866">
                  <c:v>10.46392622485</c:v>
                </c:pt>
                <c:pt idx="10867">
                  <c:v>10.4642705953051</c:v>
                </c:pt>
                <c:pt idx="10868">
                  <c:v>10.4646148093272</c:v>
                </c:pt>
                <c:pt idx="10869">
                  <c:v>10.4649588669422</c:v>
                </c:pt>
                <c:pt idx="10870">
                  <c:v>10.4653027681761</c:v>
                </c:pt>
                <c:pt idx="10871">
                  <c:v>10.4656465130551</c:v>
                </c:pt>
                <c:pt idx="10872">
                  <c:v>10.4659901016051</c:v>
                </c:pt>
                <c:pt idx="10873">
                  <c:v>10.4663335338522</c:v>
                </c:pt>
                <c:pt idx="10874">
                  <c:v>10.4666768098224</c:v>
                </c:pt>
                <c:pt idx="10875">
                  <c:v>10.4670199295417</c:v>
                </c:pt>
                <c:pt idx="10876">
                  <c:v>10.4673628930362</c:v>
                </c:pt>
                <c:pt idx="10877">
                  <c:v>10.4677057003319</c:v>
                </c:pt>
                <c:pt idx="10878">
                  <c:v>10.468048351455</c:v>
                </c:pt>
                <c:pt idx="10879">
                  <c:v>10.4683908464313</c:v>
                </c:pt>
                <c:pt idx="10880">
                  <c:v>10.468733185287</c:v>
                </c:pt>
                <c:pt idx="10881">
                  <c:v>10.4690753680482</c:v>
                </c:pt>
                <c:pt idx="10882">
                  <c:v>10.4694173947409</c:v>
                </c:pt>
                <c:pt idx="10883">
                  <c:v>10.4697592653912</c:v>
                </c:pt>
                <c:pt idx="10884">
                  <c:v>10.4701009800251</c:v>
                </c:pt>
                <c:pt idx="10885">
                  <c:v>10.4704425386688</c:v>
                </c:pt>
                <c:pt idx="10886">
                  <c:v>10.4707839413483</c:v>
                </c:pt>
                <c:pt idx="10887">
                  <c:v>10.4711251880897</c:v>
                </c:pt>
                <c:pt idx="10888">
                  <c:v>10.4714662789191</c:v>
                </c:pt>
                <c:pt idx="10889">
                  <c:v>10.4718072138625</c:v>
                </c:pt>
                <c:pt idx="10890">
                  <c:v>10.4721479929461</c:v>
                </c:pt>
                <c:pt idx="10891">
                  <c:v>10.472488616196</c:v>
                </c:pt>
                <c:pt idx="10892">
                  <c:v>10.4728290836383</c:v>
                </c:pt>
                <c:pt idx="10893">
                  <c:v>10.473169395299</c:v>
                </c:pt>
                <c:pt idx="10894">
                  <c:v>10.4735095512043</c:v>
                </c:pt>
                <c:pt idx="10895">
                  <c:v>10.4738495513803</c:v>
                </c:pt>
                <c:pt idx="10896">
                  <c:v>10.4741893958531</c:v>
                </c:pt>
                <c:pt idx="10897">
                  <c:v>10.4745290846489</c:v>
                </c:pt>
                <c:pt idx="10898">
                  <c:v>10.4748686177937</c:v>
                </c:pt>
                <c:pt idx="10899">
                  <c:v>10.4752079953136</c:v>
                </c:pt>
                <c:pt idx="10900">
                  <c:v>10.4755472172349</c:v>
                </c:pt>
                <c:pt idx="10901">
                  <c:v>10.4758862835837</c:v>
                </c:pt>
                <c:pt idx="10902">
                  <c:v>10.476225194386</c:v>
                </c:pt>
                <c:pt idx="10903">
                  <c:v>10.476563949668</c:v>
                </c:pt>
                <c:pt idx="10904">
                  <c:v>10.476902549456</c:v>
                </c:pt>
                <c:pt idx="10905">
                  <c:v>10.4772409937759</c:v>
                </c:pt>
                <c:pt idx="10906">
                  <c:v>10.477579282654</c:v>
                </c:pt>
                <c:pt idx="10907">
                  <c:v>10.4779174161165</c:v>
                </c:pt>
                <c:pt idx="10908">
                  <c:v>10.4782553941894</c:v>
                </c:pt>
                <c:pt idx="10909">
                  <c:v>10.478593216899</c:v>
                </c:pt>
                <c:pt idx="10910">
                  <c:v>10.4789308842714</c:v>
                </c:pt>
                <c:pt idx="10911">
                  <c:v>10.4792683963327</c:v>
                </c:pt>
                <c:pt idx="10912">
                  <c:v>10.4796057531093</c:v>
                </c:pt>
                <c:pt idx="10913">
                  <c:v>10.4799429546272</c:v>
                </c:pt>
                <c:pt idx="10914">
                  <c:v>10.4802800009126</c:v>
                </c:pt>
                <c:pt idx="10915">
                  <c:v>10.4806168919917</c:v>
                </c:pt>
                <c:pt idx="10916">
                  <c:v>10.4809536278906</c:v>
                </c:pt>
                <c:pt idx="10917">
                  <c:v>10.4812902086357</c:v>
                </c:pt>
                <c:pt idx="10918">
                  <c:v>10.4816266342531</c:v>
                </c:pt>
                <c:pt idx="10919">
                  <c:v>10.4819629047689</c:v>
                </c:pt>
                <c:pt idx="10920">
                  <c:v>10.4822990202094</c:v>
                </c:pt>
                <c:pt idx="10921">
                  <c:v>10.4826349806008</c:v>
                </c:pt>
                <c:pt idx="10922">
                  <c:v>10.4829707859693</c:v>
                </c:pt>
                <c:pt idx="10923">
                  <c:v>10.4833064363411</c:v>
                </c:pt>
                <c:pt idx="10924">
                  <c:v>10.4836419317424</c:v>
                </c:pt>
                <c:pt idx="10925">
                  <c:v>10.4839772721995</c:v>
                </c:pt>
                <c:pt idx="10926">
                  <c:v>10.4843124577385</c:v>
                </c:pt>
                <c:pt idx="10927">
                  <c:v>10.4846474883858</c:v>
                </c:pt>
                <c:pt idx="10928">
                  <c:v>10.4849823641674</c:v>
                </c:pt>
                <c:pt idx="10929">
                  <c:v>10.4853170851097</c:v>
                </c:pt>
                <c:pt idx="10930">
                  <c:v>10.4856516512389</c:v>
                </c:pt>
                <c:pt idx="10931">
                  <c:v>10.4859860625813</c:v>
                </c:pt>
                <c:pt idx="10932">
                  <c:v>10.486320319163</c:v>
                </c:pt>
                <c:pt idx="10933">
                  <c:v>10.4866544210104</c:v>
                </c:pt>
                <c:pt idx="10934">
                  <c:v>10.4869883681496</c:v>
                </c:pt>
                <c:pt idx="10935">
                  <c:v>10.487322160607</c:v>
                </c:pt>
                <c:pt idx="10936">
                  <c:v>10.4876557984088</c:v>
                </c:pt>
                <c:pt idx="10937">
                  <c:v>10.4879892815812</c:v>
                </c:pt>
                <c:pt idx="10938">
                  <c:v>10.4883226101506</c:v>
                </c:pt>
                <c:pt idx="10939">
                  <c:v>10.4886557841431</c:v>
                </c:pt>
                <c:pt idx="10940">
                  <c:v>10.4889888035852</c:v>
                </c:pt>
                <c:pt idx="10941">
                  <c:v>10.4893216685029</c:v>
                </c:pt>
                <c:pt idx="10942">
                  <c:v>10.4896543789227</c:v>
                </c:pt>
                <c:pt idx="10943">
                  <c:v>10.4899869348708</c:v>
                </c:pt>
                <c:pt idx="10944">
                  <c:v>10.4903193363735</c:v>
                </c:pt>
                <c:pt idx="10945">
                  <c:v>10.490651583457</c:v>
                </c:pt>
                <c:pt idx="10946">
                  <c:v>10.4909836761477</c:v>
                </c:pt>
                <c:pt idx="10947">
                  <c:v>10.4913156144719</c:v>
                </c:pt>
                <c:pt idx="10948">
                  <c:v>10.4916473984559</c:v>
                </c:pt>
                <c:pt idx="10949">
                  <c:v>10.491979028126</c:v>
                </c:pt>
                <c:pt idx="10950">
                  <c:v>10.4923105035084</c:v>
                </c:pt>
                <c:pt idx="10951">
                  <c:v>10.4926418246295</c:v>
                </c:pt>
                <c:pt idx="10952">
                  <c:v>10.4929729915157</c:v>
                </c:pt>
                <c:pt idx="10953">
                  <c:v>10.4933040041931</c:v>
                </c:pt>
                <c:pt idx="10954">
                  <c:v>10.4936348626882</c:v>
                </c:pt>
                <c:pt idx="10955">
                  <c:v>10.4939655670273</c:v>
                </c:pt>
                <c:pt idx="10956">
                  <c:v>10.4942961172367</c:v>
                </c:pt>
                <c:pt idx="10957">
                  <c:v>10.4946265133427</c:v>
                </c:pt>
                <c:pt idx="10958">
                  <c:v>10.4949567553716</c:v>
                </c:pt>
                <c:pt idx="10959">
                  <c:v>10.4952868433499</c:v>
                </c:pt>
                <c:pt idx="10960">
                  <c:v>10.4956167773038</c:v>
                </c:pt>
                <c:pt idx="10961">
                  <c:v>10.4959465572597</c:v>
                </c:pt>
                <c:pt idx="10962">
                  <c:v>10.4962761832439</c:v>
                </c:pt>
                <c:pt idx="10963">
                  <c:v>10.4966056552829</c:v>
                </c:pt>
                <c:pt idx="10964">
                  <c:v>10.4969349734028</c:v>
                </c:pt>
                <c:pt idx="10965">
                  <c:v>10.4972641376302</c:v>
                </c:pt>
                <c:pt idx="10966">
                  <c:v>10.4975931479914</c:v>
                </c:pt>
                <c:pt idx="10967">
                  <c:v>10.4979220045126</c:v>
                </c:pt>
                <c:pt idx="10968">
                  <c:v>10.4982507072204</c:v>
                </c:pt>
                <c:pt idx="10969">
                  <c:v>10.498579256141</c:v>
                </c:pt>
                <c:pt idx="10970">
                  <c:v>10.4989076513009</c:v>
                </c:pt>
                <c:pt idx="10971">
                  <c:v>10.4992358927264</c:v>
                </c:pt>
                <c:pt idx="10972">
                  <c:v>10.499563980444</c:v>
                </c:pt>
                <c:pt idx="10973">
                  <c:v>10.4998919144799</c:v>
                </c:pt>
                <c:pt idx="10974">
                  <c:v>10.5002196948606</c:v>
                </c:pt>
                <c:pt idx="10975">
                  <c:v>10.5005473216125</c:v>
                </c:pt>
                <c:pt idx="10976">
                  <c:v>10.5008747947619</c:v>
                </c:pt>
                <c:pt idx="10977">
                  <c:v>10.5012021143353</c:v>
                </c:pt>
                <c:pt idx="10978">
                  <c:v>10.5015292803591</c:v>
                </c:pt>
                <c:pt idx="10979">
                  <c:v>10.5018562928597</c:v>
                </c:pt>
                <c:pt idx="10980">
                  <c:v>10.5021831518634</c:v>
                </c:pt>
                <c:pt idx="10981">
                  <c:v>10.5025098573968</c:v>
                </c:pt>
                <c:pt idx="10982">
                  <c:v>10.5028364094862</c:v>
                </c:pt>
                <c:pt idx="10983">
                  <c:v>10.503162808158</c:v>
                </c:pt>
                <c:pt idx="10984">
                  <c:v>10.5034890534386</c:v>
                </c:pt>
                <c:pt idx="10985">
                  <c:v>10.5038151453546</c:v>
                </c:pt>
                <c:pt idx="10986">
                  <c:v>10.5041410839322</c:v>
                </c:pt>
                <c:pt idx="10987">
                  <c:v>10.5044668691981</c:v>
                </c:pt>
                <c:pt idx="10988">
                  <c:v>10.5047925011785</c:v>
                </c:pt>
                <c:pt idx="10989">
                  <c:v>10.5051179798999</c:v>
                </c:pt>
                <c:pt idx="10990">
                  <c:v>10.5054433053887</c:v>
                </c:pt>
                <c:pt idx="10991">
                  <c:v>10.5057684776715</c:v>
                </c:pt>
                <c:pt idx="10992">
                  <c:v>10.5060934967747</c:v>
                </c:pt>
                <c:pt idx="10993">
                  <c:v>10.5064183627246</c:v>
                </c:pt>
                <c:pt idx="10994">
                  <c:v>10.5067430755479</c:v>
                </c:pt>
                <c:pt idx="10995">
                  <c:v>10.5070676352708</c:v>
                </c:pt>
                <c:pt idx="10996">
                  <c:v>10.50739204192</c:v>
                </c:pt>
                <c:pt idx="10997">
                  <c:v>10.5077162955218</c:v>
                </c:pt>
                <c:pt idx="10998">
                  <c:v>10.5080403961027</c:v>
                </c:pt>
                <c:pt idx="10999">
                  <c:v>10.5083643436892</c:v>
                </c:pt>
                <c:pt idx="11000">
                  <c:v>10.5086881383078</c:v>
                </c:pt>
                <c:pt idx="11001">
                  <c:v>10.5090117799849</c:v>
                </c:pt>
                <c:pt idx="11002">
                  <c:v>10.5093352687471</c:v>
                </c:pt>
                <c:pt idx="11003">
                  <c:v>10.5096586046207</c:v>
                </c:pt>
                <c:pt idx="11004">
                  <c:v>10.5099817876324</c:v>
                </c:pt>
                <c:pt idx="11005">
                  <c:v>10.5103048178086</c:v>
                </c:pt>
                <c:pt idx="11006">
                  <c:v>10.5106276951758</c:v>
                </c:pt>
                <c:pt idx="11007">
                  <c:v>10.5109504197605</c:v>
                </c:pt>
                <c:pt idx="11008">
                  <c:v>10.5112729915891</c:v>
                </c:pt>
                <c:pt idx="11009">
                  <c:v>10.5115954106883</c:v>
                </c:pt>
                <c:pt idx="11010">
                  <c:v>10.5119176770845</c:v>
                </c:pt>
                <c:pt idx="11011">
                  <c:v>10.5122397908042</c:v>
                </c:pt>
                <c:pt idx="11012">
                  <c:v>10.5125617518739</c:v>
                </c:pt>
                <c:pt idx="11013">
                  <c:v>10.5128835603202</c:v>
                </c:pt>
                <c:pt idx="11014">
                  <c:v>10.5132052161695</c:v>
                </c:pt>
                <c:pt idx="11015">
                  <c:v>10.5135267194485</c:v>
                </c:pt>
                <c:pt idx="11016">
                  <c:v>10.5138480701835</c:v>
                </c:pt>
                <c:pt idx="11017">
                  <c:v>10.5141692684012</c:v>
                </c:pt>
                <c:pt idx="11018">
                  <c:v>10.5144903141281</c:v>
                </c:pt>
                <c:pt idx="11019">
                  <c:v>10.5148112073908</c:v>
                </c:pt>
                <c:pt idx="11020">
                  <c:v>10.5151319482157</c:v>
                </c:pt>
                <c:pt idx="11021">
                  <c:v>10.5154525366294</c:v>
                </c:pt>
                <c:pt idx="11022">
                  <c:v>10.5157729726585</c:v>
                </c:pt>
                <c:pt idx="11023">
                  <c:v>10.5160932563295</c:v>
                </c:pt>
                <c:pt idx="11024">
                  <c:v>10.5164133876689</c:v>
                </c:pt>
                <c:pt idx="11025">
                  <c:v>10.5167333667034</c:v>
                </c:pt>
                <c:pt idx="11026">
                  <c:v>10.5170531934594</c:v>
                </c:pt>
                <c:pt idx="11027">
                  <c:v>10.5173728679636</c:v>
                </c:pt>
                <c:pt idx="11028">
                  <c:v>10.5176923902425</c:v>
                </c:pt>
                <c:pt idx="11029">
                  <c:v>10.5180117603226</c:v>
                </c:pt>
                <c:pt idx="11030">
                  <c:v>10.5183309782306</c:v>
                </c:pt>
                <c:pt idx="11031">
                  <c:v>10.5186500439931</c:v>
                </c:pt>
                <c:pt idx="11032">
                  <c:v>10.5189689576365</c:v>
                </c:pt>
                <c:pt idx="11033">
                  <c:v>10.5192877191875</c:v>
                </c:pt>
                <c:pt idx="11034">
                  <c:v>10.5196063286727</c:v>
                </c:pt>
                <c:pt idx="11035">
                  <c:v>10.5199247861187</c:v>
                </c:pt>
                <c:pt idx="11036">
                  <c:v>10.520243091552</c:v>
                </c:pt>
                <c:pt idx="11037">
                  <c:v>10.5205612449992</c:v>
                </c:pt>
                <c:pt idx="11038">
                  <c:v>10.520879246487</c:v>
                </c:pt>
                <c:pt idx="11039">
                  <c:v>10.521197096042</c:v>
                </c:pt>
                <c:pt idx="11040">
                  <c:v>10.5215147936907</c:v>
                </c:pt>
                <c:pt idx="11041">
                  <c:v>10.5218323394597</c:v>
                </c:pt>
                <c:pt idx="11042">
                  <c:v>10.5221497333757</c:v>
                </c:pt>
                <c:pt idx="11043">
                  <c:v>10.5224669754653</c:v>
                </c:pt>
                <c:pt idx="11044">
                  <c:v>10.5227840657551</c:v>
                </c:pt>
                <c:pt idx="11045">
                  <c:v>10.5231010042718</c:v>
                </c:pt>
                <c:pt idx="11046">
                  <c:v>10.5234177910418</c:v>
                </c:pt>
                <c:pt idx="11047">
                  <c:v>10.5237344260919</c:v>
                </c:pt>
                <c:pt idx="11048">
                  <c:v>10.5240509094488</c:v>
                </c:pt>
                <c:pt idx="11049">
                  <c:v>10.5243672411389</c:v>
                </c:pt>
                <c:pt idx="11050">
                  <c:v>10.524683421189</c:v>
                </c:pt>
                <c:pt idx="11051">
                  <c:v>10.5249994496258</c:v>
                </c:pt>
                <c:pt idx="11052">
                  <c:v>10.5253153264757</c:v>
                </c:pt>
                <c:pt idx="11053">
                  <c:v>10.5256310517656</c:v>
                </c:pt>
                <c:pt idx="11054">
                  <c:v>10.525946625522</c:v>
                </c:pt>
                <c:pt idx="11055">
                  <c:v>10.5262620477716</c:v>
                </c:pt>
                <c:pt idx="11056">
                  <c:v>10.526577318541</c:v>
                </c:pt>
                <c:pt idx="11057">
                  <c:v>10.5268924378569</c:v>
                </c:pt>
                <c:pt idx="11058">
                  <c:v>10.527207405746</c:v>
                </c:pt>
                <c:pt idx="11059">
                  <c:v>10.5275222222349</c:v>
                </c:pt>
                <c:pt idx="11060">
                  <c:v>10.5278368873504</c:v>
                </c:pt>
                <c:pt idx="11061">
                  <c:v>10.5281514011189</c:v>
                </c:pt>
                <c:pt idx="11062">
                  <c:v>10.5284657635674</c:v>
                </c:pt>
                <c:pt idx="11063">
                  <c:v>10.5287799747223</c:v>
                </c:pt>
                <c:pt idx="11064">
                  <c:v>10.5290940346104</c:v>
                </c:pt>
                <c:pt idx="11065">
                  <c:v>10.5294079432584</c:v>
                </c:pt>
                <c:pt idx="11066">
                  <c:v>10.5297217006929</c:v>
                </c:pt>
                <c:pt idx="11067">
                  <c:v>10.5300353069407</c:v>
                </c:pt>
                <c:pt idx="11068">
                  <c:v>10.5303487620284</c:v>
                </c:pt>
                <c:pt idx="11069">
                  <c:v>10.5306620659828</c:v>
                </c:pt>
                <c:pt idx="11070">
                  <c:v>10.5309752188305</c:v>
                </c:pt>
                <c:pt idx="11071">
                  <c:v>10.5312882205982</c:v>
                </c:pt>
                <c:pt idx="11072">
                  <c:v>10.5316010713127</c:v>
                </c:pt>
                <c:pt idx="11073">
                  <c:v>10.5319137710006</c:v>
                </c:pt>
                <c:pt idx="11074">
                  <c:v>10.5322263196886</c:v>
                </c:pt>
                <c:pt idx="11075">
                  <c:v>10.5325387174035</c:v>
                </c:pt>
                <c:pt idx="11076">
                  <c:v>10.532850964172</c:v>
                </c:pt>
                <c:pt idx="11077">
                  <c:v>10.5331630600208</c:v>
                </c:pt>
                <c:pt idx="11078">
                  <c:v>10.5334750049765</c:v>
                </c:pt>
                <c:pt idx="11079">
                  <c:v>10.5337867990661</c:v>
                </c:pt>
                <c:pt idx="11080">
                  <c:v>10.5340984423161</c:v>
                </c:pt>
                <c:pt idx="11081">
                  <c:v>10.5344099347533</c:v>
                </c:pt>
                <c:pt idx="11082">
                  <c:v>10.5347212764044</c:v>
                </c:pt>
                <c:pt idx="11083">
                  <c:v>10.5350324672963</c:v>
                </c:pt>
                <c:pt idx="11084">
                  <c:v>10.5353435074555</c:v>
                </c:pt>
                <c:pt idx="11085">
                  <c:v>10.5356543969089</c:v>
                </c:pt>
                <c:pt idx="11086">
                  <c:v>10.5359651356832</c:v>
                </c:pt>
                <c:pt idx="11087">
                  <c:v>10.5362757238051</c:v>
                </c:pt>
                <c:pt idx="11088">
                  <c:v>10.5365861613014</c:v>
                </c:pt>
                <c:pt idx="11089">
                  <c:v>10.5368964481989</c:v>
                </c:pt>
                <c:pt idx="11090">
                  <c:v>10.5372065845243</c:v>
                </c:pt>
                <c:pt idx="11091">
                  <c:v>10.5375165703044</c:v>
                </c:pt>
                <c:pt idx="11092">
                  <c:v>10.5378264055659</c:v>
                </c:pt>
                <c:pt idx="11093">
                  <c:v>10.5381360903357</c:v>
                </c:pt>
                <c:pt idx="11094">
                  <c:v>10.5384456246404</c:v>
                </c:pt>
                <c:pt idx="11095">
                  <c:v>10.5387550085068</c:v>
                </c:pt>
                <c:pt idx="11096">
                  <c:v>10.5390642419618</c:v>
                </c:pt>
                <c:pt idx="11097">
                  <c:v>10.5393733250321</c:v>
                </c:pt>
                <c:pt idx="11098">
                  <c:v>10.5396822577444</c:v>
                </c:pt>
                <c:pt idx="11099">
                  <c:v>10.5399910401257</c:v>
                </c:pt>
                <c:pt idx="11100">
                  <c:v>10.5402996722026</c:v>
                </c:pt>
                <c:pt idx="11101">
                  <c:v>10.5406081540019</c:v>
                </c:pt>
                <c:pt idx="11102">
                  <c:v>10.5409164855505</c:v>
                </c:pt>
                <c:pt idx="11103">
                  <c:v>10.5412246668751</c:v>
                </c:pt>
                <c:pt idx="11104">
                  <c:v>10.5415326980026</c:v>
                </c:pt>
                <c:pt idx="11105">
                  <c:v>10.5418405789597</c:v>
                </c:pt>
                <c:pt idx="11106">
                  <c:v>10.5421483097732</c:v>
                </c:pt>
                <c:pt idx="11107">
                  <c:v>10.54245589047</c:v>
                </c:pt>
                <c:pt idx="11108">
                  <c:v>10.5427633210769</c:v>
                </c:pt>
                <c:pt idx="11109">
                  <c:v>10.5430706016206</c:v>
                </c:pt>
                <c:pt idx="11110">
                  <c:v>10.5433777321281</c:v>
                </c:pt>
                <c:pt idx="11111">
                  <c:v>10.543684712626</c:v>
                </c:pt>
                <c:pt idx="11112">
                  <c:v>10.5439915431413</c:v>
                </c:pt>
                <c:pt idx="11113">
                  <c:v>10.5442982237008</c:v>
                </c:pt>
                <c:pt idx="11114">
                  <c:v>10.5446047543312</c:v>
                </c:pt>
                <c:pt idx="11115">
                  <c:v>10.5449111350595</c:v>
                </c:pt>
                <c:pt idx="11116">
                  <c:v>10.5452173659125</c:v>
                </c:pt>
                <c:pt idx="11117">
                  <c:v>10.5455234469169</c:v>
                </c:pt>
                <c:pt idx="11118">
                  <c:v>10.5458293780997</c:v>
                </c:pt>
                <c:pt idx="11119">
                  <c:v>10.5461351594876</c:v>
                </c:pt>
                <c:pt idx="11120">
                  <c:v>10.5464407911076</c:v>
                </c:pt>
                <c:pt idx="11121">
                  <c:v>10.5467462729865</c:v>
                </c:pt>
                <c:pt idx="11122">
                  <c:v>10.5470516051511</c:v>
                </c:pt>
                <c:pt idx="11123">
                  <c:v>10.5473567876282</c:v>
                </c:pt>
                <c:pt idx="11124">
                  <c:v>10.5476618204448</c:v>
                </c:pt>
                <c:pt idx="11125">
                  <c:v>10.5479667036278</c:v>
                </c:pt>
                <c:pt idx="11126">
                  <c:v>10.5482714372038</c:v>
                </c:pt>
                <c:pt idx="11127">
                  <c:v>10.5485760212</c:v>
                </c:pt>
                <c:pt idx="11128">
                  <c:v>10.548880455643</c:v>
                </c:pt>
                <c:pt idx="11129">
                  <c:v>10.5491847405598</c:v>
                </c:pt>
                <c:pt idx="11130">
                  <c:v>10.5494888759772</c:v>
                </c:pt>
                <c:pt idx="11131">
                  <c:v>10.5497928619222</c:v>
                </c:pt>
                <c:pt idx="11132">
                  <c:v>10.5500966984215</c:v>
                </c:pt>
                <c:pt idx="11133">
                  <c:v>10.5504003855022</c:v>
                </c:pt>
                <c:pt idx="11134">
                  <c:v>10.550703923191</c:v>
                </c:pt>
                <c:pt idx="11135">
                  <c:v>10.5510073115149</c:v>
                </c:pt>
                <c:pt idx="11136">
                  <c:v>10.5513105505008</c:v>
                </c:pt>
                <c:pt idx="11137">
                  <c:v>10.5516136401755</c:v>
                </c:pt>
                <c:pt idx="11138">
                  <c:v>10.551916580566</c:v>
                </c:pt>
                <c:pt idx="11139">
                  <c:v>10.5522193716991</c:v>
                </c:pt>
                <c:pt idx="11140">
                  <c:v>10.5525220136018</c:v>
                </c:pt>
                <c:pt idx="11141">
                  <c:v>10.5528245063009</c:v>
                </c:pt>
                <c:pt idx="11142">
                  <c:v>10.5531268498234</c:v>
                </c:pt>
                <c:pt idx="11143">
                  <c:v>10.5534290441962</c:v>
                </c:pt>
                <c:pt idx="11144">
                  <c:v>10.5537310894462</c:v>
                </c:pt>
                <c:pt idx="11145">
                  <c:v>10.5540329856003</c:v>
                </c:pt>
                <c:pt idx="11146">
                  <c:v>10.5543347326854</c:v>
                </c:pt>
                <c:pt idx="11147">
                  <c:v>10.5546363307285</c:v>
                </c:pt>
                <c:pt idx="11148">
                  <c:v>10.5549377797565</c:v>
                </c:pt>
                <c:pt idx="11149">
                  <c:v>10.5552390797963</c:v>
                </c:pt>
                <c:pt idx="11150">
                  <c:v>10.5555402308749</c:v>
                </c:pt>
                <c:pt idx="11151">
                  <c:v>10.5558412330191</c:v>
                </c:pt>
                <c:pt idx="11152">
                  <c:v>10.5561420862559</c:v>
                </c:pt>
                <c:pt idx="11153">
                  <c:v>10.5564427906123</c:v>
                </c:pt>
                <c:pt idx="11154">
                  <c:v>10.5567433461152</c:v>
                </c:pt>
                <c:pt idx="11155">
                  <c:v>10.5570437527916</c:v>
                </c:pt>
                <c:pt idx="11156">
                  <c:v>10.5573440106683</c:v>
                </c:pt>
                <c:pt idx="11157">
                  <c:v>10.5576441197724</c:v>
                </c:pt>
                <c:pt idx="11158">
                  <c:v>10.5579440801308</c:v>
                </c:pt>
                <c:pt idx="11159">
                  <c:v>10.5582438917705</c:v>
                </c:pt>
                <c:pt idx="11160">
                  <c:v>10.5585435547183</c:v>
                </c:pt>
                <c:pt idx="11161">
                  <c:v>10.5588430690013</c:v>
                </c:pt>
                <c:pt idx="11162">
                  <c:v>10.5591424346465</c:v>
                </c:pt>
                <c:pt idx="11163">
                  <c:v>10.5594416516808</c:v>
                </c:pt>
                <c:pt idx="11164">
                  <c:v>10.5597407201312</c:v>
                </c:pt>
                <c:pt idx="11165">
                  <c:v>10.5600396400246</c:v>
                </c:pt>
                <c:pt idx="11166">
                  <c:v>10.5603384113881</c:v>
                </c:pt>
                <c:pt idx="11167">
                  <c:v>10.5606370342486</c:v>
                </c:pt>
                <c:pt idx="11168">
                  <c:v>10.560935508633</c:v>
                </c:pt>
                <c:pt idx="11169">
                  <c:v>10.5612338345685</c:v>
                </c:pt>
                <c:pt idx="11170">
                  <c:v>10.5615320120819</c:v>
                </c:pt>
                <c:pt idx="11171">
                  <c:v>10.5618300412002</c:v>
                </c:pt>
                <c:pt idx="11172">
                  <c:v>10.5621279219505</c:v>
                </c:pt>
                <c:pt idx="11173">
                  <c:v>10.5624256543597</c:v>
                </c:pt>
                <c:pt idx="11174">
                  <c:v>10.5627232384549</c:v>
                </c:pt>
                <c:pt idx="11175">
                  <c:v>10.563020674263</c:v>
                </c:pt>
                <c:pt idx="11176">
                  <c:v>10.5633179618111</c:v>
                </c:pt>
                <c:pt idx="11177">
                  <c:v>10.5636151011261</c:v>
                </c:pt>
                <c:pt idx="11178">
                  <c:v>10.5639120922351</c:v>
                </c:pt>
                <c:pt idx="11179">
                  <c:v>10.564208935165</c:v>
                </c:pt>
                <c:pt idx="11180">
                  <c:v>10.5645056299429</c:v>
                </c:pt>
                <c:pt idx="11181">
                  <c:v>10.5648021765959</c:v>
                </c:pt>
                <c:pt idx="11182">
                  <c:v>10.5650985751508</c:v>
                </c:pt>
                <c:pt idx="11183">
                  <c:v>10.5653948256348</c:v>
                </c:pt>
                <c:pt idx="11184">
                  <c:v>10.5656909280748</c:v>
                </c:pt>
                <c:pt idx="11185">
                  <c:v>10.565986882498</c:v>
                </c:pt>
                <c:pt idx="11186">
                  <c:v>10.5662826889312</c:v>
                </c:pt>
                <c:pt idx="11187">
                  <c:v>10.5665783474017</c:v>
                </c:pt>
                <c:pt idx="11188">
                  <c:v>10.5668738579363</c:v>
                </c:pt>
                <c:pt idx="11189">
                  <c:v>10.5671692205622</c:v>
                </c:pt>
                <c:pt idx="11190">
                  <c:v>10.5674644353063</c:v>
                </c:pt>
                <c:pt idx="11191">
                  <c:v>10.5677595021958</c:v>
                </c:pt>
                <c:pt idx="11192">
                  <c:v>10.5680544212576</c:v>
                </c:pt>
                <c:pt idx="11193">
                  <c:v>10.5683491925188</c:v>
                </c:pt>
                <c:pt idx="11194">
                  <c:v>10.5686438160065</c:v>
                </c:pt>
                <c:pt idx="11195">
                  <c:v>10.5689382917477</c:v>
                </c:pt>
                <c:pt idx="11196">
                  <c:v>10.5692326197695</c:v>
                </c:pt>
                <c:pt idx="11197">
                  <c:v>10.569526800099</c:v>
                </c:pt>
                <c:pt idx="11198">
                  <c:v>10.5698208327631</c:v>
                </c:pt>
                <c:pt idx="11199">
                  <c:v>10.570114717789</c:v>
                </c:pt>
                <c:pt idx="11200">
                  <c:v>10.5704084552038</c:v>
                </c:pt>
                <c:pt idx="11201">
                  <c:v>10.5707020450344</c:v>
                </c:pt>
                <c:pt idx="11202">
                  <c:v>10.570995487308</c:v>
                </c:pt>
                <c:pt idx="11203">
                  <c:v>10.5712887820517</c:v>
                </c:pt>
                <c:pt idx="11204">
                  <c:v>10.5715819292925</c:v>
                </c:pt>
                <c:pt idx="11205">
                  <c:v>10.5718749290575</c:v>
                </c:pt>
                <c:pt idx="11206">
                  <c:v>10.5721677813738</c:v>
                </c:pt>
                <c:pt idx="11207">
                  <c:v>10.5724604862685</c:v>
                </c:pt>
                <c:pt idx="11208">
                  <c:v>10.5727530437687</c:v>
                </c:pt>
                <c:pt idx="11209">
                  <c:v>10.5730454539014</c:v>
                </c:pt>
                <c:pt idx="11210">
                  <c:v>10.5733377166938</c:v>
                </c:pt>
                <c:pt idx="11211">
                  <c:v>10.5736298321729</c:v>
                </c:pt>
                <c:pt idx="11212">
                  <c:v>10.5739218003659</c:v>
                </c:pt>
                <c:pt idx="11213">
                  <c:v>10.5742136212999</c:v>
                </c:pt>
                <c:pt idx="11214">
                  <c:v>10.5745052950019</c:v>
                </c:pt>
                <c:pt idx="11215">
                  <c:v>10.574796821499</c:v>
                </c:pt>
                <c:pt idx="11216">
                  <c:v>10.5750882008185</c:v>
                </c:pt>
                <c:pt idx="11217">
                  <c:v>10.5753794329873</c:v>
                </c:pt>
                <c:pt idx="11218">
                  <c:v>10.5756705180326</c:v>
                </c:pt>
                <c:pt idx="11219">
                  <c:v>10.5759614559816</c:v>
                </c:pt>
                <c:pt idx="11220">
                  <c:v>10.5762522468613</c:v>
                </c:pt>
                <c:pt idx="11221">
                  <c:v>10.5765428906989</c:v>
                </c:pt>
                <c:pt idx="11222">
                  <c:v>10.5768333875214</c:v>
                </c:pt>
                <c:pt idx="11223">
                  <c:v>10.5771237373561</c:v>
                </c:pt>
                <c:pt idx="11224">
                  <c:v>10.57741394023</c:v>
                </c:pt>
                <c:pt idx="11225">
                  <c:v>10.5777039961703</c:v>
                </c:pt>
                <c:pt idx="11226">
                  <c:v>10.5779939052041</c:v>
                </c:pt>
                <c:pt idx="11227">
                  <c:v>10.5782836673585</c:v>
                </c:pt>
                <c:pt idx="11228">
                  <c:v>10.5785732826608</c:v>
                </c:pt>
                <c:pt idx="11229">
                  <c:v>10.578862751138</c:v>
                </c:pt>
                <c:pt idx="11230">
                  <c:v>10.5791520728173</c:v>
                </c:pt>
                <c:pt idx="11231">
                  <c:v>10.5794412477258</c:v>
                </c:pt>
                <c:pt idx="11232">
                  <c:v>10.5797302758907</c:v>
                </c:pt>
                <c:pt idx="11233">
                  <c:v>10.5800191573391</c:v>
                </c:pt>
                <c:pt idx="11234">
                  <c:v>10.5803078920982</c:v>
                </c:pt>
                <c:pt idx="11235">
                  <c:v>10.5805964801952</c:v>
                </c:pt>
                <c:pt idx="11236">
                  <c:v>10.5808849216571</c:v>
                </c:pt>
                <c:pt idx="11237">
                  <c:v>10.5811732165113</c:v>
                </c:pt>
                <c:pt idx="11238">
                  <c:v>10.5814613647848</c:v>
                </c:pt>
                <c:pt idx="11239">
                  <c:v>10.5817493665048</c:v>
                </c:pt>
                <c:pt idx="11240">
                  <c:v>10.5820372216985</c:v>
                </c:pt>
                <c:pt idx="11241">
                  <c:v>10.582324930393</c:v>
                </c:pt>
                <c:pt idx="11242">
                  <c:v>10.5826124926155</c:v>
                </c:pt>
                <c:pt idx="11243">
                  <c:v>10.5828999083933</c:v>
                </c:pt>
                <c:pt idx="11244">
                  <c:v>10.5831871777535</c:v>
                </c:pt>
                <c:pt idx="11245">
                  <c:v>10.5834743007232</c:v>
                </c:pt>
                <c:pt idx="11246">
                  <c:v>10.5837612773297</c:v>
                </c:pt>
                <c:pt idx="11247">
                  <c:v>10.5840481076002</c:v>
                </c:pt>
                <c:pt idx="11248">
                  <c:v>10.5843347915617</c:v>
                </c:pt>
                <c:pt idx="11249">
                  <c:v>10.5846213292417</c:v>
                </c:pt>
                <c:pt idx="11250">
                  <c:v>10.5849077206671</c:v>
                </c:pt>
                <c:pt idx="11251">
                  <c:v>10.5851939658653</c:v>
                </c:pt>
                <c:pt idx="11252">
                  <c:v>10.5854800648634</c:v>
                </c:pt>
                <c:pt idx="11253">
                  <c:v>10.5857660176886</c:v>
                </c:pt>
                <c:pt idx="11254">
                  <c:v>10.5860518243682</c:v>
                </c:pt>
                <c:pt idx="11255">
                  <c:v>10.5863374849293</c:v>
                </c:pt>
                <c:pt idx="11256">
                  <c:v>10.5866229993992</c:v>
                </c:pt>
                <c:pt idx="11257">
                  <c:v>10.5869083678051</c:v>
                </c:pt>
                <c:pt idx="11258">
                  <c:v>10.5871935901741</c:v>
                </c:pt>
                <c:pt idx="11259">
                  <c:v>10.5874786665335</c:v>
                </c:pt>
                <c:pt idx="11260">
                  <c:v>10.5877635969106</c:v>
                </c:pt>
                <c:pt idx="11261">
                  <c:v>10.5880483813326</c:v>
                </c:pt>
                <c:pt idx="11262">
                  <c:v>10.5883330198266</c:v>
                </c:pt>
                <c:pt idx="11263">
                  <c:v>10.5886175124199</c:v>
                </c:pt>
                <c:pt idx="11264">
                  <c:v>10.5889018591397</c:v>
                </c:pt>
                <c:pt idx="11265">
                  <c:v>10.5891860600133</c:v>
                </c:pt>
                <c:pt idx="11266">
                  <c:v>10.5894701150679</c:v>
                </c:pt>
                <c:pt idx="11267">
                  <c:v>10.5897540243308</c:v>
                </c:pt>
                <c:pt idx="11268">
                  <c:v>10.5900377878292</c:v>
                </c:pt>
                <c:pt idx="11269">
                  <c:v>10.5903214055902</c:v>
                </c:pt>
                <c:pt idx="11270">
                  <c:v>10.5906048776413</c:v>
                </c:pt>
                <c:pt idx="11271">
                  <c:v>10.5908882040095</c:v>
                </c:pt>
                <c:pt idx="11272">
                  <c:v>10.5911713847223</c:v>
                </c:pt>
                <c:pt idx="11273">
                  <c:v>10.5914544198067</c:v>
                </c:pt>
                <c:pt idx="11274">
                  <c:v>10.5917373092901</c:v>
                </c:pt>
                <c:pt idx="11275">
                  <c:v>10.5920200531998</c:v>
                </c:pt>
                <c:pt idx="11276">
                  <c:v>10.592302651563</c:v>
                </c:pt>
                <c:pt idx="11277">
                  <c:v>10.5925851044069</c:v>
                </c:pt>
                <c:pt idx="11278">
                  <c:v>10.5928674117588</c:v>
                </c:pt>
                <c:pt idx="11279">
                  <c:v>10.5931495736461</c:v>
                </c:pt>
                <c:pt idx="11280">
                  <c:v>10.5934315900958</c:v>
                </c:pt>
                <c:pt idx="11281">
                  <c:v>10.5937134611355</c:v>
                </c:pt>
                <c:pt idx="11282">
                  <c:v>10.5939951867922</c:v>
                </c:pt>
                <c:pt idx="11283">
                  <c:v>10.5942767670933</c:v>
                </c:pt>
                <c:pt idx="11284">
                  <c:v>10.594558202066</c:v>
                </c:pt>
                <c:pt idx="11285">
                  <c:v>10.5948394917378</c:v>
                </c:pt>
                <c:pt idx="11286">
                  <c:v>10.5951206361357</c:v>
                </c:pt>
                <c:pt idx="11287">
                  <c:v>10.5954016352871</c:v>
                </c:pt>
                <c:pt idx="11288">
                  <c:v>10.5956824892194</c:v>
                </c:pt>
                <c:pt idx="11289">
                  <c:v>10.5959631979597</c:v>
                </c:pt>
                <c:pt idx="11290">
                  <c:v>10.5962437615354</c:v>
                </c:pt>
                <c:pt idx="11291">
                  <c:v>10.5965241799738</c:v>
                </c:pt>
                <c:pt idx="11292">
                  <c:v>10.5968044533022</c:v>
                </c:pt>
                <c:pt idx="11293">
                  <c:v>10.5970845815478</c:v>
                </c:pt>
                <c:pt idx="11294">
                  <c:v>10.5973645647381</c:v>
                </c:pt>
                <c:pt idx="11295">
                  <c:v>10.5976444029002</c:v>
                </c:pt>
                <c:pt idx="11296">
                  <c:v>10.5979240960615</c:v>
                </c:pt>
                <c:pt idx="11297">
                  <c:v>10.5982036442493</c:v>
                </c:pt>
                <c:pt idx="11298">
                  <c:v>10.598483047491</c:v>
                </c:pt>
                <c:pt idx="11299">
                  <c:v>10.5987623058138</c:v>
                </c:pt>
                <c:pt idx="11300">
                  <c:v>10.599041419245</c:v>
                </c:pt>
                <c:pt idx="11301">
                  <c:v>10.599320387812</c:v>
                </c:pt>
                <c:pt idx="11302">
                  <c:v>10.599599211542</c:v>
                </c:pt>
                <c:pt idx="11303">
                  <c:v>10.5998778904625</c:v>
                </c:pt>
                <c:pt idx="11304">
                  <c:v>10.6001564246007</c:v>
                </c:pt>
                <c:pt idx="11305">
                  <c:v>10.600434813984</c:v>
                </c:pt>
                <c:pt idx="11306">
                  <c:v>10.6007130586397</c:v>
                </c:pt>
                <c:pt idx="11307">
                  <c:v>10.6009911585951</c:v>
                </c:pt>
                <c:pt idx="11308">
                  <c:v>10.6012691138776</c:v>
                </c:pt>
                <c:pt idx="11309">
                  <c:v>10.6015469245145</c:v>
                </c:pt>
                <c:pt idx="11310">
                  <c:v>10.6018245905331</c:v>
                </c:pt>
                <c:pt idx="11311">
                  <c:v>10.6021021119609</c:v>
                </c:pt>
                <c:pt idx="11312">
                  <c:v>10.602379488825</c:v>
                </c:pt>
                <c:pt idx="11313">
                  <c:v>10.602656721153</c:v>
                </c:pt>
                <c:pt idx="11314">
                  <c:v>10.602933808972</c:v>
                </c:pt>
                <c:pt idx="11315">
                  <c:v>10.6032107523096</c:v>
                </c:pt>
                <c:pt idx="11316">
                  <c:v>10.6034875511929</c:v>
                </c:pt>
                <c:pt idx="11317">
                  <c:v>10.6037642056495</c:v>
                </c:pt>
                <c:pt idx="11318">
                  <c:v>10.6040407157066</c:v>
                </c:pt>
                <c:pt idx="11319">
                  <c:v>10.6043170813916</c:v>
                </c:pt>
                <c:pt idx="11320">
                  <c:v>10.6045933027319</c:v>
                </c:pt>
                <c:pt idx="11321">
                  <c:v>10.6048693797548</c:v>
                </c:pt>
                <c:pt idx="11322">
                  <c:v>10.6051453124878</c:v>
                </c:pt>
                <c:pt idx="11323">
                  <c:v>10.6054211009581</c:v>
                </c:pt>
                <c:pt idx="11324">
                  <c:v>10.6056967451931</c:v>
                </c:pt>
                <c:pt idx="11325">
                  <c:v>10.6059722452203</c:v>
                </c:pt>
                <c:pt idx="11326">
                  <c:v>10.606247601067</c:v>
                </c:pt>
                <c:pt idx="11327">
                  <c:v>10.6065228127605</c:v>
                </c:pt>
                <c:pt idx="11328">
                  <c:v>10.6067978803283</c:v>
                </c:pt>
                <c:pt idx="11329">
                  <c:v>10.6070728037978</c:v>
                </c:pt>
                <c:pt idx="11330">
                  <c:v>10.6073475831963</c:v>
                </c:pt>
                <c:pt idx="11331">
                  <c:v>10.6076222185512</c:v>
                </c:pt>
                <c:pt idx="11332">
                  <c:v>10.6078967098899</c:v>
                </c:pt>
                <c:pt idx="11333">
                  <c:v>10.6081710572398</c:v>
                </c:pt>
                <c:pt idx="11334">
                  <c:v>10.6084452606282</c:v>
                </c:pt>
                <c:pt idx="11335">
                  <c:v>10.6087193200827</c:v>
                </c:pt>
                <c:pt idx="11336">
                  <c:v>10.6089932356306</c:v>
                </c:pt>
                <c:pt idx="11337">
                  <c:v>10.6092670072992</c:v>
                </c:pt>
                <c:pt idx="11338">
                  <c:v>10.6095406351161</c:v>
                </c:pt>
                <c:pt idx="11339">
                  <c:v>10.6098141191085</c:v>
                </c:pt>
                <c:pt idx="11340">
                  <c:v>10.610087459304</c:v>
                </c:pt>
                <c:pt idx="11341">
                  <c:v>10.6103606557298</c:v>
                </c:pt>
                <c:pt idx="11342">
                  <c:v>10.6106337084135</c:v>
                </c:pt>
                <c:pt idx="11343">
                  <c:v>10.6109066173825</c:v>
                </c:pt>
                <c:pt idx="11344">
                  <c:v>10.6111793826641</c:v>
                </c:pt>
                <c:pt idx="11345">
                  <c:v>10.6114520042857</c:v>
                </c:pt>
                <c:pt idx="11346">
                  <c:v>10.6117244822749</c:v>
                </c:pt>
                <c:pt idx="11347">
                  <c:v>10.611996816659</c:v>
                </c:pt>
                <c:pt idx="11348">
                  <c:v>10.6122690074655</c:v>
                </c:pt>
                <c:pt idx="11349">
                  <c:v>10.6125410547217</c:v>
                </c:pt>
                <c:pt idx="11350">
                  <c:v>10.6128129584551</c:v>
                </c:pt>
                <c:pt idx="11351">
                  <c:v>10.6130847186932</c:v>
                </c:pt>
                <c:pt idx="11352">
                  <c:v>10.6133563354634</c:v>
                </c:pt>
                <c:pt idx="11353">
                  <c:v>10.613627808793</c:v>
                </c:pt>
                <c:pt idx="11354">
                  <c:v>10.6138991387097</c:v>
                </c:pt>
                <c:pt idx="11355">
                  <c:v>10.6141703252407</c:v>
                </c:pt>
                <c:pt idx="11356">
                  <c:v>10.6144413684135</c:v>
                </c:pt>
                <c:pt idx="11357">
                  <c:v>10.6147122682556</c:v>
                </c:pt>
                <c:pt idx="11358">
                  <c:v>10.6149830247945</c:v>
                </c:pt>
                <c:pt idx="11359">
                  <c:v>10.6152536380575</c:v>
                </c:pt>
                <c:pt idx="11360">
                  <c:v>10.6155241080721</c:v>
                </c:pt>
                <c:pt idx="11361">
                  <c:v>10.6157944348659</c:v>
                </c:pt>
                <c:pt idx="11362">
                  <c:v>10.6160646184661</c:v>
                </c:pt>
                <c:pt idx="11363">
                  <c:v>10.6163346589004</c:v>
                </c:pt>
                <c:pt idx="11364">
                  <c:v>10.6166045561961</c:v>
                </c:pt>
                <c:pt idx="11365">
                  <c:v>10.6168743103808</c:v>
                </c:pt>
                <c:pt idx="11366">
                  <c:v>10.6171439214818</c:v>
                </c:pt>
                <c:pt idx="11367">
                  <c:v>10.6174133895266</c:v>
                </c:pt>
                <c:pt idx="11368">
                  <c:v>10.6176827145428</c:v>
                </c:pt>
                <c:pt idx="11369">
                  <c:v>10.6179518965578</c:v>
                </c:pt>
                <c:pt idx="11370">
                  <c:v>10.6182209355991</c:v>
                </c:pt>
                <c:pt idx="11371">
                  <c:v>10.618489831694</c:v>
                </c:pt>
                <c:pt idx="11372">
                  <c:v>10.6187585848702</c:v>
                </c:pt>
                <c:pt idx="11373">
                  <c:v>10.6190271951551</c:v>
                </c:pt>
                <c:pt idx="11374">
                  <c:v>10.6192956625762</c:v>
                </c:pt>
                <c:pt idx="11375">
                  <c:v>10.6195639871609</c:v>
                </c:pt>
                <c:pt idx="11376">
                  <c:v>10.6198321689368</c:v>
                </c:pt>
                <c:pt idx="11377">
                  <c:v>10.6201002079313</c:v>
                </c:pt>
                <c:pt idx="11378">
                  <c:v>10.620368104172</c:v>
                </c:pt>
                <c:pt idx="11379">
                  <c:v>10.6206358576862</c:v>
                </c:pt>
                <c:pt idx="11380">
                  <c:v>10.6209034685016</c:v>
                </c:pt>
                <c:pt idx="11381">
                  <c:v>10.6211709366456</c:v>
                </c:pt>
                <c:pt idx="11382">
                  <c:v>10.6214382621457</c:v>
                </c:pt>
                <c:pt idx="11383">
                  <c:v>10.6217054450293</c:v>
                </c:pt>
                <c:pt idx="11384">
                  <c:v>10.6219724853241</c:v>
                </c:pt>
                <c:pt idx="11385">
                  <c:v>10.6222393830576</c:v>
                </c:pt>
                <c:pt idx="11386">
                  <c:v>10.6225061382571</c:v>
                </c:pt>
                <c:pt idx="11387">
                  <c:v>10.6227727509503</c:v>
                </c:pt>
                <c:pt idx="11388">
                  <c:v>10.6230392211646</c:v>
                </c:pt>
                <c:pt idx="11389">
                  <c:v>10.6233055489275</c:v>
                </c:pt>
                <c:pt idx="11390">
                  <c:v>10.6235717342666</c:v>
                </c:pt>
                <c:pt idx="11391">
                  <c:v>10.6238377772095</c:v>
                </c:pt>
                <c:pt idx="11392">
                  <c:v>10.6241036777835</c:v>
                </c:pt>
                <c:pt idx="11393">
                  <c:v>10.6243694360162</c:v>
                </c:pt>
                <c:pt idx="11394">
                  <c:v>10.6246350519352</c:v>
                </c:pt>
                <c:pt idx="11395">
                  <c:v>10.624900525568</c:v>
                </c:pt>
                <c:pt idx="11396">
                  <c:v>10.6251658569421</c:v>
                </c:pt>
                <c:pt idx="11397">
                  <c:v>10.625431046085</c:v>
                </c:pt>
                <c:pt idx="11398">
                  <c:v>10.6256960930243</c:v>
                </c:pt>
                <c:pt idx="11399">
                  <c:v>10.6259609977875</c:v>
                </c:pt>
                <c:pt idx="11400">
                  <c:v>10.6262257604021</c:v>
                </c:pt>
                <c:pt idx="11401">
                  <c:v>10.6264903808957</c:v>
                </c:pt>
                <c:pt idx="11402">
                  <c:v>10.6267548592958</c:v>
                </c:pt>
                <c:pt idx="11403">
                  <c:v>10.6270191956299</c:v>
                </c:pt>
                <c:pt idx="11404">
                  <c:v>10.6272833899257</c:v>
                </c:pt>
                <c:pt idx="11405">
                  <c:v>10.6275474422106</c:v>
                </c:pt>
                <c:pt idx="11406">
                  <c:v>10.6278113525121</c:v>
                </c:pt>
                <c:pt idx="11407">
                  <c:v>10.628075120858</c:v>
                </c:pt>
                <c:pt idx="11408">
                  <c:v>10.6283387472756</c:v>
                </c:pt>
                <c:pt idx="11409">
                  <c:v>10.6286022317925</c:v>
                </c:pt>
                <c:pt idx="11410">
                  <c:v>10.6288655744364</c:v>
                </c:pt>
                <c:pt idx="11411">
                  <c:v>10.6291287752347</c:v>
                </c:pt>
                <c:pt idx="11412">
                  <c:v>10.6293918342151</c:v>
                </c:pt>
                <c:pt idx="11413">
                  <c:v>10.629654751405</c:v>
                </c:pt>
                <c:pt idx="11414">
                  <c:v>10.6299175268321</c:v>
                </c:pt>
                <c:pt idx="11415">
                  <c:v>10.6301801605239</c:v>
                </c:pt>
                <c:pt idx="11416">
                  <c:v>10.630442652508</c:v>
                </c:pt>
                <c:pt idx="11417">
                  <c:v>10.6307050028119</c:v>
                </c:pt>
                <c:pt idx="11418">
                  <c:v>10.6309672114632</c:v>
                </c:pt>
                <c:pt idx="11419">
                  <c:v>10.6312292784896</c:v>
                </c:pt>
                <c:pt idx="11420">
                  <c:v>10.6314912039185</c:v>
                </c:pt>
                <c:pt idx="11421">
                  <c:v>10.6317529877776</c:v>
                </c:pt>
                <c:pt idx="11422">
                  <c:v>10.6320146300943</c:v>
                </c:pt>
                <c:pt idx="11423">
                  <c:v>10.6322761308965</c:v>
                </c:pt>
                <c:pt idx="11424">
                  <c:v>10.6325374902115</c:v>
                </c:pt>
                <c:pt idx="11425">
                  <c:v>10.6327987080669</c:v>
                </c:pt>
                <c:pt idx="11426">
                  <c:v>10.6330597844905</c:v>
                </c:pt>
                <c:pt idx="11427">
                  <c:v>10.6333207195097</c:v>
                </c:pt>
                <c:pt idx="11428">
                  <c:v>10.6335815131522</c:v>
                </c:pt>
                <c:pt idx="11429">
                  <c:v>10.6338421654455</c:v>
                </c:pt>
                <c:pt idx="11430">
                  <c:v>10.6341026764172</c:v>
                </c:pt>
                <c:pt idx="11431">
                  <c:v>10.634363046095</c:v>
                </c:pt>
                <c:pt idx="11432">
                  <c:v>10.6346232745065</c:v>
                </c:pt>
                <c:pt idx="11433">
                  <c:v>10.6348833616791</c:v>
                </c:pt>
                <c:pt idx="11434">
                  <c:v>10.6351433076406</c:v>
                </c:pt>
                <c:pt idx="11435">
                  <c:v>10.6354031124186</c:v>
                </c:pt>
                <c:pt idx="11436">
                  <c:v>10.6356627760406</c:v>
                </c:pt>
                <c:pt idx="11437">
                  <c:v>10.6359222985343</c:v>
                </c:pt>
                <c:pt idx="11438">
                  <c:v>10.6361816799272</c:v>
                </c:pt>
                <c:pt idx="11439">
                  <c:v>10.636440920247</c:v>
                </c:pt>
                <c:pt idx="11440">
                  <c:v>10.6367000195214</c:v>
                </c:pt>
                <c:pt idx="11441">
                  <c:v>10.6369589777778</c:v>
                </c:pt>
                <c:pt idx="11442">
                  <c:v>10.637217795044</c:v>
                </c:pt>
                <c:pt idx="11443">
                  <c:v>10.6374764713476</c:v>
                </c:pt>
                <c:pt idx="11444">
                  <c:v>10.6377350067161</c:v>
                </c:pt>
                <c:pt idx="11445">
                  <c:v>10.6379934011773</c:v>
                </c:pt>
                <c:pt idx="11446">
                  <c:v>10.6382516547586</c:v>
                </c:pt>
                <c:pt idx="11447">
                  <c:v>10.6385097674879</c:v>
                </c:pt>
                <c:pt idx="11448">
                  <c:v>10.6387677393926</c:v>
                </c:pt>
                <c:pt idx="11449">
                  <c:v>10.6390255705004</c:v>
                </c:pt>
                <c:pt idx="11450">
                  <c:v>10.6392832608391</c:v>
                </c:pt>
                <c:pt idx="11451">
                  <c:v>10.6395408104361</c:v>
                </c:pt>
                <c:pt idx="11452">
                  <c:v>10.6397982193191</c:v>
                </c:pt>
                <c:pt idx="11453">
                  <c:v>10.6400554875158</c:v>
                </c:pt>
                <c:pt idx="11454">
                  <c:v>10.6403126150538</c:v>
                </c:pt>
                <c:pt idx="11455">
                  <c:v>10.6405696019608</c:v>
                </c:pt>
                <c:pt idx="11456">
                  <c:v>10.6408264482644</c:v>
                </c:pt>
                <c:pt idx="11457">
                  <c:v>10.6410831539922</c:v>
                </c:pt>
                <c:pt idx="11458">
                  <c:v>10.6413397191719</c:v>
                </c:pt>
                <c:pt idx="11459">
                  <c:v>10.6415961438312</c:v>
                </c:pt>
                <c:pt idx="11460">
                  <c:v>10.6418524279976</c:v>
                </c:pt>
                <c:pt idx="11461">
                  <c:v>10.642108571699</c:v>
                </c:pt>
                <c:pt idx="11462">
                  <c:v>10.6423645749628</c:v>
                </c:pt>
                <c:pt idx="11463">
                  <c:v>10.6426204378168</c:v>
                </c:pt>
                <c:pt idx="11464">
                  <c:v>10.6428761602887</c:v>
                </c:pt>
                <c:pt idx="11465">
                  <c:v>10.643131742406</c:v>
                </c:pt>
                <c:pt idx="11466">
                  <c:v>10.6433871841965</c:v>
                </c:pt>
                <c:pt idx="11467">
                  <c:v>10.6436424856878</c:v>
                </c:pt>
                <c:pt idx="11468">
                  <c:v>10.6438976469076</c:v>
                </c:pt>
                <c:pt idx="11469">
                  <c:v>10.6441526678836</c:v>
                </c:pt>
                <c:pt idx="11470">
                  <c:v>10.6444075486434</c:v>
                </c:pt>
                <c:pt idx="11471">
                  <c:v>10.6446622892147</c:v>
                </c:pt>
                <c:pt idx="11472">
                  <c:v>10.6449168896252</c:v>
                </c:pt>
                <c:pt idx="11473">
                  <c:v>10.6451713499026</c:v>
                </c:pt>
                <c:pt idx="11474">
                  <c:v>10.6454256700744</c:v>
                </c:pt>
                <c:pt idx="11475">
                  <c:v>10.6456798501685</c:v>
                </c:pt>
                <c:pt idx="11476">
                  <c:v>10.6459338902125</c:v>
                </c:pt>
                <c:pt idx="11477">
                  <c:v>10.6461877902341</c:v>
                </c:pt>
                <c:pt idx="11478">
                  <c:v>10.646441550261</c:v>
                </c:pt>
                <c:pt idx="11479">
                  <c:v>10.6466951703208</c:v>
                </c:pt>
                <c:pt idx="11480">
                  <c:v>10.6469486504412</c:v>
                </c:pt>
                <c:pt idx="11481">
                  <c:v>10.64720199065</c:v>
                </c:pt>
                <c:pt idx="11482">
                  <c:v>10.6474551909748</c:v>
                </c:pt>
                <c:pt idx="11483">
                  <c:v>10.6477082514434</c:v>
                </c:pt>
                <c:pt idx="11484">
                  <c:v>10.6479611720833</c:v>
                </c:pt>
                <c:pt idx="11485">
                  <c:v>10.6482139529224</c:v>
                </c:pt>
                <c:pt idx="11486">
                  <c:v>10.6484665939883</c:v>
                </c:pt>
                <c:pt idx="11487">
                  <c:v>10.6487190953088</c:v>
                </c:pt>
                <c:pt idx="11488">
                  <c:v>10.6489714569114</c:v>
                </c:pt>
                <c:pt idx="11489">
                  <c:v>10.649223678824</c:v>
                </c:pt>
                <c:pt idx="11490">
                  <c:v>10.6494757610743</c:v>
                </c:pt>
                <c:pt idx="11491">
                  <c:v>10.6497277036898</c:v>
                </c:pt>
                <c:pt idx="11492">
                  <c:v>10.6499795066985</c:v>
                </c:pt>
                <c:pt idx="11493">
                  <c:v>10.6502311701279</c:v>
                </c:pt>
                <c:pt idx="11494">
                  <c:v>10.6504826940058</c:v>
                </c:pt>
                <c:pt idx="11495">
                  <c:v>10.6507340783599</c:v>
                </c:pt>
                <c:pt idx="11496">
                  <c:v>10.6509853232179</c:v>
                </c:pt>
                <c:pt idx="11497">
                  <c:v>10.6512364286076</c:v>
                </c:pt>
                <c:pt idx="11498">
                  <c:v>10.6514873945567</c:v>
                </c:pt>
                <c:pt idx="11499">
                  <c:v>10.6517382210928</c:v>
                </c:pt>
                <c:pt idx="11500">
                  <c:v>10.6519889082437</c:v>
                </c:pt>
                <c:pt idx="11501">
                  <c:v>10.6522394560372</c:v>
                </c:pt>
                <c:pt idx="11502">
                  <c:v>10.652489864501</c:v>
                </c:pt>
                <c:pt idx="11503">
                  <c:v>10.6527401336627</c:v>
                </c:pt>
                <c:pt idx="11504">
                  <c:v>10.6529902635502</c:v>
                </c:pt>
                <c:pt idx="11505">
                  <c:v>10.6532402541911</c:v>
                </c:pt>
                <c:pt idx="11506">
                  <c:v>10.6534901056133</c:v>
                </c:pt>
                <c:pt idx="11507">
                  <c:v>10.6537398178444</c:v>
                </c:pt>
                <c:pt idx="11508">
                  <c:v>10.6539893909121</c:v>
                </c:pt>
                <c:pt idx="11509">
                  <c:v>10.6542388248443</c:v>
                </c:pt>
                <c:pt idx="11510">
                  <c:v>10.6544881196686</c:v>
                </c:pt>
                <c:pt idx="11511">
                  <c:v>10.6547372754129</c:v>
                </c:pt>
                <c:pt idx="11512">
                  <c:v>10.6549862921048</c:v>
                </c:pt>
                <c:pt idx="11513">
                  <c:v>10.6552351697721</c:v>
                </c:pt>
                <c:pt idx="11514">
                  <c:v>10.6554839084425</c:v>
                </c:pt>
                <c:pt idx="11515">
                  <c:v>10.6557325081438</c:v>
                </c:pt>
                <c:pt idx="11516">
                  <c:v>10.6559809689038</c:v>
                </c:pt>
                <c:pt idx="11517">
                  <c:v>10.6562292907502</c:v>
                </c:pt>
                <c:pt idx="11518">
                  <c:v>10.6564774737108</c:v>
                </c:pt>
                <c:pt idx="11519">
                  <c:v>10.6567255178132</c:v>
                </c:pt>
                <c:pt idx="11520">
                  <c:v>10.6569734230854</c:v>
                </c:pt>
                <c:pt idx="11521">
                  <c:v>10.657221189555</c:v>
                </c:pt>
                <c:pt idx="11522">
                  <c:v>10.6574688172498</c:v>
                </c:pt>
                <c:pt idx="11523">
                  <c:v>10.6577163061975</c:v>
                </c:pt>
                <c:pt idx="11524">
                  <c:v>10.657963656426</c:v>
                </c:pt>
                <c:pt idx="11525">
                  <c:v>10.658210867963</c:v>
                </c:pt>
                <c:pt idx="11526">
                  <c:v>10.6584579408363</c:v>
                </c:pt>
                <c:pt idx="11527">
                  <c:v>10.6587048750736</c:v>
                </c:pt>
                <c:pt idx="11528">
                  <c:v>10.6589516707028</c:v>
                </c:pt>
                <c:pt idx="11529">
                  <c:v>10.6591983277515</c:v>
                </c:pt>
                <c:pt idx="11530">
                  <c:v>10.65944484624761</c:v>
                </c:pt>
                <c:pt idx="11531">
                  <c:v>10.6596912262188</c:v>
                </c:pt>
                <c:pt idx="11532">
                  <c:v>10.659937467693</c:v>
                </c:pt>
                <c:pt idx="11533">
                  <c:v>10.6601835706979</c:v>
                </c:pt>
                <c:pt idx="11534">
                  <c:v>10.6604295352612</c:v>
                </c:pt>
                <c:pt idx="11535">
                  <c:v>10.6606753614109</c:v>
                </c:pt>
                <c:pt idx="11536">
                  <c:v>10.6609210491746</c:v>
                </c:pt>
                <c:pt idx="11537">
                  <c:v>10.6611665985801</c:v>
                </c:pt>
                <c:pt idx="11538">
                  <c:v>10.6614120096553</c:v>
                </c:pt>
                <c:pt idx="11539">
                  <c:v>10.6616572824279</c:v>
                </c:pt>
                <c:pt idx="11540">
                  <c:v>10.6619024169257</c:v>
                </c:pt>
                <c:pt idx="11541">
                  <c:v>10.6621474131766</c:v>
                </c:pt>
                <c:pt idx="11542">
                  <c:v>10.6623922712083</c:v>
                </c:pt>
                <c:pt idx="11543">
                  <c:v>10.6626369910485</c:v>
                </c:pt>
                <c:pt idx="11544">
                  <c:v>10.6628815727252</c:v>
                </c:pt>
                <c:pt idx="11545">
                  <c:v>10.6631260162661</c:v>
                </c:pt>
                <c:pt idx="11546">
                  <c:v>10.663370321699</c:v>
                </c:pt>
                <c:pt idx="11547">
                  <c:v>10.6636144890518</c:v>
                </c:pt>
                <c:pt idx="11548">
                  <c:v>10.6638585183521</c:v>
                </c:pt>
                <c:pt idx="11549">
                  <c:v>10.6641024096279</c:v>
                </c:pt>
                <c:pt idx="11550">
                  <c:v>10.664346162907</c:v>
                </c:pt>
                <c:pt idx="11551">
                  <c:v>10.664589778217</c:v>
                </c:pt>
                <c:pt idx="11552">
                  <c:v>10.664833255586</c:v>
                </c:pt>
                <c:pt idx="11553">
                  <c:v>10.6650765950416</c:v>
                </c:pt>
                <c:pt idx="11554">
                  <c:v>10.6653197966117</c:v>
                </c:pt>
                <c:pt idx="11555">
                  <c:v>10.6655628603241</c:v>
                </c:pt>
                <c:pt idx="11556">
                  <c:v>10.6658057862067</c:v>
                </c:pt>
                <c:pt idx="11557">
                  <c:v>10.6660485742872</c:v>
                </c:pt>
                <c:pt idx="11558">
                  <c:v>10.6662912245935</c:v>
                </c:pt>
                <c:pt idx="11559">
                  <c:v>10.6665337371534</c:v>
                </c:pt>
                <c:pt idx="11560">
                  <c:v>10.6667761119947</c:v>
                </c:pt>
                <c:pt idx="11561">
                  <c:v>10.6670183491452</c:v>
                </c:pt>
                <c:pt idx="11562">
                  <c:v>10.6672604486328</c:v>
                </c:pt>
                <c:pt idx="11563">
                  <c:v>10.6675024104853</c:v>
                </c:pt>
                <c:pt idx="11564">
                  <c:v>10.6677442347306</c:v>
                </c:pt>
                <c:pt idx="11565">
                  <c:v>10.6679859213964</c:v>
                </c:pt>
                <c:pt idx="11566">
                  <c:v>10.6682274705106</c:v>
                </c:pt>
                <c:pt idx="11567">
                  <c:v>10.6684688821011</c:v>
                </c:pt>
                <c:pt idx="11568">
                  <c:v>10.6687101561956</c:v>
                </c:pt>
                <c:pt idx="11569">
                  <c:v>10.6689512928221</c:v>
                </c:pt>
                <c:pt idx="11570">
                  <c:v>10.6691922920083</c:v>
                </c:pt>
                <c:pt idx="11571">
                  <c:v>10.6694331537821</c:v>
                </c:pt>
                <c:pt idx="11572">
                  <c:v>10.6696738781714</c:v>
                </c:pt>
                <c:pt idx="11573">
                  <c:v>10.6699144652039</c:v>
                </c:pt>
                <c:pt idx="11574">
                  <c:v>10.6701549149076</c:v>
                </c:pt>
                <c:pt idx="11575">
                  <c:v>10.6703952273103</c:v>
                </c:pt>
                <c:pt idx="11576">
                  <c:v>10.6706354024398</c:v>
                </c:pt>
                <c:pt idx="11577">
                  <c:v>10.670875440324</c:v>
                </c:pt>
                <c:pt idx="11578">
                  <c:v>10.6711153409907</c:v>
                </c:pt>
                <c:pt idx="11579">
                  <c:v>10.6713551044678</c:v>
                </c:pt>
                <c:pt idx="11580">
                  <c:v>10.6715947307832</c:v>
                </c:pt>
                <c:pt idx="11581">
                  <c:v>10.6718342199647</c:v>
                </c:pt>
                <c:pt idx="11582">
                  <c:v>10.6720735720401</c:v>
                </c:pt>
                <c:pt idx="11583">
                  <c:v>10.6723127870374</c:v>
                </c:pt>
                <c:pt idx="11584">
                  <c:v>10.6725518649843</c:v>
                </c:pt>
                <c:pt idx="11585">
                  <c:v>10.6727908059088</c:v>
                </c:pt>
                <c:pt idx="11586">
                  <c:v>10.6730296098388</c:v>
                </c:pt>
                <c:pt idx="11587">
                  <c:v>10.673268276802</c:v>
                </c:pt>
                <c:pt idx="11588">
                  <c:v>10.6735068068263</c:v>
                </c:pt>
                <c:pt idx="11589">
                  <c:v>10.6737451999397</c:v>
                </c:pt>
                <c:pt idx="11590">
                  <c:v>10.67398345617</c:v>
                </c:pt>
                <c:pt idx="11591">
                  <c:v>10.674221575545</c:v>
                </c:pt>
                <c:pt idx="11592">
                  <c:v>10.6744595580927</c:v>
                </c:pt>
                <c:pt idx="11593">
                  <c:v>10.6746974038409</c:v>
                </c:pt>
                <c:pt idx="11594">
                  <c:v>10.6749351128175</c:v>
                </c:pt>
                <c:pt idx="11595">
                  <c:v>10.6751726850504</c:v>
                </c:pt>
                <c:pt idx="11596">
                  <c:v>10.6754101205674</c:v>
                </c:pt>
                <c:pt idx="11597">
                  <c:v>10.6756474193965</c:v>
                </c:pt>
                <c:pt idx="11598">
                  <c:v>10.6758845815654</c:v>
                </c:pt>
                <c:pt idx="11599">
                  <c:v>10.6761216071022</c:v>
                </c:pt>
                <c:pt idx="11600">
                  <c:v>10.6763584960347</c:v>
                </c:pt>
                <c:pt idx="11601">
                  <c:v>10.6765952483907</c:v>
                </c:pt>
                <c:pt idx="11602">
                  <c:v>10.6768318641982</c:v>
                </c:pt>
                <c:pt idx="11603">
                  <c:v>10.677068343485</c:v>
                </c:pt>
                <c:pt idx="11604">
                  <c:v>10.6773046862791</c:v>
                </c:pt>
                <c:pt idx="11605">
                  <c:v>10.6775408926084</c:v>
                </c:pt>
                <c:pt idx="11606">
                  <c:v>10.6777769625007</c:v>
                </c:pt>
                <c:pt idx="11607">
                  <c:v>10.6780128959839</c:v>
                </c:pt>
                <c:pt idx="11608">
                  <c:v>10.6782486930859</c:v>
                </c:pt>
                <c:pt idx="11609">
                  <c:v>10.6784843538347</c:v>
                </c:pt>
                <c:pt idx="11610">
                  <c:v>10.6787198782581</c:v>
                </c:pt>
                <c:pt idx="11611">
                  <c:v>10.678955266384</c:v>
                </c:pt>
                <c:pt idx="11612">
                  <c:v>10.6791905182403</c:v>
                </c:pt>
                <c:pt idx="11613">
                  <c:v>10.679425633855</c:v>
                </c:pt>
                <c:pt idx="11614">
                  <c:v>10.679660613256</c:v>
                </c:pt>
                <c:pt idx="11615">
                  <c:v>10.6798954564711</c:v>
                </c:pt>
                <c:pt idx="11616">
                  <c:v>10.6801301635282</c:v>
                </c:pt>
                <c:pt idx="11617">
                  <c:v>10.6803647344553</c:v>
                </c:pt>
                <c:pt idx="11618">
                  <c:v>10.6805991692804</c:v>
                </c:pt>
                <c:pt idx="11619">
                  <c:v>10.6808334680312</c:v>
                </c:pt>
                <c:pt idx="11620">
                  <c:v>10.6810676307357</c:v>
                </c:pt>
                <c:pt idx="11621">
                  <c:v>10.6813016574218</c:v>
                </c:pt>
                <c:pt idx="11622">
                  <c:v>10.6815355481175</c:v>
                </c:pt>
                <c:pt idx="11623">
                  <c:v>10.6817693028507</c:v>
                </c:pt>
                <c:pt idx="11624">
                  <c:v>10.6820029216493</c:v>
                </c:pt>
                <c:pt idx="11625">
                  <c:v>10.6822364045411</c:v>
                </c:pt>
                <c:pt idx="11626">
                  <c:v>10.6824697515542</c:v>
                </c:pt>
                <c:pt idx="11627">
                  <c:v>10.6827029627165</c:v>
                </c:pt>
                <c:pt idx="11628">
                  <c:v>10.6829360380558</c:v>
                </c:pt>
                <c:pt idx="11629">
                  <c:v>10.6831689776002</c:v>
                </c:pt>
                <c:pt idx="11630">
                  <c:v>10.6834017813774</c:v>
                </c:pt>
                <c:pt idx="11631">
                  <c:v>10.6836344494156</c:v>
                </c:pt>
                <c:pt idx="11632">
                  <c:v>10.6838669817425</c:v>
                </c:pt>
                <c:pt idx="11633">
                  <c:v>10.6840993783862</c:v>
                </c:pt>
                <c:pt idx="11634">
                  <c:v>10.6843316393746</c:v>
                </c:pt>
                <c:pt idx="11635">
                  <c:v>10.6845637647356</c:v>
                </c:pt>
                <c:pt idx="11636">
                  <c:v>10.6847957544971</c:v>
                </c:pt>
                <c:pt idx="11637">
                  <c:v>10.685027608687</c:v>
                </c:pt>
                <c:pt idx="11638">
                  <c:v>10.6852593273335</c:v>
                </c:pt>
                <c:pt idx="11639">
                  <c:v>10.6854909104642</c:v>
                </c:pt>
                <c:pt idx="11640">
                  <c:v>10.6857223581073</c:v>
                </c:pt>
                <c:pt idx="11641">
                  <c:v>10.6859536702906</c:v>
                </c:pt>
                <c:pt idx="11642">
                  <c:v>10.6861848470421</c:v>
                </c:pt>
                <c:pt idx="11643">
                  <c:v>10.6864158883898</c:v>
                </c:pt>
                <c:pt idx="11644">
                  <c:v>10.6866467943615</c:v>
                </c:pt>
                <c:pt idx="11645">
                  <c:v>10.6868775649853</c:v>
                </c:pt>
                <c:pt idx="11646">
                  <c:v>10.6871082002891</c:v>
                </c:pt>
                <c:pt idx="11647">
                  <c:v>10.6873387003008</c:v>
                </c:pt>
                <c:pt idx="11648">
                  <c:v>10.6875690650484</c:v>
                </c:pt>
                <c:pt idx="11649">
                  <c:v>10.6877992945598</c:v>
                </c:pt>
                <c:pt idx="11650">
                  <c:v>10.6880293888631</c:v>
                </c:pt>
                <c:pt idx="11651">
                  <c:v>10.6882593479861</c:v>
                </c:pt>
                <c:pt idx="11652">
                  <c:v>10.6884891719568</c:v>
                </c:pt>
                <c:pt idx="11653">
                  <c:v>10.6887188608032</c:v>
                </c:pt>
                <c:pt idx="11654">
                  <c:v>10.6889484145533</c:v>
                </c:pt>
                <c:pt idx="11655">
                  <c:v>10.6891778332349</c:v>
                </c:pt>
                <c:pt idx="11656">
                  <c:v>10.6894071168761</c:v>
                </c:pt>
                <c:pt idx="11657">
                  <c:v>10.6896362655049</c:v>
                </c:pt>
                <c:pt idx="11658">
                  <c:v>10.6898652791492</c:v>
                </c:pt>
                <c:pt idx="11659">
                  <c:v>10.6900941578369</c:v>
                </c:pt>
                <c:pt idx="11660">
                  <c:v>10.6903229015961</c:v>
                </c:pt>
                <c:pt idx="11661">
                  <c:v>10.6905515104546</c:v>
                </c:pt>
                <c:pt idx="11662">
                  <c:v>10.6907799844406</c:v>
                </c:pt>
                <c:pt idx="11663">
                  <c:v>10.6910083235819</c:v>
                </c:pt>
                <c:pt idx="11664">
                  <c:v>10.6912365279065</c:v>
                </c:pt>
                <c:pt idx="11665">
                  <c:v>10.6914645974425</c:v>
                </c:pt>
                <c:pt idx="11666">
                  <c:v>10.6916925322177</c:v>
                </c:pt>
                <c:pt idx="11667">
                  <c:v>10.6919203322602</c:v>
                </c:pt>
                <c:pt idx="11668">
                  <c:v>10.6921479975979</c:v>
                </c:pt>
                <c:pt idx="11669">
                  <c:v>10.6923755282588</c:v>
                </c:pt>
                <c:pt idx="11670">
                  <c:v>10.692602924271</c:v>
                </c:pt>
                <c:pt idx="11671">
                  <c:v>10.6928301856623</c:v>
                </c:pt>
                <c:pt idx="11672">
                  <c:v>10.6930573124608</c:v>
                </c:pt>
                <c:pt idx="11673">
                  <c:v>10.6932843046944</c:v>
                </c:pt>
                <c:pt idx="11674">
                  <c:v>10.6935111623912</c:v>
                </c:pt>
                <c:pt idx="11675">
                  <c:v>10.6937378855792</c:v>
                </c:pt>
                <c:pt idx="11676">
                  <c:v>10.6939644742862</c:v>
                </c:pt>
                <c:pt idx="11677">
                  <c:v>10.6941909285404</c:v>
                </c:pt>
                <c:pt idx="11678">
                  <c:v>10.6944172483696</c:v>
                </c:pt>
                <c:pt idx="11679">
                  <c:v>10.694643433802</c:v>
                </c:pt>
                <c:pt idx="11680">
                  <c:v>10.6948694848654</c:v>
                </c:pt>
                <c:pt idx="11681">
                  <c:v>10.695095401588</c:v>
                </c:pt>
                <c:pt idx="11682">
                  <c:v>10.6953211839976</c:v>
                </c:pt>
                <c:pt idx="11683">
                  <c:v>10.6955468321223</c:v>
                </c:pt>
                <c:pt idx="11684">
                  <c:v>10.6957723459901</c:v>
                </c:pt>
                <c:pt idx="11685">
                  <c:v>10.695997725629</c:v>
                </c:pt>
                <c:pt idx="11686">
                  <c:v>10.6962229710669</c:v>
                </c:pt>
                <c:pt idx="11687">
                  <c:v>10.696448082332</c:v>
                </c:pt>
                <c:pt idx="11688">
                  <c:v>10.6966730594521</c:v>
                </c:pt>
                <c:pt idx="11689">
                  <c:v>10.6968979024554</c:v>
                </c:pt>
                <c:pt idx="11690">
                  <c:v>10.6971226113698</c:v>
                </c:pt>
                <c:pt idx="11691">
                  <c:v>10.6973471862232</c:v>
                </c:pt>
                <c:pt idx="11692">
                  <c:v>10.6975716270439</c:v>
                </c:pt>
                <c:pt idx="11693">
                  <c:v>10.6977959338596</c:v>
                </c:pt>
                <c:pt idx="11694">
                  <c:v>10.6980201066985</c:v>
                </c:pt>
                <c:pt idx="11695">
                  <c:v>10.6982441455885</c:v>
                </c:pt>
                <c:pt idx="11696">
                  <c:v>10.6984680505578</c:v>
                </c:pt>
                <c:pt idx="11697">
                  <c:v>10.6986918216342</c:v>
                </c:pt>
                <c:pt idx="11698">
                  <c:v>10.6989154588458</c:v>
                </c:pt>
                <c:pt idx="11699">
                  <c:v>10.6991389622207</c:v>
                </c:pt>
                <c:pt idx="11700">
                  <c:v>10.6993623317868</c:v>
                </c:pt>
                <c:pt idx="11701">
                  <c:v>10.6995855675722</c:v>
                </c:pt>
                <c:pt idx="11702">
                  <c:v>10.6998086696049</c:v>
                </c:pt>
                <c:pt idx="11703">
                  <c:v>10.7000316379129</c:v>
                </c:pt>
                <c:pt idx="11704">
                  <c:v>10.7002544725242</c:v>
                </c:pt>
                <c:pt idx="11705">
                  <c:v>10.7004771734669</c:v>
                </c:pt>
                <c:pt idx="11706">
                  <c:v>10.7006997407689</c:v>
                </c:pt>
                <c:pt idx="11707">
                  <c:v>10.7009221744584</c:v>
                </c:pt>
                <c:pt idx="11708">
                  <c:v>10.7011444745633</c:v>
                </c:pt>
                <c:pt idx="11709">
                  <c:v>10.7013666411117</c:v>
                </c:pt>
                <c:pt idx="11710">
                  <c:v>10.7015886741316</c:v>
                </c:pt>
                <c:pt idx="11711">
                  <c:v>10.7018105736511</c:v>
                </c:pt>
                <c:pt idx="11712">
                  <c:v>10.7020323396981</c:v>
                </c:pt>
                <c:pt idx="11713">
                  <c:v>10.7022539723007</c:v>
                </c:pt>
                <c:pt idx="11714">
                  <c:v>10.702475471487</c:v>
                </c:pt>
                <c:pt idx="11715">
                  <c:v>10.70269683728491</c:v>
                </c:pt>
                <c:pt idx="11716">
                  <c:v>10.7029180697226</c:v>
                </c:pt>
                <c:pt idx="11717">
                  <c:v>10.703139168828</c:v>
                </c:pt>
                <c:pt idx="11718">
                  <c:v>10.7033601346292</c:v>
                </c:pt>
                <c:pt idx="11719">
                  <c:v>10.7035809671542</c:v>
                </c:pt>
                <c:pt idx="11720">
                  <c:v>10.7038016664311</c:v>
                </c:pt>
                <c:pt idx="11721">
                  <c:v>10.704022232488</c:v>
                </c:pt>
                <c:pt idx="11722">
                  <c:v>10.7042426653528</c:v>
                </c:pt>
                <c:pt idx="11723">
                  <c:v>10.7044629650536</c:v>
                </c:pt>
                <c:pt idx="11724">
                  <c:v>10.7046831316185</c:v>
                </c:pt>
                <c:pt idx="11725">
                  <c:v>10.7049031650755</c:v>
                </c:pt>
                <c:pt idx="11726">
                  <c:v>10.7051230654527</c:v>
                </c:pt>
                <c:pt idx="11727">
                  <c:v>10.705342832778</c:v>
                </c:pt>
                <c:pt idx="11728">
                  <c:v>10.7055624670797</c:v>
                </c:pt>
                <c:pt idx="11729">
                  <c:v>10.7057819683856</c:v>
                </c:pt>
                <c:pt idx="11730">
                  <c:v>10.7060013367239</c:v>
                </c:pt>
                <c:pt idx="11731">
                  <c:v>10.7062205721227</c:v>
                </c:pt>
                <c:pt idx="11732">
                  <c:v>10.7064396746099</c:v>
                </c:pt>
                <c:pt idx="11733">
                  <c:v>10.7066586442136</c:v>
                </c:pt>
                <c:pt idx="11734">
                  <c:v>10.706877480962</c:v>
                </c:pt>
                <c:pt idx="11735">
                  <c:v>10.707096184883</c:v>
                </c:pt>
                <c:pt idx="11736">
                  <c:v>10.7073147560047</c:v>
                </c:pt>
                <c:pt idx="11737">
                  <c:v>10.7075331943552</c:v>
                </c:pt>
                <c:pt idx="11738">
                  <c:v>10.7077514999626</c:v>
                </c:pt>
                <c:pt idx="11739">
                  <c:v>10.7079696728548</c:v>
                </c:pt>
                <c:pt idx="11740">
                  <c:v>10.70818771306</c:v>
                </c:pt>
                <c:pt idx="11741">
                  <c:v>10.7084056206063</c:v>
                </c:pt>
                <c:pt idx="11742">
                  <c:v>10.7086233955216</c:v>
                </c:pt>
                <c:pt idx="11743">
                  <c:v>10.7088410378341</c:v>
                </c:pt>
                <c:pt idx="11744">
                  <c:v>10.7090585475719</c:v>
                </c:pt>
                <c:pt idx="11745">
                  <c:v>10.709275924763</c:v>
                </c:pt>
                <c:pt idx="11746">
                  <c:v>10.7094931694354</c:v>
                </c:pt>
                <c:pt idx="11747">
                  <c:v>10.7097102816173</c:v>
                </c:pt>
                <c:pt idx="11748">
                  <c:v>10.7099272613367</c:v>
                </c:pt>
                <c:pt idx="11749">
                  <c:v>10.7101441086218</c:v>
                </c:pt>
                <c:pt idx="11750">
                  <c:v>10.7103608235005</c:v>
                </c:pt>
                <c:pt idx="11751">
                  <c:v>10.710577406001</c:v>
                </c:pt>
                <c:pt idx="11752">
                  <c:v>10.7107938561513</c:v>
                </c:pt>
                <c:pt idx="11753">
                  <c:v>10.7110101739795</c:v>
                </c:pt>
                <c:pt idx="11754">
                  <c:v>10.7112263595137</c:v>
                </c:pt>
                <c:pt idx="11755">
                  <c:v>10.7114424127819</c:v>
                </c:pt>
                <c:pt idx="11756">
                  <c:v>10.7116583338124</c:v>
                </c:pt>
                <c:pt idx="11757">
                  <c:v>10.711874122633</c:v>
                </c:pt>
                <c:pt idx="11758">
                  <c:v>10.712089779272</c:v>
                </c:pt>
                <c:pt idx="11759">
                  <c:v>10.7123053037574</c:v>
                </c:pt>
                <c:pt idx="11760">
                  <c:v>10.7125206961173</c:v>
                </c:pt>
                <c:pt idx="11761">
                  <c:v>10.7127359563798</c:v>
                </c:pt>
                <c:pt idx="11762">
                  <c:v>10.7129510845729</c:v>
                </c:pt>
                <c:pt idx="11763">
                  <c:v>10.7131660807248</c:v>
                </c:pt>
                <c:pt idx="11764">
                  <c:v>10.7133809448636</c:v>
                </c:pt>
                <c:pt idx="11765">
                  <c:v>10.7135956770173</c:v>
                </c:pt>
                <c:pt idx="11766">
                  <c:v>10.713810277214</c:v>
                </c:pt>
                <c:pt idx="11767">
                  <c:v>10.7140247454818</c:v>
                </c:pt>
                <c:pt idx="11768">
                  <c:v>10.7142390818489</c:v>
                </c:pt>
                <c:pt idx="11769">
                  <c:v>10.7144532863433</c:v>
                </c:pt>
                <c:pt idx="11770">
                  <c:v>10.7146673589931</c:v>
                </c:pt>
                <c:pt idx="11771">
                  <c:v>10.7148812998264</c:v>
                </c:pt>
                <c:pt idx="11772">
                  <c:v>10.7150951088713</c:v>
                </c:pt>
                <c:pt idx="11773">
                  <c:v>10.7153087861559</c:v>
                </c:pt>
                <c:pt idx="11774">
                  <c:v>10.7155223317083</c:v>
                </c:pt>
                <c:pt idx="11775">
                  <c:v>10.7157357455567</c:v>
                </c:pt>
                <c:pt idx="11776">
                  <c:v>10.715949027729</c:v>
                </c:pt>
                <c:pt idx="11777">
                  <c:v>10.7161621782535</c:v>
                </c:pt>
                <c:pt idx="11778">
                  <c:v>10.7163751971582</c:v>
                </c:pt>
                <c:pt idx="11779">
                  <c:v>10.7165880844712</c:v>
                </c:pt>
                <c:pt idx="11780">
                  <c:v>10.7168008402206</c:v>
                </c:pt>
                <c:pt idx="11781">
                  <c:v>10.7170134644346</c:v>
                </c:pt>
                <c:pt idx="11782">
                  <c:v>10.7172259571412</c:v>
                </c:pt>
                <c:pt idx="11783">
                  <c:v>10.7174383183686</c:v>
                </c:pt>
                <c:pt idx="11784">
                  <c:v>10.7176505481449</c:v>
                </c:pt>
                <c:pt idx="11785">
                  <c:v>10.7178626464981</c:v>
                </c:pt>
                <c:pt idx="11786">
                  <c:v>10.7180746134564</c:v>
                </c:pt>
                <c:pt idx="11787">
                  <c:v>10.7182864490479</c:v>
                </c:pt>
                <c:pt idx="11788">
                  <c:v>10.7184981533008</c:v>
                </c:pt>
                <c:pt idx="11789">
                  <c:v>10.7187097262431</c:v>
                </c:pt>
                <c:pt idx="11790">
                  <c:v>10.7189211679029</c:v>
                </c:pt>
                <c:pt idx="11791">
                  <c:v>10.7191324783084</c:v>
                </c:pt>
                <c:pt idx="11792">
                  <c:v>10.7193436574877</c:v>
                </c:pt>
                <c:pt idx="11793">
                  <c:v>10.7195547054689</c:v>
                </c:pt>
                <c:pt idx="11794">
                  <c:v>10.7197656222801</c:v>
                </c:pt>
                <c:pt idx="11795">
                  <c:v>10.7199764079494</c:v>
                </c:pt>
                <c:pt idx="11796">
                  <c:v>10.720187062505</c:v>
                </c:pt>
                <c:pt idx="11797">
                  <c:v>10.720397585975</c:v>
                </c:pt>
                <c:pt idx="11798">
                  <c:v>10.7206079783876</c:v>
                </c:pt>
                <c:pt idx="11799">
                  <c:v>10.7208182397707</c:v>
                </c:pt>
                <c:pt idx="11800">
                  <c:v>10.7210283701527</c:v>
                </c:pt>
                <c:pt idx="11801">
                  <c:v>10.7212383695615</c:v>
                </c:pt>
                <c:pt idx="11802">
                  <c:v>10.7214482380253</c:v>
                </c:pt>
                <c:pt idx="11803">
                  <c:v>10.7216579755723</c:v>
                </c:pt>
                <c:pt idx="11804">
                  <c:v>10.7218675822306</c:v>
                </c:pt>
                <c:pt idx="11805">
                  <c:v>10.7220770580282</c:v>
                </c:pt>
                <c:pt idx="11806">
                  <c:v>10.7222864029934</c:v>
                </c:pt>
                <c:pt idx="11807">
                  <c:v>10.7224956171543</c:v>
                </c:pt>
                <c:pt idx="11808">
                  <c:v>10.7227047005389</c:v>
                </c:pt>
                <c:pt idx="11809">
                  <c:v>10.7229136531755</c:v>
                </c:pt>
                <c:pt idx="11810">
                  <c:v>10.7231224750922</c:v>
                </c:pt>
                <c:pt idx="11811">
                  <c:v>10.7233311663171</c:v>
                </c:pt>
                <c:pt idx="11812">
                  <c:v>10.7235397268783</c:v>
                </c:pt>
                <c:pt idx="11813">
                  <c:v>10.723748156804</c:v>
                </c:pt>
                <c:pt idx="11814">
                  <c:v>10.7239564561223</c:v>
                </c:pt>
                <c:pt idx="11815">
                  <c:v>10.7241646248614</c:v>
                </c:pt>
                <c:pt idx="11816">
                  <c:v>10.7243726630494</c:v>
                </c:pt>
                <c:pt idx="11817">
                  <c:v>10.7245805707144</c:v>
                </c:pt>
                <c:pt idx="11818">
                  <c:v>10.7247883478846</c:v>
                </c:pt>
                <c:pt idx="11819">
                  <c:v>10.7249959945881</c:v>
                </c:pt>
                <c:pt idx="11820">
                  <c:v>10.7252035108531</c:v>
                </c:pt>
                <c:pt idx="11821">
                  <c:v>10.7254108967077</c:v>
                </c:pt>
                <c:pt idx="11822">
                  <c:v>10.7256181521801</c:v>
                </c:pt>
                <c:pt idx="11823">
                  <c:v>10.7258252772984</c:v>
                </c:pt>
                <c:pt idx="11824">
                  <c:v>10.7260322720907</c:v>
                </c:pt>
                <c:pt idx="11825">
                  <c:v>10.7262391365852</c:v>
                </c:pt>
                <c:pt idx="11826">
                  <c:v>10.72644587081</c:v>
                </c:pt>
                <c:pt idx="11827">
                  <c:v>10.7266524747934</c:v>
                </c:pt>
                <c:pt idx="11828">
                  <c:v>10.7268589485634</c:v>
                </c:pt>
                <c:pt idx="11829">
                  <c:v>10.7270652921482</c:v>
                </c:pt>
                <c:pt idx="11830">
                  <c:v>10.727271505576</c:v>
                </c:pt>
                <c:pt idx="11831">
                  <c:v>10.7274775888748</c:v>
                </c:pt>
                <c:pt idx="11832">
                  <c:v>10.727683542073</c:v>
                </c:pt>
                <c:pt idx="11833">
                  <c:v>10.7278893651985</c:v>
                </c:pt>
                <c:pt idx="11834">
                  <c:v>10.7280950582796</c:v>
                </c:pt>
                <c:pt idx="11835">
                  <c:v>10.7283006213445</c:v>
                </c:pt>
                <c:pt idx="11836">
                  <c:v>10.7285060544212</c:v>
                </c:pt>
                <c:pt idx="11837">
                  <c:v>10.7287113575379</c:v>
                </c:pt>
                <c:pt idx="11838">
                  <c:v>10.7289165307229</c:v>
                </c:pt>
                <c:pt idx="11839">
                  <c:v>10.7291215740043</c:v>
                </c:pt>
                <c:pt idx="11840">
                  <c:v>10.7293264874101</c:v>
                </c:pt>
                <c:pt idx="11841">
                  <c:v>10.7295312709686</c:v>
                </c:pt>
                <c:pt idx="11842">
                  <c:v>10.729735924708</c:v>
                </c:pt>
                <c:pt idx="11843">
                  <c:v>10.7299404486564</c:v>
                </c:pt>
                <c:pt idx="11844">
                  <c:v>10.730144842842</c:v>
                </c:pt>
                <c:pt idx="11845">
                  <c:v>10.7303491072929</c:v>
                </c:pt>
                <c:pt idx="11846">
                  <c:v>10.7305532420373</c:v>
                </c:pt>
                <c:pt idx="11847">
                  <c:v>10.7307572471034</c:v>
                </c:pt>
                <c:pt idx="11848">
                  <c:v>10.7309611225193</c:v>
                </c:pt>
                <c:pt idx="11849">
                  <c:v>10.7311648683133</c:v>
                </c:pt>
                <c:pt idx="11850">
                  <c:v>10.73136848451339</c:v>
                </c:pt>
                <c:pt idx="11851">
                  <c:v>10.7315719711478</c:v>
                </c:pt>
                <c:pt idx="11852">
                  <c:v>10.7317753282448</c:v>
                </c:pt>
                <c:pt idx="11853">
                  <c:v>10.7319785558324</c:v>
                </c:pt>
                <c:pt idx="11854">
                  <c:v>10.732181653939</c:v>
                </c:pt>
                <c:pt idx="11855">
                  <c:v>10.7323846225925</c:v>
                </c:pt>
                <c:pt idx="11856">
                  <c:v>10.7325874618213</c:v>
                </c:pt>
                <c:pt idx="11857">
                  <c:v>10.7327901716534</c:v>
                </c:pt>
                <c:pt idx="11858">
                  <c:v>10.7329927521171</c:v>
                </c:pt>
                <c:pt idx="11859">
                  <c:v>10.7331952032405</c:v>
                </c:pt>
                <c:pt idx="11860">
                  <c:v>10.7333975250519</c:v>
                </c:pt>
                <c:pt idx="11861">
                  <c:v>10.7335997175793</c:v>
                </c:pt>
                <c:pt idx="11862">
                  <c:v>10.733801780851</c:v>
                </c:pt>
                <c:pt idx="11863">
                  <c:v>10.7340037148951</c:v>
                </c:pt>
                <c:pt idx="11864">
                  <c:v>10.7342055197398</c:v>
                </c:pt>
                <c:pt idx="11865">
                  <c:v>10.7344071954134</c:v>
                </c:pt>
                <c:pt idx="11866">
                  <c:v>10.734608741944</c:v>
                </c:pt>
                <c:pt idx="11867">
                  <c:v>10.7348101593597</c:v>
                </c:pt>
                <c:pt idx="11868">
                  <c:v>10.7350114476887</c:v>
                </c:pt>
                <c:pt idx="11869">
                  <c:v>10.7352126069593</c:v>
                </c:pt>
                <c:pt idx="11870">
                  <c:v>10.7354136371997</c:v>
                </c:pt>
                <c:pt idx="11871">
                  <c:v>10.7356145384379</c:v>
                </c:pt>
                <c:pt idx="11872">
                  <c:v>10.7358153107022</c:v>
                </c:pt>
                <c:pt idx="11873">
                  <c:v>10.7360159540208</c:v>
                </c:pt>
                <c:pt idx="11874">
                  <c:v>10.7362164684219</c:v>
                </c:pt>
                <c:pt idx="11875">
                  <c:v>10.7364168539336</c:v>
                </c:pt>
                <c:pt idx="11876">
                  <c:v>10.7366171105841</c:v>
                </c:pt>
                <c:pt idx="11877">
                  <c:v>10.7368172384017</c:v>
                </c:pt>
                <c:pt idx="11878">
                  <c:v>10.7370172374145</c:v>
                </c:pt>
                <c:pt idx="11879">
                  <c:v>10.7372171076508</c:v>
                </c:pt>
                <c:pt idx="11880">
                  <c:v>10.7374168491386</c:v>
                </c:pt>
                <c:pt idx="11881">
                  <c:v>10.7376164619062</c:v>
                </c:pt>
                <c:pt idx="11882">
                  <c:v>10.7378159459818</c:v>
                </c:pt>
                <c:pt idx="11883">
                  <c:v>10.7380153013936</c:v>
                </c:pt>
                <c:pt idx="11884">
                  <c:v>10.7382145281698</c:v>
                </c:pt>
                <c:pt idx="11885">
                  <c:v>10.7384136263386</c:v>
                </c:pt>
                <c:pt idx="11886">
                  <c:v>10.7386125959281</c:v>
                </c:pt>
                <c:pt idx="11887">
                  <c:v>10.7388114369666</c:v>
                </c:pt>
                <c:pt idx="11888">
                  <c:v>10.7390101494823</c:v>
                </c:pt>
                <c:pt idx="11889">
                  <c:v>10.7392087335033</c:v>
                </c:pt>
                <c:pt idx="11890">
                  <c:v>10.7394071890579</c:v>
                </c:pt>
                <c:pt idx="11891">
                  <c:v>10.7396055161743</c:v>
                </c:pt>
                <c:pt idx="11892">
                  <c:v>10.7398037148806</c:v>
                </c:pt>
                <c:pt idx="11893">
                  <c:v>10.7400017852051</c:v>
                </c:pt>
                <c:pt idx="11894">
                  <c:v>10.740199727176</c:v>
                </c:pt>
                <c:pt idx="11895">
                  <c:v>10.7403975408214</c:v>
                </c:pt>
                <c:pt idx="11896">
                  <c:v>10.7405952261696</c:v>
                </c:pt>
                <c:pt idx="11897">
                  <c:v>10.7407927832488</c:v>
                </c:pt>
                <c:pt idx="11898">
                  <c:v>10.7409902120871</c:v>
                </c:pt>
                <c:pt idx="11899">
                  <c:v>10.7411875127129</c:v>
                </c:pt>
                <c:pt idx="11900">
                  <c:v>10.7413846851542</c:v>
                </c:pt>
                <c:pt idx="11901">
                  <c:v>10.7415817294393</c:v>
                </c:pt>
                <c:pt idx="11902">
                  <c:v>10.7417786455965</c:v>
                </c:pt>
                <c:pt idx="11903">
                  <c:v>10.7419754336538</c:v>
                </c:pt>
                <c:pt idx="11904">
                  <c:v>10.7421720936396</c:v>
                </c:pt>
                <c:pt idx="11905">
                  <c:v>10.742368625582</c:v>
                </c:pt>
                <c:pt idx="11906">
                  <c:v>10.7425650295093</c:v>
                </c:pt>
                <c:pt idx="11907">
                  <c:v>10.7427613054496</c:v>
                </c:pt>
                <c:pt idx="11908">
                  <c:v>10.7429574534311</c:v>
                </c:pt>
                <c:pt idx="11909">
                  <c:v>10.7431534734822</c:v>
                </c:pt>
                <c:pt idx="11910">
                  <c:v>10.7433493656309</c:v>
                </c:pt>
                <c:pt idx="11911">
                  <c:v>10.7435451299055</c:v>
                </c:pt>
                <c:pt idx="11912">
                  <c:v>10.7437407663343</c:v>
                </c:pt>
                <c:pt idx="11913">
                  <c:v>10.7439362749453</c:v>
                </c:pt>
                <c:pt idx="11914">
                  <c:v>10.744131655767</c:v>
                </c:pt>
                <c:pt idx="11915">
                  <c:v>10.7443269088273</c:v>
                </c:pt>
                <c:pt idx="11916">
                  <c:v>10.7445220341547</c:v>
                </c:pt>
                <c:pt idx="11917">
                  <c:v>10.7447170317772</c:v>
                </c:pt>
                <c:pt idx="11918">
                  <c:v>10.7449119017232</c:v>
                </c:pt>
                <c:pt idx="11919">
                  <c:v>10.7451066440208</c:v>
                </c:pt>
                <c:pt idx="11920">
                  <c:v>10.7453012586982</c:v>
                </c:pt>
                <c:pt idx="11921">
                  <c:v>10.7454957457837</c:v>
                </c:pt>
                <c:pt idx="11922">
                  <c:v>10.7456901053055</c:v>
                </c:pt>
                <c:pt idx="11923">
                  <c:v>10.7458843372918</c:v>
                </c:pt>
                <c:pt idx="11924">
                  <c:v>10.74607844177079</c:v>
                </c:pt>
                <c:pt idx="11925">
                  <c:v>10.7462724187708</c:v>
                </c:pt>
                <c:pt idx="11926">
                  <c:v>10.74646626832</c:v>
                </c:pt>
                <c:pt idx="11927">
                  <c:v>10.7466599904465</c:v>
                </c:pt>
                <c:pt idx="11928">
                  <c:v>10.7468535851787</c:v>
                </c:pt>
                <c:pt idx="11929">
                  <c:v>10.7470470525447</c:v>
                </c:pt>
                <c:pt idx="11930">
                  <c:v>10.7472403925728</c:v>
                </c:pt>
                <c:pt idx="11931">
                  <c:v>10.7474336052912</c:v>
                </c:pt>
                <c:pt idx="11932">
                  <c:v>10.7476266907281</c:v>
                </c:pt>
                <c:pt idx="11933">
                  <c:v>10.7478196489118</c:v>
                </c:pt>
                <c:pt idx="11934">
                  <c:v>10.7480124798704</c:v>
                </c:pt>
                <c:pt idx="11935">
                  <c:v>10.7482051836323</c:v>
                </c:pt>
                <c:pt idx="11936">
                  <c:v>10.7483977602256</c:v>
                </c:pt>
                <c:pt idx="11937">
                  <c:v>10.7485902096785</c:v>
                </c:pt>
                <c:pt idx="11938">
                  <c:v>10.7487825320193</c:v>
                </c:pt>
                <c:pt idx="11939">
                  <c:v>10.7489747272763</c:v>
                </c:pt>
                <c:pt idx="11940">
                  <c:v>10.7491667954776</c:v>
                </c:pt>
                <c:pt idx="11941">
                  <c:v>10.7493587366515</c:v>
                </c:pt>
                <c:pt idx="11942">
                  <c:v>10.7495505508262</c:v>
                </c:pt>
                <c:pt idx="11943">
                  <c:v>10.74974223803</c:v>
                </c:pt>
                <c:pt idx="11944">
                  <c:v>10.749933798291</c:v>
                </c:pt>
                <c:pt idx="11945">
                  <c:v>10.7501252316376</c:v>
                </c:pt>
                <c:pt idx="11946">
                  <c:v>10.7503165380979</c:v>
                </c:pt>
                <c:pt idx="11947">
                  <c:v>10.7505077177002</c:v>
                </c:pt>
                <c:pt idx="11948">
                  <c:v>10.7506987704727</c:v>
                </c:pt>
                <c:pt idx="11949">
                  <c:v>10.7508896964437</c:v>
                </c:pt>
                <c:pt idx="11950">
                  <c:v>10.7510804956414</c:v>
                </c:pt>
                <c:pt idx="11951">
                  <c:v>10.751271168094</c:v>
                </c:pt>
                <c:pt idx="11952">
                  <c:v>10.7514617138298</c:v>
                </c:pt>
                <c:pt idx="11953">
                  <c:v>10.751652132877</c:v>
                </c:pt>
                <c:pt idx="11954">
                  <c:v>10.7518424252638</c:v>
                </c:pt>
                <c:pt idx="11955">
                  <c:v>10.7520325910185</c:v>
                </c:pt>
                <c:pt idx="11956">
                  <c:v>10.7522226301694</c:v>
                </c:pt>
                <c:pt idx="11957">
                  <c:v>10.7524125427446</c:v>
                </c:pt>
                <c:pt idx="11958">
                  <c:v>10.7526023287724</c:v>
                </c:pt>
                <c:pt idx="11959">
                  <c:v>10.752791988281</c:v>
                </c:pt>
                <c:pt idx="11960">
                  <c:v>10.7529815212988</c:v>
                </c:pt>
                <c:pt idx="11961">
                  <c:v>10.7531709278539</c:v>
                </c:pt>
                <c:pt idx="11962">
                  <c:v>10.7533602079745</c:v>
                </c:pt>
                <c:pt idx="11963">
                  <c:v>10.753549361689</c:v>
                </c:pt>
                <c:pt idx="11964">
                  <c:v>10.7537383890255</c:v>
                </c:pt>
                <c:pt idx="11965">
                  <c:v>10.7539272900124</c:v>
                </c:pt>
                <c:pt idx="11966">
                  <c:v>10.7541160646778</c:v>
                </c:pt>
                <c:pt idx="11967">
                  <c:v>10.75430471305</c:v>
                </c:pt>
                <c:pt idx="11968">
                  <c:v>10.7544932351572</c:v>
                </c:pt>
                <c:pt idx="11969">
                  <c:v>10.7546816310277</c:v>
                </c:pt>
                <c:pt idx="11970">
                  <c:v>10.7548699006898</c:v>
                </c:pt>
                <c:pt idx="11971">
                  <c:v>10.7550580441717</c:v>
                </c:pt>
                <c:pt idx="11972">
                  <c:v>10.7552460615015</c:v>
                </c:pt>
                <c:pt idx="11973">
                  <c:v>10.7554339527077</c:v>
                </c:pt>
                <c:pt idx="11974">
                  <c:v>10.7556217178184</c:v>
                </c:pt>
                <c:pt idx="11975">
                  <c:v>10.7558093568619</c:v>
                </c:pt>
                <c:pt idx="11976">
                  <c:v>10.7559968698664</c:v>
                </c:pt>
                <c:pt idx="11977">
                  <c:v>10.7561842568601</c:v>
                </c:pt>
                <c:pt idx="11978">
                  <c:v>10.7563715178715</c:v>
                </c:pt>
                <c:pt idx="11979">
                  <c:v>10.7565586529286</c:v>
                </c:pt>
                <c:pt idx="11980">
                  <c:v>10.7567456620597</c:v>
                </c:pt>
                <c:pt idx="11981">
                  <c:v>10.7569325452931</c:v>
                </c:pt>
                <c:pt idx="11982">
                  <c:v>10.7571193026571</c:v>
                </c:pt>
                <c:pt idx="11983">
                  <c:v>10.7573059341798</c:v>
                </c:pt>
                <c:pt idx="11984">
                  <c:v>10.7574924398896</c:v>
                </c:pt>
                <c:pt idx="11985">
                  <c:v>10.7576788198147</c:v>
                </c:pt>
                <c:pt idx="11986">
                  <c:v>10.7578650739834</c:v>
                </c:pt>
                <c:pt idx="11987">
                  <c:v>10.7580512024238</c:v>
                </c:pt>
                <c:pt idx="11988">
                  <c:v>10.7582372051644</c:v>
                </c:pt>
                <c:pt idx="11989">
                  <c:v>10.7584230822332</c:v>
                </c:pt>
                <c:pt idx="11990">
                  <c:v>10.7586088336586</c:v>
                </c:pt>
                <c:pt idx="11991">
                  <c:v>10.7587944594689</c:v>
                </c:pt>
                <c:pt idx="11992">
                  <c:v>10.7589799596923</c:v>
                </c:pt>
                <c:pt idx="11993">
                  <c:v>10.759165334357</c:v>
                </c:pt>
                <c:pt idx="11994">
                  <c:v>10.7593505834913</c:v>
                </c:pt>
                <c:pt idx="11995">
                  <c:v>10.7595357071235</c:v>
                </c:pt>
                <c:pt idx="11996">
                  <c:v>10.7597207052819</c:v>
                </c:pt>
                <c:pt idx="11997">
                  <c:v>10.7599055779946</c:v>
                </c:pt>
                <c:pt idx="11998">
                  <c:v>10.7600903252899</c:v>
                </c:pt>
                <c:pt idx="11999">
                  <c:v>10.7602749471962</c:v>
                </c:pt>
                <c:pt idx="12000">
                  <c:v>10.7604594437417</c:v>
                </c:pt>
                <c:pt idx="12001">
                  <c:v>10.7606438149545</c:v>
                </c:pt>
                <c:pt idx="12002">
                  <c:v>10.7608280608631</c:v>
                </c:pt>
                <c:pt idx="12003">
                  <c:v>10.7610121814956</c:v>
                </c:pt>
                <c:pt idx="12004">
                  <c:v>10.7611961768804</c:v>
                </c:pt>
                <c:pt idx="12005">
                  <c:v>10.7613800470456</c:v>
                </c:pt>
                <c:pt idx="12006">
                  <c:v>10.7615637920195</c:v>
                </c:pt>
                <c:pt idx="12007">
                  <c:v>10.7617474118305</c:v>
                </c:pt>
                <c:pt idx="12008">
                  <c:v>10.7619309065068</c:v>
                </c:pt>
                <c:pt idx="12009">
                  <c:v>10.7621142760766</c:v>
                </c:pt>
                <c:pt idx="12010">
                  <c:v>10.7622975205681</c:v>
                </c:pt>
                <c:pt idx="12011">
                  <c:v>10.7624806400098</c:v>
                </c:pt>
                <c:pt idx="12012">
                  <c:v>10.7626636344298</c:v>
                </c:pt>
                <c:pt idx="12013">
                  <c:v>10.7628465038564</c:v>
                </c:pt>
                <c:pt idx="12014">
                  <c:v>10.7630292483178</c:v>
                </c:pt>
                <c:pt idx="12015">
                  <c:v>10.7632118678424</c:v>
                </c:pt>
                <c:pt idx="12016">
                  <c:v>10.7633943624584</c:v>
                </c:pt>
                <c:pt idx="12017">
                  <c:v>10.7635767321941</c:v>
                </c:pt>
                <c:pt idx="12018">
                  <c:v>10.7637589770777</c:v>
                </c:pt>
                <c:pt idx="12019">
                  <c:v>10.7639410971375</c:v>
                </c:pt>
                <c:pt idx="12020">
                  <c:v>10.7641230924018</c:v>
                </c:pt>
                <c:pt idx="12021">
                  <c:v>10.7643049628988</c:v>
                </c:pt>
                <c:pt idx="12022">
                  <c:v>10.7644867086568</c:v>
                </c:pt>
                <c:pt idx="12023">
                  <c:v>10.7646683297042</c:v>
                </c:pt>
                <c:pt idx="12024">
                  <c:v>10.764849826069</c:v>
                </c:pt>
                <c:pt idx="12025">
                  <c:v>10.7650311977798</c:v>
                </c:pt>
                <c:pt idx="12026">
                  <c:v>10.7652124448646</c:v>
                </c:pt>
                <c:pt idx="12027">
                  <c:v>10.7653935673517</c:v>
                </c:pt>
                <c:pt idx="12028">
                  <c:v>10.7655745652695</c:v>
                </c:pt>
                <c:pt idx="12029">
                  <c:v>10.7657554386463</c:v>
                </c:pt>
                <c:pt idx="12030">
                  <c:v>10.7659361875102</c:v>
                </c:pt>
                <c:pt idx="12031">
                  <c:v>10.7661168118896</c:v>
                </c:pt>
                <c:pt idx="12032">
                  <c:v>10.7662973118127</c:v>
                </c:pt>
                <c:pt idx="12033">
                  <c:v>10.7664776873078</c:v>
                </c:pt>
                <c:pt idx="12034">
                  <c:v>10.7666579384032</c:v>
                </c:pt>
                <c:pt idx="12035">
                  <c:v>10.7668380651271</c:v>
                </c:pt>
                <c:pt idx="12036">
                  <c:v>10.7670180675079</c:v>
                </c:pt>
                <c:pt idx="12037">
                  <c:v>10.7671979455738</c:v>
                </c:pt>
                <c:pt idx="12038">
                  <c:v>10.7673776993531</c:v>
                </c:pt>
                <c:pt idx="12039">
                  <c:v>10.767557328874</c:v>
                </c:pt>
                <c:pt idx="12040">
                  <c:v>10.7677368341648</c:v>
                </c:pt>
                <c:pt idx="12041">
                  <c:v>10.7679162152539</c:v>
                </c:pt>
                <c:pt idx="12042">
                  <c:v>10.7680954721695</c:v>
                </c:pt>
                <c:pt idx="12043">
                  <c:v>10.7682746049398</c:v>
                </c:pt>
                <c:pt idx="12044">
                  <c:v>10.7684536135931</c:v>
                </c:pt>
                <c:pt idx="12045">
                  <c:v>10.7686324981578</c:v>
                </c:pt>
                <c:pt idx="12046">
                  <c:v>10.768811258662</c:v>
                </c:pt>
                <c:pt idx="12047">
                  <c:v>10.7689898951342</c:v>
                </c:pt>
                <c:pt idx="12048">
                  <c:v>10.7691684076025</c:v>
                </c:pt>
                <c:pt idx="12049">
                  <c:v>10.7693467960952</c:v>
                </c:pt>
                <c:pt idx="12050">
                  <c:v>10.7695250606406</c:v>
                </c:pt>
                <c:pt idx="12051">
                  <c:v>10.7697032012671</c:v>
                </c:pt>
                <c:pt idx="12052">
                  <c:v>10.7698812180028</c:v>
                </c:pt>
                <c:pt idx="12053">
                  <c:v>10.770059110876</c:v>
                </c:pt>
                <c:pt idx="12054">
                  <c:v>10.7702368799151</c:v>
                </c:pt>
                <c:pt idx="12055">
                  <c:v>10.7704145251483</c:v>
                </c:pt>
                <c:pt idx="12056">
                  <c:v>10.7705920466039</c:v>
                </c:pt>
                <c:pt idx="12057">
                  <c:v>10.7707694443101</c:v>
                </c:pt>
                <c:pt idx="12058">
                  <c:v>10.7709467182953</c:v>
                </c:pt>
                <c:pt idx="12059">
                  <c:v>10.7711238685878</c:v>
                </c:pt>
                <c:pt idx="12060">
                  <c:v>10.7713008952158</c:v>
                </c:pt>
                <c:pt idx="12061">
                  <c:v>10.7714777982075</c:v>
                </c:pt>
                <c:pt idx="12062">
                  <c:v>10.7716545775914</c:v>
                </c:pt>
                <c:pt idx="12063">
                  <c:v>10.7718312333956</c:v>
                </c:pt>
                <c:pt idx="12064">
                  <c:v>10.7720077656485</c:v>
                </c:pt>
                <c:pt idx="12065">
                  <c:v>10.7721841743783</c:v>
                </c:pt>
                <c:pt idx="12066">
                  <c:v>10.7723604596134</c:v>
                </c:pt>
                <c:pt idx="12067">
                  <c:v>10.7725366213819</c:v>
                </c:pt>
                <c:pt idx="12068">
                  <c:v>10.7727126597123</c:v>
                </c:pt>
                <c:pt idx="12069">
                  <c:v>10.7728885746327</c:v>
                </c:pt>
                <c:pt idx="12070">
                  <c:v>10.7730643661714</c:v>
                </c:pt>
                <c:pt idx="12071">
                  <c:v>10.7732400343568</c:v>
                </c:pt>
                <c:pt idx="12072">
                  <c:v>10.7734155792172</c:v>
                </c:pt>
                <c:pt idx="12073">
                  <c:v>10.7735910007807</c:v>
                </c:pt>
                <c:pt idx="12074">
                  <c:v>10.7737662990758</c:v>
                </c:pt>
                <c:pt idx="12075">
                  <c:v>10.7739414741306</c:v>
                </c:pt>
                <c:pt idx="12076">
                  <c:v>10.7741165259735</c:v>
                </c:pt>
                <c:pt idx="12077">
                  <c:v>10.7742914546328</c:v>
                </c:pt>
                <c:pt idx="12078">
                  <c:v>10.7744662601367</c:v>
                </c:pt>
                <c:pt idx="12079">
                  <c:v>10.7746409425136</c:v>
                </c:pt>
                <c:pt idx="12080">
                  <c:v>10.7748155017916</c:v>
                </c:pt>
                <c:pt idx="12081">
                  <c:v>10.7749899379992</c:v>
                </c:pt>
                <c:pt idx="12082">
                  <c:v>10.7751642511646</c:v>
                </c:pt>
                <c:pt idx="12083">
                  <c:v>10.7753384413161</c:v>
                </c:pt>
                <c:pt idx="12084">
                  <c:v>10.7755125084819</c:v>
                </c:pt>
                <c:pt idx="12085">
                  <c:v>10.7756864526904</c:v>
                </c:pt>
                <c:pt idx="12086">
                  <c:v>10.7758602739699</c:v>
                </c:pt>
                <c:pt idx="12087">
                  <c:v>10.7760339723486</c:v>
                </c:pt>
                <c:pt idx="12088">
                  <c:v>10.7762075478548</c:v>
                </c:pt>
                <c:pt idx="12089">
                  <c:v>10.7763810005168</c:v>
                </c:pt>
                <c:pt idx="12090">
                  <c:v>10.776554330363</c:v>
                </c:pt>
                <c:pt idx="12091">
                  <c:v>10.7767275374215</c:v>
                </c:pt>
                <c:pt idx="12092">
                  <c:v>10.7769006217208</c:v>
                </c:pt>
                <c:pt idx="12093">
                  <c:v>10.777073583289</c:v>
                </c:pt>
                <c:pt idx="12094">
                  <c:v>10.7772464221545</c:v>
                </c:pt>
                <c:pt idx="12095">
                  <c:v>10.7774191383455</c:v>
                </c:pt>
                <c:pt idx="12096">
                  <c:v>10.7775917318904</c:v>
                </c:pt>
                <c:pt idx="12097">
                  <c:v>10.7777642028174</c:v>
                </c:pt>
                <c:pt idx="12098">
                  <c:v>10.7779365511549</c:v>
                </c:pt>
                <c:pt idx="12099">
                  <c:v>10.7781087769311</c:v>
                </c:pt>
                <c:pt idx="12100">
                  <c:v>10.7782808801743</c:v>
                </c:pt>
                <c:pt idx="12101">
                  <c:v>10.7784528609128</c:v>
                </c:pt>
                <c:pt idx="12102">
                  <c:v>10.7786247191749</c:v>
                </c:pt>
                <c:pt idx="12103">
                  <c:v>10.7787964549889</c:v>
                </c:pt>
                <c:pt idx="12104">
                  <c:v>10.7789680683831</c:v>
                </c:pt>
                <c:pt idx="12105">
                  <c:v>10.7791395593858</c:v>
                </c:pt>
                <c:pt idx="12106">
                  <c:v>10.7793109280252</c:v>
                </c:pt>
                <c:pt idx="12107">
                  <c:v>10.7794821743297</c:v>
                </c:pt>
                <c:pt idx="12108">
                  <c:v>10.7796532983276</c:v>
                </c:pt>
                <c:pt idx="12109">
                  <c:v>10.7798243000471</c:v>
                </c:pt>
                <c:pt idx="12110">
                  <c:v>10.7799951795165</c:v>
                </c:pt>
                <c:pt idx="12111">
                  <c:v>10.7801659367642</c:v>
                </c:pt>
                <c:pt idx="12112">
                  <c:v>10.7803365718184</c:v>
                </c:pt>
                <c:pt idx="12113">
                  <c:v>10.7805070847074</c:v>
                </c:pt>
                <c:pt idx="12114">
                  <c:v>10.7806774754596</c:v>
                </c:pt>
                <c:pt idx="12115">
                  <c:v>10.7808477441031</c:v>
                </c:pt>
                <c:pt idx="12116">
                  <c:v>10.7810178906664</c:v>
                </c:pt>
                <c:pt idx="12117">
                  <c:v>10.7811879151777</c:v>
                </c:pt>
                <c:pt idx="12118">
                  <c:v>10.7813578176652</c:v>
                </c:pt>
                <c:pt idx="12119">
                  <c:v>10.7815275981574</c:v>
                </c:pt>
                <c:pt idx="12120">
                  <c:v>10.7816972566824</c:v>
                </c:pt>
                <c:pt idx="12121">
                  <c:v>10.7818667932686</c:v>
                </c:pt>
                <c:pt idx="12122">
                  <c:v>10.7820362079443</c:v>
                </c:pt>
                <c:pt idx="12123">
                  <c:v>10.7822055007378</c:v>
                </c:pt>
                <c:pt idx="12124">
                  <c:v>10.7823746716773</c:v>
                </c:pt>
                <c:pt idx="12125">
                  <c:v>10.7825437207912</c:v>
                </c:pt>
                <c:pt idx="12126">
                  <c:v>10.7827126481077</c:v>
                </c:pt>
                <c:pt idx="12127">
                  <c:v>10.7828814536552</c:v>
                </c:pt>
                <c:pt idx="12128">
                  <c:v>10.783050137462</c:v>
                </c:pt>
                <c:pt idx="12129">
                  <c:v>10.7832186995562</c:v>
                </c:pt>
                <c:pt idx="12130">
                  <c:v>10.7833871399664</c:v>
                </c:pt>
                <c:pt idx="12131">
                  <c:v>10.7835554587206</c:v>
                </c:pt>
                <c:pt idx="12132">
                  <c:v>10.7837236558473</c:v>
                </c:pt>
                <c:pt idx="12133">
                  <c:v>10.7838917313748</c:v>
                </c:pt>
                <c:pt idx="12134">
                  <c:v>10.7840596853312</c:v>
                </c:pt>
                <c:pt idx="12135">
                  <c:v>10.784227517745</c:v>
                </c:pt>
                <c:pt idx="12136">
                  <c:v>10.7843952286444</c:v>
                </c:pt>
                <c:pt idx="12137">
                  <c:v>10.7845628180577</c:v>
                </c:pt>
                <c:pt idx="12138">
                  <c:v>10.7847302860133</c:v>
                </c:pt>
                <c:pt idx="12139">
                  <c:v>10.7848976325393</c:v>
                </c:pt>
                <c:pt idx="12140">
                  <c:v>10.7850648576642</c:v>
                </c:pt>
                <c:pt idx="12141">
                  <c:v>10.7852319614161</c:v>
                </c:pt>
                <c:pt idx="12142">
                  <c:v>10.7853989438235</c:v>
                </c:pt>
                <c:pt idx="12143">
                  <c:v>10.7855658049145</c:v>
                </c:pt>
                <c:pt idx="12144">
                  <c:v>10.7857325447176</c:v>
                </c:pt>
                <c:pt idx="12145">
                  <c:v>10.785899163261</c:v>
                </c:pt>
                <c:pt idx="12146">
                  <c:v>10.7860656605729</c:v>
                </c:pt>
                <c:pt idx="12147">
                  <c:v>10.7862320366818</c:v>
                </c:pt>
                <c:pt idx="12148">
                  <c:v>10.7863982916158</c:v>
                </c:pt>
                <c:pt idx="12149">
                  <c:v>10.7865644254033</c:v>
                </c:pt>
                <c:pt idx="12150">
                  <c:v>10.7867304380726</c:v>
                </c:pt>
                <c:pt idx="12151">
                  <c:v>10.786896329652</c:v>
                </c:pt>
                <c:pt idx="12152">
                  <c:v>10.7870621001698</c:v>
                </c:pt>
                <c:pt idx="12153">
                  <c:v>10.7872277496543</c:v>
                </c:pt>
                <c:pt idx="12154">
                  <c:v>10.7873932781337</c:v>
                </c:pt>
                <c:pt idx="12155">
                  <c:v>10.7875586856364</c:v>
                </c:pt>
                <c:pt idx="12156">
                  <c:v>10.7877239721907</c:v>
                </c:pt>
                <c:pt idx="12157">
                  <c:v>10.7878891378249</c:v>
                </c:pt>
                <c:pt idx="12158">
                  <c:v>10.7880541825672</c:v>
                </c:pt>
                <c:pt idx="12159">
                  <c:v>10.788219106446</c:v>
                </c:pt>
                <c:pt idx="12160">
                  <c:v>10.7883839094896</c:v>
                </c:pt>
                <c:pt idx="12161">
                  <c:v>10.7885485917262</c:v>
                </c:pt>
                <c:pt idx="12162">
                  <c:v>10.7887131531842</c:v>
                </c:pt>
                <c:pt idx="12163">
                  <c:v>10.7888775938919</c:v>
                </c:pt>
                <c:pt idx="12164">
                  <c:v>10.7890419138776</c:v>
                </c:pt>
                <c:pt idx="12165">
                  <c:v>10.7892061131695</c:v>
                </c:pt>
                <c:pt idx="12166">
                  <c:v>10.7893701917959</c:v>
                </c:pt>
                <c:pt idx="12167">
                  <c:v>10.7895341497853</c:v>
                </c:pt>
                <c:pt idx="12168">
                  <c:v>10.7896979871658</c:v>
                </c:pt>
                <c:pt idx="12169">
                  <c:v>10.7898617039657</c:v>
                </c:pt>
                <c:pt idx="12170">
                  <c:v>10.7900253002134</c:v>
                </c:pt>
                <c:pt idx="12171">
                  <c:v>10.7901887759372</c:v>
                </c:pt>
                <c:pt idx="12172">
                  <c:v>10.7903521311653</c:v>
                </c:pt>
                <c:pt idx="12173">
                  <c:v>10.7905153659261</c:v>
                </c:pt>
                <c:pt idx="12174">
                  <c:v>10.7906784802479</c:v>
                </c:pt>
                <c:pt idx="12175">
                  <c:v>10.7908414741589</c:v>
                </c:pt>
                <c:pt idx="12176">
                  <c:v>10.7910043476874</c:v>
                </c:pt>
                <c:pt idx="12177">
                  <c:v>10.7911671008618</c:v>
                </c:pt>
                <c:pt idx="12178">
                  <c:v>10.7913297337104</c:v>
                </c:pt>
                <c:pt idx="12179">
                  <c:v>10.7914922462614</c:v>
                </c:pt>
                <c:pt idx="12180">
                  <c:v>10.7916546385431</c:v>
                </c:pt>
                <c:pt idx="12181">
                  <c:v>10.7918169105839</c:v>
                </c:pt>
                <c:pt idx="12182">
                  <c:v>10.7919790624121</c:v>
                </c:pt>
                <c:pt idx="12183">
                  <c:v>10.7921410940559</c:v>
                </c:pt>
                <c:pt idx="12184">
                  <c:v>10.7923030055436</c:v>
                </c:pt>
                <c:pt idx="12185">
                  <c:v>10.7924647969036</c:v>
                </c:pt>
                <c:pt idx="12186">
                  <c:v>10.7926264681641</c:v>
                </c:pt>
                <c:pt idx="12187">
                  <c:v>10.7927880193535</c:v>
                </c:pt>
                <c:pt idx="12188">
                  <c:v>10.7929494505</c:v>
                </c:pt>
                <c:pt idx="12189">
                  <c:v>10.793110761632</c:v>
                </c:pt>
                <c:pt idx="12190">
                  <c:v>10.7932719527777</c:v>
                </c:pt>
                <c:pt idx="12191">
                  <c:v>10.7934330239654</c:v>
                </c:pt>
                <c:pt idx="12192">
                  <c:v>10.7935939752235</c:v>
                </c:pt>
                <c:pt idx="12193">
                  <c:v>10.7937548065802</c:v>
                </c:pt>
                <c:pt idx="12194">
                  <c:v>10.7939155180639</c:v>
                </c:pt>
                <c:pt idx="12195">
                  <c:v>10.7940761097027</c:v>
                </c:pt>
                <c:pt idx="12196">
                  <c:v>10.7942365815252</c:v>
                </c:pt>
                <c:pt idx="12197">
                  <c:v>10.7943969335594</c:v>
                </c:pt>
                <c:pt idx="12198">
                  <c:v>10.7945571658338</c:v>
                </c:pt>
                <c:pt idx="12199">
                  <c:v>10.7947172783766</c:v>
                </c:pt>
                <c:pt idx="12200">
                  <c:v>10.7948772712162</c:v>
                </c:pt>
                <c:pt idx="12201">
                  <c:v>10.7950371443808</c:v>
                </c:pt>
                <c:pt idx="12202">
                  <c:v>10.7951968978987</c:v>
                </c:pt>
                <c:pt idx="12203">
                  <c:v>10.7953565317982</c:v>
                </c:pt>
                <c:pt idx="12204">
                  <c:v>10.7955160461076</c:v>
                </c:pt>
                <c:pt idx="12205">
                  <c:v>10.7956754408553</c:v>
                </c:pt>
                <c:pt idx="12206">
                  <c:v>10.7958347160695</c:v>
                </c:pt>
                <c:pt idx="12207">
                  <c:v>10.7959938717785</c:v>
                </c:pt>
                <c:pt idx="12208">
                  <c:v>10.7961529080107</c:v>
                </c:pt>
                <c:pt idx="12209">
                  <c:v>10.7963118247942</c:v>
                </c:pt>
                <c:pt idx="12210">
                  <c:v>10.7964706221575</c:v>
                </c:pt>
                <c:pt idx="12211">
                  <c:v>10.7966293001287</c:v>
                </c:pt>
                <c:pt idx="12212">
                  <c:v>10.7967878587363</c:v>
                </c:pt>
                <c:pt idx="12213">
                  <c:v>10.7969462980085</c:v>
                </c:pt>
                <c:pt idx="12214">
                  <c:v>10.7971046179736</c:v>
                </c:pt>
                <c:pt idx="12215">
                  <c:v>10.7972628186599</c:v>
                </c:pt>
                <c:pt idx="12216">
                  <c:v>10.7974209000957</c:v>
                </c:pt>
                <c:pt idx="12217">
                  <c:v>10.7975788623093</c:v>
                </c:pt>
                <c:pt idx="12218">
                  <c:v>10.797736705329</c:v>
                </c:pt>
                <c:pt idx="12219">
                  <c:v>10.7978944291831</c:v>
                </c:pt>
                <c:pt idx="12220">
                  <c:v>10.7980520338999</c:v>
                </c:pt>
                <c:pt idx="12221">
                  <c:v>10.7982095195076</c:v>
                </c:pt>
                <c:pt idx="12222">
                  <c:v>10.7983668860347</c:v>
                </c:pt>
                <c:pt idx="12223">
                  <c:v>10.7985241335093</c:v>
                </c:pt>
                <c:pt idx="12224">
                  <c:v>10.7986812619598</c:v>
                </c:pt>
                <c:pt idx="12225">
                  <c:v>10.7988382714145</c:v>
                </c:pt>
                <c:pt idx="12226">
                  <c:v>10.7989951619017</c:v>
                </c:pt>
                <c:pt idx="12227">
                  <c:v>10.7991519334496</c:v>
                </c:pt>
                <c:pt idx="12228">
                  <c:v>10.7993085860866</c:v>
                </c:pt>
                <c:pt idx="12229">
                  <c:v>10.7994651198409</c:v>
                </c:pt>
                <c:pt idx="12230">
                  <c:v>10.7996215347409</c:v>
                </c:pt>
                <c:pt idx="12231">
                  <c:v>10.7997778308149</c:v>
                </c:pt>
                <c:pt idx="12232">
                  <c:v>10.7999340080911</c:v>
                </c:pt>
                <c:pt idx="12233">
                  <c:v>10.8000900665979</c:v>
                </c:pt>
                <c:pt idx="12234">
                  <c:v>10.8002460063635</c:v>
                </c:pt>
                <c:pt idx="12235">
                  <c:v>10.8004018274163</c:v>
                </c:pt>
                <c:pt idx="12236">
                  <c:v>10.8005575297845</c:v>
                </c:pt>
                <c:pt idx="12237">
                  <c:v>10.8007131134964</c:v>
                </c:pt>
                <c:pt idx="12238">
                  <c:v>10.8008685785803</c:v>
                </c:pt>
                <c:pt idx="12239">
                  <c:v>10.8010239250646</c:v>
                </c:pt>
                <c:pt idx="12240">
                  <c:v>10.8011791529774</c:v>
                </c:pt>
                <c:pt idx="12241">
                  <c:v>10.8013342623472</c:v>
                </c:pt>
                <c:pt idx="12242">
                  <c:v>10.80148925320221</c:v>
                </c:pt>
                <c:pt idx="12243">
                  <c:v>10.8016441255707</c:v>
                </c:pt>
                <c:pt idx="12244">
                  <c:v>10.801798879481</c:v>
                </c:pt>
                <c:pt idx="12245">
                  <c:v>10.8019535149614</c:v>
                </c:pt>
                <c:pt idx="12246">
                  <c:v>10.8021080320401</c:v>
                </c:pt>
                <c:pt idx="12247">
                  <c:v>10.8022624307456</c:v>
                </c:pt>
                <c:pt idx="12248">
                  <c:v>10.802416711106</c:v>
                </c:pt>
                <c:pt idx="12249">
                  <c:v>10.8025708731496</c:v>
                </c:pt>
                <c:pt idx="12250">
                  <c:v>10.8027249169049</c:v>
                </c:pt>
                <c:pt idx="12251">
                  <c:v>10.8028788423999</c:v>
                </c:pt>
                <c:pt idx="12252">
                  <c:v>10.8030326496632</c:v>
                </c:pt>
                <c:pt idx="12253">
                  <c:v>10.8031863387228</c:v>
                </c:pt>
                <c:pt idx="12254">
                  <c:v>10.8033399096072</c:v>
                </c:pt>
                <c:pt idx="12255">
                  <c:v>10.8034933623446</c:v>
                </c:pt>
                <c:pt idx="12256">
                  <c:v>10.8036466969634</c:v>
                </c:pt>
                <c:pt idx="12257">
                  <c:v>10.8037999134917</c:v>
                </c:pt>
                <c:pt idx="12258">
                  <c:v>10.803953011958</c:v>
                </c:pt>
                <c:pt idx="12259">
                  <c:v>10.8041059923904</c:v>
                </c:pt>
                <c:pt idx="12260">
                  <c:v>10.8042588548173</c:v>
                </c:pt>
                <c:pt idx="12261">
                  <c:v>10.804411599267</c:v>
                </c:pt>
                <c:pt idx="12262">
                  <c:v>10.8045642257678</c:v>
                </c:pt>
                <c:pt idx="12263">
                  <c:v>10.8047167343479</c:v>
                </c:pt>
                <c:pt idx="12264">
                  <c:v>10.8048691250357</c:v>
                </c:pt>
                <c:pt idx="12265">
                  <c:v>10.8050213978594</c:v>
                </c:pt>
                <c:pt idx="12266">
                  <c:v>10.8051735528474</c:v>
                </c:pt>
                <c:pt idx="12267">
                  <c:v>10.8053255900279</c:v>
                </c:pt>
                <c:pt idx="12268">
                  <c:v>10.80547750942921</c:v>
                </c:pt>
                <c:pt idx="12269">
                  <c:v>10.8056293110796</c:v>
                </c:pt>
                <c:pt idx="12270">
                  <c:v>10.8057809950073</c:v>
                </c:pt>
                <c:pt idx="12271">
                  <c:v>10.8059325612408</c:v>
                </c:pt>
                <c:pt idx="12272">
                  <c:v>10.8060840098083</c:v>
                </c:pt>
                <c:pt idx="12273">
                  <c:v>10.806235340738</c:v>
                </c:pt>
                <c:pt idx="12274">
                  <c:v>10.8063865540583</c:v>
                </c:pt>
                <c:pt idx="12275">
                  <c:v>10.8065376497974</c:v>
                </c:pt>
                <c:pt idx="12276">
                  <c:v>10.8066886279836</c:v>
                </c:pt>
                <c:pt idx="12277">
                  <c:v>10.8068394886453</c:v>
                </c:pt>
                <c:pt idx="12278">
                  <c:v>10.8069902318106</c:v>
                </c:pt>
                <c:pt idx="12279">
                  <c:v>10.807140857508</c:v>
                </c:pt>
                <c:pt idx="12280">
                  <c:v>10.8072913657656</c:v>
                </c:pt>
                <c:pt idx="12281">
                  <c:v>10.8074417566118</c:v>
                </c:pt>
                <c:pt idx="12282">
                  <c:v>10.8075920300749</c:v>
                </c:pt>
                <c:pt idx="12283">
                  <c:v>10.8077421861831</c:v>
                </c:pt>
                <c:pt idx="12284">
                  <c:v>10.8078922249648</c:v>
                </c:pt>
                <c:pt idx="12285">
                  <c:v>10.8080421464482</c:v>
                </c:pt>
                <c:pt idx="12286">
                  <c:v>10.8081919506615</c:v>
                </c:pt>
                <c:pt idx="12287">
                  <c:v>10.8083416376332</c:v>
                </c:pt>
                <c:pt idx="12288">
                  <c:v>10.8084912073914</c:v>
                </c:pt>
                <c:pt idx="12289">
                  <c:v>10.8086406599645</c:v>
                </c:pt>
                <c:pt idx="12290">
                  <c:v>10.8087899953808</c:v>
                </c:pt>
                <c:pt idx="12291">
                  <c:v>10.8089392136685</c:v>
                </c:pt>
                <c:pt idx="12292">
                  <c:v>10.8090883148559</c:v>
                </c:pt>
                <c:pt idx="12293">
                  <c:v>10.8092372989713</c:v>
                </c:pt>
                <c:pt idx="12294">
                  <c:v>10.809386166043</c:v>
                </c:pt>
                <c:pt idx="12295">
                  <c:v>10.80953491609931</c:v>
                </c:pt>
                <c:pt idx="12296">
                  <c:v>10.8096835491684</c:v>
                </c:pt>
                <c:pt idx="12297">
                  <c:v>10.8098320652787</c:v>
                </c:pt>
                <c:pt idx="12298">
                  <c:v>10.8099804644584</c:v>
                </c:pt>
                <c:pt idx="12299">
                  <c:v>10.8101287467358</c:v>
                </c:pt>
                <c:pt idx="12300">
                  <c:v>10.8102769121392</c:v>
                </c:pt>
                <c:pt idx="12301">
                  <c:v>10.8104249606969</c:v>
                </c:pt>
                <c:pt idx="12302">
                  <c:v>10.8105728924371</c:v>
                </c:pt>
                <c:pt idx="12303">
                  <c:v>10.8107207073881</c:v>
                </c:pt>
                <c:pt idx="12304">
                  <c:v>10.8108684055783</c:v>
                </c:pt>
                <c:pt idx="12305">
                  <c:v>10.8110159870359</c:v>
                </c:pt>
                <c:pt idx="12306">
                  <c:v>10.8111634517892</c:v>
                </c:pt>
                <c:pt idx="12307">
                  <c:v>10.8113107998664</c:v>
                </c:pt>
                <c:pt idx="12308">
                  <c:v>10.8114580312959</c:v>
                </c:pt>
                <c:pt idx="12309">
                  <c:v>10.8116051461058</c:v>
                </c:pt>
                <c:pt idx="12310">
                  <c:v>10.8117521443246</c:v>
                </c:pt>
                <c:pt idx="12311">
                  <c:v>10.8118990259805</c:v>
                </c:pt>
                <c:pt idx="12312">
                  <c:v>10.8120457911018</c:v>
                </c:pt>
                <c:pt idx="12313">
                  <c:v>10.8121924397167</c:v>
                </c:pt>
                <c:pt idx="12314">
                  <c:v>10.8123389718535</c:v>
                </c:pt>
                <c:pt idx="12315">
                  <c:v>10.8124853875405</c:v>
                </c:pt>
                <c:pt idx="12316">
                  <c:v>10.812631686806</c:v>
                </c:pt>
                <c:pt idx="12317">
                  <c:v>10.8127778696782</c:v>
                </c:pt>
                <c:pt idx="12318">
                  <c:v>10.8129239361855</c:v>
                </c:pt>
                <c:pt idx="12319">
                  <c:v>10.8130698863561</c:v>
                </c:pt>
                <c:pt idx="12320">
                  <c:v>10.8132157202183</c:v>
                </c:pt>
                <c:pt idx="12321">
                  <c:v>10.8133614378003</c:v>
                </c:pt>
                <c:pt idx="12322">
                  <c:v>10.8135070391305</c:v>
                </c:pt>
                <c:pt idx="12323">
                  <c:v>10.8136525242371</c:v>
                </c:pt>
                <c:pt idx="12324">
                  <c:v>10.8137978931484</c:v>
                </c:pt>
                <c:pt idx="12325">
                  <c:v>10.8139431458927</c:v>
                </c:pt>
                <c:pt idx="12326">
                  <c:v>10.8140882824982</c:v>
                </c:pt>
                <c:pt idx="12327">
                  <c:v>10.8142333029933</c:v>
                </c:pt>
                <c:pt idx="12328">
                  <c:v>10.8143782074061</c:v>
                </c:pt>
                <c:pt idx="12329">
                  <c:v>10.814522995765</c:v>
                </c:pt>
                <c:pt idx="12330">
                  <c:v>10.8146676680983</c:v>
                </c:pt>
                <c:pt idx="12331">
                  <c:v>10.8148122244341</c:v>
                </c:pt>
                <c:pt idx="12332">
                  <c:v>10.8149566648009</c:v>
                </c:pt>
                <c:pt idx="12333">
                  <c:v>10.8151009892268</c:v>
                </c:pt>
                <c:pt idx="12334">
                  <c:v>10.8152451977402</c:v>
                </c:pt>
                <c:pt idx="12335">
                  <c:v>10.8153892903692</c:v>
                </c:pt>
                <c:pt idx="12336">
                  <c:v>10.8155332671423</c:v>
                </c:pt>
                <c:pt idx="12337">
                  <c:v>10.8156771280876</c:v>
                </c:pt>
                <c:pt idx="12338">
                  <c:v>10.8158208732334</c:v>
                </c:pt>
                <c:pt idx="12339">
                  <c:v>10.815964502608</c:v>
                </c:pt>
                <c:pt idx="12340">
                  <c:v>10.8161080162396</c:v>
                </c:pt>
                <c:pt idx="12341">
                  <c:v>10.8162514141566</c:v>
                </c:pt>
                <c:pt idx="12342">
                  <c:v>10.8163946963873</c:v>
                </c:pt>
                <c:pt idx="12343">
                  <c:v>10.8165378629597</c:v>
                </c:pt>
                <c:pt idx="12344">
                  <c:v>10.8166809139023</c:v>
                </c:pt>
                <c:pt idx="12345">
                  <c:v>10.8168238492434</c:v>
                </c:pt>
                <c:pt idx="12346">
                  <c:v>10.8169666690111</c:v>
                </c:pt>
                <c:pt idx="12347">
                  <c:v>10.8171093732337</c:v>
                </c:pt>
                <c:pt idx="12348">
                  <c:v>10.8172519619396</c:v>
                </c:pt>
                <c:pt idx="12349">
                  <c:v>10.8173944351569</c:v>
                </c:pt>
                <c:pt idx="12350">
                  <c:v>10.817536792914</c:v>
                </c:pt>
                <c:pt idx="12351">
                  <c:v>10.8176790352391</c:v>
                </c:pt>
                <c:pt idx="12352">
                  <c:v>10.8178211621605</c:v>
                </c:pt>
                <c:pt idx="12353">
                  <c:v>10.8179631737065</c:v>
                </c:pt>
                <c:pt idx="12354">
                  <c:v>10.8181050699052</c:v>
                </c:pt>
                <c:pt idx="12355">
                  <c:v>10.818246850785</c:v>
                </c:pt>
                <c:pt idx="12356">
                  <c:v>10.8183885163742</c:v>
                </c:pt>
                <c:pt idx="12357">
                  <c:v>10.8185300667009</c:v>
                </c:pt>
                <c:pt idx="12358">
                  <c:v>10.8186715017936</c:v>
                </c:pt>
                <c:pt idx="12359">
                  <c:v>10.8188128216803</c:v>
                </c:pt>
                <c:pt idx="12360">
                  <c:v>10.8189540263895</c:v>
                </c:pt>
                <c:pt idx="12361">
                  <c:v>10.8190951159493</c:v>
                </c:pt>
                <c:pt idx="12362">
                  <c:v>10.819236090388</c:v>
                </c:pt>
                <c:pt idx="12363">
                  <c:v>10.8193769497339</c:v>
                </c:pt>
                <c:pt idx="12364">
                  <c:v>10.8195176940153</c:v>
                </c:pt>
                <c:pt idx="12365">
                  <c:v>10.8196583232603</c:v>
                </c:pt>
                <c:pt idx="12366">
                  <c:v>10.8197988374973</c:v>
                </c:pt>
                <c:pt idx="12367">
                  <c:v>10.8199392367546</c:v>
                </c:pt>
                <c:pt idx="12368">
                  <c:v>10.8200795210603</c:v>
                </c:pt>
                <c:pt idx="12369">
                  <c:v>10.8202196904427</c:v>
                </c:pt>
                <c:pt idx="12370">
                  <c:v>10.8203597449302</c:v>
                </c:pt>
                <c:pt idx="12371">
                  <c:v>10.8204996845509</c:v>
                </c:pt>
                <c:pt idx="12372">
                  <c:v>10.8206395093331</c:v>
                </c:pt>
                <c:pt idx="12373">
                  <c:v>10.8207792193051</c:v>
                </c:pt>
                <c:pt idx="12374">
                  <c:v>10.8209188144952</c:v>
                </c:pt>
                <c:pt idx="12375">
                  <c:v>10.8210582949315</c:v>
                </c:pt>
                <c:pt idx="12376">
                  <c:v>10.8211976606424</c:v>
                </c:pt>
                <c:pt idx="12377">
                  <c:v>10.821336911656</c:v>
                </c:pt>
                <c:pt idx="12378">
                  <c:v>10.8214760480007</c:v>
                </c:pt>
                <c:pt idx="12379">
                  <c:v>10.8216150697048</c:v>
                </c:pt>
                <c:pt idx="12380">
                  <c:v>10.8217539767964</c:v>
                </c:pt>
                <c:pt idx="12381">
                  <c:v>10.8218927693038</c:v>
                </c:pt>
                <c:pt idx="12382">
                  <c:v>10.8220314472553</c:v>
                </c:pt>
                <c:pt idx="12383">
                  <c:v>10.8221700106791</c:v>
                </c:pt>
                <c:pt idx="12384">
                  <c:v>10.8223084596034</c:v>
                </c:pt>
                <c:pt idx="12385">
                  <c:v>10.8224467940567</c:v>
                </c:pt>
                <c:pt idx="12386">
                  <c:v>10.822585014067</c:v>
                </c:pt>
                <c:pt idx="12387">
                  <c:v>10.8227231196626</c:v>
                </c:pt>
                <c:pt idx="12388">
                  <c:v>10.8228611108718</c:v>
                </c:pt>
                <c:pt idx="12389">
                  <c:v>10.8229989877228</c:v>
                </c:pt>
                <c:pt idx="12390">
                  <c:v>10.823136750244</c:v>
                </c:pt>
                <c:pt idx="12391">
                  <c:v>10.8232743984634</c:v>
                </c:pt>
                <c:pt idx="12392">
                  <c:v>10.8234119324095</c:v>
                </c:pt>
                <c:pt idx="12393">
                  <c:v>10.8235493521103</c:v>
                </c:pt>
                <c:pt idx="12394">
                  <c:v>10.8236866575943</c:v>
                </c:pt>
                <c:pt idx="12395">
                  <c:v>10.8238238488896</c:v>
                </c:pt>
                <c:pt idx="12396">
                  <c:v>10.8239609260244</c:v>
                </c:pt>
                <c:pt idx="12397">
                  <c:v>10.8240978890271</c:v>
                </c:pt>
                <c:pt idx="12398">
                  <c:v>10.8242347379258</c:v>
                </c:pt>
                <c:pt idx="12399">
                  <c:v>10.8243714727489</c:v>
                </c:pt>
                <c:pt idx="12400">
                  <c:v>10.8245080935245</c:v>
                </c:pt>
                <c:pt idx="12401">
                  <c:v>10.8246446002809</c:v>
                </c:pt>
                <c:pt idx="12402">
                  <c:v>10.8247809930463</c:v>
                </c:pt>
                <c:pt idx="12403">
                  <c:v>10.8249172718491</c:v>
                </c:pt>
                <c:pt idx="12404">
                  <c:v>10.8250534367173</c:v>
                </c:pt>
                <c:pt idx="12405">
                  <c:v>10.8251894876794</c:v>
                </c:pt>
                <c:pt idx="12406">
                  <c:v>10.8253254247635</c:v>
                </c:pt>
                <c:pt idx="12407">
                  <c:v>10.8254612479978</c:v>
                </c:pt>
                <c:pt idx="12408">
                  <c:v>10.8255969574106</c:v>
                </c:pt>
                <c:pt idx="12409">
                  <c:v>10.8257325530302</c:v>
                </c:pt>
                <c:pt idx="12410">
                  <c:v>10.8258680348847</c:v>
                </c:pt>
                <c:pt idx="12411">
                  <c:v>10.8260034030025</c:v>
                </c:pt>
                <c:pt idx="12412">
                  <c:v>10.8261386574117</c:v>
                </c:pt>
                <c:pt idx="12413">
                  <c:v>10.8262737981406</c:v>
                </c:pt>
                <c:pt idx="12414">
                  <c:v>10.8264088252175</c:v>
                </c:pt>
                <c:pt idx="12415">
                  <c:v>10.8265437386705</c:v>
                </c:pt>
                <c:pt idx="12416">
                  <c:v>10.826678538528</c:v>
                </c:pt>
                <c:pt idx="12417">
                  <c:v>10.8268132248181</c:v>
                </c:pt>
                <c:pt idx="12418">
                  <c:v>10.8269477975691</c:v>
                </c:pt>
                <c:pt idx="12419">
                  <c:v>10.8270822568092</c:v>
                </c:pt>
                <c:pt idx="12420">
                  <c:v>10.8272166025666</c:v>
                </c:pt>
                <c:pt idx="12421">
                  <c:v>10.8273508348697</c:v>
                </c:pt>
                <c:pt idx="12422">
                  <c:v>10.8274849537465</c:v>
                </c:pt>
                <c:pt idx="12423">
                  <c:v>10.8276189592255</c:v>
                </c:pt>
                <c:pt idx="12424">
                  <c:v>10.8277528513347</c:v>
                </c:pt>
                <c:pt idx="12425">
                  <c:v>10.8278866301024</c:v>
                </c:pt>
                <c:pt idx="12426">
                  <c:v>10.8280202955569</c:v>
                </c:pt>
                <c:pt idx="12427">
                  <c:v>10.8281538477264</c:v>
                </c:pt>
                <c:pt idx="12428">
                  <c:v>10.8282872866391</c:v>
                </c:pt>
                <c:pt idx="12429">
                  <c:v>10.8284206123232</c:v>
                </c:pt>
                <c:pt idx="12430">
                  <c:v>10.828553824807</c:v>
                </c:pt>
                <c:pt idx="12431">
                  <c:v>10.8286869241188</c:v>
                </c:pt>
                <c:pt idx="12432">
                  <c:v>10.8288199102866</c:v>
                </c:pt>
                <c:pt idx="12433">
                  <c:v>10.8289527833388</c:v>
                </c:pt>
                <c:pt idx="12434">
                  <c:v>10.8290855433036</c:v>
                </c:pt>
                <c:pt idx="12435">
                  <c:v>10.8292181902093</c:v>
                </c:pt>
                <c:pt idx="12436">
                  <c:v>10.8293507240839</c:v>
                </c:pt>
                <c:pt idx="12437">
                  <c:v>10.8294831449558</c:v>
                </c:pt>
                <c:pt idx="12438">
                  <c:v>10.8296154528533</c:v>
                </c:pt>
                <c:pt idx="12439">
                  <c:v>10.8297476478044</c:v>
                </c:pt>
                <c:pt idx="12440">
                  <c:v>10.8298797298375</c:v>
                </c:pt>
                <c:pt idx="12441">
                  <c:v>10.8300116989807</c:v>
                </c:pt>
                <c:pt idx="12442">
                  <c:v>10.8301435552624</c:v>
                </c:pt>
                <c:pt idx="12443">
                  <c:v>10.8302752987106</c:v>
                </c:pt>
                <c:pt idx="12444">
                  <c:v>10.8304069293537</c:v>
                </c:pt>
                <c:pt idx="12445">
                  <c:v>10.8305384472198</c:v>
                </c:pt>
                <c:pt idx="12446">
                  <c:v>10.8306698523372</c:v>
                </c:pt>
                <c:pt idx="12447">
                  <c:v>10.8308011447341</c:v>
                </c:pt>
                <c:pt idx="12448">
                  <c:v>10.8309323244387</c:v>
                </c:pt>
                <c:pt idx="12449">
                  <c:v>10.8310633914793</c:v>
                </c:pt>
                <c:pt idx="12450">
                  <c:v>10.831194345884</c:v>
                </c:pt>
                <c:pt idx="12451">
                  <c:v>10.831325187681</c:v>
                </c:pt>
                <c:pt idx="12452">
                  <c:v>10.8314559168987</c:v>
                </c:pt>
                <c:pt idx="12453">
                  <c:v>10.8315865335651</c:v>
                </c:pt>
                <c:pt idx="12454">
                  <c:v>10.8317170377086</c:v>
                </c:pt>
                <c:pt idx="12455">
                  <c:v>10.8318474293573</c:v>
                </c:pt>
                <c:pt idx="12456">
                  <c:v>10.8319777085394</c:v>
                </c:pt>
                <c:pt idx="12457">
                  <c:v>10.8321078752832</c:v>
                </c:pt>
                <c:pt idx="12458">
                  <c:v>10.8322379296169</c:v>
                </c:pt>
                <c:pt idx="12459">
                  <c:v>10.8323678715687</c:v>
                </c:pt>
                <c:pt idx="12460">
                  <c:v>10.8324977011668</c:v>
                </c:pt>
                <c:pt idx="12461">
                  <c:v>10.8326274184393</c:v>
                </c:pt>
                <c:pt idx="12462">
                  <c:v>10.8327570234146</c:v>
                </c:pt>
                <c:pt idx="12463">
                  <c:v>10.8328865161209</c:v>
                </c:pt>
                <c:pt idx="12464">
                  <c:v>10.8330158965863</c:v>
                </c:pt>
                <c:pt idx="12465">
                  <c:v>10.833145164839</c:v>
                </c:pt>
                <c:pt idx="12466">
                  <c:v>10.8332743209073</c:v>
                </c:pt>
                <c:pt idx="12467">
                  <c:v>10.8334033648194</c:v>
                </c:pt>
                <c:pt idx="12468">
                  <c:v>10.8335322966034</c:v>
                </c:pt>
                <c:pt idx="12469">
                  <c:v>10.8336611162876</c:v>
                </c:pt>
                <c:pt idx="12470">
                  <c:v>10.8337898239002</c:v>
                </c:pt>
                <c:pt idx="12471">
                  <c:v>10.8339184194694</c:v>
                </c:pt>
                <c:pt idx="12472">
                  <c:v>10.8340469030234</c:v>
                </c:pt>
                <c:pt idx="12473">
                  <c:v>10.8341752745904</c:v>
                </c:pt>
                <c:pt idx="12474">
                  <c:v>10.8343035341986</c:v>
                </c:pt>
                <c:pt idx="12475">
                  <c:v>10.8344316818763</c:v>
                </c:pt>
                <c:pt idx="12476">
                  <c:v>10.8345597176515</c:v>
                </c:pt>
                <c:pt idx="12477">
                  <c:v>10.8346876415525</c:v>
                </c:pt>
                <c:pt idx="12478">
                  <c:v>10.8348154536076</c:v>
                </c:pt>
                <c:pt idx="12479">
                  <c:v>10.8349431538449</c:v>
                </c:pt>
                <c:pt idx="12480">
                  <c:v>10.8350707422925</c:v>
                </c:pt>
                <c:pt idx="12481">
                  <c:v>10.8351982189788</c:v>
                </c:pt>
                <c:pt idx="12482">
                  <c:v>10.8353255839319</c:v>
                </c:pt>
                <c:pt idx="12483">
                  <c:v>10.8354528371801</c:v>
                </c:pt>
                <c:pt idx="12484">
                  <c:v>10.8355799787514</c:v>
                </c:pt>
                <c:pt idx="12485">
                  <c:v>10.8357070086741</c:v>
                </c:pt>
                <c:pt idx="12486">
                  <c:v>10.8358339269764</c:v>
                </c:pt>
                <c:pt idx="12487">
                  <c:v>10.8359607336865</c:v>
                </c:pt>
                <c:pt idx="12488">
                  <c:v>10.8360874288326</c:v>
                </c:pt>
                <c:pt idx="12489">
                  <c:v>10.8362140124429</c:v>
                </c:pt>
                <c:pt idx="12490">
                  <c:v>10.8363404845456</c:v>
                </c:pt>
                <c:pt idx="12491">
                  <c:v>10.8364668451688</c:v>
                </c:pt>
                <c:pt idx="12492">
                  <c:v>10.8365930943408</c:v>
                </c:pt>
                <c:pt idx="12493">
                  <c:v>10.8367192320897</c:v>
                </c:pt>
                <c:pt idx="12494">
                  <c:v>10.8368452584437</c:v>
                </c:pt>
                <c:pt idx="12495">
                  <c:v>10.8369711734311</c:v>
                </c:pt>
                <c:pt idx="12496">
                  <c:v>10.83709697708</c:v>
                </c:pt>
                <c:pt idx="12497">
                  <c:v>10.8372226694186</c:v>
                </c:pt>
                <c:pt idx="12498">
                  <c:v>10.8373482504751</c:v>
                </c:pt>
                <c:pt idx="12499">
                  <c:v>10.8374737202777</c:v>
                </c:pt>
                <c:pt idx="12500">
                  <c:v>10.8375990788546</c:v>
                </c:pt>
                <c:pt idx="12501">
                  <c:v>10.8377243262339</c:v>
                </c:pt>
                <c:pt idx="12502">
                  <c:v>10.8378494624438</c:v>
                </c:pt>
                <c:pt idx="12503">
                  <c:v>10.8379744875126</c:v>
                </c:pt>
                <c:pt idx="12504">
                  <c:v>10.8380994014683</c:v>
                </c:pt>
                <c:pt idx="12505">
                  <c:v>10.8382242043393</c:v>
                </c:pt>
                <c:pt idx="12506">
                  <c:v>10.8383488961536</c:v>
                </c:pt>
                <c:pt idx="12507">
                  <c:v>10.8384734769394</c:v>
                </c:pt>
                <c:pt idx="12508">
                  <c:v>10.838597946725</c:v>
                </c:pt>
                <c:pt idx="12509">
                  <c:v>10.8387223055385</c:v>
                </c:pt>
                <c:pt idx="12510">
                  <c:v>10.8388465534081</c:v>
                </c:pt>
                <c:pt idx="12511">
                  <c:v>10.8389706903619</c:v>
                </c:pt>
                <c:pt idx="12512">
                  <c:v>10.8390947164282</c:v>
                </c:pt>
                <c:pt idx="12513">
                  <c:v>10.8392186316351</c:v>
                </c:pt>
                <c:pt idx="12514">
                  <c:v>10.8393424360109</c:v>
                </c:pt>
                <c:pt idx="12515">
                  <c:v>10.8394661295835</c:v>
                </c:pt>
                <c:pt idx="12516">
                  <c:v>10.8395897123814</c:v>
                </c:pt>
                <c:pt idx="12517">
                  <c:v>10.8397131844325</c:v>
                </c:pt>
                <c:pt idx="12518">
                  <c:v>10.8398365457652</c:v>
                </c:pt>
                <c:pt idx="12519">
                  <c:v>10.8399597964075</c:v>
                </c:pt>
                <c:pt idx="12520">
                  <c:v>10.8400829363877</c:v>
                </c:pt>
                <c:pt idx="12521">
                  <c:v>10.8402059657338</c:v>
                </c:pt>
                <c:pt idx="12522">
                  <c:v>10.8403288844742</c:v>
                </c:pt>
                <c:pt idx="12523">
                  <c:v>10.8404516926369</c:v>
                </c:pt>
                <c:pt idx="12524">
                  <c:v>10.8405743902501</c:v>
                </c:pt>
                <c:pt idx="12525">
                  <c:v>10.840696977342</c:v>
                </c:pt>
                <c:pt idx="12526">
                  <c:v>10.8408194539407</c:v>
                </c:pt>
                <c:pt idx="12527">
                  <c:v>10.8409418200745</c:v>
                </c:pt>
                <c:pt idx="12528">
                  <c:v>10.8410640757715</c:v>
                </c:pt>
                <c:pt idx="12529">
                  <c:v>10.8411862210598</c:v>
                </c:pt>
                <c:pt idx="12530">
                  <c:v>10.8413082559677</c:v>
                </c:pt>
                <c:pt idx="12531">
                  <c:v>10.8414301805232</c:v>
                </c:pt>
                <c:pt idx="12532">
                  <c:v>10.8415519947545</c:v>
                </c:pt>
                <c:pt idx="12533">
                  <c:v>10.8416736986899</c:v>
                </c:pt>
                <c:pt idx="12534">
                  <c:v>10.8417952923574</c:v>
                </c:pt>
                <c:pt idx="12535">
                  <c:v>10.8419167757853</c:v>
                </c:pt>
                <c:pt idx="12536">
                  <c:v>10.8420381490016</c:v>
                </c:pt>
                <c:pt idx="12537">
                  <c:v>10.8421594120346</c:v>
                </c:pt>
                <c:pt idx="12538">
                  <c:v>10.8422805649124</c:v>
                </c:pt>
                <c:pt idx="12539">
                  <c:v>10.8424016076632</c:v>
                </c:pt>
                <c:pt idx="12540">
                  <c:v>10.8425225403151</c:v>
                </c:pt>
                <c:pt idx="12541">
                  <c:v>10.8426433628962</c:v>
                </c:pt>
                <c:pt idx="12542">
                  <c:v>10.8427640754348</c:v>
                </c:pt>
                <c:pt idx="12543">
                  <c:v>10.842884677959</c:v>
                </c:pt>
                <c:pt idx="12544">
                  <c:v>10.8430051704969</c:v>
                </c:pt>
                <c:pt idx="12545">
                  <c:v>10.8431255530767</c:v>
                </c:pt>
                <c:pt idx="12546">
                  <c:v>10.8432458257265</c:v>
                </c:pt>
                <c:pt idx="12547">
                  <c:v>10.8433659884746</c:v>
                </c:pt>
                <c:pt idx="12548">
                  <c:v>10.843486041349</c:v>
                </c:pt>
                <c:pt idx="12549">
                  <c:v>10.8436059843778</c:v>
                </c:pt>
                <c:pt idx="12550">
                  <c:v>10.8437258175893</c:v>
                </c:pt>
                <c:pt idx="12551">
                  <c:v>10.8438455410117</c:v>
                </c:pt>
                <c:pt idx="12552">
                  <c:v>10.8439651546729</c:v>
                </c:pt>
                <c:pt idx="12553">
                  <c:v>10.8440846586012</c:v>
                </c:pt>
                <c:pt idx="12554">
                  <c:v>10.8442040528248</c:v>
                </c:pt>
                <c:pt idx="12555">
                  <c:v>10.8443233373717</c:v>
                </c:pt>
                <c:pt idx="12556">
                  <c:v>10.8444425122702</c:v>
                </c:pt>
                <c:pt idx="12557">
                  <c:v>10.8445615775483</c:v>
                </c:pt>
                <c:pt idx="12558">
                  <c:v>10.8446805332342</c:v>
                </c:pt>
                <c:pt idx="12559">
                  <c:v>10.8447993793561</c:v>
                </c:pt>
                <c:pt idx="12560">
                  <c:v>10.8449181159421</c:v>
                </c:pt>
                <c:pt idx="12561">
                  <c:v>10.8450367430203</c:v>
                </c:pt>
                <c:pt idx="12562">
                  <c:v>10.8451552606188</c:v>
                </c:pt>
                <c:pt idx="12563">
                  <c:v>10.8452736687659</c:v>
                </c:pt>
                <c:pt idx="12564">
                  <c:v>10.8453919674896</c:v>
                </c:pt>
                <c:pt idx="12565">
                  <c:v>10.8455101568181</c:v>
                </c:pt>
                <c:pt idx="12566">
                  <c:v>10.8456282367795</c:v>
                </c:pt>
                <c:pt idx="12567">
                  <c:v>10.8457462074019</c:v>
                </c:pt>
                <c:pt idx="12568">
                  <c:v>10.8458640687136</c:v>
                </c:pt>
                <c:pt idx="12569">
                  <c:v>10.8459818207425</c:v>
                </c:pt>
                <c:pt idx="12570">
                  <c:v>10.8460994635169</c:v>
                </c:pt>
                <c:pt idx="12571">
                  <c:v>10.8462169970649</c:v>
                </c:pt>
                <c:pt idx="12572">
                  <c:v>10.8463344214146</c:v>
                </c:pt>
                <c:pt idx="12573">
                  <c:v>10.8464517365941</c:v>
                </c:pt>
                <c:pt idx="12574">
                  <c:v>10.8465689426317</c:v>
                </c:pt>
                <c:pt idx="12575">
                  <c:v>10.8466860395553</c:v>
                </c:pt>
                <c:pt idx="12576">
                  <c:v>10.8468030273931</c:v>
                </c:pt>
                <c:pt idx="12577">
                  <c:v>10.8469199061733</c:v>
                </c:pt>
                <c:pt idx="12578">
                  <c:v>10.847036675924</c:v>
                </c:pt>
                <c:pt idx="12579">
                  <c:v>10.8471533366733</c:v>
                </c:pt>
                <c:pt idx="12580">
                  <c:v>10.8472698884493</c:v>
                </c:pt>
                <c:pt idx="12581">
                  <c:v>10.8473863312802</c:v>
                </c:pt>
                <c:pt idx="12582">
                  <c:v>10.8475026651941</c:v>
                </c:pt>
                <c:pt idx="12583">
                  <c:v>10.847618890219</c:v>
                </c:pt>
                <c:pt idx="12584">
                  <c:v>10.8477350063832</c:v>
                </c:pt>
                <c:pt idx="12585">
                  <c:v>10.8478510137147</c:v>
                </c:pt>
                <c:pt idx="12586">
                  <c:v>10.8479669122416</c:v>
                </c:pt>
                <c:pt idx="12587">
                  <c:v>10.8480827019922</c:v>
                </c:pt>
                <c:pt idx="12588">
                  <c:v>10.8481983829944</c:v>
                </c:pt>
                <c:pt idx="12589">
                  <c:v>10.8483139552764</c:v>
                </c:pt>
                <c:pt idx="12590">
                  <c:v>10.8484294188664</c:v>
                </c:pt>
                <c:pt idx="12591">
                  <c:v>10.8485447737924</c:v>
                </c:pt>
                <c:pt idx="12592">
                  <c:v>10.8486600200825</c:v>
                </c:pt>
                <c:pt idx="12593">
                  <c:v>10.848775157765</c:v>
                </c:pt>
                <c:pt idx="12594">
                  <c:v>10.8488901868678</c:v>
                </c:pt>
                <c:pt idx="12595">
                  <c:v>10.849005107419</c:v>
                </c:pt>
                <c:pt idx="12596">
                  <c:v>10.8491199194469</c:v>
                </c:pt>
                <c:pt idx="12597">
                  <c:v>10.8492346229795</c:v>
                </c:pt>
                <c:pt idx="12598">
                  <c:v>10.8493492180449</c:v>
                </c:pt>
                <c:pt idx="12599">
                  <c:v>10.8494637046712</c:v>
                </c:pt>
                <c:pt idx="12600">
                  <c:v>10.8495780828866</c:v>
                </c:pt>
                <c:pt idx="12601">
                  <c:v>10.8496923527191</c:v>
                </c:pt>
                <c:pt idx="12602">
                  <c:v>10.8498065141968</c:v>
                </c:pt>
                <c:pt idx="12603">
                  <c:v>10.8499205673479</c:v>
                </c:pt>
                <c:pt idx="12604">
                  <c:v>10.8500345122004</c:v>
                </c:pt>
                <c:pt idx="12605">
                  <c:v>10.8501483487825</c:v>
                </c:pt>
                <c:pt idx="12606">
                  <c:v>10.8502620771222</c:v>
                </c:pt>
                <c:pt idx="12607">
                  <c:v>10.8503756972477</c:v>
                </c:pt>
                <c:pt idx="12608">
                  <c:v>10.8504892091871</c:v>
                </c:pt>
                <c:pt idx="12609">
                  <c:v>10.8506026129683</c:v>
                </c:pt>
                <c:pt idx="12610">
                  <c:v>10.8507159086197</c:v>
                </c:pt>
                <c:pt idx="12611">
                  <c:v>10.8508290961691</c:v>
                </c:pt>
                <c:pt idx="12612">
                  <c:v>10.8509421756448</c:v>
                </c:pt>
                <c:pt idx="12613">
                  <c:v>10.8510551470749</c:v>
                </c:pt>
                <c:pt idx="12614">
                  <c:v>10.8511680104874</c:v>
                </c:pt>
                <c:pt idx="12615">
                  <c:v>10.8512807659104</c:v>
                </c:pt>
                <c:pt idx="12616">
                  <c:v>10.851393413372</c:v>
                </c:pt>
                <c:pt idx="12617">
                  <c:v>10.8515059529003</c:v>
                </c:pt>
                <c:pt idx="12618">
                  <c:v>10.8516183845234</c:v>
                </c:pt>
                <c:pt idx="12619">
                  <c:v>10.8517307082694</c:v>
                </c:pt>
                <c:pt idx="12620">
                  <c:v>10.8518429241663</c:v>
                </c:pt>
                <c:pt idx="12621">
                  <c:v>10.8519550322423</c:v>
                </c:pt>
                <c:pt idx="12622">
                  <c:v>10.8520670325255</c:v>
                </c:pt>
                <c:pt idx="12623">
                  <c:v>10.8521789250439</c:v>
                </c:pt>
                <c:pt idx="12624">
                  <c:v>10.8522907098256</c:v>
                </c:pt>
                <c:pt idx="12625">
                  <c:v>10.8524023868987</c:v>
                </c:pt>
                <c:pt idx="12626">
                  <c:v>10.8525139562913</c:v>
                </c:pt>
                <c:pt idx="12627">
                  <c:v>10.8526254180314</c:v>
                </c:pt>
                <c:pt idx="12628">
                  <c:v>10.8527367721472</c:v>
                </c:pt>
                <c:pt idx="12629">
                  <c:v>10.8528480186668</c:v>
                </c:pt>
                <c:pt idx="12630">
                  <c:v>10.8529591576181</c:v>
                </c:pt>
                <c:pt idx="12631">
                  <c:v>10.8530701890293</c:v>
                </c:pt>
                <c:pt idx="12632">
                  <c:v>10.8531811129285</c:v>
                </c:pt>
                <c:pt idx="12633">
                  <c:v>10.8532919293437</c:v>
                </c:pt>
                <c:pt idx="12634">
                  <c:v>10.85340263830301</c:v>
                </c:pt>
                <c:pt idx="12635">
                  <c:v>10.8535132398345</c:v>
                </c:pt>
                <c:pt idx="12636">
                  <c:v>10.8536237339662</c:v>
                </c:pt>
                <c:pt idx="12637">
                  <c:v>10.8537341207263</c:v>
                </c:pt>
                <c:pt idx="12638">
                  <c:v>10.8538444001428</c:v>
                </c:pt>
                <c:pt idx="12639">
                  <c:v>10.8539545722437</c:v>
                </c:pt>
                <c:pt idx="12640">
                  <c:v>10.8540646370572</c:v>
                </c:pt>
                <c:pt idx="12641">
                  <c:v>10.8541745946113</c:v>
                </c:pt>
                <c:pt idx="12642">
                  <c:v>10.8542844449341</c:v>
                </c:pt>
                <c:pt idx="12643">
                  <c:v>10.8543941880536</c:v>
                </c:pt>
                <c:pt idx="12644">
                  <c:v>10.8545038239979</c:v>
                </c:pt>
                <c:pt idx="12645">
                  <c:v>10.8546133527951</c:v>
                </c:pt>
                <c:pt idx="12646">
                  <c:v>10.8547227744732</c:v>
                </c:pt>
                <c:pt idx="12647">
                  <c:v>10.8548320890603</c:v>
                </c:pt>
                <c:pt idx="12648">
                  <c:v>10.8549412965845</c:v>
                </c:pt>
                <c:pt idx="12649">
                  <c:v>10.8550503970738</c:v>
                </c:pt>
                <c:pt idx="12650">
                  <c:v>10.8551593905562</c:v>
                </c:pt>
                <c:pt idx="12651">
                  <c:v>10.8552682770599</c:v>
                </c:pt>
                <c:pt idx="12652">
                  <c:v>10.8553770566129</c:v>
                </c:pt>
                <c:pt idx="12653">
                  <c:v>10.8554857292433</c:v>
                </c:pt>
                <c:pt idx="12654">
                  <c:v>10.855594294979</c:v>
                </c:pt>
                <c:pt idx="12655">
                  <c:v>10.8557027538483</c:v>
                </c:pt>
                <c:pt idx="12656">
                  <c:v>10.855811105879</c:v>
                </c:pt>
                <c:pt idx="12657">
                  <c:v>10.8559193510993</c:v>
                </c:pt>
                <c:pt idx="12658">
                  <c:v>10.8560274895372</c:v>
                </c:pt>
                <c:pt idx="12659">
                  <c:v>10.8561355212208</c:v>
                </c:pt>
                <c:pt idx="12660">
                  <c:v>10.8562434461781</c:v>
                </c:pt>
                <c:pt idx="12661">
                  <c:v>10.8563512644371</c:v>
                </c:pt>
                <c:pt idx="12662">
                  <c:v>10.856458976026</c:v>
                </c:pt>
                <c:pt idx="12663">
                  <c:v>10.8565665809727</c:v>
                </c:pt>
                <c:pt idx="12664">
                  <c:v>10.8566740793054</c:v>
                </c:pt>
                <c:pt idx="12665">
                  <c:v>10.8567814710519</c:v>
                </c:pt>
                <c:pt idx="12666">
                  <c:v>10.8568887562405</c:v>
                </c:pt>
                <c:pt idx="12667">
                  <c:v>10.8569959348991</c:v>
                </c:pt>
                <c:pt idx="12668">
                  <c:v>10.8571030070558</c:v>
                </c:pt>
                <c:pt idx="12669">
                  <c:v>10.8572099727386</c:v>
                </c:pt>
                <c:pt idx="12670">
                  <c:v>10.8573168319756</c:v>
                </c:pt>
                <c:pt idx="12671">
                  <c:v>10.8574235847947</c:v>
                </c:pt>
                <c:pt idx="12672">
                  <c:v>10.8575302312241</c:v>
                </c:pt>
                <c:pt idx="12673">
                  <c:v>10.8576367712917</c:v>
                </c:pt>
                <c:pt idx="12674">
                  <c:v>10.8577432050257</c:v>
                </c:pt>
                <c:pt idx="12675">
                  <c:v>10.8578495324539</c:v>
                </c:pt>
                <c:pt idx="12676">
                  <c:v>10.8579557536046</c:v>
                </c:pt>
                <c:pt idx="12677">
                  <c:v>10.8580618685056</c:v>
                </c:pt>
                <c:pt idx="12678">
                  <c:v>10.8581678771851</c:v>
                </c:pt>
                <c:pt idx="12679">
                  <c:v>10.8582737796711</c:v>
                </c:pt>
                <c:pt idx="12680">
                  <c:v>10.8583795759915</c:v>
                </c:pt>
                <c:pt idx="12681">
                  <c:v>10.8584852661744</c:v>
                </c:pt>
                <c:pt idx="12682">
                  <c:v>10.8585908502479</c:v>
                </c:pt>
                <c:pt idx="12683">
                  <c:v>10.85869632824</c:v>
                </c:pt>
                <c:pt idx="12684">
                  <c:v>10.8588017001786</c:v>
                </c:pt>
                <c:pt idx="12685">
                  <c:v>10.8589069660919</c:v>
                </c:pt>
                <c:pt idx="12686">
                  <c:v>10.8590121260078</c:v>
                </c:pt>
                <c:pt idx="12687">
                  <c:v>10.8591171799544</c:v>
                </c:pt>
                <c:pt idx="12688">
                  <c:v>10.8592221279596</c:v>
                </c:pt>
                <c:pt idx="12689">
                  <c:v>10.8593269700516</c:v>
                </c:pt>
                <c:pt idx="12690">
                  <c:v>10.8594317062583</c:v>
                </c:pt>
                <c:pt idx="12691">
                  <c:v>10.8595363366077</c:v>
                </c:pt>
                <c:pt idx="12692">
                  <c:v>10.8596408611278</c:v>
                </c:pt>
                <c:pt idx="12693">
                  <c:v>10.85974527984671</c:v>
                </c:pt>
                <c:pt idx="12694">
                  <c:v>10.8598495927925</c:v>
                </c:pt>
                <c:pt idx="12695">
                  <c:v>10.859953799993</c:v>
                </c:pt>
                <c:pt idx="12696">
                  <c:v>10.8600579014763</c:v>
                </c:pt>
                <c:pt idx="12697">
                  <c:v>10.8601618972704</c:v>
                </c:pt>
                <c:pt idx="12698">
                  <c:v>10.8602657874033</c:v>
                </c:pt>
                <c:pt idx="12699">
                  <c:v>10.8603695719031</c:v>
                </c:pt>
                <c:pt idx="12700">
                  <c:v>10.8604732507977</c:v>
                </c:pt>
                <c:pt idx="12701">
                  <c:v>10.8605768241152</c:v>
                </c:pt>
                <c:pt idx="12702">
                  <c:v>10.8606802918835</c:v>
                </c:pt>
                <c:pt idx="12703">
                  <c:v>10.8607836541307</c:v>
                </c:pt>
                <c:pt idx="12704">
                  <c:v>10.8608869108847</c:v>
                </c:pt>
                <c:pt idx="12705">
                  <c:v>10.8609900621736</c:v>
                </c:pt>
                <c:pt idx="12706">
                  <c:v>10.8610931080254</c:v>
                </c:pt>
                <c:pt idx="12707">
                  <c:v>10.861196048468</c:v>
                </c:pt>
                <c:pt idx="12708">
                  <c:v>10.8612988835295</c:v>
                </c:pt>
                <c:pt idx="12709">
                  <c:v>10.8614016132379</c:v>
                </c:pt>
                <c:pt idx="12710">
                  <c:v>10.8615042376211</c:v>
                </c:pt>
                <c:pt idx="12711">
                  <c:v>10.8616067567071</c:v>
                </c:pt>
                <c:pt idx="12712">
                  <c:v>10.861709170524</c:v>
                </c:pt>
                <c:pt idx="12713">
                  <c:v>10.8618114790997</c:v>
                </c:pt>
                <c:pt idx="12714">
                  <c:v>10.8619136824623</c:v>
                </c:pt>
                <c:pt idx="12715">
                  <c:v>10.8620157806397</c:v>
                </c:pt>
                <c:pt idx="12716">
                  <c:v>10.8621177736599</c:v>
                </c:pt>
                <c:pt idx="12717">
                  <c:v>10.8622196615508</c:v>
                </c:pt>
                <c:pt idx="12718">
                  <c:v>10.8623214443406</c:v>
                </c:pt>
                <c:pt idx="12719">
                  <c:v>10.8624231220572</c:v>
                </c:pt>
                <c:pt idx="12720">
                  <c:v>10.8625246947285</c:v>
                </c:pt>
                <c:pt idx="12721">
                  <c:v>10.8626261623825</c:v>
                </c:pt>
                <c:pt idx="12722">
                  <c:v>10.8627275250473</c:v>
                </c:pt>
                <c:pt idx="12723">
                  <c:v>10.8628287827508</c:v>
                </c:pt>
                <c:pt idx="12724">
                  <c:v>10.8629299355209</c:v>
                </c:pt>
                <c:pt idx="12725">
                  <c:v>10.8630309833858</c:v>
                </c:pt>
                <c:pt idx="12726">
                  <c:v>10.8631319263732</c:v>
                </c:pt>
                <c:pt idx="12727">
                  <c:v>10.8632327645113</c:v>
                </c:pt>
                <c:pt idx="12728">
                  <c:v>10.863333497828</c:v>
                </c:pt>
                <c:pt idx="12729">
                  <c:v>10.8634341263513</c:v>
                </c:pt>
                <c:pt idx="12730">
                  <c:v>10.8635346501091</c:v>
                </c:pt>
                <c:pt idx="12731">
                  <c:v>10.8636350691295</c:v>
                </c:pt>
                <c:pt idx="12732">
                  <c:v>10.8637353834403</c:v>
                </c:pt>
                <c:pt idx="12733">
                  <c:v>10.8638355930696</c:v>
                </c:pt>
                <c:pt idx="12734">
                  <c:v>10.8639356980453</c:v>
                </c:pt>
                <c:pt idx="12735">
                  <c:v>10.8640356983954</c:v>
                </c:pt>
                <c:pt idx="12736">
                  <c:v>10.8641355941479</c:v>
                </c:pt>
                <c:pt idx="12737">
                  <c:v>10.8642353853308</c:v>
                </c:pt>
                <c:pt idx="12738">
                  <c:v>10.8643350719719</c:v>
                </c:pt>
                <c:pt idx="12739">
                  <c:v>10.86443465409921</c:v>
                </c:pt>
                <c:pt idx="12740">
                  <c:v>10.8645341317409</c:v>
                </c:pt>
                <c:pt idx="12741">
                  <c:v>10.8646335049246</c:v>
                </c:pt>
                <c:pt idx="12742">
                  <c:v>10.8647327736786</c:v>
                </c:pt>
                <c:pt idx="12743">
                  <c:v>10.8648319380306</c:v>
                </c:pt>
                <c:pt idx="12744">
                  <c:v>10.8649309980087</c:v>
                </c:pt>
                <c:pt idx="12745">
                  <c:v>10.8650299536408</c:v>
                </c:pt>
                <c:pt idx="12746">
                  <c:v>10.8651288049549</c:v>
                </c:pt>
                <c:pt idx="12747">
                  <c:v>10.8652275519789</c:v>
                </c:pt>
                <c:pt idx="12748">
                  <c:v>10.8653261947408</c:v>
                </c:pt>
                <c:pt idx="12749">
                  <c:v>10.8654247332685</c:v>
                </c:pt>
                <c:pt idx="12750">
                  <c:v>10.86552316759</c:v>
                </c:pt>
                <c:pt idx="12751">
                  <c:v>10.8656214977332</c:v>
                </c:pt>
                <c:pt idx="12752">
                  <c:v>10.8657197237262</c:v>
                </c:pt>
                <c:pt idx="12753">
                  <c:v>10.8658178455967</c:v>
                </c:pt>
                <c:pt idx="12754">
                  <c:v>10.8659158633728</c:v>
                </c:pt>
                <c:pt idx="12755">
                  <c:v>10.8660137770824</c:v>
                </c:pt>
                <c:pt idx="12756">
                  <c:v>10.8661115867535</c:v>
                </c:pt>
                <c:pt idx="12757">
                  <c:v>10.866209292414</c:v>
                </c:pt>
                <c:pt idx="12758">
                  <c:v>10.8663068940918</c:v>
                </c:pt>
                <c:pt idx="12759">
                  <c:v>10.866404391815</c:v>
                </c:pt>
                <c:pt idx="12760">
                  <c:v>10.8665017856113</c:v>
                </c:pt>
                <c:pt idx="12761">
                  <c:v>10.8665990755088</c:v>
                </c:pt>
                <c:pt idx="12762">
                  <c:v>10.8666962615354</c:v>
                </c:pt>
                <c:pt idx="12763">
                  <c:v>10.866793343719</c:v>
                </c:pt>
                <c:pt idx="12764">
                  <c:v>10.8668903220876</c:v>
                </c:pt>
                <c:pt idx="12765">
                  <c:v>10.8669871966691</c:v>
                </c:pt>
                <c:pt idx="12766">
                  <c:v>10.8670839674914</c:v>
                </c:pt>
                <c:pt idx="12767">
                  <c:v>10.8671806345825</c:v>
                </c:pt>
                <c:pt idx="12768">
                  <c:v>10.8672771979703</c:v>
                </c:pt>
                <c:pt idx="12769">
                  <c:v>10.8673736576826</c:v>
                </c:pt>
                <c:pt idx="12770">
                  <c:v>10.8674700137476</c:v>
                </c:pt>
                <c:pt idx="12771">
                  <c:v>10.867566266193</c:v>
                </c:pt>
                <c:pt idx="12772">
                  <c:v>10.8676624150467</c:v>
                </c:pt>
                <c:pt idx="12773">
                  <c:v>10.8677584603368</c:v>
                </c:pt>
                <c:pt idx="12774">
                  <c:v>10.8678544020912</c:v>
                </c:pt>
                <c:pt idx="12775">
                  <c:v>10.8679502403377</c:v>
                </c:pt>
                <c:pt idx="12776">
                  <c:v>10.8680459751042</c:v>
                </c:pt>
                <c:pt idx="12777">
                  <c:v>10.8681416064188</c:v>
                </c:pt>
                <c:pt idx="12778">
                  <c:v>10.8682371343093</c:v>
                </c:pt>
                <c:pt idx="12779">
                  <c:v>10.8683325588036</c:v>
                </c:pt>
                <c:pt idx="12780">
                  <c:v>10.8684278799296</c:v>
                </c:pt>
                <c:pt idx="12781">
                  <c:v>10.8685230977153</c:v>
                </c:pt>
                <c:pt idx="12782">
                  <c:v>10.8686182121886</c:v>
                </c:pt>
                <c:pt idx="12783">
                  <c:v>10.8687132233773</c:v>
                </c:pt>
                <c:pt idx="12784">
                  <c:v>10.8688081313094</c:v>
                </c:pt>
                <c:pt idx="12785">
                  <c:v>10.8689029360129</c:v>
                </c:pt>
                <c:pt idx="12786">
                  <c:v>10.8689976375155</c:v>
                </c:pt>
                <c:pt idx="12787">
                  <c:v>10.8690922358452</c:v>
                </c:pt>
                <c:pt idx="12788">
                  <c:v>10.86918673102991</c:v>
                </c:pt>
                <c:pt idx="12789">
                  <c:v>10.8692811230976</c:v>
                </c:pt>
                <c:pt idx="12790">
                  <c:v>10.8693754120761</c:v>
                </c:pt>
                <c:pt idx="12791">
                  <c:v>10.8694695979932</c:v>
                </c:pt>
                <c:pt idx="12792">
                  <c:v>10.869563680877</c:v>
                </c:pt>
                <c:pt idx="12793">
                  <c:v>10.8696576607553</c:v>
                </c:pt>
                <c:pt idx="12794">
                  <c:v>10.8697515376561</c:v>
                </c:pt>
                <c:pt idx="12795">
                  <c:v>10.8698453116071</c:v>
                </c:pt>
                <c:pt idx="12796">
                  <c:v>10.8699389826363</c:v>
                </c:pt>
                <c:pt idx="12797">
                  <c:v>10.8700325507716</c:v>
                </c:pt>
                <c:pt idx="12798">
                  <c:v>10.8701260160409</c:v>
                </c:pt>
                <c:pt idx="12799">
                  <c:v>10.8702193784721</c:v>
                </c:pt>
                <c:pt idx="12800">
                  <c:v>10.870312638093</c:v>
                </c:pt>
                <c:pt idx="12801">
                  <c:v>10.8704057949316</c:v>
                </c:pt>
                <c:pt idx="12802">
                  <c:v>10.8704988490158</c:v>
                </c:pt>
                <c:pt idx="12803">
                  <c:v>10.8705918003733</c:v>
                </c:pt>
                <c:pt idx="12804">
                  <c:v>10.8706846490322</c:v>
                </c:pt>
                <c:pt idx="12805">
                  <c:v>10.8707773950202</c:v>
                </c:pt>
                <c:pt idx="12806">
                  <c:v>10.8708700383653</c:v>
                </c:pt>
                <c:pt idx="12807">
                  <c:v>10.8709625790954</c:v>
                </c:pt>
                <c:pt idx="12808">
                  <c:v>10.8710550172383</c:v>
                </c:pt>
                <c:pt idx="12809">
                  <c:v>10.8711473528219</c:v>
                </c:pt>
                <c:pt idx="12810">
                  <c:v>10.8712395858741</c:v>
                </c:pt>
                <c:pt idx="12811">
                  <c:v>10.8713317164228</c:v>
                </c:pt>
                <c:pt idx="12812">
                  <c:v>10.8714237444958</c:v>
                </c:pt>
                <c:pt idx="12813">
                  <c:v>10.871515670121</c:v>
                </c:pt>
                <c:pt idx="12814">
                  <c:v>10.8716074933263</c:v>
                </c:pt>
                <c:pt idx="12815">
                  <c:v>10.8716992141395</c:v>
                </c:pt>
                <c:pt idx="12816">
                  <c:v>10.8717908325886</c:v>
                </c:pt>
                <c:pt idx="12817">
                  <c:v>10.8718823487013</c:v>
                </c:pt>
                <c:pt idx="12818">
                  <c:v>10.8719737625056</c:v>
                </c:pt>
                <c:pt idx="12819">
                  <c:v>10.8720650740292</c:v>
                </c:pt>
                <c:pt idx="12820">
                  <c:v>10.8721562833002</c:v>
                </c:pt>
                <c:pt idx="12821">
                  <c:v>10.8722473903463</c:v>
                </c:pt>
                <c:pt idx="12822">
                  <c:v>10.8723383951954</c:v>
                </c:pt>
                <c:pt idx="12823">
                  <c:v>10.8724292978754</c:v>
                </c:pt>
                <c:pt idx="12824">
                  <c:v>10.8725200984141</c:v>
                </c:pt>
                <c:pt idx="12825">
                  <c:v>10.8726107968393</c:v>
                </c:pt>
                <c:pt idx="12826">
                  <c:v>10.872701393179</c:v>
                </c:pt>
                <c:pt idx="12827">
                  <c:v>10.872791887461</c:v>
                </c:pt>
                <c:pt idx="12828">
                  <c:v>10.8728822797131</c:v>
                </c:pt>
                <c:pt idx="12829">
                  <c:v>10.8729725699631</c:v>
                </c:pt>
                <c:pt idx="12830">
                  <c:v>10.8730627582391</c:v>
                </c:pt>
                <c:pt idx="12831">
                  <c:v>10.8731528445687</c:v>
                </c:pt>
                <c:pt idx="12832">
                  <c:v>10.8732428289798</c:v>
                </c:pt>
                <c:pt idx="12833">
                  <c:v>10.8733327115004</c:v>
                </c:pt>
                <c:pt idx="12834">
                  <c:v>10.8734224921581</c:v>
                </c:pt>
                <c:pt idx="12835">
                  <c:v>10.8735121709809</c:v>
                </c:pt>
                <c:pt idx="12836">
                  <c:v>10.8736017479967</c:v>
                </c:pt>
                <c:pt idx="12837">
                  <c:v>10.8736912232331</c:v>
                </c:pt>
                <c:pt idx="12838">
                  <c:v>10.8737805967182</c:v>
                </c:pt>
                <c:pt idx="12839">
                  <c:v>10.8738698684797</c:v>
                </c:pt>
                <c:pt idx="12840">
                  <c:v>10.8739590385455</c:v>
                </c:pt>
                <c:pt idx="12841">
                  <c:v>10.8740481069433</c:v>
                </c:pt>
                <c:pt idx="12842">
                  <c:v>10.8741370737011</c:v>
                </c:pt>
                <c:pt idx="12843">
                  <c:v>10.8742259388467</c:v>
                </c:pt>
                <c:pt idx="12844">
                  <c:v>10.8743147024079</c:v>
                </c:pt>
                <c:pt idx="12845">
                  <c:v>10.8744033644125</c:v>
                </c:pt>
                <c:pt idx="12846">
                  <c:v>10.8744919248883</c:v>
                </c:pt>
                <c:pt idx="12847">
                  <c:v>10.8745803838633</c:v>
                </c:pt>
                <c:pt idx="12848">
                  <c:v>10.8746687413651</c:v>
                </c:pt>
                <c:pt idx="12849">
                  <c:v>10.8747569974217</c:v>
                </c:pt>
                <c:pt idx="12850">
                  <c:v>10.8748451520608</c:v>
                </c:pt>
                <c:pt idx="12851">
                  <c:v>10.8749332053103</c:v>
                </c:pt>
                <c:pt idx="12852">
                  <c:v>10.8750211571981</c:v>
                </c:pt>
                <c:pt idx="12853">
                  <c:v>10.8751090077518</c:v>
                </c:pt>
                <c:pt idx="12854">
                  <c:v>10.8751967569994</c:v>
                </c:pt>
                <c:pt idx="12855">
                  <c:v>10.8752844049686</c:v>
                </c:pt>
                <c:pt idx="12856">
                  <c:v>10.8753719516873</c:v>
                </c:pt>
                <c:pt idx="12857">
                  <c:v>10.87545939718331</c:v>
                </c:pt>
                <c:pt idx="12858">
                  <c:v>10.8755467414844</c:v>
                </c:pt>
                <c:pt idx="12859">
                  <c:v>10.8756339846183</c:v>
                </c:pt>
                <c:pt idx="12860">
                  <c:v>10.875721126613</c:v>
                </c:pt>
                <c:pt idx="12861">
                  <c:v>10.8758081674962</c:v>
                </c:pt>
                <c:pt idx="12862">
                  <c:v>10.8758951072958</c:v>
                </c:pt>
                <c:pt idx="12863">
                  <c:v>10.8759819460395</c:v>
                </c:pt>
                <c:pt idx="12864">
                  <c:v>10.8760686837551</c:v>
                </c:pt>
                <c:pt idx="12865">
                  <c:v>10.8761553204704</c:v>
                </c:pt>
                <c:pt idx="12866">
                  <c:v>10.8762418562133</c:v>
                </c:pt>
                <c:pt idx="12867">
                  <c:v>10.8763282910116</c:v>
                </c:pt>
                <c:pt idx="12868">
                  <c:v>10.876414624893</c:v>
                </c:pt>
                <c:pt idx="12869">
                  <c:v>10.87650085788531</c:v>
                </c:pt>
                <c:pt idx="12870">
                  <c:v>10.8765869900163</c:v>
                </c:pt>
                <c:pt idx="12871">
                  <c:v>10.8766730213139</c:v>
                </c:pt>
                <c:pt idx="12872">
                  <c:v>10.8767589518058</c:v>
                </c:pt>
                <c:pt idx="12873">
                  <c:v>10.8768447815198</c:v>
                </c:pt>
                <c:pt idx="12874">
                  <c:v>10.8769305104837</c:v>
                </c:pt>
                <c:pt idx="12875">
                  <c:v>10.8770161387253</c:v>
                </c:pt>
                <c:pt idx="12876">
                  <c:v>10.8771016662724</c:v>
                </c:pt>
                <c:pt idx="12877">
                  <c:v>10.8771870931527</c:v>
                </c:pt>
                <c:pt idx="12878">
                  <c:v>10.8772724193941</c:v>
                </c:pt>
                <c:pt idx="12879">
                  <c:v>10.8773576450243</c:v>
                </c:pt>
                <c:pt idx="12880">
                  <c:v>10.8774427700711</c:v>
                </c:pt>
                <c:pt idx="12881">
                  <c:v>10.8775277945623</c:v>
                </c:pt>
                <c:pt idx="12882">
                  <c:v>10.8776127185257</c:v>
                </c:pt>
                <c:pt idx="12883">
                  <c:v>10.877697541989</c:v>
                </c:pt>
                <c:pt idx="12884">
                  <c:v>10.87778226498</c:v>
                </c:pt>
                <c:pt idx="12885">
                  <c:v>10.8778668875266</c:v>
                </c:pt>
                <c:pt idx="12886">
                  <c:v>10.8779514096564</c:v>
                </c:pt>
                <c:pt idx="12887">
                  <c:v>10.8780358313972</c:v>
                </c:pt>
                <c:pt idx="12888">
                  <c:v>10.8781201527769</c:v>
                </c:pt>
                <c:pt idx="12889">
                  <c:v>10.8782043738231</c:v>
                </c:pt>
                <c:pt idx="12890">
                  <c:v>10.8782884945637</c:v>
                </c:pt>
                <c:pt idx="12891">
                  <c:v>10.8783725150264</c:v>
                </c:pt>
                <c:pt idx="12892">
                  <c:v>10.8784564352389</c:v>
                </c:pt>
                <c:pt idx="12893">
                  <c:v>10.8785402552291</c:v>
                </c:pt>
                <c:pt idx="12894">
                  <c:v>10.8786239750247</c:v>
                </c:pt>
                <c:pt idx="12895">
                  <c:v>10.8787075946535</c:v>
                </c:pt>
                <c:pt idx="12896">
                  <c:v>10.8787911141432</c:v>
                </c:pt>
                <c:pt idx="12897">
                  <c:v>10.8788745335216</c:v>
                </c:pt>
                <c:pt idx="12898">
                  <c:v>10.8789578528163</c:v>
                </c:pt>
                <c:pt idx="12899">
                  <c:v>10.8790410720553</c:v>
                </c:pt>
                <c:pt idx="12900">
                  <c:v>10.8791241912662</c:v>
                </c:pt>
                <c:pt idx="12901">
                  <c:v>10.8792072104768</c:v>
                </c:pt>
                <c:pt idx="12902">
                  <c:v>10.8792901297149</c:v>
                </c:pt>
                <c:pt idx="12903">
                  <c:v>10.8793729490081</c:v>
                </c:pt>
                <c:pt idx="12904">
                  <c:v>10.8794556683843</c:v>
                </c:pt>
                <c:pt idx="12905">
                  <c:v>10.8795382878711</c:v>
                </c:pt>
                <c:pt idx="12906">
                  <c:v>10.8796208074964</c:v>
                </c:pt>
                <c:pt idx="12907">
                  <c:v>10.8797032272878</c:v>
                </c:pt>
                <c:pt idx="12908">
                  <c:v>10.8797855472732</c:v>
                </c:pt>
                <c:pt idx="12909">
                  <c:v>10.8798677674802</c:v>
                </c:pt>
                <c:pt idx="12910">
                  <c:v>10.8799498879365</c:v>
                </c:pt>
                <c:pt idx="12911">
                  <c:v>10.88003190867</c:v>
                </c:pt>
                <c:pt idx="12912">
                  <c:v>10.8801138297084</c:v>
                </c:pt>
                <c:pt idx="12913">
                  <c:v>10.8801956510793</c:v>
                </c:pt>
                <c:pt idx="12914">
                  <c:v>10.8802773728106</c:v>
                </c:pt>
                <c:pt idx="12915">
                  <c:v>10.8803589949299</c:v>
                </c:pt>
                <c:pt idx="12916">
                  <c:v>10.88044051746501</c:v>
                </c:pt>
                <c:pt idx="12917">
                  <c:v>10.8805219404436</c:v>
                </c:pt>
                <c:pt idx="12918">
                  <c:v>10.8806032638935</c:v>
                </c:pt>
                <c:pt idx="12919">
                  <c:v>10.8806844878423</c:v>
                </c:pt>
                <c:pt idx="12920">
                  <c:v>10.8807656123178</c:v>
                </c:pt>
                <c:pt idx="12921">
                  <c:v>10.8808466373476</c:v>
                </c:pt>
                <c:pt idx="12922">
                  <c:v>10.8809275629597</c:v>
                </c:pt>
                <c:pt idx="12923">
                  <c:v>10.8810083891815</c:v>
                </c:pt>
                <c:pt idx="12924">
                  <c:v>10.881089116041</c:v>
                </c:pt>
                <c:pt idx="12925">
                  <c:v>10.8811697435657</c:v>
                </c:pt>
                <c:pt idx="12926">
                  <c:v>10.8812502717834</c:v>
                </c:pt>
                <c:pt idx="12927">
                  <c:v>10.8813307007218</c:v>
                </c:pt>
                <c:pt idx="12928">
                  <c:v>10.8814110304086</c:v>
                </c:pt>
                <c:pt idx="12929">
                  <c:v>10.8814912608716</c:v>
                </c:pt>
                <c:pt idx="12930">
                  <c:v>10.8815713921384</c:v>
                </c:pt>
                <c:pt idx="12931">
                  <c:v>10.8816514242367</c:v>
                </c:pt>
                <c:pt idx="12932">
                  <c:v>10.8817313571943</c:v>
                </c:pt>
                <c:pt idx="12933">
                  <c:v>10.8818111910388</c:v>
                </c:pt>
                <c:pt idx="12934">
                  <c:v>10.881890925798</c:v>
                </c:pt>
                <c:pt idx="12935">
                  <c:v>10.8819705614995</c:v>
                </c:pt>
                <c:pt idx="12936">
                  <c:v>10.8820500981711</c:v>
                </c:pt>
                <c:pt idx="12937">
                  <c:v>10.8821295358405</c:v>
                </c:pt>
                <c:pt idx="12938">
                  <c:v>10.8822088745353</c:v>
                </c:pt>
                <c:pt idx="12939">
                  <c:v>10.8822881142832</c:v>
                </c:pt>
                <c:pt idx="12940">
                  <c:v>10.882367255112</c:v>
                </c:pt>
                <c:pt idx="12941">
                  <c:v>10.8824462970492</c:v>
                </c:pt>
                <c:pt idx="12942">
                  <c:v>10.8825252401228</c:v>
                </c:pt>
                <c:pt idx="12943">
                  <c:v>10.8826040843602</c:v>
                </c:pt>
                <c:pt idx="12944">
                  <c:v>10.8826828297892</c:v>
                </c:pt>
                <c:pt idx="12945">
                  <c:v>10.8827614764375</c:v>
                </c:pt>
                <c:pt idx="12946">
                  <c:v>10.8828400243327</c:v>
                </c:pt>
                <c:pt idx="12947">
                  <c:v>10.8829184735026</c:v>
                </c:pt>
                <c:pt idx="12948">
                  <c:v>10.8829968239748</c:v>
                </c:pt>
                <c:pt idx="12949">
                  <c:v>10.8830750757771</c:v>
                </c:pt>
                <c:pt idx="12950">
                  <c:v>10.883153228937</c:v>
                </c:pt>
                <c:pt idx="12951">
                  <c:v>10.8832312834822</c:v>
                </c:pt>
                <c:pt idx="12952">
                  <c:v>10.8833092394405</c:v>
                </c:pt>
                <c:pt idx="12953">
                  <c:v>10.8833870968395</c:v>
                </c:pt>
                <c:pt idx="12954">
                  <c:v>10.8834648557069</c:v>
                </c:pt>
                <c:pt idx="12955">
                  <c:v>10.8835425160704</c:v>
                </c:pt>
                <c:pt idx="12956">
                  <c:v>10.8836200779575</c:v>
                </c:pt>
                <c:pt idx="12957">
                  <c:v>10.8836975413961</c:v>
                </c:pt>
                <c:pt idx="12958">
                  <c:v>10.8837749064137</c:v>
                </c:pt>
                <c:pt idx="12959">
                  <c:v>10.883852173038</c:v>
                </c:pt>
                <c:pt idx="12960">
                  <c:v>10.8839293412966</c:v>
                </c:pt>
                <c:pt idx="12961">
                  <c:v>10.8840064112174</c:v>
                </c:pt>
                <c:pt idx="12962">
                  <c:v>10.8840833828278</c:v>
                </c:pt>
                <c:pt idx="12963">
                  <c:v>10.8841602561556</c:v>
                </c:pt>
                <c:pt idx="12964">
                  <c:v>10.8842370312283</c:v>
                </c:pt>
                <c:pt idx="12965">
                  <c:v>10.8843137080738</c:v>
                </c:pt>
                <c:pt idx="12966">
                  <c:v>10.8843902867195</c:v>
                </c:pt>
                <c:pt idx="12967">
                  <c:v>10.8844667671933</c:v>
                </c:pt>
                <c:pt idx="12968">
                  <c:v>10.8845431495226</c:v>
                </c:pt>
                <c:pt idx="12969">
                  <c:v>10.8846194337352</c:v>
                </c:pt>
                <c:pt idx="12970">
                  <c:v>10.8846956198588</c:v>
                </c:pt>
                <c:pt idx="12971">
                  <c:v>10.8847717079209</c:v>
                </c:pt>
                <c:pt idx="12972">
                  <c:v>10.8848476979492</c:v>
                </c:pt>
                <c:pt idx="12973">
                  <c:v>10.8849235899713</c:v>
                </c:pt>
                <c:pt idx="12974">
                  <c:v>10.884999384015</c:v>
                </c:pt>
                <c:pt idx="12975">
                  <c:v>10.8850750801077</c:v>
                </c:pt>
                <c:pt idx="12976">
                  <c:v>10.8851506782772</c:v>
                </c:pt>
                <c:pt idx="12977">
                  <c:v>10.8852261785511</c:v>
                </c:pt>
                <c:pt idx="12978">
                  <c:v>10.8853015809571</c:v>
                </c:pt>
                <c:pt idx="12979">
                  <c:v>10.8853768855227</c:v>
                </c:pt>
                <c:pt idx="12980">
                  <c:v>10.8854520922756</c:v>
                </c:pt>
                <c:pt idx="12981">
                  <c:v>10.8855272012434</c:v>
                </c:pt>
                <c:pt idx="12982">
                  <c:v>10.8856022124538</c:v>
                </c:pt>
                <c:pt idx="12983">
                  <c:v>10.8856771259344</c:v>
                </c:pt>
                <c:pt idx="12984">
                  <c:v>10.8857519417127</c:v>
                </c:pt>
                <c:pt idx="12985">
                  <c:v>10.8858266598165</c:v>
                </c:pt>
                <c:pt idx="12986">
                  <c:v>10.8859012802733</c:v>
                </c:pt>
                <c:pt idx="12987">
                  <c:v>10.8859758031108</c:v>
                </c:pt>
                <c:pt idx="12988">
                  <c:v>10.8860502283566</c:v>
                </c:pt>
                <c:pt idx="12989">
                  <c:v>10.8861245560383</c:v>
                </c:pt>
                <c:pt idx="12990">
                  <c:v>10.8861987861835</c:v>
                </c:pt>
                <c:pt idx="12991">
                  <c:v>10.8862729188198</c:v>
                </c:pt>
                <c:pt idx="12992">
                  <c:v>10.8863469539749</c:v>
                </c:pt>
                <c:pt idx="12993">
                  <c:v>10.8864208916763</c:v>
                </c:pt>
                <c:pt idx="12994">
                  <c:v>10.8864947319517</c:v>
                </c:pt>
                <c:pt idx="12995">
                  <c:v>10.8865684748287</c:v>
                </c:pt>
                <c:pt idx="12996">
                  <c:v>10.8866421203348</c:v>
                </c:pt>
                <c:pt idx="12997">
                  <c:v>10.8867156684977</c:v>
                </c:pt>
                <c:pt idx="12998">
                  <c:v>10.886789119345</c:v>
                </c:pt>
                <c:pt idx="12999">
                  <c:v>10.8868624729042</c:v>
                </c:pt>
                <c:pt idx="13000">
                  <c:v>10.886935729203</c:v>
                </c:pt>
                <c:pt idx="13001">
                  <c:v>10.887008888269</c:v>
                </c:pt>
                <c:pt idx="13002">
                  <c:v>10.8870819501298</c:v>
                </c:pt>
                <c:pt idx="13003">
                  <c:v>10.8871549148129</c:v>
                </c:pt>
                <c:pt idx="13004">
                  <c:v>10.887227782346</c:v>
                </c:pt>
                <c:pt idx="13005">
                  <c:v>10.8873005527567</c:v>
                </c:pt>
                <c:pt idx="13006">
                  <c:v>10.8873732260724</c:v>
                </c:pt>
                <c:pt idx="13007">
                  <c:v>10.8874458023209</c:v>
                </c:pt>
                <c:pt idx="13008">
                  <c:v>10.8875182815297</c:v>
                </c:pt>
                <c:pt idx="13009">
                  <c:v>10.8875906637264</c:v>
                </c:pt>
                <c:pt idx="13010">
                  <c:v>10.8876629489386</c:v>
                </c:pt>
                <c:pt idx="13011">
                  <c:v>10.8877351371938</c:v>
                </c:pt>
                <c:pt idx="13012">
                  <c:v>10.8878072285196</c:v>
                </c:pt>
                <c:pt idx="13013">
                  <c:v>10.8878792229437</c:v>
                </c:pt>
                <c:pt idx="13014">
                  <c:v>10.8879511204935</c:v>
                </c:pt>
                <c:pt idx="13015">
                  <c:v>10.8880229211968</c:v>
                </c:pt>
                <c:pt idx="13016">
                  <c:v>10.8880946250809</c:v>
                </c:pt>
                <c:pt idx="13017">
                  <c:v>10.8881662321735</c:v>
                </c:pt>
                <c:pt idx="13018">
                  <c:v>10.8882377425023</c:v>
                </c:pt>
                <c:pt idx="13019">
                  <c:v>10.8883091560946</c:v>
                </c:pt>
                <c:pt idx="13020">
                  <c:v>10.8883804729782</c:v>
                </c:pt>
                <c:pt idx="13021">
                  <c:v>10.8884516931806</c:v>
                </c:pt>
                <c:pt idx="13022">
                  <c:v>10.8885228167292</c:v>
                </c:pt>
                <c:pt idx="13023">
                  <c:v>10.8885938436518</c:v>
                </c:pt>
                <c:pt idx="13024">
                  <c:v>10.8886647739758</c:v>
                </c:pt>
                <c:pt idx="13025">
                  <c:v>10.8887356077289</c:v>
                </c:pt>
                <c:pt idx="13026">
                  <c:v>10.8888063449385</c:v>
                </c:pt>
                <c:pt idx="13027">
                  <c:v>10.8888769856322</c:v>
                </c:pt>
                <c:pt idx="13028">
                  <c:v>10.8889475298376</c:v>
                </c:pt>
                <c:pt idx="13029">
                  <c:v>10.8890179775823</c:v>
                </c:pt>
                <c:pt idx="13030">
                  <c:v>10.8890883288937</c:v>
                </c:pt>
                <c:pt idx="13031">
                  <c:v>10.8891585837994</c:v>
                </c:pt>
                <c:pt idx="13032">
                  <c:v>10.889228742327</c:v>
                </c:pt>
                <c:pt idx="13033">
                  <c:v>10.889298804504</c:v>
                </c:pt>
                <c:pt idx="13034">
                  <c:v>10.889368770358</c:v>
                </c:pt>
                <c:pt idx="13035">
                  <c:v>10.8894386399165</c:v>
                </c:pt>
                <c:pt idx="13036">
                  <c:v>10.889508413207</c:v>
                </c:pt>
                <c:pt idx="13037">
                  <c:v>10.889578090257</c:v>
                </c:pt>
                <c:pt idx="13038">
                  <c:v>10.8896476710942</c:v>
                </c:pt>
                <c:pt idx="13039">
                  <c:v>10.889717155746</c:v>
                </c:pt>
                <c:pt idx="13040">
                  <c:v>10.88978654424</c:v>
                </c:pt>
                <c:pt idx="13041">
                  <c:v>10.8898558366037</c:v>
                </c:pt>
                <c:pt idx="13042">
                  <c:v>10.8899250328647</c:v>
                </c:pt>
                <c:pt idx="13043">
                  <c:v>10.8899941330504</c:v>
                </c:pt>
                <c:pt idx="13044">
                  <c:v>10.8900631371884</c:v>
                </c:pt>
                <c:pt idx="13045">
                  <c:v>10.8901320453062</c:v>
                </c:pt>
                <c:pt idx="13046">
                  <c:v>10.8902008574313</c:v>
                </c:pt>
                <c:pt idx="13047">
                  <c:v>10.8902695735913</c:v>
                </c:pt>
                <c:pt idx="13048">
                  <c:v>10.8903381938136</c:v>
                </c:pt>
                <c:pt idx="13049">
                  <c:v>10.89040671812591</c:v>
                </c:pt>
                <c:pt idx="13050">
                  <c:v>10.8904751465556</c:v>
                </c:pt>
                <c:pt idx="13051">
                  <c:v>10.8905434791301</c:v>
                </c:pt>
                <c:pt idx="13052">
                  <c:v>10.8906117158771</c:v>
                </c:pt>
                <c:pt idx="13053">
                  <c:v>10.8906798568241</c:v>
                </c:pt>
                <c:pt idx="13054">
                  <c:v>10.8907479019985</c:v>
                </c:pt>
                <c:pt idx="13055">
                  <c:v>10.8908158514279</c:v>
                </c:pt>
                <c:pt idx="13056">
                  <c:v>10.8908837051397</c:v>
                </c:pt>
                <c:pt idx="13057">
                  <c:v>10.8909514631615</c:v>
                </c:pt>
                <c:pt idx="13058">
                  <c:v>10.8910191255207</c:v>
                </c:pt>
                <c:pt idx="13059">
                  <c:v>10.891086692245</c:v>
                </c:pt>
                <c:pt idx="13060">
                  <c:v>10.8911541633616</c:v>
                </c:pt>
                <c:pt idx="13061">
                  <c:v>10.8912215388983</c:v>
                </c:pt>
                <c:pt idx="13062">
                  <c:v>10.8912888188824</c:v>
                </c:pt>
                <c:pt idx="13063">
                  <c:v>10.8913560033415</c:v>
                </c:pt>
                <c:pt idx="13064">
                  <c:v>10.891423092303</c:v>
                </c:pt>
                <c:pt idx="13065">
                  <c:v>10.8914900857944</c:v>
                </c:pt>
                <c:pt idx="13066">
                  <c:v>10.8915569838432</c:v>
                </c:pt>
                <c:pt idx="13067">
                  <c:v>10.891623786477</c:v>
                </c:pt>
                <c:pt idx="13068">
                  <c:v>10.8916904937231</c:v>
                </c:pt>
                <c:pt idx="13069">
                  <c:v>10.8917571056092</c:v>
                </c:pt>
                <c:pt idx="13070">
                  <c:v>10.8918236221625</c:v>
                </c:pt>
                <c:pt idx="13071">
                  <c:v>10.8918900434107</c:v>
                </c:pt>
                <c:pt idx="13072">
                  <c:v>10.8919563693812</c:v>
                </c:pt>
                <c:pt idx="13073">
                  <c:v>10.8920226001015</c:v>
                </c:pt>
                <c:pt idx="13074">
                  <c:v>10.8920887355991</c:v>
                </c:pt>
                <c:pt idx="13075">
                  <c:v>10.8921547759014</c:v>
                </c:pt>
                <c:pt idx="13076">
                  <c:v>10.8922207210359</c:v>
                </c:pt>
                <c:pt idx="13077">
                  <c:v>10.8922865710301</c:v>
                </c:pt>
                <c:pt idx="13078">
                  <c:v>10.8923523259114</c:v>
                </c:pt>
                <c:pt idx="13079">
                  <c:v>10.8924179857073</c:v>
                </c:pt>
                <c:pt idx="13080">
                  <c:v>10.8924835504452</c:v>
                </c:pt>
                <c:pt idx="13081">
                  <c:v>10.8925490201527</c:v>
                </c:pt>
                <c:pt idx="13082">
                  <c:v>10.8926143948572</c:v>
                </c:pt>
                <c:pt idx="13083">
                  <c:v>10.8926796745861</c:v>
                </c:pt>
                <c:pt idx="13084">
                  <c:v>10.892744859367</c:v>
                </c:pt>
                <c:pt idx="13085">
                  <c:v>10.8928099492272</c:v>
                </c:pt>
                <c:pt idx="13086">
                  <c:v>10.8928749441942</c:v>
                </c:pt>
                <c:pt idx="13087">
                  <c:v>10.8929398442954</c:v>
                </c:pt>
                <c:pt idx="13088">
                  <c:v>10.8930046495584</c:v>
                </c:pt>
                <c:pt idx="13089">
                  <c:v>10.8930693600105</c:v>
                </c:pt>
                <c:pt idx="13090">
                  <c:v>10.8931339756793</c:v>
                </c:pt>
                <c:pt idx="13091">
                  <c:v>10.8931984965921</c:v>
                </c:pt>
                <c:pt idx="13092">
                  <c:v>10.8932629227763</c:v>
                </c:pt>
                <c:pt idx="13093">
                  <c:v>10.8933272542595</c:v>
                </c:pt>
                <c:pt idx="13094">
                  <c:v>10.8933914910691</c:v>
                </c:pt>
                <c:pt idx="13095">
                  <c:v>10.8934556332325</c:v>
                </c:pt>
                <c:pt idx="13096">
                  <c:v>10.8935196807771</c:v>
                </c:pt>
                <c:pt idx="13097">
                  <c:v>10.8935836337304</c:v>
                </c:pt>
                <c:pt idx="13098">
                  <c:v>10.8936474921198</c:v>
                </c:pt>
                <c:pt idx="13099">
                  <c:v>10.8937112559728</c:v>
                </c:pt>
                <c:pt idx="13100">
                  <c:v>10.8937749253167</c:v>
                </c:pt>
                <c:pt idx="13101">
                  <c:v>10.8938385001789</c:v>
                </c:pt>
                <c:pt idx="13102">
                  <c:v>10.8939019805871</c:v>
                </c:pt>
                <c:pt idx="13103">
                  <c:v>10.8939653665684</c:v>
                </c:pt>
                <c:pt idx="13104">
                  <c:v>10.8940286581504</c:v>
                </c:pt>
                <c:pt idx="13105">
                  <c:v>10.8940918553605</c:v>
                </c:pt>
                <c:pt idx="13106">
                  <c:v>10.8941549582261</c:v>
                </c:pt>
                <c:pt idx="13107">
                  <c:v>10.8942179667745</c:v>
                </c:pt>
                <c:pt idx="13108">
                  <c:v>10.8942808810333</c:v>
                </c:pt>
                <c:pt idx="13109">
                  <c:v>10.8943437010299</c:v>
                </c:pt>
                <c:pt idx="13110">
                  <c:v>10.8944064267916</c:v>
                </c:pt>
                <c:pt idx="13111">
                  <c:v>10.8944690583458</c:v>
                </c:pt>
                <c:pt idx="13112">
                  <c:v>10.89453159572</c:v>
                </c:pt>
                <c:pt idx="13113">
                  <c:v>10.8945940389416</c:v>
                </c:pt>
                <c:pt idx="13114">
                  <c:v>10.8946563880379</c:v>
                </c:pt>
                <c:pt idx="13115">
                  <c:v>10.8947186430364</c:v>
                </c:pt>
                <c:pt idx="13116">
                  <c:v>10.8947808039645</c:v>
                </c:pt>
                <c:pt idx="13117">
                  <c:v>10.8948428708495</c:v>
                </c:pt>
                <c:pt idx="13118">
                  <c:v>10.8949048437189</c:v>
                </c:pt>
                <c:pt idx="13119">
                  <c:v>10.8949667226</c:v>
                </c:pt>
                <c:pt idx="13120">
                  <c:v>10.8950285075203</c:v>
                </c:pt>
                <c:pt idx="13121">
                  <c:v>10.8950901985072</c:v>
                </c:pt>
                <c:pt idx="13122">
                  <c:v>10.8951517955879</c:v>
                </c:pt>
                <c:pt idx="13123">
                  <c:v>10.89521329879</c:v>
                </c:pt>
                <c:pt idx="13124">
                  <c:v>10.8952747081407</c:v>
                </c:pt>
                <c:pt idx="13125">
                  <c:v>10.8953360236676</c:v>
                </c:pt>
                <c:pt idx="13126">
                  <c:v>10.8953972453978</c:v>
                </c:pt>
                <c:pt idx="13127">
                  <c:v>10.895458373359</c:v>
                </c:pt>
                <c:pt idx="13128">
                  <c:v>10.8955194075783</c:v>
                </c:pt>
                <c:pt idx="13129">
                  <c:v>10.8955803480832</c:v>
                </c:pt>
                <c:pt idx="13130">
                  <c:v>10.8956411949011</c:v>
                </c:pt>
                <c:pt idx="13131">
                  <c:v>10.8957019480594</c:v>
                </c:pt>
                <c:pt idx="13132">
                  <c:v>10.8957626075853</c:v>
                </c:pt>
                <c:pt idx="13133">
                  <c:v>10.8958231735063</c:v>
                </c:pt>
                <c:pt idx="13134">
                  <c:v>10.8958836458498</c:v>
                </c:pt>
                <c:pt idx="13135">
                  <c:v>10.895944024643</c:v>
                </c:pt>
                <c:pt idx="13136">
                  <c:v>10.8960043099135</c:v>
                </c:pt>
                <c:pt idx="13137">
                  <c:v>10.8960645016884</c:v>
                </c:pt>
                <c:pt idx="13138">
                  <c:v>10.8961245999952</c:v>
                </c:pt>
                <c:pt idx="13139">
                  <c:v>10.8961846048613</c:v>
                </c:pt>
                <c:pt idx="13140">
                  <c:v>10.896244516314</c:v>
                </c:pt>
                <c:pt idx="13141">
                  <c:v>10.8963043343806</c:v>
                </c:pt>
                <c:pt idx="13142">
                  <c:v>10.8963640590886</c:v>
                </c:pt>
                <c:pt idx="13143">
                  <c:v>10.8964236904651</c:v>
                </c:pt>
                <c:pt idx="13144">
                  <c:v>10.8964832285377</c:v>
                </c:pt>
                <c:pt idx="13145">
                  <c:v>10.8965426733336</c:v>
                </c:pt>
                <c:pt idx="13146">
                  <c:v>10.8966020248803</c:v>
                </c:pt>
                <c:pt idx="13147">
                  <c:v>10.8966612832049</c:v>
                </c:pt>
                <c:pt idx="13148">
                  <c:v>10.8967204483349</c:v>
                </c:pt>
                <c:pt idx="13149">
                  <c:v>10.8967795202977</c:v>
                </c:pt>
                <c:pt idx="13150">
                  <c:v>10.8968384991205</c:v>
                </c:pt>
                <c:pt idx="13151">
                  <c:v>10.8968973848306</c:v>
                </c:pt>
                <c:pt idx="13152">
                  <c:v>10.8969561774555</c:v>
                </c:pt>
                <c:pt idx="13153">
                  <c:v>10.8970148770224</c:v>
                </c:pt>
                <c:pt idx="13154">
                  <c:v>10.8970734835587</c:v>
                </c:pt>
                <c:pt idx="13155">
                  <c:v>10.8971319970917</c:v>
                </c:pt>
                <c:pt idx="13156">
                  <c:v>10.8971904176488</c:v>
                </c:pt>
                <c:pt idx="13157">
                  <c:v>10.8972487452572</c:v>
                </c:pt>
                <c:pt idx="13158">
                  <c:v>10.8973069799442</c:v>
                </c:pt>
                <c:pt idx="13159">
                  <c:v>10.8973651217373</c:v>
                </c:pt>
                <c:pt idx="13160">
                  <c:v>10.8974231706636</c:v>
                </c:pt>
                <c:pt idx="13161">
                  <c:v>10.8974811267506</c:v>
                </c:pt>
                <c:pt idx="13162">
                  <c:v>10.8975389900255</c:v>
                </c:pt>
                <c:pt idx="13163">
                  <c:v>10.8975967605157</c:v>
                </c:pt>
                <c:pt idx="13164">
                  <c:v>10.8976544382484</c:v>
                </c:pt>
                <c:pt idx="13165">
                  <c:v>10.897712023251</c:v>
                </c:pt>
                <c:pt idx="13166">
                  <c:v>10.8977695155508</c:v>
                </c:pt>
                <c:pt idx="13167">
                  <c:v>10.897826915175</c:v>
                </c:pt>
                <c:pt idx="13168">
                  <c:v>10.8978842221511</c:v>
                </c:pt>
                <c:pt idx="13169">
                  <c:v>10.8979414365062</c:v>
                </c:pt>
                <c:pt idx="13170">
                  <c:v>10.8979985582677</c:v>
                </c:pt>
                <c:pt idx="13171">
                  <c:v>10.8980555874629</c:v>
                </c:pt>
                <c:pt idx="13172">
                  <c:v>10.8981125241191</c:v>
                </c:pt>
                <c:pt idx="13173">
                  <c:v>10.8981693682635</c:v>
                </c:pt>
                <c:pt idx="13174">
                  <c:v>10.8982261199235</c:v>
                </c:pt>
                <c:pt idx="13175">
                  <c:v>10.8982827791264</c:v>
                </c:pt>
                <c:pt idx="13176">
                  <c:v>10.8983393458993</c:v>
                </c:pt>
                <c:pt idx="13177">
                  <c:v>10.8983958202697</c:v>
                </c:pt>
                <c:pt idx="13178">
                  <c:v>10.8984522022648</c:v>
                </c:pt>
                <c:pt idx="13179">
                  <c:v>10.8985084919119</c:v>
                </c:pt>
                <c:pt idx="13180">
                  <c:v>10.8985646892383</c:v>
                </c:pt>
                <c:pt idx="13181">
                  <c:v>10.8986207942712</c:v>
                </c:pt>
                <c:pt idx="13182">
                  <c:v>10.8986768070379</c:v>
                </c:pt>
                <c:pt idx="13183">
                  <c:v>10.8987327275657</c:v>
                </c:pt>
                <c:pt idx="13184">
                  <c:v>10.8987885558819</c:v>
                </c:pt>
                <c:pt idx="13185">
                  <c:v>10.8988442920137</c:v>
                </c:pt>
                <c:pt idx="13186">
                  <c:v>10.8988999359885</c:v>
                </c:pt>
                <c:pt idx="13187">
                  <c:v>10.8989554878334</c:v>
                </c:pt>
                <c:pt idx="13188">
                  <c:v>10.8990109475757</c:v>
                </c:pt>
                <c:pt idx="13189">
                  <c:v>10.8990663152427</c:v>
                </c:pt>
                <c:pt idx="13190">
                  <c:v>10.8991215908617</c:v>
                </c:pt>
                <c:pt idx="13191">
                  <c:v>10.8991767744599</c:v>
                </c:pt>
                <c:pt idx="13192">
                  <c:v>10.8992318660646</c:v>
                </c:pt>
                <c:pt idx="13193">
                  <c:v>10.899286865703</c:v>
                </c:pt>
                <c:pt idx="13194">
                  <c:v>10.8993417734024</c:v>
                </c:pt>
                <c:pt idx="13195">
                  <c:v>10.89939658919</c:v>
                </c:pt>
                <c:pt idx="13196">
                  <c:v>10.8994513130931</c:v>
                </c:pt>
                <c:pt idx="13197">
                  <c:v>10.899505945139</c:v>
                </c:pt>
                <c:pt idx="13198">
                  <c:v>10.8995604853548</c:v>
                </c:pt>
                <c:pt idx="13199">
                  <c:v>10.8996149337678</c:v>
                </c:pt>
                <c:pt idx="13200">
                  <c:v>10.8996692904053</c:v>
                </c:pt>
                <c:pt idx="13201">
                  <c:v>10.8997235552944</c:v>
                </c:pt>
                <c:pt idx="13202">
                  <c:v>10.8997777284625</c:v>
                </c:pt>
                <c:pt idx="13203">
                  <c:v>10.8998318099368</c:v>
                </c:pt>
                <c:pt idx="13204">
                  <c:v>10.8998857997445</c:v>
                </c:pt>
                <c:pt idx="13205">
                  <c:v>10.8999396979128</c:v>
                </c:pt>
                <c:pt idx="13206">
                  <c:v>10.899993504469</c:v>
                </c:pt>
                <c:pt idx="13207">
                  <c:v>10.9000472194402</c:v>
                </c:pt>
                <c:pt idx="13208">
                  <c:v>10.9001008428538</c:v>
                </c:pt>
                <c:pt idx="13209">
                  <c:v>10.900154374737</c:v>
                </c:pt>
                <c:pt idx="13210">
                  <c:v>10.9002078151168</c:v>
                </c:pt>
                <c:pt idx="13211">
                  <c:v>10.9002611640207</c:v>
                </c:pt>
                <c:pt idx="13212">
                  <c:v>10.9003144214758</c:v>
                </c:pt>
                <c:pt idx="13213">
                  <c:v>10.9003675875092</c:v>
                </c:pt>
                <c:pt idx="13214">
                  <c:v>10.9004206621483</c:v>
                </c:pt>
                <c:pt idx="13215">
                  <c:v>10.9004736454203</c:v>
                </c:pt>
                <c:pt idx="13216">
                  <c:v>10.9005265373523</c:v>
                </c:pt>
                <c:pt idx="13217">
                  <c:v>10.9005793379715</c:v>
                </c:pt>
                <c:pt idx="13218">
                  <c:v>10.9006320473052</c:v>
                </c:pt>
                <c:pt idx="13219">
                  <c:v>10.9006846653806</c:v>
                </c:pt>
                <c:pt idx="13220">
                  <c:v>10.9007371922249</c:v>
                </c:pt>
                <c:pt idx="13221">
                  <c:v>10.9007896278652</c:v>
                </c:pt>
                <c:pt idx="13222">
                  <c:v>10.9008419723288</c:v>
                </c:pt>
                <c:pt idx="13223">
                  <c:v>10.9008942256428</c:v>
                </c:pt>
                <c:pt idx="13224">
                  <c:v>10.9009463878345</c:v>
                </c:pt>
                <c:pt idx="13225">
                  <c:v>10.9009984589311</c:v>
                </c:pt>
                <c:pt idx="13226">
                  <c:v>10.9010504389597</c:v>
                </c:pt>
                <c:pt idx="13227">
                  <c:v>10.9011023279475</c:v>
                </c:pt>
                <c:pt idx="13228">
                  <c:v>10.9011541259217</c:v>
                </c:pt>
                <c:pt idx="13229">
                  <c:v>10.9012058329095</c:v>
                </c:pt>
                <c:pt idx="13230">
                  <c:v>10.9012574489381</c:v>
                </c:pt>
                <c:pt idx="13231">
                  <c:v>10.9013089740347</c:v>
                </c:pt>
                <c:pt idx="13232">
                  <c:v>10.9013604082264</c:v>
                </c:pt>
                <c:pt idx="13233">
                  <c:v>10.9014117515404</c:v>
                </c:pt>
                <c:pt idx="13234">
                  <c:v>10.9014630040039</c:v>
                </c:pt>
                <c:pt idx="13235">
                  <c:v>10.9015141656441</c:v>
                </c:pt>
                <c:pt idx="13236">
                  <c:v>10.901565236488</c:v>
                </c:pt>
                <c:pt idx="13237">
                  <c:v>10.901616216563</c:v>
                </c:pt>
                <c:pt idx="13238">
                  <c:v>10.9016671058962</c:v>
                </c:pt>
                <c:pt idx="13239">
                  <c:v>10.9017179045147</c:v>
                </c:pt>
                <c:pt idx="13240">
                  <c:v>10.9017686124456</c:v>
                </c:pt>
                <c:pt idx="13241">
                  <c:v>10.9018192297162</c:v>
                </c:pt>
                <c:pt idx="13242">
                  <c:v>10.9018697563537</c:v>
                </c:pt>
                <c:pt idx="13243">
                  <c:v>10.901920192385</c:v>
                </c:pt>
                <c:pt idx="13244">
                  <c:v>10.9019705378375</c:v>
                </c:pt>
                <c:pt idx="13245">
                  <c:v>10.9020207927383</c:v>
                </c:pt>
                <c:pt idx="13246">
                  <c:v>10.9020709571145</c:v>
                </c:pt>
                <c:pt idx="13247">
                  <c:v>10.9021210309933</c:v>
                </c:pt>
                <c:pt idx="13248">
                  <c:v>10.9021710144017</c:v>
                </c:pt>
                <c:pt idx="13249">
                  <c:v>10.902220907367</c:v>
                </c:pt>
                <c:pt idx="13250">
                  <c:v>10.9022707099164</c:v>
                </c:pt>
                <c:pt idx="13251">
                  <c:v>10.9023204220768</c:v>
                </c:pt>
                <c:pt idx="13252">
                  <c:v>10.9023700438756</c:v>
                </c:pt>
                <c:pt idx="13253">
                  <c:v>10.9024195753397</c:v>
                </c:pt>
                <c:pt idx="13254">
                  <c:v>10.9024690164964</c:v>
                </c:pt>
                <c:pt idx="13255">
                  <c:v>10.9025183673728</c:v>
                </c:pt>
                <c:pt idx="13256">
                  <c:v>10.902567627996</c:v>
                </c:pt>
                <c:pt idx="13257">
                  <c:v>10.9026167983931</c:v>
                </c:pt>
                <c:pt idx="13258">
                  <c:v>10.9026658785913</c:v>
                </c:pt>
                <c:pt idx="13259">
                  <c:v>10.9027148686177</c:v>
                </c:pt>
                <c:pt idx="13260">
                  <c:v>10.9027637684993</c:v>
                </c:pt>
                <c:pt idx="13261">
                  <c:v>10.9028125782634</c:v>
                </c:pt>
                <c:pt idx="13262">
                  <c:v>10.9028612979371</c:v>
                </c:pt>
                <c:pt idx="13263">
                  <c:v>10.9029099275474</c:v>
                </c:pt>
                <c:pt idx="13264">
                  <c:v>10.9029584671214</c:v>
                </c:pt>
                <c:pt idx="13265">
                  <c:v>10.9030069166864</c:v>
                </c:pt>
                <c:pt idx="13266">
                  <c:v>10.9030552762694</c:v>
                </c:pt>
                <c:pt idx="13267">
                  <c:v>10.9031035458974</c:v>
                </c:pt>
                <c:pt idx="13268">
                  <c:v>10.9031517255977</c:v>
                </c:pt>
                <c:pt idx="13269">
                  <c:v>10.9031998153972</c:v>
                </c:pt>
                <c:pt idx="13270">
                  <c:v>10.9032478153232</c:v>
                </c:pt>
                <c:pt idx="13271">
                  <c:v>10.9032957254027</c:v>
                </c:pt>
                <c:pt idx="13272">
                  <c:v>10.9033435456628</c:v>
                </c:pt>
                <c:pt idx="13273">
                  <c:v>10.9033912761305</c:v>
                </c:pt>
                <c:pt idx="13274">
                  <c:v>10.9034389168331</c:v>
                </c:pt>
                <c:pt idx="13275">
                  <c:v>10.9034864677976</c:v>
                </c:pt>
                <c:pt idx="13276">
                  <c:v>10.903533929051</c:v>
                </c:pt>
                <c:pt idx="13277">
                  <c:v>10.9035813006205</c:v>
                </c:pt>
                <c:pt idx="13278">
                  <c:v>10.9036285825332</c:v>
                </c:pt>
                <c:pt idx="13279">
                  <c:v>10.9036757748161</c:v>
                </c:pt>
                <c:pt idx="13280">
                  <c:v>10.9037228774962</c:v>
                </c:pt>
                <c:pt idx="13281">
                  <c:v>10.9037698906008</c:v>
                </c:pt>
                <c:pt idx="13282">
                  <c:v>10.9038168141568</c:v>
                </c:pt>
                <c:pt idx="13283">
                  <c:v>10.9038636481914</c:v>
                </c:pt>
                <c:pt idx="13284">
                  <c:v>10.9039103927316</c:v>
                </c:pt>
                <c:pt idx="13285">
                  <c:v>10.9039570478044</c:v>
                </c:pt>
                <c:pt idx="13286">
                  <c:v>10.904003613437</c:v>
                </c:pt>
                <c:pt idx="13287">
                  <c:v>10.9040500896564</c:v>
                </c:pt>
                <c:pt idx="13288">
                  <c:v>10.9040964764897</c:v>
                </c:pt>
                <c:pt idx="13289">
                  <c:v>10.904142773964</c:v>
                </c:pt>
                <c:pt idx="13290">
                  <c:v>10.9041889821062</c:v>
                </c:pt>
                <c:pt idx="13291">
                  <c:v>10.9042351009435</c:v>
                </c:pt>
                <c:pt idx="13292">
                  <c:v>10.9042811305029</c:v>
                </c:pt>
                <c:pt idx="13293">
                  <c:v>10.9043270708115</c:v>
                </c:pt>
                <c:pt idx="13294">
                  <c:v>10.9043729218962</c:v>
                </c:pt>
                <c:pt idx="13295">
                  <c:v>10.9044186837843</c:v>
                </c:pt>
                <c:pt idx="13296">
                  <c:v>10.9044643565027</c:v>
                </c:pt>
                <c:pt idx="13297">
                  <c:v>10.9045099400784</c:v>
                </c:pt>
                <c:pt idx="13298">
                  <c:v>10.9045554345385</c:v>
                </c:pt>
                <c:pt idx="13299">
                  <c:v>10.9046008399101</c:v>
                </c:pt>
                <c:pt idx="13300">
                  <c:v>10.9046461562201</c:v>
                </c:pt>
                <c:pt idx="13301">
                  <c:v>10.9046913834957</c:v>
                </c:pt>
                <c:pt idx="13302">
                  <c:v>10.9047365217638</c:v>
                </c:pt>
                <c:pt idx="13303">
                  <c:v>10.9047815710515</c:v>
                </c:pt>
                <c:pt idx="13304">
                  <c:v>10.9048265313859</c:v>
                </c:pt>
                <c:pt idx="13305">
                  <c:v>10.9048714027938</c:v>
                </c:pt>
                <c:pt idx="13306">
                  <c:v>10.9049161853025</c:v>
                </c:pt>
                <c:pt idx="13307">
                  <c:v>10.9049608789388</c:v>
                </c:pt>
                <c:pt idx="13308">
                  <c:v>10.9050054837299</c:v>
                </c:pt>
                <c:pt idx="13309">
                  <c:v>10.9050499997027</c:v>
                </c:pt>
                <c:pt idx="13310">
                  <c:v>10.9050944268842</c:v>
                </c:pt>
                <c:pt idx="13311">
                  <c:v>10.9051387653016</c:v>
                </c:pt>
                <c:pt idx="13312">
                  <c:v>10.9051830149817</c:v>
                </c:pt>
                <c:pt idx="13313">
                  <c:v>10.9052271759516</c:v>
                </c:pt>
                <c:pt idx="13314">
                  <c:v>10.9052712482383</c:v>
                </c:pt>
                <c:pt idx="13315">
                  <c:v>10.9053152318688</c:v>
                </c:pt>
                <c:pt idx="13316">
                  <c:v>10.9053591268701</c:v>
                </c:pt>
                <c:pt idx="13317">
                  <c:v>10.90540293326931</c:v>
                </c:pt>
                <c:pt idx="13318">
                  <c:v>10.9054466510933</c:v>
                </c:pt>
                <c:pt idx="13319">
                  <c:v>10.9054902803691</c:v>
                </c:pt>
                <c:pt idx="13320">
                  <c:v>10.9055338211237</c:v>
                </c:pt>
                <c:pt idx="13321">
                  <c:v>10.9055772733841</c:v>
                </c:pt>
                <c:pt idx="13322">
                  <c:v>10.9056206371774</c:v>
                </c:pt>
                <c:pt idx="13323">
                  <c:v>10.9056639125304</c:v>
                </c:pt>
                <c:pt idx="13324">
                  <c:v>10.9057070994702</c:v>
                </c:pt>
                <c:pt idx="13325">
                  <c:v>10.9057501980238</c:v>
                </c:pt>
                <c:pt idx="13326">
                  <c:v>10.9057932082181</c:v>
                </c:pt>
                <c:pt idx="13327">
                  <c:v>10.9058361300802</c:v>
                </c:pt>
                <c:pt idx="13328">
                  <c:v>10.905878963637</c:v>
                </c:pt>
                <c:pt idx="13329">
                  <c:v>10.9059217089155</c:v>
                </c:pt>
                <c:pt idx="13330">
                  <c:v>10.9059643659426</c:v>
                </c:pt>
                <c:pt idx="13331">
                  <c:v>10.9060069347454</c:v>
                </c:pt>
                <c:pt idx="13332">
                  <c:v>10.9060494153508</c:v>
                </c:pt>
                <c:pt idx="13333">
                  <c:v>10.9060918077858</c:v>
                </c:pt>
                <c:pt idx="13334">
                  <c:v>10.9061341120773</c:v>
                </c:pt>
                <c:pt idx="13335">
                  <c:v>10.9061763282523</c:v>
                </c:pt>
                <c:pt idx="13336">
                  <c:v>10.9062184563378</c:v>
                </c:pt>
                <c:pt idx="13337">
                  <c:v>10.9062604963607</c:v>
                </c:pt>
                <c:pt idx="13338">
                  <c:v>10.9063024483481</c:v>
                </c:pt>
                <c:pt idx="13339">
                  <c:v>10.9063443123268</c:v>
                </c:pt>
                <c:pt idx="13340">
                  <c:v>10.9063860883237</c:v>
                </c:pt>
                <c:pt idx="13341">
                  <c:v>10.906427776366</c:v>
                </c:pt>
                <c:pt idx="13342">
                  <c:v>10.9064693764804</c:v>
                </c:pt>
                <c:pt idx="13343">
                  <c:v>10.906510888694</c:v>
                </c:pt>
                <c:pt idx="13344">
                  <c:v>10.9065523130337</c:v>
                </c:pt>
                <c:pt idx="13345">
                  <c:v>10.9065936495264</c:v>
                </c:pt>
                <c:pt idx="13346">
                  <c:v>10.9066348981991</c:v>
                </c:pt>
                <c:pt idx="13347">
                  <c:v>10.9066760590787</c:v>
                </c:pt>
                <c:pt idx="13348">
                  <c:v>10.9067171321922</c:v>
                </c:pt>
                <c:pt idx="13349">
                  <c:v>10.9067581175664</c:v>
                </c:pt>
                <c:pt idx="13350">
                  <c:v>10.9067990152284</c:v>
                </c:pt>
                <c:pt idx="13351">
                  <c:v>10.906839825205</c:v>
                </c:pt>
                <c:pt idx="13352">
                  <c:v>10.9068805475232</c:v>
                </c:pt>
                <c:pt idx="13353">
                  <c:v>10.90692118221</c:v>
                </c:pt>
                <c:pt idx="13354">
                  <c:v>10.9069617292921</c:v>
                </c:pt>
                <c:pt idx="13355">
                  <c:v>10.9070021887966</c:v>
                </c:pt>
                <c:pt idx="13356">
                  <c:v>10.9070425607504</c:v>
                </c:pt>
                <c:pt idx="13357">
                  <c:v>10.9070828451803</c:v>
                </c:pt>
                <c:pt idx="13358">
                  <c:v>10.9071230421134</c:v>
                </c:pt>
                <c:pt idx="13359">
                  <c:v>10.9071631515764</c:v>
                </c:pt>
                <c:pt idx="13360">
                  <c:v>10.9072031735964</c:v>
                </c:pt>
                <c:pt idx="13361">
                  <c:v>10.9072431082002</c:v>
                </c:pt>
                <c:pt idx="13362">
                  <c:v>10.9072829554148</c:v>
                </c:pt>
                <c:pt idx="13363">
                  <c:v>10.907322715267</c:v>
                </c:pt>
                <c:pt idx="13364">
                  <c:v>10.9073623877837</c:v>
                </c:pt>
                <c:pt idx="13365">
                  <c:v>10.9074019729919</c:v>
                </c:pt>
                <c:pt idx="13366">
                  <c:v>10.9074414709184</c:v>
                </c:pt>
                <c:pt idx="13367">
                  <c:v>10.9074808815902</c:v>
                </c:pt>
                <c:pt idx="13368">
                  <c:v>10.9075202050341</c:v>
                </c:pt>
                <c:pt idx="13369">
                  <c:v>10.907559441277</c:v>
                </c:pt>
                <c:pt idx="13370">
                  <c:v>10.9075985903458</c:v>
                </c:pt>
                <c:pt idx="13371">
                  <c:v>10.9076376522674</c:v>
                </c:pt>
                <c:pt idx="13372">
                  <c:v>10.9076766270687</c:v>
                </c:pt>
                <c:pt idx="13373">
                  <c:v>10.9077155147765</c:v>
                </c:pt>
                <c:pt idx="13374">
                  <c:v>10.9077543154178</c:v>
                </c:pt>
                <c:pt idx="13375">
                  <c:v>10.9077930290194</c:v>
                </c:pt>
                <c:pt idx="13376">
                  <c:v>10.9078316556082</c:v>
                </c:pt>
                <c:pt idx="13377">
                  <c:v>10.9078701952111</c:v>
                </c:pt>
                <c:pt idx="13378">
                  <c:v>10.9079086478549</c:v>
                </c:pt>
                <c:pt idx="13379">
                  <c:v>10.9079470135665</c:v>
                </c:pt>
                <c:pt idx="13380">
                  <c:v>10.9079852923727</c:v>
                </c:pt>
                <c:pt idx="13381">
                  <c:v>10.9080234843005</c:v>
                </c:pt>
                <c:pt idx="13382">
                  <c:v>10.9080615893768</c:v>
                </c:pt>
                <c:pt idx="13383">
                  <c:v>10.9080996076282</c:v>
                </c:pt>
                <c:pt idx="13384">
                  <c:v>10.9081375390818</c:v>
                </c:pt>
                <c:pt idx="13385">
                  <c:v>10.9081753837643</c:v>
                </c:pt>
                <c:pt idx="13386">
                  <c:v>10.9082131417027</c:v>
                </c:pt>
                <c:pt idx="13387">
                  <c:v>10.9082508129238</c:v>
                </c:pt>
                <c:pt idx="13388">
                  <c:v>10.9082883974543</c:v>
                </c:pt>
                <c:pt idx="13389">
                  <c:v>10.9083258953213</c:v>
                </c:pt>
                <c:pt idx="13390">
                  <c:v>10.9083633065514</c:v>
                </c:pt>
                <c:pt idx="13391">
                  <c:v>10.9084006311716</c:v>
                </c:pt>
                <c:pt idx="13392">
                  <c:v>10.9084378692087</c:v>
                </c:pt>
                <c:pt idx="13393">
                  <c:v>10.9084750206896</c:v>
                </c:pt>
                <c:pt idx="13394">
                  <c:v>10.908512085641</c:v>
                </c:pt>
                <c:pt idx="13395">
                  <c:v>10.9085490640898</c:v>
                </c:pt>
                <c:pt idx="13396">
                  <c:v>10.9085859560629</c:v>
                </c:pt>
                <c:pt idx="13397">
                  <c:v>10.908622761587</c:v>
                </c:pt>
                <c:pt idx="13398">
                  <c:v>10.908659480689</c:v>
                </c:pt>
                <c:pt idx="13399">
                  <c:v>10.9086961133957</c:v>
                </c:pt>
                <c:pt idx="13400">
                  <c:v>10.9087326597339</c:v>
                </c:pt>
                <c:pt idx="13401">
                  <c:v>10.9087691197305</c:v>
                </c:pt>
                <c:pt idx="13402">
                  <c:v>10.9088054934123</c:v>
                </c:pt>
                <c:pt idx="13403">
                  <c:v>10.908841780806</c:v>
                </c:pt>
                <c:pt idx="13404">
                  <c:v>10.9088779819386</c:v>
                </c:pt>
                <c:pt idx="13405">
                  <c:v>10.9089140968367</c:v>
                </c:pt>
                <c:pt idx="13406">
                  <c:v>10.9089501255273</c:v>
                </c:pt>
                <c:pt idx="13407">
                  <c:v>10.9089860680371</c:v>
                </c:pt>
                <c:pt idx="13408">
                  <c:v>10.9090219243929</c:v>
                </c:pt>
                <c:pt idx="13409">
                  <c:v>10.9090576946216</c:v>
                </c:pt>
                <c:pt idx="13410">
                  <c:v>10.9090933787499</c:v>
                </c:pt>
                <c:pt idx="13411">
                  <c:v>10.9091289768046</c:v>
                </c:pt>
                <c:pt idx="13412">
                  <c:v>10.9091644888126</c:v>
                </c:pt>
                <c:pt idx="13413">
                  <c:v>10.9091999148005</c:v>
                </c:pt>
                <c:pt idx="13414">
                  <c:v>10.9092352547953</c:v>
                </c:pt>
                <c:pt idx="13415">
                  <c:v>10.9092705088236</c:v>
                </c:pt>
                <c:pt idx="13416">
                  <c:v>10.9093056769124</c:v>
                </c:pt>
                <c:pt idx="13417">
                  <c:v>10.9093407590883</c:v>
                </c:pt>
                <c:pt idx="13418">
                  <c:v>10.9093757553781</c:v>
                </c:pt>
                <c:pt idx="13419">
                  <c:v>10.9094106658087</c:v>
                </c:pt>
                <c:pt idx="13420">
                  <c:v>10.9094454904067</c:v>
                </c:pt>
                <c:pt idx="13421">
                  <c:v>10.9094802291991</c:v>
                </c:pt>
                <c:pt idx="13422">
                  <c:v>10.9095148822125</c:v>
                </c:pt>
                <c:pt idx="13423">
                  <c:v>10.9095494494737</c:v>
                </c:pt>
                <c:pt idx="13424">
                  <c:v>10.9095839310095</c:v>
                </c:pt>
                <c:pt idx="13425">
                  <c:v>10.9096183268466</c:v>
                </c:pt>
                <c:pt idx="13426">
                  <c:v>10.9096526370119</c:v>
                </c:pt>
                <c:pt idx="13427">
                  <c:v>10.909686861532</c:v>
                </c:pt>
                <c:pt idx="13428">
                  <c:v>10.9097210004337</c:v>
                </c:pt>
                <c:pt idx="13429">
                  <c:v>10.9097550537439</c:v>
                </c:pt>
                <c:pt idx="13430">
                  <c:v>10.9097890214892</c:v>
                </c:pt>
                <c:pt idx="13431">
                  <c:v>10.9098229036964</c:v>
                </c:pt>
                <c:pt idx="13432">
                  <c:v>10.9098567003922</c:v>
                </c:pt>
                <c:pt idx="13433">
                  <c:v>10.9098904116034</c:v>
                </c:pt>
                <c:pt idx="13434">
                  <c:v>10.9099240373568</c:v>
                </c:pt>
                <c:pt idx="13435">
                  <c:v>10.909957577679</c:v>
                </c:pt>
                <c:pt idx="13436">
                  <c:v>10.9099910325969</c:v>
                </c:pt>
                <c:pt idx="13437">
                  <c:v>10.9100244021371</c:v>
                </c:pt>
                <c:pt idx="13438">
                  <c:v>10.9100576863264</c:v>
                </c:pt>
                <c:pt idx="13439">
                  <c:v>10.9100908851915</c:v>
                </c:pt>
                <c:pt idx="13440">
                  <c:v>10.9101239987592</c:v>
                </c:pt>
                <c:pt idx="13441">
                  <c:v>10.9101570270562</c:v>
                </c:pt>
                <c:pt idx="13442">
                  <c:v>10.9101899701092</c:v>
                </c:pt>
                <c:pt idx="13443">
                  <c:v>10.9102228279449</c:v>
                </c:pt>
                <c:pt idx="13444">
                  <c:v>10.9102556005901</c:v>
                </c:pt>
                <c:pt idx="13445">
                  <c:v>10.9102882880715</c:v>
                </c:pt>
                <c:pt idx="13446">
                  <c:v>10.9103208904158</c:v>
                </c:pt>
                <c:pt idx="13447">
                  <c:v>10.9103534076496</c:v>
                </c:pt>
                <c:pt idx="13448">
                  <c:v>10.9103858397999</c:v>
                </c:pt>
                <c:pt idx="13449">
                  <c:v>10.9104181868931</c:v>
                </c:pt>
                <c:pt idx="13450">
                  <c:v>10.9104504489561</c:v>
                </c:pt>
                <c:pt idx="13451">
                  <c:v>10.9104826260155</c:v>
                </c:pt>
                <c:pt idx="13452">
                  <c:v>10.9105147180981</c:v>
                </c:pt>
                <c:pt idx="13453">
                  <c:v>10.9105467252305</c:v>
                </c:pt>
                <c:pt idx="13454">
                  <c:v>10.9105786474395</c:v>
                </c:pt>
                <c:pt idx="13455">
                  <c:v>10.9106104847518</c:v>
                </c:pt>
                <c:pt idx="13456">
                  <c:v>10.910642237194</c:v>
                </c:pt>
                <c:pt idx="13457">
                  <c:v>10.9106739047928</c:v>
                </c:pt>
                <c:pt idx="13458">
                  <c:v>10.9107054875749</c:v>
                </c:pt>
                <c:pt idx="13459">
                  <c:v>10.9107369855671</c:v>
                </c:pt>
                <c:pt idx="13460">
                  <c:v>10.910768398796</c:v>
                </c:pt>
                <c:pt idx="13461">
                  <c:v>10.9107997272882</c:v>
                </c:pt>
                <c:pt idx="13462">
                  <c:v>10.9108309710705</c:v>
                </c:pt>
                <c:pt idx="13463">
                  <c:v>10.9108621301695</c:v>
                </c:pt>
                <c:pt idx="13464">
                  <c:v>10.910893204612</c:v>
                </c:pt>
                <c:pt idx="13465">
                  <c:v>10.9109241944245</c:v>
                </c:pt>
                <c:pt idx="13466">
                  <c:v>10.9109550996338</c:v>
                </c:pt>
                <c:pt idx="13467">
                  <c:v>10.9109859202665</c:v>
                </c:pt>
                <c:pt idx="13468">
                  <c:v>10.9110166563494</c:v>
                </c:pt>
                <c:pt idx="13469">
                  <c:v>10.9110473079089</c:v>
                </c:pt>
                <c:pt idx="13470">
                  <c:v>10.9110778749719</c:v>
                </c:pt>
                <c:pt idx="13471">
                  <c:v>10.911108357565</c:v>
                </c:pt>
                <c:pt idx="13472">
                  <c:v>10.9111387557148</c:v>
                </c:pt>
                <c:pt idx="13473">
                  <c:v>10.911169069448</c:v>
                </c:pt>
                <c:pt idx="13474">
                  <c:v>10.9111992987912</c:v>
                </c:pt>
                <c:pt idx="13475">
                  <c:v>10.9112294437712</c:v>
                </c:pt>
                <c:pt idx="13476">
                  <c:v>10.9112595044144</c:v>
                </c:pt>
                <c:pt idx="13477">
                  <c:v>10.9112894807477</c:v>
                </c:pt>
                <c:pt idx="13478">
                  <c:v>10.9113193727976</c:v>
                </c:pt>
                <c:pt idx="13479">
                  <c:v>10.9113491805907</c:v>
                </c:pt>
                <c:pt idx="13480">
                  <c:v>10.9113789041538</c:v>
                </c:pt>
                <c:pt idx="13481">
                  <c:v>10.9114085435134</c:v>
                </c:pt>
                <c:pt idx="13482">
                  <c:v>10.9114380986962</c:v>
                </c:pt>
                <c:pt idx="13483">
                  <c:v>10.9114675697288</c:v>
                </c:pt>
                <c:pt idx="13484">
                  <c:v>10.9114969566378</c:v>
                </c:pt>
                <c:pt idx="13485">
                  <c:v>10.9115262594499</c:v>
                </c:pt>
                <c:pt idx="13486">
                  <c:v>10.9115554781917</c:v>
                </c:pt>
                <c:pt idx="13487">
                  <c:v>10.9115846128897</c:v>
                </c:pt>
                <c:pt idx="13488">
                  <c:v>10.9116136635707</c:v>
                </c:pt>
                <c:pt idx="13489">
                  <c:v>10.9116426302613</c:v>
                </c:pt>
                <c:pt idx="13490">
                  <c:v>10.911671512988</c:v>
                </c:pt>
                <c:pt idx="13491">
                  <c:v>10.9117003117775</c:v>
                </c:pt>
                <c:pt idx="13492">
                  <c:v>10.9117290266564</c:v>
                </c:pt>
                <c:pt idx="13493">
                  <c:v>10.9117576576512</c:v>
                </c:pt>
                <c:pt idx="13494">
                  <c:v>10.9117862047887</c:v>
                </c:pt>
                <c:pt idx="13495">
                  <c:v>10.9118146680953</c:v>
                </c:pt>
                <c:pt idx="13496">
                  <c:v>10.9118430475978</c:v>
                </c:pt>
                <c:pt idx="13497">
                  <c:v>10.9118713433226</c:v>
                </c:pt>
                <c:pt idx="13498">
                  <c:v>10.9118995552964</c:v>
                </c:pt>
                <c:pt idx="13499">
                  <c:v>10.9119276835459</c:v>
                </c:pt>
                <c:pt idx="13500">
                  <c:v>10.9119557280975</c:v>
                </c:pt>
                <c:pt idx="13501">
                  <c:v>10.9119836889778</c:v>
                </c:pt>
                <c:pt idx="13502">
                  <c:v>10.9120115662135</c:v>
                </c:pt>
                <c:pt idx="13503">
                  <c:v>10.9120393598312</c:v>
                </c:pt>
                <c:pt idx="13504">
                  <c:v>10.9120670698573</c:v>
                </c:pt>
                <c:pt idx="13505">
                  <c:v>10.9120946963186</c:v>
                </c:pt>
                <c:pt idx="13506">
                  <c:v>10.9121222392415</c:v>
                </c:pt>
                <c:pt idx="13507">
                  <c:v>10.9121496986527</c:v>
                </c:pt>
                <c:pt idx="13508">
                  <c:v>10.9121770745787</c:v>
                </c:pt>
                <c:pt idx="13509">
                  <c:v>10.912204367046</c:v>
                </c:pt>
                <c:pt idx="13510">
                  <c:v>10.9122315760814</c:v>
                </c:pt>
                <c:pt idx="13511">
                  <c:v>10.9122587017112</c:v>
                </c:pt>
                <c:pt idx="13512">
                  <c:v>10.9122857439621</c:v>
                </c:pt>
                <c:pt idx="13513">
                  <c:v>10.9123127028607</c:v>
                </c:pt>
                <c:pt idx="13514">
                  <c:v>10.9123395784335</c:v>
                </c:pt>
                <c:pt idx="13515">
                  <c:v>10.912366370707</c:v>
                </c:pt>
                <c:pt idx="13516">
                  <c:v>10.9123930797078</c:v>
                </c:pt>
                <c:pt idx="13517">
                  <c:v>10.9124197054625</c:v>
                </c:pt>
                <c:pt idx="13518">
                  <c:v>10.9124462479976</c:v>
                </c:pt>
                <c:pt idx="13519">
                  <c:v>10.9124727073396</c:v>
                </c:pt>
                <c:pt idx="13520">
                  <c:v>10.9124990835152</c:v>
                </c:pt>
                <c:pt idx="13521">
                  <c:v>10.9125253765507</c:v>
                </c:pt>
                <c:pt idx="13522">
                  <c:v>10.9125515864729</c:v>
                </c:pt>
                <c:pt idx="13523">
                  <c:v>10.9125777133081</c:v>
                </c:pt>
                <c:pt idx="13524">
                  <c:v>10.912603757083</c:v>
                </c:pt>
                <c:pt idx="13525">
                  <c:v>10.9126297178241</c:v>
                </c:pt>
                <c:pt idx="13526">
                  <c:v>10.9126555955578</c:v>
                </c:pt>
                <c:pt idx="13527">
                  <c:v>10.9126813903108</c:v>
                </c:pt>
                <c:pt idx="13528">
                  <c:v>10.9127071021096</c:v>
                </c:pt>
                <c:pt idx="13529">
                  <c:v>10.9127327309806</c:v>
                </c:pt>
                <c:pt idx="13530">
                  <c:v>10.9127582769504</c:v>
                </c:pt>
                <c:pt idx="13531">
                  <c:v>10.9127837400455</c:v>
                </c:pt>
                <c:pt idx="13532">
                  <c:v>10.9128091202924</c:v>
                </c:pt>
                <c:pt idx="13533">
                  <c:v>10.9128344177177</c:v>
                </c:pt>
                <c:pt idx="13534">
                  <c:v>10.9128596323478</c:v>
                </c:pt>
                <c:pt idx="13535">
                  <c:v>10.9128847642092</c:v>
                </c:pt>
                <c:pt idx="13536">
                  <c:v>10.9129098133286</c:v>
                </c:pt>
                <c:pt idx="13537">
                  <c:v>10.9129347797322</c:v>
                </c:pt>
                <c:pt idx="13538">
                  <c:v>10.9129596634468</c:v>
                </c:pt>
                <c:pt idx="13539">
                  <c:v>10.9129844644986</c:v>
                </c:pt>
                <c:pt idx="13540">
                  <c:v>10.9130091829144</c:v>
                </c:pt>
                <c:pt idx="13541">
                  <c:v>10.9130338187204</c:v>
                </c:pt>
                <c:pt idx="13542">
                  <c:v>10.9130583719433</c:v>
                </c:pt>
                <c:pt idx="13543">
                  <c:v>10.9130828426096</c:v>
                </c:pt>
                <c:pt idx="13544">
                  <c:v>10.9131072307456</c:v>
                </c:pt>
                <c:pt idx="13545">
                  <c:v>10.9131315363779</c:v>
                </c:pt>
                <c:pt idx="13546">
                  <c:v>10.913155759533</c:v>
                </c:pt>
                <c:pt idx="13547">
                  <c:v>10.9131799002373</c:v>
                </c:pt>
                <c:pt idx="13548">
                  <c:v>10.9132039585173</c:v>
                </c:pt>
                <c:pt idx="13549">
                  <c:v>10.9132279343995</c:v>
                </c:pt>
                <c:pt idx="13550">
                  <c:v>10.9132518279104</c:v>
                </c:pt>
                <c:pt idx="13551">
                  <c:v>10.9132756390764</c:v>
                </c:pt>
                <c:pt idx="13552">
                  <c:v>10.9132993679241</c:v>
                </c:pt>
                <c:pt idx="13553">
                  <c:v>10.9133230144797</c:v>
                </c:pt>
                <c:pt idx="13554">
                  <c:v>10.9133465787699</c:v>
                </c:pt>
                <c:pt idx="13555">
                  <c:v>10.9133700608211</c:v>
                </c:pt>
                <c:pt idx="13556">
                  <c:v>10.9133934606597</c:v>
                </c:pt>
                <c:pt idx="13557">
                  <c:v>10.9134167783122</c:v>
                </c:pt>
                <c:pt idx="13558">
                  <c:v>10.913440013805</c:v>
                </c:pt>
                <c:pt idx="13559">
                  <c:v>10.9134631671646</c:v>
                </c:pt>
                <c:pt idx="13560">
                  <c:v>10.9134862384174</c:v>
                </c:pt>
                <c:pt idx="13561">
                  <c:v>10.9135092275899</c:v>
                </c:pt>
                <c:pt idx="13562">
                  <c:v>10.9135321347086</c:v>
                </c:pt>
                <c:pt idx="13563">
                  <c:v>10.9135549597998</c:v>
                </c:pt>
                <c:pt idx="13564">
                  <c:v>10.9135777028899</c:v>
                </c:pt>
                <c:pt idx="13565">
                  <c:v>10.9136003640055</c:v>
                </c:pt>
                <c:pt idx="13566">
                  <c:v>10.913622943173</c:v>
                </c:pt>
                <c:pt idx="13567">
                  <c:v>10.9136454404187</c:v>
                </c:pt>
                <c:pt idx="13568">
                  <c:v>10.9136678557691</c:v>
                </c:pt>
                <c:pt idx="13569">
                  <c:v>10.9136901892507</c:v>
                </c:pt>
                <c:pt idx="13570">
                  <c:v>10.9137124408898</c:v>
                </c:pt>
                <c:pt idx="13571">
                  <c:v>10.9137346107129</c:v>
                </c:pt>
                <c:pt idx="13572">
                  <c:v>10.9137566987464</c:v>
                </c:pt>
                <c:pt idx="13573">
                  <c:v>10.9137787050167</c:v>
                </c:pt>
                <c:pt idx="13574">
                  <c:v>10.9138006295502</c:v>
                </c:pt>
                <c:pt idx="13575">
                  <c:v>10.9138224723734</c:v>
                </c:pt>
                <c:pt idx="13576">
                  <c:v>10.9138442335125</c:v>
                </c:pt>
                <c:pt idx="13577">
                  <c:v>10.9138659129941</c:v>
                </c:pt>
                <c:pt idx="13578">
                  <c:v>10.9138875108445</c:v>
                </c:pt>
                <c:pt idx="13579">
                  <c:v>10.9139090270902</c:v>
                </c:pt>
                <c:pt idx="13580">
                  <c:v>10.9139304617575</c:v>
                </c:pt>
                <c:pt idx="13581">
                  <c:v>10.9139518148728</c:v>
                </c:pt>
                <c:pt idx="13582">
                  <c:v>10.9139730864626</c:v>
                </c:pt>
                <c:pt idx="13583">
                  <c:v>10.9139942765531</c:v>
                </c:pt>
                <c:pt idx="13584">
                  <c:v>10.9140153851708</c:v>
                </c:pt>
                <c:pt idx="13585">
                  <c:v>10.9140364123421</c:v>
                </c:pt>
                <c:pt idx="13586">
                  <c:v>10.9140573580934</c:v>
                </c:pt>
                <c:pt idx="13587">
                  <c:v>10.914078222451</c:v>
                </c:pt>
                <c:pt idx="13588">
                  <c:v>10.9140990054413</c:v>
                </c:pt>
                <c:pt idx="13589">
                  <c:v>10.9141197070907</c:v>
                </c:pt>
                <c:pt idx="13590">
                  <c:v>10.9141403274256</c:v>
                </c:pt>
                <c:pt idx="13591">
                  <c:v>10.9141608664722</c:v>
                </c:pt>
                <c:pt idx="13592">
                  <c:v>10.9141813242571</c:v>
                </c:pt>
                <c:pt idx="13593">
                  <c:v>10.9142017008065</c:v>
                </c:pt>
                <c:pt idx="13594">
                  <c:v>10.9142219961469</c:v>
                </c:pt>
                <c:pt idx="13595">
                  <c:v>10.9142422103045</c:v>
                </c:pt>
                <c:pt idx="13596">
                  <c:v>10.9142623433058</c:v>
                </c:pt>
                <c:pt idx="13597">
                  <c:v>10.9142823951771</c:v>
                </c:pt>
                <c:pt idx="13598">
                  <c:v>10.9143023659447</c:v>
                </c:pt>
                <c:pt idx="13599">
                  <c:v>10.914322255635</c:v>
                </c:pt>
                <c:pt idx="13600">
                  <c:v>10.9143420642743</c:v>
                </c:pt>
                <c:pt idx="13601">
                  <c:v>10.914361791889</c:v>
                </c:pt>
                <c:pt idx="13602">
                  <c:v>10.9143814385054</c:v>
                </c:pt>
                <c:pt idx="13603">
                  <c:v>10.9144010041499</c:v>
                </c:pt>
                <c:pt idx="13604">
                  <c:v>10.9144204888488</c:v>
                </c:pt>
                <c:pt idx="13605">
                  <c:v>10.9144398926284</c:v>
                </c:pt>
                <c:pt idx="13606">
                  <c:v>10.9144592155151</c:v>
                </c:pt>
                <c:pt idx="13607">
                  <c:v>10.9144784575352</c:v>
                </c:pt>
                <c:pt idx="13608">
                  <c:v>10.914497618715</c:v>
                </c:pt>
                <c:pt idx="13609">
                  <c:v>10.9145166990808</c:v>
                </c:pt>
                <c:pt idx="13610">
                  <c:v>10.914535698659</c:v>
                </c:pt>
                <c:pt idx="13611">
                  <c:v>10.9145546174759</c:v>
                </c:pt>
                <c:pt idx="13612">
                  <c:v>10.9145734555577</c:v>
                </c:pt>
                <c:pt idx="13613">
                  <c:v>10.9145922129309</c:v>
                </c:pt>
                <c:pt idx="13614">
                  <c:v>10.9146108896218</c:v>
                </c:pt>
                <c:pt idx="13615">
                  <c:v>10.9146294856565</c:v>
                </c:pt>
                <c:pt idx="13616">
                  <c:v>10.9146480010615</c:v>
                </c:pt>
                <c:pt idx="13617">
                  <c:v>10.914666435863</c:v>
                </c:pt>
                <c:pt idx="13618">
                  <c:v>10.9146847900874</c:v>
                </c:pt>
                <c:pt idx="13619">
                  <c:v>10.9147030637609</c:v>
                </c:pt>
                <c:pt idx="13620">
                  <c:v>10.9147212569099</c:v>
                </c:pt>
                <c:pt idx="13621">
                  <c:v>10.9147393695606</c:v>
                </c:pt>
                <c:pt idx="13622">
                  <c:v>10.9147574017393</c:v>
                </c:pt>
                <c:pt idx="13623">
                  <c:v>10.9147753534723</c:v>
                </c:pt>
                <c:pt idx="13624">
                  <c:v>10.914793224786</c:v>
                </c:pt>
                <c:pt idx="13625">
                  <c:v>10.9148110157065</c:v>
                </c:pt>
                <c:pt idx="13626">
                  <c:v>10.9148287262601</c:v>
                </c:pt>
                <c:pt idx="13627">
                  <c:v>10.9148463564732</c:v>
                </c:pt>
                <c:pt idx="13628">
                  <c:v>10.9148639063721</c:v>
                </c:pt>
                <c:pt idx="13629">
                  <c:v>10.9148813759829</c:v>
                </c:pt>
                <c:pt idx="13630">
                  <c:v>10.914898765332</c:v>
                </c:pt>
                <c:pt idx="13631">
                  <c:v>10.9149160744456</c:v>
                </c:pt>
                <c:pt idx="13632">
                  <c:v>10.91493330335</c:v>
                </c:pt>
                <c:pt idx="13633">
                  <c:v>10.9149504520714</c:v>
                </c:pt>
                <c:pt idx="13634">
                  <c:v>10.9149675206362</c:v>
                </c:pt>
                <c:pt idx="13635">
                  <c:v>10.9149845090706</c:v>
                </c:pt>
                <c:pt idx="13636">
                  <c:v>10.9150014174007</c:v>
                </c:pt>
                <c:pt idx="13637">
                  <c:v>10.915018245653</c:v>
                </c:pt>
                <c:pt idx="13638">
                  <c:v>10.9150349938536</c:v>
                </c:pt>
                <c:pt idx="13639">
                  <c:v>10.9150516620288</c:v>
                </c:pt>
                <c:pt idx="13640">
                  <c:v>10.9150682502048</c:v>
                </c:pt>
                <c:pt idx="13641">
                  <c:v>10.9150847584079</c:v>
                </c:pt>
                <c:pt idx="13642">
                  <c:v>10.9151011866643</c:v>
                </c:pt>
                <c:pt idx="13643">
                  <c:v>10.9151175350002</c:v>
                </c:pt>
                <c:pt idx="13644">
                  <c:v>10.915133803442</c:v>
                </c:pt>
                <c:pt idx="13645">
                  <c:v>10.9151499920157</c:v>
                </c:pt>
                <c:pt idx="13646">
                  <c:v>10.9151661007477</c:v>
                </c:pt>
                <c:pt idx="13647">
                  <c:v>10.9151821296641</c:v>
                </c:pt>
                <c:pt idx="13648">
                  <c:v>10.9151980787913</c:v>
                </c:pt>
                <c:pt idx="13649">
                  <c:v>10.9152139481554</c:v>
                </c:pt>
                <c:pt idx="13650">
                  <c:v>10.9152297377826</c:v>
                </c:pt>
                <c:pt idx="13651">
                  <c:v>10.9152454476992</c:v>
                </c:pt>
                <c:pt idx="13652">
                  <c:v>10.9152610779313</c:v>
                </c:pt>
                <c:pt idx="13653">
                  <c:v>10.9152766285052</c:v>
                </c:pt>
                <c:pt idx="13654">
                  <c:v>10.9152920994471</c:v>
                </c:pt>
                <c:pt idx="13655">
                  <c:v>10.9153074907832</c:v>
                </c:pt>
                <c:pt idx="13656">
                  <c:v>10.9153228025398</c:v>
                </c:pt>
                <c:pt idx="13657">
                  <c:v>10.9153380347429</c:v>
                </c:pt>
                <c:pt idx="13658">
                  <c:v>10.9153531874188</c:v>
                </c:pt>
                <c:pt idx="13659">
                  <c:v>10.9153682605937</c:v>
                </c:pt>
                <c:pt idx="13660">
                  <c:v>10.9153832542938</c:v>
                </c:pt>
                <c:pt idx="13661">
                  <c:v>10.9153981685453</c:v>
                </c:pt>
                <c:pt idx="13662">
                  <c:v>10.9154130033744</c:v>
                </c:pt>
                <c:pt idx="13663">
                  <c:v>10.9154277588072</c:v>
                </c:pt>
                <c:pt idx="13664">
                  <c:v>10.91544243487</c:v>
                </c:pt>
                <c:pt idx="13665">
                  <c:v>10.9154570315889</c:v>
                </c:pt>
                <c:pt idx="13666">
                  <c:v>10.91547154899</c:v>
                </c:pt>
                <c:pt idx="13667">
                  <c:v>10.9154859870997</c:v>
                </c:pt>
                <c:pt idx="13668">
                  <c:v>10.915500345944</c:v>
                </c:pt>
                <c:pt idx="13669">
                  <c:v>10.9155146255492</c:v>
                </c:pt>
                <c:pt idx="13670">
                  <c:v>10.9155288259413</c:v>
                </c:pt>
                <c:pt idx="13671">
                  <c:v>10.9155429471466</c:v>
                </c:pt>
                <c:pt idx="13672">
                  <c:v>10.9155569891912</c:v>
                </c:pt>
                <c:pt idx="13673">
                  <c:v>10.9155709521012</c:v>
                </c:pt>
                <c:pt idx="13674">
                  <c:v>10.9155848359029</c:v>
                </c:pt>
                <c:pt idx="13675">
                  <c:v>10.9155986406224</c:v>
                </c:pt>
                <c:pt idx="13676">
                  <c:v>10.9156123662859</c:v>
                </c:pt>
                <c:pt idx="13677">
                  <c:v>10.9156260129194</c:v>
                </c:pt>
                <c:pt idx="13678">
                  <c:v>10.9156395805491</c:v>
                </c:pt>
                <c:pt idx="13679">
                  <c:v>10.9156530692013</c:v>
                </c:pt>
                <c:pt idx="13680">
                  <c:v>10.915666478902</c:v>
                </c:pt>
                <c:pt idx="13681">
                  <c:v>10.9156798096773</c:v>
                </c:pt>
                <c:pt idx="13682">
                  <c:v>10.9156930615534</c:v>
                </c:pt>
                <c:pt idx="13683">
                  <c:v>10.9157062345565</c:v>
                </c:pt>
                <c:pt idx="13684">
                  <c:v>10.9157193287126</c:v>
                </c:pt>
                <c:pt idx="13685">
                  <c:v>10.9157323440479</c:v>
                </c:pt>
                <c:pt idx="13686">
                  <c:v>10.9157452805886</c:v>
                </c:pt>
                <c:pt idx="13687">
                  <c:v>10.9157581383607</c:v>
                </c:pt>
                <c:pt idx="13688">
                  <c:v>10.9157709173903</c:v>
                </c:pt>
                <c:pt idx="13689">
                  <c:v>10.9157836177036</c:v>
                </c:pt>
                <c:pt idx="13690">
                  <c:v>10.9157962393268</c:v>
                </c:pt>
                <c:pt idx="13691">
                  <c:v>10.9158087822858</c:v>
                </c:pt>
                <c:pt idx="13692">
                  <c:v>10.9158212466069</c:v>
                </c:pt>
                <c:pt idx="13693">
                  <c:v>10.9158336323161</c:v>
                </c:pt>
                <c:pt idx="13694">
                  <c:v>10.9158459394395</c:v>
                </c:pt>
                <c:pt idx="13695">
                  <c:v>10.9158581680033</c:v>
                </c:pt>
                <c:pt idx="13696">
                  <c:v>10.9158703180335</c:v>
                </c:pt>
                <c:pt idx="13697">
                  <c:v>10.9158823895562</c:v>
                </c:pt>
                <c:pt idx="13698">
                  <c:v>10.9158943825976</c:v>
                </c:pt>
                <c:pt idx="13699">
                  <c:v>10.9159062971837</c:v>
                </c:pt>
                <c:pt idx="13700">
                  <c:v>10.9159181333406</c:v>
                </c:pt>
                <c:pt idx="13701">
                  <c:v>10.9159298910944</c:v>
                </c:pt>
                <c:pt idx="13702">
                  <c:v>10.9159415704712</c:v>
                </c:pt>
                <c:pt idx="13703">
                  <c:v>10.915953171497</c:v>
                </c:pt>
                <c:pt idx="13704">
                  <c:v>10.915964694198</c:v>
                </c:pt>
                <c:pt idx="13705">
                  <c:v>10.9159761386002</c:v>
                </c:pt>
                <c:pt idx="13706">
                  <c:v>10.9159875047297</c:v>
                </c:pt>
                <c:pt idx="13707">
                  <c:v>10.9159987926126</c:v>
                </c:pt>
                <c:pt idx="13708">
                  <c:v>10.9160100022749</c:v>
                </c:pt>
                <c:pt idx="13709">
                  <c:v>10.9160211337427</c:v>
                </c:pt>
                <c:pt idx="13710">
                  <c:v>10.9160321870421</c:v>
                </c:pt>
                <c:pt idx="13711">
                  <c:v>10.9160431621991</c:v>
                </c:pt>
                <c:pt idx="13712">
                  <c:v>10.9160540592397</c:v>
                </c:pt>
                <c:pt idx="13713">
                  <c:v>10.9160648781901</c:v>
                </c:pt>
                <c:pt idx="13714">
                  <c:v>10.9160756190763</c:v>
                </c:pt>
                <c:pt idx="13715">
                  <c:v>10.9160862819243</c:v>
                </c:pt>
                <c:pt idx="13716">
                  <c:v>10.9160968667602</c:v>
                </c:pt>
                <c:pt idx="13717">
                  <c:v>10.91610737361</c:v>
                </c:pt>
                <c:pt idx="13718">
                  <c:v>10.9161178024998</c:v>
                </c:pt>
                <c:pt idx="13719">
                  <c:v>10.9161281534556</c:v>
                </c:pt>
                <c:pt idx="13720">
                  <c:v>10.9161384265035</c:v>
                </c:pt>
                <c:pt idx="13721">
                  <c:v>10.9161486216694</c:v>
                </c:pt>
                <c:pt idx="13722">
                  <c:v>10.9161587389795</c:v>
                </c:pt>
                <c:pt idx="13723">
                  <c:v>10.9161687784597</c:v>
                </c:pt>
                <c:pt idx="13724">
                  <c:v>10.916178740136</c:v>
                </c:pt>
                <c:pt idx="13725">
                  <c:v>10.9161886240345</c:v>
                </c:pt>
                <c:pt idx="13726">
                  <c:v>10.9161984301813</c:v>
                </c:pt>
                <c:pt idx="13727">
                  <c:v>10.9162081586023</c:v>
                </c:pt>
                <c:pt idx="13728">
                  <c:v>10.9162178093235</c:v>
                </c:pt>
                <c:pt idx="13729">
                  <c:v>10.916227382371</c:v>
                </c:pt>
                <c:pt idx="13730">
                  <c:v>10.9162368777707</c:v>
                </c:pt>
                <c:pt idx="13731">
                  <c:v>10.9162462955487</c:v>
                </c:pt>
                <c:pt idx="13732">
                  <c:v>10.916255635731</c:v>
                </c:pt>
                <c:pt idx="13733">
                  <c:v>10.9162648983436</c:v>
                </c:pt>
                <c:pt idx="13734">
                  <c:v>10.9162740834124</c:v>
                </c:pt>
                <c:pt idx="13735">
                  <c:v>10.9162831909635</c:v>
                </c:pt>
                <c:pt idx="13736">
                  <c:v>10.9162922210229</c:v>
                </c:pt>
                <c:pt idx="13737">
                  <c:v>10.9163011736166</c:v>
                </c:pt>
                <c:pt idx="13738">
                  <c:v>10.9163100487704</c:v>
                </c:pt>
                <c:pt idx="13739">
                  <c:v>10.9163188465106</c:v>
                </c:pt>
                <c:pt idx="13740">
                  <c:v>10.9163275668629</c:v>
                </c:pt>
                <c:pt idx="13741">
                  <c:v>10.9163362098535</c:v>
                </c:pt>
                <c:pt idx="13742">
                  <c:v>10.9163447755082</c:v>
                </c:pt>
                <c:pt idx="13743">
                  <c:v>10.916353263853</c:v>
                </c:pt>
                <c:pt idx="13744">
                  <c:v>10.916361674914</c:v>
                </c:pt>
                <c:pt idx="13745">
                  <c:v>10.9163700087171</c:v>
                </c:pt>
                <c:pt idx="13746">
                  <c:v>10.9163782652883</c:v>
                </c:pt>
                <c:pt idx="13747">
                  <c:v>10.9163864446534</c:v>
                </c:pt>
                <c:pt idx="13748">
                  <c:v>10.9163945468386</c:v>
                </c:pt>
                <c:pt idx="13749">
                  <c:v>10.9164025718697</c:v>
                </c:pt>
                <c:pt idx="13750">
                  <c:v>10.9164105197727</c:v>
                </c:pt>
                <c:pt idx="13751">
                  <c:v>10.9164183905736</c:v>
                </c:pt>
                <c:pt idx="13752">
                  <c:v>10.9164261842982</c:v>
                </c:pt>
                <c:pt idx="13753">
                  <c:v>10.9164339009726</c:v>
                </c:pt>
                <c:pt idx="13754">
                  <c:v>10.9164415406228</c:v>
                </c:pt>
                <c:pt idx="13755">
                  <c:v>10.9164491032745</c:v>
                </c:pt>
                <c:pt idx="13756">
                  <c:v>10.9164565889539</c:v>
                </c:pt>
                <c:pt idx="13757">
                  <c:v>10.9164639976867</c:v>
                </c:pt>
                <c:pt idx="13758">
                  <c:v>10.916471329499</c:v>
                </c:pt>
                <c:pt idx="13759">
                  <c:v>10.9164785844167</c:v>
                </c:pt>
                <c:pt idx="13760">
                  <c:v>10.9164857624658</c:v>
                </c:pt>
                <c:pt idx="13761">
                  <c:v>10.916492863672</c:v>
                </c:pt>
                <c:pt idx="13762">
                  <c:v>10.9164998880615</c:v>
                </c:pt>
                <c:pt idx="13763">
                  <c:v>10.91650683566</c:v>
                </c:pt>
                <c:pt idx="13764">
                  <c:v>10.9165137064935</c:v>
                </c:pt>
                <c:pt idx="13765">
                  <c:v>10.916520500588</c:v>
                </c:pt>
                <c:pt idx="13766">
                  <c:v>10.9165272179692</c:v>
                </c:pt>
                <c:pt idx="13767">
                  <c:v>10.9165338586633</c:v>
                </c:pt>
                <c:pt idx="13768">
                  <c:v>10.916540422696</c:v>
                </c:pt>
                <c:pt idx="13769">
                  <c:v>10.9165469100932</c:v>
                </c:pt>
                <c:pt idx="13770">
                  <c:v>10.9165533208809</c:v>
                </c:pt>
                <c:pt idx="13771">
                  <c:v>10.916559655085</c:v>
                </c:pt>
                <c:pt idx="13772">
                  <c:v>10.9165659127313</c:v>
                </c:pt>
                <c:pt idx="13773">
                  <c:v>10.9165720938458</c:v>
                </c:pt>
                <c:pt idx="13774">
                  <c:v>10.9165781984543</c:v>
                </c:pt>
                <c:pt idx="13775">
                  <c:v>10.9165842265827</c:v>
                </c:pt>
                <c:pt idx="13776">
                  <c:v>10.916590178257</c:v>
                </c:pt>
                <c:pt idx="13777">
                  <c:v>10.9165960535029</c:v>
                </c:pt>
                <c:pt idx="13778">
                  <c:v>10.9166018523465</c:v>
                </c:pt>
                <c:pt idx="13779">
                  <c:v>10.9166075748135</c:v>
                </c:pt>
                <c:pt idx="13780">
                  <c:v>10.9166132209298</c:v>
                </c:pt>
                <c:pt idx="13781">
                  <c:v>10.9166187907214</c:v>
                </c:pt>
                <c:pt idx="13782">
                  <c:v>10.916624284214</c:v>
                </c:pt>
                <c:pt idx="13783">
                  <c:v>10.9166297014335</c:v>
                </c:pt>
                <c:pt idx="13784">
                  <c:v>10.9166350424059</c:v>
                </c:pt>
                <c:pt idx="13785">
                  <c:v>10.9166403071569</c:v>
                </c:pt>
                <c:pt idx="13786">
                  <c:v>10.9166454957125</c:v>
                </c:pt>
                <c:pt idx="13787">
                  <c:v>10.9166506080984</c:v>
                </c:pt>
                <c:pt idx="13788">
                  <c:v>10.9166556443406</c:v>
                </c:pt>
                <c:pt idx="13789">
                  <c:v>10.9166606044649</c:v>
                </c:pt>
                <c:pt idx="13790">
                  <c:v>10.9166654884971</c:v>
                </c:pt>
                <c:pt idx="13791">
                  <c:v>10.916670296463</c:v>
                </c:pt>
                <c:pt idx="13792">
                  <c:v>10.9166750283886</c:v>
                </c:pt>
                <c:pt idx="13793">
                  <c:v>10.9166796842997</c:v>
                </c:pt>
                <c:pt idx="13794">
                  <c:v>10.916684264222</c:v>
                </c:pt>
                <c:pt idx="13795">
                  <c:v>10.9166887681815</c:v>
                </c:pt>
                <c:pt idx="13796">
                  <c:v>10.916693196204</c:v>
                </c:pt>
                <c:pt idx="13797">
                  <c:v>10.9166975483152</c:v>
                </c:pt>
                <c:pt idx="13798">
                  <c:v>10.916701824541</c:v>
                </c:pt>
                <c:pt idx="13799">
                  <c:v>10.9167060249073</c:v>
                </c:pt>
                <c:pt idx="13800">
                  <c:v>10.9167101494399</c:v>
                </c:pt>
                <c:pt idx="13801">
                  <c:v>10.9167141981645</c:v>
                </c:pt>
                <c:pt idx="13802">
                  <c:v>10.916718171107</c:v>
                </c:pt>
                <c:pt idx="13803">
                  <c:v>10.9167220682933</c:v>
                </c:pt>
                <c:pt idx="13804">
                  <c:v>10.916725889749</c:v>
                </c:pt>
                <c:pt idx="13805">
                  <c:v>10.9167296355001</c:v>
                </c:pt>
                <c:pt idx="13806">
                  <c:v>10.9167333055722</c:v>
                </c:pt>
                <c:pt idx="13807">
                  <c:v>10.9167368999913</c:v>
                </c:pt>
                <c:pt idx="13808">
                  <c:v>10.9167404187832</c:v>
                </c:pt>
                <c:pt idx="13809">
                  <c:v>10.9167438619735</c:v>
                </c:pt>
                <c:pt idx="13810">
                  <c:v>10.9167472295882</c:v>
                </c:pt>
                <c:pt idx="13811">
                  <c:v>10.9167505216529</c:v>
                </c:pt>
                <c:pt idx="13812">
                  <c:v>10.9167537381936</c:v>
                </c:pt>
                <c:pt idx="13813">
                  <c:v>10.9167568792359</c:v>
                </c:pt>
                <c:pt idx="13814">
                  <c:v>10.9167599448056</c:v>
                </c:pt>
                <c:pt idx="13815">
                  <c:v>10.9167629349286</c:v>
                </c:pt>
                <c:pt idx="13816">
                  <c:v>10.9167658496307</c:v>
                </c:pt>
                <c:pt idx="13817">
                  <c:v>10.9167686889374</c:v>
                </c:pt>
                <c:pt idx="13818">
                  <c:v>10.9167714528748</c:v>
                </c:pt>
                <c:pt idx="13819">
                  <c:v>10.9167741414685</c:v>
                </c:pt>
                <c:pt idx="13820">
                  <c:v>10.9167767547442</c:v>
                </c:pt>
                <c:pt idx="13821">
                  <c:v>10.9167792927278</c:v>
                </c:pt>
                <c:pt idx="13822">
                  <c:v>10.916781755445</c:v>
                </c:pt>
                <c:pt idx="13823">
                  <c:v>10.9167841429216</c:v>
                </c:pt>
                <c:pt idx="13824">
                  <c:v>10.9167864551833</c:v>
                </c:pt>
                <c:pt idx="13825">
                  <c:v>10.9167886922558</c:v>
                </c:pt>
                <c:pt idx="13826">
                  <c:v>10.916790854165</c:v>
                </c:pt>
                <c:pt idx="13827">
                  <c:v>10.9167929409365</c:v>
                </c:pt>
                <c:pt idx="13828">
                  <c:v>10.9167949525962</c:v>
                </c:pt>
                <c:pt idx="13829">
                  <c:v>10.9167968891696</c:v>
                </c:pt>
                <c:pt idx="13830">
                  <c:v>10.9167987506827</c:v>
                </c:pt>
                <c:pt idx="13831">
                  <c:v>10.9168005371611</c:v>
                </c:pt>
                <c:pt idx="13832">
                  <c:v>10.9168022486305</c:v>
                </c:pt>
                <c:pt idx="13833">
                  <c:v>10.9168038851167</c:v>
                </c:pt>
                <c:pt idx="13834">
                  <c:v>10.9168054466454</c:v>
                </c:pt>
                <c:pt idx="13835">
                  <c:v>10.9168069332424</c:v>
                </c:pt>
                <c:pt idx="13836">
                  <c:v>10.9168083449333</c:v>
                </c:pt>
                <c:pt idx="13837">
                  <c:v>10.9168096817438</c:v>
                </c:pt>
                <c:pt idx="13838">
                  <c:v>10.9168109436998</c:v>
                </c:pt>
                <c:pt idx="13839">
                  <c:v>10.9168121308268</c:v>
                </c:pt>
                <c:pt idx="13840">
                  <c:v>10.9168132431506</c:v>
                </c:pt>
                <c:pt idx="13841">
                  <c:v>10.916814280697</c:v>
                </c:pt>
                <c:pt idx="13842">
                  <c:v>10.9168152434915</c:v>
                </c:pt>
                <c:pt idx="13843">
                  <c:v>10.91681613156</c:v>
                </c:pt>
                <c:pt idx="13844">
                  <c:v>10.916816944928</c:v>
                </c:pt>
                <c:pt idx="13845">
                  <c:v>10.9168176836214</c:v>
                </c:pt>
                <c:pt idx="13846">
                  <c:v>10.9168183476658</c:v>
                </c:pt>
                <c:pt idx="13847">
                  <c:v>10.9168189370868</c:v>
                </c:pt>
                <c:pt idx="13848">
                  <c:v>10.9168194519103</c:v>
                </c:pt>
                <c:pt idx="13849">
                  <c:v>10.9168198921618</c:v>
                </c:pt>
                <c:pt idx="13850">
                  <c:v>10.916820257867</c:v>
                </c:pt>
                <c:pt idx="13851">
                  <c:v>10.9168205490517</c:v>
                </c:pt>
                <c:pt idx="13852">
                  <c:v>10.9168207657414</c:v>
                </c:pt>
                <c:pt idx="13853">
                  <c:v>10.9168209079619</c:v>
                </c:pt>
                <c:pt idx="13854">
                  <c:v>10.9168209757389</c:v>
                </c:pt>
                <c:pt idx="13855">
                  <c:v>10.916820969098</c:v>
                </c:pt>
                <c:pt idx="13856">
                  <c:v>10.9168208880648</c:v>
                </c:pt>
                <c:pt idx="13857">
                  <c:v>10.9168207326651</c:v>
                </c:pt>
                <c:pt idx="13858">
                  <c:v>10.9168205029244</c:v>
                </c:pt>
                <c:pt idx="13859">
                  <c:v>10.9168201988685</c:v>
                </c:pt>
                <c:pt idx="13860">
                  <c:v>10.916819820523</c:v>
                </c:pt>
                <c:pt idx="13861">
                  <c:v>10.9168193679136</c:v>
                </c:pt>
                <c:pt idx="13862">
                  <c:v>10.9168188410658</c:v>
                </c:pt>
                <c:pt idx="13863">
                  <c:v>10.9168182400054</c:v>
                </c:pt>
                <c:pt idx="13864">
                  <c:v>10.916817564758</c:v>
                </c:pt>
                <c:pt idx="13865">
                  <c:v>10.9168168153492</c:v>
                </c:pt>
                <c:pt idx="13866">
                  <c:v>10.9168159918046</c:v>
                </c:pt>
                <c:pt idx="13867">
                  <c:v>10.91681509415</c:v>
                </c:pt>
                <c:pt idx="13868">
                  <c:v>10.9168141224108</c:v>
                </c:pt>
                <c:pt idx="13869">
                  <c:v>10.9168130766128</c:v>
                </c:pt>
                <c:pt idx="13870">
                  <c:v>10.9168119567816</c:v>
                </c:pt>
                <c:pt idx="13871">
                  <c:v>10.9168107629428</c:v>
                </c:pt>
                <c:pt idx="13872">
                  <c:v>10.916809495122</c:v>
                </c:pt>
                <c:pt idx="13873">
                  <c:v>10.9168081533449</c:v>
                </c:pt>
                <c:pt idx="13874">
                  <c:v>10.916806737637</c:v>
                </c:pt>
                <c:pt idx="13875">
                  <c:v>10.9168052480239</c:v>
                </c:pt>
                <c:pt idx="13876">
                  <c:v>10.9168036845313</c:v>
                </c:pt>
                <c:pt idx="13877">
                  <c:v>10.9168020471848</c:v>
                </c:pt>
                <c:pt idx="13878">
                  <c:v>10.91680033601</c:v>
                </c:pt>
                <c:pt idx="13879">
                  <c:v>10.9167985510324</c:v>
                </c:pt>
                <c:pt idx="13880">
                  <c:v>10.9167966922777</c:v>
                </c:pt>
                <c:pt idx="13881">
                  <c:v>10.9167947597715</c:v>
                </c:pt>
                <c:pt idx="13882">
                  <c:v>10.9167927535393</c:v>
                </c:pt>
                <c:pt idx="13883">
                  <c:v>10.9167906736067</c:v>
                </c:pt>
                <c:pt idx="13884">
                  <c:v>10.9167885199994</c:v>
                </c:pt>
                <c:pt idx="13885">
                  <c:v>10.9167862927429</c:v>
                </c:pt>
                <c:pt idx="13886">
                  <c:v>10.9167839918628</c:v>
                </c:pt>
                <c:pt idx="13887">
                  <c:v>10.9167816173847</c:v>
                </c:pt>
                <c:pt idx="13888">
                  <c:v>10.916779169334</c:v>
                </c:pt>
                <c:pt idx="13889">
                  <c:v>10.9167766477365</c:v>
                </c:pt>
                <c:pt idx="13890">
                  <c:v>10.9167740526177</c:v>
                </c:pt>
                <c:pt idx="13891">
                  <c:v>10.9167713840032</c:v>
                </c:pt>
                <c:pt idx="13892">
                  <c:v>10.9167686419184</c:v>
                </c:pt>
                <c:pt idx="13893">
                  <c:v>10.916765826389</c:v>
                </c:pt>
                <c:pt idx="13894">
                  <c:v>10.9167629374405</c:v>
                </c:pt>
                <c:pt idx="13895">
                  <c:v>10.9167599750985</c:v>
                </c:pt>
                <c:pt idx="13896">
                  <c:v>10.9167569393885</c:v>
                </c:pt>
                <c:pt idx="13897">
                  <c:v>10.9167538303361</c:v>
                </c:pt>
                <c:pt idx="13898">
                  <c:v>10.9167506479668</c:v>
                </c:pt>
                <c:pt idx="13899">
                  <c:v>10.9167473923062</c:v>
                </c:pt>
                <c:pt idx="13900">
                  <c:v>10.9167440633798</c:v>
                </c:pt>
                <c:pt idx="13901">
                  <c:v>10.9167406612131</c:v>
                </c:pt>
                <c:pt idx="13902">
                  <c:v>10.9167371858317</c:v>
                </c:pt>
                <c:pt idx="13903">
                  <c:v>10.9167336372612</c:v>
                </c:pt>
                <c:pt idx="13904">
                  <c:v>10.9167300155269</c:v>
                </c:pt>
                <c:pt idx="13905">
                  <c:v>10.9167263206545</c:v>
                </c:pt>
                <c:pt idx="13906">
                  <c:v>10.9167225526695</c:v>
                </c:pt>
                <c:pt idx="13907">
                  <c:v>10.9167187115974</c:v>
                </c:pt>
                <c:pt idx="13908">
                  <c:v>10.9167147974636</c:v>
                </c:pt>
                <c:pt idx="13909">
                  <c:v>10.9167108102939</c:v>
                </c:pt>
                <c:pt idx="13910">
                  <c:v>10.9167067501135</c:v>
                </c:pt>
                <c:pt idx="13911">
                  <c:v>10.9167026169482</c:v>
                </c:pt>
                <c:pt idx="13912">
                  <c:v>10.9166984108232</c:v>
                </c:pt>
                <c:pt idx="13913">
                  <c:v>10.9166941317643</c:v>
                </c:pt>
                <c:pt idx="13914">
                  <c:v>10.9166897797967</c:v>
                </c:pt>
                <c:pt idx="13915">
                  <c:v>10.9166853549462</c:v>
                </c:pt>
                <c:pt idx="13916">
                  <c:v>10.9166808572381</c:v>
                </c:pt>
                <c:pt idx="13917">
                  <c:v>10.9166762866979</c:v>
                </c:pt>
                <c:pt idx="13918">
                  <c:v>10.9166716433511</c:v>
                </c:pt>
                <c:pt idx="13919">
                  <c:v>10.9166669272233</c:v>
                </c:pt>
                <c:pt idx="13920">
                  <c:v>10.9166621383398</c:v>
                </c:pt>
                <c:pt idx="13921">
                  <c:v>10.9166572767262</c:v>
                </c:pt>
                <c:pt idx="13922">
                  <c:v>10.916652342408</c:v>
                </c:pt>
                <c:pt idx="13923">
                  <c:v>10.9166473354106</c:v>
                </c:pt>
                <c:pt idx="13924">
                  <c:v>10.9166422557595</c:v>
                </c:pt>
                <c:pt idx="13925">
                  <c:v>10.9166371034801</c:v>
                </c:pt>
                <c:pt idx="13926">
                  <c:v>10.916631878598</c:v>
                </c:pt>
                <c:pt idx="13927">
                  <c:v>10.9166265811385</c:v>
                </c:pt>
                <c:pt idx="13928">
                  <c:v>10.9166212111272</c:v>
                </c:pt>
                <c:pt idx="13929">
                  <c:v>10.9166157685895</c:v>
                </c:pt>
                <c:pt idx="13930">
                  <c:v>10.9166102535509</c:v>
                </c:pt>
                <c:pt idx="13931">
                  <c:v>10.9166046660367</c:v>
                </c:pt>
                <c:pt idx="13932">
                  <c:v>10.9165990060725</c:v>
                </c:pt>
                <c:pt idx="13933">
                  <c:v>10.9165932736837</c:v>
                </c:pt>
                <c:pt idx="13934">
                  <c:v>10.9165874688958</c:v>
                </c:pt>
                <c:pt idx="13935">
                  <c:v>10.9165815917341</c:v>
                </c:pt>
                <c:pt idx="13936">
                  <c:v>10.9165756422241</c:v>
                </c:pt>
                <c:pt idx="13937">
                  <c:v>10.9165696203913</c:v>
                </c:pt>
                <c:pt idx="13938">
                  <c:v>10.9165635262611</c:v>
                </c:pt>
                <c:pt idx="13939">
                  <c:v>10.9165573598588</c:v>
                </c:pt>
                <c:pt idx="13940">
                  <c:v>10.91655112121</c:v>
                </c:pt>
                <c:pt idx="13941">
                  <c:v>10.91654481034</c:v>
                </c:pt>
                <c:pt idx="13942">
                  <c:v>10.9165384272743</c:v>
                </c:pt>
                <c:pt idx="13943">
                  <c:v>10.9165319720383</c:v>
                </c:pt>
                <c:pt idx="13944">
                  <c:v>10.9165254446574</c:v>
                </c:pt>
                <c:pt idx="13945">
                  <c:v>10.916518845157</c:v>
                </c:pt>
                <c:pt idx="13946">
                  <c:v>10.9165121735625</c:v>
                </c:pt>
                <c:pt idx="13947">
                  <c:v>10.9165054298993</c:v>
                </c:pt>
                <c:pt idx="13948">
                  <c:v>10.9164986141928</c:v>
                </c:pt>
                <c:pt idx="13949">
                  <c:v>10.9164917264685</c:v>
                </c:pt>
                <c:pt idx="13950">
                  <c:v>10.9164847667516</c:v>
                </c:pt>
                <c:pt idx="13951">
                  <c:v>10.9164777350677</c:v>
                </c:pt>
                <c:pt idx="13952">
                  <c:v>10.916470631442</c:v>
                </c:pt>
                <c:pt idx="13953">
                  <c:v>10.9164634559</c:v>
                </c:pt>
                <c:pt idx="13954">
                  <c:v>10.9164562084671</c:v>
                </c:pt>
                <c:pt idx="13955">
                  <c:v>10.9164488891686</c:v>
                </c:pt>
                <c:pt idx="13956">
                  <c:v>10.91644149803</c:v>
                </c:pt>
                <c:pt idx="13957">
                  <c:v>10.9164340350765</c:v>
                </c:pt>
                <c:pt idx="13958">
                  <c:v>10.9164265003336</c:v>
                </c:pt>
                <c:pt idx="13959">
                  <c:v>10.9164188938267</c:v>
                </c:pt>
                <c:pt idx="13960">
                  <c:v>10.916411215581</c:v>
                </c:pt>
                <c:pt idx="13961">
                  <c:v>10.916403465622</c:v>
                </c:pt>
                <c:pt idx="13962">
                  <c:v>10.916395643975</c:v>
                </c:pt>
                <c:pt idx="13963">
                  <c:v>10.9163877506655</c:v>
                </c:pt>
                <c:pt idx="13964">
                  <c:v>10.9163797857186</c:v>
                </c:pt>
                <c:pt idx="13965">
                  <c:v>10.9163717491598</c:v>
                </c:pt>
                <c:pt idx="13966">
                  <c:v>10.9163636410145</c:v>
                </c:pt>
                <c:pt idx="13967">
                  <c:v>10.9163554613079</c:v>
                </c:pt>
                <c:pt idx="13968">
                  <c:v>10.9163472100655</c:v>
                </c:pt>
                <c:pt idx="13969">
                  <c:v>10.9163388873125</c:v>
                </c:pt>
                <c:pt idx="13970">
                  <c:v>10.9163304930744</c:v>
                </c:pt>
                <c:pt idx="13971">
                  <c:v>10.9163220273763</c:v>
                </c:pt>
                <c:pt idx="13972">
                  <c:v>10.9163134902437</c:v>
                </c:pt>
                <c:pt idx="13973">
                  <c:v>10.9163048817019</c:v>
                </c:pt>
                <c:pt idx="13974">
                  <c:v>10.9162962017763</c:v>
                </c:pt>
                <c:pt idx="13975">
                  <c:v>10.916287450492</c:v>
                </c:pt>
                <c:pt idx="13976">
                  <c:v>10.9162786278746</c:v>
                </c:pt>
                <c:pt idx="13977">
                  <c:v>10.9162697339492</c:v>
                </c:pt>
                <c:pt idx="13978">
                  <c:v>10.9162607687411</c:v>
                </c:pt>
                <c:pt idx="13979">
                  <c:v>10.9162517322758</c:v>
                </c:pt>
                <c:pt idx="13980">
                  <c:v>10.9162426245785</c:v>
                </c:pt>
                <c:pt idx="13981">
                  <c:v>10.9162334456745</c:v>
                </c:pt>
                <c:pt idx="13982">
                  <c:v>10.9162241955891</c:v>
                </c:pt>
                <c:pt idx="13983">
                  <c:v>10.9162148743476</c:v>
                </c:pt>
                <c:pt idx="13984">
                  <c:v>10.9162054819753</c:v>
                </c:pt>
                <c:pt idx="13985">
                  <c:v>10.9161960184975</c:v>
                </c:pt>
                <c:pt idx="13986">
                  <c:v>10.9161864839395</c:v>
                </c:pt>
                <c:pt idx="13987">
                  <c:v>10.9161768783265</c:v>
                </c:pt>
                <c:pt idx="13988">
                  <c:v>10.9161672016839</c:v>
                </c:pt>
                <c:pt idx="13989">
                  <c:v>10.916157454037</c:v>
                </c:pt>
                <c:pt idx="13990">
                  <c:v>10.9161476354109</c:v>
                </c:pt>
                <c:pt idx="13991">
                  <c:v>10.916137745831</c:v>
                </c:pt>
                <c:pt idx="13992">
                  <c:v>10.9161277853227</c:v>
                </c:pt>
                <c:pt idx="13993">
                  <c:v>10.916117753911</c:v>
                </c:pt>
                <c:pt idx="13994">
                  <c:v>10.9161076516213</c:v>
                </c:pt>
                <c:pt idx="13995">
                  <c:v>10.9160974784789</c:v>
                </c:pt>
                <c:pt idx="13996">
                  <c:v>10.916087234509</c:v>
                </c:pt>
                <c:pt idx="13997">
                  <c:v>10.9160769197368</c:v>
                </c:pt>
                <c:pt idx="13998">
                  <c:v>10.9160665341877</c:v>
                </c:pt>
                <c:pt idx="13999">
                  <c:v>10.9160560778869</c:v>
                </c:pt>
                <c:pt idx="14000">
                  <c:v>10.9160455508596</c:v>
                </c:pt>
                <c:pt idx="14001">
                  <c:v>10.9160349531311</c:v>
                </c:pt>
                <c:pt idx="14002">
                  <c:v>10.9160242847266</c:v>
                </c:pt>
                <c:pt idx="14003">
                  <c:v>10.9160135456713</c:v>
                </c:pt>
                <c:pt idx="14004">
                  <c:v>10.9160027359905</c:v>
                </c:pt>
                <c:pt idx="14005">
                  <c:v>10.9159918557095</c:v>
                </c:pt>
                <c:pt idx="14006">
                  <c:v>10.9159809048534</c:v>
                </c:pt>
                <c:pt idx="14007">
                  <c:v>10.9159698834475</c:v>
                </c:pt>
                <c:pt idx="14008">
                  <c:v>10.915958791517</c:v>
                </c:pt>
                <c:pt idx="14009">
                  <c:v>10.9159476290871</c:v>
                </c:pt>
                <c:pt idx="14010">
                  <c:v>10.915936396183</c:v>
                </c:pt>
                <c:pt idx="14011">
                  <c:v>10.91592509283</c:v>
                </c:pt>
                <c:pt idx="14012">
                  <c:v>10.9159137190533</c:v>
                </c:pt>
                <c:pt idx="14013">
                  <c:v>10.9159022748781</c:v>
                </c:pt>
                <c:pt idx="14014">
                  <c:v>10.9158907603295</c:v>
                </c:pt>
                <c:pt idx="14015">
                  <c:v>10.9158791754329</c:v>
                </c:pt>
                <c:pt idx="14016">
                  <c:v>10.9158675202133</c:v>
                </c:pt>
                <c:pt idx="14017">
                  <c:v>10.915855794696</c:v>
                </c:pt>
                <c:pt idx="14018">
                  <c:v>10.9158439989062</c:v>
                </c:pt>
                <c:pt idx="14019">
                  <c:v>10.9158321328691</c:v>
                </c:pt>
                <c:pt idx="14020">
                  <c:v>10.9158201966099</c:v>
                </c:pt>
                <c:pt idx="14021">
                  <c:v>10.9158081901537</c:v>
                </c:pt>
                <c:pt idx="14022">
                  <c:v>10.9157961135257</c:v>
                </c:pt>
                <c:pt idx="14023">
                  <c:v>10.9157839667511</c:v>
                </c:pt>
                <c:pt idx="14024">
                  <c:v>10.9157717498551</c:v>
                </c:pt>
                <c:pt idx="14025">
                  <c:v>10.9157594628629</c:v>
                </c:pt>
                <c:pt idx="14026">
                  <c:v>10.9157471057996</c:v>
                </c:pt>
                <c:pt idx="14027">
                  <c:v>10.9157346786904</c:v>
                </c:pt>
                <c:pt idx="14028">
                  <c:v>10.9157221815605</c:v>
                </c:pt>
                <c:pt idx="14029">
                  <c:v>10.915709614435</c:v>
                </c:pt>
                <c:pt idx="14030">
                  <c:v>10.915696977339</c:v>
                </c:pt>
                <c:pt idx="14031">
                  <c:v>10.9156842702979</c:v>
                </c:pt>
                <c:pt idx="14032">
                  <c:v>10.9156714933366</c:v>
                </c:pt>
                <c:pt idx="14033">
                  <c:v>10.9156586464803</c:v>
                </c:pt>
                <c:pt idx="14034">
                  <c:v>10.9156457297543</c:v>
                </c:pt>
                <c:pt idx="14035">
                  <c:v>10.9156327431835</c:v>
                </c:pt>
                <c:pt idx="14036">
                  <c:v>10.9156196867933</c:v>
                </c:pt>
                <c:pt idx="14037">
                  <c:v>10.9156065606086</c:v>
                </c:pt>
                <c:pt idx="14038">
                  <c:v>10.9155933646547</c:v>
                </c:pt>
                <c:pt idx="14039">
                  <c:v>10.9155800989567</c:v>
                </c:pt>
                <c:pt idx="14040">
                  <c:v>10.9155667635396</c:v>
                </c:pt>
                <c:pt idx="14041">
                  <c:v>10.9155533584287</c:v>
                </c:pt>
                <c:pt idx="14042">
                  <c:v>10.9155398836491</c:v>
                </c:pt>
                <c:pt idx="14043">
                  <c:v>10.9155263392258</c:v>
                </c:pt>
                <c:pt idx="14044">
                  <c:v>10.915512725184</c:v>
                </c:pt>
                <c:pt idx="14045">
                  <c:v>10.9154990415488</c:v>
                </c:pt>
                <c:pt idx="14046">
                  <c:v>10.9154852883453</c:v>
                </c:pt>
                <c:pt idx="14047">
                  <c:v>10.9154714655987</c:v>
                </c:pt>
                <c:pt idx="14048">
                  <c:v>10.9154575733339</c:v>
                </c:pt>
                <c:pt idx="14049">
                  <c:v>10.9154436115762</c:v>
                </c:pt>
                <c:pt idx="14050">
                  <c:v>10.9154295803506</c:v>
                </c:pt>
                <c:pt idx="14051">
                  <c:v>10.9154154796823</c:v>
                </c:pt>
                <c:pt idx="14052">
                  <c:v>10.9154013095962</c:v>
                </c:pt>
                <c:pt idx="14053">
                  <c:v>10.9153870701175</c:v>
                </c:pt>
                <c:pt idx="14054">
                  <c:v>10.9153727612714</c:v>
                </c:pt>
                <c:pt idx="14055">
                  <c:v>10.9153583830828</c:v>
                </c:pt>
                <c:pt idx="14056">
                  <c:v>10.9153439355768</c:v>
                </c:pt>
                <c:pt idx="14057">
                  <c:v>10.9153294187786</c:v>
                </c:pt>
                <c:pt idx="14058">
                  <c:v>10.9153148327132</c:v>
                </c:pt>
                <c:pt idx="14059">
                  <c:v>10.9153001774056</c:v>
                </c:pt>
                <c:pt idx="14060">
                  <c:v>10.915285452881</c:v>
                </c:pt>
                <c:pt idx="14061">
                  <c:v>10.9152706591644</c:v>
                </c:pt>
                <c:pt idx="14062">
                  <c:v>10.9152557962809</c:v>
                </c:pt>
                <c:pt idx="14063">
                  <c:v>10.9152408642555</c:v>
                </c:pt>
                <c:pt idx="14064">
                  <c:v>10.9152258631132</c:v>
                </c:pt>
                <c:pt idx="14065">
                  <c:v>10.9152107928793</c:v>
                </c:pt>
                <c:pt idx="14066">
                  <c:v>10.9151956535786</c:v>
                </c:pt>
                <c:pt idx="14067">
                  <c:v>10.9151804452362</c:v>
                </c:pt>
                <c:pt idx="14068">
                  <c:v>10.9151651678772</c:v>
                </c:pt>
                <c:pt idx="14069">
                  <c:v>10.9151498215266</c:v>
                </c:pt>
                <c:pt idx="14070">
                  <c:v>10.9151344062095</c:v>
                </c:pt>
                <c:pt idx="14071">
                  <c:v>10.9151189219509</c:v>
                </c:pt>
                <c:pt idx="14072">
                  <c:v>10.9151033687758</c:v>
                </c:pt>
                <c:pt idx="14073">
                  <c:v>10.9150877467092</c:v>
                </c:pt>
                <c:pt idx="14074">
                  <c:v>10.9150720557763</c:v>
                </c:pt>
                <c:pt idx="14075">
                  <c:v>10.9150562960019</c:v>
                </c:pt>
                <c:pt idx="14076">
                  <c:v>10.9150404674111</c:v>
                </c:pt>
                <c:pt idx="14077">
                  <c:v>10.915024570029</c:v>
                </c:pt>
                <c:pt idx="14078">
                  <c:v>10.9150086038805</c:v>
                </c:pt>
                <c:pt idx="14079">
                  <c:v>10.9149925689907</c:v>
                </c:pt>
                <c:pt idx="14080">
                  <c:v>10.9149764653846</c:v>
                </c:pt>
                <c:pt idx="14081">
                  <c:v>10.9149602930871</c:v>
                </c:pt>
                <c:pt idx="14082">
                  <c:v>10.9149440521233</c:v>
                </c:pt>
                <c:pt idx="14083">
                  <c:v>10.9149277425182</c:v>
                </c:pt>
                <c:pt idx="14084">
                  <c:v>10.9149113642967</c:v>
                </c:pt>
                <c:pt idx="14085">
                  <c:v>10.9148949174839</c:v>
                </c:pt>
                <c:pt idx="14086">
                  <c:v>10.9148784021048</c:v>
                </c:pt>
                <c:pt idx="14087">
                  <c:v>10.9148618181843</c:v>
                </c:pt>
                <c:pt idx="14088">
                  <c:v>10.9148451657474</c:v>
                </c:pt>
                <c:pt idx="14089">
                  <c:v>10.914828444819</c:v>
                </c:pt>
                <c:pt idx="14090">
                  <c:v>10.9148116554243</c:v>
                </c:pt>
                <c:pt idx="14091">
                  <c:v>10.9147947975881</c:v>
                </c:pt>
                <c:pt idx="14092">
                  <c:v>10.9147778713355</c:v>
                </c:pt>
                <c:pt idx="14093">
                  <c:v>10.9147608766913</c:v>
                </c:pt>
                <c:pt idx="14094">
                  <c:v>10.9147438136805</c:v>
                </c:pt>
                <c:pt idx="14095">
                  <c:v>10.9147266823282</c:v>
                </c:pt>
                <c:pt idx="14096">
                  <c:v>10.9147094826593</c:v>
                </c:pt>
                <c:pt idx="14097">
                  <c:v>10.9146922146986</c:v>
                </c:pt>
                <c:pt idx="14098">
                  <c:v>10.9146748784713</c:v>
                </c:pt>
                <c:pt idx="14099">
                  <c:v>10.9146574740022</c:v>
                </c:pt>
                <c:pt idx="14100">
                  <c:v>10.9146400013162</c:v>
                </c:pt>
                <c:pt idx="14101">
                  <c:v>10.9146224604384</c:v>
                </c:pt>
                <c:pt idx="14102">
                  <c:v>10.9146048513936</c:v>
                </c:pt>
                <c:pt idx="14103">
                  <c:v>10.9145871742069</c:v>
                </c:pt>
                <c:pt idx="14104">
                  <c:v>10.914569428903</c:v>
                </c:pt>
                <c:pt idx="14105">
                  <c:v>10.914551615507</c:v>
                </c:pt>
                <c:pt idx="14106">
                  <c:v>10.9145337340438</c:v>
                </c:pt>
                <c:pt idx="14107">
                  <c:v>10.9145157845383</c:v>
                </c:pt>
                <c:pt idx="14108">
                  <c:v>10.9144977670155</c:v>
                </c:pt>
                <c:pt idx="14109">
                  <c:v>10.9144796815002</c:v>
                </c:pt>
                <c:pt idx="14110">
                  <c:v>10.9144615280173</c:v>
                </c:pt>
                <c:pt idx="14111">
                  <c:v>10.9144433065919</c:v>
                </c:pt>
                <c:pt idx="14112">
                  <c:v>10.9144250172487</c:v>
                </c:pt>
                <c:pt idx="14113">
                  <c:v>10.9144066600127</c:v>
                </c:pt>
                <c:pt idx="14114">
                  <c:v>10.9143882349089</c:v>
                </c:pt>
                <c:pt idx="14115">
                  <c:v>10.914369741962</c:v>
                </c:pt>
                <c:pt idx="14116">
                  <c:v>10.914351181197</c:v>
                </c:pt>
                <c:pt idx="14117">
                  <c:v>10.9143325526388</c:v>
                </c:pt>
                <c:pt idx="14118">
                  <c:v>10.9143138563123</c:v>
                </c:pt>
                <c:pt idx="14119">
                  <c:v>10.9142950922424</c:v>
                </c:pt>
                <c:pt idx="14120">
                  <c:v>10.9142762604539</c:v>
                </c:pt>
                <c:pt idx="14121">
                  <c:v>10.9142573609718</c:v>
                </c:pt>
                <c:pt idx="14122">
                  <c:v>10.9142383938208</c:v>
                </c:pt>
                <c:pt idx="14123">
                  <c:v>10.914219359026</c:v>
                </c:pt>
                <c:pt idx="14124">
                  <c:v>10.9142002566121</c:v>
                </c:pt>
                <c:pt idx="14125">
                  <c:v>10.9141810866041</c:v>
                </c:pt>
                <c:pt idx="14126">
                  <c:v>10.9141618490267</c:v>
                </c:pt>
                <c:pt idx="14127">
                  <c:v>10.9141425439049</c:v>
                </c:pt>
                <c:pt idx="14128">
                  <c:v>10.9141231712635</c:v>
                </c:pt>
                <c:pt idx="14129">
                  <c:v>10.9141037311274</c:v>
                </c:pt>
                <c:pt idx="14130">
                  <c:v>10.9140842235215</c:v>
                </c:pt>
                <c:pt idx="14131">
                  <c:v>10.9140646484705</c:v>
                </c:pt>
                <c:pt idx="14132">
                  <c:v>10.9140450059993</c:v>
                </c:pt>
                <c:pt idx="14133">
                  <c:v>10.9140252961329</c:v>
                </c:pt>
                <c:pt idx="14134">
                  <c:v>10.9140055188959</c:v>
                </c:pt>
                <c:pt idx="14135">
                  <c:v>10.9139856743133</c:v>
                </c:pt>
                <c:pt idx="14136">
                  <c:v>10.9139657624099</c:v>
                </c:pt>
                <c:pt idx="14137">
                  <c:v>10.9139457832105</c:v>
                </c:pt>
                <c:pt idx="14138">
                  <c:v>10.9139257367399</c:v>
                </c:pt>
                <c:pt idx="14139">
                  <c:v>10.913905623023</c:v>
                </c:pt>
                <c:pt idx="14140">
                  <c:v>10.9138854420847</c:v>
                </c:pt>
                <c:pt idx="14141">
                  <c:v>10.9138651939496</c:v>
                </c:pt>
                <c:pt idx="14142">
                  <c:v>10.9138448786427</c:v>
                </c:pt>
                <c:pt idx="14143">
                  <c:v>10.9138244961887</c:v>
                </c:pt>
                <c:pt idx="14144">
                  <c:v>10.9138040466125</c:v>
                </c:pt>
                <c:pt idx="14145">
                  <c:v>10.9137835299389</c:v>
                </c:pt>
                <c:pt idx="14146">
                  <c:v>10.9137629461926</c:v>
                </c:pt>
                <c:pt idx="14147">
                  <c:v>10.9137422953985</c:v>
                </c:pt>
                <c:pt idx="14148">
                  <c:v>10.9137215775813</c:v>
                </c:pt>
                <c:pt idx="14149">
                  <c:v>10.913700792766</c:v>
                </c:pt>
                <c:pt idx="14150">
                  <c:v>10.9136799409771</c:v>
                </c:pt>
                <c:pt idx="14151">
                  <c:v>10.9136590222397</c:v>
                </c:pt>
                <c:pt idx="14152">
                  <c:v>10.9136380365783</c:v>
                </c:pt>
                <c:pt idx="14153">
                  <c:v>10.9136169840179</c:v>
                </c:pt>
                <c:pt idx="14154">
                  <c:v>10.9135958645832</c:v>
                </c:pt>
                <c:pt idx="14155">
                  <c:v>10.9135746782989</c:v>
                </c:pt>
                <c:pt idx="14156">
                  <c:v>10.9135534251899</c:v>
                </c:pt>
                <c:pt idx="14157">
                  <c:v>10.9135321052808</c:v>
                </c:pt>
                <c:pt idx="14158">
                  <c:v>10.9135107185966</c:v>
                </c:pt>
                <c:pt idx="14159">
                  <c:v>10.9134892651619</c:v>
                </c:pt>
                <c:pt idx="14160">
                  <c:v>10.9134677450015</c:v>
                </c:pt>
                <c:pt idx="14161">
                  <c:v>10.9134461581402</c:v>
                </c:pt>
                <c:pt idx="14162">
                  <c:v>10.9134245046026</c:v>
                </c:pt>
                <c:pt idx="14163">
                  <c:v>10.9134027844137</c:v>
                </c:pt>
                <c:pt idx="14164">
                  <c:v>10.913380997598</c:v>
                </c:pt>
                <c:pt idx="14165">
                  <c:v>10.9133591441804</c:v>
                </c:pt>
                <c:pt idx="14166">
                  <c:v>10.9133372241856</c:v>
                </c:pt>
                <c:pt idx="14167">
                  <c:v>10.9133152376384</c:v>
                </c:pt>
                <c:pt idx="14168">
                  <c:v>10.9132931845634</c:v>
                </c:pt>
                <c:pt idx="14169">
                  <c:v>10.9132710649854</c:v>
                </c:pt>
                <c:pt idx="14170">
                  <c:v>10.9132488789292</c:v>
                </c:pt>
                <c:pt idx="14171">
                  <c:v>10.9132266264194</c:v>
                </c:pt>
                <c:pt idx="14172">
                  <c:v>10.9132043074808</c:v>
                </c:pt>
                <c:pt idx="14173">
                  <c:v>10.9131819221381</c:v>
                </c:pt>
                <c:pt idx="14174">
                  <c:v>10.913159470416</c:v>
                </c:pt>
                <c:pt idx="14175">
                  <c:v>10.9131369523392</c:v>
                </c:pt>
                <c:pt idx="14176">
                  <c:v>10.9131143679325</c:v>
                </c:pt>
                <c:pt idx="14177">
                  <c:v>10.9130917172206</c:v>
                </c:pt>
                <c:pt idx="14178">
                  <c:v>10.9130690002281</c:v>
                </c:pt>
                <c:pt idx="14179">
                  <c:v>10.9130462169798</c:v>
                </c:pt>
                <c:pt idx="14180">
                  <c:v>10.9130233675003</c:v>
                </c:pt>
                <c:pt idx="14181">
                  <c:v>10.9130004518144</c:v>
                </c:pt>
                <c:pt idx="14182">
                  <c:v>10.9129774699467</c:v>
                </c:pt>
                <c:pt idx="14183">
                  <c:v>10.9129544219219</c:v>
                </c:pt>
                <c:pt idx="14184">
                  <c:v>10.9129313077648</c:v>
                </c:pt>
                <c:pt idx="14185">
                  <c:v>10.9129081274999</c:v>
                </c:pt>
                <c:pt idx="14186">
                  <c:v>10.912884881152</c:v>
                </c:pt>
                <c:pt idx="14187">
                  <c:v>10.9128615687458</c:v>
                </c:pt>
                <c:pt idx="14188">
                  <c:v>10.9128381903059</c:v>
                </c:pt>
                <c:pt idx="14189">
                  <c:v>10.912814745857</c:v>
                </c:pt>
                <c:pt idx="14190">
                  <c:v>10.9127912354237</c:v>
                </c:pt>
                <c:pt idx="14191">
                  <c:v>10.9127676590308</c:v>
                </c:pt>
                <c:pt idx="14192">
                  <c:v>10.9127440167029</c:v>
                </c:pt>
                <c:pt idx="14193">
                  <c:v>10.9127203084646</c:v>
                </c:pt>
                <c:pt idx="14194">
                  <c:v>10.91269653434061</c:v>
                </c:pt>
                <c:pt idx="14195">
                  <c:v>10.9126726943555</c:v>
                </c:pt>
                <c:pt idx="14196">
                  <c:v>10.912648788534</c:v>
                </c:pt>
                <c:pt idx="14197">
                  <c:v>10.9126248169008</c:v>
                </c:pt>
                <c:pt idx="14198">
                  <c:v>10.9126007794804</c:v>
                </c:pt>
                <c:pt idx="14199">
                  <c:v>10.9125766762976</c:v>
                </c:pt>
                <c:pt idx="14200">
                  <c:v>10.9125525073769</c:v>
                </c:pt>
                <c:pt idx="14201">
                  <c:v>10.912528272743</c:v>
                </c:pt>
                <c:pt idx="14202">
                  <c:v>10.9125039724205</c:v>
                </c:pt>
                <c:pt idx="14203">
                  <c:v>10.912479606434</c:v>
                </c:pt>
                <c:pt idx="14204">
                  <c:v>10.9124551748082</c:v>
                </c:pt>
                <c:pt idx="14205">
                  <c:v>10.9124306775677</c:v>
                </c:pt>
                <c:pt idx="14206">
                  <c:v>10.912406114737</c:v>
                </c:pt>
                <c:pt idx="14207">
                  <c:v>10.9123814863409</c:v>
                </c:pt>
                <c:pt idx="14208">
                  <c:v>10.9123567924039</c:v>
                </c:pt>
                <c:pt idx="14209">
                  <c:v>10.9123320329506</c:v>
                </c:pt>
                <c:pt idx="14210">
                  <c:v>10.9123072080056</c:v>
                </c:pt>
                <c:pt idx="14211">
                  <c:v>10.9122823175936</c:v>
                </c:pt>
                <c:pt idx="14212">
                  <c:v>10.912257361739</c:v>
                </c:pt>
                <c:pt idx="14213">
                  <c:v>10.9122323404666</c:v>
                </c:pt>
                <c:pt idx="14214">
                  <c:v>10.9122072538009</c:v>
                </c:pt>
                <c:pt idx="14215">
                  <c:v>10.9121821017665</c:v>
                </c:pt>
                <c:pt idx="14216">
                  <c:v>10.9121568843879</c:v>
                </c:pt>
                <c:pt idx="14217">
                  <c:v>10.9121316016899</c:v>
                </c:pt>
                <c:pt idx="14218">
                  <c:v>10.9121062536968</c:v>
                </c:pt>
                <c:pt idx="14219">
                  <c:v>10.9120808404334</c:v>
                </c:pt>
                <c:pt idx="14220">
                  <c:v>10.9120553619241</c:v>
                </c:pt>
                <c:pt idx="14221">
                  <c:v>10.9120298181936</c:v>
                </c:pt>
                <c:pt idx="14222">
                  <c:v>10.9120042092664</c:v>
                </c:pt>
                <c:pt idx="14223">
                  <c:v>10.9119785351671</c:v>
                </c:pt>
                <c:pt idx="14224">
                  <c:v>10.9119527959202</c:v>
                </c:pt>
                <c:pt idx="14225">
                  <c:v>10.9119269915503</c:v>
                </c:pt>
                <c:pt idx="14226">
                  <c:v>10.911901122082</c:v>
                </c:pt>
                <c:pt idx="14227">
                  <c:v>10.9118751875397</c:v>
                </c:pt>
                <c:pt idx="14228">
                  <c:v>10.9118491879481</c:v>
                </c:pt>
                <c:pt idx="14229">
                  <c:v>10.9118231233317</c:v>
                </c:pt>
                <c:pt idx="14230">
                  <c:v>10.9117969937149</c:v>
                </c:pt>
                <c:pt idx="14231">
                  <c:v>10.9117707991225</c:v>
                </c:pt>
                <c:pt idx="14232">
                  <c:v>10.9117445395788</c:v>
                </c:pt>
                <c:pt idx="14233">
                  <c:v>10.9117182151084</c:v>
                </c:pt>
                <c:pt idx="14234">
                  <c:v>10.9116918257359</c:v>
                </c:pt>
                <c:pt idx="14235">
                  <c:v>10.9116653714858</c:v>
                </c:pt>
                <c:pt idx="14236">
                  <c:v>10.9116388523826</c:v>
                </c:pt>
                <c:pt idx="14237">
                  <c:v>10.9116122684507</c:v>
                </c:pt>
                <c:pt idx="14238">
                  <c:v>10.9115856197148</c:v>
                </c:pt>
                <c:pt idx="14239">
                  <c:v>10.9115589061993</c:v>
                </c:pt>
                <c:pt idx="14240">
                  <c:v>10.9115321279288</c:v>
                </c:pt>
                <c:pt idx="14241">
                  <c:v>10.9115052849277</c:v>
                </c:pt>
                <c:pt idx="14242">
                  <c:v>10.9114783772205</c:v>
                </c:pt>
                <c:pt idx="14243">
                  <c:v>10.9114514048318</c:v>
                </c:pt>
                <c:pt idx="14244">
                  <c:v>10.9114243677861</c:v>
                </c:pt>
                <c:pt idx="14245">
                  <c:v>10.9113972661077</c:v>
                </c:pt>
                <c:pt idx="14246">
                  <c:v>10.9113700998213</c:v>
                </c:pt>
                <c:pt idx="14247">
                  <c:v>10.9113428689513</c:v>
                </c:pt>
                <c:pt idx="14248">
                  <c:v>10.9113155735222</c:v>
                </c:pt>
                <c:pt idx="14249">
                  <c:v>10.9112882135584</c:v>
                </c:pt>
                <c:pt idx="14250">
                  <c:v>10.9112607890845</c:v>
                </c:pt>
                <c:pt idx="14251">
                  <c:v>10.9112333001249</c:v>
                </c:pt>
                <c:pt idx="14252">
                  <c:v>10.9112057467041</c:v>
                </c:pt>
                <c:pt idx="14253">
                  <c:v>10.9111781288465</c:v>
                </c:pt>
                <c:pt idx="14254">
                  <c:v>10.9111504465766</c:v>
                </c:pt>
                <c:pt idx="14255">
                  <c:v>10.9111226999189</c:v>
                </c:pt>
                <c:pt idx="14256">
                  <c:v>10.9110948888979</c:v>
                </c:pt>
                <c:pt idx="14257">
                  <c:v>10.9110670135379</c:v>
                </c:pt>
                <c:pt idx="14258">
                  <c:v>10.9110390738634</c:v>
                </c:pt>
                <c:pt idx="14259">
                  <c:v>10.911011069899</c:v>
                </c:pt>
                <c:pt idx="14260">
                  <c:v>10.9109830016689</c:v>
                </c:pt>
                <c:pt idx="14261">
                  <c:v>10.9109548691977</c:v>
                </c:pt>
                <c:pt idx="14262">
                  <c:v>10.9109266725098</c:v>
                </c:pt>
                <c:pt idx="14263">
                  <c:v>10.9108984116296</c:v>
                </c:pt>
                <c:pt idx="14264">
                  <c:v>10.9108700865816</c:v>
                </c:pt>
                <c:pt idx="14265">
                  <c:v>10.9108416973902</c:v>
                </c:pt>
                <c:pt idx="14266">
                  <c:v>10.9108132440798</c:v>
                </c:pt>
                <c:pt idx="14267">
                  <c:v>10.9107847266749</c:v>
                </c:pt>
                <c:pt idx="14268">
                  <c:v>10.9107561451998</c:v>
                </c:pt>
                <c:pt idx="14269">
                  <c:v>10.9107274996789</c:v>
                </c:pt>
                <c:pt idx="14270">
                  <c:v>10.9106987901368</c:v>
                </c:pt>
                <c:pt idx="14271">
                  <c:v>10.9106700165977</c:v>
                </c:pt>
                <c:pt idx="14272">
                  <c:v>10.9106411790861</c:v>
                </c:pt>
                <c:pt idx="14273">
                  <c:v>10.9106122776264</c:v>
                </c:pt>
                <c:pt idx="14274">
                  <c:v>10.910583312243</c:v>
                </c:pt>
                <c:pt idx="14275">
                  <c:v>10.9105542829603</c:v>
                </c:pt>
                <c:pt idx="14276">
                  <c:v>10.9105251898027</c:v>
                </c:pt>
                <c:pt idx="14277">
                  <c:v>10.9104960327946</c:v>
                </c:pt>
                <c:pt idx="14278">
                  <c:v>10.9104668119603</c:v>
                </c:pt>
                <c:pt idx="14279">
                  <c:v>10.9104375273242</c:v>
                </c:pt>
                <c:pt idx="14280">
                  <c:v>10.9104081789107</c:v>
                </c:pt>
                <c:pt idx="14281">
                  <c:v>10.9103787667443</c:v>
                </c:pt>
                <c:pt idx="14282">
                  <c:v>10.9103492908492</c:v>
                </c:pt>
                <c:pt idx="14283">
                  <c:v>10.9103197512498</c:v>
                </c:pt>
                <c:pt idx="14284">
                  <c:v>10.9102901479706</c:v>
                </c:pt>
                <c:pt idx="14285">
                  <c:v>10.9102604810358</c:v>
                </c:pt>
                <c:pt idx="14286">
                  <c:v>10.9102307504698</c:v>
                </c:pt>
                <c:pt idx="14287">
                  <c:v>10.910200956297</c:v>
                </c:pt>
                <c:pt idx="14288">
                  <c:v>10.9101710985417</c:v>
                </c:pt>
                <c:pt idx="14289">
                  <c:v>10.9101411772283</c:v>
                </c:pt>
                <c:pt idx="14290">
                  <c:v>10.9101111923812</c:v>
                </c:pt>
                <c:pt idx="14291">
                  <c:v>10.9100811440246</c:v>
                </c:pt>
                <c:pt idx="14292">
                  <c:v>10.9100510321829</c:v>
                </c:pt>
                <c:pt idx="14293">
                  <c:v>10.9100208568805</c:v>
                </c:pt>
                <c:pt idx="14294">
                  <c:v>10.9099906181416</c:v>
                </c:pt>
                <c:pt idx="14295">
                  <c:v>10.9099603159907</c:v>
                </c:pt>
                <c:pt idx="14296">
                  <c:v>10.909929950452</c:v>
                </c:pt>
                <c:pt idx="14297">
                  <c:v>10.9098995215499</c:v>
                </c:pt>
                <c:pt idx="14298">
                  <c:v>10.9098690293087</c:v>
                </c:pt>
                <c:pt idx="14299">
                  <c:v>10.9098384737526</c:v>
                </c:pt>
                <c:pt idx="14300">
                  <c:v>10.9098078549061</c:v>
                </c:pt>
                <c:pt idx="14301">
                  <c:v>10.9097771727934</c:v>
                </c:pt>
                <c:pt idx="14302">
                  <c:v>10.9097464274389</c:v>
                </c:pt>
                <c:pt idx="14303">
                  <c:v>10.9097156188667</c:v>
                </c:pt>
                <c:pt idx="14304">
                  <c:v>10.9096847471014</c:v>
                </c:pt>
                <c:pt idx="14305">
                  <c:v>10.909653812167</c:v>
                </c:pt>
                <c:pt idx="14306">
                  <c:v>10.909622814088</c:v>
                </c:pt>
                <c:pt idx="14307">
                  <c:v>10.9095917528887</c:v>
                </c:pt>
                <c:pt idx="14308">
                  <c:v>10.9095606285932</c:v>
                </c:pt>
                <c:pt idx="14309">
                  <c:v>10.9095294412259</c:v>
                </c:pt>
                <c:pt idx="14310">
                  <c:v>10.9094981908112</c:v>
                </c:pt>
                <c:pt idx="14311">
                  <c:v>10.9094668773731</c:v>
                </c:pt>
                <c:pt idx="14312">
                  <c:v>10.9094355009362</c:v>
                </c:pt>
                <c:pt idx="14313">
                  <c:v>10.9094040615245</c:v>
                </c:pt>
                <c:pt idx="14314">
                  <c:v>10.9093725591624</c:v>
                </c:pt>
                <c:pt idx="14315">
                  <c:v>10.9093409938741</c:v>
                </c:pt>
                <c:pt idx="14316">
                  <c:v>10.9093093656839</c:v>
                </c:pt>
                <c:pt idx="14317">
                  <c:v>10.9092776746161</c:v>
                </c:pt>
                <c:pt idx="14318">
                  <c:v>10.909245920695</c:v>
                </c:pt>
                <c:pt idx="14319">
                  <c:v>10.9092141039447</c:v>
                </c:pt>
                <c:pt idx="14320">
                  <c:v>10.9091822243895</c:v>
                </c:pt>
                <c:pt idx="14321">
                  <c:v>10.9091502820536</c:v>
                </c:pt>
                <c:pt idx="14322">
                  <c:v>10.9091182769614</c:v>
                </c:pt>
                <c:pt idx="14323">
                  <c:v>10.909086209137</c:v>
                </c:pt>
                <c:pt idx="14324">
                  <c:v>10.9090540786047</c:v>
                </c:pt>
                <c:pt idx="14325">
                  <c:v>10.9090218853888</c:v>
                </c:pt>
                <c:pt idx="14326">
                  <c:v>10.9089896295133</c:v>
                </c:pt>
                <c:pt idx="14327">
                  <c:v>10.9089573110027</c:v>
                </c:pt>
                <c:pt idx="14328">
                  <c:v>10.908924929881</c:v>
                </c:pt>
                <c:pt idx="14329">
                  <c:v>10.9088924861726</c:v>
                </c:pt>
                <c:pt idx="14330">
                  <c:v>10.9088599799015</c:v>
                </c:pt>
                <c:pt idx="14331">
                  <c:v>10.9088274110922</c:v>
                </c:pt>
                <c:pt idx="14332">
                  <c:v>10.9087947797686</c:v>
                </c:pt>
                <c:pt idx="14333">
                  <c:v>10.9087620859552</c:v>
                </c:pt>
                <c:pt idx="14334">
                  <c:v>10.908729329676</c:v>
                </c:pt>
                <c:pt idx="14335">
                  <c:v>10.9086965109552</c:v>
                </c:pt>
                <c:pt idx="14336">
                  <c:v>10.9086636298172</c:v>
                </c:pt>
                <c:pt idx="14337">
                  <c:v>10.9086306862859</c:v>
                </c:pt>
                <c:pt idx="14338">
                  <c:v>10.9085976803858</c:v>
                </c:pt>
                <c:pt idx="14339">
                  <c:v>10.9085646121408</c:v>
                </c:pt>
                <c:pt idx="14340">
                  <c:v>10.9085314815753</c:v>
                </c:pt>
                <c:pt idx="14341">
                  <c:v>10.9084982887133</c:v>
                </c:pt>
                <c:pt idx="14342">
                  <c:v>10.9084650335792</c:v>
                </c:pt>
                <c:pt idx="14343">
                  <c:v>10.9084317161969</c:v>
                </c:pt>
                <c:pt idx="14344">
                  <c:v>10.9083983365908</c:v>
                </c:pt>
                <c:pt idx="14345">
                  <c:v>10.908364894785</c:v>
                </c:pt>
                <c:pt idx="14346">
                  <c:v>10.9083313908036</c:v>
                </c:pt>
                <c:pt idx="14347">
                  <c:v>10.9082978246708</c:v>
                </c:pt>
                <c:pt idx="14348">
                  <c:v>10.9082641964108</c:v>
                </c:pt>
                <c:pt idx="14349">
                  <c:v>10.9082305060478</c:v>
                </c:pt>
                <c:pt idx="14350">
                  <c:v>10.9081967536057</c:v>
                </c:pt>
                <c:pt idx="14351">
                  <c:v>10.9081629391089</c:v>
                </c:pt>
                <c:pt idx="14352">
                  <c:v>10.9081290625815</c:v>
                </c:pt>
                <c:pt idx="14353">
                  <c:v>10.9080951240476</c:v>
                </c:pt>
                <c:pt idx="14354">
                  <c:v>10.9080611235313</c:v>
                </c:pt>
                <c:pt idx="14355">
                  <c:v>10.9080270610567</c:v>
                </c:pt>
                <c:pt idx="14356">
                  <c:v>10.9079929366481</c:v>
                </c:pt>
                <c:pt idx="14357">
                  <c:v>10.9079587503295</c:v>
                </c:pt>
                <c:pt idx="14358">
                  <c:v>10.9079245021251</c:v>
                </c:pt>
                <c:pt idx="14359">
                  <c:v>10.907890192059</c:v>
                </c:pt>
                <c:pt idx="14360">
                  <c:v>10.9078558201552</c:v>
                </c:pt>
                <c:pt idx="14361">
                  <c:v>10.907821386438</c:v>
                </c:pt>
                <c:pt idx="14362">
                  <c:v>10.9077868909314</c:v>
                </c:pt>
                <c:pt idx="14363">
                  <c:v>10.9077523336595</c:v>
                </c:pt>
                <c:pt idx="14364">
                  <c:v>10.9077177146464</c:v>
                </c:pt>
                <c:pt idx="14365">
                  <c:v>10.9076830339163</c:v>
                </c:pt>
                <c:pt idx="14366">
                  <c:v>10.9076482914932</c:v>
                </c:pt>
                <c:pt idx="14367">
                  <c:v>10.9076134874013</c:v>
                </c:pt>
                <c:pt idx="14368">
                  <c:v>10.9075786216645</c:v>
                </c:pt>
                <c:pt idx="14369">
                  <c:v>10.9075436943071</c:v>
                </c:pt>
                <c:pt idx="14370">
                  <c:v>10.9075087053531</c:v>
                </c:pt>
                <c:pt idx="14371">
                  <c:v>10.9074736548265</c:v>
                </c:pt>
                <c:pt idx="14372">
                  <c:v>10.9074385427515</c:v>
                </c:pt>
                <c:pt idx="14373">
                  <c:v>10.9074033691521</c:v>
                </c:pt>
                <c:pt idx="14374">
                  <c:v>10.9073681340524</c:v>
                </c:pt>
                <c:pt idx="14375">
                  <c:v>10.9073328374765</c:v>
                </c:pt>
                <c:pt idx="14376">
                  <c:v>10.9072974794484</c:v>
                </c:pt>
                <c:pt idx="14377">
                  <c:v>10.9072620599922</c:v>
                </c:pt>
                <c:pt idx="14378">
                  <c:v>10.907226579132</c:v>
                </c:pt>
                <c:pt idx="14379">
                  <c:v>10.9071910368918</c:v>
                </c:pt>
                <c:pt idx="14380">
                  <c:v>10.9071554332956</c:v>
                </c:pt>
                <c:pt idx="14381">
                  <c:v>10.9071197683675</c:v>
                </c:pt>
                <c:pt idx="14382">
                  <c:v>10.9070840421316</c:v>
                </c:pt>
                <c:pt idx="14383">
                  <c:v>10.9070482546119</c:v>
                </c:pt>
                <c:pt idx="14384">
                  <c:v>10.9070124058324</c:v>
                </c:pt>
                <c:pt idx="14385">
                  <c:v>10.9069764958172</c:v>
                </c:pt>
                <c:pt idx="14386">
                  <c:v>10.9069405245903</c:v>
                </c:pt>
                <c:pt idx="14387">
                  <c:v>10.9069044921757</c:v>
                </c:pt>
                <c:pt idx="14388">
                  <c:v>10.9068683985974</c:v>
                </c:pt>
                <c:pt idx="14389">
                  <c:v>10.9068322438796</c:v>
                </c:pt>
                <c:pt idx="14390">
                  <c:v>10.9067960280461</c:v>
                </c:pt>
                <c:pt idx="14391">
                  <c:v>10.906759751121</c:v>
                </c:pt>
                <c:pt idx="14392">
                  <c:v>10.9067234131284</c:v>
                </c:pt>
                <c:pt idx="14393">
                  <c:v>10.9066870140922</c:v>
                </c:pt>
                <c:pt idx="14394">
                  <c:v>10.9066505540364</c:v>
                </c:pt>
                <c:pt idx="14395">
                  <c:v>10.906614032985</c:v>
                </c:pt>
                <c:pt idx="14396">
                  <c:v>10.9065774509621</c:v>
                </c:pt>
                <c:pt idx="14397">
                  <c:v>10.9065408079916</c:v>
                </c:pt>
                <c:pt idx="14398">
                  <c:v>10.9065041040975</c:v>
                </c:pt>
                <c:pt idx="14399">
                  <c:v>10.9064673393039</c:v>
                </c:pt>
                <c:pt idx="14400">
                  <c:v>10.9064305136346</c:v>
                </c:pt>
                <c:pt idx="14401">
                  <c:v>10.9063936271137</c:v>
                </c:pt>
                <c:pt idx="14402">
                  <c:v>10.9063566797652</c:v>
                </c:pt>
                <c:pt idx="14403">
                  <c:v>10.906319671613</c:v>
                </c:pt>
                <c:pt idx="14404">
                  <c:v>10.9062826026811</c:v>
                </c:pt>
                <c:pt idx="14405">
                  <c:v>10.9062454729935</c:v>
                </c:pt>
                <c:pt idx="14406">
                  <c:v>10.9062082825741</c:v>
                </c:pt>
                <c:pt idx="14407">
                  <c:v>10.9061710314469</c:v>
                </c:pt>
                <c:pt idx="14408">
                  <c:v>10.9061337196358</c:v>
                </c:pt>
                <c:pt idx="14409">
                  <c:v>10.9060963471649</c:v>
                </c:pt>
                <c:pt idx="14410">
                  <c:v>10.906058914058</c:v>
                </c:pt>
                <c:pt idx="14411">
                  <c:v>10.9060214203392</c:v>
                </c:pt>
                <c:pt idx="14412">
                  <c:v>10.9059838660323</c:v>
                </c:pt>
                <c:pt idx="14413">
                  <c:v>10.9059462511613</c:v>
                </c:pt>
                <c:pt idx="14414">
                  <c:v>10.9059085757501</c:v>
                </c:pt>
                <c:pt idx="14415">
                  <c:v>10.9058708398227</c:v>
                </c:pt>
                <c:pt idx="14416">
                  <c:v>10.905833043403</c:v>
                </c:pt>
                <c:pt idx="14417">
                  <c:v>10.905795186515</c:v>
                </c:pt>
                <c:pt idx="14418">
                  <c:v>10.9057572691825</c:v>
                </c:pt>
                <c:pt idx="14419">
                  <c:v>10.9057192914295</c:v>
                </c:pt>
                <c:pt idx="14420">
                  <c:v>10.9056812532799</c:v>
                </c:pt>
                <c:pt idx="14421">
                  <c:v>10.9056431547576</c:v>
                </c:pt>
                <c:pt idx="14422">
                  <c:v>10.9056049958865</c:v>
                </c:pt>
                <c:pt idx="14423">
                  <c:v>10.9055667766905</c:v>
                </c:pt>
                <c:pt idx="14424">
                  <c:v>10.9055284971936</c:v>
                </c:pt>
                <c:pt idx="14425">
                  <c:v>10.9054901574196</c:v>
                </c:pt>
                <c:pt idx="14426">
                  <c:v>10.9054517573925</c:v>
                </c:pt>
                <c:pt idx="14427">
                  <c:v>10.9054132971361</c:v>
                </c:pt>
                <c:pt idx="14428">
                  <c:v>10.9053747766743</c:v>
                </c:pt>
                <c:pt idx="14429">
                  <c:v>10.9053361960311</c:v>
                </c:pt>
                <c:pt idx="14430">
                  <c:v>10.9052975552302</c:v>
                </c:pt>
                <c:pt idx="14431">
                  <c:v>10.9052588542956</c:v>
                </c:pt>
                <c:pt idx="14432">
                  <c:v>10.9052200932512</c:v>
                </c:pt>
                <c:pt idx="14433">
                  <c:v>10.9051812721208</c:v>
                </c:pt>
                <c:pt idx="14434">
                  <c:v>10.9051423909283</c:v>
                </c:pt>
                <c:pt idx="14435">
                  <c:v>10.9051034496976</c:v>
                </c:pt>
                <c:pt idx="14436">
                  <c:v>10.9050644484525</c:v>
                </c:pt>
                <c:pt idx="14437">
                  <c:v>10.9050253872169</c:v>
                </c:pt>
                <c:pt idx="14438">
                  <c:v>10.9049862660146</c:v>
                </c:pt>
                <c:pt idx="14439">
                  <c:v>10.9049470848696</c:v>
                </c:pt>
                <c:pt idx="14440">
                  <c:v>10.9049078438057</c:v>
                </c:pt>
                <c:pt idx="14441">
                  <c:v>10.9048685428466</c:v>
                </c:pt>
                <c:pt idx="14442">
                  <c:v>10.9048291820163</c:v>
                </c:pt>
                <c:pt idx="14443">
                  <c:v>10.9047897613386</c:v>
                </c:pt>
                <c:pt idx="14444">
                  <c:v>10.9047502808373</c:v>
                </c:pt>
                <c:pt idx="14445">
                  <c:v>10.9047107405363</c:v>
                </c:pt>
                <c:pt idx="14446">
                  <c:v>10.9046711404594</c:v>
                </c:pt>
                <c:pt idx="14447">
                  <c:v>10.9046314806305</c:v>
                </c:pt>
                <c:pt idx="14448">
                  <c:v>10.9045917610732</c:v>
                </c:pt>
                <c:pt idx="14449">
                  <c:v>10.9045519818116</c:v>
                </c:pt>
                <c:pt idx="14450">
                  <c:v>10.9045121428693</c:v>
                </c:pt>
                <c:pt idx="14451">
                  <c:v>10.9044722442703</c:v>
                </c:pt>
                <c:pt idx="14452">
                  <c:v>10.9044322860382</c:v>
                </c:pt>
                <c:pt idx="14453">
                  <c:v>10.904392268197</c:v>
                </c:pt>
                <c:pt idx="14454">
                  <c:v>10.9043521907704</c:v>
                </c:pt>
                <c:pt idx="14455">
                  <c:v>10.9043120537823</c:v>
                </c:pt>
                <c:pt idx="14456">
                  <c:v>10.9042718572563</c:v>
                </c:pt>
                <c:pt idx="14457">
                  <c:v>10.9042316012164</c:v>
                </c:pt>
                <c:pt idx="14458">
                  <c:v>10.9041912856863</c:v>
                </c:pt>
                <c:pt idx="14459">
                  <c:v>10.9041509106898</c:v>
                </c:pt>
                <c:pt idx="14460">
                  <c:v>10.9041104762506</c:v>
                </c:pt>
                <c:pt idx="14461">
                  <c:v>10.9040699823926</c:v>
                </c:pt>
                <c:pt idx="14462">
                  <c:v>10.9040294291396</c:v>
                </c:pt>
                <c:pt idx="14463">
                  <c:v>10.9039888165153</c:v>
                </c:pt>
                <c:pt idx="14464">
                  <c:v>10.9039481445434</c:v>
                </c:pt>
                <c:pt idx="14465">
                  <c:v>10.9039074132478</c:v>
                </c:pt>
                <c:pt idx="14466">
                  <c:v>10.9038666226523</c:v>
                </c:pt>
                <c:pt idx="14467">
                  <c:v>10.9038257727805</c:v>
                </c:pt>
                <c:pt idx="14468">
                  <c:v>10.9037848636562</c:v>
                </c:pt>
                <c:pt idx="14469">
                  <c:v>10.9037438953032</c:v>
                </c:pt>
                <c:pt idx="14470">
                  <c:v>10.9037028677452</c:v>
                </c:pt>
                <c:pt idx="14471">
                  <c:v>10.903661781006</c:v>
                </c:pt>
                <c:pt idx="14472">
                  <c:v>10.9036206351094</c:v>
                </c:pt>
                <c:pt idx="14473">
                  <c:v>10.903579430079</c:v>
                </c:pt>
                <c:pt idx="14474">
                  <c:v>10.9035381659386</c:v>
                </c:pt>
                <c:pt idx="14475">
                  <c:v>10.9034968427119</c:v>
                </c:pt>
                <c:pt idx="14476">
                  <c:v>10.9034554604227</c:v>
                </c:pt>
                <c:pt idx="14477">
                  <c:v>10.9034140190947</c:v>
                </c:pt>
                <c:pt idx="14478">
                  <c:v>10.9033725187516</c:v>
                </c:pt>
                <c:pt idx="14479">
                  <c:v>10.9033309594172</c:v>
                </c:pt>
                <c:pt idx="14480">
                  <c:v>10.903289341115</c:v>
                </c:pt>
                <c:pt idx="14481">
                  <c:v>10.903247663869</c:v>
                </c:pt>
                <c:pt idx="14482">
                  <c:v>10.9032059277027</c:v>
                </c:pt>
                <c:pt idx="14483">
                  <c:v>10.9031641326399</c:v>
                </c:pt>
                <c:pt idx="14484">
                  <c:v>10.9031222787043</c:v>
                </c:pt>
                <c:pt idx="14485">
                  <c:v>10.9030803659195</c:v>
                </c:pt>
                <c:pt idx="14486">
                  <c:v>10.9030383943093</c:v>
                </c:pt>
                <c:pt idx="14487">
                  <c:v>10.9029963638974</c:v>
                </c:pt>
                <c:pt idx="14488">
                  <c:v>10.9029542747074</c:v>
                </c:pt>
                <c:pt idx="14489">
                  <c:v>10.9029121267631</c:v>
                </c:pt>
                <c:pt idx="14490">
                  <c:v>10.9028699200881</c:v>
                </c:pt>
                <c:pt idx="14491">
                  <c:v>10.9028276547061</c:v>
                </c:pt>
                <c:pt idx="14492">
                  <c:v>10.9027853306408</c:v>
                </c:pt>
                <c:pt idx="14493">
                  <c:v>10.9027429479159</c:v>
                </c:pt>
                <c:pt idx="14494">
                  <c:v>10.9027005065549</c:v>
                </c:pt>
                <c:pt idx="14495">
                  <c:v>10.9026580065816</c:v>
                </c:pt>
                <c:pt idx="14496">
                  <c:v>10.9026154480197</c:v>
                </c:pt>
                <c:pt idx="14497">
                  <c:v>10.9025728308928</c:v>
                </c:pt>
                <c:pt idx="14498">
                  <c:v>10.9025301552245</c:v>
                </c:pt>
                <c:pt idx="14499">
                  <c:v>10.9024874210386</c:v>
                </c:pt>
                <c:pt idx="14500">
                  <c:v>10.9024446283586</c:v>
                </c:pt>
                <c:pt idx="14501">
                  <c:v>10.9024017772082</c:v>
                </c:pt>
                <c:pt idx="14502">
                  <c:v>10.902358867611</c:v>
                </c:pt>
                <c:pt idx="14503">
                  <c:v>10.9023158995908</c:v>
                </c:pt>
                <c:pt idx="14504">
                  <c:v>10.902272873171</c:v>
                </c:pt>
                <c:pt idx="14505">
                  <c:v>10.9022297883754</c:v>
                </c:pt>
                <c:pt idx="14506">
                  <c:v>10.9021866452276</c:v>
                </c:pt>
                <c:pt idx="14507">
                  <c:v>10.9021434437511</c:v>
                </c:pt>
                <c:pt idx="14508">
                  <c:v>10.9021001839697</c:v>
                </c:pt>
                <c:pt idx="14509">
                  <c:v>10.9020568659069</c:v>
                </c:pt>
                <c:pt idx="14510">
                  <c:v>10.9020134895864</c:v>
                </c:pt>
                <c:pt idx="14511">
                  <c:v>10.9019700550318</c:v>
                </c:pt>
                <c:pt idx="14512">
                  <c:v>10.9019265622666</c:v>
                </c:pt>
                <c:pt idx="14513">
                  <c:v>10.9018830113145</c:v>
                </c:pt>
                <c:pt idx="14514">
                  <c:v>10.901839402199</c:v>
                </c:pt>
                <c:pt idx="14515">
                  <c:v>10.9017957349438</c:v>
                </c:pt>
                <c:pt idx="14516">
                  <c:v>10.9017520095725</c:v>
                </c:pt>
                <c:pt idx="14517">
                  <c:v>10.9017082261087</c:v>
                </c:pt>
                <c:pt idx="14518">
                  <c:v>10.9016643845758</c:v>
                </c:pt>
                <c:pt idx="14519">
                  <c:v>10.9016204849977</c:v>
                </c:pt>
                <c:pt idx="14520">
                  <c:v>10.9015765273977</c:v>
                </c:pt>
                <c:pt idx="14521">
                  <c:v>10.9015325117995</c:v>
                </c:pt>
                <c:pt idx="14522">
                  <c:v>10.9014884382266</c:v>
                </c:pt>
                <c:pt idx="14523">
                  <c:v>10.9014443067027</c:v>
                </c:pt>
                <c:pt idx="14524">
                  <c:v>10.9014001172512</c:v>
                </c:pt>
                <c:pt idx="14525">
                  <c:v>10.9013558698958</c:v>
                </c:pt>
                <c:pt idx="14526">
                  <c:v>10.90131156466</c:v>
                </c:pt>
                <c:pt idx="14527">
                  <c:v>10.9012672015674</c:v>
                </c:pt>
                <c:pt idx="14528">
                  <c:v>10.9012227806415</c:v>
                </c:pt>
                <c:pt idx="14529">
                  <c:v>10.9011783019059</c:v>
                </c:pt>
                <c:pt idx="14530">
                  <c:v>10.9011337653841</c:v>
                </c:pt>
                <c:pt idx="14531">
                  <c:v>10.9010891710996</c:v>
                </c:pt>
                <c:pt idx="14532">
                  <c:v>10.9010445190761</c:v>
                </c:pt>
                <c:pt idx="14533">
                  <c:v>10.9009998093369</c:v>
                </c:pt>
                <c:pt idx="14534">
                  <c:v>10.9009550419057</c:v>
                </c:pt>
                <c:pt idx="14535">
                  <c:v>10.9009102168061</c:v>
                </c:pt>
                <c:pt idx="14536">
                  <c:v>10.9008653340614</c:v>
                </c:pt>
                <c:pt idx="14537">
                  <c:v>10.9008203936953</c:v>
                </c:pt>
                <c:pt idx="14538">
                  <c:v>10.9007753957312</c:v>
                </c:pt>
                <c:pt idx="14539">
                  <c:v>10.9007303401927</c:v>
                </c:pt>
                <c:pt idx="14540">
                  <c:v>10.9006852271032</c:v>
                </c:pt>
                <c:pt idx="14541">
                  <c:v>10.9006400564864</c:v>
                </c:pt>
                <c:pt idx="14542">
                  <c:v>10.9005948283657</c:v>
                </c:pt>
                <c:pt idx="14543">
                  <c:v>10.9005495427645</c:v>
                </c:pt>
                <c:pt idx="14544">
                  <c:v>10.9005041997064</c:v>
                </c:pt>
                <c:pt idx="14545">
                  <c:v>10.900458799215</c:v>
                </c:pt>
                <c:pt idx="14546">
                  <c:v>10.9004133413136</c:v>
                </c:pt>
                <c:pt idx="14547">
                  <c:v>10.9003678260257</c:v>
                </c:pt>
                <c:pt idx="14548">
                  <c:v>10.9003222533749</c:v>
                </c:pt>
                <c:pt idx="14549">
                  <c:v>10.9002766233847</c:v>
                </c:pt>
                <c:pt idx="14550">
                  <c:v>10.9002309360784</c:v>
                </c:pt>
                <c:pt idx="14551">
                  <c:v>10.9001851914796</c:v>
                </c:pt>
                <c:pt idx="14552">
                  <c:v>10.9001393896118</c:v>
                </c:pt>
                <c:pt idx="14553">
                  <c:v>10.9000935304983</c:v>
                </c:pt>
                <c:pt idx="14554">
                  <c:v>10.9000476141628</c:v>
                </c:pt>
                <c:pt idx="14555">
                  <c:v>10.9000016406286</c:v>
                </c:pt>
                <c:pt idx="14556">
                  <c:v>10.8999556099191</c:v>
                </c:pt>
                <c:pt idx="14557">
                  <c:v>10.899909522058</c:v>
                </c:pt>
                <c:pt idx="14558">
                  <c:v>10.8998633770685</c:v>
                </c:pt>
                <c:pt idx="14559">
                  <c:v>10.8998171749741</c:v>
                </c:pt>
                <c:pt idx="14560">
                  <c:v>10.8997709157984</c:v>
                </c:pt>
                <c:pt idx="14561">
                  <c:v>10.8997245995646</c:v>
                </c:pt>
                <c:pt idx="14562">
                  <c:v>10.8996782262963</c:v>
                </c:pt>
                <c:pt idx="14563">
                  <c:v>10.8996317960169</c:v>
                </c:pt>
                <c:pt idx="14564">
                  <c:v>10.8995853087499</c:v>
                </c:pt>
                <c:pt idx="14565">
                  <c:v>10.8995387645185</c:v>
                </c:pt>
                <c:pt idx="14566">
                  <c:v>10.8994921633463</c:v>
                </c:pt>
                <c:pt idx="14567">
                  <c:v>10.8994455052567</c:v>
                </c:pt>
                <c:pt idx="14568">
                  <c:v>10.8993987902731</c:v>
                </c:pt>
                <c:pt idx="14569">
                  <c:v>10.8993520184189</c:v>
                </c:pt>
                <c:pt idx="14570">
                  <c:v>10.8993051897176</c:v>
                </c:pt>
                <c:pt idx="14571">
                  <c:v>10.8992583041924</c:v>
                </c:pt>
                <c:pt idx="14572">
                  <c:v>10.8992113618669</c:v>
                </c:pt>
                <c:pt idx="14573">
                  <c:v>10.8991643627643</c:v>
                </c:pt>
                <c:pt idx="14574">
                  <c:v>10.8991173069082</c:v>
                </c:pt>
                <c:pt idx="14575">
                  <c:v>10.8990701943219</c:v>
                </c:pt>
                <c:pt idx="14576">
                  <c:v>10.8990230250288</c:v>
                </c:pt>
                <c:pt idx="14577">
                  <c:v>10.8989757990523</c:v>
                </c:pt>
                <c:pt idx="14578">
                  <c:v>10.8989285164157</c:v>
                </c:pt>
                <c:pt idx="14579">
                  <c:v>10.8988811771424</c:v>
                </c:pt>
                <c:pt idx="14580">
                  <c:v>10.8988337812558</c:v>
                </c:pt>
                <c:pt idx="14581">
                  <c:v>10.8987863287793</c:v>
                </c:pt>
                <c:pt idx="14582">
                  <c:v>10.8987388197363</c:v>
                </c:pt>
                <c:pt idx="14583">
                  <c:v>10.89869125415</c:v>
                </c:pt>
                <c:pt idx="14584">
                  <c:v>10.8986436320439</c:v>
                </c:pt>
                <c:pt idx="14585">
                  <c:v>10.8985959534414</c:v>
                </c:pt>
                <c:pt idx="14586">
                  <c:v>10.8985482183657</c:v>
                </c:pt>
                <c:pt idx="14587">
                  <c:v>10.8985004268402</c:v>
                </c:pt>
                <c:pt idx="14588">
                  <c:v>10.8984525788882</c:v>
                </c:pt>
                <c:pt idx="14589">
                  <c:v>10.8984046745332</c:v>
                </c:pt>
                <c:pt idx="14590">
                  <c:v>10.8983567137984</c:v>
                </c:pt>
                <c:pt idx="14591">
                  <c:v>10.8983086967072</c:v>
                </c:pt>
                <c:pt idx="14592">
                  <c:v>10.8982606232829</c:v>
                </c:pt>
                <c:pt idx="14593">
                  <c:v>10.8982124935489</c:v>
                </c:pt>
                <c:pt idx="14594">
                  <c:v>10.8981643075284</c:v>
                </c:pt>
                <c:pt idx="14595">
                  <c:v>10.8981160652448</c:v>
                </c:pt>
                <c:pt idx="14596">
                  <c:v>10.8980677667213</c:v>
                </c:pt>
                <c:pt idx="14597">
                  <c:v>10.8980194119815</c:v>
                </c:pt>
                <c:pt idx="14598">
                  <c:v>10.8979710010484</c:v>
                </c:pt>
                <c:pt idx="14599">
                  <c:v>10.8979225339454</c:v>
                </c:pt>
                <c:pt idx="14600">
                  <c:v>10.8978740106959</c:v>
                </c:pt>
                <c:pt idx="14601">
                  <c:v>10.8978254313232</c:v>
                </c:pt>
                <c:pt idx="14602">
                  <c:v>10.8977767958504</c:v>
                </c:pt>
                <c:pt idx="14603">
                  <c:v>10.897728104301</c:v>
                </c:pt>
                <c:pt idx="14604">
                  <c:v>10.8976793566982</c:v>
                </c:pt>
                <c:pt idx="14605">
                  <c:v>10.8976305530653</c:v>
                </c:pt>
                <c:pt idx="14606">
                  <c:v>10.8975816934256</c:v>
                </c:pt>
                <c:pt idx="14607">
                  <c:v>10.8975327778024</c:v>
                </c:pt>
                <c:pt idx="14608">
                  <c:v>10.8974838062189</c:v>
                </c:pt>
                <c:pt idx="14609">
                  <c:v>10.8974347786984</c:v>
                </c:pt>
                <c:pt idx="14610">
                  <c:v>10.8973856952642</c:v>
                </c:pt>
                <c:pt idx="14611">
                  <c:v>10.8973365559395</c:v>
                </c:pt>
                <c:pt idx="14612">
                  <c:v>10.8972873607477</c:v>
                </c:pt>
                <c:pt idx="14613">
                  <c:v>10.8972381097119</c:v>
                </c:pt>
                <c:pt idx="14614">
                  <c:v>10.8971888028554</c:v>
                </c:pt>
                <c:pt idx="14615">
                  <c:v>10.8971394402015</c:v>
                </c:pt>
                <c:pt idx="14616">
                  <c:v>10.8970900217734</c:v>
                </c:pt>
                <c:pt idx="14617">
                  <c:v>10.8970405475944</c:v>
                </c:pt>
                <c:pt idx="14618">
                  <c:v>10.8969910176877</c:v>
                </c:pt>
                <c:pt idx="14619">
                  <c:v>10.8969414320766</c:v>
                </c:pt>
                <c:pt idx="14620">
                  <c:v>10.8968917907842</c:v>
                </c:pt>
                <c:pt idx="14621">
                  <c:v>10.8968420938338</c:v>
                </c:pt>
                <c:pt idx="14622">
                  <c:v>10.8967923412487</c:v>
                </c:pt>
                <c:pt idx="14623">
                  <c:v>10.896742533052</c:v>
                </c:pt>
                <c:pt idx="14624">
                  <c:v>10.896692669267</c:v>
                </c:pt>
                <c:pt idx="14625">
                  <c:v>10.8966427499169</c:v>
                </c:pt>
                <c:pt idx="14626">
                  <c:v>10.8965927750249</c:v>
                </c:pt>
                <c:pt idx="14627">
                  <c:v>10.8965427446142</c:v>
                </c:pt>
                <c:pt idx="14628">
                  <c:v>10.8964926587081</c:v>
                </c:pt>
                <c:pt idx="14629">
                  <c:v>10.8964425173296</c:v>
                </c:pt>
                <c:pt idx="14630">
                  <c:v>10.8963923205021</c:v>
                </c:pt>
                <c:pt idx="14631">
                  <c:v>10.8963420682487</c:v>
                </c:pt>
                <c:pt idx="14632">
                  <c:v>10.8962917605926</c:v>
                </c:pt>
                <c:pt idx="14633">
                  <c:v>10.8962413975571</c:v>
                </c:pt>
                <c:pt idx="14634">
                  <c:v>10.8961909791652</c:v>
                </c:pt>
                <c:pt idx="14635">
                  <c:v>10.8961405054402</c:v>
                </c:pt>
                <c:pt idx="14636">
                  <c:v>10.8960899764052</c:v>
                </c:pt>
                <c:pt idx="14637">
                  <c:v>10.8960393920834</c:v>
                </c:pt>
                <c:pt idx="14638">
                  <c:v>10.895988752498</c:v>
                </c:pt>
                <c:pt idx="14639">
                  <c:v>10.8959380576722</c:v>
                </c:pt>
                <c:pt idx="14640">
                  <c:v>10.8958873076291</c:v>
                </c:pt>
                <c:pt idx="14641">
                  <c:v>10.8958365023919</c:v>
                </c:pt>
                <c:pt idx="14642">
                  <c:v>10.8957856419837</c:v>
                </c:pt>
                <c:pt idx="14643">
                  <c:v>10.8957347264278</c:v>
                </c:pt>
                <c:pt idx="14644">
                  <c:v>10.8956837557471</c:v>
                </c:pt>
                <c:pt idx="14645">
                  <c:v>10.895632729965</c:v>
                </c:pt>
                <c:pt idx="14646">
                  <c:v>10.8955816491045</c:v>
                </c:pt>
                <c:pt idx="14647">
                  <c:v>10.8955305131887</c:v>
                </c:pt>
                <c:pt idx="14648">
                  <c:v>10.8954793222409</c:v>
                </c:pt>
                <c:pt idx="14649">
                  <c:v>10.8954280762841</c:v>
                </c:pt>
                <c:pt idx="14650">
                  <c:v>10.8953767753414</c:v>
                </c:pt>
                <c:pt idx="14651">
                  <c:v>10.8953254194361</c:v>
                </c:pt>
                <c:pt idx="14652">
                  <c:v>10.8952740085911</c:v>
                </c:pt>
                <c:pt idx="14653">
                  <c:v>10.8952225428298</c:v>
                </c:pt>
                <c:pt idx="14654">
                  <c:v>10.895171022175</c:v>
                </c:pt>
                <c:pt idx="14655">
                  <c:v>10.89511944665</c:v>
                </c:pt>
                <c:pt idx="14656">
                  <c:v>10.8950678162779</c:v>
                </c:pt>
                <c:pt idx="14657">
                  <c:v>10.8950161310817</c:v>
                </c:pt>
                <c:pt idx="14658">
                  <c:v>10.8949643910846</c:v>
                </c:pt>
                <c:pt idx="14659">
                  <c:v>10.8949125963097</c:v>
                </c:pt>
                <c:pt idx="14660">
                  <c:v>10.8948607467801</c:v>
                </c:pt>
                <c:pt idx="14661">
                  <c:v>10.8948088425188</c:v>
                </c:pt>
                <c:pt idx="14662">
                  <c:v>10.8947568835489</c:v>
                </c:pt>
                <c:pt idx="14663">
                  <c:v>10.8947048698936</c:v>
                </c:pt>
                <c:pt idx="14664">
                  <c:v>10.8946528015758</c:v>
                </c:pt>
                <c:pt idx="14665">
                  <c:v>10.8946006786188</c:v>
                </c:pt>
                <c:pt idx="14666">
                  <c:v>10.8945485010455</c:v>
                </c:pt>
                <c:pt idx="14667">
                  <c:v>10.894496268879</c:v>
                </c:pt>
                <c:pt idx="14668">
                  <c:v>10.8944439821424</c:v>
                </c:pt>
                <c:pt idx="14669">
                  <c:v>10.8943916408587</c:v>
                </c:pt>
                <c:pt idx="14670">
                  <c:v>10.894339245051</c:v>
                </c:pt>
                <c:pt idx="14671">
                  <c:v>10.8942867947424</c:v>
                </c:pt>
                <c:pt idx="14672">
                  <c:v>10.8942342899559</c:v>
                </c:pt>
                <c:pt idx="14673">
                  <c:v>10.8941817307146</c:v>
                </c:pt>
                <c:pt idx="14674">
                  <c:v>10.8941291170415</c:v>
                </c:pt>
                <c:pt idx="14675">
                  <c:v>10.8940764489596</c:v>
                </c:pt>
                <c:pt idx="14676">
                  <c:v>10.894023726492</c:v>
                </c:pt>
                <c:pt idx="14677">
                  <c:v>10.8939709496617</c:v>
                </c:pt>
                <c:pt idx="14678">
                  <c:v>10.8939181184918</c:v>
                </c:pt>
                <c:pt idx="14679">
                  <c:v>10.8938652330052</c:v>
                </c:pt>
                <c:pt idx="14680">
                  <c:v>10.893812293225</c:v>
                </c:pt>
                <c:pt idx="14681">
                  <c:v>10.8937592991742</c:v>
                </c:pt>
                <c:pt idx="14682">
                  <c:v>10.8937062508759</c:v>
                </c:pt>
                <c:pt idx="14683">
                  <c:v>10.893653148353</c:v>
                </c:pt>
                <c:pt idx="14684">
                  <c:v>10.8935999916286</c:v>
                </c:pt>
                <c:pt idx="14685">
                  <c:v>10.8935467807256</c:v>
                </c:pt>
                <c:pt idx="14686">
                  <c:v>10.8934935156671</c:v>
                </c:pt>
                <c:pt idx="14687">
                  <c:v>10.893440196476</c:v>
                </c:pt>
                <c:pt idx="14688">
                  <c:v>10.8933868231754</c:v>
                </c:pt>
                <c:pt idx="14689">
                  <c:v>10.8933333957882</c:v>
                </c:pt>
                <c:pt idx="14690">
                  <c:v>10.8932799143374</c:v>
                </c:pt>
                <c:pt idx="14691">
                  <c:v>10.8932263788461</c:v>
                </c:pt>
                <c:pt idx="14692">
                  <c:v>10.8931727893372</c:v>
                </c:pt>
                <c:pt idx="14693">
                  <c:v>10.8931191458336</c:v>
                </c:pt>
                <c:pt idx="14694">
                  <c:v>10.8930654483584</c:v>
                </c:pt>
                <c:pt idx="14695">
                  <c:v>10.8930116969345</c:v>
                </c:pt>
                <c:pt idx="14696">
                  <c:v>10.8929578915849</c:v>
                </c:pt>
                <c:pt idx="14697">
                  <c:v>10.8929040323325</c:v>
                </c:pt>
                <c:pt idx="14698">
                  <c:v>10.8928501192003</c:v>
                </c:pt>
                <c:pt idx="14699">
                  <c:v>10.8927961522113</c:v>
                </c:pt>
                <c:pt idx="14700">
                  <c:v>10.8927421313884</c:v>
                </c:pt>
                <c:pt idx="14701">
                  <c:v>10.8926880567546</c:v>
                </c:pt>
                <c:pt idx="14702">
                  <c:v>10.8926339283328</c:v>
                </c:pt>
                <c:pt idx="14703">
                  <c:v>10.8925797461459</c:v>
                </c:pt>
                <c:pt idx="14704">
                  <c:v>10.8925255102169</c:v>
                </c:pt>
                <c:pt idx="14705">
                  <c:v>10.8924712205687</c:v>
                </c:pt>
                <c:pt idx="14706">
                  <c:v>10.8924168772243</c:v>
                </c:pt>
                <c:pt idx="14707">
                  <c:v>10.8923624802066</c:v>
                </c:pt>
                <c:pt idx="14708">
                  <c:v>10.8923080295384</c:v>
                </c:pt>
                <c:pt idx="14709">
                  <c:v>10.8922535252428</c:v>
                </c:pt>
                <c:pt idx="14710">
                  <c:v>10.8921989673426</c:v>
                </c:pt>
                <c:pt idx="14711">
                  <c:v>10.8921443558608</c:v>
                </c:pt>
                <c:pt idx="14712">
                  <c:v>10.8920896908203</c:v>
                </c:pt>
                <c:pt idx="14713">
                  <c:v>10.8920349722439</c:v>
                </c:pt>
                <c:pt idx="14714">
                  <c:v>10.8919802001545</c:v>
                </c:pt>
                <c:pt idx="14715">
                  <c:v>10.8919253745752</c:v>
                </c:pt>
                <c:pt idx="14716">
                  <c:v>10.8918704955287</c:v>
                </c:pt>
                <c:pt idx="14717">
                  <c:v>10.891815563038</c:v>
                </c:pt>
                <c:pt idx="14718">
                  <c:v>10.8917605771259</c:v>
                </c:pt>
                <c:pt idx="14719">
                  <c:v>10.8917055378154</c:v>
                </c:pt>
                <c:pt idx="14720">
                  <c:v>10.8916504451293</c:v>
                </c:pt>
                <c:pt idx="14721">
                  <c:v>10.8915952990904</c:v>
                </c:pt>
                <c:pt idx="14722">
                  <c:v>10.8915400997217</c:v>
                </c:pt>
                <c:pt idx="14723">
                  <c:v>10.8914848470461</c:v>
                </c:pt>
                <c:pt idx="14724">
                  <c:v>10.8914295410864</c:v>
                </c:pt>
                <c:pt idx="14725">
                  <c:v>10.8913741818654</c:v>
                </c:pt>
                <c:pt idx="14726">
                  <c:v>10.891318769406</c:v>
                </c:pt>
                <c:pt idx="14727">
                  <c:v>10.8912633037312</c:v>
                </c:pt>
                <c:pt idx="14728">
                  <c:v>10.8912077848636</c:v>
                </c:pt>
                <c:pt idx="14729">
                  <c:v>10.8911522128263</c:v>
                </c:pt>
                <c:pt idx="14730">
                  <c:v>10.891096587642</c:v>
                </c:pt>
                <c:pt idx="14731">
                  <c:v>10.8910409093335</c:v>
                </c:pt>
                <c:pt idx="14732">
                  <c:v>10.8909851779238</c:v>
                </c:pt>
                <c:pt idx="14733">
                  <c:v>10.8909293934356</c:v>
                </c:pt>
                <c:pt idx="14734">
                  <c:v>10.8908735558918</c:v>
                </c:pt>
                <c:pt idx="14735">
                  <c:v>10.8908176653151</c:v>
                </c:pt>
                <c:pt idx="14736">
                  <c:v>10.8907617217286</c:v>
                </c:pt>
                <c:pt idx="14737">
                  <c:v>10.8907057251548</c:v>
                </c:pt>
                <c:pt idx="14738">
                  <c:v>10.8906496756167</c:v>
                </c:pt>
                <c:pt idx="14739">
                  <c:v>10.8905935731371</c:v>
                </c:pt>
                <c:pt idx="14740">
                  <c:v>10.8905374177388</c:v>
                </c:pt>
                <c:pt idx="14741">
                  <c:v>10.8904812094446</c:v>
                </c:pt>
                <c:pt idx="14742">
                  <c:v>10.8904249482773</c:v>
                </c:pt>
                <c:pt idx="14743">
                  <c:v>10.8903686342597</c:v>
                </c:pt>
                <c:pt idx="14744">
                  <c:v>10.8903122674145</c:v>
                </c:pt>
                <c:pt idx="14745">
                  <c:v>10.8902558477647</c:v>
                </c:pt>
                <c:pt idx="14746">
                  <c:v>10.8901993753329</c:v>
                </c:pt>
                <c:pt idx="14747">
                  <c:v>10.890142850142</c:v>
                </c:pt>
                <c:pt idx="14748">
                  <c:v>10.8900862722147</c:v>
                </c:pt>
                <c:pt idx="14749">
                  <c:v>10.8900296415739</c:v>
                </c:pt>
                <c:pt idx="14750">
                  <c:v>10.8899729582422</c:v>
                </c:pt>
                <c:pt idx="14751">
                  <c:v>10.8899162222425</c:v>
                </c:pt>
                <c:pt idx="14752">
                  <c:v>10.8898594335975</c:v>
                </c:pt>
                <c:pt idx="14753">
                  <c:v>10.88980259233</c:v>
                </c:pt>
                <c:pt idx="14754">
                  <c:v>10.8897456984628</c:v>
                </c:pt>
                <c:pt idx="14755">
                  <c:v>10.8896887520186</c:v>
                </c:pt>
                <c:pt idx="14756">
                  <c:v>10.8896317530201</c:v>
                </c:pt>
                <c:pt idx="14757">
                  <c:v>10.8895747014901</c:v>
                </c:pt>
                <c:pt idx="14758">
                  <c:v>10.8895175974514</c:v>
                </c:pt>
                <c:pt idx="14759">
                  <c:v>10.8894604409267</c:v>
                </c:pt>
                <c:pt idx="14760">
                  <c:v>10.8894032319388</c:v>
                </c:pt>
                <c:pt idx="14761">
                  <c:v>10.8893459705103</c:v>
                </c:pt>
                <c:pt idx="14762">
                  <c:v>10.889288656664</c:v>
                </c:pt>
                <c:pt idx="14763">
                  <c:v>10.8892312904226</c:v>
                </c:pt>
                <c:pt idx="14764">
                  <c:v>10.8891738718089</c:v>
                </c:pt>
                <c:pt idx="14765">
                  <c:v>10.8891164008455</c:v>
                </c:pt>
                <c:pt idx="14766">
                  <c:v>10.8890588775553</c:v>
                </c:pt>
                <c:pt idx="14767">
                  <c:v>10.8890013019608</c:v>
                </c:pt>
                <c:pt idx="14768">
                  <c:v>10.8889436740849</c:v>
                </c:pt>
                <c:pt idx="14769">
                  <c:v>10.8888859939502</c:v>
                </c:pt>
                <c:pt idx="14770">
                  <c:v>10.8888282615794</c:v>
                </c:pt>
                <c:pt idx="14771">
                  <c:v>10.8887704769952</c:v>
                </c:pt>
                <c:pt idx="14772">
                  <c:v>10.8887126402204</c:v>
                </c:pt>
                <c:pt idx="14773">
                  <c:v>10.8886547512775</c:v>
                </c:pt>
                <c:pt idx="14774">
                  <c:v>10.8885968101894</c:v>
                </c:pt>
                <c:pt idx="14775">
                  <c:v>10.8885388169786</c:v>
                </c:pt>
                <c:pt idx="14776">
                  <c:v>10.8884807716679</c:v>
                </c:pt>
                <c:pt idx="14777">
                  <c:v>10.8884226742799</c:v>
                </c:pt>
                <c:pt idx="14778">
                  <c:v>10.8883645248373</c:v>
                </c:pt>
                <c:pt idx="14779">
                  <c:v>10.8883063233628</c:v>
                </c:pt>
                <c:pt idx="14780">
                  <c:v>10.8882480698791</c:v>
                </c:pt>
                <c:pt idx="14781">
                  <c:v>10.8881897644088</c:v>
                </c:pt>
                <c:pt idx="14782">
                  <c:v>10.8881314069745</c:v>
                </c:pt>
                <c:pt idx="14783">
                  <c:v>10.888072997599</c:v>
                </c:pt>
                <c:pt idx="14784">
                  <c:v>10.8880145363049</c:v>
                </c:pt>
                <c:pt idx="14785">
                  <c:v>10.8879560231147</c:v>
                </c:pt>
                <c:pt idx="14786">
                  <c:v>10.8878974580513</c:v>
                </c:pt>
                <c:pt idx="14787">
                  <c:v>10.8878388411371</c:v>
                </c:pt>
                <c:pt idx="14788">
                  <c:v>10.887780172395</c:v>
                </c:pt>
                <c:pt idx="14789">
                  <c:v>10.8877214518474</c:v>
                </c:pt>
                <c:pt idx="14790">
                  <c:v>10.887662679517</c:v>
                </c:pt>
                <c:pt idx="14791">
                  <c:v>10.8876038554264</c:v>
                </c:pt>
                <c:pt idx="14792">
                  <c:v>10.8875449795984</c:v>
                </c:pt>
                <c:pt idx="14793">
                  <c:v>10.8874860520554</c:v>
                </c:pt>
                <c:pt idx="14794">
                  <c:v>10.8874270728201</c:v>
                </c:pt>
                <c:pt idx="14795">
                  <c:v>10.8873680419151</c:v>
                </c:pt>
                <c:pt idx="14796">
                  <c:v>10.8873089593631</c:v>
                </c:pt>
                <c:pt idx="14797">
                  <c:v>10.8872498251866</c:v>
                </c:pt>
                <c:pt idx="14798">
                  <c:v>10.8871906394082</c:v>
                </c:pt>
                <c:pt idx="14799">
                  <c:v>10.8871314020505</c:v>
                </c:pt>
                <c:pt idx="14800">
                  <c:v>10.8870721131362</c:v>
                </c:pt>
                <c:pt idx="14801">
                  <c:v>10.8870127726878</c:v>
                </c:pt>
                <c:pt idx="14802">
                  <c:v>10.8869533807279</c:v>
                </c:pt>
                <c:pt idx="14803">
                  <c:v>10.886893937279</c:v>
                </c:pt>
                <c:pt idx="14804">
                  <c:v>10.8868344423638</c:v>
                </c:pt>
                <c:pt idx="14805">
                  <c:v>10.8867748960049</c:v>
                </c:pt>
                <c:pt idx="14806">
                  <c:v>10.8867152982248</c:v>
                </c:pt>
                <c:pt idx="14807">
                  <c:v>10.8866556490461</c:v>
                </c:pt>
                <c:pt idx="14808">
                  <c:v>10.8865959484913</c:v>
                </c:pt>
                <c:pt idx="14809">
                  <c:v>10.886536196583</c:v>
                </c:pt>
                <c:pt idx="14810">
                  <c:v>10.8864763933438</c:v>
                </c:pt>
                <c:pt idx="14811">
                  <c:v>10.88641653879631</c:v>
                </c:pt>
                <c:pt idx="14812">
                  <c:v>10.8863566329629</c:v>
                </c:pt>
                <c:pt idx="14813">
                  <c:v>10.8862966758662</c:v>
                </c:pt>
                <c:pt idx="14814">
                  <c:v>10.8862366675288</c:v>
                </c:pt>
                <c:pt idx="14815">
                  <c:v>10.8861766079732</c:v>
                </c:pt>
                <c:pt idx="14816">
                  <c:v>10.8861164972219</c:v>
                </c:pt>
                <c:pt idx="14817">
                  <c:v>10.8860563352975</c:v>
                </c:pt>
                <c:pt idx="14818">
                  <c:v>10.8859961222225</c:v>
                </c:pt>
                <c:pt idx="14819">
                  <c:v>10.8859358580195</c:v>
                </c:pt>
                <c:pt idx="14820">
                  <c:v>10.8858755427109</c:v>
                </c:pt>
                <c:pt idx="14821">
                  <c:v>10.8858151763193</c:v>
                </c:pt>
                <c:pt idx="14822">
                  <c:v>10.88575475886721</c:v>
                </c:pt>
                <c:pt idx="14823">
                  <c:v>10.885694290377</c:v>
                </c:pt>
                <c:pt idx="14824">
                  <c:v>10.8856337708714</c:v>
                </c:pt>
                <c:pt idx="14825">
                  <c:v>10.8855732003728</c:v>
                </c:pt>
                <c:pt idx="14826">
                  <c:v>10.8855125789037</c:v>
                </c:pt>
                <c:pt idx="14827">
                  <c:v>10.8854519064866</c:v>
                </c:pt>
                <c:pt idx="14828">
                  <c:v>10.885391183144</c:v>
                </c:pt>
                <c:pt idx="14829">
                  <c:v>10.8853304088984</c:v>
                </c:pt>
                <c:pt idx="14830">
                  <c:v>10.8852695837723</c:v>
                </c:pt>
                <c:pt idx="14831">
                  <c:v>10.8852087077881</c:v>
                </c:pt>
                <c:pt idx="14832">
                  <c:v>10.8851477809684</c:v>
                </c:pt>
                <c:pt idx="14833">
                  <c:v>10.8850868033356</c:v>
                </c:pt>
                <c:pt idx="14834">
                  <c:v>10.8850257749121</c:v>
                </c:pt>
                <c:pt idx="14835">
                  <c:v>10.8849646957206</c:v>
                </c:pt>
                <c:pt idx="14836">
                  <c:v>10.8849035657833</c:v>
                </c:pt>
                <c:pt idx="14837">
                  <c:v>10.8848423851228</c:v>
                </c:pt>
                <c:pt idx="14838">
                  <c:v>10.8847811537616</c:v>
                </c:pt>
                <c:pt idx="14839">
                  <c:v>10.884719871722</c:v>
                </c:pt>
                <c:pt idx="14840">
                  <c:v>10.8846585390266</c:v>
                </c:pt>
                <c:pt idx="14841">
                  <c:v>10.8845971556978</c:v>
                </c:pt>
                <c:pt idx="14842">
                  <c:v>10.884535721758</c:v>
                </c:pt>
                <c:pt idx="14843">
                  <c:v>10.8844742372296</c:v>
                </c:pt>
                <c:pt idx="14844">
                  <c:v>10.8844127021352</c:v>
                </c:pt>
                <c:pt idx="14845">
                  <c:v>10.8843511164971</c:v>
                </c:pt>
                <c:pt idx="14846">
                  <c:v>10.8842894803377</c:v>
                </c:pt>
                <c:pt idx="14847">
                  <c:v>10.8842277936795</c:v>
                </c:pt>
                <c:pt idx="14848">
                  <c:v>10.884166056545</c:v>
                </c:pt>
                <c:pt idx="14849">
                  <c:v>10.8841042689564</c:v>
                </c:pt>
                <c:pt idx="14850">
                  <c:v>10.8840424309363</c:v>
                </c:pt>
                <c:pt idx="14851">
                  <c:v>10.883980542507</c:v>
                </c:pt>
                <c:pt idx="14852">
                  <c:v>10.883918603691</c:v>
                </c:pt>
                <c:pt idx="14853">
                  <c:v>10.8838566145107</c:v>
                </c:pt>
                <c:pt idx="14854">
                  <c:v>10.8837945749883</c:v>
                </c:pt>
                <c:pt idx="14855">
                  <c:v>10.8837324851465</c:v>
                </c:pt>
                <c:pt idx="14856">
                  <c:v>10.8836703450075</c:v>
                </c:pt>
                <c:pt idx="14857">
                  <c:v>10.8836081545937</c:v>
                </c:pt>
                <c:pt idx="14858">
                  <c:v>10.8835459139275</c:v>
                </c:pt>
                <c:pt idx="14859">
                  <c:v>10.8834836230313</c:v>
                </c:pt>
                <c:pt idx="14860">
                  <c:v>10.8834212819274</c:v>
                </c:pt>
                <c:pt idx="14861">
                  <c:v>10.8833588906383</c:v>
                </c:pt>
                <c:pt idx="14862">
                  <c:v>10.8832964491864</c:v>
                </c:pt>
                <c:pt idx="14863">
                  <c:v>10.8832339575939</c:v>
                </c:pt>
                <c:pt idx="14864">
                  <c:v>10.8831714158832</c:v>
                </c:pt>
                <c:pt idx="14865">
                  <c:v>10.8831088240767</c:v>
                </c:pt>
                <c:pt idx="14866">
                  <c:v>10.8830461821968</c:v>
                </c:pt>
                <c:pt idx="14867">
                  <c:v>10.8829834902658</c:v>
                </c:pt>
                <c:pt idx="14868">
                  <c:v>10.8829207483061</c:v>
                </c:pt>
                <c:pt idx="14869">
                  <c:v>10.8828579563399</c:v>
                </c:pt>
                <c:pt idx="14870">
                  <c:v>10.8827951143897</c:v>
                </c:pt>
                <c:pt idx="14871">
                  <c:v>10.8827322224777</c:v>
                </c:pt>
                <c:pt idx="14872">
                  <c:v>10.8826692806264</c:v>
                </c:pt>
                <c:pt idx="14873">
                  <c:v>10.882606288858</c:v>
                </c:pt>
                <c:pt idx="14874">
                  <c:v>10.8825432471948</c:v>
                </c:pt>
                <c:pt idx="14875">
                  <c:v>10.8824801556593</c:v>
                </c:pt>
                <c:pt idx="14876">
                  <c:v>10.8824170142736</c:v>
                </c:pt>
                <c:pt idx="14877">
                  <c:v>10.8823538230602</c:v>
                </c:pt>
                <c:pt idx="14878">
                  <c:v>10.8822905820413</c:v>
                </c:pt>
                <c:pt idx="14879">
                  <c:v>10.8822272912392</c:v>
                </c:pt>
                <c:pt idx="14880">
                  <c:v>10.8821639506763</c:v>
                </c:pt>
                <c:pt idx="14881">
                  <c:v>10.8821005603748</c:v>
                </c:pt>
                <c:pt idx="14882">
                  <c:v>10.8820371203571</c:v>
                </c:pt>
                <c:pt idx="14883">
                  <c:v>10.8819736306453</c:v>
                </c:pt>
                <c:pt idx="14884">
                  <c:v>10.8819100912619</c:v>
                </c:pt>
                <c:pt idx="14885">
                  <c:v>10.8818465022292</c:v>
                </c:pt>
                <c:pt idx="14886">
                  <c:v>10.8817828635693</c:v>
                </c:pt>
                <c:pt idx="14887">
                  <c:v>10.8817191753045</c:v>
                </c:pt>
                <c:pt idx="14888">
                  <c:v>10.8816554374572</c:v>
                </c:pt>
                <c:pt idx="14889">
                  <c:v>10.8815916500496</c:v>
                </c:pt>
                <c:pt idx="14890">
                  <c:v>10.881527813104</c:v>
                </c:pt>
                <c:pt idx="14891">
                  <c:v>10.8814639266427</c:v>
                </c:pt>
                <c:pt idx="14892">
                  <c:v>10.8813999906878</c:v>
                </c:pt>
                <c:pt idx="14893">
                  <c:v>10.8813360052618</c:v>
                </c:pt>
                <c:pt idx="14894">
                  <c:v>10.8812719703867</c:v>
                </c:pt>
                <c:pt idx="14895">
                  <c:v>10.8812078860849</c:v>
                </c:pt>
                <c:pt idx="14896">
                  <c:v>10.8811437523785</c:v>
                </c:pt>
                <c:pt idx="14897">
                  <c:v>10.88107956929</c:v>
                </c:pt>
                <c:pt idx="14898">
                  <c:v>10.8810153368414</c:v>
                </c:pt>
                <c:pt idx="14899">
                  <c:v>10.8809510550551</c:v>
                </c:pt>
                <c:pt idx="14900">
                  <c:v>10.8808867239532</c:v>
                </c:pt>
                <c:pt idx="14901">
                  <c:v>10.880822343558</c:v>
                </c:pt>
                <c:pt idx="14902">
                  <c:v>10.8807579138916</c:v>
                </c:pt>
                <c:pt idx="14903">
                  <c:v>10.8806934349765</c:v>
                </c:pt>
                <c:pt idx="14904">
                  <c:v>10.8806289068346</c:v>
                </c:pt>
                <c:pt idx="14905">
                  <c:v>10.8805643294883</c:v>
                </c:pt>
                <c:pt idx="14906">
                  <c:v>10.8804997029598</c:v>
                </c:pt>
                <c:pt idx="14907">
                  <c:v>10.8804350272712</c:v>
                </c:pt>
                <c:pt idx="14908">
                  <c:v>10.8803703024448</c:v>
                </c:pt>
                <c:pt idx="14909">
                  <c:v>10.8803055285028</c:v>
                </c:pt>
                <c:pt idx="14910">
                  <c:v>10.8802407054673</c:v>
                </c:pt>
                <c:pt idx="14911">
                  <c:v>10.8801758333606</c:v>
                </c:pt>
                <c:pt idx="14912">
                  <c:v>10.8801109122048</c:v>
                </c:pt>
                <c:pt idx="14913">
                  <c:v>10.8800459420221</c:v>
                </c:pt>
                <c:pt idx="14914">
                  <c:v>10.8799809228347</c:v>
                </c:pt>
                <c:pt idx="14915">
                  <c:v>10.8799158546648</c:v>
                </c:pt>
                <c:pt idx="14916">
                  <c:v>10.8798507375346</c:v>
                </c:pt>
                <c:pt idx="14917">
                  <c:v>10.8797855714661</c:v>
                </c:pt>
                <c:pt idx="14918">
                  <c:v>10.8797203564817</c:v>
                </c:pt>
                <c:pt idx="14919">
                  <c:v>10.8796550926034</c:v>
                </c:pt>
                <c:pt idx="14920">
                  <c:v>10.8795897798534</c:v>
                </c:pt>
                <c:pt idx="14921">
                  <c:v>10.8795244182538</c:v>
                </c:pt>
                <c:pt idx="14922">
                  <c:v>10.8794590078268</c:v>
                </c:pt>
                <c:pt idx="14923">
                  <c:v>10.8793935485946</c:v>
                </c:pt>
                <c:pt idx="14924">
                  <c:v>10.8793280405793</c:v>
                </c:pt>
                <c:pt idx="14925">
                  <c:v>10.879262483803</c:v>
                </c:pt>
                <c:pt idx="14926">
                  <c:v>10.8791968782879</c:v>
                </c:pt>
                <c:pt idx="14927">
                  <c:v>10.8791312240561</c:v>
                </c:pt>
                <c:pt idx="14928">
                  <c:v>10.8790655211297</c:v>
                </c:pt>
                <c:pt idx="14929">
                  <c:v>10.8789997695308</c:v>
                </c:pt>
                <c:pt idx="14930">
                  <c:v>10.8789339692817</c:v>
                </c:pt>
                <c:pt idx="14931">
                  <c:v>10.8788681204043</c:v>
                </c:pt>
                <c:pt idx="14932">
                  <c:v>10.8788022229208</c:v>
                </c:pt>
                <c:pt idx="14933">
                  <c:v>10.8787362768533</c:v>
                </c:pt>
                <c:pt idx="14934">
                  <c:v>10.8786702822239</c:v>
                </c:pt>
                <c:pt idx="14935">
                  <c:v>10.8786042390548</c:v>
                </c:pt>
                <c:pt idx="14936">
                  <c:v>10.878538147368</c:v>
                </c:pt>
                <c:pt idx="14937">
                  <c:v>10.8784720071855</c:v>
                </c:pt>
                <c:pt idx="14938">
                  <c:v>10.8784058185296</c:v>
                </c:pt>
                <c:pt idx="14939">
                  <c:v>10.8783395814223</c:v>
                </c:pt>
                <c:pt idx="14940">
                  <c:v>10.8782732958857</c:v>
                </c:pt>
                <c:pt idx="14941">
                  <c:v>10.8782069619418</c:v>
                </c:pt>
                <c:pt idx="14942">
                  <c:v>10.8781405796127</c:v>
                </c:pt>
                <c:pt idx="14943">
                  <c:v>10.8780741489205</c:v>
                </c:pt>
                <c:pt idx="14944">
                  <c:v>10.8780076698874</c:v>
                </c:pt>
                <c:pt idx="14945">
                  <c:v>10.8779411425352</c:v>
                </c:pt>
                <c:pt idx="14946">
                  <c:v>10.8778745668862</c:v>
                </c:pt>
                <c:pt idx="14947">
                  <c:v>10.8778079429623</c:v>
                </c:pt>
                <c:pt idx="14948">
                  <c:v>10.8777412707856</c:v>
                </c:pt>
                <c:pt idx="14949">
                  <c:v>10.8776745503782</c:v>
                </c:pt>
                <c:pt idx="14950">
                  <c:v>10.8776077817621</c:v>
                </c:pt>
                <c:pt idx="14951">
                  <c:v>10.8775409649593</c:v>
                </c:pt>
                <c:pt idx="14952">
                  <c:v>10.877474099992</c:v>
                </c:pt>
                <c:pt idx="14953">
                  <c:v>10.877407186882</c:v>
                </c:pt>
                <c:pt idx="14954">
                  <c:v>10.8773402256515</c:v>
                </c:pt>
                <c:pt idx="14955">
                  <c:v>10.8772732163226</c:v>
                </c:pt>
                <c:pt idx="14956">
                  <c:v>10.8772061589171</c:v>
                </c:pt>
                <c:pt idx="14957">
                  <c:v>10.8771390534572</c:v>
                </c:pt>
                <c:pt idx="14958">
                  <c:v>10.8770718999648</c:v>
                </c:pt>
                <c:pt idx="14959">
                  <c:v>10.8770046984619</c:v>
                </c:pt>
                <c:pt idx="14960">
                  <c:v>10.8769374489707</c:v>
                </c:pt>
                <c:pt idx="14961">
                  <c:v>10.876870151513</c:v>
                </c:pt>
                <c:pt idx="14962">
                  <c:v>10.876802806111</c:v>
                </c:pt>
                <c:pt idx="14963">
                  <c:v>10.8767354127865</c:v>
                </c:pt>
                <c:pt idx="14964">
                  <c:v>10.8766679715615</c:v>
                </c:pt>
                <c:pt idx="14965">
                  <c:v>10.8766004824582</c:v>
                </c:pt>
                <c:pt idx="14966">
                  <c:v>10.8765329454984</c:v>
                </c:pt>
                <c:pt idx="14967">
                  <c:v>10.8764653607042</c:v>
                </c:pt>
                <c:pt idx="14968">
                  <c:v>10.8763977280974</c:v>
                </c:pt>
                <c:pt idx="14969">
                  <c:v>10.8763300477002</c:v>
                </c:pt>
                <c:pt idx="14970">
                  <c:v>10.8762623195344</c:v>
                </c:pt>
                <c:pt idx="14971">
                  <c:v>10.8761945436221</c:v>
                </c:pt>
                <c:pt idx="14972">
                  <c:v>10.8761267199852</c:v>
                </c:pt>
                <c:pt idx="14973">
                  <c:v>10.8760588486457</c:v>
                </c:pt>
                <c:pt idx="14974">
                  <c:v>10.8759909296255</c:v>
                </c:pt>
                <c:pt idx="14975">
                  <c:v>10.8759229629465</c:v>
                </c:pt>
                <c:pt idx="14976">
                  <c:v>10.8758549486308</c:v>
                </c:pt>
                <c:pt idx="14977">
                  <c:v>10.8757868867003</c:v>
                </c:pt>
                <c:pt idx="14978">
                  <c:v>10.8757187771769</c:v>
                </c:pt>
                <c:pt idx="14979">
                  <c:v>10.8756506200826</c:v>
                </c:pt>
                <c:pt idx="14980">
                  <c:v>10.8755824154392</c:v>
                </c:pt>
                <c:pt idx="14981">
                  <c:v>10.8755141632688</c:v>
                </c:pt>
                <c:pt idx="14982">
                  <c:v>10.8754458635933</c:v>
                </c:pt>
                <c:pt idx="14983">
                  <c:v>10.8753775164345</c:v>
                </c:pt>
                <c:pt idx="14984">
                  <c:v>10.8753091218145</c:v>
                </c:pt>
                <c:pt idx="14985">
                  <c:v>10.875240679755</c:v>
                </c:pt>
                <c:pt idx="14986">
                  <c:v>10.8751721902781</c:v>
                </c:pt>
                <c:pt idx="14987">
                  <c:v>10.8751036534057</c:v>
                </c:pt>
                <c:pt idx="14988">
                  <c:v>10.8750350691595</c:v>
                </c:pt>
                <c:pt idx="14989">
                  <c:v>10.8749664375617</c:v>
                </c:pt>
                <c:pt idx="14990">
                  <c:v>10.874897758634</c:v>
                </c:pt>
                <c:pt idx="14991">
                  <c:v>10.8748290323983</c:v>
                </c:pt>
                <c:pt idx="14992">
                  <c:v>10.8747602588766</c:v>
                </c:pt>
                <c:pt idx="14993">
                  <c:v>10.8746914380908</c:v>
                </c:pt>
                <c:pt idx="14994">
                  <c:v>10.8746225700626</c:v>
                </c:pt>
                <c:pt idx="14995">
                  <c:v>10.874553654814</c:v>
                </c:pt>
                <c:pt idx="14996">
                  <c:v>10.87448469236691</c:v>
                </c:pt>
                <c:pt idx="14997">
                  <c:v>10.8744156827431</c:v>
                </c:pt>
                <c:pt idx="14998">
                  <c:v>10.8743466259646</c:v>
                </c:pt>
                <c:pt idx="14999">
                  <c:v>10.8742775220531</c:v>
                </c:pt>
                <c:pt idx="15000">
                  <c:v>10.8742083710306</c:v>
                </c:pt>
                <c:pt idx="15001">
                  <c:v>10.8741391729188</c:v>
                </c:pt>
                <c:pt idx="15002">
                  <c:v>10.8740699277397</c:v>
                </c:pt>
                <c:pt idx="15003">
                  <c:v>10.8740006355151</c:v>
                </c:pt>
                <c:pt idx="15004">
                  <c:v>10.8739312962669</c:v>
                </c:pt>
                <c:pt idx="15005">
                  <c:v>10.8738619100168</c:v>
                </c:pt>
                <c:pt idx="15006">
                  <c:v>10.8737924767868</c:v>
                </c:pt>
                <c:pt idx="15007">
                  <c:v>10.8737229965986</c:v>
                </c:pt>
                <c:pt idx="15008">
                  <c:v>10.8736534694742</c:v>
                </c:pt>
                <c:pt idx="15009">
                  <c:v>10.8735838954352</c:v>
                </c:pt>
                <c:pt idx="15010">
                  <c:v>10.8735142745036</c:v>
                </c:pt>
                <c:pt idx="15011">
                  <c:v>10.8734446067012</c:v>
                </c:pt>
                <c:pt idx="15012">
                  <c:v>10.8733748920498</c:v>
                </c:pt>
                <c:pt idx="15013">
                  <c:v>10.8733051305712</c:v>
                </c:pt>
                <c:pt idx="15014">
                  <c:v>10.8732353222871</c:v>
                </c:pt>
                <c:pt idx="15015">
                  <c:v>10.8731654672196</c:v>
                </c:pt>
                <c:pt idx="15016">
                  <c:v>10.8730955653902</c:v>
                </c:pt>
                <c:pt idx="15017">
                  <c:v>10.8730256168208</c:v>
                </c:pt>
                <c:pt idx="15018">
                  <c:v>10.8729556215333</c:v>
                </c:pt>
                <c:pt idx="15019">
                  <c:v>10.8728855795493</c:v>
                </c:pt>
                <c:pt idx="15020">
                  <c:v>10.8728154908908</c:v>
                </c:pt>
                <c:pt idx="15021">
                  <c:v>10.8727453555794</c:v>
                </c:pt>
                <c:pt idx="15022">
                  <c:v>10.872675173637</c:v>
                </c:pt>
                <c:pt idx="15023">
                  <c:v>10.8726049450853</c:v>
                </c:pt>
                <c:pt idx="15024">
                  <c:v>10.8725346699461</c:v>
                </c:pt>
                <c:pt idx="15025">
                  <c:v>10.8724643482412</c:v>
                </c:pt>
                <c:pt idx="15026">
                  <c:v>10.8723939799923</c:v>
                </c:pt>
                <c:pt idx="15027">
                  <c:v>10.8723235652212</c:v>
                </c:pt>
                <c:pt idx="15028">
                  <c:v>10.8722531039497</c:v>
                </c:pt>
                <c:pt idx="15029">
                  <c:v>10.8721825961995</c:v>
                </c:pt>
                <c:pt idx="15030">
                  <c:v>10.8721120419923</c:v>
                </c:pt>
                <c:pt idx="15031">
                  <c:v>10.87204144135</c:v>
                </c:pt>
                <c:pt idx="15032">
                  <c:v>10.8719707942942</c:v>
                </c:pt>
                <c:pt idx="15033">
                  <c:v>10.8719001008467</c:v>
                </c:pt>
                <c:pt idx="15034">
                  <c:v>10.8718293610292</c:v>
                </c:pt>
                <c:pt idx="15035">
                  <c:v>10.8717585748634</c:v>
                </c:pt>
                <c:pt idx="15036">
                  <c:v>10.8716877423712</c:v>
                </c:pt>
                <c:pt idx="15037">
                  <c:v>10.8716168635741</c:v>
                </c:pt>
                <c:pt idx="15038">
                  <c:v>10.871545938494</c:v>
                </c:pt>
                <c:pt idx="15039">
                  <c:v>10.8714749671525</c:v>
                </c:pt>
                <c:pt idx="15040">
                  <c:v>10.8714039495714</c:v>
                </c:pt>
                <c:pt idx="15041">
                  <c:v>10.8713328857723</c:v>
                </c:pt>
                <c:pt idx="15042">
                  <c:v>10.871261775777</c:v>
                </c:pt>
                <c:pt idx="15043">
                  <c:v>10.8711906196071</c:v>
                </c:pt>
                <c:pt idx="15044">
                  <c:v>10.8711194172845</c:v>
                </c:pt>
                <c:pt idx="15045">
                  <c:v>10.8710481688307</c:v>
                </c:pt>
                <c:pt idx="15046">
                  <c:v>10.8709768742674</c:v>
                </c:pt>
                <c:pt idx="15047">
                  <c:v>10.8709055336164</c:v>
                </c:pt>
                <c:pt idx="15048">
                  <c:v>10.8708341468993</c:v>
                </c:pt>
                <c:pt idx="15049">
                  <c:v>10.8707627141378</c:v>
                </c:pt>
                <c:pt idx="15050">
                  <c:v>10.8706912353536</c:v>
                </c:pt>
                <c:pt idx="15051">
                  <c:v>10.8706197105683</c:v>
                </c:pt>
                <c:pt idx="15052">
                  <c:v>10.8705481398037</c:v>
                </c:pt>
                <c:pt idx="15053">
                  <c:v>10.8704765230813</c:v>
                </c:pt>
                <c:pt idx="15054">
                  <c:v>10.8704048604228</c:v>
                </c:pt>
                <c:pt idx="15055">
                  <c:v>10.87033315185</c:v>
                </c:pt>
                <c:pt idx="15056">
                  <c:v>10.8702613973844</c:v>
                </c:pt>
                <c:pt idx="15057">
                  <c:v>10.8701895970477</c:v>
                </c:pt>
                <c:pt idx="15058">
                  <c:v>10.8701177508615</c:v>
                </c:pt>
                <c:pt idx="15059">
                  <c:v>10.8700458588476</c:v>
                </c:pt>
                <c:pt idx="15060">
                  <c:v>10.8699739210274</c:v>
                </c:pt>
                <c:pt idx="15061">
                  <c:v>10.8699019374227</c:v>
                </c:pt>
                <c:pt idx="15062">
                  <c:v>10.8698299080551</c:v>
                </c:pt>
                <c:pt idx="15063">
                  <c:v>10.86975783294621</c:v>
                </c:pt>
                <c:pt idx="15064">
                  <c:v>10.8696857121177</c:v>
                </c:pt>
                <c:pt idx="15065">
                  <c:v>10.8696135455911</c:v>
                </c:pt>
                <c:pt idx="15066">
                  <c:v>10.8695413333881</c:v>
                </c:pt>
                <c:pt idx="15067">
                  <c:v>10.8694690755302</c:v>
                </c:pt>
                <c:pt idx="15068">
                  <c:v>10.8693967720392</c:v>
                </c:pt>
                <c:pt idx="15069">
                  <c:v>10.8693244229365</c:v>
                </c:pt>
                <c:pt idx="15070">
                  <c:v>10.8692520282438</c:v>
                </c:pt>
                <c:pt idx="15071">
                  <c:v>10.8691795879828</c:v>
                </c:pt>
                <c:pt idx="15072">
                  <c:v>10.8691071021749</c:v>
                </c:pt>
                <c:pt idx="15073">
                  <c:v>10.8690345708418</c:v>
                </c:pt>
                <c:pt idx="15074">
                  <c:v>10.868961994005</c:v>
                </c:pt>
                <c:pt idx="15075">
                  <c:v>10.8688893716862</c:v>
                </c:pt>
                <c:pt idx="15076">
                  <c:v>10.8688167039069</c:v>
                </c:pt>
                <c:pt idx="15077">
                  <c:v>10.8687439906887</c:v>
                </c:pt>
                <c:pt idx="15078">
                  <c:v>10.8686712320532</c:v>
                </c:pt>
                <c:pt idx="15079">
                  <c:v>10.8685984280219</c:v>
                </c:pt>
                <c:pt idx="15080">
                  <c:v>10.8685255786164</c:v>
                </c:pt>
                <c:pt idx="15081">
                  <c:v>10.8684526838582</c:v>
                </c:pt>
                <c:pt idx="15082">
                  <c:v>10.8683797437689</c:v>
                </c:pt>
                <c:pt idx="15083">
                  <c:v>10.8683067583701</c:v>
                </c:pt>
                <c:pt idx="15084">
                  <c:v>10.8682337276834</c:v>
                </c:pt>
                <c:pt idx="15085">
                  <c:v>10.8681606517301</c:v>
                </c:pt>
                <c:pt idx="15086">
                  <c:v>10.868087530532</c:v>
                </c:pt>
                <c:pt idx="15087">
                  <c:v>10.8680143641105</c:v>
                </c:pt>
                <c:pt idx="15088">
                  <c:v>10.8679411524871</c:v>
                </c:pt>
                <c:pt idx="15089">
                  <c:v>10.8678678956834</c:v>
                </c:pt>
                <c:pt idx="15090">
                  <c:v>10.867794593721</c:v>
                </c:pt>
                <c:pt idx="15091">
                  <c:v>10.8677212466213</c:v>
                </c:pt>
                <c:pt idx="15092">
                  <c:v>10.8676478544058</c:v>
                </c:pt>
                <c:pt idx="15093">
                  <c:v>10.8675744170961</c:v>
                </c:pt>
                <c:pt idx="15094">
                  <c:v>10.8675009347137</c:v>
                </c:pt>
                <c:pt idx="15095">
                  <c:v>10.8674274072801</c:v>
                </c:pt>
                <c:pt idx="15096">
                  <c:v>10.8673538348167</c:v>
                </c:pt>
                <c:pt idx="15097">
                  <c:v>10.86728021734521</c:v>
                </c:pt>
                <c:pt idx="15098">
                  <c:v>10.8672065548869</c:v>
                </c:pt>
                <c:pt idx="15099">
                  <c:v>10.8671328474634</c:v>
                </c:pt>
                <c:pt idx="15100">
                  <c:v>10.8670590950962</c:v>
                </c:pt>
                <c:pt idx="15101">
                  <c:v>10.8669852978067</c:v>
                </c:pt>
                <c:pt idx="15102">
                  <c:v>10.8669114556165</c:v>
                </c:pt>
                <c:pt idx="15103">
                  <c:v>10.86683756854691</c:v>
                </c:pt>
                <c:pt idx="15104">
                  <c:v>10.8667636366195</c:v>
                </c:pt>
                <c:pt idx="15105">
                  <c:v>10.8666896598558</c:v>
                </c:pt>
                <c:pt idx="15106">
                  <c:v>10.8666156382771</c:v>
                </c:pt>
                <c:pt idx="15107">
                  <c:v>10.8665415719051</c:v>
                </c:pt>
                <c:pt idx="15108">
                  <c:v>10.866467460761</c:v>
                </c:pt>
                <c:pt idx="15109">
                  <c:v>10.8663933048665</c:v>
                </c:pt>
                <c:pt idx="15110">
                  <c:v>10.8663191042429</c:v>
                </c:pt>
                <c:pt idx="15111">
                  <c:v>10.8662448589116</c:v>
                </c:pt>
                <c:pt idx="15112">
                  <c:v>10.8661705688942</c:v>
                </c:pt>
                <c:pt idx="15113">
                  <c:v>10.8660962342121</c:v>
                </c:pt>
                <c:pt idx="15114">
                  <c:v>10.8660218548866</c:v>
                </c:pt>
                <c:pt idx="15115">
                  <c:v>10.8659474309392</c:v>
                </c:pt>
                <c:pt idx="15116">
                  <c:v>10.8658729623915</c:v>
                </c:pt>
                <c:pt idx="15117">
                  <c:v>10.8657984492646</c:v>
                </c:pt>
                <c:pt idx="15118">
                  <c:v>10.8657238915802</c:v>
                </c:pt>
                <c:pt idx="15119">
                  <c:v>10.86564928935961</c:v>
                </c:pt>
                <c:pt idx="15120">
                  <c:v>10.8655746426242</c:v>
                </c:pt>
                <c:pt idx="15121">
                  <c:v>10.8654999513955</c:v>
                </c:pt>
                <c:pt idx="15122">
                  <c:v>10.8654252156948</c:v>
                </c:pt>
                <c:pt idx="15123">
                  <c:v>10.8653504355435</c:v>
                </c:pt>
                <c:pt idx="15124">
                  <c:v>10.8652756109631</c:v>
                </c:pt>
                <c:pt idx="15125">
                  <c:v>10.8652007419749</c:v>
                </c:pt>
                <c:pt idx="15126">
                  <c:v>10.8651258286003</c:v>
                </c:pt>
                <c:pt idx="15127">
                  <c:v>10.8650508708608</c:v>
                </c:pt>
                <c:pt idx="15128">
                  <c:v>10.8649758687776</c:v>
                </c:pt>
                <c:pt idx="15129">
                  <c:v>10.8649008223722</c:v>
                </c:pt>
                <c:pt idx="15130">
                  <c:v>10.8648257316659</c:v>
                </c:pt>
                <c:pt idx="15131">
                  <c:v>10.8647505966801</c:v>
                </c:pt>
                <c:pt idx="15132">
                  <c:v>10.8646754174362</c:v>
                </c:pt>
                <c:pt idx="15133">
                  <c:v>10.8646001939556</c:v>
                </c:pt>
                <c:pt idx="15134">
                  <c:v>10.8645249262595</c:v>
                </c:pt>
                <c:pt idx="15135">
                  <c:v>10.8644496143695</c:v>
                </c:pt>
                <c:pt idx="15136">
                  <c:v>10.8643742583067</c:v>
                </c:pt>
                <c:pt idx="15137">
                  <c:v>10.8642988580926</c:v>
                </c:pt>
                <c:pt idx="15138">
                  <c:v>10.8642234137484</c:v>
                </c:pt>
                <c:pt idx="15139">
                  <c:v>10.8641479252957</c:v>
                </c:pt>
                <c:pt idx="15140">
                  <c:v>10.8640723927556</c:v>
                </c:pt>
                <c:pt idx="15141">
                  <c:v>10.8639968161495</c:v>
                </c:pt>
                <c:pt idx="15142">
                  <c:v>10.8639211954988</c:v>
                </c:pt>
                <c:pt idx="15143">
                  <c:v>10.8638455308247</c:v>
                </c:pt>
                <c:pt idx="15144">
                  <c:v>10.8637698221486</c:v>
                </c:pt>
                <c:pt idx="15145">
                  <c:v>10.8636940694918</c:v>
                </c:pt>
                <c:pt idx="15146">
                  <c:v>10.8636182728757</c:v>
                </c:pt>
                <c:pt idx="15147">
                  <c:v>10.8635424323215</c:v>
                </c:pt>
                <c:pt idx="15148">
                  <c:v>10.8634665478505</c:v>
                </c:pt>
                <c:pt idx="15149">
                  <c:v>10.863390619484</c:v>
                </c:pt>
                <c:pt idx="15150">
                  <c:v>10.8633146472434</c:v>
                </c:pt>
                <c:pt idx="15151">
                  <c:v>10.86323863115</c:v>
                </c:pt>
                <c:pt idx="15152">
                  <c:v>10.8631625712249</c:v>
                </c:pt>
                <c:pt idx="15153">
                  <c:v>10.8630864674896</c:v>
                </c:pt>
                <c:pt idx="15154">
                  <c:v>10.8630103199653</c:v>
                </c:pt>
                <c:pt idx="15155">
                  <c:v>10.8629341286732</c:v>
                </c:pt>
                <c:pt idx="15156">
                  <c:v>10.8628578936347</c:v>
                </c:pt>
                <c:pt idx="15157">
                  <c:v>10.862781614871</c:v>
                </c:pt>
                <c:pt idx="15158">
                  <c:v>10.8627052924035</c:v>
                </c:pt>
                <c:pt idx="15159">
                  <c:v>10.8626289262533</c:v>
                </c:pt>
                <c:pt idx="15160">
                  <c:v>10.8625525164417</c:v>
                </c:pt>
                <c:pt idx="15161">
                  <c:v>10.8624760629899</c:v>
                </c:pt>
                <c:pt idx="15162">
                  <c:v>10.8623995659194</c:v>
                </c:pt>
                <c:pt idx="15163">
                  <c:v>10.8623230252512</c:v>
                </c:pt>
                <c:pt idx="15164">
                  <c:v>10.8622464410066</c:v>
                </c:pt>
                <c:pt idx="15165">
                  <c:v>10.86216981320691</c:v>
                </c:pt>
                <c:pt idx="15166">
                  <c:v>10.8620931418733</c:v>
                </c:pt>
                <c:pt idx="15167">
                  <c:v>10.8620164270271</c:v>
                </c:pt>
                <c:pt idx="15168">
                  <c:v>10.8619396686894</c:v>
                </c:pt>
                <c:pt idx="15169">
                  <c:v>10.8618628668815</c:v>
                </c:pt>
                <c:pt idx="15170">
                  <c:v>10.8617860216247</c:v>
                </c:pt>
                <c:pt idx="15171">
                  <c:v>10.8617091329401</c:v>
                </c:pt>
                <c:pt idx="15172">
                  <c:v>10.8616322008489</c:v>
                </c:pt>
                <c:pt idx="15173">
                  <c:v>10.8615552253725</c:v>
                </c:pt>
                <c:pt idx="15174">
                  <c:v>10.8614782065319</c:v>
                </c:pt>
                <c:pt idx="15175">
                  <c:v>10.8614011443484</c:v>
                </c:pt>
                <c:pt idx="15176">
                  <c:v>10.8613240388431</c:v>
                </c:pt>
                <c:pt idx="15177">
                  <c:v>10.8612468900374</c:v>
                </c:pt>
                <c:pt idx="15178">
                  <c:v>10.8611696979523</c:v>
                </c:pt>
                <c:pt idx="15179">
                  <c:v>10.8610924626091</c:v>
                </c:pt>
                <c:pt idx="15180">
                  <c:v>10.861015184029</c:v>
                </c:pt>
                <c:pt idx="15181">
                  <c:v>10.860937862233</c:v>
                </c:pt>
                <c:pt idx="15182">
                  <c:v>10.8608604972425</c:v>
                </c:pt>
                <c:pt idx="15183">
                  <c:v>10.8607830890786</c:v>
                </c:pt>
                <c:pt idx="15184">
                  <c:v>10.8607056377624</c:v>
                </c:pt>
                <c:pt idx="15185">
                  <c:v>10.8606281433151</c:v>
                </c:pt>
                <c:pt idx="15186">
                  <c:v>10.8605506057579</c:v>
                </c:pt>
                <c:pt idx="15187">
                  <c:v>10.860473025112</c:v>
                </c:pt>
                <c:pt idx="15188">
                  <c:v>10.8603954013984</c:v>
                </c:pt>
                <c:pt idx="15189">
                  <c:v>10.8603177346384</c:v>
                </c:pt>
                <c:pt idx="15190">
                  <c:v>10.8602400248531</c:v>
                </c:pt>
                <c:pt idx="15191">
                  <c:v>10.8601622720636</c:v>
                </c:pt>
                <c:pt idx="15192">
                  <c:v>10.8600844762911</c:v>
                </c:pt>
                <c:pt idx="15193">
                  <c:v>10.8600066375567</c:v>
                </c:pt>
                <c:pt idx="15194">
                  <c:v>10.8599287558815</c:v>
                </c:pt>
                <c:pt idx="15195">
                  <c:v>10.8598508312867</c:v>
                </c:pt>
                <c:pt idx="15196">
                  <c:v>10.8597728637935</c:v>
                </c:pt>
                <c:pt idx="15197">
                  <c:v>10.8596948534228</c:v>
                </c:pt>
                <c:pt idx="15198">
                  <c:v>10.8596168001958</c:v>
                </c:pt>
                <c:pt idx="15199">
                  <c:v>10.8595387041337</c:v>
                </c:pt>
                <c:pt idx="15200">
                  <c:v>10.8594605652576</c:v>
                </c:pt>
                <c:pt idx="15201">
                  <c:v>10.8593823835885</c:v>
                </c:pt>
                <c:pt idx="15202">
                  <c:v>10.8593041591476</c:v>
                </c:pt>
                <c:pt idx="15203">
                  <c:v>10.859225891956</c:v>
                </c:pt>
                <c:pt idx="15204">
                  <c:v>10.8591475820347</c:v>
                </c:pt>
                <c:pt idx="15205">
                  <c:v>10.8590692294048</c:v>
                </c:pt>
                <c:pt idx="15206">
                  <c:v>10.8589908340875</c:v>
                </c:pt>
                <c:pt idx="15207">
                  <c:v>10.8589123961038</c:v>
                </c:pt>
                <c:pt idx="15208">
                  <c:v>10.8588339154747</c:v>
                </c:pt>
                <c:pt idx="15209">
                  <c:v>10.8587553922215</c:v>
                </c:pt>
                <c:pt idx="15210">
                  <c:v>10.8586768263651</c:v>
                </c:pt>
                <c:pt idx="15211">
                  <c:v>10.8585982179266</c:v>
                </c:pt>
                <c:pt idx="15212">
                  <c:v>10.858519566927</c:v>
                </c:pt>
                <c:pt idx="15213">
                  <c:v>10.8584408733875</c:v>
                </c:pt>
                <c:pt idx="15214">
                  <c:v>10.8583621373291</c:v>
                </c:pt>
                <c:pt idx="15215">
                  <c:v>10.8582833587728</c:v>
                </c:pt>
                <c:pt idx="15216">
                  <c:v>10.8582045377397</c:v>
                </c:pt>
                <c:pt idx="15217">
                  <c:v>10.8581256742509</c:v>
                </c:pt>
                <c:pt idx="15218">
                  <c:v>10.8580467683273</c:v>
                </c:pt>
                <c:pt idx="15219">
                  <c:v>10.85796781999</c:v>
                </c:pt>
                <c:pt idx="15220">
                  <c:v>10.85788882926</c:v>
                </c:pt>
                <c:pt idx="15221">
                  <c:v>10.8578097961584</c:v>
                </c:pt>
                <c:pt idx="15222">
                  <c:v>10.8577307207063</c:v>
                </c:pt>
                <c:pt idx="15223">
                  <c:v>10.8576516029245</c:v>
                </c:pt>
                <c:pt idx="15224">
                  <c:v>10.8575724428342</c:v>
                </c:pt>
                <c:pt idx="15225">
                  <c:v>10.8574932404563</c:v>
                </c:pt>
                <c:pt idx="15226">
                  <c:v>10.8574139958118</c:v>
                </c:pt>
                <c:pt idx="15227">
                  <c:v>10.8573347089219</c:v>
                </c:pt>
                <c:pt idx="15228">
                  <c:v>10.8572553798074</c:v>
                </c:pt>
                <c:pt idx="15229">
                  <c:v>10.8571760084894</c:v>
                </c:pt>
                <c:pt idx="15230">
                  <c:v>10.8570965949888</c:v>
                </c:pt>
                <c:pt idx="15231">
                  <c:v>10.8570171393267</c:v>
                </c:pt>
                <c:pt idx="15232">
                  <c:v>10.856937641524</c:v>
                </c:pt>
                <c:pt idx="15233">
                  <c:v>10.8568581016018</c:v>
                </c:pt>
                <c:pt idx="15234">
                  <c:v>10.8567785195809</c:v>
                </c:pt>
                <c:pt idx="15235">
                  <c:v>10.8566988954825</c:v>
                </c:pt>
                <c:pt idx="15236">
                  <c:v>10.85661922932731</c:v>
                </c:pt>
                <c:pt idx="15237">
                  <c:v>10.8565395211365</c:v>
                </c:pt>
                <c:pt idx="15238">
                  <c:v>10.856459770931</c:v>
                </c:pt>
                <c:pt idx="15239">
                  <c:v>10.8563799787318</c:v>
                </c:pt>
                <c:pt idx="15240">
                  <c:v>10.8563001445597</c:v>
                </c:pt>
                <c:pt idx="15241">
                  <c:v>10.8562202684358</c:v>
                </c:pt>
                <c:pt idx="15242">
                  <c:v>10.856140350381</c:v>
                </c:pt>
                <c:pt idx="15243">
                  <c:v>10.8560603904162</c:v>
                </c:pt>
                <c:pt idx="15244">
                  <c:v>10.8559803885624</c:v>
                </c:pt>
                <c:pt idx="15245">
                  <c:v>10.8559003448406</c:v>
                </c:pt>
                <c:pt idx="15246">
                  <c:v>10.8558202592716</c:v>
                </c:pt>
                <c:pt idx="15247">
                  <c:v>10.8557401318764</c:v>
                </c:pt>
                <c:pt idx="15248">
                  <c:v>10.8556599626759</c:v>
                </c:pt>
                <c:pt idx="15249">
                  <c:v>10.855579751691</c:v>
                </c:pt>
                <c:pt idx="15250">
                  <c:v>10.8554994989428</c:v>
                </c:pt>
                <c:pt idx="15251">
                  <c:v>10.8554192044519</c:v>
                </c:pt>
                <c:pt idx="15252">
                  <c:v>10.8553388682395</c:v>
                </c:pt>
                <c:pt idx="15253">
                  <c:v>10.8552584903264</c:v>
                </c:pt>
                <c:pt idx="15254">
                  <c:v>10.8551780707334</c:v>
                </c:pt>
                <c:pt idx="15255">
                  <c:v>10.8550976094815</c:v>
                </c:pt>
                <c:pt idx="15256">
                  <c:v>10.8550171065917</c:v>
                </c:pt>
                <c:pt idx="15257">
                  <c:v>10.8549365620847</c:v>
                </c:pt>
                <c:pt idx="15258">
                  <c:v>10.8548559759815</c:v>
                </c:pt>
                <c:pt idx="15259">
                  <c:v>10.8547753483029</c:v>
                </c:pt>
                <c:pt idx="15260">
                  <c:v>10.8546946790699</c:v>
                </c:pt>
                <c:pt idx="15261">
                  <c:v>10.8546139683032</c:v>
                </c:pt>
                <c:pt idx="15262">
                  <c:v>10.8545332160239</c:v>
                </c:pt>
                <c:pt idx="15263">
                  <c:v>10.8544524222527</c:v>
                </c:pt>
                <c:pt idx="15264">
                  <c:v>10.8543715870105</c:v>
                </c:pt>
                <c:pt idx="15265">
                  <c:v>10.8542907103182</c:v>
                </c:pt>
                <c:pt idx="15266">
                  <c:v>10.8542097921966</c:v>
                </c:pt>
                <c:pt idx="15267">
                  <c:v>10.8541288326666</c:v>
                </c:pt>
                <c:pt idx="15268">
                  <c:v>10.854047831749</c:v>
                </c:pt>
                <c:pt idx="15269">
                  <c:v>10.8539667894647</c:v>
                </c:pt>
                <c:pt idx="15270">
                  <c:v>10.8538857058346</c:v>
                </c:pt>
                <c:pt idx="15271">
                  <c:v>10.8538045808794</c:v>
                </c:pt>
                <c:pt idx="15272">
                  <c:v>10.85372341462</c:v>
                </c:pt>
                <c:pt idx="15273">
                  <c:v>10.85364220707721</c:v>
                </c:pt>
                <c:pt idx="15274">
                  <c:v>10.8535609582719</c:v>
                </c:pt>
                <c:pt idx="15275">
                  <c:v>10.8534796682249</c:v>
                </c:pt>
                <c:pt idx="15276">
                  <c:v>10.8533983369569</c:v>
                </c:pt>
                <c:pt idx="15277">
                  <c:v>10.8533169644889</c:v>
                </c:pt>
                <c:pt idx="15278">
                  <c:v>10.8532355508415</c:v>
                </c:pt>
                <c:pt idx="15279">
                  <c:v>10.8531540960357</c:v>
                </c:pt>
                <c:pt idx="15280">
                  <c:v>10.8530726000923</c:v>
                </c:pt>
                <c:pt idx="15281">
                  <c:v>10.852991063032</c:v>
                </c:pt>
                <c:pt idx="15282">
                  <c:v>10.8529094848755</c:v>
                </c:pt>
                <c:pt idx="15283">
                  <c:v>10.8528278656439</c:v>
                </c:pt>
                <c:pt idx="15284">
                  <c:v>10.8527462053577</c:v>
                </c:pt>
                <c:pt idx="15285">
                  <c:v>10.8526645040378</c:v>
                </c:pt>
                <c:pt idx="15286">
                  <c:v>10.852582761705</c:v>
                </c:pt>
                <c:pt idx="15287">
                  <c:v>10.85250097838</c:v>
                </c:pt>
                <c:pt idx="15288">
                  <c:v>10.8524191540837</c:v>
                </c:pt>
                <c:pt idx="15289">
                  <c:v>10.8523372888367</c:v>
                </c:pt>
                <c:pt idx="15290">
                  <c:v>10.8522553826599</c:v>
                </c:pt>
                <c:pt idx="15291">
                  <c:v>10.852173435574</c:v>
                </c:pt>
                <c:pt idx="15292">
                  <c:v>10.8520914475998</c:v>
                </c:pt>
                <c:pt idx="15293">
                  <c:v>10.852009418758</c:v>
                </c:pt>
                <c:pt idx="15294">
                  <c:v>10.8519273490694</c:v>
                </c:pt>
                <c:pt idx="15295">
                  <c:v>10.8518452385548</c:v>
                </c:pt>
                <c:pt idx="15296">
                  <c:v>10.8517630872348</c:v>
                </c:pt>
                <c:pt idx="15297">
                  <c:v>10.8516808951302</c:v>
                </c:pt>
                <c:pt idx="15298">
                  <c:v>10.8515986622617</c:v>
                </c:pt>
                <c:pt idx="15299">
                  <c:v>10.8515163886501</c:v>
                </c:pt>
                <c:pt idx="15300">
                  <c:v>10.8514340743161</c:v>
                </c:pt>
                <c:pt idx="15301">
                  <c:v>10.8513517192804</c:v>
                </c:pt>
                <c:pt idx="15302">
                  <c:v>10.8512693235638</c:v>
                </c:pt>
                <c:pt idx="15303">
                  <c:v>10.8511868871869</c:v>
                </c:pt>
                <c:pt idx="15304">
                  <c:v>10.8511044101705</c:v>
                </c:pt>
                <c:pt idx="15305">
                  <c:v>10.8510218925352</c:v>
                </c:pt>
                <c:pt idx="15306">
                  <c:v>10.8509393343018</c:v>
                </c:pt>
                <c:pt idx="15307">
                  <c:v>10.850856735491</c:v>
                </c:pt>
                <c:pt idx="15308">
                  <c:v>10.8507740961235</c:v>
                </c:pt>
                <c:pt idx="15309">
                  <c:v>10.8506914162199</c:v>
                </c:pt>
                <c:pt idx="15310">
                  <c:v>10.850608695801</c:v>
                </c:pt>
                <c:pt idx="15311">
                  <c:v>10.8505259348875</c:v>
                </c:pt>
                <c:pt idx="15312">
                  <c:v>10.8504431334999</c:v>
                </c:pt>
                <c:pt idx="15313">
                  <c:v>10.850360291659</c:v>
                </c:pt>
                <c:pt idx="15314">
                  <c:v>10.8502774093856</c:v>
                </c:pt>
                <c:pt idx="15315">
                  <c:v>10.8501944867001</c:v>
                </c:pt>
                <c:pt idx="15316">
                  <c:v>10.8501115236233</c:v>
                </c:pt>
                <c:pt idx="15317">
                  <c:v>10.850028520176</c:v>
                </c:pt>
                <c:pt idx="15318">
                  <c:v>10.8499454763786</c:v>
                </c:pt>
                <c:pt idx="15319">
                  <c:v>10.8498623922519</c:v>
                </c:pt>
                <c:pt idx="15320">
                  <c:v>10.8497792678165</c:v>
                </c:pt>
                <c:pt idx="15321">
                  <c:v>10.8496961030931</c:v>
                </c:pt>
                <c:pt idx="15322">
                  <c:v>10.8496128981023</c:v>
                </c:pt>
                <c:pt idx="15323">
                  <c:v>10.8495296528648</c:v>
                </c:pt>
                <c:pt idx="15324">
                  <c:v>10.8494463674011</c:v>
                </c:pt>
                <c:pt idx="15325">
                  <c:v>10.849363041732</c:v>
                </c:pt>
                <c:pt idx="15326">
                  <c:v>10.849279675878</c:v>
                </c:pt>
                <c:pt idx="15327">
                  <c:v>10.8491962698598</c:v>
                </c:pt>
                <c:pt idx="15328">
                  <c:v>10.8491128236979</c:v>
                </c:pt>
                <c:pt idx="15329">
                  <c:v>10.8490293374131</c:v>
                </c:pt>
                <c:pt idx="15330">
                  <c:v>10.8489458110258</c:v>
                </c:pt>
                <c:pt idx="15331">
                  <c:v>10.8488622445568</c:v>
                </c:pt>
                <c:pt idx="15332">
                  <c:v>10.8487786380266</c:v>
                </c:pt>
                <c:pt idx="15333">
                  <c:v>10.8486949914558</c:v>
                </c:pt>
                <c:pt idx="15334">
                  <c:v>10.8486113048651</c:v>
                </c:pt>
                <c:pt idx="15335">
                  <c:v>10.8485275782749</c:v>
                </c:pt>
                <c:pt idx="15336">
                  <c:v>10.848443811706</c:v>
                </c:pt>
                <c:pt idx="15337">
                  <c:v>10.8483600051788</c:v>
                </c:pt>
                <c:pt idx="15338">
                  <c:v>10.848276158714</c:v>
                </c:pt>
                <c:pt idx="15339">
                  <c:v>10.8481922723321</c:v>
                </c:pt>
                <c:pt idx="15340">
                  <c:v>10.8481083460538</c:v>
                </c:pt>
                <c:pt idx="15341">
                  <c:v>10.8480243798995</c:v>
                </c:pt>
                <c:pt idx="15342">
                  <c:v>10.8479403738898</c:v>
                </c:pt>
                <c:pt idx="15343">
                  <c:v>10.8478563280454</c:v>
                </c:pt>
                <c:pt idx="15344">
                  <c:v>10.8477722423868</c:v>
                </c:pt>
                <c:pt idx="15345">
                  <c:v>10.8476881169344</c:v>
                </c:pt>
                <c:pt idx="15346">
                  <c:v>10.8476039517089</c:v>
                </c:pt>
                <c:pt idx="15347">
                  <c:v>10.8475197467309</c:v>
                </c:pt>
                <c:pt idx="15348">
                  <c:v>10.8474355020208</c:v>
                </c:pt>
                <c:pt idx="15349">
                  <c:v>10.8473512175992</c:v>
                </c:pt>
                <c:pt idx="15350">
                  <c:v>10.8472668934866</c:v>
                </c:pt>
                <c:pt idx="15351">
                  <c:v>10.8471825297035</c:v>
                </c:pt>
                <c:pt idx="15352">
                  <c:v>10.8470981262706</c:v>
                </c:pt>
                <c:pt idx="15353">
                  <c:v>10.8470136832083</c:v>
                </c:pt>
                <c:pt idx="15354">
                  <c:v>10.846929200537</c:v>
                </c:pt>
                <c:pt idx="15355">
                  <c:v>10.8468446782775</c:v>
                </c:pt>
                <c:pt idx="15356">
                  <c:v>10.84676011645</c:v>
                </c:pt>
                <c:pt idx="15357">
                  <c:v>10.8466755150753</c:v>
                </c:pt>
                <c:pt idx="15358">
                  <c:v>10.8465908741737</c:v>
                </c:pt>
                <c:pt idx="15359">
                  <c:v>10.8465061937657</c:v>
                </c:pt>
                <c:pt idx="15360">
                  <c:v>10.8464214738719</c:v>
                </c:pt>
                <c:pt idx="15361">
                  <c:v>10.8463367145128</c:v>
                </c:pt>
                <c:pt idx="15362">
                  <c:v>10.8462519157088</c:v>
                </c:pt>
                <c:pt idx="15363">
                  <c:v>10.8461670774804</c:v>
                </c:pt>
                <c:pt idx="15364">
                  <c:v>10.8460821998481</c:v>
                </c:pt>
                <c:pt idx="15365">
                  <c:v>10.8459972828324</c:v>
                </c:pt>
                <c:pt idx="15366">
                  <c:v>10.8459123264537</c:v>
                </c:pt>
                <c:pt idx="15367">
                  <c:v>10.8458273307326</c:v>
                </c:pt>
                <c:pt idx="15368">
                  <c:v>10.8457422956894</c:v>
                </c:pt>
                <c:pt idx="15369">
                  <c:v>10.8456572213447</c:v>
                </c:pt>
                <c:pt idx="15370">
                  <c:v>10.8455721077189</c:v>
                </c:pt>
                <c:pt idx="15371">
                  <c:v>10.8454869548324</c:v>
                </c:pt>
                <c:pt idx="15372">
                  <c:v>10.8454017627058</c:v>
                </c:pt>
                <c:pt idx="15373">
                  <c:v>10.8453165313593</c:v>
                </c:pt>
                <c:pt idx="15374">
                  <c:v>10.8452312608136</c:v>
                </c:pt>
                <c:pt idx="15375">
                  <c:v>10.845145951089</c:v>
                </c:pt>
                <c:pt idx="15376">
                  <c:v>10.8450606022059</c:v>
                </c:pt>
                <c:pt idx="15377">
                  <c:v>10.8449752141849</c:v>
                </c:pt>
                <c:pt idx="15378">
                  <c:v>10.8448897870462</c:v>
                </c:pt>
                <c:pt idx="15379">
                  <c:v>10.8448043208104</c:v>
                </c:pt>
                <c:pt idx="15380">
                  <c:v>10.8447188154979</c:v>
                </c:pt>
                <c:pt idx="15381">
                  <c:v>10.844633271129</c:v>
                </c:pt>
                <c:pt idx="15382">
                  <c:v>10.8445476877242</c:v>
                </c:pt>
                <c:pt idx="15383">
                  <c:v>10.8444620653039</c:v>
                </c:pt>
                <c:pt idx="15384">
                  <c:v>10.8443764038884</c:v>
                </c:pt>
                <c:pt idx="15385">
                  <c:v>10.8442907034983</c:v>
                </c:pt>
                <c:pt idx="15386">
                  <c:v>10.8442049641539</c:v>
                </c:pt>
                <c:pt idx="15387">
                  <c:v>10.8441191858755</c:v>
                </c:pt>
                <c:pt idx="15388">
                  <c:v>10.8440333686836</c:v>
                </c:pt>
                <c:pt idx="15389">
                  <c:v>10.8439475125985</c:v>
                </c:pt>
                <c:pt idx="15390">
                  <c:v>10.8438616176406</c:v>
                </c:pt>
                <c:pt idx="15391">
                  <c:v>10.8437756838304</c:v>
                </c:pt>
                <c:pt idx="15392">
                  <c:v>10.8436897111881</c:v>
                </c:pt>
                <c:pt idx="15393">
                  <c:v>10.8436036997342</c:v>
                </c:pt>
                <c:pt idx="15394">
                  <c:v>10.8435176494889</c:v>
                </c:pt>
                <c:pt idx="15395">
                  <c:v>10.8434315604727</c:v>
                </c:pt>
                <c:pt idx="15396">
                  <c:v>10.843345432706</c:v>
                </c:pt>
                <c:pt idx="15397">
                  <c:v>10.843259266209</c:v>
                </c:pt>
                <c:pt idx="15398">
                  <c:v>10.8431730610021</c:v>
                </c:pt>
                <c:pt idx="15399">
                  <c:v>10.8430868171058</c:v>
                </c:pt>
                <c:pt idx="15400">
                  <c:v>10.8430005345402</c:v>
                </c:pt>
                <c:pt idx="15401">
                  <c:v>10.8429142133257</c:v>
                </c:pt>
                <c:pt idx="15402">
                  <c:v>10.8428278534827</c:v>
                </c:pt>
                <c:pt idx="15403">
                  <c:v>10.8427414550316</c:v>
                </c:pt>
                <c:pt idx="15404">
                  <c:v>10.8426550179925</c:v>
                </c:pt>
                <c:pt idx="15405">
                  <c:v>10.842568542386</c:v>
                </c:pt>
                <c:pt idx="15406">
                  <c:v>10.8424820282321</c:v>
                </c:pt>
                <c:pt idx="15407">
                  <c:v>10.8423954755514</c:v>
                </c:pt>
                <c:pt idx="15408">
                  <c:v>10.8423088843641</c:v>
                </c:pt>
                <c:pt idx="15409">
                  <c:v>10.8422222546904</c:v>
                </c:pt>
                <c:pt idx="15410">
                  <c:v>10.8421355865508</c:v>
                </c:pt>
                <c:pt idx="15411">
                  <c:v>10.8420488799654</c:v>
                </c:pt>
                <c:pt idx="15412">
                  <c:v>10.8419621349547</c:v>
                </c:pt>
                <c:pt idx="15413">
                  <c:v>10.8418753515388</c:v>
                </c:pt>
                <c:pt idx="15414">
                  <c:v>10.8417885297381</c:v>
                </c:pt>
                <c:pt idx="15415">
                  <c:v>10.8417016695728</c:v>
                </c:pt>
                <c:pt idx="15416">
                  <c:v>10.8416147710633</c:v>
                </c:pt>
                <c:pt idx="15417">
                  <c:v>10.8415278342298</c:v>
                </c:pt>
                <c:pt idx="15418">
                  <c:v>10.8414408590926</c:v>
                </c:pt>
                <c:pt idx="15419">
                  <c:v>10.8413538456719</c:v>
                </c:pt>
                <c:pt idx="15420">
                  <c:v>10.841266793988</c:v>
                </c:pt>
                <c:pt idx="15421">
                  <c:v>10.8411797040611</c:v>
                </c:pt>
                <c:pt idx="15422">
                  <c:v>10.8410925759116</c:v>
                </c:pt>
                <c:pt idx="15423">
                  <c:v>10.8410054095597</c:v>
                </c:pt>
                <c:pt idx="15424">
                  <c:v>10.8409182050256</c:v>
                </c:pt>
                <c:pt idx="15425">
                  <c:v>10.8408309623295</c:v>
                </c:pt>
                <c:pt idx="15426">
                  <c:v>10.8407436814918</c:v>
                </c:pt>
                <c:pt idx="15427">
                  <c:v>10.8406563625326</c:v>
                </c:pt>
                <c:pt idx="15428">
                  <c:v>10.8405690054721</c:v>
                </c:pt>
                <c:pt idx="15429">
                  <c:v>10.8404816103307</c:v>
                </c:pt>
                <c:pt idx="15430">
                  <c:v>10.8403941771285</c:v>
                </c:pt>
                <c:pt idx="15431">
                  <c:v>10.8403067058857</c:v>
                </c:pt>
                <c:pt idx="15432">
                  <c:v>10.8402191966226</c:v>
                </c:pt>
                <c:pt idx="15433">
                  <c:v>10.8401316493594</c:v>
                </c:pt>
                <c:pt idx="15434">
                  <c:v>10.8400440641162</c:v>
                </c:pt>
                <c:pt idx="15435">
                  <c:v>10.8399564409133</c:v>
                </c:pt>
                <c:pt idx="15436">
                  <c:v>10.8398687797709</c:v>
                </c:pt>
                <c:pt idx="15437">
                  <c:v>10.8397810807092</c:v>
                </c:pt>
                <c:pt idx="15438">
                  <c:v>10.8396933437484</c:v>
                </c:pt>
                <c:pt idx="15439">
                  <c:v>10.8396055689087</c:v>
                </c:pt>
                <c:pt idx="15440">
                  <c:v>10.8395177562102</c:v>
                </c:pt>
                <c:pt idx="15441">
                  <c:v>10.8394299056731</c:v>
                </c:pt>
                <c:pt idx="15442">
                  <c:v>10.8393420173176</c:v>
                </c:pt>
                <c:pt idx="15443">
                  <c:v>10.839254091164</c:v>
                </c:pt>
                <c:pt idx="15444">
                  <c:v>10.8391661272323</c:v>
                </c:pt>
                <c:pt idx="15445">
                  <c:v>10.8390781255427</c:v>
                </c:pt>
                <c:pt idx="15446">
                  <c:v>10.8389900861154</c:v>
                </c:pt>
                <c:pt idx="15447">
                  <c:v>10.8389020089705</c:v>
                </c:pt>
                <c:pt idx="15448">
                  <c:v>10.8388138941282</c:v>
                </c:pt>
                <c:pt idx="15449">
                  <c:v>10.8387257416087</c:v>
                </c:pt>
                <c:pt idx="15450">
                  <c:v>10.838637551432</c:v>
                </c:pt>
                <c:pt idx="15451">
                  <c:v>10.8385493236184</c:v>
                </c:pt>
                <c:pt idx="15452">
                  <c:v>10.838461058188</c:v>
                </c:pt>
                <c:pt idx="15453">
                  <c:v>10.8383727551609</c:v>
                </c:pt>
                <c:pt idx="15454">
                  <c:v>10.8382844145572</c:v>
                </c:pt>
                <c:pt idx="15455">
                  <c:v>10.8381960363971</c:v>
                </c:pt>
                <c:pt idx="15456">
                  <c:v>10.8381076207007</c:v>
                </c:pt>
                <c:pt idx="15457">
                  <c:v>10.8380191674881</c:v>
                </c:pt>
                <c:pt idx="15458">
                  <c:v>10.8379306767794</c:v>
                </c:pt>
                <c:pt idx="15459">
                  <c:v>10.8378421485947</c:v>
                </c:pt>
                <c:pt idx="15460">
                  <c:v>10.8377535829542</c:v>
                </c:pt>
                <c:pt idx="15461">
                  <c:v>10.837664979878</c:v>
                </c:pt>
                <c:pt idx="15462">
                  <c:v>10.8375763393861</c:v>
                </c:pt>
                <c:pt idx="15463">
                  <c:v>10.8374876614986</c:v>
                </c:pt>
                <c:pt idx="15464">
                  <c:v>10.8373989462357</c:v>
                </c:pt>
                <c:pt idx="15465">
                  <c:v>10.8373101936173</c:v>
                </c:pt>
                <c:pt idx="15466">
                  <c:v>10.8372214036637</c:v>
                </c:pt>
                <c:pt idx="15467">
                  <c:v>10.8371325763949</c:v>
                </c:pt>
                <c:pt idx="15468">
                  <c:v>10.837043711831</c:v>
                </c:pt>
                <c:pt idx="15469">
                  <c:v>10.8369548099919</c:v>
                </c:pt>
                <c:pt idx="15470">
                  <c:v>10.8368658708979</c:v>
                </c:pt>
                <c:pt idx="15471">
                  <c:v>10.836776894569</c:v>
                </c:pt>
                <c:pt idx="15472">
                  <c:v>10.8366878810252</c:v>
                </c:pt>
                <c:pt idx="15473">
                  <c:v>10.8365988302866</c:v>
                </c:pt>
                <c:pt idx="15474">
                  <c:v>10.8365097423732</c:v>
                </c:pt>
                <c:pt idx="15475">
                  <c:v>10.8364206173051</c:v>
                </c:pt>
                <c:pt idx="15476">
                  <c:v>10.8363314551023</c:v>
                </c:pt>
                <c:pt idx="15477">
                  <c:v>10.8362422557849</c:v>
                </c:pt>
                <c:pt idx="15478">
                  <c:v>10.836153019373</c:v>
                </c:pt>
                <c:pt idx="15479">
                  <c:v>10.8360637458864</c:v>
                </c:pt>
                <c:pt idx="15480">
                  <c:v>10.8359744353454</c:v>
                </c:pt>
                <c:pt idx="15481">
                  <c:v>10.8358850877698</c:v>
                </c:pt>
                <c:pt idx="15482">
                  <c:v>10.8357957031798</c:v>
                </c:pt>
                <c:pt idx="15483">
                  <c:v>10.8357062815953</c:v>
                </c:pt>
                <c:pt idx="15484">
                  <c:v>10.8356168230364</c:v>
                </c:pt>
                <c:pt idx="15485">
                  <c:v>10.835527327523</c:v>
                </c:pt>
                <c:pt idx="15486">
                  <c:v>10.8354377950753</c:v>
                </c:pt>
                <c:pt idx="15487">
                  <c:v>10.835348225713</c:v>
                </c:pt>
                <c:pt idx="15488">
                  <c:v>10.8352586194564</c:v>
                </c:pt>
                <c:pt idx="15489">
                  <c:v>10.8351689763253</c:v>
                </c:pt>
                <c:pt idx="15490">
                  <c:v>10.8350792963398</c:v>
                </c:pt>
                <c:pt idx="15491">
                  <c:v>10.8349895795199</c:v>
                </c:pt>
                <c:pt idx="15492">
                  <c:v>10.8348998258854</c:v>
                </c:pt>
                <c:pt idx="15493">
                  <c:v>10.8348100354565</c:v>
                </c:pt>
                <c:pt idx="15494">
                  <c:v>10.834720208253</c:v>
                </c:pt>
                <c:pt idx="15495">
                  <c:v>10.834630344295</c:v>
                </c:pt>
                <c:pt idx="15496">
                  <c:v>10.8345404436024</c:v>
                </c:pt>
                <c:pt idx="15497">
                  <c:v>10.8344505061952</c:v>
                </c:pt>
                <c:pt idx="15498">
                  <c:v>10.8343605320934</c:v>
                </c:pt>
                <c:pt idx="15499">
                  <c:v>10.8342705213168</c:v>
                </c:pt>
                <c:pt idx="15500">
                  <c:v>10.8341804738855</c:v>
                </c:pt>
                <c:pt idx="15501">
                  <c:v>10.8340903898194</c:v>
                </c:pt>
                <c:pt idx="15502">
                  <c:v>10.8340002691384</c:v>
                </c:pt>
                <c:pt idx="15503">
                  <c:v>10.8339101118626</c:v>
                </c:pt>
                <c:pt idx="15504">
                  <c:v>10.8338199180117</c:v>
                </c:pt>
                <c:pt idx="15505">
                  <c:v>10.8337296876058</c:v>
                </c:pt>
                <c:pt idx="15506">
                  <c:v>10.8336394206647</c:v>
                </c:pt>
                <c:pt idx="15507">
                  <c:v>10.8335491172085</c:v>
                </c:pt>
                <c:pt idx="15508">
                  <c:v>10.8334587772569</c:v>
                </c:pt>
                <c:pt idx="15509">
                  <c:v>10.83336840083</c:v>
                </c:pt>
                <c:pt idx="15510">
                  <c:v>10.8332779879477</c:v>
                </c:pt>
                <c:pt idx="15511">
                  <c:v>10.8331875386298</c:v>
                </c:pt>
                <c:pt idx="15512">
                  <c:v>10.8330970528963</c:v>
                </c:pt>
                <c:pt idx="15513">
                  <c:v>10.833006530767</c:v>
                </c:pt>
                <c:pt idx="15514">
                  <c:v>10.8329159722619</c:v>
                </c:pt>
                <c:pt idx="15515">
                  <c:v>10.8328253774009</c:v>
                </c:pt>
                <c:pt idx="15516">
                  <c:v>10.8327347462038</c:v>
                </c:pt>
                <c:pt idx="15517">
                  <c:v>10.8326440786905</c:v>
                </c:pt>
                <c:pt idx="15518">
                  <c:v>10.832553374881</c:v>
                </c:pt>
                <c:pt idx="15519">
                  <c:v>10.832462634795</c:v>
                </c:pt>
                <c:pt idx="15520">
                  <c:v>10.8323718584525</c:v>
                </c:pt>
                <c:pt idx="15521">
                  <c:v>10.8322810458733</c:v>
                </c:pt>
                <c:pt idx="15522">
                  <c:v>10.8321901970773</c:v>
                </c:pt>
                <c:pt idx="15523">
                  <c:v>10.8320993120844</c:v>
                </c:pt>
                <c:pt idx="15524">
                  <c:v>10.8320083909143</c:v>
                </c:pt>
                <c:pt idx="15525">
                  <c:v>10.8319174335871</c:v>
                </c:pt>
                <c:pt idx="15526">
                  <c:v>10.8318264401224</c:v>
                </c:pt>
                <c:pt idx="15527">
                  <c:v>10.8317354105403</c:v>
                </c:pt>
                <c:pt idx="15528">
                  <c:v>10.8316443448604</c:v>
                </c:pt>
                <c:pt idx="15529">
                  <c:v>10.8315532431027</c:v>
                </c:pt>
                <c:pt idx="15530">
                  <c:v>10.8314621052869</c:v>
                </c:pt>
                <c:pt idx="15531">
                  <c:v>10.831370931433</c:v>
                </c:pt>
                <c:pt idx="15532">
                  <c:v>10.8312797215607</c:v>
                </c:pt>
                <c:pt idx="15533">
                  <c:v>10.8311884756898</c:v>
                </c:pt>
                <c:pt idx="15534">
                  <c:v>10.8310971938403</c:v>
                </c:pt>
                <c:pt idx="15535">
                  <c:v>10.8310058760318</c:v>
                </c:pt>
                <c:pt idx="15536">
                  <c:v>10.8309145222842</c:v>
                </c:pt>
                <c:pt idx="15537">
                  <c:v>10.8308231326173</c:v>
                </c:pt>
                <c:pt idx="15538">
                  <c:v>10.830731707051</c:v>
                </c:pt>
                <c:pt idx="15539">
                  <c:v>10.8306402456049</c:v>
                </c:pt>
                <c:pt idx="15540">
                  <c:v>10.830548748299</c:v>
                </c:pt>
                <c:pt idx="15541">
                  <c:v>10.8304572151529</c:v>
                </c:pt>
                <c:pt idx="15542">
                  <c:v>10.8303656461866</c:v>
                </c:pt>
                <c:pt idx="15543">
                  <c:v>10.8302740414197</c:v>
                </c:pt>
                <c:pt idx="15544">
                  <c:v>10.830182400872</c:v>
                </c:pt>
                <c:pt idx="15545">
                  <c:v>10.8300907245634</c:v>
                </c:pt>
                <c:pt idx="15546">
                  <c:v>10.8299990125135</c:v>
                </c:pt>
                <c:pt idx="15547">
                  <c:v>10.8299072647423</c:v>
                </c:pt>
                <c:pt idx="15548">
                  <c:v>10.8298154812693</c:v>
                </c:pt>
                <c:pt idx="15549">
                  <c:v>10.8297236621144</c:v>
                </c:pt>
                <c:pt idx="15550">
                  <c:v>10.8296318072974</c:v>
                </c:pt>
                <c:pt idx="15551">
                  <c:v>10.829539916838</c:v>
                </c:pt>
                <c:pt idx="15552">
                  <c:v>10.8294479907559</c:v>
                </c:pt>
                <c:pt idx="15553">
                  <c:v>10.8293560290709</c:v>
                </c:pt>
                <c:pt idx="15554">
                  <c:v>10.8292640318027</c:v>
                </c:pt>
                <c:pt idx="15555">
                  <c:v>10.8291719989711</c:v>
                </c:pt>
                <c:pt idx="15556">
                  <c:v>10.8290799305958</c:v>
                </c:pt>
                <c:pt idx="15557">
                  <c:v>10.8289878266964</c:v>
                </c:pt>
                <c:pt idx="15558">
                  <c:v>10.8288956872929</c:v>
                </c:pt>
                <c:pt idx="15559">
                  <c:v>10.8288035124048</c:v>
                </c:pt>
                <c:pt idx="15560">
                  <c:v>10.8287113020519</c:v>
                </c:pt>
                <c:pt idx="15561">
                  <c:v>10.8286190562539</c:v>
                </c:pt>
                <c:pt idx="15562">
                  <c:v>10.8285267750305</c:v>
                </c:pt>
                <c:pt idx="15563">
                  <c:v>10.8284344584014</c:v>
                </c:pt>
                <c:pt idx="15564">
                  <c:v>10.8283421063863</c:v>
                </c:pt>
                <c:pt idx="15565">
                  <c:v>10.8282497190049</c:v>
                </c:pt>
                <c:pt idx="15566">
                  <c:v>10.8281572962769</c:v>
                </c:pt>
                <c:pt idx="15567">
                  <c:v>10.8280648382221</c:v>
                </c:pt>
                <c:pt idx="15568">
                  <c:v>10.82797234486</c:v>
                </c:pt>
                <c:pt idx="15569">
                  <c:v>10.8278798162103</c:v>
                </c:pt>
                <c:pt idx="15570">
                  <c:v>10.8277872522928</c:v>
                </c:pt>
                <c:pt idx="15571">
                  <c:v>10.8276946531271</c:v>
                </c:pt>
                <c:pt idx="15572">
                  <c:v>10.8276020187329</c:v>
                </c:pt>
                <c:pt idx="15573">
                  <c:v>10.8275093491298</c:v>
                </c:pt>
                <c:pt idx="15574">
                  <c:v>10.8274166443375</c:v>
                </c:pt>
                <c:pt idx="15575">
                  <c:v>10.8273239043757</c:v>
                </c:pt>
                <c:pt idx="15576">
                  <c:v>10.827231129264</c:v>
                </c:pt>
                <c:pt idx="15577">
                  <c:v>10.8271383190221</c:v>
                </c:pt>
                <c:pt idx="15578">
                  <c:v>10.8270454736696</c:v>
                </c:pt>
                <c:pt idx="15579">
                  <c:v>10.8269525932261</c:v>
                </c:pt>
                <c:pt idx="15580">
                  <c:v>10.8268596777114</c:v>
                </c:pt>
                <c:pt idx="15581">
                  <c:v>10.8267667271449</c:v>
                </c:pt>
                <c:pt idx="15582">
                  <c:v>10.8266737415465</c:v>
                </c:pt>
                <c:pt idx="15583">
                  <c:v>10.8265807209356</c:v>
                </c:pt>
                <c:pt idx="15584">
                  <c:v>10.8264876653319</c:v>
                </c:pt>
                <c:pt idx="15585">
                  <c:v>10.826394574755</c:v>
                </c:pt>
                <c:pt idx="15586">
                  <c:v>10.8263014492246</c:v>
                </c:pt>
                <c:pt idx="15587">
                  <c:v>10.8262082887603</c:v>
                </c:pt>
                <c:pt idx="15588">
                  <c:v>10.8261150933816</c:v>
                </c:pt>
                <c:pt idx="15589">
                  <c:v>10.8260218631081</c:v>
                </c:pt>
                <c:pt idx="15590">
                  <c:v>10.8259285979596</c:v>
                </c:pt>
                <c:pt idx="15591">
                  <c:v>10.8258352979554</c:v>
                </c:pt>
                <c:pt idx="15592">
                  <c:v>10.8257419631154</c:v>
                </c:pt>
                <c:pt idx="15593">
                  <c:v>10.8256485934589</c:v>
                </c:pt>
                <c:pt idx="15594">
                  <c:v>10.8255551890057</c:v>
                </c:pt>
                <c:pt idx="15595">
                  <c:v>10.8254617497753</c:v>
                </c:pt>
                <c:pt idx="15596">
                  <c:v>10.8253682757872</c:v>
                </c:pt>
                <c:pt idx="15597">
                  <c:v>10.8252747670611</c:v>
                </c:pt>
                <c:pt idx="15598">
                  <c:v>10.8251812236165</c:v>
                </c:pt>
                <c:pt idx="15599">
                  <c:v>10.825087645473</c:v>
                </c:pt>
                <c:pt idx="15600">
                  <c:v>10.8249940326501</c:v>
                </c:pt>
                <c:pt idx="15601">
                  <c:v>10.8249003851673</c:v>
                </c:pt>
                <c:pt idx="15602">
                  <c:v>10.8248067030444</c:v>
                </c:pt>
                <c:pt idx="15603">
                  <c:v>10.8247129863007</c:v>
                </c:pt>
                <c:pt idx="15604">
                  <c:v>10.8246192349559</c:v>
                </c:pt>
                <c:pt idx="15605">
                  <c:v>10.8245254490294</c:v>
                </c:pt>
                <c:pt idx="15606">
                  <c:v>10.8244316285408</c:v>
                </c:pt>
                <c:pt idx="15607">
                  <c:v>10.8243377735097</c:v>
                </c:pt>
                <c:pt idx="15608">
                  <c:v>10.8242438839556</c:v>
                </c:pt>
                <c:pt idx="15609">
                  <c:v>10.8241499598979</c:v>
                </c:pt>
                <c:pt idx="15610">
                  <c:v>10.8240560013563</c:v>
                </c:pt>
                <c:pt idx="15611">
                  <c:v>10.8239620083502</c:v>
                </c:pt>
                <c:pt idx="15612">
                  <c:v>10.8238679808991</c:v>
                </c:pt>
                <c:pt idx="15613">
                  <c:v>10.8237739190226</c:v>
                </c:pt>
                <c:pt idx="15614">
                  <c:v>10.8236798227401</c:v>
                </c:pt>
                <c:pt idx="15615">
                  <c:v>10.8235856920712</c:v>
                </c:pt>
                <c:pt idx="15616">
                  <c:v>10.8234915270353</c:v>
                </c:pt>
                <c:pt idx="15617">
                  <c:v>10.823397327652</c:v>
                </c:pt>
                <c:pt idx="15618">
                  <c:v>10.8233030939408</c:v>
                </c:pt>
                <c:pt idx="15619">
                  <c:v>10.823208825921</c:v>
                </c:pt>
                <c:pt idx="15620">
                  <c:v>10.8231145236123</c:v>
                </c:pt>
                <c:pt idx="15621">
                  <c:v>10.823020187034</c:v>
                </c:pt>
                <c:pt idx="15622">
                  <c:v>10.8229258162057</c:v>
                </c:pt>
                <c:pt idx="15623">
                  <c:v>10.8228314111468</c:v>
                </c:pt>
                <c:pt idx="15624">
                  <c:v>10.8227369718768</c:v>
                </c:pt>
                <c:pt idx="15625">
                  <c:v>10.8226424984151</c:v>
                </c:pt>
                <c:pt idx="15626">
                  <c:v>10.8225479907812</c:v>
                </c:pt>
                <c:pt idx="15627">
                  <c:v>10.8224534489946</c:v>
                </c:pt>
                <c:pt idx="15628">
                  <c:v>10.8223588730747</c:v>
                </c:pt>
                <c:pt idx="15629">
                  <c:v>10.822264263041</c:v>
                </c:pt>
                <c:pt idx="15630">
                  <c:v>10.8221696189128</c:v>
                </c:pt>
                <c:pt idx="15631">
                  <c:v>10.8220749407097</c:v>
                </c:pt>
                <c:pt idx="15632">
                  <c:v>10.821980228451</c:v>
                </c:pt>
                <c:pt idx="15633">
                  <c:v>10.8218854821563</c:v>
                </c:pt>
                <c:pt idx="15634">
                  <c:v>10.8217907018448</c:v>
                </c:pt>
                <c:pt idx="15635">
                  <c:v>10.8216958875361</c:v>
                </c:pt>
                <c:pt idx="15636">
                  <c:v>10.8216010392496</c:v>
                </c:pt>
                <c:pt idx="15637">
                  <c:v>10.8215061570046</c:v>
                </c:pt>
                <c:pt idx="15638">
                  <c:v>10.8214112408207</c:v>
                </c:pt>
                <c:pt idx="15639">
                  <c:v>10.8213162907171</c:v>
                </c:pt>
                <c:pt idx="15640">
                  <c:v>10.8212213067133</c:v>
                </c:pt>
                <c:pt idx="15641">
                  <c:v>10.8211262888287</c:v>
                </c:pt>
                <c:pt idx="15642">
                  <c:v>10.8210312370827</c:v>
                </c:pt>
                <c:pt idx="15643">
                  <c:v>10.8209361514946</c:v>
                </c:pt>
                <c:pt idx="15644">
                  <c:v>10.820841032084</c:v>
                </c:pt>
                <c:pt idx="15645">
                  <c:v>10.82074587887</c:v>
                </c:pt>
                <c:pt idx="15646">
                  <c:v>10.8206506918722</c:v>
                </c:pt>
                <c:pt idx="15647">
                  <c:v>10.8205554711099</c:v>
                </c:pt>
                <c:pt idx="15648">
                  <c:v>10.8204602166025</c:v>
                </c:pt>
                <c:pt idx="15649">
                  <c:v>10.8203649283693</c:v>
                </c:pt>
                <c:pt idx="15650">
                  <c:v>10.8202696064297</c:v>
                </c:pt>
                <c:pt idx="15651">
                  <c:v>10.820174250803</c:v>
                </c:pt>
                <c:pt idx="15652">
                  <c:v>10.8200788615087</c:v>
                </c:pt>
                <c:pt idx="15653">
                  <c:v>10.8199834385661</c:v>
                </c:pt>
                <c:pt idx="15654">
                  <c:v>10.8198879819944</c:v>
                </c:pt>
                <c:pt idx="15655">
                  <c:v>10.8197924918131</c:v>
                </c:pt>
                <c:pt idx="15656">
                  <c:v>10.8196969680415</c:v>
                </c:pt>
                <c:pt idx="15657">
                  <c:v>10.8196014106989</c:v>
                </c:pt>
                <c:pt idx="15658">
                  <c:v>10.8195058198047</c:v>
                </c:pt>
                <c:pt idx="15659">
                  <c:v>10.8194101953781</c:v>
                </c:pt>
                <c:pt idx="15660">
                  <c:v>10.8193145374386</c:v>
                </c:pt>
                <c:pt idx="15661">
                  <c:v>10.8192188460054</c:v>
                </c:pt>
                <c:pt idx="15662">
                  <c:v>10.8191231210979</c:v>
                </c:pt>
                <c:pt idx="15663">
                  <c:v>10.8190273627353</c:v>
                </c:pt>
                <c:pt idx="15664">
                  <c:v>10.8189315709369</c:v>
                </c:pt>
                <c:pt idx="15665">
                  <c:v>10.8188357457222</c:v>
                </c:pt>
                <c:pt idx="15666">
                  <c:v>10.8187398871103</c:v>
                </c:pt>
                <c:pt idx="15667">
                  <c:v>10.8186439951206</c:v>
                </c:pt>
                <c:pt idx="15668">
                  <c:v>10.8185480697723</c:v>
                </c:pt>
                <c:pt idx="15669">
                  <c:v>10.8184521110848</c:v>
                </c:pt>
                <c:pt idx="15670">
                  <c:v>10.8183561190772</c:v>
                </c:pt>
                <c:pt idx="15671">
                  <c:v>10.818260093769</c:v>
                </c:pt>
                <c:pt idx="15672">
                  <c:v>10.8181640351794</c:v>
                </c:pt>
                <c:pt idx="15673">
                  <c:v>10.8180679433277</c:v>
                </c:pt>
                <c:pt idx="15674">
                  <c:v>10.817971818233</c:v>
                </c:pt>
                <c:pt idx="15675">
                  <c:v>10.8178756599148</c:v>
                </c:pt>
                <c:pt idx="15676">
                  <c:v>10.8177794683922</c:v>
                </c:pt>
                <c:pt idx="15677">
                  <c:v>10.8176832436845</c:v>
                </c:pt>
                <c:pt idx="15678">
                  <c:v>10.8175869858109</c:v>
                </c:pt>
                <c:pt idx="15679">
                  <c:v>10.8174906947908</c:v>
                </c:pt>
                <c:pt idx="15680">
                  <c:v>10.8173943706433</c:v>
                </c:pt>
                <c:pt idx="15681">
                  <c:v>10.8172980133877</c:v>
                </c:pt>
                <c:pt idx="15682">
                  <c:v>10.8172016230432</c:v>
                </c:pt>
                <c:pt idx="15683">
                  <c:v>10.8171051996291</c:v>
                </c:pt>
                <c:pt idx="15684">
                  <c:v>10.8170087431646</c:v>
                </c:pt>
                <c:pt idx="15685">
                  <c:v>10.8169122536688</c:v>
                </c:pt>
                <c:pt idx="15686">
                  <c:v>10.8168157311612</c:v>
                </c:pt>
                <c:pt idx="15687">
                  <c:v>10.8167191756607</c:v>
                </c:pt>
                <c:pt idx="15688">
                  <c:v>10.8166225871867</c:v>
                </c:pt>
                <c:pt idx="15689">
                  <c:v>10.8165259657584</c:v>
                </c:pt>
                <c:pt idx="15690">
                  <c:v>10.816429311395</c:v>
                </c:pt>
                <c:pt idx="15691">
                  <c:v>10.8163326241157</c:v>
                </c:pt>
                <c:pt idx="15692">
                  <c:v>10.8162359039396</c:v>
                </c:pt>
                <c:pt idx="15693">
                  <c:v>10.816139150886</c:v>
                </c:pt>
                <c:pt idx="15694">
                  <c:v>10.816042364974</c:v>
                </c:pt>
                <c:pt idx="15695">
                  <c:v>10.8159455462229</c:v>
                </c:pt>
                <c:pt idx="15696">
                  <c:v>10.8158486946518</c:v>
                </c:pt>
                <c:pt idx="15697">
                  <c:v>10.8157518102799</c:v>
                </c:pt>
                <c:pt idx="15698">
                  <c:v>10.8156548931264</c:v>
                </c:pt>
                <c:pt idx="15699">
                  <c:v>10.8155579432104</c:v>
                </c:pt>
                <c:pt idx="15700">
                  <c:v>10.8154609605512</c:v>
                </c:pt>
                <c:pt idx="15701">
                  <c:v>10.8153639451678</c:v>
                </c:pt>
                <c:pt idx="15702">
                  <c:v>10.8152668970794</c:v>
                </c:pt>
                <c:pt idx="15703">
                  <c:v>10.8151698163052</c:v>
                </c:pt>
                <c:pt idx="15704">
                  <c:v>10.8150727028644</c:v>
                </c:pt>
                <c:pt idx="15705">
                  <c:v>10.814975556776</c:v>
                </c:pt>
                <c:pt idx="15706">
                  <c:v>10.8148783780592</c:v>
                </c:pt>
                <c:pt idx="15707">
                  <c:v>10.8147811667332</c:v>
                </c:pt>
                <c:pt idx="15708">
                  <c:v>10.8146839228171</c:v>
                </c:pt>
                <c:pt idx="15709">
                  <c:v>10.81458664633</c:v>
                </c:pt>
                <c:pt idx="15710">
                  <c:v>10.8144893372911</c:v>
                </c:pt>
                <c:pt idx="15711">
                  <c:v>10.8143919957194</c:v>
                </c:pt>
                <c:pt idx="15712">
                  <c:v>10.8142946216341</c:v>
                </c:pt>
                <c:pt idx="15713">
                  <c:v>10.8141972150543</c:v>
                </c:pt>
                <c:pt idx="15714">
                  <c:v>10.8140997759991</c:v>
                </c:pt>
                <c:pt idx="15715">
                  <c:v>10.8140023044876</c:v>
                </c:pt>
                <c:pt idx="15716">
                  <c:v>10.8139048005389</c:v>
                </c:pt>
                <c:pt idx="15717">
                  <c:v>10.8138072641722</c:v>
                </c:pt>
                <c:pt idx="15718">
                  <c:v>10.8137096954064</c:v>
                </c:pt>
                <c:pt idx="15719">
                  <c:v>10.8136120942608</c:v>
                </c:pt>
                <c:pt idx="15720">
                  <c:v>10.8135144607544</c:v>
                </c:pt>
                <c:pt idx="15721">
                  <c:v>10.8134167949062</c:v>
                </c:pt>
                <c:pt idx="15722">
                  <c:v>10.8133190967354</c:v>
                </c:pt>
                <c:pt idx="15723">
                  <c:v>10.8132213662609</c:v>
                </c:pt>
                <c:pt idx="15724">
                  <c:v>10.813123603502</c:v>
                </c:pt>
                <c:pt idx="15725">
                  <c:v>10.8130258084777</c:v>
                </c:pt>
                <c:pt idx="15726">
                  <c:v>10.8129279812069</c:v>
                </c:pt>
                <c:pt idx="15727">
                  <c:v>10.8128301217089</c:v>
                </c:pt>
                <c:pt idx="15728">
                  <c:v>10.8127322300025</c:v>
                </c:pt>
                <c:pt idx="15729">
                  <c:v>10.812634306107</c:v>
                </c:pt>
                <c:pt idx="15730">
                  <c:v>10.81253635004131</c:v>
                </c:pt>
                <c:pt idx="15731">
                  <c:v>10.8124383618245</c:v>
                </c:pt>
                <c:pt idx="15732">
                  <c:v>10.8123403414756</c:v>
                </c:pt>
                <c:pt idx="15733">
                  <c:v>10.8122422890136</c:v>
                </c:pt>
                <c:pt idx="15734">
                  <c:v>10.8121442044576</c:v>
                </c:pt>
                <c:pt idx="15735">
                  <c:v>10.8120460878266</c:v>
                </c:pt>
                <c:pt idx="15736">
                  <c:v>10.8119479391397</c:v>
                </c:pt>
                <c:pt idx="15737">
                  <c:v>10.8118497584158</c:v>
                </c:pt>
                <c:pt idx="15738">
                  <c:v>10.8117515456739</c:v>
                </c:pt>
                <c:pt idx="15739">
                  <c:v>10.8116533009332</c:v>
                </c:pt>
                <c:pt idx="15740">
                  <c:v>10.8115550242125</c:v>
                </c:pt>
                <c:pt idx="15741">
                  <c:v>10.8114567155309</c:v>
                </c:pt>
                <c:pt idx="15742">
                  <c:v>10.8113583749074</c:v>
                </c:pt>
                <c:pt idx="15743">
                  <c:v>10.811260002361</c:v>
                </c:pt>
                <c:pt idx="15744">
                  <c:v>10.8111615979106</c:v>
                </c:pt>
                <c:pt idx="15745">
                  <c:v>10.8110631615753</c:v>
                </c:pt>
                <c:pt idx="15746">
                  <c:v>10.810964693374</c:v>
                </c:pt>
                <c:pt idx="15747">
                  <c:v>10.8108661933258</c:v>
                </c:pt>
                <c:pt idx="15748">
                  <c:v>10.8107676614496</c:v>
                </c:pt>
                <c:pt idx="15749">
                  <c:v>10.8106690977643</c:v>
                </c:pt>
                <c:pt idx="15750">
                  <c:v>10.810570502289</c:v>
                </c:pt>
                <c:pt idx="15751">
                  <c:v>10.8104718750425</c:v>
                </c:pt>
                <c:pt idx="15752">
                  <c:v>10.810373216044</c:v>
                </c:pt>
                <c:pt idx="15753">
                  <c:v>10.8102745253122</c:v>
                </c:pt>
                <c:pt idx="15754">
                  <c:v>10.8101758028662</c:v>
                </c:pt>
                <c:pt idx="15755">
                  <c:v>10.8100770487249</c:v>
                </c:pt>
                <c:pt idx="15756">
                  <c:v>10.8099782629073</c:v>
                </c:pt>
                <c:pt idx="15757">
                  <c:v>10.8098794454323</c:v>
                </c:pt>
                <c:pt idx="15758">
                  <c:v>10.8097805963188</c:v>
                </c:pt>
                <c:pt idx="15759">
                  <c:v>10.8096817155858</c:v>
                </c:pt>
                <c:pt idx="15760">
                  <c:v>10.8095828032522</c:v>
                </c:pt>
                <c:pt idx="15761">
                  <c:v>10.8094838593369</c:v>
                </c:pt>
                <c:pt idx="15762">
                  <c:v>10.8093848838588</c:v>
                </c:pt>
                <c:pt idx="15763">
                  <c:v>10.8092858768369</c:v>
                </c:pt>
                <c:pt idx="15764">
                  <c:v>10.80918683829</c:v>
                </c:pt>
                <c:pt idx="15765">
                  <c:v>10.8090877682372</c:v>
                </c:pt>
                <c:pt idx="15766">
                  <c:v>10.8089886666972</c:v>
                </c:pt>
                <c:pt idx="15767">
                  <c:v>10.8088895336889</c:v>
                </c:pt>
                <c:pt idx="15768">
                  <c:v>10.8087903692314</c:v>
                </c:pt>
                <c:pt idx="15769">
                  <c:v>10.8086911733434</c:v>
                </c:pt>
                <c:pt idx="15770">
                  <c:v>10.8085919460439</c:v>
                </c:pt>
                <c:pt idx="15771">
                  <c:v>10.8084926873517</c:v>
                </c:pt>
                <c:pt idx="15772">
                  <c:v>10.8083933972858</c:v>
                </c:pt>
                <c:pt idx="15773">
                  <c:v>10.8082940758649</c:v>
                </c:pt>
                <c:pt idx="15774">
                  <c:v>10.808194723108</c:v>
                </c:pt>
                <c:pt idx="15775">
                  <c:v>10.808095339034</c:v>
                </c:pt>
                <c:pt idx="15776">
                  <c:v>10.8079959236616</c:v>
                </c:pt>
                <c:pt idx="15777">
                  <c:v>10.8078964770099</c:v>
                </c:pt>
                <c:pt idx="15778">
                  <c:v>10.8077969990975</c:v>
                </c:pt>
                <c:pt idx="15779">
                  <c:v>10.8076974899434</c:v>
                </c:pt>
                <c:pt idx="15780">
                  <c:v>10.8075979495664</c:v>
                </c:pt>
                <c:pt idx="15781">
                  <c:v>10.8074983779854</c:v>
                </c:pt>
                <c:pt idx="15782">
                  <c:v>10.8073987752192</c:v>
                </c:pt>
                <c:pt idx="15783">
                  <c:v>10.8072991412866</c:v>
                </c:pt>
                <c:pt idx="15784">
                  <c:v>10.8071994762066</c:v>
                </c:pt>
                <c:pt idx="15785">
                  <c:v>10.8070997799978</c:v>
                </c:pt>
                <c:pt idx="15786">
                  <c:v>10.8070000526791</c:v>
                </c:pt>
                <c:pt idx="15787">
                  <c:v>10.8069002942694</c:v>
                </c:pt>
                <c:pt idx="15788">
                  <c:v>10.8068005047875</c:v>
                </c:pt>
                <c:pt idx="15789">
                  <c:v>10.8067006842521</c:v>
                </c:pt>
                <c:pt idx="15790">
                  <c:v>10.8066008326822</c:v>
                </c:pt>
                <c:pt idx="15791">
                  <c:v>10.8065009500964</c:v>
                </c:pt>
                <c:pt idx="15792">
                  <c:v>10.8064010365136</c:v>
                </c:pt>
                <c:pt idx="15793">
                  <c:v>10.8063010919527</c:v>
                </c:pt>
                <c:pt idx="15794">
                  <c:v>10.8062011164323</c:v>
                </c:pt>
                <c:pt idx="15795">
                  <c:v>10.8061011099712</c:v>
                </c:pt>
                <c:pt idx="15796">
                  <c:v>10.8060010725884</c:v>
                </c:pt>
                <c:pt idx="15797">
                  <c:v>10.8059010043025</c:v>
                </c:pt>
                <c:pt idx="15798">
                  <c:v>10.8058009051323</c:v>
                </c:pt>
                <c:pt idx="15799">
                  <c:v>10.8057007750965</c:v>
                </c:pt>
                <c:pt idx="15800">
                  <c:v>10.8056006142141</c:v>
                </c:pt>
                <c:pt idx="15801">
                  <c:v>10.8055004225037</c:v>
                </c:pt>
                <c:pt idx="15802">
                  <c:v>10.805400199984</c:v>
                </c:pt>
                <c:pt idx="15803">
                  <c:v>10.8052999466739</c:v>
                </c:pt>
                <c:pt idx="15804">
                  <c:v>10.8051996625921</c:v>
                </c:pt>
                <c:pt idx="15805">
                  <c:v>10.8050993477574</c:v>
                </c:pt>
                <c:pt idx="15806">
                  <c:v>10.8049990021884</c:v>
                </c:pt>
                <c:pt idx="15807">
                  <c:v>10.804898625904</c:v>
                </c:pt>
                <c:pt idx="15808">
                  <c:v>10.8047982189229</c:v>
                </c:pt>
                <c:pt idx="15809">
                  <c:v>10.8046977812637</c:v>
                </c:pt>
                <c:pt idx="15810">
                  <c:v>10.8045973129453</c:v>
                </c:pt>
                <c:pt idx="15811">
                  <c:v>10.8044968139864</c:v>
                </c:pt>
                <c:pt idx="15812">
                  <c:v>10.8043962844056</c:v>
                </c:pt>
                <c:pt idx="15813">
                  <c:v>10.8042957242218</c:v>
                </c:pt>
                <c:pt idx="15814">
                  <c:v>10.8041951334535</c:v>
                </c:pt>
                <c:pt idx="15815">
                  <c:v>10.8040945121196</c:v>
                </c:pt>
                <c:pt idx="15816">
                  <c:v>10.8039938602387</c:v>
                </c:pt>
                <c:pt idx="15817">
                  <c:v>10.8038931778295</c:v>
                </c:pt>
                <c:pt idx="15818">
                  <c:v>10.8037924649108</c:v>
                </c:pt>
                <c:pt idx="15819">
                  <c:v>10.8036917215012</c:v>
                </c:pt>
                <c:pt idx="15820">
                  <c:v>10.8035909476194</c:v>
                </c:pt>
                <c:pt idx="15821">
                  <c:v>10.8034901432841</c:v>
                </c:pt>
                <c:pt idx="15822">
                  <c:v>10.8033893085139</c:v>
                </c:pt>
                <c:pt idx="15823">
                  <c:v>10.8032884433277</c:v>
                </c:pt>
                <c:pt idx="15824">
                  <c:v>10.8031875477439</c:v>
                </c:pt>
                <c:pt idx="15825">
                  <c:v>10.8030866217814</c:v>
                </c:pt>
                <c:pt idx="15826">
                  <c:v>10.8029856654588</c:v>
                </c:pt>
                <c:pt idx="15827">
                  <c:v>10.8028846787946</c:v>
                </c:pt>
                <c:pt idx="15828">
                  <c:v>10.8027836618077</c:v>
                </c:pt>
                <c:pt idx="15829">
                  <c:v>10.8026826145166</c:v>
                </c:pt>
                <c:pt idx="15830">
                  <c:v>10.80258153694</c:v>
                </c:pt>
                <c:pt idx="15831">
                  <c:v>10.8024804290965</c:v>
                </c:pt>
                <c:pt idx="15832">
                  <c:v>10.8023792910048</c:v>
                </c:pt>
                <c:pt idx="15833">
                  <c:v>10.8022781226836</c:v>
                </c:pt>
                <c:pt idx="15834">
                  <c:v>10.8021769241514</c:v>
                </c:pt>
                <c:pt idx="15835">
                  <c:v>10.8020756954268</c:v>
                </c:pt>
                <c:pt idx="15836">
                  <c:v>10.8019744365286</c:v>
                </c:pt>
                <c:pt idx="15837">
                  <c:v>10.8018731474753</c:v>
                </c:pt>
                <c:pt idx="15838">
                  <c:v>10.8017718282856</c:v>
                </c:pt>
                <c:pt idx="15839">
                  <c:v>10.801670478978</c:v>
                </c:pt>
                <c:pt idx="15840">
                  <c:v>10.8015690995712</c:v>
                </c:pt>
                <c:pt idx="15841">
                  <c:v>10.8014676900838</c:v>
                </c:pt>
                <c:pt idx="15842">
                  <c:v>10.8013662505344</c:v>
                </c:pt>
                <c:pt idx="15843">
                  <c:v>10.8012647809415</c:v>
                </c:pt>
                <c:pt idx="15844">
                  <c:v>10.8011632813239</c:v>
                </c:pt>
                <c:pt idx="15845">
                  <c:v>10.8010617517</c:v>
                </c:pt>
                <c:pt idx="15846">
                  <c:v>10.8009601920884</c:v>
                </c:pt>
                <c:pt idx="15847">
                  <c:v>10.8008586025078</c:v>
                </c:pt>
                <c:pt idx="15848">
                  <c:v>10.8007569829767</c:v>
                </c:pt>
                <c:pt idx="15849">
                  <c:v>10.8006553335137</c:v>
                </c:pt>
                <c:pt idx="15850">
                  <c:v>10.8005536541374</c:v>
                </c:pt>
                <c:pt idx="15851">
                  <c:v>10.8004519448663</c:v>
                </c:pt>
                <c:pt idx="15852">
                  <c:v>10.800350205719</c:v>
                </c:pt>
                <c:pt idx="15853">
                  <c:v>10.800248436714</c:v>
                </c:pt>
                <c:pt idx="15854">
                  <c:v>10.80014663786991</c:v>
                </c:pt>
                <c:pt idx="15855">
                  <c:v>10.8000448092053</c:v>
                </c:pt>
                <c:pt idx="15856">
                  <c:v>10.7999429507387</c:v>
                </c:pt>
                <c:pt idx="15857">
                  <c:v>10.7998410624886</c:v>
                </c:pt>
                <c:pt idx="15858">
                  <c:v>10.7997391444736</c:v>
                </c:pt>
                <c:pt idx="15859">
                  <c:v>10.7996371967122</c:v>
                </c:pt>
                <c:pt idx="15860">
                  <c:v>10.799535219223</c:v>
                </c:pt>
                <c:pt idx="15861">
                  <c:v>10.7994332120245</c:v>
                </c:pt>
                <c:pt idx="15862">
                  <c:v>10.7993311751351</c:v>
                </c:pt>
                <c:pt idx="15863">
                  <c:v>10.7992291085735</c:v>
                </c:pt>
                <c:pt idx="15864">
                  <c:v>10.7991270123581</c:v>
                </c:pt>
                <c:pt idx="15865">
                  <c:v>10.7990248865074</c:v>
                </c:pt>
                <c:pt idx="15866">
                  <c:v>10.79892273104</c:v>
                </c:pt>
                <c:pt idx="15867">
                  <c:v>10.7988205459743</c:v>
                </c:pt>
                <c:pt idx="15868">
                  <c:v>10.7987183313289</c:v>
                </c:pt>
                <c:pt idx="15869">
                  <c:v>10.7986160871223</c:v>
                </c:pt>
                <c:pt idx="15870">
                  <c:v>10.7985138133728</c:v>
                </c:pt>
                <c:pt idx="15871">
                  <c:v>10.7984115100991</c:v>
                </c:pt>
                <c:pt idx="15872">
                  <c:v>10.7983091773197</c:v>
                </c:pt>
                <c:pt idx="15873">
                  <c:v>10.7982068150529</c:v>
                </c:pt>
                <c:pt idx="15874">
                  <c:v>10.7981044233172</c:v>
                </c:pt>
                <c:pt idx="15875">
                  <c:v>10.7980020021312</c:v>
                </c:pt>
                <c:pt idx="15876">
                  <c:v>10.7978995515133</c:v>
                </c:pt>
                <c:pt idx="15877">
                  <c:v>10.797797071482</c:v>
                </c:pt>
                <c:pt idx="15878">
                  <c:v>10.7976945620556</c:v>
                </c:pt>
                <c:pt idx="15879">
                  <c:v>10.7975920232528</c:v>
                </c:pt>
                <c:pt idx="15880">
                  <c:v>10.7974894550919</c:v>
                </c:pt>
                <c:pt idx="15881">
                  <c:v>10.7973868575914</c:v>
                </c:pt>
                <c:pt idx="15882">
                  <c:v>10.7972842307696</c:v>
                </c:pt>
                <c:pt idx="15883">
                  <c:v>10.7971815746452</c:v>
                </c:pt>
                <c:pt idx="15884">
                  <c:v>10.7970788892364</c:v>
                </c:pt>
                <c:pt idx="15885">
                  <c:v>10.7969761745618</c:v>
                </c:pt>
                <c:pt idx="15886">
                  <c:v>10.7968734306397</c:v>
                </c:pt>
                <c:pt idx="15887">
                  <c:v>10.7967706574886</c:v>
                </c:pt>
                <c:pt idx="15888">
                  <c:v>10.7966678551269</c:v>
                </c:pt>
                <c:pt idx="15889">
                  <c:v>10.796565023573</c:v>
                </c:pt>
                <c:pt idx="15890">
                  <c:v>10.7964621628453</c:v>
                </c:pt>
                <c:pt idx="15891">
                  <c:v>10.7963592729623</c:v>
                </c:pt>
                <c:pt idx="15892">
                  <c:v>10.7962563539423</c:v>
                </c:pt>
                <c:pt idx="15893">
                  <c:v>10.7961534058037</c:v>
                </c:pt>
                <c:pt idx="15894">
                  <c:v>10.796050428565</c:v>
                </c:pt>
                <c:pt idx="15895">
                  <c:v>10.7959474222444</c:v>
                </c:pt>
                <c:pt idx="15896">
                  <c:v>10.7958443868605</c:v>
                </c:pt>
                <c:pt idx="15897">
                  <c:v>10.7957413224316</c:v>
                </c:pt>
                <c:pt idx="15898">
                  <c:v>10.795638228976</c:v>
                </c:pt>
                <c:pt idx="15899">
                  <c:v>10.7955351065122</c:v>
                </c:pt>
                <c:pt idx="15900">
                  <c:v>10.7954319550585</c:v>
                </c:pt>
                <c:pt idx="15901">
                  <c:v>10.7953287746333</c:v>
                </c:pt>
                <c:pt idx="15902">
                  <c:v>10.795225565255</c:v>
                </c:pt>
                <c:pt idx="15903">
                  <c:v>10.7951223269418</c:v>
                </c:pt>
                <c:pt idx="15904">
                  <c:v>10.7950190597122</c:v>
                </c:pt>
                <c:pt idx="15905">
                  <c:v>10.7949157635846</c:v>
                </c:pt>
                <c:pt idx="15906">
                  <c:v>10.7948124385772</c:v>
                </c:pt>
                <c:pt idx="15907">
                  <c:v>10.7947090847084</c:v>
                </c:pt>
                <c:pt idx="15908">
                  <c:v>10.7946057019966</c:v>
                </c:pt>
                <c:pt idx="15909">
                  <c:v>10.79450229046</c:v>
                </c:pt>
                <c:pt idx="15910">
                  <c:v>10.7943988501171</c:v>
                </c:pt>
                <c:pt idx="15911">
                  <c:v>10.7942953809861</c:v>
                </c:pt>
                <c:pt idx="15912">
                  <c:v>10.7941918830853</c:v>
                </c:pt>
                <c:pt idx="15913">
                  <c:v>10.7940883564332</c:v>
                </c:pt>
                <c:pt idx="15914">
                  <c:v>10.7939848010479</c:v>
                </c:pt>
                <c:pt idx="15915">
                  <c:v>10.7938812169479</c:v>
                </c:pt>
                <c:pt idx="15916">
                  <c:v>10.7937776041514</c:v>
                </c:pt>
                <c:pt idx="15917">
                  <c:v>10.7936739626767</c:v>
                </c:pt>
                <c:pt idx="15918">
                  <c:v>10.7935702925422</c:v>
                </c:pt>
                <c:pt idx="15919">
                  <c:v>10.793466593766</c:v>
                </c:pt>
                <c:pt idx="15920">
                  <c:v>10.7933628663666</c:v>
                </c:pt>
                <c:pt idx="15921">
                  <c:v>10.7932591103622</c:v>
                </c:pt>
                <c:pt idx="15922">
                  <c:v>10.7931553257711</c:v>
                </c:pt>
                <c:pt idx="15923">
                  <c:v>10.7930515126115</c:v>
                </c:pt>
                <c:pt idx="15924">
                  <c:v>10.7929476709018</c:v>
                </c:pt>
                <c:pt idx="15925">
                  <c:v>10.7928438006602</c:v>
                </c:pt>
                <c:pt idx="15926">
                  <c:v>10.792739901905</c:v>
                </c:pt>
                <c:pt idx="15927">
                  <c:v>10.7926359746544</c:v>
                </c:pt>
                <c:pt idx="15928">
                  <c:v>10.7925320189267</c:v>
                </c:pt>
                <c:pt idx="15929">
                  <c:v>10.7924280347402</c:v>
                </c:pt>
                <c:pt idx="15930">
                  <c:v>10.7923240221131</c:v>
                </c:pt>
                <c:pt idx="15931">
                  <c:v>10.7922199810637</c:v>
                </c:pt>
                <c:pt idx="15932">
                  <c:v>10.7921159116101</c:v>
                </c:pt>
                <c:pt idx="15933">
                  <c:v>10.7920118137707</c:v>
                </c:pt>
                <c:pt idx="15934">
                  <c:v>10.7919076875637</c:v>
                </c:pt>
                <c:pt idx="15935">
                  <c:v>10.7918035330074</c:v>
                </c:pt>
                <c:pt idx="15936">
                  <c:v>10.7916993501198</c:v>
                </c:pt>
                <c:pt idx="15937">
                  <c:v>10.7915951389193</c:v>
                </c:pt>
                <c:pt idx="15938">
                  <c:v>10.7914908994241</c:v>
                </c:pt>
                <c:pt idx="15939">
                  <c:v>10.7913866316525</c:v>
                </c:pt>
                <c:pt idx="15940">
                  <c:v>10.7912823356225</c:v>
                </c:pt>
                <c:pt idx="15941">
                  <c:v>10.7911780113524</c:v>
                </c:pt>
                <c:pt idx="15942">
                  <c:v>10.7910736588605</c:v>
                </c:pt>
                <c:pt idx="15943">
                  <c:v>10.7909692781649</c:v>
                </c:pt>
                <c:pt idx="15944">
                  <c:v>10.7908648692839</c:v>
                </c:pt>
                <c:pt idx="15945">
                  <c:v>10.7907604322355</c:v>
                </c:pt>
                <c:pt idx="15946">
                  <c:v>10.7906559670381</c:v>
                </c:pt>
                <c:pt idx="15947">
                  <c:v>10.7905514737097</c:v>
                </c:pt>
                <c:pt idx="15948">
                  <c:v>10.7904469522686</c:v>
                </c:pt>
                <c:pt idx="15949">
                  <c:v>10.790342402733</c:v>
                </c:pt>
                <c:pt idx="15950">
                  <c:v>10.790237825121</c:v>
                </c:pt>
                <c:pt idx="15951">
                  <c:v>10.7901332194507</c:v>
                </c:pt>
                <c:pt idx="15952">
                  <c:v>10.7900285857404</c:v>
                </c:pt>
                <c:pt idx="15953">
                  <c:v>10.7899239240083</c:v>
                </c:pt>
                <c:pt idx="15954">
                  <c:v>10.7898192342724</c:v>
                </c:pt>
                <c:pt idx="15955">
                  <c:v>10.7897145165509</c:v>
                </c:pt>
                <c:pt idx="15956">
                  <c:v>10.789609770862</c:v>
                </c:pt>
                <c:pt idx="15957">
                  <c:v>10.7895049972238</c:v>
                </c:pt>
                <c:pt idx="15958">
                  <c:v>10.7894001956544</c:v>
                </c:pt>
                <c:pt idx="15959">
                  <c:v>10.789295366172</c:v>
                </c:pt>
                <c:pt idx="15960">
                  <c:v>10.7891905087948</c:v>
                </c:pt>
                <c:pt idx="15961">
                  <c:v>10.7890856235408</c:v>
                </c:pt>
                <c:pt idx="15962">
                  <c:v>10.7889807104282</c:v>
                </c:pt>
                <c:pt idx="15963">
                  <c:v>10.7888757694751</c:v>
                </c:pt>
                <c:pt idx="15964">
                  <c:v>10.7887708006995</c:v>
                </c:pt>
                <c:pt idx="15965">
                  <c:v>10.7886658041198</c:v>
                </c:pt>
                <c:pt idx="15966">
                  <c:v>10.7885607797538</c:v>
                </c:pt>
                <c:pt idx="15967">
                  <c:v>10.7884557276198</c:v>
                </c:pt>
                <c:pt idx="15968">
                  <c:v>10.7883506477358</c:v>
                </c:pt>
                <c:pt idx="15969">
                  <c:v>10.78824554012</c:v>
                </c:pt>
                <c:pt idx="15970">
                  <c:v>10.7881404047903</c:v>
                </c:pt>
                <c:pt idx="15971">
                  <c:v>10.788035241765</c:v>
                </c:pt>
                <c:pt idx="15972">
                  <c:v>10.7879300510621</c:v>
                </c:pt>
                <c:pt idx="15973">
                  <c:v>10.7878248326997</c:v>
                </c:pt>
                <c:pt idx="15974">
                  <c:v>10.7877195866958</c:v>
                </c:pt>
                <c:pt idx="15975">
                  <c:v>10.7876143130686</c:v>
                </c:pt>
                <c:pt idx="15976">
                  <c:v>10.7875090118361</c:v>
                </c:pt>
                <c:pt idx="15977">
                  <c:v>10.7874036830163</c:v>
                </c:pt>
                <c:pt idx="15978">
                  <c:v>10.7872983266273</c:v>
                </c:pt>
                <c:pt idx="15979">
                  <c:v>10.7871929426872</c:v>
                </c:pt>
                <c:pt idx="15980">
                  <c:v>10.7870875312141</c:v>
                </c:pt>
                <c:pt idx="15981">
                  <c:v>10.7869820922259</c:v>
                </c:pt>
                <c:pt idx="15982">
                  <c:v>10.7868766257408</c:v>
                </c:pt>
                <c:pt idx="15983">
                  <c:v>10.7867711317767</c:v>
                </c:pt>
                <c:pt idx="15984">
                  <c:v>10.7866656103518</c:v>
                </c:pt>
                <c:pt idx="15985">
                  <c:v>10.7865600614839</c:v>
                </c:pt>
                <c:pt idx="15986">
                  <c:v>10.7864544851912</c:v>
                </c:pt>
                <c:pt idx="15987">
                  <c:v>10.7863488814918</c:v>
                </c:pt>
                <c:pt idx="15988">
                  <c:v>10.7862432504035</c:v>
                </c:pt>
                <c:pt idx="15989">
                  <c:v>10.7861375919444</c:v>
                </c:pt>
                <c:pt idx="15990">
                  <c:v>10.7860319061326</c:v>
                </c:pt>
                <c:pt idx="15991">
                  <c:v>10.7859261929861</c:v>
                </c:pt>
                <c:pt idx="15992">
                  <c:v>10.7858204525228</c:v>
                </c:pt>
                <c:pt idx="15993">
                  <c:v>10.7857146847607</c:v>
                </c:pt>
                <c:pt idx="15994">
                  <c:v>10.7856088897179</c:v>
                </c:pt>
                <c:pt idx="15995">
                  <c:v>10.7855030674124</c:v>
                </c:pt>
                <c:pt idx="15996">
                  <c:v>10.785397217862</c:v>
                </c:pt>
                <c:pt idx="15997">
                  <c:v>10.7852913410849</c:v>
                </c:pt>
                <c:pt idx="15998">
                  <c:v>10.785185437099</c:v>
                </c:pt>
                <c:pt idx="15999">
                  <c:v>10.7850795059222</c:v>
                </c:pt>
                <c:pt idx="16000">
                  <c:v>10.7849735475726</c:v>
                </c:pt>
                <c:pt idx="16001">
                  <c:v>10.7848675620682</c:v>
                </c:pt>
                <c:pt idx="16002">
                  <c:v>10.7847615494268</c:v>
                </c:pt>
                <c:pt idx="16003">
                  <c:v>10.7846555096664</c:v>
                </c:pt>
                <c:pt idx="16004">
                  <c:v>10.784549442805</c:v>
                </c:pt>
                <c:pt idx="16005">
                  <c:v>10.7844433488606</c:v>
                </c:pt>
                <c:pt idx="16006">
                  <c:v>10.7843372278511</c:v>
                </c:pt>
                <c:pt idx="16007">
                  <c:v>10.7842310797944</c:v>
                </c:pt>
                <c:pt idx="16008">
                  <c:v>10.7841249047085</c:v>
                </c:pt>
                <c:pt idx="16009">
                  <c:v>10.7840187026113</c:v>
                </c:pt>
                <c:pt idx="16010">
                  <c:v>10.7839124735208</c:v>
                </c:pt>
                <c:pt idx="16011">
                  <c:v>10.7838062174549</c:v>
                </c:pt>
                <c:pt idx="16012">
                  <c:v>10.7836999344315</c:v>
                </c:pt>
                <c:pt idx="16013">
                  <c:v>10.7835936244685</c:v>
                </c:pt>
                <c:pt idx="16014">
                  <c:v>10.7834872875838</c:v>
                </c:pt>
                <c:pt idx="16015">
                  <c:v>10.7833809237954</c:v>
                </c:pt>
                <c:pt idx="16016">
                  <c:v>10.7832745331212</c:v>
                </c:pt>
                <c:pt idx="16017">
                  <c:v>10.783168115579</c:v>
                </c:pt>
                <c:pt idx="16018">
                  <c:v>10.7830616711869</c:v>
                </c:pt>
                <c:pt idx="16019">
                  <c:v>10.7829551999626</c:v>
                </c:pt>
                <c:pt idx="16020">
                  <c:v>10.782848701924</c:v>
                </c:pt>
                <c:pt idx="16021">
                  <c:v>10.7827421770891</c:v>
                </c:pt>
                <c:pt idx="16022">
                  <c:v>10.7826356254757</c:v>
                </c:pt>
                <c:pt idx="16023">
                  <c:v>10.7825290471018</c:v>
                </c:pt>
                <c:pt idx="16024">
                  <c:v>10.7824224419852</c:v>
                </c:pt>
                <c:pt idx="16025">
                  <c:v>10.7823158101437</c:v>
                </c:pt>
                <c:pt idx="16026">
                  <c:v>10.7822091515952</c:v>
                </c:pt>
                <c:pt idx="16027">
                  <c:v>10.7821024663577</c:v>
                </c:pt>
                <c:pt idx="16028">
                  <c:v>10.7819957544489</c:v>
                </c:pt>
                <c:pt idx="16029">
                  <c:v>10.7818890158867</c:v>
                </c:pt>
                <c:pt idx="16030">
                  <c:v>10.781782250689</c:v>
                </c:pt>
                <c:pt idx="16031">
                  <c:v>10.7816754588737</c:v>
                </c:pt>
                <c:pt idx="16032">
                  <c:v>10.7815686404585</c:v>
                </c:pt>
                <c:pt idx="16033">
                  <c:v>10.7814617954613</c:v>
                </c:pt>
                <c:pt idx="16034">
                  <c:v>10.7813549238999</c:v>
                </c:pt>
                <c:pt idx="16035">
                  <c:v>10.7812480257922</c:v>
                </c:pt>
                <c:pt idx="16036">
                  <c:v>10.781141101156</c:v>
                </c:pt>
                <c:pt idx="16037">
                  <c:v>10.7810341500092</c:v>
                </c:pt>
                <c:pt idx="16038">
                  <c:v>10.7809271723695</c:v>
                </c:pt>
                <c:pt idx="16039">
                  <c:v>10.7808201682548</c:v>
                </c:pt>
                <c:pt idx="16040">
                  <c:v>10.7807131376828</c:v>
                </c:pt>
                <c:pt idx="16041">
                  <c:v>10.7806060806715</c:v>
                </c:pt>
                <c:pt idx="16042">
                  <c:v>10.7804989972385</c:v>
                </c:pt>
                <c:pt idx="16043">
                  <c:v>10.7803918874018</c:v>
                </c:pt>
                <c:pt idx="16044">
                  <c:v>10.780284751179</c:v>
                </c:pt>
                <c:pt idx="16045">
                  <c:v>10.780177588588</c:v>
                </c:pt>
                <c:pt idx="16046">
                  <c:v>10.7800703996466</c:v>
                </c:pt>
                <c:pt idx="16047">
                  <c:v>10.7799631843726</c:v>
                </c:pt>
                <c:pt idx="16048">
                  <c:v>10.7798559427836</c:v>
                </c:pt>
                <c:pt idx="16049">
                  <c:v>10.7797486748977</c:v>
                </c:pt>
                <c:pt idx="16050">
                  <c:v>10.7796413807324</c:v>
                </c:pt>
                <c:pt idx="16051">
                  <c:v>10.7795340603055</c:v>
                </c:pt>
                <c:pt idx="16052">
                  <c:v>10.7794267136349</c:v>
                </c:pt>
                <c:pt idx="16053">
                  <c:v>10.7793193407383</c:v>
                </c:pt>
                <c:pt idx="16054">
                  <c:v>10.7792119416334</c:v>
                </c:pt>
                <c:pt idx="16055">
                  <c:v>10.779104516338</c:v>
                </c:pt>
                <c:pt idx="16056">
                  <c:v>10.7789970648699</c:v>
                </c:pt>
                <c:pt idx="16057">
                  <c:v>10.7788895872467</c:v>
                </c:pt>
                <c:pt idx="16058">
                  <c:v>10.7787820834863</c:v>
                </c:pt>
                <c:pt idx="16059">
                  <c:v>10.7786745536064</c:v>
                </c:pt>
                <c:pt idx="16060">
                  <c:v>10.7785669976246</c:v>
                </c:pt>
                <c:pt idx="16061">
                  <c:v>10.7784594155588</c:v>
                </c:pt>
                <c:pt idx="16062">
                  <c:v>10.7783518074266</c:v>
                </c:pt>
                <c:pt idx="16063">
                  <c:v>10.7782441732459</c:v>
                </c:pt>
                <c:pt idx="16064">
                  <c:v>10.7781365130342</c:v>
                </c:pt>
                <c:pt idx="16065">
                  <c:v>10.7780288268093</c:v>
                </c:pt>
                <c:pt idx="16066">
                  <c:v>10.7779211145889</c:v>
                </c:pt>
                <c:pt idx="16067">
                  <c:v>10.7778133763908</c:v>
                </c:pt>
                <c:pt idx="16068">
                  <c:v>10.7777056122325</c:v>
                </c:pt>
                <c:pt idx="16069">
                  <c:v>10.7775978221319</c:v>
                </c:pt>
                <c:pt idx="16070">
                  <c:v>10.7774900061066</c:v>
                </c:pt>
                <c:pt idx="16071">
                  <c:v>10.7773821641743</c:v>
                </c:pt>
                <c:pt idx="16072">
                  <c:v>10.7772742963527</c:v>
                </c:pt>
                <c:pt idx="16073">
                  <c:v>10.7771664026595</c:v>
                </c:pt>
                <c:pt idx="16074">
                  <c:v>10.7770584831123</c:v>
                </c:pt>
                <c:pt idx="16075">
                  <c:v>10.7769505377288</c:v>
                </c:pt>
                <c:pt idx="16076">
                  <c:v>10.7768425665267</c:v>
                </c:pt>
                <c:pt idx="16077">
                  <c:v>10.7767345695237</c:v>
                </c:pt>
                <c:pt idx="16078">
                  <c:v>10.7766265467373</c:v>
                </c:pt>
                <c:pt idx="16079">
                  <c:v>10.7765184981854</c:v>
                </c:pt>
                <c:pt idx="16080">
                  <c:v>10.7764104238854</c:v>
                </c:pt>
                <c:pt idx="16081">
                  <c:v>10.7763023238552</c:v>
                </c:pt>
                <c:pt idx="16082">
                  <c:v>10.7761941981122</c:v>
                </c:pt>
                <c:pt idx="16083">
                  <c:v>10.7760860466742</c:v>
                </c:pt>
                <c:pt idx="16084">
                  <c:v>10.7759778695588</c:v>
                </c:pt>
                <c:pt idx="16085">
                  <c:v>10.7758696667837</c:v>
                </c:pt>
                <c:pt idx="16086">
                  <c:v>10.7757614383664</c:v>
                </c:pt>
                <c:pt idx="16087">
                  <c:v>10.7756531843245</c:v>
                </c:pt>
                <c:pt idx="16088">
                  <c:v>10.7755449046758</c:v>
                </c:pt>
                <c:pt idx="16089">
                  <c:v>10.7754365994378</c:v>
                </c:pt>
                <c:pt idx="16090">
                  <c:v>10.7753282686281</c:v>
                </c:pt>
                <c:pt idx="16091">
                  <c:v>10.7752199122644</c:v>
                </c:pt>
                <c:pt idx="16092">
                  <c:v>10.7751115303642</c:v>
                </c:pt>
                <c:pt idx="16093">
                  <c:v>10.7750031229452</c:v>
                </c:pt>
                <c:pt idx="16094">
                  <c:v>10.7748946900249</c:v>
                </c:pt>
                <c:pt idx="16095">
                  <c:v>10.774786231621</c:v>
                </c:pt>
                <c:pt idx="16096">
                  <c:v>10.774677747751</c:v>
                </c:pt>
                <c:pt idx="16097">
                  <c:v>10.7745692384324</c:v>
                </c:pt>
                <c:pt idx="16098">
                  <c:v>10.774460703683</c:v>
                </c:pt>
                <c:pt idx="16099">
                  <c:v>10.7743521435203</c:v>
                </c:pt>
                <c:pt idx="16100">
                  <c:v>10.7742435579618</c:v>
                </c:pt>
                <c:pt idx="16101">
                  <c:v>10.7741349470251</c:v>
                </c:pt>
                <c:pt idx="16102">
                  <c:v>10.7740263107278</c:v>
                </c:pt>
                <c:pt idx="16103">
                  <c:v>10.7739176490875</c:v>
                </c:pt>
                <c:pt idx="16104">
                  <c:v>10.7738089621216</c:v>
                </c:pt>
                <c:pt idx="16105">
                  <c:v>10.7737002498478</c:v>
                </c:pt>
                <c:pt idx="16106">
                  <c:v>10.7735915122836</c:v>
                </c:pt>
                <c:pt idx="16107">
                  <c:v>10.7734827494465</c:v>
                </c:pt>
                <c:pt idx="16108">
                  <c:v>10.7733739613541</c:v>
                </c:pt>
                <c:pt idx="16109">
                  <c:v>10.7732651480239</c:v>
                </c:pt>
                <c:pt idx="16110">
                  <c:v>10.7731563094735</c:v>
                </c:pt>
                <c:pt idx="16111">
                  <c:v>10.7730474457204</c:v>
                </c:pt>
                <c:pt idx="16112">
                  <c:v>10.7729385567821</c:v>
                </c:pt>
                <c:pt idx="16113">
                  <c:v>10.7728296426761</c:v>
                </c:pt>
                <c:pt idx="16114">
                  <c:v>10.77272070342</c:v>
                </c:pt>
                <c:pt idx="16115">
                  <c:v>10.7726117390312</c:v>
                </c:pt>
                <c:pt idx="16116">
                  <c:v>10.7725027495273</c:v>
                </c:pt>
                <c:pt idx="16117">
                  <c:v>10.7723937349258</c:v>
                </c:pt>
                <c:pt idx="16118">
                  <c:v>10.7722846952441</c:v>
                </c:pt>
                <c:pt idx="16119">
                  <c:v>10.7721756304998</c:v>
                </c:pt>
                <c:pt idx="16120">
                  <c:v>10.7720665407104</c:v>
                </c:pt>
                <c:pt idx="16121">
                  <c:v>10.7719574258934</c:v>
                </c:pt>
                <c:pt idx="16122">
                  <c:v>10.7718482860661</c:v>
                </c:pt>
                <c:pt idx="16123">
                  <c:v>10.7717391212462</c:v>
                </c:pt>
                <c:pt idx="16124">
                  <c:v>10.7716299314511</c:v>
                </c:pt>
                <c:pt idx="16125">
                  <c:v>10.7715207166983</c:v>
                </c:pt>
                <c:pt idx="16126">
                  <c:v>10.7714114770052</c:v>
                </c:pt>
                <c:pt idx="16127">
                  <c:v>10.7713022123894</c:v>
                </c:pt>
                <c:pt idx="16128">
                  <c:v>10.7711929228681</c:v>
                </c:pt>
                <c:pt idx="16129">
                  <c:v>10.7710836084591</c:v>
                </c:pt>
                <c:pt idx="16130">
                  <c:v>10.7709742691795</c:v>
                </c:pt>
                <c:pt idx="16131">
                  <c:v>10.7708649050471</c:v>
                </c:pt>
                <c:pt idx="16132">
                  <c:v>10.7707555160791</c:v>
                </c:pt>
                <c:pt idx="16133">
                  <c:v>10.770646102293</c:v>
                </c:pt>
                <c:pt idx="16134">
                  <c:v>10.7705366637062</c:v>
                </c:pt>
                <c:pt idx="16135">
                  <c:v>10.7704272003362</c:v>
                </c:pt>
                <c:pt idx="16136">
                  <c:v>10.7703177122005</c:v>
                </c:pt>
                <c:pt idx="16137">
                  <c:v>10.7702081993164</c:v>
                </c:pt>
                <c:pt idx="16138">
                  <c:v>10.7700986617013</c:v>
                </c:pt>
                <c:pt idx="16139">
                  <c:v>10.7699890993727</c:v>
                </c:pt>
                <c:pt idx="16140">
                  <c:v>10.769879512348</c:v>
                </c:pt>
                <c:pt idx="16141">
                  <c:v>10.7697699006446</c:v>
                </c:pt>
                <c:pt idx="16142">
                  <c:v>10.7696602642799</c:v>
                </c:pt>
                <c:pt idx="16143">
                  <c:v>10.7695506032714</c:v>
                </c:pt>
                <c:pt idx="16144">
                  <c:v>10.7694409176363</c:v>
                </c:pt>
                <c:pt idx="16145">
                  <c:v>10.7693312073921</c:v>
                </c:pt>
                <c:pt idx="16146">
                  <c:v>10.7692214725562</c:v>
                </c:pt>
                <c:pt idx="16147">
                  <c:v>10.7691117131459</c:v>
                </c:pt>
                <c:pt idx="16148">
                  <c:v>10.7690019291787</c:v>
                </c:pt>
                <c:pt idx="16149">
                  <c:v>10.7688921206719</c:v>
                </c:pt>
                <c:pt idx="16150">
                  <c:v>10.768782287643</c:v>
                </c:pt>
                <c:pt idx="16151">
                  <c:v>10.7686724301092</c:v>
                </c:pt>
                <c:pt idx="16152">
                  <c:v>10.7685625480879</c:v>
                </c:pt>
                <c:pt idx="16153">
                  <c:v>10.7684526415965</c:v>
                </c:pt>
                <c:pt idx="16154">
                  <c:v>10.7683427106524</c:v>
                </c:pt>
                <c:pt idx="16155">
                  <c:v>10.7682327552729</c:v>
                </c:pt>
                <c:pt idx="16156">
                  <c:v>10.7681227754753</c:v>
                </c:pt>
                <c:pt idx="16157">
                  <c:v>10.768012771277</c:v>
                </c:pt>
                <c:pt idx="16158">
                  <c:v>10.7679027426954</c:v>
                </c:pt>
                <c:pt idx="16159">
                  <c:v>10.7677926897477</c:v>
                </c:pt>
                <c:pt idx="16160">
                  <c:v>10.7676826124514</c:v>
                </c:pt>
                <c:pt idx="16161">
                  <c:v>10.7675725108237</c:v>
                </c:pt>
                <c:pt idx="16162">
                  <c:v>10.767462384882</c:v>
                </c:pt>
                <c:pt idx="16163">
                  <c:v>10.7673522346435</c:v>
                </c:pt>
                <c:pt idx="16164">
                  <c:v>10.7672420601256</c:v>
                </c:pt>
                <c:pt idx="16165">
                  <c:v>10.7671318613457</c:v>
                </c:pt>
                <c:pt idx="16166">
                  <c:v>10.767021638321</c:v>
                </c:pt>
                <c:pt idx="16167">
                  <c:v>10.7669113910688</c:v>
                </c:pt>
                <c:pt idx="16168">
                  <c:v>10.7668011196064</c:v>
                </c:pt>
                <c:pt idx="16169">
                  <c:v>10.7666908239512</c:v>
                </c:pt>
                <c:pt idx="16170">
                  <c:v>10.7665805041204</c:v>
                </c:pt>
                <c:pt idx="16171">
                  <c:v>10.7664701601313</c:v>
                </c:pt>
                <c:pt idx="16172">
                  <c:v>10.7663597920012</c:v>
                </c:pt>
                <c:pt idx="16173">
                  <c:v>10.7662493997474</c:v>
                </c:pt>
                <c:pt idx="16174">
                  <c:v>10.7661389833871</c:v>
                </c:pt>
                <c:pt idx="16175">
                  <c:v>10.7660285429376</c:v>
                </c:pt>
                <c:pt idx="16176">
                  <c:v>10.7659180784163</c:v>
                </c:pt>
                <c:pt idx="16177">
                  <c:v>10.7658075898403</c:v>
                </c:pt>
                <c:pt idx="16178">
                  <c:v>10.7656970772269</c:v>
                </c:pt>
                <c:pt idx="16179">
                  <c:v>10.7655865405934</c:v>
                </c:pt>
                <c:pt idx="16180">
                  <c:v>10.765475979957</c:v>
                </c:pt>
                <c:pt idx="16181">
                  <c:v>10.765365395335</c:v>
                </c:pt>
                <c:pt idx="16182">
                  <c:v>10.7652547867446</c:v>
                </c:pt>
                <c:pt idx="16183">
                  <c:v>10.7651441542031</c:v>
                </c:pt>
                <c:pt idx="16184">
                  <c:v>10.7650334977277</c:v>
                </c:pt>
                <c:pt idx="16185">
                  <c:v>10.7649228173357</c:v>
                </c:pt>
                <c:pt idx="16186">
                  <c:v>10.7648121130442</c:v>
                </c:pt>
                <c:pt idx="16187">
                  <c:v>10.7647013848704</c:v>
                </c:pt>
                <c:pt idx="16188">
                  <c:v>10.7645906328317</c:v>
                </c:pt>
                <c:pt idx="16189">
                  <c:v>10.7644798569453</c:v>
                </c:pt>
                <c:pt idx="16190">
                  <c:v>10.7643690572282</c:v>
                </c:pt>
                <c:pt idx="16191">
                  <c:v>10.7642582336978</c:v>
                </c:pt>
                <c:pt idx="16192">
                  <c:v>10.7641473863713</c:v>
                </c:pt>
                <c:pt idx="16193">
                  <c:v>10.7640365152658</c:v>
                </c:pt>
                <c:pt idx="16194">
                  <c:v>10.7639256203986</c:v>
                </c:pt>
                <c:pt idx="16195">
                  <c:v>10.7638147017868</c:v>
                </c:pt>
                <c:pt idx="16196">
                  <c:v>10.7637037594477</c:v>
                </c:pt>
                <c:pt idx="16197">
                  <c:v>10.7635927933984</c:v>
                </c:pt>
                <c:pt idx="16198">
                  <c:v>10.763481803656</c:v>
                </c:pt>
                <c:pt idx="16199">
                  <c:v>10.7633707902379</c:v>
                </c:pt>
                <c:pt idx="16200">
                  <c:v>10.7632597531611</c:v>
                </c:pt>
                <c:pt idx="16201">
                  <c:v>10.7631486924428</c:v>
                </c:pt>
                <c:pt idx="16202">
                  <c:v>10.7630376081002</c:v>
                </c:pt>
                <c:pt idx="16203">
                  <c:v>10.7629265001504</c:v>
                </c:pt>
                <c:pt idx="16204">
                  <c:v>10.7628153686107</c:v>
                </c:pt>
                <c:pt idx="16205">
                  <c:v>10.7627042134981</c:v>
                </c:pt>
                <c:pt idx="16206">
                  <c:v>10.7625930348298</c:v>
                </c:pt>
                <c:pt idx="16207">
                  <c:v>10.762481832623</c:v>
                </c:pt>
                <c:pt idx="16208">
                  <c:v>10.7623706068947</c:v>
                </c:pt>
                <c:pt idx="16209">
                  <c:v>10.7622593576622</c:v>
                </c:pt>
                <c:pt idx="16210">
                  <c:v>10.7621480849425</c:v>
                </c:pt>
                <c:pt idx="16211">
                  <c:v>10.7620367887528</c:v>
                </c:pt>
                <c:pt idx="16212">
                  <c:v>10.7619254691103</c:v>
                </c:pt>
                <c:pt idx="16213">
                  <c:v>10.7618141260319</c:v>
                </c:pt>
                <c:pt idx="16214">
                  <c:v>10.761702759535</c:v>
                </c:pt>
                <c:pt idx="16215">
                  <c:v>10.7615913696365</c:v>
                </c:pt>
                <c:pt idx="16216">
                  <c:v>10.7614799563535</c:v>
                </c:pt>
                <c:pt idx="16217">
                  <c:v>10.7613685197032</c:v>
                </c:pt>
                <c:pt idx="16218">
                  <c:v>10.7612570597028</c:v>
                </c:pt>
                <c:pt idx="16219">
                  <c:v>10.7611455763691</c:v>
                </c:pt>
                <c:pt idx="16220">
                  <c:v>10.7610340697195</c:v>
                </c:pt>
                <c:pt idx="16221">
                  <c:v>10.7609225397709</c:v>
                </c:pt>
                <c:pt idx="16222">
                  <c:v>10.7608109865405</c:v>
                </c:pt>
                <c:pt idx="16223">
                  <c:v>10.7606994100453</c:v>
                </c:pt>
                <c:pt idx="16224">
                  <c:v>10.7605878103023</c:v>
                </c:pt>
                <c:pt idx="16225">
                  <c:v>10.7604761873288</c:v>
                </c:pt>
                <c:pt idx="16226">
                  <c:v>10.7603645411417</c:v>
                </c:pt>
                <c:pt idx="16227">
                  <c:v>10.7602528717581</c:v>
                </c:pt>
                <c:pt idx="16228">
                  <c:v>10.7601411791951</c:v>
                </c:pt>
                <c:pt idx="16229">
                  <c:v>10.7600294634697</c:v>
                </c:pt>
                <c:pt idx="16230">
                  <c:v>10.759917724599</c:v>
                </c:pt>
                <c:pt idx="16231">
                  <c:v>10.7598059626</c:v>
                </c:pt>
                <c:pt idx="16232">
                  <c:v>10.7596941774897</c:v>
                </c:pt>
                <c:pt idx="16233">
                  <c:v>10.7595823692853</c:v>
                </c:pt>
                <c:pt idx="16234">
                  <c:v>10.7594705380038</c:v>
                </c:pt>
                <c:pt idx="16235">
                  <c:v>10.7593586836621</c:v>
                </c:pt>
                <c:pt idx="16236">
                  <c:v>10.7592468062773</c:v>
                </c:pt>
                <c:pt idx="16237">
                  <c:v>10.7591349058665</c:v>
                </c:pt>
                <c:pt idx="16238">
                  <c:v>10.7590229824466</c:v>
                </c:pt>
                <c:pt idx="16239">
                  <c:v>10.7589110360347</c:v>
                </c:pt>
                <c:pt idx="16240">
                  <c:v>10.7587990666478</c:v>
                </c:pt>
                <c:pt idx="16241">
                  <c:v>10.7586870743028</c:v>
                </c:pt>
                <c:pt idx="16242">
                  <c:v>10.7585750590169</c:v>
                </c:pt>
                <c:pt idx="16243">
                  <c:v>10.758463020807</c:v>
                </c:pt>
                <c:pt idx="16244">
                  <c:v>10.7583509596901</c:v>
                </c:pt>
                <c:pt idx="16245">
                  <c:v>10.7582388756831</c:v>
                </c:pt>
                <c:pt idx="16246">
                  <c:v>10.7581267688032</c:v>
                </c:pt>
                <c:pt idx="16247">
                  <c:v>10.7580146390672</c:v>
                </c:pt>
                <c:pt idx="16248">
                  <c:v>10.7579024864921</c:v>
                </c:pt>
                <c:pt idx="16249">
                  <c:v>10.757790311095</c:v>
                </c:pt>
                <c:pt idx="16250">
                  <c:v>10.7576781128928</c:v>
                </c:pt>
                <c:pt idx="16251">
                  <c:v>10.7575658919024</c:v>
                </c:pt>
                <c:pt idx="16252">
                  <c:v>10.7574536481409</c:v>
                </c:pt>
                <c:pt idx="16253">
                  <c:v>10.7573413816251</c:v>
                </c:pt>
                <c:pt idx="16254">
                  <c:v>10.7572290923721</c:v>
                </c:pt>
                <c:pt idx="16255">
                  <c:v>10.7571167803988</c:v>
                </c:pt>
                <c:pt idx="16256">
                  <c:v>10.7570044457222</c:v>
                </c:pt>
                <c:pt idx="16257">
                  <c:v>10.7568920883591</c:v>
                </c:pt>
                <c:pt idx="16258">
                  <c:v>10.7567797083266</c:v>
                </c:pt>
                <c:pt idx="16259">
                  <c:v>10.7566673056415</c:v>
                </c:pt>
                <c:pt idx="16260">
                  <c:v>10.7565548803209</c:v>
                </c:pt>
                <c:pt idx="16261">
                  <c:v>10.7564424323816</c:v>
                </c:pt>
                <c:pt idx="16262">
                  <c:v>10.7563299618405</c:v>
                </c:pt>
                <c:pt idx="16263">
                  <c:v>10.7562174687146</c:v>
                </c:pt>
                <c:pt idx="16264">
                  <c:v>10.7561049530208</c:v>
                </c:pt>
                <c:pt idx="16265">
                  <c:v>10.755992414776</c:v>
                </c:pt>
                <c:pt idx="16266">
                  <c:v>10.7558798539971</c:v>
                </c:pt>
                <c:pt idx="16267">
                  <c:v>10.7557672707011</c:v>
                </c:pt>
                <c:pt idx="16268">
                  <c:v>10.7556546649048</c:v>
                </c:pt>
                <c:pt idx="16269">
                  <c:v>10.755542036625</c:v>
                </c:pt>
                <c:pt idx="16270">
                  <c:v>10.7554293858788</c:v>
                </c:pt>
                <c:pt idx="16271">
                  <c:v>10.755316712683</c:v>
                </c:pt>
                <c:pt idx="16272">
                  <c:v>10.7552040170545</c:v>
                </c:pt>
                <c:pt idx="16273">
                  <c:v>10.7550912990102</c:v>
                </c:pt>
                <c:pt idx="16274">
                  <c:v>10.7549785585668</c:v>
                </c:pt>
                <c:pt idx="16275">
                  <c:v>10.7548657957415</c:v>
                </c:pt>
                <c:pt idx="16276">
                  <c:v>10.7547530105508</c:v>
                </c:pt>
                <c:pt idx="16277">
                  <c:v>10.7546402030119</c:v>
                </c:pt>
                <c:pt idx="16278">
                  <c:v>10.7545273731414</c:v>
                </c:pt>
                <c:pt idx="16279">
                  <c:v>10.7544145209563</c:v>
                </c:pt>
                <c:pt idx="16280">
                  <c:v>10.7543016464735</c:v>
                </c:pt>
                <c:pt idx="16281">
                  <c:v>10.7541887497096</c:v>
                </c:pt>
                <c:pt idx="16282">
                  <c:v>10.7540758306818</c:v>
                </c:pt>
                <c:pt idx="16283">
                  <c:v>10.7539628894066</c:v>
                </c:pt>
                <c:pt idx="16284">
                  <c:v>10.7538499259011</c:v>
                </c:pt>
                <c:pt idx="16285">
                  <c:v>10.7537369401819</c:v>
                </c:pt>
                <c:pt idx="16286">
                  <c:v>10.753623932266</c:v>
                </c:pt>
                <c:pt idx="16287">
                  <c:v>10.7535109021702</c:v>
                </c:pt>
                <c:pt idx="16288">
                  <c:v>10.7533978499113</c:v>
                </c:pt>
                <c:pt idx="16289">
                  <c:v>10.7532847755061</c:v>
                </c:pt>
                <c:pt idx="16290">
                  <c:v>10.7531716789715</c:v>
                </c:pt>
                <c:pt idx="16291">
                  <c:v>10.7530585603241</c:v>
                </c:pt>
                <c:pt idx="16292">
                  <c:v>10.7529454195809</c:v>
                </c:pt>
                <c:pt idx="16293">
                  <c:v>10.7528322567587</c:v>
                </c:pt>
                <c:pt idx="16294">
                  <c:v>10.7527190718742</c:v>
                </c:pt>
                <c:pt idx="16295">
                  <c:v>10.7526058649442</c:v>
                </c:pt>
                <c:pt idx="16296">
                  <c:v>10.7524926359855</c:v>
                </c:pt>
                <c:pt idx="16297">
                  <c:v>10.7523793850149</c:v>
                </c:pt>
                <c:pt idx="16298">
                  <c:v>10.7522661120493</c:v>
                </c:pt>
                <c:pt idx="16299">
                  <c:v>10.7521528171052</c:v>
                </c:pt>
                <c:pt idx="16300">
                  <c:v>10.7520395001996</c:v>
                </c:pt>
                <c:pt idx="16301">
                  <c:v>10.7519261613492</c:v>
                </c:pt>
                <c:pt idx="16302">
                  <c:v>10.7518128005708</c:v>
                </c:pt>
                <c:pt idx="16303">
                  <c:v>10.7516994178811</c:v>
                </c:pt>
                <c:pt idx="16304">
                  <c:v>10.7515860132969</c:v>
                </c:pt>
                <c:pt idx="16305">
                  <c:v>10.7514725868349</c:v>
                </c:pt>
                <c:pt idx="16306">
                  <c:v>10.7513591385119</c:v>
                </c:pt>
                <c:pt idx="16307">
                  <c:v>10.7512456683447</c:v>
                </c:pt>
                <c:pt idx="16308">
                  <c:v>10.7511321763499</c:v>
                </c:pt>
                <c:pt idx="16309">
                  <c:v>10.7510186625443</c:v>
                </c:pt>
                <c:pt idx="16310">
                  <c:v>10.7509051269446</c:v>
                </c:pt>
                <c:pt idx="16311">
                  <c:v>10.7507915695677</c:v>
                </c:pt>
                <c:pt idx="16312">
                  <c:v>10.7506779904301</c:v>
                </c:pt>
                <c:pt idx="16313">
                  <c:v>10.7505643895486</c:v>
                </c:pt>
                <c:pt idx="16314">
                  <c:v>10.75045076694</c:v>
                </c:pt>
                <c:pt idx="16315">
                  <c:v>10.7503371226209</c:v>
                </c:pt>
                <c:pt idx="16316">
                  <c:v>10.750223456608</c:v>
                </c:pt>
                <c:pt idx="16317">
                  <c:v>10.7501097689181</c:v>
                </c:pt>
                <c:pt idx="16318">
                  <c:v>10.7499960595679</c:v>
                </c:pt>
                <c:pt idx="16319">
                  <c:v>10.749882328574</c:v>
                </c:pt>
                <c:pt idx="16320">
                  <c:v>10.7497685759532</c:v>
                </c:pt>
                <c:pt idx="16321">
                  <c:v>10.7496548017221</c:v>
                </c:pt>
                <c:pt idx="16322">
                  <c:v>10.7495410058974</c:v>
                </c:pt>
                <c:pt idx="16323">
                  <c:v>10.7494271884958</c:v>
                </c:pt>
                <c:pt idx="16324">
                  <c:v>10.749313349534</c:v>
                </c:pt>
                <c:pt idx="16325">
                  <c:v>10.7491994890287</c:v>
                </c:pt>
                <c:pt idx="16326">
                  <c:v>10.7490856069964</c:v>
                </c:pt>
                <c:pt idx="16327">
                  <c:v>10.74897170345399</c:v>
                </c:pt>
                <c:pt idx="16328">
                  <c:v>10.748857778418</c:v>
                </c:pt>
                <c:pt idx="16329">
                  <c:v>10.7487438319051</c:v>
                </c:pt>
                <c:pt idx="16330">
                  <c:v>10.7486298639319</c:v>
                </c:pt>
                <c:pt idx="16331">
                  <c:v>10.7485158745152</c:v>
                </c:pt>
                <c:pt idx="16332">
                  <c:v>10.7484018636715</c:v>
                </c:pt>
                <c:pt idx="16333">
                  <c:v>10.7482878314174</c:v>
                </c:pt>
                <c:pt idx="16334">
                  <c:v>10.7481737777698</c:v>
                </c:pt>
                <c:pt idx="16335">
                  <c:v>10.748059702745</c:v>
                </c:pt>
                <c:pt idx="16336">
                  <c:v>10.7479456063599</c:v>
                </c:pt>
                <c:pt idx="16337">
                  <c:v>10.7478314886309</c:v>
                </c:pt>
                <c:pt idx="16338">
                  <c:v>10.7477173495748</c:v>
                </c:pt>
                <c:pt idx="16339">
                  <c:v>10.7476031892081</c:v>
                </c:pt>
                <c:pt idx="16340">
                  <c:v>10.7474890075475</c:v>
                </c:pt>
                <c:pt idx="16341">
                  <c:v>10.7473748046096</c:v>
                </c:pt>
                <c:pt idx="16342">
                  <c:v>10.7472605804109</c:v>
                </c:pt>
                <c:pt idx="16343">
                  <c:v>10.7471463349681</c:v>
                </c:pt>
                <c:pt idx="16344">
                  <c:v>10.7470320682978</c:v>
                </c:pt>
                <c:pt idx="16345">
                  <c:v>10.7469177804165</c:v>
                </c:pt>
                <c:pt idx="16346">
                  <c:v>10.7468034713409</c:v>
                </c:pt>
                <c:pt idx="16347">
                  <c:v>10.7466891410875</c:v>
                </c:pt>
                <c:pt idx="16348">
                  <c:v>10.746574789673</c:v>
                </c:pt>
                <c:pt idx="16349">
                  <c:v>10.7464604171138</c:v>
                </c:pt>
                <c:pt idx="16350">
                  <c:v>10.7463460234266</c:v>
                </c:pt>
                <c:pt idx="16351">
                  <c:v>10.7462316086279</c:v>
                </c:pt>
                <c:pt idx="16352">
                  <c:v>10.7461171727343</c:v>
                </c:pt>
                <c:pt idx="16353">
                  <c:v>10.7460027157624</c:v>
                </c:pt>
                <c:pt idx="16354">
                  <c:v>10.7458882377287</c:v>
                </c:pt>
                <c:pt idx="16355">
                  <c:v>10.7457737386498</c:v>
                </c:pt>
                <c:pt idx="16356">
                  <c:v>10.7456592185422</c:v>
                </c:pt>
                <c:pt idx="16357">
                  <c:v>10.7455446774224</c:v>
                </c:pt>
                <c:pt idx="16358">
                  <c:v>10.7454301153071</c:v>
                </c:pt>
                <c:pt idx="16359">
                  <c:v>10.7453155322127</c:v>
                </c:pt>
                <c:pt idx="16360">
                  <c:v>10.7452009281558</c:v>
                </c:pt>
                <c:pt idx="16361">
                  <c:v>10.7450863031528</c:v>
                </c:pt>
                <c:pt idx="16362">
                  <c:v>10.7449716572204</c:v>
                </c:pt>
                <c:pt idx="16363">
                  <c:v>10.744856990375</c:v>
                </c:pt>
                <c:pt idx="16364">
                  <c:v>10.7447423026332</c:v>
                </c:pt>
                <c:pt idx="16365">
                  <c:v>10.7446275940115</c:v>
                </c:pt>
                <c:pt idx="16366">
                  <c:v>10.7445128645264</c:v>
                </c:pt>
                <c:pt idx="16367">
                  <c:v>10.7443981141943</c:v>
                </c:pt>
                <c:pt idx="16368">
                  <c:v>10.7442833430318</c:v>
                </c:pt>
                <c:pt idx="16369">
                  <c:v>10.7441685510554</c:v>
                </c:pt>
                <c:pt idx="16370">
                  <c:v>10.7440537382816</c:v>
                </c:pt>
                <c:pt idx="16371">
                  <c:v>10.7439389047269</c:v>
                </c:pt>
                <c:pt idx="16372">
                  <c:v>10.7438240504077</c:v>
                </c:pt>
                <c:pt idx="16373">
                  <c:v>10.7437091753405</c:v>
                </c:pt>
                <c:pt idx="16374">
                  <c:v>10.7435942795419</c:v>
                </c:pt>
                <c:pt idx="16375">
                  <c:v>10.7434793630282</c:v>
                </c:pt>
                <c:pt idx="16376">
                  <c:v>10.743364425816</c:v>
                </c:pt>
                <c:pt idx="16377">
                  <c:v>10.7432494679217</c:v>
                </c:pt>
                <c:pt idx="16378">
                  <c:v>10.7431344893618</c:v>
                </c:pt>
                <c:pt idx="16379">
                  <c:v>10.7430194901527</c:v>
                </c:pt>
                <c:pt idx="16380">
                  <c:v>10.7429044703108</c:v>
                </c:pt>
                <c:pt idx="16381">
                  <c:v>10.7427894298528</c:v>
                </c:pt>
                <c:pt idx="16382">
                  <c:v>10.7426743687949</c:v>
                </c:pt>
                <c:pt idx="16383">
                  <c:v>10.7425592871536</c:v>
                </c:pt>
                <c:pt idx="16384">
                  <c:v>10.7424441849453</c:v>
                </c:pt>
                <c:pt idx="16385">
                  <c:v>10.7423290621866</c:v>
                </c:pt>
                <c:pt idx="16386">
                  <c:v>10.7422139188937</c:v>
                </c:pt>
                <c:pt idx="16387">
                  <c:v>10.7420987550833</c:v>
                </c:pt>
                <c:pt idx="16388">
                  <c:v>10.7419835707715</c:v>
                </c:pt>
                <c:pt idx="16389">
                  <c:v>10.741868365975</c:v>
                </c:pt>
                <c:pt idx="16390">
                  <c:v>10.74175314071</c:v>
                </c:pt>
                <c:pt idx="16391">
                  <c:v>10.741637894993</c:v>
                </c:pt>
                <c:pt idx="16392">
                  <c:v>10.7415226288405</c:v>
                </c:pt>
                <c:pt idx="16393">
                  <c:v>10.7414073422687</c:v>
                </c:pt>
                <c:pt idx="16394">
                  <c:v>10.7412920352941</c:v>
                </c:pt>
                <c:pt idx="16395">
                  <c:v>10.7411767079332</c:v>
                </c:pt>
                <c:pt idx="16396">
                  <c:v>10.7410613602022</c:v>
                </c:pt>
                <c:pt idx="16397">
                  <c:v>10.7409459921176</c:v>
                </c:pt>
                <c:pt idx="16398">
                  <c:v>10.7408306036957</c:v>
                </c:pt>
                <c:pt idx="16399">
                  <c:v>10.7407151949529</c:v>
                </c:pt>
                <c:pt idx="16400">
                  <c:v>10.7405997659057</c:v>
                </c:pt>
                <c:pt idx="16401">
                  <c:v>10.7404843165703</c:v>
                </c:pt>
                <c:pt idx="16402">
                  <c:v>10.7403688469631</c:v>
                </c:pt>
                <c:pt idx="16403">
                  <c:v>10.7402533571006</c:v>
                </c:pt>
                <c:pt idx="16404">
                  <c:v>10.740137846999</c:v>
                </c:pt>
                <c:pt idx="16405">
                  <c:v>10.7400223166746</c:v>
                </c:pt>
                <c:pt idx="16406">
                  <c:v>10.739906766144</c:v>
                </c:pt>
                <c:pt idx="16407">
                  <c:v>10.7397911954233</c:v>
                </c:pt>
                <c:pt idx="16408">
                  <c:v>10.7396756045289</c:v>
                </c:pt>
                <c:pt idx="16409">
                  <c:v>10.7395599934772</c:v>
                </c:pt>
                <c:pt idx="16410">
                  <c:v>10.7394443622846</c:v>
                </c:pt>
                <c:pt idx="16411">
                  <c:v>10.7393287109672</c:v>
                </c:pt>
                <c:pt idx="16412">
                  <c:v>10.7392130395415</c:v>
                </c:pt>
                <c:pt idx="16413">
                  <c:v>10.7390973480238</c:v>
                </c:pt>
                <c:pt idx="16414">
                  <c:v>10.7389816364304</c:v>
                </c:pt>
                <c:pt idx="16415">
                  <c:v>10.7388659047776</c:v>
                </c:pt>
                <c:pt idx="16416">
                  <c:v>10.7387501530817</c:v>
                </c:pt>
                <c:pt idx="16417">
                  <c:v>10.738634381359</c:v>
                </c:pt>
                <c:pt idx="16418">
                  <c:v>10.7385185896258</c:v>
                </c:pt>
                <c:pt idx="16419">
                  <c:v>10.7384027778985</c:v>
                </c:pt>
                <c:pt idx="16420">
                  <c:v>10.7382869461932</c:v>
                </c:pt>
                <c:pt idx="16421">
                  <c:v>10.7381710945264</c:v>
                </c:pt>
                <c:pt idx="16422">
                  <c:v>10.7380552229142</c:v>
                </c:pt>
                <c:pt idx="16423">
                  <c:v>10.737939331373</c:v>
                </c:pt>
                <c:pt idx="16424">
                  <c:v>10.7378234199191</c:v>
                </c:pt>
                <c:pt idx="16425">
                  <c:v>10.7377074885686</c:v>
                </c:pt>
                <c:pt idx="16426">
                  <c:v>10.737591537338</c:v>
                </c:pt>
                <c:pt idx="16427">
                  <c:v>10.7374755662434</c:v>
                </c:pt>
                <c:pt idx="16428">
                  <c:v>10.737359575301</c:v>
                </c:pt>
                <c:pt idx="16429">
                  <c:v>10.7372435645273</c:v>
                </c:pt>
                <c:pt idx="16430">
                  <c:v>10.7371275339384</c:v>
                </c:pt>
                <c:pt idx="16431">
                  <c:v>10.73701148355049</c:v>
                </c:pt>
                <c:pt idx="16432">
                  <c:v>10.7368954133799</c:v>
                </c:pt>
                <c:pt idx="16433">
                  <c:v>10.7367793234429</c:v>
                </c:pt>
                <c:pt idx="16434">
                  <c:v>10.7366632137557</c:v>
                </c:pt>
                <c:pt idx="16435">
                  <c:v>10.7365470843345</c:v>
                </c:pt>
                <c:pt idx="16436">
                  <c:v>10.7364309351955</c:v>
                </c:pt>
                <c:pt idx="16437">
                  <c:v>10.7363147663551</c:v>
                </c:pt>
                <c:pt idx="16438">
                  <c:v>10.7361985778293</c:v>
                </c:pt>
                <c:pt idx="16439">
                  <c:v>10.7360823696344</c:v>
                </c:pt>
                <c:pt idx="16440">
                  <c:v>10.7359661417866</c:v>
                </c:pt>
                <c:pt idx="16441">
                  <c:v>10.7358498943022</c:v>
                </c:pt>
                <c:pt idx="16442">
                  <c:v>10.7357336271973</c:v>
                </c:pt>
                <c:pt idx="16443">
                  <c:v>10.7356173404882</c:v>
                </c:pt>
                <c:pt idx="16444">
                  <c:v>10.7355010341909</c:v>
                </c:pt>
                <c:pt idx="16445">
                  <c:v>10.7353847083218</c:v>
                </c:pt>
                <c:pt idx="16446">
                  <c:v>10.7352683628971</c:v>
                </c:pt>
                <c:pt idx="16447">
                  <c:v>10.7351519979328</c:v>
                </c:pt>
                <c:pt idx="16448">
                  <c:v>10.7350356134452</c:v>
                </c:pt>
                <c:pt idx="16449">
                  <c:v>10.7349192094505</c:v>
                </c:pt>
                <c:pt idx="16450">
                  <c:v>10.7348027859647</c:v>
                </c:pt>
                <c:pt idx="16451">
                  <c:v>10.7346863430042</c:v>
                </c:pt>
                <c:pt idx="16452">
                  <c:v>10.7345698805851</c:v>
                </c:pt>
                <c:pt idx="16453">
                  <c:v>10.7344533987235</c:v>
                </c:pt>
                <c:pt idx="16454">
                  <c:v>10.7343368974355</c:v>
                </c:pt>
                <c:pt idx="16455">
                  <c:v>10.7342203767374</c:v>
                </c:pt>
                <c:pt idx="16456">
                  <c:v>10.7341038366453</c:v>
                </c:pt>
                <c:pt idx="16457">
                  <c:v>10.7339872771753</c:v>
                </c:pt>
                <c:pt idx="16458">
                  <c:v>10.7338706983436</c:v>
                </c:pt>
                <c:pt idx="16459">
                  <c:v>10.7337541001662</c:v>
                </c:pt>
                <c:pt idx="16460">
                  <c:v>10.7336374826594</c:v>
                </c:pt>
                <c:pt idx="16461">
                  <c:v>10.7335208458393</c:v>
                </c:pt>
                <c:pt idx="16462">
                  <c:v>10.733404189722</c:v>
                </c:pt>
                <c:pt idx="16463">
                  <c:v>10.7332875143236</c:v>
                </c:pt>
                <c:pt idx="16464">
                  <c:v>10.7331708196602</c:v>
                </c:pt>
                <c:pt idx="16465">
                  <c:v>10.7330541057479</c:v>
                </c:pt>
                <c:pt idx="16466">
                  <c:v>10.732937372603</c:v>
                </c:pt>
                <c:pt idx="16467">
                  <c:v>10.7328206202413</c:v>
                </c:pt>
                <c:pt idx="16468">
                  <c:v>10.7327038486791</c:v>
                </c:pt>
                <c:pt idx="16469">
                  <c:v>10.7325870579325</c:v>
                </c:pt>
                <c:pt idx="16470">
                  <c:v>10.7324702480175</c:v>
                </c:pt>
                <c:pt idx="16471">
                  <c:v>10.7323534189503</c:v>
                </c:pt>
                <c:pt idx="16472">
                  <c:v>10.7322365707468</c:v>
                </c:pt>
                <c:pt idx="16473">
                  <c:v>10.7321197034233</c:v>
                </c:pt>
                <c:pt idx="16474">
                  <c:v>10.7320028169958</c:v>
                </c:pt>
                <c:pt idx="16475">
                  <c:v>10.7318859114803</c:v>
                </c:pt>
                <c:pt idx="16476">
                  <c:v>10.7317689868929</c:v>
                </c:pt>
                <c:pt idx="16477">
                  <c:v>10.7316520432497</c:v>
                </c:pt>
                <c:pt idx="16478">
                  <c:v>10.7315350805668</c:v>
                </c:pt>
                <c:pt idx="16479">
                  <c:v>10.7314180988601</c:v>
                </c:pt>
                <c:pt idx="16480">
                  <c:v>10.7313010981458</c:v>
                </c:pt>
                <c:pt idx="16481">
                  <c:v>10.7311840784399</c:v>
                </c:pt>
                <c:pt idx="16482">
                  <c:v>10.7310670397585</c:v>
                </c:pt>
                <c:pt idx="16483">
                  <c:v>10.7309499821175</c:v>
                </c:pt>
                <c:pt idx="16484">
                  <c:v>10.7308329055331</c:v>
                </c:pt>
                <c:pt idx="16485">
                  <c:v>10.7307158100213</c:v>
                </c:pt>
                <c:pt idx="16486">
                  <c:v>10.730598695598</c:v>
                </c:pt>
                <c:pt idx="16487">
                  <c:v>10.7304815622793</c:v>
                </c:pt>
                <c:pt idx="16488">
                  <c:v>10.7303644100813</c:v>
                </c:pt>
                <c:pt idx="16489">
                  <c:v>10.7302472390199</c:v>
                </c:pt>
                <c:pt idx="16490">
                  <c:v>10.7301300491112</c:v>
                </c:pt>
                <c:pt idx="16491">
                  <c:v>10.7300128403712</c:v>
                </c:pt>
                <c:pt idx="16492">
                  <c:v>10.7298956128158</c:v>
                </c:pt>
                <c:pt idx="16493">
                  <c:v>10.7297783664612</c:v>
                </c:pt>
                <c:pt idx="16494">
                  <c:v>10.7296611013232</c:v>
                </c:pt>
                <c:pt idx="16495">
                  <c:v>10.7295438174178</c:v>
                </c:pt>
                <c:pt idx="16496">
                  <c:v>10.7294265147611</c:v>
                </c:pt>
                <c:pt idx="16497">
                  <c:v>10.7293091933691</c:v>
                </c:pt>
                <c:pt idx="16498">
                  <c:v>10.7291918532577</c:v>
                </c:pt>
                <c:pt idx="16499">
                  <c:v>10.7290744944429</c:v>
                </c:pt>
                <c:pt idx="16500">
                  <c:v>10.7289571169407</c:v>
                </c:pt>
                <c:pt idx="16501">
                  <c:v>10.728839720767</c:v>
                </c:pt>
                <c:pt idx="16502">
                  <c:v>10.7287223059378</c:v>
                </c:pt>
                <c:pt idx="16503">
                  <c:v>10.7286048724691</c:v>
                </c:pt>
                <c:pt idx="16504">
                  <c:v>10.7284874203768</c:v>
                </c:pt>
                <c:pt idx="16505">
                  <c:v>10.728369949677</c:v>
                </c:pt>
                <c:pt idx="16506">
                  <c:v>10.7282524603854</c:v>
                </c:pt>
                <c:pt idx="16507">
                  <c:v>10.7281349525181</c:v>
                </c:pt>
                <c:pt idx="16508">
                  <c:v>10.728017426091</c:v>
                </c:pt>
                <c:pt idx="16509">
                  <c:v>10.7278998811201</c:v>
                </c:pt>
                <c:pt idx="16510">
                  <c:v>10.7277823176212</c:v>
                </c:pt>
                <c:pt idx="16511">
                  <c:v>10.7276647356104</c:v>
                </c:pt>
                <c:pt idx="16512">
                  <c:v>10.7275471351035</c:v>
                </c:pt>
                <c:pt idx="16513">
                  <c:v>10.7274295161165</c:v>
                </c:pt>
                <c:pt idx="16514">
                  <c:v>10.7273118786653</c:v>
                </c:pt>
                <c:pt idx="16515">
                  <c:v>10.7271942227657</c:v>
                </c:pt>
                <c:pt idx="16516">
                  <c:v>10.7270765484338</c:v>
                </c:pt>
                <c:pt idx="16517">
                  <c:v>10.7269588556853</c:v>
                </c:pt>
                <c:pt idx="16518">
                  <c:v>10.7268411445363</c:v>
                </c:pt>
                <c:pt idx="16519">
                  <c:v>10.7267234150025</c:v>
                </c:pt>
                <c:pt idx="16520">
                  <c:v>10.7266056671</c:v>
                </c:pt>
                <c:pt idx="16521">
                  <c:v>10.7264879008446</c:v>
                </c:pt>
                <c:pt idx="16522">
                  <c:v>10.7263701162521</c:v>
                </c:pt>
                <c:pt idx="16523">
                  <c:v>10.7262523133385</c:v>
                </c:pt>
                <c:pt idx="16524">
                  <c:v>10.7261344921196</c:v>
                </c:pt>
                <c:pt idx="16525">
                  <c:v>10.7260166526113</c:v>
                </c:pt>
                <c:pt idx="16526">
                  <c:v>10.7258987948295</c:v>
                </c:pt>
                <c:pt idx="16527">
                  <c:v>10.72578091879</c:v>
                </c:pt>
                <c:pt idx="16528">
                  <c:v>10.7256630245087</c:v>
                </c:pt>
                <c:pt idx="16529">
                  <c:v>10.7255451120015</c:v>
                </c:pt>
                <c:pt idx="16530">
                  <c:v>10.7254271812842</c:v>
                </c:pt>
                <c:pt idx="16531">
                  <c:v>10.7253092323726</c:v>
                </c:pt>
                <c:pt idx="16532">
                  <c:v>10.7251912652827</c:v>
                </c:pt>
                <c:pt idx="16533">
                  <c:v>10.7250732800302</c:v>
                </c:pt>
                <c:pt idx="16534">
                  <c:v>10.724955276631</c:v>
                </c:pt>
                <c:pt idx="16535">
                  <c:v>10.7248372551009</c:v>
                </c:pt>
                <c:pt idx="16536">
                  <c:v>10.7247192154557</c:v>
                </c:pt>
                <c:pt idx="16537">
                  <c:v>10.7246011577113</c:v>
                </c:pt>
                <c:pt idx="16538">
                  <c:v>10.7244830818836</c:v>
                </c:pt>
                <c:pt idx="16539">
                  <c:v>10.7243649879882</c:v>
                </c:pt>
                <c:pt idx="16540">
                  <c:v>10.724246876041</c:v>
                </c:pt>
                <c:pt idx="16541">
                  <c:v>10.7241287460579</c:v>
                </c:pt>
                <c:pt idx="16542">
                  <c:v>10.7240105980546</c:v>
                </c:pt>
                <c:pt idx="16543">
                  <c:v>10.723892432047</c:v>
                </c:pt>
                <c:pt idx="16544">
                  <c:v>10.7237742480508</c:v>
                </c:pt>
                <c:pt idx="16545">
                  <c:v>10.7236560460818</c:v>
                </c:pt>
                <c:pt idx="16546">
                  <c:v>10.7235378261559</c:v>
                </c:pt>
                <c:pt idx="16547">
                  <c:v>10.7234195882888</c:v>
                </c:pt>
                <c:pt idx="16548">
                  <c:v>10.7233013324962</c:v>
                </c:pt>
                <c:pt idx="16549">
                  <c:v>10.723183058794</c:v>
                </c:pt>
                <c:pt idx="16550">
                  <c:v>10.723064767198</c:v>
                </c:pt>
                <c:pt idx="16551">
                  <c:v>10.7229464577238</c:v>
                </c:pt>
                <c:pt idx="16552">
                  <c:v>10.7228281303874</c:v>
                </c:pt>
                <c:pt idx="16553">
                  <c:v>10.7227097852044</c:v>
                </c:pt>
                <c:pt idx="16554">
                  <c:v>10.7225914221905</c:v>
                </c:pt>
                <c:pt idx="16555">
                  <c:v>10.7224730413616</c:v>
                </c:pt>
                <c:pt idx="16556">
                  <c:v>10.7223546427335</c:v>
                </c:pt>
                <c:pt idx="16557">
                  <c:v>10.7222362263217</c:v>
                </c:pt>
                <c:pt idx="16558">
                  <c:v>10.7221177921421</c:v>
                </c:pt>
                <c:pt idx="16559">
                  <c:v>10.7219993402105</c:v>
                </c:pt>
                <c:pt idx="16560">
                  <c:v>10.7218808705425</c:v>
                </c:pt>
                <c:pt idx="16561">
                  <c:v>10.7217623831539</c:v>
                </c:pt>
                <c:pt idx="16562">
                  <c:v>10.7216438780604</c:v>
                </c:pt>
                <c:pt idx="16563">
                  <c:v>10.7215253552778</c:v>
                </c:pt>
                <c:pt idx="16564">
                  <c:v>10.7214068148217</c:v>
                </c:pt>
                <c:pt idx="16565">
                  <c:v>10.7212882567078</c:v>
                </c:pt>
                <c:pt idx="16566">
                  <c:v>10.721169680952</c:v>
                </c:pt>
                <c:pt idx="16567">
                  <c:v>10.7210510875698</c:v>
                </c:pt>
                <c:pt idx="16568">
                  <c:v>10.720932476577</c:v>
                </c:pt>
                <c:pt idx="16569">
                  <c:v>10.7208138479893</c:v>
                </c:pt>
                <c:pt idx="16570">
                  <c:v>10.7206952018223</c:v>
                </c:pt>
                <c:pt idx="16571">
                  <c:v>10.7205765380918</c:v>
                </c:pt>
                <c:pt idx="16572">
                  <c:v>10.7204578568135</c:v>
                </c:pt>
                <c:pt idx="16573">
                  <c:v>10.720339158003</c:v>
                </c:pt>
                <c:pt idx="16574">
                  <c:v>10.720220441676</c:v>
                </c:pt>
                <c:pt idx="16575">
                  <c:v>10.7201017078482</c:v>
                </c:pt>
                <c:pt idx="16576">
                  <c:v>10.7199829565352</c:v>
                </c:pt>
                <c:pt idx="16577">
                  <c:v>10.7198641877527</c:v>
                </c:pt>
                <c:pt idx="16578">
                  <c:v>10.7197454015165</c:v>
                </c:pt>
                <c:pt idx="16579">
                  <c:v>10.7196265978421</c:v>
                </c:pt>
                <c:pt idx="16580">
                  <c:v>10.7195077767451</c:v>
                </c:pt>
                <c:pt idx="16581">
                  <c:v>10.7193889382413</c:v>
                </c:pt>
                <c:pt idx="16582">
                  <c:v>10.7192700823463</c:v>
                </c:pt>
                <c:pt idx="16583">
                  <c:v>10.7191512090757</c:v>
                </c:pt>
                <c:pt idx="16584">
                  <c:v>10.7190323184452</c:v>
                </c:pt>
                <c:pt idx="16585">
                  <c:v>10.7189134104704</c:v>
                </c:pt>
                <c:pt idx="16586">
                  <c:v>10.7187944851669</c:v>
                </c:pt>
                <c:pt idx="16587">
                  <c:v>10.7186755425504</c:v>
                </c:pt>
                <c:pt idx="16588">
                  <c:v>10.7185565826365</c:v>
                </c:pt>
                <c:pt idx="16589">
                  <c:v>10.7184376054408</c:v>
                </c:pt>
                <c:pt idx="16590">
                  <c:v>10.7183186109788</c:v>
                </c:pt>
                <c:pt idx="16591">
                  <c:v>10.7181995992663</c:v>
                </c:pt>
                <c:pt idx="16592">
                  <c:v>10.7180805703189</c:v>
                </c:pt>
                <c:pt idx="16593">
                  <c:v>10.717961524152</c:v>
                </c:pt>
                <c:pt idx="16594">
                  <c:v>10.7178424607814</c:v>
                </c:pt>
                <c:pt idx="16595">
                  <c:v>10.7177233802226</c:v>
                </c:pt>
                <c:pt idx="16596">
                  <c:v>10.7176042824912</c:v>
                </c:pt>
                <c:pt idx="16597">
                  <c:v>10.7174851676029</c:v>
                </c:pt>
                <c:pt idx="16598">
                  <c:v>10.7173660355731</c:v>
                </c:pt>
                <c:pt idx="16599">
                  <c:v>10.7172468864174</c:v>
                </c:pt>
                <c:pt idx="16600">
                  <c:v>10.7171277201515</c:v>
                </c:pt>
                <c:pt idx="16601">
                  <c:v>10.7170085367909</c:v>
                </c:pt>
                <c:pt idx="16602">
                  <c:v>10.7168893363512</c:v>
                </c:pt>
                <c:pt idx="16603">
                  <c:v>10.7167701188479</c:v>
                </c:pt>
                <c:pt idx="16604">
                  <c:v>10.7166508842966</c:v>
                </c:pt>
                <c:pt idx="16605">
                  <c:v>10.7165316327129</c:v>
                </c:pt>
                <c:pt idx="16606">
                  <c:v>10.7164123641122</c:v>
                </c:pt>
                <c:pt idx="16607">
                  <c:v>10.7162930785102</c:v>
                </c:pt>
                <c:pt idx="16608">
                  <c:v>10.7161737759224</c:v>
                </c:pt>
                <c:pt idx="16609">
                  <c:v>10.7160544563643</c:v>
                </c:pt>
                <c:pt idx="16610">
                  <c:v>10.7159351198515</c:v>
                </c:pt>
                <c:pt idx="16611">
                  <c:v>10.7158157663994</c:v>
                </c:pt>
                <c:pt idx="16612">
                  <c:v>10.7156963960237</c:v>
                </c:pt>
                <c:pt idx="16613">
                  <c:v>10.7155770087398</c:v>
                </c:pt>
                <c:pt idx="16614">
                  <c:v>10.7154576045632</c:v>
                </c:pt>
                <c:pt idx="16615">
                  <c:v>10.7153381835096</c:v>
                </c:pt>
                <c:pt idx="16616">
                  <c:v>10.7152187455943</c:v>
                </c:pt>
                <c:pt idx="16617">
                  <c:v>10.7150992908329</c:v>
                </c:pt>
                <c:pt idx="16618">
                  <c:v>10.7149798192409</c:v>
                </c:pt>
                <c:pt idx="16619">
                  <c:v>10.7148603308338</c:v>
                </c:pt>
                <c:pt idx="16620">
                  <c:v>10.714740825627</c:v>
                </c:pt>
                <c:pt idx="16621">
                  <c:v>10.7146213036362</c:v>
                </c:pt>
                <c:pt idx="16622">
                  <c:v>10.7145017648767</c:v>
                </c:pt>
                <c:pt idx="16623">
                  <c:v>10.714382209364</c:v>
                </c:pt>
                <c:pt idx="16624">
                  <c:v>10.7142626371137</c:v>
                </c:pt>
                <c:pt idx="16625">
                  <c:v>10.7141430481412</c:v>
                </c:pt>
                <c:pt idx="16626">
                  <c:v>10.7140234424619</c:v>
                </c:pt>
                <c:pt idx="16627">
                  <c:v>10.7139038200914</c:v>
                </c:pt>
                <c:pt idx="16628">
                  <c:v>10.713784181045</c:v>
                </c:pt>
                <c:pt idx="16629">
                  <c:v>10.7136645253384</c:v>
                </c:pt>
                <c:pt idx="16630">
                  <c:v>10.7135448529868</c:v>
                </c:pt>
                <c:pt idx="16631">
                  <c:v>10.7134251640058</c:v>
                </c:pt>
                <c:pt idx="16632">
                  <c:v>10.7133054584108</c:v>
                </c:pt>
                <c:pt idx="16633">
                  <c:v>10.7131857362173</c:v>
                </c:pt>
                <c:pt idx="16634">
                  <c:v>10.7130659974406</c:v>
                </c:pt>
                <c:pt idx="16635">
                  <c:v>10.7129462420963</c:v>
                </c:pt>
                <c:pt idx="16636">
                  <c:v>10.7128264701998</c:v>
                </c:pt>
                <c:pt idx="16637">
                  <c:v>10.7127066817664</c:v>
                </c:pt>
                <c:pt idx="16638">
                  <c:v>10.7125868768116</c:v>
                </c:pt>
                <c:pt idx="16639">
                  <c:v>10.7124670553509</c:v>
                </c:pt>
                <c:pt idx="16640">
                  <c:v>10.7123472173996</c:v>
                </c:pt>
                <c:pt idx="16641">
                  <c:v>10.7122273629732</c:v>
                </c:pt>
                <c:pt idx="16642">
                  <c:v>10.712107492087</c:v>
                </c:pt>
                <c:pt idx="16643">
                  <c:v>10.7119876047564</c:v>
                </c:pt>
                <c:pt idx="16644">
                  <c:v>10.711867700997</c:v>
                </c:pt>
                <c:pt idx="16645">
                  <c:v>10.711747780824</c:v>
                </c:pt>
                <c:pt idx="16646">
                  <c:v>10.7116278442528</c:v>
                </c:pt>
                <c:pt idx="16647">
                  <c:v>10.7115078912989</c:v>
                </c:pt>
                <c:pt idx="16648">
                  <c:v>10.7113879219776</c:v>
                </c:pt>
                <c:pt idx="16649">
                  <c:v>10.7112679363043</c:v>
                </c:pt>
                <c:pt idx="16650">
                  <c:v>10.7111479342944</c:v>
                </c:pt>
                <c:pt idx="16651">
                  <c:v>10.7110279159632</c:v>
                </c:pt>
                <c:pt idx="16652">
                  <c:v>10.7109078813262</c:v>
                </c:pt>
                <c:pt idx="16653">
                  <c:v>10.7107878303986</c:v>
                </c:pt>
                <c:pt idx="16654">
                  <c:v>10.7106677631958</c:v>
                </c:pt>
                <c:pt idx="16655">
                  <c:v>10.7105476797332</c:v>
                </c:pt>
                <c:pt idx="16656">
                  <c:v>10.7104275800262</c:v>
                </c:pt>
                <c:pt idx="16657">
                  <c:v>10.7103074640901</c:v>
                </c:pt>
                <c:pt idx="16658">
                  <c:v>10.7101873319402</c:v>
                </c:pt>
                <c:pt idx="16659">
                  <c:v>10.7100671835919</c:v>
                </c:pt>
                <c:pt idx="16660">
                  <c:v>10.7099470190604</c:v>
                </c:pt>
                <c:pt idx="16661">
                  <c:v>10.7098268383613</c:v>
                </c:pt>
                <c:pt idx="16662">
                  <c:v>10.7097066415097</c:v>
                </c:pt>
                <c:pt idx="16663">
                  <c:v>10.7095864285209</c:v>
                </c:pt>
                <c:pt idx="16664">
                  <c:v>10.7094661994104</c:v>
                </c:pt>
                <c:pt idx="16665">
                  <c:v>10.7093459541934</c:v>
                </c:pt>
                <c:pt idx="16666">
                  <c:v>10.7092256928853</c:v>
                </c:pt>
                <c:pt idx="16667">
                  <c:v>10.7091054155013</c:v>
                </c:pt>
                <c:pt idx="16668">
                  <c:v>10.7089851220567</c:v>
                </c:pt>
                <c:pt idx="16669">
                  <c:v>10.7088648125669</c:v>
                </c:pt>
                <c:pt idx="16670">
                  <c:v>10.7087444870472</c:v>
                </c:pt>
                <c:pt idx="16671">
                  <c:v>10.7086241455128</c:v>
                </c:pt>
                <c:pt idx="16672">
                  <c:v>10.708503787979</c:v>
                </c:pt>
                <c:pt idx="16673">
                  <c:v>10.7083834144611</c:v>
                </c:pt>
                <c:pt idx="16674">
                  <c:v>10.7082630249744</c:v>
                </c:pt>
                <c:pt idx="16675">
                  <c:v>10.7081426195341</c:v>
                </c:pt>
                <c:pt idx="16676">
                  <c:v>10.7080221981556</c:v>
                </c:pt>
                <c:pt idx="16677">
                  <c:v>10.7079017608541</c:v>
                </c:pt>
                <c:pt idx="16678">
                  <c:v>10.7077813076449</c:v>
                </c:pt>
                <c:pt idx="16679">
                  <c:v>10.7076608385432</c:v>
                </c:pt>
                <c:pt idx="16680">
                  <c:v>10.7075403535643</c:v>
                </c:pt>
                <c:pt idx="16681">
                  <c:v>10.7074198527234</c:v>
                </c:pt>
                <c:pt idx="16682">
                  <c:v>10.7072993360358</c:v>
                </c:pt>
                <c:pt idx="16683">
                  <c:v>10.7071788035168</c:v>
                </c:pt>
                <c:pt idx="16684">
                  <c:v>10.7070582551815</c:v>
                </c:pt>
                <c:pt idx="16685">
                  <c:v>10.7069376910452</c:v>
                </c:pt>
                <c:pt idx="16686">
                  <c:v>10.7068171111231</c:v>
                </c:pt>
                <c:pt idx="16687">
                  <c:v>10.7066965154305</c:v>
                </c:pt>
                <c:pt idx="16688">
                  <c:v>10.7065759039826</c:v>
                </c:pt>
                <c:pt idx="16689">
                  <c:v>10.7064552767947</c:v>
                </c:pt>
                <c:pt idx="16690">
                  <c:v>10.7063346338818</c:v>
                </c:pt>
                <c:pt idx="16691">
                  <c:v>10.7062139752593</c:v>
                </c:pt>
                <c:pt idx="16692">
                  <c:v>10.7060933009423</c:v>
                </c:pt>
                <c:pt idx="16693">
                  <c:v>10.7059726109461</c:v>
                </c:pt>
                <c:pt idx="16694">
                  <c:v>10.7058519052858</c:v>
                </c:pt>
                <c:pt idx="16695">
                  <c:v>10.7057311839767</c:v>
                </c:pt>
                <c:pt idx="16696">
                  <c:v>10.7056104470339</c:v>
                </c:pt>
                <c:pt idx="16697">
                  <c:v>10.7054896944726</c:v>
                </c:pt>
                <c:pt idx="16698">
                  <c:v>10.7053689263081</c:v>
                </c:pt>
                <c:pt idx="16699">
                  <c:v>10.7052481425554</c:v>
                </c:pt>
                <c:pt idx="16700">
                  <c:v>10.7051273432299</c:v>
                </c:pt>
                <c:pt idx="16701">
                  <c:v>10.7050065283465</c:v>
                </c:pt>
                <c:pt idx="16702">
                  <c:v>10.7048856979206</c:v>
                </c:pt>
                <c:pt idx="16703">
                  <c:v>10.7047648519673</c:v>
                </c:pt>
                <c:pt idx="16704">
                  <c:v>10.7046439905017</c:v>
                </c:pt>
                <c:pt idx="16705">
                  <c:v>10.704523113539</c:v>
                </c:pt>
                <c:pt idx="16706">
                  <c:v>10.7044022210943</c:v>
                </c:pt>
                <c:pt idx="16707">
                  <c:v>10.7042813131828</c:v>
                </c:pt>
                <c:pt idx="16708">
                  <c:v>10.7041603898197</c:v>
                </c:pt>
                <c:pt idx="16709">
                  <c:v>10.7040394510201</c:v>
                </c:pt>
                <c:pt idx="16710">
                  <c:v>10.7039184967991</c:v>
                </c:pt>
                <c:pt idx="16711">
                  <c:v>10.7037975271718</c:v>
                </c:pt>
                <c:pt idx="16712">
                  <c:v>10.7036765421534</c:v>
                </c:pt>
                <c:pt idx="16713">
                  <c:v>10.703555541759</c:v>
                </c:pt>
                <c:pt idx="16714">
                  <c:v>10.7034345260038</c:v>
                </c:pt>
                <c:pt idx="16715">
                  <c:v>10.7033134949027</c:v>
                </c:pt>
                <c:pt idx="16716">
                  <c:v>10.7031924484711</c:v>
                </c:pt>
                <c:pt idx="16717">
                  <c:v>10.7030713867239</c:v>
                </c:pt>
                <c:pt idx="16718">
                  <c:v>10.7029503096763</c:v>
                </c:pt>
                <c:pt idx="16719">
                  <c:v>10.7028292173433</c:v>
                </c:pt>
                <c:pt idx="16720">
                  <c:v>10.7027081097402</c:v>
                </c:pt>
                <c:pt idx="16721">
                  <c:v>10.7025869868819</c:v>
                </c:pt>
                <c:pt idx="16722">
                  <c:v>10.7024658487835</c:v>
                </c:pt>
                <c:pt idx="16723">
                  <c:v>10.7023446954602</c:v>
                </c:pt>
                <c:pt idx="16724">
                  <c:v>10.702223526927</c:v>
                </c:pt>
                <c:pt idx="16725">
                  <c:v>10.702102343199</c:v>
                </c:pt>
                <c:pt idx="16726">
                  <c:v>10.7019811442913</c:v>
                </c:pt>
                <c:pt idx="16727">
                  <c:v>10.7018599302189</c:v>
                </c:pt>
                <c:pt idx="16728">
                  <c:v>10.7017387009969</c:v>
                </c:pt>
                <c:pt idx="16729">
                  <c:v>10.7016174566404</c:v>
                </c:pt>
                <c:pt idx="16730">
                  <c:v>10.7014961971644</c:v>
                </c:pt>
                <c:pt idx="16731">
                  <c:v>10.7013749225839</c:v>
                </c:pt>
                <c:pt idx="16732">
                  <c:v>10.7012536329142</c:v>
                </c:pt>
                <c:pt idx="16733">
                  <c:v>10.70113232817</c:v>
                </c:pt>
                <c:pt idx="16734">
                  <c:v>10.7010110083666</c:v>
                </c:pt>
                <c:pt idx="16735">
                  <c:v>10.700889673519</c:v>
                </c:pt>
                <c:pt idx="16736">
                  <c:v>10.7007683236421</c:v>
                </c:pt>
                <c:pt idx="16737">
                  <c:v>10.7006469587511</c:v>
                </c:pt>
                <c:pt idx="16738">
                  <c:v>10.7005255788609</c:v>
                </c:pt>
                <c:pt idx="16739">
                  <c:v>10.7004041839865</c:v>
                </c:pt>
                <c:pt idx="16740">
                  <c:v>10.7002827741431</c:v>
                </c:pt>
                <c:pt idx="16741">
                  <c:v>10.7001613493455</c:v>
                </c:pt>
                <c:pt idx="16742">
                  <c:v>10.7000399096089</c:v>
                </c:pt>
                <c:pt idx="16743">
                  <c:v>10.6999184549481</c:v>
                </c:pt>
                <c:pt idx="16744">
                  <c:v>10.6997969853783</c:v>
                </c:pt>
                <c:pt idx="16745">
                  <c:v>10.6996755009144</c:v>
                </c:pt>
                <c:pt idx="16746">
                  <c:v>10.6995540015714</c:v>
                </c:pt>
                <c:pt idx="16747">
                  <c:v>10.6994324873642</c:v>
                </c:pt>
                <c:pt idx="16748">
                  <c:v>10.699310958308</c:v>
                </c:pt>
                <c:pt idx="16749">
                  <c:v>10.6991894144176</c:v>
                </c:pt>
                <c:pt idx="16750">
                  <c:v>10.6990678557081</c:v>
                </c:pt>
                <c:pt idx="16751">
                  <c:v>10.6989462821944</c:v>
                </c:pt>
                <c:pt idx="16752">
                  <c:v>10.6988246938915</c:v>
                </c:pt>
                <c:pt idx="16753">
                  <c:v>10.6987030908143</c:v>
                </c:pt>
                <c:pt idx="16754">
                  <c:v>10.6985814729779</c:v>
                </c:pt>
                <c:pt idx="16755">
                  <c:v>10.6984598403971</c:v>
                </c:pt>
                <c:pt idx="16756">
                  <c:v>10.698338193087</c:v>
                </c:pt>
                <c:pt idx="16757">
                  <c:v>10.6982165310624</c:v>
                </c:pt>
                <c:pt idx="16758">
                  <c:v>10.6980948543384</c:v>
                </c:pt>
                <c:pt idx="16759">
                  <c:v>10.6979731629298</c:v>
                </c:pt>
                <c:pt idx="16760">
                  <c:v>10.6978514568517</c:v>
                </c:pt>
                <c:pt idx="16761">
                  <c:v>10.6977297361188</c:v>
                </c:pt>
                <c:pt idx="16762">
                  <c:v>10.6976080007463</c:v>
                </c:pt>
                <c:pt idx="16763">
                  <c:v>10.697486250749</c:v>
                </c:pt>
                <c:pt idx="16764">
                  <c:v>10.6973644861418</c:v>
                </c:pt>
                <c:pt idx="16765">
                  <c:v>10.6972427069396</c:v>
                </c:pt>
                <c:pt idx="16766">
                  <c:v>10.6971209131574</c:v>
                </c:pt>
                <c:pt idx="16767">
                  <c:v>10.69699910481</c:v>
                </c:pt>
                <c:pt idx="16768">
                  <c:v>10.6968772819124</c:v>
                </c:pt>
                <c:pt idx="16769">
                  <c:v>10.6967554444795</c:v>
                </c:pt>
                <c:pt idx="16770">
                  <c:v>10.6966335925262</c:v>
                </c:pt>
                <c:pt idx="16771">
                  <c:v>10.6965117260674</c:v>
                </c:pt>
                <c:pt idx="16772">
                  <c:v>10.6963898451179</c:v>
                </c:pt>
                <c:pt idx="16773">
                  <c:v>10.6962679496927</c:v>
                </c:pt>
                <c:pt idx="16774">
                  <c:v>10.6961460398066</c:v>
                </c:pt>
                <c:pt idx="16775">
                  <c:v>10.6960241154745</c:v>
                </c:pt>
                <c:pt idx="16776">
                  <c:v>10.6959021767113</c:v>
                </c:pt>
                <c:pt idx="16777">
                  <c:v>10.6957802235318</c:v>
                </c:pt>
                <c:pt idx="16778">
                  <c:v>10.695658255951</c:v>
                </c:pt>
                <c:pt idx="16779">
                  <c:v>10.6955362739837</c:v>
                </c:pt>
                <c:pt idx="16780">
                  <c:v>10.6954142776447</c:v>
                </c:pt>
                <c:pt idx="16781">
                  <c:v>10.695292266949</c:v>
                </c:pt>
                <c:pt idx="16782">
                  <c:v>10.6951702419112</c:v>
                </c:pt>
                <c:pt idx="16783">
                  <c:v>10.6950482025464</c:v>
                </c:pt>
                <c:pt idx="16784">
                  <c:v>10.6949261488694</c:v>
                </c:pt>
                <c:pt idx="16785">
                  <c:v>10.6948040808949</c:v>
                </c:pt>
                <c:pt idx="16786">
                  <c:v>10.6946819986379</c:v>
                </c:pt>
                <c:pt idx="16787">
                  <c:v>10.6945599021131</c:v>
                </c:pt>
                <c:pt idx="16788">
                  <c:v>10.6944377913354</c:v>
                </c:pt>
                <c:pt idx="16789">
                  <c:v>10.6943156663196</c:v>
                </c:pt>
                <c:pt idx="16790">
                  <c:v>10.6941935270805</c:v>
                </c:pt>
                <c:pt idx="16791">
                  <c:v>10.694071373633</c:v>
                </c:pt>
                <c:pt idx="16792">
                  <c:v>10.6939492059918</c:v>
                </c:pt>
                <c:pt idx="16793">
                  <c:v>10.6938270241718</c:v>
                </c:pt>
                <c:pt idx="16794">
                  <c:v>10.6937048281877</c:v>
                </c:pt>
                <c:pt idx="16795">
                  <c:v>10.6935826180544</c:v>
                </c:pt>
                <c:pt idx="16796">
                  <c:v>10.6934603937867</c:v>
                </c:pt>
                <c:pt idx="16797">
                  <c:v>10.6933381553994</c:v>
                </c:pt>
                <c:pt idx="16798">
                  <c:v>10.6932159029071</c:v>
                </c:pt>
                <c:pt idx="16799">
                  <c:v>10.6930936363248</c:v>
                </c:pt>
                <c:pt idx="16800">
                  <c:v>10.6929713556673</c:v>
                </c:pt>
                <c:pt idx="16801">
                  <c:v>10.6928490609492</c:v>
                </c:pt>
                <c:pt idx="16802">
                  <c:v>10.6927267521853</c:v>
                </c:pt>
                <c:pt idx="16803">
                  <c:v>10.6926044293905</c:v>
                </c:pt>
                <c:pt idx="16804">
                  <c:v>10.6924820925795</c:v>
                </c:pt>
                <c:pt idx="16805">
                  <c:v>10.692359741767</c:v>
                </c:pt>
                <c:pt idx="16806">
                  <c:v>10.6922373769678</c:v>
                </c:pt>
                <c:pt idx="16807">
                  <c:v>10.6921149981967</c:v>
                </c:pt>
                <c:pt idx="16808">
                  <c:v>10.6919926054684</c:v>
                </c:pt>
                <c:pt idx="16809">
                  <c:v>10.6918701987977</c:v>
                </c:pt>
                <c:pt idx="16810">
                  <c:v>10.6917477781992</c:v>
                </c:pt>
                <c:pt idx="16811">
                  <c:v>10.6916253436878</c:v>
                </c:pt>
                <c:pt idx="16812">
                  <c:v>10.6915028952781</c:v>
                </c:pt>
                <c:pt idx="16813">
                  <c:v>10.691380432985</c:v>
                </c:pt>
                <c:pt idx="16814">
                  <c:v>10.691257956823</c:v>
                </c:pt>
                <c:pt idx="16815">
                  <c:v>10.691135466807</c:v>
                </c:pt>
                <c:pt idx="16816">
                  <c:v>10.6910129629517</c:v>
                </c:pt>
                <c:pt idx="16817">
                  <c:v>10.6908904452717</c:v>
                </c:pt>
                <c:pt idx="16818">
                  <c:v>10.6907679137818</c:v>
                </c:pt>
                <c:pt idx="16819">
                  <c:v>10.6906453684966</c:v>
                </c:pt>
                <c:pt idx="16820">
                  <c:v>10.690522809431</c:v>
                </c:pt>
                <c:pt idx="16821">
                  <c:v>10.6904002365995</c:v>
                </c:pt>
                <c:pt idx="16822">
                  <c:v>10.6902776500169</c:v>
                </c:pt>
                <c:pt idx="16823">
                  <c:v>10.6901550496979</c:v>
                </c:pt>
                <c:pt idx="16824">
                  <c:v>10.6900324356571</c:v>
                </c:pt>
                <c:pt idx="16825">
                  <c:v>10.6899098079093</c:v>
                </c:pt>
                <c:pt idx="16826">
                  <c:v>10.6897871664691</c:v>
                </c:pt>
                <c:pt idx="16827">
                  <c:v>10.6896645113511</c:v>
                </c:pt>
                <c:pt idx="16828">
                  <c:v>10.6895418425701</c:v>
                </c:pt>
                <c:pt idx="16829">
                  <c:v>10.6894191601408</c:v>
                </c:pt>
                <c:pt idx="16830">
                  <c:v>10.6892964640777</c:v>
                </c:pt>
                <c:pt idx="16831">
                  <c:v>10.6891737543955</c:v>
                </c:pt>
                <c:pt idx="16832">
                  <c:v>10.6890510311089</c:v>
                </c:pt>
                <c:pt idx="16833">
                  <c:v>10.6889282942326</c:v>
                </c:pt>
                <c:pt idx="16834">
                  <c:v>10.6888055437812</c:v>
                </c:pt>
                <c:pt idx="16835">
                  <c:v>10.6886827797692</c:v>
                </c:pt>
                <c:pt idx="16836">
                  <c:v>10.6885600022115</c:v>
                </c:pt>
                <c:pt idx="16837">
                  <c:v>10.6884372111226</c:v>
                </c:pt>
                <c:pt idx="16838">
                  <c:v>10.688314406517</c:v>
                </c:pt>
                <c:pt idx="16839">
                  <c:v>10.6881915884096</c:v>
                </c:pt>
                <c:pt idx="16840">
                  <c:v>10.6880687568148</c:v>
                </c:pt>
                <c:pt idx="16841">
                  <c:v>10.6879459117473</c:v>
                </c:pt>
                <c:pt idx="16842">
                  <c:v>10.6878230532218</c:v>
                </c:pt>
                <c:pt idx="16843">
                  <c:v>10.6877001812527</c:v>
                </c:pt>
                <c:pt idx="16844">
                  <c:v>10.6875772958548</c:v>
                </c:pt>
                <c:pt idx="16845">
                  <c:v>10.6874543970426</c:v>
                </c:pt>
                <c:pt idx="16846">
                  <c:v>10.6873314848308</c:v>
                </c:pt>
                <c:pt idx="16847">
                  <c:v>10.6872085592339</c:v>
                </c:pt>
                <c:pt idx="16848">
                  <c:v>10.6870856202665</c:v>
                </c:pt>
                <c:pt idx="16849">
                  <c:v>10.6869626679431</c:v>
                </c:pt>
                <c:pt idx="16850">
                  <c:v>10.6868397022785</c:v>
                </c:pt>
                <c:pt idx="16851">
                  <c:v>10.6867167232872</c:v>
                </c:pt>
                <c:pt idx="16852">
                  <c:v>10.6865937309837</c:v>
                </c:pt>
                <c:pt idx="16853">
                  <c:v>10.6864707253825</c:v>
                </c:pt>
                <c:pt idx="16854">
                  <c:v>10.6863477064984</c:v>
                </c:pt>
                <c:pt idx="16855">
                  <c:v>10.6862246743458</c:v>
                </c:pt>
                <c:pt idx="16856">
                  <c:v>10.6861016289393</c:v>
                </c:pt>
                <c:pt idx="16857">
                  <c:v>10.6859785702935</c:v>
                </c:pt>
                <c:pt idx="16858">
                  <c:v>10.6858554984229</c:v>
                </c:pt>
                <c:pt idx="16859">
                  <c:v>10.685732413342</c:v>
                </c:pt>
                <c:pt idx="16860">
                  <c:v>10.6856093150654</c:v>
                </c:pt>
                <c:pt idx="16861">
                  <c:v>10.68548620360771</c:v>
                </c:pt>
                <c:pt idx="16862">
                  <c:v>10.6853630789833</c:v>
                </c:pt>
                <c:pt idx="16863">
                  <c:v>10.6852399412068</c:v>
                </c:pt>
                <c:pt idx="16864">
                  <c:v>10.6851167902928</c:v>
                </c:pt>
                <c:pt idx="16865">
                  <c:v>10.6849936262557</c:v>
                </c:pt>
                <c:pt idx="16866">
                  <c:v>10.6848704491101</c:v>
                </c:pt>
                <c:pt idx="16867">
                  <c:v>10.6847472588705</c:v>
                </c:pt>
                <c:pt idx="16868">
                  <c:v>10.6846240555513</c:v>
                </c:pt>
                <c:pt idx="16869">
                  <c:v>10.6845008391672</c:v>
                </c:pt>
                <c:pt idx="16870">
                  <c:v>10.6843776097326</c:v>
                </c:pt>
                <c:pt idx="16871">
                  <c:v>10.684254367262</c:v>
                </c:pt>
                <c:pt idx="16872">
                  <c:v>10.6841311117699</c:v>
                </c:pt>
                <c:pt idx="16873">
                  <c:v>10.6840078432709</c:v>
                </c:pt>
                <c:pt idx="16874">
                  <c:v>10.6838845617793</c:v>
                </c:pt>
                <c:pt idx="16875">
                  <c:v>10.6837612673096</c:v>
                </c:pt>
                <c:pt idx="16876">
                  <c:v>10.6836379598765</c:v>
                </c:pt>
                <c:pt idx="16877">
                  <c:v>10.6835146394942</c:v>
                </c:pt>
                <c:pt idx="16878">
                  <c:v>10.6833913061774</c:v>
                </c:pt>
                <c:pt idx="16879">
                  <c:v>10.6832679599404</c:v>
                </c:pt>
                <c:pt idx="16880">
                  <c:v>10.6831446007978</c:v>
                </c:pt>
                <c:pt idx="16881">
                  <c:v>10.683021228764</c:v>
                </c:pt>
                <c:pt idx="16882">
                  <c:v>10.6828978438534</c:v>
                </c:pt>
                <c:pt idx="16883">
                  <c:v>10.6827744460805</c:v>
                </c:pt>
                <c:pt idx="16884">
                  <c:v>10.6826510354598</c:v>
                </c:pt>
                <c:pt idx="16885">
                  <c:v>10.6825276120056</c:v>
                </c:pt>
                <c:pt idx="16886">
                  <c:v>10.6824041757326</c:v>
                </c:pt>
                <c:pt idx="16887">
                  <c:v>10.6822807266549</c:v>
                </c:pt>
                <c:pt idx="16888">
                  <c:v>10.6821572647872</c:v>
                </c:pt>
                <c:pt idx="16889">
                  <c:v>10.6820337901439</c:v>
                </c:pt>
                <c:pt idx="16890">
                  <c:v>10.6819103027393</c:v>
                </c:pt>
                <c:pt idx="16891">
                  <c:v>10.6817868025878</c:v>
                </c:pt>
                <c:pt idx="16892">
                  <c:v>10.681663289704</c:v>
                </c:pt>
                <c:pt idx="16893">
                  <c:v>10.6815397641022</c:v>
                </c:pt>
                <c:pt idx="16894">
                  <c:v>10.6814162257968</c:v>
                </c:pt>
                <c:pt idx="16895">
                  <c:v>10.6812926748023</c:v>
                </c:pt>
                <c:pt idx="16896">
                  <c:v>10.6811691111329</c:v>
                </c:pt>
                <c:pt idx="16897">
                  <c:v>10.6810455348032</c:v>
                </c:pt>
                <c:pt idx="16898">
                  <c:v>10.6809219458276</c:v>
                </c:pt>
                <c:pt idx="16899">
                  <c:v>10.6807983442203</c:v>
                </c:pt>
                <c:pt idx="16900">
                  <c:v>10.6806747299958</c:v>
                </c:pt>
                <c:pt idx="16901">
                  <c:v>10.6805511031685</c:v>
                </c:pt>
                <c:pt idx="16902">
                  <c:v>10.6804274637528</c:v>
                </c:pt>
                <c:pt idx="16903">
                  <c:v>10.680303811763</c:v>
                </c:pt>
                <c:pt idx="16904">
                  <c:v>10.6801801472135</c:v>
                </c:pt>
                <c:pt idx="16905">
                  <c:v>10.6800564701187</c:v>
                </c:pt>
                <c:pt idx="16906">
                  <c:v>10.6799327804929</c:v>
                </c:pt>
                <c:pt idx="16907">
                  <c:v>10.6798090783504</c:v>
                </c:pt>
                <c:pt idx="16908">
                  <c:v>10.6796853637058</c:v>
                </c:pt>
                <c:pt idx="16909">
                  <c:v>10.6795616365732</c:v>
                </c:pt>
                <c:pt idx="16910">
                  <c:v>10.679437896967</c:v>
                </c:pt>
                <c:pt idx="16911">
                  <c:v>10.6793141449016</c:v>
                </c:pt>
                <c:pt idx="16912">
                  <c:v>10.6791903803914</c:v>
                </c:pt>
                <c:pt idx="16913">
                  <c:v>10.6790666034506</c:v>
                </c:pt>
                <c:pt idx="16914">
                  <c:v>10.6789428140935</c:v>
                </c:pt>
                <c:pt idx="16915">
                  <c:v>10.6788190123346</c:v>
                </c:pt>
                <c:pt idx="16916">
                  <c:v>10.6786951981881</c:v>
                </c:pt>
                <c:pt idx="16917">
                  <c:v>10.6785713716684</c:v>
                </c:pt>
                <c:pt idx="16918">
                  <c:v>10.6784475327898</c:v>
                </c:pt>
                <c:pt idx="16919">
                  <c:v>10.6783236815665</c:v>
                </c:pt>
                <c:pt idx="16920">
                  <c:v>10.6781998180129</c:v>
                </c:pt>
                <c:pt idx="16921">
                  <c:v>10.6780759421432</c:v>
                </c:pt>
                <c:pt idx="16922">
                  <c:v>10.6779520539719</c:v>
                </c:pt>
                <c:pt idx="16923">
                  <c:v>10.6778281535132</c:v>
                </c:pt>
                <c:pt idx="16924">
                  <c:v>10.6777042407813</c:v>
                </c:pt>
                <c:pt idx="16925">
                  <c:v>10.6775803157906</c:v>
                </c:pt>
                <c:pt idx="16926">
                  <c:v>10.6774563785553</c:v>
                </c:pt>
                <c:pt idx="16927">
                  <c:v>10.6773324290897</c:v>
                </c:pt>
                <c:pt idx="16928">
                  <c:v>10.6772084674082</c:v>
                </c:pt>
                <c:pt idx="16929">
                  <c:v>10.6770844935249</c:v>
                </c:pt>
                <c:pt idx="16930">
                  <c:v>10.6769605074542</c:v>
                </c:pt>
                <c:pt idx="16931">
                  <c:v>10.6768365092102</c:v>
                </c:pt>
                <c:pt idx="16932">
                  <c:v>10.6767124988073</c:v>
                </c:pt>
                <c:pt idx="16933">
                  <c:v>10.6765884762598</c:v>
                </c:pt>
                <c:pt idx="16934">
                  <c:v>10.6764644415818</c:v>
                </c:pt>
                <c:pt idx="16935">
                  <c:v>10.6763403947876</c:v>
                </c:pt>
                <c:pt idx="16936">
                  <c:v>10.6762163358914</c:v>
                </c:pt>
                <c:pt idx="16937">
                  <c:v>10.6760922649076</c:v>
                </c:pt>
                <c:pt idx="16938">
                  <c:v>10.6759681818503</c:v>
                </c:pt>
                <c:pt idx="16939">
                  <c:v>10.6758440867338</c:v>
                </c:pt>
                <c:pt idx="16940">
                  <c:v>10.6757199795723</c:v>
                </c:pt>
                <c:pt idx="16941">
                  <c:v>10.67559586038</c:v>
                </c:pt>
                <c:pt idx="16942">
                  <c:v>10.6754717291711</c:v>
                </c:pt>
                <c:pt idx="16943">
                  <c:v>10.6753475859599</c:v>
                </c:pt>
                <c:pt idx="16944">
                  <c:v>10.6752234307606</c:v>
                </c:pt>
                <c:pt idx="16945">
                  <c:v>10.6750992635874</c:v>
                </c:pt>
                <c:pt idx="16946">
                  <c:v>10.6749750844544</c:v>
                </c:pt>
                <c:pt idx="16947">
                  <c:v>10.6748508933759</c:v>
                </c:pt>
                <c:pt idx="16948">
                  <c:v>10.6747266903662</c:v>
                </c:pt>
                <c:pt idx="16949">
                  <c:v>10.6746024754392</c:v>
                </c:pt>
                <c:pt idx="16950">
                  <c:v>10.6744782486094</c:v>
                </c:pt>
                <c:pt idx="16951">
                  <c:v>10.6743540098908</c:v>
                </c:pt>
                <c:pt idx="16952">
                  <c:v>10.6742297592976</c:v>
                </c:pt>
                <c:pt idx="16953">
                  <c:v>10.6741054968441</c:v>
                </c:pt>
                <c:pt idx="16954">
                  <c:v>10.6739812225443</c:v>
                </c:pt>
                <c:pt idx="16955">
                  <c:v>10.6738569364124</c:v>
                </c:pt>
                <c:pt idx="16956">
                  <c:v>10.6737326384627</c:v>
                </c:pt>
                <c:pt idx="16957">
                  <c:v>10.6736083287093</c:v>
                </c:pt>
                <c:pt idx="16958">
                  <c:v>10.6734840071663</c:v>
                </c:pt>
                <c:pt idx="16959">
                  <c:v>10.6733596738479</c:v>
                </c:pt>
                <c:pt idx="16960">
                  <c:v>10.6732353287682</c:v>
                </c:pt>
                <c:pt idx="16961">
                  <c:v>10.6731109719415</c:v>
                </c:pt>
                <c:pt idx="16962">
                  <c:v>10.6729866033817</c:v>
                </c:pt>
                <c:pt idx="16963">
                  <c:v>10.6728622231031</c:v>
                </c:pt>
                <c:pt idx="16964">
                  <c:v>10.6727378311198</c:v>
                </c:pt>
                <c:pt idx="16965">
                  <c:v>10.672613427446</c:v>
                </c:pt>
                <c:pt idx="16966">
                  <c:v>10.6724890120957</c:v>
                </c:pt>
                <c:pt idx="16967">
                  <c:v>10.672364585083</c:v>
                </c:pt>
                <c:pt idx="16968">
                  <c:v>10.6722401464222</c:v>
                </c:pt>
                <c:pt idx="16969">
                  <c:v>10.6721156961273</c:v>
                </c:pt>
                <c:pt idx="16970">
                  <c:v>10.6719912342124</c:v>
                </c:pt>
                <c:pt idx="16971">
                  <c:v>10.6718667606916</c:v>
                </c:pt>
                <c:pt idx="16972">
                  <c:v>10.6717422755791</c:v>
                </c:pt>
                <c:pt idx="16973">
                  <c:v>10.6716177788889</c:v>
                </c:pt>
                <c:pt idx="16974">
                  <c:v>10.6714932706351</c:v>
                </c:pt>
                <c:pt idx="16975">
                  <c:v>10.6713687508318</c:v>
                </c:pt>
                <c:pt idx="16976">
                  <c:v>10.6712442194931</c:v>
                </c:pt>
                <c:pt idx="16977">
                  <c:v>10.6711196766332</c:v>
                </c:pt>
                <c:pt idx="16978">
                  <c:v>10.670995122266</c:v>
                </c:pt>
                <c:pt idx="16979">
                  <c:v>10.6708705564056</c:v>
                </c:pt>
                <c:pt idx="16980">
                  <c:v>10.6707459790661</c:v>
                </c:pt>
                <c:pt idx="16981">
                  <c:v>10.6706213902616</c:v>
                </c:pt>
                <c:pt idx="16982">
                  <c:v>10.6704967900062</c:v>
                </c:pt>
                <c:pt idx="16983">
                  <c:v>10.6703721783138</c:v>
                </c:pt>
                <c:pt idx="16984">
                  <c:v>10.6702475551987</c:v>
                </c:pt>
                <c:pt idx="16985">
                  <c:v>10.6701229206747</c:v>
                </c:pt>
                <c:pt idx="16986">
                  <c:v>10.669998274756</c:v>
                </c:pt>
                <c:pt idx="16987">
                  <c:v>10.6698736174565</c:v>
                </c:pt>
                <c:pt idx="16988">
                  <c:v>10.6697489487905</c:v>
                </c:pt>
                <c:pt idx="16989">
                  <c:v>10.6696242687718</c:v>
                </c:pt>
                <c:pt idx="16990">
                  <c:v>10.6694995774145</c:v>
                </c:pt>
                <c:pt idx="16991">
                  <c:v>10.6693748747326</c:v>
                </c:pt>
                <c:pt idx="16992">
                  <c:v>10.6692501607402</c:v>
                </c:pt>
                <c:pt idx="16993">
                  <c:v>10.6691254354513</c:v>
                </c:pt>
                <c:pt idx="16994">
                  <c:v>10.6690006988799</c:v>
                </c:pt>
                <c:pt idx="16995">
                  <c:v>10.66887595104</c:v>
                </c:pt>
                <c:pt idx="16996">
                  <c:v>10.6687511919456</c:v>
                </c:pt>
                <c:pt idx="16997">
                  <c:v>10.6686264216108</c:v>
                </c:pt>
                <c:pt idx="16998">
                  <c:v>10.6685016400494</c:v>
                </c:pt>
                <c:pt idx="16999">
                  <c:v>10.6683768472756</c:v>
                </c:pt>
                <c:pt idx="17000">
                  <c:v>10.6682520433033</c:v>
                </c:pt>
                <c:pt idx="17001">
                  <c:v>10.6681272281465</c:v>
                </c:pt>
                <c:pt idx="17002">
                  <c:v>10.6680024018192</c:v>
                </c:pt>
                <c:pt idx="17003">
                  <c:v>10.6678775643354</c:v>
                </c:pt>
                <c:pt idx="17004">
                  <c:v>10.667752715709</c:v>
                </c:pt>
                <c:pt idx="17005">
                  <c:v>10.667627855954</c:v>
                </c:pt>
                <c:pt idx="17006">
                  <c:v>10.6675029850845</c:v>
                </c:pt>
                <c:pt idx="17007">
                  <c:v>10.6673781031142</c:v>
                </c:pt>
                <c:pt idx="17008">
                  <c:v>10.6672532100573</c:v>
                </c:pt>
                <c:pt idx="17009">
                  <c:v>10.6671283059277</c:v>
                </c:pt>
                <c:pt idx="17010">
                  <c:v>10.6670033907393</c:v>
                </c:pt>
                <c:pt idx="17011">
                  <c:v>10.6668784645061</c:v>
                </c:pt>
                <c:pt idx="17012">
                  <c:v>10.666753527242</c:v>
                </c:pt>
                <c:pt idx="17013">
                  <c:v>10.666628578961</c:v>
                </c:pt>
                <c:pt idx="17014">
                  <c:v>10.6665036196769</c:v>
                </c:pt>
                <c:pt idx="17015">
                  <c:v>10.6663786494038</c:v>
                </c:pt>
                <c:pt idx="17016">
                  <c:v>10.6662536681556</c:v>
                </c:pt>
                <c:pt idx="17017">
                  <c:v>10.6661286759462</c:v>
                </c:pt>
                <c:pt idx="17018">
                  <c:v>10.6660036727895</c:v>
                </c:pt>
                <c:pt idx="17019">
                  <c:v>10.6658786586994</c:v>
                </c:pt>
                <c:pt idx="17020">
                  <c:v>10.6657536336899</c:v>
                </c:pt>
                <c:pt idx="17021">
                  <c:v>10.6656285977749</c:v>
                </c:pt>
                <c:pt idx="17022">
                  <c:v>10.6655035509682</c:v>
                </c:pt>
                <c:pt idx="17023">
                  <c:v>10.6653784932838</c:v>
                </c:pt>
                <c:pt idx="17024">
                  <c:v>10.6652534247355</c:v>
                </c:pt>
                <c:pt idx="17025">
                  <c:v>10.6651283453373</c:v>
                </c:pt>
                <c:pt idx="17026">
                  <c:v>10.6650032551031</c:v>
                </c:pt>
                <c:pt idx="17027">
                  <c:v>10.6648781540467</c:v>
                </c:pt>
                <c:pt idx="17028">
                  <c:v>10.6647530421821</c:v>
                </c:pt>
                <c:pt idx="17029">
                  <c:v>10.6646279195231</c:v>
                </c:pt>
                <c:pt idx="17030">
                  <c:v>10.6645027860835</c:v>
                </c:pt>
                <c:pt idx="17031">
                  <c:v>10.6643776418773</c:v>
                </c:pt>
                <c:pt idx="17032">
                  <c:v>10.6642524869183</c:v>
                </c:pt>
                <c:pt idx="17033">
                  <c:v>10.6641273212204</c:v>
                </c:pt>
                <c:pt idx="17034">
                  <c:v>10.6640021447975</c:v>
                </c:pt>
                <c:pt idx="17035">
                  <c:v>10.6638769576633</c:v>
                </c:pt>
                <c:pt idx="17036">
                  <c:v>10.6637517598318</c:v>
                </c:pt>
                <c:pt idx="17037">
                  <c:v>10.6636265513168</c:v>
                </c:pt>
                <c:pt idx="17038">
                  <c:v>10.6635013321322</c:v>
                </c:pt>
                <c:pt idx="17039">
                  <c:v>10.6633761022917</c:v>
                </c:pt>
                <c:pt idx="17040">
                  <c:v>10.6632508618093</c:v>
                </c:pt>
                <c:pt idx="17041">
                  <c:v>10.6631256106987</c:v>
                </c:pt>
                <c:pt idx="17042">
                  <c:v>10.6630003489738</c:v>
                </c:pt>
                <c:pt idx="17043">
                  <c:v>10.6628750766484</c:v>
                </c:pt>
                <c:pt idx="17044">
                  <c:v>10.6627497937363</c:v>
                </c:pt>
                <c:pt idx="17045">
                  <c:v>10.6626245002514</c:v>
                </c:pt>
                <c:pt idx="17046">
                  <c:v>10.6624991962075</c:v>
                </c:pt>
                <c:pt idx="17047">
                  <c:v>10.6623738816183</c:v>
                </c:pt>
                <c:pt idx="17048">
                  <c:v>10.6622485564977</c:v>
                </c:pt>
                <c:pt idx="17049">
                  <c:v>10.6621232208594</c:v>
                </c:pt>
                <c:pt idx="17050">
                  <c:v>10.6619978747174</c:v>
                </c:pt>
                <c:pt idx="17051">
                  <c:v>10.6618725180852</c:v>
                </c:pt>
                <c:pt idx="17052">
                  <c:v>10.6617471509769</c:v>
                </c:pt>
                <c:pt idx="17053">
                  <c:v>10.6616217734061</c:v>
                </c:pt>
                <c:pt idx="17054">
                  <c:v>10.6614963853866</c:v>
                </c:pt>
                <c:pt idx="17055">
                  <c:v>10.6613709869322</c:v>
                </c:pt>
                <c:pt idx="17056">
                  <c:v>10.6612455780567</c:v>
                </c:pt>
                <c:pt idx="17057">
                  <c:v>10.6611201587739</c:v>
                </c:pt>
                <c:pt idx="17058">
                  <c:v>10.6609947290974</c:v>
                </c:pt>
                <c:pt idx="17059">
                  <c:v>10.6608692890411</c:v>
                </c:pt>
                <c:pt idx="17060">
                  <c:v>10.6607438386188</c:v>
                </c:pt>
                <c:pt idx="17061">
                  <c:v>10.6606183778441</c:v>
                </c:pt>
                <c:pt idx="17062">
                  <c:v>10.6604929067309</c:v>
                </c:pt>
                <c:pt idx="17063">
                  <c:v>10.6603674252928</c:v>
                </c:pt>
                <c:pt idx="17064">
                  <c:v>10.6602419335437</c:v>
                </c:pt>
                <c:pt idx="17065">
                  <c:v>10.6601164314973</c:v>
                </c:pt>
                <c:pt idx="17066">
                  <c:v>10.6599909191672</c:v>
                </c:pt>
                <c:pt idx="17067">
                  <c:v>10.6598653965673</c:v>
                </c:pt>
                <c:pt idx="17068">
                  <c:v>10.6597398637112</c:v>
                </c:pt>
                <c:pt idx="17069">
                  <c:v>10.6596143206127</c:v>
                </c:pt>
                <c:pt idx="17070">
                  <c:v>10.6594887672855</c:v>
                </c:pt>
                <c:pt idx="17071">
                  <c:v>10.6593632037434</c:v>
                </c:pt>
                <c:pt idx="17072">
                  <c:v>10.6592376299999</c:v>
                </c:pt>
                <c:pt idx="17073">
                  <c:v>10.6591120460689</c:v>
                </c:pt>
                <c:pt idx="17074">
                  <c:v>10.658986451964</c:v>
                </c:pt>
                <c:pt idx="17075">
                  <c:v>10.658860847699</c:v>
                </c:pt>
                <c:pt idx="17076">
                  <c:v>10.6587352332875</c:v>
                </c:pt>
                <c:pt idx="17077">
                  <c:v>10.6586096087432</c:v>
                </c:pt>
                <c:pt idx="17078">
                  <c:v>10.6584839740798</c:v>
                </c:pt>
                <c:pt idx="17079">
                  <c:v>10.6583583293111</c:v>
                </c:pt>
                <c:pt idx="17080">
                  <c:v>10.6582326744506</c:v>
                </c:pt>
                <c:pt idx="17081">
                  <c:v>10.658107009512</c:v>
                </c:pt>
                <c:pt idx="17082">
                  <c:v>10.6579813345091</c:v>
                </c:pt>
                <c:pt idx="17083">
                  <c:v>10.6578556494555</c:v>
                </c:pt>
                <c:pt idx="17084">
                  <c:v>10.6577299543649</c:v>
                </c:pt>
                <c:pt idx="17085">
                  <c:v>10.6576042492508</c:v>
                </c:pt>
                <c:pt idx="17086">
                  <c:v>10.6574785341271</c:v>
                </c:pt>
                <c:pt idx="17087">
                  <c:v>10.6573528090072</c:v>
                </c:pt>
                <c:pt idx="17088">
                  <c:v>10.657227073905</c:v>
                </c:pt>
                <c:pt idx="17089">
                  <c:v>10.657101328834</c:v>
                </c:pt>
                <c:pt idx="17090">
                  <c:v>10.6569755738078</c:v>
                </c:pt>
                <c:pt idx="17091">
                  <c:v>10.6568498088402</c:v>
                </c:pt>
                <c:pt idx="17092">
                  <c:v>10.6567240339447</c:v>
                </c:pt>
                <c:pt idx="17093">
                  <c:v>10.6565982491349</c:v>
                </c:pt>
                <c:pt idx="17094">
                  <c:v>10.6564724544246</c:v>
                </c:pt>
                <c:pt idx="17095">
                  <c:v>10.6563466498272</c:v>
                </c:pt>
                <c:pt idx="17096">
                  <c:v>10.6562208353565</c:v>
                </c:pt>
                <c:pt idx="17097">
                  <c:v>10.6560950110261</c:v>
                </c:pt>
                <c:pt idx="17098">
                  <c:v>10.6559691768495</c:v>
                </c:pt>
                <c:pt idx="17099">
                  <c:v>10.6558433328403</c:v>
                </c:pt>
                <c:pt idx="17100">
                  <c:v>10.6557174790123</c:v>
                </c:pt>
                <c:pt idx="17101">
                  <c:v>10.6555916153789</c:v>
                </c:pt>
                <c:pt idx="17102">
                  <c:v>10.6554657419537</c:v>
                </c:pt>
                <c:pt idx="17103">
                  <c:v>10.6553398587504</c:v>
                </c:pt>
                <c:pt idx="17104">
                  <c:v>10.6552139657825</c:v>
                </c:pt>
                <c:pt idx="17105">
                  <c:v>10.6550880630637</c:v>
                </c:pt>
                <c:pt idx="17106">
                  <c:v>10.6549621506074</c:v>
                </c:pt>
                <c:pt idx="17107">
                  <c:v>10.6548362284274</c:v>
                </c:pt>
                <c:pt idx="17108">
                  <c:v>10.654710296537</c:v>
                </c:pt>
                <c:pt idx="17109">
                  <c:v>10.65458435495</c:v>
                </c:pt>
                <c:pt idx="17110">
                  <c:v>10.6544584036799</c:v>
                </c:pt>
                <c:pt idx="17111">
                  <c:v>10.6543324427401</c:v>
                </c:pt>
                <c:pt idx="17112">
                  <c:v>10.6542064721444</c:v>
                </c:pt>
                <c:pt idx="17113">
                  <c:v>10.6540804919062</c:v>
                </c:pt>
                <c:pt idx="17114">
                  <c:v>10.6539545020391</c:v>
                </c:pt>
                <c:pt idx="17115">
                  <c:v>10.6538285025567</c:v>
                </c:pt>
                <c:pt idx="17116">
                  <c:v>10.6537024934724</c:v>
                </c:pt>
                <c:pt idx="17117">
                  <c:v>10.6535764747998</c:v>
                </c:pt>
                <c:pt idx="17118">
                  <c:v>10.6534504465525</c:v>
                </c:pt>
                <c:pt idx="17119">
                  <c:v>10.6533244087439</c:v>
                </c:pt>
                <c:pt idx="17120">
                  <c:v>10.6531983613877</c:v>
                </c:pt>
                <c:pt idx="17121">
                  <c:v>10.6530723044972</c:v>
                </c:pt>
                <c:pt idx="17122">
                  <c:v>10.6529462380861</c:v>
                </c:pt>
                <c:pt idx="17123">
                  <c:v>10.6528201621678</c:v>
                </c:pt>
                <c:pt idx="17124">
                  <c:v>10.6526940767559</c:v>
                </c:pt>
                <c:pt idx="17125">
                  <c:v>10.6525679818638</c:v>
                </c:pt>
                <c:pt idx="17126">
                  <c:v>10.6524418775051</c:v>
                </c:pt>
                <c:pt idx="17127">
                  <c:v>10.6523157636933</c:v>
                </c:pt>
                <c:pt idx="17128">
                  <c:v>10.6521896404418</c:v>
                </c:pt>
                <c:pt idx="17129">
                  <c:v>10.6520635077641</c:v>
                </c:pt>
                <c:pt idx="17130">
                  <c:v>10.6519373656738</c:v>
                </c:pt>
                <c:pt idx="17131">
                  <c:v>10.6518112141843</c:v>
                </c:pt>
                <c:pt idx="17132">
                  <c:v>10.6516850533091</c:v>
                </c:pt>
                <c:pt idx="17133">
                  <c:v>10.6515588830616</c:v>
                </c:pt>
                <c:pt idx="17134">
                  <c:v>10.6514327034553</c:v>
                </c:pt>
                <c:pt idx="17135">
                  <c:v>10.6513065145038</c:v>
                </c:pt>
                <c:pt idx="17136">
                  <c:v>10.6511803162204</c:v>
                </c:pt>
                <c:pt idx="17137">
                  <c:v>10.6510541086186</c:v>
                </c:pt>
                <c:pt idx="17138">
                  <c:v>10.6509278917119</c:v>
                </c:pt>
                <c:pt idx="17139">
                  <c:v>10.6508016655138</c:v>
                </c:pt>
                <c:pt idx="17140">
                  <c:v>10.6506754300376</c:v>
                </c:pt>
                <c:pt idx="17141">
                  <c:v>10.6505491852968</c:v>
                </c:pt>
                <c:pt idx="17142">
                  <c:v>10.6504229313048</c:v>
                </c:pt>
                <c:pt idx="17143">
                  <c:v>10.6502966680751</c:v>
                </c:pt>
                <c:pt idx="17144">
                  <c:v>10.6501703956212</c:v>
                </c:pt>
                <c:pt idx="17145">
                  <c:v>10.6500441139564</c:v>
                </c:pt>
                <c:pt idx="17146">
                  <c:v>10.6499178230942</c:v>
                </c:pt>
                <c:pt idx="17147">
                  <c:v>10.6497915230479</c:v>
                </c:pt>
                <c:pt idx="17148">
                  <c:v>10.6496652138311</c:v>
                </c:pt>
                <c:pt idx="17149">
                  <c:v>10.6495388954571</c:v>
                </c:pt>
                <c:pt idx="17150">
                  <c:v>10.6494125679393</c:v>
                </c:pt>
                <c:pt idx="17151">
                  <c:v>10.6492862312911</c:v>
                </c:pt>
                <c:pt idx="17152">
                  <c:v>10.6491598855259</c:v>
                </c:pt>
                <c:pt idx="17153">
                  <c:v>10.6490335306572</c:v>
                </c:pt>
                <c:pt idx="17154">
                  <c:v>10.6489071666983</c:v>
                </c:pt>
                <c:pt idx="17155">
                  <c:v>10.6487807936626</c:v>
                </c:pt>
                <c:pt idx="17156">
                  <c:v>10.6486544115635</c:v>
                </c:pt>
                <c:pt idx="17157">
                  <c:v>10.6485280204143</c:v>
                </c:pt>
                <c:pt idx="17158">
                  <c:v>10.6484016202285</c:v>
                </c:pt>
                <c:pt idx="17159">
                  <c:v>10.6482752110195</c:v>
                </c:pt>
                <c:pt idx="17160">
                  <c:v>10.6481487928005</c:v>
                </c:pt>
                <c:pt idx="17161">
                  <c:v>10.6480223655849</c:v>
                </c:pt>
                <c:pt idx="17162">
                  <c:v>10.6478959293862</c:v>
                </c:pt>
                <c:pt idx="17163">
                  <c:v>10.6477694842177</c:v>
                </c:pt>
                <c:pt idx="17164">
                  <c:v>10.6476430300926</c:v>
                </c:pt>
                <c:pt idx="17165">
                  <c:v>10.6475165670245</c:v>
                </c:pt>
                <c:pt idx="17166">
                  <c:v>10.6473900950266</c:v>
                </c:pt>
                <c:pt idx="17167">
                  <c:v>10.6472636141122</c:v>
                </c:pt>
                <c:pt idx="17168">
                  <c:v>10.6471371242948</c:v>
                </c:pt>
                <c:pt idx="17169">
                  <c:v>10.6470106255875</c:v>
                </c:pt>
                <c:pt idx="17170">
                  <c:v>10.6468841180039</c:v>
                </c:pt>
                <c:pt idx="17171">
                  <c:v>10.6467576015571</c:v>
                </c:pt>
                <c:pt idx="17172">
                  <c:v>10.6466310762606</c:v>
                </c:pt>
                <c:pt idx="17173">
                  <c:v>10.6465045421276</c:v>
                </c:pt>
                <c:pt idx="17174">
                  <c:v>10.6463779991714</c:v>
                </c:pt>
                <c:pt idx="17175">
                  <c:v>10.6462514474054</c:v>
                </c:pt>
                <c:pt idx="17176">
                  <c:v>10.6461248868429</c:v>
                </c:pt>
                <c:pt idx="17177">
                  <c:v>10.6459983174971</c:v>
                </c:pt>
                <c:pt idx="17178">
                  <c:v>10.6458717393814</c:v>
                </c:pt>
                <c:pt idx="17179">
                  <c:v>10.6457451525091</c:v>
                </c:pt>
                <c:pt idx="17180">
                  <c:v>10.6456185568935</c:v>
                </c:pt>
                <c:pt idx="17181">
                  <c:v>10.6454919525477</c:v>
                </c:pt>
                <c:pt idx="17182">
                  <c:v>10.6453653394852</c:v>
                </c:pt>
                <c:pt idx="17183">
                  <c:v>10.6452387177193</c:v>
                </c:pt>
                <c:pt idx="17184">
                  <c:v>10.6451120872631</c:v>
                </c:pt>
                <c:pt idx="17185">
                  <c:v>10.6449854481299</c:v>
                </c:pt>
                <c:pt idx="17186">
                  <c:v>10.6448588003331</c:v>
                </c:pt>
                <c:pt idx="17187">
                  <c:v>10.6447321438859</c:v>
                </c:pt>
                <c:pt idx="17188">
                  <c:v>10.6446054788015</c:v>
                </c:pt>
                <c:pt idx="17189">
                  <c:v>10.6444788050932</c:v>
                </c:pt>
                <c:pt idx="17190">
                  <c:v>10.6443521227743</c:v>
                </c:pt>
                <c:pt idx="17191">
                  <c:v>10.644225431858</c:v>
                </c:pt>
                <c:pt idx="17192">
                  <c:v>10.6440987323576</c:v>
                </c:pt>
                <c:pt idx="17193">
                  <c:v>10.6439720242862</c:v>
                </c:pt>
                <c:pt idx="17194">
                  <c:v>10.6438453076572</c:v>
                </c:pt>
                <c:pt idx="17195">
                  <c:v>10.6437185824838</c:v>
                </c:pt>
                <c:pt idx="17196">
                  <c:v>10.6435918487791</c:v>
                </c:pt>
                <c:pt idx="17197">
                  <c:v>10.6434651065565</c:v>
                </c:pt>
                <c:pt idx="17198">
                  <c:v>10.6433383558291</c:v>
                </c:pt>
                <c:pt idx="17199">
                  <c:v>10.6432115966102</c:v>
                </c:pt>
                <c:pt idx="17200">
                  <c:v>10.6430848289129</c:v>
                </c:pt>
                <c:pt idx="17201">
                  <c:v>10.6429580527506</c:v>
                </c:pt>
                <c:pt idx="17202">
                  <c:v>10.6428312681363</c:v>
                </c:pt>
                <c:pt idx="17203">
                  <c:v>10.6427044750833</c:v>
                </c:pt>
                <c:pt idx="17204">
                  <c:v>10.6425776736049</c:v>
                </c:pt>
                <c:pt idx="17205">
                  <c:v>10.6424508637141</c:v>
                </c:pt>
                <c:pt idx="17206">
                  <c:v>10.6423240454241</c:v>
                </c:pt>
                <c:pt idx="17207">
                  <c:v>10.6421972187483</c:v>
                </c:pt>
                <c:pt idx="17208">
                  <c:v>10.6420703836997</c:v>
                </c:pt>
                <c:pt idx="17209">
                  <c:v>10.6419435402915</c:v>
                </c:pt>
                <c:pt idx="17210">
                  <c:v>10.641816688537</c:v>
                </c:pt>
                <c:pt idx="17211">
                  <c:v>10.6416898284492</c:v>
                </c:pt>
                <c:pt idx="17212">
                  <c:v>10.6415629600414</c:v>
                </c:pt>
                <c:pt idx="17213">
                  <c:v>10.6414360833266</c:v>
                </c:pt>
                <c:pt idx="17214">
                  <c:v>10.6413091983182</c:v>
                </c:pt>
                <c:pt idx="17215">
                  <c:v>10.6411823050291</c:v>
                </c:pt>
                <c:pt idx="17216">
                  <c:v>10.6410554034726</c:v>
                </c:pt>
                <c:pt idx="17217">
                  <c:v>10.6409284936619</c:v>
                </c:pt>
                <c:pt idx="17218">
                  <c:v>10.64080157561</c:v>
                </c:pt>
                <c:pt idx="17219">
                  <c:v>10.6406746493302</c:v>
                </c:pt>
                <c:pt idx="17220">
                  <c:v>10.6405477148355</c:v>
                </c:pt>
                <c:pt idx="17221">
                  <c:v>10.640420772139</c:v>
                </c:pt>
                <c:pt idx="17222">
                  <c:v>10.640293821254</c:v>
                </c:pt>
                <c:pt idx="17223">
                  <c:v>10.6401668621935</c:v>
                </c:pt>
                <c:pt idx="17224">
                  <c:v>10.6400398949707</c:v>
                </c:pt>
                <c:pt idx="17225">
                  <c:v>10.6399129195986</c:v>
                </c:pt>
                <c:pt idx="17226">
                  <c:v>10.6397859360905</c:v>
                </c:pt>
                <c:pt idx="17227">
                  <c:v>10.6396589444593</c:v>
                </c:pt>
                <c:pt idx="17228">
                  <c:v>10.6395319447182</c:v>
                </c:pt>
                <c:pt idx="17229">
                  <c:v>10.6394049368803</c:v>
                </c:pt>
                <c:pt idx="17230">
                  <c:v>10.6392779209588</c:v>
                </c:pt>
                <c:pt idx="17231">
                  <c:v>10.6391508969666</c:v>
                </c:pt>
                <c:pt idx="17232">
                  <c:v>10.6390238649169</c:v>
                </c:pt>
                <c:pt idx="17233">
                  <c:v>10.6388968248228</c:v>
                </c:pt>
                <c:pt idx="17234">
                  <c:v>10.6387697766974</c:v>
                </c:pt>
                <c:pt idx="17235">
                  <c:v>10.6386427205536</c:v>
                </c:pt>
                <c:pt idx="17236">
                  <c:v>10.6385156564047</c:v>
                </c:pt>
                <c:pt idx="17237">
                  <c:v>10.6383885842637</c:v>
                </c:pt>
                <c:pt idx="17238">
                  <c:v>10.6382615041436</c:v>
                </c:pt>
                <c:pt idx="17239">
                  <c:v>10.6381344160576</c:v>
                </c:pt>
                <c:pt idx="17240">
                  <c:v>10.6380073200186</c:v>
                </c:pt>
                <c:pt idx="17241">
                  <c:v>10.6378802160397</c:v>
                </c:pt>
                <c:pt idx="17242">
                  <c:v>10.637753104134</c:v>
                </c:pt>
                <c:pt idx="17243">
                  <c:v>10.6376259843146</c:v>
                </c:pt>
                <c:pt idx="17244">
                  <c:v>10.6374988565944</c:v>
                </c:pt>
                <c:pt idx="17245">
                  <c:v>10.6373717209865</c:v>
                </c:pt>
                <c:pt idx="17246">
                  <c:v>10.637244577504</c:v>
                </c:pt>
                <c:pt idx="17247">
                  <c:v>10.6371174261599</c:v>
                </c:pt>
                <c:pt idx="17248">
                  <c:v>10.6369902669672</c:v>
                </c:pt>
                <c:pt idx="17249">
                  <c:v>10.6368630999389</c:v>
                </c:pt>
                <c:pt idx="17250">
                  <c:v>10.636735925088</c:v>
                </c:pt>
                <c:pt idx="17251">
                  <c:v>10.6366087424277</c:v>
                </c:pt>
                <c:pt idx="17252">
                  <c:v>10.6364815519708</c:v>
                </c:pt>
                <c:pt idx="17253">
                  <c:v>10.6363543537304</c:v>
                </c:pt>
                <c:pt idx="17254">
                  <c:v>10.6362271477196</c:v>
                </c:pt>
                <c:pt idx="17255">
                  <c:v>10.6360999339512</c:v>
                </c:pt>
                <c:pt idx="17256">
                  <c:v>10.6359727124383</c:v>
                </c:pt>
                <c:pt idx="17257">
                  <c:v>10.6358454831939</c:v>
                </c:pt>
                <c:pt idx="17258">
                  <c:v>10.6357182462311</c:v>
                </c:pt>
                <c:pt idx="17259">
                  <c:v>10.6355910015626</c:v>
                </c:pt>
                <c:pt idx="17260">
                  <c:v>10.6354637492017</c:v>
                </c:pt>
                <c:pt idx="17261">
                  <c:v>10.6353364891612</c:v>
                </c:pt>
                <c:pt idx="17262">
                  <c:v>10.635209221454</c:v>
                </c:pt>
                <c:pt idx="17263">
                  <c:v>10.6350819460933</c:v>
                </c:pt>
                <c:pt idx="17264">
                  <c:v>10.6349546630919</c:v>
                </c:pt>
                <c:pt idx="17265">
                  <c:v>10.6348273724628</c:v>
                </c:pt>
                <c:pt idx="17266">
                  <c:v>10.634700074219</c:v>
                </c:pt>
                <c:pt idx="17267">
                  <c:v>10.6345727683734</c:v>
                </c:pt>
                <c:pt idx="17268">
                  <c:v>10.634445454939</c:v>
                </c:pt>
                <c:pt idx="17269">
                  <c:v>10.6343181339287</c:v>
                </c:pt>
                <c:pt idx="17270">
                  <c:v>10.6341908053555</c:v>
                </c:pt>
                <c:pt idx="17271">
                  <c:v>10.6340634692322</c:v>
                </c:pt>
                <c:pt idx="17272">
                  <c:v>10.633936125572</c:v>
                </c:pt>
                <c:pt idx="17273">
                  <c:v>10.6338087743876</c:v>
                </c:pt>
                <c:pt idx="17274">
                  <c:v>10.633681415692</c:v>
                </c:pt>
                <c:pt idx="17275">
                  <c:v>10.6335540494981</c:v>
                </c:pt>
                <c:pt idx="17276">
                  <c:v>10.6334266758189</c:v>
                </c:pt>
                <c:pt idx="17277">
                  <c:v>10.6332992946672</c:v>
                </c:pt>
                <c:pt idx="17278">
                  <c:v>10.6331719060561</c:v>
                </c:pt>
                <c:pt idx="17279">
                  <c:v>10.6330445099983</c:v>
                </c:pt>
                <c:pt idx="17280">
                  <c:v>10.6329171065068</c:v>
                </c:pt>
                <c:pt idx="17281">
                  <c:v>10.6327896955945</c:v>
                </c:pt>
                <c:pt idx="17282">
                  <c:v>10.6326622772744</c:v>
                </c:pt>
                <c:pt idx="17283">
                  <c:v>10.6325348515592</c:v>
                </c:pt>
                <c:pt idx="17284">
                  <c:v>10.6324074184618</c:v>
                </c:pt>
                <c:pt idx="17285">
                  <c:v>10.6322799779953</c:v>
                </c:pt>
                <c:pt idx="17286">
                  <c:v>10.6321525301724</c:v>
                </c:pt>
                <c:pt idx="17287">
                  <c:v>10.632025075006</c:v>
                </c:pt>
                <c:pt idx="17288">
                  <c:v>10.631897612509</c:v>
                </c:pt>
                <c:pt idx="17289">
                  <c:v>10.6317701426943</c:v>
                </c:pt>
                <c:pt idx="17290">
                  <c:v>10.6316426655747</c:v>
                </c:pt>
                <c:pt idx="17291">
                  <c:v>10.6315151811632</c:v>
                </c:pt>
                <c:pt idx="17292">
                  <c:v>10.6313876894725</c:v>
                </c:pt>
                <c:pt idx="17293">
                  <c:v>10.6312601905155</c:v>
                </c:pt>
                <c:pt idx="17294">
                  <c:v>10.6311326843051</c:v>
                </c:pt>
                <c:pt idx="17295">
                  <c:v>10.6310051708541</c:v>
                </c:pt>
                <c:pt idx="17296">
                  <c:v>10.6308776501753</c:v>
                </c:pt>
                <c:pt idx="17297">
                  <c:v>10.6307501222817</c:v>
                </c:pt>
                <c:pt idx="17298">
                  <c:v>10.630622587186</c:v>
                </c:pt>
                <c:pt idx="17299">
                  <c:v>10.630495044901</c:v>
                </c:pt>
                <c:pt idx="17300">
                  <c:v>10.6303674954397</c:v>
                </c:pt>
                <c:pt idx="17301">
                  <c:v>10.6302399388148</c:v>
                </c:pt>
                <c:pt idx="17302">
                  <c:v>10.6301123750391</c:v>
                </c:pt>
                <c:pt idx="17303">
                  <c:v>10.6299848041255</c:v>
                </c:pt>
                <c:pt idx="17304">
                  <c:v>10.6298572260867</c:v>
                </c:pt>
                <c:pt idx="17305">
                  <c:v>10.6297296409357</c:v>
                </c:pt>
                <c:pt idx="17306">
                  <c:v>10.6296020486851</c:v>
                </c:pt>
                <c:pt idx="17307">
                  <c:v>10.6294744493478</c:v>
                </c:pt>
                <c:pt idx="17308">
                  <c:v>10.6293468429366</c:v>
                </c:pt>
                <c:pt idx="17309">
                  <c:v>10.6292192294643</c:v>
                </c:pt>
                <c:pt idx="17310">
                  <c:v>10.6290916089437</c:v>
                </c:pt>
                <c:pt idx="17311">
                  <c:v>10.6289639813875</c:v>
                </c:pt>
                <c:pt idx="17312">
                  <c:v>10.6288363468086</c:v>
                </c:pt>
                <c:pt idx="17313">
                  <c:v>10.6287087052197</c:v>
                </c:pt>
                <c:pt idx="17314">
                  <c:v>10.6285810566335</c:v>
                </c:pt>
                <c:pt idx="17315">
                  <c:v>10.628453401063</c:v>
                </c:pt>
                <c:pt idx="17316">
                  <c:v>10.6283257385207</c:v>
                </c:pt>
                <c:pt idx="17317">
                  <c:v>10.6281980690196</c:v>
                </c:pt>
                <c:pt idx="17318">
                  <c:v>10.6280703925723</c:v>
                </c:pt>
                <c:pt idx="17319">
                  <c:v>10.6279427091917</c:v>
                </c:pt>
                <c:pt idx="17320">
                  <c:v>10.6278150188904</c:v>
                </c:pt>
                <c:pt idx="17321">
                  <c:v>10.6276873216812</c:v>
                </c:pt>
                <c:pt idx="17322">
                  <c:v>10.6275596175768</c:v>
                </c:pt>
                <c:pt idx="17323">
                  <c:v>10.6274319065901</c:v>
                </c:pt>
                <c:pt idx="17324">
                  <c:v>10.6273041887337</c:v>
                </c:pt>
                <c:pt idx="17325">
                  <c:v>10.6271764640203</c:v>
                </c:pt>
                <c:pt idx="17326">
                  <c:v>10.6270487324628</c:v>
                </c:pt>
                <c:pt idx="17327">
                  <c:v>10.6269209940738</c:v>
                </c:pt>
                <c:pt idx="17328">
                  <c:v>10.626793248866</c:v>
                </c:pt>
                <c:pt idx="17329">
                  <c:v>10.6266654968521</c:v>
                </c:pt>
                <c:pt idx="17330">
                  <c:v>10.626537738045</c:v>
                </c:pt>
                <c:pt idx="17331">
                  <c:v>10.6264099724572</c:v>
                </c:pt>
                <c:pt idx="17332">
                  <c:v>10.6262822001015</c:v>
                </c:pt>
                <c:pt idx="17333">
                  <c:v>10.6261544209906</c:v>
                </c:pt>
                <c:pt idx="17334">
                  <c:v>10.6260266351371</c:v>
                </c:pt>
                <c:pt idx="17335">
                  <c:v>10.6258988425539</c:v>
                </c:pt>
                <c:pt idx="17336">
                  <c:v>10.6257710432535</c:v>
                </c:pt>
                <c:pt idx="17337">
                  <c:v>10.6256432372487</c:v>
                </c:pt>
                <c:pt idx="17338">
                  <c:v>10.6255154245521</c:v>
                </c:pt>
                <c:pt idx="17339">
                  <c:v>10.6253876051764</c:v>
                </c:pt>
                <c:pt idx="17340">
                  <c:v>10.6252597791344</c:v>
                </c:pt>
                <c:pt idx="17341">
                  <c:v>10.6251319464385</c:v>
                </c:pt>
                <c:pt idx="17342">
                  <c:v>10.6250041071017</c:v>
                </c:pt>
                <c:pt idx="17343">
                  <c:v>10.6248762611364</c:v>
                </c:pt>
                <c:pt idx="17344">
                  <c:v>10.6247484085554</c:v>
                </c:pt>
                <c:pt idx="17345">
                  <c:v>10.6246205493713</c:v>
                </c:pt>
                <c:pt idx="17346">
                  <c:v>10.6244926835967</c:v>
                </c:pt>
                <c:pt idx="17347">
                  <c:v>10.6243648112444</c:v>
                </c:pt>
                <c:pt idx="17348">
                  <c:v>10.6242369323269</c:v>
                </c:pt>
                <c:pt idx="17349">
                  <c:v>10.6241090468569</c:v>
                </c:pt>
                <c:pt idx="17350">
                  <c:v>10.6239811548471</c:v>
                </c:pt>
                <c:pt idx="17351">
                  <c:v>10.62385325631</c:v>
                </c:pt>
                <c:pt idx="17352">
                  <c:v>10.6237253512583</c:v>
                </c:pt>
                <c:pt idx="17353">
                  <c:v>10.6235974397047</c:v>
                </c:pt>
                <c:pt idx="17354">
                  <c:v>10.6234695216617</c:v>
                </c:pt>
                <c:pt idx="17355">
                  <c:v>10.6233415971419</c:v>
                </c:pt>
                <c:pt idx="17356">
                  <c:v>10.623213666158</c:v>
                </c:pt>
                <c:pt idx="17357">
                  <c:v>10.6230857287226</c:v>
                </c:pt>
                <c:pt idx="17358">
                  <c:v>10.6229577848483</c:v>
                </c:pt>
                <c:pt idx="17359">
                  <c:v>10.6228298345477</c:v>
                </c:pt>
                <c:pt idx="17360">
                  <c:v>10.6227018778334</c:v>
                </c:pt>
                <c:pt idx="17361">
                  <c:v>10.622573914718</c:v>
                </c:pt>
                <c:pt idx="17362">
                  <c:v>10.622445945214</c:v>
                </c:pt>
                <c:pt idx="17363">
                  <c:v>10.6223179693341</c:v>
                </c:pt>
                <c:pt idx="17364">
                  <c:v>10.6221899870909</c:v>
                </c:pt>
                <c:pt idx="17365">
                  <c:v>10.6220619984969</c:v>
                </c:pt>
                <c:pt idx="17366">
                  <c:v>10.6219340035647</c:v>
                </c:pt>
                <c:pt idx="17367">
                  <c:v>10.6218060023069</c:v>
                </c:pt>
                <c:pt idx="17368">
                  <c:v>10.621677994736</c:v>
                </c:pt>
                <c:pt idx="17369">
                  <c:v>10.6215499808646</c:v>
                </c:pt>
                <c:pt idx="17370">
                  <c:v>10.6214219607053</c:v>
                </c:pt>
                <c:pt idx="17371">
                  <c:v>10.6212939342706</c:v>
                </c:pt>
                <c:pt idx="17372">
                  <c:v>10.6211659015731</c:v>
                </c:pt>
                <c:pt idx="17373">
                  <c:v>10.6210378626253</c:v>
                </c:pt>
                <c:pt idx="17374">
                  <c:v>10.6209098174398</c:v>
                </c:pt>
                <c:pt idx="17375">
                  <c:v>10.6207817660291</c:v>
                </c:pt>
                <c:pt idx="17376">
                  <c:v>10.6206537084058</c:v>
                </c:pt>
                <c:pt idx="17377">
                  <c:v>10.6205256445823</c:v>
                </c:pt>
                <c:pt idx="17378">
                  <c:v>10.6203975745712</c:v>
                </c:pt>
                <c:pt idx="17379">
                  <c:v>10.6202694983851</c:v>
                </c:pt>
                <c:pt idx="17380">
                  <c:v>10.6201414160365</c:v>
                </c:pt>
                <c:pt idx="17381">
                  <c:v>10.6200133275378</c:v>
                </c:pt>
                <c:pt idx="17382">
                  <c:v>10.6198852329016</c:v>
                </c:pt>
                <c:pt idx="17383">
                  <c:v>10.6197571321405</c:v>
                </c:pt>
                <c:pt idx="17384">
                  <c:v>10.6196290252668</c:v>
                </c:pt>
                <c:pt idx="17385">
                  <c:v>10.6195009122932</c:v>
                </c:pt>
                <c:pt idx="17386">
                  <c:v>10.619372793232</c:v>
                </c:pt>
                <c:pt idx="17387">
                  <c:v>10.6192446680959</c:v>
                </c:pt>
                <c:pt idx="17388">
                  <c:v>10.6191165368973</c:v>
                </c:pt>
                <c:pt idx="17389">
                  <c:v>10.6189883996487</c:v>
                </c:pt>
                <c:pt idx="17390">
                  <c:v>10.6188602563625</c:v>
                </c:pt>
                <c:pt idx="17391">
                  <c:v>10.6187321070513</c:v>
                </c:pt>
                <c:pt idx="17392">
                  <c:v>10.6186039517275</c:v>
                </c:pt>
                <c:pt idx="17393">
                  <c:v>10.6184757904037</c:v>
                </c:pt>
                <c:pt idx="17394">
                  <c:v>10.6183476230922</c:v>
                </c:pt>
                <c:pt idx="17395">
                  <c:v>10.6182194498055</c:v>
                </c:pt>
                <c:pt idx="17396">
                  <c:v>10.6180912705561</c:v>
                </c:pt>
                <c:pt idx="17397">
                  <c:v>10.6179630853565</c:v>
                </c:pt>
                <c:pt idx="17398">
                  <c:v>10.6178348942191</c:v>
                </c:pt>
                <c:pt idx="17399">
                  <c:v>10.6177066971564</c:v>
                </c:pt>
                <c:pt idx="17400">
                  <c:v>10.6175784941807</c:v>
                </c:pt>
                <c:pt idx="17401">
                  <c:v>10.6174502853046</c:v>
                </c:pt>
                <c:pt idx="17402">
                  <c:v>10.6173220705405</c:v>
                </c:pt>
                <c:pt idx="17403">
                  <c:v>10.6171938499008</c:v>
                </c:pt>
                <c:pt idx="17404">
                  <c:v>10.617065623398</c:v>
                </c:pt>
                <c:pt idx="17405">
                  <c:v>10.6169373910444</c:v>
                </c:pt>
                <c:pt idx="17406">
                  <c:v>10.6168091528525</c:v>
                </c:pt>
                <c:pt idx="17407">
                  <c:v>10.6166809088348</c:v>
                </c:pt>
                <c:pt idx="17408">
                  <c:v>10.6165526590035</c:v>
                </c:pt>
                <c:pt idx="17409">
                  <c:v>10.6164244033712</c:v>
                </c:pt>
                <c:pt idx="17410">
                  <c:v>10.6162961419503</c:v>
                </c:pt>
                <c:pt idx="17411">
                  <c:v>10.6161678747531</c:v>
                </c:pt>
                <c:pt idx="17412">
                  <c:v>10.6160396017921</c:v>
                </c:pt>
                <c:pt idx="17413">
                  <c:v>10.6159113230797</c:v>
                </c:pt>
                <c:pt idx="17414">
                  <c:v>10.6157830386281</c:v>
                </c:pt>
                <c:pt idx="17415">
                  <c:v>10.61565474845</c:v>
                </c:pt>
                <c:pt idx="17416">
                  <c:v>10.6155264525575</c:v>
                </c:pt>
                <c:pt idx="17417">
                  <c:v>10.6153981509631</c:v>
                </c:pt>
                <c:pt idx="17418">
                  <c:v>10.6152698436792</c:v>
                </c:pt>
                <c:pt idx="17419">
                  <c:v>10.6151415307182</c:v>
                </c:pt>
                <c:pt idx="17420">
                  <c:v>10.6150132120924</c:v>
                </c:pt>
                <c:pt idx="17421">
                  <c:v>10.6148848878141</c:v>
                </c:pt>
                <c:pt idx="17422">
                  <c:v>10.6147565578958</c:v>
                </c:pt>
                <c:pt idx="17423">
                  <c:v>10.6146282223499</c:v>
                </c:pt>
                <c:pt idx="17424">
                  <c:v>10.6144998811885</c:v>
                </c:pt>
                <c:pt idx="17425">
                  <c:v>10.6143715344242</c:v>
                </c:pt>
                <c:pt idx="17426">
                  <c:v>10.6142431820693</c:v>
                </c:pt>
                <c:pt idx="17427">
                  <c:v>10.614114824136</c:v>
                </c:pt>
                <c:pt idx="17428">
                  <c:v>10.6139864606368</c:v>
                </c:pt>
                <c:pt idx="17429">
                  <c:v>10.613858091584</c:v>
                </c:pt>
                <c:pt idx="17430">
                  <c:v>10.6137297169899</c:v>
                </c:pt>
                <c:pt idx="17431">
                  <c:v>10.6136013368668</c:v>
                </c:pt>
                <c:pt idx="17432">
                  <c:v>10.613472951227</c:v>
                </c:pt>
                <c:pt idx="17433">
                  <c:v>10.613344560083</c:v>
                </c:pt>
                <c:pt idx="17434">
                  <c:v>10.6132161634469</c:v>
                </c:pt>
                <c:pt idx="17435">
                  <c:v>10.6130877613312</c:v>
                </c:pt>
                <c:pt idx="17436">
                  <c:v>10.6129593537481</c:v>
                </c:pt>
                <c:pt idx="17437">
                  <c:v>10.6128309407098</c:v>
                </c:pt>
                <c:pt idx="17438">
                  <c:v>10.6127025222289</c:v>
                </c:pt>
                <c:pt idx="17439">
                  <c:v>10.6125740983174</c:v>
                </c:pt>
                <c:pt idx="17440">
                  <c:v>10.6124456689877</c:v>
                </c:pt>
                <c:pt idx="17441">
                  <c:v>10.6123172342522</c:v>
                </c:pt>
                <c:pt idx="17442">
                  <c:v>10.612188794123</c:v>
                </c:pt>
                <c:pt idx="17443">
                  <c:v>10.6120603486125</c:v>
                </c:pt>
                <c:pt idx="17444">
                  <c:v>10.611931897733</c:v>
                </c:pt>
                <c:pt idx="17445">
                  <c:v>10.6118034414967</c:v>
                </c:pt>
                <c:pt idx="17446">
                  <c:v>10.6116749799159</c:v>
                </c:pt>
                <c:pt idx="17447">
                  <c:v>10.6115465130028</c:v>
                </c:pt>
                <c:pt idx="17448">
                  <c:v>10.6114180407698</c:v>
                </c:pt>
                <c:pt idx="17449">
                  <c:v>10.6112895632291</c:v>
                </c:pt>
                <c:pt idx="17450">
                  <c:v>10.6111610803929</c:v>
                </c:pt>
                <c:pt idx="17451">
                  <c:v>10.6110325922735</c:v>
                </c:pt>
                <c:pt idx="17452">
                  <c:v>10.6109040988831</c:v>
                </c:pt>
                <c:pt idx="17453">
                  <c:v>10.610775600234</c:v>
                </c:pt>
                <c:pt idx="17454">
                  <c:v>10.6106470963385</c:v>
                </c:pt>
                <c:pt idx="17455">
                  <c:v>10.6105185872087</c:v>
                </c:pt>
                <c:pt idx="17456">
                  <c:v>10.6103900728569</c:v>
                </c:pt>
                <c:pt idx="17457">
                  <c:v>10.6102615532953</c:v>
                </c:pt>
                <c:pt idx="17458">
                  <c:v>10.6101330285362</c:v>
                </c:pt>
                <c:pt idx="17459">
                  <c:v>10.6100044985918</c:v>
                </c:pt>
                <c:pt idx="17460">
                  <c:v>10.6098759634742</c:v>
                </c:pt>
                <c:pt idx="17461">
                  <c:v>10.6097474231958</c:v>
                </c:pt>
                <c:pt idx="17462">
                  <c:v>10.6096188777686</c:v>
                </c:pt>
                <c:pt idx="17463">
                  <c:v>10.609490327205</c:v>
                </c:pt>
                <c:pt idx="17464">
                  <c:v>10.6093617715171</c:v>
                </c:pt>
                <c:pt idx="17465">
                  <c:v>10.6092332107171</c:v>
                </c:pt>
                <c:pt idx="17466">
                  <c:v>10.6091046448172</c:v>
                </c:pt>
                <c:pt idx="17467">
                  <c:v>10.6089760738297</c:v>
                </c:pt>
                <c:pt idx="17468">
                  <c:v>10.6088474977666</c:v>
                </c:pt>
                <c:pt idx="17469">
                  <c:v>10.6087189166402</c:v>
                </c:pt>
                <c:pt idx="17470">
                  <c:v>10.6085903304627</c:v>
                </c:pt>
                <c:pt idx="17471">
                  <c:v>10.6084617392462</c:v>
                </c:pt>
                <c:pt idx="17472">
                  <c:v>10.6083331430029</c:v>
                </c:pt>
                <c:pt idx="17473">
                  <c:v>10.6082045417449</c:v>
                </c:pt>
                <c:pt idx="17474">
                  <c:v>10.6080759354846</c:v>
                </c:pt>
                <c:pt idx="17475">
                  <c:v>10.6079473242339</c:v>
                </c:pt>
                <c:pt idx="17476">
                  <c:v>10.607818708005</c:v>
                </c:pt>
                <c:pt idx="17477">
                  <c:v>10.6076900868102</c:v>
                </c:pt>
                <c:pt idx="17478">
                  <c:v>10.6075614606615</c:v>
                </c:pt>
                <c:pt idx="17479">
                  <c:v>10.6074328295712</c:v>
                </c:pt>
                <c:pt idx="17480">
                  <c:v>10.6073041935513</c:v>
                </c:pt>
                <c:pt idx="17481">
                  <c:v>10.6071755526139</c:v>
                </c:pt>
                <c:pt idx="17482">
                  <c:v>10.6070469067713</c:v>
                </c:pt>
                <c:pt idx="17483">
                  <c:v>10.6069182560355</c:v>
                </c:pt>
                <c:pt idx="17484">
                  <c:v>10.6067896004188</c:v>
                </c:pt>
                <c:pt idx="17485">
                  <c:v>10.6066609399331</c:v>
                </c:pt>
                <c:pt idx="17486">
                  <c:v>10.6065322745906</c:v>
                </c:pt>
                <c:pt idx="17487">
                  <c:v>10.6064036044034</c:v>
                </c:pt>
                <c:pt idx="17488">
                  <c:v>10.6062749293837</c:v>
                </c:pt>
                <c:pt idx="17489">
                  <c:v>10.6061462495436</c:v>
                </c:pt>
                <c:pt idx="17490">
                  <c:v>10.6060175648951</c:v>
                </c:pt>
                <c:pt idx="17491">
                  <c:v>10.6058888754504</c:v>
                </c:pt>
                <c:pt idx="17492">
                  <c:v>10.6057601812215</c:v>
                </c:pt>
                <c:pt idx="17493">
                  <c:v>10.6056314822205</c:v>
                </c:pt>
                <c:pt idx="17494">
                  <c:v>10.6055027784596</c:v>
                </c:pt>
                <c:pt idx="17495">
                  <c:v>10.6053740699508</c:v>
                </c:pt>
                <c:pt idx="17496">
                  <c:v>10.6052453567062</c:v>
                </c:pt>
                <c:pt idx="17497">
                  <c:v>10.6051166387379</c:v>
                </c:pt>
                <c:pt idx="17498">
                  <c:v>10.604987916058</c:v>
                </c:pt>
                <c:pt idx="17499">
                  <c:v>10.6048591886784</c:v>
                </c:pt>
                <c:pt idx="17500">
                  <c:v>10.6047304566114</c:v>
                </c:pt>
                <c:pt idx="17501">
                  <c:v>10.6046017198689</c:v>
                </c:pt>
                <c:pt idx="17502">
                  <c:v>10.604472978463</c:v>
                </c:pt>
                <c:pt idx="17503">
                  <c:v>10.6043442324058</c:v>
                </c:pt>
                <c:pt idx="17504">
                  <c:v>10.6042154817093</c:v>
                </c:pt>
                <c:pt idx="17505">
                  <c:v>10.6040867263855</c:v>
                </c:pt>
                <c:pt idx="17506">
                  <c:v>10.6039579664466</c:v>
                </c:pt>
                <c:pt idx="17507">
                  <c:v>10.6038292019045</c:v>
                </c:pt>
                <c:pt idx="17508">
                  <c:v>10.6037004327712</c:v>
                </c:pt>
                <c:pt idx="17509">
                  <c:v>10.6035716590589</c:v>
                </c:pt>
                <c:pt idx="17510">
                  <c:v>10.6034428807796</c:v>
                </c:pt>
                <c:pt idx="17511">
                  <c:v>10.6033140979452</c:v>
                </c:pt>
                <c:pt idx="17512">
                  <c:v>10.6031853105677</c:v>
                </c:pt>
                <c:pt idx="17513">
                  <c:v>10.6030565186593</c:v>
                </c:pt>
                <c:pt idx="17514">
                  <c:v>10.6029277222319</c:v>
                </c:pt>
                <c:pt idx="17515">
                  <c:v>10.6027989212976</c:v>
                </c:pt>
                <c:pt idx="17516">
                  <c:v>10.6026701158682</c:v>
                </c:pt>
                <c:pt idx="17517">
                  <c:v>10.6025413059559</c:v>
                </c:pt>
                <c:pt idx="17518">
                  <c:v>10.6024124915727</c:v>
                </c:pt>
                <c:pt idx="17519">
                  <c:v>10.6022836727304</c:v>
                </c:pt>
                <c:pt idx="17520">
                  <c:v>10.6021548494412</c:v>
                </c:pt>
                <c:pt idx="17521">
                  <c:v>10.602026021717</c:v>
                </c:pt>
                <c:pt idx="17522">
                  <c:v>10.6018971895698</c:v>
                </c:pt>
                <c:pt idx="17523">
                  <c:v>10.6017683530115</c:v>
                </c:pt>
                <c:pt idx="17524">
                  <c:v>10.6016395120542</c:v>
                </c:pt>
                <c:pt idx="17525">
                  <c:v>10.6015106667098</c:v>
                </c:pt>
                <c:pt idx="17526">
                  <c:v>10.6013818169902</c:v>
                </c:pt>
                <c:pt idx="17527">
                  <c:v>10.6012529629075</c:v>
                </c:pt>
                <c:pt idx="17528">
                  <c:v>10.6011241044737</c:v>
                </c:pt>
                <c:pt idx="17529">
                  <c:v>10.6009952417005</c:v>
                </c:pt>
                <c:pt idx="17530">
                  <c:v>10.6008663746001</c:v>
                </c:pt>
                <c:pt idx="17531">
                  <c:v>10.6007375031844</c:v>
                </c:pt>
                <c:pt idx="17532">
                  <c:v>10.6006086274653</c:v>
                </c:pt>
                <c:pt idx="17533">
                  <c:v>10.6004797474547</c:v>
                </c:pt>
                <c:pt idx="17534">
                  <c:v>10.6003508631646</c:v>
                </c:pt>
                <c:pt idx="17535">
                  <c:v>10.600221974607</c:v>
                </c:pt>
                <c:pt idx="17536">
                  <c:v>10.6000930817937</c:v>
                </c:pt>
                <c:pt idx="17537">
                  <c:v>10.5999641847366</c:v>
                </c:pt>
                <c:pt idx="17538">
                  <c:v>10.5998352834478</c:v>
                </c:pt>
                <c:pt idx="17539">
                  <c:v>10.5997063779391</c:v>
                </c:pt>
                <c:pt idx="17540">
                  <c:v>10.5995774682225</c:v>
                </c:pt>
                <c:pt idx="17541">
                  <c:v>10.5994485543097</c:v>
                </c:pt>
                <c:pt idx="17542">
                  <c:v>10.5993196362129</c:v>
                </c:pt>
                <c:pt idx="17543">
                  <c:v>10.5991907139438</c:v>
                </c:pt>
                <c:pt idx="17544">
                  <c:v>10.5990617875144</c:v>
                </c:pt>
                <c:pt idx="17545">
                  <c:v>10.5989328569365</c:v>
                </c:pt>
                <c:pt idx="17546">
                  <c:v>10.598803922222</c:v>
                </c:pt>
                <c:pt idx="17547">
                  <c:v>10.598674983383</c:v>
                </c:pt>
                <c:pt idx="17548">
                  <c:v>10.5985460404311</c:v>
                </c:pt>
                <c:pt idx="17549">
                  <c:v>10.5984170933783</c:v>
                </c:pt>
                <c:pt idx="17550">
                  <c:v>10.5982881422365</c:v>
                </c:pt>
                <c:pt idx="17551">
                  <c:v>10.5981591870176</c:v>
                </c:pt>
                <c:pt idx="17552">
                  <c:v>10.5980302277334</c:v>
                </c:pt>
                <c:pt idx="17553">
                  <c:v>10.5979012643958</c:v>
                </c:pt>
                <c:pt idx="17554">
                  <c:v>10.5977722970166</c:v>
                </c:pt>
                <c:pt idx="17555">
                  <c:v>10.5976433256078</c:v>
                </c:pt>
                <c:pt idx="17556">
                  <c:v>10.5975143501811</c:v>
                </c:pt>
                <c:pt idx="17557">
                  <c:v>10.5973853707485</c:v>
                </c:pt>
                <c:pt idx="17558">
                  <c:v>10.5972563873217</c:v>
                </c:pt>
                <c:pt idx="17559">
                  <c:v>10.5971273999126</c:v>
                </c:pt>
                <c:pt idx="17560">
                  <c:v>10.5969984085331</c:v>
                </c:pt>
                <c:pt idx="17561">
                  <c:v>10.5968694131949</c:v>
                </c:pt>
                <c:pt idx="17562">
                  <c:v>10.59674041391</c:v>
                </c:pt>
                <c:pt idx="17563">
                  <c:v>10.5966114106901</c:v>
                </c:pt>
                <c:pt idx="17564">
                  <c:v>10.5964824035471</c:v>
                </c:pt>
                <c:pt idx="17565">
                  <c:v>10.5963533924928</c:v>
                </c:pt>
                <c:pt idx="17566">
                  <c:v>10.596224377539</c:v>
                </c:pt>
                <c:pt idx="17567">
                  <c:v>10.5960953586975</c:v>
                </c:pt>
                <c:pt idx="17568">
                  <c:v>10.5959663359802</c:v>
                </c:pt>
                <c:pt idx="17569">
                  <c:v>10.5958373093988</c:v>
                </c:pt>
                <c:pt idx="17570">
                  <c:v>10.5957082789651</c:v>
                </c:pt>
                <c:pt idx="17571">
                  <c:v>10.595579244691</c:v>
                </c:pt>
                <c:pt idx="17572">
                  <c:v>10.5954502065882</c:v>
                </c:pt>
                <c:pt idx="17573">
                  <c:v>10.5953211646686</c:v>
                </c:pt>
                <c:pt idx="17574">
                  <c:v>10.5951921189438</c:v>
                </c:pt>
                <c:pt idx="17575">
                  <c:v>10.5950630694258</c:v>
                </c:pt>
                <c:pt idx="17576">
                  <c:v>10.5949340161262</c:v>
                </c:pt>
                <c:pt idx="17577">
                  <c:v>10.5948049590569</c:v>
                </c:pt>
                <c:pt idx="17578">
                  <c:v>10.5946758982296</c:v>
                </c:pt>
                <c:pt idx="17579">
                  <c:v>10.5945468336561</c:v>
                </c:pt>
                <c:pt idx="17580">
                  <c:v>10.5944177653482</c:v>
                </c:pt>
                <c:pt idx="17581">
                  <c:v>10.5942886933175</c:v>
                </c:pt>
                <c:pt idx="17582">
                  <c:v>10.594159617576</c:v>
                </c:pt>
                <c:pt idx="17583">
                  <c:v>10.5940305381353</c:v>
                </c:pt>
                <c:pt idx="17584">
                  <c:v>10.5939014550071</c:v>
                </c:pt>
                <c:pt idx="17585">
                  <c:v>10.5937723682033</c:v>
                </c:pt>
                <c:pt idx="17586">
                  <c:v>10.5936432777356</c:v>
                </c:pt>
                <c:pt idx="17587">
                  <c:v>10.5935141836157</c:v>
                </c:pt>
                <c:pt idx="17588">
                  <c:v>10.5933850858553</c:v>
                </c:pt>
                <c:pt idx="17589">
                  <c:v>10.5932559844662</c:v>
                </c:pt>
                <c:pt idx="17590">
                  <c:v>10.5931268794601</c:v>
                </c:pt>
                <c:pt idx="17591">
                  <c:v>10.5929977708487</c:v>
                </c:pt>
                <c:pt idx="17592">
                  <c:v>10.5928686586437</c:v>
                </c:pt>
                <c:pt idx="17593">
                  <c:v>10.5927395428569</c:v>
                </c:pt>
                <c:pt idx="17594">
                  <c:v>10.5926104235</c:v>
                </c:pt>
                <c:pt idx="17595">
                  <c:v>10.5924813005847</c:v>
                </c:pt>
                <c:pt idx="17596">
                  <c:v>10.5923521741226</c:v>
                </c:pt>
                <c:pt idx="17597">
                  <c:v>10.5922230441255</c:v>
                </c:pt>
                <c:pt idx="17598">
                  <c:v>10.5920939106051</c:v>
                </c:pt>
                <c:pt idx="17599">
                  <c:v>10.5919647735731</c:v>
                </c:pt>
                <c:pt idx="17600">
                  <c:v>10.5918356330412</c:v>
                </c:pt>
                <c:pt idx="17601">
                  <c:v>10.591706489021</c:v>
                </c:pt>
                <c:pt idx="17602">
                  <c:v>10.5915773415242</c:v>
                </c:pt>
                <c:pt idx="17603">
                  <c:v>10.5914481905626</c:v>
                </c:pt>
                <c:pt idx="17604">
                  <c:v>10.5913190361477</c:v>
                </c:pt>
                <c:pt idx="17605">
                  <c:v>10.5911898782913</c:v>
                </c:pt>
                <c:pt idx="17606">
                  <c:v>10.591060717005</c:v>
                </c:pt>
                <c:pt idx="17607">
                  <c:v>10.5909315523005</c:v>
                </c:pt>
                <c:pt idx="17608">
                  <c:v>10.5908023841895</c:v>
                </c:pt>
                <c:pt idx="17609">
                  <c:v>10.5906732126835</c:v>
                </c:pt>
                <c:pt idx="17610">
                  <c:v>10.5905440377944</c:v>
                </c:pt>
                <c:pt idx="17611">
                  <c:v>10.5904148595336</c:v>
                </c:pt>
                <c:pt idx="17612">
                  <c:v>10.5902856779129</c:v>
                </c:pt>
                <c:pt idx="17613">
                  <c:v>10.5901564929438</c:v>
                </c:pt>
                <c:pt idx="17614">
                  <c:v>10.5900273046381</c:v>
                </c:pt>
                <c:pt idx="17615">
                  <c:v>10.5898981130074</c:v>
                </c:pt>
                <c:pt idx="17616">
                  <c:v>10.5897689180632</c:v>
                </c:pt>
                <c:pt idx="17617">
                  <c:v>10.5896397198173</c:v>
                </c:pt>
                <c:pt idx="17618">
                  <c:v>10.5895105182812</c:v>
                </c:pt>
                <c:pt idx="17619">
                  <c:v>10.5893813134665</c:v>
                </c:pt>
                <c:pt idx="17620">
                  <c:v>10.589252105385</c:v>
                </c:pt>
                <c:pt idx="17621">
                  <c:v>10.5891228940481</c:v>
                </c:pt>
                <c:pt idx="17622">
                  <c:v>10.5889936794675</c:v>
                </c:pt>
                <c:pt idx="17623">
                  <c:v>10.5888644616548</c:v>
                </c:pt>
                <c:pt idx="17624">
                  <c:v>10.5887352406216</c:v>
                </c:pt>
                <c:pt idx="17625">
                  <c:v>10.5886060163795</c:v>
                </c:pt>
                <c:pt idx="17626">
                  <c:v>10.5884767889401</c:v>
                </c:pt>
                <c:pt idx="17627">
                  <c:v>10.5883475583149</c:v>
                </c:pt>
                <c:pt idx="17628">
                  <c:v>10.5882183245157</c:v>
                </c:pt>
                <c:pt idx="17629">
                  <c:v>10.5880890875538</c:v>
                </c:pt>
                <c:pt idx="17630">
                  <c:v>10.587959847441</c:v>
                </c:pt>
                <c:pt idx="17631">
                  <c:v>10.5878306041887</c:v>
                </c:pt>
                <c:pt idx="17632">
                  <c:v>10.5877013578086</c:v>
                </c:pt>
                <c:pt idx="17633">
                  <c:v>10.5875721083123</c:v>
                </c:pt>
                <c:pt idx="17634">
                  <c:v>10.5874428557112</c:v>
                </c:pt>
                <c:pt idx="17635">
                  <c:v>10.587313600017</c:v>
                </c:pt>
                <c:pt idx="17636">
                  <c:v>10.5871843412412</c:v>
                </c:pt>
                <c:pt idx="17637">
                  <c:v>10.5870550793953</c:v>
                </c:pt>
                <c:pt idx="17638">
                  <c:v>10.5869258144909</c:v>
                </c:pt>
                <c:pt idx="17639">
                  <c:v>10.5867965465396</c:v>
                </c:pt>
                <c:pt idx="17640">
                  <c:v>10.5866672755529</c:v>
                </c:pt>
                <c:pt idx="17641">
                  <c:v>10.5865380015423</c:v>
                </c:pt>
                <c:pt idx="17642">
                  <c:v>10.5864087245193</c:v>
                </c:pt>
                <c:pt idx="17643">
                  <c:v>10.5862794444955</c:v>
                </c:pt>
                <c:pt idx="17644">
                  <c:v>10.5861501614824</c:v>
                </c:pt>
                <c:pt idx="17645">
                  <c:v>10.5860208754916</c:v>
                </c:pt>
                <c:pt idx="17646">
                  <c:v>10.5858915865345</c:v>
                </c:pt>
                <c:pt idx="17647">
                  <c:v>10.5857622946227</c:v>
                </c:pt>
                <c:pt idx="17648">
                  <c:v>10.58563299976761</c:v>
                </c:pt>
                <c:pt idx="17649">
                  <c:v>10.5855037019808</c:v>
                </c:pt>
                <c:pt idx="17650">
                  <c:v>10.5853744012738</c:v>
                </c:pt>
                <c:pt idx="17651">
                  <c:v>10.5852450976581</c:v>
                </c:pt>
                <c:pt idx="17652">
                  <c:v>10.5851157911452</c:v>
                </c:pt>
                <c:pt idx="17653">
                  <c:v>10.5849864817465</c:v>
                </c:pt>
                <c:pt idx="17654">
                  <c:v>10.5848571694736</c:v>
                </c:pt>
                <c:pt idx="17655">
                  <c:v>10.5847278543379</c:v>
                </c:pt>
                <c:pt idx="17656">
                  <c:v>10.5845985363509</c:v>
                </c:pt>
                <c:pt idx="17657">
                  <c:v>10.5844692155242</c:v>
                </c:pt>
                <c:pt idx="17658">
                  <c:v>10.5843398918691</c:v>
                </c:pt>
                <c:pt idx="17659">
                  <c:v>10.5842105653971</c:v>
                </c:pt>
                <c:pt idx="17660">
                  <c:v>10.5840812361198</c:v>
                </c:pt>
                <c:pt idx="17661">
                  <c:v>10.5839519040485</c:v>
                </c:pt>
                <c:pt idx="17662">
                  <c:v>10.5838225691947</c:v>
                </c:pt>
                <c:pt idx="17663">
                  <c:v>10.5836932315699</c:v>
                </c:pt>
                <c:pt idx="17664">
                  <c:v>10.5835638911855</c:v>
                </c:pt>
                <c:pt idx="17665">
                  <c:v>10.5834345480531</c:v>
                </c:pt>
                <c:pt idx="17666">
                  <c:v>10.5833052021839</c:v>
                </c:pt>
                <c:pt idx="17667">
                  <c:v>10.5831758535895</c:v>
                </c:pt>
                <c:pt idx="17668">
                  <c:v>10.5830465022813</c:v>
                </c:pt>
                <c:pt idx="17669">
                  <c:v>10.5829171482707</c:v>
                </c:pt>
                <c:pt idx="17670">
                  <c:v>10.5827877915691</c:v>
                </c:pt>
                <c:pt idx="17671">
                  <c:v>10.5826584321881</c:v>
                </c:pt>
                <c:pt idx="17672">
                  <c:v>10.5825290701389</c:v>
                </c:pt>
                <c:pt idx="17673">
                  <c:v>10.5823997054331</c:v>
                </c:pt>
                <c:pt idx="17674">
                  <c:v>10.5822703380819</c:v>
                </c:pt>
                <c:pt idx="17675">
                  <c:v>10.582140968097</c:v>
                </c:pt>
                <c:pt idx="17676">
                  <c:v>10.5820115954895</c:v>
                </c:pt>
                <c:pt idx="17677">
                  <c:v>10.5818822202711</c:v>
                </c:pt>
                <c:pt idx="17678">
                  <c:v>10.5817528424529</c:v>
                </c:pt>
                <c:pt idx="17679">
                  <c:v>10.5816234620465</c:v>
                </c:pt>
                <c:pt idx="17680">
                  <c:v>10.5814940790633</c:v>
                </c:pt>
                <c:pt idx="17681">
                  <c:v>10.5813646935145</c:v>
                </c:pt>
                <c:pt idx="17682">
                  <c:v>10.5812353054117</c:v>
                </c:pt>
                <c:pt idx="17683">
                  <c:v>10.5811059147661</c:v>
                </c:pt>
                <c:pt idx="17684">
                  <c:v>10.5809765215892</c:v>
                </c:pt>
                <c:pt idx="17685">
                  <c:v>10.5808471258923</c:v>
                </c:pt>
                <c:pt idx="17686">
                  <c:v>10.5807177276868</c:v>
                </c:pt>
                <c:pt idx="17687">
                  <c:v>10.5805883269841</c:v>
                </c:pt>
                <c:pt idx="17688">
                  <c:v>10.5804589237956</c:v>
                </c:pt>
                <c:pt idx="17689">
                  <c:v>10.5803295181325</c:v>
                </c:pt>
                <c:pt idx="17690">
                  <c:v>10.5802001100062</c:v>
                </c:pt>
                <c:pt idx="17691">
                  <c:v>10.5800706994281</c:v>
                </c:pt>
                <c:pt idx="17692">
                  <c:v>10.5799412864096</c:v>
                </c:pt>
                <c:pt idx="17693">
                  <c:v>10.5798118709619</c:v>
                </c:pt>
                <c:pt idx="17694">
                  <c:v>10.5796824530965</c:v>
                </c:pt>
                <c:pt idx="17695">
                  <c:v>10.5795530328246</c:v>
                </c:pt>
                <c:pt idx="17696">
                  <c:v>10.5794236101576</c:v>
                </c:pt>
                <c:pt idx="17697">
                  <c:v>10.5792941851068</c:v>
                </c:pt>
                <c:pt idx="17698">
                  <c:v>10.5791647576835</c:v>
                </c:pt>
                <c:pt idx="17699">
                  <c:v>10.5790353278991</c:v>
                </c:pt>
                <c:pt idx="17700">
                  <c:v>10.5789058957648</c:v>
                </c:pt>
                <c:pt idx="17701">
                  <c:v>10.5787764612921</c:v>
                </c:pt>
                <c:pt idx="17702">
                  <c:v>10.5786470244921</c:v>
                </c:pt>
                <c:pt idx="17703">
                  <c:v>10.5785175853762</c:v>
                </c:pt>
                <c:pt idx="17704">
                  <c:v>10.5783881439558</c:v>
                </c:pt>
                <c:pt idx="17705">
                  <c:v>10.578258700242</c:v>
                </c:pt>
                <c:pt idx="17706">
                  <c:v>10.5781292542462</c:v>
                </c:pt>
                <c:pt idx="17707">
                  <c:v>10.5779998059798</c:v>
                </c:pt>
                <c:pt idx="17708">
                  <c:v>10.5778703554538</c:v>
                </c:pt>
                <c:pt idx="17709">
                  <c:v>10.5777409026798</c:v>
                </c:pt>
                <c:pt idx="17710">
                  <c:v>10.5776114476689</c:v>
                </c:pt>
                <c:pt idx="17711">
                  <c:v>10.5774819904323</c:v>
                </c:pt>
                <c:pt idx="17712">
                  <c:v>10.5773525309815</c:v>
                </c:pt>
                <c:pt idx="17713">
                  <c:v>10.5772230693276</c:v>
                </c:pt>
                <c:pt idx="17714">
                  <c:v>10.577093605482</c:v>
                </c:pt>
                <c:pt idx="17715">
                  <c:v>10.5769641394558</c:v>
                </c:pt>
                <c:pt idx="17716">
                  <c:v>10.5768346712603</c:v>
                </c:pt>
                <c:pt idx="17717">
                  <c:v>10.5767052009069</c:v>
                </c:pt>
                <c:pt idx="17718">
                  <c:v>10.5765757284067</c:v>
                </c:pt>
                <c:pt idx="17719">
                  <c:v>10.5764462537709</c:v>
                </c:pt>
                <c:pt idx="17720">
                  <c:v>10.5763167770109</c:v>
                </c:pt>
                <c:pt idx="17721">
                  <c:v>10.5761872981379</c:v>
                </c:pt>
                <c:pt idx="17722">
                  <c:v>10.576057817163</c:v>
                </c:pt>
                <c:pt idx="17723">
                  <c:v>10.5759283340976</c:v>
                </c:pt>
                <c:pt idx="17724">
                  <c:v>10.5757988489528</c:v>
                </c:pt>
                <c:pt idx="17725">
                  <c:v>10.57566936174</c:v>
                </c:pt>
                <c:pt idx="17726">
                  <c:v>10.5755398724702</c:v>
                </c:pt>
                <c:pt idx="17727">
                  <c:v>10.5754103811548</c:v>
                </c:pt>
                <c:pt idx="17728">
                  <c:v>10.5752808878049</c:v>
                </c:pt>
                <c:pt idx="17729">
                  <c:v>10.5751513924317</c:v>
                </c:pt>
                <c:pt idx="17730">
                  <c:v>10.5750218950465</c:v>
                </c:pt>
                <c:pt idx="17731">
                  <c:v>10.5748923956604</c:v>
                </c:pt>
                <c:pt idx="17732">
                  <c:v>10.5747628942847</c:v>
                </c:pt>
                <c:pt idx="17733">
                  <c:v>10.5746333909305</c:v>
                </c:pt>
                <c:pt idx="17734">
                  <c:v>10.5745038856091</c:v>
                </c:pt>
                <c:pt idx="17735">
                  <c:v>10.5743743783316</c:v>
                </c:pt>
                <c:pt idx="17736">
                  <c:v>10.5742448691091</c:v>
                </c:pt>
                <c:pt idx="17737">
                  <c:v>10.574115357953</c:v>
                </c:pt>
                <c:pt idx="17738">
                  <c:v>10.5739858448743</c:v>
                </c:pt>
                <c:pt idx="17739">
                  <c:v>10.5738563298843</c:v>
                </c:pt>
                <c:pt idx="17740">
                  <c:v>10.5737268129941</c:v>
                </c:pt>
                <c:pt idx="17741">
                  <c:v>10.5735972942148</c:v>
                </c:pt>
                <c:pt idx="17742">
                  <c:v>10.5734677735576</c:v>
                </c:pt>
                <c:pt idx="17743">
                  <c:v>10.5733382510338</c:v>
                </c:pt>
                <c:pt idx="17744">
                  <c:v>10.5732087266543</c:v>
                </c:pt>
                <c:pt idx="17745">
                  <c:v>10.5730792004305</c:v>
                </c:pt>
                <c:pt idx="17746">
                  <c:v>10.5729496723734</c:v>
                </c:pt>
                <c:pt idx="17747">
                  <c:v>10.5728201424942</c:v>
                </c:pt>
                <c:pt idx="17748">
                  <c:v>10.572690610804</c:v>
                </c:pt>
                <c:pt idx="17749">
                  <c:v>10.5725610773139</c:v>
                </c:pt>
                <c:pt idx="17750">
                  <c:v>10.5724315420351</c:v>
                </c:pt>
                <c:pt idx="17751">
                  <c:v>10.5723020049787</c:v>
                </c:pt>
                <c:pt idx="17752">
                  <c:v>10.5721724661559</c:v>
                </c:pt>
                <c:pt idx="17753">
                  <c:v>10.5720429255777</c:v>
                </c:pt>
                <c:pt idx="17754">
                  <c:v>10.5719133832553</c:v>
                </c:pt>
                <c:pt idx="17755">
                  <c:v>10.5717838391998</c:v>
                </c:pt>
                <c:pt idx="17756">
                  <c:v>10.5716542934223</c:v>
                </c:pt>
                <c:pt idx="17757">
                  <c:v>10.5715247459338</c:v>
                </c:pt>
                <c:pt idx="17758">
                  <c:v>10.5713951967456</c:v>
                </c:pt>
                <c:pt idx="17759">
                  <c:v>10.5712656458687</c:v>
                </c:pt>
                <c:pt idx="17760">
                  <c:v>10.5711360933141</c:v>
                </c:pt>
                <c:pt idx="17761">
                  <c:v>10.5710065390931</c:v>
                </c:pt>
                <c:pt idx="17762">
                  <c:v>10.5708769832166</c:v>
                </c:pt>
                <c:pt idx="17763">
                  <c:v>10.5707474256958</c:v>
                </c:pt>
                <c:pt idx="17764">
                  <c:v>10.5706178665417</c:v>
                </c:pt>
                <c:pt idx="17765">
                  <c:v>10.5704883057655</c:v>
                </c:pt>
                <c:pt idx="17766">
                  <c:v>10.5703587433781</c:v>
                </c:pt>
                <c:pt idx="17767">
                  <c:v>10.5702291793907</c:v>
                </c:pt>
                <c:pt idx="17768">
                  <c:v>10.5700996138142</c:v>
                </c:pt>
                <c:pt idx="17769">
                  <c:v>10.5699700466599</c:v>
                </c:pt>
                <c:pt idx="17770">
                  <c:v>10.5698404779387</c:v>
                </c:pt>
                <c:pt idx="17771">
                  <c:v>10.5697109076617</c:v>
                </c:pt>
                <c:pt idx="17772">
                  <c:v>10.56958133584</c:v>
                </c:pt>
                <c:pt idx="17773">
                  <c:v>10.5694517624845</c:v>
                </c:pt>
                <c:pt idx="17774">
                  <c:v>10.5693221876064</c:v>
                </c:pt>
                <c:pt idx="17775">
                  <c:v>10.5691926112166</c:v>
                </c:pt>
                <c:pt idx="17776">
                  <c:v>10.5690630333263</c:v>
                </c:pt>
                <c:pt idx="17777">
                  <c:v>10.5689334539464</c:v>
                </c:pt>
                <c:pt idx="17778">
                  <c:v>10.5688038730879</c:v>
                </c:pt>
                <c:pt idx="17779">
                  <c:v>10.568674290762</c:v>
                </c:pt>
                <c:pt idx="17780">
                  <c:v>10.5685447069795</c:v>
                </c:pt>
                <c:pt idx="17781">
                  <c:v>10.5684151217516</c:v>
                </c:pt>
                <c:pt idx="17782">
                  <c:v>10.5682855350893</c:v>
                </c:pt>
                <c:pt idx="17783">
                  <c:v>10.5681559470035</c:v>
                </c:pt>
                <c:pt idx="17784">
                  <c:v>10.5680263575052</c:v>
                </c:pt>
                <c:pt idx="17785">
                  <c:v>10.5678967666055</c:v>
                </c:pt>
                <c:pt idx="17786">
                  <c:v>10.5677671743154</c:v>
                </c:pt>
                <c:pt idx="17787">
                  <c:v>10.5676375806458</c:v>
                </c:pt>
                <c:pt idx="17788">
                  <c:v>10.5675079856078</c:v>
                </c:pt>
                <c:pt idx="17789">
                  <c:v>10.5673783892123</c:v>
                </c:pt>
                <c:pt idx="17790">
                  <c:v>10.5672487914704</c:v>
                </c:pt>
                <c:pt idx="17791">
                  <c:v>10.5671191923929</c:v>
                </c:pt>
                <c:pt idx="17792">
                  <c:v>10.5669895919909</c:v>
                </c:pt>
                <c:pt idx="17793">
                  <c:v>10.5668599902754</c:v>
                </c:pt>
                <c:pt idx="17794">
                  <c:v>10.5667303872573</c:v>
                </c:pt>
                <c:pt idx="17795">
                  <c:v>10.5666007829475</c:v>
                </c:pt>
                <c:pt idx="17796">
                  <c:v>10.5664711773571</c:v>
                </c:pt>
                <c:pt idx="17797">
                  <c:v>10.5663415704971</c:v>
                </c:pt>
                <c:pt idx="17798">
                  <c:v>10.5662119623783</c:v>
                </c:pt>
                <c:pt idx="17799">
                  <c:v>10.5660823530117</c:v>
                </c:pt>
                <c:pt idx="17800">
                  <c:v>10.5659527424082</c:v>
                </c:pt>
                <c:pt idx="17801">
                  <c:v>10.5658231305789</c:v>
                </c:pt>
                <c:pt idx="17802">
                  <c:v>10.5656935175346</c:v>
                </c:pt>
                <c:pt idx="17803">
                  <c:v>10.5655639032862</c:v>
                </c:pt>
                <c:pt idx="17804">
                  <c:v>10.5654342878448</c:v>
                </c:pt>
                <c:pt idx="17805">
                  <c:v>10.5653046712213</c:v>
                </c:pt>
                <c:pt idx="17806">
                  <c:v>10.5651750534265</c:v>
                </c:pt>
                <c:pt idx="17807">
                  <c:v>10.5650454344713</c:v>
                </c:pt>
                <c:pt idx="17808">
                  <c:v>10.5649158143668</c:v>
                </c:pt>
                <c:pt idx="17809">
                  <c:v>10.5647861931238</c:v>
                </c:pt>
                <c:pt idx="17810">
                  <c:v>10.5646565707533</c:v>
                </c:pt>
                <c:pt idx="17811">
                  <c:v>10.5645269472661</c:v>
                </c:pt>
                <c:pt idx="17812">
                  <c:v>10.5643973226731</c:v>
                </c:pt>
                <c:pt idx="17813">
                  <c:v>10.5642676969852</c:v>
                </c:pt>
                <c:pt idx="17814">
                  <c:v>10.5641380702134</c:v>
                </c:pt>
                <c:pt idx="17815">
                  <c:v>10.5640084423686</c:v>
                </c:pt>
                <c:pt idx="17816">
                  <c:v>10.5638788134615</c:v>
                </c:pt>
                <c:pt idx="17817">
                  <c:v>10.5637491835031</c:v>
                </c:pt>
                <c:pt idx="17818">
                  <c:v>10.5636195525044</c:v>
                </c:pt>
                <c:pt idx="17819">
                  <c:v>10.563489920476</c:v>
                </c:pt>
                <c:pt idx="17820">
                  <c:v>10.5633602874291</c:v>
                </c:pt>
                <c:pt idx="17821">
                  <c:v>10.5632306533743</c:v>
                </c:pt>
                <c:pt idx="17822">
                  <c:v>10.5631010183226</c:v>
                </c:pt>
                <c:pt idx="17823">
                  <c:v>10.5629713822848</c:v>
                </c:pt>
                <c:pt idx="17824">
                  <c:v>10.5628417452718</c:v>
                </c:pt>
                <c:pt idx="17825">
                  <c:v>10.5627121072945</c:v>
                </c:pt>
                <c:pt idx="17826">
                  <c:v>10.5625824683637</c:v>
                </c:pt>
                <c:pt idx="17827">
                  <c:v>10.5624528284902</c:v>
                </c:pt>
                <c:pt idx="17828">
                  <c:v>10.5623231876849</c:v>
                </c:pt>
                <c:pt idx="17829">
                  <c:v>10.5621935459587</c:v>
                </c:pt>
                <c:pt idx="17830">
                  <c:v>10.5620639033223</c:v>
                </c:pt>
                <c:pt idx="17831">
                  <c:v>10.5619342597866</c:v>
                </c:pt>
                <c:pt idx="17832">
                  <c:v>10.5618046153625</c:v>
                </c:pt>
                <c:pt idx="17833">
                  <c:v>10.5616749700607</c:v>
                </c:pt>
                <c:pt idx="17834">
                  <c:v>10.5615453238921</c:v>
                </c:pt>
                <c:pt idx="17835">
                  <c:v>10.5614156768675</c:v>
                </c:pt>
                <c:pt idx="17836">
                  <c:v>10.5612860289977</c:v>
                </c:pt>
                <c:pt idx="17837">
                  <c:v>10.5611563802936</c:v>
                </c:pt>
                <c:pt idx="17838">
                  <c:v>10.5610267307659</c:v>
                </c:pt>
                <c:pt idx="17839">
                  <c:v>10.5608970804254</c:v>
                </c:pt>
                <c:pt idx="17840">
                  <c:v>10.560767429283</c:v>
                </c:pt>
                <c:pt idx="17841">
                  <c:v>10.5606377773494</c:v>
                </c:pt>
                <c:pt idx="17842">
                  <c:v>10.5605081246355</c:v>
                </c:pt>
                <c:pt idx="17843">
                  <c:v>10.560378471152</c:v>
                </c:pt>
                <c:pt idx="17844">
                  <c:v>10.5602488169097</c:v>
                </c:pt>
                <c:pt idx="17845">
                  <c:v>10.5601191619193</c:v>
                </c:pt>
                <c:pt idx="17846">
                  <c:v>10.5599895061918</c:v>
                </c:pt>
                <c:pt idx="17847">
                  <c:v>10.5598598497378</c:v>
                </c:pt>
                <c:pt idx="17848">
                  <c:v>10.5597301925681</c:v>
                </c:pt>
                <c:pt idx="17849">
                  <c:v>10.5596005346935</c:v>
                </c:pt>
                <c:pt idx="17850">
                  <c:v>10.5594708761247</c:v>
                </c:pt>
                <c:pt idx="17851">
                  <c:v>10.5593412168726</c:v>
                </c:pt>
                <c:pt idx="17852">
                  <c:v>10.5592115569478</c:v>
                </c:pt>
                <c:pt idx="17853">
                  <c:v>10.5590818963611</c:v>
                </c:pt>
                <c:pt idx="17854">
                  <c:v>10.5589522351233</c:v>
                </c:pt>
                <c:pt idx="17855">
                  <c:v>10.5588225732452</c:v>
                </c:pt>
                <c:pt idx="17856">
                  <c:v>10.5586929107373</c:v>
                </c:pt>
                <c:pt idx="17857">
                  <c:v>10.5585632476106</c:v>
                </c:pt>
                <c:pt idx="17858">
                  <c:v>10.5584335838757</c:v>
                </c:pt>
                <c:pt idx="17859">
                  <c:v>10.5583039195433</c:v>
                </c:pt>
                <c:pt idx="17860">
                  <c:v>10.5581742546243</c:v>
                </c:pt>
                <c:pt idx="17861">
                  <c:v>10.5580445891292</c:v>
                </c:pt>
                <c:pt idx="17862">
                  <c:v>10.5579149230689</c:v>
                </c:pt>
                <c:pt idx="17863">
                  <c:v>10.5577852564541</c:v>
                </c:pt>
                <c:pt idx="17864">
                  <c:v>10.5576555892954</c:v>
                </c:pt>
                <c:pt idx="17865">
                  <c:v>10.5575259216035</c:v>
                </c:pt>
                <c:pt idx="17866">
                  <c:v>10.5573962533893</c:v>
                </c:pt>
                <c:pt idx="17867">
                  <c:v>10.5572665846633</c:v>
                </c:pt>
                <c:pt idx="17868">
                  <c:v>10.5571369154363</c:v>
                </c:pt>
                <c:pt idx="17869">
                  <c:v>10.557007245719</c:v>
                </c:pt>
                <c:pt idx="17870">
                  <c:v>10.556877575522</c:v>
                </c:pt>
                <c:pt idx="17871">
                  <c:v>10.5567479048561</c:v>
                </c:pt>
                <c:pt idx="17872">
                  <c:v>10.5566182337319</c:v>
                </c:pt>
                <c:pt idx="17873">
                  <c:v>10.5564885621601</c:v>
                </c:pt>
                <c:pt idx="17874">
                  <c:v>10.5563588901514</c:v>
                </c:pt>
                <c:pt idx="17875">
                  <c:v>10.5562292177165</c:v>
                </c:pt>
                <c:pt idx="17876">
                  <c:v>10.556099544866</c:v>
                </c:pt>
                <c:pt idx="17877">
                  <c:v>10.5559698716106</c:v>
                </c:pt>
                <c:pt idx="17878">
                  <c:v>10.555840197961</c:v>
                </c:pt>
                <c:pt idx="17879">
                  <c:v>10.5557105239278</c:v>
                </c:pt>
                <c:pt idx="17880">
                  <c:v>10.55558084952161</c:v>
                </c:pt>
                <c:pt idx="17881">
                  <c:v>10.5554511747532</c:v>
                </c:pt>
                <c:pt idx="17882">
                  <c:v>10.5553214996332</c:v>
                </c:pt>
                <c:pt idx="17883">
                  <c:v>10.5551918241721</c:v>
                </c:pt>
                <c:pt idx="17884">
                  <c:v>10.5550621483807</c:v>
                </c:pt>
                <c:pt idx="17885">
                  <c:v>10.5549324722697</c:v>
                </c:pt>
                <c:pt idx="17886">
                  <c:v>10.5548027958495</c:v>
                </c:pt>
                <c:pt idx="17887">
                  <c:v>10.5546731191309</c:v>
                </c:pt>
                <c:pt idx="17888">
                  <c:v>10.5545434421244</c:v>
                </c:pt>
                <c:pt idx="17889">
                  <c:v>10.5544137648408</c:v>
                </c:pt>
                <c:pt idx="17890">
                  <c:v>10.5542840872905</c:v>
                </c:pt>
                <c:pt idx="17891">
                  <c:v>10.5541544094843</c:v>
                </c:pt>
                <c:pt idx="17892">
                  <c:v>10.5540247314328</c:v>
                </c:pt>
                <c:pt idx="17893">
                  <c:v>10.5538950531465</c:v>
                </c:pt>
                <c:pt idx="17894">
                  <c:v>10.553765374636</c:v>
                </c:pt>
                <c:pt idx="17895">
                  <c:v>10.553635695912</c:v>
                </c:pt>
                <c:pt idx="17896">
                  <c:v>10.5535060169851</c:v>
                </c:pt>
                <c:pt idx="17897">
                  <c:v>10.5533763378658</c:v>
                </c:pt>
                <c:pt idx="17898">
                  <c:v>10.5532466585647</c:v>
                </c:pt>
                <c:pt idx="17899">
                  <c:v>10.5531169790924</c:v>
                </c:pt>
                <c:pt idx="17900">
                  <c:v>10.5529872994596</c:v>
                </c:pt>
                <c:pt idx="17901">
                  <c:v>10.5528576196767</c:v>
                </c:pt>
                <c:pt idx="17902">
                  <c:v>10.5527279397544</c:v>
                </c:pt>
                <c:pt idx="17903">
                  <c:v>10.5525982597031</c:v>
                </c:pt>
                <c:pt idx="17904">
                  <c:v>10.5524685795336</c:v>
                </c:pt>
                <c:pt idx="17905">
                  <c:v>10.5523388992563</c:v>
                </c:pt>
                <c:pt idx="17906">
                  <c:v>10.55220921888191</c:v>
                </c:pt>
                <c:pt idx="17907">
                  <c:v>10.5520795384208</c:v>
                </c:pt>
                <c:pt idx="17908">
                  <c:v>10.5519498578836</c:v>
                </c:pt>
                <c:pt idx="17909">
                  <c:v>10.5518201772809</c:v>
                </c:pt>
                <c:pt idx="17910">
                  <c:v>10.5516904966232</c:v>
                </c:pt>
                <c:pt idx="17911">
                  <c:v>10.5515608159211</c:v>
                </c:pt>
                <c:pt idx="17912">
                  <c:v>10.5514311351851</c:v>
                </c:pt>
                <c:pt idx="17913">
                  <c:v>10.5513014544257</c:v>
                </c:pt>
                <c:pt idx="17914">
                  <c:v>10.5511717736534</c:v>
                </c:pt>
                <c:pt idx="17915">
                  <c:v>10.5510420928789</c:v>
                </c:pt>
                <c:pt idx="17916">
                  <c:v>10.5509124121125</c:v>
                </c:pt>
                <c:pt idx="17917">
                  <c:v>10.5507827313649</c:v>
                </c:pt>
                <c:pt idx="17918">
                  <c:v>10.5506530506465</c:v>
                </c:pt>
                <c:pt idx="17919">
                  <c:v>10.5505233699679</c:v>
                </c:pt>
                <c:pt idx="17920">
                  <c:v>10.5503936893396</c:v>
                </c:pt>
                <c:pt idx="17921">
                  <c:v>10.550264008772</c:v>
                </c:pt>
                <c:pt idx="17922">
                  <c:v>10.5501343282758</c:v>
                </c:pt>
                <c:pt idx="17923">
                  <c:v>10.5500046478613</c:v>
                </c:pt>
                <c:pt idx="17924">
                  <c:v>10.549874967539</c:v>
                </c:pt>
                <c:pt idx="17925">
                  <c:v>10.5497452873196</c:v>
                </c:pt>
                <c:pt idx="17926">
                  <c:v>10.5496156072133</c:v>
                </c:pt>
                <c:pt idx="17927">
                  <c:v>10.5494859272308</c:v>
                </c:pt>
                <c:pt idx="17928">
                  <c:v>10.5493562473826</c:v>
                </c:pt>
                <c:pt idx="17929">
                  <c:v>10.549226567679</c:v>
                </c:pt>
                <c:pt idx="17930">
                  <c:v>10.5490968881305</c:v>
                </c:pt>
                <c:pt idx="17931">
                  <c:v>10.5489672087477</c:v>
                </c:pt>
                <c:pt idx="17932">
                  <c:v>10.548837529541</c:v>
                </c:pt>
                <c:pt idx="17933">
                  <c:v>10.5487078505209</c:v>
                </c:pt>
                <c:pt idx="17934">
                  <c:v>10.5485781716977</c:v>
                </c:pt>
                <c:pt idx="17935">
                  <c:v>10.5484484930821</c:v>
                </c:pt>
                <c:pt idx="17936">
                  <c:v>10.5483188146843</c:v>
                </c:pt>
                <c:pt idx="17937">
                  <c:v>10.548189136515</c:v>
                </c:pt>
                <c:pt idx="17938">
                  <c:v>10.5480594585844</c:v>
                </c:pt>
                <c:pt idx="17939">
                  <c:v>10.5479297809031</c:v>
                </c:pt>
                <c:pt idx="17940">
                  <c:v>10.5478001034815</c:v>
                </c:pt>
                <c:pt idx="17941">
                  <c:v>10.54767042633</c:v>
                </c:pt>
                <c:pt idx="17942">
                  <c:v>10.5475407494591</c:v>
                </c:pt>
                <c:pt idx="17943">
                  <c:v>10.5474110728791</c:v>
                </c:pt>
                <c:pt idx="17944">
                  <c:v>10.5472813966006</c:v>
                </c:pt>
                <c:pt idx="17945">
                  <c:v>10.5471517206338</c:v>
                </c:pt>
                <c:pt idx="17946">
                  <c:v>10.5470220449893</c:v>
                </c:pt>
                <c:pt idx="17947">
                  <c:v>10.5468923696775</c:v>
                </c:pt>
                <c:pt idx="17948">
                  <c:v>10.5467626947087</c:v>
                </c:pt>
                <c:pt idx="17949">
                  <c:v>10.5466330200933</c:v>
                </c:pt>
                <c:pt idx="17950">
                  <c:v>10.5465033458418</c:v>
                </c:pt>
                <c:pt idx="17951">
                  <c:v>10.5463736719646</c:v>
                </c:pt>
                <c:pt idx="17952">
                  <c:v>10.546243998472</c:v>
                </c:pt>
                <c:pt idx="17953">
                  <c:v>10.5461143253745</c:v>
                </c:pt>
                <c:pt idx="17954">
                  <c:v>10.5459846526823</c:v>
                </c:pt>
                <c:pt idx="17955">
                  <c:v>10.545854980406</c:v>
                </c:pt>
                <c:pt idx="17956">
                  <c:v>10.5457253085559</c:v>
                </c:pt>
                <c:pt idx="17957">
                  <c:v>10.5455956371423</c:v>
                </c:pt>
                <c:pt idx="17958">
                  <c:v>10.5454659661757</c:v>
                </c:pt>
                <c:pt idx="17959">
                  <c:v>10.5453362956663</c:v>
                </c:pt>
                <c:pt idx="17960">
                  <c:v>10.5452066256246</c:v>
                </c:pt>
                <c:pt idx="17961">
                  <c:v>10.545076956061</c:v>
                </c:pt>
                <c:pt idx="17962">
                  <c:v>10.5449472869857</c:v>
                </c:pt>
                <c:pt idx="17963">
                  <c:v>10.5448176184091</c:v>
                </c:pt>
                <c:pt idx="17964">
                  <c:v>10.5446879503417</c:v>
                </c:pt>
                <c:pt idx="17965">
                  <c:v>10.5445582827936</c:v>
                </c:pt>
                <c:pt idx="17966">
                  <c:v>10.5444286157754</c:v>
                </c:pt>
                <c:pt idx="17967">
                  <c:v>10.5442989492972</c:v>
                </c:pt>
                <c:pt idx="17968">
                  <c:v>10.5441692833695</c:v>
                </c:pt>
                <c:pt idx="17969">
                  <c:v>10.5440396180026</c:v>
                </c:pt>
                <c:pt idx="17970">
                  <c:v>10.5439099532068</c:v>
                </c:pt>
                <c:pt idx="17971">
                  <c:v>10.5437802889924</c:v>
                </c:pt>
                <c:pt idx="17972">
                  <c:v>10.5436506253697</c:v>
                </c:pt>
                <c:pt idx="17973">
                  <c:v>10.5435209623492</c:v>
                </c:pt>
                <c:pt idx="17974">
                  <c:v>10.543391299941</c:v>
                </c:pt>
                <c:pt idx="17975">
                  <c:v>10.5432616381555</c:v>
                </c:pt>
                <c:pt idx="17976">
                  <c:v>10.543131977003</c:v>
                </c:pt>
                <c:pt idx="17977">
                  <c:v>10.5430023164938</c:v>
                </c:pt>
                <c:pt idx="17978">
                  <c:v>10.5428726566383</c:v>
                </c:pt>
                <c:pt idx="17979">
                  <c:v>10.5427429974466</c:v>
                </c:pt>
                <c:pt idx="17980">
                  <c:v>10.5426133389291</c:v>
                </c:pt>
                <c:pt idx="17981">
                  <c:v>10.5424836810961</c:v>
                </c:pt>
                <c:pt idx="17982">
                  <c:v>10.5423540239578</c:v>
                </c:pt>
                <c:pt idx="17983">
                  <c:v>10.5422243675246</c:v>
                </c:pt>
                <c:pt idx="17984">
                  <c:v>10.5420947118067</c:v>
                </c:pt>
                <c:pt idx="17985">
                  <c:v>10.5419650568145</c:v>
                </c:pt>
                <c:pt idx="17986">
                  <c:v>10.541835402558</c:v>
                </c:pt>
                <c:pt idx="17987">
                  <c:v>10.5417057490478</c:v>
                </c:pt>
                <c:pt idx="17988">
                  <c:v>10.5415760962939</c:v>
                </c:pt>
                <c:pt idx="17989">
                  <c:v>10.5414464443066</c:v>
                </c:pt>
                <c:pt idx="17990">
                  <c:v>10.5413167930963</c:v>
                </c:pt>
                <c:pt idx="17991">
                  <c:v>10.5411871426732</c:v>
                </c:pt>
                <c:pt idx="17992">
                  <c:v>10.5410574930474</c:v>
                </c:pt>
                <c:pt idx="17993">
                  <c:v>10.5409278442294</c:v>
                </c:pt>
                <c:pt idx="17994">
                  <c:v>10.5407981962292</c:v>
                </c:pt>
                <c:pt idx="17995">
                  <c:v>10.5406685490572</c:v>
                </c:pt>
                <c:pt idx="17996">
                  <c:v>10.5405389027235</c:v>
                </c:pt>
                <c:pt idx="17997">
                  <c:v>10.5404092572385</c:v>
                </c:pt>
                <c:pt idx="17998">
                  <c:v>10.5402796126122</c:v>
                </c:pt>
                <c:pt idx="17999">
                  <c:v>10.5401499688551</c:v>
                </c:pt>
                <c:pt idx="18000">
                  <c:v>10.5400203259772</c:v>
                </c:pt>
                <c:pt idx="18001">
                  <c:v>10.5398906839888</c:v>
                </c:pt>
                <c:pt idx="18002">
                  <c:v>10.5397610429001</c:v>
                </c:pt>
                <c:pt idx="18003">
                  <c:v>10.5396314027213</c:v>
                </c:pt>
                <c:pt idx="18004">
                  <c:v>10.5395017634627</c:v>
                </c:pt>
                <c:pt idx="18005">
                  <c:v>10.5393721251343</c:v>
                </c:pt>
                <c:pt idx="18006">
                  <c:v>10.5392424877465</c:v>
                </c:pt>
                <c:pt idx="18007">
                  <c:v>10.5391128513094</c:v>
                </c:pt>
                <c:pt idx="18008">
                  <c:v>10.5389832158332</c:v>
                </c:pt>
                <c:pt idx="18009">
                  <c:v>10.5388535813282</c:v>
                </c:pt>
                <c:pt idx="18010">
                  <c:v>10.5387239478043</c:v>
                </c:pt>
                <c:pt idx="18011">
                  <c:v>10.538594315272</c:v>
                </c:pt>
                <c:pt idx="18012">
                  <c:v>10.5384646837413</c:v>
                </c:pt>
                <c:pt idx="18013">
                  <c:v>10.5383350532224</c:v>
                </c:pt>
                <c:pt idx="18014">
                  <c:v>10.5382054237255</c:v>
                </c:pt>
                <c:pt idx="18015">
                  <c:v>10.5380757952607</c:v>
                </c:pt>
                <c:pt idx="18016">
                  <c:v>10.5379461678382</c:v>
                </c:pt>
                <c:pt idx="18017">
                  <c:v>10.5378165414682</c:v>
                </c:pt>
                <c:pt idx="18018">
                  <c:v>10.5376869161609</c:v>
                </c:pt>
                <c:pt idx="18019">
                  <c:v>10.5375572919263</c:v>
                </c:pt>
                <c:pt idx="18020">
                  <c:v>10.5374276687746</c:v>
                </c:pt>
                <c:pt idx="18021">
                  <c:v>10.537298046716</c:v>
                </c:pt>
                <c:pt idx="18022">
                  <c:v>10.5371684257606</c:v>
                </c:pt>
                <c:pt idx="18023">
                  <c:v>10.5370388059185</c:v>
                </c:pt>
                <c:pt idx="18024">
                  <c:v>10.5369091872</c:v>
                </c:pt>
                <c:pt idx="18025">
                  <c:v>10.536779569615</c:v>
                </c:pt>
                <c:pt idx="18026">
                  <c:v>10.5366499531738</c:v>
                </c:pt>
                <c:pt idx="18027">
                  <c:v>10.5365203378864</c:v>
                </c:pt>
                <c:pt idx="18028">
                  <c:v>10.5363907237631</c:v>
                </c:pt>
                <c:pt idx="18029">
                  <c:v>10.5362611108138</c:v>
                </c:pt>
                <c:pt idx="18030">
                  <c:v>10.5361314990487</c:v>
                </c:pt>
                <c:pt idx="18031">
                  <c:v>10.536001888478</c:v>
                </c:pt>
                <c:pt idx="18032">
                  <c:v>10.5358722791116</c:v>
                </c:pt>
                <c:pt idx="18033">
                  <c:v>10.5357426709598</c:v>
                </c:pt>
                <c:pt idx="18034">
                  <c:v>10.5356130640327</c:v>
                </c:pt>
                <c:pt idx="18035">
                  <c:v>10.5354834583402</c:v>
                </c:pt>
                <c:pt idx="18036">
                  <c:v>10.5353538538925</c:v>
                </c:pt>
                <c:pt idx="18037">
                  <c:v>10.5352242506998</c:v>
                </c:pt>
                <c:pt idx="18038">
                  <c:v>10.535094648772</c:v>
                </c:pt>
                <c:pt idx="18039">
                  <c:v>10.5349650481193</c:v>
                </c:pt>
                <c:pt idx="18040">
                  <c:v>10.5348354487517</c:v>
                </c:pt>
                <c:pt idx="18041">
                  <c:v>10.5347058506793</c:v>
                </c:pt>
                <c:pt idx="18042">
                  <c:v>10.5345762539122</c:v>
                </c:pt>
                <c:pt idx="18043">
                  <c:v>10.5344466584605</c:v>
                </c:pt>
                <c:pt idx="18044">
                  <c:v>10.5343170643342</c:v>
                </c:pt>
                <c:pt idx="18045">
                  <c:v>10.5341874715433</c:v>
                </c:pt>
                <c:pt idx="18046">
                  <c:v>10.5340578800979</c:v>
                </c:pt>
                <c:pt idx="18047">
                  <c:v>10.5339282900081</c:v>
                </c:pt>
                <c:pt idx="18048">
                  <c:v>10.533798701284</c:v>
                </c:pt>
                <c:pt idx="18049">
                  <c:v>10.5336691139355</c:v>
                </c:pt>
                <c:pt idx="18050">
                  <c:v>10.5335395279727</c:v>
                </c:pt>
                <c:pt idx="18051">
                  <c:v>10.5334099434056</c:v>
                </c:pt>
                <c:pt idx="18052">
                  <c:v>10.5332803602444</c:v>
                </c:pt>
                <c:pt idx="18053">
                  <c:v>10.5331507784989</c:v>
                </c:pt>
                <c:pt idx="18054">
                  <c:v>10.5330211981793</c:v>
                </c:pt>
                <c:pt idx="18055">
                  <c:v>10.5328916192955</c:v>
                </c:pt>
                <c:pt idx="18056">
                  <c:v>10.5327620418576</c:v>
                </c:pt>
                <c:pt idx="18057">
                  <c:v>10.5326324658756</c:v>
                </c:pt>
                <c:pt idx="18058">
                  <c:v>10.5325028913595</c:v>
                </c:pt>
                <c:pt idx="18059">
                  <c:v>10.5323733183193</c:v>
                </c:pt>
                <c:pt idx="18060">
                  <c:v>10.532243746765</c:v>
                </c:pt>
                <c:pt idx="18061">
                  <c:v>10.5321141767067</c:v>
                </c:pt>
                <c:pt idx="18062">
                  <c:v>10.5319846081542</c:v>
                </c:pt>
                <c:pt idx="18063">
                  <c:v>10.5318550411177</c:v>
                </c:pt>
                <c:pt idx="18064">
                  <c:v>10.5317254756071</c:v>
                </c:pt>
                <c:pt idx="18065">
                  <c:v>10.5315959116323</c:v>
                </c:pt>
                <c:pt idx="18066">
                  <c:v>10.5314663492035</c:v>
                </c:pt>
                <c:pt idx="18067">
                  <c:v>10.5313367883304</c:v>
                </c:pt>
                <c:pt idx="18068">
                  <c:v>10.5312072290233</c:v>
                </c:pt>
                <c:pt idx="18069">
                  <c:v>10.5310776712919</c:v>
                </c:pt>
                <c:pt idx="18070">
                  <c:v>10.5309481151463</c:v>
                </c:pt>
                <c:pt idx="18071">
                  <c:v>10.5308185605964</c:v>
                </c:pt>
                <c:pt idx="18072">
                  <c:v>10.5306890076522</c:v>
                </c:pt>
                <c:pt idx="18073">
                  <c:v>10.5305594563237</c:v>
                </c:pt>
                <c:pt idx="18074">
                  <c:v>10.5304299066208</c:v>
                </c:pt>
                <c:pt idx="18075">
                  <c:v>10.5303003585535</c:v>
                </c:pt>
                <c:pt idx="18076">
                  <c:v>10.5301708121317</c:v>
                </c:pt>
                <c:pt idx="18077">
                  <c:v>10.5300412673653</c:v>
                </c:pt>
                <c:pt idx="18078">
                  <c:v>10.5299117242643</c:v>
                </c:pt>
                <c:pt idx="18079">
                  <c:v>10.5297821828387</c:v>
                </c:pt>
                <c:pt idx="18080">
                  <c:v>10.5296526430983</c:v>
                </c:pt>
                <c:pt idx="18081">
                  <c:v>10.5295231050532</c:v>
                </c:pt>
                <c:pt idx="18082">
                  <c:v>10.5293935687131</c:v>
                </c:pt>
                <c:pt idx="18083">
                  <c:v>10.5292640340882</c:v>
                </c:pt>
                <c:pt idx="18084">
                  <c:v>10.5291345011881</c:v>
                </c:pt>
                <c:pt idx="18085">
                  <c:v>10.529004970023</c:v>
                </c:pt>
                <c:pt idx="18086">
                  <c:v>10.5288754406027</c:v>
                </c:pt>
                <c:pt idx="18087">
                  <c:v>10.5287459129371</c:v>
                </c:pt>
                <c:pt idx="18088">
                  <c:v>10.528616387036</c:v>
                </c:pt>
                <c:pt idx="18089">
                  <c:v>10.5284868629095</c:v>
                </c:pt>
                <c:pt idx="18090">
                  <c:v>10.5283573405675</c:v>
                </c:pt>
                <c:pt idx="18091">
                  <c:v>10.5282278200197</c:v>
                </c:pt>
                <c:pt idx="18092">
                  <c:v>10.5280983012761</c:v>
                </c:pt>
                <c:pt idx="18093">
                  <c:v>10.5279687843466</c:v>
                </c:pt>
                <c:pt idx="18094">
                  <c:v>10.527839269241</c:v>
                </c:pt>
                <c:pt idx="18095">
                  <c:v>10.5277097559694</c:v>
                </c:pt>
                <c:pt idx="18096">
                  <c:v>10.5275802445414</c:v>
                </c:pt>
                <c:pt idx="18097">
                  <c:v>10.527450734967</c:v>
                </c:pt>
                <c:pt idx="18098">
                  <c:v>10.5273212272561</c:v>
                </c:pt>
                <c:pt idx="18099">
                  <c:v>10.5271917214186</c:v>
                </c:pt>
                <c:pt idx="18100">
                  <c:v>10.5270622174642</c:v>
                </c:pt>
                <c:pt idx="18101">
                  <c:v>10.5269327154029</c:v>
                </c:pt>
                <c:pt idx="18102">
                  <c:v>10.5268032152445</c:v>
                </c:pt>
                <c:pt idx="18103">
                  <c:v>10.5266737169989</c:v>
                </c:pt>
                <c:pt idx="18104">
                  <c:v>10.5265442206759</c:v>
                </c:pt>
                <c:pt idx="18105">
                  <c:v>10.5264147262853</c:v>
                </c:pt>
                <c:pt idx="18106">
                  <c:v>10.5262852338371</c:v>
                </c:pt>
                <c:pt idx="18107">
                  <c:v>10.5261557433409</c:v>
                </c:pt>
                <c:pt idx="18108">
                  <c:v>10.5260262548068</c:v>
                </c:pt>
                <c:pt idx="18109">
                  <c:v>10.5258967682444</c:v>
                </c:pt>
                <c:pt idx="18110">
                  <c:v>10.5257672836637</c:v>
                </c:pt>
                <c:pt idx="18111">
                  <c:v>10.5256378010744</c:v>
                </c:pt>
                <c:pt idx="18112">
                  <c:v>10.5255083204864</c:v>
                </c:pt>
                <c:pt idx="18113">
                  <c:v>10.5253788419095</c:v>
                </c:pt>
                <c:pt idx="18114">
                  <c:v>10.5252493653535</c:v>
                </c:pt>
                <c:pt idx="18115">
                  <c:v>10.5251198908281</c:v>
                </c:pt>
                <c:pt idx="18116">
                  <c:v>10.5249904183433</c:v>
                </c:pt>
                <c:pt idx="18117">
                  <c:v>10.5248609479089</c:v>
                </c:pt>
                <c:pt idx="18118">
                  <c:v>10.5247314795345</c:v>
                </c:pt>
                <c:pt idx="18119">
                  <c:v>10.5246020132301</c:v>
                </c:pt>
                <c:pt idx="18120">
                  <c:v>10.5244725490053</c:v>
                </c:pt>
                <c:pt idx="18121">
                  <c:v>10.5243430868701</c:v>
                </c:pt>
                <c:pt idx="18122">
                  <c:v>10.5242136268341</c:v>
                </c:pt>
                <c:pt idx="18123">
                  <c:v>10.5240841689071</c:v>
                </c:pt>
                <c:pt idx="18124">
                  <c:v>10.5239547130991</c:v>
                </c:pt>
                <c:pt idx="18125">
                  <c:v>10.5238252594196</c:v>
                </c:pt>
                <c:pt idx="18126">
                  <c:v>10.5236958078785</c:v>
                </c:pt>
                <c:pt idx="18127">
                  <c:v>10.5235663584855</c:v>
                </c:pt>
                <c:pt idx="18128">
                  <c:v>10.5234369112505</c:v>
                </c:pt>
                <c:pt idx="18129">
                  <c:v>10.5233074661831</c:v>
                </c:pt>
                <c:pt idx="18130">
                  <c:v>10.5231780232931</c:v>
                </c:pt>
                <c:pt idx="18131">
                  <c:v>10.5230485825903</c:v>
                </c:pt>
                <c:pt idx="18132">
                  <c:v>10.5229191440845</c:v>
                </c:pt>
                <c:pt idx="18133">
                  <c:v>10.5227897077853</c:v>
                </c:pt>
                <c:pt idx="18134">
                  <c:v>10.5226602737025</c:v>
                </c:pt>
                <c:pt idx="18135">
                  <c:v>10.5225308418459</c:v>
                </c:pt>
                <c:pt idx="18136">
                  <c:v>10.5224014122251</c:v>
                </c:pt>
                <c:pt idx="18137">
                  <c:v>10.52227198485</c:v>
                </c:pt>
                <c:pt idx="18138">
                  <c:v>10.5221425597302</c:v>
                </c:pt>
                <c:pt idx="18139">
                  <c:v>10.5220131368755</c:v>
                </c:pt>
                <c:pt idx="18140">
                  <c:v>10.5218837162956</c:v>
                </c:pt>
                <c:pt idx="18141">
                  <c:v>10.5217542980002</c:v>
                </c:pt>
                <c:pt idx="18142">
                  <c:v>10.521624881999</c:v>
                </c:pt>
                <c:pt idx="18143">
                  <c:v>10.5214954683018</c:v>
                </c:pt>
                <c:pt idx="18144">
                  <c:v>10.5213660569182</c:v>
                </c:pt>
                <c:pt idx="18145">
                  <c:v>10.5212366478579</c:v>
                </c:pt>
                <c:pt idx="18146">
                  <c:v>10.5211072411307</c:v>
                </c:pt>
                <c:pt idx="18147">
                  <c:v>10.5209778367462</c:v>
                </c:pt>
                <c:pt idx="18148">
                  <c:v>10.5208484347141</c:v>
                </c:pt>
                <c:pt idx="18149">
                  <c:v>10.5207190350442</c:v>
                </c:pt>
                <c:pt idx="18150">
                  <c:v>10.520589637746</c:v>
                </c:pt>
                <c:pt idx="18151">
                  <c:v>10.5204602428293</c:v>
                </c:pt>
                <c:pt idx="18152">
                  <c:v>10.5203308503038</c:v>
                </c:pt>
                <c:pt idx="18153">
                  <c:v>10.5202014601792</c:v>
                </c:pt>
                <c:pt idx="18154">
                  <c:v>10.520072072465</c:v>
                </c:pt>
                <c:pt idx="18155">
                  <c:v>10.5199426871711</c:v>
                </c:pt>
                <c:pt idx="18156">
                  <c:v>10.5198133043069</c:v>
                </c:pt>
                <c:pt idx="18157">
                  <c:v>10.5196839238823</c:v>
                </c:pt>
                <c:pt idx="18158">
                  <c:v>10.5195545459069</c:v>
                </c:pt>
                <c:pt idx="18159">
                  <c:v>10.5194251703902</c:v>
                </c:pt>
                <c:pt idx="18160">
                  <c:v>10.519295797342</c:v>
                </c:pt>
                <c:pt idx="18161">
                  <c:v>10.5191664267719</c:v>
                </c:pt>
                <c:pt idx="18162">
                  <c:v>10.5190370586896</c:v>
                </c:pt>
                <c:pt idx="18163">
                  <c:v>10.5189076931047</c:v>
                </c:pt>
                <c:pt idx="18164">
                  <c:v>10.5187783300268</c:v>
                </c:pt>
                <c:pt idx="18165">
                  <c:v>10.5186489694655</c:v>
                </c:pt>
                <c:pt idx="18166">
                  <c:v>10.5185196114306</c:v>
                </c:pt>
                <c:pt idx="18167">
                  <c:v>10.5183902559315</c:v>
                </c:pt>
                <c:pt idx="18168">
                  <c:v>10.518260902978</c:v>
                </c:pt>
                <c:pt idx="18169">
                  <c:v>10.5181315525797</c:v>
                </c:pt>
                <c:pt idx="18170">
                  <c:v>10.5180022047461</c:v>
                </c:pt>
                <c:pt idx="18171">
                  <c:v>10.5178728594869</c:v>
                </c:pt>
                <c:pt idx="18172">
                  <c:v>10.5177435168117</c:v>
                </c:pt>
                <c:pt idx="18173">
                  <c:v>10.5176141767301</c:v>
                </c:pt>
                <c:pt idx="18174">
                  <c:v>10.5174848392517</c:v>
                </c:pt>
                <c:pt idx="18175">
                  <c:v>10.5173555043861</c:v>
                </c:pt>
                <c:pt idx="18176">
                  <c:v>10.5172261721428</c:v>
                </c:pt>
                <c:pt idx="18177">
                  <c:v>10.5170968425316</c:v>
                </c:pt>
                <c:pt idx="18178">
                  <c:v>10.5169675155618</c:v>
                </c:pt>
                <c:pt idx="18179">
                  <c:v>10.5168381912433</c:v>
                </c:pt>
                <c:pt idx="18180">
                  <c:v>10.5167088695855</c:v>
                </c:pt>
                <c:pt idx="18181">
                  <c:v>10.5165795505979</c:v>
                </c:pt>
                <c:pt idx="18182">
                  <c:v>10.5164502342903</c:v>
                </c:pt>
                <c:pt idx="18183">
                  <c:v>10.5163209206721</c:v>
                </c:pt>
                <c:pt idx="18184">
                  <c:v>10.5161916097529</c:v>
                </c:pt>
                <c:pt idx="18185">
                  <c:v>10.5160623015422</c:v>
                </c:pt>
                <c:pt idx="18186">
                  <c:v>10.5159329960497</c:v>
                </c:pt>
                <c:pt idx="18187">
                  <c:v>10.5158036932849</c:v>
                </c:pt>
                <c:pt idx="18188">
                  <c:v>10.5156743932573</c:v>
                </c:pt>
                <c:pt idx="18189">
                  <c:v>10.5155450959765</c:v>
                </c:pt>
                <c:pt idx="18190">
                  <c:v>10.515415801452</c:v>
                </c:pt>
                <c:pt idx="18191">
                  <c:v>10.5152865096934</c:v>
                </c:pt>
                <c:pt idx="18192">
                  <c:v>10.5151572207102</c:v>
                </c:pt>
                <c:pt idx="18193">
                  <c:v>10.5150279345119</c:v>
                </c:pt>
                <c:pt idx="18194">
                  <c:v>10.5148986511081</c:v>
                </c:pt>
                <c:pt idx="18195">
                  <c:v>10.5147693705084</c:v>
                </c:pt>
                <c:pt idx="18196">
                  <c:v>10.5146400927221</c:v>
                </c:pt>
                <c:pt idx="18197">
                  <c:v>10.5145108177588</c:v>
                </c:pt>
                <c:pt idx="18198">
                  <c:v>10.5143815456282</c:v>
                </c:pt>
                <c:pt idx="18199">
                  <c:v>10.5142522763396</c:v>
                </c:pt>
                <c:pt idx="18200">
                  <c:v>10.5141230099025</c:v>
                </c:pt>
                <c:pt idx="18201">
                  <c:v>10.5139937463266</c:v>
                </c:pt>
                <c:pt idx="18202">
                  <c:v>10.5138644856212</c:v>
                </c:pt>
                <c:pt idx="18203">
                  <c:v>10.5137352277959</c:v>
                </c:pt>
                <c:pt idx="18204">
                  <c:v>10.5136059728603</c:v>
                </c:pt>
                <c:pt idx="18205">
                  <c:v>10.5134767208236</c:v>
                </c:pt>
                <c:pt idx="18206">
                  <c:v>10.5133474716956</c:v>
                </c:pt>
                <c:pt idx="18207">
                  <c:v>10.5132182254856</c:v>
                </c:pt>
                <c:pt idx="18208">
                  <c:v>10.5130889822031</c:v>
                </c:pt>
                <c:pt idx="18209">
                  <c:v>10.5129597418576</c:v>
                </c:pt>
                <c:pt idx="18210">
                  <c:v>10.5128305044586</c:v>
                </c:pt>
                <c:pt idx="18211">
                  <c:v>10.5127012700155</c:v>
                </c:pt>
                <c:pt idx="18212">
                  <c:v>10.5125720385379</c:v>
                </c:pt>
                <c:pt idx="18213">
                  <c:v>10.5124428100351</c:v>
                </c:pt>
                <c:pt idx="18214">
                  <c:v>10.5123135845167</c:v>
                </c:pt>
                <c:pt idx="18215">
                  <c:v>10.5121843619921</c:v>
                </c:pt>
                <c:pt idx="18216">
                  <c:v>10.5120551424707</c:v>
                </c:pt>
                <c:pt idx="18217">
                  <c:v>10.5119259259621</c:v>
                </c:pt>
                <c:pt idx="18218">
                  <c:v>10.5117967124755</c:v>
                </c:pt>
                <c:pt idx="18219">
                  <c:v>10.5116675020206</c:v>
                </c:pt>
                <c:pt idx="18220">
                  <c:v>10.5115382946067</c:v>
                </c:pt>
                <c:pt idx="18221">
                  <c:v>10.5114090902433</c:v>
                </c:pt>
                <c:pt idx="18222">
                  <c:v>10.5112798889397</c:v>
                </c:pt>
                <c:pt idx="18223">
                  <c:v>10.5111506907055</c:v>
                </c:pt>
                <c:pt idx="18224">
                  <c:v>10.51102149555</c:v>
                </c:pt>
                <c:pt idx="18225">
                  <c:v>10.5108923034827</c:v>
                </c:pt>
                <c:pt idx="18226">
                  <c:v>10.510763114513</c:v>
                </c:pt>
                <c:pt idx="18227">
                  <c:v>10.5106339286503</c:v>
                </c:pt>
                <c:pt idx="18228">
                  <c:v>10.510504745904</c:v>
                </c:pt>
                <c:pt idx="18229">
                  <c:v>10.5103755662835</c:v>
                </c:pt>
                <c:pt idx="18230">
                  <c:v>10.5102463897983</c:v>
                </c:pt>
                <c:pt idx="18231">
                  <c:v>10.5101172164577</c:v>
                </c:pt>
                <c:pt idx="18232">
                  <c:v>10.5099880462711</c:v>
                </c:pt>
                <c:pt idx="18233">
                  <c:v>10.5098588792479</c:v>
                </c:pt>
                <c:pt idx="18234">
                  <c:v>10.5097297153976</c:v>
                </c:pt>
                <c:pt idx="18235">
                  <c:v>10.5096005547294</c:v>
                </c:pt>
                <c:pt idx="18236">
                  <c:v>10.5094713972528</c:v>
                </c:pt>
                <c:pt idx="18237">
                  <c:v>10.5093422429772</c:v>
                </c:pt>
                <c:pt idx="18238">
                  <c:v>10.5092130919119</c:v>
                </c:pt>
                <c:pt idx="18239">
                  <c:v>10.5090839440663</c:v>
                </c:pt>
                <c:pt idx="18240">
                  <c:v>10.5089547994498</c:v>
                </c:pt>
                <c:pt idx="18241">
                  <c:v>10.5088256580718</c:v>
                </c:pt>
                <c:pt idx="18242">
                  <c:v>10.5086965199415</c:v>
                </c:pt>
                <c:pt idx="18243">
                  <c:v>10.5085673850684</c:v>
                </c:pt>
                <c:pt idx="18244">
                  <c:v>10.5084382534618</c:v>
                </c:pt>
                <c:pt idx="18245">
                  <c:v>10.5083091251311</c:v>
                </c:pt>
                <c:pt idx="18246">
                  <c:v>10.5081800000856</c:v>
                </c:pt>
                <c:pt idx="18247">
                  <c:v>10.5080508783347</c:v>
                </c:pt>
                <c:pt idx="18248">
                  <c:v>10.5079217598877</c:v>
                </c:pt>
                <c:pt idx="18249">
                  <c:v>10.5077926447539</c:v>
                </c:pt>
                <c:pt idx="18250">
                  <c:v>10.5076635329427</c:v>
                </c:pt>
                <c:pt idx="18251">
                  <c:v>10.5075344244634</c:v>
                </c:pt>
                <c:pt idx="18252">
                  <c:v>10.5074053193254</c:v>
                </c:pt>
                <c:pt idx="18253">
                  <c:v>10.5072762175379</c:v>
                </c:pt>
                <c:pt idx="18254">
                  <c:v>10.5071471191102</c:v>
                </c:pt>
                <c:pt idx="18255">
                  <c:v>10.5070180240518</c:v>
                </c:pt>
                <c:pt idx="18256">
                  <c:v>10.5068889323719</c:v>
                </c:pt>
                <c:pt idx="18257">
                  <c:v>10.5067598440798</c:v>
                </c:pt>
                <c:pt idx="18258">
                  <c:v>10.5066307591848</c:v>
                </c:pt>
                <c:pt idx="18259">
                  <c:v>10.5065016776963</c:v>
                </c:pt>
                <c:pt idx="18260">
                  <c:v>10.5063725996235</c:v>
                </c:pt>
                <c:pt idx="18261">
                  <c:v>10.5062435249757</c:v>
                </c:pt>
                <c:pt idx="18262">
                  <c:v>10.5061144537622</c:v>
                </c:pt>
                <c:pt idx="18263">
                  <c:v>10.5059853859924</c:v>
                </c:pt>
                <c:pt idx="18264">
                  <c:v>10.5058563216754</c:v>
                </c:pt>
                <c:pt idx="18265">
                  <c:v>10.5057272608206</c:v>
                </c:pt>
                <c:pt idx="18266">
                  <c:v>10.5055982034372</c:v>
                </c:pt>
                <c:pt idx="18267">
                  <c:v>10.5054691495346</c:v>
                </c:pt>
                <c:pt idx="18268">
                  <c:v>10.505340099122</c:v>
                </c:pt>
                <c:pt idx="18269">
                  <c:v>10.5052110522086</c:v>
                </c:pt>
                <c:pt idx="18270">
                  <c:v>10.5050820088038</c:v>
                </c:pt>
                <c:pt idx="18271">
                  <c:v>10.5049529689168</c:v>
                </c:pt>
                <c:pt idx="18272">
                  <c:v>10.5048239325568</c:v>
                </c:pt>
                <c:pt idx="18273">
                  <c:v>10.5046948997331</c:v>
                </c:pt>
                <c:pt idx="18274">
                  <c:v>10.504565870455</c:v>
                </c:pt>
                <c:pt idx="18275">
                  <c:v>10.5044368447317</c:v>
                </c:pt>
                <c:pt idx="18276">
                  <c:v>10.5043078225724</c:v>
                </c:pt>
                <c:pt idx="18277">
                  <c:v>10.5041788039864</c:v>
                </c:pt>
                <c:pt idx="18278">
                  <c:v>10.5040497889829</c:v>
                </c:pt>
                <c:pt idx="18279">
                  <c:v>10.5039207775712</c:v>
                </c:pt>
                <c:pt idx="18280">
                  <c:v>10.5037917697605</c:v>
                </c:pt>
                <c:pt idx="18281">
                  <c:v>10.50366276556</c:v>
                </c:pt>
                <c:pt idx="18282">
                  <c:v>10.5035337649789</c:v>
                </c:pt>
                <c:pt idx="18283">
                  <c:v>10.5034047680265</c:v>
                </c:pt>
                <c:pt idx="18284">
                  <c:v>10.5032757747119</c:v>
                </c:pt>
                <c:pt idx="18285">
                  <c:v>10.5031467850444</c:v>
                </c:pt>
                <c:pt idx="18286">
                  <c:v>10.5030177990332</c:v>
                </c:pt>
                <c:pt idx="18287">
                  <c:v>10.5028888166876</c:v>
                </c:pt>
                <c:pt idx="18288">
                  <c:v>10.5027598380166</c:v>
                </c:pt>
                <c:pt idx="18289">
                  <c:v>10.5026308630295</c:v>
                </c:pt>
                <c:pt idx="18290">
                  <c:v>10.5025018917355</c:v>
                </c:pt>
                <c:pt idx="18291">
                  <c:v>10.5023729241438</c:v>
                </c:pt>
                <c:pt idx="18292">
                  <c:v>10.5022439602636</c:v>
                </c:pt>
                <c:pt idx="18293">
                  <c:v>10.502115000104</c:v>
                </c:pt>
                <c:pt idx="18294">
                  <c:v>10.5019860436742</c:v>
                </c:pt>
                <c:pt idx="18295">
                  <c:v>10.5018570909835</c:v>
                </c:pt>
                <c:pt idx="18296">
                  <c:v>10.501728142041</c:v>
                </c:pt>
                <c:pt idx="18297">
                  <c:v>10.5015991968558</c:v>
                </c:pt>
                <c:pt idx="18298">
                  <c:v>10.5014702554372</c:v>
                </c:pt>
                <c:pt idx="18299">
                  <c:v>10.5013413177942</c:v>
                </c:pt>
                <c:pt idx="18300">
                  <c:v>10.5012123839361</c:v>
                </c:pt>
                <c:pt idx="18301">
                  <c:v>10.5010834538721</c:v>
                </c:pt>
                <c:pt idx="18302">
                  <c:v>10.5009545276111</c:v>
                </c:pt>
                <c:pt idx="18303">
                  <c:v>10.5008256051625</c:v>
                </c:pt>
                <c:pt idx="18304">
                  <c:v>10.5006966865354</c:v>
                </c:pt>
                <c:pt idx="18305">
                  <c:v>10.5005677717389</c:v>
                </c:pt>
                <c:pt idx="18306">
                  <c:v>10.5004388607821</c:v>
                </c:pt>
                <c:pt idx="18307">
                  <c:v>10.5003099536741</c:v>
                </c:pt>
                <c:pt idx="18308">
                  <c:v>10.5001810504242</c:v>
                </c:pt>
                <c:pt idx="18309">
                  <c:v>10.5000521510415</c:v>
                </c:pt>
                <c:pt idx="18310">
                  <c:v>10.499923255535</c:v>
                </c:pt>
                <c:pt idx="18311">
                  <c:v>10.4997943639139</c:v>
                </c:pt>
                <c:pt idx="18312">
                  <c:v>10.4996654761873</c:v>
                </c:pt>
                <c:pt idx="18313">
                  <c:v>10.49953659236431</c:v>
                </c:pt>
                <c:pt idx="18314">
                  <c:v>10.4994077124541</c:v>
                </c:pt>
                <c:pt idx="18315">
                  <c:v>10.4992788364657</c:v>
                </c:pt>
                <c:pt idx="18316">
                  <c:v>10.4991499644082</c:v>
                </c:pt>
                <c:pt idx="18317">
                  <c:v>10.4990210962908</c:v>
                </c:pt>
                <c:pt idx="18318">
                  <c:v>10.4988922321226</c:v>
                </c:pt>
                <c:pt idx="18319">
                  <c:v>10.4987633719126</c:v>
                </c:pt>
                <c:pt idx="18320">
                  <c:v>10.49863451566991</c:v>
                </c:pt>
                <c:pt idx="18321">
                  <c:v>10.4985056634037</c:v>
                </c:pt>
                <c:pt idx="18322">
                  <c:v>10.4983768151229</c:v>
                </c:pt>
                <c:pt idx="18323">
                  <c:v>10.4982479708368</c:v>
                </c:pt>
                <c:pt idx="18324">
                  <c:v>10.4981191305543</c:v>
                </c:pt>
                <c:pt idx="18325">
                  <c:v>10.4979902942845</c:v>
                </c:pt>
                <c:pt idx="18326">
                  <c:v>10.4978614620366</c:v>
                </c:pt>
                <c:pt idx="18327">
                  <c:v>10.4977326338195</c:v>
                </c:pt>
                <c:pt idx="18328">
                  <c:v>10.4976038096424</c:v>
                </c:pt>
                <c:pt idx="18329">
                  <c:v>10.4974749895143</c:v>
                </c:pt>
                <c:pt idx="18330">
                  <c:v>10.4973461734442</c:v>
                </c:pt>
                <c:pt idx="18331">
                  <c:v>10.4972173614413</c:v>
                </c:pt>
                <c:pt idx="18332">
                  <c:v>10.4970885535145</c:v>
                </c:pt>
                <c:pt idx="18333">
                  <c:v>10.4969597496729</c:v>
                </c:pt>
                <c:pt idx="18334">
                  <c:v>10.4968309499256</c:v>
                </c:pt>
                <c:pt idx="18335">
                  <c:v>10.4967021542815</c:v>
                </c:pt>
                <c:pt idx="18336">
                  <c:v>10.4965733627498</c:v>
                </c:pt>
                <c:pt idx="18337">
                  <c:v>10.4964445753394</c:v>
                </c:pt>
                <c:pt idx="18338">
                  <c:v>10.4963157920594</c:v>
                </c:pt>
                <c:pt idx="18339">
                  <c:v>10.4961870129188</c:v>
                </c:pt>
                <c:pt idx="18340">
                  <c:v>10.4960582379267</c:v>
                </c:pt>
                <c:pt idx="18341">
                  <c:v>10.495929467092</c:v>
                </c:pt>
                <c:pt idx="18342">
                  <c:v>10.4958007004238</c:v>
                </c:pt>
                <c:pt idx="18343">
                  <c:v>10.495671937931</c:v>
                </c:pt>
                <c:pt idx="18344">
                  <c:v>10.4955431796228</c:v>
                </c:pt>
                <c:pt idx="18345">
                  <c:v>10.495414425508</c:v>
                </c:pt>
                <c:pt idx="18346">
                  <c:v>10.4952856755957</c:v>
                </c:pt>
                <c:pt idx="18347">
                  <c:v>10.4951569298949</c:v>
                </c:pt>
                <c:pt idx="18348">
                  <c:v>10.4950281884146</c:v>
                </c:pt>
                <c:pt idx="18349">
                  <c:v>10.4948994511638</c:v>
                </c:pt>
                <c:pt idx="18350">
                  <c:v>10.4947707181514</c:v>
                </c:pt>
                <c:pt idx="18351">
                  <c:v>10.4946419893865</c:v>
                </c:pt>
                <c:pt idx="18352">
                  <c:v>10.4945132648781</c:v>
                </c:pt>
                <c:pt idx="18353">
                  <c:v>10.494384544635</c:v>
                </c:pt>
                <c:pt idx="18354">
                  <c:v>10.4942558286663</c:v>
                </c:pt>
                <c:pt idx="18355">
                  <c:v>10.494127116981</c:v>
                </c:pt>
                <c:pt idx="18356">
                  <c:v>10.4939984095879</c:v>
                </c:pt>
                <c:pt idx="18357">
                  <c:v>10.4938697064962</c:v>
                </c:pt>
                <c:pt idx="18358">
                  <c:v>10.4937410077147</c:v>
                </c:pt>
                <c:pt idx="18359">
                  <c:v>10.4936123132524</c:v>
                </c:pt>
                <c:pt idx="18360">
                  <c:v>10.4934836231183</c:v>
                </c:pt>
                <c:pt idx="18361">
                  <c:v>10.4933549373212</c:v>
                </c:pt>
                <c:pt idx="18362">
                  <c:v>10.4932262558702</c:v>
                </c:pt>
                <c:pt idx="18363">
                  <c:v>10.4930975787742</c:v>
                </c:pt>
                <c:pt idx="18364">
                  <c:v>10.4929689060422</c:v>
                </c:pt>
                <c:pt idx="18365">
                  <c:v>10.4928402376829</c:v>
                </c:pt>
                <c:pt idx="18366">
                  <c:v>10.4927115737055</c:v>
                </c:pt>
                <c:pt idx="18367">
                  <c:v>10.4925829141189</c:v>
                </c:pt>
                <c:pt idx="18368">
                  <c:v>10.4924542589318</c:v>
                </c:pt>
                <c:pt idx="18369">
                  <c:v>10.4923256081534</c:v>
                </c:pt>
                <c:pt idx="18370">
                  <c:v>10.4921969617924</c:v>
                </c:pt>
                <c:pt idx="18371">
                  <c:v>10.4920683198579</c:v>
                </c:pt>
                <c:pt idx="18372">
                  <c:v>10.4919396823587</c:v>
                </c:pt>
                <c:pt idx="18373">
                  <c:v>10.4918110493037</c:v>
                </c:pt>
                <c:pt idx="18374">
                  <c:v>10.4916824207019</c:v>
                </c:pt>
                <c:pt idx="18375">
                  <c:v>10.491553796562</c:v>
                </c:pt>
                <c:pt idx="18376">
                  <c:v>10.4914251768932</c:v>
                </c:pt>
                <c:pt idx="18377">
                  <c:v>10.4912965617041</c:v>
                </c:pt>
                <c:pt idx="18378">
                  <c:v>10.4911679510038</c:v>
                </c:pt>
                <c:pt idx="18379">
                  <c:v>10.4910393448011</c:v>
                </c:pt>
                <c:pt idx="18380">
                  <c:v>10.4909107431049</c:v>
                </c:pt>
                <c:pt idx="18381">
                  <c:v>10.4907821459241</c:v>
                </c:pt>
                <c:pt idx="18382">
                  <c:v>10.4906535532675</c:v>
                </c:pt>
                <c:pt idx="18383">
                  <c:v>10.490524965144</c:v>
                </c:pt>
                <c:pt idx="18384">
                  <c:v>10.4903963815626</c:v>
                </c:pt>
                <c:pt idx="18385">
                  <c:v>10.490267802532</c:v>
                </c:pt>
                <c:pt idx="18386">
                  <c:v>10.4901392280611</c:v>
                </c:pt>
                <c:pt idx="18387">
                  <c:v>10.4900106581589</c:v>
                </c:pt>
                <c:pt idx="18388">
                  <c:v>10.4898820928341</c:v>
                </c:pt>
                <c:pt idx="18389">
                  <c:v>10.4897535320956</c:v>
                </c:pt>
                <c:pt idx="18390">
                  <c:v>10.4896249759522</c:v>
                </c:pt>
                <c:pt idx="18391">
                  <c:v>10.4894964244128</c:v>
                </c:pt>
                <c:pt idx="18392">
                  <c:v>10.4893678774863</c:v>
                </c:pt>
                <c:pt idx="18393">
                  <c:v>10.4892393351815</c:v>
                </c:pt>
                <c:pt idx="18394">
                  <c:v>10.4891107975072</c:v>
                </c:pt>
                <c:pt idx="18395">
                  <c:v>10.4889822644722</c:v>
                </c:pt>
                <c:pt idx="18396">
                  <c:v>10.4888537360854</c:v>
                </c:pt>
                <c:pt idx="18397">
                  <c:v>10.4887252123557</c:v>
                </c:pt>
                <c:pt idx="18398">
                  <c:v>10.4885966932917</c:v>
                </c:pt>
                <c:pt idx="18399">
                  <c:v>10.4884681789025</c:v>
                </c:pt>
                <c:pt idx="18400">
                  <c:v>10.4883396691966</c:v>
                </c:pt>
                <c:pt idx="18401">
                  <c:v>10.4882111641831</c:v>
                </c:pt>
                <c:pt idx="18402">
                  <c:v>10.4880826638707</c:v>
                </c:pt>
                <c:pt idx="18403">
                  <c:v>10.4879541682681</c:v>
                </c:pt>
                <c:pt idx="18404">
                  <c:v>10.4878256773842</c:v>
                </c:pt>
                <c:pt idx="18405">
                  <c:v>10.4876971912279</c:v>
                </c:pt>
                <c:pt idx="18406">
                  <c:v>10.4875687098078</c:v>
                </c:pt>
                <c:pt idx="18407">
                  <c:v>10.4874402331328</c:v>
                </c:pt>
                <c:pt idx="18408">
                  <c:v>10.4873117612117</c:v>
                </c:pt>
                <c:pt idx="18409">
                  <c:v>10.4871832940533</c:v>
                </c:pt>
                <c:pt idx="18410">
                  <c:v>10.4870548316663</c:v>
                </c:pt>
                <c:pt idx="18411">
                  <c:v>10.4869263740595</c:v>
                </c:pt>
                <c:pt idx="18412">
                  <c:v>10.4867979212417</c:v>
                </c:pt>
                <c:pt idx="18413">
                  <c:v>10.4866694732216</c:v>
                </c:pt>
                <c:pt idx="18414">
                  <c:v>10.4865410300081</c:v>
                </c:pt>
                <c:pt idx="18415">
                  <c:v>10.4864125916099</c:v>
                </c:pt>
                <c:pt idx="18416">
                  <c:v>10.4862841580358</c:v>
                </c:pt>
                <c:pt idx="18417">
                  <c:v>10.4861557292945</c:v>
                </c:pt>
                <c:pt idx="18418">
                  <c:v>10.4860273053947</c:v>
                </c:pt>
                <c:pt idx="18419">
                  <c:v>10.4858988863453</c:v>
                </c:pt>
                <c:pt idx="18420">
                  <c:v>10.4857704721549</c:v>
                </c:pt>
                <c:pt idx="18421">
                  <c:v>10.4856420628324</c:v>
                </c:pt>
                <c:pt idx="18422">
                  <c:v>10.4855136583864</c:v>
                </c:pt>
                <c:pt idx="18423">
                  <c:v>10.4853852588257</c:v>
                </c:pt>
                <c:pt idx="18424">
                  <c:v>10.485256864159</c:v>
                </c:pt>
                <c:pt idx="18425">
                  <c:v>10.4851284743951</c:v>
                </c:pt>
                <c:pt idx="18426">
                  <c:v>10.4850000895427</c:v>
                </c:pt>
                <c:pt idx="18427">
                  <c:v>10.4848717096105</c:v>
                </c:pt>
                <c:pt idx="18428">
                  <c:v>10.4847433346072</c:v>
                </c:pt>
                <c:pt idx="18429">
                  <c:v>10.4846149645416</c:v>
                </c:pt>
                <c:pt idx="18430">
                  <c:v>10.48448659942231</c:v>
                </c:pt>
                <c:pt idx="18431">
                  <c:v>10.4843582392581</c:v>
                </c:pt>
                <c:pt idx="18432">
                  <c:v>10.4842298840577</c:v>
                </c:pt>
                <c:pt idx="18433">
                  <c:v>10.4841015338297</c:v>
                </c:pt>
                <c:pt idx="18434">
                  <c:v>10.483973188583</c:v>
                </c:pt>
                <c:pt idx="18435">
                  <c:v>10.4838448483261</c:v>
                </c:pt>
                <c:pt idx="18436">
                  <c:v>10.4837165130678</c:v>
                </c:pt>
                <c:pt idx="18437">
                  <c:v>10.4835881828167</c:v>
                </c:pt>
                <c:pt idx="18438">
                  <c:v>10.4834598575816</c:v>
                </c:pt>
                <c:pt idx="18439">
                  <c:v>10.4833315373711</c:v>
                </c:pt>
                <c:pt idx="18440">
                  <c:v>10.483203222194</c:v>
                </c:pt>
                <c:pt idx="18441">
                  <c:v>10.4830749120588</c:v>
                </c:pt>
                <c:pt idx="18442">
                  <c:v>10.4829466069743</c:v>
                </c:pt>
                <c:pt idx="18443">
                  <c:v>10.4828183069491</c:v>
                </c:pt>
                <c:pt idx="18444">
                  <c:v>10.4826900119919</c:v>
                </c:pt>
                <c:pt idx="18445">
                  <c:v>10.4825617221114</c:v>
                </c:pt>
                <c:pt idx="18446">
                  <c:v>10.4824334373161</c:v>
                </c:pt>
                <c:pt idx="18447">
                  <c:v>10.4823051576149</c:v>
                </c:pt>
                <c:pt idx="18448">
                  <c:v>10.4821768830163</c:v>
                </c:pt>
                <c:pt idx="18449">
                  <c:v>10.4820486135289</c:v>
                </c:pt>
                <c:pt idx="18450">
                  <c:v>10.4819203491615</c:v>
                </c:pt>
                <c:pt idx="18451">
                  <c:v>10.4817920899226</c:v>
                </c:pt>
                <c:pt idx="18452">
                  <c:v>10.4816638358209</c:v>
                </c:pt>
                <c:pt idx="18453">
                  <c:v>10.4815355868651</c:v>
                </c:pt>
                <c:pt idx="18454">
                  <c:v>10.4814073430637</c:v>
                </c:pt>
                <c:pt idx="18455">
                  <c:v>10.4812791044255</c:v>
                </c:pt>
                <c:pt idx="18456">
                  <c:v>10.4811508709589</c:v>
                </c:pt>
                <c:pt idx="18457">
                  <c:v>10.4810226426727</c:v>
                </c:pt>
                <c:pt idx="18458">
                  <c:v>10.4808944195755</c:v>
                </c:pt>
                <c:pt idx="18459">
                  <c:v>10.4807662016758</c:v>
                </c:pt>
                <c:pt idx="18460">
                  <c:v>10.4806379889823</c:v>
                </c:pt>
                <c:pt idx="18461">
                  <c:v>10.4805097815037</c:v>
                </c:pt>
                <c:pt idx="18462">
                  <c:v>10.4803815792484</c:v>
                </c:pt>
                <c:pt idx="18463">
                  <c:v>10.4802533822251</c:v>
                </c:pt>
                <c:pt idx="18464">
                  <c:v>10.4801251904424</c:v>
                </c:pt>
                <c:pt idx="18465">
                  <c:v>10.479997003909</c:v>
                </c:pt>
                <c:pt idx="18466">
                  <c:v>10.4798688226333</c:v>
                </c:pt>
                <c:pt idx="18467">
                  <c:v>10.479740646624</c:v>
                </c:pt>
                <c:pt idx="18468">
                  <c:v>10.4796124758896</c:v>
                </c:pt>
                <c:pt idx="18469">
                  <c:v>10.4794843104388</c:v>
                </c:pt>
                <c:pt idx="18470">
                  <c:v>10.4793561502801</c:v>
                </c:pt>
                <c:pt idx="18471">
                  <c:v>10.4792279954221</c:v>
                </c:pt>
                <c:pt idx="18472">
                  <c:v>10.4790998458733</c:v>
                </c:pt>
                <c:pt idx="18473">
                  <c:v>10.4789717016424</c:v>
                </c:pt>
                <c:pt idx="18474">
                  <c:v>10.4788435627379</c:v>
                </c:pt>
                <c:pt idx="18475">
                  <c:v>10.4787154291684</c:v>
                </c:pt>
                <c:pt idx="18476">
                  <c:v>10.4785873009423</c:v>
                </c:pt>
                <c:pt idx="18477">
                  <c:v>10.4784591780684</c:v>
                </c:pt>
                <c:pt idx="18478">
                  <c:v>10.478331060555</c:v>
                </c:pt>
                <c:pt idx="18479">
                  <c:v>10.4782029484108</c:v>
                </c:pt>
                <c:pt idx="18480">
                  <c:v>10.4780748416444</c:v>
                </c:pt>
                <c:pt idx="18481">
                  <c:v>10.4779467402641</c:v>
                </c:pt>
                <c:pt idx="18482">
                  <c:v>10.4778186442787</c:v>
                </c:pt>
                <c:pt idx="18483">
                  <c:v>10.4776905536966</c:v>
                </c:pt>
                <c:pt idx="18484">
                  <c:v>10.4775624685263</c:v>
                </c:pt>
                <c:pt idx="18485">
                  <c:v>10.4774343887764</c:v>
                </c:pt>
                <c:pt idx="18486">
                  <c:v>10.4773063144555</c:v>
                </c:pt>
                <c:pt idx="18487">
                  <c:v>10.4771782455719</c:v>
                </c:pt>
                <c:pt idx="18488">
                  <c:v>10.4770501821343</c:v>
                </c:pt>
                <c:pt idx="18489">
                  <c:v>10.4769221241511</c:v>
                </c:pt>
                <c:pt idx="18490">
                  <c:v>10.4767940716309</c:v>
                </c:pt>
                <c:pt idx="18491">
                  <c:v>10.4766660245822</c:v>
                </c:pt>
                <c:pt idx="18492">
                  <c:v>10.4765379830134</c:v>
                </c:pt>
                <c:pt idx="18493">
                  <c:v>10.4764099469331</c:v>
                </c:pt>
                <c:pt idx="18494">
                  <c:v>10.4762819163498</c:v>
                </c:pt>
                <c:pt idx="18495">
                  <c:v>10.476153891272</c:v>
                </c:pt>
                <c:pt idx="18496">
                  <c:v>10.4760258717081</c:v>
                </c:pt>
                <c:pt idx="18497">
                  <c:v>10.47589785766661</c:v>
                </c:pt>
                <c:pt idx="18498">
                  <c:v>10.4757698491561</c:v>
                </c:pt>
                <c:pt idx="18499">
                  <c:v>10.4756418461849</c:v>
                </c:pt>
                <c:pt idx="18500">
                  <c:v>10.4755138487617</c:v>
                </c:pt>
                <c:pt idx="18501">
                  <c:v>10.4753858568948</c:v>
                </c:pt>
                <c:pt idx="18502">
                  <c:v>10.4752578705927</c:v>
                </c:pt>
                <c:pt idx="18503">
                  <c:v>10.4751298898639</c:v>
                </c:pt>
                <c:pt idx="18504">
                  <c:v>10.4750019147169</c:v>
                </c:pt>
                <c:pt idx="18505">
                  <c:v>10.47487394516</c:v>
                </c:pt>
                <c:pt idx="18506">
                  <c:v>10.4747459812019</c:v>
                </c:pt>
                <c:pt idx="18507">
                  <c:v>10.4746180228508</c:v>
                </c:pt>
                <c:pt idx="18508">
                  <c:v>10.4744900701153</c:v>
                </c:pt>
                <c:pt idx="18509">
                  <c:v>10.4743621230039</c:v>
                </c:pt>
                <c:pt idx="18510">
                  <c:v>10.4742341815248</c:v>
                </c:pt>
                <c:pt idx="18511">
                  <c:v>10.4741062456867</c:v>
                </c:pt>
                <c:pt idx="18512">
                  <c:v>10.4739783154979</c:v>
                </c:pt>
                <c:pt idx="18513">
                  <c:v>10.4738503909669</c:v>
                </c:pt>
                <c:pt idx="18514">
                  <c:v>10.4737224721021</c:v>
                </c:pt>
                <c:pt idx="18515">
                  <c:v>10.4735945589119</c:v>
                </c:pt>
                <c:pt idx="18516">
                  <c:v>10.4734666514047</c:v>
                </c:pt>
                <c:pt idx="18517">
                  <c:v>10.473338749589</c:v>
                </c:pt>
                <c:pt idx="18518">
                  <c:v>10.4732108534732</c:v>
                </c:pt>
                <c:pt idx="18519">
                  <c:v>10.4730829630657</c:v>
                </c:pt>
                <c:pt idx="18520">
                  <c:v>10.4729550783748</c:v>
                </c:pt>
                <c:pt idx="18521">
                  <c:v>10.4728271994091</c:v>
                </c:pt>
                <c:pt idx="18522">
                  <c:v>10.4726993261768</c:v>
                </c:pt>
                <c:pt idx="18523">
                  <c:v>10.4725714586865</c:v>
                </c:pt>
                <c:pt idx="18524">
                  <c:v>10.4724435969465</c:v>
                </c:pt>
                <c:pt idx="18525">
                  <c:v>10.4723157409652</c:v>
                </c:pt>
                <c:pt idx="18526">
                  <c:v>10.4721878907509</c:v>
                </c:pt>
                <c:pt idx="18527">
                  <c:v>10.4720600463121</c:v>
                </c:pt>
                <c:pt idx="18528">
                  <c:v>10.4719322076572</c:v>
                </c:pt>
                <c:pt idx="18529">
                  <c:v>10.4718043747945</c:v>
                </c:pt>
                <c:pt idx="18530">
                  <c:v>10.4716765477323</c:v>
                </c:pt>
                <c:pt idx="18531">
                  <c:v>10.4715487264792</c:v>
                </c:pt>
                <c:pt idx="18532">
                  <c:v>10.4714209110434</c:v>
                </c:pt>
                <c:pt idx="18533">
                  <c:v>10.4712931014333</c:v>
                </c:pt>
                <c:pt idx="18534">
                  <c:v>10.4711652976573</c:v>
                </c:pt>
                <c:pt idx="18535">
                  <c:v>10.4710374997237</c:v>
                </c:pt>
                <c:pt idx="18536">
                  <c:v>10.4709097076409</c:v>
                </c:pt>
                <c:pt idx="18537">
                  <c:v>10.4707819214173</c:v>
                </c:pt>
                <c:pt idx="18538">
                  <c:v>10.4706541410611</c:v>
                </c:pt>
                <c:pt idx="18539">
                  <c:v>10.4705263665807</c:v>
                </c:pt>
                <c:pt idx="18540">
                  <c:v>10.4703985979846</c:v>
                </c:pt>
                <c:pt idx="18541">
                  <c:v>10.4702708352809</c:v>
                </c:pt>
                <c:pt idx="18542">
                  <c:v>10.4701430784781</c:v>
                </c:pt>
                <c:pt idx="18543">
                  <c:v>10.4700153275844</c:v>
                </c:pt>
                <c:pt idx="18544">
                  <c:v>10.4698875826083</c:v>
                </c:pt>
                <c:pt idx="18545">
                  <c:v>10.469759843558</c:v>
                </c:pt>
                <c:pt idx="18546">
                  <c:v>10.4696321104418</c:v>
                </c:pt>
                <c:pt idx="18547">
                  <c:v>10.4695043832681</c:v>
                </c:pt>
                <c:pt idx="18548">
                  <c:v>10.4693766620452</c:v>
                </c:pt>
                <c:pt idx="18549">
                  <c:v>10.4692489467814</c:v>
                </c:pt>
                <c:pt idx="18550">
                  <c:v>10.469121237485</c:v>
                </c:pt>
                <c:pt idx="18551">
                  <c:v>10.4689935341643</c:v>
                </c:pt>
                <c:pt idx="18552">
                  <c:v>10.4688658368276</c:v>
                </c:pt>
                <c:pt idx="18553">
                  <c:v>10.4687381454832</c:v>
                </c:pt>
                <c:pt idx="18554">
                  <c:v>10.4686104601395</c:v>
                </c:pt>
                <c:pt idx="18555">
                  <c:v>10.4684827808046</c:v>
                </c:pt>
                <c:pt idx="18556">
                  <c:v>10.4683551074869</c:v>
                </c:pt>
                <c:pt idx="18557">
                  <c:v>10.4682274401947</c:v>
                </c:pt>
                <c:pt idx="18558">
                  <c:v>10.4680997789362</c:v>
                </c:pt>
                <c:pt idx="18559">
                  <c:v>10.4679721237197</c:v>
                </c:pt>
                <c:pt idx="18560">
                  <c:v>10.4678444745536</c:v>
                </c:pt>
                <c:pt idx="18561">
                  <c:v>10.467716831446</c:v>
                </c:pt>
                <c:pt idx="18562">
                  <c:v>10.4675891944053</c:v>
                </c:pt>
                <c:pt idx="18563">
                  <c:v>10.4674615634397</c:v>
                </c:pt>
                <c:pt idx="18564">
                  <c:v>10.4673339385575</c:v>
                </c:pt>
                <c:pt idx="18565">
                  <c:v>10.4672063197668</c:v>
                </c:pt>
                <c:pt idx="18566">
                  <c:v>10.4670787070761</c:v>
                </c:pt>
                <c:pt idx="18567">
                  <c:v>10.4669511004935</c:v>
                </c:pt>
                <c:pt idx="18568">
                  <c:v>10.4668235000273</c:v>
                </c:pt>
                <c:pt idx="18569">
                  <c:v>10.4666959056857</c:v>
                </c:pt>
                <c:pt idx="18570">
                  <c:v>10.4665683174769</c:v>
                </c:pt>
                <c:pt idx="18571">
                  <c:v>10.4664407354093</c:v>
                </c:pt>
                <c:pt idx="18572">
                  <c:v>10.466313159491</c:v>
                </c:pt>
                <c:pt idx="18573">
                  <c:v>10.4661855897303</c:v>
                </c:pt>
                <c:pt idx="18574">
                  <c:v>10.4660580261354</c:v>
                </c:pt>
                <c:pt idx="18575">
                  <c:v>10.4659304687145</c:v>
                </c:pt>
                <c:pt idx="18576">
                  <c:v>10.4658029174759</c:v>
                </c:pt>
                <c:pt idx="18577">
                  <c:v>10.4656753724277</c:v>
                </c:pt>
                <c:pt idx="18578">
                  <c:v>10.4655478335782</c:v>
                </c:pt>
                <c:pt idx="18579">
                  <c:v>10.4654203009356</c:v>
                </c:pt>
                <c:pt idx="18580">
                  <c:v>10.4652927745081</c:v>
                </c:pt>
                <c:pt idx="18581">
                  <c:v>10.4651652543038</c:v>
                </c:pt>
                <c:pt idx="18582">
                  <c:v>10.4650377403311</c:v>
                </c:pt>
                <c:pt idx="18583">
                  <c:v>10.4649102325981</c:v>
                </c:pt>
                <c:pt idx="18584">
                  <c:v>10.464782731113</c:v>
                </c:pt>
                <c:pt idx="18585">
                  <c:v>10.464655235884</c:v>
                </c:pt>
                <c:pt idx="18586">
                  <c:v>10.4645277469192</c:v>
                </c:pt>
                <c:pt idx="18587">
                  <c:v>10.4644002642269</c:v>
                </c:pt>
                <c:pt idx="18588">
                  <c:v>10.4642727878153</c:v>
                </c:pt>
                <c:pt idx="18589">
                  <c:v>10.4641453176924</c:v>
                </c:pt>
                <c:pt idx="18590">
                  <c:v>10.4640178538666</c:v>
                </c:pt>
                <c:pt idx="18591">
                  <c:v>10.4638903963459</c:v>
                </c:pt>
                <c:pt idx="18592">
                  <c:v>10.4637629451386</c:v>
                </c:pt>
                <c:pt idx="18593">
                  <c:v>10.4636355002528</c:v>
                </c:pt>
                <c:pt idx="18594">
                  <c:v>10.4635080616966</c:v>
                </c:pt>
                <c:pt idx="18595">
                  <c:v>10.4633806294782</c:v>
                </c:pt>
                <c:pt idx="18596">
                  <c:v>10.4632532036058</c:v>
                </c:pt>
                <c:pt idx="18597">
                  <c:v>10.4631257840875</c:v>
                </c:pt>
                <c:pt idx="18598">
                  <c:v>10.4629983709315</c:v>
                </c:pt>
                <c:pt idx="18599">
                  <c:v>10.462870964146</c:v>
                </c:pt>
                <c:pt idx="18600">
                  <c:v>10.4627435637389</c:v>
                </c:pt>
                <c:pt idx="18601">
                  <c:v>10.4626161697186</c:v>
                </c:pt>
                <c:pt idx="18602">
                  <c:v>10.4624887820931</c:v>
                </c:pt>
                <c:pt idx="18603">
                  <c:v>10.4623614008706</c:v>
                </c:pt>
                <c:pt idx="18604">
                  <c:v>10.4622340260591</c:v>
                </c:pt>
                <c:pt idx="18605">
                  <c:v>10.46210665766691</c:v>
                </c:pt>
                <c:pt idx="18606">
                  <c:v>10.461979295702</c:v>
                </c:pt>
                <c:pt idx="18607">
                  <c:v>10.4618519401725</c:v>
                </c:pt>
                <c:pt idx="18608">
                  <c:v>10.4617245910867</c:v>
                </c:pt>
                <c:pt idx="18609">
                  <c:v>10.4615972484525</c:v>
                </c:pt>
                <c:pt idx="18610">
                  <c:v>10.4614699122781</c:v>
                </c:pt>
                <c:pt idx="18611">
                  <c:v>10.4613425825716</c:v>
                </c:pt>
                <c:pt idx="18612">
                  <c:v>10.461215259341</c:v>
                </c:pt>
                <c:pt idx="18613">
                  <c:v>10.4610879425946</c:v>
                </c:pt>
                <c:pt idx="18614">
                  <c:v>10.4609606323404</c:v>
                </c:pt>
                <c:pt idx="18615">
                  <c:v>10.4608333285864</c:v>
                </c:pt>
                <c:pt idx="18616">
                  <c:v>10.4607060313408</c:v>
                </c:pt>
                <c:pt idx="18617">
                  <c:v>10.4605787406117</c:v>
                </c:pt>
                <c:pt idx="18618">
                  <c:v>10.4604514564071</c:v>
                </c:pt>
                <c:pt idx="18619">
                  <c:v>10.4603241787351</c:v>
                </c:pt>
                <c:pt idx="18620">
                  <c:v>10.4601969076038</c:v>
                </c:pt>
                <c:pt idx="18621">
                  <c:v>10.4600696430212</c:v>
                </c:pt>
                <c:pt idx="18622">
                  <c:v>10.4599423849955</c:v>
                </c:pt>
                <c:pt idx="18623">
                  <c:v>10.4598151335347</c:v>
                </c:pt>
                <c:pt idx="18624">
                  <c:v>10.4596878886468</c:v>
                </c:pt>
                <c:pt idx="18625">
                  <c:v>10.45956065034</c:v>
                </c:pt>
                <c:pt idx="18626">
                  <c:v>10.45943341862221</c:v>
                </c:pt>
                <c:pt idx="18627">
                  <c:v>10.4593061935015</c:v>
                </c:pt>
                <c:pt idx="18628">
                  <c:v>10.459178974986</c:v>
                </c:pt>
                <c:pt idx="18629">
                  <c:v>10.4590517630837</c:v>
                </c:pt>
                <c:pt idx="18630">
                  <c:v>10.4589245578027</c:v>
                </c:pt>
                <c:pt idx="18631">
                  <c:v>10.4587973591509</c:v>
                </c:pt>
                <c:pt idx="18632">
                  <c:v>10.4586701671365</c:v>
                </c:pt>
                <c:pt idx="18633">
                  <c:v>10.4585429817674</c:v>
                </c:pt>
                <c:pt idx="18634">
                  <c:v>10.4584158030518</c:v>
                </c:pt>
                <c:pt idx="18635">
                  <c:v>10.4582886309975</c:v>
                </c:pt>
                <c:pt idx="18636">
                  <c:v>10.4581614656127</c:v>
                </c:pt>
                <c:pt idx="18637">
                  <c:v>10.4580343069053</c:v>
                </c:pt>
                <c:pt idx="18638">
                  <c:v>10.4579071548834</c:v>
                </c:pt>
                <c:pt idx="18639">
                  <c:v>10.457780009555</c:v>
                </c:pt>
                <c:pt idx="18640">
                  <c:v>10.4576528709281</c:v>
                </c:pt>
                <c:pt idx="18641">
                  <c:v>10.4575257390107</c:v>
                </c:pt>
                <c:pt idx="18642">
                  <c:v>10.4573986138108</c:v>
                </c:pt>
                <c:pt idx="18643">
                  <c:v>10.4572714953364</c:v>
                </c:pt>
                <c:pt idx="18644">
                  <c:v>10.4571443835954</c:v>
                </c:pt>
                <c:pt idx="18645">
                  <c:v>10.457017278596</c:v>
                </c:pt>
                <c:pt idx="18646">
                  <c:v>10.456890180346</c:v>
                </c:pt>
                <c:pt idx="18647">
                  <c:v>10.4567630888535</c:v>
                </c:pt>
                <c:pt idx="18648">
                  <c:v>10.4566360041264</c:v>
                </c:pt>
                <c:pt idx="18649">
                  <c:v>10.4565089261728</c:v>
                </c:pt>
                <c:pt idx="18650">
                  <c:v>10.4563818550005</c:v>
                </c:pt>
                <c:pt idx="18651">
                  <c:v>10.4562547906177</c:v>
                </c:pt>
                <c:pt idx="18652">
                  <c:v>10.4561277330321</c:v>
                </c:pt>
                <c:pt idx="18653">
                  <c:v>10.4560006822519</c:v>
                </c:pt>
                <c:pt idx="18654">
                  <c:v>10.4558736382849</c:v>
                </c:pt>
                <c:pt idx="18655">
                  <c:v>10.4557466011392</c:v>
                </c:pt>
                <c:pt idx="18656">
                  <c:v>10.4556195708226</c:v>
                </c:pt>
                <c:pt idx="18657">
                  <c:v>10.4554925473432</c:v>
                </c:pt>
                <c:pt idx="18658">
                  <c:v>10.4553655307088</c:v>
                </c:pt>
                <c:pt idx="18659">
                  <c:v>10.4552385209275</c:v>
                </c:pt>
                <c:pt idx="18660">
                  <c:v>10.4551115180072</c:v>
                </c:pt>
                <c:pt idx="18661">
                  <c:v>10.4549845219557</c:v>
                </c:pt>
                <c:pt idx="18662">
                  <c:v>10.4548575327811</c:v>
                </c:pt>
                <c:pt idx="18663">
                  <c:v>10.4547305504913</c:v>
                </c:pt>
                <c:pt idx="18664">
                  <c:v>10.4546035750943</c:v>
                </c:pt>
                <c:pt idx="18665">
                  <c:v>10.4544766065978</c:v>
                </c:pt>
                <c:pt idx="18666">
                  <c:v>10.4543496450099</c:v>
                </c:pt>
                <c:pt idx="18667">
                  <c:v>10.4542226903385</c:v>
                </c:pt>
                <c:pt idx="18668">
                  <c:v>10.4540957425915</c:v>
                </c:pt>
                <c:pt idx="18669">
                  <c:v>10.4539688017768</c:v>
                </c:pt>
                <c:pt idx="18670">
                  <c:v>10.4538418679023</c:v>
                </c:pt>
                <c:pt idx="18671">
                  <c:v>10.4537149409759</c:v>
                </c:pt>
                <c:pt idx="18672">
                  <c:v>10.4535880210056</c:v>
                </c:pt>
                <c:pt idx="18673">
                  <c:v>10.4534611079992</c:v>
                </c:pt>
                <c:pt idx="18674">
                  <c:v>10.4533342019646</c:v>
                </c:pt>
                <c:pt idx="18675">
                  <c:v>10.4532073029097</c:v>
                </c:pt>
                <c:pt idx="18676">
                  <c:v>10.4530804108425</c:v>
                </c:pt>
                <c:pt idx="18677">
                  <c:v>10.4529535257707</c:v>
                </c:pt>
                <c:pt idx="18678">
                  <c:v>10.4528266477023</c:v>
                </c:pt>
                <c:pt idx="18679">
                  <c:v>10.45269977664521</c:v>
                </c:pt>
                <c:pt idx="18680">
                  <c:v>10.4525729126072</c:v>
                </c:pt>
                <c:pt idx="18681">
                  <c:v>10.4524460555962</c:v>
                </c:pt>
                <c:pt idx="18682">
                  <c:v>10.4523192056201</c:v>
                </c:pt>
                <c:pt idx="18683">
                  <c:v>10.4521923626868</c:v>
                </c:pt>
                <c:pt idx="18684">
                  <c:v>10.452065526804</c:v>
                </c:pt>
                <c:pt idx="18685">
                  <c:v>10.4519386979798</c:v>
                </c:pt>
                <c:pt idx="18686">
                  <c:v>10.4518118762218</c:v>
                </c:pt>
                <c:pt idx="18687">
                  <c:v>10.4516850615381</c:v>
                </c:pt>
                <c:pt idx="18688">
                  <c:v>10.4515582539363</c:v>
                </c:pt>
                <c:pt idx="18689">
                  <c:v>10.4514314534245</c:v>
                </c:pt>
                <c:pt idx="18690">
                  <c:v>10.4513046600104</c:v>
                </c:pt>
                <c:pt idx="18691">
                  <c:v>10.4511778737018</c:v>
                </c:pt>
                <c:pt idx="18692">
                  <c:v>10.4510510945067</c:v>
                </c:pt>
                <c:pt idx="18693">
                  <c:v>10.4509243224327</c:v>
                </c:pt>
                <c:pt idx="18694">
                  <c:v>10.45079755748791</c:v>
                </c:pt>
                <c:pt idx="18695">
                  <c:v>10.4506707996799</c:v>
                </c:pt>
                <c:pt idx="18696">
                  <c:v>10.4505440490167</c:v>
                </c:pt>
                <c:pt idx="18697">
                  <c:v>10.450417305506</c:v>
                </c:pt>
                <c:pt idx="18698">
                  <c:v>10.4502905691557</c:v>
                </c:pt>
                <c:pt idx="18699">
                  <c:v>10.4501638399735</c:v>
                </c:pt>
                <c:pt idx="18700">
                  <c:v>10.4500371179673</c:v>
                </c:pt>
                <c:pt idx="18701">
                  <c:v>10.4499104031449</c:v>
                </c:pt>
                <c:pt idx="18702">
                  <c:v>10.4497836955142</c:v>
                </c:pt>
                <c:pt idx="18703">
                  <c:v>10.4496569950828</c:v>
                </c:pt>
                <c:pt idx="18704">
                  <c:v>10.4495303018586</c:v>
                </c:pt>
                <c:pt idx="18705">
                  <c:v>10.4494036158494</c:v>
                </c:pt>
                <c:pt idx="18706">
                  <c:v>10.449276937063</c:v>
                </c:pt>
                <c:pt idx="18707">
                  <c:v>10.4491502655071</c:v>
                </c:pt>
                <c:pt idx="18708">
                  <c:v>10.4490236011896</c:v>
                </c:pt>
                <c:pt idx="18709">
                  <c:v>10.4488969441183</c:v>
                </c:pt>
                <c:pt idx="18710">
                  <c:v>10.4487702943008</c:v>
                </c:pt>
                <c:pt idx="18711">
                  <c:v>10.4486436517451</c:v>
                </c:pt>
                <c:pt idx="18712">
                  <c:v>10.4485170164588</c:v>
                </c:pt>
                <c:pt idx="18713">
                  <c:v>10.4483903884498</c:v>
                </c:pt>
                <c:pt idx="18714">
                  <c:v>10.4482637677258</c:v>
                </c:pt>
                <c:pt idx="18715">
                  <c:v>10.4481371542945</c:v>
                </c:pt>
                <c:pt idx="18716">
                  <c:v>10.4480105481637</c:v>
                </c:pt>
                <c:pt idx="18717">
                  <c:v>10.4478839493412</c:v>
                </c:pt>
                <c:pt idx="18718">
                  <c:v>10.4477573578348</c:v>
                </c:pt>
                <c:pt idx="18719">
                  <c:v>10.4476307736521</c:v>
                </c:pt>
                <c:pt idx="18720">
                  <c:v>10.4475041968009</c:v>
                </c:pt>
                <c:pt idx="18721">
                  <c:v>10.447377627289</c:v>
                </c:pt>
                <c:pt idx="18722">
                  <c:v>10.4472510651241</c:v>
                </c:pt>
                <c:pt idx="18723">
                  <c:v>10.447124510314</c:v>
                </c:pt>
                <c:pt idx="18724">
                  <c:v>10.4469979628663</c:v>
                </c:pt>
                <c:pt idx="18725">
                  <c:v>10.4468714227889</c:v>
                </c:pt>
                <c:pt idx="18726">
                  <c:v>10.4467448900893</c:v>
                </c:pt>
                <c:pt idx="18727">
                  <c:v>10.4466183647754</c:v>
                </c:pt>
                <c:pt idx="18728">
                  <c:v>10.4464918468549</c:v>
                </c:pt>
                <c:pt idx="18729">
                  <c:v>10.4463653363355</c:v>
                </c:pt>
                <c:pt idx="18730">
                  <c:v>10.4462388332249</c:v>
                </c:pt>
                <c:pt idx="18731">
                  <c:v>10.4461123375307</c:v>
                </c:pt>
                <c:pt idx="18732">
                  <c:v>10.4459858492609</c:v>
                </c:pt>
                <c:pt idx="18733">
                  <c:v>10.4458593684229</c:v>
                </c:pt>
                <c:pt idx="18734">
                  <c:v>10.4457328950245</c:v>
                </c:pt>
                <c:pt idx="18735">
                  <c:v>10.4456064290735</c:v>
                </c:pt>
                <c:pt idx="18736">
                  <c:v>10.4454799705775</c:v>
                </c:pt>
                <c:pt idx="18737">
                  <c:v>10.4453535195442</c:v>
                </c:pt>
                <c:pt idx="18738">
                  <c:v>10.4452270759812</c:v>
                </c:pt>
                <c:pt idx="18739">
                  <c:v>10.4451006398964</c:v>
                </c:pt>
                <c:pt idx="18740">
                  <c:v>10.4449742112973</c:v>
                </c:pt>
                <c:pt idx="18741">
                  <c:v>10.4448477901916</c:v>
                </c:pt>
                <c:pt idx="18742">
                  <c:v>10.4447213765871</c:v>
                </c:pt>
                <c:pt idx="18743">
                  <c:v>10.4445949704913</c:v>
                </c:pt>
                <c:pt idx="18744">
                  <c:v>10.4444685719119</c:v>
                </c:pt>
                <c:pt idx="18745">
                  <c:v>10.4443421808567</c:v>
                </c:pt>
                <c:pt idx="18746">
                  <c:v>10.4442157973333</c:v>
                </c:pt>
                <c:pt idx="18747">
                  <c:v>10.4440894213492</c:v>
                </c:pt>
                <c:pt idx="18748">
                  <c:v>10.4439630529123</c:v>
                </c:pt>
                <c:pt idx="18749">
                  <c:v>10.4438366920301</c:v>
                </c:pt>
                <c:pt idx="18750">
                  <c:v>10.4437103387102</c:v>
                </c:pt>
                <c:pt idx="18751">
                  <c:v>10.4435839929604</c:v>
                </c:pt>
                <c:pt idx="18752">
                  <c:v>10.4434576547883</c:v>
                </c:pt>
                <c:pt idx="18753">
                  <c:v>10.4433313242015</c:v>
                </c:pt>
                <c:pt idx="18754">
                  <c:v>10.4432050012076</c:v>
                </c:pt>
                <c:pt idx="18755">
                  <c:v>10.4430786858143</c:v>
                </c:pt>
                <c:pt idx="18756">
                  <c:v>10.4429523780292</c:v>
                </c:pt>
                <c:pt idx="18757">
                  <c:v>10.4428260778599</c:v>
                </c:pt>
                <c:pt idx="18758">
                  <c:v>10.4426997853141</c:v>
                </c:pt>
                <c:pt idx="18759">
                  <c:v>10.4425735003993</c:v>
                </c:pt>
                <c:pt idx="18760">
                  <c:v>10.4424472231232</c:v>
                </c:pt>
                <c:pt idx="18761">
                  <c:v>10.4423209534934</c:v>
                </c:pt>
                <c:pt idx="18762">
                  <c:v>10.4421946915175</c:v>
                </c:pt>
                <c:pt idx="18763">
                  <c:v>10.4420684372032</c:v>
                </c:pt>
                <c:pt idx="18764">
                  <c:v>10.4419421905579</c:v>
                </c:pt>
                <c:pt idx="18765">
                  <c:v>10.4418159515894</c:v>
                </c:pt>
                <c:pt idx="18766">
                  <c:v>10.4416897203052</c:v>
                </c:pt>
                <c:pt idx="18767">
                  <c:v>10.4415634967128</c:v>
                </c:pt>
                <c:pt idx="18768">
                  <c:v>10.44143728082</c:v>
                </c:pt>
                <c:pt idx="18769">
                  <c:v>10.4413110726342</c:v>
                </c:pt>
                <c:pt idx="18770">
                  <c:v>10.4411848721631</c:v>
                </c:pt>
                <c:pt idx="18771">
                  <c:v>10.4410586794143</c:v>
                </c:pt>
                <c:pt idx="18772">
                  <c:v>10.4409324943953</c:v>
                </c:pt>
                <c:pt idx="18773">
                  <c:v>10.4408063171136</c:v>
                </c:pt>
                <c:pt idx="18774">
                  <c:v>10.4406801475769</c:v>
                </c:pt>
                <c:pt idx="18775">
                  <c:v>10.4405539857928</c:v>
                </c:pt>
                <c:pt idx="18776">
                  <c:v>10.4404278317687</c:v>
                </c:pt>
                <c:pt idx="18777">
                  <c:v>10.4403016855123</c:v>
                </c:pt>
                <c:pt idx="18778">
                  <c:v>10.4401755470311</c:v>
                </c:pt>
                <c:pt idx="18779">
                  <c:v>10.4400494163327</c:v>
                </c:pt>
                <c:pt idx="18780">
                  <c:v>10.4399232934246</c:v>
                </c:pt>
                <c:pt idx="18781">
                  <c:v>10.4397971783143</c:v>
                </c:pt>
                <c:pt idx="18782">
                  <c:v>10.4396710710095</c:v>
                </c:pt>
                <c:pt idx="18783">
                  <c:v>10.4395449715176</c:v>
                </c:pt>
                <c:pt idx="18784">
                  <c:v>10.4394188798461</c:v>
                </c:pt>
                <c:pt idx="18785">
                  <c:v>10.4392927960028</c:v>
                </c:pt>
                <c:pt idx="18786">
                  <c:v>10.4391667199949</c:v>
                </c:pt>
                <c:pt idx="18787">
                  <c:v>10.4390406518301</c:v>
                </c:pt>
                <c:pt idx="18788">
                  <c:v>10.438914591516</c:v>
                </c:pt>
                <c:pt idx="18789">
                  <c:v>10.43878853906</c:v>
                </c:pt>
                <c:pt idx="18790">
                  <c:v>10.4386624944696</c:v>
                </c:pt>
                <c:pt idx="18791">
                  <c:v>10.4385364577523</c:v>
                </c:pt>
                <c:pt idx="18792">
                  <c:v>10.4384104289158</c:v>
                </c:pt>
                <c:pt idx="18793">
                  <c:v>10.4382844079674</c:v>
                </c:pt>
                <c:pt idx="18794">
                  <c:v>10.4381583949147</c:v>
                </c:pt>
                <c:pt idx="18795">
                  <c:v>10.4380323897652</c:v>
                </c:pt>
                <c:pt idx="18796">
                  <c:v>10.4379063925264</c:v>
                </c:pt>
                <c:pt idx="18797">
                  <c:v>10.4377804032058</c:v>
                </c:pt>
                <c:pt idx="18798">
                  <c:v>10.4376544218108</c:v>
                </c:pt>
                <c:pt idx="18799">
                  <c:v>10.4375284483491</c:v>
                </c:pt>
                <c:pt idx="18800">
                  <c:v>10.4374024828279</c:v>
                </c:pt>
                <c:pt idx="18801">
                  <c:v>10.4372765252549</c:v>
                </c:pt>
                <c:pt idx="18802">
                  <c:v>10.4371505756375</c:v>
                </c:pt>
                <c:pt idx="18803">
                  <c:v>10.4370246339832</c:v>
                </c:pt>
                <c:pt idx="18804">
                  <c:v>10.4368987002995</c:v>
                </c:pt>
                <c:pt idx="18805">
                  <c:v>10.4367727745938</c:v>
                </c:pt>
                <c:pt idx="18806">
                  <c:v>10.4366468568736</c:v>
                </c:pt>
                <c:pt idx="18807">
                  <c:v>10.4365209471464</c:v>
                </c:pt>
                <c:pt idx="18808">
                  <c:v>10.4363950454196</c:v>
                </c:pt>
                <c:pt idx="18809">
                  <c:v>10.4362691517007</c:v>
                </c:pt>
                <c:pt idx="18810">
                  <c:v>10.4361432659971</c:v>
                </c:pt>
                <c:pt idx="18811">
                  <c:v>10.4360173883163</c:v>
                </c:pt>
                <c:pt idx="18812">
                  <c:v>10.4358915186657</c:v>
                </c:pt>
                <c:pt idx="18813">
                  <c:v>10.4357656570528</c:v>
                </c:pt>
                <c:pt idx="18814">
                  <c:v>10.435639803485</c:v>
                </c:pt>
                <c:pt idx="18815">
                  <c:v>10.4355139579698</c:v>
                </c:pt>
                <c:pt idx="18816">
                  <c:v>10.4353881205146</c:v>
                </c:pt>
                <c:pt idx="18817">
                  <c:v>10.4352622911268</c:v>
                </c:pt>
                <c:pt idx="18818">
                  <c:v>10.4351364698138</c:v>
                </c:pt>
                <c:pt idx="18819">
                  <c:v>10.4350106565832</c:v>
                </c:pt>
                <c:pt idx="18820">
                  <c:v>10.4348848514422</c:v>
                </c:pt>
                <c:pt idx="18821">
                  <c:v>10.4347590543983</c:v>
                </c:pt>
                <c:pt idx="18822">
                  <c:v>10.434633265459</c:v>
                </c:pt>
                <c:pt idx="18823">
                  <c:v>10.4345074846316</c:v>
                </c:pt>
                <c:pt idx="18824">
                  <c:v>10.4343817119236</c:v>
                </c:pt>
                <c:pt idx="18825">
                  <c:v>10.4342559473423</c:v>
                </c:pt>
                <c:pt idx="18826">
                  <c:v>10.4341301908952</c:v>
                </c:pt>
                <c:pt idx="18827">
                  <c:v>10.4340044425896</c:v>
                </c:pt>
                <c:pt idx="18828">
                  <c:v>10.433878702433</c:v>
                </c:pt>
                <c:pt idx="18829">
                  <c:v>10.4337529704328</c:v>
                </c:pt>
                <c:pt idx="18830">
                  <c:v>10.4336272465963</c:v>
                </c:pt>
                <c:pt idx="18831">
                  <c:v>10.4335015309309</c:v>
                </c:pt>
                <c:pt idx="18832">
                  <c:v>10.433375823444</c:v>
                </c:pt>
                <c:pt idx="18833">
                  <c:v>10.433250124143</c:v>
                </c:pt>
                <c:pt idx="18834">
                  <c:v>10.4331244330353</c:v>
                </c:pt>
                <c:pt idx="18835">
                  <c:v>10.4329987501282</c:v>
                </c:pt>
                <c:pt idx="18836">
                  <c:v>10.4328730754291</c:v>
                </c:pt>
                <c:pt idx="18837">
                  <c:v>10.4327474089454</c:v>
                </c:pt>
                <c:pt idx="18838">
                  <c:v>10.4326217506844</c:v>
                </c:pt>
                <c:pt idx="18839">
                  <c:v>10.4324961006536</c:v>
                </c:pt>
                <c:pt idx="18840">
                  <c:v>10.4323704588602</c:v>
                </c:pt>
                <c:pt idx="18841">
                  <c:v>10.4322448253116</c:v>
                </c:pt>
                <c:pt idx="18842">
                  <c:v>10.4321192000151</c:v>
                </c:pt>
                <c:pt idx="18843">
                  <c:v>10.4319935829782</c:v>
                </c:pt>
                <c:pt idx="18844">
                  <c:v>10.4318679742081</c:v>
                </c:pt>
                <c:pt idx="18845">
                  <c:v>10.4317423737122</c:v>
                </c:pt>
                <c:pt idx="18846">
                  <c:v>10.4316167814979</c:v>
                </c:pt>
                <c:pt idx="18847">
                  <c:v>10.4314911975724</c:v>
                </c:pt>
                <c:pt idx="18848">
                  <c:v>10.4313656219432</c:v>
                </c:pt>
                <c:pt idx="18849">
                  <c:v>10.4312400546174</c:v>
                </c:pt>
                <c:pt idx="18850">
                  <c:v>10.4311144956025</c:v>
                </c:pt>
                <c:pt idx="18851">
                  <c:v>10.4309889449058</c:v>
                </c:pt>
                <c:pt idx="18852">
                  <c:v>10.4308634025346</c:v>
                </c:pt>
                <c:pt idx="18853">
                  <c:v>10.4307378684962</c:v>
                </c:pt>
                <c:pt idx="18854">
                  <c:v>10.430612342798</c:v>
                </c:pt>
                <c:pt idx="18855">
                  <c:v>10.4304868254471</c:v>
                </c:pt>
                <c:pt idx="18856">
                  <c:v>10.4303613164511</c:v>
                </c:pt>
                <c:pt idx="18857">
                  <c:v>10.430235815817</c:v>
                </c:pt>
                <c:pt idx="18858">
                  <c:v>10.4301103235523</c:v>
                </c:pt>
                <c:pt idx="18859">
                  <c:v>10.4299848396643</c:v>
                </c:pt>
                <c:pt idx="18860">
                  <c:v>10.4298593641601</c:v>
                </c:pt>
                <c:pt idx="18861">
                  <c:v>10.4297338970472</c:v>
                </c:pt>
                <c:pt idx="18862">
                  <c:v>10.4296084383328</c:v>
                </c:pt>
                <c:pt idx="18863">
                  <c:v>10.4294829880243</c:v>
                </c:pt>
                <c:pt idx="18864">
                  <c:v>10.4293575461287</c:v>
                </c:pt>
                <c:pt idx="18865">
                  <c:v>10.4292321126536</c:v>
                </c:pt>
                <c:pt idx="18866">
                  <c:v>10.4291066876061</c:v>
                </c:pt>
                <c:pt idx="18867">
                  <c:v>10.4289812709934</c:v>
                </c:pt>
                <c:pt idx="18868">
                  <c:v>10.428855862823</c:v>
                </c:pt>
                <c:pt idx="18869">
                  <c:v>10.4287304631019</c:v>
                </c:pt>
                <c:pt idx="18870">
                  <c:v>10.4286050718376</c:v>
                </c:pt>
                <c:pt idx="18871">
                  <c:v>10.4284796890372</c:v>
                </c:pt>
                <c:pt idx="18872">
                  <c:v>10.428354314708</c:v>
                </c:pt>
                <c:pt idx="18873">
                  <c:v>10.4282289488573</c:v>
                </c:pt>
                <c:pt idx="18874">
                  <c:v>10.4281035914923</c:v>
                </c:pt>
                <c:pt idx="18875">
                  <c:v>10.4279782426203</c:v>
                </c:pt>
                <c:pt idx="18876">
                  <c:v>10.4278529022484</c:v>
                </c:pt>
                <c:pt idx="18877">
                  <c:v>10.427727570384</c:v>
                </c:pt>
                <c:pt idx="18878">
                  <c:v>10.4276022470342</c:v>
                </c:pt>
                <c:pt idx="18879">
                  <c:v>10.4274769322064</c:v>
                </c:pt>
                <c:pt idx="18880">
                  <c:v>10.4273516259077</c:v>
                </c:pt>
                <c:pt idx="18881">
                  <c:v>10.4272263281453</c:v>
                </c:pt>
                <c:pt idx="18882">
                  <c:v>10.4271010389265</c:v>
                </c:pt>
                <c:pt idx="18883">
                  <c:v>10.4269757582586</c:v>
                </c:pt>
                <c:pt idx="18884">
                  <c:v>10.4268504861486</c:v>
                </c:pt>
                <c:pt idx="18885">
                  <c:v>10.4267252226039</c:v>
                </c:pt>
                <c:pt idx="18886">
                  <c:v>10.4265999676316</c:v>
                </c:pt>
                <c:pt idx="18887">
                  <c:v>10.426474721239</c:v>
                </c:pt>
                <c:pt idx="18888">
                  <c:v>10.4263494834333</c:v>
                </c:pt>
                <c:pt idx="18889">
                  <c:v>10.4262242542216</c:v>
                </c:pt>
                <c:pt idx="18890">
                  <c:v>10.4260990336111</c:v>
                </c:pt>
                <c:pt idx="18891">
                  <c:v>10.4259738216091</c:v>
                </c:pt>
                <c:pt idx="18892">
                  <c:v>10.4258486182228</c:v>
                </c:pt>
                <c:pt idx="18893">
                  <c:v>10.4257234234593</c:v>
                </c:pt>
                <c:pt idx="18894">
                  <c:v>10.4255982373257</c:v>
                </c:pt>
                <c:pt idx="18895">
                  <c:v>10.4254730598294</c:v>
                </c:pt>
                <c:pt idx="18896">
                  <c:v>10.4253478909775</c:v>
                </c:pt>
                <c:pt idx="18897">
                  <c:v>10.4252227307771</c:v>
                </c:pt>
                <c:pt idx="18898">
                  <c:v>10.4250975792355</c:v>
                </c:pt>
                <c:pt idx="18899">
                  <c:v>10.4249724363597</c:v>
                </c:pt>
                <c:pt idx="18900">
                  <c:v>10.424847302157</c:v>
                </c:pt>
                <c:pt idx="18901">
                  <c:v>10.4247221766345</c:v>
                </c:pt>
                <c:pt idx="18902">
                  <c:v>10.4245970597994</c:v>
                </c:pt>
                <c:pt idx="18903">
                  <c:v>10.4244719516588</c:v>
                </c:pt>
                <c:pt idx="18904">
                  <c:v>10.42434685222</c:v>
                </c:pt>
                <c:pt idx="18905">
                  <c:v>10.4242217614899</c:v>
                </c:pt>
                <c:pt idx="18906">
                  <c:v>10.4240966794759</c:v>
                </c:pt>
                <c:pt idx="18907">
                  <c:v>10.423971606185</c:v>
                </c:pt>
                <c:pt idx="18908">
                  <c:v>10.4238465416243</c:v>
                </c:pt>
                <c:pt idx="18909">
                  <c:v>10.4237214858011</c:v>
                </c:pt>
                <c:pt idx="18910">
                  <c:v>10.4235964387224</c:v>
                </c:pt>
                <c:pt idx="18911">
                  <c:v>10.4234714003954</c:v>
                </c:pt>
                <c:pt idx="18912">
                  <c:v>10.4233463708272</c:v>
                </c:pt>
                <c:pt idx="18913">
                  <c:v>10.4232213500249</c:v>
                </c:pt>
                <c:pt idx="18914">
                  <c:v>10.4230963379957</c:v>
                </c:pt>
                <c:pt idx="18915">
                  <c:v>10.4229713347467</c:v>
                </c:pt>
                <c:pt idx="18916">
                  <c:v>10.4228463402849</c:v>
                </c:pt>
                <c:pt idx="18917">
                  <c:v>10.4227213546175</c:v>
                </c:pt>
                <c:pt idx="18918">
                  <c:v>10.4225963777517</c:v>
                </c:pt>
                <c:pt idx="18919">
                  <c:v>10.4224714096944</c:v>
                </c:pt>
                <c:pt idx="18920">
                  <c:v>10.4223464504529</c:v>
                </c:pt>
                <c:pt idx="18921">
                  <c:v>10.4222215000341</c:v>
                </c:pt>
                <c:pt idx="18922">
                  <c:v>10.4220965584453</c:v>
                </c:pt>
                <c:pt idx="18923">
                  <c:v>10.4219716256935</c:v>
                </c:pt>
                <c:pt idx="18924">
                  <c:v>10.4218467017858</c:v>
                </c:pt>
                <c:pt idx="18925">
                  <c:v>10.4217217867293</c:v>
                </c:pt>
                <c:pt idx="18926">
                  <c:v>10.421596880531</c:v>
                </c:pt>
                <c:pt idx="18927">
                  <c:v>10.421471983198</c:v>
                </c:pt>
                <c:pt idx="18928">
                  <c:v>10.4213470947375</c:v>
                </c:pt>
                <c:pt idx="18929">
                  <c:v>10.4212222151565</c:v>
                </c:pt>
                <c:pt idx="18930">
                  <c:v>10.4210973444621</c:v>
                </c:pt>
                <c:pt idx="18931">
                  <c:v>10.4209724826613</c:v>
                </c:pt>
                <c:pt idx="18932">
                  <c:v>10.4208476297611</c:v>
                </c:pt>
                <c:pt idx="18933">
                  <c:v>10.4207227857688</c:v>
                </c:pt>
                <c:pt idx="18934">
                  <c:v>10.4205979506912</c:v>
                </c:pt>
                <c:pt idx="18935">
                  <c:v>10.4204731245356</c:v>
                </c:pt>
                <c:pt idx="18936">
                  <c:v>10.4203483073088</c:v>
                </c:pt>
                <c:pt idx="18937">
                  <c:v>10.4202234990181</c:v>
                </c:pt>
                <c:pt idx="18938">
                  <c:v>10.4200986996704</c:v>
                </c:pt>
                <c:pt idx="18939">
                  <c:v>10.4199739092727</c:v>
                </c:pt>
                <c:pt idx="18940">
                  <c:v>10.4198491278321</c:v>
                </c:pt>
                <c:pt idx="18941">
                  <c:v>10.4197243553557</c:v>
                </c:pt>
                <c:pt idx="18942">
                  <c:v>10.4195995918504</c:v>
                </c:pt>
                <c:pt idx="18943">
                  <c:v>10.4194748373234</c:v>
                </c:pt>
                <c:pt idx="18944">
                  <c:v>10.4193500917815</c:v>
                </c:pt>
                <c:pt idx="18945">
                  <c:v>10.419225355232</c:v>
                </c:pt>
                <c:pt idx="18946">
                  <c:v>10.4191006276817</c:v>
                </c:pt>
                <c:pt idx="18947">
                  <c:v>10.4189759091376</c:v>
                </c:pt>
                <c:pt idx="18948">
                  <c:v>10.4188511996069</c:v>
                </c:pt>
                <c:pt idx="18949">
                  <c:v>10.4187264990966</c:v>
                </c:pt>
                <c:pt idx="18950">
                  <c:v>10.4186018076135</c:v>
                </c:pt>
                <c:pt idx="18951">
                  <c:v>10.4184771251648</c:v>
                </c:pt>
                <c:pt idx="18952">
                  <c:v>10.4183524517574</c:v>
                </c:pt>
                <c:pt idx="18953">
                  <c:v>10.4182277873983</c:v>
                </c:pt>
                <c:pt idx="18954">
                  <c:v>10.4181031320945</c:v>
                </c:pt>
                <c:pt idx="18955">
                  <c:v>10.4179784858531</c:v>
                </c:pt>
                <c:pt idx="18956">
                  <c:v>10.417853848681</c:v>
                </c:pt>
                <c:pt idx="18957">
                  <c:v>10.4177292205851</c:v>
                </c:pt>
                <c:pt idx="18958">
                  <c:v>10.4176046015726</c:v>
                </c:pt>
                <c:pt idx="18959">
                  <c:v>10.4174799916503</c:v>
                </c:pt>
                <c:pt idx="18960">
                  <c:v>10.4173553908252</c:v>
                </c:pt>
                <c:pt idx="18961">
                  <c:v>10.4172307991043</c:v>
                </c:pt>
                <c:pt idx="18962">
                  <c:v>10.4171062164946</c:v>
                </c:pt>
                <c:pt idx="18963">
                  <c:v>10.4169816430031</c:v>
                </c:pt>
                <c:pt idx="18964">
                  <c:v>10.4168570786366</c:v>
                </c:pt>
                <c:pt idx="18965">
                  <c:v>10.4167325234022</c:v>
                </c:pt>
                <c:pt idx="18966">
                  <c:v>10.4166079773069</c:v>
                </c:pt>
                <c:pt idx="18967">
                  <c:v>10.4164834403575</c:v>
                </c:pt>
                <c:pt idx="18968">
                  <c:v>10.416358912561</c:v>
                </c:pt>
                <c:pt idx="18969">
                  <c:v>10.4162343939245</c:v>
                </c:pt>
                <c:pt idx="18970">
                  <c:v>10.4161098844547</c:v>
                </c:pt>
                <c:pt idx="18971">
                  <c:v>10.4159853841587</c:v>
                </c:pt>
                <c:pt idx="18972">
                  <c:v>10.4158608930434</c:v>
                </c:pt>
                <c:pt idx="18973">
                  <c:v>10.4157364111158</c:v>
                </c:pt>
                <c:pt idx="18974">
                  <c:v>10.4156119383827</c:v>
                </c:pt>
                <c:pt idx="18975">
                  <c:v>10.4154874748511</c:v>
                </c:pt>
                <c:pt idx="18976">
                  <c:v>10.415363020528</c:v>
                </c:pt>
                <c:pt idx="18977">
                  <c:v>10.4152385754202</c:v>
                </c:pt>
                <c:pt idx="18978">
                  <c:v>10.4151141395346</c:v>
                </c:pt>
                <c:pt idx="18979">
                  <c:v>10.4149897128783</c:v>
                </c:pt>
                <c:pt idx="18980">
                  <c:v>10.4148652954581</c:v>
                </c:pt>
                <c:pt idx="18981">
                  <c:v>10.4147408872808</c:v>
                </c:pt>
                <c:pt idx="18982">
                  <c:v>10.4146164883535</c:v>
                </c:pt>
                <c:pt idx="18983">
                  <c:v>10.414492098683</c:v>
                </c:pt>
                <c:pt idx="18984">
                  <c:v>10.4143677182762</c:v>
                </c:pt>
                <c:pt idx="18985">
                  <c:v>10.4142433471401</c:v>
                </c:pt>
                <c:pt idx="18986">
                  <c:v>10.4141189852815</c:v>
                </c:pt>
                <c:pt idx="18987">
                  <c:v>10.4139946327072</c:v>
                </c:pt>
                <c:pt idx="18988">
                  <c:v>10.4138702894243</c:v>
                </c:pt>
                <c:pt idx="18989">
                  <c:v>10.4137459554396</c:v>
                </c:pt>
                <c:pt idx="18990">
                  <c:v>10.4136216307599</c:v>
                </c:pt>
                <c:pt idx="18991">
                  <c:v>10.4134973153922</c:v>
                </c:pt>
                <c:pt idx="18992">
                  <c:v>10.4133730093433</c:v>
                </c:pt>
                <c:pt idx="18993">
                  <c:v>10.41324871262</c:v>
                </c:pt>
                <c:pt idx="18994">
                  <c:v>10.4131244252294</c:v>
                </c:pt>
                <c:pt idx="18995">
                  <c:v>10.4130001471781</c:v>
                </c:pt>
                <c:pt idx="18996">
                  <c:v>10.4128758784732</c:v>
                </c:pt>
                <c:pt idx="18997">
                  <c:v>10.4127516191214</c:v>
                </c:pt>
                <c:pt idx="18998">
                  <c:v>10.4126273691297</c:v>
                </c:pt>
                <c:pt idx="18999">
                  <c:v>10.4125031285048</c:v>
                </c:pt>
                <c:pt idx="19000">
                  <c:v>10.4123788972536</c:v>
                </c:pt>
                <c:pt idx="19001">
                  <c:v>10.412254675383</c:v>
                </c:pt>
                <c:pt idx="19002">
                  <c:v>10.4121304628997</c:v>
                </c:pt>
                <c:pt idx="19003">
                  <c:v>10.4120062598108</c:v>
                </c:pt>
                <c:pt idx="19004">
                  <c:v>10.4118820661229</c:v>
                </c:pt>
                <c:pt idx="19005">
                  <c:v>10.411757881843</c:v>
                </c:pt>
                <c:pt idx="19006">
                  <c:v>10.4116337069778</c:v>
                </c:pt>
                <c:pt idx="19007">
                  <c:v>10.4115095415342</c:v>
                </c:pt>
                <c:pt idx="19008">
                  <c:v>10.411385385519</c:v>
                </c:pt>
                <c:pt idx="19009">
                  <c:v>10.411261238939</c:v>
                </c:pt>
                <c:pt idx="19010">
                  <c:v>10.4111371018011</c:v>
                </c:pt>
                <c:pt idx="19011">
                  <c:v>10.4110129741121</c:v>
                </c:pt>
                <c:pt idx="19012">
                  <c:v>10.4108888558788</c:v>
                </c:pt>
                <c:pt idx="19013">
                  <c:v>10.4107647471079</c:v>
                </c:pt>
                <c:pt idx="19014">
                  <c:v>10.4106406478064</c:v>
                </c:pt>
                <c:pt idx="19015">
                  <c:v>10.4105165579809</c:v>
                </c:pt>
                <c:pt idx="19016">
                  <c:v>10.4103924776384</c:v>
                </c:pt>
                <c:pt idx="19017">
                  <c:v>10.4102684067856</c:v>
                </c:pt>
                <c:pt idx="19018">
                  <c:v>10.4101443454293</c:v>
                </c:pt>
                <c:pt idx="19019">
                  <c:v>10.4100202935763</c:v>
                </c:pt>
                <c:pt idx="19020">
                  <c:v>10.4098962512334</c:v>
                </c:pt>
                <c:pt idx="19021">
                  <c:v>10.4097722184073</c:v>
                </c:pt>
                <c:pt idx="19022">
                  <c:v>10.4096481951049</c:v>
                </c:pt>
                <c:pt idx="19023">
                  <c:v>10.4095241813329</c:v>
                </c:pt>
                <c:pt idx="19024">
                  <c:v>10.4094001770981</c:v>
                </c:pt>
                <c:pt idx="19025">
                  <c:v>10.4092761824073</c:v>
                </c:pt>
                <c:pt idx="19026">
                  <c:v>10.4091521972673</c:v>
                </c:pt>
                <c:pt idx="19027">
                  <c:v>10.4090282216848</c:v>
                </c:pt>
                <c:pt idx="19028">
                  <c:v>10.4089042556665</c:v>
                </c:pt>
                <c:pt idx="19029">
                  <c:v>10.4087802992193</c:v>
                </c:pt>
                <c:pt idx="19030">
                  <c:v>10.4086563523499</c:v>
                </c:pt>
                <c:pt idx="19031">
                  <c:v>10.4085324150651</c:v>
                </c:pt>
                <c:pt idx="19032">
                  <c:v>10.4084084873716</c:v>
                </c:pt>
                <c:pt idx="19033">
                  <c:v>10.4082845692761</c:v>
                </c:pt>
                <c:pt idx="19034">
                  <c:v>10.4081606607854</c:v>
                </c:pt>
                <c:pt idx="19035">
                  <c:v>10.4080367619062</c:v>
                </c:pt>
                <c:pt idx="19036">
                  <c:v>10.4079128726454</c:v>
                </c:pt>
                <c:pt idx="19037">
                  <c:v>10.4077889930095</c:v>
                </c:pt>
                <c:pt idx="19038">
                  <c:v>10.4076651230054</c:v>
                </c:pt>
                <c:pt idx="19039">
                  <c:v>10.4075412626398</c:v>
                </c:pt>
                <c:pt idx="19040">
                  <c:v>10.4074174119194</c:v>
                </c:pt>
                <c:pt idx="19041">
                  <c:v>10.4072935708509</c:v>
                </c:pt>
                <c:pt idx="19042">
                  <c:v>10.4071697394411</c:v>
                </c:pt>
                <c:pt idx="19043">
                  <c:v>10.4070459176966</c:v>
                </c:pt>
                <c:pt idx="19044">
                  <c:v>10.4069221056242</c:v>
                </c:pt>
                <c:pt idx="19045">
                  <c:v>10.4067983032306</c:v>
                </c:pt>
                <c:pt idx="19046">
                  <c:v>10.4066745105225</c:v>
                </c:pt>
                <c:pt idx="19047">
                  <c:v>10.4065507275066</c:v>
                </c:pt>
                <c:pt idx="19048">
                  <c:v>10.4064269541896</c:v>
                </c:pt>
                <c:pt idx="19049">
                  <c:v>10.4063031905782</c:v>
                </c:pt>
                <c:pt idx="19050">
                  <c:v>10.4061794366791</c:v>
                </c:pt>
                <c:pt idx="19051">
                  <c:v>10.406055692499</c:v>
                </c:pt>
                <c:pt idx="19052">
                  <c:v>10.4059319580446</c:v>
                </c:pt>
                <c:pt idx="19053">
                  <c:v>10.4058082333226</c:v>
                </c:pt>
                <c:pt idx="19054">
                  <c:v>10.4056845183396</c:v>
                </c:pt>
                <c:pt idx="19055">
                  <c:v>10.4055608131023</c:v>
                </c:pt>
                <c:pt idx="19056">
                  <c:v>10.4054371176175</c:v>
                </c:pt>
                <c:pt idx="19057">
                  <c:v>10.4053134318917</c:v>
                </c:pt>
                <c:pt idx="19058">
                  <c:v>10.4051897559317</c:v>
                </c:pt>
                <c:pt idx="19059">
                  <c:v>10.4050660897441</c:v>
                </c:pt>
                <c:pt idx="19060">
                  <c:v>10.4049424333356</c:v>
                </c:pt>
                <c:pt idx="19061">
                  <c:v>10.4048187867129</c:v>
                </c:pt>
                <c:pt idx="19062">
                  <c:v>10.4046951498825</c:v>
                </c:pt>
                <c:pt idx="19063">
                  <c:v>10.4045715228512</c:v>
                </c:pt>
                <c:pt idx="19064">
                  <c:v>10.4044479056256</c:v>
                </c:pt>
                <c:pt idx="19065">
                  <c:v>10.4043242982124</c:v>
                </c:pt>
                <c:pt idx="19066">
                  <c:v>10.4042007006182</c:v>
                </c:pt>
                <c:pt idx="19067">
                  <c:v>10.4040771128497</c:v>
                </c:pt>
                <c:pt idx="19068">
                  <c:v>10.4039535349134</c:v>
                </c:pt>
                <c:pt idx="19069">
                  <c:v>10.4038299668161</c:v>
                </c:pt>
                <c:pt idx="19070">
                  <c:v>10.4037064085643</c:v>
                </c:pt>
                <c:pt idx="19071">
                  <c:v>10.4035828601647</c:v>
                </c:pt>
                <c:pt idx="19072">
                  <c:v>10.403459321624</c:v>
                </c:pt>
                <c:pt idx="19073">
                  <c:v>10.4033357929487</c:v>
                </c:pt>
                <c:pt idx="19074">
                  <c:v>10.4032122741454</c:v>
                </c:pt>
                <c:pt idx="19075">
                  <c:v>10.4030887652208</c:v>
                </c:pt>
                <c:pt idx="19076">
                  <c:v>10.4029652661816</c:v>
                </c:pt>
                <c:pt idx="19077">
                  <c:v>10.4028417770342</c:v>
                </c:pt>
                <c:pt idx="19078">
                  <c:v>10.4027182977854</c:v>
                </c:pt>
                <c:pt idx="19079">
                  <c:v>10.4025948284417</c:v>
                </c:pt>
                <c:pt idx="19080">
                  <c:v>10.4024713690097</c:v>
                </c:pt>
                <c:pt idx="19081">
                  <c:v>10.4023479194961</c:v>
                </c:pt>
                <c:pt idx="19082">
                  <c:v>10.4022244799074</c:v>
                </c:pt>
                <c:pt idx="19083">
                  <c:v>10.4021010502502</c:v>
                </c:pt>
                <c:pt idx="19084">
                  <c:v>10.4019776305311</c:v>
                </c:pt>
                <c:pt idx="19085">
                  <c:v>10.4018542207567</c:v>
                </c:pt>
                <c:pt idx="19086">
                  <c:v>10.4017308209336</c:v>
                </c:pt>
                <c:pt idx="19087">
                  <c:v>10.4016074310684</c:v>
                </c:pt>
                <c:pt idx="19088">
                  <c:v>10.4014840511676</c:v>
                </c:pt>
                <c:pt idx="19089">
                  <c:v>10.4013606812378</c:v>
                </c:pt>
                <c:pt idx="19090">
                  <c:v>10.4012373212856</c:v>
                </c:pt>
                <c:pt idx="19091">
                  <c:v>10.4011139713176</c:v>
                </c:pt>
                <c:pt idx="19092">
                  <c:v>10.4009906313403</c:v>
                </c:pt>
                <c:pt idx="19093">
                  <c:v>10.4008673013603</c:v>
                </c:pt>
                <c:pt idx="19094">
                  <c:v>10.4007439813841</c:v>
                </c:pt>
                <c:pt idx="19095">
                  <c:v>10.4006206714183</c:v>
                </c:pt>
                <c:pt idx="19096">
                  <c:v>10.4004973714695</c:v>
                </c:pt>
                <c:pt idx="19097">
                  <c:v>10.4003740815442</c:v>
                </c:pt>
                <c:pt idx="19098">
                  <c:v>10.400250801649</c:v>
                </c:pt>
                <c:pt idx="19099">
                  <c:v>10.4001275317903</c:v>
                </c:pt>
                <c:pt idx="19100">
                  <c:v>10.4000042719748</c:v>
                </c:pt>
                <c:pt idx="19101">
                  <c:v>10.399881022209</c:v>
                </c:pt>
                <c:pt idx="19102">
                  <c:v>10.3997577824994</c:v>
                </c:pt>
                <c:pt idx="19103">
                  <c:v>10.3996345528525</c:v>
                </c:pt>
                <c:pt idx="19104">
                  <c:v>10.399511333275</c:v>
                </c:pt>
                <c:pt idx="19105">
                  <c:v>10.3993881237732</c:v>
                </c:pt>
                <c:pt idx="19106">
                  <c:v>10.3992649243537</c:v>
                </c:pt>
                <c:pt idx="19107">
                  <c:v>10.3991417350231</c:v>
                </c:pt>
                <c:pt idx="19108">
                  <c:v>10.3990185557879</c:v>
                </c:pt>
                <c:pt idx="19109">
                  <c:v>10.3988953866545</c:v>
                </c:pt>
                <c:pt idx="19110">
                  <c:v>10.3987722276295</c:v>
                </c:pt>
                <c:pt idx="19111">
                  <c:v>10.3986490787194</c:v>
                </c:pt>
                <c:pt idx="19112">
                  <c:v>10.3985259399307</c:v>
                </c:pt>
                <c:pt idx="19113">
                  <c:v>10.3984028112699</c:v>
                </c:pt>
                <c:pt idx="19114">
                  <c:v>10.3982796927435</c:v>
                </c:pt>
                <c:pt idx="19115">
                  <c:v>10.398156584358</c:v>
                </c:pt>
                <c:pt idx="19116">
                  <c:v>10.3980334861199</c:v>
                </c:pt>
                <c:pt idx="19117">
                  <c:v>10.3979103980357</c:v>
                </c:pt>
                <c:pt idx="19118">
                  <c:v>10.3977873201118</c:v>
                </c:pt>
                <c:pt idx="19119">
                  <c:v>10.3976642523547</c:v>
                </c:pt>
                <c:pt idx="19120">
                  <c:v>10.397541194771</c:v>
                </c:pt>
                <c:pt idx="19121">
                  <c:v>10.3974181473671</c:v>
                </c:pt>
                <c:pt idx="19122">
                  <c:v>10.3972951101495</c:v>
                </c:pt>
                <c:pt idx="19123">
                  <c:v>10.3971720831246</c:v>
                </c:pt>
                <c:pt idx="19124">
                  <c:v>10.3970490662989</c:v>
                </c:pt>
                <c:pt idx="19125">
                  <c:v>10.3969260596789</c:v>
                </c:pt>
                <c:pt idx="19126">
                  <c:v>10.3968030632711</c:v>
                </c:pt>
                <c:pt idx="19127">
                  <c:v>10.3966800770818</c:v>
                </c:pt>
                <c:pt idx="19128">
                  <c:v>10.3965571011176</c:v>
                </c:pt>
                <c:pt idx="19129">
                  <c:v>10.396434135385</c:v>
                </c:pt>
                <c:pt idx="19130">
                  <c:v>10.3963111798902</c:v>
                </c:pt>
                <c:pt idx="19131">
                  <c:v>10.3961882346399</c:v>
                </c:pt>
                <c:pt idx="19132">
                  <c:v>10.3960652996404</c:v>
                </c:pt>
                <c:pt idx="19133">
                  <c:v>10.3959423748982</c:v>
                </c:pt>
                <c:pt idx="19134">
                  <c:v>10.3958194604197</c:v>
                </c:pt>
                <c:pt idx="19135">
                  <c:v>10.3956965562114</c:v>
                </c:pt>
                <c:pt idx="19136">
                  <c:v>10.3955736622797</c:v>
                </c:pt>
                <c:pt idx="19137">
                  <c:v>10.395450778631</c:v>
                </c:pt>
                <c:pt idx="19138">
                  <c:v>10.3953279052717</c:v>
                </c:pt>
                <c:pt idx="19139">
                  <c:v>10.3952050422084</c:v>
                </c:pt>
                <c:pt idx="19140">
                  <c:v>10.3950821894472</c:v>
                </c:pt>
                <c:pt idx="19141">
                  <c:v>10.3949593469948</c:v>
                </c:pt>
                <c:pt idx="19142">
                  <c:v>10.3948365148575</c:v>
                </c:pt>
                <c:pt idx="19143">
                  <c:v>10.3947136930417</c:v>
                </c:pt>
                <c:pt idx="19144">
                  <c:v>10.3945908815539</c:v>
                </c:pt>
                <c:pt idx="19145">
                  <c:v>10.3944680804004</c:v>
                </c:pt>
                <c:pt idx="19146">
                  <c:v>10.3943452895876</c:v>
                </c:pt>
                <c:pt idx="19147">
                  <c:v>10.3942225091219</c:v>
                </c:pt>
                <c:pt idx="19148">
                  <c:v>10.3940997390098</c:v>
                </c:pt>
                <c:pt idx="19149">
                  <c:v>10.3939769792576</c:v>
                </c:pt>
                <c:pt idx="19150">
                  <c:v>10.3938542298717</c:v>
                </c:pt>
                <c:pt idx="19151">
                  <c:v>10.3937314908585</c:v>
                </c:pt>
                <c:pt idx="19152">
                  <c:v>10.3936087622244</c:v>
                </c:pt>
                <c:pt idx="19153">
                  <c:v>10.3934860439757</c:v>
                </c:pt>
                <c:pt idx="19154">
                  <c:v>10.3933633361188</c:v>
                </c:pt>
                <c:pt idx="19155">
                  <c:v>10.3932406386602</c:v>
                </c:pt>
                <c:pt idx="19156">
                  <c:v>10.3931179516061</c:v>
                </c:pt>
                <c:pt idx="19157">
                  <c:v>10.3929952749629</c:v>
                </c:pt>
                <c:pt idx="19158">
                  <c:v>10.3928726087371</c:v>
                </c:pt>
                <c:pt idx="19159">
                  <c:v>10.3927499529349</c:v>
                </c:pt>
                <c:pt idx="19160">
                  <c:v>10.3926273075628</c:v>
                </c:pt>
                <c:pt idx="19161">
                  <c:v>10.392504672627</c:v>
                </c:pt>
                <c:pt idx="19162">
                  <c:v>10.392382048134</c:v>
                </c:pt>
                <c:pt idx="19163">
                  <c:v>10.39225943409</c:v>
                </c:pt>
                <c:pt idx="19164">
                  <c:v>10.3921368305015</c:v>
                </c:pt>
                <c:pt idx="19165">
                  <c:v>10.3920142373747</c:v>
                </c:pt>
                <c:pt idx="19166">
                  <c:v>10.391891654716</c:v>
                </c:pt>
                <c:pt idx="19167">
                  <c:v>10.3917690825318</c:v>
                </c:pt>
                <c:pt idx="19168">
                  <c:v>10.3916465208284</c:v>
                </c:pt>
                <c:pt idx="19169">
                  <c:v>10.391523969612</c:v>
                </c:pt>
                <c:pt idx="19170">
                  <c:v>10.3914014288891</c:v>
                </c:pt>
                <c:pt idx="19171">
                  <c:v>10.391278898666</c:v>
                </c:pt>
                <c:pt idx="19172">
                  <c:v>10.391156378949</c:v>
                </c:pt>
                <c:pt idx="19173">
                  <c:v>10.3910338697443</c:v>
                </c:pt>
                <c:pt idx="19174">
                  <c:v>10.3909113710584</c:v>
                </c:pt>
                <c:pt idx="19175">
                  <c:v>10.3907888828975</c:v>
                </c:pt>
                <c:pt idx="19176">
                  <c:v>10.3906664052679</c:v>
                </c:pt>
                <c:pt idx="19177">
                  <c:v>10.390543938176</c:v>
                </c:pt>
                <c:pt idx="19178">
                  <c:v>10.390421481628</c:v>
                </c:pt>
                <c:pt idx="19179">
                  <c:v>10.3902990356303</c:v>
                </c:pt>
                <c:pt idx="19180">
                  <c:v>10.3901766001891</c:v>
                </c:pt>
                <c:pt idx="19181">
                  <c:v>10.3900541753108</c:v>
                </c:pt>
                <c:pt idx="19182">
                  <c:v>10.3899317610016</c:v>
                </c:pt>
                <c:pt idx="19183">
                  <c:v>10.3898093572678</c:v>
                </c:pt>
                <c:pt idx="19184">
                  <c:v>10.3896869641157</c:v>
                </c:pt>
                <c:pt idx="19185">
                  <c:v>10.3895645815517</c:v>
                </c:pt>
                <c:pt idx="19186">
                  <c:v>10.3894422095818</c:v>
                </c:pt>
                <c:pt idx="19187">
                  <c:v>10.3893198482126</c:v>
                </c:pt>
                <c:pt idx="19188">
                  <c:v>10.3891974974501</c:v>
                </c:pt>
                <c:pt idx="19189">
                  <c:v>10.3890751573007</c:v>
                </c:pt>
                <c:pt idx="19190">
                  <c:v>10.3889528277707</c:v>
                </c:pt>
                <c:pt idx="19191">
                  <c:v>10.3888305088663</c:v>
                </c:pt>
                <c:pt idx="19192">
                  <c:v>10.3887082005938</c:v>
                </c:pt>
                <c:pt idx="19193">
                  <c:v>10.3885859029594</c:v>
                </c:pt>
                <c:pt idx="19194">
                  <c:v>10.3884636159694</c:v>
                </c:pt>
                <c:pt idx="19195">
                  <c:v>10.3883413396301</c:v>
                </c:pt>
                <c:pt idx="19196">
                  <c:v>10.3882190739476</c:v>
                </c:pt>
                <c:pt idx="19197">
                  <c:v>10.3880968189283</c:v>
                </c:pt>
                <c:pt idx="19198">
                  <c:v>10.3879745745784</c:v>
                </c:pt>
                <c:pt idx="19199">
                  <c:v>10.3878523409041</c:v>
                </c:pt>
                <c:pt idx="19200">
                  <c:v>10.3877301179116</c:v>
                </c:pt>
                <c:pt idx="19201">
                  <c:v>10.3876079056073</c:v>
                </c:pt>
                <c:pt idx="19202">
                  <c:v>10.3874857039973</c:v>
                </c:pt>
                <c:pt idx="19203">
                  <c:v>10.3873635130878</c:v>
                </c:pt>
                <c:pt idx="19204">
                  <c:v>10.3872413328851</c:v>
                </c:pt>
                <c:pt idx="19205">
                  <c:v>10.3871191633954</c:v>
                </c:pt>
                <c:pt idx="19206">
                  <c:v>10.3869970046249</c:v>
                </c:pt>
                <c:pt idx="19207">
                  <c:v>10.3868748565798</c:v>
                </c:pt>
                <c:pt idx="19208">
                  <c:v>10.3867527192664</c:v>
                </c:pt>
                <c:pt idx="19209">
                  <c:v>10.3866305926909</c:v>
                </c:pt>
                <c:pt idx="19210">
                  <c:v>10.3865084768594</c:v>
                </c:pt>
                <c:pt idx="19211">
                  <c:v>10.3863863717781</c:v>
                </c:pt>
                <c:pt idx="19212">
                  <c:v>10.3862642774534</c:v>
                </c:pt>
                <c:pt idx="19213">
                  <c:v>10.3861421938913</c:v>
                </c:pt>
                <c:pt idx="19214">
                  <c:v>10.3860201210981</c:v>
                </c:pt>
                <c:pt idx="19215">
                  <c:v>10.3858980590799</c:v>
                </c:pt>
                <c:pt idx="19216">
                  <c:v>10.3857760078429</c:v>
                </c:pt>
                <c:pt idx="19217">
                  <c:v>10.3856539673934</c:v>
                </c:pt>
                <c:pt idx="19218">
                  <c:v>10.3855319377375</c:v>
                </c:pt>
                <c:pt idx="19219">
                  <c:v>10.3854099188814</c:v>
                </c:pt>
                <c:pt idx="19220">
                  <c:v>10.3852879108312</c:v>
                </c:pt>
                <c:pt idx="19221">
                  <c:v>10.3851659135932</c:v>
                </c:pt>
                <c:pt idx="19222">
                  <c:v>10.3850439271735</c:v>
                </c:pt>
                <c:pt idx="19223">
                  <c:v>10.3849219515782</c:v>
                </c:pt>
                <c:pt idx="19224">
                  <c:v>10.3847999868136</c:v>
                </c:pt>
                <c:pt idx="19225">
                  <c:v>10.3846780328859</c:v>
                </c:pt>
                <c:pt idx="19226">
                  <c:v>10.384556089801</c:v>
                </c:pt>
                <c:pt idx="19227">
                  <c:v>10.3844341575653</c:v>
                </c:pt>
                <c:pt idx="19228">
                  <c:v>10.3843122361849</c:v>
                </c:pt>
                <c:pt idx="19229">
                  <c:v>10.3841903256658</c:v>
                </c:pt>
                <c:pt idx="19230">
                  <c:v>10.3840684260144</c:v>
                </c:pt>
                <c:pt idx="19231">
                  <c:v>10.3839465372366</c:v>
                </c:pt>
                <c:pt idx="19232">
                  <c:v>10.3838246593387</c:v>
                </c:pt>
                <c:pt idx="19233">
                  <c:v>10.3837027923268</c:v>
                </c:pt>
                <c:pt idx="19234">
                  <c:v>10.383580936207</c:v>
                </c:pt>
                <c:pt idx="19235">
                  <c:v>10.3834590909855</c:v>
                </c:pt>
                <c:pt idx="19236">
                  <c:v>10.3833372566683</c:v>
                </c:pt>
                <c:pt idx="19237">
                  <c:v>10.3832154332617</c:v>
                </c:pt>
                <c:pt idx="19238">
                  <c:v>10.3830936207716</c:v>
                </c:pt>
                <c:pt idx="19239">
                  <c:v>10.3829718192044</c:v>
                </c:pt>
                <c:pt idx="19240">
                  <c:v>10.382850028566</c:v>
                </c:pt>
                <c:pt idx="19241">
                  <c:v>10.3827282488626</c:v>
                </c:pt>
                <c:pt idx="19242">
                  <c:v>10.3826064801002</c:v>
                </c:pt>
                <c:pt idx="19243">
                  <c:v>10.3824847222851</c:v>
                </c:pt>
                <c:pt idx="19244">
                  <c:v>10.3823629754233</c:v>
                </c:pt>
                <c:pt idx="19245">
                  <c:v>10.3822412395208</c:v>
                </c:pt>
                <c:pt idx="19246">
                  <c:v>10.3821195145839</c:v>
                </c:pt>
                <c:pt idx="19247">
                  <c:v>10.3819978006186</c:v>
                </c:pt>
                <c:pt idx="19248">
                  <c:v>10.381876097631</c:v>
                </c:pt>
                <c:pt idx="19249">
                  <c:v>10.3817544056271</c:v>
                </c:pt>
                <c:pt idx="19250">
                  <c:v>10.3816327246131</c:v>
                </c:pt>
                <c:pt idx="19251">
                  <c:v>10.3815110545951</c:v>
                </c:pt>
                <c:pt idx="19252">
                  <c:v>10.3813893955791</c:v>
                </c:pt>
                <c:pt idx="19253">
                  <c:v>10.3812677475712</c:v>
                </c:pt>
                <c:pt idx="19254">
                  <c:v>10.3811461105776</c:v>
                </c:pt>
                <c:pt idx="19255">
                  <c:v>10.3810244846041</c:v>
                </c:pt>
                <c:pt idx="19256">
                  <c:v>10.380902869657</c:v>
                </c:pt>
                <c:pt idx="19257">
                  <c:v>10.3807812657423</c:v>
                </c:pt>
                <c:pt idx="19258">
                  <c:v>10.380659672866</c:v>
                </c:pt>
                <c:pt idx="19259">
                  <c:v>10.3805380910342</c:v>
                </c:pt>
                <c:pt idx="19260">
                  <c:v>10.3804165202531</c:v>
                </c:pt>
                <c:pt idx="19261">
                  <c:v>10.3802949605285</c:v>
                </c:pt>
                <c:pt idx="19262">
                  <c:v>10.3801734118666</c:v>
                </c:pt>
                <c:pt idx="19263">
                  <c:v>10.3800518742735</c:v>
                </c:pt>
                <c:pt idx="19264">
                  <c:v>10.3799303477551</c:v>
                </c:pt>
                <c:pt idx="19265">
                  <c:v>10.3798088323175</c:v>
                </c:pt>
                <c:pt idx="19266">
                  <c:v>10.3796873279667</c:v>
                </c:pt>
                <c:pt idx="19267">
                  <c:v>10.37956583470891</c:v>
                </c:pt>
                <c:pt idx="19268">
                  <c:v>10.37944435255</c:v>
                </c:pt>
                <c:pt idx="19269">
                  <c:v>10.379322881496</c:v>
                </c:pt>
                <c:pt idx="19270">
                  <c:v>10.379201421553</c:v>
                </c:pt>
                <c:pt idx="19271">
                  <c:v>10.379079972727</c:v>
                </c:pt>
                <c:pt idx="19272">
                  <c:v>10.378958535024</c:v>
                </c:pt>
                <c:pt idx="19273">
                  <c:v>10.37883710845</c:v>
                </c:pt>
                <c:pt idx="19274">
                  <c:v>10.3787156930111</c:v>
                </c:pt>
                <c:pt idx="19275">
                  <c:v>10.3785942887133</c:v>
                </c:pt>
                <c:pt idx="19276">
                  <c:v>10.3784728955625</c:v>
                </c:pt>
                <c:pt idx="19277">
                  <c:v>10.3783515135648</c:v>
                </c:pt>
                <c:pt idx="19278">
                  <c:v>10.3782301427262</c:v>
                </c:pt>
                <c:pt idx="19279">
                  <c:v>10.3781087830527</c:v>
                </c:pt>
                <c:pt idx="19280">
                  <c:v>10.3779874345503</c:v>
                </c:pt>
                <c:pt idx="19281">
                  <c:v>10.3778660972249</c:v>
                </c:pt>
                <c:pt idx="19282">
                  <c:v>10.3777447710827</c:v>
                </c:pt>
                <c:pt idx="19283">
                  <c:v>10.3776234561294</c:v>
                </c:pt>
                <c:pt idx="19284">
                  <c:v>10.3775021523712</c:v>
                </c:pt>
                <c:pt idx="19285">
                  <c:v>10.377380859814</c:v>
                </c:pt>
                <c:pt idx="19286">
                  <c:v>10.3772595784639</c:v>
                </c:pt>
                <c:pt idx="19287">
                  <c:v>10.3771383083267</c:v>
                </c:pt>
                <c:pt idx="19288">
                  <c:v>10.3770170494084</c:v>
                </c:pt>
                <c:pt idx="19289">
                  <c:v>10.3768958017151</c:v>
                </c:pt>
                <c:pt idx="19290">
                  <c:v>10.3767745652527</c:v>
                </c:pt>
                <c:pt idx="19291">
                  <c:v>10.3766533400271</c:v>
                </c:pt>
                <c:pt idx="19292">
                  <c:v>10.3765321260443</c:v>
                </c:pt>
                <c:pt idx="19293">
                  <c:v>10.3764109233103</c:v>
                </c:pt>
                <c:pt idx="19294">
                  <c:v>10.376289731831</c:v>
                </c:pt>
                <c:pt idx="19295">
                  <c:v>10.3761685516125</c:v>
                </c:pt>
                <c:pt idx="19296">
                  <c:v>10.3760473826605</c:v>
                </c:pt>
                <c:pt idx="19297">
                  <c:v>10.3759262249811</c:v>
                </c:pt>
                <c:pt idx="19298">
                  <c:v>10.3758050785803</c:v>
                </c:pt>
                <c:pt idx="19299">
                  <c:v>10.3756839434639</c:v>
                </c:pt>
                <c:pt idx="19300">
                  <c:v>10.3755628196379</c:v>
                </c:pt>
                <c:pt idx="19301">
                  <c:v>10.3754417071083</c:v>
                </c:pt>
                <c:pt idx="19302">
                  <c:v>10.3753206058809</c:v>
                </c:pt>
                <c:pt idx="19303">
                  <c:v>10.3751995159617</c:v>
                </c:pt>
                <c:pt idx="19304">
                  <c:v>10.3750784373566</c:v>
                </c:pt>
                <c:pt idx="19305">
                  <c:v>10.3749573700716</c:v>
                </c:pt>
                <c:pt idx="19306">
                  <c:v>10.3748363141126</c:v>
                </c:pt>
                <c:pt idx="19307">
                  <c:v>10.3747152694854</c:v>
                </c:pt>
                <c:pt idx="19308">
                  <c:v>10.374594236196</c:v>
                </c:pt>
                <c:pt idx="19309">
                  <c:v>10.3744732142503</c:v>
                </c:pt>
                <c:pt idx="19310">
                  <c:v>10.3743522036543</c:v>
                </c:pt>
                <c:pt idx="19311">
                  <c:v>10.3742312044138</c:v>
                </c:pt>
                <c:pt idx="19312">
                  <c:v>10.3741102165346</c:v>
                </c:pt>
                <c:pt idx="19313">
                  <c:v>10.3739892400229</c:v>
                </c:pt>
                <c:pt idx="19314">
                  <c:v>10.3738682748843</c:v>
                </c:pt>
                <c:pt idx="19315">
                  <c:v>10.3737473211248</c:v>
                </c:pt>
                <c:pt idx="19316">
                  <c:v>10.3736263787504</c:v>
                </c:pt>
                <c:pt idx="19317">
                  <c:v>10.3735054477668</c:v>
                </c:pt>
                <c:pt idx="19318">
                  <c:v>10.37338452818</c:v>
                </c:pt>
                <c:pt idx="19319">
                  <c:v>10.3732636199959</c:v>
                </c:pt>
                <c:pt idx="19320">
                  <c:v>10.3731427232203</c:v>
                </c:pt>
                <c:pt idx="19321">
                  <c:v>10.3730218378591</c:v>
                </c:pt>
                <c:pt idx="19322">
                  <c:v>10.3729009639182</c:v>
                </c:pt>
                <c:pt idx="19323">
                  <c:v>10.3727801014035</c:v>
                </c:pt>
                <c:pt idx="19324">
                  <c:v>10.3726592503207</c:v>
                </c:pt>
                <c:pt idx="19325">
                  <c:v>10.3725384106759</c:v>
                </c:pt>
                <c:pt idx="19326">
                  <c:v>10.3724175824748</c:v>
                </c:pt>
                <c:pt idx="19327">
                  <c:v>10.3722967657233</c:v>
                </c:pt>
                <c:pt idx="19328">
                  <c:v>10.3721759604273</c:v>
                </c:pt>
                <c:pt idx="19329">
                  <c:v>10.3720551665925</c:v>
                </c:pt>
                <c:pt idx="19330">
                  <c:v>10.371934384225</c:v>
                </c:pt>
                <c:pt idx="19331">
                  <c:v>10.3718136133304</c:v>
                </c:pt>
                <c:pt idx="19332">
                  <c:v>10.3716928539147</c:v>
                </c:pt>
                <c:pt idx="19333">
                  <c:v>10.3715721059837</c:v>
                </c:pt>
                <c:pt idx="19334">
                  <c:v>10.3714513695431</c:v>
                </c:pt>
                <c:pt idx="19335">
                  <c:v>10.371330644599</c:v>
                </c:pt>
                <c:pt idx="19336">
                  <c:v>10.3712099311571</c:v>
                </c:pt>
                <c:pt idx="19337">
                  <c:v>10.3710892292231</c:v>
                </c:pt>
                <c:pt idx="19338">
                  <c:v>10.370968538803</c:v>
                </c:pt>
                <c:pt idx="19339">
                  <c:v>10.3708478599026</c:v>
                </c:pt>
                <c:pt idx="19340">
                  <c:v>10.3707271925277</c:v>
                </c:pt>
                <c:pt idx="19341">
                  <c:v>10.3706065366841</c:v>
                </c:pt>
                <c:pt idx="19342">
                  <c:v>10.3704858923776</c:v>
                </c:pt>
                <c:pt idx="19343">
                  <c:v>10.370365259614</c:v>
                </c:pt>
                <c:pt idx="19344">
                  <c:v>10.3702446383992</c:v>
                </c:pt>
                <c:pt idx="19345">
                  <c:v>10.3701240287389</c:v>
                </c:pt>
                <c:pt idx="19346">
                  <c:v>10.3700034306389</c:v>
                </c:pt>
                <c:pt idx="19347">
                  <c:v>10.3698828441051</c:v>
                </c:pt>
                <c:pt idx="19348">
                  <c:v>10.3697622691433</c:v>
                </c:pt>
                <c:pt idx="19349">
                  <c:v>10.3696417057591</c:v>
                </c:pt>
                <c:pt idx="19350">
                  <c:v>10.3695211539585</c:v>
                </c:pt>
                <c:pt idx="19351">
                  <c:v>10.3694006137472</c:v>
                </c:pt>
                <c:pt idx="19352">
                  <c:v>10.369280085131</c:v>
                </c:pt>
                <c:pt idx="19353">
                  <c:v>10.3691595681157</c:v>
                </c:pt>
                <c:pt idx="19354">
                  <c:v>10.369039062707</c:v>
                </c:pt>
                <c:pt idx="19355">
                  <c:v>10.3689185689108</c:v>
                </c:pt>
                <c:pt idx="19356">
                  <c:v>10.3687980867327</c:v>
                </c:pt>
                <c:pt idx="19357">
                  <c:v>10.3686776161787</c:v>
                </c:pt>
                <c:pt idx="19358">
                  <c:v>10.3685571572543</c:v>
                </c:pt>
                <c:pt idx="19359">
                  <c:v>10.3684367099655</c:v>
                </c:pt>
                <c:pt idx="19360">
                  <c:v>10.368316274318</c:v>
                </c:pt>
                <c:pt idx="19361">
                  <c:v>10.3681958503174</c:v>
                </c:pt>
                <c:pt idx="19362">
                  <c:v>10.3680754379697</c:v>
                </c:pt>
                <c:pt idx="19363">
                  <c:v>10.3679550372804</c:v>
                </c:pt>
                <c:pt idx="19364">
                  <c:v>10.3678346482555</c:v>
                </c:pt>
                <c:pt idx="19365">
                  <c:v>10.3677142709006</c:v>
                </c:pt>
                <c:pt idx="19366">
                  <c:v>10.3675939052214</c:v>
                </c:pt>
                <c:pt idx="19367">
                  <c:v>10.3674735512238</c:v>
                </c:pt>
                <c:pt idx="19368">
                  <c:v>10.3673532089134</c:v>
                </c:pt>
                <c:pt idx="19369">
                  <c:v>10.3672328782959</c:v>
                </c:pt>
                <c:pt idx="19370">
                  <c:v>10.3671125593772</c:v>
                </c:pt>
                <c:pt idx="19371">
                  <c:v>10.366992252163</c:v>
                </c:pt>
                <c:pt idx="19372">
                  <c:v>10.3668719566589</c:v>
                </c:pt>
                <c:pt idx="19373">
                  <c:v>10.3667516728707</c:v>
                </c:pt>
                <c:pt idx="19374">
                  <c:v>10.3666314008041</c:v>
                </c:pt>
                <c:pt idx="19375">
                  <c:v>10.3665111404648</c:v>
                </c:pt>
                <c:pt idx="19376">
                  <c:v>10.3663908918586</c:v>
                </c:pt>
                <c:pt idx="19377">
                  <c:v>10.3662706549911</c:v>
                </c:pt>
                <c:pt idx="19378">
                  <c:v>10.3661504298681</c:v>
                </c:pt>
                <c:pt idx="19379">
                  <c:v>10.36603021649521</c:v>
                </c:pt>
                <c:pt idx="19380">
                  <c:v>10.3659100148782</c:v>
                </c:pt>
                <c:pt idx="19381">
                  <c:v>10.3657898250228</c:v>
                </c:pt>
                <c:pt idx="19382">
                  <c:v>10.3656696469347</c:v>
                </c:pt>
                <c:pt idx="19383">
                  <c:v>10.3655494806195</c:v>
                </c:pt>
                <c:pt idx="19384">
                  <c:v>10.3654293260829</c:v>
                </c:pt>
                <c:pt idx="19385">
                  <c:v>10.3653091833307</c:v>
                </c:pt>
                <c:pt idx="19386">
                  <c:v>10.3651890523685</c:v>
                </c:pt>
                <c:pt idx="19387">
                  <c:v>10.3650689332021</c:v>
                </c:pt>
                <c:pt idx="19388">
                  <c:v>10.364948825837</c:v>
                </c:pt>
                <c:pt idx="19389">
                  <c:v>10.3648287302789</c:v>
                </c:pt>
                <c:pt idx="19390">
                  <c:v>10.3647086465336</c:v>
                </c:pt>
                <c:pt idx="19391">
                  <c:v>10.3645885746067</c:v>
                </c:pt>
                <c:pt idx="19392">
                  <c:v>10.3644685145039</c:v>
                </c:pt>
                <c:pt idx="19393">
                  <c:v>10.3643484662308</c:v>
                </c:pt>
                <c:pt idx="19394">
                  <c:v>10.3642284297931</c:v>
                </c:pt>
                <c:pt idx="19395">
                  <c:v>10.3641084051964</c:v>
                </c:pt>
                <c:pt idx="19396">
                  <c:v>10.3639883924465</c:v>
                </c:pt>
                <c:pt idx="19397">
                  <c:v>10.3638683915489</c:v>
                </c:pt>
                <c:pt idx="19398">
                  <c:v>10.3637484025093</c:v>
                </c:pt>
                <c:pt idx="19399">
                  <c:v>10.3636284253334</c:v>
                </c:pt>
                <c:pt idx="19400">
                  <c:v>10.3635084600268</c:v>
                </c:pt>
                <c:pt idx="19401">
                  <c:v>10.3633885065951</c:v>
                </c:pt>
                <c:pt idx="19402">
                  <c:v>10.3632685650441</c:v>
                </c:pt>
                <c:pt idx="19403">
                  <c:v>10.3631486353792</c:v>
                </c:pt>
                <c:pt idx="19404">
                  <c:v>10.3630287176062</c:v>
                </c:pt>
                <c:pt idx="19405">
                  <c:v>10.3629088117307</c:v>
                </c:pt>
                <c:pt idx="19406">
                  <c:v>10.3627889177583</c:v>
                </c:pt>
                <c:pt idx="19407">
                  <c:v>10.3626690356946</c:v>
                </c:pt>
                <c:pt idx="19408">
                  <c:v>10.3625491655452</c:v>
                </c:pt>
                <c:pt idx="19409">
                  <c:v>10.3624293073159</c:v>
                </c:pt>
                <c:pt idx="19410">
                  <c:v>10.3623094610121</c:v>
                </c:pt>
                <c:pt idx="19411">
                  <c:v>10.3621896266395</c:v>
                </c:pt>
                <c:pt idx="19412">
                  <c:v>10.3620698042037</c:v>
                </c:pt>
                <c:pt idx="19413">
                  <c:v>10.3619499937104</c:v>
                </c:pt>
                <c:pt idx="19414">
                  <c:v>10.361830195165</c:v>
                </c:pt>
                <c:pt idx="19415">
                  <c:v>10.3617104085733</c:v>
                </c:pt>
                <c:pt idx="19416">
                  <c:v>10.3615906339408</c:v>
                </c:pt>
                <c:pt idx="19417">
                  <c:v>10.3614708712731</c:v>
                </c:pt>
                <c:pt idx="19418">
                  <c:v>10.3613511205758</c:v>
                </c:pt>
                <c:pt idx="19419">
                  <c:v>10.3612313818544</c:v>
                </c:pt>
                <c:pt idx="19420">
                  <c:v>10.3611116551147</c:v>
                </c:pt>
                <c:pt idx="19421">
                  <c:v>10.3609919403621</c:v>
                </c:pt>
                <c:pt idx="19422">
                  <c:v>10.3608722376023</c:v>
                </c:pt>
                <c:pt idx="19423">
                  <c:v>10.3607525468407</c:v>
                </c:pt>
                <c:pt idx="19424">
                  <c:v>10.3606328680831</c:v>
                </c:pt>
                <c:pt idx="19425">
                  <c:v>10.3605132013349</c:v>
                </c:pt>
                <c:pt idx="19426">
                  <c:v>10.3603935466018</c:v>
                </c:pt>
                <c:pt idx="19427">
                  <c:v>10.3602739038892</c:v>
                </c:pt>
                <c:pt idx="19428">
                  <c:v>10.3601542732029</c:v>
                </c:pt>
                <c:pt idx="19429">
                  <c:v>10.3600346545482</c:v>
                </c:pt>
                <c:pt idx="19430">
                  <c:v>10.3599150479308</c:v>
                </c:pt>
                <c:pt idx="19431">
                  <c:v>10.3597954533562</c:v>
                </c:pt>
                <c:pt idx="19432">
                  <c:v>10.3596758708301</c:v>
                </c:pt>
                <c:pt idx="19433">
                  <c:v>10.3595563003578</c:v>
                </c:pt>
                <c:pt idx="19434">
                  <c:v>10.359436741945</c:v>
                </c:pt>
                <c:pt idx="19435">
                  <c:v>10.3593171955973</c:v>
                </c:pt>
                <c:pt idx="19436">
                  <c:v>10.3591976613201</c:v>
                </c:pt>
                <c:pt idx="19437">
                  <c:v>10.359078139119</c:v>
                </c:pt>
                <c:pt idx="19438">
                  <c:v>10.3589586289995</c:v>
                </c:pt>
                <c:pt idx="19439">
                  <c:v>10.3588391309672</c:v>
                </c:pt>
                <c:pt idx="19440">
                  <c:v>10.3587196450276</c:v>
                </c:pt>
                <c:pt idx="19441">
                  <c:v>10.3586001711862</c:v>
                </c:pt>
                <c:pt idx="19442">
                  <c:v>10.3584807094485</c:v>
                </c:pt>
                <c:pt idx="19443">
                  <c:v>10.3583612598201</c:v>
                </c:pt>
                <c:pt idx="19444">
                  <c:v>10.3582418223064</c:v>
                </c:pt>
                <c:pt idx="19445">
                  <c:v>10.358122396913</c:v>
                </c:pt>
                <c:pt idx="19446">
                  <c:v>10.3580029836455</c:v>
                </c:pt>
                <c:pt idx="19447">
                  <c:v>10.3578835825092</c:v>
                </c:pt>
                <c:pt idx="19448">
                  <c:v>10.3577641935098</c:v>
                </c:pt>
                <c:pt idx="19449">
                  <c:v>10.3576448166526</c:v>
                </c:pt>
                <c:pt idx="19450">
                  <c:v>10.3575254519433</c:v>
                </c:pt>
                <c:pt idx="19451">
                  <c:v>10.3574060993873</c:v>
                </c:pt>
                <c:pt idx="19452">
                  <c:v>10.35728675899</c:v>
                </c:pt>
                <c:pt idx="19453">
                  <c:v>10.3571674307571</c:v>
                </c:pt>
                <c:pt idx="19454">
                  <c:v>10.3570481146939</c:v>
                </c:pt>
                <c:pt idx="19455">
                  <c:v>10.3569288108061</c:v>
                </c:pt>
                <c:pt idx="19456">
                  <c:v>10.3568095190989</c:v>
                </c:pt>
                <c:pt idx="19457">
                  <c:v>10.35669023957801</c:v>
                </c:pt>
                <c:pt idx="19458">
                  <c:v>10.3565709722488</c:v>
                </c:pt>
                <c:pt idx="19459">
                  <c:v>10.3564517171167</c:v>
                </c:pt>
                <c:pt idx="19460">
                  <c:v>10.3563324741873</c:v>
                </c:pt>
                <c:pt idx="19461">
                  <c:v>10.3562132434661</c:v>
                </c:pt>
                <c:pt idx="19462">
                  <c:v>10.3560940249583</c:v>
                </c:pt>
                <c:pt idx="19463">
                  <c:v>10.35597481866971</c:v>
                </c:pt>
                <c:pt idx="19464">
                  <c:v>10.3558556246055</c:v>
                </c:pt>
                <c:pt idx="19465">
                  <c:v>10.3557364427713</c:v>
                </c:pt>
                <c:pt idx="19466">
                  <c:v>10.3556172731725</c:v>
                </c:pt>
                <c:pt idx="19467">
                  <c:v>10.3554981158145</c:v>
                </c:pt>
                <c:pt idx="19468">
                  <c:v>10.3553789707029</c:v>
                </c:pt>
                <c:pt idx="19469">
                  <c:v>10.35525983784301</c:v>
                </c:pt>
                <c:pt idx="19470">
                  <c:v>10.3551407172403</c:v>
                </c:pt>
                <c:pt idx="19471">
                  <c:v>10.3550216089002</c:v>
                </c:pt>
                <c:pt idx="19472">
                  <c:v>10.3549025128282</c:v>
                </c:pt>
                <c:pt idx="19473">
                  <c:v>10.3547834290297</c:v>
                </c:pt>
                <c:pt idx="19474">
                  <c:v>10.3546643575101</c:v>
                </c:pt>
                <c:pt idx="19475">
                  <c:v>10.3545452982749</c:v>
                </c:pt>
                <c:pt idx="19476">
                  <c:v>10.3544262513295</c:v>
                </c:pt>
                <c:pt idx="19477">
                  <c:v>10.3543072166793</c:v>
                </c:pt>
                <c:pt idx="19478">
                  <c:v>10.3541881943297</c:v>
                </c:pt>
                <c:pt idx="19479">
                  <c:v>10.3540691842861</c:v>
                </c:pt>
                <c:pt idx="19480">
                  <c:v>10.353950186554</c:v>
                </c:pt>
                <c:pt idx="19481">
                  <c:v>10.3538312011387</c:v>
                </c:pt>
                <c:pt idx="19482">
                  <c:v>10.3537122280457</c:v>
                </c:pt>
                <c:pt idx="19483">
                  <c:v>10.3535932672804</c:v>
                </c:pt>
                <c:pt idx="19484">
                  <c:v>10.3534743188482</c:v>
                </c:pt>
                <c:pt idx="19485">
                  <c:v>10.3533553827544</c:v>
                </c:pt>
                <c:pt idx="19486">
                  <c:v>10.3532364590045</c:v>
                </c:pt>
                <c:pt idx="19487">
                  <c:v>10.3531175476039</c:v>
                </c:pt>
                <c:pt idx="19488">
                  <c:v>10.3529986485579</c:v>
                </c:pt>
                <c:pt idx="19489">
                  <c:v>10.352879761872</c:v>
                </c:pt>
                <c:pt idx="19490">
                  <c:v>10.3527608875515</c:v>
                </c:pt>
                <c:pt idx="19491">
                  <c:v>10.3526420256018</c:v>
                </c:pt>
                <c:pt idx="19492">
                  <c:v>10.3525231760283</c:v>
                </c:pt>
                <c:pt idx="19493">
                  <c:v>10.3524043388363</c:v>
                </c:pt>
                <c:pt idx="19494">
                  <c:v>10.3522855140313</c:v>
                </c:pt>
                <c:pt idx="19495">
                  <c:v>10.3521667016186</c:v>
                </c:pt>
                <c:pt idx="19496">
                  <c:v>10.3520479016035</c:v>
                </c:pt>
                <c:pt idx="19497">
                  <c:v>10.3519291139915</c:v>
                </c:pt>
                <c:pt idx="19498">
                  <c:v>10.3518103387879</c:v>
                </c:pt>
                <c:pt idx="19499">
                  <c:v>10.351691575998</c:v>
                </c:pt>
                <c:pt idx="19500">
                  <c:v>10.3515728256273</c:v>
                </c:pt>
                <c:pt idx="19501">
                  <c:v>10.351454087681</c:v>
                </c:pt>
                <c:pt idx="19502">
                  <c:v>10.3513353621646</c:v>
                </c:pt>
                <c:pt idx="19503">
                  <c:v>10.3512166490833</c:v>
                </c:pt>
                <c:pt idx="19504">
                  <c:v>10.3510979484425</c:v>
                </c:pt>
                <c:pt idx="19505">
                  <c:v>10.3509792602475</c:v>
                </c:pt>
                <c:pt idx="19506">
                  <c:v>10.3508605845037</c:v>
                </c:pt>
                <c:pt idx="19507">
                  <c:v>10.3507419212165</c:v>
                </c:pt>
                <c:pt idx="19508">
                  <c:v>10.3506232703911</c:v>
                </c:pt>
                <c:pt idx="19509">
                  <c:v>10.3505046320329</c:v>
                </c:pt>
                <c:pt idx="19510">
                  <c:v>10.3503860061473</c:v>
                </c:pt>
                <c:pt idx="19511">
                  <c:v>10.3502673927394</c:v>
                </c:pt>
                <c:pt idx="19512">
                  <c:v>10.3501487918147</c:v>
                </c:pt>
                <c:pt idx="19513">
                  <c:v>10.3500302033785</c:v>
                </c:pt>
                <c:pt idx="19514">
                  <c:v>10.3499116274361</c:v>
                </c:pt>
                <c:pt idx="19515">
                  <c:v>10.3497930639928</c:v>
                </c:pt>
                <c:pt idx="19516">
                  <c:v>10.3496745130539</c:v>
                </c:pt>
                <c:pt idx="19517">
                  <c:v>10.3495559746248</c:v>
                </c:pt>
                <c:pt idx="19518">
                  <c:v>10.3494374487106</c:v>
                </c:pt>
                <c:pt idx="19519">
                  <c:v>10.3493189353168</c:v>
                </c:pt>
                <c:pt idx="19520">
                  <c:v>10.3492004344487</c:v>
                </c:pt>
                <c:pt idx="19521">
                  <c:v>10.3490819461114</c:v>
                </c:pt>
                <c:pt idx="19522">
                  <c:v>10.3489634703104</c:v>
                </c:pt>
                <c:pt idx="19523">
                  <c:v>10.3488450070509</c:v>
                </c:pt>
                <c:pt idx="19524">
                  <c:v>10.3487265563382</c:v>
                </c:pt>
                <c:pt idx="19525">
                  <c:v>10.3486081181775</c:v>
                </c:pt>
                <c:pt idx="19526">
                  <c:v>10.3484896925743</c:v>
                </c:pt>
                <c:pt idx="19527">
                  <c:v>10.3483712795336</c:v>
                </c:pt>
                <c:pt idx="19528">
                  <c:v>10.3482528790609</c:v>
                </c:pt>
                <c:pt idx="19529">
                  <c:v>10.3481344911614</c:v>
                </c:pt>
                <c:pt idx="19530">
                  <c:v>10.3480161158404</c:v>
                </c:pt>
                <c:pt idx="19531">
                  <c:v>10.347897753103</c:v>
                </c:pt>
                <c:pt idx="19532">
                  <c:v>10.3477794029547</c:v>
                </c:pt>
                <c:pt idx="19533">
                  <c:v>10.3476610654006</c:v>
                </c:pt>
                <c:pt idx="19534">
                  <c:v>10.3475427404461</c:v>
                </c:pt>
                <c:pt idx="19535">
                  <c:v>10.3474244280963</c:v>
                </c:pt>
                <c:pt idx="19536">
                  <c:v>10.3473061283565</c:v>
                </c:pt>
                <c:pt idx="19537">
                  <c:v>10.3471878412321</c:v>
                </c:pt>
                <c:pt idx="19538">
                  <c:v>10.3470695667281</c:v>
                </c:pt>
                <c:pt idx="19539">
                  <c:v>10.3469513048499</c:v>
                </c:pt>
                <c:pt idx="19540">
                  <c:v>10.3468330556027</c:v>
                </c:pt>
                <c:pt idx="19541">
                  <c:v>10.3467148189918</c:v>
                </c:pt>
                <c:pt idx="19542">
                  <c:v>10.3465965950224</c:v>
                </c:pt>
                <c:pt idx="19543">
                  <c:v>10.3464783836997</c:v>
                </c:pt>
                <c:pt idx="19544">
                  <c:v>10.3463601850289</c:v>
                </c:pt>
                <c:pt idx="19545">
                  <c:v>10.3462419990153</c:v>
                </c:pt>
                <c:pt idx="19546">
                  <c:v>10.3461238256641</c:v>
                </c:pt>
                <c:pt idx="19547">
                  <c:v>10.3460056649806</c:v>
                </c:pt>
                <c:pt idx="19548">
                  <c:v>10.3458875169698</c:v>
                </c:pt>
                <c:pt idx="19549">
                  <c:v>10.3457693816372</c:v>
                </c:pt>
                <c:pt idx="19550">
                  <c:v>10.3456512589878</c:v>
                </c:pt>
                <c:pt idx="19551">
                  <c:v>10.3455331490269</c:v>
                </c:pt>
                <c:pt idx="19552">
                  <c:v>10.3454150517598</c:v>
                </c:pt>
                <c:pt idx="19553">
                  <c:v>10.3452969671915</c:v>
                </c:pt>
                <c:pt idx="19554">
                  <c:v>10.3451788953273</c:v>
                </c:pt>
                <c:pt idx="19555">
                  <c:v>10.3450608361724</c:v>
                </c:pt>
                <c:pt idx="19556">
                  <c:v>10.344942789732</c:v>
                </c:pt>
                <c:pt idx="19557">
                  <c:v>10.3448247560113</c:v>
                </c:pt>
                <c:pt idx="19558">
                  <c:v>10.3447067350155</c:v>
                </c:pt>
                <c:pt idx="19559">
                  <c:v>10.3445887267498</c:v>
                </c:pt>
                <c:pt idx="19560">
                  <c:v>10.3444707312193</c:v>
                </c:pt>
                <c:pt idx="19561">
                  <c:v>10.3443527484293</c:v>
                </c:pt>
                <c:pt idx="19562">
                  <c:v>10.3442347783849</c:v>
                </c:pt>
                <c:pt idx="19563">
                  <c:v>10.3441168210913</c:v>
                </c:pt>
                <c:pt idx="19564">
                  <c:v>10.3439988765536</c:v>
                </c:pt>
                <c:pt idx="19565">
                  <c:v>10.3438809447771</c:v>
                </c:pt>
                <c:pt idx="19566">
                  <c:v>10.343763025767</c:v>
                </c:pt>
                <c:pt idx="19567">
                  <c:v>10.3436451195283</c:v>
                </c:pt>
                <c:pt idx="19568">
                  <c:v>10.3435272260662</c:v>
                </c:pt>
                <c:pt idx="19569">
                  <c:v>10.3434093453859</c:v>
                </c:pt>
                <c:pt idx="19570">
                  <c:v>10.3432914774926</c:v>
                </c:pt>
                <c:pt idx="19571">
                  <c:v>10.3431736223915</c:v>
                </c:pt>
                <c:pt idx="19572">
                  <c:v>10.3430557800875</c:v>
                </c:pt>
                <c:pt idx="19573">
                  <c:v>10.342937950586</c:v>
                </c:pt>
                <c:pt idx="19574">
                  <c:v>10.3428201338921</c:v>
                </c:pt>
                <c:pt idx="19575">
                  <c:v>10.3427023300109</c:v>
                </c:pt>
                <c:pt idx="19576">
                  <c:v>10.3425845389475</c:v>
                </c:pt>
                <c:pt idx="19577">
                  <c:v>10.342466760707</c:v>
                </c:pt>
                <c:pt idx="19578">
                  <c:v>10.3423489952947</c:v>
                </c:pt>
                <c:pt idx="19579">
                  <c:v>10.3422312427157</c:v>
                </c:pt>
                <c:pt idx="19580">
                  <c:v>10.342113502975</c:v>
                </c:pt>
                <c:pt idx="19581">
                  <c:v>10.3419957760779</c:v>
                </c:pt>
                <c:pt idx="19582">
                  <c:v>10.3418780620293</c:v>
                </c:pt>
                <c:pt idx="19583">
                  <c:v>10.3417603608345</c:v>
                </c:pt>
                <c:pt idx="19584">
                  <c:v>10.3416426724986</c:v>
                </c:pt>
                <c:pt idx="19585">
                  <c:v>10.3415249970267</c:v>
                </c:pt>
                <c:pt idx="19586">
                  <c:v>10.3414073344238</c:v>
                </c:pt>
                <c:pt idx="19587">
                  <c:v>10.3412896846952</c:v>
                </c:pt>
                <c:pt idx="19588">
                  <c:v>10.3411720478458</c:v>
                </c:pt>
                <c:pt idx="19589">
                  <c:v>10.3410544238809</c:v>
                </c:pt>
                <c:pt idx="19590">
                  <c:v>10.3409368128055</c:v>
                </c:pt>
                <c:pt idx="19591">
                  <c:v>10.3408192146247</c:v>
                </c:pt>
                <c:pt idx="19592">
                  <c:v>10.3407016293437</c:v>
                </c:pt>
                <c:pt idx="19593">
                  <c:v>10.3405840569674</c:v>
                </c:pt>
                <c:pt idx="19594">
                  <c:v>10.340466497501</c:v>
                </c:pt>
                <c:pt idx="19595">
                  <c:v>10.3403489509496</c:v>
                </c:pt>
                <c:pt idx="19596">
                  <c:v>10.3402314173182</c:v>
                </c:pt>
                <c:pt idx="19597">
                  <c:v>10.340113896612</c:v>
                </c:pt>
                <c:pt idx="19598">
                  <c:v>10.3399963888361</c:v>
                </c:pt>
                <c:pt idx="19599">
                  <c:v>10.3398788939954</c:v>
                </c:pt>
                <c:pt idx="19600">
                  <c:v>10.3397614120951</c:v>
                </c:pt>
                <c:pt idx="19601">
                  <c:v>10.3396439431402</c:v>
                </c:pt>
                <c:pt idx="19602">
                  <c:v>10.3395264871359</c:v>
                </c:pt>
                <c:pt idx="19603">
                  <c:v>10.3394090440871</c:v>
                </c:pt>
                <c:pt idx="19604">
                  <c:v>10.339291613999</c:v>
                </c:pt>
                <c:pt idx="19605">
                  <c:v>10.3391741968765</c:v>
                </c:pt>
                <c:pt idx="19606">
                  <c:v>10.3390567927249</c:v>
                </c:pt>
                <c:pt idx="19607">
                  <c:v>10.338939401549</c:v>
                </c:pt>
                <c:pt idx="19608">
                  <c:v>10.338822023354</c:v>
                </c:pt>
                <c:pt idx="19609">
                  <c:v>10.3387046581448</c:v>
                </c:pt>
                <c:pt idx="19610">
                  <c:v>10.3385873059267</c:v>
                </c:pt>
                <c:pt idx="19611">
                  <c:v>10.3384699667045</c:v>
                </c:pt>
                <c:pt idx="19612">
                  <c:v>10.3383526404834</c:v>
                </c:pt>
                <c:pt idx="19613">
                  <c:v>10.3382353272683</c:v>
                </c:pt>
                <c:pt idx="19614">
                  <c:v>10.3381180270643</c:v>
                </c:pt>
                <c:pt idx="19615">
                  <c:v>10.3380007398765</c:v>
                </c:pt>
                <c:pt idx="19616">
                  <c:v>10.3378834657098</c:v>
                </c:pt>
                <c:pt idx="19617">
                  <c:v>10.3377662045693</c:v>
                </c:pt>
                <c:pt idx="19618">
                  <c:v>10.33764895646</c:v>
                </c:pt>
                <c:pt idx="19619">
                  <c:v>10.337531721387</c:v>
                </c:pt>
                <c:pt idx="19620">
                  <c:v>10.3374144993552</c:v>
                </c:pt>
                <c:pt idx="19621">
                  <c:v>10.3372972903696</c:v>
                </c:pt>
                <c:pt idx="19622">
                  <c:v>10.3371800944354</c:v>
                </c:pt>
                <c:pt idx="19623">
                  <c:v>10.3370629115574</c:v>
                </c:pt>
                <c:pt idx="19624">
                  <c:v>10.3369457417407</c:v>
                </c:pt>
                <c:pt idx="19625">
                  <c:v>10.3368285849903</c:v>
                </c:pt>
                <c:pt idx="19626">
                  <c:v>10.3367114413112</c:v>
                </c:pt>
                <c:pt idx="19627">
                  <c:v>10.3365943107084</c:v>
                </c:pt>
                <c:pt idx="19628">
                  <c:v>10.3364771931868</c:v>
                </c:pt>
                <c:pt idx="19629">
                  <c:v>10.3363600887516</c:v>
                </c:pt>
                <c:pt idx="19630">
                  <c:v>10.3362429974076</c:v>
                </c:pt>
                <c:pt idx="19631">
                  <c:v>10.3361259191599</c:v>
                </c:pt>
                <c:pt idx="19632">
                  <c:v>10.3360088540134</c:v>
                </c:pt>
                <c:pt idx="19633">
                  <c:v>10.3358918019731</c:v>
                </c:pt>
                <c:pt idx="19634">
                  <c:v>10.335774763044</c:v>
                </c:pt>
                <c:pt idx="19635">
                  <c:v>10.3356577372311</c:v>
                </c:pt>
                <c:pt idx="19636">
                  <c:v>10.3355407245393</c:v>
                </c:pt>
                <c:pt idx="19637">
                  <c:v>10.3354237249737</c:v>
                </c:pt>
                <c:pt idx="19638">
                  <c:v>10.3353067385391</c:v>
                </c:pt>
                <c:pt idx="19639">
                  <c:v>10.3351897652406</c:v>
                </c:pt>
                <c:pt idx="19640">
                  <c:v>10.3350728050831</c:v>
                </c:pt>
                <c:pt idx="19641">
                  <c:v>10.3349558580715</c:v>
                </c:pt>
                <c:pt idx="19642">
                  <c:v>10.3348389242109</c:v>
                </c:pt>
                <c:pt idx="19643">
                  <c:v>10.3347220035061</c:v>
                </c:pt>
                <c:pt idx="19644">
                  <c:v>10.3346050959622</c:v>
                </c:pt>
                <c:pt idx="19645">
                  <c:v>10.334488201584</c:v>
                </c:pt>
                <c:pt idx="19646">
                  <c:v>10.3343713203766</c:v>
                </c:pt>
                <c:pt idx="19647">
                  <c:v>10.3342544523448</c:v>
                </c:pt>
                <c:pt idx="19648">
                  <c:v>10.3341375974936</c:v>
                </c:pt>
                <c:pt idx="19649">
                  <c:v>10.334020755828</c:v>
                </c:pt>
                <c:pt idx="19650">
                  <c:v>10.3339039273528</c:v>
                </c:pt>
                <c:pt idx="19651">
                  <c:v>10.3337871120731</c:v>
                </c:pt>
                <c:pt idx="19652">
                  <c:v>10.3336703099936</c:v>
                </c:pt>
                <c:pt idx="19653">
                  <c:v>10.3335535211194</c:v>
                </c:pt>
                <c:pt idx="19654">
                  <c:v>10.3334367454554</c:v>
                </c:pt>
                <c:pt idx="19655">
                  <c:v>10.3333199830065</c:v>
                </c:pt>
                <c:pt idx="19656">
                  <c:v>10.3332032337776</c:v>
                </c:pt>
                <c:pt idx="19657">
                  <c:v>10.3330864977737</c:v>
                </c:pt>
                <c:pt idx="19658">
                  <c:v>10.3329697749995</c:v>
                </c:pt>
                <c:pt idx="19659">
                  <c:v>10.3328530654602</c:v>
                </c:pt>
                <c:pt idx="19660">
                  <c:v>10.3327363691605</c:v>
                </c:pt>
                <c:pt idx="19661">
                  <c:v>10.3326196861053</c:v>
                </c:pt>
                <c:pt idx="19662">
                  <c:v>10.3325030162996</c:v>
                </c:pt>
                <c:pt idx="19663">
                  <c:v>10.3323863597483</c:v>
                </c:pt>
                <c:pt idx="19664">
                  <c:v>10.3322697164562</c:v>
                </c:pt>
                <c:pt idx="19665">
                  <c:v>10.3321530864282</c:v>
                </c:pt>
                <c:pt idx="19666">
                  <c:v>10.3320364696693</c:v>
                </c:pt>
                <c:pt idx="19667">
                  <c:v>10.3319198661843</c:v>
                </c:pt>
                <c:pt idx="19668">
                  <c:v>10.3318032759782</c:v>
                </c:pt>
                <c:pt idx="19669">
                  <c:v>10.3316866990557</c:v>
                </c:pt>
                <c:pt idx="19670">
                  <c:v>10.3315701354217</c:v>
                </c:pt>
                <c:pt idx="19671">
                  <c:v>10.3314535850813</c:v>
                </c:pt>
                <c:pt idx="19672">
                  <c:v>10.3313370480391</c:v>
                </c:pt>
                <c:pt idx="19673">
                  <c:v>10.3312205243001</c:v>
                </c:pt>
                <c:pt idx="19674">
                  <c:v>10.3311040138691</c:v>
                </c:pt>
                <c:pt idx="19675">
                  <c:v>10.3309875167511</c:v>
                </c:pt>
                <c:pt idx="19676">
                  <c:v>10.3308710329509</c:v>
                </c:pt>
                <c:pt idx="19677">
                  <c:v>10.3307545624733</c:v>
                </c:pt>
                <c:pt idx="19678">
                  <c:v>10.3306381053232</c:v>
                </c:pt>
                <c:pt idx="19679">
                  <c:v>10.3305216615054</c:v>
                </c:pt>
                <c:pt idx="19680">
                  <c:v>10.3304052310248</c:v>
                </c:pt>
                <c:pt idx="19681">
                  <c:v>10.3302888138863</c:v>
                </c:pt>
                <c:pt idx="19682">
                  <c:v>10.3301724100947</c:v>
                </c:pt>
                <c:pt idx="19683">
                  <c:v>10.3300560196548</c:v>
                </c:pt>
                <c:pt idx="19684">
                  <c:v>10.3299396425715</c:v>
                </c:pt>
                <c:pt idx="19685">
                  <c:v>10.3298232788495</c:v>
                </c:pt>
                <c:pt idx="19686">
                  <c:v>10.3297069284939</c:v>
                </c:pt>
                <c:pt idx="19687">
                  <c:v>10.3295905915093</c:v>
                </c:pt>
                <c:pt idx="19688">
                  <c:v>10.3294742679006</c:v>
                </c:pt>
                <c:pt idx="19689">
                  <c:v>10.3293579576727</c:v>
                </c:pt>
                <c:pt idx="19690">
                  <c:v>10.3292416608303</c:v>
                </c:pt>
                <c:pt idx="19691">
                  <c:v>10.3291253773783</c:v>
                </c:pt>
                <c:pt idx="19692">
                  <c:v>10.3290091073214</c:v>
                </c:pt>
                <c:pt idx="19693">
                  <c:v>10.3288928506646</c:v>
                </c:pt>
                <c:pt idx="19694">
                  <c:v>10.3287766074126</c:v>
                </c:pt>
                <c:pt idx="19695">
                  <c:v>10.3286603775703</c:v>
                </c:pt>
                <c:pt idx="19696">
                  <c:v>10.3285441611424</c:v>
                </c:pt>
                <c:pt idx="19697">
                  <c:v>10.3284279581337</c:v>
                </c:pt>
                <c:pt idx="19698">
                  <c:v>10.328311768549</c:v>
                </c:pt>
                <c:pt idx="19699">
                  <c:v>10.3281955923932</c:v>
                </c:pt>
                <c:pt idx="19700">
                  <c:v>10.3280794296711</c:v>
                </c:pt>
                <c:pt idx="19701">
                  <c:v>10.3279632803874</c:v>
                </c:pt>
                <c:pt idx="19702">
                  <c:v>10.3278471445469</c:v>
                </c:pt>
                <c:pt idx="19703">
                  <c:v>10.3277310221544</c:v>
                </c:pt>
                <c:pt idx="19704">
                  <c:v>10.3276149132147</c:v>
                </c:pt>
                <c:pt idx="19705">
                  <c:v>10.3274988177326</c:v>
                </c:pt>
                <c:pt idx="19706">
                  <c:v>10.3273827357128</c:v>
                </c:pt>
                <c:pt idx="19707">
                  <c:v>10.3272666671602</c:v>
                </c:pt>
                <c:pt idx="19708">
                  <c:v>10.3271506120794</c:v>
                </c:pt>
                <c:pt idx="19709">
                  <c:v>10.3270345704754</c:v>
                </c:pt>
                <c:pt idx="19710">
                  <c:v>10.3269185423528</c:v>
                </c:pt>
                <c:pt idx="19711">
                  <c:v>10.3268025277164</c:v>
                </c:pt>
                <c:pt idx="19712">
                  <c:v>10.326686526571</c:v>
                </c:pt>
                <c:pt idx="19713">
                  <c:v>10.3265705389213</c:v>
                </c:pt>
                <c:pt idx="19714">
                  <c:v>10.3264545647721</c:v>
                </c:pt>
                <c:pt idx="19715">
                  <c:v>10.3263386041282</c:v>
                </c:pt>
                <c:pt idx="19716">
                  <c:v>10.3262226569942</c:v>
                </c:pt>
                <c:pt idx="19717">
                  <c:v>10.3261067233751</c:v>
                </c:pt>
                <c:pt idx="19718">
                  <c:v>10.3259908032754</c:v>
                </c:pt>
                <c:pt idx="19719">
                  <c:v>10.3258748966999</c:v>
                </c:pt>
                <c:pt idx="19720">
                  <c:v>10.3257590036534</c:v>
                </c:pt>
                <c:pt idx="19721">
                  <c:v>10.3256431241407</c:v>
                </c:pt>
                <c:pt idx="19722">
                  <c:v>10.3255272581664</c:v>
                </c:pt>
                <c:pt idx="19723">
                  <c:v>10.3254114057353</c:v>
                </c:pt>
                <c:pt idx="19724">
                  <c:v>10.3252955668521</c:v>
                </c:pt>
                <c:pt idx="19725">
                  <c:v>10.3251797415215</c:v>
                </c:pt>
                <c:pt idx="19726">
                  <c:v>10.3250639297484</c:v>
                </c:pt>
                <c:pt idx="19727">
                  <c:v>10.3249481315373</c:v>
                </c:pt>
                <c:pt idx="19728">
                  <c:v>10.324832346893</c:v>
                </c:pt>
                <c:pt idx="19729">
                  <c:v>10.3247165758203</c:v>
                </c:pt>
                <c:pt idx="19730">
                  <c:v>10.3246008183238</c:v>
                </c:pt>
                <c:pt idx="19731">
                  <c:v>10.3244850744082</c:v>
                </c:pt>
                <c:pt idx="19732">
                  <c:v>10.3243693440783</c:v>
                </c:pt>
                <c:pt idx="19733">
                  <c:v>10.3242536273388</c:v>
                </c:pt>
                <c:pt idx="19734">
                  <c:v>10.3241379241944</c:v>
                </c:pt>
                <c:pt idx="19735">
                  <c:v>10.3240222346497</c:v>
                </c:pt>
                <c:pt idx="19736">
                  <c:v>10.3239065587095</c:v>
                </c:pt>
                <c:pt idx="19737">
                  <c:v>10.3237908963784</c:v>
                </c:pt>
                <c:pt idx="19738">
                  <c:v>10.3236752476612</c:v>
                </c:pt>
                <c:pt idx="19739">
                  <c:v>10.3235596125626</c:v>
                </c:pt>
                <c:pt idx="19740">
                  <c:v>10.3234439910871</c:v>
                </c:pt>
                <c:pt idx="19741">
                  <c:v>10.3233283832396</c:v>
                </c:pt>
                <c:pt idx="19742">
                  <c:v>10.3232127890247</c:v>
                </c:pt>
                <c:pt idx="19743">
                  <c:v>10.3230972084471</c:v>
                </c:pt>
                <c:pt idx="19744">
                  <c:v>10.3229816415114</c:v>
                </c:pt>
                <c:pt idx="19745">
                  <c:v>10.3228660882223</c:v>
                </c:pt>
                <c:pt idx="19746">
                  <c:v>10.3227505485845</c:v>
                </c:pt>
                <c:pt idx="19747">
                  <c:v>10.3226350226027</c:v>
                </c:pt>
                <c:pt idx="19748">
                  <c:v>10.3225195102815</c:v>
                </c:pt>
                <c:pt idx="19749">
                  <c:v>10.32240401162561</c:v>
                </c:pt>
                <c:pt idx="19750">
                  <c:v>10.3222885266397</c:v>
                </c:pt>
                <c:pt idx="19751">
                  <c:v>10.3221730553283</c:v>
                </c:pt>
                <c:pt idx="19752">
                  <c:v>10.3220575976962</c:v>
                </c:pt>
                <c:pt idx="19753">
                  <c:v>10.321942153748</c:v>
                </c:pt>
                <c:pt idx="19754">
                  <c:v>10.3218267234884</c:v>
                </c:pt>
                <c:pt idx="19755">
                  <c:v>10.321711306922</c:v>
                </c:pt>
                <c:pt idx="19756">
                  <c:v>10.3215959040534</c:v>
                </c:pt>
                <c:pt idx="19757">
                  <c:v>10.3214805148873</c:v>
                </c:pt>
                <c:pt idx="19758">
                  <c:v>10.3213651394283</c:v>
                </c:pt>
                <c:pt idx="19759">
                  <c:v>10.3212497776811</c:v>
                </c:pt>
                <c:pt idx="19760">
                  <c:v>10.3211344296503</c:v>
                </c:pt>
                <c:pt idx="19761">
                  <c:v>10.3210190953405</c:v>
                </c:pt>
                <c:pt idx="19762">
                  <c:v>10.3209037747563</c:v>
                </c:pt>
                <c:pt idx="19763">
                  <c:v>10.3207884679024</c:v>
                </c:pt>
                <c:pt idx="19764">
                  <c:v>10.3206731747834</c:v>
                </c:pt>
                <c:pt idx="19765">
                  <c:v>10.3205578954039</c:v>
                </c:pt>
                <c:pt idx="19766">
                  <c:v>10.3204426297686</c:v>
                </c:pt>
                <c:pt idx="19767">
                  <c:v>10.320327377882</c:v>
                </c:pt>
                <c:pt idx="19768">
                  <c:v>10.3202121397487</c:v>
                </c:pt>
                <c:pt idx="19769">
                  <c:v>10.3200969153734</c:v>
                </c:pt>
                <c:pt idx="19770">
                  <c:v>10.3199817047607</c:v>
                </c:pt>
                <c:pt idx="19771">
                  <c:v>10.3198665079151</c:v>
                </c:pt>
                <c:pt idx="19772">
                  <c:v>10.3197513248413</c:v>
                </c:pt>
                <c:pt idx="19773">
                  <c:v>10.3196361555438</c:v>
                </c:pt>
                <c:pt idx="19774">
                  <c:v>10.3195210000274</c:v>
                </c:pt>
                <c:pt idx="19775">
                  <c:v>10.3194058582964</c:v>
                </c:pt>
                <c:pt idx="19776">
                  <c:v>10.3192907303556</c:v>
                </c:pt>
                <c:pt idx="19777">
                  <c:v>10.3191756162096</c:v>
                </c:pt>
                <c:pt idx="19778">
                  <c:v>10.3190605158628</c:v>
                </c:pt>
                <c:pt idx="19779">
                  <c:v>10.3189454293199</c:v>
                </c:pt>
                <c:pt idx="19780">
                  <c:v>10.3188303565855</c:v>
                </c:pt>
                <c:pt idx="19781">
                  <c:v>10.3187152976642</c:v>
                </c:pt>
                <c:pt idx="19782">
                  <c:v>10.3186002525604</c:v>
                </c:pt>
                <c:pt idx="19783">
                  <c:v>10.3184852212789</c:v>
                </c:pt>
                <c:pt idx="19784">
                  <c:v>10.318370203824</c:v>
                </c:pt>
                <c:pt idx="19785">
                  <c:v>10.3182552002006</c:v>
                </c:pt>
                <c:pt idx="19786">
                  <c:v>10.3181402104129</c:v>
                </c:pt>
                <c:pt idx="19787">
                  <c:v>10.3180252344658</c:v>
                </c:pt>
                <c:pt idx="19788">
                  <c:v>10.3179102723636</c:v>
                </c:pt>
                <c:pt idx="19789">
                  <c:v>10.317795324111</c:v>
                </c:pt>
                <c:pt idx="19790">
                  <c:v>10.3176803897124</c:v>
                </c:pt>
                <c:pt idx="19791">
                  <c:v>10.3175654691726</c:v>
                </c:pt>
                <c:pt idx="19792">
                  <c:v>10.3174505624959</c:v>
                </c:pt>
                <c:pt idx="19793">
                  <c:v>10.3173356696869</c:v>
                </c:pt>
                <c:pt idx="19794">
                  <c:v>10.3172207907503</c:v>
                </c:pt>
                <c:pt idx="19795">
                  <c:v>10.3171059256904</c:v>
                </c:pt>
                <c:pt idx="19796">
                  <c:v>10.3169910745119</c:v>
                </c:pt>
                <c:pt idx="19797">
                  <c:v>10.3168762372193</c:v>
                </c:pt>
                <c:pt idx="19798">
                  <c:v>10.3167614138171</c:v>
                </c:pt>
                <c:pt idx="19799">
                  <c:v>10.3166466043098</c:v>
                </c:pt>
                <c:pt idx="19800">
                  <c:v>10.316531808702</c:v>
                </c:pt>
                <c:pt idx="19801">
                  <c:v>10.3164170269982</c:v>
                </c:pt>
                <c:pt idx="19802">
                  <c:v>10.3163022592029</c:v>
                </c:pt>
                <c:pt idx="19803">
                  <c:v>10.3161875053206</c:v>
                </c:pt>
                <c:pt idx="19804">
                  <c:v>10.3160727653559</c:v>
                </c:pt>
                <c:pt idx="19805">
                  <c:v>10.3159580393132</c:v>
                </c:pt>
                <c:pt idx="19806">
                  <c:v>10.315843327197</c:v>
                </c:pt>
                <c:pt idx="19807">
                  <c:v>10.3157286290119</c:v>
                </c:pt>
                <c:pt idx="19808">
                  <c:v>10.3156139447624</c:v>
                </c:pt>
                <c:pt idx="19809">
                  <c:v>10.3154992744529</c:v>
                </c:pt>
                <c:pt idx="19810">
                  <c:v>10.315384618088</c:v>
                </c:pt>
                <c:pt idx="19811">
                  <c:v>10.3152699756721</c:v>
                </c:pt>
                <c:pt idx="19812">
                  <c:v>10.3151553472098</c:v>
                </c:pt>
                <c:pt idx="19813">
                  <c:v>10.3150407327056</c:v>
                </c:pt>
                <c:pt idx="19814">
                  <c:v>10.3149261321638</c:v>
                </c:pt>
                <c:pt idx="19815">
                  <c:v>10.314811545589</c:v>
                </c:pt>
                <c:pt idx="19816">
                  <c:v>10.3146969729858</c:v>
                </c:pt>
                <c:pt idx="19817">
                  <c:v>10.3145824143585</c:v>
                </c:pt>
                <c:pt idx="19818">
                  <c:v>10.3144678697116</c:v>
                </c:pt>
                <c:pt idx="19819">
                  <c:v>10.3143533390497</c:v>
                </c:pt>
                <c:pt idx="19820">
                  <c:v>10.3142388223771</c:v>
                </c:pt>
                <c:pt idx="19821">
                  <c:v>10.3141243196984</c:v>
                </c:pt>
                <c:pt idx="19822">
                  <c:v>10.3140098310181</c:v>
                </c:pt>
                <c:pt idx="19823">
                  <c:v>10.3138953563405</c:v>
                </c:pt>
                <c:pt idx="19824">
                  <c:v>10.3137808956701</c:v>
                </c:pt>
                <c:pt idx="19825">
                  <c:v>10.3136664490114</c:v>
                </c:pt>
                <c:pt idx="19826">
                  <c:v>10.31355201636891</c:v>
                </c:pt>
                <c:pt idx="19827">
                  <c:v>10.31343759774701</c:v>
                </c:pt>
                <c:pt idx="19828">
                  <c:v>10.3133231931502</c:v>
                </c:pt>
                <c:pt idx="19829">
                  <c:v>10.3132088025828</c:v>
                </c:pt>
                <c:pt idx="19830">
                  <c:v>10.3130944260494</c:v>
                </c:pt>
                <c:pt idx="19831">
                  <c:v>10.3129800635544</c:v>
                </c:pt>
                <c:pt idx="19832">
                  <c:v>10.3128657151022</c:v>
                </c:pt>
                <c:pt idx="19833">
                  <c:v>10.3127513806973</c:v>
                </c:pt>
                <c:pt idx="19834">
                  <c:v>10.3126370603441</c:v>
                </c:pt>
                <c:pt idx="19835">
                  <c:v>10.3125227540469</c:v>
                </c:pt>
                <c:pt idx="19836">
                  <c:v>10.3124084618104</c:v>
                </c:pt>
                <c:pt idx="19837">
                  <c:v>10.3122941836388</c:v>
                </c:pt>
                <c:pt idx="19838">
                  <c:v>10.3121799195366</c:v>
                </c:pt>
                <c:pt idx="19839">
                  <c:v>10.3120656695083</c:v>
                </c:pt>
                <c:pt idx="19840">
                  <c:v>10.3119514335581</c:v>
                </c:pt>
                <c:pt idx="19841">
                  <c:v>10.3118372116907</c:v>
                </c:pt>
                <c:pt idx="19842">
                  <c:v>10.3117230039102</c:v>
                </c:pt>
                <c:pt idx="19843">
                  <c:v>10.3116088102213</c:v>
                </c:pt>
                <c:pt idx="19844">
                  <c:v>10.3114946306282</c:v>
                </c:pt>
                <c:pt idx="19845">
                  <c:v>10.3113804651355</c:v>
                </c:pt>
                <c:pt idx="19846">
                  <c:v>10.3112663137474</c:v>
                </c:pt>
                <c:pt idx="19847">
                  <c:v>10.3111521764683</c:v>
                </c:pt>
                <c:pt idx="19848">
                  <c:v>10.3110380533028</c:v>
                </c:pt>
                <c:pt idx="19849">
                  <c:v>10.3109239442551</c:v>
                </c:pt>
                <c:pt idx="19850">
                  <c:v>10.3108098493297</c:v>
                </c:pt>
                <c:pt idx="19851">
                  <c:v>10.310695768531</c:v>
                </c:pt>
                <c:pt idx="19852">
                  <c:v>10.3105817018633</c:v>
                </c:pt>
                <c:pt idx="19853">
                  <c:v>10.310467649331</c:v>
                </c:pt>
                <c:pt idx="19854">
                  <c:v>10.3103536109385</c:v>
                </c:pt>
                <c:pt idx="19855">
                  <c:v>10.3102395866901</c:v>
                </c:pt>
                <c:pt idx="19856">
                  <c:v>10.3101255765903</c:v>
                </c:pt>
                <c:pt idx="19857">
                  <c:v>10.3100115806435</c:v>
                </c:pt>
                <c:pt idx="19858">
                  <c:v>10.3098975988539</c:v>
                </c:pt>
                <c:pt idx="19859">
                  <c:v>10.309783631226</c:v>
                </c:pt>
                <c:pt idx="19860">
                  <c:v>10.3096696777641</c:v>
                </c:pt>
                <c:pt idx="19861">
                  <c:v>10.3095557384726</c:v>
                </c:pt>
                <c:pt idx="19862">
                  <c:v>10.3094418133558</c:v>
                </c:pt>
                <c:pt idx="19863">
                  <c:v>10.3093279024182</c:v>
                </c:pt>
                <c:pt idx="19864">
                  <c:v>10.309214005664</c:v>
                </c:pt>
                <c:pt idx="19865">
                  <c:v>10.3091001230975</c:v>
                </c:pt>
                <c:pt idx="19866">
                  <c:v>10.3089862547233</c:v>
                </c:pt>
                <c:pt idx="19867">
                  <c:v>10.3088724005455</c:v>
                </c:pt>
                <c:pt idx="19868">
                  <c:v>10.3087585605686</c:v>
                </c:pt>
                <c:pt idx="19869">
                  <c:v>10.3086447347968</c:v>
                </c:pt>
                <c:pt idx="19870">
                  <c:v>10.3085309232346</c:v>
                </c:pt>
                <c:pt idx="19871">
                  <c:v>10.3084171258862</c:v>
                </c:pt>
                <c:pt idx="19872">
                  <c:v>10.308303342756</c:v>
                </c:pt>
                <c:pt idx="19873">
                  <c:v>10.3081895738483</c:v>
                </c:pt>
                <c:pt idx="19874">
                  <c:v>10.3080758191674</c:v>
                </c:pt>
                <c:pt idx="19875">
                  <c:v>10.3079620787177</c:v>
                </c:pt>
                <c:pt idx="19876">
                  <c:v>10.3078483525035</c:v>
                </c:pt>
                <c:pt idx="19877">
                  <c:v>10.3077346405291</c:v>
                </c:pt>
                <c:pt idx="19878">
                  <c:v>10.3076209427988</c:v>
                </c:pt>
                <c:pt idx="19879">
                  <c:v>10.3075072593169</c:v>
                </c:pt>
                <c:pt idx="19880">
                  <c:v>10.3073935900878</c:v>
                </c:pt>
                <c:pt idx="19881">
                  <c:v>10.3072799351157</c:v>
                </c:pt>
                <c:pt idx="19882">
                  <c:v>10.307166294405</c:v>
                </c:pt>
                <c:pt idx="19883">
                  <c:v>10.30705266796</c:v>
                </c:pt>
                <c:pt idx="19884">
                  <c:v>10.3069390557849</c:v>
                </c:pt>
                <c:pt idx="19885">
                  <c:v>10.3068254578841</c:v>
                </c:pt>
                <c:pt idx="19886">
                  <c:v>10.3067118742618</c:v>
                </c:pt>
                <c:pt idx="19887">
                  <c:v>10.3065983049224</c:v>
                </c:pt>
                <c:pt idx="19888">
                  <c:v>10.3064847498701</c:v>
                </c:pt>
                <c:pt idx="19889">
                  <c:v>10.3063712091092</c:v>
                </c:pt>
                <c:pt idx="19890">
                  <c:v>10.3062576826441</c:v>
                </c:pt>
                <c:pt idx="19891">
                  <c:v>10.3061441704789</c:v>
                </c:pt>
                <c:pt idx="19892">
                  <c:v>10.306030672618</c:v>
                </c:pt>
                <c:pt idx="19893">
                  <c:v>10.3059171890657</c:v>
                </c:pt>
                <c:pt idx="19894">
                  <c:v>10.3058037198261</c:v>
                </c:pt>
                <c:pt idx="19895">
                  <c:v>10.3056902649037</c:v>
                </c:pt>
                <c:pt idx="19896">
                  <c:v>10.3055768243026</c:v>
                </c:pt>
                <c:pt idx="19897">
                  <c:v>10.3054633980272</c:v>
                </c:pt>
                <c:pt idx="19898">
                  <c:v>10.3053499860816</c:v>
                </c:pt>
                <c:pt idx="19899">
                  <c:v>10.3052365884702</c:v>
                </c:pt>
                <c:pt idx="19900">
                  <c:v>10.3051232051972</c:v>
                </c:pt>
                <c:pt idx="19901">
                  <c:v>10.3050098362669</c:v>
                </c:pt>
                <c:pt idx="19902">
                  <c:v>10.3048964816835</c:v>
                </c:pt>
                <c:pt idx="19903">
                  <c:v>10.3047831414512</c:v>
                </c:pt>
                <c:pt idx="19904">
                  <c:v>10.3046698155744</c:v>
                </c:pt>
                <c:pt idx="19905">
                  <c:v>10.3045565040572</c:v>
                </c:pt>
                <c:pt idx="19906">
                  <c:v>10.3044432069039</c:v>
                </c:pt>
                <c:pt idx="19907">
                  <c:v>10.3043299241188</c:v>
                </c:pt>
                <c:pt idx="19908">
                  <c:v>10.3042166557061</c:v>
                </c:pt>
                <c:pt idx="19909">
                  <c:v>10.3041034016699</c:v>
                </c:pt>
                <c:pt idx="19910">
                  <c:v>10.3039901620147</c:v>
                </c:pt>
                <c:pt idx="19911">
                  <c:v>10.3038769367445</c:v>
                </c:pt>
                <c:pt idx="19912">
                  <c:v>10.3037637258636</c:v>
                </c:pt>
                <c:pt idx="19913">
                  <c:v>10.3036505293762</c:v>
                </c:pt>
                <c:pt idx="19914">
                  <c:v>10.3035373472866</c:v>
                </c:pt>
                <c:pt idx="19915">
                  <c:v>10.3034241795989</c:v>
                </c:pt>
                <c:pt idx="19916">
                  <c:v>10.3033110263174</c:v>
                </c:pt>
                <c:pt idx="19917">
                  <c:v>10.3031978874463</c:v>
                </c:pt>
                <c:pt idx="19918">
                  <c:v>10.3030847629899</c:v>
                </c:pt>
                <c:pt idx="19919">
                  <c:v>10.3029716529522</c:v>
                </c:pt>
                <c:pt idx="19920">
                  <c:v>10.3028585573376</c:v>
                </c:pt>
                <c:pt idx="19921">
                  <c:v>10.3027454761502</c:v>
                </c:pt>
                <c:pt idx="19922">
                  <c:v>10.3026324093942</c:v>
                </c:pt>
                <c:pt idx="19923">
                  <c:v>10.3025193570738</c:v>
                </c:pt>
                <c:pt idx="19924">
                  <c:v>10.30240631919331</c:v>
                </c:pt>
                <c:pt idx="19925">
                  <c:v>10.3022932957568</c:v>
                </c:pt>
                <c:pt idx="19926">
                  <c:v>10.3021802867684</c:v>
                </c:pt>
                <c:pt idx="19927">
                  <c:v>10.3020672922325</c:v>
                </c:pt>
                <c:pt idx="19928">
                  <c:v>10.3019543121531</c:v>
                </c:pt>
                <c:pt idx="19929">
                  <c:v>10.3018413465345</c:v>
                </c:pt>
                <c:pt idx="19930">
                  <c:v>10.3017283953809</c:v>
                </c:pt>
                <c:pt idx="19931">
                  <c:v>10.3016154586963</c:v>
                </c:pt>
                <c:pt idx="19932">
                  <c:v>10.301502536485</c:v>
                </c:pt>
                <c:pt idx="19933">
                  <c:v>10.3013896287512</c:v>
                </c:pt>
                <c:pt idx="19934">
                  <c:v>10.301276735499</c:v>
                </c:pt>
                <c:pt idx="19935">
                  <c:v>10.3011638567326</c:v>
                </c:pt>
                <c:pt idx="19936">
                  <c:v>10.3010509924562</c:v>
                </c:pt>
                <c:pt idx="19937">
                  <c:v>10.3009381426738</c:v>
                </c:pt>
                <c:pt idx="19938">
                  <c:v>10.3008253073898</c:v>
                </c:pt>
                <c:pt idx="19939">
                  <c:v>10.3007124866082</c:v>
                </c:pt>
                <c:pt idx="19940">
                  <c:v>10.3005996803332</c:v>
                </c:pt>
                <c:pt idx="19941">
                  <c:v>10.3004868885689</c:v>
                </c:pt>
                <c:pt idx="19942">
                  <c:v>10.3003741113195</c:v>
                </c:pt>
                <c:pt idx="19943">
                  <c:v>10.3002613485891</c:v>
                </c:pt>
                <c:pt idx="19944">
                  <c:v>10.3001486003819</c:v>
                </c:pt>
                <c:pt idx="19945">
                  <c:v>10.300035866702</c:v>
                </c:pt>
                <c:pt idx="19946">
                  <c:v>10.2999231475536</c:v>
                </c:pt>
                <c:pt idx="19947">
                  <c:v>10.2998104429407</c:v>
                </c:pt>
                <c:pt idx="19948">
                  <c:v>10.2996977528676</c:v>
                </c:pt>
                <c:pt idx="19949">
                  <c:v>10.2995850773383</c:v>
                </c:pt>
                <c:pt idx="19950">
                  <c:v>10.299472416357</c:v>
                </c:pt>
                <c:pt idx="19951">
                  <c:v>10.2993597699278</c:v>
                </c:pt>
                <c:pt idx="19952">
                  <c:v>10.2992471380548</c:v>
                </c:pt>
                <c:pt idx="19953">
                  <c:v>10.2991345207422</c:v>
                </c:pt>
                <c:pt idx="19954">
                  <c:v>10.299021917994</c:v>
                </c:pt>
                <c:pt idx="19955">
                  <c:v>10.2989093298144</c:v>
                </c:pt>
                <c:pt idx="19956">
                  <c:v>10.2987967562075</c:v>
                </c:pt>
                <c:pt idx="19957">
                  <c:v>10.2986841971774</c:v>
                </c:pt>
                <c:pt idx="19958">
                  <c:v>10.2985716527282</c:v>
                </c:pt>
                <c:pt idx="19959">
                  <c:v>10.298459122864</c:v>
                </c:pt>
                <c:pt idx="19960">
                  <c:v>10.2983466075889</c:v>
                </c:pt>
                <c:pt idx="19961">
                  <c:v>10.298234106907</c:v>
                </c:pt>
                <c:pt idx="19962">
                  <c:v>10.2981216208224</c:v>
                </c:pt>
                <c:pt idx="19963">
                  <c:v>10.2980091493392</c:v>
                </c:pt>
                <c:pt idx="19964">
                  <c:v>10.2978966924615</c:v>
                </c:pt>
                <c:pt idx="19965">
                  <c:v>10.2977842501933</c:v>
                </c:pt>
                <c:pt idx="19966">
                  <c:v>10.2976718225389</c:v>
                </c:pt>
                <c:pt idx="19967">
                  <c:v>10.2975594095021</c:v>
                </c:pt>
                <c:pt idx="19968">
                  <c:v>10.2974470110872</c:v>
                </c:pt>
                <c:pt idx="19969">
                  <c:v>10.2973346272982</c:v>
                </c:pt>
                <c:pt idx="19970">
                  <c:v>10.2972222581392</c:v>
                </c:pt>
                <c:pt idx="19971">
                  <c:v>10.2971099036142</c:v>
                </c:pt>
                <c:pt idx="19972">
                  <c:v>10.2969975637273</c:v>
                </c:pt>
                <c:pt idx="19973">
                  <c:v>10.2968852384827</c:v>
                </c:pt>
                <c:pt idx="19974">
                  <c:v>10.2967729278842</c:v>
                </c:pt>
                <c:pt idx="19975">
                  <c:v>10.2966606319361</c:v>
                </c:pt>
                <c:pt idx="19976">
                  <c:v>10.2965483506424</c:v>
                </c:pt>
                <c:pt idx="19977">
                  <c:v>10.2964360840071</c:v>
                </c:pt>
                <c:pt idx="19978">
                  <c:v>10.2963238320343</c:v>
                </c:pt>
                <c:pt idx="19979">
                  <c:v>10.296211594728</c:v>
                </c:pt>
                <c:pt idx="19980">
                  <c:v>10.2960993720923</c:v>
                </c:pt>
                <c:pt idx="19981">
                  <c:v>10.2959871641313</c:v>
                </c:pt>
                <c:pt idx="19982">
                  <c:v>10.2958749708489</c:v>
                </c:pt>
                <c:pt idx="19983">
                  <c:v>10.2957627922493</c:v>
                </c:pt>
                <c:pt idx="19984">
                  <c:v>10.2956506283364</c:v>
                </c:pt>
                <c:pt idx="19985">
                  <c:v>10.2955384791143</c:v>
                </c:pt>
                <c:pt idx="19986">
                  <c:v>10.295426344587</c:v>
                </c:pt>
                <c:pt idx="19987">
                  <c:v>10.2953142247586</c:v>
                </c:pt>
                <c:pt idx="19988">
                  <c:v>10.2952021196331</c:v>
                </c:pt>
                <c:pt idx="19989">
                  <c:v>10.2950900292145</c:v>
                </c:pt>
                <c:pt idx="19990">
                  <c:v>10.2949779535069</c:v>
                </c:pt>
                <c:pt idx="19991">
                  <c:v>10.2948658925142</c:v>
                </c:pt>
                <c:pt idx="19992">
                  <c:v>10.2947538462405</c:v>
                </c:pt>
                <c:pt idx="19993">
                  <c:v>10.2946418146898</c:v>
                </c:pt>
                <c:pt idx="19994">
                  <c:v>10.2945297978661</c:v>
                </c:pt>
                <c:pt idx="19995">
                  <c:v>10.2944177957734</c:v>
                </c:pt>
                <c:pt idx="19996">
                  <c:v>10.2943058084157</c:v>
                </c:pt>
                <c:pt idx="19997">
                  <c:v>10.2941938357971</c:v>
                </c:pt>
                <c:pt idx="19998">
                  <c:v>10.2940818779215</c:v>
                </c:pt>
                <c:pt idx="19999">
                  <c:v>10.293969934793</c:v>
                </c:pt>
                <c:pt idx="20000">
                  <c:v>10.2938580064154</c:v>
                </c:pt>
                <c:pt idx="20001">
                  <c:v>10.293746092793</c:v>
                </c:pt>
                <c:pt idx="20002">
                  <c:v>10.2936341939295</c:v>
                </c:pt>
                <c:pt idx="20003">
                  <c:v>10.293522309829</c:v>
                </c:pt>
                <c:pt idx="20004">
                  <c:v>10.2934104404956</c:v>
                </c:pt>
                <c:pt idx="20005">
                  <c:v>10.2932985859331</c:v>
                </c:pt>
                <c:pt idx="20006">
                  <c:v>10.2931867461456</c:v>
                </c:pt>
                <c:pt idx="20007">
                  <c:v>10.2930749211371</c:v>
                </c:pt>
                <c:pt idx="20008">
                  <c:v>10.2929631109115</c:v>
                </c:pt>
                <c:pt idx="20009">
                  <c:v>10.2928513154727</c:v>
                </c:pt>
                <c:pt idx="20010">
                  <c:v>10.2927395348249</c:v>
                </c:pt>
                <c:pt idx="20011">
                  <c:v>10.2926277689719</c:v>
                </c:pt>
                <c:pt idx="20012">
                  <c:v>10.2925160179177</c:v>
                </c:pt>
                <c:pt idx="20013">
                  <c:v>10.2924042816662</c:v>
                </c:pt>
                <c:pt idx="20014">
                  <c:v>10.2922925602216</c:v>
                </c:pt>
                <c:pt idx="20015">
                  <c:v>10.2921808535875</c:v>
                </c:pt>
                <c:pt idx="20016">
                  <c:v>10.2920691617682</c:v>
                </c:pt>
                <c:pt idx="20017">
                  <c:v>10.2919574847674</c:v>
                </c:pt>
                <c:pt idx="20018">
                  <c:v>10.2918458225893</c:v>
                </c:pt>
                <c:pt idx="20019">
                  <c:v>10.2917341752376</c:v>
                </c:pt>
                <c:pt idx="20020">
                  <c:v>10.2916225427163</c:v>
                </c:pt>
                <c:pt idx="20021">
                  <c:v>10.2915109250295</c:v>
                </c:pt>
                <c:pt idx="20022">
                  <c:v>10.291399322181</c:v>
                </c:pt>
                <c:pt idx="20023">
                  <c:v>10.2912877341747</c:v>
                </c:pt>
                <c:pt idx="20024">
                  <c:v>10.2911761610147</c:v>
                </c:pt>
                <c:pt idx="20025">
                  <c:v>10.2910646027048</c:v>
                </c:pt>
                <c:pt idx="20026">
                  <c:v>10.290953059249</c:v>
                </c:pt>
                <c:pt idx="20027">
                  <c:v>10.2908415306513</c:v>
                </c:pt>
                <c:pt idx="20028">
                  <c:v>10.2907300169154</c:v>
                </c:pt>
                <c:pt idx="20029">
                  <c:v>10.2906185180454</c:v>
                </c:pt>
                <c:pt idx="20030">
                  <c:v>10.2905070340451</c:v>
                </c:pt>
                <c:pt idx="20031">
                  <c:v>10.2903955649186</c:v>
                </c:pt>
                <c:pt idx="20032">
                  <c:v>10.2902841106696</c:v>
                </c:pt>
                <c:pt idx="20033">
                  <c:v>10.2901726713022</c:v>
                </c:pt>
                <c:pt idx="20034">
                  <c:v>10.2900612468202</c:v>
                </c:pt>
                <c:pt idx="20035">
                  <c:v>10.2899498372276</c:v>
                </c:pt>
                <c:pt idx="20036">
                  <c:v>10.2898384425282</c:v>
                </c:pt>
                <c:pt idx="20037">
                  <c:v>10.289727062726</c:v>
                </c:pt>
                <c:pt idx="20038">
                  <c:v>10.2896156978248</c:v>
                </c:pt>
                <c:pt idx="20039">
                  <c:v>10.2895043478285</c:v>
                </c:pt>
                <c:pt idx="20040">
                  <c:v>10.2893930127411</c:v>
                </c:pt>
                <c:pt idx="20041">
                  <c:v>10.2892816925664</c:v>
                </c:pt>
                <c:pt idx="20042">
                  <c:v>10.2891703873083</c:v>
                </c:pt>
                <c:pt idx="20043">
                  <c:v>10.2890590969708</c:v>
                </c:pt>
                <c:pt idx="20044">
                  <c:v>10.2889478215577</c:v>
                </c:pt>
                <c:pt idx="20045">
                  <c:v>10.2888365610728</c:v>
                </c:pt>
                <c:pt idx="20046">
                  <c:v>10.2887253155201</c:v>
                </c:pt>
                <c:pt idx="20047">
                  <c:v>10.2886140849034</c:v>
                </c:pt>
                <c:pt idx="20048">
                  <c:v>10.2885028692267</c:v>
                </c:pt>
                <c:pt idx="20049">
                  <c:v>10.2883916684937</c:v>
                </c:pt>
                <c:pt idx="20050">
                  <c:v>10.2882804827084</c:v>
                </c:pt>
                <c:pt idx="20051">
                  <c:v>10.2881693118746</c:v>
                </c:pt>
                <c:pt idx="20052">
                  <c:v>10.2880581559961</c:v>
                </c:pt>
                <c:pt idx="20053">
                  <c:v>10.287947015077</c:v>
                </c:pt>
                <c:pt idx="20054">
                  <c:v>10.2878358891209</c:v>
                </c:pt>
                <c:pt idx="20055">
                  <c:v>10.2877247781318</c:v>
                </c:pt>
                <c:pt idx="20056">
                  <c:v>10.2876136821135</c:v>
                </c:pt>
                <c:pt idx="20057">
                  <c:v>10.2875026010699</c:v>
                </c:pt>
                <c:pt idx="20058">
                  <c:v>10.2873915350048</c:v>
                </c:pt>
                <c:pt idx="20059">
                  <c:v>10.2872804839221</c:v>
                </c:pt>
                <c:pt idx="20060">
                  <c:v>10.2871694478256</c:v>
                </c:pt>
                <c:pt idx="20061">
                  <c:v>10.2870584267191</c:v>
                </c:pt>
                <c:pt idx="20062">
                  <c:v>10.2869474206066</c:v>
                </c:pt>
                <c:pt idx="20063">
                  <c:v>10.2868364294917</c:v>
                </c:pt>
                <c:pt idx="20064">
                  <c:v>10.2867254533785</c:v>
                </c:pt>
                <c:pt idx="20065">
                  <c:v>10.2866144922706</c:v>
                </c:pt>
                <c:pt idx="20066">
                  <c:v>10.2865035461719</c:v>
                </c:pt>
                <c:pt idx="20067">
                  <c:v>10.2863926150863</c:v>
                </c:pt>
                <c:pt idx="20068">
                  <c:v>10.2862816990176</c:v>
                </c:pt>
                <c:pt idx="20069">
                  <c:v>10.2861707979695</c:v>
                </c:pt>
                <c:pt idx="20070">
                  <c:v>10.286059911946</c:v>
                </c:pt>
                <c:pt idx="20071">
                  <c:v>10.2859490409508</c:v>
                </c:pt>
                <c:pt idx="20072">
                  <c:v>10.2858381849878</c:v>
                </c:pt>
                <c:pt idx="20073">
                  <c:v>10.2857273440607</c:v>
                </c:pt>
                <c:pt idx="20074">
                  <c:v>10.2856165181734</c:v>
                </c:pt>
                <c:pt idx="20075">
                  <c:v>10.2855057073296</c:v>
                </c:pt>
                <c:pt idx="20076">
                  <c:v>10.2853949115332</c:v>
                </c:pt>
                <c:pt idx="20077">
                  <c:v>10.285284130788</c:v>
                </c:pt>
                <c:pt idx="20078">
                  <c:v>10.2851733650978</c:v>
                </c:pt>
                <c:pt idx="20079">
                  <c:v>10.2850626144663</c:v>
                </c:pt>
                <c:pt idx="20080">
                  <c:v>10.2849518788974</c:v>
                </c:pt>
                <c:pt idx="20081">
                  <c:v>10.2848411583948</c:v>
                </c:pt>
                <c:pt idx="20082">
                  <c:v>10.2847304529624</c:v>
                </c:pt>
                <c:pt idx="20083">
                  <c:v>10.284619762604</c:v>
                </c:pt>
                <c:pt idx="20084">
                  <c:v>10.2845090873232</c:v>
                </c:pt>
                <c:pt idx="20085">
                  <c:v>10.2843984271239</c:v>
                </c:pt>
                <c:pt idx="20086">
                  <c:v>10.2842877820099</c:v>
                </c:pt>
                <c:pt idx="20087">
                  <c:v>10.284177151985</c:v>
                </c:pt>
                <c:pt idx="20088">
                  <c:v>10.2840665370528</c:v>
                </c:pt>
                <c:pt idx="20089">
                  <c:v>10.2839559372173</c:v>
                </c:pt>
                <c:pt idx="20090">
                  <c:v>10.2838453524821</c:v>
                </c:pt>
                <c:pt idx="20091">
                  <c:v>10.2837347828511</c:v>
                </c:pt>
                <c:pt idx="20092">
                  <c:v>10.2836242283279</c:v>
                </c:pt>
                <c:pt idx="20093">
                  <c:v>10.2835136889164</c:v>
                </c:pt>
                <c:pt idx="20094">
                  <c:v>10.2834031646203</c:v>
                </c:pt>
                <c:pt idx="20095">
                  <c:v>10.2832926554433</c:v>
                </c:pt>
                <c:pt idx="20096">
                  <c:v>10.2831821613893</c:v>
                </c:pt>
                <c:pt idx="20097">
                  <c:v>10.2830716824619</c:v>
                </c:pt>
                <c:pt idx="20098">
                  <c:v>10.282961218665</c:v>
                </c:pt>
                <c:pt idx="20099">
                  <c:v>10.2828507700022</c:v>
                </c:pt>
                <c:pt idx="20100">
                  <c:v>10.2827403364773</c:v>
                </c:pt>
                <c:pt idx="20101">
                  <c:v>10.2826299180941</c:v>
                </c:pt>
                <c:pt idx="20102">
                  <c:v>10.2825195148562</c:v>
                </c:pt>
                <c:pt idx="20103">
                  <c:v>10.2824091267675</c:v>
                </c:pt>
                <c:pt idx="20104">
                  <c:v>10.2822987538316</c:v>
                </c:pt>
                <c:pt idx="20105">
                  <c:v>10.2821883960523</c:v>
                </c:pt>
                <c:pt idx="20106">
                  <c:v>10.2820780534333</c:v>
                </c:pt>
                <c:pt idx="20107">
                  <c:v>10.2819677259783</c:v>
                </c:pt>
                <c:pt idx="20108">
                  <c:v>10.2818574136911</c:v>
                </c:pt>
                <c:pt idx="20109">
                  <c:v>10.2817471165754</c:v>
                </c:pt>
                <c:pt idx="20110">
                  <c:v>10.2816368346349</c:v>
                </c:pt>
                <c:pt idx="20111">
                  <c:v>10.2815265678733</c:v>
                </c:pt>
                <c:pt idx="20112">
                  <c:v>10.2814163162943</c:v>
                </c:pt>
                <c:pt idx="20113">
                  <c:v>10.2813060799016</c:v>
                </c:pt>
                <c:pt idx="20114">
                  <c:v>10.281195858699</c:v>
                </c:pt>
                <c:pt idx="20115">
                  <c:v>10.2810856526901</c:v>
                </c:pt>
                <c:pt idx="20116">
                  <c:v>10.2809754618787</c:v>
                </c:pt>
                <c:pt idx="20117">
                  <c:v>10.2808652862684</c:v>
                </c:pt>
                <c:pt idx="20118">
                  <c:v>10.280755125863</c:v>
                </c:pt>
                <c:pt idx="20119">
                  <c:v>10.2806449806661</c:v>
                </c:pt>
                <c:pt idx="20120">
                  <c:v>10.2805348506815</c:v>
                </c:pt>
                <c:pt idx="20121">
                  <c:v>10.2804247359128</c:v>
                </c:pt>
                <c:pt idx="20122">
                  <c:v>10.2803146363637</c:v>
                </c:pt>
                <c:pt idx="20123">
                  <c:v>10.2802045520379</c:v>
                </c:pt>
                <c:pt idx="20124">
                  <c:v>10.2800944829391</c:v>
                </c:pt>
                <c:pt idx="20125">
                  <c:v>10.2799844290709</c:v>
                </c:pt>
                <c:pt idx="20126">
                  <c:v>10.2798743904371</c:v>
                </c:pt>
                <c:pt idx="20127">
                  <c:v>10.2797643670413</c:v>
                </c:pt>
                <c:pt idx="20128">
                  <c:v>10.2796543588872</c:v>
                </c:pt>
                <c:pt idx="20129">
                  <c:v>10.2795443659785</c:v>
                </c:pt>
                <c:pt idx="20130">
                  <c:v>10.2794343883187</c:v>
                </c:pt>
                <c:pt idx="20131">
                  <c:v>10.2793244259117</c:v>
                </c:pt>
                <c:pt idx="20132">
                  <c:v>10.279214478761</c:v>
                </c:pt>
                <c:pt idx="20133">
                  <c:v>10.2791045468704</c:v>
                </c:pt>
                <c:pt idx="20134">
                  <c:v>10.2789946302434</c:v>
                </c:pt>
                <c:pt idx="20135">
                  <c:v>10.2788847288837</c:v>
                </c:pt>
                <c:pt idx="20136">
                  <c:v>10.278774842795</c:v>
                </c:pt>
                <c:pt idx="20137">
                  <c:v>10.278664971981</c:v>
                </c:pt>
                <c:pt idx="20138">
                  <c:v>10.2785551164452</c:v>
                </c:pt>
                <c:pt idx="20139">
                  <c:v>10.2784452761914</c:v>
                </c:pt>
                <c:pt idx="20140">
                  <c:v>10.2783354512231</c:v>
                </c:pt>
                <c:pt idx="20141">
                  <c:v>10.278225641544</c:v>
                </c:pt>
                <c:pt idx="20142">
                  <c:v>10.2781158471578</c:v>
                </c:pt>
                <c:pt idx="20143">
                  <c:v>10.278006068068</c:v>
                </c:pt>
                <c:pt idx="20144">
                  <c:v>10.2778963042784</c:v>
                </c:pt>
                <c:pt idx="20145">
                  <c:v>10.2777865557925</c:v>
                </c:pt>
                <c:pt idx="20146">
                  <c:v>10.277676822614</c:v>
                </c:pt>
                <c:pt idx="20147">
                  <c:v>10.2775671047464</c:v>
                </c:pt>
                <c:pt idx="20148">
                  <c:v>10.2774574021935</c:v>
                </c:pt>
                <c:pt idx="20149">
                  <c:v>10.2773477149588</c:v>
                </c:pt>
                <c:pt idx="20150">
                  <c:v>10.277238043046</c:v>
                </c:pt>
                <c:pt idx="20151">
                  <c:v>10.2771283864587</c:v>
                </c:pt>
                <c:pt idx="20152">
                  <c:v>10.2770187452004</c:v>
                </c:pt>
                <c:pt idx="20153">
                  <c:v>10.2769091192748</c:v>
                </c:pt>
                <c:pt idx="20154">
                  <c:v>10.2767995086856</c:v>
                </c:pt>
                <c:pt idx="20155">
                  <c:v>10.2766899134362</c:v>
                </c:pt>
                <c:pt idx="20156">
                  <c:v>10.2765803335303</c:v>
                </c:pt>
                <c:pt idx="20157">
                  <c:v>10.2764707689716</c:v>
                </c:pt>
                <c:pt idx="20158">
                  <c:v>10.2763612197636</c:v>
                </c:pt>
                <c:pt idx="20159">
                  <c:v>10.2762516859099</c:v>
                </c:pt>
                <c:pt idx="20160">
                  <c:v>10.276142167414</c:v>
                </c:pt>
                <c:pt idx="20161">
                  <c:v>10.2760326642797</c:v>
                </c:pt>
                <c:pt idx="20162">
                  <c:v>10.2759231765104</c:v>
                </c:pt>
                <c:pt idx="20163">
                  <c:v>10.2758137041098</c:v>
                </c:pt>
                <c:pt idx="20164">
                  <c:v>10.2757042470814</c:v>
                </c:pt>
                <c:pt idx="20165">
                  <c:v>10.2755948054289</c:v>
                </c:pt>
                <c:pt idx="20166">
                  <c:v>10.2754853791558</c:v>
                </c:pt>
                <c:pt idx="20167">
                  <c:v>10.2753759682656</c:v>
                </c:pt>
                <c:pt idx="20168">
                  <c:v>10.275266572762</c:v>
                </c:pt>
                <c:pt idx="20169">
                  <c:v>10.2751571926485</c:v>
                </c:pt>
                <c:pt idx="20170">
                  <c:v>10.2750478279287</c:v>
                </c:pt>
                <c:pt idx="20171">
                  <c:v>10.2749384786062</c:v>
                </c:pt>
                <c:pt idx="20172">
                  <c:v>10.2748291446845</c:v>
                </c:pt>
                <c:pt idx="20173">
                  <c:v>10.2747198261671</c:v>
                </c:pt>
                <c:pt idx="20174">
                  <c:v>10.2746105230577</c:v>
                </c:pt>
                <c:pt idx="20175">
                  <c:v>10.2745012353598</c:v>
                </c:pt>
                <c:pt idx="20176">
                  <c:v>10.2743919630769</c:v>
                </c:pt>
                <c:pt idx="20177">
                  <c:v>10.2742827062127</c:v>
                </c:pt>
                <c:pt idx="20178">
                  <c:v>10.2741734647705</c:v>
                </c:pt>
                <c:pt idx="20179">
                  <c:v>10.2740642387541</c:v>
                </c:pt>
                <c:pt idx="20180">
                  <c:v>10.2739550281669</c:v>
                </c:pt>
                <c:pt idx="20181">
                  <c:v>10.2738458330125</c:v>
                </c:pt>
                <c:pt idx="20182">
                  <c:v>10.2737366532944</c:v>
                </c:pt>
                <c:pt idx="20183">
                  <c:v>10.2736274890161</c:v>
                </c:pt>
                <c:pt idx="20184">
                  <c:v>10.2735183401812</c:v>
                </c:pt>
                <c:pt idx="20185">
                  <c:v>10.2734092067932</c:v>
                </c:pt>
                <c:pt idx="20186">
                  <c:v>10.2733000888557</c:v>
                </c:pt>
                <c:pt idx="20187">
                  <c:v>10.2731909863721</c:v>
                </c:pt>
                <c:pt idx="20188">
                  <c:v>10.2730818993461</c:v>
                </c:pt>
                <c:pt idx="20189">
                  <c:v>10.272972827781</c:v>
                </c:pt>
                <c:pt idx="20190">
                  <c:v>10.2728637716805</c:v>
                </c:pt>
                <c:pt idx="20191">
                  <c:v>10.272754731048</c:v>
                </c:pt>
                <c:pt idx="20192">
                  <c:v>10.2726457058871</c:v>
                </c:pt>
                <c:pt idx="20193">
                  <c:v>10.2725366962012</c:v>
                </c:pt>
                <c:pt idx="20194">
                  <c:v>10.272427701994</c:v>
                </c:pt>
                <c:pt idx="20195">
                  <c:v>10.2723187232688</c:v>
                </c:pt>
                <c:pt idx="20196">
                  <c:v>10.2722097600292</c:v>
                </c:pt>
                <c:pt idx="20197">
                  <c:v>10.2721008122787</c:v>
                </c:pt>
                <c:pt idx="20198">
                  <c:v>10.2719918800208</c:v>
                </c:pt>
                <c:pt idx="20199">
                  <c:v>10.271882963259</c:v>
                </c:pt>
                <c:pt idx="20200">
                  <c:v>10.2717740619968</c:v>
                </c:pt>
                <c:pt idx="20201">
                  <c:v>10.2716651762376</c:v>
                </c:pt>
                <c:pt idx="20202">
                  <c:v>10.271556305985</c:v>
                </c:pt>
                <c:pt idx="20203">
                  <c:v>10.2714474512424</c:v>
                </c:pt>
                <c:pt idx="20204">
                  <c:v>10.2713386120134</c:v>
                </c:pt>
                <c:pt idx="20205">
                  <c:v>10.2712297883014</c:v>
                </c:pt>
                <c:pt idx="20206">
                  <c:v>10.2711209801099</c:v>
                </c:pt>
                <c:pt idx="20207">
                  <c:v>10.2710121874423</c:v>
                </c:pt>
                <c:pt idx="20208">
                  <c:v>10.2709034103022</c:v>
                </c:pt>
                <c:pt idx="20209">
                  <c:v>10.2707946486931</c:v>
                </c:pt>
                <c:pt idx="20210">
                  <c:v>10.2706859026183</c:v>
                </c:pt>
                <c:pt idx="20211">
                  <c:v>10.2705771720813</c:v>
                </c:pt>
                <c:pt idx="20212">
                  <c:v>10.2704684570857</c:v>
                </c:pt>
                <c:pt idx="20213">
                  <c:v>10.2703597576348</c:v>
                </c:pt>
                <c:pt idx="20214">
                  <c:v>10.2702510737322</c:v>
                </c:pt>
                <c:pt idx="20215">
                  <c:v>10.2701424053813</c:v>
                </c:pt>
                <c:pt idx="20216">
                  <c:v>10.2700337525855</c:v>
                </c:pt>
                <c:pt idx="20217">
                  <c:v>10.2699251153483</c:v>
                </c:pt>
                <c:pt idx="20218">
                  <c:v>10.2698164936732</c:v>
                </c:pt>
                <c:pt idx="20219">
                  <c:v>10.2697078875636</c:v>
                </c:pt>
                <c:pt idx="20220">
                  <c:v>10.2695992970229</c:v>
                </c:pt>
                <c:pt idx="20221">
                  <c:v>10.2694907220546</c:v>
                </c:pt>
                <c:pt idx="20222">
                  <c:v>10.2693821626622</c:v>
                </c:pt>
                <c:pt idx="20223">
                  <c:v>10.269273618849</c:v>
                </c:pt>
                <c:pt idx="20224">
                  <c:v>10.2691650906185</c:v>
                </c:pt>
                <c:pt idx="20225">
                  <c:v>10.2690565779741</c:v>
                </c:pt>
                <c:pt idx="20226">
                  <c:v>10.2689480809193</c:v>
                </c:pt>
                <c:pt idx="20227">
                  <c:v>10.2688395994574</c:v>
                </c:pt>
                <c:pt idx="20228">
                  <c:v>10.268731133592</c:v>
                </c:pt>
                <c:pt idx="20229">
                  <c:v>10.2686226833265</c:v>
                </c:pt>
                <c:pt idx="20230">
                  <c:v>10.2685142486641</c:v>
                </c:pt>
                <c:pt idx="20231">
                  <c:v>10.2684058296085</c:v>
                </c:pt>
                <c:pt idx="20232">
                  <c:v>10.2682974261629</c:v>
                </c:pt>
                <c:pt idx="20233">
                  <c:v>10.2681890383309</c:v>
                </c:pt>
                <c:pt idx="20234">
                  <c:v>10.2680806661157</c:v>
                </c:pt>
                <c:pt idx="20235">
                  <c:v>10.2679723095209</c:v>
                </c:pt>
                <c:pt idx="20236">
                  <c:v>10.2678639685498</c:v>
                </c:pt>
                <c:pt idx="20237">
                  <c:v>10.2677556432059</c:v>
                </c:pt>
                <c:pt idx="20238">
                  <c:v>10.2676473334924</c:v>
                </c:pt>
                <c:pt idx="20239">
                  <c:v>10.2675390394129</c:v>
                </c:pt>
                <c:pt idx="20240">
                  <c:v>10.2674307609708</c:v>
                </c:pt>
                <c:pt idx="20241">
                  <c:v>10.2673224981693</c:v>
                </c:pt>
                <c:pt idx="20242">
                  <c:v>10.267214251012</c:v>
                </c:pt>
                <c:pt idx="20243">
                  <c:v>10.2671060195021</c:v>
                </c:pt>
                <c:pt idx="20244">
                  <c:v>10.2669978036431</c:v>
                </c:pt>
                <c:pt idx="20245">
                  <c:v>10.2668896034384</c:v>
                </c:pt>
                <c:pt idx="20246">
                  <c:v>10.2667814188914</c:v>
                </c:pt>
                <c:pt idx="20247">
                  <c:v>10.2666732500054</c:v>
                </c:pt>
                <c:pt idx="20248">
                  <c:v>10.2665650967838</c:v>
                </c:pt>
                <c:pt idx="20249">
                  <c:v>10.26645695922991</c:v>
                </c:pt>
                <c:pt idx="20250">
                  <c:v>10.2663488373472</c:v>
                </c:pt>
                <c:pt idx="20251">
                  <c:v>10.2662407311391</c:v>
                </c:pt>
                <c:pt idx="20252">
                  <c:v>10.2661326406088</c:v>
                </c:pt>
                <c:pt idx="20253">
                  <c:v>10.2660245657597</c:v>
                </c:pt>
                <c:pt idx="20254">
                  <c:v>10.2659165065953</c:v>
                </c:pt>
                <c:pt idx="20255">
                  <c:v>10.2658084631189</c:v>
                </c:pt>
                <c:pt idx="20256">
                  <c:v>10.2657004353337</c:v>
                </c:pt>
                <c:pt idx="20257">
                  <c:v>10.2655924232433</c:v>
                </c:pt>
                <c:pt idx="20258">
                  <c:v>10.2654844268509</c:v>
                </c:pt>
                <c:pt idx="20259">
                  <c:v>10.2653764461598</c:v>
                </c:pt>
                <c:pt idx="20260">
                  <c:v>10.2652684811735</c:v>
                </c:pt>
                <c:pt idx="20261">
                  <c:v>10.2651605318953</c:v>
                </c:pt>
                <c:pt idx="20262">
                  <c:v>10.2650525983285</c:v>
                </c:pt>
                <c:pt idx="20263">
                  <c:v>10.2649446804765</c:v>
                </c:pt>
                <c:pt idx="20264">
                  <c:v>10.2648367783425</c:v>
                </c:pt>
                <c:pt idx="20265">
                  <c:v>10.26472889193</c:v>
                </c:pt>
                <c:pt idx="20266">
                  <c:v>10.2646210212422</c:v>
                </c:pt>
                <c:pt idx="20267">
                  <c:v>10.2645131662826</c:v>
                </c:pt>
                <c:pt idx="20268">
                  <c:v>10.2644053270543</c:v>
                </c:pt>
                <c:pt idx="20269">
                  <c:v>10.2642975035608</c:v>
                </c:pt>
                <c:pt idx="20270">
                  <c:v>10.2641896958054</c:v>
                </c:pt>
                <c:pt idx="20271">
                  <c:v>10.2640819037914</c:v>
                </c:pt>
                <c:pt idx="20272">
                  <c:v>10.263974127522</c:v>
                </c:pt>
                <c:pt idx="20273">
                  <c:v>10.2638663670007</c:v>
                </c:pt>
                <c:pt idx="20274">
                  <c:v>10.2637586222308</c:v>
                </c:pt>
                <c:pt idx="20275">
                  <c:v>10.2636508932154</c:v>
                </c:pt>
                <c:pt idx="20276">
                  <c:v>10.2635431799581</c:v>
                </c:pt>
                <c:pt idx="20277">
                  <c:v>10.2634354824619</c:v>
                </c:pt>
                <c:pt idx="20278">
                  <c:v>10.2633278007304</c:v>
                </c:pt>
                <c:pt idx="20279">
                  <c:v>10.2632201347667</c:v>
                </c:pt>
                <c:pt idx="20280">
                  <c:v>10.2631124845742</c:v>
                </c:pt>
                <c:pt idx="20281">
                  <c:v>10.2630048501562</c:v>
                </c:pt>
                <c:pt idx="20282">
                  <c:v>10.2628972315159</c:v>
                </c:pt>
                <c:pt idx="20283">
                  <c:v>10.2627896286566</c:v>
                </c:pt>
                <c:pt idx="20284">
                  <c:v>10.2626820415817</c:v>
                </c:pt>
                <c:pt idx="20285">
                  <c:v>10.2625744702944</c:v>
                </c:pt>
                <c:pt idx="20286">
                  <c:v>10.262466914798</c:v>
                </c:pt>
                <c:pt idx="20287">
                  <c:v>10.2623593750958</c:v>
                </c:pt>
                <c:pt idx="20288">
                  <c:v>10.2622518511911</c:v>
                </c:pt>
                <c:pt idx="20289">
                  <c:v>10.2621443430871</c:v>
                </c:pt>
                <c:pt idx="20290">
                  <c:v>10.26203685078721</c:v>
                </c:pt>
                <c:pt idx="20291">
                  <c:v>10.2619293742945</c:v>
                </c:pt>
                <c:pt idx="20292">
                  <c:v>10.2618219136124</c:v>
                </c:pt>
                <c:pt idx="20293">
                  <c:v>10.2617144687441</c:v>
                </c:pt>
                <c:pt idx="20294">
                  <c:v>10.2616070396929</c:v>
                </c:pt>
                <c:pt idx="20295">
                  <c:v>10.2614996264621</c:v>
                </c:pt>
                <c:pt idx="20296">
                  <c:v>10.2613922290548</c:v>
                </c:pt>
                <c:pt idx="20297">
                  <c:v>10.2612848474745</c:v>
                </c:pt>
                <c:pt idx="20298">
                  <c:v>10.2611774817243</c:v>
                </c:pt>
                <c:pt idx="20299">
                  <c:v>10.2610701318075</c:v>
                </c:pt>
                <c:pt idx="20300">
                  <c:v>10.2609627977272</c:v>
                </c:pt>
                <c:pt idx="20301">
                  <c:v>10.2608554794869</c:v>
                </c:pt>
                <c:pt idx="20302">
                  <c:v>10.2607481770897</c:v>
                </c:pt>
                <c:pt idx="20303">
                  <c:v>10.2606408905389</c:v>
                </c:pt>
                <c:pt idx="20304">
                  <c:v>10.2605336198377</c:v>
                </c:pt>
                <c:pt idx="20305">
                  <c:v>10.2604263649893</c:v>
                </c:pt>
                <c:pt idx="20306">
                  <c:v>10.260319125997</c:v>
                </c:pt>
                <c:pt idx="20307">
                  <c:v>10.2602119028641</c:v>
                </c:pt>
                <c:pt idx="20308">
                  <c:v>10.2601046955936</c:v>
                </c:pt>
                <c:pt idx="20309">
                  <c:v>10.259997504189</c:v>
                </c:pt>
                <c:pt idx="20310">
                  <c:v>10.2598903286534</c:v>
                </c:pt>
                <c:pt idx="20311">
                  <c:v>10.25978316899</c:v>
                </c:pt>
                <c:pt idx="20312">
                  <c:v>10.259676025202</c:v>
                </c:pt>
                <c:pt idx="20313">
                  <c:v>10.2595688972927</c:v>
                </c:pt>
                <c:pt idx="20314">
                  <c:v>10.2594617852653</c:v>
                </c:pt>
                <c:pt idx="20315">
                  <c:v>10.259354689123</c:v>
                </c:pt>
                <c:pt idx="20316">
                  <c:v>10.2592476088691</c:v>
                </c:pt>
                <c:pt idx="20317">
                  <c:v>10.2591405445066</c:v>
                </c:pt>
                <c:pt idx="20318">
                  <c:v>10.2590334960389</c:v>
                </c:pt>
                <c:pt idx="20319">
                  <c:v>10.2589264634691</c:v>
                </c:pt>
                <c:pt idx="20320">
                  <c:v>10.2588194468004</c:v>
                </c:pt>
                <c:pt idx="20321">
                  <c:v>10.2587124460361</c:v>
                </c:pt>
                <c:pt idx="20322">
                  <c:v>10.2586054611793</c:v>
                </c:pt>
                <c:pt idx="20323">
                  <c:v>10.2584984922332</c:v>
                </c:pt>
                <c:pt idx="20324">
                  <c:v>10.2583915392011</c:v>
                </c:pt>
                <c:pt idx="20325">
                  <c:v>10.2582846020861</c:v>
                </c:pt>
                <c:pt idx="20326">
                  <c:v>10.2581776808914</c:v>
                </c:pt>
                <c:pt idx="20327">
                  <c:v>10.2580707756201</c:v>
                </c:pt>
                <c:pt idx="20328">
                  <c:v>10.2579638862756</c:v>
                </c:pt>
                <c:pt idx="20329">
                  <c:v>10.2578570128609</c:v>
                </c:pt>
                <c:pt idx="20330">
                  <c:v>10.2577501553792</c:v>
                </c:pt>
                <c:pt idx="20331">
                  <c:v>10.2576433138337</c:v>
                </c:pt>
                <c:pt idx="20332">
                  <c:v>10.2575364882276</c:v>
                </c:pt>
                <c:pt idx="20333">
                  <c:v>10.2574296785641</c:v>
                </c:pt>
                <c:pt idx="20334">
                  <c:v>10.2573228848462</c:v>
                </c:pt>
                <c:pt idx="20335">
                  <c:v>10.2572161070773</c:v>
                </c:pt>
                <c:pt idx="20336">
                  <c:v>10.2571093452604</c:v>
                </c:pt>
                <c:pt idx="20337">
                  <c:v>10.2570025993987</c:v>
                </c:pt>
                <c:pt idx="20338">
                  <c:v>10.2568958694955</c:v>
                </c:pt>
                <c:pt idx="20339">
                  <c:v>10.2567891555537</c:v>
                </c:pt>
                <c:pt idx="20340">
                  <c:v>10.2566824575766</c:v>
                </c:pt>
                <c:pt idx="20341">
                  <c:v>10.2565757755673</c:v>
                </c:pt>
                <c:pt idx="20342">
                  <c:v>10.2564691095291</c:v>
                </c:pt>
                <c:pt idx="20343">
                  <c:v>10.256362459465</c:v>
                </c:pt>
                <c:pt idx="20344">
                  <c:v>10.2562558253781</c:v>
                </c:pt>
                <c:pt idx="20345">
                  <c:v>10.2561492072717</c:v>
                </c:pt>
                <c:pt idx="20346">
                  <c:v>10.2560426051488</c:v>
                </c:pt>
                <c:pt idx="20347">
                  <c:v>10.2559360190127</c:v>
                </c:pt>
                <c:pt idx="20348">
                  <c:v>10.2558294488663</c:v>
                </c:pt>
                <c:pt idx="20349">
                  <c:v>10.255722894713</c:v>
                </c:pt>
                <c:pt idx="20350">
                  <c:v>10.2556163565557</c:v>
                </c:pt>
                <c:pt idx="20351">
                  <c:v>10.2555098343977</c:v>
                </c:pt>
                <c:pt idx="20352">
                  <c:v>10.255403328242</c:v>
                </c:pt>
                <c:pt idx="20353">
                  <c:v>10.2552968380918</c:v>
                </c:pt>
                <c:pt idx="20354">
                  <c:v>10.2551903639502</c:v>
                </c:pt>
                <c:pt idx="20355">
                  <c:v>10.2550839058203</c:v>
                </c:pt>
                <c:pt idx="20356">
                  <c:v>10.2549774637053</c:v>
                </c:pt>
                <c:pt idx="20357">
                  <c:v>10.2548710376082</c:v>
                </c:pt>
                <c:pt idx="20358">
                  <c:v>10.2547646275321</c:v>
                </c:pt>
                <c:pt idx="20359">
                  <c:v>10.2546582334803</c:v>
                </c:pt>
                <c:pt idx="20360">
                  <c:v>10.2545518554557</c:v>
                </c:pt>
                <c:pt idx="20361">
                  <c:v>10.2544454934615</c:v>
                </c:pt>
                <c:pt idx="20362">
                  <c:v>10.2543391475008</c:v>
                </c:pt>
                <c:pt idx="20363">
                  <c:v>10.2542328175766</c:v>
                </c:pt>
                <c:pt idx="20364">
                  <c:v>10.2541265036922</c:v>
                </c:pt>
                <c:pt idx="20365">
                  <c:v>10.2540202058505</c:v>
                </c:pt>
                <c:pt idx="20366">
                  <c:v>10.2539139240547</c:v>
                </c:pt>
                <c:pt idx="20367">
                  <c:v>10.2538076583078</c:v>
                </c:pt>
                <c:pt idx="20368">
                  <c:v>10.2537014086131</c:v>
                </c:pt>
                <c:pt idx="20369">
                  <c:v>10.2535951749734</c:v>
                </c:pt>
                <c:pt idx="20370">
                  <c:v>10.253488957392</c:v>
                </c:pt>
                <c:pt idx="20371">
                  <c:v>10.2533827558718</c:v>
                </c:pt>
                <c:pt idx="20372">
                  <c:v>10.2532765704161</c:v>
                </c:pt>
                <c:pt idx="20373">
                  <c:v>10.2531704010277</c:v>
                </c:pt>
                <c:pt idx="20374">
                  <c:v>10.25306424771</c:v>
                </c:pt>
                <c:pt idx="20375">
                  <c:v>10.2529581104658</c:v>
                </c:pt>
                <c:pt idx="20376">
                  <c:v>10.2528519892983</c:v>
                </c:pt>
                <c:pt idx="20377">
                  <c:v>10.2527458842105</c:v>
                </c:pt>
                <c:pt idx="20378">
                  <c:v>10.2526397952055</c:v>
                </c:pt>
                <c:pt idx="20379">
                  <c:v>10.2525337222864</c:v>
                </c:pt>
                <c:pt idx="20380">
                  <c:v>10.2524276654562</c:v>
                </c:pt>
                <c:pt idx="20381">
                  <c:v>10.252321624718</c:v>
                </c:pt>
                <c:pt idx="20382">
                  <c:v>10.2522156000749</c:v>
                </c:pt>
                <c:pt idx="20383">
                  <c:v>10.2521095915298</c:v>
                </c:pt>
                <c:pt idx="20384">
                  <c:v>10.2520035990858</c:v>
                </c:pt>
                <c:pt idx="20385">
                  <c:v>10.2518976227461</c:v>
                </c:pt>
                <c:pt idx="20386">
                  <c:v>10.2517916625136</c:v>
                </c:pt>
                <c:pt idx="20387">
                  <c:v>10.2516857183913</c:v>
                </c:pt>
                <c:pt idx="20388">
                  <c:v>10.2515797903824</c:v>
                </c:pt>
                <c:pt idx="20389">
                  <c:v>10.2514738784898</c:v>
                </c:pt>
                <c:pt idx="20390">
                  <c:v>10.2513679827166</c:v>
                </c:pt>
                <c:pt idx="20391">
                  <c:v>10.2512621030658</c:v>
                </c:pt>
                <c:pt idx="20392">
                  <c:v>10.2511562395405</c:v>
                </c:pt>
                <c:pt idx="20393">
                  <c:v>10.2510503921437</c:v>
                </c:pt>
                <c:pt idx="20394">
                  <c:v>10.2509445608784</c:v>
                </c:pt>
                <c:pt idx="20395">
                  <c:v>10.2508387457476</c:v>
                </c:pt>
                <c:pt idx="20396">
                  <c:v>10.2507329467544</c:v>
                </c:pt>
                <c:pt idx="20397">
                  <c:v>10.2506271639017</c:v>
                </c:pt>
                <c:pt idx="20398">
                  <c:v>10.2505213971927</c:v>
                </c:pt>
                <c:pt idx="20399">
                  <c:v>10.2504156466303</c:v>
                </c:pt>
                <c:pt idx="20400">
                  <c:v>10.2503099122174</c:v>
                </c:pt>
                <c:pt idx="20401">
                  <c:v>10.2502041939573</c:v>
                </c:pt>
                <c:pt idx="20402">
                  <c:v>10.2500984918527</c:v>
                </c:pt>
                <c:pt idx="20403">
                  <c:v>10.2499928059068</c:v>
                </c:pt>
                <c:pt idx="20404">
                  <c:v>10.2498871361226</c:v>
                </c:pt>
                <c:pt idx="20405">
                  <c:v>10.249781482503</c:v>
                </c:pt>
                <c:pt idx="20406">
                  <c:v>10.2496758450511</c:v>
                </c:pt>
                <c:pt idx="20407">
                  <c:v>10.2495702237698</c:v>
                </c:pt>
                <c:pt idx="20408">
                  <c:v>10.2494646186621</c:v>
                </c:pt>
                <c:pt idx="20409">
                  <c:v>10.2493590297311</c:v>
                </c:pt>
                <c:pt idx="20410">
                  <c:v>10.2492534569797</c:v>
                </c:pt>
                <c:pt idx="20411">
                  <c:v>10.2491479004109</c:v>
                </c:pt>
                <c:pt idx="20412">
                  <c:v>10.2490423600277</c:v>
                </c:pt>
                <c:pt idx="20413">
                  <c:v>10.2489368358331</c:v>
                </c:pt>
                <c:pt idx="20414">
                  <c:v>10.24883132783</c:v>
                </c:pt>
                <c:pt idx="20415">
                  <c:v>10.2487258360215</c:v>
                </c:pt>
                <c:pt idx="20416">
                  <c:v>10.2486203604105</c:v>
                </c:pt>
                <c:pt idx="20417">
                  <c:v>10.2485149009999</c:v>
                </c:pt>
                <c:pt idx="20418">
                  <c:v>10.2484094577928</c:v>
                </c:pt>
                <c:pt idx="20419">
                  <c:v>10.2483040307921</c:v>
                </c:pt>
                <c:pt idx="20420">
                  <c:v>10.2481986200008</c:v>
                </c:pt>
                <c:pt idx="20421">
                  <c:v>10.2480932254219</c:v>
                </c:pt>
                <c:pt idx="20422">
                  <c:v>10.2479878470582</c:v>
                </c:pt>
                <c:pt idx="20423">
                  <c:v>10.2478824849129</c:v>
                </c:pt>
                <c:pt idx="20424">
                  <c:v>10.2477771389887</c:v>
                </c:pt>
                <c:pt idx="20425">
                  <c:v>10.2476718092887</c:v>
                </c:pt>
                <c:pt idx="20426">
                  <c:v>10.2475664958159</c:v>
                </c:pt>
                <c:pt idx="20427">
                  <c:v>10.2474611985731</c:v>
                </c:pt>
                <c:pt idx="20428">
                  <c:v>10.2473559175634</c:v>
                </c:pt>
                <c:pt idx="20429">
                  <c:v>10.2472506527896</c:v>
                </c:pt>
                <c:pt idx="20430">
                  <c:v>10.2471454042548</c:v>
                </c:pt>
                <c:pt idx="20431">
                  <c:v>10.2470401719618</c:v>
                </c:pt>
                <c:pt idx="20432">
                  <c:v>10.2469349559136</c:v>
                </c:pt>
                <c:pt idx="20433">
                  <c:v>10.2468297561131</c:v>
                </c:pt>
                <c:pt idx="20434">
                  <c:v>10.2467245725632</c:v>
                </c:pt>
                <c:pt idx="20435">
                  <c:v>10.246619405267</c:v>
                </c:pt>
                <c:pt idx="20436">
                  <c:v>10.2465142542273</c:v>
                </c:pt>
                <c:pt idx="20437">
                  <c:v>10.246409119447</c:v>
                </c:pt>
                <c:pt idx="20438">
                  <c:v>10.2463040009291</c:v>
                </c:pt>
                <c:pt idx="20439">
                  <c:v>10.2461988986765</c:v>
                </c:pt>
                <c:pt idx="20440">
                  <c:v>10.2460938126921</c:v>
                </c:pt>
                <c:pt idx="20441">
                  <c:v>10.2459887429789</c:v>
                </c:pt>
                <c:pt idx="20442">
                  <c:v>10.2458836895396</c:v>
                </c:pt>
                <c:pt idx="20443">
                  <c:v>10.2457786523773</c:v>
                </c:pt>
                <c:pt idx="20444">
                  <c:v>10.2456736314949</c:v>
                </c:pt>
                <c:pt idx="20445">
                  <c:v>10.2455686268953</c:v>
                </c:pt>
                <c:pt idx="20446">
                  <c:v>10.2454636385813</c:v>
                </c:pt>
                <c:pt idx="20447">
                  <c:v>10.2453586665559</c:v>
                </c:pt>
                <c:pt idx="20448">
                  <c:v>10.245253710822</c:v>
                </c:pt>
                <c:pt idx="20449">
                  <c:v>10.2451487713825</c:v>
                </c:pt>
                <c:pt idx="20450">
                  <c:v>10.2450438482402</c:v>
                </c:pt>
                <c:pt idx="20451">
                  <c:v>10.2449389413981</c:v>
                </c:pt>
                <c:pt idx="20452">
                  <c:v>10.2448340508591</c:v>
                </c:pt>
                <c:pt idx="20453">
                  <c:v>10.244729176626</c:v>
                </c:pt>
                <c:pt idx="20454">
                  <c:v>10.2446243187017</c:v>
                </c:pt>
                <c:pt idx="20455">
                  <c:v>10.2445194770892</c:v>
                </c:pt>
                <c:pt idx="20456">
                  <c:v>10.2444146517913</c:v>
                </c:pt>
                <c:pt idx="20457">
                  <c:v>10.2443098428108</c:v>
                </c:pt>
                <c:pt idx="20458">
                  <c:v>10.2442050501507</c:v>
                </c:pt>
                <c:pt idx="20459">
                  <c:v>10.2441002738138</c:v>
                </c:pt>
                <c:pt idx="20460">
                  <c:v>10.243995513803</c:v>
                </c:pt>
                <c:pt idx="20461">
                  <c:v>10.2438907701213</c:v>
                </c:pt>
                <c:pt idx="20462">
                  <c:v>10.2437860427713</c:v>
                </c:pt>
                <c:pt idx="20463">
                  <c:v>10.2436813317561</c:v>
                </c:pt>
                <c:pt idx="20464">
                  <c:v>10.2435766370784</c:v>
                </c:pt>
                <c:pt idx="20465">
                  <c:v>10.2434719587412</c:v>
                </c:pt>
                <c:pt idx="20466">
                  <c:v>10.2433672967472</c:v>
                </c:pt>
                <c:pt idx="20467">
                  <c:v>10.2432626510994</c:v>
                </c:pt>
                <c:pt idx="20468">
                  <c:v>10.2431580218006</c:v>
                </c:pt>
                <c:pt idx="20469">
                  <c:v>10.2430534088537</c:v>
                </c:pt>
                <c:pt idx="20470">
                  <c:v>10.2429488122615</c:v>
                </c:pt>
                <c:pt idx="20471">
                  <c:v>10.2428442320268</c:v>
                </c:pt>
                <c:pt idx="20472">
                  <c:v>10.2427396681525</c:v>
                </c:pt>
                <c:pt idx="20473">
                  <c:v>10.2426351206414</c:v>
                </c:pt>
                <c:pt idx="20474">
                  <c:v>10.2425305894965</c:v>
                </c:pt>
                <c:pt idx="20475">
                  <c:v>10.2424260747204</c:v>
                </c:pt>
                <c:pt idx="20476">
                  <c:v>10.2423215763161</c:v>
                </c:pt>
                <c:pt idx="20477">
                  <c:v>10.2422170942864</c:v>
                </c:pt>
                <c:pt idx="20478">
                  <c:v>10.2421126286341</c:v>
                </c:pt>
                <c:pt idx="20479">
                  <c:v>10.2420081793621</c:v>
                </c:pt>
                <c:pt idx="20480">
                  <c:v>10.2419037464731</c:v>
                </c:pt>
                <c:pt idx="20481">
                  <c:v>10.2417993299701</c:v>
                </c:pt>
                <c:pt idx="20482">
                  <c:v>10.2416949298557</c:v>
                </c:pt>
                <c:pt idx="20483">
                  <c:v>10.2415905461329</c:v>
                </c:pt>
                <c:pt idx="20484">
                  <c:v>10.2414861788044</c:v>
                </c:pt>
                <c:pt idx="20485">
                  <c:v>10.2413818278731</c:v>
                </c:pt>
                <c:pt idx="20486">
                  <c:v>10.2412774933418</c:v>
                </c:pt>
                <c:pt idx="20487">
                  <c:v>10.2411731752133</c:v>
                </c:pt>
                <c:pt idx="20488">
                  <c:v>10.2410688734904</c:v>
                </c:pt>
                <c:pt idx="20489">
                  <c:v>10.2409645881759</c:v>
                </c:pt>
                <c:pt idx="20490">
                  <c:v>10.2408603192726</c:v>
                </c:pt>
                <c:pt idx="20491">
                  <c:v>10.2407560667833</c:v>
                </c:pt>
                <c:pt idx="20492">
                  <c:v>10.2406518307109</c:v>
                </c:pt>
                <c:pt idx="20493">
                  <c:v>10.240547611058</c:v>
                </c:pt>
                <c:pt idx="20494">
                  <c:v>10.2404434078276</c:v>
                </c:pt>
                <c:pt idx="20495">
                  <c:v>10.2403392210223</c:v>
                </c:pt>
                <c:pt idx="20496">
                  <c:v>10.240235050645</c:v>
                </c:pt>
                <c:pt idx="20497">
                  <c:v>10.2401308966985</c:v>
                </c:pt>
                <c:pt idx="20498">
                  <c:v>10.2400267591856</c:v>
                </c:pt>
                <c:pt idx="20499">
                  <c:v>10.239922638109</c:v>
                </c:pt>
                <c:pt idx="20500">
                  <c:v>10.2398185334715</c:v>
                </c:pt>
                <c:pt idx="20501">
                  <c:v>10.2397144452759</c:v>
                </c:pt>
                <c:pt idx="20502">
                  <c:v>10.239610373525</c:v>
                </c:pt>
                <c:pt idx="20503">
                  <c:v>10.2395063182215</c:v>
                </c:pt>
                <c:pt idx="20504">
                  <c:v>10.2394022793683</c:v>
                </c:pt>
                <c:pt idx="20505">
                  <c:v>10.239298256968</c:v>
                </c:pt>
                <c:pt idx="20506">
                  <c:v>10.2391942510235</c:v>
                </c:pt>
                <c:pt idx="20507">
                  <c:v>10.2390902615376</c:v>
                </c:pt>
                <c:pt idx="20508">
                  <c:v>10.2389862885129</c:v>
                </c:pt>
                <c:pt idx="20509">
                  <c:v>10.2388823319522</c:v>
                </c:pt>
                <c:pt idx="20510">
                  <c:v>10.2387783918583</c:v>
                </c:pt>
                <c:pt idx="20511">
                  <c:v>10.238674468234</c:v>
                </c:pt>
                <c:pt idx="20512">
                  <c:v>10.238570561082</c:v>
                </c:pt>
                <c:pt idx="20513">
                  <c:v>10.2384666704051</c:v>
                </c:pt>
                <c:pt idx="20514">
                  <c:v>10.238362796206</c:v>
                </c:pt>
                <c:pt idx="20515">
                  <c:v>10.2382589384874</c:v>
                </c:pt>
                <c:pt idx="20516">
                  <c:v>10.2381550972521</c:v>
                </c:pt>
                <c:pt idx="20517">
                  <c:v>10.2380512725029</c:v>
                </c:pt>
                <c:pt idx="20518">
                  <c:v>10.2379474642424</c:v>
                </c:pt>
                <c:pt idx="20519">
                  <c:v>10.2378436724735</c:v>
                </c:pt>
                <c:pt idx="20520">
                  <c:v>10.2377398971988</c:v>
                </c:pt>
                <c:pt idx="20521">
                  <c:v>10.2376361384211</c:v>
                </c:pt>
                <c:pt idx="20522">
                  <c:v>10.237532396143</c:v>
                </c:pt>
                <c:pt idx="20523">
                  <c:v>10.2374286703675</c:v>
                </c:pt>
                <c:pt idx="20524">
                  <c:v>10.2373249610971</c:v>
                </c:pt>
                <c:pt idx="20525">
                  <c:v>10.2372212683346</c:v>
                </c:pt>
                <c:pt idx="20526">
                  <c:v>10.2371175920827</c:v>
                </c:pt>
                <c:pt idx="20527">
                  <c:v>10.2370139323441</c:v>
                </c:pt>
                <c:pt idx="20528">
                  <c:v>10.2369102891216</c:v>
                </c:pt>
                <c:pt idx="20529">
                  <c:v>10.2368066624179</c:v>
                </c:pt>
                <c:pt idx="20530">
                  <c:v>10.2367030522356</c:v>
                </c:pt>
                <c:pt idx="20531">
                  <c:v>10.2365994585775</c:v>
                </c:pt>
                <c:pt idx="20532">
                  <c:v>10.2364958814462</c:v>
                </c:pt>
                <c:pt idx="20533">
                  <c:v>10.2363923208446</c:v>
                </c:pt>
                <c:pt idx="20534">
                  <c:v>10.2362887767753</c:v>
                </c:pt>
                <c:pt idx="20535">
                  <c:v>10.236185249241</c:v>
                </c:pt>
                <c:pt idx="20536">
                  <c:v>10.2360817382444</c:v>
                </c:pt>
                <c:pt idx="20537">
                  <c:v>10.2359782437881</c:v>
                </c:pt>
                <c:pt idx="20538">
                  <c:v>10.235874765875</c:v>
                </c:pt>
                <c:pt idx="20539">
                  <c:v>10.2357713045076</c:v>
                </c:pt>
                <c:pt idx="20540">
                  <c:v>10.2356678596887</c:v>
                </c:pt>
                <c:pt idx="20541">
                  <c:v>10.235564431421</c:v>
                </c:pt>
                <c:pt idx="20542">
                  <c:v>10.2354610197071</c:v>
                </c:pt>
                <c:pt idx="20543">
                  <c:v>10.2353576245497</c:v>
                </c:pt>
                <c:pt idx="20544">
                  <c:v>10.2352542459515</c:v>
                </c:pt>
                <c:pt idx="20545">
                  <c:v>10.2351508839152</c:v>
                </c:pt>
                <c:pt idx="20546">
                  <c:v>10.2350475384434</c:v>
                </c:pt>
                <c:pt idx="20547">
                  <c:v>10.2349442095389</c:v>
                </c:pt>
                <c:pt idx="20548">
                  <c:v>10.2348408972043</c:v>
                </c:pt>
                <c:pt idx="20549">
                  <c:v>10.2347376014422</c:v>
                </c:pt>
                <c:pt idx="20550">
                  <c:v>10.2346343222554</c:v>
                </c:pt>
                <c:pt idx="20551">
                  <c:v>10.2345310596465</c:v>
                </c:pt>
                <c:pt idx="20552">
                  <c:v>10.2344278136181</c:v>
                </c:pt>
                <c:pt idx="20553">
                  <c:v>10.234324584173</c:v>
                </c:pt>
                <c:pt idx="20554">
                  <c:v>10.2342213713138</c:v>
                </c:pt>
                <c:pt idx="20555">
                  <c:v>10.234118175043</c:v>
                </c:pt>
                <c:pt idx="20556">
                  <c:v>10.2340149953635</c:v>
                </c:pt>
                <c:pt idx="20557">
                  <c:v>10.2339118322778</c:v>
                </c:pt>
                <c:pt idx="20558">
                  <c:v>10.2338086857886</c:v>
                </c:pt>
                <c:pt idx="20559">
                  <c:v>10.2337055558985</c:v>
                </c:pt>
                <c:pt idx="20560">
                  <c:v>10.2336024426102</c:v>
                </c:pt>
                <c:pt idx="20561">
                  <c:v>10.2334993459263</c:v>
                </c:pt>
                <c:pt idx="20562">
                  <c:v>10.2333962658495</c:v>
                </c:pt>
                <c:pt idx="20563">
                  <c:v>10.2332932023824</c:v>
                </c:pt>
                <c:pt idx="20564">
                  <c:v>10.2331901555276</c:v>
                </c:pt>
                <c:pt idx="20565">
                  <c:v>10.2330871252877</c:v>
                </c:pt>
                <c:pt idx="20566">
                  <c:v>10.2329841116655</c:v>
                </c:pt>
                <c:pt idx="20567">
                  <c:v>10.2328811146635</c:v>
                </c:pt>
                <c:pt idx="20568">
                  <c:v>10.2327781342843</c:v>
                </c:pt>
                <c:pt idx="20569">
                  <c:v>10.2326751705306</c:v>
                </c:pt>
                <c:pt idx="20570">
                  <c:v>10.232572223405</c:v>
                </c:pt>
                <c:pt idx="20571">
                  <c:v>10.23246929291</c:v>
                </c:pt>
                <c:pt idx="20572">
                  <c:v>10.2323663790485</c:v>
                </c:pt>
                <c:pt idx="20573">
                  <c:v>10.2322634818228</c:v>
                </c:pt>
                <c:pt idx="20574">
                  <c:v>10.2321606012358</c:v>
                </c:pt>
                <c:pt idx="20575">
                  <c:v>10.2320577372898</c:v>
                </c:pt>
                <c:pt idx="20576">
                  <c:v>10.2319548899877</c:v>
                </c:pt>
                <c:pt idx="20577">
                  <c:v>10.2318520593319</c:v>
                </c:pt>
                <c:pt idx="20578">
                  <c:v>10.2317492453252</c:v>
                </c:pt>
                <c:pt idx="20579">
                  <c:v>10.23164644797</c:v>
                </c:pt>
                <c:pt idx="20580">
                  <c:v>10.231543667269</c:v>
                </c:pt>
                <c:pt idx="20581">
                  <c:v>10.2314409032247</c:v>
                </c:pt>
                <c:pt idx="20582">
                  <c:v>10.2313381558399</c:v>
                </c:pt>
                <c:pt idx="20583">
                  <c:v>10.231235425117</c:v>
                </c:pt>
                <c:pt idx="20584">
                  <c:v>10.2311327110586</c:v>
                </c:pt>
                <c:pt idx="20585">
                  <c:v>10.2310300136674</c:v>
                </c:pt>
                <c:pt idx="20586">
                  <c:v>10.2309273329459</c:v>
                </c:pt>
                <c:pt idx="20587">
                  <c:v>10.2308246688968</c:v>
                </c:pt>
                <c:pt idx="20588">
                  <c:v>10.2307220215225</c:v>
                </c:pt>
                <c:pt idx="20589">
                  <c:v>10.2306193908257</c:v>
                </c:pt>
                <c:pt idx="20590">
                  <c:v>10.230516776809</c:v>
                </c:pt>
                <c:pt idx="20591">
                  <c:v>10.2304141794748</c:v>
                </c:pt>
                <c:pt idx="20592">
                  <c:v>10.2303115988259</c:v>
                </c:pt>
                <c:pt idx="20593">
                  <c:v>10.2302090348647</c:v>
                </c:pt>
                <c:pt idx="20594">
                  <c:v>10.2301064875939</c:v>
                </c:pt>
                <c:pt idx="20595">
                  <c:v>10.230003957016</c:v>
                </c:pt>
                <c:pt idx="20596">
                  <c:v>10.2299014431335</c:v>
                </c:pt>
                <c:pt idx="20597">
                  <c:v>10.229798945949</c:v>
                </c:pt>
                <c:pt idx="20598">
                  <c:v>10.2296964654651</c:v>
                </c:pt>
                <c:pt idx="20599">
                  <c:v>10.2295940016844</c:v>
                </c:pt>
                <c:pt idx="20600">
                  <c:v>10.2294915546093</c:v>
                </c:pt>
                <c:pt idx="20601">
                  <c:v>10.2293891242425</c:v>
                </c:pt>
                <c:pt idx="20602">
                  <c:v>10.2292867105865</c:v>
                </c:pt>
                <c:pt idx="20603">
                  <c:v>10.2291843136438</c:v>
                </c:pt>
                <c:pt idx="20604">
                  <c:v>10.229081933417</c:v>
                </c:pt>
                <c:pt idx="20605">
                  <c:v>10.2289795699086</c:v>
                </c:pt>
                <c:pt idx="20606">
                  <c:v>10.2288772231212</c:v>
                </c:pt>
                <c:pt idx="20607">
                  <c:v>10.2287748930572</c:v>
                </c:pt>
                <c:pt idx="20608">
                  <c:v>10.2286725797194</c:v>
                </c:pt>
                <c:pt idx="20609">
                  <c:v>10.2285702831101</c:v>
                </c:pt>
                <c:pt idx="20610">
                  <c:v>10.2284680032319</c:v>
                </c:pt>
                <c:pt idx="20611">
                  <c:v>10.2283657400873</c:v>
                </c:pt>
                <c:pt idx="20612">
                  <c:v>10.2282634936789</c:v>
                </c:pt>
                <c:pt idx="20613">
                  <c:v>10.2281612640092</c:v>
                </c:pt>
                <c:pt idx="20614">
                  <c:v>10.2280590510807</c:v>
                </c:pt>
                <c:pt idx="20615">
                  <c:v>10.2279568548959</c:v>
                </c:pt>
                <c:pt idx="20616">
                  <c:v>10.2278546754574</c:v>
                </c:pt>
                <c:pt idx="20617">
                  <c:v>10.2277525127677</c:v>
                </c:pt>
                <c:pt idx="20618">
                  <c:v>10.2276503668292</c:v>
                </c:pt>
                <c:pt idx="20619">
                  <c:v>10.2275482376445</c:v>
                </c:pt>
                <c:pt idx="20620">
                  <c:v>10.2274461252162</c:v>
                </c:pt>
                <c:pt idx="20621">
                  <c:v>10.2273440295466</c:v>
                </c:pt>
                <c:pt idx="20622">
                  <c:v>10.2272419506383</c:v>
                </c:pt>
                <c:pt idx="20623">
                  <c:v>10.2271398884939</c:v>
                </c:pt>
                <c:pt idx="20624">
                  <c:v>10.2270378431158</c:v>
                </c:pt>
                <c:pt idx="20625">
                  <c:v>10.2269358145064</c:v>
                </c:pt>
                <c:pt idx="20626">
                  <c:v>10.2268338026684</c:v>
                </c:pt>
                <c:pt idx="20627">
                  <c:v>10.2267318076042</c:v>
                </c:pt>
                <c:pt idx="20628">
                  <c:v>10.2266298293163</c:v>
                </c:pt>
                <c:pt idx="20629">
                  <c:v>10.2265278678072</c:v>
                </c:pt>
                <c:pt idx="20630">
                  <c:v>10.2264259230794</c:v>
                </c:pt>
                <c:pt idx="20631">
                  <c:v>10.2263239951353</c:v>
                </c:pt>
                <c:pt idx="20632">
                  <c:v>10.2262220839775</c:v>
                </c:pt>
                <c:pt idx="20633">
                  <c:v>10.2261201896083</c:v>
                </c:pt>
                <c:pt idx="20634">
                  <c:v>10.2260183120304</c:v>
                </c:pt>
                <c:pt idx="20635">
                  <c:v>10.2259164512462</c:v>
                </c:pt>
                <c:pt idx="20636">
                  <c:v>10.2258146072581</c:v>
                </c:pt>
                <c:pt idx="20637">
                  <c:v>10.2257127800686</c:v>
                </c:pt>
                <c:pt idx="20638">
                  <c:v>10.2256109696802</c:v>
                </c:pt>
                <c:pt idx="20639">
                  <c:v>10.2255091760954</c:v>
                </c:pt>
                <c:pt idx="20640">
                  <c:v>10.2254073993166</c:v>
                </c:pt>
                <c:pt idx="20641">
                  <c:v>10.2253056393462</c:v>
                </c:pt>
                <c:pt idx="20642">
                  <c:v>10.2252038961869</c:v>
                </c:pt>
                <c:pt idx="20643">
                  <c:v>10.2251021698409</c:v>
                </c:pt>
                <c:pt idx="20644">
                  <c:v>10.2250004603108</c:v>
                </c:pt>
                <c:pt idx="20645">
                  <c:v>10.224898767599</c:v>
                </c:pt>
                <c:pt idx="20646">
                  <c:v>10.2247970917079</c:v>
                </c:pt>
                <c:pt idx="20647">
                  <c:v>10.2246954326401</c:v>
                </c:pt>
                <c:pt idx="20648">
                  <c:v>10.224593790398</c:v>
                </c:pt>
                <c:pt idx="20649">
                  <c:v>10.2244921649839</c:v>
                </c:pt>
                <c:pt idx="20650">
                  <c:v>10.2243905564004</c:v>
                </c:pt>
                <c:pt idx="20651">
                  <c:v>10.2242889646499</c:v>
                </c:pt>
                <c:pt idx="20652">
                  <c:v>10.2241873897349</c:v>
                </c:pt>
                <c:pt idx="20653">
                  <c:v>10.2240858316577</c:v>
                </c:pt>
                <c:pt idx="20654">
                  <c:v>10.2239842904208</c:v>
                </c:pt>
                <c:pt idx="20655">
                  <c:v>10.2238827660266</c:v>
                </c:pt>
                <c:pt idx="20656">
                  <c:v>10.2237812584776</c:v>
                </c:pt>
                <c:pt idx="20657">
                  <c:v>10.2236797677762</c:v>
                </c:pt>
                <c:pt idx="20658">
                  <c:v>10.2235782939248</c:v>
                </c:pt>
                <c:pt idx="20659">
                  <c:v>10.2234768369258</c:v>
                </c:pt>
                <c:pt idx="20660">
                  <c:v>10.2233753967817</c:v>
                </c:pt>
                <c:pt idx="20661">
                  <c:v>10.2232739734949</c:v>
                </c:pt>
                <c:pt idx="20662">
                  <c:v>10.2231725670678</c:v>
                </c:pt>
                <c:pt idx="20663">
                  <c:v>10.2230711775027</c:v>
                </c:pt>
                <c:pt idx="20664">
                  <c:v>10.2229698048022</c:v>
                </c:pt>
                <c:pt idx="20665">
                  <c:v>10.2228684489687</c:v>
                </c:pt>
                <c:pt idx="20666">
                  <c:v>10.2227671100044</c:v>
                </c:pt>
                <c:pt idx="20667">
                  <c:v>10.2226657879119</c:v>
                </c:pt>
                <c:pt idx="20668">
                  <c:v>10.2225644826936</c:v>
                </c:pt>
                <c:pt idx="20669">
                  <c:v>10.2224631943518</c:v>
                </c:pt>
                <c:pt idx="20670">
                  <c:v>10.2223619228889</c:v>
                </c:pt>
                <c:pt idx="20671">
                  <c:v>10.2222606683074</c:v>
                </c:pt>
                <c:pt idx="20672">
                  <c:v>10.2221594306097</c:v>
                </c:pt>
                <c:pt idx="20673">
                  <c:v>10.222058209798</c:v>
                </c:pt>
                <c:pt idx="20674">
                  <c:v>10.2219570058749</c:v>
                </c:pt>
                <c:pt idx="20675">
                  <c:v>10.2218558188427</c:v>
                </c:pt>
                <c:pt idx="20676">
                  <c:v>10.2217546487038</c:v>
                </c:pt>
                <c:pt idx="20677">
                  <c:v>10.2216534954606</c:v>
                </c:pt>
                <c:pt idx="20678">
                  <c:v>10.2215523591154</c:v>
                </c:pt>
                <c:pt idx="20679">
                  <c:v>10.2214512396706</c:v>
                </c:pt>
                <c:pt idx="20680">
                  <c:v>10.2213501371287</c:v>
                </c:pt>
                <c:pt idx="20681">
                  <c:v>10.221249051492</c:v>
                </c:pt>
                <c:pt idx="20682">
                  <c:v>10.2211479827628</c:v>
                </c:pt>
                <c:pt idx="20683">
                  <c:v>10.2210469309435</c:v>
                </c:pt>
                <c:pt idx="20684">
                  <c:v>10.2209458960366</c:v>
                </c:pt>
                <c:pt idx="20685">
                  <c:v>10.2208448780443</c:v>
                </c:pt>
                <c:pt idx="20686">
                  <c:v>10.2207438769691</c:v>
                </c:pt>
                <c:pt idx="20687">
                  <c:v>10.2206428928132</c:v>
                </c:pt>
                <c:pt idx="20688">
                  <c:v>10.2205419255791</c:v>
                </c:pt>
                <c:pt idx="20689">
                  <c:v>10.2204409752691</c:v>
                </c:pt>
                <c:pt idx="20690">
                  <c:v>10.2203400418856</c:v>
                </c:pt>
                <c:pt idx="20691">
                  <c:v>10.2202391254309</c:v>
                </c:pt>
                <c:pt idx="20692">
                  <c:v>10.2201382259073</c:v>
                </c:pt>
                <c:pt idx="20693">
                  <c:v>10.2200373433173</c:v>
                </c:pt>
                <c:pt idx="20694">
                  <c:v>10.2199364776631</c:v>
                </c:pt>
                <c:pt idx="20695">
                  <c:v>10.2198356289471</c:v>
                </c:pt>
                <c:pt idx="20696">
                  <c:v>10.2197347971717</c:v>
                </c:pt>
                <c:pt idx="20697">
                  <c:v>10.2196339823392</c:v>
                </c:pt>
                <c:pt idx="20698">
                  <c:v>10.2195331844519</c:v>
                </c:pt>
                <c:pt idx="20699">
                  <c:v>10.2194324035121</c:v>
                </c:pt>
                <c:pt idx="20700">
                  <c:v>10.2193316395223</c:v>
                </c:pt>
                <c:pt idx="20701">
                  <c:v>10.2192308924846</c:v>
                </c:pt>
                <c:pt idx="20702">
                  <c:v>10.2191301624016</c:v>
                </c:pt>
                <c:pt idx="20703">
                  <c:v>10.2190294492754</c:v>
                </c:pt>
                <c:pt idx="20704">
                  <c:v>10.2189287531084</c:v>
                </c:pt>
                <c:pt idx="20705">
                  <c:v>10.2188280739029</c:v>
                </c:pt>
                <c:pt idx="20706">
                  <c:v>10.2187274116613</c:v>
                </c:pt>
                <c:pt idx="20707">
                  <c:v>10.2186267663858</c:v>
                </c:pt>
                <c:pt idx="20708">
                  <c:v>10.2185261380789</c:v>
                </c:pt>
                <c:pt idx="20709">
                  <c:v>10.2184255267427</c:v>
                </c:pt>
                <c:pt idx="20710">
                  <c:v>10.2183249323796</c:v>
                </c:pt>
                <c:pt idx="20711">
                  <c:v>10.218224354992</c:v>
                </c:pt>
                <c:pt idx="20712">
                  <c:v>10.218123794582</c:v>
                </c:pt>
                <c:pt idx="20713">
                  <c:v>10.2180232511521</c:v>
                </c:pt>
                <c:pt idx="20714">
                  <c:v>10.2179227247045</c:v>
                </c:pt>
                <c:pt idx="20715">
                  <c:v>10.2178222152416</c:v>
                </c:pt>
                <c:pt idx="20716">
                  <c:v>10.2177217227656</c:v>
                </c:pt>
                <c:pt idx="20717">
                  <c:v>10.2176212472788</c:v>
                </c:pt>
                <c:pt idx="20718">
                  <c:v>10.2175207887835</c:v>
                </c:pt>
                <c:pt idx="20719">
                  <c:v>10.217420347282</c:v>
                </c:pt>
                <c:pt idx="20720">
                  <c:v>10.2173199227767</c:v>
                </c:pt>
                <c:pt idx="20721">
                  <c:v>10.2172195152697</c:v>
                </c:pt>
                <c:pt idx="20722">
                  <c:v>10.2171191247634</c:v>
                </c:pt>
                <c:pt idx="20723">
                  <c:v>10.21701875126</c:v>
                </c:pt>
                <c:pt idx="20724">
                  <c:v>10.2169183947619</c:v>
                </c:pt>
                <c:pt idx="20725">
                  <c:v>10.2168180552713</c:v>
                </c:pt>
                <c:pt idx="20726">
                  <c:v>10.2167177327905</c:v>
                </c:pt>
                <c:pt idx="20727">
                  <c:v>10.2166174273218</c:v>
                </c:pt>
                <c:pt idx="20728">
                  <c:v>10.2165171388674</c:v>
                </c:pt>
                <c:pt idx="20729">
                  <c:v>10.2164168674296</c:v>
                </c:pt>
                <c:pt idx="20730">
                  <c:v>10.2163166130107</c:v>
                </c:pt>
                <c:pt idx="20731">
                  <c:v>10.2162163756129</c:v>
                </c:pt>
                <c:pt idx="20732">
                  <c:v>10.2161161552386</c:v>
                </c:pt>
                <c:pt idx="20733">
                  <c:v>10.2160159518899</c:v>
                </c:pt>
                <c:pt idx="20734">
                  <c:v>10.2159157655691</c:v>
                </c:pt>
                <c:pt idx="20735">
                  <c:v>10.2158155962786</c:v>
                </c:pt>
                <c:pt idx="20736">
                  <c:v>10.2157154440205</c:v>
                </c:pt>
                <c:pt idx="20737">
                  <c:v>10.215615308797</c:v>
                </c:pt>
                <c:pt idx="20738">
                  <c:v>10.2155151906105</c:v>
                </c:pt>
                <c:pt idx="20739">
                  <c:v>10.2154150894632</c:v>
                </c:pt>
                <c:pt idx="20740">
                  <c:v>10.2153150053574</c:v>
                </c:pt>
                <c:pt idx="20741">
                  <c:v>10.2152149382952</c:v>
                </c:pt>
                <c:pt idx="20742">
                  <c:v>10.215114888279</c:v>
                </c:pt>
                <c:pt idx="20743">
                  <c:v>10.2150148553109</c:v>
                </c:pt>
                <c:pt idx="20744">
                  <c:v>10.2149148393932</c:v>
                </c:pt>
                <c:pt idx="20745">
                  <c:v>10.2148148405282</c:v>
                </c:pt>
                <c:pt idx="20746">
                  <c:v>10.214714858718</c:v>
                </c:pt>
                <c:pt idx="20747">
                  <c:v>10.214614893965</c:v>
                </c:pt>
                <c:pt idx="20748">
                  <c:v>10.2145149462712</c:v>
                </c:pt>
                <c:pt idx="20749">
                  <c:v>10.2144150156391</c:v>
                </c:pt>
                <c:pt idx="20750">
                  <c:v>10.2143151020707</c:v>
                </c:pt>
                <c:pt idx="20751">
                  <c:v>10.2142152055683</c:v>
                </c:pt>
                <c:pt idx="20752">
                  <c:v>10.2141153261342</c:v>
                </c:pt>
                <c:pt idx="20753">
                  <c:v>10.2140154637705</c:v>
                </c:pt>
                <c:pt idx="20754">
                  <c:v>10.2139156184795</c:v>
                </c:pt>
                <c:pt idx="20755">
                  <c:v>10.2138157902633</c:v>
                </c:pt>
                <c:pt idx="20756">
                  <c:v>10.2137159791243</c:v>
                </c:pt>
                <c:pt idx="20757">
                  <c:v>10.2136161850645</c:v>
                </c:pt>
                <c:pt idx="20758">
                  <c:v>10.2135164080862</c:v>
                </c:pt>
                <c:pt idx="20759">
                  <c:v>10.2134166481917</c:v>
                </c:pt>
                <c:pt idx="20760">
                  <c:v>10.2133169053831</c:v>
                </c:pt>
                <c:pt idx="20761">
                  <c:v>10.2132171796626</c:v>
                </c:pt>
                <c:pt idx="20762">
                  <c:v>10.2131174710324</c:v>
                </c:pt>
                <c:pt idx="20763">
                  <c:v>10.2130177794947</c:v>
                </c:pt>
                <c:pt idx="20764">
                  <c:v>10.2129181050517</c:v>
                </c:pt>
                <c:pt idx="20765">
                  <c:v>10.2128184477057</c:v>
                </c:pt>
                <c:pt idx="20766">
                  <c:v>10.2127188074587</c:v>
                </c:pt>
                <c:pt idx="20767">
                  <c:v>10.212619184313</c:v>
                </c:pt>
                <c:pt idx="20768">
                  <c:v>10.2125195782708</c:v>
                </c:pt>
                <c:pt idx="20769">
                  <c:v>10.2124199893342</c:v>
                </c:pt>
                <c:pt idx="20770">
                  <c:v>10.2123204175054</c:v>
                </c:pt>
                <c:pt idx="20771">
                  <c:v>10.2122208627867</c:v>
                </c:pt>
                <c:pt idx="20772">
                  <c:v>10.2121213251801</c:v>
                </c:pt>
                <c:pt idx="20773">
                  <c:v>10.212021804688</c:v>
                </c:pt>
                <c:pt idx="20774">
                  <c:v>10.2119223013123</c:v>
                </c:pt>
                <c:pt idx="20775">
                  <c:v>10.2118228150554</c:v>
                </c:pt>
                <c:pt idx="20776">
                  <c:v>10.2117233459193</c:v>
                </c:pt>
                <c:pt idx="20777">
                  <c:v>10.2116238939063</c:v>
                </c:pt>
                <c:pt idx="20778">
                  <c:v>10.2115244590185</c:v>
                </c:pt>
                <c:pt idx="20779">
                  <c:v>10.2114250412581</c:v>
                </c:pt>
                <c:pt idx="20780">
                  <c:v>10.2113256406272</c:v>
                </c:pt>
                <c:pt idx="20781">
                  <c:v>10.211226257128</c:v>
                </c:pt>
                <c:pt idx="20782">
                  <c:v>10.2111268907627</c:v>
                </c:pt>
                <c:pt idx="20783">
                  <c:v>10.2110275415333</c:v>
                </c:pt>
                <c:pt idx="20784">
                  <c:v>10.2109282094421</c:v>
                </c:pt>
                <c:pt idx="20785">
                  <c:v>10.2108288944913</c:v>
                </c:pt>
                <c:pt idx="20786">
                  <c:v>10.2107295966828</c:v>
                </c:pt>
                <c:pt idx="20787">
                  <c:v>10.210630316019</c:v>
                </c:pt>
                <c:pt idx="20788">
                  <c:v>10.2105310525019</c:v>
                </c:pt>
                <c:pt idx="20789">
                  <c:v>10.2104318061337</c:v>
                </c:pt>
                <c:pt idx="20790">
                  <c:v>10.2103325769165</c:v>
                </c:pt>
                <c:pt idx="20791">
                  <c:v>10.2102333648525</c:v>
                </c:pt>
                <c:pt idx="20792">
                  <c:v>10.2101341699438</c:v>
                </c:pt>
                <c:pt idx="20793">
                  <c:v>10.2100349921924</c:v>
                </c:pt>
                <c:pt idx="20794">
                  <c:v>10.2099358316007</c:v>
                </c:pt>
                <c:pt idx="20795">
                  <c:v>10.2098366881706</c:v>
                </c:pt>
                <c:pt idx="20796">
                  <c:v>10.2097375619044</c:v>
                </c:pt>
                <c:pt idx="20797">
                  <c:v>10.2096384528041</c:v>
                </c:pt>
                <c:pt idx="20798">
                  <c:v>10.2095393608718</c:v>
                </c:pt>
                <c:pt idx="20799">
                  <c:v>10.2094402861098</c:v>
                </c:pt>
                <c:pt idx="20800">
                  <c:v>10.20934122852</c:v>
                </c:pt>
                <c:pt idx="20801">
                  <c:v>10.2092421881047</c:v>
                </c:pt>
                <c:pt idx="20802">
                  <c:v>10.2091431648658</c:v>
                </c:pt>
                <c:pt idx="20803">
                  <c:v>10.2090441588056</c:v>
                </c:pt>
                <c:pt idx="20804">
                  <c:v>10.2089451699262</c:v>
                </c:pt>
                <c:pt idx="20805">
                  <c:v>10.2088461982296</c:v>
                </c:pt>
                <c:pt idx="20806">
                  <c:v>10.208747243718</c:v>
                </c:pt>
                <c:pt idx="20807">
                  <c:v>10.2086483063934</c:v>
                </c:pt>
                <c:pt idx="20808">
                  <c:v>10.208549386258</c:v>
                </c:pt>
                <c:pt idx="20809">
                  <c:v>10.2084504833139</c:v>
                </c:pt>
                <c:pt idx="20810">
                  <c:v>10.2083515975632</c:v>
                </c:pt>
                <c:pt idx="20811">
                  <c:v>10.2082527290078</c:v>
                </c:pt>
                <c:pt idx="20812">
                  <c:v>10.2081538776501</c:v>
                </c:pt>
                <c:pt idx="20813">
                  <c:v>10.208055043492</c:v>
                </c:pt>
                <c:pt idx="20814">
                  <c:v>10.2079562265356</c:v>
                </c:pt>
                <c:pt idx="20815">
                  <c:v>10.207857426783</c:v>
                </c:pt>
                <c:pt idx="20816">
                  <c:v>10.2077586442363</c:v>
                </c:pt>
                <c:pt idx="20817">
                  <c:v>10.2076598788976</c:v>
                </c:pt>
                <c:pt idx="20818">
                  <c:v>10.2075611307689</c:v>
                </c:pt>
                <c:pt idx="20819">
                  <c:v>10.2074623998524</c:v>
                </c:pt>
                <c:pt idx="20820">
                  <c:v>10.2073636861501</c:v>
                </c:pt>
                <c:pt idx="20821">
                  <c:v>10.2072649896641</c:v>
                </c:pt>
                <c:pt idx="20822">
                  <c:v>10.2071663103964</c:v>
                </c:pt>
                <c:pt idx="20823">
                  <c:v>10.2070676483492</c:v>
                </c:pt>
                <c:pt idx="20824">
                  <c:v>10.2069690035245</c:v>
                </c:pt>
                <c:pt idx="20825">
                  <c:v>10.2068703759243</c:v>
                </c:pt>
                <c:pt idx="20826">
                  <c:v>10.2067717655507</c:v>
                </c:pt>
                <c:pt idx="20827">
                  <c:v>10.2066731724059</c:v>
                </c:pt>
                <c:pt idx="20828">
                  <c:v>10.2065745964917</c:v>
                </c:pt>
                <c:pt idx="20829">
                  <c:v>10.2064760378104</c:v>
                </c:pt>
                <c:pt idx="20830">
                  <c:v>10.2063774963639</c:v>
                </c:pt>
                <c:pt idx="20831">
                  <c:v>10.2062789721544</c:v>
                </c:pt>
                <c:pt idx="20832">
                  <c:v>10.2061804651837</c:v>
                </c:pt>
                <c:pt idx="20833">
                  <c:v>10.2060819754541</c:v>
                </c:pt>
                <c:pt idx="20834">
                  <c:v>10.2059835029675</c:v>
                </c:pt>
                <c:pt idx="20835">
                  <c:v>10.2058850477261</c:v>
                </c:pt>
                <c:pt idx="20836">
                  <c:v>10.2057866097317</c:v>
                </c:pt>
                <c:pt idx="20837">
                  <c:v>10.2056881889866</c:v>
                </c:pt>
                <c:pt idx="20838">
                  <c:v>10.2055897854926</c:v>
                </c:pt>
                <c:pt idx="20839">
                  <c:v>10.2054913992519</c:v>
                </c:pt>
                <c:pt idx="20840">
                  <c:v>10.2053930302665</c:v>
                </c:pt>
                <c:pt idx="20841">
                  <c:v>10.2052946785384</c:v>
                </c:pt>
                <c:pt idx="20842">
                  <c:v>10.2051963440696</c:v>
                </c:pt>
                <c:pt idx="20843">
                  <c:v>10.2050980268622</c:v>
                </c:pt>
                <c:pt idx="20844">
                  <c:v>10.2049997269182</c:v>
                </c:pt>
                <c:pt idx="20845">
                  <c:v>10.2049014442396</c:v>
                </c:pt>
                <c:pt idx="20846">
                  <c:v>10.2048031788285</c:v>
                </c:pt>
                <c:pt idx="20847">
                  <c:v>10.2047049306868</c:v>
                </c:pt>
                <c:pt idx="20848">
                  <c:v>10.2046066998165</c:v>
                </c:pt>
                <c:pt idx="20849">
                  <c:v>10.2045084862198</c:v>
                </c:pt>
                <c:pt idx="20850">
                  <c:v>10.2044102898986</c:v>
                </c:pt>
                <c:pt idx="20851">
                  <c:v>10.2043121108549</c:v>
                </c:pt>
                <c:pt idx="20852">
                  <c:v>10.2042139490907</c:v>
                </c:pt>
                <c:pt idx="20853">
                  <c:v>10.204115804608</c:v>
                </c:pt>
                <c:pt idx="20854">
                  <c:v>10.2040176774089</c:v>
                </c:pt>
                <c:pt idx="20855">
                  <c:v>10.2039195674952</c:v>
                </c:pt>
                <c:pt idx="20856">
                  <c:v>10.2038214748692</c:v>
                </c:pt>
                <c:pt idx="20857">
                  <c:v>10.2037233995326</c:v>
                </c:pt>
                <c:pt idx="20858">
                  <c:v>10.2036253414876</c:v>
                </c:pt>
                <c:pt idx="20859">
                  <c:v>10.2035273007361</c:v>
                </c:pt>
                <c:pt idx="20860">
                  <c:v>10.2034292772801</c:v>
                </c:pt>
                <c:pt idx="20861">
                  <c:v>10.2033312711216</c:v>
                </c:pt>
                <c:pt idx="20862">
                  <c:v>10.2032332822626</c:v>
                </c:pt>
                <c:pt idx="20863">
                  <c:v>10.203135310705</c:v>
                </c:pt>
                <c:pt idx="20864">
                  <c:v>10.203037356451</c:v>
                </c:pt>
                <c:pt idx="20865">
                  <c:v>10.2029394195023</c:v>
                </c:pt>
                <c:pt idx="20866">
                  <c:v>10.2028414998611</c:v>
                </c:pt>
                <c:pt idx="20867">
                  <c:v>10.2027435975293</c:v>
                </c:pt>
                <c:pt idx="20868">
                  <c:v>10.2026457125088</c:v>
                </c:pt>
                <c:pt idx="20869">
                  <c:v>10.2025478448017</c:v>
                </c:pt>
                <c:pt idx="20870">
                  <c:v>10.2024499944098</c:v>
                </c:pt>
                <c:pt idx="20871">
                  <c:v>10.2023521613353</c:v>
                </c:pt>
                <c:pt idx="20872">
                  <c:v>10.20225434558</c:v>
                </c:pt>
                <c:pt idx="20873">
                  <c:v>10.2021565471459</c:v>
                </c:pt>
                <c:pt idx="20874">
                  <c:v>10.202058766035</c:v>
                </c:pt>
                <c:pt idx="20875">
                  <c:v>10.2019610022493</c:v>
                </c:pt>
                <c:pt idx="20876">
                  <c:v>10.2018632557906</c:v>
                </c:pt>
                <c:pt idx="20877">
                  <c:v>10.2017655266609</c:v>
                </c:pt>
                <c:pt idx="20878">
                  <c:v>10.2016678148623</c:v>
                </c:pt>
                <c:pt idx="20879">
                  <c:v>10.2015701203966</c:v>
                </c:pt>
                <c:pt idx="20880">
                  <c:v>10.2014724432658</c:v>
                </c:pt>
                <c:pt idx="20881">
                  <c:v>10.2013747834719</c:v>
                </c:pt>
                <c:pt idx="20882">
                  <c:v>10.2012771410168</c:v>
                </c:pt>
                <c:pt idx="20883">
                  <c:v>10.2011795159024</c:v>
                </c:pt>
                <c:pt idx="20884">
                  <c:v>10.2010819081307</c:v>
                </c:pt>
                <c:pt idx="20885">
                  <c:v>10.2009843177036</c:v>
                </c:pt>
                <c:pt idx="20886">
                  <c:v>10.200886744623</c:v>
                </c:pt>
                <c:pt idx="20887">
                  <c:v>10.200789188891</c:v>
                </c:pt>
                <c:pt idx="20888">
                  <c:v>10.2006916505094</c:v>
                </c:pt>
                <c:pt idx="20889">
                  <c:v>10.2005941294801</c:v>
                </c:pt>
                <c:pt idx="20890">
                  <c:v>10.2004966258052</c:v>
                </c:pt>
                <c:pt idx="20891">
                  <c:v>10.2003991394864</c:v>
                </c:pt>
                <c:pt idx="20892">
                  <c:v>10.2003016705258</c:v>
                </c:pt>
                <c:pt idx="20893">
                  <c:v>10.2002042189253</c:v>
                </c:pt>
                <c:pt idx="20894">
                  <c:v>10.2001067846867</c:v>
                </c:pt>
                <c:pt idx="20895">
                  <c:v>10.200009367812</c:v>
                </c:pt>
                <c:pt idx="20896">
                  <c:v>10.1999119683032</c:v>
                </c:pt>
                <c:pt idx="20897">
                  <c:v>10.1998145861621</c:v>
                </c:pt>
                <c:pt idx="20898">
                  <c:v>10.1997172213906</c:v>
                </c:pt>
                <c:pt idx="20899">
                  <c:v>10.1996198739907</c:v>
                </c:pt>
                <c:pt idx="20900">
                  <c:v>10.1995225439642</c:v>
                </c:pt>
                <c:pt idx="20901">
                  <c:v>10.1994252313132</c:v>
                </c:pt>
                <c:pt idx="20902">
                  <c:v>10.1993279360393</c:v>
                </c:pt>
                <c:pt idx="20903">
                  <c:v>10.1992306581447</c:v>
                </c:pt>
                <c:pt idx="20904">
                  <c:v>10.1991333976312</c:v>
                </c:pt>
                <c:pt idx="20905">
                  <c:v>10.1990361545006</c:v>
                </c:pt>
                <c:pt idx="20906">
                  <c:v>10.1989389287549</c:v>
                </c:pt>
                <c:pt idx="20907">
                  <c:v>10.1988417203959</c:v>
                </c:pt>
                <c:pt idx="20908">
                  <c:v>10.1987445294257</c:v>
                </c:pt>
                <c:pt idx="20909">
                  <c:v>10.1986473558459</c:v>
                </c:pt>
                <c:pt idx="20910">
                  <c:v>10.1985501996586</c:v>
                </c:pt>
                <c:pt idx="20911">
                  <c:v>10.1984530608656</c:v>
                </c:pt>
                <c:pt idx="20912">
                  <c:v>10.1983559394688</c:v>
                </c:pt>
                <c:pt idx="20913">
                  <c:v>10.1982588354701</c:v>
                </c:pt>
                <c:pt idx="20914">
                  <c:v>10.1981617488714</c:v>
                </c:pt>
                <c:pt idx="20915">
                  <c:v>10.1980646796745</c:v>
                </c:pt>
                <c:pt idx="20916">
                  <c:v>10.1979676278813</c:v>
                </c:pt>
                <c:pt idx="20917">
                  <c:v>10.1978705934938</c:v>
                </c:pt>
                <c:pt idx="20918">
                  <c:v>10.1977735765136</c:v>
                </c:pt>
                <c:pt idx="20919">
                  <c:v>10.1976765769428</c:v>
                </c:pt>
                <c:pt idx="20920">
                  <c:v>10.1975795947832</c:v>
                </c:pt>
                <c:pt idx="20921">
                  <c:v>10.1974826300367</c:v>
                </c:pt>
                <c:pt idx="20922">
                  <c:v>10.1973856827051</c:v>
                </c:pt>
                <c:pt idx="20923">
                  <c:v>10.1972887527903</c:v>
                </c:pt>
                <c:pt idx="20924">
                  <c:v>10.1971918402941</c:v>
                </c:pt>
                <c:pt idx="20925">
                  <c:v>10.1970949452184</c:v>
                </c:pt>
                <c:pt idx="20926">
                  <c:v>10.1969980675651</c:v>
                </c:pt>
                <c:pt idx="20927">
                  <c:v>10.196901207336</c:v>
                </c:pt>
                <c:pt idx="20928">
                  <c:v>10.196804364533</c:v>
                </c:pt>
                <c:pt idx="20929">
                  <c:v>10.1967075391579</c:v>
                </c:pt>
                <c:pt idx="20930">
                  <c:v>10.1966107312125</c:v>
                </c:pt>
                <c:pt idx="20931">
                  <c:v>10.1965139406987</c:v>
                </c:pt>
                <c:pt idx="20932">
                  <c:v>10.1964171676184</c:v>
                </c:pt>
                <c:pt idx="20933">
                  <c:v>10.1963204119733</c:v>
                </c:pt>
                <c:pt idx="20934">
                  <c:v>10.1962236737654</c:v>
                </c:pt>
                <c:pt idx="20935">
                  <c:v>10.1961269529964</c:v>
                </c:pt>
                <c:pt idx="20936">
                  <c:v>10.1960302496682</c:v>
                </c:pt>
                <c:pt idx="20937">
                  <c:v>10.1959335637827</c:v>
                </c:pt>
                <c:pt idx="20938">
                  <c:v>10.1958368953416</c:v>
                </c:pt>
                <c:pt idx="20939">
                  <c:v>10.1957402443468</c:v>
                </c:pt>
                <c:pt idx="20940">
                  <c:v>10.1956436108001</c:v>
                </c:pt>
                <c:pt idx="20941">
                  <c:v>10.1955469947033</c:v>
                </c:pt>
                <c:pt idx="20942">
                  <c:v>10.1954503960583</c:v>
                </c:pt>
                <c:pt idx="20943">
                  <c:v>10.1953538148668</c:v>
                </c:pt>
                <c:pt idx="20944">
                  <c:v>10.1952572511308</c:v>
                </c:pt>
                <c:pt idx="20945">
                  <c:v>10.1951607048519</c:v>
                </c:pt>
                <c:pt idx="20946">
                  <c:v>10.1950641760321</c:v>
                </c:pt>
                <c:pt idx="20947">
                  <c:v>10.1949676646731</c:v>
                </c:pt>
                <c:pt idx="20948">
                  <c:v>10.1948711707768</c:v>
                </c:pt>
                <c:pt idx="20949">
                  <c:v>10.1947746943449</c:v>
                </c:pt>
                <c:pt idx="20950">
                  <c:v>10.1946782353793</c:v>
                </c:pt>
                <c:pt idx="20951">
                  <c:v>10.1945817938817</c:v>
                </c:pt>
                <c:pt idx="20952">
                  <c:v>10.194485369854</c:v>
                </c:pt>
                <c:pt idx="20953">
                  <c:v>10.1943889632979</c:v>
                </c:pt>
                <c:pt idx="20954">
                  <c:v>10.1942925742154</c:v>
                </c:pt>
                <c:pt idx="20955">
                  <c:v>10.194196202608</c:v>
                </c:pt>
                <c:pt idx="20956">
                  <c:v>10.1940998484777</c:v>
                </c:pt>
                <c:pt idx="20957">
                  <c:v>10.1940035118263</c:v>
                </c:pt>
                <c:pt idx="20958">
                  <c:v>10.1939071926555</c:v>
                </c:pt>
                <c:pt idx="20959">
                  <c:v>10.1938108909671</c:v>
                </c:pt>
                <c:pt idx="20960">
                  <c:v>10.1937146067629</c:v>
                </c:pt>
                <c:pt idx="20961">
                  <c:v>10.1936183400447</c:v>
                </c:pt>
                <c:pt idx="20962">
                  <c:v>10.1935220908142</c:v>
                </c:pt>
                <c:pt idx="20963">
                  <c:v>10.1934258590733</c:v>
                </c:pt>
                <c:pt idx="20964">
                  <c:v>10.1933296448238</c:v>
                </c:pt>
                <c:pt idx="20965">
                  <c:v>10.1932334480673</c:v>
                </c:pt>
                <c:pt idx="20966">
                  <c:v>10.1931372688057</c:v>
                </c:pt>
                <c:pt idx="20967">
                  <c:v>10.1930411070407</c:v>
                </c:pt>
                <c:pt idx="20968">
                  <c:v>10.1929449627742</c:v>
                </c:pt>
                <c:pt idx="20969">
                  <c:v>10.1928488360078</c:v>
                </c:pt>
                <c:pt idx="20970">
                  <c:v>10.1927527267434</c:v>
                </c:pt>
                <c:pt idx="20971">
                  <c:v>10.1926566349826</c:v>
                </c:pt>
                <c:pt idx="20972">
                  <c:v>10.1925605607274</c:v>
                </c:pt>
                <c:pt idx="20973">
                  <c:v>10.1924645039793</c:v>
                </c:pt>
                <c:pt idx="20974">
                  <c:v>10.1923684647403</c:v>
                </c:pt>
                <c:pt idx="20975">
                  <c:v>10.192272443012</c:v>
                </c:pt>
                <c:pt idx="20976">
                  <c:v>10.1921764387962</c:v>
                </c:pt>
                <c:pt idx="20977">
                  <c:v>10.1920804520946</c:v>
                </c:pt>
                <c:pt idx="20978">
                  <c:v>10.191984482909</c:v>
                </c:pt>
                <c:pt idx="20979">
                  <c:v>10.1918885312411</c:v>
                </c:pt>
                <c:pt idx="20980">
                  <c:v>10.1917925970927</c:v>
                </c:pt>
                <c:pt idx="20981">
                  <c:v>10.1916966804656</c:v>
                </c:pt>
                <c:pt idx="20982">
                  <c:v>10.1916007813614</c:v>
                </c:pt>
                <c:pt idx="20983">
                  <c:v>10.1915048997819</c:v>
                </c:pt>
                <c:pt idx="20984">
                  <c:v>10.1914090357289</c:v>
                </c:pt>
                <c:pt idx="20985">
                  <c:v>10.191313189204</c:v>
                </c:pt>
                <c:pt idx="20986">
                  <c:v>10.191217360209</c:v>
                </c:pt>
                <c:pt idx="20987">
                  <c:v>10.1911215487457</c:v>
                </c:pt>
                <c:pt idx="20988">
                  <c:v>10.1910257548158</c:v>
                </c:pt>
                <c:pt idx="20989">
                  <c:v>10.1909299784209</c:v>
                </c:pt>
                <c:pt idx="20990">
                  <c:v>10.1908342195628</c:v>
                </c:pt>
                <c:pt idx="20991">
                  <c:v>10.1907384782433</c:v>
                </c:pt>
                <c:pt idx="20992">
                  <c:v>10.1906427544641</c:v>
                </c:pt>
                <c:pt idx="20993">
                  <c:v>10.1905470482268</c:v>
                </c:pt>
                <c:pt idx="20994">
                  <c:v>10.1904513595332</c:v>
                </c:pt>
                <c:pt idx="20995">
                  <c:v>10.1903556883851</c:v>
                </c:pt>
                <c:pt idx="20996">
                  <c:v>10.190260034784</c:v>
                </c:pt>
                <c:pt idx="20997">
                  <c:v>10.1901643987318</c:v>
                </c:pt>
                <c:pt idx="20998">
                  <c:v>10.1900687802301</c:v>
                </c:pt>
                <c:pt idx="20999">
                  <c:v>10.1899731792807</c:v>
                </c:pt>
                <c:pt idx="21000">
                  <c:v>10.1898775958852</c:v>
                </c:pt>
                <c:pt idx="21001">
                  <c:v>10.1897820300454</c:v>
                </c:pt>
                <c:pt idx="21002">
                  <c:v>10.1896864817629</c:v>
                </c:pt>
                <c:pt idx="21003">
                  <c:v>10.1895909510395</c:v>
                </c:pt>
                <c:pt idx="21004">
                  <c:v>10.1894954378768</c:v>
                </c:pt>
                <c:pt idx="21005">
                  <c:v>10.1893999422766</c:v>
                </c:pt>
                <c:pt idx="21006">
                  <c:v>10.1893044642405</c:v>
                </c:pt>
                <c:pt idx="21007">
                  <c:v>10.1892090037702</c:v>
                </c:pt>
                <c:pt idx="21008">
                  <c:v>10.1891135608675</c:v>
                </c:pt>
                <c:pt idx="21009">
                  <c:v>10.1890181355339</c:v>
                </c:pt>
                <c:pt idx="21010">
                  <c:v>10.1889227277712</c:v>
                </c:pt>
                <c:pt idx="21011">
                  <c:v>10.1888273375811</c:v>
                </c:pt>
                <c:pt idx="21012">
                  <c:v>10.1887319649653</c:v>
                </c:pt>
                <c:pt idx="21013">
                  <c:v>10.1886366099253</c:v>
                </c:pt>
                <c:pt idx="21014">
                  <c:v>10.188541272463</c:v>
                </c:pt>
                <c:pt idx="21015">
                  <c:v>10.1884459525799</c:v>
                </c:pt>
                <c:pt idx="21016">
                  <c:v>10.1883506502778</c:v>
                </c:pt>
                <c:pt idx="21017">
                  <c:v>10.1882553655583</c:v>
                </c:pt>
                <c:pt idx="21018">
                  <c:v>10.1881600984231</c:v>
                </c:pt>
                <c:pt idx="21019">
                  <c:v>10.1880648488739</c:v>
                </c:pt>
                <c:pt idx="21020">
                  <c:v>10.1879696169122</c:v>
                </c:pt>
                <c:pt idx="21021">
                  <c:v>10.1878744025399</c:v>
                </c:pt>
                <c:pt idx="21022">
                  <c:v>10.1877792057584</c:v>
                </c:pt>
                <c:pt idx="21023">
                  <c:v>10.1876840265696</c:v>
                </c:pt>
                <c:pt idx="21024">
                  <c:v>10.187588864975</c:v>
                </c:pt>
                <c:pt idx="21025">
                  <c:v>10.1874937209764</c:v>
                </c:pt>
                <c:pt idx="21026">
                  <c:v>10.1873985945753</c:v>
                </c:pt>
                <c:pt idx="21027">
                  <c:v>10.1873034857734</c:v>
                </c:pt>
                <c:pt idx="21028">
                  <c:v>10.1872083945723</c:v>
                </c:pt>
                <c:pt idx="21029">
                  <c:v>10.1871133209738</c:v>
                </c:pt>
                <c:pt idx="21030">
                  <c:v>10.1870182649794</c:v>
                </c:pt>
                <c:pt idx="21031">
                  <c:v>10.1869232265908</c:v>
                </c:pt>
                <c:pt idx="21032">
                  <c:v>10.1868282058096</c:v>
                </c:pt>
                <c:pt idx="21033">
                  <c:v>10.1867332026375</c:v>
                </c:pt>
                <c:pt idx="21034">
                  <c:v>10.1866382170761</c:v>
                </c:pt>
                <c:pt idx="21035">
                  <c:v>10.1865432491271</c:v>
                </c:pt>
                <c:pt idx="21036">
                  <c:v>10.186448298792</c:v>
                </c:pt>
                <c:pt idx="21037">
                  <c:v>10.1863533660725</c:v>
                </c:pt>
                <c:pt idx="21038">
                  <c:v>10.1862584509702</c:v>
                </c:pt>
                <c:pt idx="21039">
                  <c:v>10.1861635534868</c:v>
                </c:pt>
                <c:pt idx="21040">
                  <c:v>10.1860686736239</c:v>
                </c:pt>
                <c:pt idx="21041">
                  <c:v>10.1859738113831</c:v>
                </c:pt>
                <c:pt idx="21042">
                  <c:v>10.185878966766</c:v>
                </c:pt>
                <c:pt idx="21043">
                  <c:v>10.1857841397743</c:v>
                </c:pt>
                <c:pt idx="21044">
                  <c:v>10.1856893304095</c:v>
                </c:pt>
                <c:pt idx="21045">
                  <c:v>10.1855945386732</c:v>
                </c:pt>
                <c:pt idx="21046">
                  <c:v>10.1854997645672</c:v>
                </c:pt>
                <c:pt idx="21047">
                  <c:v>10.185405008093</c:v>
                </c:pt>
                <c:pt idx="21048">
                  <c:v>10.1853102692521</c:v>
                </c:pt>
                <c:pt idx="21049">
                  <c:v>10.1852155480463</c:v>
                </c:pt>
                <c:pt idx="21050">
                  <c:v>10.1851208444771</c:v>
                </c:pt>
                <c:pt idx="21051">
                  <c:v>10.1850261585461</c:v>
                </c:pt>
                <c:pt idx="21052">
                  <c:v>10.1849314902549</c:v>
                </c:pt>
                <c:pt idx="21053">
                  <c:v>10.1848368396051</c:v>
                </c:pt>
                <c:pt idx="21054">
                  <c:v>10.1847422065984</c:v>
                </c:pt>
                <c:pt idx="21055">
                  <c:v>10.1846475912362</c:v>
                </c:pt>
                <c:pt idx="21056">
                  <c:v>10.1845529935203</c:v>
                </c:pt>
                <c:pt idx="21057">
                  <c:v>10.1844584134521</c:v>
                </c:pt>
                <c:pt idx="21058">
                  <c:v>10.1843638510333</c:v>
                </c:pt>
                <c:pt idx="21059">
                  <c:v>10.1842693062655</c:v>
                </c:pt>
                <c:pt idx="21060">
                  <c:v>10.1841747791503</c:v>
                </c:pt>
                <c:pt idx="21061">
                  <c:v>10.1840802696891</c:v>
                </c:pt>
                <c:pt idx="21062">
                  <c:v>10.1839857778837</c:v>
                </c:pt>
                <c:pt idx="21063">
                  <c:v>10.1838913037356</c:v>
                </c:pt>
                <c:pt idx="21064">
                  <c:v>10.1837968472463</c:v>
                </c:pt>
                <c:pt idx="21065">
                  <c:v>10.1837024084175</c:v>
                </c:pt>
                <c:pt idx="21066">
                  <c:v>10.1836079872507</c:v>
                </c:pt>
                <c:pt idx="21067">
                  <c:v>10.1835135837475</c:v>
                </c:pt>
                <c:pt idx="21068">
                  <c:v>10.1834191979094</c:v>
                </c:pt>
                <c:pt idx="21069">
                  <c:v>10.183324829738</c:v>
                </c:pt>
                <c:pt idx="21070">
                  <c:v>10.183230479235</c:v>
                </c:pt>
                <c:pt idx="21071">
                  <c:v>10.1831361464018</c:v>
                </c:pt>
                <c:pt idx="21072">
                  <c:v>10.18304183124</c:v>
                </c:pt>
                <c:pt idx="21073">
                  <c:v>10.1829475337511</c:v>
                </c:pt>
                <c:pt idx="21074">
                  <c:v>10.1828532539368</c:v>
                </c:pt>
                <c:pt idx="21075">
                  <c:v>10.1827589917986</c:v>
                </c:pt>
                <c:pt idx="21076">
                  <c:v>10.182664747338</c:v>
                </c:pt>
                <c:pt idx="21077">
                  <c:v>10.1825705205566</c:v>
                </c:pt>
                <c:pt idx="21078">
                  <c:v>10.182476311456</c:v>
                </c:pt>
                <c:pt idx="21079">
                  <c:v>10.1823821200376</c:v>
                </c:pt>
                <c:pt idx="21080">
                  <c:v>10.182287946303</c:v>
                </c:pt>
                <c:pt idx="21081">
                  <c:v>10.1821937902538</c:v>
                </c:pt>
                <c:pt idx="21082">
                  <c:v>10.1820996518915</c:v>
                </c:pt>
                <c:pt idx="21083">
                  <c:v>10.1820055312177</c:v>
                </c:pt>
                <c:pt idx="21084">
                  <c:v>10.1819114282338</c:v>
                </c:pt>
                <c:pt idx="21085">
                  <c:v>10.1818173429415</c:v>
                </c:pt>
                <c:pt idx="21086">
                  <c:v>10.1817232753423</c:v>
                </c:pt>
                <c:pt idx="21087">
                  <c:v>10.1816292254376</c:v>
                </c:pt>
                <c:pt idx="21088">
                  <c:v>10.181535193229</c:v>
                </c:pt>
                <c:pt idx="21089">
                  <c:v>10.1814411787181</c:v>
                </c:pt>
                <c:pt idx="21090">
                  <c:v>10.1813471819063</c:v>
                </c:pt>
                <c:pt idx="21091">
                  <c:v>10.1812532027953</c:v>
                </c:pt>
                <c:pt idx="21092">
                  <c:v>10.1811592413864</c:v>
                </c:pt>
                <c:pt idx="21093">
                  <c:v>10.1810652976813</c:v>
                </c:pt>
                <c:pt idx="21094">
                  <c:v>10.1809713716815</c:v>
                </c:pt>
                <c:pt idx="21095">
                  <c:v>10.1808774633884</c:v>
                </c:pt>
                <c:pt idx="21096">
                  <c:v>10.1807835728035</c:v>
                </c:pt>
                <c:pt idx="21097">
                  <c:v>10.1806896999285</c:v>
                </c:pt>
                <c:pt idx="21098">
                  <c:v>10.1805958447648</c:v>
                </c:pt>
                <c:pt idx="21099">
                  <c:v>10.1805020073139</c:v>
                </c:pt>
                <c:pt idx="21100">
                  <c:v>10.1804081875773</c:v>
                </c:pt>
                <c:pt idx="21101">
                  <c:v>10.1803143855565</c:v>
                </c:pt>
                <c:pt idx="21102">
                  <c:v>10.1802206012531</c:v>
                </c:pt>
                <c:pt idx="21103">
                  <c:v>10.1801268346685</c:v>
                </c:pt>
                <c:pt idx="21104">
                  <c:v>10.1800330858042</c:v>
                </c:pt>
                <c:pt idx="21105">
                  <c:v>10.1799393546617</c:v>
                </c:pt>
                <c:pt idx="21106">
                  <c:v>10.1798456412425</c:v>
                </c:pt>
                <c:pt idx="21107">
                  <c:v>10.1797519455481</c:v>
                </c:pt>
                <c:pt idx="21108">
                  <c:v>10.17965826758</c:v>
                </c:pt>
                <c:pt idx="21109">
                  <c:v>10.1795646073397</c:v>
                </c:pt>
                <c:pt idx="21110">
                  <c:v>10.1794709648287</c:v>
                </c:pt>
                <c:pt idx="21111">
                  <c:v>10.1793773400484</c:v>
                </c:pt>
                <c:pt idx="21112">
                  <c:v>10.1792837330003</c:v>
                </c:pt>
                <c:pt idx="21113">
                  <c:v>10.179190143686</c:v>
                </c:pt>
                <c:pt idx="21114">
                  <c:v>10.1790965721069</c:v>
                </c:pt>
                <c:pt idx="21115">
                  <c:v>10.1790030182644</c:v>
                </c:pt>
                <c:pt idx="21116">
                  <c:v>10.1789094821601</c:v>
                </c:pt>
                <c:pt idx="21117">
                  <c:v>10.1788159637954</c:v>
                </c:pt>
                <c:pt idx="21118">
                  <c:v>10.1787224631717</c:v>
                </c:pt>
                <c:pt idx="21119">
                  <c:v>10.1786289802907</c:v>
                </c:pt>
                <c:pt idx="21120">
                  <c:v>10.1785355151536</c:v>
                </c:pt>
                <c:pt idx="21121">
                  <c:v>10.1784420677621</c:v>
                </c:pt>
                <c:pt idx="21122">
                  <c:v>10.1783486381175</c:v>
                </c:pt>
                <c:pt idx="21123">
                  <c:v>10.1782552262213</c:v>
                </c:pt>
                <c:pt idx="21124">
                  <c:v>10.1781618320749</c:v>
                </c:pt>
                <c:pt idx="21125">
                  <c:v>10.1780684556799</c:v>
                </c:pt>
                <c:pt idx="21126">
                  <c:v>10.1779750970377</c:v>
                </c:pt>
                <c:pt idx="21127">
                  <c:v>10.1778817561498</c:v>
                </c:pt>
                <c:pt idx="21128">
                  <c:v>10.1777884330175</c:v>
                </c:pt>
                <c:pt idx="21129">
                  <c:v>10.1776951276423</c:v>
                </c:pt>
                <c:pt idx="21130">
                  <c:v>10.1776018400258</c:v>
                </c:pt>
                <c:pt idx="21131">
                  <c:v>10.1775085701692</c:v>
                </c:pt>
                <c:pt idx="21132">
                  <c:v>10.1774153180742</c:v>
                </c:pt>
                <c:pt idx="21133">
                  <c:v>10.177322083742</c:v>
                </c:pt>
                <c:pt idx="21134">
                  <c:v>10.1772288671742</c:v>
                </c:pt>
                <c:pt idx="21135">
                  <c:v>10.1771356683722</c:v>
                </c:pt>
                <c:pt idx="21136">
                  <c:v>10.1770424873375</c:v>
                </c:pt>
                <c:pt idx="21137">
                  <c:v>10.1769493240714</c:v>
                </c:pt>
                <c:pt idx="21138">
                  <c:v>10.1768561785754</c:v>
                </c:pt>
                <c:pt idx="21139">
                  <c:v>10.1767630508509</c:v>
                </c:pt>
                <c:pt idx="21140">
                  <c:v>10.1766699408993</c:v>
                </c:pt>
                <c:pt idx="21141">
                  <c:v>10.1765768487222</c:v>
                </c:pt>
                <c:pt idx="21142">
                  <c:v>10.1764837743208</c:v>
                </c:pt>
                <c:pt idx="21143">
                  <c:v>10.1763907176967</c:v>
                </c:pt>
                <c:pt idx="21144">
                  <c:v>10.1762976788512</c:v>
                </c:pt>
                <c:pt idx="21145">
                  <c:v>10.1762046577858</c:v>
                </c:pt>
                <c:pt idx="21146">
                  <c:v>10.1761116545019</c:v>
                </c:pt>
                <c:pt idx="21147">
                  <c:v>10.1760186690008</c:v>
                </c:pt>
                <c:pt idx="21148">
                  <c:v>10.1759257012841</c:v>
                </c:pt>
                <c:pt idx="21149">
                  <c:v>10.1758327513531</c:v>
                </c:pt>
                <c:pt idx="21150">
                  <c:v>10.1757398192092</c:v>
                </c:pt>
                <c:pt idx="21151">
                  <c:v>10.1756469048538</c:v>
                </c:pt>
                <c:pt idx="21152">
                  <c:v>10.1755540082884</c:v>
                </c:pt>
                <c:pt idx="21153">
                  <c:v>10.1754611295143</c:v>
                </c:pt>
                <c:pt idx="21154">
                  <c:v>10.175368268533</c:v>
                </c:pt>
                <c:pt idx="21155">
                  <c:v>10.1752754253458</c:v>
                </c:pt>
                <c:pt idx="21156">
                  <c:v>10.1751825999541</c:v>
                </c:pt>
                <c:pt idx="21157">
                  <c:v>10.1750897923594</c:v>
                </c:pt>
                <c:pt idx="21158">
                  <c:v>10.174997002563</c:v>
                </c:pt>
                <c:pt idx="21159">
                  <c:v>10.1749042305663</c:v>
                </c:pt>
                <c:pt idx="21160">
                  <c:v>10.1748114763707</c:v>
                </c:pt>
                <c:pt idx="21161">
                  <c:v>10.1747187399776</c:v>
                </c:pt>
                <c:pt idx="21162">
                  <c:v>10.1746260213884</c:v>
                </c:pt>
                <c:pt idx="21163">
                  <c:v>10.1745333206045</c:v>
                </c:pt>
                <c:pt idx="21164">
                  <c:v>10.1744406376272</c:v>
                </c:pt>
                <c:pt idx="21165">
                  <c:v>10.174347972458</c:v>
                </c:pt>
                <c:pt idx="21166">
                  <c:v>10.1742553250981</c:v>
                </c:pt>
                <c:pt idx="21167">
                  <c:v>10.174162695549</c:v>
                </c:pt>
                <c:pt idx="21168">
                  <c:v>10.1740700838121</c:v>
                </c:pt>
                <c:pt idx="21169">
                  <c:v>10.1739774898887</c:v>
                </c:pt>
                <c:pt idx="21170">
                  <c:v>10.1738849137802</c:v>
                </c:pt>
                <c:pt idx="21171">
                  <c:v>10.1737923554879</c:v>
                </c:pt>
                <c:pt idx="21172">
                  <c:v>10.1736998150133</c:v>
                </c:pt>
                <c:pt idx="21173">
                  <c:v>10.1736072923577</c:v>
                </c:pt>
                <c:pt idx="21174">
                  <c:v>10.1735147875225</c:v>
                </c:pt>
                <c:pt idx="21175">
                  <c:v>10.1734223005089</c:v>
                </c:pt>
                <c:pt idx="21176">
                  <c:v>10.1733298313185</c:v>
                </c:pt>
                <c:pt idx="21177">
                  <c:v>10.1732373799524</c:v>
                </c:pt>
                <c:pt idx="21178">
                  <c:v>10.1731449464122</c:v>
                </c:pt>
                <c:pt idx="21179">
                  <c:v>10.1730525306991</c:v>
                </c:pt>
                <c:pt idx="21180">
                  <c:v>10.1729601328145</c:v>
                </c:pt>
                <c:pt idx="21181">
                  <c:v>10.1728677527598</c:v>
                </c:pt>
                <c:pt idx="21182">
                  <c:v>10.1727753905362</c:v>
                </c:pt>
                <c:pt idx="21183">
                  <c:v>10.1726830461451</c:v>
                </c:pt>
                <c:pt idx="21184">
                  <c:v>10.172590719588</c:v>
                </c:pt>
                <c:pt idx="21185">
                  <c:v>10.1724984108661</c:v>
                </c:pt>
                <c:pt idx="21186">
                  <c:v>10.1724061199807</c:v>
                </c:pt>
                <c:pt idx="21187">
                  <c:v>10.1723138469332</c:v>
                </c:pt>
                <c:pt idx="21188">
                  <c:v>10.1722215917249</c:v>
                </c:pt>
                <c:pt idx="21189">
                  <c:v>10.1721293543573</c:v>
                </c:pt>
                <c:pt idx="21190">
                  <c:v>10.1720371348315</c:v>
                </c:pt>
                <c:pt idx="21191">
                  <c:v>10.1719449331489</c:v>
                </c:pt>
                <c:pt idx="21192">
                  <c:v>10.1718527493109</c:v>
                </c:pt>
                <c:pt idx="21193">
                  <c:v>10.1717605833188</c:v>
                </c:pt>
                <c:pt idx="21194">
                  <c:v>10.1716684351739</c:v>
                </c:pt>
                <c:pt idx="21195">
                  <c:v>10.1715763048775</c:v>
                </c:pt>
                <c:pt idx="21196">
                  <c:v>10.171484192431</c:v>
                </c:pt>
                <c:pt idx="21197">
                  <c:v>10.1713920978357</c:v>
                </c:pt>
                <c:pt idx="21198">
                  <c:v>10.1713000210928</c:v>
                </c:pt>
                <c:pt idx="21199">
                  <c:v>10.1712079622037</c:v>
                </c:pt>
                <c:pt idx="21200">
                  <c:v>10.1711159211698</c:v>
                </c:pt>
                <c:pt idx="21201">
                  <c:v>10.1710238979922</c:v>
                </c:pt>
                <c:pt idx="21202">
                  <c:v>10.1709318926724</c:v>
                </c:pt>
                <c:pt idx="21203">
                  <c:v>10.1708399052117</c:v>
                </c:pt>
                <c:pt idx="21204">
                  <c:v>10.1707479356113</c:v>
                </c:pt>
                <c:pt idx="21205">
                  <c:v>10.1706559838725</c:v>
                </c:pt>
                <c:pt idx="21206">
                  <c:v>10.1705640499967</c:v>
                </c:pt>
                <c:pt idx="21207">
                  <c:v>10.1704721339852</c:v>
                </c:pt>
                <c:pt idx="21208">
                  <c:v>10.1703802358391</c:v>
                </c:pt>
                <c:pt idx="21209">
                  <c:v>10.17028835556</c:v>
                </c:pt>
                <c:pt idx="21210">
                  <c:v>10.170196493149</c:v>
                </c:pt>
                <c:pt idx="21211">
                  <c:v>10.1701046486074</c:v>
                </c:pt>
                <c:pt idx="21212">
                  <c:v>10.1700128219365</c:v>
                </c:pt>
                <c:pt idx="21213">
                  <c:v>10.1699210131376</c:v>
                </c:pt>
                <c:pt idx="21214">
                  <c:v>10.1698292222121</c:v>
                </c:pt>
                <c:pt idx="21215">
                  <c:v>10.1697374491611</c:v>
                </c:pt>
                <c:pt idx="21216">
                  <c:v>10.1696456939859</c:v>
                </c:pt>
                <c:pt idx="21217">
                  <c:v>10.169553956688</c:v>
                </c:pt>
                <c:pt idx="21218">
                  <c:v>10.1694622372684</c:v>
                </c:pt>
                <c:pt idx="21219">
                  <c:v>10.1693705357285</c:v>
                </c:pt>
                <c:pt idx="21220">
                  <c:v>10.1692788520696</c:v>
                </c:pt>
                <c:pt idx="21221">
                  <c:v>10.169187186293</c:v>
                </c:pt>
                <c:pt idx="21222">
                  <c:v>10.1690955383999</c:v>
                </c:pt>
                <c:pt idx="21223">
                  <c:v>10.1690039083915</c:v>
                </c:pt>
                <c:pt idx="21224">
                  <c:v>10.1689122962693</c:v>
                </c:pt>
                <c:pt idx="21225">
                  <c:v>10.1688207020343</c:v>
                </c:pt>
                <c:pt idx="21226">
                  <c:v>10.1687291256879</c:v>
                </c:pt>
                <c:pt idx="21227">
                  <c:v>10.1686375672314</c:v>
                </c:pt>
                <c:pt idx="21228">
                  <c:v>10.168546026666</c:v>
                </c:pt>
                <c:pt idx="21229">
                  <c:v>10.1684545039929</c:v>
                </c:pt>
                <c:pt idx="21230">
                  <c:v>10.1683629992134</c:v>
                </c:pt>
                <c:pt idx="21231">
                  <c:v>10.1682715123289</c:v>
                </c:pt>
                <c:pt idx="21232">
                  <c:v>10.1681800433404</c:v>
                </c:pt>
                <c:pt idx="21233">
                  <c:v>10.1680885922494</c:v>
                </c:pt>
                <c:pt idx="21234">
                  <c:v>10.1679971590569</c:v>
                </c:pt>
                <c:pt idx="21235">
                  <c:v>10.1679057437644</c:v>
                </c:pt>
                <c:pt idx="21236">
                  <c:v>10.1678143463729</c:v>
                </c:pt>
                <c:pt idx="21237">
                  <c:v>10.1677229668838</c:v>
                </c:pt>
                <c:pt idx="21238">
                  <c:v>10.1676316052983</c:v>
                </c:pt>
                <c:pt idx="21239">
                  <c:v>10.1675402616177</c:v>
                </c:pt>
                <c:pt idx="21240">
                  <c:v>10.1674489358431</c:v>
                </c:pt>
                <c:pt idx="21241">
                  <c:v>10.1673576279758</c:v>
                </c:pt>
                <c:pt idx="21242">
                  <c:v>10.1672663380171</c:v>
                </c:pt>
                <c:pt idx="21243">
                  <c:v>10.1671750659682</c:v>
                </c:pt>
                <c:pt idx="21244">
                  <c:v>10.1670838118303</c:v>
                </c:pt>
                <c:pt idx="21245">
                  <c:v>10.1669925756046</c:v>
                </c:pt>
                <c:pt idx="21246">
                  <c:v>10.1669013572923</c:v>
                </c:pt>
                <c:pt idx="21247">
                  <c:v>10.1668101568948</c:v>
                </c:pt>
                <c:pt idx="21248">
                  <c:v>10.1667189744132</c:v>
                </c:pt>
                <c:pt idx="21249">
                  <c:v>10.1666278098486</c:v>
                </c:pt>
                <c:pt idx="21250">
                  <c:v>10.1665366632025</c:v>
                </c:pt>
                <c:pt idx="21251">
                  <c:v>10.1664455344759</c:v>
                </c:pt>
                <c:pt idx="21252">
                  <c:v>10.1663544236701</c:v>
                </c:pt>
                <c:pt idx="21253">
                  <c:v>10.1662633307862</c:v>
                </c:pt>
                <c:pt idx="21254">
                  <c:v>10.1661722558256</c:v>
                </c:pt>
                <c:pt idx="21255">
                  <c:v>10.1660811987894</c:v>
                </c:pt>
                <c:pt idx="21256">
                  <c:v>10.1659901596788</c:v>
                </c:pt>
                <c:pt idx="21257">
                  <c:v>10.165899138495</c:v>
                </c:pt>
                <c:pt idx="21258">
                  <c:v>10.1658081352393</c:v>
                </c:pt>
                <c:pt idx="21259">
                  <c:v>10.1657171499128</c:v>
                </c:pt>
                <c:pt idx="21260">
                  <c:v>10.1656261825167</c:v>
                </c:pt>
                <c:pt idx="21261">
                  <c:v>10.1655352330522</c:v>
                </c:pt>
                <c:pt idx="21262">
                  <c:v>10.1654443015206</c:v>
                </c:pt>
                <c:pt idx="21263">
                  <c:v>10.165353387923</c:v>
                </c:pt>
                <c:pt idx="21264">
                  <c:v>10.1652624922606</c:v>
                </c:pt>
                <c:pt idx="21265">
                  <c:v>10.1651716145346</c:v>
                </c:pt>
                <c:pt idx="21266">
                  <c:v>10.1650807547462</c:v>
                </c:pt>
                <c:pt idx="21267">
                  <c:v>10.1649899128965</c:v>
                </c:pt>
                <c:pt idx="21268">
                  <c:v>10.1648990889868</c:v>
                </c:pt>
                <c:pt idx="21269">
                  <c:v>10.1648082830183</c:v>
                </c:pt>
                <c:pt idx="21270">
                  <c:v>10.1647174949921</c:v>
                </c:pt>
                <c:pt idx="21271">
                  <c:v>10.1646267249094</c:v>
                </c:pt>
                <c:pt idx="21272">
                  <c:v>10.1645359727713</c:v>
                </c:pt>
                <c:pt idx="21273">
                  <c:v>10.1644452385792</c:v>
                </c:pt>
                <c:pt idx="21274">
                  <c:v>10.164354522334</c:v>
                </c:pt>
                <c:pt idx="21275">
                  <c:v>10.1642638240371</c:v>
                </c:pt>
                <c:pt idx="21276">
                  <c:v>10.1641731436895</c:v>
                </c:pt>
                <c:pt idx="21277">
                  <c:v>10.1640824812925</c:v>
                </c:pt>
                <c:pt idx="21278">
                  <c:v>10.1639918368472</c:v>
                </c:pt>
                <c:pt idx="21279">
                  <c:v>10.1639012103547</c:v>
                </c:pt>
                <c:pt idx="21280">
                  <c:v>10.1638106018163</c:v>
                </c:pt>
                <c:pt idx="21281">
                  <c:v>10.1637200112331</c:v>
                </c:pt>
                <c:pt idx="21282">
                  <c:v>10.1636294386062</c:v>
                </c:pt>
                <c:pt idx="21283">
                  <c:v>10.1635388839369</c:v>
                </c:pt>
                <c:pt idx="21284">
                  <c:v>10.1634483472262</c:v>
                </c:pt>
                <c:pt idx="21285">
                  <c:v>10.1633578284753</c:v>
                </c:pt>
                <c:pt idx="21286">
                  <c:v>10.1632673276854</c:v>
                </c:pt>
                <c:pt idx="21287">
                  <c:v>10.1631768448576</c:v>
                </c:pt>
                <c:pt idx="21288">
                  <c:v>10.1630863799931</c:v>
                </c:pt>
                <c:pt idx="21289">
                  <c:v>10.162995933093</c:v>
                </c:pt>
                <c:pt idx="21290">
                  <c:v>10.1629055041584</c:v>
                </c:pt>
                <c:pt idx="21291">
                  <c:v>10.1628150931906</c:v>
                </c:pt>
                <c:pt idx="21292">
                  <c:v>10.1627247001906</c:v>
                </c:pt>
                <c:pt idx="21293">
                  <c:v>10.1626343251596</c:v>
                </c:pt>
                <c:pt idx="21294">
                  <c:v>10.1625439680986</c:v>
                </c:pt>
                <c:pt idx="21295">
                  <c:v>10.162453629009</c:v>
                </c:pt>
                <c:pt idx="21296">
                  <c:v>10.1623633078917</c:v>
                </c:pt>
                <c:pt idx="21297">
                  <c:v>10.1622730047479</c:v>
                </c:pt>
                <c:pt idx="21298">
                  <c:v>10.1621827195788</c:v>
                </c:pt>
                <c:pt idx="21299">
                  <c:v>10.1620924523854</c:v>
                </c:pt>
                <c:pt idx="21300">
                  <c:v>10.1620022031689</c:v>
                </c:pt>
                <c:pt idx="21301">
                  <c:v>10.1619119719305</c:v>
                </c:pt>
                <c:pt idx="21302">
                  <c:v>10.1618217586712</c:v>
                </c:pt>
                <c:pt idx="21303">
                  <c:v>10.1617315633921</c:v>
                </c:pt>
                <c:pt idx="21304">
                  <c:v>10.1616413860945</c:v>
                </c:pt>
                <c:pt idx="21305">
                  <c:v>10.1615512267793</c:v>
                </c:pt>
                <c:pt idx="21306">
                  <c:v>10.1614610854477</c:v>
                </c:pt>
                <c:pt idx="21307">
                  <c:v>10.1613709621009</c:v>
                </c:pt>
                <c:pt idx="21308">
                  <c:v>10.1612808567399</c:v>
                </c:pt>
                <c:pt idx="21309">
                  <c:v>10.1611907693658</c:v>
                </c:pt>
                <c:pt idx="21310">
                  <c:v>10.1611006999798</c:v>
                </c:pt>
                <c:pt idx="21311">
                  <c:v>10.1610106485829</c:v>
                </c:pt>
                <c:pt idx="21312">
                  <c:v>10.1609206151763</c:v>
                </c:pt>
                <c:pt idx="21313">
                  <c:v>10.160830599761</c:v>
                </c:pt>
                <c:pt idx="21314">
                  <c:v>10.1607406023382</c:v>
                </c:pt>
                <c:pt idx="21315">
                  <c:v>10.160650622909</c:v>
                </c:pt>
                <c:pt idx="21316">
                  <c:v>10.1605606614744</c:v>
                </c:pt>
                <c:pt idx="21317">
                  <c:v>10.1604707180356</c:v>
                </c:pt>
                <c:pt idx="21318">
                  <c:v>10.1603807925936</c:v>
                </c:pt>
                <c:pt idx="21319">
                  <c:v>10.1602908851495</c:v>
                </c:pt>
                <c:pt idx="21320">
                  <c:v>10.1602009957044</c:v>
                </c:pt>
                <c:pt idx="21321">
                  <c:v>10.1601111242595</c:v>
                </c:pt>
                <c:pt idx="21322">
                  <c:v>10.1600212708157</c:v>
                </c:pt>
                <c:pt idx="21323">
                  <c:v>10.1599314353742</c:v>
                </c:pt>
                <c:pt idx="21324">
                  <c:v>10.1598416179361</c:v>
                </c:pt>
                <c:pt idx="21325">
                  <c:v>10.1597518185024</c:v>
                </c:pt>
                <c:pt idx="21326">
                  <c:v>10.1596620370742</c:v>
                </c:pt>
                <c:pt idx="21327">
                  <c:v>10.1595722736526</c:v>
                </c:pt>
                <c:pt idx="21328">
                  <c:v>10.1594825282386</c:v>
                </c:pt>
                <c:pt idx="21329">
                  <c:v>10.1593928008334</c:v>
                </c:pt>
                <c:pt idx="21330">
                  <c:v>10.159303091438</c:v>
                </c:pt>
                <c:pt idx="21331">
                  <c:v>10.1592134000535</c:v>
                </c:pt>
                <c:pt idx="21332">
                  <c:v>10.1591237266809</c:v>
                </c:pt>
                <c:pt idx="21333">
                  <c:v>10.1590340713213</c:v>
                </c:pt>
                <c:pt idx="21334">
                  <c:v>10.1589444339757</c:v>
                </c:pt>
                <c:pt idx="21335">
                  <c:v>10.1588548146453</c:v>
                </c:pt>
                <c:pt idx="21336">
                  <c:v>10.1587652133311</c:v>
                </c:pt>
                <c:pt idx="21337">
                  <c:v>10.1586756300341</c:v>
                </c:pt>
                <c:pt idx="21338">
                  <c:v>10.1585860647554</c:v>
                </c:pt>
                <c:pt idx="21339">
                  <c:v>10.1584965174961</c:v>
                </c:pt>
                <c:pt idx="21340">
                  <c:v>10.1584069882572</c:v>
                </c:pt>
                <c:pt idx="21341">
                  <c:v>10.1583174770397</c:v>
                </c:pt>
                <c:pt idx="21342">
                  <c:v>10.1582279838448</c:v>
                </c:pt>
                <c:pt idx="21343">
                  <c:v>10.1581385086734</c:v>
                </c:pt>
                <c:pt idx="21344">
                  <c:v>10.1580490515266</c:v>
                </c:pt>
                <c:pt idx="21345">
                  <c:v>10.1579596124054</c:v>
                </c:pt>
                <c:pt idx="21346">
                  <c:v>10.1578701913109</c:v>
                </c:pt>
                <c:pt idx="21347">
                  <c:v>10.1577807882441</c:v>
                </c:pt>
                <c:pt idx="21348">
                  <c:v>10.1576914032061</c:v>
                </c:pt>
                <c:pt idx="21349">
                  <c:v>10.1576020361979</c:v>
                </c:pt>
                <c:pt idx="21350">
                  <c:v>10.1575126872205</c:v>
                </c:pt>
                <c:pt idx="21351">
                  <c:v>10.1574233562749</c:v>
                </c:pt>
                <c:pt idx="21352">
                  <c:v>10.1573340433623</c:v>
                </c:pt>
                <c:pt idx="21353">
                  <c:v>10.1572447484835</c:v>
                </c:pt>
                <c:pt idx="21354">
                  <c:v>10.1571554716397</c:v>
                </c:pt>
                <c:pt idx="21355">
                  <c:v>10.1570662128319</c:v>
                </c:pt>
                <c:pt idx="21356">
                  <c:v>10.1569769720611</c:v>
                </c:pt>
                <c:pt idx="21357">
                  <c:v>10.1568877493282</c:v>
                </c:pt>
                <c:pt idx="21358">
                  <c:v>10.1567985446344</c:v>
                </c:pt>
                <c:pt idx="21359">
                  <c:v>10.1567093579807</c:v>
                </c:pt>
                <c:pt idx="21360">
                  <c:v>10.156620189368</c:v>
                </c:pt>
                <c:pt idx="21361">
                  <c:v>10.1565310387974</c:v>
                </c:pt>
                <c:pt idx="21362">
                  <c:v>10.1564419062699</c:v>
                </c:pt>
                <c:pt idx="21363">
                  <c:v>10.1563527917864</c:v>
                </c:pt>
                <c:pt idx="21364">
                  <c:v>10.1562636953481</c:v>
                </c:pt>
                <c:pt idx="21365">
                  <c:v>10.1561746169559</c:v>
                </c:pt>
                <c:pt idx="21366">
                  <c:v>10.1560855566108</c:v>
                </c:pt>
                <c:pt idx="21367">
                  <c:v>10.1559965143139</c:v>
                </c:pt>
                <c:pt idx="21368">
                  <c:v>10.1559074900661</c:v>
                </c:pt>
                <c:pt idx="21369">
                  <c:v>10.1558184838683</c:v>
                </c:pt>
                <c:pt idx="21370">
                  <c:v>10.1557294957218</c:v>
                </c:pt>
                <c:pt idx="21371">
                  <c:v>10.1556405256273</c:v>
                </c:pt>
                <c:pt idx="21372">
                  <c:v>10.1555515735859</c:v>
                </c:pt>
                <c:pt idx="21373">
                  <c:v>10.1554626395987</c:v>
                </c:pt>
                <c:pt idx="21374">
                  <c:v>10.1553737236665</c:v>
                </c:pt>
                <c:pt idx="21375">
                  <c:v>10.1552848257904</c:v>
                </c:pt>
                <c:pt idx="21376">
                  <c:v>10.1551959459714</c:v>
                </c:pt>
                <c:pt idx="21377">
                  <c:v>10.1551070842104</c:v>
                </c:pt>
                <c:pt idx="21378">
                  <c:v>10.1550182405085</c:v>
                </c:pt>
                <c:pt idx="21379">
                  <c:v>10.1549294148666</c:v>
                </c:pt>
                <c:pt idx="21380">
                  <c:v>10.1548406072856</c:v>
                </c:pt>
                <c:pt idx="21381">
                  <c:v>10.1547518177667</c:v>
                </c:pt>
                <c:pt idx="21382">
                  <c:v>10.1546630463107</c:v>
                </c:pt>
                <c:pt idx="21383">
                  <c:v>10.1545742929186</c:v>
                </c:pt>
                <c:pt idx="21384">
                  <c:v>10.1544855575914</c:v>
                </c:pt>
                <c:pt idx="21385">
                  <c:v>10.1543968403301</c:v>
                </c:pt>
                <c:pt idx="21386">
                  <c:v>10.1543081411357</c:v>
                </c:pt>
                <c:pt idx="21387">
                  <c:v>10.154219460009</c:v>
                </c:pt>
                <c:pt idx="21388">
                  <c:v>10.1541307969511</c:v>
                </c:pt>
                <c:pt idx="21389">
                  <c:v>10.1540421519629</c:v>
                </c:pt>
                <c:pt idx="21390">
                  <c:v>10.1539535250454</c:v>
                </c:pt>
                <c:pt idx="21391">
                  <c:v>10.1538649161996</c:v>
                </c:pt>
                <c:pt idx="21392">
                  <c:v>10.1537763254263</c:v>
                </c:pt>
                <c:pt idx="21393">
                  <c:v>10.1536877527267</c:v>
                </c:pt>
                <c:pt idx="21394">
                  <c:v>10.1535991981015</c:v>
                </c:pt>
                <c:pt idx="21395">
                  <c:v>10.1535106615519</c:v>
                </c:pt>
                <c:pt idx="21396">
                  <c:v>10.1534221430786</c:v>
                </c:pt>
                <c:pt idx="21397">
                  <c:v>10.1533336426827</c:v>
                </c:pt>
                <c:pt idx="21398">
                  <c:v>10.1532451603652</c:v>
                </c:pt>
                <c:pt idx="21399">
                  <c:v>10.1531566961269</c:v>
                </c:pt>
                <c:pt idx="21400">
                  <c:v>10.1530682499688</c:v>
                </c:pt>
                <c:pt idx="21401">
                  <c:v>10.1529798218919</c:v>
                </c:pt>
                <c:pt idx="21402">
                  <c:v>10.152891411897</c:v>
                </c:pt>
                <c:pt idx="21403">
                  <c:v>10.1528030199852</c:v>
                </c:pt>
                <c:pt idx="21404">
                  <c:v>10.1527146461573</c:v>
                </c:pt>
                <c:pt idx="21405">
                  <c:v>10.1526262904144</c:v>
                </c:pt>
                <c:pt idx="21406">
                  <c:v>10.1525379527572</c:v>
                </c:pt>
                <c:pt idx="21407">
                  <c:v>10.1524496331869</c:v>
                </c:pt>
                <c:pt idx="21408">
                  <c:v>10.1523613317042</c:v>
                </c:pt>
                <c:pt idx="21409">
                  <c:v>10.1522730483101</c:v>
                </c:pt>
                <c:pt idx="21410">
                  <c:v>10.1521847830056</c:v>
                </c:pt>
                <c:pt idx="21411">
                  <c:v>10.1520965357916</c:v>
                </c:pt>
                <c:pt idx="21412">
                  <c:v>10.1520083066689</c:v>
                </c:pt>
                <c:pt idx="21413">
                  <c:v>10.1519200956386</c:v>
                </c:pt>
                <c:pt idx="21414">
                  <c:v>10.1518319027014</c:v>
                </c:pt>
                <c:pt idx="21415">
                  <c:v>10.1517437278585</c:v>
                </c:pt>
                <c:pt idx="21416">
                  <c:v>10.1516555711105</c:v>
                </c:pt>
                <c:pt idx="21417">
                  <c:v>10.1515674324586</c:v>
                </c:pt>
                <c:pt idx="21418">
                  <c:v>10.1514793119035</c:v>
                </c:pt>
                <c:pt idx="21419">
                  <c:v>10.1513912094463</c:v>
                </c:pt>
                <c:pt idx="21420">
                  <c:v>10.1513031250877</c:v>
                </c:pt>
                <c:pt idx="21421">
                  <c:v>10.1512150588287</c:v>
                </c:pt>
                <c:pt idx="21422">
                  <c:v>10.1511270106703</c:v>
                </c:pt>
                <c:pt idx="21423">
                  <c:v>10.1510389806133</c:v>
                </c:pt>
                <c:pt idx="21424">
                  <c:v>10.1509509686585</c:v>
                </c:pt>
                <c:pt idx="21425">
                  <c:v>10.150862974807</c:v>
                </c:pt>
                <c:pt idx="21426">
                  <c:v>10.1507749990596</c:v>
                </c:pt>
                <c:pt idx="21427">
                  <c:v>10.1506870414173</c:v>
                </c:pt>
                <c:pt idx="21428">
                  <c:v>10.1505991018808</c:v>
                </c:pt>
                <c:pt idx="21429">
                  <c:v>10.1505111804511</c:v>
                </c:pt>
                <c:pt idx="21430">
                  <c:v>10.150423277129</c:v>
                </c:pt>
                <c:pt idx="21431">
                  <c:v>10.1503353919156</c:v>
                </c:pt>
                <c:pt idx="21432">
                  <c:v>10.1502475248116</c:v>
                </c:pt>
                <c:pt idx="21433">
                  <c:v>10.1501596758179</c:v>
                </c:pt>
                <c:pt idx="21434">
                  <c:v>10.1500718449355</c:v>
                </c:pt>
                <c:pt idx="21435">
                  <c:v>10.1499840321652</c:v>
                </c:pt>
                <c:pt idx="21436">
                  <c:v>10.1498962375078</c:v>
                </c:pt>
                <c:pt idx="21437">
                  <c:v>10.1498084609644</c:v>
                </c:pt>
                <c:pt idx="21438">
                  <c:v>10.1497207025356</c:v>
                </c:pt>
                <c:pt idx="21439">
                  <c:v>10.1496329622225</c:v>
                </c:pt>
                <c:pt idx="21440">
                  <c:v>10.1495452400258</c:v>
                </c:pt>
                <c:pt idx="21441">
                  <c:v>10.1494575359465</c:v>
                </c:pt>
                <c:pt idx="21442">
                  <c:v>10.1493698499854</c:v>
                </c:pt>
                <c:pt idx="21443">
                  <c:v>10.1492821821435</c:v>
                </c:pt>
                <c:pt idx="21444">
                  <c:v>10.1491945324214</c:v>
                </c:pt>
                <c:pt idx="21445">
                  <c:v>10.1491069008202</c:v>
                </c:pt>
                <c:pt idx="21446">
                  <c:v>10.1490192873407</c:v>
                </c:pt>
                <c:pt idx="21447">
                  <c:v>10.1489316919837</c:v>
                </c:pt>
                <c:pt idx="21448">
                  <c:v>10.1488441147501</c:v>
                </c:pt>
                <c:pt idx="21449">
                  <c:v>10.1487565556407</c:v>
                </c:pt>
                <c:pt idx="21450">
                  <c:v>10.1486690146565</c:v>
                </c:pt>
                <c:pt idx="21451">
                  <c:v>10.1485814917982</c:v>
                </c:pt>
                <c:pt idx="21452">
                  <c:v>10.1484939870667</c:v>
                </c:pt>
                <c:pt idx="21453">
                  <c:v>10.1484065004629</c:v>
                </c:pt>
                <c:pt idx="21454">
                  <c:v>10.1483190319876</c:v>
                </c:pt>
                <c:pt idx="21455">
                  <c:v>10.1482315816417</c:v>
                </c:pt>
                <c:pt idx="21456">
                  <c:v>10.1481441494259</c:v>
                </c:pt>
                <c:pt idx="21457">
                  <c:v>10.1480567353412</c:v>
                </c:pt>
                <c:pt idx="21458">
                  <c:v>10.1479693393884</c:v>
                </c:pt>
                <c:pt idx="21459">
                  <c:v>10.1478819615682</c:v>
                </c:pt>
                <c:pt idx="21460">
                  <c:v>10.1477946018817</c:v>
                </c:pt>
                <c:pt idx="21461">
                  <c:v>10.1477072603295</c:v>
                </c:pt>
                <c:pt idx="21462">
                  <c:v>10.1476199369126</c:v>
                </c:pt>
                <c:pt idx="21463">
                  <c:v>10.1475326316317</c:v>
                </c:pt>
                <c:pt idx="21464">
                  <c:v>10.1474453444877</c:v>
                </c:pt>
                <c:pt idx="21465">
                  <c:v>10.1473580754814</c:v>
                </c:pt>
                <c:pt idx="21466">
                  <c:v>10.1472708246137</c:v>
                </c:pt>
                <c:pt idx="21467">
                  <c:v>10.1471835918853</c:v>
                </c:pt>
                <c:pt idx="21468">
                  <c:v>10.1470963772971</c:v>
                </c:pt>
                <c:pt idx="21469">
                  <c:v>10.1470091808499</c:v>
                </c:pt>
                <c:pt idx="21470">
                  <c:v>10.1469220025446</c:v>
                </c:pt>
                <c:pt idx="21471">
                  <c:v>10.1468348423819</c:v>
                </c:pt>
                <c:pt idx="21472">
                  <c:v>10.1467477003626</c:v>
                </c:pt>
                <c:pt idx="21473">
                  <c:v>10.1466605764876</c:v>
                </c:pt>
                <c:pt idx="21474">
                  <c:v>10.1465734707578</c:v>
                </c:pt>
                <c:pt idx="21475">
                  <c:v>10.1464863831738</c:v>
                </c:pt>
                <c:pt idx="21476">
                  <c:v>10.1463993137365</c:v>
                </c:pt>
                <c:pt idx="21477">
                  <c:v>10.1463122624467</c:v>
                </c:pt>
                <c:pt idx="21478">
                  <c:v>10.1462252293053</c:v>
                </c:pt>
                <c:pt idx="21479">
                  <c:v>10.146138214313</c:v>
                </c:pt>
                <c:pt idx="21480">
                  <c:v>10.1460512174706</c:v>
                </c:pt>
                <c:pt idx="21481">
                  <c:v>10.1459642387789</c:v>
                </c:pt>
                <c:pt idx="21482">
                  <c:v>10.1458772782388</c:v>
                </c:pt>
                <c:pt idx="21483">
                  <c:v>10.1457903358509</c:v>
                </c:pt>
                <c:pt idx="21484">
                  <c:v>10.1457034116162</c:v>
                </c:pt>
                <c:pt idx="21485">
                  <c:v>10.1456165055354</c:v>
                </c:pt>
                <c:pt idx="21486">
                  <c:v>10.1455296176093</c:v>
                </c:pt>
                <c:pt idx="21487">
                  <c:v>10.1454427478387</c:v>
                </c:pt>
                <c:pt idx="21488">
                  <c:v>10.1453558962244</c:v>
                </c:pt>
                <c:pt idx="21489">
                  <c:v>10.1452690627671</c:v>
                </c:pt>
                <c:pt idx="21490">
                  <c:v>10.1451822474676</c:v>
                </c:pt>
                <c:pt idx="21491">
                  <c:v>10.1450954503268</c:v>
                </c:pt>
                <c:pt idx="21492">
                  <c:v>10.1450086713455</c:v>
                </c:pt>
                <c:pt idx="21493">
                  <c:v>10.1449219105243</c:v>
                </c:pt>
                <c:pt idx="21494">
                  <c:v>10.144835167864</c:v>
                </c:pt>
                <c:pt idx="21495">
                  <c:v>10.1447484433655</c:v>
                </c:pt>
                <c:pt idx="21496">
                  <c:v>10.1446617370296</c:v>
                </c:pt>
                <c:pt idx="21497">
                  <c:v>10.1445750488569</c:v>
                </c:pt>
                <c:pt idx="21498">
                  <c:v>10.1444883788482</c:v>
                </c:pt>
                <c:pt idx="21499">
                  <c:v>10.1444017270044</c:v>
                </c:pt>
                <c:pt idx="21500">
                  <c:v>10.1443150933262</c:v>
                </c:pt>
                <c:pt idx="21501">
                  <c:v>10.1442284778144</c:v>
                </c:pt>
                <c:pt idx="21502">
                  <c:v>10.1441418804697</c:v>
                </c:pt>
                <c:pt idx="21503">
                  <c:v>10.1440553012928</c:v>
                </c:pt>
                <c:pt idx="21504">
                  <c:v>10.1439687402846</c:v>
                </c:pt>
                <c:pt idx="21505">
                  <c:v>10.1438821974458</c:v>
                </c:pt>
                <c:pt idx="21506">
                  <c:v>10.1437956727772</c:v>
                </c:pt>
                <c:pt idx="21507">
                  <c:v>10.1437091662795</c:v>
                </c:pt>
                <c:pt idx="21508">
                  <c:v>10.1436226779534</c:v>
                </c:pt>
                <c:pt idx="21509">
                  <c:v>10.1435362077998</c:v>
                </c:pt>
                <c:pt idx="21510">
                  <c:v>10.1434497558193</c:v>
                </c:pt>
                <c:pt idx="21511">
                  <c:v>10.1433633220128</c:v>
                </c:pt>
                <c:pt idx="21512">
                  <c:v>10.1432769063809</c:v>
                </c:pt>
                <c:pt idx="21513">
                  <c:v>10.1431905089244</c:v>
                </c:pt>
                <c:pt idx="21514">
                  <c:v>10.1431041296441</c:v>
                </c:pt>
                <c:pt idx="21515">
                  <c:v>10.1430177685407</c:v>
                </c:pt>
                <c:pt idx="21516">
                  <c:v>10.1429314256148</c:v>
                </c:pt>
                <c:pt idx="21517">
                  <c:v>10.1428451008674</c:v>
                </c:pt>
                <c:pt idx="21518">
                  <c:v>10.1427587942991</c:v>
                </c:pt>
                <c:pt idx="21519">
                  <c:v>10.1426725059106</c:v>
                </c:pt>
                <c:pt idx="21520">
                  <c:v>10.1425862357026</c:v>
                </c:pt>
                <c:pt idx="21521">
                  <c:v>10.142499983676</c:v>
                </c:pt>
                <c:pt idx="21522">
                  <c:v>10.1424137498314</c:v>
                </c:pt>
                <c:pt idx="21523">
                  <c:v>10.1423275341695</c:v>
                </c:pt>
                <c:pt idx="21524">
                  <c:v>10.1422413366911</c:v>
                </c:pt>
                <c:pt idx="21525">
                  <c:v>10.142155157397</c:v>
                </c:pt>
                <c:pt idx="21526">
                  <c:v>10.1420689962877</c:v>
                </c:pt>
                <c:pt idx="21527">
                  <c:v>10.1419828533641</c:v>
                </c:pt>
                <c:pt idx="21528">
                  <c:v>10.1418967286269</c:v>
                </c:pt>
                <c:pt idx="21529">
                  <c:v>10.1418106220767</c:v>
                </c:pt>
                <c:pt idx="21530">
                  <c:v>10.1417245337143</c:v>
                </c:pt>
                <c:pt idx="21531">
                  <c:v>10.1416384635405</c:v>
                </c:pt>
                <c:pt idx="21532">
                  <c:v>10.1415524115559</c:v>
                </c:pt>
                <c:pt idx="21533">
                  <c:v>10.1414663777612</c:v>
                </c:pt>
                <c:pt idx="21534">
                  <c:v>10.1413803621571</c:v>
                </c:pt>
                <c:pt idx="21535">
                  <c:v>10.1412943647444</c:v>
                </c:pt>
                <c:pt idx="21536">
                  <c:v>10.1412083855237</c:v>
                </c:pt>
                <c:pt idx="21537">
                  <c:v>10.1411224244958</c:v>
                </c:pt>
                <c:pt idx="21538">
                  <c:v>10.1410364816614</c:v>
                </c:pt>
                <c:pt idx="21539">
                  <c:v>10.140950557021</c:v>
                </c:pt>
                <c:pt idx="21540">
                  <c:v>10.1408646505756</c:v>
                </c:pt>
                <c:pt idx="21541">
                  <c:v>10.1407787623257</c:v>
                </c:pt>
                <c:pt idx="21542">
                  <c:v>10.140692892272</c:v>
                </c:pt>
                <c:pt idx="21543">
                  <c:v>10.1406070404153</c:v>
                </c:pt>
                <c:pt idx="21544">
                  <c:v>10.1405212067562</c:v>
                </c:pt>
                <c:pt idx="21545">
                  <c:v>10.1404353912954</c:v>
                </c:pt>
                <c:pt idx="21546">
                  <c:v>10.1403495940336</c:v>
                </c:pt>
                <c:pt idx="21547">
                  <c:v>10.1402638149715</c:v>
                </c:pt>
                <c:pt idx="21548">
                  <c:v>10.1401780541098</c:v>
                </c:pt>
                <c:pt idx="21549">
                  <c:v>10.1400923114491</c:v>
                </c:pt>
                <c:pt idx="21550">
                  <c:v>10.1400065869902</c:v>
                </c:pt>
                <c:pt idx="21551">
                  <c:v>10.1399208807336</c:v>
                </c:pt>
                <c:pt idx="21552">
                  <c:v>10.1398351926802</c:v>
                </c:pt>
                <c:pt idx="21553">
                  <c:v>10.1397495228305</c:v>
                </c:pt>
                <c:pt idx="21554">
                  <c:v>10.1396638711853</c:v>
                </c:pt>
                <c:pt idx="21555">
                  <c:v>10.1395782377452</c:v>
                </c:pt>
                <c:pt idx="21556">
                  <c:v>10.1394926225109</c:v>
                </c:pt>
                <c:pt idx="21557">
                  <c:v>10.139407025483</c:v>
                </c:pt>
                <c:pt idx="21558">
                  <c:v>10.1393214466622</c:v>
                </c:pt>
                <c:pt idx="21559">
                  <c:v>10.1392358860492</c:v>
                </c:pt>
                <c:pt idx="21560">
                  <c:v>10.1391503436447</c:v>
                </c:pt>
                <c:pt idx="21561">
                  <c:v>10.1390648194493</c:v>
                </c:pt>
                <c:pt idx="21562">
                  <c:v>10.1389793134636</c:v>
                </c:pt>
                <c:pt idx="21563">
                  <c:v>10.1388938256884</c:v>
                </c:pt>
                <c:pt idx="21564">
                  <c:v>10.1388083561243</c:v>
                </c:pt>
                <c:pt idx="21565">
                  <c:v>10.1387229047719</c:v>
                </c:pt>
                <c:pt idx="21566">
                  <c:v>10.1386374716319</c:v>
                </c:pt>
                <c:pt idx="21567">
                  <c:v>10.1385520567049</c:v>
                </c:pt>
                <c:pt idx="21568">
                  <c:v>10.1384666599916</c:v>
                </c:pt>
                <c:pt idx="21569">
                  <c:v>10.1383812814927</c:v>
                </c:pt>
                <c:pt idx="21570">
                  <c:v>10.1382959212088</c:v>
                </c:pt>
                <c:pt idx="21571">
                  <c:v>10.1382105791405</c:v>
                </c:pt>
                <c:pt idx="21572">
                  <c:v>10.1381252552884</c:v>
                </c:pt>
                <c:pt idx="21573">
                  <c:v>10.1380399496533</c:v>
                </c:pt>
                <c:pt idx="21574">
                  <c:v>10.1379546622358</c:v>
                </c:pt>
                <c:pt idx="21575">
                  <c:v>10.1378693930364</c:v>
                </c:pt>
                <c:pt idx="21576">
                  <c:v>10.1377841420559</c:v>
                </c:pt>
                <c:pt idx="21577">
                  <c:v>10.1376989092948</c:v>
                </c:pt>
                <c:pt idx="21578">
                  <c:v>10.1376136947539</c:v>
                </c:pt>
                <c:pt idx="21579">
                  <c:v>10.1375284984337</c:v>
                </c:pt>
                <c:pt idx="21580">
                  <c:v>10.1374433203348</c:v>
                </c:pt>
                <c:pt idx="21581">
                  <c:v>10.1373581604579</c:v>
                </c:pt>
                <c:pt idx="21582">
                  <c:v>10.1372730188037</c:v>
                </c:pt>
                <c:pt idx="21583">
                  <c:v>10.1371878953727</c:v>
                </c:pt>
                <c:pt idx="21584">
                  <c:v>10.1371027901655</c:v>
                </c:pt>
                <c:pt idx="21585">
                  <c:v>10.1370177031828</c:v>
                </c:pt>
                <c:pt idx="21586">
                  <c:v>10.1369326344253</c:v>
                </c:pt>
                <c:pt idx="21587">
                  <c:v>10.1368475838934</c:v>
                </c:pt>
                <c:pt idx="21588">
                  <c:v>10.1367625515879</c:v>
                </c:pt>
                <c:pt idx="21589">
                  <c:v>10.1366775375093</c:v>
                </c:pt>
                <c:pt idx="21590">
                  <c:v>10.1365925416583</c:v>
                </c:pt>
                <c:pt idx="21591">
                  <c:v>10.1365075640355</c:v>
                </c:pt>
                <c:pt idx="21592">
                  <c:v>10.1364226046415</c:v>
                </c:pt>
                <c:pt idx="21593">
                  <c:v>10.1363376634768</c:v>
                </c:pt>
                <c:pt idx="21594">
                  <c:v>10.1362527405422</c:v>
                </c:pt>
                <c:pt idx="21595">
                  <c:v>10.1361678358381</c:v>
                </c:pt>
                <c:pt idx="21596">
                  <c:v>10.1360829493653</c:v>
                </c:pt>
                <c:pt idx="21597">
                  <c:v>10.1359980811242</c:v>
                </c:pt>
                <c:pt idx="21598">
                  <c:v>10.1359132311156</c:v>
                </c:pt>
                <c:pt idx="21599">
                  <c:v>10.1358283993399</c:v>
                </c:pt>
                <c:pt idx="21600">
                  <c:v>10.1357435857979</c:v>
                </c:pt>
                <c:pt idx="21601">
                  <c:v>10.13565879049</c:v>
                </c:pt>
                <c:pt idx="21602">
                  <c:v>10.1355740134169</c:v>
                </c:pt>
                <c:pt idx="21603">
                  <c:v>10.1354892545792</c:v>
                </c:pt>
                <c:pt idx="21604">
                  <c:v>10.1354045139775</c:v>
                </c:pt>
                <c:pt idx="21605">
                  <c:v>10.1353197916123</c:v>
                </c:pt>
                <c:pt idx="21606">
                  <c:v>10.1352350874843</c:v>
                </c:pt>
                <c:pt idx="21607">
                  <c:v>10.1351504015939</c:v>
                </c:pt>
                <c:pt idx="21608">
                  <c:v>10.1350657339419</c:v>
                </c:pt>
                <c:pt idx="21609">
                  <c:v>10.1349810845287</c:v>
                </c:pt>
                <c:pt idx="21610">
                  <c:v>10.134896453355</c:v>
                </c:pt>
                <c:pt idx="21611">
                  <c:v>10.1348118404214</c:v>
                </c:pt>
                <c:pt idx="21612">
                  <c:v>10.1347272457284</c:v>
                </c:pt>
                <c:pt idx="21613">
                  <c:v>10.1346426692765</c:v>
                </c:pt>
                <c:pt idx="21614">
                  <c:v>10.1345581110664</c:v>
                </c:pt>
                <c:pt idx="21615">
                  <c:v>10.1344735710986</c:v>
                </c:pt>
                <c:pt idx="21616">
                  <c:v>10.1343890493738</c:v>
                </c:pt>
                <c:pt idx="21617">
                  <c:v>10.1343045458924</c:v>
                </c:pt>
                <c:pt idx="21618">
                  <c:v>10.134220060655</c:v>
                </c:pt>
                <c:pt idx="21619">
                  <c:v>10.1341355936622</c:v>
                </c:pt>
                <c:pt idx="21620">
                  <c:v>10.1340511449146</c:v>
                </c:pt>
                <c:pt idx="21621">
                  <c:v>10.1339667144127</c:v>
                </c:pt>
                <c:pt idx="21622">
                  <c:v>10.1338823021571</c:v>
                </c:pt>
                <c:pt idx="21623">
                  <c:v>10.1337979081483</c:v>
                </c:pt>
                <c:pt idx="21624">
                  <c:v>10.1337135323869</c:v>
                </c:pt>
                <c:pt idx="21625">
                  <c:v>10.1336291748735</c:v>
                </c:pt>
                <c:pt idx="21626">
                  <c:v>10.1335448356085</c:v>
                </c:pt>
                <c:pt idx="21627">
                  <c:v>10.1334605145926</c:v>
                </c:pt>
                <c:pt idx="21628">
                  <c:v>10.1333762118263</c:v>
                </c:pt>
                <c:pt idx="21629">
                  <c:v>10.1332919273101</c:v>
                </c:pt>
                <c:pt idx="21630">
                  <c:v>10.1332076610446</c:v>
                </c:pt>
                <c:pt idx="21631">
                  <c:v>10.1331234130304</c:v>
                </c:pt>
                <c:pt idx="21632">
                  <c:v>10.1330391832679</c:v>
                </c:pt>
                <c:pt idx="21633">
                  <c:v>10.1329549717577</c:v>
                </c:pt>
                <c:pt idx="21634">
                  <c:v>10.1328707785004</c:v>
                </c:pt>
                <c:pt idx="21635">
                  <c:v>10.1327866034964</c:v>
                </c:pt>
                <c:pt idx="21636">
                  <c:v>10.1327024467464</c:v>
                </c:pt>
                <c:pt idx="21637">
                  <c:v>10.1326183082509</c:v>
                </c:pt>
                <c:pt idx="21638">
                  <c:v>10.1325341880103</c:v>
                </c:pt>
                <c:pt idx="21639">
                  <c:v>10.1324500860253</c:v>
                </c:pt>
                <c:pt idx="21640">
                  <c:v>10.1323660022963</c:v>
                </c:pt>
                <c:pt idx="21641">
                  <c:v>10.1322819368239</c:v>
                </c:pt>
                <c:pt idx="21642">
                  <c:v>10.1321978896085</c:v>
                </c:pt>
                <c:pt idx="21643">
                  <c:v>10.1321138606508</c:v>
                </c:pt>
                <c:pt idx="21644">
                  <c:v>10.1320298499513</c:v>
                </c:pt>
                <c:pt idx="21645">
                  <c:v>10.1319458575104</c:v>
                </c:pt>
                <c:pt idx="21646">
                  <c:v>10.1318618833287</c:v>
                </c:pt>
                <c:pt idx="21647">
                  <c:v>10.1317779274067</c:v>
                </c:pt>
                <c:pt idx="21648">
                  <c:v>10.131693989745</c:v>
                </c:pt>
                <c:pt idx="21649">
                  <c:v>10.1316100703439</c:v>
                </c:pt>
                <c:pt idx="21650">
                  <c:v>10.1315261692042</c:v>
                </c:pt>
                <c:pt idx="21651">
                  <c:v>10.1314422863261</c:v>
                </c:pt>
                <c:pt idx="21652">
                  <c:v>10.1313584217104</c:v>
                </c:pt>
                <c:pt idx="21653">
                  <c:v>10.1312745753574</c:v>
                </c:pt>
                <c:pt idx="21654">
                  <c:v>10.1311907472676</c:v>
                </c:pt>
                <c:pt idx="21655">
                  <c:v>10.1311069374417</c:v>
                </c:pt>
                <c:pt idx="21656">
                  <c:v>10.13102314588</c:v>
                </c:pt>
                <c:pt idx="21657">
                  <c:v>10.1309393725832</c:v>
                </c:pt>
                <c:pt idx="21658">
                  <c:v>10.1308556175516</c:v>
                </c:pt>
                <c:pt idx="21659">
                  <c:v>10.1307718807858</c:v>
                </c:pt>
                <c:pt idx="21660">
                  <c:v>10.1306881622862</c:v>
                </c:pt>
                <c:pt idx="21661">
                  <c:v>10.1306044620534</c:v>
                </c:pt>
                <c:pt idx="21662">
                  <c:v>10.1305207800879</c:v>
                </c:pt>
                <c:pt idx="21663">
                  <c:v>10.1304371163902</c:v>
                </c:pt>
                <c:pt idx="21664">
                  <c:v>10.1303534709607</c:v>
                </c:pt>
                <c:pt idx="21665">
                  <c:v>10.1302698437999</c:v>
                </c:pt>
                <c:pt idx="21666">
                  <c:v>10.1301862349083</c:v>
                </c:pt>
                <c:pt idx="21667">
                  <c:v>10.1301026442864</c:v>
                </c:pt>
                <c:pt idx="21668">
                  <c:v>10.1300190719347</c:v>
                </c:pt>
                <c:pt idx="21669">
                  <c:v>10.1299355178537</c:v>
                </c:pt>
                <c:pt idx="21670">
                  <c:v>10.1298519820438</c:v>
                </c:pt>
                <c:pt idx="21671">
                  <c:v>10.1297684645055</c:v>
                </c:pt>
                <c:pt idx="21672">
                  <c:v>10.1296849652393</c:v>
                </c:pt>
                <c:pt idx="21673">
                  <c:v>10.1296014842457</c:v>
                </c:pt>
                <c:pt idx="21674">
                  <c:v>10.1295180215252</c:v>
                </c:pt>
                <c:pt idx="21675">
                  <c:v>10.1294345770781</c:v>
                </c:pt>
                <c:pt idx="21676">
                  <c:v>10.129351150905</c:v>
                </c:pt>
                <c:pt idx="21677">
                  <c:v>10.1292677430064</c:v>
                </c:pt>
                <c:pt idx="21678">
                  <c:v>10.1291843533826</c:v>
                </c:pt>
                <c:pt idx="21679">
                  <c:v>10.1291009820343</c:v>
                </c:pt>
                <c:pt idx="21680">
                  <c:v>10.1290176289618</c:v>
                </c:pt>
                <c:pt idx="21681">
                  <c:v>10.1289342941656</c:v>
                </c:pt>
                <c:pt idx="21682">
                  <c:v>10.1288509776461</c:v>
                </c:pt>
                <c:pt idx="21683">
                  <c:v>10.1287676794039</c:v>
                </c:pt>
                <c:pt idx="21684">
                  <c:v>10.1286843994393</c:v>
                </c:pt>
                <c:pt idx="21685">
                  <c:v>10.1286011377529</c:v>
                </c:pt>
                <c:pt idx="21686">
                  <c:v>10.128517894345</c:v>
                </c:pt>
                <c:pt idx="21687">
                  <c:v>10.1284346692162</c:v>
                </c:pt>
                <c:pt idx="21688">
                  <c:v>10.1283514623669</c:v>
                </c:pt>
                <c:pt idx="21689">
                  <c:v>10.1282682737975</c:v>
                </c:pt>
                <c:pt idx="21690">
                  <c:v>10.1281851035084</c:v>
                </c:pt>
                <c:pt idx="21691">
                  <c:v>10.1281019515002</c:v>
                </c:pt>
                <c:pt idx="21692">
                  <c:v>10.1280188177733</c:v>
                </c:pt>
                <c:pt idx="21693">
                  <c:v>10.127935702328</c:v>
                </c:pt>
                <c:pt idx="21694">
                  <c:v>10.1278526051649</c:v>
                </c:pt>
                <c:pt idx="21695">
                  <c:v>10.1277695262844</c:v>
                </c:pt>
                <c:pt idx="21696">
                  <c:v>10.1276864656869</c:v>
                </c:pt>
                <c:pt idx="21697">
                  <c:v>10.1276034233729</c:v>
                </c:pt>
                <c:pt idx="21698">
                  <c:v>10.1275203993427</c:v>
                </c:pt>
                <c:pt idx="21699">
                  <c:v>10.1274373935969</c:v>
                </c:pt>
                <c:pt idx="21700">
                  <c:v>10.1273544061358</c:v>
                </c:pt>
                <c:pt idx="21701">
                  <c:v>10.1272714369599</c:v>
                </c:pt>
                <c:pt idx="21702">
                  <c:v>10.1271884860696</c:v>
                </c:pt>
                <c:pt idx="21703">
                  <c:v>10.1271055534653</c:v>
                </c:pt>
                <c:pt idx="21704">
                  <c:v>10.1270226391474</c:v>
                </c:pt>
                <c:pt idx="21705">
                  <c:v>10.1269397431165</c:v>
                </c:pt>
                <c:pt idx="21706">
                  <c:v>10.1268568653728</c:v>
                </c:pt>
                <c:pt idx="21707">
                  <c:v>10.1267740059168</c:v>
                </c:pt>
                <c:pt idx="21708">
                  <c:v>10.126691164749</c:v>
                </c:pt>
                <c:pt idx="21709">
                  <c:v>10.1266083418697</c:v>
                </c:pt>
                <c:pt idx="21710">
                  <c:v>10.1265255372794</c:v>
                </c:pt>
                <c:pt idx="21711">
                  <c:v>10.1264427509784</c:v>
                </c:pt>
                <c:pt idx="21712">
                  <c:v>10.1263599829672</c:v>
                </c:pt>
                <c:pt idx="21713">
                  <c:v>10.1262772332462</c:v>
                </c:pt>
                <c:pt idx="21714">
                  <c:v>10.1261945018158</c:v>
                </c:pt>
                <c:pt idx="21715">
                  <c:v>10.1261117886764</c:v>
                </c:pt>
                <c:pt idx="21716">
                  <c:v>10.1260290938284</c:v>
                </c:pt>
                <c:pt idx="21717">
                  <c:v>10.1259464172722</c:v>
                </c:pt>
                <c:pt idx="21718">
                  <c:v>10.1258637590082</c:v>
                </c:pt>
                <c:pt idx="21719">
                  <c:v>10.1257811190369</c:v>
                </c:pt>
                <c:pt idx="21720">
                  <c:v>10.1256984973585</c:v>
                </c:pt>
                <c:pt idx="21721">
                  <c:v>10.1256158939735</c:v>
                </c:pt>
                <c:pt idx="21722">
                  <c:v>10.1255333088823</c:v>
                </c:pt>
                <c:pt idx="21723">
                  <c:v>10.1254507420853</c:v>
                </c:pt>
                <c:pt idx="21724">
                  <c:v>10.1253681935829</c:v>
                </c:pt>
                <c:pt idx="21725">
                  <c:v>10.1252856633754</c:v>
                </c:pt>
                <c:pt idx="21726">
                  <c:v>10.1252031514633</c:v>
                </c:pt>
                <c:pt idx="21727">
                  <c:v>10.1251206578469</c:v>
                </c:pt>
                <c:pt idx="21728">
                  <c:v>10.1250381825267</c:v>
                </c:pt>
                <c:pt idx="21729">
                  <c:v>10.1249557255029</c:v>
                </c:pt>
                <c:pt idx="21730">
                  <c:v>10.1248732867761</c:v>
                </c:pt>
                <c:pt idx="21731">
                  <c:v>10.1247908663465</c:v>
                </c:pt>
                <c:pt idx="21732">
                  <c:v>10.1247084642145</c:v>
                </c:pt>
                <c:pt idx="21733">
                  <c:v>10.1246260803806</c:v>
                </c:pt>
                <c:pt idx="21734">
                  <c:v>10.1245437148451</c:v>
                </c:pt>
                <c:pt idx="21735">
                  <c:v>10.1244613676083</c:v>
                </c:pt>
                <c:pt idx="21736">
                  <c:v>10.1243790386707</c:v>
                </c:pt>
                <c:pt idx="21737">
                  <c:v>10.1242967280326</c:v>
                </c:pt>
                <c:pt idx="21738">
                  <c:v>10.1242144356943</c:v>
                </c:pt>
                <c:pt idx="21739">
                  <c:v>10.1241321616563</c:v>
                </c:pt>
                <c:pt idx="21740">
                  <c:v>10.1240499059189</c:v>
                </c:pt>
                <c:pt idx="21741">
                  <c:v>10.1239676684825</c:v>
                </c:pt>
                <c:pt idx="21742">
                  <c:v>10.1238854493475</c:v>
                </c:pt>
                <c:pt idx="21743">
                  <c:v>10.1238032485141</c:v>
                </c:pt>
                <c:pt idx="21744">
                  <c:v>10.1237210659827</c:v>
                </c:pt>
                <c:pt idx="21745">
                  <c:v>10.1236389017538</c:v>
                </c:pt>
                <c:pt idx="21746">
                  <c:v>10.1235567558277</c:v>
                </c:pt>
                <c:pt idx="21747">
                  <c:v>10.1234746282046</c:v>
                </c:pt>
                <c:pt idx="21748">
                  <c:v>10.1233925188851</c:v>
                </c:pt>
                <c:pt idx="21749">
                  <c:v>10.1233104278693</c:v>
                </c:pt>
                <c:pt idx="21750">
                  <c:v>10.1232283551578</c:v>
                </c:pt>
                <c:pt idx="21751">
                  <c:v>10.1231463007507</c:v>
                </c:pt>
                <c:pt idx="21752">
                  <c:v>10.1230642646485</c:v>
                </c:pt>
                <c:pt idx="21753">
                  <c:v>10.1229822468515</c:v>
                </c:pt>
                <c:pt idx="21754">
                  <c:v>10.1229002473601</c:v>
                </c:pt>
                <c:pt idx="21755">
                  <c:v>10.1228182661746</c:v>
                </c:pt>
                <c:pt idx="21756">
                  <c:v>10.1227363032952</c:v>
                </c:pt>
                <c:pt idx="21757">
                  <c:v>10.1226543587225</c:v>
                </c:pt>
                <c:pt idx="21758">
                  <c:v>10.1225724324567</c:v>
                </c:pt>
                <c:pt idx="21759">
                  <c:v>10.1224905244981</c:v>
                </c:pt>
                <c:pt idx="21760">
                  <c:v>10.122408634847</c:v>
                </c:pt>
                <c:pt idx="21761">
                  <c:v>10.1223267635039</c:v>
                </c:pt>
                <c:pt idx="21762">
                  <c:v>10.122244910469</c:v>
                </c:pt>
                <c:pt idx="21763">
                  <c:v>10.1221630757427</c:v>
                </c:pt>
                <c:pt idx="21764">
                  <c:v>10.1220812593252</c:v>
                </c:pt>
                <c:pt idx="21765">
                  <c:v>10.121999461217</c:v>
                </c:pt>
                <c:pt idx="21766">
                  <c:v>10.1219176814183</c:v>
                </c:pt>
                <c:pt idx="21767">
                  <c:v>10.1218359199294</c:v>
                </c:pt>
                <c:pt idx="21768">
                  <c:v>10.1217541767508</c:v>
                </c:pt>
                <c:pt idx="21769">
                  <c:v>10.1216724518826</c:v>
                </c:pt>
                <c:pt idx="21770">
                  <c:v>10.1215907453252</c:v>
                </c:pt>
                <c:pt idx="21771">
                  <c:v>10.121509057079</c:v>
                </c:pt>
                <c:pt idx="21772">
                  <c:v>10.1214273871442</c:v>
                </c:pt>
                <c:pt idx="21773">
                  <c:v>10.1213457355212</c:v>
                </c:pt>
                <c:pt idx="21774">
                  <c:v>10.1212641022102</c:v>
                </c:pt>
                <c:pt idx="21775">
                  <c:v>10.1211824872116</c:v>
                </c:pt>
                <c:pt idx="21776">
                  <c:v>10.1211008905257</c:v>
                </c:pt>
                <c:pt idx="21777">
                  <c:v>10.1210193121527</c:v>
                </c:pt>
                <c:pt idx="21778">
                  <c:v>10.1209377520931</c:v>
                </c:pt>
                <c:pt idx="21779">
                  <c:v>10.120856210347</c:v>
                </c:pt>
                <c:pt idx="21780">
                  <c:v>10.1207746869148</c:v>
                </c:pt>
                <c:pt idx="21781">
                  <c:v>10.1206931817969</c:v>
                </c:pt>
                <c:pt idx="21782">
                  <c:v>10.1206116949934</c:v>
                </c:pt>
                <c:pt idx="21783">
                  <c:v>10.1205302265047</c:v>
                </c:pt>
                <c:pt idx="21784">
                  <c:v>10.1204487763311</c:v>
                </c:pt>
                <c:pt idx="21785">
                  <c:v>10.1203673444729</c:v>
                </c:pt>
                <c:pt idx="21786">
                  <c:v>10.1202859309303</c:v>
                </c:pt>
                <c:pt idx="21787">
                  <c:v>10.1202045357037</c:v>
                </c:pt>
                <c:pt idx="21788">
                  <c:v>10.1201231587933</c:v>
                </c:pt>
                <c:pt idx="21789">
                  <c:v>10.1200418001995</c:v>
                </c:pt>
                <c:pt idx="21790">
                  <c:v>10.1199604599224</c:v>
                </c:pt>
                <c:pt idx="21791">
                  <c:v>10.1198791379625</c:v>
                </c:pt>
                <c:pt idx="21792">
                  <c:v>10.11979783432</c:v>
                </c:pt>
                <c:pt idx="21793">
                  <c:v>10.1197165489951</c:v>
                </c:pt>
                <c:pt idx="21794">
                  <c:v>10.1196352819881</c:v>
                </c:pt>
                <c:pt idx="21795">
                  <c:v>10.1195540332994</c:v>
                </c:pt>
                <c:pt idx="21796">
                  <c:v>10.1194728029292</c:v>
                </c:pt>
                <c:pt idx="21797">
                  <c:v>10.1193915908777</c:v>
                </c:pt>
                <c:pt idx="21798">
                  <c:v>10.1193103971453</c:v>
                </c:pt>
                <c:pt idx="21799">
                  <c:v>10.1192292217321</c:v>
                </c:pt>
                <c:pt idx="21800">
                  <c:v>10.1191480646386</c:v>
                </c:pt>
                <c:pt idx="21801">
                  <c:v>10.1190669258649</c:v>
                </c:pt>
                <c:pt idx="21802">
                  <c:v>10.1189858054113</c:v>
                </c:pt>
                <c:pt idx="21803">
                  <c:v>10.1189047032781</c:v>
                </c:pt>
                <c:pt idx="21804">
                  <c:v>10.1188236194656</c:v>
                </c:pt>
                <c:pt idx="21805">
                  <c:v>10.1187425539739</c:v>
                </c:pt>
                <c:pt idx="21806">
                  <c:v>10.1186615068034</c:v>
                </c:pt>
                <c:pt idx="21807">
                  <c:v>10.1185804779543</c:v>
                </c:pt>
                <c:pt idx="21808">
                  <c:v>10.1184994674269</c:v>
                </c:pt>
                <c:pt idx="21809">
                  <c:v>10.1184184752215</c:v>
                </c:pt>
                <c:pt idx="21810">
                  <c:v>10.1183375013382</c:v>
                </c:pt>
                <c:pt idx="21811">
                  <c:v>10.1182565457773</c:v>
                </c:pt>
                <c:pt idx="21812">
                  <c:v>10.1181756085392</c:v>
                </c:pt>
                <c:pt idx="21813">
                  <c:v>10.118094689624</c:v>
                </c:pt>
                <c:pt idx="21814">
                  <c:v>10.1180137890319</c:v>
                </c:pt>
                <c:pt idx="21815">
                  <c:v>10.1179329067633</c:v>
                </c:pt>
                <c:pt idx="21816">
                  <c:v>10.1178520428184</c:v>
                </c:pt>
                <c:pt idx="21817">
                  <c:v>10.1177711971973</c:v>
                </c:pt>
                <c:pt idx="21818">
                  <c:v>10.1176903699005</c:v>
                </c:pt>
                <c:pt idx="21819">
                  <c:v>10.117609560928</c:v>
                </c:pt>
                <c:pt idx="21820">
                  <c:v>10.1175287702802</c:v>
                </c:pt>
                <c:pt idx="21821">
                  <c:v>10.1174479979572</c:v>
                </c:pt>
                <c:pt idx="21822">
                  <c:v>10.1173672439593</c:v>
                </c:pt>
                <c:pt idx="21823">
                  <c:v>10.1172865082868</c:v>
                </c:pt>
                <c:pt idx="21824">
                  <c:v>10.1172057909399</c:v>
                </c:pt>
                <c:pt idx="21825">
                  <c:v>10.1171250919187</c:v>
                </c:pt>
                <c:pt idx="21826">
                  <c:v>10.1170444112236</c:v>
                </c:pt>
                <c:pt idx="21827">
                  <c:v>10.1169637488547</c:v>
                </c:pt>
                <c:pt idx="21828">
                  <c:v>10.1168831048123</c:v>
                </c:pt>
                <c:pt idx="21829">
                  <c:v>10.1168024790966</c:v>
                </c:pt>
                <c:pt idx="21830">
                  <c:v>10.1167218717079</c:v>
                </c:pt>
                <c:pt idx="21831">
                  <c:v>10.1166412826462</c:v>
                </c:pt>
                <c:pt idx="21832">
                  <c:v>10.116560711912</c:v>
                </c:pt>
                <c:pt idx="21833">
                  <c:v>10.1164801595053</c:v>
                </c:pt>
                <c:pt idx="21834">
                  <c:v>10.1163996254264</c:v>
                </c:pt>
                <c:pt idx="21835">
                  <c:v>10.1163191096756</c:v>
                </c:pt>
                <c:pt idx="21836">
                  <c:v>10.1162386122529</c:v>
                </c:pt>
                <c:pt idx="21837">
                  <c:v>10.1161581331587</c:v>
                </c:pt>
                <c:pt idx="21838">
                  <c:v>10.1160776723932</c:v>
                </c:pt>
                <c:pt idx="21839">
                  <c:v>10.1159972299565</c:v>
                </c:pt>
                <c:pt idx="21840">
                  <c:v>10.1159168058488</c:v>
                </c:pt>
                <c:pt idx="21841">
                  <c:v>10.1158364000705</c:v>
                </c:pt>
                <c:pt idx="21842">
                  <c:v>10.1157560126215</c:v>
                </c:pt>
                <c:pt idx="21843">
                  <c:v>10.1156756435023</c:v>
                </c:pt>
                <c:pt idx="21844">
                  <c:v>10.1155952927129</c:v>
                </c:pt>
                <c:pt idx="21845">
                  <c:v>10.1155149602536</c:v>
                </c:pt>
                <c:pt idx="21846">
                  <c:v>10.1154346461246</c:v>
                </c:pt>
                <c:pt idx="21847">
                  <c:v>10.115354350326</c:v>
                </c:pt>
                <c:pt idx="21848">
                  <c:v>10.1152740728581</c:v>
                </c:pt>
                <c:pt idx="21849">
                  <c:v>10.1151938137211</c:v>
                </c:pt>
                <c:pt idx="21850">
                  <c:v>10.115113572915</c:v>
                </c:pt>
                <c:pt idx="21851">
                  <c:v>10.1150333504403</c:v>
                </c:pt>
                <c:pt idx="21852">
                  <c:v>10.1149531462969</c:v>
                </c:pt>
                <c:pt idx="21853">
                  <c:v>10.1148729604851</c:v>
                </c:pt>
                <c:pt idx="21854">
                  <c:v>10.1147927930051</c:v>
                </c:pt>
                <c:pt idx="21855">
                  <c:v>10.1147126438571</c:v>
                </c:pt>
                <c:pt idx="21856">
                  <c:v>10.1146325130412</c:v>
                </c:pt>
                <c:pt idx="21857">
                  <c:v>10.1145524005577</c:v>
                </c:pt>
                <c:pt idx="21858">
                  <c:v>10.1144723064067</c:v>
                </c:pt>
                <c:pt idx="21859">
                  <c:v>10.1143922305884</c:v>
                </c:pt>
                <c:pt idx="21860">
                  <c:v>10.1143121731029</c:v>
                </c:pt>
                <c:pt idx="21861">
                  <c:v>10.1142321339505</c:v>
                </c:pt>
                <c:pt idx="21862">
                  <c:v>10.1141521131312</c:v>
                </c:pt>
                <c:pt idx="21863">
                  <c:v>10.1140721106454</c:v>
                </c:pt>
                <c:pt idx="21864">
                  <c:v>10.1139921264931</c:v>
                </c:pt>
                <c:pt idx="21865">
                  <c:v>10.1139121606745</c:v>
                </c:pt>
                <c:pt idx="21866">
                  <c:v>10.1138322131899</c:v>
                </c:pt>
                <c:pt idx="21867">
                  <c:v>10.1137522840392</c:v>
                </c:pt>
                <c:pt idx="21868">
                  <c:v>10.1136723732228</c:v>
                </c:pt>
                <c:pt idx="21869">
                  <c:v>10.1135924807407</c:v>
                </c:pt>
                <c:pt idx="21870">
                  <c:v>10.1135126065932</c:v>
                </c:pt>
                <c:pt idx="21871">
                  <c:v>10.1134327507804</c:v>
                </c:pt>
                <c:pt idx="21872">
                  <c:v>10.1133529133024</c:v>
                </c:pt>
                <c:pt idx="21873">
                  <c:v>10.1132730941594</c:v>
                </c:pt>
                <c:pt idx="21874">
                  <c:v>10.1131932933516</c:v>
                </c:pt>
                <c:pt idx="21875">
                  <c:v>10.1131135108791</c:v>
                </c:pt>
                <c:pt idx="21876">
                  <c:v>10.113033746742</c:v>
                </c:pt>
                <c:pt idx="21877">
                  <c:v>10.1129540009406</c:v>
                </c:pt>
                <c:pt idx="21878">
                  <c:v>10.1128742734749</c:v>
                </c:pt>
                <c:pt idx="21879">
                  <c:v>10.1127945643451</c:v>
                </c:pt>
                <c:pt idx="21880">
                  <c:v>10.1127148735514</c:v>
                </c:pt>
                <c:pt idx="21881">
                  <c:v>10.1126352010939</c:v>
                </c:pt>
                <c:pt idx="21882">
                  <c:v>10.1125555469726</c:v>
                </c:pt>
                <c:pt idx="21883">
                  <c:v>10.1124759111879</c:v>
                </c:pt>
                <c:pt idx="21884">
                  <c:v>10.1123962937398</c:v>
                </c:pt>
                <c:pt idx="21885">
                  <c:v>10.1123166946284</c:v>
                </c:pt>
                <c:pt idx="21886">
                  <c:v>10.1122371138539</c:v>
                </c:pt>
                <c:pt idx="21887">
                  <c:v>10.1121575514164</c:v>
                </c:pt>
                <c:pt idx="21888">
                  <c:v>10.1120780073161</c:v>
                </c:pt>
                <c:pt idx="21889">
                  <c:v>10.111998481553</c:v>
                </c:pt>
                <c:pt idx="21890">
                  <c:v>10.1119189741274</c:v>
                </c:pt>
                <c:pt idx="21891">
                  <c:v>10.1118394850393</c:v>
                </c:pt>
                <c:pt idx="21892">
                  <c:v>10.1117600142888</c:v>
                </c:pt>
                <c:pt idx="21893">
                  <c:v>10.1116805618762</c:v>
                </c:pt>
                <c:pt idx="21894">
                  <c:v>10.1116011278014</c:v>
                </c:pt>
                <c:pt idx="21895">
                  <c:v>10.1115217120647</c:v>
                </c:pt>
                <c:pt idx="21896">
                  <c:v>10.1114423146662</c:v>
                </c:pt>
                <c:pt idx="21897">
                  <c:v>10.1113629356059</c:v>
                </c:pt>
                <c:pt idx="21898">
                  <c:v>10.111283574884</c:v>
                </c:pt>
                <c:pt idx="21899">
                  <c:v>10.1112042325006</c:v>
                </c:pt>
                <c:pt idx="21900">
                  <c:v>10.1111249084558</c:v>
                </c:pt>
                <c:pt idx="21901">
                  <c:v>10.1110456027497</c:v>
                </c:pt>
                <c:pt idx="21902">
                  <c:v>10.1109663153825</c:v>
                </c:pt>
                <c:pt idx="21903">
                  <c:v>10.1108870463542</c:v>
                </c:pt>
                <c:pt idx="21904">
                  <c:v>10.110807795665</c:v>
                </c:pt>
                <c:pt idx="21905">
                  <c:v>10.110728563315</c:v>
                </c:pt>
                <c:pt idx="21906">
                  <c:v>10.1106493493042</c:v>
                </c:pt>
                <c:pt idx="21907">
                  <c:v>10.1105701536328</c:v>
                </c:pt>
                <c:pt idx="21908">
                  <c:v>10.1104909763009</c:v>
                </c:pt>
                <c:pt idx="21909">
                  <c:v>10.1104118173085</c:v>
                </c:pt>
                <c:pt idx="21910">
                  <c:v>10.1103326766558</c:v>
                </c:pt>
                <c:pt idx="21911">
                  <c:v>10.1102535543429</c:v>
                </c:pt>
                <c:pt idx="21912">
                  <c:v>10.1101744503699</c:v>
                </c:pt>
                <c:pt idx="21913">
                  <c:v>10.1100953647368</c:v>
                </c:pt>
                <c:pt idx="21914">
                  <c:v>10.1100162974437</c:v>
                </c:pt>
                <c:pt idx="21915">
                  <c:v>10.1099372484908</c:v>
                </c:pt>
                <c:pt idx="21916">
                  <c:v>10.1098582178782</c:v>
                </c:pt>
                <c:pt idx="21917">
                  <c:v>10.1097792056058</c:v>
                </c:pt>
                <c:pt idx="21918">
                  <c:v>10.1097002116739</c:v>
                </c:pt>
                <c:pt idx="21919">
                  <c:v>10.1096212360824</c:v>
                </c:pt>
                <c:pt idx="21920">
                  <c:v>10.1095422788315</c:v>
                </c:pt>
                <c:pt idx="21921">
                  <c:v>10.1094633399213</c:v>
                </c:pt>
                <c:pt idx="21922">
                  <c:v>10.1093844193518</c:v>
                </c:pt>
                <c:pt idx="21923">
                  <c:v>10.1093055171232</c:v>
                </c:pt>
                <c:pt idx="21924">
                  <c:v>10.1092266332354</c:v>
                </c:pt>
                <c:pt idx="21925">
                  <c:v>10.1091477676886</c:v>
                </c:pt>
                <c:pt idx="21926">
                  <c:v>10.1090689204828</c:v>
                </c:pt>
                <c:pt idx="21927">
                  <c:v>10.1089900916182</c:v>
                </c:pt>
                <c:pt idx="21928">
                  <c:v>10.1089112810947</c:v>
                </c:pt>
                <c:pt idx="21929">
                  <c:v>10.1088324889125</c:v>
                </c:pt>
                <c:pt idx="21930">
                  <c:v>10.1087537150717</c:v>
                </c:pt>
                <c:pt idx="21931">
                  <c:v>10.1086749595722</c:v>
                </c:pt>
                <c:pt idx="21932">
                  <c:v>10.1085962224142</c:v>
                </c:pt>
                <c:pt idx="21933">
                  <c:v>10.1085175035977</c:v>
                </c:pt>
                <c:pt idx="21934">
                  <c:v>10.1084388031227</c:v>
                </c:pt>
                <c:pt idx="21935">
                  <c:v>10.1083601209895</c:v>
                </c:pt>
                <c:pt idx="21936">
                  <c:v>10.1082814571979</c:v>
                </c:pt>
                <c:pt idx="21937">
                  <c:v>10.1082028117481</c:v>
                </c:pt>
                <c:pt idx="21938">
                  <c:v>10.1081241846401</c:v>
                </c:pt>
                <c:pt idx="21939">
                  <c:v>10.108045575874</c:v>
                </c:pt>
                <c:pt idx="21940">
                  <c:v>10.1079669854498</c:v>
                </c:pt>
                <c:pt idx="21941">
                  <c:v>10.1078884133676</c:v>
                </c:pt>
                <c:pt idx="21942">
                  <c:v>10.1078098596274</c:v>
                </c:pt>
                <c:pt idx="21943">
                  <c:v>10.1077313242293</c:v>
                </c:pt>
                <c:pt idx="21944">
                  <c:v>10.1076528071733</c:v>
                </c:pt>
                <c:pt idx="21945">
                  <c:v>10.1075743084595</c:v>
                </c:pt>
                <c:pt idx="21946">
                  <c:v>10.1074958280879</c:v>
                </c:pt>
                <c:pt idx="21947">
                  <c:v>10.1074173660586</c:v>
                </c:pt>
                <c:pt idx="21948">
                  <c:v>10.1073389223716</c:v>
                </c:pt>
                <c:pt idx="21949">
                  <c:v>10.1072604970268</c:v>
                </c:pt>
                <c:pt idx="21950">
                  <c:v>10.1071820900245</c:v>
                </c:pt>
                <c:pt idx="21951">
                  <c:v>10.1071037013646</c:v>
                </c:pt>
                <c:pt idx="21952">
                  <c:v>10.1070253310471</c:v>
                </c:pt>
                <c:pt idx="21953">
                  <c:v>10.1069469790721</c:v>
                </c:pt>
                <c:pt idx="21954">
                  <c:v>10.1068686454397</c:v>
                </c:pt>
                <c:pt idx="21955">
                  <c:v>10.1067903301497</c:v>
                </c:pt>
                <c:pt idx="21956">
                  <c:v>10.1067120332024</c:v>
                </c:pt>
                <c:pt idx="21957">
                  <c:v>10.1066337545976</c:v>
                </c:pt>
                <c:pt idx="21958">
                  <c:v>10.1065554943355</c:v>
                </c:pt>
                <c:pt idx="21959">
                  <c:v>10.106477252416</c:v>
                </c:pt>
                <c:pt idx="21960">
                  <c:v>10.1063990288392</c:v>
                </c:pt>
                <c:pt idx="21961">
                  <c:v>10.1063208236051</c:v>
                </c:pt>
                <c:pt idx="21962">
                  <c:v>10.1062426367137</c:v>
                </c:pt>
                <c:pt idx="21963">
                  <c:v>10.106164468165</c:v>
                </c:pt>
                <c:pt idx="21964">
                  <c:v>10.1060863179591</c:v>
                </c:pt>
                <c:pt idx="21965">
                  <c:v>10.106008186096</c:v>
                </c:pt>
                <c:pt idx="21966">
                  <c:v>10.1059300725756</c:v>
                </c:pt>
                <c:pt idx="21967">
                  <c:v>10.1058519773981</c:v>
                </c:pt>
                <c:pt idx="21968">
                  <c:v>10.1057739005633</c:v>
                </c:pt>
                <c:pt idx="21969">
                  <c:v>10.1056958420714</c:v>
                </c:pt>
                <c:pt idx="21970">
                  <c:v>10.1056178019223</c:v>
                </c:pt>
                <c:pt idx="21971">
                  <c:v>10.105539780116</c:v>
                </c:pt>
                <c:pt idx="21972">
                  <c:v>10.1054617766525</c:v>
                </c:pt>
                <c:pt idx="21973">
                  <c:v>10.1053837915319</c:v>
                </c:pt>
                <c:pt idx="21974">
                  <c:v>10.1053058247542</c:v>
                </c:pt>
                <c:pt idx="21975">
                  <c:v>10.1052278763192</c:v>
                </c:pt>
                <c:pt idx="21976">
                  <c:v>10.1051499462272</c:v>
                </c:pt>
                <c:pt idx="21977">
                  <c:v>10.1050720344779</c:v>
                </c:pt>
                <c:pt idx="21978">
                  <c:v>10.1049941410715</c:v>
                </c:pt>
                <c:pt idx="21979">
                  <c:v>10.1049162660079</c:v>
                </c:pt>
                <c:pt idx="21980">
                  <c:v>10.1048384092872</c:v>
                </c:pt>
                <c:pt idx="21981">
                  <c:v>10.1047605709093</c:v>
                </c:pt>
                <c:pt idx="21982">
                  <c:v>10.1046827508741</c:v>
                </c:pt>
                <c:pt idx="21983">
                  <c:v>10.1046049491818</c:v>
                </c:pt>
                <c:pt idx="21984">
                  <c:v>10.1045271658323</c:v>
                </c:pt>
                <c:pt idx="21985">
                  <c:v>10.1044494008255</c:v>
                </c:pt>
                <c:pt idx="21986">
                  <c:v>10.1043716541615</c:v>
                </c:pt>
                <c:pt idx="21987">
                  <c:v>10.1042939258402</c:v>
                </c:pt>
                <c:pt idx="21988">
                  <c:v>10.1042162158616</c:v>
                </c:pt>
                <c:pt idx="21989">
                  <c:v>10.1041385242258</c:v>
                </c:pt>
                <c:pt idx="21990">
                  <c:v>10.1040608509326</c:v>
                </c:pt>
                <c:pt idx="21991">
                  <c:v>10.103983195982</c:v>
                </c:pt>
                <c:pt idx="21992">
                  <c:v>10.1039055593741</c:v>
                </c:pt>
                <c:pt idx="21993">
                  <c:v>10.1038279411088</c:v>
                </c:pt>
                <c:pt idx="21994">
                  <c:v>10.1037503411861</c:v>
                </c:pt>
                <c:pt idx="21995">
                  <c:v>10.1036727596059</c:v>
                </c:pt>
                <c:pt idx="21996">
                  <c:v>10.1035951963682</c:v>
                </c:pt>
                <c:pt idx="21997">
                  <c:v>10.1035176514731</c:v>
                </c:pt>
                <c:pt idx="21998">
                  <c:v>10.1034401249203</c:v>
                </c:pt>
                <c:pt idx="21999">
                  <c:v>10.10336261671</c:v>
                </c:pt>
                <c:pt idx="22000">
                  <c:v>10.1032851268421</c:v>
                </c:pt>
                <c:pt idx="22001">
                  <c:v>10.1032076553165</c:v>
                </c:pt>
                <c:pt idx="22002">
                  <c:v>10.1031302021332</c:v>
                </c:pt>
                <c:pt idx="22003">
                  <c:v>10.1030527672922</c:v>
                </c:pt>
                <c:pt idx="22004">
                  <c:v>10.1029753507934</c:v>
                </c:pt>
                <c:pt idx="22005">
                  <c:v>10.1028979526367</c:v>
                </c:pt>
                <c:pt idx="22006">
                  <c:v>10.1028205728222</c:v>
                </c:pt>
                <c:pt idx="22007">
                  <c:v>10.1027432113498</c:v>
                </c:pt>
                <c:pt idx="22008">
                  <c:v>10.1026658682195</c:v>
                </c:pt>
                <c:pt idx="22009">
                  <c:v>10.1025885434311</c:v>
                </c:pt>
                <c:pt idx="22010">
                  <c:v>10.1025112369846</c:v>
                </c:pt>
                <c:pt idx="22011">
                  <c:v>10.1024339488801</c:v>
                </c:pt>
                <c:pt idx="22012">
                  <c:v>10.1023566791173</c:v>
                </c:pt>
                <c:pt idx="22013">
                  <c:v>10.1022794276964</c:v>
                </c:pt>
                <c:pt idx="22014">
                  <c:v>10.1022021946171</c:v>
                </c:pt>
                <c:pt idx="22015">
                  <c:v>10.1021249798795</c:v>
                </c:pt>
                <c:pt idx="22016">
                  <c:v>10.1020477834835</c:v>
                </c:pt>
                <c:pt idx="22017">
                  <c:v>10.1019706054291</c:v>
                </c:pt>
                <c:pt idx="22018">
                  <c:v>10.1018934457161</c:v>
                </c:pt>
                <c:pt idx="22019">
                  <c:v>10.1018163043446</c:v>
                </c:pt>
                <c:pt idx="22020">
                  <c:v>10.1017391813143</c:v>
                </c:pt>
                <c:pt idx="22021">
                  <c:v>10.1016620766254</c:v>
                </c:pt>
                <c:pt idx="22022">
                  <c:v>10.1015849902777</c:v>
                </c:pt>
                <c:pt idx="22023">
                  <c:v>10.1015079222711</c:v>
                </c:pt>
                <c:pt idx="22024">
                  <c:v>10.1014308726056</c:v>
                </c:pt>
                <c:pt idx="22025">
                  <c:v>10.101353841281</c:v>
                </c:pt>
                <c:pt idx="22026">
                  <c:v>10.1012768282974</c:v>
                </c:pt>
                <c:pt idx="22027">
                  <c:v>10.1011998336547</c:v>
                </c:pt>
                <c:pt idx="22028">
                  <c:v>10.1011228573527</c:v>
                </c:pt>
                <c:pt idx="22029">
                  <c:v>10.1010458993914</c:v>
                </c:pt>
                <c:pt idx="22030">
                  <c:v>10.1009689597707</c:v>
                </c:pt>
                <c:pt idx="22031">
                  <c:v>10.1008920384905</c:v>
                </c:pt>
                <c:pt idx="22032">
                  <c:v>10.1008151355508</c:v>
                </c:pt>
                <c:pt idx="22033">
                  <c:v>10.1007382509514</c:v>
                </c:pt>
                <c:pt idx="22034">
                  <c:v>10.1006613846923</c:v>
                </c:pt>
                <c:pt idx="22035">
                  <c:v>10.1005845367734</c:v>
                </c:pt>
                <c:pt idx="22036">
                  <c:v>10.1005077071946</c:v>
                </c:pt>
                <c:pt idx="22037">
                  <c:v>10.1004308959558</c:v>
                </c:pt>
                <c:pt idx="22038">
                  <c:v>10.1003541030569</c:v>
                </c:pt>
                <c:pt idx="22039">
                  <c:v>10.1002773284978</c:v>
                </c:pt>
                <c:pt idx="22040">
                  <c:v>10.1002005722784</c:v>
                </c:pt>
                <c:pt idx="22041">
                  <c:v>10.1001238343987</c:v>
                </c:pt>
                <c:pt idx="22042">
                  <c:v>10.1000471148585</c:v>
                </c:pt>
                <c:pt idx="22043">
                  <c:v>10.0999704136577</c:v>
                </c:pt>
                <c:pt idx="22044">
                  <c:v>10.0998937307963</c:v>
                </c:pt>
                <c:pt idx="22045">
                  <c:v>10.0998170662741</c:v>
                </c:pt>
                <c:pt idx="22046">
                  <c:v>10.099740420091</c:v>
                </c:pt>
                <c:pt idx="22047">
                  <c:v>10.0996637922469</c:v>
                </c:pt>
                <c:pt idx="22048">
                  <c:v>10.0995871827418</c:v>
                </c:pt>
                <c:pt idx="22049">
                  <c:v>10.0995105915754</c:v>
                </c:pt>
                <c:pt idx="22050">
                  <c:v>10.0994340187478</c:v>
                </c:pt>
                <c:pt idx="22051">
                  <c:v>10.0993574642587</c:v>
                </c:pt>
                <c:pt idx="22052">
                  <c:v>10.0992809281081</c:v>
                </c:pt>
                <c:pt idx="22053">
                  <c:v>10.0992044102959</c:v>
                </c:pt>
                <c:pt idx="22054">
                  <c:v>10.0991279108219</c:v>
                </c:pt>
                <c:pt idx="22055">
                  <c:v>10.099051429686</c:v>
                </c:pt>
                <c:pt idx="22056">
                  <c:v>10.0989749668882</c:v>
                </c:pt>
                <c:pt idx="22057">
                  <c:v>10.0988985224282</c:v>
                </c:pt>
                <c:pt idx="22058">
                  <c:v>10.098822096306</c:v>
                </c:pt>
                <c:pt idx="22059">
                  <c:v>10.0987456885214</c:v>
                </c:pt>
                <c:pt idx="22060">
                  <c:v>10.0986692990744</c:v>
                </c:pt>
                <c:pt idx="22061">
                  <c:v>10.0985929279648</c:v>
                </c:pt>
                <c:pt idx="22062">
                  <c:v>10.0985165751924</c:v>
                </c:pt>
                <c:pt idx="22063">
                  <c:v>10.0984402407572</c:v>
                </c:pt>
                <c:pt idx="22064">
                  <c:v>10.098363924659</c:v>
                </c:pt>
                <c:pt idx="22065">
                  <c:v>10.0982876268976</c:v>
                </c:pt>
                <c:pt idx="22066">
                  <c:v>10.098211347473</c:v>
                </c:pt>
                <c:pt idx="22067">
                  <c:v>10.098135086385</c:v>
                </c:pt>
                <c:pt idx="22068">
                  <c:v>10.0980588436335</c:v>
                </c:pt>
                <c:pt idx="22069">
                  <c:v>10.0979826192184</c:v>
                </c:pt>
                <c:pt idx="22070">
                  <c:v>10.0979064131394</c:v>
                </c:pt>
                <c:pt idx="22071">
                  <c:v>10.0978302253965</c:v>
                </c:pt>
                <c:pt idx="22072">
                  <c:v>10.0977540559896</c:v>
                </c:pt>
                <c:pt idx="22073">
                  <c:v>10.0976779049184</c:v>
                </c:pt>
                <c:pt idx="22074">
                  <c:v>10.0976017721828</c:v>
                </c:pt>
                <c:pt idx="22075">
                  <c:v>10.0975256577827</c:v>
                </c:pt>
                <c:pt idx="22076">
                  <c:v>10.097449561718</c:v>
                </c:pt>
                <c:pt idx="22077">
                  <c:v>10.0973734839885</c:v>
                </c:pt>
                <c:pt idx="22078">
                  <c:v>10.097297424594</c:v>
                </c:pt>
                <c:pt idx="22079">
                  <c:v>10.0972213835344</c:v>
                </c:pt>
                <c:pt idx="22080">
                  <c:v>10.0971453608095</c:v>
                </c:pt>
                <c:pt idx="22081">
                  <c:v>10.0970693564193</c:v>
                </c:pt>
                <c:pt idx="22082">
                  <c:v>10.0969933703634</c:v>
                </c:pt>
                <c:pt idx="22083">
                  <c:v>10.0969174026419</c:v>
                </c:pt>
                <c:pt idx="22084">
                  <c:v>10.0968414532544</c:v>
                </c:pt>
                <c:pt idx="22085">
                  <c:v>10.0967655222009</c:v>
                </c:pt>
                <c:pt idx="22086">
                  <c:v>10.0966896094812</c:v>
                </c:pt>
                <c:pt idx="22087">
                  <c:v>10.0966137150951</c:v>
                </c:pt>
                <c:pt idx="22088">
                  <c:v>10.0965378390425</c:v>
                </c:pt>
                <c:pt idx="22089">
                  <c:v>10.0964619813232</c:v>
                </c:pt>
                <c:pt idx="22090">
                  <c:v>10.096386141937</c:v>
                </c:pt>
                <c:pt idx="22091">
                  <c:v>10.0963103208838</c:v>
                </c:pt>
                <c:pt idx="22092">
                  <c:v>10.0962345181634</c:v>
                </c:pt>
                <c:pt idx="22093">
                  <c:v>10.0961587337756</c:v>
                </c:pt>
                <c:pt idx="22094">
                  <c:v>10.0960829677203</c:v>
                </c:pt>
                <c:pt idx="22095">
                  <c:v>10.0960072199972</c:v>
                </c:pt>
                <c:pt idx="22096">
                  <c:v>10.0959314906063</c:v>
                </c:pt>
                <c:pt idx="22097">
                  <c:v>10.0958557795472</c:v>
                </c:pt>
                <c:pt idx="22098">
                  <c:v>10.0957800868199</c:v>
                </c:pt>
                <c:pt idx="22099">
                  <c:v>10.0957044124242</c:v>
                </c:pt>
                <c:pt idx="22100">
                  <c:v>10.0956287563599</c:v>
                </c:pt>
                <c:pt idx="22101">
                  <c:v>10.0955531186267</c:v>
                </c:pt>
                <c:pt idx="22102">
                  <c:v>10.0954774992246</c:v>
                </c:pt>
                <c:pt idx="22103">
                  <c:v>10.0954018981533</c:v>
                </c:pt>
                <c:pt idx="22104">
                  <c:v>10.0953263154127</c:v>
                </c:pt>
                <c:pt idx="22105">
                  <c:v>10.0952507510025</c:v>
                </c:pt>
                <c:pt idx="22106">
                  <c:v>10.0951752049226</c:v>
                </c:pt>
                <c:pt idx="22107">
                  <c:v>10.0950996771727</c:v>
                </c:pt>
                <c:pt idx="22108">
                  <c:v>10.0950241677528</c:v>
                </c:pt>
                <c:pt idx="22109">
                  <c:v>10.0949486766625</c:v>
                </c:pt>
                <c:pt idx="22110">
                  <c:v>10.0948732039017</c:v>
                </c:pt>
                <c:pt idx="22111">
                  <c:v>10.0947977494703</c:v>
                </c:pt>
                <c:pt idx="22112">
                  <c:v>10.0947223133679</c:v>
                </c:pt>
                <c:pt idx="22113">
                  <c:v>10.0946468955944</c:v>
                </c:pt>
                <c:pt idx="22114">
                  <c:v>10.0945714961496</c:v>
                </c:pt>
                <c:pt idx="22115">
                  <c:v>10.0944961150333</c:v>
                </c:pt>
                <c:pt idx="22116">
                  <c:v>10.0944207522453</c:v>
                </c:pt>
                <c:pt idx="22117">
                  <c:v>10.0943454077854</c:v>
                </c:pt>
                <c:pt idx="22118">
                  <c:v>10.0942700816533</c:v>
                </c:pt>
                <c:pt idx="22119">
                  <c:v>10.0941947738489</c:v>
                </c:pt>
                <c:pt idx="22120">
                  <c:v>10.094119484372</c:v>
                </c:pt>
                <c:pt idx="22121">
                  <c:v>10.0940442132224</c:v>
                </c:pt>
                <c:pt idx="22122">
                  <c:v>10.0939689603997</c:v>
                </c:pt>
                <c:pt idx="22123">
                  <c:v>10.0938937259039</c:v>
                </c:pt>
                <c:pt idx="22124">
                  <c:v>10.0938185097347</c:v>
                </c:pt>
                <c:pt idx="22125">
                  <c:v>10.0937433118919</c:v>
                </c:pt>
                <c:pt idx="22126">
                  <c:v>10.0936681323752</c:v>
                </c:pt>
                <c:pt idx="22127">
                  <c:v>10.0935929711846</c:v>
                </c:pt>
                <c:pt idx="22128">
                  <c:v>10.0935178283196</c:v>
                </c:pt>
                <c:pt idx="22129">
                  <c:v>10.0934427037801</c:v>
                </c:pt>
                <c:pt idx="22130">
                  <c:v>10.093367597566</c:v>
                </c:pt>
                <c:pt idx="22131">
                  <c:v>10.0932925096769</c:v>
                </c:pt>
                <c:pt idx="22132">
                  <c:v>10.0932174401126</c:v>
                </c:pt>
                <c:pt idx="22133">
                  <c:v>10.0931423888729</c:v>
                </c:pt>
                <c:pt idx="22134">
                  <c:v>10.0930673559576</c:v>
                </c:pt>
                <c:pt idx="22135">
                  <c:v>10.0929923413664</c:v>
                </c:pt>
                <c:pt idx="22136">
                  <c:v>10.0929173450992</c:v>
                </c:pt>
                <c:pt idx="22137">
                  <c:v>10.0928423671556</c:v>
                </c:pt>
                <c:pt idx="22138">
                  <c:v>10.0927674075355</c:v>
                </c:pt>
                <c:pt idx="22139">
                  <c:v>10.0926924662386</c:v>
                </c:pt>
                <c:pt idx="22140">
                  <c:v>10.0926175432646</c:v>
                </c:pt>
                <c:pt idx="22141">
                  <c:v>10.0925426386134</c:v>
                </c:pt>
                <c:pt idx="22142">
                  <c:v>10.0924677522847</c:v>
                </c:pt>
                <c:pt idx="22143">
                  <c:v>10.0923928842782</c:v>
                </c:pt>
                <c:pt idx="22144">
                  <c:v>10.0923180345937</c:v>
                </c:pt>
                <c:pt idx="22145">
                  <c:v>10.092243203231</c:v>
                </c:pt>
                <c:pt idx="22146">
                  <c:v>10.0921683901897</c:v>
                </c:pt>
                <c:pt idx="22147">
                  <c:v>10.0920935954698</c:v>
                </c:pt>
                <c:pt idx="22148">
                  <c:v>10.0920188190708</c:v>
                </c:pt>
                <c:pt idx="22149">
                  <c:v>10.0919440609927</c:v>
                </c:pt>
                <c:pt idx="22150">
                  <c:v>10.091869321235</c:v>
                </c:pt>
                <c:pt idx="22151">
                  <c:v>10.0917945997976</c:v>
                </c:pt>
                <c:pt idx="22152">
                  <c:v>10.0917198966802</c:v>
                </c:pt>
                <c:pt idx="22153">
                  <c:v>10.0916452118825</c:v>
                </c:pt>
                <c:pt idx="22154">
                  <c:v>10.0915705454044</c:v>
                </c:pt>
                <c:pt idx="22155">
                  <c:v>10.0914958972454</c:v>
                </c:pt>
                <c:pt idx="22156">
                  <c:v>10.0914212674055</c:v>
                </c:pt>
                <c:pt idx="22157">
                  <c:v>10.0913466558842</c:v>
                </c:pt>
                <c:pt idx="22158">
                  <c:v>10.0912720626814</c:v>
                </c:pt>
                <c:pt idx="22159">
                  <c:v>10.0911974877968</c:v>
                </c:pt>
                <c:pt idx="22160">
                  <c:v>10.09112293123</c:v>
                </c:pt>
                <c:pt idx="22161">
                  <c:v>10.091048392981</c:v>
                </c:pt>
                <c:pt idx="22162">
                  <c:v>10.0909738730493</c:v>
                </c:pt>
                <c:pt idx="22163">
                  <c:v>10.0908993714347</c:v>
                </c:pt>
                <c:pt idx="22164">
                  <c:v>10.0908248881369</c:v>
                </c:pt>
                <c:pt idx="22165">
                  <c:v>10.0907504231558</c:v>
                </c:pt>
                <c:pt idx="22166">
                  <c:v>10.0906759764909</c:v>
                </c:pt>
                <c:pt idx="22167">
                  <c:v>10.090601548142</c:v>
                </c:pt>
                <c:pt idx="22168">
                  <c:v>10.0905271381089</c:v>
                </c:pt>
                <c:pt idx="22169">
                  <c:v>10.0904527463912</c:v>
                </c:pt>
                <c:pt idx="22170">
                  <c:v>10.0903783729887</c:v>
                </c:pt>
                <c:pt idx="22171">
                  <c:v>10.0903040179011</c:v>
                </c:pt>
                <c:pt idx="22172">
                  <c:v>10.0902296811281</c:v>
                </c:pt>
                <c:pt idx="22173">
                  <c:v>10.0901553626694</c:v>
                </c:pt>
                <c:pt idx="22174">
                  <c:v>10.0900810625248</c:v>
                </c:pt>
                <c:pt idx="22175">
                  <c:v>10.090006780694</c:v>
                </c:pt>
                <c:pt idx="22176">
                  <c:v>10.0899325171766</c:v>
                </c:pt>
                <c:pt idx="22177">
                  <c:v>10.0898582719724</c:v>
                </c:pt>
                <c:pt idx="22178">
                  <c:v>10.0897840450811</c:v>
                </c:pt>
                <c:pt idx="22179">
                  <c:v>10.0897098365023</c:v>
                </c:pt>
                <c:pt idx="22180">
                  <c:v>10.0896356462359</c:v>
                </c:pt>
                <c:pt idx="22181">
                  <c:v>10.0895614742815</c:v>
                </c:pt>
                <c:pt idx="22182">
                  <c:v>10.0894873206388</c:v>
                </c:pt>
                <c:pt idx="22183">
                  <c:v>10.0894131853076</c:v>
                </c:pt>
                <c:pt idx="22184">
                  <c:v>10.0893390682874</c:v>
                </c:pt>
                <c:pt idx="22185">
                  <c:v>10.0892649695781</c:v>
                </c:pt>
                <c:pt idx="22186">
                  <c:v>10.0891908891792</c:v>
                </c:pt>
                <c:pt idx="22187">
                  <c:v>10.0891168270906</c:v>
                </c:pt>
                <c:pt idx="22188">
                  <c:v>10.0890427833119</c:v>
                </c:pt>
                <c:pt idx="22189">
                  <c:v>10.0889687578428</c:v>
                </c:pt>
                <c:pt idx="22190">
                  <c:v>10.0888947506829</c:v>
                </c:pt>
                <c:pt idx="22191">
                  <c:v>10.0888207618321</c:v>
                </c:pt>
                <c:pt idx="22192">
                  <c:v>10.0887467912899</c:v>
                </c:pt>
                <c:pt idx="22193">
                  <c:v>10.0886728390561</c:v>
                </c:pt>
                <c:pt idx="22194">
                  <c:v>10.0885989051303</c:v>
                </c:pt>
                <c:pt idx="22195">
                  <c:v>10.0885249895123</c:v>
                </c:pt>
                <c:pt idx="22196">
                  <c:v>10.0884510922016</c:v>
                </c:pt>
                <c:pt idx="22197">
                  <c:v>10.0883772131981</c:v>
                </c:pt>
                <c:pt idx="22198">
                  <c:v>10.0883033525014</c:v>
                </c:pt>
                <c:pt idx="22199">
                  <c:v>10.0882295101111</c:v>
                </c:pt>
                <c:pt idx="22200">
                  <c:v>10.0881556860269</c:v>
                </c:pt>
                <c:pt idx="22201">
                  <c:v>10.0880818802486</c:v>
                </c:pt>
                <c:pt idx="22202">
                  <c:v>10.0880080927758</c:v>
                </c:pt>
                <c:pt idx="22203">
                  <c:v>10.0879343236081</c:v>
                </c:pt>
                <c:pt idx="22204">
                  <c:v>10.0878605727453</c:v>
                </c:pt>
                <c:pt idx="22205">
                  <c:v>10.0877868401869</c:v>
                </c:pt>
                <c:pt idx="22206">
                  <c:v>10.0877131259328</c:v>
                </c:pt>
                <c:pt idx="22207">
                  <c:v>10.0876394299825</c:v>
                </c:pt>
                <c:pt idx="22208">
                  <c:v>10.0875657523357</c:v>
                </c:pt>
                <c:pt idx="22209">
                  <c:v>10.0874920929922</c:v>
                </c:pt>
                <c:pt idx="22210">
                  <c:v>10.0874184519514</c:v>
                </c:pt>
                <c:pt idx="22211">
                  <c:v>10.0873448292132</c:v>
                </c:pt>
                <c:pt idx="22212">
                  <c:v>10.0872712247772</c:v>
                </c:pt>
                <c:pt idx="22213">
                  <c:v>10.087197638643</c:v>
                </c:pt>
                <c:pt idx="22214">
                  <c:v>10.0871240708102</c:v>
                </c:pt>
                <c:pt idx="22215">
                  <c:v>10.0870505212787</c:v>
                </c:pt>
                <c:pt idx="22216">
                  <c:v>10.0869769900479</c:v>
                </c:pt>
                <c:pt idx="22217">
                  <c:v>10.0869034771177</c:v>
                </c:pt>
                <c:pt idx="22218">
                  <c:v>10.0868299824875</c:v>
                </c:pt>
                <c:pt idx="22219">
                  <c:v>10.0867565061571</c:v>
                </c:pt>
                <c:pt idx="22220">
                  <c:v>10.0866830481262</c:v>
                </c:pt>
                <c:pt idx="22221">
                  <c:v>10.0866096083943</c:v>
                </c:pt>
                <c:pt idx="22222">
                  <c:v>10.0865361869611</c:v>
                </c:pt>
                <c:pt idx="22223">
                  <c:v>10.0864627838263</c:v>
                </c:pt>
                <c:pt idx="22224">
                  <c:v>10.0863893989896</c:v>
                </c:pt>
                <c:pt idx="22225">
                  <c:v>10.0863160324504</c:v>
                </c:pt>
                <c:pt idx="22226">
                  <c:v>10.0862426842086</c:v>
                </c:pt>
                <c:pt idx="22227">
                  <c:v>10.0861693542638</c:v>
                </c:pt>
                <c:pt idx="22228">
                  <c:v>10.0860960426155</c:v>
                </c:pt>
                <c:pt idx="22229">
                  <c:v>10.0860227492634</c:v>
                </c:pt>
                <c:pt idx="22230">
                  <c:v>10.0859494742072</c:v>
                </c:pt>
                <c:pt idx="22231">
                  <c:v>10.0858762174465</c:v>
                </c:pt>
                <c:pt idx="22232">
                  <c:v>10.0858029789809</c:v>
                </c:pt>
                <c:pt idx="22233">
                  <c:v>10.0857297588101</c:v>
                </c:pt>
                <c:pt idx="22234">
                  <c:v>10.0856565569337</c:v>
                </c:pt>
                <c:pt idx="22235">
                  <c:v>10.0855833733514</c:v>
                </c:pt>
                <c:pt idx="22236">
                  <c:v>10.0855102080627</c:v>
                </c:pt>
                <c:pt idx="22237">
                  <c:v>10.0854370610672</c:v>
                </c:pt>
                <c:pt idx="22238">
                  <c:v>10.0853639323647</c:v>
                </c:pt>
                <c:pt idx="22239">
                  <c:v>10.0852908219548</c:v>
                </c:pt>
                <c:pt idx="22240">
                  <c:v>10.085217729837</c:v>
                </c:pt>
                <c:pt idx="22241">
                  <c:v>10.0851446560109</c:v>
                </c:pt>
                <c:pt idx="22242">
                  <c:v>10.0850716004763</c:v>
                </c:pt>
                <c:pt idx="22243">
                  <c:v>10.0849985632327</c:v>
                </c:pt>
                <c:pt idx="22244">
                  <c:v>10.0849255442798</c:v>
                </c:pt>
                <c:pt idx="22245">
                  <c:v>10.0848525436171</c:v>
                </c:pt>
                <c:pt idx="22246">
                  <c:v>10.0847795612443</c:v>
                </c:pt>
                <c:pt idx="22247">
                  <c:v>10.084706597161</c:v>
                </c:pt>
                <c:pt idx="22248">
                  <c:v>10.0846336513669</c:v>
                </c:pt>
                <c:pt idx="22249">
                  <c:v>10.0845607238614</c:v>
                </c:pt>
                <c:pt idx="22250">
                  <c:v>10.0844878146442</c:v>
                </c:pt>
                <c:pt idx="22251">
                  <c:v>10.084414923715</c:v>
                </c:pt>
                <c:pt idx="22252">
                  <c:v>10.0843420510734</c:v>
                </c:pt>
                <c:pt idx="22253">
                  <c:v>10.0842691967189</c:v>
                </c:pt>
                <c:pt idx="22254">
                  <c:v>10.0841963606511</c:v>
                </c:pt>
                <c:pt idx="22255">
                  <c:v>10.0841235428697</c:v>
                </c:pt>
                <c:pt idx="22256">
                  <c:v>10.0840507433743</c:v>
                </c:pt>
                <c:pt idx="22257">
                  <c:v>10.0839779621645</c:v>
                </c:pt>
                <c:pt idx="22258">
                  <c:v>10.0839051992398</c:v>
                </c:pt>
                <c:pt idx="22259">
                  <c:v>10.0838324545999</c:v>
                </c:pt>
                <c:pt idx="22260">
                  <c:v>10.0837597282443</c:v>
                </c:pt>
                <c:pt idx="22261">
                  <c:v>10.0836870201727</c:v>
                </c:pt>
                <c:pt idx="22262">
                  <c:v>10.0836143303847</c:v>
                </c:pt>
                <c:pt idx="22263">
                  <c:v>10.0835416588798</c:v>
                </c:pt>
                <c:pt idx="22264">
                  <c:v>10.0834690056576</c:v>
                </c:pt>
                <c:pt idx="22265">
                  <c:v>10.0833963707177</c:v>
                </c:pt>
                <c:pt idx="22266">
                  <c:v>10.0833237540598</c:v>
                </c:pt>
                <c:pt idx="22267">
                  <c:v>10.0832511556834</c:v>
                </c:pt>
                <c:pt idx="22268">
                  <c:v>10.0831785755881</c:v>
                </c:pt>
                <c:pt idx="22269">
                  <c:v>10.0831060137734</c:v>
                </c:pt>
                <c:pt idx="22270">
                  <c:v>10.083033470239</c:v>
                </c:pt>
                <c:pt idx="22271">
                  <c:v>10.0829609449844</c:v>
                </c:pt>
                <c:pt idx="22272">
                  <c:v>10.0828884380093</c:v>
                </c:pt>
                <c:pt idx="22273">
                  <c:v>10.0828159493132</c:v>
                </c:pt>
                <c:pt idx="22274">
                  <c:v>10.0827434788956</c:v>
                </c:pt>
                <c:pt idx="22275">
                  <c:v>10.0826710267562</c:v>
                </c:pt>
                <c:pt idx="22276">
                  <c:v>10.0825985928945</c:v>
                </c:pt>
                <c:pt idx="22277">
                  <c:v>10.0825261773102</c:v>
                </c:pt>
                <c:pt idx="22278">
                  <c:v>10.0824537800027</c:v>
                </c:pt>
                <c:pt idx="22279">
                  <c:v>10.0823814009716</c:v>
                </c:pt>
                <c:pt idx="22280">
                  <c:v>10.0823090402166</c:v>
                </c:pt>
                <c:pt idx="22281">
                  <c:v>10.0822366977372</c:v>
                </c:pt>
                <c:pt idx="22282">
                  <c:v>10.0821643735329</c:v>
                </c:pt>
                <c:pt idx="22283">
                  <c:v>10.0820920676034</c:v>
                </c:pt>
                <c:pt idx="22284">
                  <c:v>10.0820197799481</c:v>
                </c:pt>
                <c:pt idx="22285">
                  <c:v>10.0819475105667</c:v>
                </c:pt>
                <c:pt idx="22286">
                  <c:v>10.0818752594587</c:v>
                </c:pt>
                <c:pt idx="22287">
                  <c:v>10.0818030266237</c:v>
                </c:pt>
                <c:pt idx="22288">
                  <c:v>10.0817308120612</c:v>
                </c:pt>
                <c:pt idx="22289">
                  <c:v>10.0816586157709</c:v>
                </c:pt>
                <c:pt idx="22290">
                  <c:v>10.0815864377521</c:v>
                </c:pt>
                <c:pt idx="22291">
                  <c:v>10.0815142780046</c:v>
                </c:pt>
                <c:pt idx="22292">
                  <c:v>10.0814421365278</c:v>
                </c:pt>
                <c:pt idx="22293">
                  <c:v>10.0813700133214</c:v>
                </c:pt>
                <c:pt idx="22294">
                  <c:v>10.0812979083848</c:v>
                </c:pt>
                <c:pt idx="22295">
                  <c:v>10.0812258217176</c:v>
                </c:pt>
                <c:pt idx="22296">
                  <c:v>10.0811537533194</c:v>
                </c:pt>
                <c:pt idx="22297">
                  <c:v>10.0810817031897</c:v>
                </c:pt>
                <c:pt idx="22298">
                  <c:v>10.0810096713281</c:v>
                </c:pt>
                <c:pt idx="22299">
                  <c:v>10.080937657734</c:v>
                </c:pt>
                <c:pt idx="22300">
                  <c:v>10.0808656624071</c:v>
                </c:pt>
                <c:pt idx="22301">
                  <c:v>10.0807936853469</c:v>
                </c:pt>
                <c:pt idx="22302">
                  <c:v>10.080721726553</c:v>
                </c:pt>
                <c:pt idx="22303">
                  <c:v>10.0806497860248</c:v>
                </c:pt>
                <c:pt idx="22304">
                  <c:v>10.0805778637619</c:v>
                </c:pt>
                <c:pt idx="22305">
                  <c:v>10.0805059597638</c:v>
                </c:pt>
                <c:pt idx="22306">
                  <c:v>10.0804340740302</c:v>
                </c:pt>
                <c:pt idx="22307">
                  <c:v>10.0803622065604</c:v>
                </c:pt>
                <c:pt idx="22308">
                  <c:v>10.0802903573541</c:v>
                </c:pt>
                <c:pt idx="22309">
                  <c:v>10.0802185264108</c:v>
                </c:pt>
                <c:pt idx="22310">
                  <c:v>10.08014671373</c:v>
                </c:pt>
                <c:pt idx="22311">
                  <c:v>10.0800749193112</c:v>
                </c:pt>
                <c:pt idx="22312">
                  <c:v>10.080003143154</c:v>
                </c:pt>
                <c:pt idx="22313">
                  <c:v>10.0799313852579</c:v>
                </c:pt>
                <c:pt idx="22314">
                  <c:v>10.0798596456224</c:v>
                </c:pt>
                <c:pt idx="22315">
                  <c:v>10.0797879242471</c:v>
                </c:pt>
                <c:pt idx="22316">
                  <c:v>10.0797162211314</c:v>
                </c:pt>
                <c:pt idx="22317">
                  <c:v>10.0796445362749</c:v>
                </c:pt>
                <c:pt idx="22318">
                  <c:v>10.0795728696771</c:v>
                </c:pt>
                <c:pt idx="22319">
                  <c:v>10.0795012213375</c:v>
                </c:pt>
                <c:pt idx="22320">
                  <c:v>10.0794295912557</c:v>
                </c:pt>
                <c:pt idx="22321">
                  <c:v>10.0793579794312</c:v>
                </c:pt>
                <c:pt idx="22322">
                  <c:v>10.0792863858634</c:v>
                </c:pt>
                <c:pt idx="22323">
                  <c:v>10.0792148105519</c:v>
                </c:pt>
                <c:pt idx="22324">
                  <c:v>10.0791432534962</c:v>
                </c:pt>
                <c:pt idx="22325">
                  <c:v>10.0790717146958</c:v>
                </c:pt>
                <c:pt idx="22326">
                  <c:v>10.0790001941502</c:v>
                </c:pt>
                <c:pt idx="22327">
                  <c:v>10.0789286918589</c:v>
                </c:pt>
                <c:pt idx="22328">
                  <c:v>10.0788572078215</c:v>
                </c:pt>
                <c:pt idx="22329">
                  <c:v>10.0787857420374</c:v>
                </c:pt>
                <c:pt idx="22330">
                  <c:v>10.0787142945062</c:v>
                </c:pt>
                <c:pt idx="22331">
                  <c:v>10.0786428652273</c:v>
                </c:pt>
                <c:pt idx="22332">
                  <c:v>10.0785714542003</c:v>
                </c:pt>
                <c:pt idx="22333">
                  <c:v>10.0785000614246</c:v>
                </c:pt>
                <c:pt idx="22334">
                  <c:v>10.0784286868997</c:v>
                </c:pt>
                <c:pt idx="22335">
                  <c:v>10.0783573306252</c:v>
                </c:pt>
                <c:pt idx="22336">
                  <c:v>10.0782859926006</c:v>
                </c:pt>
                <c:pt idx="22337">
                  <c:v>10.0782146728252</c:v>
                </c:pt>
                <c:pt idx="22338">
                  <c:v>10.0781433712987</c:v>
                </c:pt>
                <c:pt idx="22339">
                  <c:v>10.0780720880206</c:v>
                </c:pt>
                <c:pt idx="22340">
                  <c:v>10.0780008229902</c:v>
                </c:pt>
                <c:pt idx="22341">
                  <c:v>10.0779295762071</c:v>
                </c:pt>
                <c:pt idx="22342">
                  <c:v>10.0778583476709</c:v>
                </c:pt>
                <c:pt idx="22343">
                  <c:v>10.0777871373809</c:v>
                </c:pt>
                <c:pt idx="22344">
                  <c:v>10.0777159453366</c:v>
                </c:pt>
                <c:pt idx="22345">
                  <c:v>10.0776447715377</c:v>
                </c:pt>
                <c:pt idx="22346">
                  <c:v>10.0775736159834</c:v>
                </c:pt>
                <c:pt idx="22347">
                  <c:v>10.0775024786734</c:v>
                </c:pt>
                <c:pt idx="22348">
                  <c:v>10.077431359607</c:v>
                </c:pt>
                <c:pt idx="22349">
                  <c:v>10.0773602587838</c:v>
                </c:pt>
                <c:pt idx="22350">
                  <c:v>10.0772891762033</c:v>
                </c:pt>
                <c:pt idx="22351">
                  <c:v>10.0772181118649</c:v>
                </c:pt>
                <c:pt idx="22352">
                  <c:v>10.0771470657681</c:v>
                </c:pt>
                <c:pt idx="22353">
                  <c:v>10.0770760379124</c:v>
                </c:pt>
                <c:pt idx="22354">
                  <c:v>10.0770050282973</c:v>
                </c:pt>
                <c:pt idx="22355">
                  <c:v>10.0769340369221</c:v>
                </c:pt>
                <c:pt idx="22356">
                  <c:v>10.0768630637865</c:v>
                </c:pt>
                <c:pt idx="22357">
                  <c:v>10.0767921088898</c:v>
                </c:pt>
                <c:pt idx="22358">
                  <c:v>10.0767211722315</c:v>
                </c:pt>
                <c:pt idx="22359">
                  <c:v>10.0766502538112</c:v>
                </c:pt>
                <c:pt idx="22360">
                  <c:v>10.0765793536282</c:v>
                </c:pt>
                <c:pt idx="22361">
                  <c:v>10.076508471682</c:v>
                </c:pt>
                <c:pt idx="22362">
                  <c:v>10.0764376079721</c:v>
                </c:pt>
                <c:pt idx="22363">
                  <c:v>10.076366762498</c:v>
                </c:pt>
                <c:pt idx="22364">
                  <c:v>10.076295935259</c:v>
                </c:pt>
                <c:pt idx="22365">
                  <c:v>10.0762251262548</c:v>
                </c:pt>
                <c:pt idx="22366">
                  <c:v>10.0761543354846</c:v>
                </c:pt>
                <c:pt idx="22367">
                  <c:v>10.076083562948</c:v>
                </c:pt>
                <c:pt idx="22368">
                  <c:v>10.0760128086445</c:v>
                </c:pt>
                <c:pt idx="22369">
                  <c:v>10.0759420725735</c:v>
                </c:pt>
                <c:pt idx="22370">
                  <c:v>10.0758713547344</c:v>
                </c:pt>
                <c:pt idx="22371">
                  <c:v>10.0758006551266</c:v>
                </c:pt>
                <c:pt idx="22372">
                  <c:v>10.0757299737498</c:v>
                </c:pt>
                <c:pt idx="22373">
                  <c:v>10.0756593106032</c:v>
                </c:pt>
                <c:pt idx="22374">
                  <c:v>10.0755886656863</c:v>
                </c:pt>
                <c:pt idx="22375">
                  <c:v>10.0755180389986</c:v>
                </c:pt>
                <c:pt idx="22376">
                  <c:v>10.0754474305396</c:v>
                </c:pt>
                <c:pt idx="22377">
                  <c:v>10.0753768403086</c:v>
                </c:pt>
                <c:pt idx="22378">
                  <c:v>10.0753062683051</c:v>
                </c:pt>
                <c:pt idx="22379">
                  <c:v>10.0752357145286</c:v>
                </c:pt>
                <c:pt idx="22380">
                  <c:v>10.0751651789785</c:v>
                </c:pt>
                <c:pt idx="22381">
                  <c:v>10.0750946616542</c:v>
                </c:pt>
                <c:pt idx="22382">
                  <c:v>10.0750241625551</c:v>
                </c:pt>
                <c:pt idx="22383">
                  <c:v>10.0749536816808</c:v>
                </c:pt>
                <c:pt idx="22384">
                  <c:v>10.0748832190306</c:v>
                </c:pt>
                <c:pt idx="22385">
                  <c:v>10.0748127746039</c:v>
                </c:pt>
                <c:pt idx="22386">
                  <c:v>10.0747423484003</c:v>
                </c:pt>
                <c:pt idx="22387">
                  <c:v>10.0746719404191</c:v>
                </c:pt>
                <c:pt idx="22388">
                  <c:v>10.0746015506597</c:v>
                </c:pt>
                <c:pt idx="22389">
                  <c:v>10.0745311791217</c:v>
                </c:pt>
                <c:pt idx="22390">
                  <c:v>10.0744608258043</c:v>
                </c:pt>
                <c:pt idx="22391">
                  <c:v>10.0743904907071</c:v>
                </c:pt>
                <c:pt idx="22392">
                  <c:v>10.0743201738294</c:v>
                </c:pt>
                <c:pt idx="22393">
                  <c:v>10.0742498751707</c:v>
                </c:pt>
                <c:pt idx="22394">
                  <c:v>10.0741795947305</c:v>
                </c:pt>
                <c:pt idx="22395">
                  <c:v>10.074109332508</c:v>
                </c:pt>
                <c:pt idx="22396">
                  <c:v>10.0740390885028</c:v>
                </c:pt>
                <c:pt idx="22397">
                  <c:v>10.0739688627143</c:v>
                </c:pt>
                <c:pt idx="22398">
                  <c:v>10.0738986551418</c:v>
                </c:pt>
                <c:pt idx="22399">
                  <c:v>10.0738284657848</c:v>
                </c:pt>
                <c:pt idx="22400">
                  <c:v>10.0737582946427</c:v>
                </c:pt>
                <c:pt idx="22401">
                  <c:v>10.073688141715</c:v>
                </c:pt>
                <c:pt idx="22402">
                  <c:v>10.0736180070009</c:v>
                </c:pt>
                <c:pt idx="22403">
                  <c:v>10.0735478905</c:v>
                </c:pt>
                <c:pt idx="22404">
                  <c:v>10.0734777922117</c:v>
                </c:pt>
                <c:pt idx="22405">
                  <c:v>10.0734077121353</c:v>
                </c:pt>
                <c:pt idx="22406">
                  <c:v>10.0733376502703</c:v>
                </c:pt>
                <c:pt idx="22407">
                  <c:v>10.073267606616</c:v>
                </c:pt>
                <c:pt idx="22408">
                  <c:v>10.0731975811719</c:v>
                </c:pt>
                <c:pt idx="22409">
                  <c:v>10.0731275739374</c:v>
                </c:pt>
                <c:pt idx="22410">
                  <c:v>10.0730575849118</c:v>
                </c:pt>
                <c:pt idx="22411">
                  <c:v>10.0729876140946</c:v>
                </c:pt>
                <c:pt idx="22412">
                  <c:v>10.0729176614852</c:v>
                </c:pt>
                <c:pt idx="22413">
                  <c:v>10.072847727083</c:v>
                </c:pt>
                <c:pt idx="22414">
                  <c:v>10.0727778108873</c:v>
                </c:pt>
                <c:pt idx="22415">
                  <c:v>10.0727079128975</c:v>
                </c:pt>
                <c:pt idx="22416">
                  <c:v>10.0726380331132</c:v>
                </c:pt>
                <c:pt idx="22417">
                  <c:v>10.0725681715335</c:v>
                </c:pt>
                <c:pt idx="22418">
                  <c:v>10.072498328158</c:v>
                </c:pt>
                <c:pt idx="22419">
                  <c:v>10.072428502986</c:v>
                </c:pt>
                <c:pt idx="22420">
                  <c:v>10.0723586960169</c:v>
                </c:pt>
                <c:pt idx="22421">
                  <c:v>10.0722889072502</c:v>
                </c:pt>
                <c:pt idx="22422">
                  <c:v>10.0722191366851</c:v>
                </c:pt>
                <c:pt idx="22423">
                  <c:v>10.072149384321</c:v>
                </c:pt>
                <c:pt idx="22424">
                  <c:v>10.0720796501575</c:v>
                </c:pt>
                <c:pt idx="22425">
                  <c:v>10.0720099341937</c:v>
                </c:pt>
                <c:pt idx="22426">
                  <c:v>10.0719402364292</c:v>
                </c:pt>
                <c:pt idx="22427">
                  <c:v>10.0718705568632</c:v>
                </c:pt>
                <c:pt idx="22428">
                  <c:v>10.0718008954953</c:v>
                </c:pt>
                <c:pt idx="22429">
                  <c:v>10.0717312523246</c:v>
                </c:pt>
                <c:pt idx="22430">
                  <c:v>10.0716616273507</c:v>
                </c:pt>
                <c:pt idx="22431">
                  <c:v>10.0715920205729</c:v>
                </c:pt>
                <c:pt idx="22432">
                  <c:v>10.0715224319906</c:v>
                </c:pt>
                <c:pt idx="22433">
                  <c:v>10.0714528616031</c:v>
                </c:pt>
                <c:pt idx="22434">
                  <c:v>10.0713833094098</c:v>
                </c:pt>
                <c:pt idx="22435">
                  <c:v>10.0713137754101</c:v>
                </c:pt>
                <c:pt idx="22436">
                  <c:v>10.0712442596033</c:v>
                </c:pt>
                <c:pt idx="22437">
                  <c:v>10.0711747619889</c:v>
                </c:pt>
                <c:pt idx="22438">
                  <c:v>10.0711052825661</c:v>
                </c:pt>
                <c:pt idx="22439">
                  <c:v>10.0710358213344</c:v>
                </c:pt>
                <c:pt idx="22440">
                  <c:v>10.0709663782931</c:v>
                </c:pt>
                <c:pt idx="22441">
                  <c:v>10.0708969534416</c:v>
                </c:pt>
                <c:pt idx="22442">
                  <c:v>10.0708275467792</c:v>
                </c:pt>
                <c:pt idx="22443">
                  <c:v>10.0707581583053</c:v>
                </c:pt>
                <c:pt idx="22444">
                  <c:v>10.0706887880192</c:v>
                </c:pt>
                <c:pt idx="22445">
                  <c:v>10.0706194359203</c:v>
                </c:pt>
                <c:pt idx="22446">
                  <c:v>10.070550102008</c:v>
                </c:pt>
                <c:pt idx="22447">
                  <c:v>10.0704807862817</c:v>
                </c:pt>
                <c:pt idx="22448">
                  <c:v>10.0704114887405</c:v>
                </c:pt>
                <c:pt idx="22449">
                  <c:v>10.070342209384</c:v>
                </c:pt>
                <c:pt idx="22450">
                  <c:v>10.0702729482115</c:v>
                </c:pt>
                <c:pt idx="22451">
                  <c:v>10.0702037052223</c:v>
                </c:pt>
                <c:pt idx="22452">
                  <c:v>10.0701344804157</c:v>
                </c:pt>
                <c:pt idx="22453">
                  <c:v>10.0700652737912</c:v>
                </c:pt>
                <c:pt idx="22454">
                  <c:v>10.069996085348</c:v>
                </c:pt>
                <c:pt idx="22455">
                  <c:v>10.0699269150856</c:v>
                </c:pt>
                <c:pt idx="22456">
                  <c:v>10.0698577630031</c:v>
                </c:pt>
                <c:pt idx="22457">
                  <c:v>10.0697886291001</c:v>
                </c:pt>
                <c:pt idx="22458">
                  <c:v>10.0697195133758</c:v>
                </c:pt>
                <c:pt idx="22459">
                  <c:v>10.0696504158295</c:v>
                </c:pt>
                <c:pt idx="22460">
                  <c:v>10.0695813364607</c:v>
                </c:pt>
                <c:pt idx="22461">
                  <c:v>10.0695122752686</c:v>
                </c:pt>
                <c:pt idx="22462">
                  <c:v>10.0694432322526</c:v>
                </c:pt>
                <c:pt idx="22463">
                  <c:v>10.069374207412</c:v>
                </c:pt>
                <c:pt idx="22464">
                  <c:v>10.0693052007461</c:v>
                </c:pt>
                <c:pt idx="22465">
                  <c:v>10.0692362122543</c:v>
                </c:pt>
                <c:pt idx="22466">
                  <c:v>10.0691672419359</c:v>
                </c:pt>
                <c:pt idx="22467">
                  <c:v>10.0690982897903</c:v>
                </c:pt>
                <c:pt idx="22468">
                  <c:v>10.0690293558167</c:v>
                </c:pt>
                <c:pt idx="22469">
                  <c:v>10.0689604400145</c:v>
                </c:pt>
                <c:pt idx="22470">
                  <c:v>10.068891542383</c:v>
                </c:pt>
                <c:pt idx="22471">
                  <c:v>10.0688226629216</c:v>
                </c:pt>
                <c:pt idx="22472">
                  <c:v>10.0687538016295</c:v>
                </c:pt>
                <c:pt idx="22473">
                  <c:v>10.0686849585061</c:v>
                </c:pt>
                <c:pt idx="22474">
                  <c:v>10.0686161335507</c:v>
                </c:pt>
                <c:pt idx="22475">
                  <c:v>10.0685473267626</c:v>
                </c:pt>
                <c:pt idx="22476">
                  <c:v>10.0684785381412</c:v>
                </c:pt>
                <c:pt idx="22477">
                  <c:v>10.0684097676857</c:v>
                </c:pt>
                <c:pt idx="22478">
                  <c:v>10.0683410153956</c:v>
                </c:pt>
                <c:pt idx="22479">
                  <c:v>10.06827228127</c:v>
                </c:pt>
                <c:pt idx="22480">
                  <c:v>10.0682035653083</c:v>
                </c:pt>
                <c:pt idx="22481">
                  <c:v>10.0681348675098</c:v>
                </c:pt>
                <c:pt idx="22482">
                  <c:v>10.0680661878738</c:v>
                </c:pt>
                <c:pt idx="22483">
                  <c:v>10.0679975263997</c:v>
                </c:pt>
                <c:pt idx="22484">
                  <c:v>10.0679288830867</c:v>
                </c:pt>
                <c:pt idx="22485">
                  <c:v>10.0678602579342</c:v>
                </c:pt>
                <c:pt idx="22486">
                  <c:v>10.0677916509414</c:v>
                </c:pt>
                <c:pt idx="22487">
                  <c:v>10.0677230621077</c:v>
                </c:pt>
                <c:pt idx="22488">
                  <c:v>10.0676544914323</c:v>
                </c:pt>
                <c:pt idx="22489">
                  <c:v>10.0675859389146</c:v>
                </c:pt>
                <c:pt idx="22490">
                  <c:v>10.0675174045539</c:v>
                </c:pt>
                <c:pt idx="22491">
                  <c:v>10.0674488883494</c:v>
                </c:pt>
                <c:pt idx="22492">
                  <c:v>10.0673803903005</c:v>
                </c:pt>
                <c:pt idx="22493">
                  <c:v>10.0673119104064</c:v>
                </c:pt>
                <c:pt idx="22494">
                  <c:v>10.0672434486666</c:v>
                </c:pt>
                <c:pt idx="22495">
                  <c:v>10.0671750050801</c:v>
                </c:pt>
                <c:pt idx="22496">
                  <c:v>10.0671065796464</c:v>
                </c:pt>
                <c:pt idx="22497">
                  <c:v>10.0670381723648</c:v>
                </c:pt>
                <c:pt idx="22498">
                  <c:v>10.0669697832344</c:v>
                </c:pt>
                <c:pt idx="22499">
                  <c:v>10.0669014122547</c:v>
                </c:pt>
                <c:pt idx="22500">
                  <c:v>10.0668330594249</c:v>
                </c:pt>
                <c:pt idx="22501">
                  <c:v>10.0667647247443</c:v>
                </c:pt>
                <c:pt idx="22502">
                  <c:v>10.0666964082121</c:v>
                </c:pt>
                <c:pt idx="22503">
                  <c:v>10.0666281098278</c:v>
                </c:pt>
                <c:pt idx="22504">
                  <c:v>10.0665598295904</c:v>
                </c:pt>
                <c:pt idx="22505">
                  <c:v>10.0664915674994</c:v>
                </c:pt>
                <c:pt idx="22506">
                  <c:v>10.066423323554</c:v>
                </c:pt>
                <c:pt idx="22507">
                  <c:v>10.0663550977535</c:v>
                </c:pt>
                <c:pt idx="22508">
                  <c:v>10.0662868900972</c:v>
                </c:pt>
                <c:pt idx="22509">
                  <c:v>10.0662187005843</c:v>
                </c:pt>
                <c:pt idx="22510">
                  <c:v>10.0661505292141</c:v>
                </c:pt>
                <c:pt idx="22511">
                  <c:v>10.0660823759859</c:v>
                </c:pt>
                <c:pt idx="22512">
                  <c:v>10.066014240899</c:v>
                </c:pt>
                <c:pt idx="22513">
                  <c:v>10.0659461239527</c:v>
                </c:pt>
                <c:pt idx="22514">
                  <c:v>10.0658780251461</c:v>
                </c:pt>
                <c:pt idx="22515">
                  <c:v>10.0658099444787</c:v>
                </c:pt>
                <c:pt idx="22516">
                  <c:v>10.0657418819495</c:v>
                </c:pt>
                <c:pt idx="22517">
                  <c:v>10.0656738375581</c:v>
                </c:pt>
                <c:pt idx="22518">
                  <c:v>10.0656058113034</c:v>
                </c:pt>
                <c:pt idx="22519">
                  <c:v>10.065537803185</c:v>
                </c:pt>
                <c:pt idx="22520">
                  <c:v>10.065469813202</c:v>
                </c:pt>
                <c:pt idx="22521">
                  <c:v>10.0654018413536</c:v>
                </c:pt>
                <c:pt idx="22522">
                  <c:v>10.0653338876392</c:v>
                </c:pt>
                <c:pt idx="22523">
                  <c:v>10.065265952058</c:v>
                </c:pt>
                <c:pt idx="22524">
                  <c:v>10.0651980346092</c:v>
                </c:pt>
                <c:pt idx="22525">
                  <c:v>10.0651301352922</c:v>
                </c:pt>
                <c:pt idx="22526">
                  <c:v>10.0650622541061</c:v>
                </c:pt>
                <c:pt idx="22527">
                  <c:v>10.0649943910503</c:v>
                </c:pt>
                <c:pt idx="22528">
                  <c:v>10.0649265461239</c:v>
                </c:pt>
                <c:pt idx="22529">
                  <c:v>10.0648587193263</c:v>
                </c:pt>
                <c:pt idx="22530">
                  <c:v>10.0647909106567</c:v>
                </c:pt>
                <c:pt idx="22531">
                  <c:v>10.0647231201143</c:v>
                </c:pt>
                <c:pt idx="22532">
                  <c:v>10.0646553476984</c:v>
                </c:pt>
                <c:pt idx="22533">
                  <c:v>10.0645875934083</c:v>
                </c:pt>
                <c:pt idx="22534">
                  <c:v>10.0645198572431</c:v>
                </c:pt>
                <c:pt idx="22535">
                  <c:v>10.0644521392022</c:v>
                </c:pt>
                <c:pt idx="22536">
                  <c:v>10.0643844392847</c:v>
                </c:pt>
                <c:pt idx="22537">
                  <c:v>10.06431675749</c:v>
                </c:pt>
                <c:pt idx="22538">
                  <c:v>10.0642490938172</c:v>
                </c:pt>
                <c:pt idx="22539">
                  <c:v>10.0641814482656</c:v>
                </c:pt>
                <c:pt idx="22540">
                  <c:v>10.0641138208344</c:v>
                </c:pt>
                <c:pt idx="22541">
                  <c:v>10.064046211523</c:v>
                </c:pt>
                <c:pt idx="22542">
                  <c:v>10.0639786203304</c:v>
                </c:pt>
                <c:pt idx="22543">
                  <c:v>10.063911047256</c:v>
                </c:pt>
                <c:pt idx="22544">
                  <c:v>10.063843492299</c:v>
                </c:pt>
                <c:pt idx="22545">
                  <c:v>10.0637759554586</c:v>
                </c:pt>
                <c:pt idx="22546">
                  <c:v>10.0637084367341</c:v>
                </c:pt>
                <c:pt idx="22547">
                  <c:v>10.0636409361246</c:v>
                </c:pt>
                <c:pt idx="22548">
                  <c:v>10.0635734536295</c:v>
                </c:pt>
                <c:pt idx="22549">
                  <c:v>10.0635059892479</c:v>
                </c:pt>
                <c:pt idx="22550">
                  <c:v>10.0634385429791</c:v>
                </c:pt>
                <c:pt idx="22551">
                  <c:v>10.0633711148223</c:v>
                </c:pt>
                <c:pt idx="22552">
                  <c:v>10.0633037047767</c:v>
                </c:pt>
                <c:pt idx="22553">
                  <c:v>10.0632363128415</c:v>
                </c:pt>
                <c:pt idx="22554">
                  <c:v>10.063168939016</c:v>
                </c:pt>
                <c:pt idx="22555">
                  <c:v>10.0631015832995</c:v>
                </c:pt>
                <c:pt idx="22556">
                  <c:v>10.063034245691</c:v>
                </c:pt>
                <c:pt idx="22557">
                  <c:v>10.0629669261898</c:v>
                </c:pt>
                <c:pt idx="22558">
                  <c:v>10.0628996247952</c:v>
                </c:pt>
                <c:pt idx="22559">
                  <c:v>10.0628323415064</c:v>
                </c:pt>
                <c:pt idx="22560">
                  <c:v>10.0627650763226</c:v>
                </c:pt>
                <c:pt idx="22561">
                  <c:v>10.0626978292429</c:v>
                </c:pt>
                <c:pt idx="22562">
                  <c:v>10.0626306002667</c:v>
                </c:pt>
                <c:pt idx="22563">
                  <c:v>10.0625633893931</c:v>
                </c:pt>
                <c:pt idx="22564">
                  <c:v>10.0624961966213</c:v>
                </c:pt>
                <c:pt idx="22565">
                  <c:v>10.0624290219505</c:v>
                </c:pt>
                <c:pt idx="22566">
                  <c:v>10.06236186538</c:v>
                </c:pt>
                <c:pt idx="22567">
                  <c:v>10.062294726909</c:v>
                </c:pt>
                <c:pt idx="22568">
                  <c:v>10.0622276065366</c:v>
                </c:pt>
                <c:pt idx="22569">
                  <c:v>10.0621605042621</c:v>
                </c:pt>
                <c:pt idx="22570">
                  <c:v>10.0620934200847</c:v>
                </c:pt>
                <c:pt idx="22571">
                  <c:v>10.0620263540035</c:v>
                </c:pt>
                <c:pt idx="22572">
                  <c:v>10.0619593060179</c:v>
                </c:pt>
                <c:pt idx="22573">
                  <c:v>10.0618922761269</c:v>
                </c:pt>
                <c:pt idx="22574">
                  <c:v>10.0618252643297</c:v>
                </c:pt>
                <c:pt idx="22575">
                  <c:v>10.0617582706257</c:v>
                </c:pt>
                <c:pt idx="22576">
                  <c:v>10.0616912950139</c:v>
                </c:pt>
                <c:pt idx="22577">
                  <c:v>10.0616243374936</c:v>
                </c:pt>
                <c:pt idx="22578">
                  <c:v>10.0615573980639</c:v>
                </c:pt>
                <c:pt idx="22579">
                  <c:v>10.0614904767241</c:v>
                </c:pt>
                <c:pt idx="22580">
                  <c:v>10.0614235734733</c:v>
                </c:pt>
                <c:pt idx="22581">
                  <c:v>10.0613566883108</c:v>
                </c:pt>
                <c:pt idx="22582">
                  <c:v>10.0612898212357</c:v>
                </c:pt>
                <c:pt idx="22583">
                  <c:v>10.0612229722472</c:v>
                </c:pt>
                <c:pt idx="22584">
                  <c:v>10.0611561413445</c:v>
                </c:pt>
                <c:pt idx="22585">
                  <c:v>10.0610893285268</c:v>
                </c:pt>
                <c:pt idx="22586">
                  <c:v>10.0610225337933</c:v>
                </c:pt>
                <c:pt idx="22587">
                  <c:v>10.0609557571431</c:v>
                </c:pt>
                <c:pt idx="22588">
                  <c:v>10.0608889985754</c:v>
                </c:pt>
                <c:pt idx="22589">
                  <c:v>10.0608222580895</c:v>
                </c:pt>
                <c:pt idx="22590">
                  <c:v>10.0607555356845</c:v>
                </c:pt>
                <c:pt idx="22591">
                  <c:v>10.0606888313595</c:v>
                </c:pt>
                <c:pt idx="22592">
                  <c:v>10.0606221451138</c:v>
                </c:pt>
                <c:pt idx="22593">
                  <c:v>10.0605554769465</c:v>
                </c:pt>
                <c:pt idx="22594">
                  <c:v>10.0604888268568</c:v>
                </c:pt>
                <c:pt idx="22595">
                  <c:v>10.0604221948439</c:v>
                </c:pt>
                <c:pt idx="22596">
                  <c:v>10.060355580907</c:v>
                </c:pt>
                <c:pt idx="22597">
                  <c:v>10.0602889850451</c:v>
                </c:pt>
                <c:pt idx="22598">
                  <c:v>10.0602224072576</c:v>
                </c:pt>
                <c:pt idx="22599">
                  <c:v>10.0601558475435</c:v>
                </c:pt>
                <c:pt idx="22600">
                  <c:v>10.0600893059021</c:v>
                </c:pt>
                <c:pt idx="22601">
                  <c:v>10.0600227823324</c:v>
                </c:pt>
                <c:pt idx="22602">
                  <c:v>10.0599562768338</c:v>
                </c:pt>
                <c:pt idx="22603">
                  <c:v>10.0598897894052</c:v>
                </c:pt>
                <c:pt idx="22604">
                  <c:v>10.0598233200459</c:v>
                </c:pt>
                <c:pt idx="22605">
                  <c:v>10.0597568687551</c:v>
                </c:pt>
                <c:pt idx="22606">
                  <c:v>10.0596904355319</c:v>
                </c:pt>
                <c:pt idx="22607">
                  <c:v>10.0596240203755</c:v>
                </c:pt>
                <c:pt idx="22608">
                  <c:v>10.059557623285</c:v>
                </c:pt>
                <c:pt idx="22609">
                  <c:v>10.0594912442596</c:v>
                </c:pt>
                <c:pt idx="22610">
                  <c:v>10.0594248832984</c:v>
                </c:pt>
                <c:pt idx="22611">
                  <c:v>10.0593585404007</c:v>
                </c:pt>
                <c:pt idx="22612">
                  <c:v>10.0592922155655</c:v>
                </c:pt>
                <c:pt idx="22613">
                  <c:v>10.059225908792</c:v>
                </c:pt>
                <c:pt idx="22614">
                  <c:v>10.0591596200793</c:v>
                </c:pt>
                <c:pt idx="22615">
                  <c:v>10.0590933494267</c:v>
                </c:pt>
                <c:pt idx="22616">
                  <c:v>10.0590270968332</c:v>
                </c:pt>
                <c:pt idx="22617">
                  <c:v>10.0589608622981</c:v>
                </c:pt>
                <c:pt idx="22618">
                  <c:v>10.0588946458204</c:v>
                </c:pt>
                <c:pt idx="22619">
                  <c:v>10.0588284473993</c:v>
                </c:pt>
                <c:pt idx="22620">
                  <c:v>10.0587622670339</c:v>
                </c:pt>
                <c:pt idx="22621">
                  <c:v>10.0586961047234</c:v>
                </c:pt>
                <c:pt idx="22622">
                  <c:v>10.058629960467</c:v>
                </c:pt>
                <c:pt idx="22623">
                  <c:v>10.0585638342637</c:v>
                </c:pt>
                <c:pt idx="22624">
                  <c:v>10.0584977261128</c:v>
                </c:pt>
                <c:pt idx="22625">
                  <c:v>10.0584316360133</c:v>
                </c:pt>
                <c:pt idx="22626">
                  <c:v>10.0583655639643</c:v>
                </c:pt>
                <c:pt idx="22627">
                  <c:v>10.0582995099651</c:v>
                </c:pt>
                <c:pt idx="22628">
                  <c:v>10.0582334740148</c:v>
                </c:pt>
                <c:pt idx="22629">
                  <c:v>10.0581674561124</c:v>
                </c:pt>
                <c:pt idx="22630">
                  <c:v>10.0581014562572</c:v>
                </c:pt>
                <c:pt idx="22631">
                  <c:v>10.0580354744482</c:v>
                </c:pt>
                <c:pt idx="22632">
                  <c:v>10.0579695106847</c:v>
                </c:pt>
                <c:pt idx="22633">
                  <c:v>10.0579035649656</c:v>
                </c:pt>
                <c:pt idx="22634">
                  <c:v>10.0578376372902</c:v>
                </c:pt>
                <c:pt idx="22635">
                  <c:v>10.0577717276575</c:v>
                </c:pt>
                <c:pt idx="22636">
                  <c:v>10.0577058360668</c:v>
                </c:pt>
                <c:pt idx="22637">
                  <c:v>10.0576399625171</c:v>
                </c:pt>
                <c:pt idx="22638">
                  <c:v>10.0575741070075</c:v>
                </c:pt>
                <c:pt idx="22639">
                  <c:v>10.0575082695372</c:v>
                </c:pt>
                <c:pt idx="22640">
                  <c:v>10.0574424501053</c:v>
                </c:pt>
                <c:pt idx="22641">
                  <c:v>10.0573766487109</c:v>
                </c:pt>
                <c:pt idx="22642">
                  <c:v>10.0573108653531</c:v>
                </c:pt>
                <c:pt idx="22643">
                  <c:v>10.0572451000311</c:v>
                </c:pt>
                <c:pt idx="22644">
                  <c:v>10.0571793527439</c:v>
                </c:pt>
                <c:pt idx="22645">
                  <c:v>10.0571136234907</c:v>
                </c:pt>
                <c:pt idx="22646">
                  <c:v>10.0570479122707</c:v>
                </c:pt>
                <c:pt idx="22647">
                  <c:v>10.0569822190828</c:v>
                </c:pt>
                <c:pt idx="22648">
                  <c:v>10.0569165439262</c:v>
                </c:pt>
                <c:pt idx="22649">
                  <c:v>10.0568508868001</c:v>
                </c:pt>
                <c:pt idx="22650">
                  <c:v>10.0567852477035</c:v>
                </c:pt>
                <c:pt idx="22651">
                  <c:v>10.0567196266355</c:v>
                </c:pt>
                <c:pt idx="22652">
                  <c:v>10.0566540235954</c:v>
                </c:pt>
                <c:pt idx="22653">
                  <c:v>10.056588438582</c:v>
                </c:pt>
                <c:pt idx="22654">
                  <c:v>10.0565228715947</c:v>
                </c:pt>
                <c:pt idx="22655">
                  <c:v>10.0564573226324</c:v>
                </c:pt>
                <c:pt idx="22656">
                  <c:v>10.0563917916943</c:v>
                </c:pt>
                <c:pt idx="22657">
                  <c:v>10.0563262787794</c:v>
                </c:pt>
                <c:pt idx="22658">
                  <c:v>10.0562607838869</c:v>
                </c:pt>
                <c:pt idx="22659">
                  <c:v>10.056195307016</c:v>
                </c:pt>
                <c:pt idx="22660">
                  <c:v>10.0561298481655</c:v>
                </c:pt>
                <c:pt idx="22661">
                  <c:v>10.0560644073348</c:v>
                </c:pt>
                <c:pt idx="22662">
                  <c:v>10.0559989845228</c:v>
                </c:pt>
                <c:pt idx="22663">
                  <c:v>10.0559335797287</c:v>
                </c:pt>
                <c:pt idx="22664">
                  <c:v>10.0558681929515</c:v>
                </c:pt>
                <c:pt idx="22665">
                  <c:v>10.0558028241904</c:v>
                </c:pt>
                <c:pt idx="22666">
                  <c:v>10.0557374734444</c:v>
                </c:pt>
                <c:pt idx="22667">
                  <c:v>10.0556721407126</c:v>
                </c:pt>
                <c:pt idx="22668">
                  <c:v>10.0556068259942</c:v>
                </c:pt>
                <c:pt idx="22669">
                  <c:v>10.0555415292881</c:v>
                </c:pt>
                <c:pt idx="22670">
                  <c:v>10.0554762505936</c:v>
                </c:pt>
                <c:pt idx="22671">
                  <c:v>10.0554109899096</c:v>
                </c:pt>
                <c:pt idx="22672">
                  <c:v>10.0553457472353</c:v>
                </c:pt>
                <c:pt idx="22673">
                  <c:v>10.0552805225697</c:v>
                </c:pt>
                <c:pt idx="22674">
                  <c:v>10.055215315912</c:v>
                </c:pt>
                <c:pt idx="22675">
                  <c:v>10.0551501272612</c:v>
                </c:pt>
                <c:pt idx="22676">
                  <c:v>10.0550849566163</c:v>
                </c:pt>
                <c:pt idx="22677">
                  <c:v>10.0550198039765</c:v>
                </c:pt>
                <c:pt idx="22678">
                  <c:v>10.0549546693409</c:v>
                </c:pt>
                <c:pt idx="22679">
                  <c:v>10.0548895527085</c:v>
                </c:pt>
                <c:pt idx="22680">
                  <c:v>10.0548244540783</c:v>
                </c:pt>
                <c:pt idx="22681">
                  <c:v>10.0547593734496</c:v>
                </c:pt>
                <c:pt idx="22682">
                  <c:v>10.0546943108213</c:v>
                </c:pt>
                <c:pt idx="22683">
                  <c:v>10.0546292661925</c:v>
                </c:pt>
                <c:pt idx="22684">
                  <c:v>10.0545642395622</c:v>
                </c:pt>
                <c:pt idx="22685">
                  <c:v>10.0544992309297</c:v>
                </c:pt>
                <c:pt idx="22686">
                  <c:v>10.0544342402938</c:v>
                </c:pt>
                <c:pt idx="22687">
                  <c:v>10.0543692676538</c:v>
                </c:pt>
                <c:pt idx="22688">
                  <c:v>10.0543043130086</c:v>
                </c:pt>
                <c:pt idx="22689">
                  <c:v>10.0542393763573</c:v>
                </c:pt>
                <c:pt idx="22690">
                  <c:v>10.054174457699</c:v>
                </c:pt>
                <c:pt idx="22691">
                  <c:v>10.0541095570327</c:v>
                </c:pt>
                <c:pt idx="22692">
                  <c:v>10.0540446743576</c:v>
                </c:pt>
                <c:pt idx="22693">
                  <c:v>10.0539798096726</c:v>
                </c:pt>
                <c:pt idx="22694">
                  <c:v>10.0539149629768</c:v>
                </c:pt>
                <c:pt idx="22695">
                  <c:v>10.0538501342694</c:v>
                </c:pt>
                <c:pt idx="22696">
                  <c:v>10.0537853235493</c:v>
                </c:pt>
                <c:pt idx="22697">
                  <c:v>10.0537205308155</c:v>
                </c:pt>
                <c:pt idx="22698">
                  <c:v>10.0536557560673</c:v>
                </c:pt>
                <c:pt idx="22699">
                  <c:v>10.0535909993035</c:v>
                </c:pt>
                <c:pt idx="22700">
                  <c:v>10.0535262605233</c:v>
                </c:pt>
                <c:pt idx="22701">
                  <c:v>10.0534615397257</c:v>
                </c:pt>
                <c:pt idx="22702">
                  <c:v>10.0533968369098</c:v>
                </c:pt>
                <c:pt idx="22703">
                  <c:v>10.0533321520745</c:v>
                </c:pt>
                <c:pt idx="22704">
                  <c:v>10.0532674852191</c:v>
                </c:pt>
                <c:pt idx="22705">
                  <c:v>10.0532028363424</c:v>
                </c:pt>
                <c:pt idx="22706">
                  <c:v>10.0531382054436</c:v>
                </c:pt>
                <c:pt idx="22707">
                  <c:v>10.0530735925217</c:v>
                </c:pt>
                <c:pt idx="22708">
                  <c:v>10.0530089975757</c:v>
                </c:pt>
                <c:pt idx="22709">
                  <c:v>10.0529444206047</c:v>
                </c:pt>
                <c:pt idx="22710">
                  <c:v>10.0528798616077</c:v>
                </c:pt>
                <c:pt idx="22711">
                  <c:v>10.0528153205838</c:v>
                </c:pt>
                <c:pt idx="22712">
                  <c:v>10.052750797532</c:v>
                </c:pt>
                <c:pt idx="22713">
                  <c:v>10.0526862924513</c:v>
                </c:pt>
                <c:pt idx="22714">
                  <c:v>10.0526218053408</c:v>
                </c:pt>
                <c:pt idx="22715">
                  <c:v>10.0525573361995</c:v>
                </c:pt>
                <c:pt idx="22716">
                  <c:v>10.0524928850264</c:v>
                </c:pt>
                <c:pt idx="22717">
                  <c:v>10.0524284518206</c:v>
                </c:pt>
                <c:pt idx="22718">
                  <c:v>10.0523640365812</c:v>
                </c:pt>
                <c:pt idx="22719">
                  <c:v>10.0522996393071</c:v>
                </c:pt>
                <c:pt idx="22720">
                  <c:v>10.0522352599973</c:v>
                </c:pt>
                <c:pt idx="22721">
                  <c:v>10.052170898651</c:v>
                </c:pt>
                <c:pt idx="22722">
                  <c:v>10.05210655526701</c:v>
                </c:pt>
                <c:pt idx="22723">
                  <c:v>10.0520422298446</c:v>
                </c:pt>
                <c:pt idx="22724">
                  <c:v>10.0519779223826</c:v>
                </c:pt>
                <c:pt idx="22725">
                  <c:v>10.0519136328801</c:v>
                </c:pt>
                <c:pt idx="22726">
                  <c:v>10.0518493613361</c:v>
                </c:pt>
                <c:pt idx="22727">
                  <c:v>10.0517851077497</c:v>
                </c:pt>
                <c:pt idx="22728">
                  <c:v>10.0517208721199</c:v>
                </c:pt>
                <c:pt idx="22729">
                  <c:v>10.0516566544456</c:v>
                </c:pt>
                <c:pt idx="22730">
                  <c:v>10.051592454726</c:v>
                </c:pt>
                <c:pt idx="22731">
                  <c:v>10.0515282729599</c:v>
                </c:pt>
                <c:pt idx="22732">
                  <c:v>10.0514641091466</c:v>
                </c:pt>
                <c:pt idx="22733">
                  <c:v>10.0513999632848</c:v>
                </c:pt>
                <c:pt idx="22734">
                  <c:v>10.0513358353738</c:v>
                </c:pt>
                <c:pt idx="22735">
                  <c:v>10.0512717254124</c:v>
                </c:pt>
                <c:pt idx="22736">
                  <c:v>10.0512076333997</c:v>
                </c:pt>
                <c:pt idx="22737">
                  <c:v>10.0511435593348</c:v>
                </c:pt>
                <c:pt idx="22738">
                  <c:v>10.0510795032165</c:v>
                </c:pt>
                <c:pt idx="22739">
                  <c:v>10.051015465044</c:v>
                </c:pt>
                <c:pt idx="22740">
                  <c:v>10.0509514448162</c:v>
                </c:pt>
                <c:pt idx="22741">
                  <c:v>10.0508874425322</c:v>
                </c:pt>
                <c:pt idx="22742">
                  <c:v>10.0508234581909</c:v>
                </c:pt>
                <c:pt idx="22743">
                  <c:v>10.0507594917913</c:v>
                </c:pt>
                <c:pt idx="22744">
                  <c:v>10.0506955433325</c:v>
                </c:pt>
                <c:pt idx="22745">
                  <c:v>10.0506316128135</c:v>
                </c:pt>
                <c:pt idx="22746">
                  <c:v>10.0505677002332</c:v>
                </c:pt>
                <c:pt idx="22747">
                  <c:v>10.0505038055907</c:v>
                </c:pt>
                <c:pt idx="22748">
                  <c:v>10.0504399288849</c:v>
                </c:pt>
                <c:pt idx="22749">
                  <c:v>10.0503760701149</c:v>
                </c:pt>
                <c:pt idx="22750">
                  <c:v>10.0503122292796</c:v>
                </c:pt>
                <c:pt idx="22751">
                  <c:v>10.050248406378</c:v>
                </c:pt>
                <c:pt idx="22752">
                  <c:v>10.0501846014092</c:v>
                </c:pt>
                <c:pt idx="22753">
                  <c:v>10.0501208143722</c:v>
                </c:pt>
                <c:pt idx="22754">
                  <c:v>10.0500570452658</c:v>
                </c:pt>
                <c:pt idx="22755">
                  <c:v>10.0499932940892</c:v>
                </c:pt>
                <c:pt idx="22756">
                  <c:v>10.0499295608412</c:v>
                </c:pt>
                <c:pt idx="22757">
                  <c:v>10.049865845521</c:v>
                </c:pt>
                <c:pt idx="22758">
                  <c:v>10.0498021481274</c:v>
                </c:pt>
                <c:pt idx="22759">
                  <c:v>10.0497384686595</c:v>
                </c:pt>
                <c:pt idx="22760">
                  <c:v>10.0496748071162</c:v>
                </c:pt>
                <c:pt idx="22761">
                  <c:v>10.0496111634966</c:v>
                </c:pt>
                <c:pt idx="22762">
                  <c:v>10.0495475377996</c:v>
                </c:pt>
                <c:pt idx="22763">
                  <c:v>10.0494839300242</c:v>
                </c:pt>
                <c:pt idx="22764">
                  <c:v>10.0494203401694</c:v>
                </c:pt>
                <c:pt idx="22765">
                  <c:v>10.0493567682342</c:v>
                </c:pt>
                <c:pt idx="22766">
                  <c:v>10.0492932142174</c:v>
                </c:pt>
                <c:pt idx="22767">
                  <c:v>10.0492296781182</c:v>
                </c:pt>
                <c:pt idx="22768">
                  <c:v>10.0491661599355</c:v>
                </c:pt>
                <c:pt idx="22769">
                  <c:v>10.0491026596683</c:v>
                </c:pt>
                <c:pt idx="22770">
                  <c:v>10.0490391773155</c:v>
                </c:pt>
                <c:pt idx="22771">
                  <c:v>10.0489757128761</c:v>
                </c:pt>
                <c:pt idx="22772">
                  <c:v>10.0489122663491</c:v>
                </c:pt>
                <c:pt idx="22773">
                  <c:v>10.0488488377335</c:v>
                </c:pt>
                <c:pt idx="22774">
                  <c:v>10.0487854270282</c:v>
                </c:pt>
                <c:pt idx="22775">
                  <c:v>10.0487220342322</c:v>
                </c:pt>
                <c:pt idx="22776">
                  <c:v>10.0486586593444</c:v>
                </c:pt>
                <c:pt idx="22777">
                  <c:v>10.0485953023639</c:v>
                </c:pt>
                <c:pt idx="22778">
                  <c:v>10.0485319632896</c:v>
                </c:pt>
                <c:pt idx="22779">
                  <c:v>10.0484686421204</c:v>
                </c:pt>
                <c:pt idx="22780">
                  <c:v>10.0484053388554</c:v>
                </c:pt>
                <c:pt idx="22781">
                  <c:v>10.0483420534935</c:v>
                </c:pt>
                <c:pt idx="22782">
                  <c:v>10.0482787860336</c:v>
                </c:pt>
                <c:pt idx="22783">
                  <c:v>10.0482155364747</c:v>
                </c:pt>
                <c:pt idx="22784">
                  <c:v>10.0481523048158</c:v>
                </c:pt>
                <c:pt idx="22785">
                  <c:v>10.0480890910558</c:v>
                </c:pt>
                <c:pt idx="22786">
                  <c:v>10.0480258951937</c:v>
                </c:pt>
                <c:pt idx="22787">
                  <c:v>10.0479627172284</c:v>
                </c:pt>
                <c:pt idx="22788">
                  <c:v>10.047899557159</c:v>
                </c:pt>
                <c:pt idx="22789">
                  <c:v>10.0478364149843</c:v>
                </c:pt>
                <c:pt idx="22790">
                  <c:v>10.0477732907032</c:v>
                </c:pt>
                <c:pt idx="22791">
                  <c:v>10.0477101843148</c:v>
                </c:pt>
                <c:pt idx="22792">
                  <c:v>10.0476470958181</c:v>
                </c:pt>
                <c:pt idx="22793">
                  <c:v>10.0475840252118</c:v>
                </c:pt>
                <c:pt idx="22794">
                  <c:v>10.0475209724951</c:v>
                </c:pt>
                <c:pt idx="22795">
                  <c:v>10.0474579376668</c:v>
                </c:pt>
                <c:pt idx="22796">
                  <c:v>10.0473949207259</c:v>
                </c:pt>
                <c:pt idx="22797">
                  <c:v>10.0473319216714</c:v>
                </c:pt>
                <c:pt idx="22798">
                  <c:v>10.0472689405021</c:v>
                </c:pt>
                <c:pt idx="22799">
                  <c:v>10.047205977217</c:v>
                </c:pt>
                <c:pt idx="22800">
                  <c:v>10.0471430318151</c:v>
                </c:pt>
                <c:pt idx="22801">
                  <c:v>10.0470801042953</c:v>
                </c:pt>
                <c:pt idx="22802">
                  <c:v>10.0470171946566</c:v>
                </c:pt>
                <c:pt idx="22803">
                  <c:v>10.0469543028978</c:v>
                </c:pt>
                <c:pt idx="22804">
                  <c:v>10.0468914290179</c:v>
                </c:pt>
                <c:pt idx="22805">
                  <c:v>10.0468285730159</c:v>
                </c:pt>
                <c:pt idx="22806">
                  <c:v>10.0467657348907</c:v>
                </c:pt>
                <c:pt idx="22807">
                  <c:v>10.0467029146412</c:v>
                </c:pt>
                <c:pt idx="22808">
                  <c:v>10.0466401122664</c:v>
                </c:pt>
                <c:pt idx="22809">
                  <c:v>10.0465773277652</c:v>
                </c:pt>
                <c:pt idx="22810">
                  <c:v>10.0465145611364</c:v>
                </c:pt>
                <c:pt idx="22811">
                  <c:v>10.0464518123792</c:v>
                </c:pt>
                <c:pt idx="22812">
                  <c:v>10.0463890814922</c:v>
                </c:pt>
                <c:pt idx="22813">
                  <c:v>10.0463263684746</c:v>
                </c:pt>
                <c:pt idx="22814">
                  <c:v>10.0462636733253</c:v>
                </c:pt>
                <c:pt idx="22815">
                  <c:v>10.0462009960431</c:v>
                </c:pt>
                <c:pt idx="22816">
                  <c:v>10.0461383366269</c:v>
                </c:pt>
                <c:pt idx="22817">
                  <c:v>10.0460756950758</c:v>
                </c:pt>
                <c:pt idx="22818">
                  <c:v>10.0460130713886</c:v>
                </c:pt>
                <c:pt idx="22819">
                  <c:v>10.0459504655642</c:v>
                </c:pt>
                <c:pt idx="22820">
                  <c:v>10.0458878776016</c:v>
                </c:pt>
                <c:pt idx="22821">
                  <c:v>10.0458253074997</c:v>
                </c:pt>
                <c:pt idx="22822">
                  <c:v>10.0457627552574</c:v>
                </c:pt>
                <c:pt idx="22823">
                  <c:v>10.0457002208736</c:v>
                </c:pt>
                <c:pt idx="22824">
                  <c:v>10.0456377043472</c:v>
                </c:pt>
                <c:pt idx="22825">
                  <c:v>10.0455752056772</c:v>
                </c:pt>
                <c:pt idx="22826">
                  <c:v>10.0455127248624</c:v>
                </c:pt>
                <c:pt idx="22827">
                  <c:v>10.0454502619019</c:v>
                </c:pt>
                <c:pt idx="22828">
                  <c:v>10.0453878167944</c:v>
                </c:pt>
                <c:pt idx="22829">
                  <c:v>10.0453253895389</c:v>
                </c:pt>
                <c:pt idx="22830">
                  <c:v>10.0452629801343</c:v>
                </c:pt>
                <c:pt idx="22831">
                  <c:v>10.0452005885795</c:v>
                </c:pt>
                <c:pt idx="22832">
                  <c:v>10.0451382148734</c:v>
                </c:pt>
                <c:pt idx="22833">
                  <c:v>10.045075859015</c:v>
                </c:pt>
                <c:pt idx="22834">
                  <c:v>10.0450135210031</c:v>
                </c:pt>
                <c:pt idx="22835">
                  <c:v>10.0449512008366</c:v>
                </c:pt>
                <c:pt idx="22836">
                  <c:v>10.0448888985145</c:v>
                </c:pt>
                <c:pt idx="22837">
                  <c:v>10.0448266140356</c:v>
                </c:pt>
                <c:pt idx="22838">
                  <c:v>10.0447643473989</c:v>
                </c:pt>
                <c:pt idx="22839">
                  <c:v>10.0447020986032</c:v>
                </c:pt>
                <c:pt idx="22840">
                  <c:v>10.0446398676474</c:v>
                </c:pt>
                <c:pt idx="22841">
                  <c:v>10.0445776545304</c:v>
                </c:pt>
                <c:pt idx="22842">
                  <c:v>10.0445154592512</c:v>
                </c:pt>
                <c:pt idx="22843">
                  <c:v>10.0444532818086</c:v>
                </c:pt>
                <c:pt idx="22844">
                  <c:v>10.0443911222016</c:v>
                </c:pt>
                <c:pt idx="22845">
                  <c:v>10.0443289804289</c:v>
                </c:pt>
                <c:pt idx="22846">
                  <c:v>10.0442668564896</c:v>
                </c:pt>
                <c:pt idx="22847">
                  <c:v>10.0442047503824</c:v>
                </c:pt>
                <c:pt idx="22848">
                  <c:v>10.0441426621063</c:v>
                </c:pt>
                <c:pt idx="22849">
                  <c:v>10.0440805916602</c:v>
                </c:pt>
                <c:pt idx="22850">
                  <c:v>10.044018539043</c:v>
                </c:pt>
                <c:pt idx="22851">
                  <c:v>10.0439565042535</c:v>
                </c:pt>
                <c:pt idx="22852">
                  <c:v>10.0438944872907</c:v>
                </c:pt>
                <c:pt idx="22853">
                  <c:v>10.0438324881534</c:v>
                </c:pt>
                <c:pt idx="22854">
                  <c:v>10.0437705068404</c:v>
                </c:pt>
                <c:pt idx="22855">
                  <c:v>10.0437085433508</c:v>
                </c:pt>
                <c:pt idx="22856">
                  <c:v>10.0436465976833</c:v>
                </c:pt>
                <c:pt idx="22857">
                  <c:v>10.0435846698369</c:v>
                </c:pt>
                <c:pt idx="22858">
                  <c:v>10.0435227598104</c:v>
                </c:pt>
                <c:pt idx="22859">
                  <c:v>10.0434608676027</c:v>
                </c:pt>
                <c:pt idx="22860">
                  <c:v>10.0433989932127</c:v>
                </c:pt>
                <c:pt idx="22861">
                  <c:v>10.0433371366393</c:v>
                </c:pt>
                <c:pt idx="22862">
                  <c:v>10.0432752978813</c:v>
                </c:pt>
                <c:pt idx="22863">
                  <c:v>10.0432134769375</c:v>
                </c:pt>
                <c:pt idx="22864">
                  <c:v>10.043151673807</c:v>
                </c:pt>
                <c:pt idx="22865">
                  <c:v>10.0430898884885</c:v>
                </c:pt>
                <c:pt idx="22866">
                  <c:v>10.043028120981</c:v>
                </c:pt>
                <c:pt idx="22867">
                  <c:v>10.0429663712832</c:v>
                </c:pt>
                <c:pt idx="22868">
                  <c:v>10.0429046393941</c:v>
                </c:pt>
                <c:pt idx="22869">
                  <c:v>10.0428429253125</c:v>
                </c:pt>
                <c:pt idx="22870">
                  <c:v>10.0427812290374</c:v>
                </c:pt>
                <c:pt idx="22871">
                  <c:v>10.0427195505674</c:v>
                </c:pt>
                <c:pt idx="22872">
                  <c:v>10.0426578899016</c:v>
                </c:pt>
                <c:pt idx="22873">
                  <c:v>10.0425962470388</c:v>
                </c:pt>
                <c:pt idx="22874">
                  <c:v>10.0425346219779</c:v>
                </c:pt>
                <c:pt idx="22875">
                  <c:v>10.0424730147176</c:v>
                </c:pt>
                <c:pt idx="22876">
                  <c:v>10.042411425257</c:v>
                </c:pt>
                <c:pt idx="22877">
                  <c:v>10.0423498535947</c:v>
                </c:pt>
                <c:pt idx="22878">
                  <c:v>10.0422882997298</c:v>
                </c:pt>
                <c:pt idx="22879">
                  <c:v>10.042226763661</c:v>
                </c:pt>
                <c:pt idx="22880">
                  <c:v>10.0421652453872</c:v>
                </c:pt>
                <c:pt idx="22881">
                  <c:v>10.0421037449073</c:v>
                </c:pt>
                <c:pt idx="22882">
                  <c:v>10.04204226222</c:v>
                </c:pt>
                <c:pt idx="22883">
                  <c:v>10.0419807973244</c:v>
                </c:pt>
                <c:pt idx="22884">
                  <c:v>10.0419193502191</c:v>
                </c:pt>
                <c:pt idx="22885">
                  <c:v>10.0418579209032</c:v>
                </c:pt>
                <c:pt idx="22886">
                  <c:v>10.0417965093753</c:v>
                </c:pt>
                <c:pt idx="22887">
                  <c:v>10.0417351156344</c:v>
                </c:pt>
                <c:pt idx="22888">
                  <c:v>10.0416737396793</c:v>
                </c:pt>
                <c:pt idx="22889">
                  <c:v>10.0416123815089</c:v>
                </c:pt>
                <c:pt idx="22890">
                  <c:v>10.041551041122</c:v>
                </c:pt>
                <c:pt idx="22891">
                  <c:v>10.0414897185174</c:v>
                </c:pt>
                <c:pt idx="22892">
                  <c:v>10.0414284136941</c:v>
                </c:pt>
                <c:pt idx="22893">
                  <c:v>10.0413671266507</c:v>
                </c:pt>
                <c:pt idx="22894">
                  <c:v>10.0413058573863</c:v>
                </c:pt>
                <c:pt idx="22895">
                  <c:v>10.0412446058996</c:v>
                </c:pt>
                <c:pt idx="22896">
                  <c:v>10.0411833721894</c:v>
                </c:pt>
                <c:pt idx="22897">
                  <c:v>10.0411221562546</c:v>
                </c:pt>
                <c:pt idx="22898">
                  <c:v>10.0410609580941</c:v>
                </c:pt>
                <c:pt idx="22899">
                  <c:v>10.0409997777066</c:v>
                </c:pt>
                <c:pt idx="22900">
                  <c:v>10.040938615091</c:v>
                </c:pt>
                <c:pt idx="22901">
                  <c:v>10.0408774702462</c:v>
                </c:pt>
                <c:pt idx="22902">
                  <c:v>10.0408163431709</c:v>
                </c:pt>
                <c:pt idx="22903">
                  <c:v>10.0407552338641</c:v>
                </c:pt>
                <c:pt idx="22904">
                  <c:v>10.0406941423245</c:v>
                </c:pt>
                <c:pt idx="22905">
                  <c:v>10.0406330685509</c:v>
                </c:pt>
                <c:pt idx="22906">
                  <c:v>10.0405720125422</c:v>
                </c:pt>
                <c:pt idx="22907">
                  <c:v>10.0405109742973</c:v>
                </c:pt>
                <c:pt idx="22908">
                  <c:v>10.0404499538149</c:v>
                </c:pt>
                <c:pt idx="22909">
                  <c:v>10.0403889510939</c:v>
                </c:pt>
                <c:pt idx="22910">
                  <c:v>10.0403279661331</c:v>
                </c:pt>
                <c:pt idx="22911">
                  <c:v>10.0402669989313</c:v>
                </c:pt>
                <c:pt idx="22912">
                  <c:v>10.0402060494873</c:v>
                </c:pt>
                <c:pt idx="22913">
                  <c:v>10.0401451178001</c:v>
                </c:pt>
                <c:pt idx="22914">
                  <c:v>10.0400842038683</c:v>
                </c:pt>
                <c:pt idx="22915">
                  <c:v>10.0400233076908</c:v>
                </c:pt>
                <c:pt idx="22916">
                  <c:v>10.0399624292664</c:v>
                </c:pt>
                <c:pt idx="22917">
                  <c:v>10.039901568594</c:v>
                </c:pt>
                <c:pt idx="22918">
                  <c:v>10.0398407256724</c:v>
                </c:pt>
                <c:pt idx="22919">
                  <c:v>10.0397799005003</c:v>
                </c:pt>
                <c:pt idx="22920">
                  <c:v>10.0397190930766</c:v>
                </c:pt>
                <c:pt idx="22921">
                  <c:v>10.0396583034001</c:v>
                </c:pt>
                <c:pt idx="22922">
                  <c:v>10.0395975314697</c:v>
                </c:pt>
                <c:pt idx="22923">
                  <c:v>10.039536777284</c:v>
                </c:pt>
                <c:pt idx="22924">
                  <c:v>10.039476040842</c:v>
                </c:pt>
                <c:pt idx="22925">
                  <c:v>10.0394153221425</c:v>
                </c:pt>
                <c:pt idx="22926">
                  <c:v>10.0393546211842</c:v>
                </c:pt>
                <c:pt idx="22927">
                  <c:v>10.0392939379659</c:v>
                </c:pt>
                <c:pt idx="22928">
                  <c:v>10.0392332724865</c:v>
                </c:pt>
                <c:pt idx="22929">
                  <c:v>10.0391726247449</c:v>
                </c:pt>
                <c:pt idx="22930">
                  <c:v>10.0391119947396</c:v>
                </c:pt>
                <c:pt idx="22931">
                  <c:v>10.0390513824697</c:v>
                </c:pt>
                <c:pt idx="22932">
                  <c:v>10.0389907879338</c:v>
                </c:pt>
                <c:pt idx="22933">
                  <c:v>10.0389302111309</c:v>
                </c:pt>
                <c:pt idx="22934">
                  <c:v>10.0388696520596</c:v>
                </c:pt>
                <c:pt idx="22935">
                  <c:v>10.0388091107188</c:v>
                </c:pt>
                <c:pt idx="22936">
                  <c:v>10.0387485871073</c:v>
                </c:pt>
                <c:pt idx="22937">
                  <c:v>10.0386880812238</c:v>
                </c:pt>
                <c:pt idx="22938">
                  <c:v>10.0386275930673</c:v>
                </c:pt>
                <c:pt idx="22939">
                  <c:v>10.0385671226364</c:v>
                </c:pt>
                <c:pt idx="22940">
                  <c:v>10.0385066699299</c:v>
                </c:pt>
                <c:pt idx="22941">
                  <c:v>10.0384462349468</c:v>
                </c:pt>
                <c:pt idx="22942">
                  <c:v>10.0383858176856</c:v>
                </c:pt>
                <c:pt idx="22943">
                  <c:v>10.0383254181453</c:v>
                </c:pt>
                <c:pt idx="22944">
                  <c:v>10.0382650363247</c:v>
                </c:pt>
                <c:pt idx="22945">
                  <c:v>10.0382046722224</c:v>
                </c:pt>
                <c:pt idx="22946">
                  <c:v>10.0381443258374</c:v>
                </c:pt>
                <c:pt idx="22947">
                  <c:v>10.0380839971683</c:v>
                </c:pt>
                <c:pt idx="22948">
                  <c:v>10.0380236862141</c:v>
                </c:pt>
                <c:pt idx="22949">
                  <c:v>10.0379633929734</c:v>
                </c:pt>
                <c:pt idx="22950">
                  <c:v>10.037903117445</c:v>
                </c:pt>
                <c:pt idx="22951">
                  <c:v>10.0378428596278</c:v>
                </c:pt>
                <c:pt idx="22952">
                  <c:v>10.0377826195204</c:v>
                </c:pt>
                <c:pt idx="22953">
                  <c:v>10.0377223971218</c:v>
                </c:pt>
                <c:pt idx="22954">
                  <c:v>10.0376621924306</c:v>
                </c:pt>
                <c:pt idx="22955">
                  <c:v>10.0376020054457</c:v>
                </c:pt>
                <c:pt idx="22956">
                  <c:v>10.0375418361658</c:v>
                </c:pt>
                <c:pt idx="22957">
                  <c:v>10.0374816845898</c:v>
                </c:pt>
                <c:pt idx="22958">
                  <c:v>10.0374215507163</c:v>
                </c:pt>
                <c:pt idx="22959">
                  <c:v>10.0373614345441</c:v>
                </c:pt>
                <c:pt idx="22960">
                  <c:v>10.0373013360721</c:v>
                </c:pt>
                <c:pt idx="22961">
                  <c:v>10.037241255299</c:v>
                </c:pt>
                <c:pt idx="22962">
                  <c:v>10.0371811922235</c:v>
                </c:pt>
                <c:pt idx="22963">
                  <c:v>10.0371211468445</c:v>
                </c:pt>
                <c:pt idx="22964">
                  <c:v>10.0370611191607</c:v>
                </c:pt>
                <c:pt idx="22965">
                  <c:v>10.0370011091709</c:v>
                </c:pt>
                <c:pt idx="22966">
                  <c:v>10.0369411168738</c:v>
                </c:pt>
                <c:pt idx="22967">
                  <c:v>10.0368811422682</c:v>
                </c:pt>
                <c:pt idx="22968">
                  <c:v>10.036821185353</c:v>
                </c:pt>
                <c:pt idx="22969">
                  <c:v>10.0367612461267</c:v>
                </c:pt>
                <c:pt idx="22970">
                  <c:v>10.0367013245883</c:v>
                </c:pt>
                <c:pt idx="22971">
                  <c:v>10.0366414207364</c:v>
                </c:pt>
                <c:pt idx="22972">
                  <c:v>10.0365815345699</c:v>
                </c:pt>
                <c:pt idx="22973">
                  <c:v>10.0365216660875</c:v>
                </c:pt>
                <c:pt idx="22974">
                  <c:v>10.0364618152879</c:v>
                </c:pt>
                <c:pt idx="22975">
                  <c:v>10.0364019821699</c:v>
                </c:pt>
                <c:pt idx="22976">
                  <c:v>10.0363421667323</c:v>
                </c:pt>
                <c:pt idx="22977">
                  <c:v>10.0362823689738</c:v>
                </c:pt>
                <c:pt idx="22978">
                  <c:v>10.0362225888932</c:v>
                </c:pt>
                <c:pt idx="22979">
                  <c:v>10.0361628264892</c:v>
                </c:pt>
                <c:pt idx="22980">
                  <c:v>10.0361030817606</c:v>
                </c:pt>
                <c:pt idx="22981">
                  <c:v>10.0360433547062</c:v>
                </c:pt>
                <c:pt idx="22982">
                  <c:v>10.0359836453246</c:v>
                </c:pt>
                <c:pt idx="22983">
                  <c:v>10.0359239536147</c:v>
                </c:pt>
                <c:pt idx="22984">
                  <c:v>10.0358642795751</c:v>
                </c:pt>
                <c:pt idx="22985">
                  <c:v>10.0358046232047</c:v>
                </c:pt>
                <c:pt idx="22986">
                  <c:v>10.0357449845022</c:v>
                </c:pt>
                <c:pt idx="22987">
                  <c:v>10.0356853634663</c:v>
                </c:pt>
                <c:pt idx="22988">
                  <c:v>10.0356257600958</c:v>
                </c:pt>
                <c:pt idx="22989">
                  <c:v>10.0355661743894</c:v>
                </c:pt>
                <c:pt idx="22990">
                  <c:v>10.0355066063459</c:v>
                </c:pt>
                <c:pt idx="22991">
                  <c:v>10.035447055964</c:v>
                </c:pt>
                <c:pt idx="22992">
                  <c:v>10.0353875232424</c:v>
                </c:pt>
                <c:pt idx="22993">
                  <c:v>10.03532800818</c:v>
                </c:pt>
                <c:pt idx="22994">
                  <c:v>10.0352685107753</c:v>
                </c:pt>
                <c:pt idx="22995">
                  <c:v>10.0352090310272</c:v>
                </c:pt>
                <c:pt idx="22996">
                  <c:v>10.0351495689344</c:v>
                </c:pt>
                <c:pt idx="22997">
                  <c:v>10.0350901244957</c:v>
                </c:pt>
                <c:pt idx="22998">
                  <c:v>10.0350306977097</c:v>
                </c:pt>
                <c:pt idx="22999">
                  <c:v>10.0349712885753</c:v>
                </c:pt>
                <c:pt idx="23000">
                  <c:v>10.0349118970911</c:v>
                </c:pt>
                <c:pt idx="23001">
                  <c:v>10.0348525232558</c:v>
                </c:pt>
                <c:pt idx="23002">
                  <c:v>10.0347931670683</c:v>
                </c:pt>
                <c:pt idx="23003">
                  <c:v>10.0347338285272</c:v>
                </c:pt>
                <c:pt idx="23004">
                  <c:v>10.0346745076312</c:v>
                </c:pt>
                <c:pt idx="23005">
                  <c:v>10.0346152043792</c:v>
                </c:pt>
                <c:pt idx="23006">
                  <c:v>10.0345559187698</c:v>
                </c:pt>
                <c:pt idx="23007">
                  <c:v>10.0344966508017</c:v>
                </c:pt>
                <c:pt idx="23008">
                  <c:v>10.0344374004737</c:v>
                </c:pt>
                <c:pt idx="23009">
                  <c:v>10.0343781677845</c:v>
                </c:pt>
                <c:pt idx="23010">
                  <c:v>10.0343189527329</c:v>
                </c:pt>
                <c:pt idx="23011">
                  <c:v>10.0342597553174</c:v>
                </c:pt>
                <c:pt idx="23012">
                  <c:v>10.034200575537</c:v>
                </c:pt>
                <c:pt idx="23013">
                  <c:v>10.0341414133902</c:v>
                </c:pt>
                <c:pt idx="23014">
                  <c:v>10.0340822688758</c:v>
                </c:pt>
                <c:pt idx="23015">
                  <c:v>10.0340231419926</c:v>
                </c:pt>
                <c:pt idx="23016">
                  <c:v>10.0339640327392</c:v>
                </c:pt>
                <c:pt idx="23017">
                  <c:v>10.0339049411143</c:v>
                </c:pt>
                <c:pt idx="23018">
                  <c:v>10.0338458671167</c:v>
                </c:pt>
                <c:pt idx="23019">
                  <c:v>10.0337868107452</c:v>
                </c:pt>
                <c:pt idx="23020">
                  <c:v>10.0337277719983</c:v>
                </c:pt>
                <c:pt idx="23021">
                  <c:v>10.0336687508748</c:v>
                </c:pt>
                <c:pt idx="23022">
                  <c:v>10.0336097473735</c:v>
                </c:pt>
                <c:pt idx="23023">
                  <c:v>10.0335507614929</c:v>
                </c:pt>
                <c:pt idx="23024">
                  <c:v>10.033491793232</c:v>
                </c:pt>
                <c:pt idx="23025">
                  <c:v>10.0334328425893</c:v>
                </c:pt>
                <c:pt idx="23026">
                  <c:v>10.0333739095635</c:v>
                </c:pt>
                <c:pt idx="23027">
                  <c:v>10.0333149941534</c:v>
                </c:pt>
                <c:pt idx="23028">
                  <c:v>10.0332560963577</c:v>
                </c:pt>
                <c:pt idx="23029">
                  <c:v>10.0331972161751</c:v>
                </c:pt>
                <c:pt idx="23030">
                  <c:v>10.0331383536043</c:v>
                </c:pt>
                <c:pt idx="23031">
                  <c:v>10.0330795086439</c:v>
                </c:pt>
                <c:pt idx="23032">
                  <c:v>10.0330206812927</c:v>
                </c:pt>
                <c:pt idx="23033">
                  <c:v>10.0329618715495</c:v>
                </c:pt>
                <c:pt idx="23034">
                  <c:v>10.0329030794128</c:v>
                </c:pt>
                <c:pt idx="23035">
                  <c:v>10.0328443048813</c:v>
                </c:pt>
                <c:pt idx="23036">
                  <c:v>10.0327855479539</c:v>
                </c:pt>
                <c:pt idx="23037">
                  <c:v>10.0327268086292</c:v>
                </c:pt>
                <c:pt idx="23038">
                  <c:v>10.0326680869058</c:v>
                </c:pt>
                <c:pt idx="23039">
                  <c:v>10.0326093827825</c:v>
                </c:pt>
                <c:pt idx="23040">
                  <c:v>10.032550696258</c:v>
                </c:pt>
                <c:pt idx="23041">
                  <c:v>10.0324920273309</c:v>
                </c:pt>
                <c:pt idx="23042">
                  <c:v>10.032433376</c:v>
                </c:pt>
                <c:pt idx="23043">
                  <c:v>10.0323747422639</c:v>
                </c:pt>
                <c:pt idx="23044">
                  <c:v>10.0323161261214</c:v>
                </c:pt>
                <c:pt idx="23045">
                  <c:v>10.032257527571</c:v>
                </c:pt>
                <c:pt idx="23046">
                  <c:v>10.0321989466116</c:v>
                </c:pt>
                <c:pt idx="23047">
                  <c:v>10.0321403832418</c:v>
                </c:pt>
                <c:pt idx="23048">
                  <c:v>10.0320818374602</c:v>
                </c:pt>
                <c:pt idx="23049">
                  <c:v>10.0320233092657</c:v>
                </c:pt>
                <c:pt idx="23050">
                  <c:v>10.0319647986567</c:v>
                </c:pt>
                <c:pt idx="23051">
                  <c:v>10.0319063056322</c:v>
                </c:pt>
                <c:pt idx="23052">
                  <c:v>10.0318478301906</c:v>
                </c:pt>
                <c:pt idx="23053">
                  <c:v>10.0317893723307</c:v>
                </c:pt>
                <c:pt idx="23054">
                  <c:v>10.0317309320512</c:v>
                </c:pt>
                <c:pt idx="23055">
                  <c:v>10.0316725093508</c:v>
                </c:pt>
                <c:pt idx="23056">
                  <c:v>10.0316141042281</c:v>
                </c:pt>
                <c:pt idx="23057">
                  <c:v>10.0315557166818</c:v>
                </c:pt>
                <c:pt idx="23058">
                  <c:v>10.0314973467105</c:v>
                </c:pt>
                <c:pt idx="23059">
                  <c:v>10.0314389943131</c:v>
                </c:pt>
                <c:pt idx="23060">
                  <c:v>10.0313806594881</c:v>
                </c:pt>
                <c:pt idx="23061">
                  <c:v>10.0313223422342</c:v>
                </c:pt>
                <c:pt idx="23062">
                  <c:v>10.0312640425501</c:v>
                </c:pt>
                <c:pt idx="23063">
                  <c:v>10.0312057604345</c:v>
                </c:pt>
                <c:pt idx="23064">
                  <c:v>10.0311474958859</c:v>
                </c:pt>
                <c:pt idx="23065">
                  <c:v>10.0310892489032</c:v>
                </c:pt>
                <c:pt idx="23066">
                  <c:v>10.0310310194849</c:v>
                </c:pt>
                <c:pt idx="23067">
                  <c:v>10.0309728076298</c:v>
                </c:pt>
                <c:pt idx="23068">
                  <c:v>10.0309146133365</c:v>
                </c:pt>
                <c:pt idx="23069">
                  <c:v>10.0308564366036</c:v>
                </c:pt>
                <c:pt idx="23070">
                  <c:v>10.0307982774299</c:v>
                </c:pt>
                <c:pt idx="23071">
                  <c:v>10.0307401358139</c:v>
                </c:pt>
                <c:pt idx="23072">
                  <c:v>10.0306820117545</c:v>
                </c:pt>
                <c:pt idx="23073">
                  <c:v>10.0306239052501</c:v>
                </c:pt>
                <c:pt idx="23074">
                  <c:v>10.0305658162995</c:v>
                </c:pt>
                <c:pt idx="23075">
                  <c:v>10.0305077449014</c:v>
                </c:pt>
                <c:pt idx="23076">
                  <c:v>10.0304496910543</c:v>
                </c:pt>
                <c:pt idx="23077">
                  <c:v>10.030391654757</c:v>
                </c:pt>
                <c:pt idx="23078">
                  <c:v>10.0303336360081</c:v>
                </c:pt>
                <c:pt idx="23079">
                  <c:v>10.0302756348063</c:v>
                </c:pt>
                <c:pt idx="23080">
                  <c:v>10.0302176511502</c:v>
                </c:pt>
                <c:pt idx="23081">
                  <c:v>10.0301596850385</c:v>
                </c:pt>
                <c:pt idx="23082">
                  <c:v>10.0301017364698</c:v>
                </c:pt>
                <c:pt idx="23083">
                  <c:v>10.0300438054428</c:v>
                </c:pt>
                <c:pt idx="23084">
                  <c:v>10.0299858919562</c:v>
                </c:pt>
                <c:pt idx="23085">
                  <c:v>10.0299279960085</c:v>
                </c:pt>
                <c:pt idx="23086">
                  <c:v>10.0298701175985</c:v>
                </c:pt>
                <c:pt idx="23087">
                  <c:v>10.0298122567247</c:v>
                </c:pt>
                <c:pt idx="23088">
                  <c:v>10.0297544133859</c:v>
                </c:pt>
                <c:pt idx="23089">
                  <c:v>10.0296965875806</c:v>
                </c:pt>
                <c:pt idx="23090">
                  <c:v>10.0296387793076</c:v>
                </c:pt>
                <c:pt idx="23091">
                  <c:v>10.0295809885655</c:v>
                </c:pt>
                <c:pt idx="23092">
                  <c:v>10.0295232153528</c:v>
                </c:pt>
                <c:pt idx="23093">
                  <c:v>10.0294654596683</c:v>
                </c:pt>
                <c:pt idx="23094">
                  <c:v>10.0294077215106</c:v>
                </c:pt>
                <c:pt idx="23095">
                  <c:v>10.0293500008784</c:v>
                </c:pt>
                <c:pt idx="23096">
                  <c:v>10.0292922977702</c:v>
                </c:pt>
                <c:pt idx="23097">
                  <c:v>10.0292346121847</c:v>
                </c:pt>
                <c:pt idx="23098">
                  <c:v>10.0291769441206</c:v>
                </c:pt>
                <c:pt idx="23099">
                  <c:v>10.0291192935765</c:v>
                </c:pt>
                <c:pt idx="23100">
                  <c:v>10.029061660551</c:v>
                </c:pt>
                <c:pt idx="23101">
                  <c:v>10.0290040450427</c:v>
                </c:pt>
                <c:pt idx="23102">
                  <c:v>10.0289464470504</c:v>
                </c:pt>
                <c:pt idx="23103">
                  <c:v>10.0288888665726</c:v>
                </c:pt>
                <c:pt idx="23104">
                  <c:v>10.0288313036079</c:v>
                </c:pt>
                <c:pt idx="23105">
                  <c:v>10.0287737581551</c:v>
                </c:pt>
                <c:pt idx="23106">
                  <c:v>10.0287162302126</c:v>
                </c:pt>
                <c:pt idx="23107">
                  <c:v>10.0286587197793</c:v>
                </c:pt>
                <c:pt idx="23108">
                  <c:v>10.0286012268535</c:v>
                </c:pt>
                <c:pt idx="23109">
                  <c:v>10.0285437514341</c:v>
                </c:pt>
                <c:pt idx="23110">
                  <c:v>10.0284862935197</c:v>
                </c:pt>
                <c:pt idx="23111">
                  <c:v>10.0284288531088</c:v>
                </c:pt>
                <c:pt idx="23112">
                  <c:v>10.0283714302</c:v>
                </c:pt>
                <c:pt idx="23113">
                  <c:v>10.0283140247921</c:v>
                </c:pt>
                <c:pt idx="23114">
                  <c:v>10.0282566368836</c:v>
                </c:pt>
                <c:pt idx="23115">
                  <c:v>10.0281992664732</c:v>
                </c:pt>
                <c:pt idx="23116">
                  <c:v>10.0281419135594</c:v>
                </c:pt>
                <c:pt idx="23117">
                  <c:v>10.028084578141</c:v>
                </c:pt>
                <c:pt idx="23118">
                  <c:v>10.0280272602164</c:v>
                </c:pt>
                <c:pt idx="23119">
                  <c:v>10.0279699597844</c:v>
                </c:pt>
                <c:pt idx="23120">
                  <c:v>10.0279126768435</c:v>
                </c:pt>
                <c:pt idx="23121">
                  <c:v>10.0278554113924</c:v>
                </c:pt>
                <c:pt idx="23122">
                  <c:v>10.0277981634297</c:v>
                </c:pt>
                <c:pt idx="23123">
                  <c:v>10.0277409329539</c:v>
                </c:pt>
                <c:pt idx="23124">
                  <c:v>10.0276837199638</c:v>
                </c:pt>
                <c:pt idx="23125">
                  <c:v>10.0276265244579</c:v>
                </c:pt>
                <c:pt idx="23126">
                  <c:v>10.0275693464348</c:v>
                </c:pt>
                <c:pt idx="23127">
                  <c:v>10.0275121858931</c:v>
                </c:pt>
                <c:pt idx="23128">
                  <c:v>10.0274550428316</c:v>
                </c:pt>
                <c:pt idx="23129">
                  <c:v>10.0273979172486</c:v>
                </c:pt>
                <c:pt idx="23130">
                  <c:v>10.0273408091429</c:v>
                </c:pt>
                <c:pt idx="23131">
                  <c:v>10.0272837185131</c:v>
                </c:pt>
                <c:pt idx="23132">
                  <c:v>10.0272266453578</c:v>
                </c:pt>
                <c:pt idx="23133">
                  <c:v>10.0271695896756</c:v>
                </c:pt>
                <c:pt idx="23134">
                  <c:v>10.027112551465</c:v>
                </c:pt>
                <c:pt idx="23135">
                  <c:v>10.0270555307248</c:v>
                </c:pt>
                <c:pt idx="23136">
                  <c:v>10.0269985274534</c:v>
                </c:pt>
                <c:pt idx="23137">
                  <c:v>10.0269415416495</c:v>
                </c:pt>
                <c:pt idx="23138">
                  <c:v>10.0268845733117</c:v>
                </c:pt>
                <c:pt idx="23139">
                  <c:v>10.0268276224387</c:v>
                </c:pt>
                <c:pt idx="23140">
                  <c:v>10.0267706890289</c:v>
                </c:pt>
                <c:pt idx="23141">
                  <c:v>10.026713773081</c:v>
                </c:pt>
                <c:pt idx="23142">
                  <c:v>10.0266568745935</c:v>
                </c:pt>
                <c:pt idx="23143">
                  <c:v>10.0265999935652</c:v>
                </c:pt>
                <c:pt idx="23144">
                  <c:v>10.0265431299945</c:v>
                </c:pt>
                <c:pt idx="23145">
                  <c:v>10.0264862838801</c:v>
                </c:pt>
                <c:pt idx="23146">
                  <c:v>10.0264294552206</c:v>
                </c:pt>
                <c:pt idx="23147">
                  <c:v>10.0263726440145</c:v>
                </c:pt>
                <c:pt idx="23148">
                  <c:v>10.0263158502605</c:v>
                </c:pt>
                <c:pt idx="23149">
                  <c:v>10.0262590739571</c:v>
                </c:pt>
                <c:pt idx="23150">
                  <c:v>10.0262023151029</c:v>
                </c:pt>
                <c:pt idx="23151">
                  <c:v>10.0261455736965</c:v>
                </c:pt>
                <c:pt idx="23152">
                  <c:v>10.0260888497366</c:v>
                </c:pt>
                <c:pt idx="23153">
                  <c:v>10.0260321432216</c:v>
                </c:pt>
                <c:pt idx="23154">
                  <c:v>10.0259754541502</c:v>
                </c:pt>
                <c:pt idx="23155">
                  <c:v>10.0259187825209</c:v>
                </c:pt>
                <c:pt idx="23156">
                  <c:v>10.0258621283324</c:v>
                </c:pt>
                <c:pt idx="23157">
                  <c:v>10.0258054915832</c:v>
                </c:pt>
                <c:pt idx="23158">
                  <c:v>10.0257488722719</c:v>
                </c:pt>
                <c:pt idx="23159">
                  <c:v>10.0256922703971</c:v>
                </c:pt>
                <c:pt idx="23160">
                  <c:v>10.0256356859573</c:v>
                </c:pt>
                <c:pt idx="23161">
                  <c:v>10.0255791189512</c:v>
                </c:pt>
                <c:pt idx="23162">
                  <c:v>10.0255225693773</c:v>
                </c:pt>
                <c:pt idx="23163">
                  <c:v>10.0254660372342</c:v>
                </c:pt>
                <c:pt idx="23164">
                  <c:v>10.0254095225205</c:v>
                </c:pt>
                <c:pt idx="23165">
                  <c:v>10.0253530252347</c:v>
                </c:pt>
                <c:pt idx="23166">
                  <c:v>10.0252965453754</c:v>
                </c:pt>
                <c:pt idx="23167">
                  <c:v>10.0252400829412</c:v>
                </c:pt>
                <c:pt idx="23168">
                  <c:v>10.0251836379307</c:v>
                </c:pt>
                <c:pt idx="23169">
                  <c:v>10.0251272103425</c:v>
                </c:pt>
                <c:pt idx="23170">
                  <c:v>10.025070800175</c:v>
                </c:pt>
                <c:pt idx="23171">
                  <c:v>10.025014407427</c:v>
                </c:pt>
                <c:pt idx="23172">
                  <c:v>10.0249580320968</c:v>
                </c:pt>
                <c:pt idx="23173">
                  <c:v>10.0249016741832</c:v>
                </c:pt>
                <c:pt idx="23174">
                  <c:v>10.0248453336847</c:v>
                </c:pt>
                <c:pt idx="23175">
                  <c:v>10.0247890105998</c:v>
                </c:pt>
                <c:pt idx="23176">
                  <c:v>10.0247327049271</c:v>
                </c:pt>
                <c:pt idx="23177">
                  <c:v>10.0246764166652</c:v>
                </c:pt>
                <c:pt idx="23178">
                  <c:v>10.0246201458127</c:v>
                </c:pt>
                <c:pt idx="23179">
                  <c:v>10.024563892368</c:v>
                </c:pt>
                <c:pt idx="23180">
                  <c:v>10.0245076563298</c:v>
                </c:pt>
                <c:pt idx="23181">
                  <c:v>10.0244514376967</c:v>
                </c:pt>
                <c:pt idx="23182">
                  <c:v>10.0243952364671</c:v>
                </c:pt>
                <c:pt idx="23183">
                  <c:v>10.0243390526396</c:v>
                </c:pt>
                <c:pt idx="23184">
                  <c:v>10.0242828862129</c:v>
                </c:pt>
                <c:pt idx="23185">
                  <c:v>10.0242267371854</c:v>
                </c:pt>
                <c:pt idx="23186">
                  <c:v>10.0241706055557</c:v>
                </c:pt>
                <c:pt idx="23187">
                  <c:v>10.0241144913224</c:v>
                </c:pt>
                <c:pt idx="23188">
                  <c:v>10.024058394484</c:v>
                </c:pt>
                <c:pt idx="23189">
                  <c:v>10.0240023150391</c:v>
                </c:pt>
                <c:pt idx="23190">
                  <c:v>10.0239462529862</c:v>
                </c:pt>
                <c:pt idx="23191">
                  <c:v>10.0238902083239</c:v>
                </c:pt>
                <c:pt idx="23192">
                  <c:v>10.0238341810507</c:v>
                </c:pt>
                <c:pt idx="23193">
                  <c:v>10.0237781711652</c:v>
                </c:pt>
                <c:pt idx="23194">
                  <c:v>10.0237221786659</c:v>
                </c:pt>
                <c:pt idx="23195">
                  <c:v>10.0236662035514</c:v>
                </c:pt>
                <c:pt idx="23196">
                  <c:v>10.0236102458202</c:v>
                </c:pt>
                <c:pt idx="23197">
                  <c:v>10.0235543054709</c:v>
                </c:pt>
                <c:pt idx="23198">
                  <c:v>10.0234983825019</c:v>
                </c:pt>
                <c:pt idx="23199">
                  <c:v>10.023442476912</c:v>
                </c:pt>
                <c:pt idx="23200">
                  <c:v>10.0233865886995</c:v>
                </c:pt>
                <c:pt idx="23201">
                  <c:v>10.0233307178631</c:v>
                </c:pt>
                <c:pt idx="23202">
                  <c:v>10.0232748644012</c:v>
                </c:pt>
                <c:pt idx="23203">
                  <c:v>10.0232190283125</c:v>
                </c:pt>
                <c:pt idx="23204">
                  <c:v>10.0231632095954</c:v>
                </c:pt>
                <c:pt idx="23205">
                  <c:v>10.0231074082486</c:v>
                </c:pt>
                <c:pt idx="23206">
                  <c:v>10.0230516242704</c:v>
                </c:pt>
                <c:pt idx="23207">
                  <c:v>10.0229958576596</c:v>
                </c:pt>
                <c:pt idx="23208">
                  <c:v>10.0229401084145</c:v>
                </c:pt>
                <c:pt idx="23209">
                  <c:v>10.0228843765338</c:v>
                </c:pt>
                <c:pt idx="23210">
                  <c:v>10.022828662016</c:v>
                </c:pt>
                <c:pt idx="23211">
                  <c:v>10.0227729648596</c:v>
                </c:pt>
                <c:pt idx="23212">
                  <c:v>10.0227172850631</c:v>
                </c:pt>
                <c:pt idx="23213">
                  <c:v>10.0226616226251</c:v>
                </c:pt>
                <c:pt idx="23214">
                  <c:v>10.0226059775441</c:v>
                </c:pt>
                <c:pt idx="23215">
                  <c:v>10.0225503498187</c:v>
                </c:pt>
                <c:pt idx="23216">
                  <c:v>10.0224947394473</c:v>
                </c:pt>
                <c:pt idx="23217">
                  <c:v>10.0224391464285</c:v>
                </c:pt>
                <c:pt idx="23218">
                  <c:v>10.0223835707608</c:v>
                </c:pt>
                <c:pt idx="23219">
                  <c:v>10.0223280124427</c:v>
                </c:pt>
                <c:pt idx="23220">
                  <c:v>10.0222724714729</c:v>
                </c:pt>
                <c:pt idx="23221">
                  <c:v>10.0222169478497</c:v>
                </c:pt>
                <c:pt idx="23222">
                  <c:v>10.0221614415717</c:v>
                </c:pt>
                <c:pt idx="23223">
                  <c:v>10.0221059526375</c:v>
                </c:pt>
                <c:pt idx="23224">
                  <c:v>10.0220504810455</c:v>
                </c:pt>
                <c:pt idx="23225">
                  <c:v>10.0219950267943</c:v>
                </c:pt>
                <c:pt idx="23226">
                  <c:v>10.0219395898824</c:v>
                </c:pt>
                <c:pt idx="23227">
                  <c:v>10.0218841703084</c:v>
                </c:pt>
                <c:pt idx="23228">
                  <c:v>10.0218287680706</c:v>
                </c:pt>
                <c:pt idx="23229">
                  <c:v>10.0217733831678</c:v>
                </c:pt>
                <c:pt idx="23230">
                  <c:v>10.0217180155982</c:v>
                </c:pt>
                <c:pt idx="23231">
                  <c:v>10.0216626653606</c:v>
                </c:pt>
                <c:pt idx="23232">
                  <c:v>10.0216073324534</c:v>
                </c:pt>
                <c:pt idx="23233">
                  <c:v>10.0215520168751</c:v>
                </c:pt>
                <c:pt idx="23234">
                  <c:v>10.0214967186242</c:v>
                </c:pt>
                <c:pt idx="23235">
                  <c:v>10.0214414376992</c:v>
                </c:pt>
                <c:pt idx="23236">
                  <c:v>10.0213861740987</c:v>
                </c:pt>
                <c:pt idx="23237">
                  <c:v>10.0213309278211</c:v>
                </c:pt>
                <c:pt idx="23238">
                  <c:v>10.021275698865</c:v>
                </c:pt>
                <c:pt idx="23239">
                  <c:v>10.0212204872289</c:v>
                </c:pt>
                <c:pt idx="23240">
                  <c:v>10.0211652929113</c:v>
                </c:pt>
                <c:pt idx="23241">
                  <c:v>10.0211101159106</c:v>
                </c:pt>
                <c:pt idx="23242">
                  <c:v>10.0210549562255</c:v>
                </c:pt>
                <c:pt idx="23243">
                  <c:v>10.0209998138543</c:v>
                </c:pt>
                <c:pt idx="23244">
                  <c:v>10.0209446887956</c:v>
                </c:pt>
                <c:pt idx="23245">
                  <c:v>10.020889581048</c:v>
                </c:pt>
                <c:pt idx="23246">
                  <c:v>10.0208344906098</c:v>
                </c:pt>
                <c:pt idx="23247">
                  <c:v>10.0207794174797</c:v>
                </c:pt>
                <c:pt idx="23248">
                  <c:v>10.020724361656</c:v>
                </c:pt>
                <c:pt idx="23249">
                  <c:v>10.0206693231374</c:v>
                </c:pt>
                <c:pt idx="23250">
                  <c:v>10.0206143019222</c:v>
                </c:pt>
                <c:pt idx="23251">
                  <c:v>10.0205592980091</c:v>
                </c:pt>
                <c:pt idx="23252">
                  <c:v>10.0205043113964</c:v>
                </c:pt>
                <c:pt idx="23253">
                  <c:v>10.0204493420828</c:v>
                </c:pt>
                <c:pt idx="23254">
                  <c:v>10.0203943900666</c:v>
                </c:pt>
                <c:pt idx="23255">
                  <c:v>10.0203394553464</c:v>
                </c:pt>
                <c:pt idx="23256">
                  <c:v>10.0202845379207</c:v>
                </c:pt>
                <c:pt idx="23257">
                  <c:v>10.0202296377879</c:v>
                </c:pt>
                <c:pt idx="23258">
                  <c:v>10.0201747549466</c:v>
                </c:pt>
                <c:pt idx="23259">
                  <c:v>10.0201198893953</c:v>
                </c:pt>
                <c:pt idx="23260">
                  <c:v>10.0200650411324</c:v>
                </c:pt>
                <c:pt idx="23261">
                  <c:v>10.0200102101564</c:v>
                </c:pt>
                <c:pt idx="23262">
                  <c:v>10.0199553964658</c:v>
                </c:pt>
                <c:pt idx="23263">
                  <c:v>10.0199006000591</c:v>
                </c:pt>
                <c:pt idx="23264">
                  <c:v>10.0198458209348</c:v>
                </c:pt>
                <c:pt idx="23265">
                  <c:v>10.0197910590914</c:v>
                </c:pt>
                <c:pt idx="23266">
                  <c:v>10.0197363145273</c:v>
                </c:pt>
                <c:pt idx="23267">
                  <c:v>10.0196815872411</c:v>
                </c:pt>
                <c:pt idx="23268">
                  <c:v>10.0196268772311</c:v>
                </c:pt>
                <c:pt idx="23269">
                  <c:v>10.019572184496</c:v>
                </c:pt>
                <c:pt idx="23270">
                  <c:v>10.0195175090342</c:v>
                </c:pt>
                <c:pt idx="23271">
                  <c:v>10.0194628508441</c:v>
                </c:pt>
                <c:pt idx="23272">
                  <c:v>10.0194082099243</c:v>
                </c:pt>
                <c:pt idx="23273">
                  <c:v>10.0193535862731</c:v>
                </c:pt>
                <c:pt idx="23274">
                  <c:v>10.0192989798892</c:v>
                </c:pt>
                <c:pt idx="23275">
                  <c:v>10.0192443907709</c:v>
                </c:pt>
                <c:pt idx="23276">
                  <c:v>10.0191898189168</c:v>
                </c:pt>
                <c:pt idx="23277">
                  <c:v>10.0191352643253</c:v>
                </c:pt>
                <c:pt idx="23278">
                  <c:v>10.0190807269949</c:v>
                </c:pt>
                <c:pt idx="23279">
                  <c:v>10.0190262069241</c:v>
                </c:pt>
                <c:pt idx="23280">
                  <c:v>10.0189717041113</c:v>
                </c:pt>
                <c:pt idx="23281">
                  <c:v>10.018917218555</c:v>
                </c:pt>
                <c:pt idx="23282">
                  <c:v>10.0188627502537</c:v>
                </c:pt>
                <c:pt idx="23283">
                  <c:v>10.0188082992059</c:v>
                </c:pt>
                <c:pt idx="23284">
                  <c:v>10.0187538654099</c:v>
                </c:pt>
                <c:pt idx="23285">
                  <c:v>10.0186994488644</c:v>
                </c:pt>
                <c:pt idx="23286">
                  <c:v>10.0186450495676</c:v>
                </c:pt>
                <c:pt idx="23287">
                  <c:v>10.0185906675183</c:v>
                </c:pt>
                <c:pt idx="23288">
                  <c:v>10.0185363027146</c:v>
                </c:pt>
                <c:pt idx="23289">
                  <c:v>10.0184819551553</c:v>
                </c:pt>
                <c:pt idx="23290">
                  <c:v>10.0184276248386</c:v>
                </c:pt>
                <c:pt idx="23291">
                  <c:v>10.0183733117631</c:v>
                </c:pt>
                <c:pt idx="23292">
                  <c:v>10.0183190159273</c:v>
                </c:pt>
                <c:pt idx="23293">
                  <c:v>10.0182647373295</c:v>
                </c:pt>
                <c:pt idx="23294">
                  <c:v>10.0182104759683</c:v>
                </c:pt>
                <c:pt idx="23295">
                  <c:v>10.0181562318421</c:v>
                </c:pt>
                <c:pt idx="23296">
                  <c:v>10.0181020049494</c:v>
                </c:pt>
                <c:pt idx="23297">
                  <c:v>10.0180477952886</c:v>
                </c:pt>
                <c:pt idx="23298">
                  <c:v>10.0179936028581</c:v>
                </c:pt>
                <c:pt idx="23299">
                  <c:v>10.0179394276566</c:v>
                </c:pt>
                <c:pt idx="23300">
                  <c:v>10.0178852696823</c:v>
                </c:pt>
                <c:pt idx="23301">
                  <c:v>10.0178311289337</c:v>
                </c:pt>
                <c:pt idx="23302">
                  <c:v>10.0177770054094</c:v>
                </c:pt>
                <c:pt idx="23303">
                  <c:v>10.0177228991077</c:v>
                </c:pt>
                <c:pt idx="23304">
                  <c:v>10.0176688100271</c:v>
                </c:pt>
                <c:pt idx="23305">
                  <c:v>10.017614738166</c:v>
                </c:pt>
                <c:pt idx="23306">
                  <c:v>10.017560683523</c:v>
                </c:pt>
                <c:pt idx="23307">
                  <c:v>10.0175066460963</c:v>
                </c:pt>
                <c:pt idx="23308">
                  <c:v>10.0174526258846</c:v>
                </c:pt>
                <c:pt idx="23309">
                  <c:v>10.0173986228863</c:v>
                </c:pt>
                <c:pt idx="23310">
                  <c:v>10.0173446370997</c:v>
                </c:pt>
                <c:pt idx="23311">
                  <c:v>10.0172906685234</c:v>
                </c:pt>
                <c:pt idx="23312">
                  <c:v>10.0172367171557</c:v>
                </c:pt>
                <c:pt idx="23313">
                  <c:v>10.0171827829951</c:v>
                </c:pt>
                <c:pt idx="23314">
                  <c:v>10.0171288660402</c:v>
                </c:pt>
                <c:pt idx="23315">
                  <c:v>10.0170749662892</c:v>
                </c:pt>
                <c:pt idx="23316">
                  <c:v>10.0170210837406</c:v>
                </c:pt>
                <c:pt idx="23317">
                  <c:v>10.016967218393</c:v>
                </c:pt>
                <c:pt idx="23318">
                  <c:v>10.0169133702447</c:v>
                </c:pt>
                <c:pt idx="23319">
                  <c:v>10.0168595392941</c:v>
                </c:pt>
                <c:pt idx="23320">
                  <c:v>10.0168057255397</c:v>
                </c:pt>
                <c:pt idx="23321">
                  <c:v>10.01675192898</c:v>
                </c:pt>
                <c:pt idx="23322">
                  <c:v>10.0166981496133</c:v>
                </c:pt>
                <c:pt idx="23323">
                  <c:v>10.0166443874382</c:v>
                </c:pt>
                <c:pt idx="23324">
                  <c:v>10.016590642453</c:v>
                </c:pt>
                <c:pt idx="23325">
                  <c:v>10.0165369146561</c:v>
                </c:pt>
                <c:pt idx="23326">
                  <c:v>10.0164832040461</c:v>
                </c:pt>
                <c:pt idx="23327">
                  <c:v>10.0164295106213</c:v>
                </c:pt>
                <c:pt idx="23328">
                  <c:v>10.0163758343801</c:v>
                </c:pt>
                <c:pt idx="23329">
                  <c:v>10.0163221753211</c:v>
                </c:pt>
                <c:pt idx="23330">
                  <c:v>10.0162685334426</c:v>
                </c:pt>
                <c:pt idx="23331">
                  <c:v>10.016214908743</c:v>
                </c:pt>
                <c:pt idx="23332">
                  <c:v>10.0161613012208</c:v>
                </c:pt>
                <c:pt idx="23333">
                  <c:v>10.0161077108744</c:v>
                </c:pt>
                <c:pt idx="23334">
                  <c:v>10.0160541377023</c:v>
                </c:pt>
                <c:pt idx="23335">
                  <c:v>10.0160005817028</c:v>
                </c:pt>
                <c:pt idx="23336">
                  <c:v>10.0159470428743</c:v>
                </c:pt>
                <c:pt idx="23337">
                  <c:v>10.0158935212154</c:v>
                </c:pt>
                <c:pt idx="23338">
                  <c:v>10.0158400167244</c:v>
                </c:pt>
                <c:pt idx="23339">
                  <c:v>10.0157865293998</c:v>
                </c:pt>
                <c:pt idx="23340">
                  <c:v>10.0157330592399</c:v>
                </c:pt>
                <c:pt idx="23341">
                  <c:v>10.0156796062432</c:v>
                </c:pt>
                <c:pt idx="23342">
                  <c:v>10.015626170408</c:v>
                </c:pt>
                <c:pt idx="23343">
                  <c:v>10.015572751733</c:v>
                </c:pt>
                <c:pt idx="23344">
                  <c:v>10.0155193502163</c:v>
                </c:pt>
                <c:pt idx="23345">
                  <c:v>10.0154659658565</c:v>
                </c:pt>
                <c:pt idx="23346">
                  <c:v>10.015412598652</c:v>
                </c:pt>
                <c:pt idx="23347">
                  <c:v>10.0153592486011</c:v>
                </c:pt>
                <c:pt idx="23348">
                  <c:v>10.0153059157023</c:v>
                </c:pt>
                <c:pt idx="23349">
                  <c:v>10.0152525999541</c:v>
                </c:pt>
                <c:pt idx="23350">
                  <c:v>10.0151993013548</c:v>
                </c:pt>
                <c:pt idx="23351">
                  <c:v>10.0151460199028</c:v>
                </c:pt>
                <c:pt idx="23352">
                  <c:v>10.0150927555965</c:v>
                </c:pt>
                <c:pt idx="23353">
                  <c:v>10.0150395084344</c:v>
                </c:pt>
                <c:pt idx="23354">
                  <c:v>10.0149862784148</c:v>
                </c:pt>
                <c:pt idx="23355">
                  <c:v>10.0149330655362</c:v>
                </c:pt>
                <c:pt idx="23356">
                  <c:v>10.014879869797</c:v>
                </c:pt>
                <c:pt idx="23357">
                  <c:v>10.0148266911955</c:v>
                </c:pt>
                <c:pt idx="23358">
                  <c:v>10.0147735297303</c:v>
                </c:pt>
                <c:pt idx="23359">
                  <c:v>10.0147203853996</c:v>
                </c:pt>
                <c:pt idx="23360">
                  <c:v>10.0146672582019</c:v>
                </c:pt>
                <c:pt idx="23361">
                  <c:v>10.0146141481356</c:v>
                </c:pt>
                <c:pt idx="23362">
                  <c:v>10.0145610551991</c:v>
                </c:pt>
                <c:pt idx="23363">
                  <c:v>10.0145079793908</c:v>
                </c:pt>
                <c:pt idx="23364">
                  <c:v>10.0144549207091</c:v>
                </c:pt>
                <c:pt idx="23365">
                  <c:v>10.0144018791523</c:v>
                </c:pt>
                <c:pt idx="23366">
                  <c:v>10.014348854719</c:v>
                </c:pt>
                <c:pt idx="23367">
                  <c:v>10.0142958474075</c:v>
                </c:pt>
                <c:pt idx="23368">
                  <c:v>10.0142428572161</c:v>
                </c:pt>
                <c:pt idx="23369">
                  <c:v>10.0141898841433</c:v>
                </c:pt>
                <c:pt idx="23370">
                  <c:v>10.0141369281875</c:v>
                </c:pt>
                <c:pt idx="23371">
                  <c:v>10.0140839893471</c:v>
                </c:pt>
                <c:pt idx="23372">
                  <c:v>10.0140310676204</c:v>
                </c:pt>
                <c:pt idx="23373">
                  <c:v>10.0139781630059</c:v>
                </c:pt>
                <c:pt idx="23374">
                  <c:v>10.0139252755019</c:v>
                </c:pt>
                <c:pt idx="23375">
                  <c:v>10.0138724051069</c:v>
                </c:pt>
                <c:pt idx="23376">
                  <c:v>10.0138195518192</c:v>
                </c:pt>
                <c:pt idx="23377">
                  <c:v>10.0137667156372</c:v>
                </c:pt>
                <c:pt idx="23378">
                  <c:v>10.0137138965593</c:v>
                </c:pt>
                <c:pt idx="23379">
                  <c:v>10.013661094584</c:v>
                </c:pt>
                <c:pt idx="23380">
                  <c:v>10.0136083097094</c:v>
                </c:pt>
                <c:pt idx="23381">
                  <c:v>10.0135555419342</c:v>
                </c:pt>
                <c:pt idx="23382">
                  <c:v>10.0135027912566</c:v>
                </c:pt>
                <c:pt idx="23383">
                  <c:v>10.013450057675</c:v>
                </c:pt>
                <c:pt idx="23384">
                  <c:v>10.0133973411879</c:v>
                </c:pt>
                <c:pt idx="23385">
                  <c:v>10.0133446417936</c:v>
                </c:pt>
                <c:pt idx="23386">
                  <c:v>10.0132919594904</c:v>
                </c:pt>
                <c:pt idx="23387">
                  <c:v>10.0132392942768</c:v>
                </c:pt>
                <c:pt idx="23388">
                  <c:v>10.0131866461511</c:v>
                </c:pt>
                <c:pt idx="23389">
                  <c:v>10.0131340151118</c:v>
                </c:pt>
                <c:pt idx="23390">
                  <c:v>10.0130814011571</c:v>
                </c:pt>
                <c:pt idx="23391">
                  <c:v>10.0130288042856</c:v>
                </c:pt>
                <c:pt idx="23392">
                  <c:v>10.0129762244955</c:v>
                </c:pt>
                <c:pt idx="23393">
                  <c:v>10.0129236617852</c:v>
                </c:pt>
                <c:pt idx="23394">
                  <c:v>10.0128711161531</c:v>
                </c:pt>
                <c:pt idx="23395">
                  <c:v>10.0128185875976</c:v>
                </c:pt>
                <c:pt idx="23396">
                  <c:v>10.0127660761171</c:v>
                </c:pt>
                <c:pt idx="23397">
                  <c:v>10.0127135817098</c:v>
                </c:pt>
                <c:pt idx="23398">
                  <c:v>10.0126611043743</c:v>
                </c:pt>
                <c:pt idx="23399">
                  <c:v>10.0126086441088</c:v>
                </c:pt>
                <c:pt idx="23400">
                  <c:v>10.0125562009118</c:v>
                </c:pt>
                <c:pt idx="23401">
                  <c:v>10.0125037747816</c:v>
                </c:pt>
                <c:pt idx="23402">
                  <c:v>10.0124513657165</c:v>
                </c:pt>
                <c:pt idx="23403">
                  <c:v>10.012398973715</c:v>
                </c:pt>
                <c:pt idx="23404">
                  <c:v>10.0123465987754</c:v>
                </c:pt>
                <c:pt idx="23405">
                  <c:v>10.0122942408961</c:v>
                </c:pt>
                <c:pt idx="23406">
                  <c:v>10.0122419000754</c:v>
                </c:pt>
                <c:pt idx="23407">
                  <c:v>10.0121895763117</c:v>
                </c:pt>
                <c:pt idx="23408">
                  <c:v>10.0121372696034</c:v>
                </c:pt>
                <c:pt idx="23409">
                  <c:v>10.0120849799488</c:v>
                </c:pt>
                <c:pt idx="23410">
                  <c:v>10.0120327073463</c:v>
                </c:pt>
                <c:pt idx="23411">
                  <c:v>10.0119804517943</c:v>
                </c:pt>
                <c:pt idx="23412">
                  <c:v>10.0119282132911</c:v>
                </c:pt>
                <c:pt idx="23413">
                  <c:v>10.011875991835</c:v>
                </c:pt>
                <c:pt idx="23414">
                  <c:v>10.0118237874245</c:v>
                </c:pt>
                <c:pt idx="23415">
                  <c:v>10.0117716000578</c:v>
                </c:pt>
                <c:pt idx="23416">
                  <c:v>10.0117194297335</c:v>
                </c:pt>
                <c:pt idx="23417">
                  <c:v>10.0116672764497</c:v>
                </c:pt>
                <c:pt idx="23418">
                  <c:v>10.0116151402048</c:v>
                </c:pt>
                <c:pt idx="23419">
                  <c:v>10.0115630209973</c:v>
                </c:pt>
                <c:pt idx="23420">
                  <c:v>10.0115109188254</c:v>
                </c:pt>
                <c:pt idx="23421">
                  <c:v>10.0114588336876</c:v>
                </c:pt>
                <c:pt idx="23422">
                  <c:v>10.0114067655821</c:v>
                </c:pt>
                <c:pt idx="23423">
                  <c:v>10.0113547145074</c:v>
                </c:pt>
                <c:pt idx="23424">
                  <c:v>10.0113026804617</c:v>
                </c:pt>
                <c:pt idx="23425">
                  <c:v>10.0112506634434</c:v>
                </c:pt>
                <c:pt idx="23426">
                  <c:v>10.0111986634509</c:v>
                </c:pt>
                <c:pt idx="23427">
                  <c:v>10.0111466804825</c:v>
                </c:pt>
                <c:pt idx="23428">
                  <c:v>10.0110947145366</c:v>
                </c:pt>
                <c:pt idx="23429">
                  <c:v>10.0110427656115</c:v>
                </c:pt>
                <c:pt idx="23430">
                  <c:v>10.0109908337056</c:v>
                </c:pt>
                <c:pt idx="23431">
                  <c:v>10.0109389188171</c:v>
                </c:pt>
                <c:pt idx="23432">
                  <c:v>10.0108870209445</c:v>
                </c:pt>
                <c:pt idx="23433">
                  <c:v>10.0108351400861</c:v>
                </c:pt>
                <c:pt idx="23434">
                  <c:v>10.0107832762402</c:v>
                </c:pt>
                <c:pt idx="23435">
                  <c:v>10.0107314294052</c:v>
                </c:pt>
                <c:pt idx="23436">
                  <c:v>10.0106795995794</c:v>
                </c:pt>
                <c:pt idx="23437">
                  <c:v>10.0106277867611</c:v>
                </c:pt>
                <c:pt idx="23438">
                  <c:v>10.0105759909488</c:v>
                </c:pt>
                <c:pt idx="23439">
                  <c:v>10.0105242121407</c:v>
                </c:pt>
                <c:pt idx="23440">
                  <c:v>10.0104724503351</c:v>
                </c:pt>
                <c:pt idx="23441">
                  <c:v>10.0104207055304</c:v>
                </c:pt>
                <c:pt idx="23442">
                  <c:v>10.010368977725</c:v>
                </c:pt>
                <c:pt idx="23443">
                  <c:v>10.0103172669172</c:v>
                </c:pt>
                <c:pt idx="23444">
                  <c:v>10.0102655731052</c:v>
                </c:pt>
                <c:pt idx="23445">
                  <c:v>10.0102138962875</c:v>
                </c:pt>
                <c:pt idx="23446">
                  <c:v>10.0101622364624</c:v>
                </c:pt>
                <c:pt idx="23447">
                  <c:v>10.0101105936282</c:v>
                </c:pt>
                <c:pt idx="23448">
                  <c:v>10.0100589677832</c:v>
                </c:pt>
                <c:pt idx="23449">
                  <c:v>10.0100073589258</c:v>
                </c:pt>
                <c:pt idx="23450">
                  <c:v>10.0099557670543</c:v>
                </c:pt>
                <c:pt idx="23451">
                  <c:v>10.009904192167</c:v>
                </c:pt>
                <c:pt idx="23452">
                  <c:v>10.0098526342623</c:v>
                </c:pt>
                <c:pt idx="23453">
                  <c:v>10.0098010933384</c:v>
                </c:pt>
                <c:pt idx="23454">
                  <c:v>10.0097495693938</c:v>
                </c:pt>
                <c:pt idx="23455">
                  <c:v>10.0096980624266</c:v>
                </c:pt>
                <c:pt idx="23456">
                  <c:v>10.0096465724354</c:v>
                </c:pt>
                <c:pt idx="23457">
                  <c:v>10.0095950994183</c:v>
                </c:pt>
                <c:pt idx="23458">
                  <c:v>10.0095436433737</c:v>
                </c:pt>
                <c:pt idx="23459">
                  <c:v>10.0094922043</c:v>
                </c:pt>
                <c:pt idx="23460">
                  <c:v>10.0094407821954</c:v>
                </c:pt>
                <c:pt idx="23461">
                  <c:v>10.0093893770582</c:v>
                </c:pt>
                <c:pt idx="23462">
                  <c:v>10.0093379888869</c:v>
                </c:pt>
                <c:pt idx="23463">
                  <c:v>10.0092866176796</c:v>
                </c:pt>
                <c:pt idx="23464">
                  <c:v>10.0092352634348</c:v>
                </c:pt>
                <c:pt idx="23465">
                  <c:v>10.0091839261507</c:v>
                </c:pt>
                <c:pt idx="23466">
                  <c:v>10.0091326058257</c:v>
                </c:pt>
                <c:pt idx="23467">
                  <c:v>10.009081302458</c:v>
                </c:pt>
                <c:pt idx="23468">
                  <c:v>10.0090300160461</c:v>
                </c:pt>
                <c:pt idx="23469">
                  <c:v>10.0089787465881</c:v>
                </c:pt>
                <c:pt idx="23470">
                  <c:v>10.0089274940825</c:v>
                </c:pt>
                <c:pt idx="23471">
                  <c:v>10.0088762585274</c:v>
                </c:pt>
                <c:pt idx="23472">
                  <c:v>10.0088250399214</c:v>
                </c:pt>
                <c:pt idx="23473">
                  <c:v>10.0087738382625</c:v>
                </c:pt>
                <c:pt idx="23474">
                  <c:v>10.0087226535493</c:v>
                </c:pt>
                <c:pt idx="23475">
                  <c:v>10.0086714857799</c:v>
                </c:pt>
                <c:pt idx="23476">
                  <c:v>10.0086203349527</c:v>
                </c:pt>
                <c:pt idx="23477">
                  <c:v>10.008569201066</c:v>
                </c:pt>
                <c:pt idx="23478">
                  <c:v>10.008518084118</c:v>
                </c:pt>
                <c:pt idx="23479">
                  <c:v>10.0084669841072</c:v>
                </c:pt>
                <c:pt idx="23480">
                  <c:v>10.0084159010318</c:v>
                </c:pt>
                <c:pt idx="23481">
                  <c:v>10.0083648348901</c:v>
                </c:pt>
                <c:pt idx="23482">
                  <c:v>10.0083137856804</c:v>
                </c:pt>
                <c:pt idx="23483">
                  <c:v>10.008262753401</c:v>
                </c:pt>
                <c:pt idx="23484">
                  <c:v>10.0082117380503</c:v>
                </c:pt>
                <c:pt idx="23485">
                  <c:v>10.0081607396265</c:v>
                </c:pt>
                <c:pt idx="23486">
                  <c:v>10.0081097581279</c:v>
                </c:pt>
                <c:pt idx="23487">
                  <c:v>10.0080587935528</c:v>
                </c:pt>
                <c:pt idx="23488">
                  <c:v>10.0080078458995</c:v>
                </c:pt>
                <c:pt idx="23489">
                  <c:v>10.0079569151664</c:v>
                </c:pt>
                <c:pt idx="23490">
                  <c:v>10.0079060013517</c:v>
                </c:pt>
                <c:pt idx="23491">
                  <c:v>10.0078551044537</c:v>
                </c:pt>
                <c:pt idx="23492">
                  <c:v>10.0078042244707</c:v>
                </c:pt>
                <c:pt idx="23493">
                  <c:v>10.007753361401</c:v>
                </c:pt>
                <c:pt idx="23494">
                  <c:v>10.0077025152429</c:v>
                </c:pt>
                <c:pt idx="23495">
                  <c:v>10.0076516859947</c:v>
                </c:pt>
                <c:pt idx="23496">
                  <c:v>10.0076008736547</c:v>
                </c:pt>
                <c:pt idx="23497">
                  <c:v>10.0075500782212</c:v>
                </c:pt>
                <c:pt idx="23498">
                  <c:v>10.0074992996924</c:v>
                </c:pt>
                <c:pt idx="23499">
                  <c:v>10.0074485380668</c:v>
                </c:pt>
                <c:pt idx="23500">
                  <c:v>10.0073977933424</c:v>
                </c:pt>
                <c:pt idx="23501">
                  <c:v>10.0073470655177</c:v>
                </c:pt>
                <c:pt idx="23502">
                  <c:v>10.007296354591</c:v>
                </c:pt>
                <c:pt idx="23503">
                  <c:v>10.0072456605604</c:v>
                </c:pt>
                <c:pt idx="23504">
                  <c:v>10.0071949834244</c:v>
                </c:pt>
                <c:pt idx="23505">
                  <c:v>10.0071443231811</c:v>
                </c:pt>
                <c:pt idx="23506">
                  <c:v>10.0070936798289</c:v>
                </c:pt>
                <c:pt idx="23507">
                  <c:v>10.0070430533661</c:v>
                </c:pt>
                <c:pt idx="23508">
                  <c:v>10.0069924437909</c:v>
                </c:pt>
                <c:pt idx="23509">
                  <c:v>10.0069418511016</c:v>
                </c:pt>
                <c:pt idx="23510">
                  <c:v>10.0068912752966</c:v>
                </c:pt>
                <c:pt idx="23511">
                  <c:v>10.006840716374</c:v>
                </c:pt>
                <c:pt idx="23512">
                  <c:v>10.0067901743322</c:v>
                </c:pt>
                <c:pt idx="23513">
                  <c:v>10.0067396491695</c:v>
                </c:pt>
                <c:pt idx="23514">
                  <c:v>10.0066891408841</c:v>
                </c:pt>
                <c:pt idx="23515">
                  <c:v>10.0066386494742</c:v>
                </c:pt>
                <c:pt idx="23516">
                  <c:v>10.0065881749383</c:v>
                </c:pt>
                <c:pt idx="23517">
                  <c:v>10.0065377172745</c:v>
                </c:pt>
                <c:pt idx="23518">
                  <c:v>10.00648727648121</c:v>
                </c:pt>
                <c:pt idx="23519">
                  <c:v>10.0064368525565</c:v>
                </c:pt>
                <c:pt idx="23520">
                  <c:v>10.0063864454989</c:v>
                </c:pt>
                <c:pt idx="23521">
                  <c:v>10.0063360553065</c:v>
                </c:pt>
                <c:pt idx="23522">
                  <c:v>10.0062856819776</c:v>
                </c:pt>
                <c:pt idx="23523">
                  <c:v>10.0062353255106</c:v>
                </c:pt>
                <c:pt idx="23524">
                  <c:v>10.0061849859036</c:v>
                </c:pt>
                <c:pt idx="23525">
                  <c:v>10.0061346631549</c:v>
                </c:pt>
                <c:pt idx="23526">
                  <c:v>10.0060843572629</c:v>
                </c:pt>
                <c:pt idx="23527">
                  <c:v>10.0060340682257</c:v>
                </c:pt>
                <c:pt idx="23528">
                  <c:v>10.0059837960417</c:v>
                </c:pt>
                <c:pt idx="23529">
                  <c:v>10.0059335407091</c:v>
                </c:pt>
                <c:pt idx="23530">
                  <c:v>10.0058833022262</c:v>
                </c:pt>
                <c:pt idx="23531">
                  <c:v>10.0058330805913</c:v>
                </c:pt>
                <c:pt idx="23532">
                  <c:v>10.0057828758025</c:v>
                </c:pt>
                <c:pt idx="23533">
                  <c:v>10.0057326878583</c:v>
                </c:pt>
                <c:pt idx="23534">
                  <c:v>10.0056825167568</c:v>
                </c:pt>
                <c:pt idx="23535">
                  <c:v>10.0056323624962</c:v>
                </c:pt>
                <c:pt idx="23536">
                  <c:v>10.005582225075</c:v>
                </c:pt>
                <c:pt idx="23537">
                  <c:v>10.0055321044913</c:v>
                </c:pt>
                <c:pt idx="23538">
                  <c:v>10.0054820007433</c:v>
                </c:pt>
                <c:pt idx="23539">
                  <c:v>10.0054319138294</c:v>
                </c:pt>
                <c:pt idx="23540">
                  <c:v>10.0053818437479</c:v>
                </c:pt>
                <c:pt idx="23541">
                  <c:v>10.0053317904968</c:v>
                </c:pt>
                <c:pt idx="23542">
                  <c:v>10.0052817540747</c:v>
                </c:pt>
                <c:pt idx="23543">
                  <c:v>10.0052317344795</c:v>
                </c:pt>
                <c:pt idx="23544">
                  <c:v>10.0051817317097</c:v>
                </c:pt>
                <c:pt idx="23545">
                  <c:v>10.0051317457635</c:v>
                </c:pt>
                <c:pt idx="23546">
                  <c:v>10.0050817766392</c:v>
                </c:pt>
                <c:pt idx="23547">
                  <c:v>10.0050318243349</c:v>
                </c:pt>
                <c:pt idx="23548">
                  <c:v>10.004981888849</c:v>
                </c:pt>
                <c:pt idx="23549">
                  <c:v>10.0049319701797</c:v>
                </c:pt>
                <c:pt idx="23550">
                  <c:v>10.0048820683253</c:v>
                </c:pt>
                <c:pt idx="23551">
                  <c:v>10.0048321832839</c:v>
                </c:pt>
                <c:pt idx="23552">
                  <c:v>10.0047823150539</c:v>
                </c:pt>
                <c:pt idx="23553">
                  <c:v>10.0047324636335</c:v>
                </c:pt>
                <c:pt idx="23554">
                  <c:v>10.004682629021</c:v>
                </c:pt>
                <c:pt idx="23555">
                  <c:v>10.0046328112145</c:v>
                </c:pt>
                <c:pt idx="23556">
                  <c:v>10.0045830102124</c:v>
                </c:pt>
                <c:pt idx="23557">
                  <c:v>10.0045332260129</c:v>
                </c:pt>
                <c:pt idx="23558">
                  <c:v>10.0044834586142</c:v>
                </c:pt>
                <c:pt idx="23559">
                  <c:v>10.0044337080146</c:v>
                </c:pt>
                <c:pt idx="23560">
                  <c:v>10.0043839742123</c:v>
                </c:pt>
                <c:pt idx="23561">
                  <c:v>10.0043342572056</c:v>
                </c:pt>
                <c:pt idx="23562">
                  <c:v>10.0042845569927</c:v>
                </c:pt>
                <c:pt idx="23563">
                  <c:v>10.0042348735718</c:v>
                </c:pt>
                <c:pt idx="23564">
                  <c:v>10.0041852069413</c:v>
                </c:pt>
                <c:pt idx="23565">
                  <c:v>10.0041355570992</c:v>
                </c:pt>
                <c:pt idx="23566">
                  <c:v>10.0040859240439</c:v>
                </c:pt>
                <c:pt idx="23567">
                  <c:v>10.0040363077737</c:v>
                </c:pt>
                <c:pt idx="23568">
                  <c:v>10.0039867082867</c:v>
                </c:pt>
                <c:pt idx="23569">
                  <c:v>10.0039371255811</c:v>
                </c:pt>
                <c:pt idx="23570">
                  <c:v>10.0038875596553</c:v>
                </c:pt>
                <c:pt idx="23571">
                  <c:v>10.0038380105074</c:v>
                </c:pt>
                <c:pt idx="23572">
                  <c:v>10.0037884781357</c:v>
                </c:pt>
                <c:pt idx="23573">
                  <c:v>10.0037389625385</c:v>
                </c:pt>
                <c:pt idx="23574">
                  <c:v>10.0036894637138</c:v>
                </c:pt>
                <c:pt idx="23575">
                  <c:v>10.0036399816601</c:v>
                </c:pt>
                <c:pt idx="23576">
                  <c:v>10.0035905163755</c:v>
                </c:pt>
                <c:pt idx="23577">
                  <c:v>10.0035410678582</c:v>
                </c:pt>
                <c:pt idx="23578">
                  <c:v>10.0034916361066</c:v>
                </c:pt>
                <c:pt idx="23579">
                  <c:v>10.0034422211187</c:v>
                </c:pt>
                <c:pt idx="23580">
                  <c:v>10.0033928228928</c:v>
                </c:pt>
                <c:pt idx="23581">
                  <c:v>10.0033434414273</c:v>
                </c:pt>
                <c:pt idx="23582">
                  <c:v>10.0032940767202</c:v>
                </c:pt>
                <c:pt idx="23583">
                  <c:v>10.0032447287698</c:v>
                </c:pt>
                <c:pt idx="23584">
                  <c:v>10.0031953975744</c:v>
                </c:pt>
                <c:pt idx="23585">
                  <c:v>10.0031460831321</c:v>
                </c:pt>
                <c:pt idx="23586">
                  <c:v>10.0030967854413</c:v>
                </c:pt>
                <c:pt idx="23587">
                  <c:v>10.0030475045</c:v>
                </c:pt>
                <c:pt idx="23588">
                  <c:v>10.0029982403066</c:v>
                </c:pt>
                <c:pt idx="23589">
                  <c:v>10.0029489928592</c:v>
                </c:pt>
                <c:pt idx="23590">
                  <c:v>10.0028997621562</c:v>
                </c:pt>
                <c:pt idx="23591">
                  <c:v>10.0028505481956</c:v>
                </c:pt>
                <c:pt idx="23592">
                  <c:v>10.0028013509757</c:v>
                </c:pt>
                <c:pt idx="23593">
                  <c:v>10.0027521704948</c:v>
                </c:pt>
                <c:pt idx="23594">
                  <c:v>10.0027030067511</c:v>
                </c:pt>
                <c:pt idx="23595">
                  <c:v>10.0026538597427</c:v>
                </c:pt>
                <c:pt idx="23596">
                  <c:v>10.0026047294679</c:v>
                </c:pt>
                <c:pt idx="23597">
                  <c:v>10.0025556159249</c:v>
                </c:pt>
                <c:pt idx="23598">
                  <c:v>10.0025065191119</c:v>
                </c:pt>
                <c:pt idx="23599">
                  <c:v>10.0024574390272</c:v>
                </c:pt>
                <c:pt idx="23600">
                  <c:v>10.0024083756689</c:v>
                </c:pt>
                <c:pt idx="23601">
                  <c:v>10.0023593290353</c:v>
                </c:pt>
                <c:pt idx="23602">
                  <c:v>10.0023102991245</c:v>
                </c:pt>
                <c:pt idx="23603">
                  <c:v>10.0022612859349</c:v>
                </c:pt>
                <c:pt idx="23604">
                  <c:v>10.0022122894645</c:v>
                </c:pt>
                <c:pt idx="23605">
                  <c:v>10.0021633097117</c:v>
                </c:pt>
                <c:pt idx="23606">
                  <c:v>10.0021143466745</c:v>
                </c:pt>
                <c:pt idx="23607">
                  <c:v>10.0020654003513</c:v>
                </c:pt>
                <c:pt idx="23608">
                  <c:v>10.0020164707402</c:v>
                </c:pt>
                <c:pt idx="23609">
                  <c:v>10.0019675578395</c:v>
                </c:pt>
                <c:pt idx="23610">
                  <c:v>10.0019186616473</c:v>
                </c:pt>
                <c:pt idx="23611">
                  <c:v>10.0018697821618</c:v>
                </c:pt>
                <c:pt idx="23612">
                  <c:v>10.0018209193814</c:v>
                </c:pt>
                <c:pt idx="23613">
                  <c:v>10.001772073304</c:v>
                </c:pt>
                <c:pt idx="23614">
                  <c:v>10.0017232439281</c:v>
                </c:pt>
                <c:pt idx="23615">
                  <c:v>10.0016744312517</c:v>
                </c:pt>
                <c:pt idx="23616">
                  <c:v>10.001625635273</c:v>
                </c:pt>
                <c:pt idx="23617">
                  <c:v>10.0015768559904</c:v>
                </c:pt>
                <c:pt idx="23618">
                  <c:v>10.0015280934019</c:v>
                </c:pt>
                <c:pt idx="23619">
                  <c:v>10.0014793475057</c:v>
                </c:pt>
                <c:pt idx="23620">
                  <c:v>10.0014306183002</c:v>
                </c:pt>
                <c:pt idx="23621">
                  <c:v>10.0013819057834</c:v>
                </c:pt>
                <c:pt idx="23622">
                  <c:v>10.0013332099535</c:v>
                </c:pt>
                <c:pt idx="23623">
                  <c:v>10.0012845308088</c:v>
                </c:pt>
                <c:pt idx="23624">
                  <c:v>10.0012358683475</c:v>
                </c:pt>
                <c:pt idx="23625">
                  <c:v>10.0011872225678</c:v>
                </c:pt>
                <c:pt idx="23626">
                  <c:v>10.0011385934677</c:v>
                </c:pt>
                <c:pt idx="23627">
                  <c:v>10.0010899810456</c:v>
                </c:pt>
                <c:pt idx="23628">
                  <c:v>10.0010413852997</c:v>
                </c:pt>
                <c:pt idx="23629">
                  <c:v>10.0009928062281</c:v>
                </c:pt>
                <c:pt idx="23630">
                  <c:v>10.0009442438289</c:v>
                </c:pt>
                <c:pt idx="23631">
                  <c:v>10.0008956981005</c:v>
                </c:pt>
                <c:pt idx="23632">
                  <c:v>10.000847169041</c:v>
                </c:pt>
                <c:pt idx="23633">
                  <c:v>10.0007986566486</c:v>
                </c:pt>
                <c:pt idx="23634">
                  <c:v>10.0007501609214</c:v>
                </c:pt>
                <c:pt idx="23635">
                  <c:v>10.0007016818577</c:v>
                </c:pt>
                <c:pt idx="23636">
                  <c:v>10.0006532194557</c:v>
                </c:pt>
                <c:pt idx="23637">
                  <c:v>10.0006047737135</c:v>
                </c:pt>
                <c:pt idx="23638">
                  <c:v>10.0005563446293</c:v>
                </c:pt>
                <c:pt idx="23639">
                  <c:v>10.0005079322013</c:v>
                </c:pt>
                <c:pt idx="23640">
                  <c:v>10.0004595364278</c:v>
                </c:pt>
                <c:pt idx="23641">
                  <c:v>10.0004111573067</c:v>
                </c:pt>
                <c:pt idx="23642">
                  <c:v>10.0003627948365</c:v>
                </c:pt>
                <c:pt idx="23643">
                  <c:v>10.0003144490152</c:v>
                </c:pt>
                <c:pt idx="23644">
                  <c:v>10.000266119841</c:v>
                </c:pt>
                <c:pt idx="23645">
                  <c:v>10.0002178073121</c:v>
                </c:pt>
                <c:pt idx="23646">
                  <c:v>10.0001695114267</c:v>
                </c:pt>
                <c:pt idx="23647">
                  <c:v>10.0001212321829</c:v>
                </c:pt>
                <c:pt idx="23648">
                  <c:v>10.000072969579</c:v>
                </c:pt>
                <c:pt idx="23649">
                  <c:v>10.0000247236131</c:v>
                </c:pt>
                <c:pt idx="23650">
                  <c:v>9.99997649428347</c:v>
                </c:pt>
                <c:pt idx="23651">
                  <c:v>9.99992828158814</c:v>
                </c:pt>
                <c:pt idx="23652">
                  <c:v>9.99988008552536</c:v>
                </c:pt>
                <c:pt idx="23653">
                  <c:v>9.9998319060933</c:v>
                </c:pt>
                <c:pt idx="23654">
                  <c:v>9.999783743290129</c:v>
                </c:pt>
                <c:pt idx="23655">
                  <c:v>9.99973559711404</c:v>
                </c:pt>
                <c:pt idx="23656">
                  <c:v>9.99968746756318</c:v>
                </c:pt>
                <c:pt idx="23657">
                  <c:v>9.99963935463574</c:v>
                </c:pt>
                <c:pt idx="23658">
                  <c:v>9.99959125832988</c:v>
                </c:pt>
                <c:pt idx="23659">
                  <c:v>9.99954317864378</c:v>
                </c:pt>
                <c:pt idx="23660">
                  <c:v>9.9994951155756</c:v>
                </c:pt>
                <c:pt idx="23661">
                  <c:v>9.99944706912351</c:v>
                </c:pt>
                <c:pt idx="23662">
                  <c:v>9.99939903928569</c:v>
                </c:pt>
                <c:pt idx="23663">
                  <c:v>9.9993510260603</c:v>
                </c:pt>
                <c:pt idx="23664">
                  <c:v>9.99930302944551</c:v>
                </c:pt>
                <c:pt idx="23665">
                  <c:v>9.999255049439478</c:v>
                </c:pt>
                <c:pt idx="23666">
                  <c:v>9.99920708604038</c:v>
                </c:pt>
                <c:pt idx="23667">
                  <c:v>9.99915913924637</c:v>
                </c:pt>
                <c:pt idx="23668">
                  <c:v>9.99911120905562</c:v>
                </c:pt>
                <c:pt idx="23669">
                  <c:v>9.99906329546629</c:v>
                </c:pt>
                <c:pt idx="23670">
                  <c:v>9.99901539847655</c:v>
                </c:pt>
                <c:pt idx="23671">
                  <c:v>9.998967518084551</c:v>
                </c:pt>
                <c:pt idx="23672">
                  <c:v>9.99891965428846</c:v>
                </c:pt>
                <c:pt idx="23673">
                  <c:v>9.998871807086438</c:v>
                </c:pt>
                <c:pt idx="23674">
                  <c:v>9.998823976476648</c:v>
                </c:pt>
                <c:pt idx="23675">
                  <c:v>9.99877616245724</c:v>
                </c:pt>
                <c:pt idx="23676">
                  <c:v>9.998728365026379</c:v>
                </c:pt>
                <c:pt idx="23677">
                  <c:v>9.99868058418222</c:v>
                </c:pt>
                <c:pt idx="23678">
                  <c:v>9.99863281992293</c:v>
                </c:pt>
                <c:pt idx="23679">
                  <c:v>9.99858507224664</c:v>
                </c:pt>
                <c:pt idx="23680">
                  <c:v>9.998537341151529</c:v>
                </c:pt>
                <c:pt idx="23681">
                  <c:v>9.99848962663575</c:v>
                </c:pt>
                <c:pt idx="23682">
                  <c:v>9.99844192869745</c:v>
                </c:pt>
                <c:pt idx="23683">
                  <c:v>9.998394247334778</c:v>
                </c:pt>
                <c:pt idx="23684">
                  <c:v>9.9983465825459</c:v>
                </c:pt>
                <c:pt idx="23685">
                  <c:v>9.99829893432896</c:v>
                </c:pt>
                <c:pt idx="23686">
                  <c:v>9.998251302682117</c:v>
                </c:pt>
                <c:pt idx="23687">
                  <c:v>9.998203687603508</c:v>
                </c:pt>
                <c:pt idx="23688">
                  <c:v>9.99815608909129</c:v>
                </c:pt>
                <c:pt idx="23689">
                  <c:v>9.998108507143612</c:v>
                </c:pt>
                <c:pt idx="23690">
                  <c:v>9.998060941758618</c:v>
                </c:pt>
                <c:pt idx="23691">
                  <c:v>9.998013392934467</c:v>
                </c:pt>
                <c:pt idx="23692">
                  <c:v>9.99796586066931</c:v>
                </c:pt>
                <c:pt idx="23693">
                  <c:v>9.997918344961268</c:v>
                </c:pt>
                <c:pt idx="23694">
                  <c:v>9.99787084580851</c:v>
                </c:pt>
                <c:pt idx="23695">
                  <c:v>9.997823363209168</c:v>
                </c:pt>
                <c:pt idx="23696">
                  <c:v>9.99777589716139</c:v>
                </c:pt>
                <c:pt idx="23697">
                  <c:v>9.997728447663329</c:v>
                </c:pt>
                <c:pt idx="23698">
                  <c:v>9.99768101471311</c:v>
                </c:pt>
                <c:pt idx="23699">
                  <c:v>9.997633598308894</c:v>
                </c:pt>
                <c:pt idx="23700">
                  <c:v>9.99758619844881</c:v>
                </c:pt>
                <c:pt idx="23701">
                  <c:v>9.997538815131</c:v>
                </c:pt>
                <c:pt idx="23702">
                  <c:v>9.99749144835361</c:v>
                </c:pt>
                <c:pt idx="23703">
                  <c:v>9.99744409811477</c:v>
                </c:pt>
                <c:pt idx="23704">
                  <c:v>9.997396764412628</c:v>
                </c:pt>
                <c:pt idx="23705">
                  <c:v>9.99734944724531</c:v>
                </c:pt>
                <c:pt idx="23706">
                  <c:v>9.99730214661097</c:v>
                </c:pt>
                <c:pt idx="23707">
                  <c:v>9.99725486250774</c:v>
                </c:pt>
                <c:pt idx="23708">
                  <c:v>9.99720759493374</c:v>
                </c:pt>
                <c:pt idx="23709">
                  <c:v>9.997160343887128</c:v>
                </c:pt>
                <c:pt idx="23710">
                  <c:v>9.997113109366018</c:v>
                </c:pt>
                <c:pt idx="23711">
                  <c:v>9.99706589136856</c:v>
                </c:pt>
                <c:pt idx="23712">
                  <c:v>9.997018689892876</c:v>
                </c:pt>
                <c:pt idx="23713">
                  <c:v>9.996971504937107</c:v>
                </c:pt>
                <c:pt idx="23714">
                  <c:v>9.99692433649938</c:v>
                </c:pt>
                <c:pt idx="23715">
                  <c:v>9.996877184577817</c:v>
                </c:pt>
                <c:pt idx="23716">
                  <c:v>9.99683004917057</c:v>
                </c:pt>
                <c:pt idx="23717">
                  <c:v>9.99678293027575</c:v>
                </c:pt>
                <c:pt idx="23718">
                  <c:v>9.9967358278915</c:v>
                </c:pt>
                <c:pt idx="23719">
                  <c:v>9.99668874201593</c:v>
                </c:pt>
                <c:pt idx="23720">
                  <c:v>9.99664167264718</c:v>
                </c:pt>
                <c:pt idx="23721">
                  <c:v>9.99659461978338</c:v>
                </c:pt>
                <c:pt idx="23722">
                  <c:v>9.99654758342265</c:v>
                </c:pt>
                <c:pt idx="23723">
                  <c:v>9.99650056356311</c:v>
                </c:pt>
                <c:pt idx="23724">
                  <c:v>9.9964535602029</c:v>
                </c:pt>
                <c:pt idx="23725">
                  <c:v>9.99640657334013</c:v>
                </c:pt>
                <c:pt idx="23726">
                  <c:v>9.99635960297292</c:v>
                </c:pt>
                <c:pt idx="23727">
                  <c:v>9.99631264909942</c:v>
                </c:pt>
                <c:pt idx="23728">
                  <c:v>9.996265711717718</c:v>
                </c:pt>
                <c:pt idx="23729">
                  <c:v>9.99621879082596</c:v>
                </c:pt>
                <c:pt idx="23730">
                  <c:v>9.99617188642225</c:v>
                </c:pt>
                <c:pt idx="23731">
                  <c:v>9.99612499850472</c:v>
                </c:pt>
                <c:pt idx="23732">
                  <c:v>9.996078127071476</c:v>
                </c:pt>
                <c:pt idx="23733">
                  <c:v>9.996031272120653</c:v>
                </c:pt>
                <c:pt idx="23734">
                  <c:v>9.99598443365036</c:v>
                </c:pt>
                <c:pt idx="23735">
                  <c:v>9.995937611658714</c:v>
                </c:pt>
                <c:pt idx="23736">
                  <c:v>9.99589080614383</c:v>
                </c:pt>
                <c:pt idx="23737">
                  <c:v>9.99584401710382</c:v>
                </c:pt>
                <c:pt idx="23738">
                  <c:v>9.99579724453681</c:v>
                </c:pt>
                <c:pt idx="23739">
                  <c:v>9.99575048844091</c:v>
                </c:pt>
                <c:pt idx="23740">
                  <c:v>9.99570374881424</c:v>
                </c:pt>
                <c:pt idx="23741">
                  <c:v>9.9956570256549</c:v>
                </c:pt>
                <c:pt idx="23742">
                  <c:v>9.99561031896101</c:v>
                </c:pt>
                <c:pt idx="23743">
                  <c:v>9.995563628730671</c:v>
                </c:pt>
                <c:pt idx="23744">
                  <c:v>9.99551695496201</c:v>
                </c:pt>
                <c:pt idx="23745">
                  <c:v>9.99547029765314</c:v>
                </c:pt>
                <c:pt idx="23746">
                  <c:v>9.99542365680215</c:v>
                </c:pt>
                <c:pt idx="23747">
                  <c:v>9.99537703240716</c:v>
                </c:pt>
                <c:pt idx="23748">
                  <c:v>9.99533042446628</c:v>
                </c:pt>
                <c:pt idx="23749">
                  <c:v>9.995283832977623</c:v>
                </c:pt>
                <c:pt idx="23750">
                  <c:v>9.99523725793928</c:v>
                </c:pt>
                <c:pt idx="23751">
                  <c:v>9.99519069934936</c:v>
                </c:pt>
                <c:pt idx="23752">
                  <c:v>9.99514415720598</c:v>
                </c:pt>
                <c:pt idx="23753">
                  <c:v>9.99509763150725</c:v>
                </c:pt>
                <c:pt idx="23754">
                  <c:v>9.99505112225125</c:v>
                </c:pt>
                <c:pt idx="23755">
                  <c:v>9.9950046294361</c:v>
                </c:pt>
                <c:pt idx="23756">
                  <c:v>9.994958153059898</c:v>
                </c:pt>
                <c:pt idx="23757">
                  <c:v>9.994911693120748</c:v>
                </c:pt>
                <c:pt idx="23758">
                  <c:v>9.99486524961676</c:v>
                </c:pt>
                <c:pt idx="23759">
                  <c:v>9.99481882254602</c:v>
                </c:pt>
                <c:pt idx="23760">
                  <c:v>9.99477241190663</c:v>
                </c:pt>
                <c:pt idx="23761">
                  <c:v>9.9947260176967</c:v>
                </c:pt>
                <c:pt idx="23762">
                  <c:v>9.99467963991432</c:v>
                </c:pt>
                <c:pt idx="23763">
                  <c:v>9.99463327855759</c:v>
                </c:pt>
                <c:pt idx="23764">
                  <c:v>9.9945869336246</c:v>
                </c:pt>
                <c:pt idx="23765">
                  <c:v>9.99454060511346</c:v>
                </c:pt>
                <c:pt idx="23766">
                  <c:v>9.99449429302226</c:v>
                </c:pt>
                <c:pt idx="23767">
                  <c:v>9.9944479973491</c:v>
                </c:pt>
                <c:pt idx="23768">
                  <c:v>9.99440171809207</c:v>
                </c:pt>
                <c:pt idx="23769">
                  <c:v>9.99435545524926</c:v>
                </c:pt>
                <c:pt idx="23770">
                  <c:v>9.99430920881876</c:v>
                </c:pt>
                <c:pt idx="23771">
                  <c:v>9.99426297879868</c:v>
                </c:pt>
                <c:pt idx="23772">
                  <c:v>9.9942167651871</c:v>
                </c:pt>
                <c:pt idx="23773">
                  <c:v>9.994170567982108</c:v>
                </c:pt>
                <c:pt idx="23774">
                  <c:v>9.994124387181808</c:v>
                </c:pt>
                <c:pt idx="23775">
                  <c:v>9.99407822278428</c:v>
                </c:pt>
                <c:pt idx="23776">
                  <c:v>9.99403207478761</c:v>
                </c:pt>
                <c:pt idx="23777">
                  <c:v>9.9939859431899</c:v>
                </c:pt>
                <c:pt idx="23778">
                  <c:v>9.99393982798922</c:v>
                </c:pt>
                <c:pt idx="23779">
                  <c:v>9.99389372918367</c:v>
                </c:pt>
                <c:pt idx="23780">
                  <c:v>9.99384764677134</c:v>
                </c:pt>
                <c:pt idx="23781">
                  <c:v>9.993801580750298</c:v>
                </c:pt>
                <c:pt idx="23782">
                  <c:v>9.99375553111865</c:v>
                </c:pt>
                <c:pt idx="23783">
                  <c:v>9.99370949787447</c:v>
                </c:pt>
                <c:pt idx="23784">
                  <c:v>9.993663481015847</c:v>
                </c:pt>
                <c:pt idx="23785">
                  <c:v>9.993617480540848</c:v>
                </c:pt>
                <c:pt idx="23786">
                  <c:v>9.993571496447577</c:v>
                </c:pt>
                <c:pt idx="23787">
                  <c:v>9.99352552873411</c:v>
                </c:pt>
                <c:pt idx="23788">
                  <c:v>9.99347957739852</c:v>
                </c:pt>
                <c:pt idx="23789">
                  <c:v>9.99343364243889</c:v>
                </c:pt>
                <c:pt idx="23790">
                  <c:v>9.99338772385331</c:v>
                </c:pt>
                <c:pt idx="23791">
                  <c:v>9.993341821639848</c:v>
                </c:pt>
                <c:pt idx="23792">
                  <c:v>9.993295935796578</c:v>
                </c:pt>
                <c:pt idx="23793">
                  <c:v>9.9932500663216</c:v>
                </c:pt>
                <c:pt idx="23794">
                  <c:v>9.99320421321297</c:v>
                </c:pt>
                <c:pt idx="23795">
                  <c:v>9.99315837646878</c:v>
                </c:pt>
                <c:pt idx="23796">
                  <c:v>9.99311255608709</c:v>
                </c:pt>
                <c:pt idx="23797">
                  <c:v>9.99306675206598</c:v>
                </c:pt>
                <c:pt idx="23798">
                  <c:v>9.993020964403538</c:v>
                </c:pt>
                <c:pt idx="23799">
                  <c:v>9.99297519309782</c:v>
                </c:pt>
                <c:pt idx="23800">
                  <c:v>9.99292943814691</c:v>
                </c:pt>
                <c:pt idx="23801">
                  <c:v>9.99288369954888</c:v>
                </c:pt>
                <c:pt idx="23802">
                  <c:v>9.9928379773018</c:v>
                </c:pt>
                <c:pt idx="23803">
                  <c:v>9.99279227140373</c:v>
                </c:pt>
                <c:pt idx="23804">
                  <c:v>9.99274658185276</c:v>
                </c:pt>
                <c:pt idx="23805">
                  <c:v>9.99270090864695</c:v>
                </c:pt>
                <c:pt idx="23806">
                  <c:v>9.99265525178438</c:v>
                </c:pt>
                <c:pt idx="23807">
                  <c:v>9.99260961126309</c:v>
                </c:pt>
                <c:pt idx="23808">
                  <c:v>9.99256398708118</c:v>
                </c:pt>
                <c:pt idx="23809">
                  <c:v>9.9925183792367</c:v>
                </c:pt>
                <c:pt idx="23810">
                  <c:v>9.99247278772773</c:v>
                </c:pt>
                <c:pt idx="23811">
                  <c:v>9.992427212552323</c:v>
                </c:pt>
                <c:pt idx="23812">
                  <c:v>9.99238165370854</c:v>
                </c:pt>
                <c:pt idx="23813">
                  <c:v>9.99233611119446</c:v>
                </c:pt>
                <c:pt idx="23814">
                  <c:v>9.99229058500814</c:v>
                </c:pt>
                <c:pt idx="23815">
                  <c:v>9.99224507514764</c:v>
                </c:pt>
                <c:pt idx="23816">
                  <c:v>9.99219958161103</c:v>
                </c:pt>
                <c:pt idx="23817">
                  <c:v>9.99215410439637</c:v>
                </c:pt>
                <c:pt idx="23818">
                  <c:v>9.99210864350172</c:v>
                </c:pt>
                <c:pt idx="23819">
                  <c:v>9.99206319892515</c:v>
                </c:pt>
                <c:pt idx="23820">
                  <c:v>9.9920177706647</c:v>
                </c:pt>
                <c:pt idx="23821">
                  <c:v>9.99197235871845</c:v>
                </c:pt>
                <c:pt idx="23822">
                  <c:v>9.99192696308444</c:v>
                </c:pt>
                <c:pt idx="23823">
                  <c:v>9.99188158376074</c:v>
                </c:pt>
                <c:pt idx="23824">
                  <c:v>9.99183622074541</c:v>
                </c:pt>
                <c:pt idx="23825">
                  <c:v>9.9917908740365</c:v>
                </c:pt>
                <c:pt idx="23826">
                  <c:v>9.991745543632068</c:v>
                </c:pt>
                <c:pt idx="23827">
                  <c:v>9.991700229530168</c:v>
                </c:pt>
                <c:pt idx="23828">
                  <c:v>9.99165493172886</c:v>
                </c:pt>
                <c:pt idx="23829">
                  <c:v>9.99160965022619</c:v>
                </c:pt>
                <c:pt idx="23830">
                  <c:v>9.99156438502021</c:v>
                </c:pt>
                <c:pt idx="23831">
                  <c:v>9.99151913610899</c:v>
                </c:pt>
                <c:pt idx="23832">
                  <c:v>9.991473903490567</c:v>
                </c:pt>
                <c:pt idx="23833">
                  <c:v>9.991428687163</c:v>
                </c:pt>
                <c:pt idx="23834">
                  <c:v>9.991383487124327</c:v>
                </c:pt>
                <c:pt idx="23835">
                  <c:v>9.991338303372618</c:v>
                </c:pt>
                <c:pt idx="23836">
                  <c:v>9.99129313590592</c:v>
                </c:pt>
                <c:pt idx="23837">
                  <c:v>9.99124798472226</c:v>
                </c:pt>
                <c:pt idx="23838">
                  <c:v>9.99120284981971</c:v>
                </c:pt>
                <c:pt idx="23839">
                  <c:v>9.9911577311963</c:v>
                </c:pt>
                <c:pt idx="23840">
                  <c:v>9.991112628850088</c:v>
                </c:pt>
                <c:pt idx="23841">
                  <c:v>9.991067542779128</c:v>
                </c:pt>
                <c:pt idx="23842">
                  <c:v>9.991022472981448</c:v>
                </c:pt>
                <c:pt idx="23843">
                  <c:v>9.990977419455101</c:v>
                </c:pt>
                <c:pt idx="23844">
                  <c:v>9.99093238219813</c:v>
                </c:pt>
                <c:pt idx="23845">
                  <c:v>9.99088736120858</c:v>
                </c:pt>
                <c:pt idx="23846">
                  <c:v>9.9908423564845</c:v>
                </c:pt>
                <c:pt idx="23847">
                  <c:v>9.99079736802392</c:v>
                </c:pt>
                <c:pt idx="23848">
                  <c:v>9.9907523958249</c:v>
                </c:pt>
                <c:pt idx="23849">
                  <c:v>9.99070743988546</c:v>
                </c:pt>
                <c:pt idx="23850">
                  <c:v>9.99066250020365</c:v>
                </c:pt>
                <c:pt idx="23851">
                  <c:v>9.99061757677752</c:v>
                </c:pt>
                <c:pt idx="23852">
                  <c:v>9.99057266960509</c:v>
                </c:pt>
                <c:pt idx="23853">
                  <c:v>9.99052777868441</c:v>
                </c:pt>
                <c:pt idx="23854">
                  <c:v>9.99048290401352</c:v>
                </c:pt>
                <c:pt idx="23855">
                  <c:v>9.99043804559045</c:v>
                </c:pt>
                <c:pt idx="23856">
                  <c:v>9.990393203413251</c:v>
                </c:pt>
                <c:pt idx="23857">
                  <c:v>9.99034837747994</c:v>
                </c:pt>
                <c:pt idx="23858">
                  <c:v>9.99030356778856</c:v>
                </c:pt>
                <c:pt idx="23859">
                  <c:v>9.990258774337148</c:v>
                </c:pt>
                <c:pt idx="23860">
                  <c:v>9.99021399712374</c:v>
                </c:pt>
                <c:pt idx="23861">
                  <c:v>9.990169236146373</c:v>
                </c:pt>
                <c:pt idx="23862">
                  <c:v>9.99012449140306</c:v>
                </c:pt>
                <c:pt idx="23863">
                  <c:v>9.990079762891856</c:v>
                </c:pt>
                <c:pt idx="23864">
                  <c:v>9.99003505061078</c:v>
                </c:pt>
                <c:pt idx="23865">
                  <c:v>9.989990354557871</c:v>
                </c:pt>
                <c:pt idx="23866">
                  <c:v>9.98994567473115</c:v>
                </c:pt>
                <c:pt idx="23867">
                  <c:v>9.98990101112865</c:v>
                </c:pt>
                <c:pt idx="23868">
                  <c:v>9.98985636374841</c:v>
                </c:pt>
                <c:pt idx="23869">
                  <c:v>9.98981173258844</c:v>
                </c:pt>
                <c:pt idx="23870">
                  <c:v>9.98976711764679</c:v>
                </c:pt>
                <c:pt idx="23871">
                  <c:v>9.98972251892146</c:v>
                </c:pt>
                <c:pt idx="23872">
                  <c:v>9.9896779364105</c:v>
                </c:pt>
                <c:pt idx="23873">
                  <c:v>9.98963337011193</c:v>
                </c:pt>
                <c:pt idx="23874">
                  <c:v>9.98958882002377</c:v>
                </c:pt>
                <c:pt idx="23875">
                  <c:v>9.98954428614405</c:v>
                </c:pt>
                <c:pt idx="23876">
                  <c:v>9.98949976847078</c:v>
                </c:pt>
                <c:pt idx="23877">
                  <c:v>9.98945526700201</c:v>
                </c:pt>
                <c:pt idx="23878">
                  <c:v>9.98941078173574</c:v>
                </c:pt>
                <c:pt idx="23879">
                  <c:v>9.98936631267</c:v>
                </c:pt>
                <c:pt idx="23880">
                  <c:v>9.98932185980281</c:v>
                </c:pt>
                <c:pt idx="23881">
                  <c:v>9.989277423132188</c:v>
                </c:pt>
                <c:pt idx="23882">
                  <c:v>9.98923300265616</c:v>
                </c:pt>
                <c:pt idx="23883">
                  <c:v>9.989188598372752</c:v>
                </c:pt>
                <c:pt idx="23884">
                  <c:v>9.98914421027996</c:v>
                </c:pt>
                <c:pt idx="23885">
                  <c:v>9.98909983837583</c:v>
                </c:pt>
                <c:pt idx="23886">
                  <c:v>9.98905548265836</c:v>
                </c:pt>
                <c:pt idx="23887">
                  <c:v>9.989011143125568</c:v>
                </c:pt>
                <c:pt idx="23888">
                  <c:v>9.98896681977549</c:v>
                </c:pt>
                <c:pt idx="23889">
                  <c:v>9.988922512606121</c:v>
                </c:pt>
                <c:pt idx="23890">
                  <c:v>9.988878221615476</c:v>
                </c:pt>
                <c:pt idx="23891">
                  <c:v>9.988833946801579</c:v>
                </c:pt>
                <c:pt idx="23892">
                  <c:v>9.98878968816244</c:v>
                </c:pt>
                <c:pt idx="23893">
                  <c:v>9.988745445696079</c:v>
                </c:pt>
                <c:pt idx="23894">
                  <c:v>9.9887012194005</c:v>
                </c:pt>
                <c:pt idx="23895">
                  <c:v>9.98865700927372</c:v>
                </c:pt>
                <c:pt idx="23896">
                  <c:v>9.98861281531375</c:v>
                </c:pt>
                <c:pt idx="23897">
                  <c:v>9.988568637518588</c:v>
                </c:pt>
                <c:pt idx="23898">
                  <c:v>9.98852447588627</c:v>
                </c:pt>
                <c:pt idx="23899">
                  <c:v>9.98848033041478</c:v>
                </c:pt>
                <c:pt idx="23900">
                  <c:v>9.98843620110215</c:v>
                </c:pt>
                <c:pt idx="23901">
                  <c:v>9.98839208794636</c:v>
                </c:pt>
                <c:pt idx="23902">
                  <c:v>9.98834799094545</c:v>
                </c:pt>
                <c:pt idx="23903">
                  <c:v>9.988303910097398</c:v>
                </c:pt>
                <c:pt idx="23904">
                  <c:v>9.98825984540023</c:v>
                </c:pt>
                <c:pt idx="23905">
                  <c:v>9.988215796851938</c:v>
                </c:pt>
                <c:pt idx="23906">
                  <c:v>9.988171764450534</c:v>
                </c:pt>
                <c:pt idx="23907">
                  <c:v>9.988127748194026</c:v>
                </c:pt>
                <c:pt idx="23908">
                  <c:v>9.988083748080418</c:v>
                </c:pt>
                <c:pt idx="23909">
                  <c:v>9.9880397641077</c:v>
                </c:pt>
                <c:pt idx="23910">
                  <c:v>9.987995796273887</c:v>
                </c:pt>
                <c:pt idx="23911">
                  <c:v>9.98795184457699</c:v>
                </c:pt>
                <c:pt idx="23912">
                  <c:v>9.98790790901499</c:v>
                </c:pt>
                <c:pt idx="23913">
                  <c:v>9.987863989585888</c:v>
                </c:pt>
                <c:pt idx="23914">
                  <c:v>9.9878200862877</c:v>
                </c:pt>
                <c:pt idx="23915">
                  <c:v>9.98777619911842</c:v>
                </c:pt>
                <c:pt idx="23916">
                  <c:v>9.98773232807605</c:v>
                </c:pt>
                <c:pt idx="23917">
                  <c:v>9.987688473158568</c:v>
                </c:pt>
                <c:pt idx="23918">
                  <c:v>9.987644634364004</c:v>
                </c:pt>
                <c:pt idx="23919">
                  <c:v>9.98760081169033</c:v>
                </c:pt>
                <c:pt idx="23920">
                  <c:v>9.98755700513555</c:v>
                </c:pt>
                <c:pt idx="23921">
                  <c:v>9.98751321469766</c:v>
                </c:pt>
                <c:pt idx="23922">
                  <c:v>9.98746944037466</c:v>
                </c:pt>
                <c:pt idx="23923">
                  <c:v>9.987425682164527</c:v>
                </c:pt>
                <c:pt idx="23924">
                  <c:v>9.98738194006529</c:v>
                </c:pt>
                <c:pt idx="23925">
                  <c:v>9.98733821407491</c:v>
                </c:pt>
                <c:pt idx="23926">
                  <c:v>9.98729450419139</c:v>
                </c:pt>
                <c:pt idx="23927">
                  <c:v>9.98725081041272</c:v>
                </c:pt>
                <c:pt idx="23928">
                  <c:v>9.987207132736888</c:v>
                </c:pt>
                <c:pt idx="23929">
                  <c:v>9.98716347116191</c:v>
                </c:pt>
                <c:pt idx="23930">
                  <c:v>9.98711982568574</c:v>
                </c:pt>
                <c:pt idx="23931">
                  <c:v>9.98707619630639</c:v>
                </c:pt>
                <c:pt idx="23932">
                  <c:v>9.98703258302185</c:v>
                </c:pt>
                <c:pt idx="23933">
                  <c:v>9.986988985830098</c:v>
                </c:pt>
                <c:pt idx="23934">
                  <c:v>9.98694540472913</c:v>
                </c:pt>
                <c:pt idx="23935">
                  <c:v>9.98690183971693</c:v>
                </c:pt>
                <c:pt idx="23936">
                  <c:v>9.986858290791478</c:v>
                </c:pt>
                <c:pt idx="23937">
                  <c:v>9.98681475795077</c:v>
                </c:pt>
                <c:pt idx="23938">
                  <c:v>9.986771241192788</c:v>
                </c:pt>
                <c:pt idx="23939">
                  <c:v>9.986727740515517</c:v>
                </c:pt>
                <c:pt idx="23940">
                  <c:v>9.98668425591694</c:v>
                </c:pt>
                <c:pt idx="23941">
                  <c:v>9.98664078739504</c:v>
                </c:pt>
                <c:pt idx="23942">
                  <c:v>9.9865973349478</c:v>
                </c:pt>
                <c:pt idx="23943">
                  <c:v>9.98655389857321</c:v>
                </c:pt>
                <c:pt idx="23944">
                  <c:v>9.98651047826924</c:v>
                </c:pt>
                <c:pt idx="23945">
                  <c:v>9.98646707403388</c:v>
                </c:pt>
                <c:pt idx="23946">
                  <c:v>9.9864236858651</c:v>
                </c:pt>
                <c:pt idx="23947">
                  <c:v>9.9863803137609</c:v>
                </c:pt>
                <c:pt idx="23948">
                  <c:v>9.98633695771924</c:v>
                </c:pt>
                <c:pt idx="23949">
                  <c:v>9.9862936177381</c:v>
                </c:pt>
                <c:pt idx="23950">
                  <c:v>9.98625029381547</c:v>
                </c:pt>
                <c:pt idx="23951">
                  <c:v>9.98620698594932</c:v>
                </c:pt>
                <c:pt idx="23952">
                  <c:v>9.98616369413762</c:v>
                </c:pt>
                <c:pt idx="23953">
                  <c:v>9.98612041837836</c:v>
                </c:pt>
                <c:pt idx="23954">
                  <c:v>9.98607715866951</c:v>
                </c:pt>
                <c:pt idx="23955">
                  <c:v>9.98603391500904</c:v>
                </c:pt>
                <c:pt idx="23956">
                  <c:v>9.98599068739494</c:v>
                </c:pt>
                <c:pt idx="23957">
                  <c:v>9.98594747582516</c:v>
                </c:pt>
                <c:pt idx="23958">
                  <c:v>9.9859042802977</c:v>
                </c:pt>
                <c:pt idx="23959">
                  <c:v>9.985861100810508</c:v>
                </c:pt>
                <c:pt idx="23960">
                  <c:v>9.98581793736157</c:v>
                </c:pt>
                <c:pt idx="23961">
                  <c:v>9.98577478994886</c:v>
                </c:pt>
                <c:pt idx="23962">
                  <c:v>9.98573165857034</c:v>
                </c:pt>
                <c:pt idx="23963">
                  <c:v>9.98568854322398</c:v>
                </c:pt>
                <c:pt idx="23964">
                  <c:v>9.98564544390776</c:v>
                </c:pt>
                <c:pt idx="23965">
                  <c:v>9.98560236061964</c:v>
                </c:pt>
                <c:pt idx="23966">
                  <c:v>9.98555929335759</c:v>
                </c:pt>
                <c:pt idx="23967">
                  <c:v>9.98551624211958</c:v>
                </c:pt>
                <c:pt idx="23968">
                  <c:v>9.98547320690357</c:v>
                </c:pt>
                <c:pt idx="23969">
                  <c:v>9.98543018770754</c:v>
                </c:pt>
                <c:pt idx="23970">
                  <c:v>9.98538718452944</c:v>
                </c:pt>
                <c:pt idx="23971">
                  <c:v>9.98534419736726</c:v>
                </c:pt>
                <c:pt idx="23972">
                  <c:v>9.98530122621894</c:v>
                </c:pt>
                <c:pt idx="23973">
                  <c:v>9.98525827108245</c:v>
                </c:pt>
                <c:pt idx="23974">
                  <c:v>9.98521533195576</c:v>
                </c:pt>
                <c:pt idx="23975">
                  <c:v>9.985172408836828</c:v>
                </c:pt>
                <c:pt idx="23976">
                  <c:v>9.98512950172362</c:v>
                </c:pt>
                <c:pt idx="23977">
                  <c:v>9.9850866106141</c:v>
                </c:pt>
                <c:pt idx="23978">
                  <c:v>9.98504373550623</c:v>
                </c:pt>
                <c:pt idx="23979">
                  <c:v>9.98500087639796</c:v>
                </c:pt>
                <c:pt idx="23980">
                  <c:v>9.98495803328725</c:v>
                </c:pt>
                <c:pt idx="23981">
                  <c:v>9.984915206172078</c:v>
                </c:pt>
                <c:pt idx="23982">
                  <c:v>9.984872395050377</c:v>
                </c:pt>
                <c:pt idx="23983">
                  <c:v>9.98482959992014</c:v>
                </c:pt>
                <c:pt idx="23984">
                  <c:v>9.98478682077929</c:v>
                </c:pt>
                <c:pt idx="23985">
                  <c:v>9.9847440576258</c:v>
                </c:pt>
                <c:pt idx="23986">
                  <c:v>9.98470131045763</c:v>
                </c:pt>
                <c:pt idx="23987">
                  <c:v>9.98465857927272</c:v>
                </c:pt>
                <c:pt idx="23988">
                  <c:v>9.98461586406905</c:v>
                </c:pt>
                <c:pt idx="23989">
                  <c:v>9.984573164844548</c:v>
                </c:pt>
                <c:pt idx="23990">
                  <c:v>9.98453048159719</c:v>
                </c:pt>
                <c:pt idx="23991">
                  <c:v>9.98448781432492</c:v>
                </c:pt>
                <c:pt idx="23992">
                  <c:v>9.98444516302569</c:v>
                </c:pt>
                <c:pt idx="23993">
                  <c:v>9.98440252769745</c:v>
                </c:pt>
                <c:pt idx="23994">
                  <c:v>9.984359908338158</c:v>
                </c:pt>
                <c:pt idx="23995">
                  <c:v>9.98431730494576</c:v>
                </c:pt>
                <c:pt idx="23996">
                  <c:v>9.98427471751822</c:v>
                </c:pt>
                <c:pt idx="23997">
                  <c:v>9.984232146053468</c:v>
                </c:pt>
                <c:pt idx="23998">
                  <c:v>9.98418959054947</c:v>
                </c:pt>
                <c:pt idx="23999">
                  <c:v>9.984147051004171</c:v>
                </c:pt>
                <c:pt idx="24000">
                  <c:v>9.9841045274155</c:v>
                </c:pt>
                <c:pt idx="24001">
                  <c:v>9.98406201978144</c:v>
                </c:pt>
                <c:pt idx="24002">
                  <c:v>9.98401952809991</c:v>
                </c:pt>
                <c:pt idx="24003">
                  <c:v>9.98397705236886</c:v>
                </c:pt>
                <c:pt idx="24004">
                  <c:v>9.983934592586255</c:v>
                </c:pt>
                <c:pt idx="24005">
                  <c:v>9.98389214875002</c:v>
                </c:pt>
                <c:pt idx="24006">
                  <c:v>9.9838497208581</c:v>
                </c:pt>
                <c:pt idx="24007">
                  <c:v>9.98380730890846</c:v>
                </c:pt>
                <c:pt idx="24008">
                  <c:v>9.98376491289902</c:v>
                </c:pt>
                <c:pt idx="24009">
                  <c:v>9.98372253282773</c:v>
                </c:pt>
                <c:pt idx="24010">
                  <c:v>9.98368016869254</c:v>
                </c:pt>
                <c:pt idx="24011">
                  <c:v>9.98363782049139</c:v>
                </c:pt>
                <c:pt idx="24012">
                  <c:v>9.98359548822221</c:v>
                </c:pt>
                <c:pt idx="24013">
                  <c:v>9.98355317188296</c:v>
                </c:pt>
                <c:pt idx="24014">
                  <c:v>9.98351087147156</c:v>
                </c:pt>
                <c:pt idx="24015">
                  <c:v>9.98346858698596</c:v>
                </c:pt>
                <c:pt idx="24016">
                  <c:v>9.9834263184241</c:v>
                </c:pt>
                <c:pt idx="24017">
                  <c:v>9.98338406578391</c:v>
                </c:pt>
                <c:pt idx="24018">
                  <c:v>9.98334182906333</c:v>
                </c:pt>
                <c:pt idx="24019">
                  <c:v>9.98329960826031</c:v>
                </c:pt>
                <c:pt idx="24020">
                  <c:v>9.983257403372779</c:v>
                </c:pt>
                <c:pt idx="24021">
                  <c:v>9.98321521439866</c:v>
                </c:pt>
                <c:pt idx="24022">
                  <c:v>9.983173041335908</c:v>
                </c:pt>
                <c:pt idx="24023">
                  <c:v>9.983130884182452</c:v>
                </c:pt>
                <c:pt idx="24024">
                  <c:v>9.98308874293622</c:v>
                </c:pt>
                <c:pt idx="24025">
                  <c:v>9.98304661759514</c:v>
                </c:pt>
                <c:pt idx="24026">
                  <c:v>9.98300450815717</c:v>
                </c:pt>
                <c:pt idx="24027">
                  <c:v>9.98296241462022</c:v>
                </c:pt>
                <c:pt idx="24028">
                  <c:v>9.98292033698223</c:v>
                </c:pt>
                <c:pt idx="24029">
                  <c:v>9.98287827524113</c:v>
                </c:pt>
                <c:pt idx="24030">
                  <c:v>9.98283622939485</c:v>
                </c:pt>
                <c:pt idx="24031">
                  <c:v>9.98279419944132</c:v>
                </c:pt>
                <c:pt idx="24032">
                  <c:v>9.98275218537848</c:v>
                </c:pt>
                <c:pt idx="24033">
                  <c:v>9.98271018720424</c:v>
                </c:pt>
                <c:pt idx="24034">
                  <c:v>9.98266820491655</c:v>
                </c:pt>
                <c:pt idx="24035">
                  <c:v>9.982626238513324</c:v>
                </c:pt>
                <c:pt idx="24036">
                  <c:v>9.98258428799248</c:v>
                </c:pt>
                <c:pt idx="24037">
                  <c:v>9.98254235335197</c:v>
                </c:pt>
                <c:pt idx="24038">
                  <c:v>9.9825004345897</c:v>
                </c:pt>
                <c:pt idx="24039">
                  <c:v>9.98245853170361</c:v>
                </c:pt>
                <c:pt idx="24040">
                  <c:v>9.98241664469161</c:v>
                </c:pt>
                <c:pt idx="24041">
                  <c:v>9.98237477355164</c:v>
                </c:pt>
                <c:pt idx="24042">
                  <c:v>9.98233291828162</c:v>
                </c:pt>
                <c:pt idx="24043">
                  <c:v>9.98229107887946</c:v>
                </c:pt>
                <c:pt idx="24044">
                  <c:v>9.98224925534309</c:v>
                </c:pt>
                <c:pt idx="24045">
                  <c:v>9.98220744767044</c:v>
                </c:pt>
                <c:pt idx="24046">
                  <c:v>9.98216565585943</c:v>
                </c:pt>
                <c:pt idx="24047">
                  <c:v>9.98212387990798</c:v>
                </c:pt>
                <c:pt idx="24048">
                  <c:v>9.982082119814</c:v>
                </c:pt>
                <c:pt idx="24049">
                  <c:v>9.98204037557542</c:v>
                </c:pt>
                <c:pt idx="24050">
                  <c:v>9.981998647190158</c:v>
                </c:pt>
                <c:pt idx="24051">
                  <c:v>9.98195693465613</c:v>
                </c:pt>
                <c:pt idx="24052">
                  <c:v>9.98191523797126</c:v>
                </c:pt>
                <c:pt idx="24053">
                  <c:v>9.981873557133458</c:v>
                </c:pt>
                <c:pt idx="24054">
                  <c:v>9.98183189214065</c:v>
                </c:pt>
                <c:pt idx="24055">
                  <c:v>9.98179024299075</c:v>
                </c:pt>
                <c:pt idx="24056">
                  <c:v>9.98174860968166</c:v>
                </c:pt>
                <c:pt idx="24057">
                  <c:v>9.98170699221132</c:v>
                </c:pt>
                <c:pt idx="24058">
                  <c:v>9.98166539057762</c:v>
                </c:pt>
                <c:pt idx="24059">
                  <c:v>9.98162380477849</c:v>
                </c:pt>
                <c:pt idx="24060">
                  <c:v>9.98158223481185</c:v>
                </c:pt>
                <c:pt idx="24061">
                  <c:v>9.981540680675588</c:v>
                </c:pt>
                <c:pt idx="24062">
                  <c:v>9.98149914236764</c:v>
                </c:pt>
                <c:pt idx="24063">
                  <c:v>9.98145761988591</c:v>
                </c:pt>
                <c:pt idx="24064">
                  <c:v>9.98141611322831</c:v>
                </c:pt>
                <c:pt idx="24065">
                  <c:v>9.981374622392748</c:v>
                </c:pt>
                <c:pt idx="24066">
                  <c:v>9.981333147377128</c:v>
                </c:pt>
                <c:pt idx="24067">
                  <c:v>9.981291688179379</c:v>
                </c:pt>
                <c:pt idx="24068">
                  <c:v>9.9812502447974</c:v>
                </c:pt>
                <c:pt idx="24069">
                  <c:v>9.98120881722909</c:v>
                </c:pt>
                <c:pt idx="24070">
                  <c:v>9.981167405472368</c:v>
                </c:pt>
                <c:pt idx="24071">
                  <c:v>9.98112600952514</c:v>
                </c:pt>
                <c:pt idx="24072">
                  <c:v>9.981084629385323</c:v>
                </c:pt>
                <c:pt idx="24073">
                  <c:v>9.981043265050798</c:v>
                </c:pt>
                <c:pt idx="24074">
                  <c:v>9.98100191651949</c:v>
                </c:pt>
                <c:pt idx="24075">
                  <c:v>9.9809605837893</c:v>
                </c:pt>
                <c:pt idx="24076">
                  <c:v>9.98091926685813</c:v>
                </c:pt>
                <c:pt idx="24077">
                  <c:v>9.980877965723888</c:v>
                </c:pt>
                <c:pt idx="24078">
                  <c:v>9.98083668038448</c:v>
                </c:pt>
                <c:pt idx="24079">
                  <c:v>9.980795410837801</c:v>
                </c:pt>
                <c:pt idx="24080">
                  <c:v>9.98075415708176</c:v>
                </c:pt>
                <c:pt idx="24081">
                  <c:v>9.98071291911426</c:v>
                </c:pt>
                <c:pt idx="24082">
                  <c:v>9.980671696933188</c:v>
                </c:pt>
                <c:pt idx="24083">
                  <c:v>9.98063049053647</c:v>
                </c:pt>
                <c:pt idx="24084">
                  <c:v>9.98058929992198</c:v>
                </c:pt>
                <c:pt idx="24085">
                  <c:v>9.98054812508763</c:v>
                </c:pt>
                <c:pt idx="24086">
                  <c:v>9.98050696603132</c:v>
                </c:pt>
                <c:pt idx="24087">
                  <c:v>9.98046582275095</c:v>
                </c:pt>
                <c:pt idx="24088">
                  <c:v>9.98042469524442</c:v>
                </c:pt>
                <c:pt idx="24089">
                  <c:v>9.98038358350961</c:v>
                </c:pt>
                <c:pt idx="24090">
                  <c:v>9.98034248754444</c:v>
                </c:pt>
                <c:pt idx="24091">
                  <c:v>9.98030140734679</c:v>
                </c:pt>
                <c:pt idx="24092">
                  <c:v>9.980260342914569</c:v>
                </c:pt>
                <c:pt idx="24093">
                  <c:v>9.98021929424566</c:v>
                </c:pt>
                <c:pt idx="24094">
                  <c:v>9.980178261337958</c:v>
                </c:pt>
                <c:pt idx="24095">
                  <c:v>9.98013724418937</c:v>
                </c:pt>
                <c:pt idx="24096">
                  <c:v>9.98009624279778</c:v>
                </c:pt>
                <c:pt idx="24097">
                  <c:v>9.98005525716108</c:v>
                </c:pt>
                <c:pt idx="24098">
                  <c:v>9.98001428727717</c:v>
                </c:pt>
                <c:pt idx="24099">
                  <c:v>9.97997333314393</c:v>
                </c:pt>
                <c:pt idx="24100">
                  <c:v>9.97993239475926</c:v>
                </c:pt>
                <c:pt idx="24101">
                  <c:v>9.97989147212105</c:v>
                </c:pt>
                <c:pt idx="24102">
                  <c:v>9.97985056522718</c:v>
                </c:pt>
                <c:pt idx="24103">
                  <c:v>9.97980967407556</c:v>
                </c:pt>
                <c:pt idx="24104">
                  <c:v>9.97976879866407</c:v>
                </c:pt>
                <c:pt idx="24105">
                  <c:v>9.97972793899059</c:v>
                </c:pt>
                <c:pt idx="24106">
                  <c:v>9.979687095053023</c:v>
                </c:pt>
                <c:pt idx="24107">
                  <c:v>9.97964626684924</c:v>
                </c:pt>
                <c:pt idx="24108">
                  <c:v>9.97960545437714</c:v>
                </c:pt>
                <c:pt idx="24109">
                  <c:v>9.979564657634604</c:v>
                </c:pt>
                <c:pt idx="24110">
                  <c:v>9.97952387661952</c:v>
                </c:pt>
                <c:pt idx="24111">
                  <c:v>9.97948311132977</c:v>
                </c:pt>
                <c:pt idx="24112">
                  <c:v>9.97944236176325</c:v>
                </c:pt>
                <c:pt idx="24113">
                  <c:v>9.97940162791783</c:v>
                </c:pt>
                <c:pt idx="24114">
                  <c:v>9.9793609097914</c:v>
                </c:pt>
                <c:pt idx="24115">
                  <c:v>9.97932020738184</c:v>
                </c:pt>
                <c:pt idx="24116">
                  <c:v>9.97927952068704</c:v>
                </c:pt>
                <c:pt idx="24117">
                  <c:v>9.97923884970488</c:v>
                </c:pt>
                <c:pt idx="24118">
                  <c:v>9.97919819443323</c:v>
                </c:pt>
                <c:pt idx="24119">
                  <c:v>9.97915755486998</c:v>
                </c:pt>
                <c:pt idx="24120">
                  <c:v>9.97911693101302</c:v>
                </c:pt>
                <c:pt idx="24121">
                  <c:v>9.97907632286022</c:v>
                </c:pt>
                <c:pt idx="24122">
                  <c:v>9.979035730409453</c:v>
                </c:pt>
                <c:pt idx="24123">
                  <c:v>9.97899515365861</c:v>
                </c:pt>
                <c:pt idx="24124">
                  <c:v>9.97895459260556</c:v>
                </c:pt>
                <c:pt idx="24125">
                  <c:v>9.97891404724818</c:v>
                </c:pt>
                <c:pt idx="24126">
                  <c:v>9.97887351758436</c:v>
                </c:pt>
                <c:pt idx="24127">
                  <c:v>9.97883300361197</c:v>
                </c:pt>
                <c:pt idx="24128">
                  <c:v>9.97879250532888</c:v>
                </c:pt>
                <c:pt idx="24129">
                  <c:v>9.97875202273297</c:v>
                </c:pt>
                <c:pt idx="24130">
                  <c:v>9.97871155582211</c:v>
                </c:pt>
                <c:pt idx="24131">
                  <c:v>9.978671104594177</c:v>
                </c:pt>
                <c:pt idx="24132">
                  <c:v>9.97863066904706</c:v>
                </c:pt>
                <c:pt idx="24133">
                  <c:v>9.97859024917861</c:v>
                </c:pt>
                <c:pt idx="24134">
                  <c:v>9.97854984498672</c:v>
                </c:pt>
                <c:pt idx="24135">
                  <c:v>9.97850945646924</c:v>
                </c:pt>
                <c:pt idx="24136">
                  <c:v>9.97846908362406</c:v>
                </c:pt>
                <c:pt idx="24137">
                  <c:v>9.97842872644905</c:v>
                </c:pt>
                <c:pt idx="24138">
                  <c:v>9.978388384942058</c:v>
                </c:pt>
                <c:pt idx="24139">
                  <c:v>9.97834805910099</c:v>
                </c:pt>
                <c:pt idx="24140">
                  <c:v>9.97830774892369</c:v>
                </c:pt>
                <c:pt idx="24141">
                  <c:v>9.97826745440803</c:v>
                </c:pt>
                <c:pt idx="24142">
                  <c:v>9.978227175551888</c:v>
                </c:pt>
                <c:pt idx="24143">
                  <c:v>9.97818691235312</c:v>
                </c:pt>
                <c:pt idx="24144">
                  <c:v>9.97814666480961</c:v>
                </c:pt>
                <c:pt idx="24145">
                  <c:v>9.97810643291921</c:v>
                </c:pt>
                <c:pt idx="24146">
                  <c:v>9.9780662166798</c:v>
                </c:pt>
                <c:pt idx="24147">
                  <c:v>9.97802601608923</c:v>
                </c:pt>
                <c:pt idx="24148">
                  <c:v>9.97798583114537</c:v>
                </c:pt>
                <c:pt idx="24149">
                  <c:v>9.9779456618461</c:v>
                </c:pt>
                <c:pt idx="24150">
                  <c:v>9.97790550818926</c:v>
                </c:pt>
                <c:pt idx="24151">
                  <c:v>9.977865370172728</c:v>
                </c:pt>
                <c:pt idx="24152">
                  <c:v>9.97782524779437</c:v>
                </c:pt>
                <c:pt idx="24153">
                  <c:v>9.97778514105204</c:v>
                </c:pt>
                <c:pt idx="24154">
                  <c:v>9.97774504994361</c:v>
                </c:pt>
                <c:pt idx="24155">
                  <c:v>9.97770497446693</c:v>
                </c:pt>
                <c:pt idx="24156">
                  <c:v>9.97766491461986</c:v>
                </c:pt>
                <c:pt idx="24157">
                  <c:v>9.97762487040028</c:v>
                </c:pt>
                <c:pt idx="24158">
                  <c:v>9.97758484180603</c:v>
                </c:pt>
                <c:pt idx="24159">
                  <c:v>9.97754482883498</c:v>
                </c:pt>
                <c:pt idx="24160">
                  <c:v>9.97750483148498</c:v>
                </c:pt>
                <c:pt idx="24161">
                  <c:v>9.9774648497539</c:v>
                </c:pt>
                <c:pt idx="24162">
                  <c:v>9.97742488363959</c:v>
                </c:pt>
                <c:pt idx="24163">
                  <c:v>9.9773849331399</c:v>
                </c:pt>
                <c:pt idx="24164">
                  <c:v>9.97734499825271</c:v>
                </c:pt>
                <c:pt idx="24165">
                  <c:v>9.97730507897586</c:v>
                </c:pt>
                <c:pt idx="24166">
                  <c:v>9.9772651753072</c:v>
                </c:pt>
                <c:pt idx="24167">
                  <c:v>9.9772252872446</c:v>
                </c:pt>
                <c:pt idx="24168">
                  <c:v>9.97718541478591</c:v>
                </c:pt>
                <c:pt idx="24169">
                  <c:v>9.97714555792898</c:v>
                </c:pt>
                <c:pt idx="24170">
                  <c:v>9.97710571667167</c:v>
                </c:pt>
                <c:pt idx="24171">
                  <c:v>9.977065891011818</c:v>
                </c:pt>
                <c:pt idx="24172">
                  <c:v>9.9770260809473</c:v>
                </c:pt>
                <c:pt idx="24173">
                  <c:v>9.97698628647595</c:v>
                </c:pt>
                <c:pt idx="24174">
                  <c:v>9.97694650759563</c:v>
                </c:pt>
                <c:pt idx="24175">
                  <c:v>9.97690674430419</c:v>
                </c:pt>
                <c:pt idx="24176">
                  <c:v>9.97686699659947</c:v>
                </c:pt>
                <c:pt idx="24177">
                  <c:v>9.97682726447933</c:v>
                </c:pt>
                <c:pt idx="24178">
                  <c:v>9.97678754794161</c:v>
                </c:pt>
                <c:pt idx="24179">
                  <c:v>9.97674784698418</c:v>
                </c:pt>
                <c:pt idx="24180">
                  <c:v>9.976708161604858</c:v>
                </c:pt>
                <c:pt idx="24181">
                  <c:v>9.976668491801518</c:v>
                </c:pt>
                <c:pt idx="24182">
                  <c:v>9.976628837572</c:v>
                </c:pt>
                <c:pt idx="24183">
                  <c:v>9.97658919891415</c:v>
                </c:pt>
                <c:pt idx="24184">
                  <c:v>9.9765495758258</c:v>
                </c:pt>
                <c:pt idx="24185">
                  <c:v>9.97650996830482</c:v>
                </c:pt>
                <c:pt idx="24186">
                  <c:v>9.97647037634904</c:v>
                </c:pt>
                <c:pt idx="24187">
                  <c:v>9.97643079995631</c:v>
                </c:pt>
                <c:pt idx="24188">
                  <c:v>9.97639123912447</c:v>
                </c:pt>
                <c:pt idx="24189">
                  <c:v>9.976351693851368</c:v>
                </c:pt>
                <c:pt idx="24190">
                  <c:v>9.976312164134848</c:v>
                </c:pt>
                <c:pt idx="24191">
                  <c:v>9.97627264997275</c:v>
                </c:pt>
                <c:pt idx="24192">
                  <c:v>9.97623315136292</c:v>
                </c:pt>
                <c:pt idx="24193">
                  <c:v>9.9761936683032</c:v>
                </c:pt>
                <c:pt idx="24194">
                  <c:v>9.97615420079142</c:v>
                </c:pt>
                <c:pt idx="24195">
                  <c:v>9.97611474882543</c:v>
                </c:pt>
                <c:pt idx="24196">
                  <c:v>9.97607531240307</c:v>
                </c:pt>
                <c:pt idx="24197">
                  <c:v>9.97603589152218</c:v>
                </c:pt>
                <c:pt idx="24198">
                  <c:v>9.97599648618059</c:v>
                </c:pt>
                <c:pt idx="24199">
                  <c:v>9.97595709637615</c:v>
                </c:pt>
                <c:pt idx="24200">
                  <c:v>9.9759177221067</c:v>
                </c:pt>
                <c:pt idx="24201">
                  <c:v>9.975878363370057</c:v>
                </c:pt>
                <c:pt idx="24202">
                  <c:v>9.97583902016409</c:v>
                </c:pt>
                <c:pt idx="24203">
                  <c:v>9.97579969248661</c:v>
                </c:pt>
                <c:pt idx="24204">
                  <c:v>9.97576038033546</c:v>
                </c:pt>
                <c:pt idx="24205">
                  <c:v>9.97572108370848</c:v>
                </c:pt>
                <c:pt idx="24206">
                  <c:v>9.975681802603503</c:v>
                </c:pt>
                <c:pt idx="24207">
                  <c:v>9.97564253701836</c:v>
                </c:pt>
                <c:pt idx="24208">
                  <c:v>9.97560328695089</c:v>
                </c:pt>
                <c:pt idx="24209">
                  <c:v>9.97556405239892</c:v>
                </c:pt>
                <c:pt idx="24210">
                  <c:v>9.97552483336028</c:v>
                </c:pt>
                <c:pt idx="24211">
                  <c:v>9.97548562983282</c:v>
                </c:pt>
                <c:pt idx="24212">
                  <c:v>9.97544644181436</c:v>
                </c:pt>
                <c:pt idx="24213">
                  <c:v>9.97540726930273</c:v>
                </c:pt>
                <c:pt idx="24214">
                  <c:v>9.975368112295758</c:v>
                </c:pt>
                <c:pt idx="24215">
                  <c:v>9.97532897079129</c:v>
                </c:pt>
                <c:pt idx="24216">
                  <c:v>9.97528984478714</c:v>
                </c:pt>
                <c:pt idx="24217">
                  <c:v>9.97525073428114</c:v>
                </c:pt>
                <c:pt idx="24218">
                  <c:v>9.97521163927112</c:v>
                </c:pt>
                <c:pt idx="24219">
                  <c:v>9.97517255975492</c:v>
                </c:pt>
                <c:pt idx="24220">
                  <c:v>9.97513349573035</c:v>
                </c:pt>
                <c:pt idx="24221">
                  <c:v>9.97509444719525</c:v>
                </c:pt>
                <c:pt idx="24222">
                  <c:v>9.97505541414744</c:v>
                </c:pt>
                <c:pt idx="24223">
                  <c:v>9.97501639658475</c:v>
                </c:pt>
                <c:pt idx="24224">
                  <c:v>9.974977394505</c:v>
                </c:pt>
                <c:pt idx="24225">
                  <c:v>9.974938407906021</c:v>
                </c:pt>
                <c:pt idx="24226">
                  <c:v>9.97489943678564</c:v>
                </c:pt>
                <c:pt idx="24227">
                  <c:v>9.974860481141668</c:v>
                </c:pt>
                <c:pt idx="24228">
                  <c:v>9.974821540971948</c:v>
                </c:pt>
                <c:pt idx="24229">
                  <c:v>9.97478261627429</c:v>
                </c:pt>
                <c:pt idx="24230">
                  <c:v>9.97474370704652</c:v>
                </c:pt>
                <c:pt idx="24231">
                  <c:v>9.97470481328647</c:v>
                </c:pt>
                <c:pt idx="24232">
                  <c:v>9.97466593499194</c:v>
                </c:pt>
                <c:pt idx="24233">
                  <c:v>9.97462707216077</c:v>
                </c:pt>
                <c:pt idx="24234">
                  <c:v>9.97458822479077</c:v>
                </c:pt>
                <c:pt idx="24235">
                  <c:v>9.97454939287977</c:v>
                </c:pt>
                <c:pt idx="24236">
                  <c:v>9.97451057642558</c:v>
                </c:pt>
                <c:pt idx="24237">
                  <c:v>9.97447177542603</c:v>
                </c:pt>
                <c:pt idx="24238">
                  <c:v>9.97443298987893</c:v>
                </c:pt>
                <c:pt idx="24239">
                  <c:v>9.9743942197821</c:v>
                </c:pt>
                <c:pt idx="24240">
                  <c:v>9.974355465133359</c:v>
                </c:pt>
                <c:pt idx="24241">
                  <c:v>9.974316725930517</c:v>
                </c:pt>
                <c:pt idx="24242">
                  <c:v>9.974278002171406</c:v>
                </c:pt>
                <c:pt idx="24243">
                  <c:v>9.97423929385383</c:v>
                </c:pt>
                <c:pt idx="24244">
                  <c:v>9.97420060097561</c:v>
                </c:pt>
                <c:pt idx="24245">
                  <c:v>9.974161923534556</c:v>
                </c:pt>
                <c:pt idx="24246">
                  <c:v>9.97412326152849</c:v>
                </c:pt>
                <c:pt idx="24247">
                  <c:v>9.97408461495523</c:v>
                </c:pt>
                <c:pt idx="24248">
                  <c:v>9.974045983812568</c:v>
                </c:pt>
                <c:pt idx="24249">
                  <c:v>9.97400736809835</c:v>
                </c:pt>
                <c:pt idx="24250">
                  <c:v>9.973968767810359</c:v>
                </c:pt>
                <c:pt idx="24251">
                  <c:v>9.97393018294642</c:v>
                </c:pt>
                <c:pt idx="24252">
                  <c:v>9.97389161350434</c:v>
                </c:pt>
                <c:pt idx="24253">
                  <c:v>9.97385305948194</c:v>
                </c:pt>
                <c:pt idx="24254">
                  <c:v>9.97381452087702</c:v>
                </c:pt>
                <c:pt idx="24255">
                  <c:v>9.9737759976874</c:v>
                </c:pt>
                <c:pt idx="24256">
                  <c:v>9.973737489910878</c:v>
                </c:pt>
                <c:pt idx="24257">
                  <c:v>9.97369899754528</c:v>
                </c:pt>
                <c:pt idx="24258">
                  <c:v>9.9736605205884</c:v>
                </c:pt>
                <c:pt idx="24259">
                  <c:v>9.97362205903805</c:v>
                </c:pt>
                <c:pt idx="24260">
                  <c:v>9.97358361289203</c:v>
                </c:pt>
                <c:pt idx="24261">
                  <c:v>9.97354518214817</c:v>
                </c:pt>
                <c:pt idx="24262">
                  <c:v>9.97350676680426</c:v>
                </c:pt>
                <c:pt idx="24263">
                  <c:v>9.973468366858101</c:v>
                </c:pt>
                <c:pt idx="24264">
                  <c:v>9.97342998230751</c:v>
                </c:pt>
                <c:pt idx="24265">
                  <c:v>9.973391613150292</c:v>
                </c:pt>
                <c:pt idx="24266">
                  <c:v>9.97335325938425</c:v>
                </c:pt>
                <c:pt idx="24267">
                  <c:v>9.97331492100719</c:v>
                </c:pt>
                <c:pt idx="24268">
                  <c:v>9.97327659801691</c:v>
                </c:pt>
                <c:pt idx="24269">
                  <c:v>9.97323829041121</c:v>
                </c:pt>
                <c:pt idx="24270">
                  <c:v>9.97319999818791</c:v>
                </c:pt>
                <c:pt idx="24271">
                  <c:v>9.973161721344798</c:v>
                </c:pt>
                <c:pt idx="24272">
                  <c:v>9.97312345987968</c:v>
                </c:pt>
                <c:pt idx="24273">
                  <c:v>9.97308521379036</c:v>
                </c:pt>
                <c:pt idx="24274">
                  <c:v>9.97304698307463</c:v>
                </c:pt>
                <c:pt idx="24275">
                  <c:v>9.973008767730308</c:v>
                </c:pt>
                <c:pt idx="24276">
                  <c:v>9.97297056775517</c:v>
                </c:pt>
                <c:pt idx="24277">
                  <c:v>9.97293238314704</c:v>
                </c:pt>
                <c:pt idx="24278">
                  <c:v>9.9728942139037</c:v>
                </c:pt>
                <c:pt idx="24279">
                  <c:v>9.97285606002295</c:v>
                </c:pt>
                <c:pt idx="24280">
                  <c:v>9.97281792150259</c:v>
                </c:pt>
                <c:pt idx="24281">
                  <c:v>9.97277979834043</c:v>
                </c:pt>
                <c:pt idx="24282">
                  <c:v>9.97274169053424</c:v>
                </c:pt>
                <c:pt idx="24283">
                  <c:v>9.97270359808184</c:v>
                </c:pt>
                <c:pt idx="24284">
                  <c:v>9.97266552098102</c:v>
                </c:pt>
                <c:pt idx="24285">
                  <c:v>9.97262745922958</c:v>
                </c:pt>
                <c:pt idx="24286">
                  <c:v>9.9725894128253</c:v>
                </c:pt>
                <c:pt idx="24287">
                  <c:v>9.97255138176599</c:v>
                </c:pt>
                <c:pt idx="24288">
                  <c:v>9.97251336604943</c:v>
                </c:pt>
                <c:pt idx="24289">
                  <c:v>9.97247536567343</c:v>
                </c:pt>
                <c:pt idx="24290">
                  <c:v>9.97243738063577</c:v>
                </c:pt>
                <c:pt idx="24291">
                  <c:v>9.97239941093425</c:v>
                </c:pt>
                <c:pt idx="24292">
                  <c:v>9.97236145656666</c:v>
                </c:pt>
                <c:pt idx="24293">
                  <c:v>9.97232351753078</c:v>
                </c:pt>
                <c:pt idx="24294">
                  <c:v>9.97228559382442</c:v>
                </c:pt>
                <c:pt idx="24295">
                  <c:v>9.97224768544537</c:v>
                </c:pt>
                <c:pt idx="24296">
                  <c:v>9.972209792391401</c:v>
                </c:pt>
                <c:pt idx="24297">
                  <c:v>9.97217191466033</c:v>
                </c:pt>
                <c:pt idx="24298">
                  <c:v>9.97213405224992</c:v>
                </c:pt>
                <c:pt idx="24299">
                  <c:v>9.97209620515797</c:v>
                </c:pt>
                <c:pt idx="24300">
                  <c:v>9.97205837338227</c:v>
                </c:pt>
                <c:pt idx="24301">
                  <c:v>9.97202055692061</c:v>
                </c:pt>
                <c:pt idx="24302">
                  <c:v>9.97198275577078</c:v>
                </c:pt>
                <c:pt idx="24303">
                  <c:v>9.971944969930548</c:v>
                </c:pt>
                <c:pt idx="24304">
                  <c:v>9.97190719939773</c:v>
                </c:pt>
                <c:pt idx="24305">
                  <c:v>9.971869444170078</c:v>
                </c:pt>
                <c:pt idx="24306">
                  <c:v>9.97183170424541</c:v>
                </c:pt>
                <c:pt idx="24307">
                  <c:v>9.97179397962149</c:v>
                </c:pt>
                <c:pt idx="24308">
                  <c:v>9.97175627029611</c:v>
                </c:pt>
                <c:pt idx="24309">
                  <c:v>9.97171857626705</c:v>
                </c:pt>
                <c:pt idx="24310">
                  <c:v>9.9716808975321</c:v>
                </c:pt>
                <c:pt idx="24311">
                  <c:v>9.97164323408904</c:v>
                </c:pt>
                <c:pt idx="24312">
                  <c:v>9.97160558593564</c:v>
                </c:pt>
                <c:pt idx="24313">
                  <c:v>9.97156795306971</c:v>
                </c:pt>
                <c:pt idx="24314">
                  <c:v>9.971530335489</c:v>
                </c:pt>
                <c:pt idx="24315">
                  <c:v>9.97149273319132</c:v>
                </c:pt>
                <c:pt idx="24316">
                  <c:v>9.971455146174428</c:v>
                </c:pt>
                <c:pt idx="24317">
                  <c:v>9.97141757443612</c:v>
                </c:pt>
                <c:pt idx="24318">
                  <c:v>9.97138001797416</c:v>
                </c:pt>
                <c:pt idx="24319">
                  <c:v>9.97134247678635</c:v>
                </c:pt>
                <c:pt idx="24320">
                  <c:v>9.97130495087044</c:v>
                </c:pt>
                <c:pt idx="24321">
                  <c:v>9.97126744022424</c:v>
                </c:pt>
                <c:pt idx="24322">
                  <c:v>9.971229944845498</c:v>
                </c:pt>
                <c:pt idx="24323">
                  <c:v>9.971192464732008</c:v>
                </c:pt>
                <c:pt idx="24324">
                  <c:v>9.97115499988155</c:v>
                </c:pt>
                <c:pt idx="24325">
                  <c:v>9.971117550291888</c:v>
                </c:pt>
                <c:pt idx="24326">
                  <c:v>9.9710801159608</c:v>
                </c:pt>
                <c:pt idx="24327">
                  <c:v>9.97104269688607</c:v>
                </c:pt>
                <c:pt idx="24328">
                  <c:v>9.97100529306547</c:v>
                </c:pt>
                <c:pt idx="24329">
                  <c:v>9.970967904496768</c:v>
                </c:pt>
                <c:pt idx="24330">
                  <c:v>9.970930531177753</c:v>
                </c:pt>
                <c:pt idx="24331">
                  <c:v>9.97089317310618</c:v>
                </c:pt>
                <c:pt idx="24332">
                  <c:v>9.97085583027983</c:v>
                </c:pt>
                <c:pt idx="24333">
                  <c:v>9.970818502696478</c:v>
                </c:pt>
                <c:pt idx="24334">
                  <c:v>9.970781190353888</c:v>
                </c:pt>
                <c:pt idx="24335">
                  <c:v>9.97074389324985</c:v>
                </c:pt>
                <c:pt idx="24336">
                  <c:v>9.970706611382123</c:v>
                </c:pt>
                <c:pt idx="24337">
                  <c:v>9.97066934474847</c:v>
                </c:pt>
                <c:pt idx="24338">
                  <c:v>9.97063209334667</c:v>
                </c:pt>
                <c:pt idx="24339">
                  <c:v>9.9705948571745</c:v>
                </c:pt>
                <c:pt idx="24340">
                  <c:v>9.97055763622972</c:v>
                </c:pt>
                <c:pt idx="24341">
                  <c:v>9.9705204305101</c:v>
                </c:pt>
                <c:pt idx="24342">
                  <c:v>9.9704832400134</c:v>
                </c:pt>
                <c:pt idx="24343">
                  <c:v>9.97044606473741</c:v>
                </c:pt>
                <c:pt idx="24344">
                  <c:v>9.97040890467988</c:v>
                </c:pt>
                <c:pt idx="24345">
                  <c:v>9.970371759838576</c:v>
                </c:pt>
                <c:pt idx="24346">
                  <c:v>9.97033463021127</c:v>
                </c:pt>
                <c:pt idx="24347">
                  <c:v>9.97029751579574</c:v>
                </c:pt>
                <c:pt idx="24348">
                  <c:v>9.97026041658973</c:v>
                </c:pt>
                <c:pt idx="24349">
                  <c:v>9.970223332591018</c:v>
                </c:pt>
                <c:pt idx="24350">
                  <c:v>9.97018626379736</c:v>
                </c:pt>
                <c:pt idx="24351">
                  <c:v>9.97014921020654</c:v>
                </c:pt>
                <c:pt idx="24352">
                  <c:v>9.97011217181629</c:v>
                </c:pt>
                <c:pt idx="24353">
                  <c:v>9.97007514862441</c:v>
                </c:pt>
                <c:pt idx="24354">
                  <c:v>9.97003814062863</c:v>
                </c:pt>
                <c:pt idx="24355">
                  <c:v>9.97000114782673</c:v>
                </c:pt>
                <c:pt idx="24356">
                  <c:v>9.96996417021647</c:v>
                </c:pt>
                <c:pt idx="24357">
                  <c:v>9.96992720779561</c:v>
                </c:pt>
                <c:pt idx="24358">
                  <c:v>9.96989026056191</c:v>
                </c:pt>
                <c:pt idx="24359">
                  <c:v>9.96985332851314</c:v>
                </c:pt>
                <c:pt idx="24360">
                  <c:v>9.96981641164704</c:v>
                </c:pt>
                <c:pt idx="24361">
                  <c:v>9.96977950996139</c:v>
                </c:pt>
                <c:pt idx="24362">
                  <c:v>9.96974262345393</c:v>
                </c:pt>
                <c:pt idx="24363">
                  <c:v>9.96970575212244</c:v>
                </c:pt>
                <c:pt idx="24364">
                  <c:v>9.96966889596466</c:v>
                </c:pt>
                <c:pt idx="24365">
                  <c:v>9.96963205497836</c:v>
                </c:pt>
                <c:pt idx="24366">
                  <c:v>9.96959522916129</c:v>
                </c:pt>
                <c:pt idx="24367">
                  <c:v>9.96955841851122</c:v>
                </c:pt>
                <c:pt idx="24368">
                  <c:v>9.96952162302588</c:v>
                </c:pt>
                <c:pt idx="24369">
                  <c:v>9.96948484270305</c:v>
                </c:pt>
                <c:pt idx="24370">
                  <c:v>9.96944807754048</c:v>
                </c:pt>
                <c:pt idx="24371">
                  <c:v>9.96941132753592</c:v>
                </c:pt>
                <c:pt idx="24372">
                  <c:v>9.96937459268713</c:v>
                </c:pt>
                <c:pt idx="24373">
                  <c:v>9.96933787299186</c:v>
                </c:pt>
                <c:pt idx="24374">
                  <c:v>9.96930116844786</c:v>
                </c:pt>
                <c:pt idx="24375">
                  <c:v>9.96926447905289</c:v>
                </c:pt>
                <c:pt idx="24376">
                  <c:v>9.96922780480471</c:v>
                </c:pt>
                <c:pt idx="24377">
                  <c:v>9.96919114570105</c:v>
                </c:pt>
                <c:pt idx="24378">
                  <c:v>9.96915450173969</c:v>
                </c:pt>
                <c:pt idx="24379">
                  <c:v>9.96911787291835</c:v>
                </c:pt>
                <c:pt idx="24380">
                  <c:v>9.96908125923481</c:v>
                </c:pt>
                <c:pt idx="24381">
                  <c:v>9.96904466068681</c:v>
                </c:pt>
                <c:pt idx="24382">
                  <c:v>9.96900807727209</c:v>
                </c:pt>
                <c:pt idx="24383">
                  <c:v>9.96897150898842</c:v>
                </c:pt>
                <c:pt idx="24384">
                  <c:v>9.968934955833521</c:v>
                </c:pt>
                <c:pt idx="24385">
                  <c:v>9.96889841780517</c:v>
                </c:pt>
                <c:pt idx="24386">
                  <c:v>9.9688618949011</c:v>
                </c:pt>
                <c:pt idx="24387">
                  <c:v>9.968825387119057</c:v>
                </c:pt>
                <c:pt idx="24388">
                  <c:v>9.9687888944568</c:v>
                </c:pt>
                <c:pt idx="24389">
                  <c:v>9.96875241691207</c:v>
                </c:pt>
                <c:pt idx="24390">
                  <c:v>9.96871595448261</c:v>
                </c:pt>
                <c:pt idx="24391">
                  <c:v>9.96867950716617</c:v>
                </c:pt>
                <c:pt idx="24392">
                  <c:v>9.9686430749605</c:v>
                </c:pt>
                <c:pt idx="24393">
                  <c:v>9.96860665786333</c:v>
                </c:pt>
                <c:pt idx="24394">
                  <c:v>9.96857025587242</c:v>
                </c:pt>
                <c:pt idx="24395">
                  <c:v>9.96853386898551</c:v>
                </c:pt>
                <c:pt idx="24396">
                  <c:v>9.96849749720033</c:v>
                </c:pt>
                <c:pt idx="24397">
                  <c:v>9.968461140514648</c:v>
                </c:pt>
                <c:pt idx="24398">
                  <c:v>9.96842479892619</c:v>
                </c:pt>
                <c:pt idx="24399">
                  <c:v>9.968388472432709</c:v>
                </c:pt>
                <c:pt idx="24400">
                  <c:v>9.968352161031929</c:v>
                </c:pt>
                <c:pt idx="24401">
                  <c:v>9.96831586472162</c:v>
                </c:pt>
                <c:pt idx="24402">
                  <c:v>9.968279583499488</c:v>
                </c:pt>
                <c:pt idx="24403">
                  <c:v>9.96824331736331</c:v>
                </c:pt>
                <c:pt idx="24404">
                  <c:v>9.968207066310798</c:v>
                </c:pt>
                <c:pt idx="24405">
                  <c:v>9.968170830339701</c:v>
                </c:pt>
                <c:pt idx="24406">
                  <c:v>9.96813460944777</c:v>
                </c:pt>
                <c:pt idx="24407">
                  <c:v>9.968098403632718</c:v>
                </c:pt>
                <c:pt idx="24408">
                  <c:v>9.96806221289231</c:v>
                </c:pt>
                <c:pt idx="24409">
                  <c:v>9.968026037224273</c:v>
                </c:pt>
                <c:pt idx="24410">
                  <c:v>9.96798987662634</c:v>
                </c:pt>
                <c:pt idx="24411">
                  <c:v>9.96795373109626</c:v>
                </c:pt>
                <c:pt idx="24412">
                  <c:v>9.967917600631748</c:v>
                </c:pt>
                <c:pt idx="24413">
                  <c:v>9.967881485230567</c:v>
                </c:pt>
                <c:pt idx="24414">
                  <c:v>9.96784538489044</c:v>
                </c:pt>
                <c:pt idx="24415">
                  <c:v>9.9678092996091</c:v>
                </c:pt>
                <c:pt idx="24416">
                  <c:v>9.96777322938428</c:v>
                </c:pt>
                <c:pt idx="24417">
                  <c:v>9.96773717421372</c:v>
                </c:pt>
                <c:pt idx="24418">
                  <c:v>9.967701134095158</c:v>
                </c:pt>
                <c:pt idx="24419">
                  <c:v>9.96766510902632</c:v>
                </c:pt>
                <c:pt idx="24420">
                  <c:v>9.96762909900494</c:v>
                </c:pt>
                <c:pt idx="24421">
                  <c:v>9.96759310402876</c:v>
                </c:pt>
                <c:pt idx="24422">
                  <c:v>9.9675571240955</c:v>
                </c:pt>
                <c:pt idx="24423">
                  <c:v>9.96752115920289</c:v>
                </c:pt>
                <c:pt idx="24424">
                  <c:v>9.967485209348675</c:v>
                </c:pt>
                <c:pt idx="24425">
                  <c:v>9.96744927453058</c:v>
                </c:pt>
                <c:pt idx="24426">
                  <c:v>9.96741335474633</c:v>
                </c:pt>
                <c:pt idx="24427">
                  <c:v>9.967377449993657</c:v>
                </c:pt>
                <c:pt idx="24428">
                  <c:v>9.967341560270298</c:v>
                </c:pt>
                <c:pt idx="24429">
                  <c:v>9.967305685573978</c:v>
                </c:pt>
                <c:pt idx="24430">
                  <c:v>9.96726982590242</c:v>
                </c:pt>
                <c:pt idx="24431">
                  <c:v>9.967233981253358</c:v>
                </c:pt>
                <c:pt idx="24432">
                  <c:v>9.967198151624518</c:v>
                </c:pt>
                <c:pt idx="24433">
                  <c:v>9.96716233701364</c:v>
                </c:pt>
                <c:pt idx="24434">
                  <c:v>9.96712653741843</c:v>
                </c:pt>
                <c:pt idx="24435">
                  <c:v>9.96709075283662</c:v>
                </c:pt>
                <c:pt idx="24436">
                  <c:v>9.96705498326595</c:v>
                </c:pt>
                <c:pt idx="24437">
                  <c:v>9.96701922870413</c:v>
                </c:pt>
                <c:pt idx="24438">
                  <c:v>9.9669834891489</c:v>
                </c:pt>
                <c:pt idx="24439">
                  <c:v>9.96694776459797</c:v>
                </c:pt>
                <c:pt idx="24440">
                  <c:v>9.96691205504907</c:v>
                </c:pt>
                <c:pt idx="24441">
                  <c:v>9.96687636049992</c:v>
                </c:pt>
                <c:pt idx="24442">
                  <c:v>9.96684068094825</c:v>
                </c:pt>
                <c:pt idx="24443">
                  <c:v>9.96680501639179</c:v>
                </c:pt>
                <c:pt idx="24444">
                  <c:v>9.96676936682825</c:v>
                </c:pt>
                <c:pt idx="24445">
                  <c:v>9.96673373225535</c:v>
                </c:pt>
                <c:pt idx="24446">
                  <c:v>9.96669811267083</c:v>
                </c:pt>
                <c:pt idx="24447">
                  <c:v>9.96666250807239</c:v>
                </c:pt>
                <c:pt idx="24448">
                  <c:v>9.96662691845776</c:v>
                </c:pt>
                <c:pt idx="24449">
                  <c:v>9.96659134382467</c:v>
                </c:pt>
                <c:pt idx="24450">
                  <c:v>9.966555784170827</c:v>
                </c:pt>
                <c:pt idx="24451">
                  <c:v>9.96652023949395</c:v>
                </c:pt>
                <c:pt idx="24452">
                  <c:v>9.96648470979177</c:v>
                </c:pt>
                <c:pt idx="24453">
                  <c:v>9.96644919506199</c:v>
                </c:pt>
                <c:pt idx="24454">
                  <c:v>9.96641369530235</c:v>
                </c:pt>
                <c:pt idx="24455">
                  <c:v>9.966378210510538</c:v>
                </c:pt>
                <c:pt idx="24456">
                  <c:v>9.96634274068431</c:v>
                </c:pt>
                <c:pt idx="24457">
                  <c:v>9.96630728582135</c:v>
                </c:pt>
                <c:pt idx="24458">
                  <c:v>9.966271845919378</c:v>
                </c:pt>
                <c:pt idx="24459">
                  <c:v>9.96623642097613</c:v>
                </c:pt>
                <c:pt idx="24460">
                  <c:v>9.96620101098931</c:v>
                </c:pt>
                <c:pt idx="24461">
                  <c:v>9.96616561595663</c:v>
                </c:pt>
                <c:pt idx="24462">
                  <c:v>9.96613023587581</c:v>
                </c:pt>
                <c:pt idx="24463">
                  <c:v>9.96609487074457</c:v>
                </c:pt>
                <c:pt idx="24464">
                  <c:v>9.96605952056061</c:v>
                </c:pt>
                <c:pt idx="24465">
                  <c:v>9.96602418532166</c:v>
                </c:pt>
                <c:pt idx="24466">
                  <c:v>9.96598886502542</c:v>
                </c:pt>
                <c:pt idx="24467">
                  <c:v>9.9659535596696</c:v>
                </c:pt>
                <c:pt idx="24468">
                  <c:v>9.96591826925193</c:v>
                </c:pt>
                <c:pt idx="24469">
                  <c:v>9.9658829937701</c:v>
                </c:pt>
                <c:pt idx="24470">
                  <c:v>9.96584773322185</c:v>
                </c:pt>
                <c:pt idx="24471">
                  <c:v>9.96581248760486</c:v>
                </c:pt>
                <c:pt idx="24472">
                  <c:v>9.96577725691686</c:v>
                </c:pt>
                <c:pt idx="24473">
                  <c:v>9.96574204115556</c:v>
                </c:pt>
                <c:pt idx="24474">
                  <c:v>9.96570684031866</c:v>
                </c:pt>
                <c:pt idx="24475">
                  <c:v>9.96567165440388</c:v>
                </c:pt>
                <c:pt idx="24476">
                  <c:v>9.96563648340893</c:v>
                </c:pt>
                <c:pt idx="24477">
                  <c:v>9.9656013273315</c:v>
                </c:pt>
                <c:pt idx="24478">
                  <c:v>9.96556618616932</c:v>
                </c:pt>
                <c:pt idx="24479">
                  <c:v>9.96553105992008</c:v>
                </c:pt>
                <c:pt idx="24480">
                  <c:v>9.96549594858151</c:v>
                </c:pt>
                <c:pt idx="24481">
                  <c:v>9.96546085215129</c:v>
                </c:pt>
                <c:pt idx="24482">
                  <c:v>9.96542577062715</c:v>
                </c:pt>
                <c:pt idx="24483">
                  <c:v>9.96539070400678</c:v>
                </c:pt>
                <c:pt idx="24484">
                  <c:v>9.96535565228789</c:v>
                </c:pt>
                <c:pt idx="24485">
                  <c:v>9.96532061546819</c:v>
                </c:pt>
                <c:pt idx="24486">
                  <c:v>9.96528559354538</c:v>
                </c:pt>
                <c:pt idx="24487">
                  <c:v>9.96525058651716</c:v>
                </c:pt>
                <c:pt idx="24488">
                  <c:v>9.96521559438125</c:v>
                </c:pt>
                <c:pt idx="24489">
                  <c:v>9.96518061713534</c:v>
                </c:pt>
                <c:pt idx="24490">
                  <c:v>9.96514565477714</c:v>
                </c:pt>
                <c:pt idx="24491">
                  <c:v>9.96511070730435</c:v>
                </c:pt>
                <c:pt idx="24492">
                  <c:v>9.965075774714671</c:v>
                </c:pt>
                <c:pt idx="24493">
                  <c:v>9.9650408570058</c:v>
                </c:pt>
                <c:pt idx="24494">
                  <c:v>9.96500595417545</c:v>
                </c:pt>
                <c:pt idx="24495">
                  <c:v>9.964971066221318</c:v>
                </c:pt>
                <c:pt idx="24496">
                  <c:v>9.9649361931411</c:v>
                </c:pt>
                <c:pt idx="24497">
                  <c:v>9.964901334932498</c:v>
                </c:pt>
                <c:pt idx="24498">
                  <c:v>9.96486649159322</c:v>
                </c:pt>
                <c:pt idx="24499">
                  <c:v>9.96483166312096</c:v>
                </c:pt>
                <c:pt idx="24500">
                  <c:v>9.96479684951341</c:v>
                </c:pt>
                <c:pt idx="24501">
                  <c:v>9.964762050768273</c:v>
                </c:pt>
                <c:pt idx="24502">
                  <c:v>9.96472726688325</c:v>
                </c:pt>
                <c:pt idx="24503">
                  <c:v>9.96469249785605</c:v>
                </c:pt>
                <c:pt idx="24504">
                  <c:v>9.96465774368434</c:v>
                </c:pt>
                <c:pt idx="24505">
                  <c:v>9.96462300436585</c:v>
                </c:pt>
                <c:pt idx="24506">
                  <c:v>9.96458827989825</c:v>
                </c:pt>
                <c:pt idx="24507">
                  <c:v>9.96455357027926</c:v>
                </c:pt>
                <c:pt idx="24508">
                  <c:v>9.96451887550656</c:v>
                </c:pt>
                <c:pt idx="24509">
                  <c:v>9.96448419557784</c:v>
                </c:pt>
                <c:pt idx="24510">
                  <c:v>9.96444953049081</c:v>
                </c:pt>
                <c:pt idx="24511">
                  <c:v>9.96441488024316</c:v>
                </c:pt>
                <c:pt idx="24512">
                  <c:v>9.964380244832578</c:v>
                </c:pt>
                <c:pt idx="24513">
                  <c:v>9.964345624256768</c:v>
                </c:pt>
                <c:pt idx="24514">
                  <c:v>9.964311018513418</c:v>
                </c:pt>
                <c:pt idx="24515">
                  <c:v>9.96427642760022</c:v>
                </c:pt>
                <c:pt idx="24516">
                  <c:v>9.96424185151486</c:v>
                </c:pt>
                <c:pt idx="24517">
                  <c:v>9.96420729025505</c:v>
                </c:pt>
                <c:pt idx="24518">
                  <c:v>9.964172743818459</c:v>
                </c:pt>
                <c:pt idx="24519">
                  <c:v>9.96413821220279</c:v>
                </c:pt>
                <c:pt idx="24520">
                  <c:v>9.96410369540573</c:v>
                </c:pt>
                <c:pt idx="24521">
                  <c:v>9.96406919342498</c:v>
                </c:pt>
                <c:pt idx="24522">
                  <c:v>9.964034706258214</c:v>
                </c:pt>
                <c:pt idx="24523">
                  <c:v>9.96400023390313</c:v>
                </c:pt>
                <c:pt idx="24524">
                  <c:v>9.96396577635742</c:v>
                </c:pt>
                <c:pt idx="24525">
                  <c:v>9.96393133361876</c:v>
                </c:pt>
                <c:pt idx="24526">
                  <c:v>9.963896905684853</c:v>
                </c:pt>
                <c:pt idx="24527">
                  <c:v>9.96386249255338</c:v>
                </c:pt>
                <c:pt idx="24528">
                  <c:v>9.96382809422204</c:v>
                </c:pt>
                <c:pt idx="24529">
                  <c:v>9.9637937106885</c:v>
                </c:pt>
                <c:pt idx="24530">
                  <c:v>9.96375934195046</c:v>
                </c:pt>
                <c:pt idx="24531">
                  <c:v>9.9637249880056</c:v>
                </c:pt>
                <c:pt idx="24532">
                  <c:v>9.96369064885162</c:v>
                </c:pt>
                <c:pt idx="24533">
                  <c:v>9.96365632448618</c:v>
                </c:pt>
                <c:pt idx="24534">
                  <c:v>9.96362201490699</c:v>
                </c:pt>
                <c:pt idx="24535">
                  <c:v>9.96358772011173</c:v>
                </c:pt>
                <c:pt idx="24536">
                  <c:v>9.96355344009807</c:v>
                </c:pt>
                <c:pt idx="24537">
                  <c:v>9.963519174863714</c:v>
                </c:pt>
                <c:pt idx="24538">
                  <c:v>9.96348492440633</c:v>
                </c:pt>
                <c:pt idx="24539">
                  <c:v>9.9634506887236</c:v>
                </c:pt>
                <c:pt idx="24540">
                  <c:v>9.96341646781322</c:v>
                </c:pt>
                <c:pt idx="24541">
                  <c:v>9.96338226167287</c:v>
                </c:pt>
                <c:pt idx="24542">
                  <c:v>9.96334807030022</c:v>
                </c:pt>
                <c:pt idx="24543">
                  <c:v>9.96331389369296</c:v>
                </c:pt>
                <c:pt idx="24544">
                  <c:v>9.96327973184877</c:v>
                </c:pt>
                <c:pt idx="24545">
                  <c:v>9.96324558476534</c:v>
                </c:pt>
                <c:pt idx="24546">
                  <c:v>9.96321145244033</c:v>
                </c:pt>
                <c:pt idx="24547">
                  <c:v>9.96317733487144</c:v>
                </c:pt>
                <c:pt idx="24548">
                  <c:v>9.96314323205634</c:v>
                </c:pt>
                <c:pt idx="24549">
                  <c:v>9.96310914399271</c:v>
                </c:pt>
                <c:pt idx="24550">
                  <c:v>9.96307507067823</c:v>
                </c:pt>
                <c:pt idx="24551">
                  <c:v>9.963041012110578</c:v>
                </c:pt>
                <c:pt idx="24552">
                  <c:v>9.96300696828743</c:v>
                </c:pt>
                <c:pt idx="24553">
                  <c:v>9.96297293920646</c:v>
                </c:pt>
                <c:pt idx="24554">
                  <c:v>9.96293892486536</c:v>
                </c:pt>
                <c:pt idx="24555">
                  <c:v>9.96290492526179</c:v>
                </c:pt>
                <c:pt idx="24556">
                  <c:v>9.96287094039344</c:v>
                </c:pt>
                <c:pt idx="24557">
                  <c:v>9.96283697025798</c:v>
                </c:pt>
                <c:pt idx="24558">
                  <c:v>9.96280301485309</c:v>
                </c:pt>
                <c:pt idx="24559">
                  <c:v>9.96276907417643</c:v>
                </c:pt>
                <c:pt idx="24560">
                  <c:v>9.96273514822569</c:v>
                </c:pt>
                <c:pt idx="24561">
                  <c:v>9.96270123699854</c:v>
                </c:pt>
                <c:pt idx="24562">
                  <c:v>9.96266734049266</c:v>
                </c:pt>
                <c:pt idx="24563">
                  <c:v>9.96263345870571</c:v>
                </c:pt>
                <c:pt idx="24564">
                  <c:v>9.96259959163538</c:v>
                </c:pt>
                <c:pt idx="24565">
                  <c:v>9.96256573927933</c:v>
                </c:pt>
                <c:pt idx="24566">
                  <c:v>9.96253190163524</c:v>
                </c:pt>
                <c:pt idx="24567">
                  <c:v>9.96249807870077</c:v>
                </c:pt>
                <c:pt idx="24568">
                  <c:v>9.96246427047361</c:v>
                </c:pt>
                <c:pt idx="24569">
                  <c:v>9.96243047695142</c:v>
                </c:pt>
                <c:pt idx="24570">
                  <c:v>9.96239669813187</c:v>
                </c:pt>
                <c:pt idx="24571">
                  <c:v>9.96236293401264</c:v>
                </c:pt>
                <c:pt idx="24572">
                  <c:v>9.962329184591388</c:v>
                </c:pt>
                <c:pt idx="24573">
                  <c:v>9.96229544986579</c:v>
                </c:pt>
                <c:pt idx="24574">
                  <c:v>9.962261729833509</c:v>
                </c:pt>
                <c:pt idx="24575">
                  <c:v>9.96222802449223</c:v>
                </c:pt>
                <c:pt idx="24576">
                  <c:v>9.96219433383961</c:v>
                </c:pt>
                <c:pt idx="24577">
                  <c:v>9.96216065787332</c:v>
                </c:pt>
                <c:pt idx="24578">
                  <c:v>9.962126996591022</c:v>
                </c:pt>
                <c:pt idx="24579">
                  <c:v>9.96209334999039</c:v>
                </c:pt>
                <c:pt idx="24580">
                  <c:v>9.96205971806909</c:v>
                </c:pt>
                <c:pt idx="24581">
                  <c:v>9.96202610082478</c:v>
                </c:pt>
                <c:pt idx="24582">
                  <c:v>9.96199249825514</c:v>
                </c:pt>
                <c:pt idx="24583">
                  <c:v>9.961958910357827</c:v>
                </c:pt>
                <c:pt idx="24584">
                  <c:v>9.96192533713052</c:v>
                </c:pt>
                <c:pt idx="24585">
                  <c:v>9.961891778570868</c:v>
                </c:pt>
                <c:pt idx="24586">
                  <c:v>9.96185823467654</c:v>
                </c:pt>
                <c:pt idx="24587">
                  <c:v>9.96182470544521</c:v>
                </c:pt>
                <c:pt idx="24588">
                  <c:v>9.961791190874518</c:v>
                </c:pt>
                <c:pt idx="24589">
                  <c:v>9.96175769096216</c:v>
                </c:pt>
                <c:pt idx="24590">
                  <c:v>9.961724205705772</c:v>
                </c:pt>
                <c:pt idx="24591">
                  <c:v>9.96169073510303</c:v>
                </c:pt>
                <c:pt idx="24592">
                  <c:v>9.9616572791516</c:v>
                </c:pt>
                <c:pt idx="24593">
                  <c:v>9.96162383784913</c:v>
                </c:pt>
                <c:pt idx="24594">
                  <c:v>9.96159041119329</c:v>
                </c:pt>
                <c:pt idx="24595">
                  <c:v>9.96155699918174</c:v>
                </c:pt>
                <c:pt idx="24596">
                  <c:v>9.961523601812148</c:v>
                </c:pt>
                <c:pt idx="24597">
                  <c:v>9.96149021908217</c:v>
                </c:pt>
                <c:pt idx="24598">
                  <c:v>9.96145685098946</c:v>
                </c:pt>
                <c:pt idx="24599">
                  <c:v>9.961423497531678</c:v>
                </c:pt>
                <c:pt idx="24600">
                  <c:v>9.96139015870649</c:v>
                </c:pt>
                <c:pt idx="24601">
                  <c:v>9.96135683451156</c:v>
                </c:pt>
                <c:pt idx="24602">
                  <c:v>9.961323524944538</c:v>
                </c:pt>
                <c:pt idx="24603">
                  <c:v>9.96129023000308</c:v>
                </c:pt>
                <c:pt idx="24604">
                  <c:v>9.96125694968485</c:v>
                </c:pt>
                <c:pt idx="24605">
                  <c:v>9.9612236839875</c:v>
                </c:pt>
                <c:pt idx="24606">
                  <c:v>9.96119043290869</c:v>
                </c:pt>
                <c:pt idx="24607">
                  <c:v>9.96115719644608</c:v>
                </c:pt>
                <c:pt idx="24608">
                  <c:v>9.961123974597318</c:v>
                </c:pt>
                <c:pt idx="24609">
                  <c:v>9.96109076736008</c:v>
                </c:pt>
                <c:pt idx="24610">
                  <c:v>9.96105757473199</c:v>
                </c:pt>
                <c:pt idx="24611">
                  <c:v>9.96102439671073</c:v>
                </c:pt>
                <c:pt idx="24612">
                  <c:v>9.96099123329394</c:v>
                </c:pt>
                <c:pt idx="24613">
                  <c:v>9.96095808447928</c:v>
                </c:pt>
                <c:pt idx="24614">
                  <c:v>9.96092495026441</c:v>
                </c:pt>
                <c:pt idx="24615">
                  <c:v>9.96089183064697</c:v>
                </c:pt>
                <c:pt idx="24616">
                  <c:v>9.96085872562463</c:v>
                </c:pt>
                <c:pt idx="24617">
                  <c:v>9.96082563519503</c:v>
                </c:pt>
                <c:pt idx="24618">
                  <c:v>9.96079255935582</c:v>
                </c:pt>
                <c:pt idx="24619">
                  <c:v>9.96075949810466</c:v>
                </c:pt>
                <c:pt idx="24620">
                  <c:v>9.96072645143921</c:v>
                </c:pt>
                <c:pt idx="24621">
                  <c:v>9.9606934193571</c:v>
                </c:pt>
                <c:pt idx="24622">
                  <c:v>9.960660401856001</c:v>
                </c:pt>
                <c:pt idx="24623">
                  <c:v>9.960627398933551</c:v>
                </c:pt>
                <c:pt idx="24624">
                  <c:v>9.96059441058741</c:v>
                </c:pt>
                <c:pt idx="24625">
                  <c:v>9.96056143681522</c:v>
                </c:pt>
                <c:pt idx="24626">
                  <c:v>9.96052847761464</c:v>
                </c:pt>
                <c:pt idx="24627">
                  <c:v>9.9604955329833</c:v>
                </c:pt>
                <c:pt idx="24628">
                  <c:v>9.96046260291887</c:v>
                </c:pt>
                <c:pt idx="24629">
                  <c:v>9.96042968741899</c:v>
                </c:pt>
                <c:pt idx="24630">
                  <c:v>9.96039678648131</c:v>
                </c:pt>
                <c:pt idx="24631">
                  <c:v>9.960363900103479</c:v>
                </c:pt>
                <c:pt idx="24632">
                  <c:v>9.96033102828314</c:v>
                </c:pt>
                <c:pt idx="24633">
                  <c:v>9.96029817101794</c:v>
                </c:pt>
                <c:pt idx="24634">
                  <c:v>9.96026532830552</c:v>
                </c:pt>
                <c:pt idx="24635">
                  <c:v>9.96023250014354</c:v>
                </c:pt>
                <c:pt idx="24636">
                  <c:v>9.96019968652964</c:v>
                </c:pt>
                <c:pt idx="24637">
                  <c:v>9.96016688746147</c:v>
                </c:pt>
                <c:pt idx="24638">
                  <c:v>9.96013410293666</c:v>
                </c:pt>
                <c:pt idx="24639">
                  <c:v>9.960101332952868</c:v>
                </c:pt>
                <c:pt idx="24640">
                  <c:v>9.960068577507744</c:v>
                </c:pt>
                <c:pt idx="24641">
                  <c:v>9.96003583659892</c:v>
                </c:pt>
                <c:pt idx="24642">
                  <c:v>9.96000311022404</c:v>
                </c:pt>
                <c:pt idx="24643">
                  <c:v>9.95997039838075</c:v>
                </c:pt>
                <c:pt idx="24644">
                  <c:v>9.9599377010667</c:v>
                </c:pt>
                <c:pt idx="24645">
                  <c:v>9.95990501827952</c:v>
                </c:pt>
                <c:pt idx="24646">
                  <c:v>9.95987235001686</c:v>
                </c:pt>
                <c:pt idx="24647">
                  <c:v>9.95983969627636</c:v>
                </c:pt>
                <c:pt idx="24648">
                  <c:v>9.95980705705566</c:v>
                </c:pt>
                <c:pt idx="24649">
                  <c:v>9.95977443235241</c:v>
                </c:pt>
                <c:pt idx="24650">
                  <c:v>9.95974182216424</c:v>
                </c:pt>
                <c:pt idx="24651">
                  <c:v>9.95970922648879</c:v>
                </c:pt>
                <c:pt idx="24652">
                  <c:v>9.959676645323714</c:v>
                </c:pt>
                <c:pt idx="24653">
                  <c:v>9.95964407866663</c:v>
                </c:pt>
                <c:pt idx="24654">
                  <c:v>9.9596115265152</c:v>
                </c:pt>
                <c:pt idx="24655">
                  <c:v>9.95957898886704</c:v>
                </c:pt>
                <c:pt idx="24656">
                  <c:v>9.95954646571981</c:v>
                </c:pt>
                <c:pt idx="24657">
                  <c:v>9.95951395707114</c:v>
                </c:pt>
                <c:pt idx="24658">
                  <c:v>9.95948146291866</c:v>
                </c:pt>
                <c:pt idx="24659">
                  <c:v>9.95944898326002</c:v>
                </c:pt>
                <c:pt idx="24660">
                  <c:v>9.95941651809286</c:v>
                </c:pt>
                <c:pt idx="24661">
                  <c:v>9.959384067414802</c:v>
                </c:pt>
                <c:pt idx="24662">
                  <c:v>9.95935163122348</c:v>
                </c:pt>
                <c:pt idx="24663">
                  <c:v>9.95931920951655</c:v>
                </c:pt>
                <c:pt idx="24664">
                  <c:v>9.95928680229163</c:v>
                </c:pt>
                <c:pt idx="24665">
                  <c:v>9.95925440954637</c:v>
                </c:pt>
                <c:pt idx="24666">
                  <c:v>9.95922203127839</c:v>
                </c:pt>
                <c:pt idx="24667">
                  <c:v>9.95918966748533</c:v>
                </c:pt>
                <c:pt idx="24668">
                  <c:v>9.95915731816483</c:v>
                </c:pt>
                <c:pt idx="24669">
                  <c:v>9.959124983314518</c:v>
                </c:pt>
                <c:pt idx="24670">
                  <c:v>9.95909266293204</c:v>
                </c:pt>
                <c:pt idx="24671">
                  <c:v>9.95906035701501</c:v>
                </c:pt>
                <c:pt idx="24672">
                  <c:v>9.95902806556107</c:v>
                </c:pt>
                <c:pt idx="24673">
                  <c:v>9.95899578856785</c:v>
                </c:pt>
                <c:pt idx="24674">
                  <c:v>9.958963526032978</c:v>
                </c:pt>
                <c:pt idx="24675">
                  <c:v>9.95893127795411</c:v>
                </c:pt>
                <c:pt idx="24676">
                  <c:v>9.95889904432884</c:v>
                </c:pt>
                <c:pt idx="24677">
                  <c:v>9.95886682515483</c:v>
                </c:pt>
                <c:pt idx="24678">
                  <c:v>9.9588346204297</c:v>
                </c:pt>
                <c:pt idx="24679">
                  <c:v>9.958802430151068</c:v>
                </c:pt>
                <c:pt idx="24680">
                  <c:v>9.95877025431659</c:v>
                </c:pt>
                <c:pt idx="24681">
                  <c:v>9.95873809292387</c:v>
                </c:pt>
                <c:pt idx="24682">
                  <c:v>9.958705945970559</c:v>
                </c:pt>
                <c:pt idx="24683">
                  <c:v>9.95867381345427</c:v>
                </c:pt>
                <c:pt idx="24684">
                  <c:v>9.95864169537264</c:v>
                </c:pt>
                <c:pt idx="24685">
                  <c:v>9.95860959172329</c:v>
                </c:pt>
                <c:pt idx="24686">
                  <c:v>9.95857750250385</c:v>
                </c:pt>
                <c:pt idx="24687">
                  <c:v>9.95854542771195</c:v>
                </c:pt>
                <c:pt idx="24688">
                  <c:v>9.958513367345222</c:v>
                </c:pt>
                <c:pt idx="24689">
                  <c:v>9.95848132140128</c:v>
                </c:pt>
                <c:pt idx="24690">
                  <c:v>9.95844928987776</c:v>
                </c:pt>
                <c:pt idx="24691">
                  <c:v>9.95841727277229</c:v>
                </c:pt>
                <c:pt idx="24692">
                  <c:v>9.95838527008249</c:v>
                </c:pt>
                <c:pt idx="24693">
                  <c:v>9.95835328180599</c:v>
                </c:pt>
                <c:pt idx="24694">
                  <c:v>9.958321307940409</c:v>
                </c:pt>
                <c:pt idx="24695">
                  <c:v>9.95828934848338</c:v>
                </c:pt>
                <c:pt idx="24696">
                  <c:v>9.958257403432508</c:v>
                </c:pt>
                <c:pt idx="24697">
                  <c:v>9.958225472785448</c:v>
                </c:pt>
                <c:pt idx="24698">
                  <c:v>9.9581935565398</c:v>
                </c:pt>
                <c:pt idx="24699">
                  <c:v>9.958161654693198</c:v>
                </c:pt>
                <c:pt idx="24700">
                  <c:v>9.95812976724326</c:v>
                </c:pt>
                <c:pt idx="24701">
                  <c:v>9.9580978941876</c:v>
                </c:pt>
                <c:pt idx="24702">
                  <c:v>9.95806603552386</c:v>
                </c:pt>
                <c:pt idx="24703">
                  <c:v>9.95803419124965</c:v>
                </c:pt>
                <c:pt idx="24704">
                  <c:v>9.9580023613626</c:v>
                </c:pt>
                <c:pt idx="24705">
                  <c:v>9.95797054586032</c:v>
                </c:pt>
                <c:pt idx="24706">
                  <c:v>9.957938744740428</c:v>
                </c:pt>
                <c:pt idx="24707">
                  <c:v>9.95790695800056</c:v>
                </c:pt>
                <c:pt idx="24708">
                  <c:v>9.957875185638327</c:v>
                </c:pt>
                <c:pt idx="24709">
                  <c:v>9.95784342765135</c:v>
                </c:pt>
                <c:pt idx="24710">
                  <c:v>9.95781168403725</c:v>
                </c:pt>
                <c:pt idx="24711">
                  <c:v>9.95777995479365</c:v>
                </c:pt>
                <c:pt idx="24712">
                  <c:v>9.95774823991816</c:v>
                </c:pt>
                <c:pt idx="24713">
                  <c:v>9.9577165394084</c:v>
                </c:pt>
                <c:pt idx="24714">
                  <c:v>9.95768485326199</c:v>
                </c:pt>
                <c:pt idx="24715">
                  <c:v>9.95765318147655</c:v>
                </c:pt>
                <c:pt idx="24716">
                  <c:v>9.95762152404969</c:v>
                </c:pt>
                <c:pt idx="24717">
                  <c:v>9.95758988097904</c:v>
                </c:pt>
                <c:pt idx="24718">
                  <c:v>9.95755825226221</c:v>
                </c:pt>
                <c:pt idx="24719">
                  <c:v>9.95752663789681</c:v>
                </c:pt>
                <c:pt idx="24720">
                  <c:v>9.95749503788046</c:v>
                </c:pt>
                <c:pt idx="24721">
                  <c:v>9.957463452210778</c:v>
                </c:pt>
                <c:pt idx="24722">
                  <c:v>9.95743188088539</c:v>
                </c:pt>
                <c:pt idx="24723">
                  <c:v>9.95740032390189</c:v>
                </c:pt>
                <c:pt idx="24724">
                  <c:v>9.957368781257909</c:v>
                </c:pt>
                <c:pt idx="24725">
                  <c:v>9.95733725295105</c:v>
                </c:pt>
                <c:pt idx="24726">
                  <c:v>9.95730573897893</c:v>
                </c:pt>
                <c:pt idx="24727">
                  <c:v>9.95727423933917</c:v>
                </c:pt>
                <c:pt idx="24728">
                  <c:v>9.95724275402937</c:v>
                </c:pt>
                <c:pt idx="24729">
                  <c:v>9.95721128304716</c:v>
                </c:pt>
                <c:pt idx="24730">
                  <c:v>9.95717982639014</c:v>
                </c:pt>
                <c:pt idx="24731">
                  <c:v>9.95714838405592</c:v>
                </c:pt>
                <c:pt idx="24732">
                  <c:v>9.95711695604213</c:v>
                </c:pt>
                <c:pt idx="24733">
                  <c:v>9.95708554234636</c:v>
                </c:pt>
                <c:pt idx="24734">
                  <c:v>9.95705414296623</c:v>
                </c:pt>
                <c:pt idx="24735">
                  <c:v>9.95702275789936</c:v>
                </c:pt>
                <c:pt idx="24736">
                  <c:v>9.95699138714335</c:v>
                </c:pt>
                <c:pt idx="24737">
                  <c:v>9.95696003069581</c:v>
                </c:pt>
                <c:pt idx="24738">
                  <c:v>9.956928688554351</c:v>
                </c:pt>
                <c:pt idx="24739">
                  <c:v>9.956897360716578</c:v>
                </c:pt>
                <c:pt idx="24740">
                  <c:v>9.95686604718012</c:v>
                </c:pt>
                <c:pt idx="24741">
                  <c:v>9.95683474794256</c:v>
                </c:pt>
                <c:pt idx="24742">
                  <c:v>9.956803463001528</c:v>
                </c:pt>
                <c:pt idx="24743">
                  <c:v>9.95677219235462</c:v>
                </c:pt>
                <c:pt idx="24744">
                  <c:v>9.95674093599945</c:v>
                </c:pt>
                <c:pt idx="24745">
                  <c:v>9.956709693933623</c:v>
                </c:pt>
                <c:pt idx="24746">
                  <c:v>9.956678466154738</c:v>
                </c:pt>
                <c:pt idx="24747">
                  <c:v>9.95664725266041</c:v>
                </c:pt>
                <c:pt idx="24748">
                  <c:v>9.95661605344825</c:v>
                </c:pt>
                <c:pt idx="24749">
                  <c:v>9.95658486851586</c:v>
                </c:pt>
                <c:pt idx="24750">
                  <c:v>9.95655369786085</c:v>
                </c:pt>
                <c:pt idx="24751">
                  <c:v>9.95652254148081</c:v>
                </c:pt>
                <c:pt idx="24752">
                  <c:v>9.95649139937337</c:v>
                </c:pt>
                <c:pt idx="24753">
                  <c:v>9.95646027153611</c:v>
                </c:pt>
                <c:pt idx="24754">
                  <c:v>9.95642915796665</c:v>
                </c:pt>
                <c:pt idx="24755">
                  <c:v>9.95639805866259</c:v>
                </c:pt>
                <c:pt idx="24756">
                  <c:v>9.95636697362154</c:v>
                </c:pt>
                <c:pt idx="24757">
                  <c:v>9.95633590284109</c:v>
                </c:pt>
                <c:pt idx="24758">
                  <c:v>9.95630484631885</c:v>
                </c:pt>
                <c:pt idx="24759">
                  <c:v>9.956273804052428</c:v>
                </c:pt>
                <c:pt idx="24760">
                  <c:v>9.95624277603942</c:v>
                </c:pt>
                <c:pt idx="24761">
                  <c:v>9.956211762277428</c:v>
                </c:pt>
                <c:pt idx="24762">
                  <c:v>9.95618076276407</c:v>
                </c:pt>
                <c:pt idx="24763">
                  <c:v>9.95614977749692</c:v>
                </c:pt>
                <c:pt idx="24764">
                  <c:v>9.9561188064736</c:v>
                </c:pt>
                <c:pt idx="24765">
                  <c:v>9.9560878496917</c:v>
                </c:pt>
                <c:pt idx="24766">
                  <c:v>9.95605690714883</c:v>
                </c:pt>
                <c:pt idx="24767">
                  <c:v>9.95602597884259</c:v>
                </c:pt>
                <c:pt idx="24768">
                  <c:v>9.95599506477057</c:v>
                </c:pt>
                <c:pt idx="24769">
                  <c:v>9.95596416493037</c:v>
                </c:pt>
                <c:pt idx="24770">
                  <c:v>9.9559332793196</c:v>
                </c:pt>
                <c:pt idx="24771">
                  <c:v>9.95590240793585</c:v>
                </c:pt>
                <c:pt idx="24772">
                  <c:v>9.95587155077673</c:v>
                </c:pt>
                <c:pt idx="24773">
                  <c:v>9.95584070783982</c:v>
                </c:pt>
                <c:pt idx="24774">
                  <c:v>9.95580987912274</c:v>
                </c:pt>
                <c:pt idx="24775">
                  <c:v>9.95577906462307</c:v>
                </c:pt>
                <c:pt idx="24776">
                  <c:v>9.95574826433841</c:v>
                </c:pt>
                <c:pt idx="24777">
                  <c:v>9.95571747826636</c:v>
                </c:pt>
                <c:pt idx="24778">
                  <c:v>9.95568670640453</c:v>
                </c:pt>
                <c:pt idx="24779">
                  <c:v>9.95565594875049</c:v>
                </c:pt>
                <c:pt idx="24780">
                  <c:v>9.95562520530186</c:v>
                </c:pt>
                <c:pt idx="24781">
                  <c:v>9.95559447605622</c:v>
                </c:pt>
                <c:pt idx="24782">
                  <c:v>9.955563761011168</c:v>
                </c:pt>
                <c:pt idx="24783">
                  <c:v>9.95553306016431</c:v>
                </c:pt>
                <c:pt idx="24784">
                  <c:v>9.95550237351323</c:v>
                </c:pt>
                <c:pt idx="24785">
                  <c:v>9.955471701055518</c:v>
                </c:pt>
                <c:pt idx="24786">
                  <c:v>9.95544104278879</c:v>
                </c:pt>
                <c:pt idx="24787">
                  <c:v>9.95541039871061</c:v>
                </c:pt>
                <c:pt idx="24788">
                  <c:v>9.9553797688186</c:v>
                </c:pt>
                <c:pt idx="24789">
                  <c:v>9.95534915311033</c:v>
                </c:pt>
                <c:pt idx="24790">
                  <c:v>9.9553185515834</c:v>
                </c:pt>
                <c:pt idx="24791">
                  <c:v>9.95528796423541</c:v>
                </c:pt>
                <c:pt idx="24792">
                  <c:v>9.95525739106395</c:v>
                </c:pt>
                <c:pt idx="24793">
                  <c:v>9.955226832066616</c:v>
                </c:pt>
                <c:pt idx="24794">
                  <c:v>9.95519628724098</c:v>
                </c:pt>
                <c:pt idx="24795">
                  <c:v>9.95516575658465</c:v>
                </c:pt>
                <c:pt idx="24796">
                  <c:v>9.95513524009522</c:v>
                </c:pt>
                <c:pt idx="24797">
                  <c:v>9.95510473777026</c:v>
                </c:pt>
                <c:pt idx="24798">
                  <c:v>9.95507424960739</c:v>
                </c:pt>
                <c:pt idx="24799">
                  <c:v>9.95504377560417</c:v>
                </c:pt>
                <c:pt idx="24800">
                  <c:v>9.95501331575821</c:v>
                </c:pt>
                <c:pt idx="24801">
                  <c:v>9.95498287006709</c:v>
                </c:pt>
                <c:pt idx="24802">
                  <c:v>9.95495243852841</c:v>
                </c:pt>
                <c:pt idx="24803">
                  <c:v>9.95492202113974</c:v>
                </c:pt>
                <c:pt idx="24804">
                  <c:v>9.95489161789868</c:v>
                </c:pt>
                <c:pt idx="24805">
                  <c:v>9.95486122880282</c:v>
                </c:pt>
                <c:pt idx="24806">
                  <c:v>9.95483085384975</c:v>
                </c:pt>
                <c:pt idx="24807">
                  <c:v>9.95480049303704</c:v>
                </c:pt>
                <c:pt idx="24808">
                  <c:v>9.9547701463623</c:v>
                </c:pt>
                <c:pt idx="24809">
                  <c:v>9.9547398138231</c:v>
                </c:pt>
                <c:pt idx="24810">
                  <c:v>9.95470949541704</c:v>
                </c:pt>
                <c:pt idx="24811">
                  <c:v>9.95467919114169</c:v>
                </c:pt>
                <c:pt idx="24812">
                  <c:v>9.95464890099465</c:v>
                </c:pt>
                <c:pt idx="24813">
                  <c:v>9.954618624973498</c:v>
                </c:pt>
                <c:pt idx="24814">
                  <c:v>9.95458836307583</c:v>
                </c:pt>
                <c:pt idx="24815">
                  <c:v>9.95455811529921</c:v>
                </c:pt>
                <c:pt idx="24816">
                  <c:v>9.95452788164124</c:v>
                </c:pt>
                <c:pt idx="24817">
                  <c:v>9.9544976620995</c:v>
                </c:pt>
                <c:pt idx="24818">
                  <c:v>9.954467456671578</c:v>
                </c:pt>
                <c:pt idx="24819">
                  <c:v>9.95443726535505</c:v>
                </c:pt>
                <c:pt idx="24820">
                  <c:v>9.9544070881475</c:v>
                </c:pt>
                <c:pt idx="24821">
                  <c:v>9.95437692504651</c:v>
                </c:pt>
                <c:pt idx="24822">
                  <c:v>9.95434677604967</c:v>
                </c:pt>
                <c:pt idx="24823">
                  <c:v>9.954316641154557</c:v>
                </c:pt>
                <c:pt idx="24824">
                  <c:v>9.95428652035876</c:v>
                </c:pt>
                <c:pt idx="24825">
                  <c:v>9.95425641365985</c:v>
                </c:pt>
                <c:pt idx="24826">
                  <c:v>9.954226321055418</c:v>
                </c:pt>
                <c:pt idx="24827">
                  <c:v>9.95419624254304</c:v>
                </c:pt>
                <c:pt idx="24828">
                  <c:v>9.9541661781203</c:v>
                </c:pt>
                <c:pt idx="24829">
                  <c:v>9.95413612778477</c:v>
                </c:pt>
                <c:pt idx="24830">
                  <c:v>9.95410609153404</c:v>
                </c:pt>
                <c:pt idx="24831">
                  <c:v>9.95407606936569</c:v>
                </c:pt>
                <c:pt idx="24832">
                  <c:v>9.95404606127729</c:v>
                </c:pt>
                <c:pt idx="24833">
                  <c:v>9.95401606726643</c:v>
                </c:pt>
                <c:pt idx="24834">
                  <c:v>9.95398608733068</c:v>
                </c:pt>
                <c:pt idx="24835">
                  <c:v>9.95395612146763</c:v>
                </c:pt>
                <c:pt idx="24836">
                  <c:v>9.95392616967485</c:v>
                </c:pt>
                <c:pt idx="24837">
                  <c:v>9.95389623194992</c:v>
                </c:pt>
                <c:pt idx="24838">
                  <c:v>9.95386630829042</c:v>
                </c:pt>
                <c:pt idx="24839">
                  <c:v>9.95383639869392</c:v>
                </c:pt>
                <c:pt idx="24840">
                  <c:v>9.953806503158</c:v>
                </c:pt>
                <c:pt idx="24841">
                  <c:v>9.953776621680253</c:v>
                </c:pt>
                <c:pt idx="24842">
                  <c:v>9.95374675425823</c:v>
                </c:pt>
                <c:pt idx="24843">
                  <c:v>9.95371690088952</c:v>
                </c:pt>
                <c:pt idx="24844">
                  <c:v>9.95368706157171</c:v>
                </c:pt>
                <c:pt idx="24845">
                  <c:v>9.953657236302355</c:v>
                </c:pt>
                <c:pt idx="24846">
                  <c:v>9.95362742507904</c:v>
                </c:pt>
                <c:pt idx="24847">
                  <c:v>9.95359762789933</c:v>
                </c:pt>
                <c:pt idx="24848">
                  <c:v>9.95356784476082</c:v>
                </c:pt>
                <c:pt idx="24849">
                  <c:v>9.95353807566107</c:v>
                </c:pt>
                <c:pt idx="24850">
                  <c:v>9.95350832059766</c:v>
                </c:pt>
                <c:pt idx="24851">
                  <c:v>9.95347857956816</c:v>
                </c:pt>
                <c:pt idx="24852">
                  <c:v>9.95344885257015</c:v>
                </c:pt>
                <c:pt idx="24853">
                  <c:v>9.95341913960119</c:v>
                </c:pt>
                <c:pt idx="24854">
                  <c:v>9.953389440658868</c:v>
                </c:pt>
                <c:pt idx="24855">
                  <c:v>9.95335975574075</c:v>
                </c:pt>
                <c:pt idx="24856">
                  <c:v>9.9533300848444</c:v>
                </c:pt>
                <c:pt idx="24857">
                  <c:v>9.95330042796741</c:v>
                </c:pt>
                <c:pt idx="24858">
                  <c:v>9.95327078510733</c:v>
                </c:pt>
                <c:pt idx="24859">
                  <c:v>9.95324115626174</c:v>
                </c:pt>
                <c:pt idx="24860">
                  <c:v>9.95321154142822</c:v>
                </c:pt>
                <c:pt idx="24861">
                  <c:v>9.95318194060433</c:v>
                </c:pt>
                <c:pt idx="24862">
                  <c:v>9.95315235378765</c:v>
                </c:pt>
                <c:pt idx="24863">
                  <c:v>9.953122780975738</c:v>
                </c:pt>
                <c:pt idx="24864">
                  <c:v>9.95309322216617</c:v>
                </c:pt>
                <c:pt idx="24865">
                  <c:v>9.95306367735652</c:v>
                </c:pt>
                <c:pt idx="24866">
                  <c:v>9.95303414654434</c:v>
                </c:pt>
                <c:pt idx="24867">
                  <c:v>9.95300462972723</c:v>
                </c:pt>
                <c:pt idx="24868">
                  <c:v>9.95297512690273</c:v>
                </c:pt>
                <c:pt idx="24869">
                  <c:v>9.95294563806842</c:v>
                </c:pt>
                <c:pt idx="24870">
                  <c:v>9.952916163221871</c:v>
                </c:pt>
                <c:pt idx="24871">
                  <c:v>9.952886702360654</c:v>
                </c:pt>
                <c:pt idx="24872">
                  <c:v>9.95285725548232</c:v>
                </c:pt>
                <c:pt idx="24873">
                  <c:v>9.95282782258445</c:v>
                </c:pt>
                <c:pt idx="24874">
                  <c:v>9.9527984036646</c:v>
                </c:pt>
                <c:pt idx="24875">
                  <c:v>9.95276899872035</c:v>
                </c:pt>
                <c:pt idx="24876">
                  <c:v>9.95273960774926</c:v>
                </c:pt>
                <c:pt idx="24877">
                  <c:v>9.9527102307489</c:v>
                </c:pt>
                <c:pt idx="24878">
                  <c:v>9.95268086771683</c:v>
                </c:pt>
                <c:pt idx="24879">
                  <c:v>9.95265151865061</c:v>
                </c:pt>
                <c:pt idx="24880">
                  <c:v>9.95262218354782</c:v>
                </c:pt>
                <c:pt idx="24881">
                  <c:v>9.95259286240602</c:v>
                </c:pt>
                <c:pt idx="24882">
                  <c:v>9.95256355522277</c:v>
                </c:pt>
                <c:pt idx="24883">
                  <c:v>9.95253426199563</c:v>
                </c:pt>
                <c:pt idx="24884">
                  <c:v>9.95250498272218</c:v>
                </c:pt>
                <c:pt idx="24885">
                  <c:v>9.95247571739997</c:v>
                </c:pt>
                <c:pt idx="24886">
                  <c:v>9.95244646602657</c:v>
                </c:pt>
                <c:pt idx="24887">
                  <c:v>9.95241722859954</c:v>
                </c:pt>
                <c:pt idx="24888">
                  <c:v>9.95238800511644</c:v>
                </c:pt>
                <c:pt idx="24889">
                  <c:v>9.95235879557484</c:v>
                </c:pt>
                <c:pt idx="24890">
                  <c:v>9.9523295999723</c:v>
                </c:pt>
                <c:pt idx="24891">
                  <c:v>9.95230041830638</c:v>
                </c:pt>
                <c:pt idx="24892">
                  <c:v>9.95227125057464</c:v>
                </c:pt>
                <c:pt idx="24893">
                  <c:v>9.95224209677465</c:v>
                </c:pt>
                <c:pt idx="24894">
                  <c:v>9.95221295690396</c:v>
                </c:pt>
                <c:pt idx="24895">
                  <c:v>9.95218383096014</c:v>
                </c:pt>
                <c:pt idx="24896">
                  <c:v>9.95215471894074</c:v>
                </c:pt>
                <c:pt idx="24897">
                  <c:v>9.95212562084333</c:v>
                </c:pt>
                <c:pt idx="24898">
                  <c:v>9.95209653666547</c:v>
                </c:pt>
                <c:pt idx="24899">
                  <c:v>9.95206746640471</c:v>
                </c:pt>
                <c:pt idx="24900">
                  <c:v>9.952038410058623</c:v>
                </c:pt>
                <c:pt idx="24901">
                  <c:v>9.95200936762476</c:v>
                </c:pt>
                <c:pt idx="24902">
                  <c:v>9.95198033910068</c:v>
                </c:pt>
                <c:pt idx="24903">
                  <c:v>9.95195132448394</c:v>
                </c:pt>
                <c:pt idx="24904">
                  <c:v>9.951922323772098</c:v>
                </c:pt>
                <c:pt idx="24905">
                  <c:v>9.95189333696272</c:v>
                </c:pt>
                <c:pt idx="24906">
                  <c:v>9.95186436405335</c:v>
                </c:pt>
                <c:pt idx="24907">
                  <c:v>9.95183540504156</c:v>
                </c:pt>
                <c:pt idx="24908">
                  <c:v>9.9518064599249</c:v>
                </c:pt>
                <c:pt idx="24909">
                  <c:v>9.95177752870093</c:v>
                </c:pt>
                <c:pt idx="24910">
                  <c:v>9.9517486113672</c:v>
                </c:pt>
                <c:pt idx="24911">
                  <c:v>9.95171970792127</c:v>
                </c:pt>
                <c:pt idx="24912">
                  <c:v>9.9516908183607</c:v>
                </c:pt>
                <c:pt idx="24913">
                  <c:v>9.95166194268304</c:v>
                </c:pt>
                <c:pt idx="24914">
                  <c:v>9.95163308088584</c:v>
                </c:pt>
                <c:pt idx="24915">
                  <c:v>9.95160423296667</c:v>
                </c:pt>
                <c:pt idx="24916">
                  <c:v>9.95157539892308</c:v>
                </c:pt>
                <c:pt idx="24917">
                  <c:v>9.95154657875262</c:v>
                </c:pt>
                <c:pt idx="24918">
                  <c:v>9.95151777245284</c:v>
                </c:pt>
                <c:pt idx="24919">
                  <c:v>9.9514889800213</c:v>
                </c:pt>
                <c:pt idx="24920">
                  <c:v>9.95146020145556</c:v>
                </c:pt>
                <c:pt idx="24921">
                  <c:v>9.95143143675317</c:v>
                </c:pt>
                <c:pt idx="24922">
                  <c:v>9.95140268591167</c:v>
                </c:pt>
                <c:pt idx="24923">
                  <c:v>9.95137394892863</c:v>
                </c:pt>
                <c:pt idx="24924">
                  <c:v>9.95134522580159</c:v>
                </c:pt>
                <c:pt idx="24925">
                  <c:v>9.95131651652812</c:v>
                </c:pt>
                <c:pt idx="24926">
                  <c:v>9.95128782110575</c:v>
                </c:pt>
                <c:pt idx="24927">
                  <c:v>9.95125913953204</c:v>
                </c:pt>
                <c:pt idx="24928">
                  <c:v>9.951230471804551</c:v>
                </c:pt>
                <c:pt idx="24929">
                  <c:v>9.95120181792082</c:v>
                </c:pt>
                <c:pt idx="24930">
                  <c:v>9.951173177878408</c:v>
                </c:pt>
                <c:pt idx="24931">
                  <c:v>9.95114455167486</c:v>
                </c:pt>
                <c:pt idx="24932">
                  <c:v>9.95111593930773</c:v>
                </c:pt>
                <c:pt idx="24933">
                  <c:v>9.95108734077456</c:v>
                </c:pt>
                <c:pt idx="24934">
                  <c:v>9.95105875607292</c:v>
                </c:pt>
                <c:pt idx="24935">
                  <c:v>9.95103018520033</c:v>
                </c:pt>
                <c:pt idx="24936">
                  <c:v>9.95100162815437</c:v>
                </c:pt>
                <c:pt idx="24937">
                  <c:v>9.950973084932558</c:v>
                </c:pt>
                <c:pt idx="24938">
                  <c:v>9.95094455553247</c:v>
                </c:pt>
                <c:pt idx="24939">
                  <c:v>9.95091603995164</c:v>
                </c:pt>
                <c:pt idx="24940">
                  <c:v>9.95088753818762</c:v>
                </c:pt>
                <c:pt idx="24941">
                  <c:v>9.95085905023795</c:v>
                </c:pt>
                <c:pt idx="24942">
                  <c:v>9.95083057610019</c:v>
                </c:pt>
                <c:pt idx="24943">
                  <c:v>9.95080211577189</c:v>
                </c:pt>
                <c:pt idx="24944">
                  <c:v>9.950773669250578</c:v>
                </c:pt>
                <c:pt idx="24945">
                  <c:v>9.95074523653381</c:v>
                </c:pt>
                <c:pt idx="24946">
                  <c:v>9.95071681761914</c:v>
                </c:pt>
                <c:pt idx="24947">
                  <c:v>9.95068841250411</c:v>
                </c:pt>
                <c:pt idx="24948">
                  <c:v>9.95066002118626</c:v>
                </c:pt>
                <c:pt idx="24949">
                  <c:v>9.95063164366314</c:v>
                </c:pt>
                <c:pt idx="24950">
                  <c:v>9.9506032799323</c:v>
                </c:pt>
                <c:pt idx="24951">
                  <c:v>9.95057492999127</c:v>
                </c:pt>
                <c:pt idx="24952">
                  <c:v>9.95054659383761</c:v>
                </c:pt>
                <c:pt idx="24953">
                  <c:v>9.95051827146887</c:v>
                </c:pt>
                <c:pt idx="24954">
                  <c:v>9.95048996288257</c:v>
                </c:pt>
                <c:pt idx="24955">
                  <c:v>9.95046166807628</c:v>
                </c:pt>
                <c:pt idx="24956">
                  <c:v>9.95043338704752</c:v>
                </c:pt>
                <c:pt idx="24957">
                  <c:v>9.95040511979385</c:v>
                </c:pt>
                <c:pt idx="24958">
                  <c:v>9.95037686631281</c:v>
                </c:pt>
                <c:pt idx="24959">
                  <c:v>9.95034862660194</c:v>
                </c:pt>
                <c:pt idx="24960">
                  <c:v>9.950320400658788</c:v>
                </c:pt>
                <c:pt idx="24961">
                  <c:v>9.95029218848089</c:v>
                </c:pt>
                <c:pt idx="24962">
                  <c:v>9.95026399006579</c:v>
                </c:pt>
                <c:pt idx="24963">
                  <c:v>9.95023580541103</c:v>
                </c:pt>
                <c:pt idx="24964">
                  <c:v>9.95020763451416</c:v>
                </c:pt>
                <c:pt idx="24965">
                  <c:v>9.95017947737271</c:v>
                </c:pt>
                <c:pt idx="24966">
                  <c:v>9.95015133398422</c:v>
                </c:pt>
                <c:pt idx="24967">
                  <c:v>9.950123204346244</c:v>
                </c:pt>
                <c:pt idx="24968">
                  <c:v>9.9500950884563</c:v>
                </c:pt>
                <c:pt idx="24969">
                  <c:v>9.950066986311952</c:v>
                </c:pt>
                <c:pt idx="24970">
                  <c:v>9.95003889791073</c:v>
                </c:pt>
                <c:pt idx="24971">
                  <c:v>9.95001082325017</c:v>
                </c:pt>
                <c:pt idx="24972">
                  <c:v>9.94998276232781</c:v>
                </c:pt>
                <c:pt idx="24973">
                  <c:v>9.9499547151412</c:v>
                </c:pt>
                <c:pt idx="24974">
                  <c:v>9.949926681687881</c:v>
                </c:pt>
                <c:pt idx="24975">
                  <c:v>9.949898661965378</c:v>
                </c:pt>
                <c:pt idx="24976">
                  <c:v>9.94987065597123</c:v>
                </c:pt>
                <c:pt idx="24977">
                  <c:v>9.94984266370299</c:v>
                </c:pt>
                <c:pt idx="24978">
                  <c:v>9.949814685158179</c:v>
                </c:pt>
                <c:pt idx="24979">
                  <c:v>9.94978672033435</c:v>
                </c:pt>
                <c:pt idx="24980">
                  <c:v>9.94975876922903</c:v>
                </c:pt>
                <c:pt idx="24981">
                  <c:v>9.94973083183975</c:v>
                </c:pt>
                <c:pt idx="24982">
                  <c:v>9.94970290816407</c:v>
                </c:pt>
                <c:pt idx="24983">
                  <c:v>9.949674998199501</c:v>
                </c:pt>
                <c:pt idx="24984">
                  <c:v>9.94964710194359</c:v>
                </c:pt>
                <c:pt idx="24985">
                  <c:v>9.94961921939388</c:v>
                </c:pt>
                <c:pt idx="24986">
                  <c:v>9.94959135054789</c:v>
                </c:pt>
                <c:pt idx="24987">
                  <c:v>9.949563495403177</c:v>
                </c:pt>
                <c:pt idx="24988">
                  <c:v>9.94953565395726</c:v>
                </c:pt>
                <c:pt idx="24989">
                  <c:v>9.949507826207673</c:v>
                </c:pt>
                <c:pt idx="24990">
                  <c:v>9.94948001215196</c:v>
                </c:pt>
                <c:pt idx="24991">
                  <c:v>9.94945221178766</c:v>
                </c:pt>
                <c:pt idx="24992">
                  <c:v>9.94942442511229</c:v>
                </c:pt>
                <c:pt idx="24993">
                  <c:v>9.94939665212339</c:v>
                </c:pt>
                <c:pt idx="24994">
                  <c:v>9.949368892818498</c:v>
                </c:pt>
                <c:pt idx="24995">
                  <c:v>9.949341147195156</c:v>
                </c:pt>
                <c:pt idx="24996">
                  <c:v>9.949313415250879</c:v>
                </c:pt>
                <c:pt idx="24997">
                  <c:v>9.94928569698321</c:v>
                </c:pt>
                <c:pt idx="24998">
                  <c:v>9.94925799238968</c:v>
                </c:pt>
                <c:pt idx="24999">
                  <c:v>9.94923030146782</c:v>
                </c:pt>
                <c:pt idx="25000">
                  <c:v>9.949202624215157</c:v>
                </c:pt>
                <c:pt idx="25001">
                  <c:v>9.94917496062924</c:v>
                </c:pt>
                <c:pt idx="25002">
                  <c:v>9.94914731070759</c:v>
                </c:pt>
                <c:pt idx="25003">
                  <c:v>9.94911967444773</c:v>
                </c:pt>
                <c:pt idx="25004">
                  <c:v>9.9490920518472</c:v>
                </c:pt>
                <c:pt idx="25005">
                  <c:v>9.949064442903529</c:v>
                </c:pt>
                <c:pt idx="25006">
                  <c:v>9.94903684761425</c:v>
                </c:pt>
                <c:pt idx="25007">
                  <c:v>9.9490092659769</c:v>
                </c:pt>
                <c:pt idx="25008">
                  <c:v>9.94898169798899</c:v>
                </c:pt>
                <c:pt idx="25009">
                  <c:v>9.948954143648057</c:v>
                </c:pt>
                <c:pt idx="25010">
                  <c:v>9.948926602951648</c:v>
                </c:pt>
                <c:pt idx="25011">
                  <c:v>9.94889907589727</c:v>
                </c:pt>
                <c:pt idx="25012">
                  <c:v>9.948871562482456</c:v>
                </c:pt>
                <c:pt idx="25013">
                  <c:v>9.94884406270475</c:v>
                </c:pt>
                <c:pt idx="25014">
                  <c:v>9.94881657656166</c:v>
                </c:pt>
                <c:pt idx="25015">
                  <c:v>9.948789104050729</c:v>
                </c:pt>
                <c:pt idx="25016">
                  <c:v>9.948761645169476</c:v>
                </c:pt>
                <c:pt idx="25017">
                  <c:v>9.94873419991544</c:v>
                </c:pt>
                <c:pt idx="25018">
                  <c:v>9.94870676828614</c:v>
                </c:pt>
                <c:pt idx="25019">
                  <c:v>9.948679350279098</c:v>
                </c:pt>
                <c:pt idx="25020">
                  <c:v>9.948651945891857</c:v>
                </c:pt>
                <c:pt idx="25021">
                  <c:v>9.94862455512193</c:v>
                </c:pt>
                <c:pt idx="25022">
                  <c:v>9.94859717796685</c:v>
                </c:pt>
                <c:pt idx="25023">
                  <c:v>9.94856981442413</c:v>
                </c:pt>
                <c:pt idx="25024">
                  <c:v>9.948542464491318</c:v>
                </c:pt>
                <c:pt idx="25025">
                  <c:v>9.94851512816593</c:v>
                </c:pt>
                <c:pt idx="25026">
                  <c:v>9.94848780544548</c:v>
                </c:pt>
                <c:pt idx="25027">
                  <c:v>9.948460496327508</c:v>
                </c:pt>
                <c:pt idx="25028">
                  <c:v>9.94843320080954</c:v>
                </c:pt>
                <c:pt idx="25029">
                  <c:v>9.94840591888909</c:v>
                </c:pt>
                <c:pt idx="25030">
                  <c:v>9.948378650563688</c:v>
                </c:pt>
                <c:pt idx="25031">
                  <c:v>9.948351395830857</c:v>
                </c:pt>
                <c:pt idx="25032">
                  <c:v>9.948324154688128</c:v>
                </c:pt>
                <c:pt idx="25033">
                  <c:v>9.948296927133018</c:v>
                </c:pt>
                <c:pt idx="25034">
                  <c:v>9.948269713163048</c:v>
                </c:pt>
                <c:pt idx="25035">
                  <c:v>9.94824251277574</c:v>
                </c:pt>
                <c:pt idx="25036">
                  <c:v>9.948215325968627</c:v>
                </c:pt>
                <c:pt idx="25037">
                  <c:v>9.948188152739227</c:v>
                </c:pt>
                <c:pt idx="25038">
                  <c:v>9.948160993085057</c:v>
                </c:pt>
                <c:pt idx="25039">
                  <c:v>9.94813384700365</c:v>
                </c:pt>
                <c:pt idx="25040">
                  <c:v>9.948106714492518</c:v>
                </c:pt>
                <c:pt idx="25041">
                  <c:v>9.94807959554919</c:v>
                </c:pt>
                <c:pt idx="25042">
                  <c:v>9.948052490171177</c:v>
                </c:pt>
                <c:pt idx="25043">
                  <c:v>9.948025398356018</c:v>
                </c:pt>
                <c:pt idx="25044">
                  <c:v>9.947998320101218</c:v>
                </c:pt>
                <c:pt idx="25045">
                  <c:v>9.94797125540431</c:v>
                </c:pt>
                <c:pt idx="25046">
                  <c:v>9.9479442042628</c:v>
                </c:pt>
                <c:pt idx="25047">
                  <c:v>9.947917166674218</c:v>
                </c:pt>
                <c:pt idx="25048">
                  <c:v>9.947890142636078</c:v>
                </c:pt>
                <c:pt idx="25049">
                  <c:v>9.94786313214591</c:v>
                </c:pt>
                <c:pt idx="25050">
                  <c:v>9.94783613520123</c:v>
                </c:pt>
                <c:pt idx="25051">
                  <c:v>9.947809151799548</c:v>
                </c:pt>
                <c:pt idx="25052">
                  <c:v>9.947782181938388</c:v>
                </c:pt>
                <c:pt idx="25053">
                  <c:v>9.94775522561528</c:v>
                </c:pt>
                <c:pt idx="25054">
                  <c:v>9.947728282827729</c:v>
                </c:pt>
                <c:pt idx="25055">
                  <c:v>9.94770135357326</c:v>
                </c:pt>
                <c:pt idx="25056">
                  <c:v>9.94767443784939</c:v>
                </c:pt>
                <c:pt idx="25057">
                  <c:v>9.94764753565363</c:v>
                </c:pt>
                <c:pt idx="25058">
                  <c:v>9.947620646983507</c:v>
                </c:pt>
                <c:pt idx="25059">
                  <c:v>9.947593771836539</c:v>
                </c:pt>
                <c:pt idx="25060">
                  <c:v>9.947566910210232</c:v>
                </c:pt>
                <c:pt idx="25061">
                  <c:v>9.94754006210211</c:v>
                </c:pt>
                <c:pt idx="25062">
                  <c:v>9.94751322750969</c:v>
                </c:pt>
                <c:pt idx="25063">
                  <c:v>9.94748640643049</c:v>
                </c:pt>
                <c:pt idx="25064">
                  <c:v>9.94745959886202</c:v>
                </c:pt>
                <c:pt idx="25065">
                  <c:v>9.94743280480181</c:v>
                </c:pt>
                <c:pt idx="25066">
                  <c:v>9.94740602424736</c:v>
                </c:pt>
                <c:pt idx="25067">
                  <c:v>9.947379257196188</c:v>
                </c:pt>
                <c:pt idx="25068">
                  <c:v>9.94735250364581</c:v>
                </c:pt>
                <c:pt idx="25069">
                  <c:v>9.947325763593746</c:v>
                </c:pt>
                <c:pt idx="25070">
                  <c:v>9.94729903703751</c:v>
                </c:pt>
                <c:pt idx="25071">
                  <c:v>9.947272323974618</c:v>
                </c:pt>
                <c:pt idx="25072">
                  <c:v>9.947245624402578</c:v>
                </c:pt>
                <c:pt idx="25073">
                  <c:v>9.94721893831891</c:v>
                </c:pt>
                <c:pt idx="25074">
                  <c:v>9.94719226572112</c:v>
                </c:pt>
                <c:pt idx="25075">
                  <c:v>9.947165606606718</c:v>
                </c:pt>
                <c:pt idx="25076">
                  <c:v>9.947138960973238</c:v>
                </c:pt>
                <c:pt idx="25077">
                  <c:v>9.947112328818179</c:v>
                </c:pt>
                <c:pt idx="25078">
                  <c:v>9.94708571013905</c:v>
                </c:pt>
                <c:pt idx="25079">
                  <c:v>9.947059104933379</c:v>
                </c:pt>
                <c:pt idx="25080">
                  <c:v>9.94703251319866</c:v>
                </c:pt>
                <c:pt idx="25081">
                  <c:v>9.947005934932418</c:v>
                </c:pt>
                <c:pt idx="25082">
                  <c:v>9.946979370132158</c:v>
                </c:pt>
                <c:pt idx="25083">
                  <c:v>9.94695281879539</c:v>
                </c:pt>
                <c:pt idx="25084">
                  <c:v>9.94692628091964</c:v>
                </c:pt>
                <c:pt idx="25085">
                  <c:v>9.9468997565024</c:v>
                </c:pt>
                <c:pt idx="25086">
                  <c:v>9.946873245541187</c:v>
                </c:pt>
                <c:pt idx="25087">
                  <c:v>9.946846748033527</c:v>
                </c:pt>
                <c:pt idx="25088">
                  <c:v>9.94682026397691</c:v>
                </c:pt>
                <c:pt idx="25089">
                  <c:v>9.94679379336886</c:v>
                </c:pt>
                <c:pt idx="25090">
                  <c:v>9.94676733620687</c:v>
                </c:pt>
                <c:pt idx="25091">
                  <c:v>9.94674089248847</c:v>
                </c:pt>
                <c:pt idx="25092">
                  <c:v>9.946714462211158</c:v>
                </c:pt>
                <c:pt idx="25093">
                  <c:v>9.946688045372448</c:v>
                </c:pt>
                <c:pt idx="25094">
                  <c:v>9.946661641969838</c:v>
                </c:pt>
                <c:pt idx="25095">
                  <c:v>9.94663525200086</c:v>
                </c:pt>
                <c:pt idx="25096">
                  <c:v>9.946608875463</c:v>
                </c:pt>
                <c:pt idx="25097">
                  <c:v>9.94658251235378</c:v>
                </c:pt>
                <c:pt idx="25098">
                  <c:v>9.9465561626707</c:v>
                </c:pt>
                <c:pt idx="25099">
                  <c:v>9.94652982641127</c:v>
                </c:pt>
                <c:pt idx="25100">
                  <c:v>9.946503503573</c:v>
                </c:pt>
                <c:pt idx="25101">
                  <c:v>9.94647719415339</c:v>
                </c:pt>
                <c:pt idx="25102">
                  <c:v>9.94645089814996</c:v>
                </c:pt>
                <c:pt idx="25103">
                  <c:v>9.94642461556022</c:v>
                </c:pt>
                <c:pt idx="25104">
                  <c:v>9.946398346381648</c:v>
                </c:pt>
                <c:pt idx="25105">
                  <c:v>9.946372090611788</c:v>
                </c:pt>
                <c:pt idx="25106">
                  <c:v>9.94634584824812</c:v>
                </c:pt>
                <c:pt idx="25107">
                  <c:v>9.94631961928816</c:v>
                </c:pt>
                <c:pt idx="25108">
                  <c:v>9.946293403729408</c:v>
                </c:pt>
                <c:pt idx="25109">
                  <c:v>9.94626720156938</c:v>
                </c:pt>
                <c:pt idx="25110">
                  <c:v>9.946241012805568</c:v>
                </c:pt>
                <c:pt idx="25111">
                  <c:v>9.946214837435501</c:v>
                </c:pt>
                <c:pt idx="25112">
                  <c:v>9.94618867545665</c:v>
                </c:pt>
                <c:pt idx="25113">
                  <c:v>9.94616252686655</c:v>
                </c:pt>
                <c:pt idx="25114">
                  <c:v>9.94613639166268</c:v>
                </c:pt>
                <c:pt idx="25115">
                  <c:v>9.946110269842568</c:v>
                </c:pt>
                <c:pt idx="25116">
                  <c:v>9.9460841614037</c:v>
                </c:pt>
                <c:pt idx="25117">
                  <c:v>9.946058066343587</c:v>
                </c:pt>
                <c:pt idx="25118">
                  <c:v>9.94603198465974</c:v>
                </c:pt>
                <c:pt idx="25119">
                  <c:v>9.946005916349653</c:v>
                </c:pt>
                <c:pt idx="25120">
                  <c:v>9.945979861410828</c:v>
                </c:pt>
                <c:pt idx="25121">
                  <c:v>9.94595381984078</c:v>
                </c:pt>
                <c:pt idx="25122">
                  <c:v>9.94592779163699</c:v>
                </c:pt>
                <c:pt idx="25123">
                  <c:v>9.94590177679699</c:v>
                </c:pt>
                <c:pt idx="25124">
                  <c:v>9.94587577531825</c:v>
                </c:pt>
                <c:pt idx="25125">
                  <c:v>9.9458497871983</c:v>
                </c:pt>
                <c:pt idx="25126">
                  <c:v>9.945823812434621</c:v>
                </c:pt>
                <c:pt idx="25127">
                  <c:v>9.94579785102473</c:v>
                </c:pt>
                <c:pt idx="25128">
                  <c:v>9.945771902966118</c:v>
                </c:pt>
                <c:pt idx="25129">
                  <c:v>9.94574596825629</c:v>
                </c:pt>
                <c:pt idx="25130">
                  <c:v>9.945720046892748</c:v>
                </c:pt>
                <c:pt idx="25131">
                  <c:v>9.945694138873</c:v>
                </c:pt>
                <c:pt idx="25132">
                  <c:v>9.945668244194529</c:v>
                </c:pt>
                <c:pt idx="25133">
                  <c:v>9.94564236285484</c:v>
                </c:pt>
                <c:pt idx="25134">
                  <c:v>9.94561649485145</c:v>
                </c:pt>
                <c:pt idx="25135">
                  <c:v>9.94559064018184</c:v>
                </c:pt>
                <c:pt idx="25136">
                  <c:v>9.94556479884351</c:v>
                </c:pt>
                <c:pt idx="25137">
                  <c:v>9.94553897083398</c:v>
                </c:pt>
                <c:pt idx="25138">
                  <c:v>9.94551315615072</c:v>
                </c:pt>
                <c:pt idx="25139">
                  <c:v>9.94548735479125</c:v>
                </c:pt>
                <c:pt idx="25140">
                  <c:v>9.94546156675307</c:v>
                </c:pt>
                <c:pt idx="25141">
                  <c:v>9.94543579203366</c:v>
                </c:pt>
                <c:pt idx="25142">
                  <c:v>9.94541003063053</c:v>
                </c:pt>
                <c:pt idx="25143">
                  <c:v>9.94538428254118</c:v>
                </c:pt>
                <c:pt idx="25144">
                  <c:v>9.94535854776311</c:v>
                </c:pt>
                <c:pt idx="25145">
                  <c:v>9.94533282629381</c:v>
                </c:pt>
                <c:pt idx="25146">
                  <c:v>9.945307118130778</c:v>
                </c:pt>
                <c:pt idx="25147">
                  <c:v>9.945281423271517</c:v>
                </c:pt>
                <c:pt idx="25148">
                  <c:v>9.945255741713517</c:v>
                </c:pt>
                <c:pt idx="25149">
                  <c:v>9.94523007345428</c:v>
                </c:pt>
                <c:pt idx="25150">
                  <c:v>9.9452044184913</c:v>
                </c:pt>
                <c:pt idx="25151">
                  <c:v>9.945178776822079</c:v>
                </c:pt>
                <c:pt idx="25152">
                  <c:v>9.945153148444108</c:v>
                </c:pt>
                <c:pt idx="25153">
                  <c:v>9.945127533354878</c:v>
                </c:pt>
                <c:pt idx="25154">
                  <c:v>9.945101931551898</c:v>
                </c:pt>
                <c:pt idx="25155">
                  <c:v>9.94507634303265</c:v>
                </c:pt>
                <c:pt idx="25156">
                  <c:v>9.94505076779464</c:v>
                </c:pt>
                <c:pt idx="25157">
                  <c:v>9.945025205835351</c:v>
                </c:pt>
                <c:pt idx="25158">
                  <c:v>9.94499965715229</c:v>
                </c:pt>
                <c:pt idx="25159">
                  <c:v>9.944974121742948</c:v>
                </c:pt>
                <c:pt idx="25160">
                  <c:v>9.94494859960482</c:v>
                </c:pt>
                <c:pt idx="25161">
                  <c:v>9.944923090735388</c:v>
                </c:pt>
                <c:pt idx="25162">
                  <c:v>9.944897595132158</c:v>
                </c:pt>
                <c:pt idx="25163">
                  <c:v>9.944872112792629</c:v>
                </c:pt>
                <c:pt idx="25164">
                  <c:v>9.94484664371429</c:v>
                </c:pt>
                <c:pt idx="25165">
                  <c:v>9.944821187894627</c:v>
                </c:pt>
                <c:pt idx="25166">
                  <c:v>9.944795745331138</c:v>
                </c:pt>
                <c:pt idx="25167">
                  <c:v>9.94477031602132</c:v>
                </c:pt>
                <c:pt idx="25168">
                  <c:v>9.944744899962664</c:v>
                </c:pt>
                <c:pt idx="25169">
                  <c:v>9.944719497152648</c:v>
                </c:pt>
                <c:pt idx="25170">
                  <c:v>9.94469410758879</c:v>
                </c:pt>
                <c:pt idx="25171">
                  <c:v>9.944668731268568</c:v>
                </c:pt>
                <c:pt idx="25172">
                  <c:v>9.94464336818947</c:v>
                </c:pt>
                <c:pt idx="25173">
                  <c:v>9.94461801834899</c:v>
                </c:pt>
                <c:pt idx="25174">
                  <c:v>9.94459268174463</c:v>
                </c:pt>
                <c:pt idx="25175">
                  <c:v>9.944567358373868</c:v>
                </c:pt>
                <c:pt idx="25176">
                  <c:v>9.94454204823421</c:v>
                </c:pt>
                <c:pt idx="25177">
                  <c:v>9.94451675132313</c:v>
                </c:pt>
                <c:pt idx="25178">
                  <c:v>9.944491467638128</c:v>
                </c:pt>
                <c:pt idx="25179">
                  <c:v>9.94446619717669</c:v>
                </c:pt>
                <c:pt idx="25180">
                  <c:v>9.94444093993631</c:v>
                </c:pt>
                <c:pt idx="25181">
                  <c:v>9.944415695914477</c:v>
                </c:pt>
                <c:pt idx="25182">
                  <c:v>9.944390465108679</c:v>
                </c:pt>
                <c:pt idx="25183">
                  <c:v>9.944365247516409</c:v>
                </c:pt>
                <c:pt idx="25184">
                  <c:v>9.944340043135156</c:v>
                </c:pt>
                <c:pt idx="25185">
                  <c:v>9.94431485196241</c:v>
                </c:pt>
                <c:pt idx="25186">
                  <c:v>9.944289673995651</c:v>
                </c:pt>
                <c:pt idx="25187">
                  <c:v>9.944264509232378</c:v>
                </c:pt>
                <c:pt idx="25188">
                  <c:v>9.94423935767007</c:v>
                </c:pt>
                <c:pt idx="25189">
                  <c:v>9.94421421930623</c:v>
                </c:pt>
                <c:pt idx="25190">
                  <c:v>9.94418909413834</c:v>
                </c:pt>
                <c:pt idx="25191">
                  <c:v>9.944163982163877</c:v>
                </c:pt>
                <c:pt idx="25192">
                  <c:v>9.94413888338034</c:v>
                </c:pt>
                <c:pt idx="25193">
                  <c:v>9.944113797785218</c:v>
                </c:pt>
                <c:pt idx="25194">
                  <c:v>9.944088725375988</c:v>
                </c:pt>
                <c:pt idx="25195">
                  <c:v>9.944063666150146</c:v>
                </c:pt>
                <c:pt idx="25196">
                  <c:v>9.944038620105188</c:v>
                </c:pt>
                <c:pt idx="25197">
                  <c:v>9.944013587238576</c:v>
                </c:pt>
                <c:pt idx="25198">
                  <c:v>9.94398856754782</c:v>
                </c:pt>
                <c:pt idx="25199">
                  <c:v>9.943963561030388</c:v>
                </c:pt>
                <c:pt idx="25200">
                  <c:v>9.94393856768377</c:v>
                </c:pt>
                <c:pt idx="25201">
                  <c:v>9.943913587505468</c:v>
                </c:pt>
                <c:pt idx="25202">
                  <c:v>9.943888620492948</c:v>
                </c:pt>
                <c:pt idx="25203">
                  <c:v>9.943863666643708</c:v>
                </c:pt>
                <c:pt idx="25204">
                  <c:v>9.943838725955228</c:v>
                </c:pt>
                <c:pt idx="25205">
                  <c:v>9.943813798425</c:v>
                </c:pt>
                <c:pt idx="25206">
                  <c:v>9.943788884050488</c:v>
                </c:pt>
                <c:pt idx="25207">
                  <c:v>9.94376398282921</c:v>
                </c:pt>
                <c:pt idx="25208">
                  <c:v>9.94373909475862</c:v>
                </c:pt>
                <c:pt idx="25209">
                  <c:v>9.94371421983622</c:v>
                </c:pt>
                <c:pt idx="25210">
                  <c:v>9.94368935805948</c:v>
                </c:pt>
                <c:pt idx="25211">
                  <c:v>9.9436645094259</c:v>
                </c:pt>
                <c:pt idx="25212">
                  <c:v>9.94363967393296</c:v>
                </c:pt>
                <c:pt idx="25213">
                  <c:v>9.943614851578132</c:v>
                </c:pt>
                <c:pt idx="25214">
                  <c:v>9.94359004235891</c:v>
                </c:pt>
                <c:pt idx="25215">
                  <c:v>9.943565246272778</c:v>
                </c:pt>
                <c:pt idx="25216">
                  <c:v>9.943540463317212</c:v>
                </c:pt>
                <c:pt idx="25217">
                  <c:v>9.943515693489702</c:v>
                </c:pt>
                <c:pt idx="25218">
                  <c:v>9.94349093678772</c:v>
                </c:pt>
                <c:pt idx="25219">
                  <c:v>9.94346619320876</c:v>
                </c:pt>
                <c:pt idx="25220">
                  <c:v>9.943441462750298</c:v>
                </c:pt>
                <c:pt idx="25221">
                  <c:v>9.94341674540982</c:v>
                </c:pt>
                <c:pt idx="25222">
                  <c:v>9.943392041184808</c:v>
                </c:pt>
                <c:pt idx="25223">
                  <c:v>9.943367350072728</c:v>
                </c:pt>
                <c:pt idx="25224">
                  <c:v>9.943342672071088</c:v>
                </c:pt>
                <c:pt idx="25225">
                  <c:v>9.94331800717735</c:v>
                </c:pt>
                <c:pt idx="25226">
                  <c:v>9.943293355389</c:v>
                </c:pt>
                <c:pt idx="25227">
                  <c:v>9.943268716703518</c:v>
                </c:pt>
                <c:pt idx="25228">
                  <c:v>9.94324409111839</c:v>
                </c:pt>
                <c:pt idx="25229">
                  <c:v>9.943219478631088</c:v>
                </c:pt>
                <c:pt idx="25230">
                  <c:v>9.94319487923909</c:v>
                </c:pt>
                <c:pt idx="25231">
                  <c:v>9.943170292939888</c:v>
                </c:pt>
                <c:pt idx="25232">
                  <c:v>9.94314571973096</c:v>
                </c:pt>
                <c:pt idx="25233">
                  <c:v>9.943121159609777</c:v>
                </c:pt>
                <c:pt idx="25234">
                  <c:v>9.94309661257383</c:v>
                </c:pt>
                <c:pt idx="25235">
                  <c:v>9.943072078620577</c:v>
                </c:pt>
                <c:pt idx="25236">
                  <c:v>9.94304755774753</c:v>
                </c:pt>
                <c:pt idx="25237">
                  <c:v>9.943023049952139</c:v>
                </c:pt>
                <c:pt idx="25238">
                  <c:v>9.94299855523189</c:v>
                </c:pt>
                <c:pt idx="25239">
                  <c:v>9.94297407358427</c:v>
                </c:pt>
                <c:pt idx="25240">
                  <c:v>9.94294960500675</c:v>
                </c:pt>
                <c:pt idx="25241">
                  <c:v>9.942925149496808</c:v>
                </c:pt>
                <c:pt idx="25242">
                  <c:v>9.942900707051928</c:v>
                </c:pt>
                <c:pt idx="25243">
                  <c:v>9.94287627766958</c:v>
                </c:pt>
                <c:pt idx="25244">
                  <c:v>9.94285186134725</c:v>
                </c:pt>
                <c:pt idx="25245">
                  <c:v>9.942827458082401</c:v>
                </c:pt>
                <c:pt idx="25246">
                  <c:v>9.942803067872529</c:v>
                </c:pt>
                <c:pt idx="25247">
                  <c:v>9.9427786907151</c:v>
                </c:pt>
                <c:pt idx="25248">
                  <c:v>9.94275432660759</c:v>
                </c:pt>
                <c:pt idx="25249">
                  <c:v>9.94272997554747</c:v>
                </c:pt>
                <c:pt idx="25250">
                  <c:v>9.94270563753223</c:v>
                </c:pt>
                <c:pt idx="25251">
                  <c:v>9.94268131255935</c:v>
                </c:pt>
                <c:pt idx="25252">
                  <c:v>9.94265700062628</c:v>
                </c:pt>
                <c:pt idx="25253">
                  <c:v>9.942632701730518</c:v>
                </c:pt>
                <c:pt idx="25254">
                  <c:v>9.94260841586954</c:v>
                </c:pt>
                <c:pt idx="25255">
                  <c:v>9.94258414304081</c:v>
                </c:pt>
                <c:pt idx="25256">
                  <c:v>9.94255988324181</c:v>
                </c:pt>
                <c:pt idx="25257">
                  <c:v>9.94253563647002</c:v>
                </c:pt>
                <c:pt idx="25258">
                  <c:v>9.9425114027229</c:v>
                </c:pt>
                <c:pt idx="25259">
                  <c:v>9.94248718199793</c:v>
                </c:pt>
                <c:pt idx="25260">
                  <c:v>9.9424629742926</c:v>
                </c:pt>
                <c:pt idx="25261">
                  <c:v>9.94243877960436</c:v>
                </c:pt>
                <c:pt idx="25262">
                  <c:v>9.942414597930703</c:v>
                </c:pt>
                <c:pt idx="25263">
                  <c:v>9.94239042926909</c:v>
                </c:pt>
                <c:pt idx="25264">
                  <c:v>9.94236627361701</c:v>
                </c:pt>
                <c:pt idx="25265">
                  <c:v>9.94234213097192</c:v>
                </c:pt>
                <c:pt idx="25266">
                  <c:v>9.942318001331309</c:v>
                </c:pt>
                <c:pt idx="25267">
                  <c:v>9.942293884692628</c:v>
                </c:pt>
                <c:pt idx="25268">
                  <c:v>9.942269781053376</c:v>
                </c:pt>
                <c:pt idx="25269">
                  <c:v>9.94224569041101</c:v>
                </c:pt>
                <c:pt idx="25270">
                  <c:v>9.94222161276301</c:v>
                </c:pt>
                <c:pt idx="25271">
                  <c:v>9.94219754810685</c:v>
                </c:pt>
                <c:pt idx="25272">
                  <c:v>9.94217349643999</c:v>
                </c:pt>
                <c:pt idx="25273">
                  <c:v>9.94214945775991</c:v>
                </c:pt>
                <c:pt idx="25274">
                  <c:v>9.942125432064078</c:v>
                </c:pt>
                <c:pt idx="25275">
                  <c:v>9.94210141934998</c:v>
                </c:pt>
                <c:pt idx="25276">
                  <c:v>9.94207741961507</c:v>
                </c:pt>
                <c:pt idx="25277">
                  <c:v>9.942053432856831</c:v>
                </c:pt>
                <c:pt idx="25278">
                  <c:v>9.94202945907272</c:v>
                </c:pt>
                <c:pt idx="25279">
                  <c:v>9.94200549826023</c:v>
                </c:pt>
                <c:pt idx="25280">
                  <c:v>9.941981550416807</c:v>
                </c:pt>
                <c:pt idx="25281">
                  <c:v>9.94195761553994</c:v>
                </c:pt>
                <c:pt idx="25282">
                  <c:v>9.9419336936271</c:v>
                </c:pt>
                <c:pt idx="25283">
                  <c:v>9.941909784675747</c:v>
                </c:pt>
                <c:pt idx="25284">
                  <c:v>9.94188588868335</c:v>
                </c:pt>
                <c:pt idx="25285">
                  <c:v>9.94186200564739</c:v>
                </c:pt>
                <c:pt idx="25286">
                  <c:v>9.94183813556533</c:v>
                </c:pt>
                <c:pt idx="25287">
                  <c:v>9.94181427843464</c:v>
                </c:pt>
                <c:pt idx="25288">
                  <c:v>9.941790434252788</c:v>
                </c:pt>
                <c:pt idx="25289">
                  <c:v>9.94176660301725</c:v>
                </c:pt>
                <c:pt idx="25290">
                  <c:v>9.941742784725488</c:v>
                </c:pt>
                <c:pt idx="25291">
                  <c:v>9.941718979374968</c:v>
                </c:pt>
                <c:pt idx="25292">
                  <c:v>9.941695186963168</c:v>
                </c:pt>
                <c:pt idx="25293">
                  <c:v>9.941671407487556</c:v>
                </c:pt>
                <c:pt idx="25294">
                  <c:v>9.941647640945588</c:v>
                </c:pt>
                <c:pt idx="25295">
                  <c:v>9.941623887334748</c:v>
                </c:pt>
                <c:pt idx="25296">
                  <c:v>9.941600146652497</c:v>
                </c:pt>
                <c:pt idx="25297">
                  <c:v>9.9415764188963</c:v>
                </c:pt>
                <c:pt idx="25298">
                  <c:v>9.94155270406363</c:v>
                </c:pt>
                <c:pt idx="25299">
                  <c:v>9.941529002151948</c:v>
                </c:pt>
                <c:pt idx="25300">
                  <c:v>9.94150531315873</c:v>
                </c:pt>
                <c:pt idx="25301">
                  <c:v>9.94148163708144</c:v>
                </c:pt>
                <c:pt idx="25302">
                  <c:v>9.94145797391754</c:v>
                </c:pt>
                <c:pt idx="25303">
                  <c:v>9.9414343236645</c:v>
                </c:pt>
                <c:pt idx="25304">
                  <c:v>9.941410686319788</c:v>
                </c:pt>
                <c:pt idx="25305">
                  <c:v>9.941387061880867</c:v>
                </c:pt>
                <c:pt idx="25306">
                  <c:v>9.941363450345211</c:v>
                </c:pt>
                <c:pt idx="25307">
                  <c:v>9.94133985171028</c:v>
                </c:pt>
                <c:pt idx="25308">
                  <c:v>9.941316265973528</c:v>
                </c:pt>
                <c:pt idx="25309">
                  <c:v>9.94129269313245</c:v>
                </c:pt>
                <c:pt idx="25310">
                  <c:v>9.941269133184488</c:v>
                </c:pt>
                <c:pt idx="25311">
                  <c:v>9.941245586127108</c:v>
                </c:pt>
                <c:pt idx="25312">
                  <c:v>9.941222051957789</c:v>
                </c:pt>
                <c:pt idx="25313">
                  <c:v>9.94119853067399</c:v>
                </c:pt>
                <c:pt idx="25314">
                  <c:v>9.941175022273166</c:v>
                </c:pt>
                <c:pt idx="25315">
                  <c:v>9.941151526752797</c:v>
                </c:pt>
                <c:pt idx="25316">
                  <c:v>9.941128044110336</c:v>
                </c:pt>
                <c:pt idx="25317">
                  <c:v>9.94110457434326</c:v>
                </c:pt>
                <c:pt idx="25318">
                  <c:v>9.941081117449021</c:v>
                </c:pt>
                <c:pt idx="25319">
                  <c:v>9.94105767342508</c:v>
                </c:pt>
                <c:pt idx="25320">
                  <c:v>9.94103424226892</c:v>
                </c:pt>
                <c:pt idx="25321">
                  <c:v>9.94101082397799</c:v>
                </c:pt>
                <c:pt idx="25322">
                  <c:v>9.94098741854975</c:v>
                </c:pt>
                <c:pt idx="25323">
                  <c:v>9.94096402598167</c:v>
                </c:pt>
                <c:pt idx="25324">
                  <c:v>9.940940646271221</c:v>
                </c:pt>
                <c:pt idx="25325">
                  <c:v>9.94091727941585</c:v>
                </c:pt>
                <c:pt idx="25326">
                  <c:v>9.940893925413029</c:v>
                </c:pt>
                <c:pt idx="25327">
                  <c:v>9.94087058426022</c:v>
                </c:pt>
                <c:pt idx="25328">
                  <c:v>9.94084725595489</c:v>
                </c:pt>
                <c:pt idx="25329">
                  <c:v>9.940823940494486</c:v>
                </c:pt>
                <c:pt idx="25330">
                  <c:v>9.94080063787649</c:v>
                </c:pt>
                <c:pt idx="25331">
                  <c:v>9.940777348098358</c:v>
                </c:pt>
                <c:pt idx="25332">
                  <c:v>9.94075407115754</c:v>
                </c:pt>
                <c:pt idx="25333">
                  <c:v>9.94073080705151</c:v>
                </c:pt>
                <c:pt idx="25334">
                  <c:v>9.94070755577772</c:v>
                </c:pt>
                <c:pt idx="25335">
                  <c:v>9.94068431733364</c:v>
                </c:pt>
                <c:pt idx="25336">
                  <c:v>9.940661091716729</c:v>
                </c:pt>
                <c:pt idx="25337">
                  <c:v>9.94063787892445</c:v>
                </c:pt>
                <c:pt idx="25338">
                  <c:v>9.94061467895426</c:v>
                </c:pt>
                <c:pt idx="25339">
                  <c:v>9.94059149180361</c:v>
                </c:pt>
                <c:pt idx="25340">
                  <c:v>9.94056831746998</c:v>
                </c:pt>
                <c:pt idx="25341">
                  <c:v>9.940545155950818</c:v>
                </c:pt>
                <c:pt idx="25342">
                  <c:v>9.9405220072436</c:v>
                </c:pt>
                <c:pt idx="25343">
                  <c:v>9.94049887134576</c:v>
                </c:pt>
                <c:pt idx="25344">
                  <c:v>9.940475748254768</c:v>
                </c:pt>
                <c:pt idx="25345">
                  <c:v>9.9404526379681</c:v>
                </c:pt>
                <c:pt idx="25346">
                  <c:v>9.9404295404832</c:v>
                </c:pt>
                <c:pt idx="25347">
                  <c:v>9.94040645579753</c:v>
                </c:pt>
                <c:pt idx="25348">
                  <c:v>9.940383383908538</c:v>
                </c:pt>
                <c:pt idx="25349">
                  <c:v>9.940360324813708</c:v>
                </c:pt>
                <c:pt idx="25350">
                  <c:v>9.94033727851048</c:v>
                </c:pt>
                <c:pt idx="25351">
                  <c:v>9.940314244996321</c:v>
                </c:pt>
                <c:pt idx="25352">
                  <c:v>9.94029122426869</c:v>
                </c:pt>
                <c:pt idx="25353">
                  <c:v>9.94026821632503</c:v>
                </c:pt>
                <c:pt idx="25354">
                  <c:v>9.940245221162818</c:v>
                </c:pt>
                <c:pt idx="25355">
                  <c:v>9.94022223877951</c:v>
                </c:pt>
                <c:pt idx="25356">
                  <c:v>9.940199269172548</c:v>
                </c:pt>
                <c:pt idx="25357">
                  <c:v>9.94017631233941</c:v>
                </c:pt>
                <c:pt idx="25358">
                  <c:v>9.940153368277548</c:v>
                </c:pt>
                <c:pt idx="25359">
                  <c:v>9.94013043698441</c:v>
                </c:pt>
                <c:pt idx="25360">
                  <c:v>9.94010751845746</c:v>
                </c:pt>
                <c:pt idx="25361">
                  <c:v>9.94008461269415</c:v>
                </c:pt>
                <c:pt idx="25362">
                  <c:v>9.940061719691948</c:v>
                </c:pt>
                <c:pt idx="25363">
                  <c:v>9.94003883944831</c:v>
                </c:pt>
                <c:pt idx="25364">
                  <c:v>9.940015971960678</c:v>
                </c:pt>
                <c:pt idx="25365">
                  <c:v>9.93999311722652</c:v>
                </c:pt>
                <c:pt idx="25366">
                  <c:v>9.93997027524329</c:v>
                </c:pt>
                <c:pt idx="25367">
                  <c:v>9.93994744600844</c:v>
                </c:pt>
                <c:pt idx="25368">
                  <c:v>9.93992462951943</c:v>
                </c:pt>
                <c:pt idx="25369">
                  <c:v>9.939901825773718</c:v>
                </c:pt>
                <c:pt idx="25370">
                  <c:v>9.93987903476876</c:v>
                </c:pt>
                <c:pt idx="25371">
                  <c:v>9.93985625650201</c:v>
                </c:pt>
                <c:pt idx="25372">
                  <c:v>9.93983349097092</c:v>
                </c:pt>
                <c:pt idx="25373">
                  <c:v>9.939810738172951</c:v>
                </c:pt>
                <c:pt idx="25374">
                  <c:v>9.93978799810555</c:v>
                </c:pt>
                <c:pt idx="25375">
                  <c:v>9.93976527076618</c:v>
                </c:pt>
                <c:pt idx="25376">
                  <c:v>9.93974255615229</c:v>
                </c:pt>
                <c:pt idx="25377">
                  <c:v>9.93971985426134</c:v>
                </c:pt>
                <c:pt idx="25378">
                  <c:v>9.939697165090779</c:v>
                </c:pt>
                <c:pt idx="25379">
                  <c:v>9.93967448863806</c:v>
                </c:pt>
                <c:pt idx="25380">
                  <c:v>9.93965182490065</c:v>
                </c:pt>
                <c:pt idx="25381">
                  <c:v>9.93962917387599</c:v>
                </c:pt>
                <c:pt idx="25382">
                  <c:v>9.93960653556154</c:v>
                </c:pt>
                <c:pt idx="25383">
                  <c:v>9.93958390995475</c:v>
                </c:pt>
                <c:pt idx="25384">
                  <c:v>9.93956129705307</c:v>
                </c:pt>
                <c:pt idx="25385">
                  <c:v>9.93953869685397</c:v>
                </c:pt>
                <c:pt idx="25386">
                  <c:v>9.93951610935488</c:v>
                </c:pt>
                <c:pt idx="25387">
                  <c:v>9.93949353455328</c:v>
                </c:pt>
                <c:pt idx="25388">
                  <c:v>9.9394709724466</c:v>
                </c:pt>
                <c:pt idx="25389">
                  <c:v>9.9394484230323</c:v>
                </c:pt>
                <c:pt idx="25390">
                  <c:v>9.93942588630783</c:v>
                </c:pt>
                <c:pt idx="25391">
                  <c:v>9.93940336227065</c:v>
                </c:pt>
                <c:pt idx="25392">
                  <c:v>9.9393808509182</c:v>
                </c:pt>
                <c:pt idx="25393">
                  <c:v>9.93935835224795</c:v>
                </c:pt>
                <c:pt idx="25394">
                  <c:v>9.93933586625734</c:v>
                </c:pt>
                <c:pt idx="25395">
                  <c:v>9.939313392943818</c:v>
                </c:pt>
                <c:pt idx="25396">
                  <c:v>9.939290932304851</c:v>
                </c:pt>
                <c:pt idx="25397">
                  <c:v>9.939268484337877</c:v>
                </c:pt>
                <c:pt idx="25398">
                  <c:v>9.93924604904035</c:v>
                </c:pt>
                <c:pt idx="25399">
                  <c:v>9.939223626409728</c:v>
                </c:pt>
                <c:pt idx="25400">
                  <c:v>9.93920121644345</c:v>
                </c:pt>
                <c:pt idx="25401">
                  <c:v>9.93917881913898</c:v>
                </c:pt>
                <c:pt idx="25402">
                  <c:v>9.93915643449376</c:v>
                </c:pt>
                <c:pt idx="25403">
                  <c:v>9.93913406250525</c:v>
                </c:pt>
                <c:pt idx="25404">
                  <c:v>9.939111703170889</c:v>
                </c:pt>
                <c:pt idx="25405">
                  <c:v>9.93908935648813</c:v>
                </c:pt>
                <c:pt idx="25406">
                  <c:v>9.939067022454431</c:v>
                </c:pt>
                <c:pt idx="25407">
                  <c:v>9.93904470106724</c:v>
                </c:pt>
                <c:pt idx="25408">
                  <c:v>9.939022392324</c:v>
                </c:pt>
                <c:pt idx="25409">
                  <c:v>9.93900009622216</c:v>
                </c:pt>
                <c:pt idx="25410">
                  <c:v>9.938977812759179</c:v>
                </c:pt>
                <c:pt idx="25411">
                  <c:v>9.938955541932506</c:v>
                </c:pt>
                <c:pt idx="25412">
                  <c:v>9.938933283739576</c:v>
                </c:pt>
                <c:pt idx="25413">
                  <c:v>9.938911038177858</c:v>
                </c:pt>
                <c:pt idx="25414">
                  <c:v>9.93888880524479</c:v>
                </c:pt>
                <c:pt idx="25415">
                  <c:v>9.93886658493782</c:v>
                </c:pt>
                <c:pt idx="25416">
                  <c:v>9.9388443772544</c:v>
                </c:pt>
                <c:pt idx="25417">
                  <c:v>9.938822182191977</c:v>
                </c:pt>
                <c:pt idx="25418">
                  <c:v>9.93879999974801</c:v>
                </c:pt>
                <c:pt idx="25419">
                  <c:v>9.93877782991993</c:v>
                </c:pt>
                <c:pt idx="25420">
                  <c:v>9.938755672705188</c:v>
                </c:pt>
                <c:pt idx="25421">
                  <c:v>9.93873352810124</c:v>
                </c:pt>
                <c:pt idx="25422">
                  <c:v>9.938711396105541</c:v>
                </c:pt>
                <c:pt idx="25423">
                  <c:v>9.938689276715521</c:v>
                </c:pt>
                <c:pt idx="25424">
                  <c:v>9.93866716992863</c:v>
                </c:pt>
                <c:pt idx="25425">
                  <c:v>9.93864507574233</c:v>
                </c:pt>
                <c:pt idx="25426">
                  <c:v>9.938622994154048</c:v>
                </c:pt>
                <c:pt idx="25427">
                  <c:v>9.938600925161251</c:v>
                </c:pt>
                <c:pt idx="25428">
                  <c:v>9.938578868761379</c:v>
                </c:pt>
                <c:pt idx="25429">
                  <c:v>9.938556824951868</c:v>
                </c:pt>
                <c:pt idx="25430">
                  <c:v>9.938534793730188</c:v>
                </c:pt>
                <c:pt idx="25431">
                  <c:v>9.938512775093757</c:v>
                </c:pt>
                <c:pt idx="25432">
                  <c:v>9.93849076904005</c:v>
                </c:pt>
                <c:pt idx="25433">
                  <c:v>9.938468775566488</c:v>
                </c:pt>
                <c:pt idx="25434">
                  <c:v>9.93844679467054</c:v>
                </c:pt>
                <c:pt idx="25435">
                  <c:v>9.93842482634964</c:v>
                </c:pt>
                <c:pt idx="25436">
                  <c:v>9.93840287060123</c:v>
                </c:pt>
                <c:pt idx="25437">
                  <c:v>9.938380927422758</c:v>
                </c:pt>
                <c:pt idx="25438">
                  <c:v>9.938358996811676</c:v>
                </c:pt>
                <c:pt idx="25439">
                  <c:v>9.93833707876543</c:v>
                </c:pt>
                <c:pt idx="25440">
                  <c:v>9.938315173281456</c:v>
                </c:pt>
                <c:pt idx="25441">
                  <c:v>9.938293280357207</c:v>
                </c:pt>
                <c:pt idx="25442">
                  <c:v>9.938271399990116</c:v>
                </c:pt>
                <c:pt idx="25443">
                  <c:v>9.93824953217765</c:v>
                </c:pt>
                <c:pt idx="25444">
                  <c:v>9.93822767691724</c:v>
                </c:pt>
                <c:pt idx="25445">
                  <c:v>9.93820583420633</c:v>
                </c:pt>
                <c:pt idx="25446">
                  <c:v>9.93818400404237</c:v>
                </c:pt>
                <c:pt idx="25447">
                  <c:v>9.938162186422797</c:v>
                </c:pt>
                <c:pt idx="25448">
                  <c:v>9.938140381345057</c:v>
                </c:pt>
                <c:pt idx="25449">
                  <c:v>9.938118588806597</c:v>
                </c:pt>
                <c:pt idx="25450">
                  <c:v>9.93809680880487</c:v>
                </c:pt>
                <c:pt idx="25451">
                  <c:v>9.938075041337308</c:v>
                </c:pt>
                <c:pt idx="25452">
                  <c:v>9.938053286401348</c:v>
                </c:pt>
                <c:pt idx="25453">
                  <c:v>9.938031543994448</c:v>
                </c:pt>
                <c:pt idx="25454">
                  <c:v>9.93800981411405</c:v>
                </c:pt>
                <c:pt idx="25455">
                  <c:v>9.937988096757588</c:v>
                </c:pt>
                <c:pt idx="25456">
                  <c:v>9.937966391922518</c:v>
                </c:pt>
                <c:pt idx="25457">
                  <c:v>9.93794469960627</c:v>
                </c:pt>
                <c:pt idx="25458">
                  <c:v>9.93792301980629</c:v>
                </c:pt>
                <c:pt idx="25459">
                  <c:v>9.937901352520027</c:v>
                </c:pt>
                <c:pt idx="25460">
                  <c:v>9.937879697744932</c:v>
                </c:pt>
                <c:pt idx="25461">
                  <c:v>9.937858055478418</c:v>
                </c:pt>
                <c:pt idx="25462">
                  <c:v>9.93783642571795</c:v>
                </c:pt>
                <c:pt idx="25463">
                  <c:v>9.93781480846097</c:v>
                </c:pt>
                <c:pt idx="25464">
                  <c:v>9.93779320370491</c:v>
                </c:pt>
                <c:pt idx="25465">
                  <c:v>9.93777161144723</c:v>
                </c:pt>
                <c:pt idx="25466">
                  <c:v>9.93775003168535</c:v>
                </c:pt>
                <c:pt idx="25467">
                  <c:v>9.937728464416717</c:v>
                </c:pt>
                <c:pt idx="25468">
                  <c:v>9.93770690963878</c:v>
                </c:pt>
                <c:pt idx="25469">
                  <c:v>9.93768536734898</c:v>
                </c:pt>
                <c:pt idx="25470">
                  <c:v>9.93766383754476</c:v>
                </c:pt>
                <c:pt idx="25471">
                  <c:v>9.93764232022355</c:v>
                </c:pt>
                <c:pt idx="25472">
                  <c:v>9.9376208153828</c:v>
                </c:pt>
                <c:pt idx="25473">
                  <c:v>9.93759932301994</c:v>
                </c:pt>
                <c:pt idx="25474">
                  <c:v>9.937577843132429</c:v>
                </c:pt>
                <c:pt idx="25475">
                  <c:v>9.9375563757177</c:v>
                </c:pt>
                <c:pt idx="25476">
                  <c:v>9.93753492077319</c:v>
                </c:pt>
                <c:pt idx="25477">
                  <c:v>9.93751347829634</c:v>
                </c:pt>
                <c:pt idx="25478">
                  <c:v>9.9374920482846</c:v>
                </c:pt>
                <c:pt idx="25479">
                  <c:v>9.93747063073539</c:v>
                </c:pt>
                <c:pt idx="25480">
                  <c:v>9.93744922564617</c:v>
                </c:pt>
                <c:pt idx="25481">
                  <c:v>9.937427833014371</c:v>
                </c:pt>
                <c:pt idx="25482">
                  <c:v>9.93740645283743</c:v>
                </c:pt>
                <c:pt idx="25483">
                  <c:v>9.937385085112789</c:v>
                </c:pt>
                <c:pt idx="25484">
                  <c:v>9.937363729837886</c:v>
                </c:pt>
                <c:pt idx="25485">
                  <c:v>9.937342387010176</c:v>
                </c:pt>
                <c:pt idx="25486">
                  <c:v>9.937321056627079</c:v>
                </c:pt>
                <c:pt idx="25487">
                  <c:v>9.93729973868604</c:v>
                </c:pt>
                <c:pt idx="25488">
                  <c:v>9.937278433184497</c:v>
                </c:pt>
                <c:pt idx="25489">
                  <c:v>9.937257140119886</c:v>
                </c:pt>
                <c:pt idx="25490">
                  <c:v>9.937235859489673</c:v>
                </c:pt>
                <c:pt idx="25491">
                  <c:v>9.93721459129125</c:v>
                </c:pt>
                <c:pt idx="25492">
                  <c:v>9.93719333552209</c:v>
                </c:pt>
                <c:pt idx="25493">
                  <c:v>9.937172092179618</c:v>
                </c:pt>
                <c:pt idx="25494">
                  <c:v>9.93715086126128</c:v>
                </c:pt>
                <c:pt idx="25495">
                  <c:v>9.9371296427645</c:v>
                </c:pt>
                <c:pt idx="25496">
                  <c:v>9.937108436686728</c:v>
                </c:pt>
                <c:pt idx="25497">
                  <c:v>9.93708724302541</c:v>
                </c:pt>
                <c:pt idx="25498">
                  <c:v>9.93706606177797</c:v>
                </c:pt>
                <c:pt idx="25499">
                  <c:v>9.93704489294184</c:v>
                </c:pt>
                <c:pt idx="25500">
                  <c:v>9.937023736514467</c:v>
                </c:pt>
                <c:pt idx="25501">
                  <c:v>9.9370025924933</c:v>
                </c:pt>
                <c:pt idx="25502">
                  <c:v>9.936981460875748</c:v>
                </c:pt>
                <c:pt idx="25503">
                  <c:v>9.936960341659278</c:v>
                </c:pt>
                <c:pt idx="25504">
                  <c:v>9.93693923484131</c:v>
                </c:pt>
                <c:pt idx="25505">
                  <c:v>9.936918140419278</c:v>
                </c:pt>
                <c:pt idx="25506">
                  <c:v>9.93689705839063</c:v>
                </c:pt>
                <c:pt idx="25507">
                  <c:v>9.936875988752798</c:v>
                </c:pt>
                <c:pt idx="25508">
                  <c:v>9.93685493150322</c:v>
                </c:pt>
                <c:pt idx="25509">
                  <c:v>9.93683388663932</c:v>
                </c:pt>
                <c:pt idx="25510">
                  <c:v>9.93681285415856</c:v>
                </c:pt>
                <c:pt idx="25511">
                  <c:v>9.93679183405835</c:v>
                </c:pt>
                <c:pt idx="25512">
                  <c:v>9.93677082633614</c:v>
                </c:pt>
                <c:pt idx="25513">
                  <c:v>9.93674983098936</c:v>
                </c:pt>
                <c:pt idx="25514">
                  <c:v>9.936728848015457</c:v>
                </c:pt>
                <c:pt idx="25515">
                  <c:v>9.93670787741185</c:v>
                </c:pt>
                <c:pt idx="25516">
                  <c:v>9.93668691917599</c:v>
                </c:pt>
                <c:pt idx="25517">
                  <c:v>9.93666597330531</c:v>
                </c:pt>
                <c:pt idx="25518">
                  <c:v>9.93664503979723</c:v>
                </c:pt>
                <c:pt idx="25519">
                  <c:v>9.9366241186492</c:v>
                </c:pt>
                <c:pt idx="25520">
                  <c:v>9.93660320985866</c:v>
                </c:pt>
                <c:pt idx="25521">
                  <c:v>9.93658231342303</c:v>
                </c:pt>
                <c:pt idx="25522">
                  <c:v>9.936561429339748</c:v>
                </c:pt>
                <c:pt idx="25523">
                  <c:v>9.93654055760625</c:v>
                </c:pt>
                <c:pt idx="25524">
                  <c:v>9.93651969821998</c:v>
                </c:pt>
                <c:pt idx="25525">
                  <c:v>9.93649885117836</c:v>
                </c:pt>
                <c:pt idx="25526">
                  <c:v>9.93647801647883</c:v>
                </c:pt>
                <c:pt idx="25527">
                  <c:v>9.93645719411883</c:v>
                </c:pt>
                <c:pt idx="25528">
                  <c:v>9.93643638409578</c:v>
                </c:pt>
                <c:pt idx="25529">
                  <c:v>9.93641558640713</c:v>
                </c:pt>
                <c:pt idx="25530">
                  <c:v>9.9363948010503</c:v>
                </c:pt>
                <c:pt idx="25531">
                  <c:v>9.93637402802274</c:v>
                </c:pt>
                <c:pt idx="25532">
                  <c:v>9.936353267321857</c:v>
                </c:pt>
                <c:pt idx="25533">
                  <c:v>9.936332518945123</c:v>
                </c:pt>
                <c:pt idx="25534">
                  <c:v>9.936311782889929</c:v>
                </c:pt>
                <c:pt idx="25535">
                  <c:v>9.93629105915374</c:v>
                </c:pt>
                <c:pt idx="25536">
                  <c:v>9.936270347733968</c:v>
                </c:pt>
                <c:pt idx="25537">
                  <c:v>9.93624964862807</c:v>
                </c:pt>
                <c:pt idx="25538">
                  <c:v>9.936228961833457</c:v>
                </c:pt>
                <c:pt idx="25539">
                  <c:v>9.936208287347577</c:v>
                </c:pt>
                <c:pt idx="25540">
                  <c:v>9.93618762516786</c:v>
                </c:pt>
                <c:pt idx="25541">
                  <c:v>9.93616697529172</c:v>
                </c:pt>
                <c:pt idx="25542">
                  <c:v>9.93614633771661</c:v>
                </c:pt>
                <c:pt idx="25543">
                  <c:v>9.93612571243996</c:v>
                </c:pt>
                <c:pt idx="25544">
                  <c:v>9.9361050994592</c:v>
                </c:pt>
                <c:pt idx="25545">
                  <c:v>9.93608449877176</c:v>
                </c:pt>
                <c:pt idx="25546">
                  <c:v>9.936063910375077</c:v>
                </c:pt>
                <c:pt idx="25547">
                  <c:v>9.93604333426658</c:v>
                </c:pt>
                <c:pt idx="25548">
                  <c:v>9.93602277044369</c:v>
                </c:pt>
                <c:pt idx="25549">
                  <c:v>9.93600221890386</c:v>
                </c:pt>
                <c:pt idx="25550">
                  <c:v>9.93598167964451</c:v>
                </c:pt>
                <c:pt idx="25551">
                  <c:v>9.935961152663068</c:v>
                </c:pt>
                <c:pt idx="25552">
                  <c:v>9.93594063795697</c:v>
                </c:pt>
                <c:pt idx="25553">
                  <c:v>9.93592013552365</c:v>
                </c:pt>
                <c:pt idx="25554">
                  <c:v>9.93589964536054</c:v>
                </c:pt>
                <c:pt idx="25555">
                  <c:v>9.93587916746507</c:v>
                </c:pt>
                <c:pt idx="25556">
                  <c:v>9.935858701834658</c:v>
                </c:pt>
                <c:pt idx="25557">
                  <c:v>9.93583824846675</c:v>
                </c:pt>
                <c:pt idx="25558">
                  <c:v>9.93581780735878</c:v>
                </c:pt>
                <c:pt idx="25559">
                  <c:v>9.93579737850816</c:v>
                </c:pt>
                <c:pt idx="25560">
                  <c:v>9.93577696191234</c:v>
                </c:pt>
                <c:pt idx="25561">
                  <c:v>9.93575655756874</c:v>
                </c:pt>
                <c:pt idx="25562">
                  <c:v>9.93573616547479</c:v>
                </c:pt>
                <c:pt idx="25563">
                  <c:v>9.93571578562792</c:v>
                </c:pt>
                <c:pt idx="25564">
                  <c:v>9.93569541802557</c:v>
                </c:pt>
                <c:pt idx="25565">
                  <c:v>9.93567506266516</c:v>
                </c:pt>
                <c:pt idx="25566">
                  <c:v>9.93565471954412</c:v>
                </c:pt>
                <c:pt idx="25567">
                  <c:v>9.93563438865989</c:v>
                </c:pt>
                <c:pt idx="25568">
                  <c:v>9.93561407000989</c:v>
                </c:pt>
                <c:pt idx="25569">
                  <c:v>9.93559376359155</c:v>
                </c:pt>
                <c:pt idx="25570">
                  <c:v>9.935573469402301</c:v>
                </c:pt>
                <c:pt idx="25571">
                  <c:v>9.935553187439579</c:v>
                </c:pt>
                <c:pt idx="25572">
                  <c:v>9.9355329177008</c:v>
                </c:pt>
                <c:pt idx="25573">
                  <c:v>9.93551266018341</c:v>
                </c:pt>
                <c:pt idx="25574">
                  <c:v>9.93549241488482</c:v>
                </c:pt>
                <c:pt idx="25575">
                  <c:v>9.935472181802468</c:v>
                </c:pt>
                <c:pt idx="25576">
                  <c:v>9.93545196093379</c:v>
                </c:pt>
                <c:pt idx="25577">
                  <c:v>9.9354317522762</c:v>
                </c:pt>
                <c:pt idx="25578">
                  <c:v>9.93541155582713</c:v>
                </c:pt>
                <c:pt idx="25579">
                  <c:v>9.93539137158402</c:v>
                </c:pt>
                <c:pt idx="25580">
                  <c:v>9.93537119954429</c:v>
                </c:pt>
                <c:pt idx="25581">
                  <c:v>9.93535103970537</c:v>
                </c:pt>
                <c:pt idx="25582">
                  <c:v>9.93533089206469</c:v>
                </c:pt>
                <c:pt idx="25583">
                  <c:v>9.93531075661967</c:v>
                </c:pt>
                <c:pt idx="25584">
                  <c:v>9.93529063336775</c:v>
                </c:pt>
                <c:pt idx="25585">
                  <c:v>9.93527052230634</c:v>
                </c:pt>
                <c:pt idx="25586">
                  <c:v>9.935250423432889</c:v>
                </c:pt>
                <c:pt idx="25587">
                  <c:v>9.93523033674482</c:v>
                </c:pt>
                <c:pt idx="25588">
                  <c:v>9.93521026223954</c:v>
                </c:pt>
                <c:pt idx="25589">
                  <c:v>9.93519019991451</c:v>
                </c:pt>
                <c:pt idx="25590">
                  <c:v>9.935170149767128</c:v>
                </c:pt>
                <c:pt idx="25591">
                  <c:v>9.93515011179484</c:v>
                </c:pt>
                <c:pt idx="25592">
                  <c:v>9.935130085995062</c:v>
                </c:pt>
                <c:pt idx="25593">
                  <c:v>9.93511007236523</c:v>
                </c:pt>
                <c:pt idx="25594">
                  <c:v>9.93509007090276</c:v>
                </c:pt>
                <c:pt idx="25595">
                  <c:v>9.9350700816051</c:v>
                </c:pt>
                <c:pt idx="25596">
                  <c:v>9.93505010446965</c:v>
                </c:pt>
                <c:pt idx="25597">
                  <c:v>9.93503013949385</c:v>
                </c:pt>
                <c:pt idx="25598">
                  <c:v>9.935010186675129</c:v>
                </c:pt>
                <c:pt idx="25599">
                  <c:v>9.93499024601091</c:v>
                </c:pt>
                <c:pt idx="25600">
                  <c:v>9.93497031749862</c:v>
                </c:pt>
                <c:pt idx="25601">
                  <c:v>9.934950401135678</c:v>
                </c:pt>
                <c:pt idx="25602">
                  <c:v>9.934930496919527</c:v>
                </c:pt>
                <c:pt idx="25603">
                  <c:v>9.934910604847579</c:v>
                </c:pt>
                <c:pt idx="25604">
                  <c:v>9.934890724917258</c:v>
                </c:pt>
                <c:pt idx="25605">
                  <c:v>9.93487085712601</c:v>
                </c:pt>
                <c:pt idx="25606">
                  <c:v>9.934851001471237</c:v>
                </c:pt>
                <c:pt idx="25607">
                  <c:v>9.934831157950388</c:v>
                </c:pt>
                <c:pt idx="25608">
                  <c:v>9.934811326560858</c:v>
                </c:pt>
                <c:pt idx="25609">
                  <c:v>9.93479150730011</c:v>
                </c:pt>
                <c:pt idx="25610">
                  <c:v>9.934771700165536</c:v>
                </c:pt>
                <c:pt idx="25611">
                  <c:v>9.934751905154576</c:v>
                </c:pt>
                <c:pt idx="25612">
                  <c:v>9.93473212226466</c:v>
                </c:pt>
                <c:pt idx="25613">
                  <c:v>9.9347123514932</c:v>
                </c:pt>
                <c:pt idx="25614">
                  <c:v>9.93469259283764</c:v>
                </c:pt>
                <c:pt idx="25615">
                  <c:v>9.93467284629539</c:v>
                </c:pt>
                <c:pt idx="25616">
                  <c:v>9.934653111863868</c:v>
                </c:pt>
                <c:pt idx="25617">
                  <c:v>9.934633389540518</c:v>
                </c:pt>
                <c:pt idx="25618">
                  <c:v>9.93461367932276</c:v>
                </c:pt>
                <c:pt idx="25619">
                  <c:v>9.93459398120801</c:v>
                </c:pt>
                <c:pt idx="25620">
                  <c:v>9.9345742951937</c:v>
                </c:pt>
                <c:pt idx="25621">
                  <c:v>9.93455462127724</c:v>
                </c:pt>
                <c:pt idx="25622">
                  <c:v>9.93453495945608</c:v>
                </c:pt>
                <c:pt idx="25623">
                  <c:v>9.93451530972763</c:v>
                </c:pt>
                <c:pt idx="25624">
                  <c:v>9.9344956720893</c:v>
                </c:pt>
                <c:pt idx="25625">
                  <c:v>9.93447604653854</c:v>
                </c:pt>
                <c:pt idx="25626">
                  <c:v>9.93445643307276</c:v>
                </c:pt>
                <c:pt idx="25627">
                  <c:v>9.93443683168939</c:v>
                </c:pt>
                <c:pt idx="25628">
                  <c:v>9.934417242385851</c:v>
                </c:pt>
                <c:pt idx="25629">
                  <c:v>9.934397665159558</c:v>
                </c:pt>
                <c:pt idx="25630">
                  <c:v>9.934378100007947</c:v>
                </c:pt>
                <c:pt idx="25631">
                  <c:v>9.934358546928427</c:v>
                </c:pt>
                <c:pt idx="25632">
                  <c:v>9.93433900591845</c:v>
                </c:pt>
                <c:pt idx="25633">
                  <c:v>9.934319476975409</c:v>
                </c:pt>
                <c:pt idx="25634">
                  <c:v>9.934299960096737</c:v>
                </c:pt>
                <c:pt idx="25635">
                  <c:v>9.934280455279858</c:v>
                </c:pt>
                <c:pt idx="25636">
                  <c:v>9.934260962522199</c:v>
                </c:pt>
                <c:pt idx="25637">
                  <c:v>9.934241481821186</c:v>
                </c:pt>
                <c:pt idx="25638">
                  <c:v>9.934222013174228</c:v>
                </c:pt>
                <c:pt idx="25639">
                  <c:v>9.93420255657876</c:v>
                </c:pt>
                <c:pt idx="25640">
                  <c:v>9.934183112032198</c:v>
                </c:pt>
                <c:pt idx="25641">
                  <c:v>9.934163679531968</c:v>
                </c:pt>
                <c:pt idx="25642">
                  <c:v>9.93414425907549</c:v>
                </c:pt>
                <c:pt idx="25643">
                  <c:v>9.93412485066019</c:v>
                </c:pt>
                <c:pt idx="25644">
                  <c:v>9.934105454283479</c:v>
                </c:pt>
                <c:pt idx="25645">
                  <c:v>9.9340860699428</c:v>
                </c:pt>
                <c:pt idx="25646">
                  <c:v>9.934066697635558</c:v>
                </c:pt>
                <c:pt idx="25647">
                  <c:v>9.93404733735918</c:v>
                </c:pt>
                <c:pt idx="25648">
                  <c:v>9.934027989111089</c:v>
                </c:pt>
                <c:pt idx="25649">
                  <c:v>9.93400865288871</c:v>
                </c:pt>
                <c:pt idx="25650">
                  <c:v>9.93398932868946</c:v>
                </c:pt>
                <c:pt idx="25651">
                  <c:v>9.933970016510758</c:v>
                </c:pt>
                <c:pt idx="25652">
                  <c:v>9.933950716350028</c:v>
                </c:pt>
                <c:pt idx="25653">
                  <c:v>9.9339314282047</c:v>
                </c:pt>
                <c:pt idx="25654">
                  <c:v>9.933912152072178</c:v>
                </c:pt>
                <c:pt idx="25655">
                  <c:v>9.93389288794991</c:v>
                </c:pt>
                <c:pt idx="25656">
                  <c:v>9.93387363583529</c:v>
                </c:pt>
                <c:pt idx="25657">
                  <c:v>9.93385439572575</c:v>
                </c:pt>
                <c:pt idx="25658">
                  <c:v>9.93383516761871</c:v>
                </c:pt>
                <c:pt idx="25659">
                  <c:v>9.933815951511598</c:v>
                </c:pt>
                <c:pt idx="25660">
                  <c:v>9.93379674740183</c:v>
                </c:pt>
                <c:pt idx="25661">
                  <c:v>9.93377755528683</c:v>
                </c:pt>
                <c:pt idx="25662">
                  <c:v>9.93375837516401</c:v>
                </c:pt>
                <c:pt idx="25663">
                  <c:v>9.93373920703079</c:v>
                </c:pt>
                <c:pt idx="25664">
                  <c:v>9.93372005088461</c:v>
                </c:pt>
                <c:pt idx="25665">
                  <c:v>9.93370090672287</c:v>
                </c:pt>
                <c:pt idx="25666">
                  <c:v>9.93368177454299</c:v>
                </c:pt>
                <c:pt idx="25667">
                  <c:v>9.93366265434241</c:v>
                </c:pt>
                <c:pt idx="25668">
                  <c:v>9.93364354611853</c:v>
                </c:pt>
                <c:pt idx="25669">
                  <c:v>9.93362444986879</c:v>
                </c:pt>
                <c:pt idx="25670">
                  <c:v>9.933605365590578</c:v>
                </c:pt>
                <c:pt idx="25671">
                  <c:v>9.93358629328135</c:v>
                </c:pt>
                <c:pt idx="25672">
                  <c:v>9.93356723293851</c:v>
                </c:pt>
                <c:pt idx="25673">
                  <c:v>9.933548184559479</c:v>
                </c:pt>
                <c:pt idx="25674">
                  <c:v>9.93352914814167</c:v>
                </c:pt>
                <c:pt idx="25675">
                  <c:v>9.933510123682508</c:v>
                </c:pt>
                <c:pt idx="25676">
                  <c:v>9.93349111117942</c:v>
                </c:pt>
                <c:pt idx="25677">
                  <c:v>9.93347211062982</c:v>
                </c:pt>
                <c:pt idx="25678">
                  <c:v>9.933453122031118</c:v>
                </c:pt>
                <c:pt idx="25679">
                  <c:v>9.93343414538075</c:v>
                </c:pt>
                <c:pt idx="25680">
                  <c:v>9.933415180676128</c:v>
                </c:pt>
                <c:pt idx="25681">
                  <c:v>9.93339622791466</c:v>
                </c:pt>
                <c:pt idx="25682">
                  <c:v>9.933377287093789</c:v>
                </c:pt>
                <c:pt idx="25683">
                  <c:v>9.93335835821091</c:v>
                </c:pt>
                <c:pt idx="25684">
                  <c:v>9.933339441263458</c:v>
                </c:pt>
                <c:pt idx="25685">
                  <c:v>9.933320536248851</c:v>
                </c:pt>
                <c:pt idx="25686">
                  <c:v>9.933301643164498</c:v>
                </c:pt>
                <c:pt idx="25687">
                  <c:v>9.933282762007818</c:v>
                </c:pt>
                <c:pt idx="25688">
                  <c:v>9.93326389277624</c:v>
                </c:pt>
                <c:pt idx="25689">
                  <c:v>9.93324503546718</c:v>
                </c:pt>
                <c:pt idx="25690">
                  <c:v>9.933226190078048</c:v>
                </c:pt>
                <c:pt idx="25691">
                  <c:v>9.93320735660628</c:v>
                </c:pt>
                <c:pt idx="25692">
                  <c:v>9.93318853504927</c:v>
                </c:pt>
                <c:pt idx="25693">
                  <c:v>9.933169725404458</c:v>
                </c:pt>
                <c:pt idx="25694">
                  <c:v>9.93315092766925</c:v>
                </c:pt>
                <c:pt idx="25695">
                  <c:v>9.93313214184107</c:v>
                </c:pt>
                <c:pt idx="25696">
                  <c:v>9.933113367917327</c:v>
                </c:pt>
                <c:pt idx="25697">
                  <c:v>9.93309460589546</c:v>
                </c:pt>
                <c:pt idx="25698">
                  <c:v>9.933075855772858</c:v>
                </c:pt>
                <c:pt idx="25699">
                  <c:v>9.93305711754696</c:v>
                </c:pt>
                <c:pt idx="25700">
                  <c:v>9.933038391215177</c:v>
                </c:pt>
                <c:pt idx="25701">
                  <c:v>9.93301967677493</c:v>
                </c:pt>
                <c:pt idx="25702">
                  <c:v>9.93300097422363</c:v>
                </c:pt>
                <c:pt idx="25703">
                  <c:v>9.9329822835587</c:v>
                </c:pt>
                <c:pt idx="25704">
                  <c:v>9.932963604777548</c:v>
                </c:pt>
                <c:pt idx="25705">
                  <c:v>9.93294493787761</c:v>
                </c:pt>
                <c:pt idx="25706">
                  <c:v>9.93292628285629</c:v>
                </c:pt>
                <c:pt idx="25707">
                  <c:v>9.932907639711</c:v>
                </c:pt>
                <c:pt idx="25708">
                  <c:v>9.93288900843917</c:v>
                </c:pt>
                <c:pt idx="25709">
                  <c:v>9.93287038903822</c:v>
                </c:pt>
                <c:pt idx="25710">
                  <c:v>9.932851781505548</c:v>
                </c:pt>
                <c:pt idx="25711">
                  <c:v>9.932833185838579</c:v>
                </c:pt>
                <c:pt idx="25712">
                  <c:v>9.93281460203474</c:v>
                </c:pt>
                <c:pt idx="25713">
                  <c:v>9.93279603009144</c:v>
                </c:pt>
                <c:pt idx="25714">
                  <c:v>9.9327774700061</c:v>
                </c:pt>
                <c:pt idx="25715">
                  <c:v>9.932758921776129</c:v>
                </c:pt>
                <c:pt idx="25716">
                  <c:v>9.932740385398952</c:v>
                </c:pt>
                <c:pt idx="25717">
                  <c:v>9.932721860871968</c:v>
                </c:pt>
                <c:pt idx="25718">
                  <c:v>9.93270334819262</c:v>
                </c:pt>
                <c:pt idx="25719">
                  <c:v>9.93268484735831</c:v>
                </c:pt>
                <c:pt idx="25720">
                  <c:v>9.93266635836645</c:v>
                </c:pt>
                <c:pt idx="25721">
                  <c:v>9.93264788121446</c:v>
                </c:pt>
                <c:pt idx="25722">
                  <c:v>9.93262941589976</c:v>
                </c:pt>
                <c:pt idx="25723">
                  <c:v>9.93261096241977</c:v>
                </c:pt>
                <c:pt idx="25724">
                  <c:v>9.9325925207719</c:v>
                </c:pt>
                <c:pt idx="25725">
                  <c:v>9.93257409095356</c:v>
                </c:pt>
                <c:pt idx="25726">
                  <c:v>9.93255567296217</c:v>
                </c:pt>
                <c:pt idx="25727">
                  <c:v>9.93253726679516</c:v>
                </c:pt>
                <c:pt idx="25728">
                  <c:v>9.93251887244992</c:v>
                </c:pt>
                <c:pt idx="25729">
                  <c:v>9.93250048992389</c:v>
                </c:pt>
                <c:pt idx="25730">
                  <c:v>9.93248211921447</c:v>
                </c:pt>
                <c:pt idx="25731">
                  <c:v>9.932463760319079</c:v>
                </c:pt>
                <c:pt idx="25732">
                  <c:v>9.93244541323514</c:v>
                </c:pt>
                <c:pt idx="25733">
                  <c:v>9.93242707796005</c:v>
                </c:pt>
                <c:pt idx="25734">
                  <c:v>9.93240875449125</c:v>
                </c:pt>
                <c:pt idx="25735">
                  <c:v>9.93239044282614</c:v>
                </c:pt>
                <c:pt idx="25736">
                  <c:v>9.932372142962128</c:v>
                </c:pt>
                <c:pt idx="25737">
                  <c:v>9.93235385489665</c:v>
                </c:pt>
                <c:pt idx="25738">
                  <c:v>9.9323355786271</c:v>
                </c:pt>
                <c:pt idx="25739">
                  <c:v>9.93231731415091</c:v>
                </c:pt>
                <c:pt idx="25740">
                  <c:v>9.93229906146549</c:v>
                </c:pt>
                <c:pt idx="25741">
                  <c:v>9.93228082056824</c:v>
                </c:pt>
                <c:pt idx="25742">
                  <c:v>9.9322625914566</c:v>
                </c:pt>
                <c:pt idx="25743">
                  <c:v>9.93224437412796</c:v>
                </c:pt>
                <c:pt idx="25744">
                  <c:v>9.93222616857976</c:v>
                </c:pt>
                <c:pt idx="25745">
                  <c:v>9.93220797480939</c:v>
                </c:pt>
                <c:pt idx="25746">
                  <c:v>9.93218979281429</c:v>
                </c:pt>
                <c:pt idx="25747">
                  <c:v>9.932171622591847</c:v>
                </c:pt>
                <c:pt idx="25748">
                  <c:v>9.932153464139498</c:v>
                </c:pt>
                <c:pt idx="25749">
                  <c:v>9.93213531745464</c:v>
                </c:pt>
                <c:pt idx="25750">
                  <c:v>9.932117182534698</c:v>
                </c:pt>
                <c:pt idx="25751">
                  <c:v>9.93209905937709</c:v>
                </c:pt>
                <c:pt idx="25752">
                  <c:v>9.93208094797922</c:v>
                </c:pt>
                <c:pt idx="25753">
                  <c:v>9.93206284833851</c:v>
                </c:pt>
                <c:pt idx="25754">
                  <c:v>9.932044760452368</c:v>
                </c:pt>
                <c:pt idx="25755">
                  <c:v>9.93202668431821</c:v>
                </c:pt>
                <c:pt idx="25756">
                  <c:v>9.93200861993345</c:v>
                </c:pt>
                <c:pt idx="25757">
                  <c:v>9.931990567295498</c:v>
                </c:pt>
                <c:pt idx="25758">
                  <c:v>9.931972526401788</c:v>
                </c:pt>
                <c:pt idx="25759">
                  <c:v>9.93195449724971</c:v>
                </c:pt>
                <c:pt idx="25760">
                  <c:v>9.93193647983668</c:v>
                </c:pt>
                <c:pt idx="25761">
                  <c:v>9.931918474160117</c:v>
                </c:pt>
                <c:pt idx="25762">
                  <c:v>9.931900480217436</c:v>
                </c:pt>
                <c:pt idx="25763">
                  <c:v>9.93188249800606</c:v>
                </c:pt>
                <c:pt idx="25764">
                  <c:v>9.93186452752338</c:v>
                </c:pt>
                <c:pt idx="25765">
                  <c:v>9.93184656876683</c:v>
                </c:pt>
                <c:pt idx="25766">
                  <c:v>9.931828621733807</c:v>
                </c:pt>
                <c:pt idx="25767">
                  <c:v>9.931810686421738</c:v>
                </c:pt>
                <c:pt idx="25768">
                  <c:v>9.931792762828028</c:v>
                </c:pt>
                <c:pt idx="25769">
                  <c:v>9.931774850950088</c:v>
                </c:pt>
                <c:pt idx="25770">
                  <c:v>9.93175695078534</c:v>
                </c:pt>
                <c:pt idx="25771">
                  <c:v>9.9317390623312</c:v>
                </c:pt>
                <c:pt idx="25772">
                  <c:v>9.931721185585056</c:v>
                </c:pt>
                <c:pt idx="25773">
                  <c:v>9.931703320544348</c:v>
                </c:pt>
                <c:pt idx="25774">
                  <c:v>9.93168546720649</c:v>
                </c:pt>
                <c:pt idx="25775">
                  <c:v>9.931667625568868</c:v>
                </c:pt>
                <c:pt idx="25776">
                  <c:v>9.93164979562892</c:v>
                </c:pt>
                <c:pt idx="25777">
                  <c:v>9.93163197738405</c:v>
                </c:pt>
                <c:pt idx="25778">
                  <c:v>9.931614170831658</c:v>
                </c:pt>
                <c:pt idx="25779">
                  <c:v>9.93159637596918</c:v>
                </c:pt>
                <c:pt idx="25780">
                  <c:v>9.931578592794018</c:v>
                </c:pt>
                <c:pt idx="25781">
                  <c:v>9.931560821303588</c:v>
                </c:pt>
                <c:pt idx="25782">
                  <c:v>9.93154306149529</c:v>
                </c:pt>
                <c:pt idx="25783">
                  <c:v>9.93152531336655</c:v>
                </c:pt>
                <c:pt idx="25784">
                  <c:v>9.93150757691477</c:v>
                </c:pt>
                <c:pt idx="25785">
                  <c:v>9.93148985213737</c:v>
                </c:pt>
                <c:pt idx="25786">
                  <c:v>9.931472139031758</c:v>
                </c:pt>
                <c:pt idx="25787">
                  <c:v>9.93145443759535</c:v>
                </c:pt>
                <c:pt idx="25788">
                  <c:v>9.93143674782555</c:v>
                </c:pt>
                <c:pt idx="25789">
                  <c:v>9.93141906971978</c:v>
                </c:pt>
                <c:pt idx="25790">
                  <c:v>9.931401403275448</c:v>
                </c:pt>
                <c:pt idx="25791">
                  <c:v>9.931383748489968</c:v>
                </c:pt>
                <c:pt idx="25792">
                  <c:v>9.931366105360748</c:v>
                </c:pt>
                <c:pt idx="25793">
                  <c:v>9.93134847388521</c:v>
                </c:pt>
                <c:pt idx="25794">
                  <c:v>9.93133085406075</c:v>
                </c:pt>
                <c:pt idx="25795">
                  <c:v>9.931313245884787</c:v>
                </c:pt>
                <c:pt idx="25796">
                  <c:v>9.931295649354729</c:v>
                </c:pt>
                <c:pt idx="25797">
                  <c:v>9.931278064467998</c:v>
                </c:pt>
                <c:pt idx="25798">
                  <c:v>9.931260491221987</c:v>
                </c:pt>
                <c:pt idx="25799">
                  <c:v>9.931242929614129</c:v>
                </c:pt>
                <c:pt idx="25800">
                  <c:v>9.931225379641829</c:v>
                </c:pt>
                <c:pt idx="25801">
                  <c:v>9.931207841302488</c:v>
                </c:pt>
                <c:pt idx="25802">
                  <c:v>9.931190314593529</c:v>
                </c:pt>
                <c:pt idx="25803">
                  <c:v>9.931172799512359</c:v>
                </c:pt>
                <c:pt idx="25804">
                  <c:v>9.93115529605639</c:v>
                </c:pt>
                <c:pt idx="25805">
                  <c:v>9.93113780422303</c:v>
                </c:pt>
                <c:pt idx="25806">
                  <c:v>9.93112032400969</c:v>
                </c:pt>
                <c:pt idx="25807">
                  <c:v>9.93110285541379</c:v>
                </c:pt>
                <c:pt idx="25808">
                  <c:v>9.93108539843273</c:v>
                </c:pt>
                <c:pt idx="25809">
                  <c:v>9.93106795306393</c:v>
                </c:pt>
                <c:pt idx="25810">
                  <c:v>9.93105051930479</c:v>
                </c:pt>
                <c:pt idx="25811">
                  <c:v>9.93103309715274</c:v>
                </c:pt>
                <c:pt idx="25812">
                  <c:v>9.931015686605168</c:v>
                </c:pt>
                <c:pt idx="25813">
                  <c:v>9.930998287659498</c:v>
                </c:pt>
                <c:pt idx="25814">
                  <c:v>9.930980900313138</c:v>
                </c:pt>
                <c:pt idx="25815">
                  <c:v>9.930963524563498</c:v>
                </c:pt>
                <c:pt idx="25816">
                  <c:v>9.93094616040799</c:v>
                </c:pt>
                <c:pt idx="25817">
                  <c:v>9.930928807844028</c:v>
                </c:pt>
                <c:pt idx="25818">
                  <c:v>9.93091146686902</c:v>
                </c:pt>
                <c:pt idx="25819">
                  <c:v>9.93089413748037</c:v>
                </c:pt>
                <c:pt idx="25820">
                  <c:v>9.93087681967549</c:v>
                </c:pt>
                <c:pt idx="25821">
                  <c:v>9.9308595134518</c:v>
                </c:pt>
                <c:pt idx="25822">
                  <c:v>9.9308422188067</c:v>
                </c:pt>
                <c:pt idx="25823">
                  <c:v>9.93082493573761</c:v>
                </c:pt>
                <c:pt idx="25824">
                  <c:v>9.93080766424193</c:v>
                </c:pt>
                <c:pt idx="25825">
                  <c:v>9.930790404317078</c:v>
                </c:pt>
                <c:pt idx="25826">
                  <c:v>9.930773155960468</c:v>
                </c:pt>
                <c:pt idx="25827">
                  <c:v>9.9307559191695</c:v>
                </c:pt>
                <c:pt idx="25828">
                  <c:v>9.930738693941578</c:v>
                </c:pt>
                <c:pt idx="25829">
                  <c:v>9.930721480274126</c:v>
                </c:pt>
                <c:pt idx="25830">
                  <c:v>9.93070427816456</c:v>
                </c:pt>
                <c:pt idx="25831">
                  <c:v>9.93068708761028</c:v>
                </c:pt>
                <c:pt idx="25832">
                  <c:v>9.93066990860869</c:v>
                </c:pt>
                <c:pt idx="25833">
                  <c:v>9.9306527411572</c:v>
                </c:pt>
                <c:pt idx="25834">
                  <c:v>9.93063558525323</c:v>
                </c:pt>
                <c:pt idx="25835">
                  <c:v>9.930618440894186</c:v>
                </c:pt>
                <c:pt idx="25836">
                  <c:v>9.930601308077478</c:v>
                </c:pt>
                <c:pt idx="25837">
                  <c:v>9.93058418680052</c:v>
                </c:pt>
                <c:pt idx="25838">
                  <c:v>9.93056707706071</c:v>
                </c:pt>
                <c:pt idx="25839">
                  <c:v>9.93054997885547</c:v>
                </c:pt>
                <c:pt idx="25840">
                  <c:v>9.9305328921822</c:v>
                </c:pt>
                <c:pt idx="25841">
                  <c:v>9.93051581703831</c:v>
                </c:pt>
                <c:pt idx="25842">
                  <c:v>9.93049875342121</c:v>
                </c:pt>
                <c:pt idx="25843">
                  <c:v>9.93048170132832</c:v>
                </c:pt>
                <c:pt idx="25844">
                  <c:v>9.93046466075704</c:v>
                </c:pt>
                <c:pt idx="25845">
                  <c:v>9.93044763170478</c:v>
                </c:pt>
                <c:pt idx="25846">
                  <c:v>9.93043061416895</c:v>
                </c:pt>
                <c:pt idx="25847">
                  <c:v>9.93041360814696</c:v>
                </c:pt>
                <c:pt idx="25848">
                  <c:v>9.93039661363622</c:v>
                </c:pt>
                <c:pt idx="25849">
                  <c:v>9.930379630634139</c:v>
                </c:pt>
                <c:pt idx="25850">
                  <c:v>9.930362659138128</c:v>
                </c:pt>
                <c:pt idx="25851">
                  <c:v>9.93034569914559</c:v>
                </c:pt>
                <c:pt idx="25852">
                  <c:v>9.930328750653926</c:v>
                </c:pt>
                <c:pt idx="25853">
                  <c:v>9.930311813660568</c:v>
                </c:pt>
                <c:pt idx="25854">
                  <c:v>9.93029488816292</c:v>
                </c:pt>
                <c:pt idx="25855">
                  <c:v>9.930277974158381</c:v>
                </c:pt>
                <c:pt idx="25856">
                  <c:v>9.930261071644358</c:v>
                </c:pt>
                <c:pt idx="25857">
                  <c:v>9.930244180618268</c:v>
                </c:pt>
                <c:pt idx="25858">
                  <c:v>9.930227301077508</c:v>
                </c:pt>
                <c:pt idx="25859">
                  <c:v>9.930210433019509</c:v>
                </c:pt>
                <c:pt idx="25860">
                  <c:v>9.93019357644167</c:v>
                </c:pt>
                <c:pt idx="25861">
                  <c:v>9.93017673134139</c:v>
                </c:pt>
                <c:pt idx="25862">
                  <c:v>9.93015989771608</c:v>
                </c:pt>
                <c:pt idx="25863">
                  <c:v>9.93014307556316</c:v>
                </c:pt>
                <c:pt idx="25864">
                  <c:v>9.93012626488002</c:v>
                </c:pt>
                <c:pt idx="25865">
                  <c:v>9.93010946566409</c:v>
                </c:pt>
                <c:pt idx="25866">
                  <c:v>9.93009267791277</c:v>
                </c:pt>
                <c:pt idx="25867">
                  <c:v>9.930075901623468</c:v>
                </c:pt>
                <c:pt idx="25868">
                  <c:v>9.930059136793588</c:v>
                </c:pt>
                <c:pt idx="25869">
                  <c:v>9.93004238342054</c:v>
                </c:pt>
                <c:pt idx="25870">
                  <c:v>9.930025641501738</c:v>
                </c:pt>
                <c:pt idx="25871">
                  <c:v>9.930008911034578</c:v>
                </c:pt>
                <c:pt idx="25872">
                  <c:v>9.92999219201649</c:v>
                </c:pt>
                <c:pt idx="25873">
                  <c:v>9.929975484444867</c:v>
                </c:pt>
                <c:pt idx="25874">
                  <c:v>9.929958788317117</c:v>
                </c:pt>
                <c:pt idx="25875">
                  <c:v>9.92994210363065</c:v>
                </c:pt>
                <c:pt idx="25876">
                  <c:v>9.929925430382879</c:v>
                </c:pt>
                <c:pt idx="25877">
                  <c:v>9.929908768571208</c:v>
                </c:pt>
                <c:pt idx="25878">
                  <c:v>9.92989211819304</c:v>
                </c:pt>
                <c:pt idx="25879">
                  <c:v>9.92987547924579</c:v>
                </c:pt>
                <c:pt idx="25880">
                  <c:v>9.92985885172687</c:v>
                </c:pt>
                <c:pt idx="25881">
                  <c:v>9.92984223563368</c:v>
                </c:pt>
                <c:pt idx="25882">
                  <c:v>9.92982563096363</c:v>
                </c:pt>
                <c:pt idx="25883">
                  <c:v>9.92980903771413</c:v>
                </c:pt>
                <c:pt idx="25884">
                  <c:v>9.92979245588259</c:v>
                </c:pt>
                <c:pt idx="25885">
                  <c:v>9.92977588546641</c:v>
                </c:pt>
                <c:pt idx="25886">
                  <c:v>9.929759326463</c:v>
                </c:pt>
                <c:pt idx="25887">
                  <c:v>9.92974277886978</c:v>
                </c:pt>
                <c:pt idx="25888">
                  <c:v>9.92972624268414</c:v>
                </c:pt>
                <c:pt idx="25889">
                  <c:v>9.9297097179035</c:v>
                </c:pt>
                <c:pt idx="25890">
                  <c:v>9.92969320452526</c:v>
                </c:pt>
                <c:pt idx="25891">
                  <c:v>9.92967670254683</c:v>
                </c:pt>
                <c:pt idx="25892">
                  <c:v>9.92966021196562</c:v>
                </c:pt>
                <c:pt idx="25893">
                  <c:v>9.92964373277904</c:v>
                </c:pt>
                <c:pt idx="25894">
                  <c:v>9.92962726498449</c:v>
                </c:pt>
                <c:pt idx="25895">
                  <c:v>9.92961080857938</c:v>
                </c:pt>
                <c:pt idx="25896">
                  <c:v>9.92959436356113</c:v>
                </c:pt>
                <c:pt idx="25897">
                  <c:v>9.92957792992713</c:v>
                </c:pt>
                <c:pt idx="25898">
                  <c:v>9.92956150767479</c:v>
                </c:pt>
                <c:pt idx="25899">
                  <c:v>9.92954509680152</c:v>
                </c:pt>
                <c:pt idx="25900">
                  <c:v>9.92952869730474</c:v>
                </c:pt>
                <c:pt idx="25901">
                  <c:v>9.92951230918184</c:v>
                </c:pt>
                <c:pt idx="25902">
                  <c:v>9.92949593243024</c:v>
                </c:pt>
                <c:pt idx="25903">
                  <c:v>9.92947956704733</c:v>
                </c:pt>
                <c:pt idx="25904">
                  <c:v>9.92946321303054</c:v>
                </c:pt>
                <c:pt idx="25905">
                  <c:v>9.92944687037726</c:v>
                </c:pt>
                <c:pt idx="25906">
                  <c:v>9.9294305390849</c:v>
                </c:pt>
                <c:pt idx="25907">
                  <c:v>9.92941421915088</c:v>
                </c:pt>
                <c:pt idx="25908">
                  <c:v>9.929397910572588</c:v>
                </c:pt>
                <c:pt idx="25909">
                  <c:v>9.92938161334745</c:v>
                </c:pt>
                <c:pt idx="25910">
                  <c:v>9.929365327472858</c:v>
                </c:pt>
                <c:pt idx="25911">
                  <c:v>9.92934905294623</c:v>
                </c:pt>
                <c:pt idx="25912">
                  <c:v>9.92933278976496</c:v>
                </c:pt>
                <c:pt idx="25913">
                  <c:v>9.92931653792647</c:v>
                </c:pt>
                <c:pt idx="25914">
                  <c:v>9.92930029742816</c:v>
                </c:pt>
                <c:pt idx="25915">
                  <c:v>9.92928406826744</c:v>
                </c:pt>
                <c:pt idx="25916">
                  <c:v>9.92926785044171</c:v>
                </c:pt>
                <c:pt idx="25917">
                  <c:v>9.929251643948378</c:v>
                </c:pt>
                <c:pt idx="25918">
                  <c:v>9.92923544878486</c:v>
                </c:pt>
                <c:pt idx="25919">
                  <c:v>9.92921926494856</c:v>
                </c:pt>
                <c:pt idx="25920">
                  <c:v>9.92920309243687</c:v>
                </c:pt>
                <c:pt idx="25921">
                  <c:v>9.92918693124722</c:v>
                </c:pt>
                <c:pt idx="25922">
                  <c:v>9.929170781376998</c:v>
                </c:pt>
                <c:pt idx="25923">
                  <c:v>9.92915464282363</c:v>
                </c:pt>
                <c:pt idx="25924">
                  <c:v>9.92913851558451</c:v>
                </c:pt>
                <c:pt idx="25925">
                  <c:v>9.92912239965704</c:v>
                </c:pt>
                <c:pt idx="25926">
                  <c:v>9.92910629503863</c:v>
                </c:pt>
                <c:pt idx="25927">
                  <c:v>9.9290902017267</c:v>
                </c:pt>
                <c:pt idx="25928">
                  <c:v>9.92907411971864</c:v>
                </c:pt>
                <c:pt idx="25929">
                  <c:v>9.929058049011859</c:v>
                </c:pt>
                <c:pt idx="25930">
                  <c:v>9.92904198960377</c:v>
                </c:pt>
                <c:pt idx="25931">
                  <c:v>9.929025941491778</c:v>
                </c:pt>
                <c:pt idx="25932">
                  <c:v>9.92900990467329</c:v>
                </c:pt>
                <c:pt idx="25933">
                  <c:v>9.92899387914572</c:v>
                </c:pt>
                <c:pt idx="25934">
                  <c:v>9.928977864906448</c:v>
                </c:pt>
                <c:pt idx="25935">
                  <c:v>9.928961861952917</c:v>
                </c:pt>
                <c:pt idx="25936">
                  <c:v>9.928945870282508</c:v>
                </c:pt>
                <c:pt idx="25937">
                  <c:v>9.928929889892629</c:v>
                </c:pt>
                <c:pt idx="25938">
                  <c:v>9.928913920780698</c:v>
                </c:pt>
                <c:pt idx="25939">
                  <c:v>9.928897962944118</c:v>
                </c:pt>
                <c:pt idx="25940">
                  <c:v>9.92888201638029</c:v>
                </c:pt>
                <c:pt idx="25941">
                  <c:v>9.92886608108663</c:v>
                </c:pt>
                <c:pt idx="25942">
                  <c:v>9.928850157060529</c:v>
                </c:pt>
                <c:pt idx="25943">
                  <c:v>9.9288342442994</c:v>
                </c:pt>
                <c:pt idx="25944">
                  <c:v>9.928818342800659</c:v>
                </c:pt>
                <c:pt idx="25945">
                  <c:v>9.9288024525617</c:v>
                </c:pt>
                <c:pt idx="25946">
                  <c:v>9.92878657357994</c:v>
                </c:pt>
                <c:pt idx="25947">
                  <c:v>9.928770705852777</c:v>
                </c:pt>
                <c:pt idx="25948">
                  <c:v>9.92875484937762</c:v>
                </c:pt>
                <c:pt idx="25949">
                  <c:v>9.928739004151879</c:v>
                </c:pt>
                <c:pt idx="25950">
                  <c:v>9.928723170172947</c:v>
                </c:pt>
                <c:pt idx="25951">
                  <c:v>9.928707347438251</c:v>
                </c:pt>
                <c:pt idx="25952">
                  <c:v>9.92869153594518</c:v>
                </c:pt>
                <c:pt idx="25953">
                  <c:v>9.928675735691138</c:v>
                </c:pt>
                <c:pt idx="25954">
                  <c:v>9.92865994667355</c:v>
                </c:pt>
                <c:pt idx="25955">
                  <c:v>9.92864416888981</c:v>
                </c:pt>
                <c:pt idx="25956">
                  <c:v>9.928628402337326</c:v>
                </c:pt>
                <c:pt idx="25957">
                  <c:v>9.9286126470135</c:v>
                </c:pt>
                <c:pt idx="25958">
                  <c:v>9.928596902915751</c:v>
                </c:pt>
                <c:pt idx="25959">
                  <c:v>9.928581170041468</c:v>
                </c:pt>
                <c:pt idx="25960">
                  <c:v>9.928565448388068</c:v>
                </c:pt>
                <c:pt idx="25961">
                  <c:v>9.92854973795295</c:v>
                </c:pt>
                <c:pt idx="25962">
                  <c:v>9.92853403873353</c:v>
                </c:pt>
                <c:pt idx="25963">
                  <c:v>9.9285183507272</c:v>
                </c:pt>
                <c:pt idx="25964">
                  <c:v>9.92850267393138</c:v>
                </c:pt>
                <c:pt idx="25965">
                  <c:v>9.92848700834347</c:v>
                </c:pt>
                <c:pt idx="25966">
                  <c:v>9.928471353960868</c:v>
                </c:pt>
                <c:pt idx="25967">
                  <c:v>9.928455710781001</c:v>
                </c:pt>
                <c:pt idx="25968">
                  <c:v>9.92844007880126</c:v>
                </c:pt>
                <c:pt idx="25969">
                  <c:v>9.928424458019051</c:v>
                </c:pt>
                <c:pt idx="25970">
                  <c:v>9.928408848431777</c:v>
                </c:pt>
                <c:pt idx="25971">
                  <c:v>9.928393250036848</c:v>
                </c:pt>
                <c:pt idx="25972">
                  <c:v>9.928377662831677</c:v>
                </c:pt>
                <c:pt idx="25973">
                  <c:v>9.928362086813658</c:v>
                </c:pt>
                <c:pt idx="25974">
                  <c:v>9.92834652198021</c:v>
                </c:pt>
                <c:pt idx="25975">
                  <c:v>9.92833096832873</c:v>
                </c:pt>
                <c:pt idx="25976">
                  <c:v>9.928315425856617</c:v>
                </c:pt>
                <c:pt idx="25977">
                  <c:v>9.9282998945613</c:v>
                </c:pt>
                <c:pt idx="25978">
                  <c:v>9.92828437444016</c:v>
                </c:pt>
                <c:pt idx="25979">
                  <c:v>9.928268865490608</c:v>
                </c:pt>
                <c:pt idx="25980">
                  <c:v>9.928253367710056</c:v>
                </c:pt>
                <c:pt idx="25981">
                  <c:v>9.928237881095921</c:v>
                </c:pt>
                <c:pt idx="25982">
                  <c:v>9.928222405645588</c:v>
                </c:pt>
                <c:pt idx="25983">
                  <c:v>9.928206941356468</c:v>
                </c:pt>
                <c:pt idx="25984">
                  <c:v>9.92819148822597</c:v>
                </c:pt>
                <c:pt idx="25985">
                  <c:v>9.928176046251506</c:v>
                </c:pt>
                <c:pt idx="25986">
                  <c:v>9.928160615430468</c:v>
                </c:pt>
                <c:pt idx="25987">
                  <c:v>9.928145195760271</c:v>
                </c:pt>
                <c:pt idx="25988">
                  <c:v>9.928129787238317</c:v>
                </c:pt>
                <c:pt idx="25989">
                  <c:v>9.928114389862018</c:v>
                </c:pt>
                <c:pt idx="25990">
                  <c:v>9.92809900362877</c:v>
                </c:pt>
                <c:pt idx="25991">
                  <c:v>9.92808362853599</c:v>
                </c:pt>
                <c:pt idx="25992">
                  <c:v>9.928068264581068</c:v>
                </c:pt>
                <c:pt idx="25993">
                  <c:v>9.92805291176143</c:v>
                </c:pt>
                <c:pt idx="25994">
                  <c:v>9.92803757007446</c:v>
                </c:pt>
                <c:pt idx="25995">
                  <c:v>9.928022239517578</c:v>
                </c:pt>
                <c:pt idx="25996">
                  <c:v>9.92800692008819</c:v>
                </c:pt>
                <c:pt idx="25997">
                  <c:v>9.9279916117837</c:v>
                </c:pt>
                <c:pt idx="25998">
                  <c:v>9.9279763146015</c:v>
                </c:pt>
                <c:pt idx="25999">
                  <c:v>9.927961028539007</c:v>
                </c:pt>
                <c:pt idx="26000">
                  <c:v>9.92794575359364</c:v>
                </c:pt>
                <c:pt idx="26001">
                  <c:v>9.927930489762778</c:v>
                </c:pt>
                <c:pt idx="26002">
                  <c:v>9.927915237043851</c:v>
                </c:pt>
                <c:pt idx="26003">
                  <c:v>9.92789999543424</c:v>
                </c:pt>
                <c:pt idx="26004">
                  <c:v>9.927884764931368</c:v>
                </c:pt>
                <c:pt idx="26005">
                  <c:v>9.92786954553264</c:v>
                </c:pt>
                <c:pt idx="26006">
                  <c:v>9.92785433723546</c:v>
                </c:pt>
                <c:pt idx="26007">
                  <c:v>9.92783914003723</c:v>
                </c:pt>
                <c:pt idx="26008">
                  <c:v>9.927823953935348</c:v>
                </c:pt>
                <c:pt idx="26009">
                  <c:v>9.92780877892724</c:v>
                </c:pt>
                <c:pt idx="26010">
                  <c:v>9.927793615010301</c:v>
                </c:pt>
                <c:pt idx="26011">
                  <c:v>9.927778462181918</c:v>
                </c:pt>
                <c:pt idx="26012">
                  <c:v>9.927763320439526</c:v>
                </c:pt>
                <c:pt idx="26013">
                  <c:v>9.927748189780528</c:v>
                </c:pt>
                <c:pt idx="26014">
                  <c:v>9.92773307020231</c:v>
                </c:pt>
                <c:pt idx="26015">
                  <c:v>9.92771796170229</c:v>
                </c:pt>
                <c:pt idx="26016">
                  <c:v>9.927702864277868</c:v>
                </c:pt>
                <c:pt idx="26017">
                  <c:v>9.92768777792646</c:v>
                </c:pt>
                <c:pt idx="26018">
                  <c:v>9.927672702645458</c:v>
                </c:pt>
                <c:pt idx="26019">
                  <c:v>9.92765763843227</c:v>
                </c:pt>
                <c:pt idx="26020">
                  <c:v>9.92764258528431</c:v>
                </c:pt>
                <c:pt idx="26021">
                  <c:v>9.92762754319898</c:v>
                </c:pt>
                <c:pt idx="26022">
                  <c:v>9.92761251217368</c:v>
                </c:pt>
                <c:pt idx="26023">
                  <c:v>9.92759749220583</c:v>
                </c:pt>
                <c:pt idx="26024">
                  <c:v>9.927582483292818</c:v>
                </c:pt>
                <c:pt idx="26025">
                  <c:v>9.92756748543205</c:v>
                </c:pt>
                <c:pt idx="26026">
                  <c:v>9.92755249862095</c:v>
                </c:pt>
                <c:pt idx="26027">
                  <c:v>9.92753752285691</c:v>
                </c:pt>
                <c:pt idx="26028">
                  <c:v>9.92752255813733</c:v>
                </c:pt>
                <c:pt idx="26029">
                  <c:v>9.92750760445963</c:v>
                </c:pt>
                <c:pt idx="26030">
                  <c:v>9.9274926618212</c:v>
                </c:pt>
                <c:pt idx="26031">
                  <c:v>9.927477730219458</c:v>
                </c:pt>
                <c:pt idx="26032">
                  <c:v>9.92746280965181</c:v>
                </c:pt>
                <c:pt idx="26033">
                  <c:v>9.92744790011565</c:v>
                </c:pt>
                <c:pt idx="26034">
                  <c:v>9.92743300160839</c:v>
                </c:pt>
                <c:pt idx="26035">
                  <c:v>9.92741811412744</c:v>
                </c:pt>
                <c:pt idx="26036">
                  <c:v>9.9274032376702</c:v>
                </c:pt>
                <c:pt idx="26037">
                  <c:v>9.92738837223407</c:v>
                </c:pt>
                <c:pt idx="26038">
                  <c:v>9.92737351781647</c:v>
                </c:pt>
                <c:pt idx="26039">
                  <c:v>9.927358674414789</c:v>
                </c:pt>
                <c:pt idx="26040">
                  <c:v>9.92734384202645</c:v>
                </c:pt>
                <c:pt idx="26041">
                  <c:v>9.927329020648848</c:v>
                </c:pt>
                <c:pt idx="26042">
                  <c:v>9.92731421027939</c:v>
                </c:pt>
                <c:pt idx="26043">
                  <c:v>9.927299410915468</c:v>
                </c:pt>
                <c:pt idx="26044">
                  <c:v>9.927284622554518</c:v>
                </c:pt>
                <c:pt idx="26045">
                  <c:v>9.92726984519392</c:v>
                </c:pt>
                <c:pt idx="26046">
                  <c:v>9.927255078831088</c:v>
                </c:pt>
                <c:pt idx="26047">
                  <c:v>9.92724032346344</c:v>
                </c:pt>
                <c:pt idx="26048">
                  <c:v>9.92722557908835</c:v>
                </c:pt>
                <c:pt idx="26049">
                  <c:v>9.92721084570325</c:v>
                </c:pt>
                <c:pt idx="26050">
                  <c:v>9.92719612330554</c:v>
                </c:pt>
                <c:pt idx="26051">
                  <c:v>9.927181411892628</c:v>
                </c:pt>
                <c:pt idx="26052">
                  <c:v>9.92716671146191</c:v>
                </c:pt>
                <c:pt idx="26053">
                  <c:v>9.927152022010787</c:v>
                </c:pt>
                <c:pt idx="26054">
                  <c:v>9.92713734353668</c:v>
                </c:pt>
                <c:pt idx="26055">
                  <c:v>9.927122676037</c:v>
                </c:pt>
                <c:pt idx="26056">
                  <c:v>9.92710801950913</c:v>
                </c:pt>
                <c:pt idx="26057">
                  <c:v>9.927093373950479</c:v>
                </c:pt>
                <c:pt idx="26058">
                  <c:v>9.927078739358468</c:v>
                </c:pt>
                <c:pt idx="26059">
                  <c:v>9.927064115730498</c:v>
                </c:pt>
                <c:pt idx="26060">
                  <c:v>9.92704950306397</c:v>
                </c:pt>
                <c:pt idx="26061">
                  <c:v>9.92703490135629</c:v>
                </c:pt>
                <c:pt idx="26062">
                  <c:v>9.927020310604858</c:v>
                </c:pt>
                <c:pt idx="26063">
                  <c:v>9.92700573080709</c:v>
                </c:pt>
                <c:pt idx="26064">
                  <c:v>9.926991161960387</c:v>
                </c:pt>
                <c:pt idx="26065">
                  <c:v>9.92697660406215</c:v>
                </c:pt>
                <c:pt idx="26066">
                  <c:v>9.9269620571098</c:v>
                </c:pt>
                <c:pt idx="26067">
                  <c:v>9.92694752110072</c:v>
                </c:pt>
                <c:pt idx="26068">
                  <c:v>9.92693299603234</c:v>
                </c:pt>
                <c:pt idx="26069">
                  <c:v>9.926918481902039</c:v>
                </c:pt>
                <c:pt idx="26070">
                  <c:v>9.92690397870725</c:v>
                </c:pt>
                <c:pt idx="26071">
                  <c:v>9.92688948644536</c:v>
                </c:pt>
                <c:pt idx="26072">
                  <c:v>9.926875005113779</c:v>
                </c:pt>
                <c:pt idx="26073">
                  <c:v>9.92686053470991</c:v>
                </c:pt>
                <c:pt idx="26074">
                  <c:v>9.92684607523117</c:v>
                </c:pt>
                <c:pt idx="26075">
                  <c:v>9.92683162667495</c:v>
                </c:pt>
                <c:pt idx="26076">
                  <c:v>9.926817189038668</c:v>
                </c:pt>
                <c:pt idx="26077">
                  <c:v>9.926802762319718</c:v>
                </c:pt>
                <c:pt idx="26078">
                  <c:v>9.926788346515518</c:v>
                </c:pt>
                <c:pt idx="26079">
                  <c:v>9.926773941623468</c:v>
                </c:pt>
                <c:pt idx="26080">
                  <c:v>9.92675954764097</c:v>
                </c:pt>
                <c:pt idx="26081">
                  <c:v>9.92674516456543</c:v>
                </c:pt>
                <c:pt idx="26082">
                  <c:v>9.92673079239426</c:v>
                </c:pt>
                <c:pt idx="26083">
                  <c:v>9.92671643112486</c:v>
                </c:pt>
                <c:pt idx="26084">
                  <c:v>9.92670208075464</c:v>
                </c:pt>
                <c:pt idx="26085">
                  <c:v>9.926687741281</c:v>
                </c:pt>
                <c:pt idx="26086">
                  <c:v>9.92667341270136</c:v>
                </c:pt>
                <c:pt idx="26087">
                  <c:v>9.92665909501311</c:v>
                </c:pt>
                <c:pt idx="26088">
                  <c:v>9.92664478821366</c:v>
                </c:pt>
                <c:pt idx="26089">
                  <c:v>9.92663049230041</c:v>
                </c:pt>
                <c:pt idx="26090">
                  <c:v>9.92661620727078</c:v>
                </c:pt>
                <c:pt idx="26091">
                  <c:v>9.92660193312217</c:v>
                </c:pt>
                <c:pt idx="26092">
                  <c:v>9.92658766985198</c:v>
                </c:pt>
                <c:pt idx="26093">
                  <c:v>9.926573417457621</c:v>
                </c:pt>
                <c:pt idx="26094">
                  <c:v>9.9265591759365</c:v>
                </c:pt>
                <c:pt idx="26095">
                  <c:v>9.92654494528601</c:v>
                </c:pt>
                <c:pt idx="26096">
                  <c:v>9.92653072550358</c:v>
                </c:pt>
                <c:pt idx="26097">
                  <c:v>9.9265165165866</c:v>
                </c:pt>
                <c:pt idx="26098">
                  <c:v>9.92650231853248</c:v>
                </c:pt>
                <c:pt idx="26099">
                  <c:v>9.92648813133862</c:v>
                </c:pt>
                <c:pt idx="26100">
                  <c:v>9.92647395500244</c:v>
                </c:pt>
                <c:pt idx="26101">
                  <c:v>9.92645978952133</c:v>
                </c:pt>
                <c:pt idx="26102">
                  <c:v>9.92644563489271</c:v>
                </c:pt>
                <c:pt idx="26103">
                  <c:v>9.926431491113971</c:v>
                </c:pt>
                <c:pt idx="26104">
                  <c:v>9.92641735818253</c:v>
                </c:pt>
                <c:pt idx="26105">
                  <c:v>9.92640323609579</c:v>
                </c:pt>
                <c:pt idx="26106">
                  <c:v>9.926389124851161</c:v>
                </c:pt>
                <c:pt idx="26107">
                  <c:v>9.92637502444604</c:v>
                </c:pt>
                <c:pt idx="26108">
                  <c:v>9.926360934877827</c:v>
                </c:pt>
                <c:pt idx="26109">
                  <c:v>9.92634685614396</c:v>
                </c:pt>
                <c:pt idx="26110">
                  <c:v>9.92633278824181</c:v>
                </c:pt>
                <c:pt idx="26111">
                  <c:v>9.926318731168807</c:v>
                </c:pt>
                <c:pt idx="26112">
                  <c:v>9.92630468492234</c:v>
                </c:pt>
                <c:pt idx="26113">
                  <c:v>9.926290649499828</c:v>
                </c:pt>
                <c:pt idx="26114">
                  <c:v>9.92627662489867</c:v>
                </c:pt>
                <c:pt idx="26115">
                  <c:v>9.92626261111627</c:v>
                </c:pt>
                <c:pt idx="26116">
                  <c:v>9.926248608150027</c:v>
                </c:pt>
                <c:pt idx="26117">
                  <c:v>9.92623461599738</c:v>
                </c:pt>
                <c:pt idx="26118">
                  <c:v>9.9262206346557</c:v>
                </c:pt>
                <c:pt idx="26119">
                  <c:v>9.92620666412241</c:v>
                </c:pt>
                <c:pt idx="26120">
                  <c:v>9.92619270439491</c:v>
                </c:pt>
                <c:pt idx="26121">
                  <c:v>9.926178755470609</c:v>
                </c:pt>
                <c:pt idx="26122">
                  <c:v>9.92616481734691</c:v>
                </c:pt>
                <c:pt idx="26123">
                  <c:v>9.92615089002123</c:v>
                </c:pt>
                <c:pt idx="26124">
                  <c:v>9.92613697349097</c:v>
                </c:pt>
                <c:pt idx="26125">
                  <c:v>9.926123067753517</c:v>
                </c:pt>
                <c:pt idx="26126">
                  <c:v>9.92610917280631</c:v>
                </c:pt>
                <c:pt idx="26127">
                  <c:v>9.92609528864674</c:v>
                </c:pt>
                <c:pt idx="26128">
                  <c:v>9.9260814152722</c:v>
                </c:pt>
                <c:pt idx="26129">
                  <c:v>9.92606755268012</c:v>
                </c:pt>
                <c:pt idx="26130">
                  <c:v>9.926053700867888</c:v>
                </c:pt>
                <c:pt idx="26131">
                  <c:v>9.92603985983293</c:v>
                </c:pt>
                <c:pt idx="26132">
                  <c:v>9.92602602957263</c:v>
                </c:pt>
                <c:pt idx="26133">
                  <c:v>9.92601221008441</c:v>
                </c:pt>
                <c:pt idx="26134">
                  <c:v>9.92599840136567</c:v>
                </c:pt>
                <c:pt idx="26135">
                  <c:v>9.925984603413821</c:v>
                </c:pt>
                <c:pt idx="26136">
                  <c:v>9.92597081622626</c:v>
                </c:pt>
                <c:pt idx="26137">
                  <c:v>9.92595703980041</c:v>
                </c:pt>
                <c:pt idx="26138">
                  <c:v>9.92594327413366</c:v>
                </c:pt>
                <c:pt idx="26139">
                  <c:v>9.92592951922343</c:v>
                </c:pt>
                <c:pt idx="26140">
                  <c:v>9.92591577506711</c:v>
                </c:pt>
                <c:pt idx="26141">
                  <c:v>9.92590204166213</c:v>
                </c:pt>
                <c:pt idx="26142">
                  <c:v>9.92588831900588</c:v>
                </c:pt>
                <c:pt idx="26143">
                  <c:v>9.92587460709577</c:v>
                </c:pt>
                <c:pt idx="26144">
                  <c:v>9.9258609059292</c:v>
                </c:pt>
                <c:pt idx="26145">
                  <c:v>9.9258472155036</c:v>
                </c:pt>
                <c:pt idx="26146">
                  <c:v>9.92583353581635</c:v>
                </c:pt>
                <c:pt idx="26147">
                  <c:v>9.92581986686487</c:v>
                </c:pt>
                <c:pt idx="26148">
                  <c:v>9.925806208646573</c:v>
                </c:pt>
                <c:pt idx="26149">
                  <c:v>9.92579256115885</c:v>
                </c:pt>
                <c:pt idx="26150">
                  <c:v>9.925778924399108</c:v>
                </c:pt>
                <c:pt idx="26151">
                  <c:v>9.92576529836477</c:v>
                </c:pt>
                <c:pt idx="26152">
                  <c:v>9.92575168305323</c:v>
                </c:pt>
                <c:pt idx="26153">
                  <c:v>9.92573807846191</c:v>
                </c:pt>
                <c:pt idx="26154">
                  <c:v>9.92572448458819</c:v>
                </c:pt>
                <c:pt idx="26155">
                  <c:v>9.9257109014295</c:v>
                </c:pt>
                <c:pt idx="26156">
                  <c:v>9.92569732898324</c:v>
                </c:pt>
                <c:pt idx="26157">
                  <c:v>9.92568376724682</c:v>
                </c:pt>
                <c:pt idx="26158">
                  <c:v>9.92567021621764</c:v>
                </c:pt>
                <c:pt idx="26159">
                  <c:v>9.92565667589312</c:v>
                </c:pt>
                <c:pt idx="26160">
                  <c:v>9.92564314627065</c:v>
                </c:pt>
                <c:pt idx="26161">
                  <c:v>9.92562962734764</c:v>
                </c:pt>
                <c:pt idx="26162">
                  <c:v>9.92561611912151</c:v>
                </c:pt>
                <c:pt idx="26163">
                  <c:v>9.92560262158966</c:v>
                </c:pt>
                <c:pt idx="26164">
                  <c:v>9.92558913474949</c:v>
                </c:pt>
                <c:pt idx="26165">
                  <c:v>9.92557565859842</c:v>
                </c:pt>
                <c:pt idx="26166">
                  <c:v>9.92556219313385</c:v>
                </c:pt>
                <c:pt idx="26167">
                  <c:v>9.92554873835319</c:v>
                </c:pt>
                <c:pt idx="26168">
                  <c:v>9.92553529425384</c:v>
                </c:pt>
                <c:pt idx="26169">
                  <c:v>9.92552186083322</c:v>
                </c:pt>
                <c:pt idx="26170">
                  <c:v>9.92550843808872</c:v>
                </c:pt>
                <c:pt idx="26171">
                  <c:v>9.92549502601777</c:v>
                </c:pt>
                <c:pt idx="26172">
                  <c:v>9.92548162461776</c:v>
                </c:pt>
                <c:pt idx="26173">
                  <c:v>9.9254682338861</c:v>
                </c:pt>
                <c:pt idx="26174">
                  <c:v>9.9254548538202</c:v>
                </c:pt>
                <c:pt idx="26175">
                  <c:v>9.925441484417468</c:v>
                </c:pt>
                <c:pt idx="26176">
                  <c:v>9.92542812567532</c:v>
                </c:pt>
                <c:pt idx="26177">
                  <c:v>9.92541477759114</c:v>
                </c:pt>
                <c:pt idx="26178">
                  <c:v>9.92540144016236</c:v>
                </c:pt>
                <c:pt idx="26179">
                  <c:v>9.92538811338638</c:v>
                </c:pt>
                <c:pt idx="26180">
                  <c:v>9.9253747972606</c:v>
                </c:pt>
                <c:pt idx="26181">
                  <c:v>9.925361491782438</c:v>
                </c:pt>
                <c:pt idx="26182">
                  <c:v>9.92534819694929</c:v>
                </c:pt>
                <c:pt idx="26183">
                  <c:v>9.92533491275858</c:v>
                </c:pt>
                <c:pt idx="26184">
                  <c:v>9.9253216392077</c:v>
                </c:pt>
                <c:pt idx="26185">
                  <c:v>9.92530837629406</c:v>
                </c:pt>
                <c:pt idx="26186">
                  <c:v>9.925295124015077</c:v>
                </c:pt>
                <c:pt idx="26187">
                  <c:v>9.92528188236816</c:v>
                </c:pt>
                <c:pt idx="26188">
                  <c:v>9.925268651350708</c:v>
                </c:pt>
                <c:pt idx="26189">
                  <c:v>9.925255430960128</c:v>
                </c:pt>
                <c:pt idx="26190">
                  <c:v>9.92524222119383</c:v>
                </c:pt>
                <c:pt idx="26191">
                  <c:v>9.92522902204923</c:v>
                </c:pt>
                <c:pt idx="26192">
                  <c:v>9.92521583352372</c:v>
                </c:pt>
                <c:pt idx="26193">
                  <c:v>9.92520265561473</c:v>
                </c:pt>
                <c:pt idx="26194">
                  <c:v>9.92518948831965</c:v>
                </c:pt>
                <c:pt idx="26195">
                  <c:v>9.92517633163589</c:v>
                </c:pt>
                <c:pt idx="26196">
                  <c:v>9.925163185560859</c:v>
                </c:pt>
                <c:pt idx="26197">
                  <c:v>9.92515005009198</c:v>
                </c:pt>
                <c:pt idx="26198">
                  <c:v>9.92513692522664</c:v>
                </c:pt>
                <c:pt idx="26199">
                  <c:v>9.92512381096226</c:v>
                </c:pt>
                <c:pt idx="26200">
                  <c:v>9.92511070729625</c:v>
                </c:pt>
                <c:pt idx="26201">
                  <c:v>9.925097614226</c:v>
                </c:pt>
                <c:pt idx="26202">
                  <c:v>9.92508453174894</c:v>
                </c:pt>
                <c:pt idx="26203">
                  <c:v>9.925071459862468</c:v>
                </c:pt>
                <c:pt idx="26204">
                  <c:v>9.925058398564</c:v>
                </c:pt>
                <c:pt idx="26205">
                  <c:v>9.92504534785094</c:v>
                </c:pt>
                <c:pt idx="26206">
                  <c:v>9.92503230772069</c:v>
                </c:pt>
                <c:pt idx="26207">
                  <c:v>9.92501927817066</c:v>
                </c:pt>
                <c:pt idx="26208">
                  <c:v>9.92500625919827</c:v>
                </c:pt>
                <c:pt idx="26209">
                  <c:v>9.92499325080092</c:v>
                </c:pt>
                <c:pt idx="26210">
                  <c:v>9.92498025297601</c:v>
                </c:pt>
                <c:pt idx="26211">
                  <c:v>9.92496726572097</c:v>
                </c:pt>
                <c:pt idx="26212">
                  <c:v>9.92495428903319</c:v>
                </c:pt>
                <c:pt idx="26213">
                  <c:v>9.924941322910088</c:v>
                </c:pt>
                <c:pt idx="26214">
                  <c:v>9.924928367349068</c:v>
                </c:pt>
                <c:pt idx="26215">
                  <c:v>9.924915422347548</c:v>
                </c:pt>
                <c:pt idx="26216">
                  <c:v>9.92490248790293</c:v>
                </c:pt>
                <c:pt idx="26217">
                  <c:v>9.92488956401261</c:v>
                </c:pt>
                <c:pt idx="26218">
                  <c:v>9.924876650674018</c:v>
                </c:pt>
                <c:pt idx="26219">
                  <c:v>9.924863747884556</c:v>
                </c:pt>
                <c:pt idx="26220">
                  <c:v>9.92485085564164</c:v>
                </c:pt>
                <c:pt idx="26221">
                  <c:v>9.92483797394266</c:v>
                </c:pt>
                <c:pt idx="26222">
                  <c:v>9.924825102785038</c:v>
                </c:pt>
                <c:pt idx="26223">
                  <c:v>9.924812242166178</c:v>
                </c:pt>
                <c:pt idx="26224">
                  <c:v>9.9247993920835</c:v>
                </c:pt>
                <c:pt idx="26225">
                  <c:v>9.9247865525344</c:v>
                </c:pt>
                <c:pt idx="26226">
                  <c:v>9.924773723516289</c:v>
                </c:pt>
                <c:pt idx="26227">
                  <c:v>9.924760905026588</c:v>
                </c:pt>
                <c:pt idx="26228">
                  <c:v>9.92474809706269</c:v>
                </c:pt>
                <c:pt idx="26229">
                  <c:v>9.92473529962202</c:v>
                </c:pt>
                <c:pt idx="26230">
                  <c:v>9.92472251270198</c:v>
                </c:pt>
                <c:pt idx="26231">
                  <c:v>9.92470973629997</c:v>
                </c:pt>
                <c:pt idx="26232">
                  <c:v>9.92469697041342</c:v>
                </c:pt>
                <c:pt idx="26233">
                  <c:v>9.92468421503972</c:v>
                </c:pt>
                <c:pt idx="26234">
                  <c:v>9.924671470176289</c:v>
                </c:pt>
                <c:pt idx="26235">
                  <c:v>9.924658735820538</c:v>
                </c:pt>
                <c:pt idx="26236">
                  <c:v>9.92464601196987</c:v>
                </c:pt>
                <c:pt idx="26237">
                  <c:v>9.924633298621703</c:v>
                </c:pt>
                <c:pt idx="26238">
                  <c:v>9.92462059577344</c:v>
                </c:pt>
                <c:pt idx="26239">
                  <c:v>9.92460790342249</c:v>
                </c:pt>
                <c:pt idx="26240">
                  <c:v>9.92459522156627</c:v>
                </c:pt>
                <c:pt idx="26241">
                  <c:v>9.92458255020219</c:v>
                </c:pt>
                <c:pt idx="26242">
                  <c:v>9.92456988932765</c:v>
                </c:pt>
                <c:pt idx="26243">
                  <c:v>9.92455723894007</c:v>
                </c:pt>
                <c:pt idx="26244">
                  <c:v>9.92454459903685</c:v>
                </c:pt>
                <c:pt idx="26245">
                  <c:v>9.9245319696154</c:v>
                </c:pt>
                <c:pt idx="26246">
                  <c:v>9.92451935067315</c:v>
                </c:pt>
                <c:pt idx="26247">
                  <c:v>9.92450674220749</c:v>
                </c:pt>
                <c:pt idx="26248">
                  <c:v>9.924494144215828</c:v>
                </c:pt>
                <c:pt idx="26249">
                  <c:v>9.92448155669559</c:v>
                </c:pt>
                <c:pt idx="26250">
                  <c:v>9.92446897964417</c:v>
                </c:pt>
                <c:pt idx="26251">
                  <c:v>9.924456413059</c:v>
                </c:pt>
                <c:pt idx="26252">
                  <c:v>9.92444385693746</c:v>
                </c:pt>
                <c:pt idx="26253">
                  <c:v>9.92443131127699</c:v>
                </c:pt>
                <c:pt idx="26254">
                  <c:v>9.924418776074978</c:v>
                </c:pt>
                <c:pt idx="26255">
                  <c:v>9.92440625132885</c:v>
                </c:pt>
                <c:pt idx="26256">
                  <c:v>9.924393737036008</c:v>
                </c:pt>
                <c:pt idx="26257">
                  <c:v>9.924381233193857</c:v>
                </c:pt>
                <c:pt idx="26258">
                  <c:v>9.924368739799826</c:v>
                </c:pt>
                <c:pt idx="26259">
                  <c:v>9.92435625685131</c:v>
                </c:pt>
                <c:pt idx="26260">
                  <c:v>9.924343784345728</c:v>
                </c:pt>
                <c:pt idx="26261">
                  <c:v>9.924331322280478</c:v>
                </c:pt>
                <c:pt idx="26262">
                  <c:v>9.924318870652987</c:v>
                </c:pt>
                <c:pt idx="26263">
                  <c:v>9.92430642946067</c:v>
                </c:pt>
                <c:pt idx="26264">
                  <c:v>9.92429399870091</c:v>
                </c:pt>
                <c:pt idx="26265">
                  <c:v>9.92428157837114</c:v>
                </c:pt>
                <c:pt idx="26266">
                  <c:v>9.924269168468758</c:v>
                </c:pt>
                <c:pt idx="26267">
                  <c:v>9.924256768991198</c:v>
                </c:pt>
                <c:pt idx="26268">
                  <c:v>9.924244379935842</c:v>
                </c:pt>
                <c:pt idx="26269">
                  <c:v>9.92423200130012</c:v>
                </c:pt>
                <c:pt idx="26270">
                  <c:v>9.92421963308144</c:v>
                </c:pt>
                <c:pt idx="26271">
                  <c:v>9.9242072752772</c:v>
                </c:pt>
                <c:pt idx="26272">
                  <c:v>9.92419492788483</c:v>
                </c:pt>
                <c:pt idx="26273">
                  <c:v>9.92418259090174</c:v>
                </c:pt>
                <c:pt idx="26274">
                  <c:v>9.92417026432532</c:v>
                </c:pt>
                <c:pt idx="26275">
                  <c:v>9.924157948153008</c:v>
                </c:pt>
                <c:pt idx="26276">
                  <c:v>9.9241456423822</c:v>
                </c:pt>
                <c:pt idx="26277">
                  <c:v>9.924133347010308</c:v>
                </c:pt>
                <c:pt idx="26278">
                  <c:v>9.924121062034736</c:v>
                </c:pt>
                <c:pt idx="26279">
                  <c:v>9.924108787452928</c:v>
                </c:pt>
                <c:pt idx="26280">
                  <c:v>9.92409652326226</c:v>
                </c:pt>
                <c:pt idx="26281">
                  <c:v>9.92408426946016</c:v>
                </c:pt>
                <c:pt idx="26282">
                  <c:v>9.924072026044028</c:v>
                </c:pt>
                <c:pt idx="26283">
                  <c:v>9.9240597930113</c:v>
                </c:pt>
                <c:pt idx="26284">
                  <c:v>9.92404757035936</c:v>
                </c:pt>
                <c:pt idx="26285">
                  <c:v>9.92403535808564</c:v>
                </c:pt>
                <c:pt idx="26286">
                  <c:v>9.924023156187538</c:v>
                </c:pt>
                <c:pt idx="26287">
                  <c:v>9.924010964662479</c:v>
                </c:pt>
                <c:pt idx="26288">
                  <c:v>9.923998783507859</c:v>
                </c:pt>
                <c:pt idx="26289">
                  <c:v>9.92398661272111</c:v>
                </c:pt>
                <c:pt idx="26290">
                  <c:v>9.92397445229962</c:v>
                </c:pt>
                <c:pt idx="26291">
                  <c:v>9.923962302240827</c:v>
                </c:pt>
                <c:pt idx="26292">
                  <c:v>9.923950162542118</c:v>
                </c:pt>
                <c:pt idx="26293">
                  <c:v>9.92393803320093</c:v>
                </c:pt>
                <c:pt idx="26294">
                  <c:v>9.92392591421466</c:v>
                </c:pt>
                <c:pt idx="26295">
                  <c:v>9.92391380558072</c:v>
                </c:pt>
                <c:pt idx="26296">
                  <c:v>9.923901707296526</c:v>
                </c:pt>
                <c:pt idx="26297">
                  <c:v>9.92388961935949</c:v>
                </c:pt>
                <c:pt idx="26298">
                  <c:v>9.92387754176703</c:v>
                </c:pt>
                <c:pt idx="26299">
                  <c:v>9.923865474516548</c:v>
                </c:pt>
                <c:pt idx="26300">
                  <c:v>9.92385341760546</c:v>
                </c:pt>
                <c:pt idx="26301">
                  <c:v>9.923841371031187</c:v>
                </c:pt>
                <c:pt idx="26302">
                  <c:v>9.923829334791128</c:v>
                </c:pt>
                <c:pt idx="26303">
                  <c:v>9.92381730888271</c:v>
                </c:pt>
                <c:pt idx="26304">
                  <c:v>9.92380529330334</c:v>
                </c:pt>
                <c:pt idx="26305">
                  <c:v>9.923793288050428</c:v>
                </c:pt>
                <c:pt idx="26306">
                  <c:v>9.92378129312139</c:v>
                </c:pt>
                <c:pt idx="26307">
                  <c:v>9.92376930851363</c:v>
                </c:pt>
                <c:pt idx="26308">
                  <c:v>9.92375733422458</c:v>
                </c:pt>
                <c:pt idx="26309">
                  <c:v>9.92374537025164</c:v>
                </c:pt>
                <c:pt idx="26310">
                  <c:v>9.92373341659222</c:v>
                </c:pt>
                <c:pt idx="26311">
                  <c:v>9.923721473243738</c:v>
                </c:pt>
                <c:pt idx="26312">
                  <c:v>9.92370954020362</c:v>
                </c:pt>
                <c:pt idx="26313">
                  <c:v>9.92369761746925</c:v>
                </c:pt>
                <c:pt idx="26314">
                  <c:v>9.92368570503807</c:v>
                </c:pt>
                <c:pt idx="26315">
                  <c:v>9.92367380290748</c:v>
                </c:pt>
                <c:pt idx="26316">
                  <c:v>9.923661911074888</c:v>
                </c:pt>
                <c:pt idx="26317">
                  <c:v>9.92365002953773</c:v>
                </c:pt>
                <c:pt idx="26318">
                  <c:v>9.92363815829339</c:v>
                </c:pt>
                <c:pt idx="26319">
                  <c:v>9.92362629733931</c:v>
                </c:pt>
                <c:pt idx="26320">
                  <c:v>9.923614446672879</c:v>
                </c:pt>
                <c:pt idx="26321">
                  <c:v>9.923602606291528</c:v>
                </c:pt>
                <c:pt idx="26322">
                  <c:v>9.92359077619266</c:v>
                </c:pt>
                <c:pt idx="26323">
                  <c:v>9.9235789563737</c:v>
                </c:pt>
                <c:pt idx="26324">
                  <c:v>9.923567146832048</c:v>
                </c:pt>
                <c:pt idx="26325">
                  <c:v>9.92355534756513</c:v>
                </c:pt>
                <c:pt idx="26326">
                  <c:v>9.92354355857036</c:v>
                </c:pt>
                <c:pt idx="26327">
                  <c:v>9.92353177984514</c:v>
                </c:pt>
                <c:pt idx="26328">
                  <c:v>9.92352001138689</c:v>
                </c:pt>
                <c:pt idx="26329">
                  <c:v>9.92350825319303</c:v>
                </c:pt>
                <c:pt idx="26330">
                  <c:v>9.92349650526098</c:v>
                </c:pt>
                <c:pt idx="26331">
                  <c:v>9.92348476758813</c:v>
                </c:pt>
                <c:pt idx="26332">
                  <c:v>9.923473040171918</c:v>
                </c:pt>
                <c:pt idx="26333">
                  <c:v>9.92346132300975</c:v>
                </c:pt>
                <c:pt idx="26334">
                  <c:v>9.92344961609903</c:v>
                </c:pt>
                <c:pt idx="26335">
                  <c:v>9.92343791943719</c:v>
                </c:pt>
                <c:pt idx="26336">
                  <c:v>9.92342623302164</c:v>
                </c:pt>
                <c:pt idx="26337">
                  <c:v>9.92341455684979</c:v>
                </c:pt>
                <c:pt idx="26338">
                  <c:v>9.92340289091906</c:v>
                </c:pt>
                <c:pt idx="26339">
                  <c:v>9.92339123522686</c:v>
                </c:pt>
                <c:pt idx="26340">
                  <c:v>9.92337958977061</c:v>
                </c:pt>
                <c:pt idx="26341">
                  <c:v>9.92336795454772</c:v>
                </c:pt>
                <c:pt idx="26342">
                  <c:v>9.9233563295556</c:v>
                </c:pt>
                <c:pt idx="26343">
                  <c:v>9.92334471479168</c:v>
                </c:pt>
                <c:pt idx="26344">
                  <c:v>9.923333110253368</c:v>
                </c:pt>
                <c:pt idx="26345">
                  <c:v>9.923321515938068</c:v>
                </c:pt>
                <c:pt idx="26346">
                  <c:v>9.92330993184322</c:v>
                </c:pt>
                <c:pt idx="26347">
                  <c:v>9.92329835796622</c:v>
                </c:pt>
                <c:pt idx="26348">
                  <c:v>9.92328679430448</c:v>
                </c:pt>
                <c:pt idx="26349">
                  <c:v>9.923275240855428</c:v>
                </c:pt>
                <c:pt idx="26350">
                  <c:v>9.923263697616488</c:v>
                </c:pt>
                <c:pt idx="26351">
                  <c:v>9.92325216458505</c:v>
                </c:pt>
                <c:pt idx="26352">
                  <c:v>9.923240641758548</c:v>
                </c:pt>
                <c:pt idx="26353">
                  <c:v>9.923229129134388</c:v>
                </c:pt>
                <c:pt idx="26354">
                  <c:v>9.92321762670999</c:v>
                </c:pt>
                <c:pt idx="26355">
                  <c:v>9.92320613448277</c:v>
                </c:pt>
                <c:pt idx="26356">
                  <c:v>9.92319465245015</c:v>
                </c:pt>
                <c:pt idx="26357">
                  <c:v>9.923183180609529</c:v>
                </c:pt>
                <c:pt idx="26358">
                  <c:v>9.92317171895834</c:v>
                </c:pt>
                <c:pt idx="26359">
                  <c:v>9.923160267494</c:v>
                </c:pt>
                <c:pt idx="26360">
                  <c:v>9.92314882621391</c:v>
                </c:pt>
                <c:pt idx="26361">
                  <c:v>9.9231373951155</c:v>
                </c:pt>
                <c:pt idx="26362">
                  <c:v>9.923125974196168</c:v>
                </c:pt>
                <c:pt idx="26363">
                  <c:v>9.92311456345336</c:v>
                </c:pt>
                <c:pt idx="26364">
                  <c:v>9.923103162884459</c:v>
                </c:pt>
                <c:pt idx="26365">
                  <c:v>9.92309177248691</c:v>
                </c:pt>
                <c:pt idx="26366">
                  <c:v>9.92308039225811</c:v>
                </c:pt>
                <c:pt idx="26367">
                  <c:v>9.923069022195488</c:v>
                </c:pt>
                <c:pt idx="26368">
                  <c:v>9.923057662296458</c:v>
                </c:pt>
                <c:pt idx="26369">
                  <c:v>9.92304631255843</c:v>
                </c:pt>
                <c:pt idx="26370">
                  <c:v>9.92303497297883</c:v>
                </c:pt>
                <c:pt idx="26371">
                  <c:v>9.923023643555059</c:v>
                </c:pt>
                <c:pt idx="26372">
                  <c:v>9.92301232428456</c:v>
                </c:pt>
                <c:pt idx="26373">
                  <c:v>9.92300101516472</c:v>
                </c:pt>
                <c:pt idx="26374">
                  <c:v>9.92298971619298</c:v>
                </c:pt>
                <c:pt idx="26375">
                  <c:v>9.922978427366748</c:v>
                </c:pt>
                <c:pt idx="26376">
                  <c:v>9.92296714868344</c:v>
                </c:pt>
                <c:pt idx="26377">
                  <c:v>9.922955880140478</c:v>
                </c:pt>
                <c:pt idx="26378">
                  <c:v>9.92294462173528</c:v>
                </c:pt>
                <c:pt idx="26379">
                  <c:v>9.92293337346525</c:v>
                </c:pt>
                <c:pt idx="26380">
                  <c:v>9.922922135327821</c:v>
                </c:pt>
                <c:pt idx="26381">
                  <c:v>9.9229109073204</c:v>
                </c:pt>
                <c:pt idx="26382">
                  <c:v>9.92289968944042</c:v>
                </c:pt>
                <c:pt idx="26383">
                  <c:v>9.92288848168528</c:v>
                </c:pt>
                <c:pt idx="26384">
                  <c:v>9.922877284052408</c:v>
                </c:pt>
                <c:pt idx="26385">
                  <c:v>9.92286609653922</c:v>
                </c:pt>
                <c:pt idx="26386">
                  <c:v>9.92285491914313</c:v>
                </c:pt>
                <c:pt idx="26387">
                  <c:v>9.92284375186156</c:v>
                </c:pt>
                <c:pt idx="26388">
                  <c:v>9.92283259469193</c:v>
                </c:pt>
                <c:pt idx="26389">
                  <c:v>9.922821447631659</c:v>
                </c:pt>
                <c:pt idx="26390">
                  <c:v>9.92281031067816</c:v>
                </c:pt>
                <c:pt idx="26391">
                  <c:v>9.92279918382885</c:v>
                </c:pt>
                <c:pt idx="26392">
                  <c:v>9.92278806708115</c:v>
                </c:pt>
                <c:pt idx="26393">
                  <c:v>9.922776960432477</c:v>
                </c:pt>
                <c:pt idx="26394">
                  <c:v>9.92276586388026</c:v>
                </c:pt>
                <c:pt idx="26395">
                  <c:v>9.9227547774219</c:v>
                </c:pt>
                <c:pt idx="26396">
                  <c:v>9.922743701054829</c:v>
                </c:pt>
                <c:pt idx="26397">
                  <c:v>9.92273263477646</c:v>
                </c:pt>
                <c:pt idx="26398">
                  <c:v>9.92272157858422</c:v>
                </c:pt>
                <c:pt idx="26399">
                  <c:v>9.92271053247551</c:v>
                </c:pt>
                <c:pt idx="26400">
                  <c:v>9.92269949644777</c:v>
                </c:pt>
                <c:pt idx="26401">
                  <c:v>9.9226884704984</c:v>
                </c:pt>
                <c:pt idx="26402">
                  <c:v>9.92267745462483</c:v>
                </c:pt>
                <c:pt idx="26403">
                  <c:v>9.92266644882448</c:v>
                </c:pt>
                <c:pt idx="26404">
                  <c:v>9.92265545309476</c:v>
                </c:pt>
                <c:pt idx="26405">
                  <c:v>9.9226444674331</c:v>
                </c:pt>
                <c:pt idx="26406">
                  <c:v>9.92263349183691</c:v>
                </c:pt>
                <c:pt idx="26407">
                  <c:v>9.92262252630362</c:v>
                </c:pt>
                <c:pt idx="26408">
                  <c:v>9.92261157083064</c:v>
                </c:pt>
                <c:pt idx="26409">
                  <c:v>9.9226006254154</c:v>
                </c:pt>
                <c:pt idx="26410">
                  <c:v>9.92258969005531</c:v>
                </c:pt>
                <c:pt idx="26411">
                  <c:v>9.922578764747778</c:v>
                </c:pt>
                <c:pt idx="26412">
                  <c:v>9.92256784949026</c:v>
                </c:pt>
                <c:pt idx="26413">
                  <c:v>9.92255694428014</c:v>
                </c:pt>
                <c:pt idx="26414">
                  <c:v>9.92254604911485</c:v>
                </c:pt>
                <c:pt idx="26415">
                  <c:v>9.92253516399182</c:v>
                </c:pt>
                <c:pt idx="26416">
                  <c:v>9.92252428890846</c:v>
                </c:pt>
                <c:pt idx="26417">
                  <c:v>9.92251342386219</c:v>
                </c:pt>
                <c:pt idx="26418">
                  <c:v>9.92250256885043</c:v>
                </c:pt>
                <c:pt idx="26419">
                  <c:v>9.92249172387061</c:v>
                </c:pt>
                <c:pt idx="26420">
                  <c:v>9.92248088892014</c:v>
                </c:pt>
                <c:pt idx="26421">
                  <c:v>9.92247006399644</c:v>
                </c:pt>
                <c:pt idx="26422">
                  <c:v>9.92245924909694</c:v>
                </c:pt>
                <c:pt idx="26423">
                  <c:v>9.92244844421905</c:v>
                </c:pt>
                <c:pt idx="26424">
                  <c:v>9.9224376493602</c:v>
                </c:pt>
                <c:pt idx="26425">
                  <c:v>9.9224268645178</c:v>
                </c:pt>
                <c:pt idx="26426">
                  <c:v>9.92241608968928</c:v>
                </c:pt>
                <c:pt idx="26427">
                  <c:v>9.92240532487206</c:v>
                </c:pt>
                <c:pt idx="26428">
                  <c:v>9.92239457006355</c:v>
                </c:pt>
                <c:pt idx="26429">
                  <c:v>9.92238382526119</c:v>
                </c:pt>
                <c:pt idx="26430">
                  <c:v>9.922373090462377</c:v>
                </c:pt>
                <c:pt idx="26431">
                  <c:v>9.922362365664558</c:v>
                </c:pt>
                <c:pt idx="26432">
                  <c:v>9.92235165086514</c:v>
                </c:pt>
                <c:pt idx="26433">
                  <c:v>9.92234094606155</c:v>
                </c:pt>
                <c:pt idx="26434">
                  <c:v>9.9223302512512</c:v>
                </c:pt>
                <c:pt idx="26435">
                  <c:v>9.922319566431518</c:v>
                </c:pt>
                <c:pt idx="26436">
                  <c:v>9.92230889159993</c:v>
                </c:pt>
                <c:pt idx="26437">
                  <c:v>9.922298226753851</c:v>
                </c:pt>
                <c:pt idx="26438">
                  <c:v>9.92228757189071</c:v>
                </c:pt>
                <c:pt idx="26439">
                  <c:v>9.92227692700792</c:v>
                </c:pt>
                <c:pt idx="26440">
                  <c:v>9.9222662921029</c:v>
                </c:pt>
                <c:pt idx="26441">
                  <c:v>9.922255667173077</c:v>
                </c:pt>
                <c:pt idx="26442">
                  <c:v>9.92224505221589</c:v>
                </c:pt>
                <c:pt idx="26443">
                  <c:v>9.92223444722873</c:v>
                </c:pt>
                <c:pt idx="26444">
                  <c:v>9.92222385220905</c:v>
                </c:pt>
                <c:pt idx="26445">
                  <c:v>9.92221326715425</c:v>
                </c:pt>
                <c:pt idx="26446">
                  <c:v>9.92220269206176</c:v>
                </c:pt>
                <c:pt idx="26447">
                  <c:v>9.922192126929</c:v>
                </c:pt>
                <c:pt idx="26448">
                  <c:v>9.92218157175339</c:v>
                </c:pt>
                <c:pt idx="26449">
                  <c:v>9.922171026532368</c:v>
                </c:pt>
                <c:pt idx="26450">
                  <c:v>9.92216049126334</c:v>
                </c:pt>
                <c:pt idx="26451">
                  <c:v>9.92214996594374</c:v>
                </c:pt>
                <c:pt idx="26452">
                  <c:v>9.92213945057099</c:v>
                </c:pt>
                <c:pt idx="26453">
                  <c:v>9.922128945142498</c:v>
                </c:pt>
                <c:pt idx="26454">
                  <c:v>9.922118449655698</c:v>
                </c:pt>
                <c:pt idx="26455">
                  <c:v>9.92210796410802</c:v>
                </c:pt>
                <c:pt idx="26456">
                  <c:v>9.922097488496878</c:v>
                </c:pt>
                <c:pt idx="26457">
                  <c:v>9.9220870228197</c:v>
                </c:pt>
                <c:pt idx="26458">
                  <c:v>9.9220765670739</c:v>
                </c:pt>
                <c:pt idx="26459">
                  <c:v>9.92206612125692</c:v>
                </c:pt>
                <c:pt idx="26460">
                  <c:v>9.92205568536616</c:v>
                </c:pt>
                <c:pt idx="26461">
                  <c:v>9.92204525939906</c:v>
                </c:pt>
                <c:pt idx="26462">
                  <c:v>9.92203484335304</c:v>
                </c:pt>
                <c:pt idx="26463">
                  <c:v>9.92202443722552</c:v>
                </c:pt>
                <c:pt idx="26464">
                  <c:v>9.92201404101393</c:v>
                </c:pt>
                <c:pt idx="26465">
                  <c:v>9.92200365471569</c:v>
                </c:pt>
                <c:pt idx="26466">
                  <c:v>9.92199327832823</c:v>
                </c:pt>
                <c:pt idx="26467">
                  <c:v>9.92198291184897</c:v>
                </c:pt>
                <c:pt idx="26468">
                  <c:v>9.92197255527532</c:v>
                </c:pt>
                <c:pt idx="26469">
                  <c:v>9.92196220860473</c:v>
                </c:pt>
                <c:pt idx="26470">
                  <c:v>9.921951871834608</c:v>
                </c:pt>
                <c:pt idx="26471">
                  <c:v>9.921941544962378</c:v>
                </c:pt>
                <c:pt idx="26472">
                  <c:v>9.92193122798548</c:v>
                </c:pt>
                <c:pt idx="26473">
                  <c:v>9.921920920901318</c:v>
                </c:pt>
                <c:pt idx="26474">
                  <c:v>9.921910623707328</c:v>
                </c:pt>
                <c:pt idx="26475">
                  <c:v>9.92190033640094</c:v>
                </c:pt>
                <c:pt idx="26476">
                  <c:v>9.92189005897956</c:v>
                </c:pt>
                <c:pt idx="26477">
                  <c:v>9.921879791440638</c:v>
                </c:pt>
                <c:pt idx="26478">
                  <c:v>9.92186953378158</c:v>
                </c:pt>
                <c:pt idx="26479">
                  <c:v>9.921859285999818</c:v>
                </c:pt>
                <c:pt idx="26480">
                  <c:v>9.921849048092778</c:v>
                </c:pt>
                <c:pt idx="26481">
                  <c:v>9.921838820057879</c:v>
                </c:pt>
                <c:pt idx="26482">
                  <c:v>9.921828601892557</c:v>
                </c:pt>
                <c:pt idx="26483">
                  <c:v>9.921818393594227</c:v>
                </c:pt>
                <c:pt idx="26484">
                  <c:v>9.921808195160327</c:v>
                </c:pt>
                <c:pt idx="26485">
                  <c:v>9.92179800658827</c:v>
                </c:pt>
                <c:pt idx="26486">
                  <c:v>9.92178782787549</c:v>
                </c:pt>
                <c:pt idx="26487">
                  <c:v>9.9217776590194</c:v>
                </c:pt>
                <c:pt idx="26488">
                  <c:v>9.92176750001744</c:v>
                </c:pt>
                <c:pt idx="26489">
                  <c:v>9.92175735086704</c:v>
                </c:pt>
                <c:pt idx="26490">
                  <c:v>9.92174721156561</c:v>
                </c:pt>
                <c:pt idx="26491">
                  <c:v>9.921737082110589</c:v>
                </c:pt>
                <c:pt idx="26492">
                  <c:v>9.92172696249939</c:v>
                </c:pt>
                <c:pt idx="26493">
                  <c:v>9.92171685272946</c:v>
                </c:pt>
                <c:pt idx="26494">
                  <c:v>9.9217067527982</c:v>
                </c:pt>
                <c:pt idx="26495">
                  <c:v>9.92169666270306</c:v>
                </c:pt>
                <c:pt idx="26496">
                  <c:v>9.921686582441452</c:v>
                </c:pt>
                <c:pt idx="26497">
                  <c:v>9.92167651201081</c:v>
                </c:pt>
                <c:pt idx="26498">
                  <c:v>9.92166645140856</c:v>
                </c:pt>
                <c:pt idx="26499">
                  <c:v>9.921656400632118</c:v>
                </c:pt>
                <c:pt idx="26500">
                  <c:v>9.92164635967893</c:v>
                </c:pt>
                <c:pt idx="26501">
                  <c:v>9.9216363285464</c:v>
                </c:pt>
                <c:pt idx="26502">
                  <c:v>9.92162630723198</c:v>
                </c:pt>
                <c:pt idx="26503">
                  <c:v>9.92161629573308</c:v>
                </c:pt>
                <c:pt idx="26504">
                  <c:v>9.92160629404714</c:v>
                </c:pt>
                <c:pt idx="26505">
                  <c:v>9.921596302171568</c:v>
                </c:pt>
                <c:pt idx="26506">
                  <c:v>9.92158632010381</c:v>
                </c:pt>
                <c:pt idx="26507">
                  <c:v>9.92157634784129</c:v>
                </c:pt>
                <c:pt idx="26508">
                  <c:v>9.92156638538143</c:v>
                </c:pt>
                <c:pt idx="26509">
                  <c:v>9.92155643272166</c:v>
                </c:pt>
                <c:pt idx="26510">
                  <c:v>9.92154648985941</c:v>
                </c:pt>
                <c:pt idx="26511">
                  <c:v>9.92153655679211</c:v>
                </c:pt>
                <c:pt idx="26512">
                  <c:v>9.92152663351718</c:v>
                </c:pt>
                <c:pt idx="26513">
                  <c:v>9.921516720032058</c:v>
                </c:pt>
                <c:pt idx="26514">
                  <c:v>9.921506816334172</c:v>
                </c:pt>
                <c:pt idx="26515">
                  <c:v>9.92149692242094</c:v>
                </c:pt>
                <c:pt idx="26516">
                  <c:v>9.92148703828979</c:v>
                </c:pt>
                <c:pt idx="26517">
                  <c:v>9.921477163938167</c:v>
                </c:pt>
                <c:pt idx="26518">
                  <c:v>9.92146729936349</c:v>
                </c:pt>
                <c:pt idx="26519">
                  <c:v>9.921457444563178</c:v>
                </c:pt>
                <c:pt idx="26520">
                  <c:v>9.92144759953468</c:v>
                </c:pt>
                <c:pt idx="26521">
                  <c:v>9.9214377642754</c:v>
                </c:pt>
                <c:pt idx="26522">
                  <c:v>9.92142793878279</c:v>
                </c:pt>
                <c:pt idx="26523">
                  <c:v>9.921418123054268</c:v>
                </c:pt>
                <c:pt idx="26524">
                  <c:v>9.92140831708727</c:v>
                </c:pt>
                <c:pt idx="26525">
                  <c:v>9.921398520879218</c:v>
                </c:pt>
                <c:pt idx="26526">
                  <c:v>9.921388734427548</c:v>
                </c:pt>
                <c:pt idx="26527">
                  <c:v>9.92137895772969</c:v>
                </c:pt>
                <c:pt idx="26528">
                  <c:v>9.921369190783059</c:v>
                </c:pt>
                <c:pt idx="26529">
                  <c:v>9.9213594335851</c:v>
                </c:pt>
                <c:pt idx="26530">
                  <c:v>9.921349686133228</c:v>
                </c:pt>
                <c:pt idx="26531">
                  <c:v>9.9213399484249</c:v>
                </c:pt>
                <c:pt idx="26532">
                  <c:v>9.921330220457518</c:v>
                </c:pt>
                <c:pt idx="26533">
                  <c:v>9.921320502228518</c:v>
                </c:pt>
                <c:pt idx="26534">
                  <c:v>9.921310793735348</c:v>
                </c:pt>
                <c:pt idx="26535">
                  <c:v>9.921301094975417</c:v>
                </c:pt>
                <c:pt idx="26536">
                  <c:v>9.921291405946167</c:v>
                </c:pt>
                <c:pt idx="26537">
                  <c:v>9.921281726645029</c:v>
                </c:pt>
                <c:pt idx="26538">
                  <c:v>9.92127205706942</c:v>
                </c:pt>
                <c:pt idx="26539">
                  <c:v>9.921262397216788</c:v>
                </c:pt>
                <c:pt idx="26540">
                  <c:v>9.921252747084548</c:v>
                </c:pt>
                <c:pt idx="26541">
                  <c:v>9.921243106670147</c:v>
                </c:pt>
                <c:pt idx="26542">
                  <c:v>9.921233475971007</c:v>
                </c:pt>
                <c:pt idx="26543">
                  <c:v>9.921223854984559</c:v>
                </c:pt>
                <c:pt idx="26544">
                  <c:v>9.92121424370824</c:v>
                </c:pt>
                <c:pt idx="26545">
                  <c:v>9.921204642139468</c:v>
                </c:pt>
                <c:pt idx="26546">
                  <c:v>9.92119505027569</c:v>
                </c:pt>
                <c:pt idx="26547">
                  <c:v>9.921185468114318</c:v>
                </c:pt>
                <c:pt idx="26548">
                  <c:v>9.921175895652809</c:v>
                </c:pt>
                <c:pt idx="26549">
                  <c:v>9.92116633288857</c:v>
                </c:pt>
                <c:pt idx="26550">
                  <c:v>9.92115677981905</c:v>
                </c:pt>
                <c:pt idx="26551">
                  <c:v>9.92114723644168</c:v>
                </c:pt>
                <c:pt idx="26552">
                  <c:v>9.921137702753878</c:v>
                </c:pt>
                <c:pt idx="26553">
                  <c:v>9.921128178753088</c:v>
                </c:pt>
                <c:pt idx="26554">
                  <c:v>9.921118664436738</c:v>
                </c:pt>
                <c:pt idx="26555">
                  <c:v>9.92110915980227</c:v>
                </c:pt>
                <c:pt idx="26556">
                  <c:v>9.921099664847101</c:v>
                </c:pt>
                <c:pt idx="26557">
                  <c:v>9.92109017956867</c:v>
                </c:pt>
                <c:pt idx="26558">
                  <c:v>9.92108070396441</c:v>
                </c:pt>
                <c:pt idx="26559">
                  <c:v>9.921071238031748</c:v>
                </c:pt>
                <c:pt idx="26560">
                  <c:v>9.921061781768126</c:v>
                </c:pt>
                <c:pt idx="26561">
                  <c:v>9.92105233517098</c:v>
                </c:pt>
                <c:pt idx="26562">
                  <c:v>9.92104289823773</c:v>
                </c:pt>
                <c:pt idx="26563">
                  <c:v>9.92103347096581</c:v>
                </c:pt>
                <c:pt idx="26564">
                  <c:v>9.92102405335266</c:v>
                </c:pt>
                <c:pt idx="26565">
                  <c:v>9.921014645395708</c:v>
                </c:pt>
                <c:pt idx="26566">
                  <c:v>9.9210052470924</c:v>
                </c:pt>
                <c:pt idx="26567">
                  <c:v>9.92099585844016</c:v>
                </c:pt>
                <c:pt idx="26568">
                  <c:v>9.92098647943641</c:v>
                </c:pt>
                <c:pt idx="26569">
                  <c:v>9.920977110078597</c:v>
                </c:pt>
                <c:pt idx="26570">
                  <c:v>9.920967750364158</c:v>
                </c:pt>
                <c:pt idx="26571">
                  <c:v>9.920958400290527</c:v>
                </c:pt>
                <c:pt idx="26572">
                  <c:v>9.920949059855132</c:v>
                </c:pt>
                <c:pt idx="26573">
                  <c:v>9.9209397290554</c:v>
                </c:pt>
                <c:pt idx="26574">
                  <c:v>9.92093040788877</c:v>
                </c:pt>
                <c:pt idx="26575">
                  <c:v>9.920921096352687</c:v>
                </c:pt>
                <c:pt idx="26576">
                  <c:v>9.920911794444576</c:v>
                </c:pt>
                <c:pt idx="26577">
                  <c:v>9.92090250216187</c:v>
                </c:pt>
                <c:pt idx="26578">
                  <c:v>9.92089321950201</c:v>
                </c:pt>
                <c:pt idx="26579">
                  <c:v>9.92088394646243</c:v>
                </c:pt>
                <c:pt idx="26580">
                  <c:v>9.92087468304055</c:v>
                </c:pt>
                <c:pt idx="26581">
                  <c:v>9.920865429233828</c:v>
                </c:pt>
                <c:pt idx="26582">
                  <c:v>9.92085618503968</c:v>
                </c:pt>
                <c:pt idx="26583">
                  <c:v>9.92084695045556</c:v>
                </c:pt>
                <c:pt idx="26584">
                  <c:v>9.920837725478878</c:v>
                </c:pt>
                <c:pt idx="26585">
                  <c:v>9.920828510107101</c:v>
                </c:pt>
                <c:pt idx="26586">
                  <c:v>9.92081930433763</c:v>
                </c:pt>
                <c:pt idx="26587">
                  <c:v>9.92081010816793</c:v>
                </c:pt>
                <c:pt idx="26588">
                  <c:v>9.920800921595418</c:v>
                </c:pt>
                <c:pt idx="26589">
                  <c:v>9.920791744617539</c:v>
                </c:pt>
                <c:pt idx="26590">
                  <c:v>9.92078257723172</c:v>
                </c:pt>
                <c:pt idx="26591">
                  <c:v>9.920773419435408</c:v>
                </c:pt>
                <c:pt idx="26592">
                  <c:v>9.92076427122603</c:v>
                </c:pt>
                <c:pt idx="26593">
                  <c:v>9.92075513260102</c:v>
                </c:pt>
                <c:pt idx="26594">
                  <c:v>9.92074600355783</c:v>
                </c:pt>
                <c:pt idx="26595">
                  <c:v>9.92073688409389</c:v>
                </c:pt>
                <c:pt idx="26596">
                  <c:v>9.92072777420662</c:v>
                </c:pt>
                <c:pt idx="26597">
                  <c:v>9.920718673893479</c:v>
                </c:pt>
                <c:pt idx="26598">
                  <c:v>9.92070958315189</c:v>
                </c:pt>
                <c:pt idx="26599">
                  <c:v>9.92070050197929</c:v>
                </c:pt>
                <c:pt idx="26600">
                  <c:v>9.920691430373129</c:v>
                </c:pt>
                <c:pt idx="26601">
                  <c:v>9.92068236833083</c:v>
                </c:pt>
                <c:pt idx="26602">
                  <c:v>9.92067331584983</c:v>
                </c:pt>
                <c:pt idx="26603">
                  <c:v>9.92066427292758</c:v>
                </c:pt>
                <c:pt idx="26604">
                  <c:v>9.92065523956151</c:v>
                </c:pt>
                <c:pt idx="26605">
                  <c:v>9.92064621574905</c:v>
                </c:pt>
                <c:pt idx="26606">
                  <c:v>9.92063720148764</c:v>
                </c:pt>
                <c:pt idx="26607">
                  <c:v>9.920628196774729</c:v>
                </c:pt>
                <c:pt idx="26608">
                  <c:v>9.92061920160774</c:v>
                </c:pt>
                <c:pt idx="26609">
                  <c:v>9.92061021598412</c:v>
                </c:pt>
                <c:pt idx="26610">
                  <c:v>9.92060123990131</c:v>
                </c:pt>
                <c:pt idx="26611">
                  <c:v>9.92059227335673</c:v>
                </c:pt>
                <c:pt idx="26612">
                  <c:v>9.92058331634784</c:v>
                </c:pt>
                <c:pt idx="26613">
                  <c:v>9.92057436887207</c:v>
                </c:pt>
                <c:pt idx="26614">
                  <c:v>9.92056543092686</c:v>
                </c:pt>
                <c:pt idx="26615">
                  <c:v>9.92055650250965</c:v>
                </c:pt>
                <c:pt idx="26616">
                  <c:v>9.92054758361786</c:v>
                </c:pt>
                <c:pt idx="26617">
                  <c:v>9.92053867424896</c:v>
                </c:pt>
                <c:pt idx="26618">
                  <c:v>9.920529774400362</c:v>
                </c:pt>
                <c:pt idx="26619">
                  <c:v>9.92052088406952</c:v>
                </c:pt>
                <c:pt idx="26620">
                  <c:v>9.920512003253858</c:v>
                </c:pt>
                <c:pt idx="26621">
                  <c:v>9.920503131950838</c:v>
                </c:pt>
                <c:pt idx="26622">
                  <c:v>9.92049427015789</c:v>
                </c:pt>
                <c:pt idx="26623">
                  <c:v>9.92048541787244</c:v>
                </c:pt>
                <c:pt idx="26624">
                  <c:v>9.92047657509194</c:v>
                </c:pt>
                <c:pt idx="26625">
                  <c:v>9.920467741813837</c:v>
                </c:pt>
                <c:pt idx="26626">
                  <c:v>9.92045891803555</c:v>
                </c:pt>
                <c:pt idx="26627">
                  <c:v>9.920450103754538</c:v>
                </c:pt>
                <c:pt idx="26628">
                  <c:v>9.92044129896823</c:v>
                </c:pt>
                <c:pt idx="26629">
                  <c:v>9.92043250367407</c:v>
                </c:pt>
                <c:pt idx="26630">
                  <c:v>9.9204237178695</c:v>
                </c:pt>
                <c:pt idx="26631">
                  <c:v>9.92041494155195</c:v>
                </c:pt>
                <c:pt idx="26632">
                  <c:v>9.92040617471888</c:v>
                </c:pt>
                <c:pt idx="26633">
                  <c:v>9.92039741736771</c:v>
                </c:pt>
                <c:pt idx="26634">
                  <c:v>9.920388669495889</c:v>
                </c:pt>
                <c:pt idx="26635">
                  <c:v>9.920379931100857</c:v>
                </c:pt>
                <c:pt idx="26636">
                  <c:v>9.920371202180068</c:v>
                </c:pt>
                <c:pt idx="26637">
                  <c:v>9.920362482730948</c:v>
                </c:pt>
                <c:pt idx="26638">
                  <c:v>9.920353772750937</c:v>
                </c:pt>
                <c:pt idx="26639">
                  <c:v>9.920345072237477</c:v>
                </c:pt>
                <c:pt idx="26640">
                  <c:v>9.92033638118802</c:v>
                </c:pt>
                <c:pt idx="26641">
                  <c:v>9.9203276996</c:v>
                </c:pt>
                <c:pt idx="26642">
                  <c:v>9.920319027470848</c:v>
                </c:pt>
                <c:pt idx="26643">
                  <c:v>9.920310364798029</c:v>
                </c:pt>
                <c:pt idx="26644">
                  <c:v>9.920301711578968</c:v>
                </c:pt>
                <c:pt idx="26645">
                  <c:v>9.920293067811118</c:v>
                </c:pt>
                <c:pt idx="26646">
                  <c:v>9.92028443349191</c:v>
                </c:pt>
                <c:pt idx="26647">
                  <c:v>9.920275808618777</c:v>
                </c:pt>
                <c:pt idx="26648">
                  <c:v>9.92026719318919</c:v>
                </c:pt>
                <c:pt idx="26649">
                  <c:v>9.920258587200578</c:v>
                </c:pt>
                <c:pt idx="26650">
                  <c:v>9.920249990650378</c:v>
                </c:pt>
                <c:pt idx="26651">
                  <c:v>9.920241403536037</c:v>
                </c:pt>
                <c:pt idx="26652">
                  <c:v>9.92023282585499</c:v>
                </c:pt>
                <c:pt idx="26653">
                  <c:v>9.9202242576047</c:v>
                </c:pt>
                <c:pt idx="26654">
                  <c:v>9.920215698782577</c:v>
                </c:pt>
                <c:pt idx="26655">
                  <c:v>9.9202071493861</c:v>
                </c:pt>
                <c:pt idx="26656">
                  <c:v>9.92019860941269</c:v>
                </c:pt>
                <c:pt idx="26657">
                  <c:v>9.9201900788598</c:v>
                </c:pt>
                <c:pt idx="26658">
                  <c:v>9.92018155772487</c:v>
                </c:pt>
                <c:pt idx="26659">
                  <c:v>9.92017304600534</c:v>
                </c:pt>
                <c:pt idx="26660">
                  <c:v>9.92016454369866</c:v>
                </c:pt>
                <c:pt idx="26661">
                  <c:v>9.92015605080227</c:v>
                </c:pt>
                <c:pt idx="26662">
                  <c:v>9.92014756731361</c:v>
                </c:pt>
                <c:pt idx="26663">
                  <c:v>9.92013909323013</c:v>
                </c:pt>
                <c:pt idx="26664">
                  <c:v>9.92013062854928</c:v>
                </c:pt>
                <c:pt idx="26665">
                  <c:v>9.92012217326849</c:v>
                </c:pt>
                <c:pt idx="26666">
                  <c:v>9.92011372738521</c:v>
                </c:pt>
                <c:pt idx="26667">
                  <c:v>9.92010529089689</c:v>
                </c:pt>
                <c:pt idx="26668">
                  <c:v>9.92009686380097</c:v>
                </c:pt>
                <c:pt idx="26669">
                  <c:v>9.920088446094898</c:v>
                </c:pt>
                <c:pt idx="26670">
                  <c:v>9.92008003777611</c:v>
                </c:pt>
                <c:pt idx="26671">
                  <c:v>9.92007163884206</c:v>
                </c:pt>
                <c:pt idx="26672">
                  <c:v>9.920063249290187</c:v>
                </c:pt>
                <c:pt idx="26673">
                  <c:v>9.92005486911795</c:v>
                </c:pt>
                <c:pt idx="26674">
                  <c:v>9.92004649832277</c:v>
                </c:pt>
                <c:pt idx="26675">
                  <c:v>9.92003813690212</c:v>
                </c:pt>
                <c:pt idx="26676">
                  <c:v>9.920029784853417</c:v>
                </c:pt>
                <c:pt idx="26677">
                  <c:v>9.920021442174127</c:v>
                </c:pt>
                <c:pt idx="26678">
                  <c:v>9.92001310886169</c:v>
                </c:pt>
                <c:pt idx="26679">
                  <c:v>9.920004784913559</c:v>
                </c:pt>
                <c:pt idx="26680">
                  <c:v>9.91999647032716</c:v>
                </c:pt>
                <c:pt idx="26681">
                  <c:v>9.91998816509997</c:v>
                </c:pt>
                <c:pt idx="26682">
                  <c:v>9.9199798692294</c:v>
                </c:pt>
                <c:pt idx="26683">
                  <c:v>9.919971582712918</c:v>
                </c:pt>
                <c:pt idx="26684">
                  <c:v>9.91996330554797</c:v>
                </c:pt>
                <c:pt idx="26685">
                  <c:v>9.919955037732</c:v>
                </c:pt>
                <c:pt idx="26686">
                  <c:v>9.91994677926246</c:v>
                </c:pt>
                <c:pt idx="26687">
                  <c:v>9.91993853013678</c:v>
                </c:pt>
                <c:pt idx="26688">
                  <c:v>9.91993029035242</c:v>
                </c:pt>
                <c:pt idx="26689">
                  <c:v>9.91992205990683</c:v>
                </c:pt>
                <c:pt idx="26690">
                  <c:v>9.91991383879745</c:v>
                </c:pt>
                <c:pt idx="26691">
                  <c:v>9.91990562702173</c:v>
                </c:pt>
                <c:pt idx="26692">
                  <c:v>9.91989742457711</c:v>
                </c:pt>
                <c:pt idx="26693">
                  <c:v>9.91988923146105</c:v>
                </c:pt>
                <c:pt idx="26694">
                  <c:v>9.919881047671</c:v>
                </c:pt>
                <c:pt idx="26695">
                  <c:v>9.91987287320439</c:v>
                </c:pt>
                <c:pt idx="26696">
                  <c:v>9.91986470805868</c:v>
                </c:pt>
                <c:pt idx="26697">
                  <c:v>9.91985655223132</c:v>
                </c:pt>
                <c:pt idx="26698">
                  <c:v>9.91984840571976</c:v>
                </c:pt>
                <c:pt idx="26699">
                  <c:v>9.91984026852143</c:v>
                </c:pt>
                <c:pt idx="26700">
                  <c:v>9.9198321406338</c:v>
                </c:pt>
                <c:pt idx="26701">
                  <c:v>9.91982402205431</c:v>
                </c:pt>
                <c:pt idx="26702">
                  <c:v>9.91981591278041</c:v>
                </c:pt>
                <c:pt idx="26703">
                  <c:v>9.919807812809553</c:v>
                </c:pt>
                <c:pt idx="26704">
                  <c:v>9.91979972213917</c:v>
                </c:pt>
                <c:pt idx="26705">
                  <c:v>9.91979164076673</c:v>
                </c:pt>
                <c:pt idx="26706">
                  <c:v>9.91978356868968</c:v>
                </c:pt>
                <c:pt idx="26707">
                  <c:v>9.91977550590546</c:v>
                </c:pt>
                <c:pt idx="26708">
                  <c:v>9.919767452411518</c:v>
                </c:pt>
                <c:pt idx="26709">
                  <c:v>9.91975940820532</c:v>
                </c:pt>
                <c:pt idx="26710">
                  <c:v>9.9197513732843</c:v>
                </c:pt>
                <c:pt idx="26711">
                  <c:v>9.91974334764591</c:v>
                </c:pt>
                <c:pt idx="26712">
                  <c:v>9.91973533128761</c:v>
                </c:pt>
                <c:pt idx="26713">
                  <c:v>9.91972732420684</c:v>
                </c:pt>
                <c:pt idx="26714">
                  <c:v>9.91971932640106</c:v>
                </c:pt>
                <c:pt idx="26715">
                  <c:v>9.91971133786771</c:v>
                </c:pt>
                <c:pt idx="26716">
                  <c:v>9.91970335860424</c:v>
                </c:pt>
                <c:pt idx="26717">
                  <c:v>9.91969538860811</c:v>
                </c:pt>
                <c:pt idx="26718">
                  <c:v>9.91968742787677</c:v>
                </c:pt>
                <c:pt idx="26719">
                  <c:v>9.91967947640767</c:v>
                </c:pt>
                <c:pt idx="26720">
                  <c:v>9.91967153419825</c:v>
                </c:pt>
                <c:pt idx="26721">
                  <c:v>9.91966360124597</c:v>
                </c:pt>
                <c:pt idx="26722">
                  <c:v>9.91965567754828</c:v>
                </c:pt>
                <c:pt idx="26723">
                  <c:v>9.91964776310263</c:v>
                </c:pt>
                <c:pt idx="26724">
                  <c:v>9.91963985790648</c:v>
                </c:pt>
                <c:pt idx="26725">
                  <c:v>9.91963196195727</c:v>
                </c:pt>
                <c:pt idx="26726">
                  <c:v>9.91962407525246</c:v>
                </c:pt>
                <c:pt idx="26727">
                  <c:v>9.919616197789503</c:v>
                </c:pt>
                <c:pt idx="26728">
                  <c:v>9.91960832956584</c:v>
                </c:pt>
                <c:pt idx="26729">
                  <c:v>9.91960047057893</c:v>
                </c:pt>
                <c:pt idx="26730">
                  <c:v>9.91959262082623</c:v>
                </c:pt>
                <c:pt idx="26731">
                  <c:v>9.919584780305182</c:v>
                </c:pt>
                <c:pt idx="26732">
                  <c:v>9.91957694901325</c:v>
                </c:pt>
                <c:pt idx="26733">
                  <c:v>9.91956912694787</c:v>
                </c:pt>
                <c:pt idx="26734">
                  <c:v>9.91956131410652</c:v>
                </c:pt>
                <c:pt idx="26735">
                  <c:v>9.91955351048663</c:v>
                </c:pt>
                <c:pt idx="26736">
                  <c:v>9.91954571608567</c:v>
                </c:pt>
                <c:pt idx="26737">
                  <c:v>9.91953793090108</c:v>
                </c:pt>
                <c:pt idx="26738">
                  <c:v>9.91953015493032</c:v>
                </c:pt>
                <c:pt idx="26739">
                  <c:v>9.91952238817084</c:v>
                </c:pt>
                <c:pt idx="26740">
                  <c:v>9.91951463062009</c:v>
                </c:pt>
                <c:pt idx="26741">
                  <c:v>9.91950688227554</c:v>
                </c:pt>
                <c:pt idx="26742">
                  <c:v>9.91949914313463</c:v>
                </c:pt>
                <c:pt idx="26743">
                  <c:v>9.91949141319481</c:v>
                </c:pt>
                <c:pt idx="26744">
                  <c:v>9.91948369245355</c:v>
                </c:pt>
                <c:pt idx="26745">
                  <c:v>9.91947598090829</c:v>
                </c:pt>
                <c:pt idx="26746">
                  <c:v>9.91946827855649</c:v>
                </c:pt>
                <c:pt idx="26747">
                  <c:v>9.91946058539561</c:v>
                </c:pt>
                <c:pt idx="26748">
                  <c:v>9.91945290142309</c:v>
                </c:pt>
                <c:pt idx="26749">
                  <c:v>9.919445226636403</c:v>
                </c:pt>
                <c:pt idx="26750">
                  <c:v>9.91943756103299</c:v>
                </c:pt>
                <c:pt idx="26751">
                  <c:v>9.91942990461031</c:v>
                </c:pt>
                <c:pt idx="26752">
                  <c:v>9.91942225736582</c:v>
                </c:pt>
                <c:pt idx="26753">
                  <c:v>9.91941461929698</c:v>
                </c:pt>
                <c:pt idx="26754">
                  <c:v>9.91940699040123</c:v>
                </c:pt>
                <c:pt idx="26755">
                  <c:v>9.91939937067605</c:v>
                </c:pt>
                <c:pt idx="26756">
                  <c:v>9.919391760118867</c:v>
                </c:pt>
                <c:pt idx="26757">
                  <c:v>9.91938415872716</c:v>
                </c:pt>
                <c:pt idx="26758">
                  <c:v>9.91937656649837</c:v>
                </c:pt>
                <c:pt idx="26759">
                  <c:v>9.91936898342996</c:v>
                </c:pt>
                <c:pt idx="26760">
                  <c:v>9.919361409519388</c:v>
                </c:pt>
                <c:pt idx="26761">
                  <c:v>9.9193538447641</c:v>
                </c:pt>
                <c:pt idx="26762">
                  <c:v>9.91934628916157</c:v>
                </c:pt>
                <c:pt idx="26763">
                  <c:v>9.91933874270924</c:v>
                </c:pt>
                <c:pt idx="26764">
                  <c:v>9.91933120540458</c:v>
                </c:pt>
                <c:pt idx="26765">
                  <c:v>9.91932367724503</c:v>
                </c:pt>
                <c:pt idx="26766">
                  <c:v>9.91931615822806</c:v>
                </c:pt>
                <c:pt idx="26767">
                  <c:v>9.919308648351118</c:v>
                </c:pt>
                <c:pt idx="26768">
                  <c:v>9.919301147611668</c:v>
                </c:pt>
                <c:pt idx="26769">
                  <c:v>9.91929365600717</c:v>
                </c:pt>
                <c:pt idx="26770">
                  <c:v>9.91928617353507</c:v>
                </c:pt>
                <c:pt idx="26771">
                  <c:v>9.919278700192839</c:v>
                </c:pt>
                <c:pt idx="26772">
                  <c:v>9.91927123597792</c:v>
                </c:pt>
                <c:pt idx="26773">
                  <c:v>9.919263780887789</c:v>
                </c:pt>
                <c:pt idx="26774">
                  <c:v>9.91925633491989</c:v>
                </c:pt>
                <c:pt idx="26775">
                  <c:v>9.91924889807169</c:v>
                </c:pt>
                <c:pt idx="26776">
                  <c:v>9.91924147034065</c:v>
                </c:pt>
                <c:pt idx="26777">
                  <c:v>9.91923405172421</c:v>
                </c:pt>
                <c:pt idx="26778">
                  <c:v>9.919226642219848</c:v>
                </c:pt>
                <c:pt idx="26779">
                  <c:v>9.91921924182501</c:v>
                </c:pt>
                <c:pt idx="26780">
                  <c:v>9.919211850537168</c:v>
                </c:pt>
                <c:pt idx="26781">
                  <c:v>9.919204468353768</c:v>
                </c:pt>
                <c:pt idx="26782">
                  <c:v>9.91919709527228</c:v>
                </c:pt>
                <c:pt idx="26783">
                  <c:v>9.91918973129015</c:v>
                </c:pt>
                <c:pt idx="26784">
                  <c:v>9.91918237640486</c:v>
                </c:pt>
                <c:pt idx="26785">
                  <c:v>9.919175030613838</c:v>
                </c:pt>
                <c:pt idx="26786">
                  <c:v>9.919167693914579</c:v>
                </c:pt>
                <c:pt idx="26787">
                  <c:v>9.919160366304518</c:v>
                </c:pt>
                <c:pt idx="26788">
                  <c:v>9.91915304778112</c:v>
                </c:pt>
                <c:pt idx="26789">
                  <c:v>9.91914573834185</c:v>
                </c:pt>
                <c:pt idx="26790">
                  <c:v>9.91913843798417</c:v>
                </c:pt>
                <c:pt idx="26791">
                  <c:v>9.919131146705528</c:v>
                </c:pt>
                <c:pt idx="26792">
                  <c:v>9.9191238645034</c:v>
                </c:pt>
                <c:pt idx="26793">
                  <c:v>9.91911659137524</c:v>
                </c:pt>
                <c:pt idx="26794">
                  <c:v>9.9191093273185</c:v>
                </c:pt>
                <c:pt idx="26795">
                  <c:v>9.91910207233066</c:v>
                </c:pt>
                <c:pt idx="26796">
                  <c:v>9.91909482640917</c:v>
                </c:pt>
                <c:pt idx="26797">
                  <c:v>9.91908758955149</c:v>
                </c:pt>
                <c:pt idx="26798">
                  <c:v>9.91908036175508</c:v>
                </c:pt>
                <c:pt idx="26799">
                  <c:v>9.919073143017409</c:v>
                </c:pt>
                <c:pt idx="26800">
                  <c:v>9.91906593333593</c:v>
                </c:pt>
                <c:pt idx="26801">
                  <c:v>9.91905873270812</c:v>
                </c:pt>
                <c:pt idx="26802">
                  <c:v>9.919051541131418</c:v>
                </c:pt>
                <c:pt idx="26803">
                  <c:v>9.91904435860331</c:v>
                </c:pt>
                <c:pt idx="26804">
                  <c:v>9.91903718512125</c:v>
                </c:pt>
                <c:pt idx="26805">
                  <c:v>9.91903002068269</c:v>
                </c:pt>
                <c:pt idx="26806">
                  <c:v>9.91902286528511</c:v>
                </c:pt>
                <c:pt idx="26807">
                  <c:v>9.91901571892595</c:v>
                </c:pt>
                <c:pt idx="26808">
                  <c:v>9.9190085816027</c:v>
                </c:pt>
                <c:pt idx="26809">
                  <c:v>9.919001453312798</c:v>
                </c:pt>
                <c:pt idx="26810">
                  <c:v>9.91899433405372</c:v>
                </c:pt>
                <c:pt idx="26811">
                  <c:v>9.91898722382293</c:v>
                </c:pt>
                <c:pt idx="26812">
                  <c:v>9.918980122617889</c:v>
                </c:pt>
                <c:pt idx="26813">
                  <c:v>9.918973030436067</c:v>
                </c:pt>
                <c:pt idx="26814">
                  <c:v>9.91896594727492</c:v>
                </c:pt>
                <c:pt idx="26815">
                  <c:v>9.918958873131908</c:v>
                </c:pt>
                <c:pt idx="26816">
                  <c:v>9.918951808004498</c:v>
                </c:pt>
                <c:pt idx="26817">
                  <c:v>9.918944751890159</c:v>
                </c:pt>
                <c:pt idx="26818">
                  <c:v>9.91893770478636</c:v>
                </c:pt>
                <c:pt idx="26819">
                  <c:v>9.918930666690548</c:v>
                </c:pt>
                <c:pt idx="26820">
                  <c:v>9.918923637600198</c:v>
                </c:pt>
                <c:pt idx="26821">
                  <c:v>9.91891661751278</c:v>
                </c:pt>
                <c:pt idx="26822">
                  <c:v>9.91890960642575</c:v>
                </c:pt>
                <c:pt idx="26823">
                  <c:v>9.918902604336578</c:v>
                </c:pt>
                <c:pt idx="26824">
                  <c:v>9.91889561124273</c:v>
                </c:pt>
                <c:pt idx="26825">
                  <c:v>9.91888862714167</c:v>
                </c:pt>
                <c:pt idx="26826">
                  <c:v>9.918881652030858</c:v>
                </c:pt>
                <c:pt idx="26827">
                  <c:v>9.918874685907768</c:v>
                </c:pt>
                <c:pt idx="26828">
                  <c:v>9.918867728769857</c:v>
                </c:pt>
                <c:pt idx="26829">
                  <c:v>9.918860780614596</c:v>
                </c:pt>
                <c:pt idx="26830">
                  <c:v>9.918853841439448</c:v>
                </c:pt>
                <c:pt idx="26831">
                  <c:v>9.91884691124189</c:v>
                </c:pt>
                <c:pt idx="26832">
                  <c:v>9.91883999001938</c:v>
                </c:pt>
                <c:pt idx="26833">
                  <c:v>9.91883307776938</c:v>
                </c:pt>
                <c:pt idx="26834">
                  <c:v>9.918826174489362</c:v>
                </c:pt>
                <c:pt idx="26835">
                  <c:v>9.918819280176788</c:v>
                </c:pt>
                <c:pt idx="26836">
                  <c:v>9.91881239482913</c:v>
                </c:pt>
                <c:pt idx="26837">
                  <c:v>9.91880551844385</c:v>
                </c:pt>
                <c:pt idx="26838">
                  <c:v>9.918798651018427</c:v>
                </c:pt>
                <c:pt idx="26839">
                  <c:v>9.918791792550317</c:v>
                </c:pt>
                <c:pt idx="26840">
                  <c:v>9.91878494303699</c:v>
                </c:pt>
                <c:pt idx="26841">
                  <c:v>9.918778102475917</c:v>
                </c:pt>
                <c:pt idx="26842">
                  <c:v>9.918771270864559</c:v>
                </c:pt>
                <c:pt idx="26843">
                  <c:v>9.91876444820039</c:v>
                </c:pt>
                <c:pt idx="26844">
                  <c:v>9.918757634480878</c:v>
                </c:pt>
                <c:pt idx="26845">
                  <c:v>9.91875082970349</c:v>
                </c:pt>
                <c:pt idx="26846">
                  <c:v>9.9187440338657</c:v>
                </c:pt>
                <c:pt idx="26847">
                  <c:v>9.91873724696496</c:v>
                </c:pt>
                <c:pt idx="26848">
                  <c:v>9.91873046899875</c:v>
                </c:pt>
                <c:pt idx="26849">
                  <c:v>9.918723699964538</c:v>
                </c:pt>
                <c:pt idx="26850">
                  <c:v>9.9187169398598</c:v>
                </c:pt>
                <c:pt idx="26851">
                  <c:v>9.91871018868199</c:v>
                </c:pt>
                <c:pt idx="26852">
                  <c:v>9.918703446428589</c:v>
                </c:pt>
                <c:pt idx="26853">
                  <c:v>9.91869671309706</c:v>
                </c:pt>
                <c:pt idx="26854">
                  <c:v>9.91868998868488</c:v>
                </c:pt>
                <c:pt idx="26855">
                  <c:v>9.91868327318951</c:v>
                </c:pt>
                <c:pt idx="26856">
                  <c:v>9.91867656660842</c:v>
                </c:pt>
                <c:pt idx="26857">
                  <c:v>9.918669868939092</c:v>
                </c:pt>
                <c:pt idx="26858">
                  <c:v>9.918663180178976</c:v>
                </c:pt>
                <c:pt idx="26859">
                  <c:v>9.91865650032556</c:v>
                </c:pt>
                <c:pt idx="26860">
                  <c:v>9.91864982937631</c:v>
                </c:pt>
                <c:pt idx="26861">
                  <c:v>9.9186431673287</c:v>
                </c:pt>
                <c:pt idx="26862">
                  <c:v>9.91863651418019</c:v>
                </c:pt>
                <c:pt idx="26863">
                  <c:v>9.91862986992825</c:v>
                </c:pt>
                <c:pt idx="26864">
                  <c:v>9.918623234570368</c:v>
                </c:pt>
                <c:pt idx="26865">
                  <c:v>9.918616608104</c:v>
                </c:pt>
                <c:pt idx="26866">
                  <c:v>9.91860999052663</c:v>
                </c:pt>
                <c:pt idx="26867">
                  <c:v>9.918603381835718</c:v>
                </c:pt>
                <c:pt idx="26868">
                  <c:v>9.91859678202874</c:v>
                </c:pt>
                <c:pt idx="26869">
                  <c:v>9.91859019110316</c:v>
                </c:pt>
                <c:pt idx="26870">
                  <c:v>9.91858360905646</c:v>
                </c:pt>
                <c:pt idx="26871">
                  <c:v>9.91857703588612</c:v>
                </c:pt>
                <c:pt idx="26872">
                  <c:v>9.918570471589588</c:v>
                </c:pt>
                <c:pt idx="26873">
                  <c:v>9.91856391616436</c:v>
                </c:pt>
                <c:pt idx="26874">
                  <c:v>9.91855736960789</c:v>
                </c:pt>
                <c:pt idx="26875">
                  <c:v>9.91855083191767</c:v>
                </c:pt>
                <c:pt idx="26876">
                  <c:v>9.91854430309115</c:v>
                </c:pt>
                <c:pt idx="26877">
                  <c:v>9.918537783125818</c:v>
                </c:pt>
                <c:pt idx="26878">
                  <c:v>9.91853127201915</c:v>
                </c:pt>
                <c:pt idx="26879">
                  <c:v>9.91852476976861</c:v>
                </c:pt>
                <c:pt idx="26880">
                  <c:v>9.91851827637168</c:v>
                </c:pt>
                <c:pt idx="26881">
                  <c:v>9.918511791825829</c:v>
                </c:pt>
                <c:pt idx="26882">
                  <c:v>9.91850531612853</c:v>
                </c:pt>
                <c:pt idx="26883">
                  <c:v>9.91849884927725</c:v>
                </c:pt>
                <c:pt idx="26884">
                  <c:v>9.91849239126948</c:v>
                </c:pt>
                <c:pt idx="26885">
                  <c:v>9.91848594210268</c:v>
                </c:pt>
                <c:pt idx="26886">
                  <c:v>9.91847950177433</c:v>
                </c:pt>
                <c:pt idx="26887">
                  <c:v>9.9184730702819</c:v>
                </c:pt>
                <c:pt idx="26888">
                  <c:v>9.91846664762287</c:v>
                </c:pt>
                <c:pt idx="26889">
                  <c:v>9.91846023379472</c:v>
                </c:pt>
                <c:pt idx="26890">
                  <c:v>9.91845382879491</c:v>
                </c:pt>
                <c:pt idx="26891">
                  <c:v>9.91844743262093</c:v>
                </c:pt>
                <c:pt idx="26892">
                  <c:v>9.91844104527024</c:v>
                </c:pt>
                <c:pt idx="26893">
                  <c:v>9.91843466674033</c:v>
                </c:pt>
                <c:pt idx="26894">
                  <c:v>9.91842829702867</c:v>
                </c:pt>
                <c:pt idx="26895">
                  <c:v>9.918421936132738</c:v>
                </c:pt>
                <c:pt idx="26896">
                  <c:v>9.918415584050008</c:v>
                </c:pt>
                <c:pt idx="26897">
                  <c:v>9.91840924077795</c:v>
                </c:pt>
                <c:pt idx="26898">
                  <c:v>9.91840290631405</c:v>
                </c:pt>
                <c:pt idx="26899">
                  <c:v>9.918396580655779</c:v>
                </c:pt>
                <c:pt idx="26900">
                  <c:v>9.91839026380062</c:v>
                </c:pt>
                <c:pt idx="26901">
                  <c:v>9.91838395574604</c:v>
                </c:pt>
                <c:pt idx="26902">
                  <c:v>9.918377656489518</c:v>
                </c:pt>
                <c:pt idx="26903">
                  <c:v>9.918371366028536</c:v>
                </c:pt>
                <c:pt idx="26904">
                  <c:v>9.918365084360577</c:v>
                </c:pt>
                <c:pt idx="26905">
                  <c:v>9.918358811483098</c:v>
                </c:pt>
                <c:pt idx="26906">
                  <c:v>9.918352547393598</c:v>
                </c:pt>
                <c:pt idx="26907">
                  <c:v>9.91834629208954</c:v>
                </c:pt>
                <c:pt idx="26908">
                  <c:v>9.91834004556841</c:v>
                </c:pt>
                <c:pt idx="26909">
                  <c:v>9.91833380782768</c:v>
                </c:pt>
                <c:pt idx="26910">
                  <c:v>9.91832757886484</c:v>
                </c:pt>
                <c:pt idx="26911">
                  <c:v>9.918321358677348</c:v>
                </c:pt>
                <c:pt idx="26912">
                  <c:v>9.918315147262698</c:v>
                </c:pt>
                <c:pt idx="26913">
                  <c:v>9.918308944618367</c:v>
                </c:pt>
                <c:pt idx="26914">
                  <c:v>9.918302750741828</c:v>
                </c:pt>
                <c:pt idx="26915">
                  <c:v>9.918296565630568</c:v>
                </c:pt>
                <c:pt idx="26916">
                  <c:v>9.918290389282058</c:v>
                </c:pt>
                <c:pt idx="26917">
                  <c:v>9.918284221693778</c:v>
                </c:pt>
                <c:pt idx="26918">
                  <c:v>9.918278062863209</c:v>
                </c:pt>
                <c:pt idx="26919">
                  <c:v>9.918271912787839</c:v>
                </c:pt>
                <c:pt idx="26920">
                  <c:v>9.918265771465128</c:v>
                </c:pt>
                <c:pt idx="26921">
                  <c:v>9.918259638892579</c:v>
                </c:pt>
                <c:pt idx="26922">
                  <c:v>9.91825351506766</c:v>
                </c:pt>
                <c:pt idx="26923">
                  <c:v>9.91824739998785</c:v>
                </c:pt>
                <c:pt idx="26924">
                  <c:v>9.91824129365064</c:v>
                </c:pt>
                <c:pt idx="26925">
                  <c:v>9.918235196053487</c:v>
                </c:pt>
                <c:pt idx="26926">
                  <c:v>9.918229107193898</c:v>
                </c:pt>
                <c:pt idx="26927">
                  <c:v>9.91822302706934</c:v>
                </c:pt>
                <c:pt idx="26928">
                  <c:v>9.91821695567729</c:v>
                </c:pt>
                <c:pt idx="26929">
                  <c:v>9.91821089301525</c:v>
                </c:pt>
                <c:pt idx="26930">
                  <c:v>9.91820483908067</c:v>
                </c:pt>
                <c:pt idx="26931">
                  <c:v>9.918198793871056</c:v>
                </c:pt>
                <c:pt idx="26932">
                  <c:v>9.91819275738389</c:v>
                </c:pt>
                <c:pt idx="26933">
                  <c:v>9.91818672961664</c:v>
                </c:pt>
                <c:pt idx="26934">
                  <c:v>9.91818071056679</c:v>
                </c:pt>
                <c:pt idx="26935">
                  <c:v>9.918174700231827</c:v>
                </c:pt>
                <c:pt idx="26936">
                  <c:v>9.91816869860924</c:v>
                </c:pt>
                <c:pt idx="26937">
                  <c:v>9.918162705696488</c:v>
                </c:pt>
                <c:pt idx="26938">
                  <c:v>9.918156721491078</c:v>
                </c:pt>
                <c:pt idx="26939">
                  <c:v>9.918150745990486</c:v>
                </c:pt>
                <c:pt idx="26940">
                  <c:v>9.9181447791922</c:v>
                </c:pt>
                <c:pt idx="26941">
                  <c:v>9.918138821093677</c:v>
                </c:pt>
                <c:pt idx="26942">
                  <c:v>9.91813287169244</c:v>
                </c:pt>
                <c:pt idx="26943">
                  <c:v>9.91812693098594</c:v>
                </c:pt>
                <c:pt idx="26944">
                  <c:v>9.91812099897167</c:v>
                </c:pt>
                <c:pt idx="26945">
                  <c:v>9.91811507564712</c:v>
                </c:pt>
                <c:pt idx="26946">
                  <c:v>9.918109161009768</c:v>
                </c:pt>
                <c:pt idx="26947">
                  <c:v>9.91810325505711</c:v>
                </c:pt>
                <c:pt idx="26948">
                  <c:v>9.91809735778661</c:v>
                </c:pt>
                <c:pt idx="26949">
                  <c:v>9.918091469195758</c:v>
                </c:pt>
                <c:pt idx="26950">
                  <c:v>9.91808558928206</c:v>
                </c:pt>
                <c:pt idx="26951">
                  <c:v>9.91807971804297</c:v>
                </c:pt>
                <c:pt idx="26952">
                  <c:v>9.91807385547599</c:v>
                </c:pt>
                <c:pt idx="26953">
                  <c:v>9.918068001578598</c:v>
                </c:pt>
                <c:pt idx="26954">
                  <c:v>9.91806215634829</c:v>
                </c:pt>
                <c:pt idx="26955">
                  <c:v>9.91805631978254</c:v>
                </c:pt>
                <c:pt idx="26956">
                  <c:v>9.918050491878839</c:v>
                </c:pt>
                <c:pt idx="26957">
                  <c:v>9.91804467263467</c:v>
                </c:pt>
                <c:pt idx="26958">
                  <c:v>9.918038862047518</c:v>
                </c:pt>
                <c:pt idx="26959">
                  <c:v>9.918033060114867</c:v>
                </c:pt>
                <c:pt idx="26960">
                  <c:v>9.918027266834221</c:v>
                </c:pt>
                <c:pt idx="26961">
                  <c:v>9.918021482203047</c:v>
                </c:pt>
                <c:pt idx="26962">
                  <c:v>9.918015706218839</c:v>
                </c:pt>
                <c:pt idx="26963">
                  <c:v>9.91800993887908</c:v>
                </c:pt>
                <c:pt idx="26964">
                  <c:v>9.91800418018126</c:v>
                </c:pt>
                <c:pt idx="26965">
                  <c:v>9.917998430122859</c:v>
                </c:pt>
                <c:pt idx="26966">
                  <c:v>9.91799268870138</c:v>
                </c:pt>
                <c:pt idx="26967">
                  <c:v>9.91798695591429</c:v>
                </c:pt>
                <c:pt idx="26968">
                  <c:v>9.91798123175909</c:v>
                </c:pt>
                <c:pt idx="26969">
                  <c:v>9.91797551623327</c:v>
                </c:pt>
                <c:pt idx="26970">
                  <c:v>9.91796980933431</c:v>
                </c:pt>
                <c:pt idx="26971">
                  <c:v>9.9179641110597</c:v>
                </c:pt>
                <c:pt idx="26972">
                  <c:v>9.917958421406918</c:v>
                </c:pt>
                <c:pt idx="26973">
                  <c:v>9.917952740373476</c:v>
                </c:pt>
                <c:pt idx="26974">
                  <c:v>9.917947067956848</c:v>
                </c:pt>
                <c:pt idx="26975">
                  <c:v>9.917941404154517</c:v>
                </c:pt>
                <c:pt idx="26976">
                  <c:v>9.91793574896399</c:v>
                </c:pt>
                <c:pt idx="26977">
                  <c:v>9.91793010238274</c:v>
                </c:pt>
                <c:pt idx="26978">
                  <c:v>9.91792446440826</c:v>
                </c:pt>
                <c:pt idx="26979">
                  <c:v>9.91791883503804</c:v>
                </c:pt>
                <c:pt idx="26980">
                  <c:v>9.91791321426957</c:v>
                </c:pt>
                <c:pt idx="26981">
                  <c:v>9.91790760210034</c:v>
                </c:pt>
                <c:pt idx="26982">
                  <c:v>9.91790199852784</c:v>
                </c:pt>
                <c:pt idx="26983">
                  <c:v>9.91789640354955</c:v>
                </c:pt>
                <c:pt idx="26984">
                  <c:v>9.91789081716298</c:v>
                </c:pt>
                <c:pt idx="26985">
                  <c:v>9.91788523936561</c:v>
                </c:pt>
                <c:pt idx="26986">
                  <c:v>9.91787967015493</c:v>
                </c:pt>
                <c:pt idx="26987">
                  <c:v>9.91787410952843</c:v>
                </c:pt>
                <c:pt idx="26988">
                  <c:v>9.9178685574836</c:v>
                </c:pt>
                <c:pt idx="26989">
                  <c:v>9.91786301401794</c:v>
                </c:pt>
                <c:pt idx="26990">
                  <c:v>9.91785747912893</c:v>
                </c:pt>
                <c:pt idx="26991">
                  <c:v>9.917851952814058</c:v>
                </c:pt>
                <c:pt idx="26992">
                  <c:v>9.91784643507083</c:v>
                </c:pt>
                <c:pt idx="26993">
                  <c:v>9.91784092589673</c:v>
                </c:pt>
                <c:pt idx="26994">
                  <c:v>9.91783542528925</c:v>
                </c:pt>
                <c:pt idx="26995">
                  <c:v>9.91782993324589</c:v>
                </c:pt>
                <c:pt idx="26996">
                  <c:v>9.917824449764128</c:v>
                </c:pt>
                <c:pt idx="26997">
                  <c:v>9.917818974841458</c:v>
                </c:pt>
                <c:pt idx="26998">
                  <c:v>9.91781350847539</c:v>
                </c:pt>
                <c:pt idx="26999">
                  <c:v>9.9178080506634</c:v>
                </c:pt>
                <c:pt idx="27000">
                  <c:v>9.91780260140298</c:v>
                </c:pt>
                <c:pt idx="27001">
                  <c:v>9.917797160691638</c:v>
                </c:pt>
                <c:pt idx="27002">
                  <c:v>9.917791728526848</c:v>
                </c:pt>
                <c:pt idx="27003">
                  <c:v>9.91778630490612</c:v>
                </c:pt>
                <c:pt idx="27004">
                  <c:v>9.91778088982694</c:v>
                </c:pt>
                <c:pt idx="27005">
                  <c:v>9.917775483286798</c:v>
                </c:pt>
                <c:pt idx="27006">
                  <c:v>9.9177700852832</c:v>
                </c:pt>
                <c:pt idx="27007">
                  <c:v>9.91776469581363</c:v>
                </c:pt>
                <c:pt idx="27008">
                  <c:v>9.91775931487558</c:v>
                </c:pt>
                <c:pt idx="27009">
                  <c:v>9.917753942466557</c:v>
                </c:pt>
                <c:pt idx="27010">
                  <c:v>9.91774857858404</c:v>
                </c:pt>
                <c:pt idx="27011">
                  <c:v>9.91774322322554</c:v>
                </c:pt>
                <c:pt idx="27012">
                  <c:v>9.91773787638854</c:v>
                </c:pt>
                <c:pt idx="27013">
                  <c:v>9.91773253807053</c:v>
                </c:pt>
                <c:pt idx="27014">
                  <c:v>9.917727208269022</c:v>
                </c:pt>
                <c:pt idx="27015">
                  <c:v>9.917721886981498</c:v>
                </c:pt>
                <c:pt idx="27016">
                  <c:v>9.91771657420547</c:v>
                </c:pt>
                <c:pt idx="27017">
                  <c:v>9.917711269938418</c:v>
                </c:pt>
                <c:pt idx="27018">
                  <c:v>9.91770597417784</c:v>
                </c:pt>
                <c:pt idx="27019">
                  <c:v>9.91770068692124</c:v>
                </c:pt>
                <c:pt idx="27020">
                  <c:v>9.9176954081661</c:v>
                </c:pt>
                <c:pt idx="27021">
                  <c:v>9.91769013790993</c:v>
                </c:pt>
                <c:pt idx="27022">
                  <c:v>9.91768487615023</c:v>
                </c:pt>
                <c:pt idx="27023">
                  <c:v>9.917679622884478</c:v>
                </c:pt>
                <c:pt idx="27024">
                  <c:v>9.91767437811019</c:v>
                </c:pt>
                <c:pt idx="27025">
                  <c:v>9.917669141824848</c:v>
                </c:pt>
                <c:pt idx="27026">
                  <c:v>9.91766391402596</c:v>
                </c:pt>
                <c:pt idx="27027">
                  <c:v>9.917658694711028</c:v>
                </c:pt>
                <c:pt idx="27028">
                  <c:v>9.917653483877539</c:v>
                </c:pt>
                <c:pt idx="27029">
                  <c:v>9.91764828152299</c:v>
                </c:pt>
                <c:pt idx="27030">
                  <c:v>9.917643087644878</c:v>
                </c:pt>
                <c:pt idx="27031">
                  <c:v>9.91763790224072</c:v>
                </c:pt>
                <c:pt idx="27032">
                  <c:v>9.91763272530799</c:v>
                </c:pt>
                <c:pt idx="27033">
                  <c:v>9.91762755684421</c:v>
                </c:pt>
                <c:pt idx="27034">
                  <c:v>9.91762239684685</c:v>
                </c:pt>
                <c:pt idx="27035">
                  <c:v>9.91761724531344</c:v>
                </c:pt>
                <c:pt idx="27036">
                  <c:v>9.91761210224145</c:v>
                </c:pt>
                <c:pt idx="27037">
                  <c:v>9.91760696762841</c:v>
                </c:pt>
                <c:pt idx="27038">
                  <c:v>9.917601841471788</c:v>
                </c:pt>
                <c:pt idx="27039">
                  <c:v>9.91759672376911</c:v>
                </c:pt>
                <c:pt idx="27040">
                  <c:v>9.91759161451786</c:v>
                </c:pt>
                <c:pt idx="27041">
                  <c:v>9.91758651371554</c:v>
                </c:pt>
                <c:pt idx="27042">
                  <c:v>9.91758142135966</c:v>
                </c:pt>
                <c:pt idx="27043">
                  <c:v>9.91757633744771</c:v>
                </c:pt>
                <c:pt idx="27044">
                  <c:v>9.917571261977189</c:v>
                </c:pt>
                <c:pt idx="27045">
                  <c:v>9.9175661949456</c:v>
                </c:pt>
                <c:pt idx="27046">
                  <c:v>9.917561136350459</c:v>
                </c:pt>
                <c:pt idx="27047">
                  <c:v>9.91755608618924</c:v>
                </c:pt>
                <c:pt idx="27048">
                  <c:v>9.917551044459468</c:v>
                </c:pt>
                <c:pt idx="27049">
                  <c:v>9.91754601115864</c:v>
                </c:pt>
                <c:pt idx="27050">
                  <c:v>9.91754098628424</c:v>
                </c:pt>
                <c:pt idx="27051">
                  <c:v>9.91753596983379</c:v>
                </c:pt>
                <c:pt idx="27052">
                  <c:v>9.91753096180479</c:v>
                </c:pt>
                <c:pt idx="27053">
                  <c:v>9.917525962194718</c:v>
                </c:pt>
                <c:pt idx="27054">
                  <c:v>9.91752097100111</c:v>
                </c:pt>
                <c:pt idx="27055">
                  <c:v>9.91751598822145</c:v>
                </c:pt>
                <c:pt idx="27056">
                  <c:v>9.91751101385325</c:v>
                </c:pt>
                <c:pt idx="27057">
                  <c:v>9.917506047894</c:v>
                </c:pt>
                <c:pt idx="27058">
                  <c:v>9.91750109034121</c:v>
                </c:pt>
                <c:pt idx="27059">
                  <c:v>9.91749614119238</c:v>
                </c:pt>
                <c:pt idx="27060">
                  <c:v>9.91749120044502</c:v>
                </c:pt>
                <c:pt idx="27061">
                  <c:v>9.91748626809663</c:v>
                </c:pt>
                <c:pt idx="27062">
                  <c:v>9.91748134414472</c:v>
                </c:pt>
                <c:pt idx="27063">
                  <c:v>9.91747642858678</c:v>
                </c:pt>
                <c:pt idx="27064">
                  <c:v>9.91747152142032</c:v>
                </c:pt>
                <c:pt idx="27065">
                  <c:v>9.91746662264285</c:v>
                </c:pt>
                <c:pt idx="27066">
                  <c:v>9.917461732251867</c:v>
                </c:pt>
                <c:pt idx="27067">
                  <c:v>9.91745685024489</c:v>
                </c:pt>
                <c:pt idx="27068">
                  <c:v>9.9174519766194</c:v>
                </c:pt>
                <c:pt idx="27069">
                  <c:v>9.91744711137292</c:v>
                </c:pt>
                <c:pt idx="27070">
                  <c:v>9.91744225450295</c:v>
                </c:pt>
                <c:pt idx="27071">
                  <c:v>9.917437406007</c:v>
                </c:pt>
                <c:pt idx="27072">
                  <c:v>9.91743256588257</c:v>
                </c:pt>
                <c:pt idx="27073">
                  <c:v>9.91742773412716</c:v>
                </c:pt>
                <c:pt idx="27074">
                  <c:v>9.91742291073829</c:v>
                </c:pt>
                <c:pt idx="27075">
                  <c:v>9.91741809571345</c:v>
                </c:pt>
                <c:pt idx="27076">
                  <c:v>9.917413289050158</c:v>
                </c:pt>
                <c:pt idx="27077">
                  <c:v>9.91740849074593</c:v>
                </c:pt>
                <c:pt idx="27078">
                  <c:v>9.91740370079825</c:v>
                </c:pt>
                <c:pt idx="27079">
                  <c:v>9.91739891920463</c:v>
                </c:pt>
                <c:pt idx="27080">
                  <c:v>9.917394145962588</c:v>
                </c:pt>
                <c:pt idx="27081">
                  <c:v>9.91738938106963</c:v>
                </c:pt>
                <c:pt idx="27082">
                  <c:v>9.91738462452325</c:v>
                </c:pt>
                <c:pt idx="27083">
                  <c:v>9.91737987632097</c:v>
                </c:pt>
                <c:pt idx="27084">
                  <c:v>9.91737513646029</c:v>
                </c:pt>
                <c:pt idx="27085">
                  <c:v>9.917370404938717</c:v>
                </c:pt>
                <c:pt idx="27086">
                  <c:v>9.917365681753767</c:v>
                </c:pt>
                <c:pt idx="27087">
                  <c:v>9.91736096690294</c:v>
                </c:pt>
                <c:pt idx="27088">
                  <c:v>9.91735626038375</c:v>
                </c:pt>
                <c:pt idx="27089">
                  <c:v>9.917351562193698</c:v>
                </c:pt>
                <c:pt idx="27090">
                  <c:v>9.9173468723303</c:v>
                </c:pt>
                <c:pt idx="27091">
                  <c:v>9.917342190791068</c:v>
                </c:pt>
                <c:pt idx="27092">
                  <c:v>9.9173375175735</c:v>
                </c:pt>
                <c:pt idx="27093">
                  <c:v>9.917332852675121</c:v>
                </c:pt>
                <c:pt idx="27094">
                  <c:v>9.917328196093417</c:v>
                </c:pt>
                <c:pt idx="27095">
                  <c:v>9.91732354782592</c:v>
                </c:pt>
                <c:pt idx="27096">
                  <c:v>9.917318907870126</c:v>
                </c:pt>
                <c:pt idx="27097">
                  <c:v>9.91731427622356</c:v>
                </c:pt>
                <c:pt idx="27098">
                  <c:v>9.917309652883721</c:v>
                </c:pt>
                <c:pt idx="27099">
                  <c:v>9.91730503784812</c:v>
                </c:pt>
                <c:pt idx="27100">
                  <c:v>9.917300431114268</c:v>
                </c:pt>
                <c:pt idx="27101">
                  <c:v>9.91729583267968</c:v>
                </c:pt>
                <c:pt idx="27102">
                  <c:v>9.917291242541868</c:v>
                </c:pt>
                <c:pt idx="27103">
                  <c:v>9.91728666069833</c:v>
                </c:pt>
                <c:pt idx="27104">
                  <c:v>9.9172820871466</c:v>
                </c:pt>
                <c:pt idx="27105">
                  <c:v>9.917277521884158</c:v>
                </c:pt>
                <c:pt idx="27106">
                  <c:v>9.917272964908548</c:v>
                </c:pt>
                <c:pt idx="27107">
                  <c:v>9.917268416217268</c:v>
                </c:pt>
                <c:pt idx="27108">
                  <c:v>9.91726387580783</c:v>
                </c:pt>
                <c:pt idx="27109">
                  <c:v>9.91725934367774</c:v>
                </c:pt>
                <c:pt idx="27110">
                  <c:v>9.91725481982452</c:v>
                </c:pt>
                <c:pt idx="27111">
                  <c:v>9.91725030424568</c:v>
                </c:pt>
                <c:pt idx="27112">
                  <c:v>9.91724579693874</c:v>
                </c:pt>
                <c:pt idx="27113">
                  <c:v>9.9172412979012</c:v>
                </c:pt>
                <c:pt idx="27114">
                  <c:v>9.91723680713058</c:v>
                </c:pt>
                <c:pt idx="27115">
                  <c:v>9.91723232462439</c:v>
                </c:pt>
                <c:pt idx="27116">
                  <c:v>9.91722785038014</c:v>
                </c:pt>
                <c:pt idx="27117">
                  <c:v>9.917223384395358</c:v>
                </c:pt>
                <c:pt idx="27118">
                  <c:v>9.91721892666755</c:v>
                </c:pt>
                <c:pt idx="27119">
                  <c:v>9.91721447719424</c:v>
                </c:pt>
                <c:pt idx="27120">
                  <c:v>9.91721003597292</c:v>
                </c:pt>
                <c:pt idx="27121">
                  <c:v>9.917205603001118</c:v>
                </c:pt>
                <c:pt idx="27122">
                  <c:v>9.917201178276348</c:v>
                </c:pt>
                <c:pt idx="27123">
                  <c:v>9.917196761796129</c:v>
                </c:pt>
                <c:pt idx="27124">
                  <c:v>9.91719235355797</c:v>
                </c:pt>
                <c:pt idx="27125">
                  <c:v>9.91718795355939</c:v>
                </c:pt>
                <c:pt idx="27126">
                  <c:v>9.91718356179791</c:v>
                </c:pt>
                <c:pt idx="27127">
                  <c:v>9.917179178271029</c:v>
                </c:pt>
                <c:pt idx="27128">
                  <c:v>9.91717480297627</c:v>
                </c:pt>
                <c:pt idx="27129">
                  <c:v>9.917170435911158</c:v>
                </c:pt>
                <c:pt idx="27130">
                  <c:v>9.9171660770732</c:v>
                </c:pt>
                <c:pt idx="27131">
                  <c:v>9.91716172645992</c:v>
                </c:pt>
                <c:pt idx="27132">
                  <c:v>9.917157384068828</c:v>
                </c:pt>
                <c:pt idx="27133">
                  <c:v>9.917153049897438</c:v>
                </c:pt>
                <c:pt idx="27134">
                  <c:v>9.917148723943278</c:v>
                </c:pt>
                <c:pt idx="27135">
                  <c:v>9.91714440620386</c:v>
                </c:pt>
                <c:pt idx="27136">
                  <c:v>9.91714009667669</c:v>
                </c:pt>
                <c:pt idx="27137">
                  <c:v>9.91713579535931</c:v>
                </c:pt>
                <c:pt idx="27138">
                  <c:v>9.91713150224922</c:v>
                </c:pt>
                <c:pt idx="27139">
                  <c:v>9.91712721734393</c:v>
                </c:pt>
                <c:pt idx="27140">
                  <c:v>9.917122940640978</c:v>
                </c:pt>
                <c:pt idx="27141">
                  <c:v>9.917118672137878</c:v>
                </c:pt>
                <c:pt idx="27142">
                  <c:v>9.917114411832148</c:v>
                </c:pt>
                <c:pt idx="27143">
                  <c:v>9.9171101597213</c:v>
                </c:pt>
                <c:pt idx="27144">
                  <c:v>9.91710591580285</c:v>
                </c:pt>
                <c:pt idx="27145">
                  <c:v>9.917101680074328</c:v>
                </c:pt>
                <c:pt idx="27146">
                  <c:v>9.91709745253325</c:v>
                </c:pt>
                <c:pt idx="27147">
                  <c:v>9.91709323317714</c:v>
                </c:pt>
                <c:pt idx="27148">
                  <c:v>9.91708902200351</c:v>
                </c:pt>
                <c:pt idx="27149">
                  <c:v>9.91708481900988</c:v>
                </c:pt>
                <c:pt idx="27150">
                  <c:v>9.917080624193768</c:v>
                </c:pt>
                <c:pt idx="27151">
                  <c:v>9.9170764375527</c:v>
                </c:pt>
                <c:pt idx="27152">
                  <c:v>9.9170722590842</c:v>
                </c:pt>
                <c:pt idx="27153">
                  <c:v>9.917068088785777</c:v>
                </c:pt>
                <c:pt idx="27154">
                  <c:v>9.917063926654968</c:v>
                </c:pt>
                <c:pt idx="27155">
                  <c:v>9.91705977268928</c:v>
                </c:pt>
                <c:pt idx="27156">
                  <c:v>9.91705562688623</c:v>
                </c:pt>
                <c:pt idx="27157">
                  <c:v>9.917051489243358</c:v>
                </c:pt>
                <c:pt idx="27158">
                  <c:v>9.91704735975817</c:v>
                </c:pt>
                <c:pt idx="27159">
                  <c:v>9.9170432384282</c:v>
                </c:pt>
                <c:pt idx="27160">
                  <c:v>9.91703912525096</c:v>
                </c:pt>
                <c:pt idx="27161">
                  <c:v>9.91703502022398</c:v>
                </c:pt>
                <c:pt idx="27162">
                  <c:v>9.91703092334477</c:v>
                </c:pt>
                <c:pt idx="27163">
                  <c:v>9.91702683461087</c:v>
                </c:pt>
                <c:pt idx="27164">
                  <c:v>9.91702275401979</c:v>
                </c:pt>
                <c:pt idx="27165">
                  <c:v>9.917018681569048</c:v>
                </c:pt>
                <c:pt idx="27166">
                  <c:v>9.91701461725619</c:v>
                </c:pt>
                <c:pt idx="27167">
                  <c:v>9.91701056107871</c:v>
                </c:pt>
                <c:pt idx="27168">
                  <c:v>9.91700651303416</c:v>
                </c:pt>
                <c:pt idx="27169">
                  <c:v>9.91700247312004</c:v>
                </c:pt>
                <c:pt idx="27170">
                  <c:v>9.916998441333888</c:v>
                </c:pt>
                <c:pt idx="27171">
                  <c:v>9.91699441767323</c:v>
                </c:pt>
                <c:pt idx="27172">
                  <c:v>9.916990402135578</c:v>
                </c:pt>
                <c:pt idx="27173">
                  <c:v>9.916986394718472</c:v>
                </c:pt>
                <c:pt idx="27174">
                  <c:v>9.91698239541941</c:v>
                </c:pt>
                <c:pt idx="27175">
                  <c:v>9.91697840423595</c:v>
                </c:pt>
                <c:pt idx="27176">
                  <c:v>9.9169744211656</c:v>
                </c:pt>
                <c:pt idx="27177">
                  <c:v>9.916970446205879</c:v>
                </c:pt>
                <c:pt idx="27178">
                  <c:v>9.91696647935433</c:v>
                </c:pt>
                <c:pt idx="27179">
                  <c:v>9.91696252060846</c:v>
                </c:pt>
                <c:pt idx="27180">
                  <c:v>9.91695856996581</c:v>
                </c:pt>
                <c:pt idx="27181">
                  <c:v>9.9169546274239</c:v>
                </c:pt>
                <c:pt idx="27182">
                  <c:v>9.91695069298026</c:v>
                </c:pt>
                <c:pt idx="27183">
                  <c:v>9.91694676663241</c:v>
                </c:pt>
                <c:pt idx="27184">
                  <c:v>9.916942848377871</c:v>
                </c:pt>
                <c:pt idx="27185">
                  <c:v>9.91693893821419</c:v>
                </c:pt>
                <c:pt idx="27186">
                  <c:v>9.91693503613888</c:v>
                </c:pt>
                <c:pt idx="27187">
                  <c:v>9.916931142149468</c:v>
                </c:pt>
                <c:pt idx="27188">
                  <c:v>9.91692725624349</c:v>
                </c:pt>
                <c:pt idx="27189">
                  <c:v>9.916923378418458</c:v>
                </c:pt>
                <c:pt idx="27190">
                  <c:v>9.91691950867192</c:v>
                </c:pt>
                <c:pt idx="27191">
                  <c:v>9.91691564700139</c:v>
                </c:pt>
                <c:pt idx="27192">
                  <c:v>9.916911793404398</c:v>
                </c:pt>
                <c:pt idx="27193">
                  <c:v>9.916907947878478</c:v>
                </c:pt>
                <c:pt idx="27194">
                  <c:v>9.91690411042116</c:v>
                </c:pt>
                <c:pt idx="27195">
                  <c:v>9.91690028102996</c:v>
                </c:pt>
                <c:pt idx="27196">
                  <c:v>9.91689645970242</c:v>
                </c:pt>
                <c:pt idx="27197">
                  <c:v>9.91689264643606</c:v>
                </c:pt>
                <c:pt idx="27198">
                  <c:v>9.91688884122842</c:v>
                </c:pt>
                <c:pt idx="27199">
                  <c:v>9.91688504407702</c:v>
                </c:pt>
                <c:pt idx="27200">
                  <c:v>9.91688125497939</c:v>
                </c:pt>
                <c:pt idx="27201">
                  <c:v>9.916877473933058</c:v>
                </c:pt>
                <c:pt idx="27202">
                  <c:v>9.916873700935568</c:v>
                </c:pt>
                <c:pt idx="27203">
                  <c:v>9.91686993598445</c:v>
                </c:pt>
                <c:pt idx="27204">
                  <c:v>9.91686617907721</c:v>
                </c:pt>
                <c:pt idx="27205">
                  <c:v>9.916862430211398</c:v>
                </c:pt>
                <c:pt idx="27206">
                  <c:v>9.916858689384548</c:v>
                </c:pt>
                <c:pt idx="27207">
                  <c:v>9.91685495659419</c:v>
                </c:pt>
                <c:pt idx="27208">
                  <c:v>9.91685123183785</c:v>
                </c:pt>
                <c:pt idx="27209">
                  <c:v>9.91684751511305</c:v>
                </c:pt>
                <c:pt idx="27210">
                  <c:v>9.91684380641734</c:v>
                </c:pt>
                <c:pt idx="27211">
                  <c:v>9.91684010574824</c:v>
                </c:pt>
                <c:pt idx="27212">
                  <c:v>9.91683641310329</c:v>
                </c:pt>
                <c:pt idx="27213">
                  <c:v>9.91683272848002</c:v>
                </c:pt>
                <c:pt idx="27214">
                  <c:v>9.91682905187596</c:v>
                </c:pt>
                <c:pt idx="27215">
                  <c:v>9.916825383288651</c:v>
                </c:pt>
                <c:pt idx="27216">
                  <c:v>9.916821722715609</c:v>
                </c:pt>
                <c:pt idx="27217">
                  <c:v>9.916818070154378</c:v>
                </c:pt>
                <c:pt idx="27218">
                  <c:v>9.9168144256025</c:v>
                </c:pt>
                <c:pt idx="27219">
                  <c:v>9.916810789057488</c:v>
                </c:pt>
                <c:pt idx="27220">
                  <c:v>9.916807160516898</c:v>
                </c:pt>
                <c:pt idx="27221">
                  <c:v>9.91680353997825</c:v>
                </c:pt>
                <c:pt idx="27222">
                  <c:v>9.91679992743908</c:v>
                </c:pt>
                <c:pt idx="27223">
                  <c:v>9.91679632289693</c:v>
                </c:pt>
                <c:pt idx="27224">
                  <c:v>9.91679272634932</c:v>
                </c:pt>
                <c:pt idx="27225">
                  <c:v>9.9167891377938</c:v>
                </c:pt>
                <c:pt idx="27226">
                  <c:v>9.9167855572279</c:v>
                </c:pt>
                <c:pt idx="27227">
                  <c:v>9.91678198464915</c:v>
                </c:pt>
                <c:pt idx="27228">
                  <c:v>9.916778420055088</c:v>
                </c:pt>
                <c:pt idx="27229">
                  <c:v>9.91677486344325</c:v>
                </c:pt>
                <c:pt idx="27230">
                  <c:v>9.916771314811179</c:v>
                </c:pt>
                <c:pt idx="27231">
                  <c:v>9.9167677741564</c:v>
                </c:pt>
                <c:pt idx="27232">
                  <c:v>9.91676424147645</c:v>
                </c:pt>
                <c:pt idx="27233">
                  <c:v>9.91676071676888</c:v>
                </c:pt>
                <c:pt idx="27234">
                  <c:v>9.91675720003121</c:v>
                </c:pt>
                <c:pt idx="27235">
                  <c:v>9.91675369126099</c:v>
                </c:pt>
                <c:pt idx="27236">
                  <c:v>9.91675019045574</c:v>
                </c:pt>
                <c:pt idx="27237">
                  <c:v>9.91674669761301</c:v>
                </c:pt>
                <c:pt idx="27238">
                  <c:v>9.91674321273034</c:v>
                </c:pt>
                <c:pt idx="27239">
                  <c:v>9.91673973580525</c:v>
                </c:pt>
                <c:pt idx="27240">
                  <c:v>9.9167362668353</c:v>
                </c:pt>
                <c:pt idx="27241">
                  <c:v>9.91673280581802</c:v>
                </c:pt>
                <c:pt idx="27242">
                  <c:v>9.91672935275094</c:v>
                </c:pt>
                <c:pt idx="27243">
                  <c:v>9.91672590763161</c:v>
                </c:pt>
                <c:pt idx="27244">
                  <c:v>9.916722470457557</c:v>
                </c:pt>
                <c:pt idx="27245">
                  <c:v>9.91671904122634</c:v>
                </c:pt>
                <c:pt idx="27246">
                  <c:v>9.91671561993547</c:v>
                </c:pt>
                <c:pt idx="27247">
                  <c:v>9.91671220658251</c:v>
                </c:pt>
                <c:pt idx="27248">
                  <c:v>9.91670880116498</c:v>
                </c:pt>
                <c:pt idx="27249">
                  <c:v>9.91670540368044</c:v>
                </c:pt>
                <c:pt idx="27250">
                  <c:v>9.916702014126423</c:v>
                </c:pt>
                <c:pt idx="27251">
                  <c:v>9.91669863250046</c:v>
                </c:pt>
                <c:pt idx="27252">
                  <c:v>9.91669525880009</c:v>
                </c:pt>
                <c:pt idx="27253">
                  <c:v>9.91669189302287</c:v>
                </c:pt>
                <c:pt idx="27254">
                  <c:v>9.91668853516633</c:v>
                </c:pt>
                <c:pt idx="27255">
                  <c:v>9.91668518522802</c:v>
                </c:pt>
                <c:pt idx="27256">
                  <c:v>9.91668184320547</c:v>
                </c:pt>
                <c:pt idx="27257">
                  <c:v>9.91667850909622</c:v>
                </c:pt>
                <c:pt idx="27258">
                  <c:v>9.916675182897817</c:v>
                </c:pt>
                <c:pt idx="27259">
                  <c:v>9.9166718646078</c:v>
                </c:pt>
                <c:pt idx="27260">
                  <c:v>9.91666855422372</c:v>
                </c:pt>
                <c:pt idx="27261">
                  <c:v>9.91666525174311</c:v>
                </c:pt>
                <c:pt idx="27262">
                  <c:v>9.91666195716352</c:v>
                </c:pt>
                <c:pt idx="27263">
                  <c:v>9.91665867048248</c:v>
                </c:pt>
                <c:pt idx="27264">
                  <c:v>9.91665539169754</c:v>
                </c:pt>
                <c:pt idx="27265">
                  <c:v>9.91665212080625</c:v>
                </c:pt>
                <c:pt idx="27266">
                  <c:v>9.91664885780614</c:v>
                </c:pt>
                <c:pt idx="27267">
                  <c:v>9.91664560269476</c:v>
                </c:pt>
                <c:pt idx="27268">
                  <c:v>9.91664235546966</c:v>
                </c:pt>
                <c:pt idx="27269">
                  <c:v>9.91663911612837</c:v>
                </c:pt>
                <c:pt idx="27270">
                  <c:v>9.91663588466844</c:v>
                </c:pt>
                <c:pt idx="27271">
                  <c:v>9.91663266108742</c:v>
                </c:pt>
                <c:pt idx="27272">
                  <c:v>9.91662944538285</c:v>
                </c:pt>
                <c:pt idx="27273">
                  <c:v>9.91662623755228</c:v>
                </c:pt>
                <c:pt idx="27274">
                  <c:v>9.91662303759324</c:v>
                </c:pt>
                <c:pt idx="27275">
                  <c:v>9.91661984550329</c:v>
                </c:pt>
                <c:pt idx="27276">
                  <c:v>9.91661666127997</c:v>
                </c:pt>
                <c:pt idx="27277">
                  <c:v>9.916613484920818</c:v>
                </c:pt>
                <c:pt idx="27278">
                  <c:v>9.91661031642339</c:v>
                </c:pt>
                <c:pt idx="27279">
                  <c:v>9.91660715578524</c:v>
                </c:pt>
                <c:pt idx="27280">
                  <c:v>9.91660400300389</c:v>
                </c:pt>
                <c:pt idx="27281">
                  <c:v>9.9166008580769</c:v>
                </c:pt>
                <c:pt idx="27282">
                  <c:v>9.91659772100182</c:v>
                </c:pt>
                <c:pt idx="27283">
                  <c:v>9.91659459177619</c:v>
                </c:pt>
                <c:pt idx="27284">
                  <c:v>9.916591470397558</c:v>
                </c:pt>
                <c:pt idx="27285">
                  <c:v>9.91658835686348</c:v>
                </c:pt>
                <c:pt idx="27286">
                  <c:v>9.91658525117149</c:v>
                </c:pt>
                <c:pt idx="27287">
                  <c:v>9.91658215331915</c:v>
                </c:pt>
                <c:pt idx="27288">
                  <c:v>9.91657906330399</c:v>
                </c:pt>
                <c:pt idx="27289">
                  <c:v>9.91657598112357</c:v>
                </c:pt>
                <c:pt idx="27290">
                  <c:v>9.91657290677543</c:v>
                </c:pt>
                <c:pt idx="27291">
                  <c:v>9.91656984025713</c:v>
                </c:pt>
                <c:pt idx="27292">
                  <c:v>9.91656678156621</c:v>
                </c:pt>
                <c:pt idx="27293">
                  <c:v>9.91656373070023</c:v>
                </c:pt>
                <c:pt idx="27294">
                  <c:v>9.91656068765672</c:v>
                </c:pt>
                <c:pt idx="27295">
                  <c:v>9.91655765243324</c:v>
                </c:pt>
                <c:pt idx="27296">
                  <c:v>9.91655462502735</c:v>
                </c:pt>
                <c:pt idx="27297">
                  <c:v>9.916551605436577</c:v>
                </c:pt>
                <c:pt idx="27298">
                  <c:v>9.91654859365849</c:v>
                </c:pt>
                <c:pt idx="27299">
                  <c:v>9.91654558969062</c:v>
                </c:pt>
                <c:pt idx="27300">
                  <c:v>9.91654259353054</c:v>
                </c:pt>
                <c:pt idx="27301">
                  <c:v>9.91653960517579</c:v>
                </c:pt>
                <c:pt idx="27302">
                  <c:v>9.91653662462392</c:v>
                </c:pt>
                <c:pt idx="27303">
                  <c:v>9.91653365187247</c:v>
                </c:pt>
                <c:pt idx="27304">
                  <c:v>9.91653068691901</c:v>
                </c:pt>
                <c:pt idx="27305">
                  <c:v>9.91652772976109</c:v>
                </c:pt>
                <c:pt idx="27306">
                  <c:v>9.91652478039625</c:v>
                </c:pt>
                <c:pt idx="27307">
                  <c:v>9.91652183882204</c:v>
                </c:pt>
                <c:pt idx="27308">
                  <c:v>9.91651890503603</c:v>
                </c:pt>
                <c:pt idx="27309">
                  <c:v>9.91651597903576</c:v>
                </c:pt>
                <c:pt idx="27310">
                  <c:v>9.916513060818778</c:v>
                </c:pt>
                <c:pt idx="27311">
                  <c:v>9.91651015038264</c:v>
                </c:pt>
                <c:pt idx="27312">
                  <c:v>9.91650724772491</c:v>
                </c:pt>
                <c:pt idx="27313">
                  <c:v>9.91650435284313</c:v>
                </c:pt>
                <c:pt idx="27314">
                  <c:v>9.916501465734848</c:v>
                </c:pt>
                <c:pt idx="27315">
                  <c:v>9.91649858639764</c:v>
                </c:pt>
                <c:pt idx="27316">
                  <c:v>9.91649571482903</c:v>
                </c:pt>
                <c:pt idx="27317">
                  <c:v>9.91649285102659</c:v>
                </c:pt>
                <c:pt idx="27318">
                  <c:v>9.916489994987884</c:v>
                </c:pt>
                <c:pt idx="27319">
                  <c:v>9.91648714671044</c:v>
                </c:pt>
                <c:pt idx="27320">
                  <c:v>9.916484306191822</c:v>
                </c:pt>
                <c:pt idx="27321">
                  <c:v>9.9164814734296</c:v>
                </c:pt>
                <c:pt idx="27322">
                  <c:v>9.91647864842131</c:v>
                </c:pt>
                <c:pt idx="27323">
                  <c:v>9.91647583116451</c:v>
                </c:pt>
                <c:pt idx="27324">
                  <c:v>9.916473021656768</c:v>
                </c:pt>
                <c:pt idx="27325">
                  <c:v>9.91647021989563</c:v>
                </c:pt>
                <c:pt idx="27326">
                  <c:v>9.91646742587866</c:v>
                </c:pt>
                <c:pt idx="27327">
                  <c:v>9.91646463960339</c:v>
                </c:pt>
                <c:pt idx="27328">
                  <c:v>9.91646186106741</c:v>
                </c:pt>
                <c:pt idx="27329">
                  <c:v>9.91645909026825</c:v>
                </c:pt>
                <c:pt idx="27330">
                  <c:v>9.91645632720348</c:v>
                </c:pt>
                <c:pt idx="27331">
                  <c:v>9.91645357187066</c:v>
                </c:pt>
                <c:pt idx="27332">
                  <c:v>9.91645082426734</c:v>
                </c:pt>
                <c:pt idx="27333">
                  <c:v>9.91644808439107</c:v>
                </c:pt>
                <c:pt idx="27334">
                  <c:v>9.91644535223942</c:v>
                </c:pt>
                <c:pt idx="27335">
                  <c:v>9.91644262780994</c:v>
                </c:pt>
                <c:pt idx="27336">
                  <c:v>9.9164399111002</c:v>
                </c:pt>
                <c:pt idx="27337">
                  <c:v>9.91643720210775</c:v>
                </c:pt>
                <c:pt idx="27338">
                  <c:v>9.91643450083014</c:v>
                </c:pt>
                <c:pt idx="27339">
                  <c:v>9.91643180726494</c:v>
                </c:pt>
                <c:pt idx="27340">
                  <c:v>9.9164291214097</c:v>
                </c:pt>
                <c:pt idx="27341">
                  <c:v>9.91642644326199</c:v>
                </c:pt>
                <c:pt idx="27342">
                  <c:v>9.91642377281937</c:v>
                </c:pt>
                <c:pt idx="27343">
                  <c:v>9.91642111007939</c:v>
                </c:pt>
                <c:pt idx="27344">
                  <c:v>9.91641845503961</c:v>
                </c:pt>
                <c:pt idx="27345">
                  <c:v>9.9164158076976</c:v>
                </c:pt>
                <c:pt idx="27346">
                  <c:v>9.916413168050898</c:v>
                </c:pt>
                <c:pt idx="27347">
                  <c:v>9.9164105360971</c:v>
                </c:pt>
                <c:pt idx="27348">
                  <c:v>9.91640791183373</c:v>
                </c:pt>
                <c:pt idx="27349">
                  <c:v>9.916405295258373</c:v>
                </c:pt>
                <c:pt idx="27350">
                  <c:v>9.91640268636858</c:v>
                </c:pt>
                <c:pt idx="27351">
                  <c:v>9.91640008516192</c:v>
                </c:pt>
                <c:pt idx="27352">
                  <c:v>9.91639749163594</c:v>
                </c:pt>
                <c:pt idx="27353">
                  <c:v>9.916394905788223</c:v>
                </c:pt>
                <c:pt idx="27354">
                  <c:v>9.9163923276163</c:v>
                </c:pt>
                <c:pt idx="27355">
                  <c:v>9.91638975711776</c:v>
                </c:pt>
                <c:pt idx="27356">
                  <c:v>9.916387194290158</c:v>
                </c:pt>
                <c:pt idx="27357">
                  <c:v>9.91638463913106</c:v>
                </c:pt>
                <c:pt idx="27358">
                  <c:v>9.91638209163802</c:v>
                </c:pt>
                <c:pt idx="27359">
                  <c:v>9.9163795518086</c:v>
                </c:pt>
                <c:pt idx="27360">
                  <c:v>9.91637701964038</c:v>
                </c:pt>
                <c:pt idx="27361">
                  <c:v>9.916374495130897</c:v>
                </c:pt>
                <c:pt idx="27362">
                  <c:v>9.916371978277738</c:v>
                </c:pt>
                <c:pt idx="27363">
                  <c:v>9.916369469078457</c:v>
                </c:pt>
                <c:pt idx="27364">
                  <c:v>9.91636696753062</c:v>
                </c:pt>
                <c:pt idx="27365">
                  <c:v>9.916364473631788</c:v>
                </c:pt>
                <c:pt idx="27366">
                  <c:v>9.916361987379538</c:v>
                </c:pt>
                <c:pt idx="27367">
                  <c:v>9.91635950877142</c:v>
                </c:pt>
                <c:pt idx="27368">
                  <c:v>9.916357037805</c:v>
                </c:pt>
                <c:pt idx="27369">
                  <c:v>9.91635457447784</c:v>
                </c:pt>
                <c:pt idx="27370">
                  <c:v>9.91635211878752</c:v>
                </c:pt>
                <c:pt idx="27371">
                  <c:v>9.9163496707316</c:v>
                </c:pt>
                <c:pt idx="27372">
                  <c:v>9.91634723030764</c:v>
                </c:pt>
                <c:pt idx="27373">
                  <c:v>9.91634479751321</c:v>
                </c:pt>
                <c:pt idx="27374">
                  <c:v>9.91634237234588</c:v>
                </c:pt>
                <c:pt idx="27375">
                  <c:v>9.91633995480321</c:v>
                </c:pt>
                <c:pt idx="27376">
                  <c:v>9.91633754488277</c:v>
                </c:pt>
                <c:pt idx="27377">
                  <c:v>9.916335142582128</c:v>
                </c:pt>
                <c:pt idx="27378">
                  <c:v>9.91633274789885</c:v>
                </c:pt>
                <c:pt idx="27379">
                  <c:v>9.916330360830498</c:v>
                </c:pt>
                <c:pt idx="27380">
                  <c:v>9.91632798137465</c:v>
                </c:pt>
                <c:pt idx="27381">
                  <c:v>9.91632560952886</c:v>
                </c:pt>
                <c:pt idx="27382">
                  <c:v>9.916323245290709</c:v>
                </c:pt>
                <c:pt idx="27383">
                  <c:v>9.916320888657758</c:v>
                </c:pt>
                <c:pt idx="27384">
                  <c:v>9.91631853962758</c:v>
                </c:pt>
                <c:pt idx="27385">
                  <c:v>9.916316198197751</c:v>
                </c:pt>
                <c:pt idx="27386">
                  <c:v>9.916313864365818</c:v>
                </c:pt>
                <c:pt idx="27387">
                  <c:v>9.91631153812936</c:v>
                </c:pt>
                <c:pt idx="27388">
                  <c:v>9.91630921948596</c:v>
                </c:pt>
                <c:pt idx="27389">
                  <c:v>9.91630690843317</c:v>
                </c:pt>
                <c:pt idx="27390">
                  <c:v>9.91630460496857</c:v>
                </c:pt>
                <c:pt idx="27391">
                  <c:v>9.91630230908973</c:v>
                </c:pt>
                <c:pt idx="27392">
                  <c:v>9.91630002079421</c:v>
                </c:pt>
                <c:pt idx="27393">
                  <c:v>9.916297740079589</c:v>
                </c:pt>
                <c:pt idx="27394">
                  <c:v>9.916295466943428</c:v>
                </c:pt>
                <c:pt idx="27395">
                  <c:v>9.91629320138332</c:v>
                </c:pt>
                <c:pt idx="27396">
                  <c:v>9.916290943396818</c:v>
                </c:pt>
                <c:pt idx="27397">
                  <c:v>9.91628869298149</c:v>
                </c:pt>
                <c:pt idx="27398">
                  <c:v>9.91628645013492</c:v>
                </c:pt>
                <c:pt idx="27399">
                  <c:v>9.91628421485468</c:v>
                </c:pt>
                <c:pt idx="27400">
                  <c:v>9.91628198713833</c:v>
                </c:pt>
                <c:pt idx="27401">
                  <c:v>9.916279766983448</c:v>
                </c:pt>
                <c:pt idx="27402">
                  <c:v>9.91627755438762</c:v>
                </c:pt>
                <c:pt idx="27403">
                  <c:v>9.91627534934839</c:v>
                </c:pt>
                <c:pt idx="27404">
                  <c:v>9.916273151863358</c:v>
                </c:pt>
                <c:pt idx="27405">
                  <c:v>9.916270961930076</c:v>
                </c:pt>
                <c:pt idx="27406">
                  <c:v>9.91626877954614</c:v>
                </c:pt>
                <c:pt idx="27407">
                  <c:v>9.91626660470911</c:v>
                </c:pt>
                <c:pt idx="27408">
                  <c:v>9.916264437416558</c:v>
                </c:pt>
                <c:pt idx="27409">
                  <c:v>9.91626227766606</c:v>
                </c:pt>
                <c:pt idx="27410">
                  <c:v>9.916260125455189</c:v>
                </c:pt>
                <c:pt idx="27411">
                  <c:v>9.916257980781529</c:v>
                </c:pt>
                <c:pt idx="27412">
                  <c:v>9.91625584364265</c:v>
                </c:pt>
                <c:pt idx="27413">
                  <c:v>9.916253714036118</c:v>
                </c:pt>
                <c:pt idx="27414">
                  <c:v>9.916251591959508</c:v>
                </c:pt>
                <c:pt idx="27415">
                  <c:v>9.91624947741042</c:v>
                </c:pt>
                <c:pt idx="27416">
                  <c:v>9.9162473703864</c:v>
                </c:pt>
                <c:pt idx="27417">
                  <c:v>9.91624527088504</c:v>
                </c:pt>
                <c:pt idx="27418">
                  <c:v>9.91624317890391</c:v>
                </c:pt>
                <c:pt idx="27419">
                  <c:v>9.91624109444059</c:v>
                </c:pt>
                <c:pt idx="27420">
                  <c:v>9.91623901749265</c:v>
                </c:pt>
                <c:pt idx="27421">
                  <c:v>9.91623694805768</c:v>
                </c:pt>
                <c:pt idx="27422">
                  <c:v>9.91623488613324</c:v>
                </c:pt>
                <c:pt idx="27423">
                  <c:v>9.91623283171692</c:v>
                </c:pt>
                <c:pt idx="27424">
                  <c:v>9.9162307848063</c:v>
                </c:pt>
                <c:pt idx="27425">
                  <c:v>9.916228745398937</c:v>
                </c:pt>
                <c:pt idx="27426">
                  <c:v>9.916226713492428</c:v>
                </c:pt>
                <c:pt idx="27427">
                  <c:v>9.91622468908435</c:v>
                </c:pt>
                <c:pt idx="27428">
                  <c:v>9.91622267217228</c:v>
                </c:pt>
                <c:pt idx="27429">
                  <c:v>9.916220662753778</c:v>
                </c:pt>
                <c:pt idx="27430">
                  <c:v>9.916218660826461</c:v>
                </c:pt>
                <c:pt idx="27431">
                  <c:v>9.91621666638787</c:v>
                </c:pt>
                <c:pt idx="27432">
                  <c:v>9.9162146794356</c:v>
                </c:pt>
                <c:pt idx="27433">
                  <c:v>9.91621269996724</c:v>
                </c:pt>
                <c:pt idx="27434">
                  <c:v>9.91621072798035</c:v>
                </c:pt>
                <c:pt idx="27435">
                  <c:v>9.916208763472527</c:v>
                </c:pt>
                <c:pt idx="27436">
                  <c:v>9.91620680644134</c:v>
                </c:pt>
                <c:pt idx="27437">
                  <c:v>9.91620485688437</c:v>
                </c:pt>
                <c:pt idx="27438">
                  <c:v>9.91620291479921</c:v>
                </c:pt>
                <c:pt idx="27439">
                  <c:v>9.916200980183428</c:v>
                </c:pt>
                <c:pt idx="27440">
                  <c:v>9.91619905303461</c:v>
                </c:pt>
                <c:pt idx="27441">
                  <c:v>9.91619713335034</c:v>
                </c:pt>
                <c:pt idx="27442">
                  <c:v>9.91619522112819</c:v>
                </c:pt>
                <c:pt idx="27443">
                  <c:v>9.91619331636575</c:v>
                </c:pt>
                <c:pt idx="27444">
                  <c:v>9.916191419060602</c:v>
                </c:pt>
                <c:pt idx="27445">
                  <c:v>9.91618952921032</c:v>
                </c:pt>
                <c:pt idx="27446">
                  <c:v>9.9161876468125</c:v>
                </c:pt>
                <c:pt idx="27447">
                  <c:v>9.91618577186471</c:v>
                </c:pt>
                <c:pt idx="27448">
                  <c:v>9.91618390436454</c:v>
                </c:pt>
                <c:pt idx="27449">
                  <c:v>9.91618204430958</c:v>
                </c:pt>
                <c:pt idx="27450">
                  <c:v>9.916180191697401</c:v>
                </c:pt>
                <c:pt idx="27451">
                  <c:v>9.916178346525598</c:v>
                </c:pt>
                <c:pt idx="27452">
                  <c:v>9.91617650879174</c:v>
                </c:pt>
                <c:pt idx="27453">
                  <c:v>9.91617467849343</c:v>
                </c:pt>
                <c:pt idx="27454">
                  <c:v>9.91617285562823</c:v>
                </c:pt>
                <c:pt idx="27455">
                  <c:v>9.916171040193738</c:v>
                </c:pt>
                <c:pt idx="27456">
                  <c:v>9.91616923218755</c:v>
                </c:pt>
                <c:pt idx="27457">
                  <c:v>9.91616743160723</c:v>
                </c:pt>
                <c:pt idx="27458">
                  <c:v>9.91616563845037</c:v>
                </c:pt>
                <c:pt idx="27459">
                  <c:v>9.916163852714558</c:v>
                </c:pt>
                <c:pt idx="27460">
                  <c:v>9.91616207439739</c:v>
                </c:pt>
                <c:pt idx="27461">
                  <c:v>9.916160303496428</c:v>
                </c:pt>
                <c:pt idx="27462">
                  <c:v>9.91615854000928</c:v>
                </c:pt>
                <c:pt idx="27463">
                  <c:v>9.916156783933507</c:v>
                </c:pt>
                <c:pt idx="27464">
                  <c:v>9.91615503526673</c:v>
                </c:pt>
                <c:pt idx="27465">
                  <c:v>9.91615329400651</c:v>
                </c:pt>
                <c:pt idx="27466">
                  <c:v>9.916151560150441</c:v>
                </c:pt>
                <c:pt idx="27467">
                  <c:v>9.91614983369611</c:v>
                </c:pt>
                <c:pt idx="27468">
                  <c:v>9.916148114641101</c:v>
                </c:pt>
                <c:pt idx="27469">
                  <c:v>9.91614640298301</c:v>
                </c:pt>
                <c:pt idx="27470">
                  <c:v>9.91614469871943</c:v>
                </c:pt>
                <c:pt idx="27471">
                  <c:v>9.91614300184793</c:v>
                </c:pt>
                <c:pt idx="27472">
                  <c:v>9.91614131236611</c:v>
                </c:pt>
                <c:pt idx="27473">
                  <c:v>9.91613963027156</c:v>
                </c:pt>
                <c:pt idx="27474">
                  <c:v>9.91613795556187</c:v>
                </c:pt>
                <c:pt idx="27475">
                  <c:v>9.91613628823462</c:v>
                </c:pt>
                <c:pt idx="27476">
                  <c:v>9.9161346282874</c:v>
                </c:pt>
                <c:pt idx="27477">
                  <c:v>9.91613297571781</c:v>
                </c:pt>
                <c:pt idx="27478">
                  <c:v>9.91613133052344</c:v>
                </c:pt>
                <c:pt idx="27479">
                  <c:v>9.916129692701868</c:v>
                </c:pt>
                <c:pt idx="27480">
                  <c:v>9.916128062250689</c:v>
                </c:pt>
                <c:pt idx="27481">
                  <c:v>9.9161264391675</c:v>
                </c:pt>
                <c:pt idx="27482">
                  <c:v>9.91612482344988</c:v>
                </c:pt>
                <c:pt idx="27483">
                  <c:v>9.91612321509543</c:v>
                </c:pt>
                <c:pt idx="27484">
                  <c:v>9.91612161410175</c:v>
                </c:pt>
                <c:pt idx="27485">
                  <c:v>9.9161200204664</c:v>
                </c:pt>
                <c:pt idx="27486">
                  <c:v>9.916118434187</c:v>
                </c:pt>
                <c:pt idx="27487">
                  <c:v>9.91611685526114</c:v>
                </c:pt>
                <c:pt idx="27488">
                  <c:v>9.9161152836864</c:v>
                </c:pt>
                <c:pt idx="27489">
                  <c:v>9.91611371946037</c:v>
                </c:pt>
                <c:pt idx="27490">
                  <c:v>9.91611216258066</c:v>
                </c:pt>
                <c:pt idx="27491">
                  <c:v>9.91611061304485</c:v>
                </c:pt>
                <c:pt idx="27492">
                  <c:v>9.91610907085054</c:v>
                </c:pt>
                <c:pt idx="27493">
                  <c:v>9.91610753599532</c:v>
                </c:pt>
                <c:pt idx="27494">
                  <c:v>9.91610600847678</c:v>
                </c:pt>
                <c:pt idx="27495">
                  <c:v>9.916104488292508</c:v>
                </c:pt>
                <c:pt idx="27496">
                  <c:v>9.91610297544012</c:v>
                </c:pt>
                <c:pt idx="27497">
                  <c:v>9.916101469917198</c:v>
                </c:pt>
                <c:pt idx="27498">
                  <c:v>9.91609997172133</c:v>
                </c:pt>
                <c:pt idx="27499">
                  <c:v>9.916098480850117</c:v>
                </c:pt>
                <c:pt idx="27500">
                  <c:v>9.91609699730116</c:v>
                </c:pt>
                <c:pt idx="27501">
                  <c:v>9.91609552107204</c:v>
                </c:pt>
                <c:pt idx="27502">
                  <c:v>9.91609405216037</c:v>
                </c:pt>
                <c:pt idx="27503">
                  <c:v>9.91609259056373</c:v>
                </c:pt>
                <c:pt idx="27504">
                  <c:v>9.91609113627972</c:v>
                </c:pt>
                <c:pt idx="27505">
                  <c:v>9.91608968930594</c:v>
                </c:pt>
                <c:pt idx="27506">
                  <c:v>9.91608824963998</c:v>
                </c:pt>
                <c:pt idx="27507">
                  <c:v>9.91608681727945</c:v>
                </c:pt>
                <c:pt idx="27508">
                  <c:v>9.91608539222193</c:v>
                </c:pt>
                <c:pt idx="27509">
                  <c:v>9.91608397446503</c:v>
                </c:pt>
                <c:pt idx="27510">
                  <c:v>9.91608256400634</c:v>
                </c:pt>
                <c:pt idx="27511">
                  <c:v>9.916081160843458</c:v>
                </c:pt>
                <c:pt idx="27512">
                  <c:v>9.916079764973988</c:v>
                </c:pt>
                <c:pt idx="27513">
                  <c:v>9.916078376395529</c:v>
                </c:pt>
                <c:pt idx="27514">
                  <c:v>9.91607699510567</c:v>
                </c:pt>
                <c:pt idx="27515">
                  <c:v>9.91607562110201</c:v>
                </c:pt>
                <c:pt idx="27516">
                  <c:v>9.91607425438215</c:v>
                </c:pt>
                <c:pt idx="27517">
                  <c:v>9.9160728949437</c:v>
                </c:pt>
                <c:pt idx="27518">
                  <c:v>9.91607154278424</c:v>
                </c:pt>
                <c:pt idx="27519">
                  <c:v>9.91607019790138</c:v>
                </c:pt>
                <c:pt idx="27520">
                  <c:v>9.916068860292718</c:v>
                </c:pt>
                <c:pt idx="27521">
                  <c:v>9.91606752995586</c:v>
                </c:pt>
                <c:pt idx="27522">
                  <c:v>9.9160662068884</c:v>
                </c:pt>
                <c:pt idx="27523">
                  <c:v>9.91606489108794</c:v>
                </c:pt>
                <c:pt idx="27524">
                  <c:v>9.916063582552079</c:v>
                </c:pt>
                <c:pt idx="27525">
                  <c:v>9.91606228127842</c:v>
                </c:pt>
                <c:pt idx="27526">
                  <c:v>9.916060987264558</c:v>
                </c:pt>
                <c:pt idx="27527">
                  <c:v>9.91605970050811</c:v>
                </c:pt>
                <c:pt idx="27528">
                  <c:v>9.91605842100666</c:v>
                </c:pt>
                <c:pt idx="27529">
                  <c:v>9.916057148757818</c:v>
                </c:pt>
                <c:pt idx="27530">
                  <c:v>9.916055883759178</c:v>
                </c:pt>
                <c:pt idx="27531">
                  <c:v>9.91605462600836</c:v>
                </c:pt>
                <c:pt idx="27532">
                  <c:v>9.91605337550295</c:v>
                </c:pt>
                <c:pt idx="27533">
                  <c:v>9.91605213224056</c:v>
                </c:pt>
                <c:pt idx="27534">
                  <c:v>9.91605089621879</c:v>
                </c:pt>
                <c:pt idx="27535">
                  <c:v>9.91604966743524</c:v>
                </c:pt>
                <c:pt idx="27536">
                  <c:v>9.916048445887518</c:v>
                </c:pt>
                <c:pt idx="27537">
                  <c:v>9.91604723157322</c:v>
                </c:pt>
                <c:pt idx="27538">
                  <c:v>9.91604602448997</c:v>
                </c:pt>
                <c:pt idx="27539">
                  <c:v>9.91604482463535</c:v>
                </c:pt>
                <c:pt idx="27540">
                  <c:v>9.91604363200697</c:v>
                </c:pt>
                <c:pt idx="27541">
                  <c:v>9.91604244660244</c:v>
                </c:pt>
                <c:pt idx="27542">
                  <c:v>9.91604126841937</c:v>
                </c:pt>
                <c:pt idx="27543">
                  <c:v>9.91604009745535</c:v>
                </c:pt>
                <c:pt idx="27544">
                  <c:v>9.91603893370799</c:v>
                </c:pt>
                <c:pt idx="27545">
                  <c:v>9.91603777717491</c:v>
                </c:pt>
                <c:pt idx="27546">
                  <c:v>9.9160366278537</c:v>
                </c:pt>
                <c:pt idx="27547">
                  <c:v>9.91603548574197</c:v>
                </c:pt>
                <c:pt idx="27548">
                  <c:v>9.916034350837323</c:v>
                </c:pt>
                <c:pt idx="27549">
                  <c:v>9.91603322313738</c:v>
                </c:pt>
                <c:pt idx="27550">
                  <c:v>9.91603210263973</c:v>
                </c:pt>
                <c:pt idx="27551">
                  <c:v>9.91603098934199</c:v>
                </c:pt>
                <c:pt idx="27552">
                  <c:v>9.91602988324177</c:v>
                </c:pt>
                <c:pt idx="27553">
                  <c:v>9.916028784336667</c:v>
                </c:pt>
                <c:pt idx="27554">
                  <c:v>9.9160276926243</c:v>
                </c:pt>
                <c:pt idx="27555">
                  <c:v>9.91602660810227</c:v>
                </c:pt>
                <c:pt idx="27556">
                  <c:v>9.91602553076818</c:v>
                </c:pt>
                <c:pt idx="27557">
                  <c:v>9.91602446061966</c:v>
                </c:pt>
                <c:pt idx="27558">
                  <c:v>9.916023397654292</c:v>
                </c:pt>
                <c:pt idx="27559">
                  <c:v>9.91602234186971</c:v>
                </c:pt>
                <c:pt idx="27560">
                  <c:v>9.9160212932635</c:v>
                </c:pt>
                <c:pt idx="27561">
                  <c:v>9.91602025183329</c:v>
                </c:pt>
                <c:pt idx="27562">
                  <c:v>9.916019217576673</c:v>
                </c:pt>
                <c:pt idx="27563">
                  <c:v>9.916018190491279</c:v>
                </c:pt>
                <c:pt idx="27564">
                  <c:v>9.9160171705747</c:v>
                </c:pt>
                <c:pt idx="27565">
                  <c:v>9.91601615782456</c:v>
                </c:pt>
                <c:pt idx="27566">
                  <c:v>9.91601515223846</c:v>
                </c:pt>
                <c:pt idx="27567">
                  <c:v>9.91601415381402</c:v>
                </c:pt>
                <c:pt idx="27568">
                  <c:v>9.916013162548838</c:v>
                </c:pt>
                <c:pt idx="27569">
                  <c:v>9.91601217844054</c:v>
                </c:pt>
                <c:pt idx="27570">
                  <c:v>9.91601120148673</c:v>
                </c:pt>
                <c:pt idx="27571">
                  <c:v>9.91601023168502</c:v>
                </c:pt>
                <c:pt idx="27572">
                  <c:v>9.91600926903303</c:v>
                </c:pt>
                <c:pt idx="27573">
                  <c:v>9.91600831352836</c:v>
                </c:pt>
                <c:pt idx="27574">
                  <c:v>9.91600736516863</c:v>
                </c:pt>
                <c:pt idx="27575">
                  <c:v>9.91600642395145</c:v>
                </c:pt>
                <c:pt idx="27576">
                  <c:v>9.916005489874427</c:v>
                </c:pt>
                <c:pt idx="27577">
                  <c:v>9.9160045629352</c:v>
                </c:pt>
                <c:pt idx="27578">
                  <c:v>9.916003643131348</c:v>
                </c:pt>
                <c:pt idx="27579">
                  <c:v>9.91600273046052</c:v>
                </c:pt>
                <c:pt idx="27580">
                  <c:v>9.9160018249203</c:v>
                </c:pt>
                <c:pt idx="27581">
                  <c:v>9.91600092650831</c:v>
                </c:pt>
                <c:pt idx="27582">
                  <c:v>9.91600003522218</c:v>
                </c:pt>
                <c:pt idx="27583">
                  <c:v>9.91599915105951</c:v>
                </c:pt>
                <c:pt idx="27584">
                  <c:v>9.91599827401791</c:v>
                </c:pt>
                <c:pt idx="27585">
                  <c:v>9.91599740409501</c:v>
                </c:pt>
                <c:pt idx="27586">
                  <c:v>9.91599654128842</c:v>
                </c:pt>
                <c:pt idx="27587">
                  <c:v>9.91599568559576</c:v>
                </c:pt>
                <c:pt idx="27588">
                  <c:v>9.91599483701464</c:v>
                </c:pt>
                <c:pt idx="27589">
                  <c:v>9.91599399554268</c:v>
                </c:pt>
                <c:pt idx="27590">
                  <c:v>9.915993161177488</c:v>
                </c:pt>
                <c:pt idx="27591">
                  <c:v>9.9159923339167</c:v>
                </c:pt>
                <c:pt idx="27592">
                  <c:v>9.915991513757914</c:v>
                </c:pt>
                <c:pt idx="27593">
                  <c:v>9.91599070069875</c:v>
                </c:pt>
                <c:pt idx="27594">
                  <c:v>9.91598989473684</c:v>
                </c:pt>
                <c:pt idx="27595">
                  <c:v>9.91598909586978</c:v>
                </c:pt>
                <c:pt idx="27596">
                  <c:v>9.91598830409521</c:v>
                </c:pt>
                <c:pt idx="27597">
                  <c:v>9.91598751941073</c:v>
                </c:pt>
                <c:pt idx="27598">
                  <c:v>9.91598674181397</c:v>
                </c:pt>
                <c:pt idx="27599">
                  <c:v>9.91598597130254</c:v>
                </c:pt>
                <c:pt idx="27600">
                  <c:v>9.91598520787407</c:v>
                </c:pt>
                <c:pt idx="27601">
                  <c:v>9.91598445152618</c:v>
                </c:pt>
                <c:pt idx="27602">
                  <c:v>9.915983702256468</c:v>
                </c:pt>
                <c:pt idx="27603">
                  <c:v>9.91598296006258</c:v>
                </c:pt>
                <c:pt idx="27604">
                  <c:v>9.91598222494213</c:v>
                </c:pt>
                <c:pt idx="27605">
                  <c:v>9.91598149689272</c:v>
                </c:pt>
                <c:pt idx="27606">
                  <c:v>9.91598077591199</c:v>
                </c:pt>
                <c:pt idx="27607">
                  <c:v>9.91598006199756</c:v>
                </c:pt>
                <c:pt idx="27608">
                  <c:v>9.91597935514704</c:v>
                </c:pt>
                <c:pt idx="27609">
                  <c:v>9.91597865535806</c:v>
                </c:pt>
                <c:pt idx="27610">
                  <c:v>9.91597796262823</c:v>
                </c:pt>
                <c:pt idx="27611">
                  <c:v>9.91597727695519</c:v>
                </c:pt>
                <c:pt idx="27612">
                  <c:v>9.91597659833655</c:v>
                </c:pt>
                <c:pt idx="27613">
                  <c:v>9.91597592676993</c:v>
                </c:pt>
                <c:pt idx="27614">
                  <c:v>9.91597526225296</c:v>
                </c:pt>
                <c:pt idx="27615">
                  <c:v>9.91597460478326</c:v>
                </c:pt>
                <c:pt idx="27616">
                  <c:v>9.91597395435846</c:v>
                </c:pt>
                <c:pt idx="27617">
                  <c:v>9.915973310976168</c:v>
                </c:pt>
                <c:pt idx="27618">
                  <c:v>9.91597267463402</c:v>
                </c:pt>
                <c:pt idx="27619">
                  <c:v>9.91597204532963</c:v>
                </c:pt>
                <c:pt idx="27620">
                  <c:v>9.915971423060629</c:v>
                </c:pt>
                <c:pt idx="27621">
                  <c:v>9.91597080782465</c:v>
                </c:pt>
                <c:pt idx="27622">
                  <c:v>9.9159701996193</c:v>
                </c:pt>
                <c:pt idx="27623">
                  <c:v>9.91596959844221</c:v>
                </c:pt>
                <c:pt idx="27624">
                  <c:v>9.915969004291</c:v>
                </c:pt>
                <c:pt idx="27625">
                  <c:v>9.91596841716331</c:v>
                </c:pt>
                <c:pt idx="27626">
                  <c:v>9.91596783705675</c:v>
                </c:pt>
                <c:pt idx="27627">
                  <c:v>9.91596726396896</c:v>
                </c:pt>
                <c:pt idx="27628">
                  <c:v>9.91596669789755</c:v>
                </c:pt>
                <c:pt idx="27629">
                  <c:v>9.91596613884016</c:v>
                </c:pt>
                <c:pt idx="27630">
                  <c:v>9.91596558679442</c:v>
                </c:pt>
                <c:pt idx="27631">
                  <c:v>9.91596504175794</c:v>
                </c:pt>
                <c:pt idx="27632">
                  <c:v>9.91596450372835</c:v>
                </c:pt>
                <c:pt idx="27633">
                  <c:v>9.91596397270329</c:v>
                </c:pt>
                <c:pt idx="27634">
                  <c:v>9.915963448680368</c:v>
                </c:pt>
                <c:pt idx="27635">
                  <c:v>9.91596293165724</c:v>
                </c:pt>
                <c:pt idx="27636">
                  <c:v>9.915962421631509</c:v>
                </c:pt>
                <c:pt idx="27637">
                  <c:v>9.91596191860081</c:v>
                </c:pt>
                <c:pt idx="27638">
                  <c:v>9.915961422562779</c:v>
                </c:pt>
                <c:pt idx="27639">
                  <c:v>9.91596093351503</c:v>
                </c:pt>
                <c:pt idx="27640">
                  <c:v>9.91596045145521</c:v>
                </c:pt>
                <c:pt idx="27641">
                  <c:v>9.91595997638094</c:v>
                </c:pt>
                <c:pt idx="27642">
                  <c:v>9.91595950828984</c:v>
                </c:pt>
                <c:pt idx="27643">
                  <c:v>9.91595904717955</c:v>
                </c:pt>
                <c:pt idx="27644">
                  <c:v>9.9159585930477</c:v>
                </c:pt>
                <c:pt idx="27645">
                  <c:v>9.915958145891928</c:v>
                </c:pt>
                <c:pt idx="27646">
                  <c:v>9.91595770570984</c:v>
                </c:pt>
                <c:pt idx="27647">
                  <c:v>9.91595727249909</c:v>
                </c:pt>
                <c:pt idx="27648">
                  <c:v>9.9159568462573</c:v>
                </c:pt>
                <c:pt idx="27649">
                  <c:v>9.91595642698211</c:v>
                </c:pt>
                <c:pt idx="27650">
                  <c:v>9.91595601467113</c:v>
                </c:pt>
                <c:pt idx="27651">
                  <c:v>9.91595560932201</c:v>
                </c:pt>
                <c:pt idx="27652">
                  <c:v>9.91595521093238</c:v>
                </c:pt>
                <c:pt idx="27653">
                  <c:v>9.915954819499873</c:v>
                </c:pt>
                <c:pt idx="27654">
                  <c:v>9.91595443502211</c:v>
                </c:pt>
                <c:pt idx="27655">
                  <c:v>9.915954057496744</c:v>
                </c:pt>
                <c:pt idx="27656">
                  <c:v>9.91595368692139</c:v>
                </c:pt>
                <c:pt idx="27657">
                  <c:v>9.915953323293678</c:v>
                </c:pt>
                <c:pt idx="27658">
                  <c:v>9.91595296661126</c:v>
                </c:pt>
                <c:pt idx="27659">
                  <c:v>9.91595261687176</c:v>
                </c:pt>
                <c:pt idx="27660">
                  <c:v>9.91595227407282</c:v>
                </c:pt>
                <c:pt idx="27661">
                  <c:v>9.91595193821206</c:v>
                </c:pt>
                <c:pt idx="27662">
                  <c:v>9.91595160928712</c:v>
                </c:pt>
                <c:pt idx="27663">
                  <c:v>9.91595128729564</c:v>
                </c:pt>
                <c:pt idx="27664">
                  <c:v>9.91595097223525</c:v>
                </c:pt>
                <c:pt idx="27665">
                  <c:v>9.915950664103578</c:v>
                </c:pt>
                <c:pt idx="27666">
                  <c:v>9.91595036289828</c:v>
                </c:pt>
                <c:pt idx="27667">
                  <c:v>9.91595006861697</c:v>
                </c:pt>
                <c:pt idx="27668">
                  <c:v>9.9159497812573</c:v>
                </c:pt>
                <c:pt idx="27669">
                  <c:v>9.9159495008169</c:v>
                </c:pt>
                <c:pt idx="27670">
                  <c:v>9.91594922729341</c:v>
                </c:pt>
                <c:pt idx="27671">
                  <c:v>9.91594896068446</c:v>
                </c:pt>
                <c:pt idx="27672">
                  <c:v>9.91594870098769</c:v>
                </c:pt>
                <c:pt idx="27673">
                  <c:v>9.91594844820074</c:v>
                </c:pt>
                <c:pt idx="27674">
                  <c:v>9.91594820232125</c:v>
                </c:pt>
                <c:pt idx="27675">
                  <c:v>9.91594796334684</c:v>
                </c:pt>
                <c:pt idx="27676">
                  <c:v>9.91594773127518</c:v>
                </c:pt>
                <c:pt idx="27677">
                  <c:v>9.91594750610388</c:v>
                </c:pt>
                <c:pt idx="27678">
                  <c:v>9.91594728783059</c:v>
                </c:pt>
                <c:pt idx="27679">
                  <c:v>9.91594707645294</c:v>
                </c:pt>
                <c:pt idx="27680">
                  <c:v>9.91594687196859</c:v>
                </c:pt>
                <c:pt idx="27681">
                  <c:v>9.91594667437516</c:v>
                </c:pt>
                <c:pt idx="27682">
                  <c:v>9.91594648367029</c:v>
                </c:pt>
                <c:pt idx="27683">
                  <c:v>9.91594629985163</c:v>
                </c:pt>
                <c:pt idx="27684">
                  <c:v>9.91594612291682</c:v>
                </c:pt>
                <c:pt idx="27685">
                  <c:v>9.91594595286349</c:v>
                </c:pt>
                <c:pt idx="27686">
                  <c:v>9.91594578968929</c:v>
                </c:pt>
                <c:pt idx="27687">
                  <c:v>9.915945633391851</c:v>
                </c:pt>
                <c:pt idx="27688">
                  <c:v>9.91594548396883</c:v>
                </c:pt>
                <c:pt idx="27689">
                  <c:v>9.91594534141785</c:v>
                </c:pt>
                <c:pt idx="27690">
                  <c:v>9.91594520573657</c:v>
                </c:pt>
                <c:pt idx="27691">
                  <c:v>9.91594507692262</c:v>
                </c:pt>
                <c:pt idx="27692">
                  <c:v>9.91594495497364</c:v>
                </c:pt>
                <c:pt idx="27693">
                  <c:v>9.91594483988729</c:v>
                </c:pt>
                <c:pt idx="27694">
                  <c:v>9.91594473166119</c:v>
                </c:pt>
                <c:pt idx="27695">
                  <c:v>9.915944630293</c:v>
                </c:pt>
                <c:pt idx="27696">
                  <c:v>9.91594453578035</c:v>
                </c:pt>
                <c:pt idx="27697">
                  <c:v>9.9159444481209</c:v>
                </c:pt>
                <c:pt idx="27698">
                  <c:v>9.91594436731228</c:v>
                </c:pt>
                <c:pt idx="27699">
                  <c:v>9.91594429335213</c:v>
                </c:pt>
                <c:pt idx="27700">
                  <c:v>9.91594422623811</c:v>
                </c:pt>
                <c:pt idx="27701">
                  <c:v>9.91594416596786</c:v>
                </c:pt>
                <c:pt idx="27702">
                  <c:v>9.91594411253902</c:v>
                </c:pt>
                <c:pt idx="27703">
                  <c:v>9.91594406594923</c:v>
                </c:pt>
                <c:pt idx="27704">
                  <c:v>9.91594402619615</c:v>
                </c:pt>
                <c:pt idx="27705">
                  <c:v>9.91594399327741</c:v>
                </c:pt>
                <c:pt idx="27706">
                  <c:v>9.91594396719067</c:v>
                </c:pt>
                <c:pt idx="27707">
                  <c:v>9.915943947933558</c:v>
                </c:pt>
                <c:pt idx="27708">
                  <c:v>9.91594393550375</c:v>
                </c:pt>
                <c:pt idx="27709">
                  <c:v>9.91594392989886</c:v>
                </c:pt>
                <c:pt idx="27710">
                  <c:v>9.91594393111655</c:v>
                </c:pt>
                <c:pt idx="27711">
                  <c:v>9.91594393915447</c:v>
                </c:pt>
                <c:pt idx="27712">
                  <c:v>9.91594395401026</c:v>
                </c:pt>
                <c:pt idx="27713">
                  <c:v>9.91594397568157</c:v>
                </c:pt>
                <c:pt idx="27714">
                  <c:v>9.91594400416604</c:v>
                </c:pt>
                <c:pt idx="27715">
                  <c:v>9.91594403946134</c:v>
                </c:pt>
                <c:pt idx="27716">
                  <c:v>9.9159440815651</c:v>
                </c:pt>
                <c:pt idx="27717">
                  <c:v>9.91594413047497</c:v>
                </c:pt>
                <c:pt idx="27718">
                  <c:v>9.91594418618861</c:v>
                </c:pt>
                <c:pt idx="27719">
                  <c:v>9.91594424870366</c:v>
                </c:pt>
                <c:pt idx="27720">
                  <c:v>9.91594431801777</c:v>
                </c:pt>
                <c:pt idx="27721">
                  <c:v>9.91594439412858</c:v>
                </c:pt>
                <c:pt idx="27722">
                  <c:v>9.91594447703376</c:v>
                </c:pt>
                <c:pt idx="27723">
                  <c:v>9.91594456673095</c:v>
                </c:pt>
                <c:pt idx="27724">
                  <c:v>9.91594466321781</c:v>
                </c:pt>
                <c:pt idx="27725">
                  <c:v>9.91594476649197</c:v>
                </c:pt>
                <c:pt idx="27726">
                  <c:v>9.91594487655109</c:v>
                </c:pt>
                <c:pt idx="27727">
                  <c:v>9.91594499339283</c:v>
                </c:pt>
                <c:pt idx="27728">
                  <c:v>9.91594511701483</c:v>
                </c:pt>
                <c:pt idx="27729">
                  <c:v>9.91594524741475</c:v>
                </c:pt>
                <c:pt idx="27730">
                  <c:v>9.91594538459024</c:v>
                </c:pt>
                <c:pt idx="27731">
                  <c:v>9.91594552853895</c:v>
                </c:pt>
                <c:pt idx="27732">
                  <c:v>9.91594567925854</c:v>
                </c:pt>
                <c:pt idx="27733">
                  <c:v>9.91594583674665</c:v>
                </c:pt>
                <c:pt idx="27734">
                  <c:v>9.91594600100094</c:v>
                </c:pt>
                <c:pt idx="27735">
                  <c:v>9.91594617201906</c:v>
                </c:pt>
                <c:pt idx="27736">
                  <c:v>9.91594634979867</c:v>
                </c:pt>
                <c:pt idx="27737">
                  <c:v>9.91594653433742</c:v>
                </c:pt>
                <c:pt idx="27738">
                  <c:v>9.91594672563296</c:v>
                </c:pt>
                <c:pt idx="27739">
                  <c:v>9.91594692368295</c:v>
                </c:pt>
                <c:pt idx="27740">
                  <c:v>9.91594712848505</c:v>
                </c:pt>
                <c:pt idx="27741">
                  <c:v>9.9159473400369</c:v>
                </c:pt>
                <c:pt idx="27742">
                  <c:v>9.91594755833616</c:v>
                </c:pt>
                <c:pt idx="27743">
                  <c:v>9.9159477833805</c:v>
                </c:pt>
                <c:pt idx="27744">
                  <c:v>9.91594801516755</c:v>
                </c:pt>
                <c:pt idx="27745">
                  <c:v>9.91594825369499</c:v>
                </c:pt>
                <c:pt idx="27746">
                  <c:v>9.91594849896046</c:v>
                </c:pt>
                <c:pt idx="27747">
                  <c:v>9.91594875096162</c:v>
                </c:pt>
                <c:pt idx="27748">
                  <c:v>9.91594900969614</c:v>
                </c:pt>
                <c:pt idx="27749">
                  <c:v>9.91594927516166</c:v>
                </c:pt>
                <c:pt idx="27750">
                  <c:v>9.91594954735584</c:v>
                </c:pt>
                <c:pt idx="27751">
                  <c:v>9.91594982627634</c:v>
                </c:pt>
                <c:pt idx="27752">
                  <c:v>9.91595011192082</c:v>
                </c:pt>
                <c:pt idx="27753">
                  <c:v>9.91595040428694</c:v>
                </c:pt>
                <c:pt idx="27754">
                  <c:v>9.91595070337235</c:v>
                </c:pt>
                <c:pt idx="27755">
                  <c:v>9.91595100917472</c:v>
                </c:pt>
                <c:pt idx="27756">
                  <c:v>9.91595132169169</c:v>
                </c:pt>
                <c:pt idx="27757">
                  <c:v>9.91595164092094</c:v>
                </c:pt>
                <c:pt idx="27758">
                  <c:v>9.915951966860118</c:v>
                </c:pt>
                <c:pt idx="27759">
                  <c:v>9.91595229950688</c:v>
                </c:pt>
                <c:pt idx="27760">
                  <c:v>9.9159526388589</c:v>
                </c:pt>
                <c:pt idx="27761">
                  <c:v>9.915952984913828</c:v>
                </c:pt>
                <c:pt idx="27762">
                  <c:v>9.91595333766932</c:v>
                </c:pt>
                <c:pt idx="27763">
                  <c:v>9.915953697123052</c:v>
                </c:pt>
                <c:pt idx="27764">
                  <c:v>9.91595406327266</c:v>
                </c:pt>
                <c:pt idx="27765">
                  <c:v>9.91595443611583</c:v>
                </c:pt>
                <c:pt idx="27766">
                  <c:v>9.91595481565022</c:v>
                </c:pt>
                <c:pt idx="27767">
                  <c:v>9.91595520187347</c:v>
                </c:pt>
                <c:pt idx="27768">
                  <c:v>9.91595559478327</c:v>
                </c:pt>
                <c:pt idx="27769">
                  <c:v>9.91595599437726</c:v>
                </c:pt>
                <c:pt idx="27770">
                  <c:v>9.91595640065312</c:v>
                </c:pt>
                <c:pt idx="27771">
                  <c:v>9.9159568136085</c:v>
                </c:pt>
                <c:pt idx="27772">
                  <c:v>9.91595723324107</c:v>
                </c:pt>
                <c:pt idx="27773">
                  <c:v>9.915957659548503</c:v>
                </c:pt>
                <c:pt idx="27774">
                  <c:v>9.91595809252843</c:v>
                </c:pt>
                <c:pt idx="27775">
                  <c:v>9.91595853217854</c:v>
                </c:pt>
                <c:pt idx="27776">
                  <c:v>9.9159589784965</c:v>
                </c:pt>
                <c:pt idx="27777">
                  <c:v>9.91595943147996</c:v>
                </c:pt>
                <c:pt idx="27778">
                  <c:v>9.9159598911266</c:v>
                </c:pt>
                <c:pt idx="27779">
                  <c:v>9.91596035743406</c:v>
                </c:pt>
                <c:pt idx="27780">
                  <c:v>9.91596083040003</c:v>
                </c:pt>
                <c:pt idx="27781">
                  <c:v>9.91596131002217</c:v>
                </c:pt>
                <c:pt idx="27782">
                  <c:v>9.915961796298138</c:v>
                </c:pt>
                <c:pt idx="27783">
                  <c:v>9.91596228922561</c:v>
                </c:pt>
                <c:pt idx="27784">
                  <c:v>9.91596278880224</c:v>
                </c:pt>
                <c:pt idx="27785">
                  <c:v>9.9159632950257</c:v>
                </c:pt>
                <c:pt idx="27786">
                  <c:v>9.91596380789366</c:v>
                </c:pt>
                <c:pt idx="27787">
                  <c:v>9.91596432740378</c:v>
                </c:pt>
                <c:pt idx="27788">
                  <c:v>9.91596485355373</c:v>
                </c:pt>
                <c:pt idx="27789">
                  <c:v>9.91596538634119</c:v>
                </c:pt>
                <c:pt idx="27790">
                  <c:v>9.9159659257638</c:v>
                </c:pt>
                <c:pt idx="27791">
                  <c:v>9.91596647181926</c:v>
                </c:pt>
                <c:pt idx="27792">
                  <c:v>9.91596702450521</c:v>
                </c:pt>
                <c:pt idx="27793">
                  <c:v>9.91596758381934</c:v>
                </c:pt>
                <c:pt idx="27794">
                  <c:v>9.91596814975931</c:v>
                </c:pt>
                <c:pt idx="27795">
                  <c:v>9.915968722322788</c:v>
                </c:pt>
                <c:pt idx="27796">
                  <c:v>9.91596930150744</c:v>
                </c:pt>
                <c:pt idx="27797">
                  <c:v>9.91596988731095</c:v>
                </c:pt>
                <c:pt idx="27798">
                  <c:v>9.91597047973097</c:v>
                </c:pt>
                <c:pt idx="27799">
                  <c:v>9.91597107876518</c:v>
                </c:pt>
                <c:pt idx="27800">
                  <c:v>9.915971684411248</c:v>
                </c:pt>
                <c:pt idx="27801">
                  <c:v>9.91597229666685</c:v>
                </c:pt>
                <c:pt idx="27802">
                  <c:v>9.91597291552965</c:v>
                </c:pt>
                <c:pt idx="27803">
                  <c:v>9.915973540997321</c:v>
                </c:pt>
                <c:pt idx="27804">
                  <c:v>9.91597417306753</c:v>
                </c:pt>
                <c:pt idx="27805">
                  <c:v>9.91597481173796</c:v>
                </c:pt>
                <c:pt idx="27806">
                  <c:v>9.91597545700627</c:v>
                </c:pt>
                <c:pt idx="27807">
                  <c:v>9.915976108870148</c:v>
                </c:pt>
                <c:pt idx="27808">
                  <c:v>9.91597676732725</c:v>
                </c:pt>
                <c:pt idx="27809">
                  <c:v>9.91597743237526</c:v>
                </c:pt>
                <c:pt idx="27810">
                  <c:v>9.915978104011847</c:v>
                </c:pt>
                <c:pt idx="27811">
                  <c:v>9.915978782234689</c:v>
                </c:pt>
                <c:pt idx="27812">
                  <c:v>9.91597946704145</c:v>
                </c:pt>
                <c:pt idx="27813">
                  <c:v>9.91598015842981</c:v>
                </c:pt>
                <c:pt idx="27814">
                  <c:v>9.91598085639744</c:v>
                </c:pt>
                <c:pt idx="27815">
                  <c:v>9.91598156094202</c:v>
                </c:pt>
                <c:pt idx="27816">
                  <c:v>9.91598227206122</c:v>
                </c:pt>
                <c:pt idx="27817">
                  <c:v>9.91598298975272</c:v>
                </c:pt>
                <c:pt idx="27818">
                  <c:v>9.91598371401419</c:v>
                </c:pt>
                <c:pt idx="27819">
                  <c:v>9.915984444843303</c:v>
                </c:pt>
                <c:pt idx="27820">
                  <c:v>9.91598518223775</c:v>
                </c:pt>
                <c:pt idx="27821">
                  <c:v>9.91598592619518</c:v>
                </c:pt>
                <c:pt idx="27822">
                  <c:v>9.9159866767133</c:v>
                </c:pt>
                <c:pt idx="27823">
                  <c:v>9.915987433789764</c:v>
                </c:pt>
                <c:pt idx="27824">
                  <c:v>9.91598819742226</c:v>
                </c:pt>
                <c:pt idx="27825">
                  <c:v>9.91598896760846</c:v>
                </c:pt>
                <c:pt idx="27826">
                  <c:v>9.91598974434604</c:v>
                </c:pt>
                <c:pt idx="27827">
                  <c:v>9.91599052763269</c:v>
                </c:pt>
                <c:pt idx="27828">
                  <c:v>9.91599131746607</c:v>
                </c:pt>
                <c:pt idx="27829">
                  <c:v>9.91599211384387</c:v>
                </c:pt>
                <c:pt idx="27830">
                  <c:v>9.915992916763773</c:v>
                </c:pt>
                <c:pt idx="27831">
                  <c:v>9.91599372622344</c:v>
                </c:pt>
                <c:pt idx="27832">
                  <c:v>9.91599454222056</c:v>
                </c:pt>
                <c:pt idx="27833">
                  <c:v>9.915995364752818</c:v>
                </c:pt>
                <c:pt idx="27834">
                  <c:v>9.91599619381789</c:v>
                </c:pt>
                <c:pt idx="27835">
                  <c:v>9.91599702941345</c:v>
                </c:pt>
                <c:pt idx="27836">
                  <c:v>9.91599787153718</c:v>
                </c:pt>
                <c:pt idx="27837">
                  <c:v>9.91599872018676</c:v>
                </c:pt>
                <c:pt idx="27838">
                  <c:v>9.91599957535988</c:v>
                </c:pt>
                <c:pt idx="27839">
                  <c:v>9.91600043705421</c:v>
                </c:pt>
                <c:pt idx="27840">
                  <c:v>9.91600130526744</c:v>
                </c:pt>
                <c:pt idx="27841">
                  <c:v>9.916002179997244</c:v>
                </c:pt>
                <c:pt idx="27842">
                  <c:v>9.916003061241301</c:v>
                </c:pt>
                <c:pt idx="27843">
                  <c:v>9.9160039489973</c:v>
                </c:pt>
                <c:pt idx="27844">
                  <c:v>9.91600484326292</c:v>
                </c:pt>
                <c:pt idx="27845">
                  <c:v>9.916005744035848</c:v>
                </c:pt>
                <c:pt idx="27846">
                  <c:v>9.91600665131376</c:v>
                </c:pt>
                <c:pt idx="27847">
                  <c:v>9.91600756509435</c:v>
                </c:pt>
                <c:pt idx="27848">
                  <c:v>9.91600848537529</c:v>
                </c:pt>
                <c:pt idx="27849">
                  <c:v>9.91600941215426</c:v>
                </c:pt>
                <c:pt idx="27850">
                  <c:v>9.91601034542896</c:v>
                </c:pt>
                <c:pt idx="27851">
                  <c:v>9.91601128519706</c:v>
                </c:pt>
                <c:pt idx="27852">
                  <c:v>9.91601223145626</c:v>
                </c:pt>
                <c:pt idx="27853">
                  <c:v>9.91601318420423</c:v>
                </c:pt>
                <c:pt idx="27854">
                  <c:v>9.91601414343865</c:v>
                </c:pt>
                <c:pt idx="27855">
                  <c:v>9.91601510915722</c:v>
                </c:pt>
                <c:pt idx="27856">
                  <c:v>9.91601608135763</c:v>
                </c:pt>
                <c:pt idx="27857">
                  <c:v>9.916017060037548</c:v>
                </c:pt>
                <c:pt idx="27858">
                  <c:v>9.916018045194668</c:v>
                </c:pt>
                <c:pt idx="27859">
                  <c:v>9.91601903682668</c:v>
                </c:pt>
                <c:pt idx="27860">
                  <c:v>9.916020034931271</c:v>
                </c:pt>
                <c:pt idx="27861">
                  <c:v>9.91602103950611</c:v>
                </c:pt>
                <c:pt idx="27862">
                  <c:v>9.91602205054891</c:v>
                </c:pt>
                <c:pt idx="27863">
                  <c:v>9.91602306805734</c:v>
                </c:pt>
                <c:pt idx="27864">
                  <c:v>9.9160240920291</c:v>
                </c:pt>
                <c:pt idx="27865">
                  <c:v>9.916025122461868</c:v>
                </c:pt>
                <c:pt idx="27866">
                  <c:v>9.91602615935334</c:v>
                </c:pt>
                <c:pt idx="27867">
                  <c:v>9.91602720270119</c:v>
                </c:pt>
                <c:pt idx="27868">
                  <c:v>9.91602825250313</c:v>
                </c:pt>
                <c:pt idx="27869">
                  <c:v>9.91602930875683</c:v>
                </c:pt>
                <c:pt idx="27870">
                  <c:v>9.91603037145999</c:v>
                </c:pt>
                <c:pt idx="27871">
                  <c:v>9.916031440610288</c:v>
                </c:pt>
                <c:pt idx="27872">
                  <c:v>9.91603251620543</c:v>
                </c:pt>
                <c:pt idx="27873">
                  <c:v>9.9160335982431</c:v>
                </c:pt>
                <c:pt idx="27874">
                  <c:v>9.91603468672098</c:v>
                </c:pt>
                <c:pt idx="27875">
                  <c:v>9.916035781636768</c:v>
                </c:pt>
                <c:pt idx="27876">
                  <c:v>9.91603688298815</c:v>
                </c:pt>
                <c:pt idx="27877">
                  <c:v>9.91603799077283</c:v>
                </c:pt>
                <c:pt idx="27878">
                  <c:v>9.91603910498848</c:v>
                </c:pt>
                <c:pt idx="27879">
                  <c:v>9.91604022563281</c:v>
                </c:pt>
                <c:pt idx="27880">
                  <c:v>9.9160413527035</c:v>
                </c:pt>
                <c:pt idx="27881">
                  <c:v>9.91604248619825</c:v>
                </c:pt>
                <c:pt idx="27882">
                  <c:v>9.91604362611474</c:v>
                </c:pt>
                <c:pt idx="27883">
                  <c:v>9.91604477245068</c:v>
                </c:pt>
                <c:pt idx="27884">
                  <c:v>9.91604592520376</c:v>
                </c:pt>
                <c:pt idx="27885">
                  <c:v>9.91604708437166</c:v>
                </c:pt>
                <c:pt idx="27886">
                  <c:v>9.91604824995209</c:v>
                </c:pt>
                <c:pt idx="27887">
                  <c:v>9.91604942194273</c:v>
                </c:pt>
                <c:pt idx="27888">
                  <c:v>9.91605060034128</c:v>
                </c:pt>
                <c:pt idx="27889">
                  <c:v>9.916051785145438</c:v>
                </c:pt>
                <c:pt idx="27890">
                  <c:v>9.9160529763529</c:v>
                </c:pt>
                <c:pt idx="27891">
                  <c:v>9.91605417396135</c:v>
                </c:pt>
                <c:pt idx="27892">
                  <c:v>9.91605537796849</c:v>
                </c:pt>
                <c:pt idx="27893">
                  <c:v>9.91605658837202</c:v>
                </c:pt>
                <c:pt idx="27894">
                  <c:v>9.916057805169634</c:v>
                </c:pt>
                <c:pt idx="27895">
                  <c:v>9.91605902835902</c:v>
                </c:pt>
                <c:pt idx="27896">
                  <c:v>9.91606025793789</c:v>
                </c:pt>
                <c:pt idx="27897">
                  <c:v>9.91606149390392</c:v>
                </c:pt>
                <c:pt idx="27898">
                  <c:v>9.916062736254828</c:v>
                </c:pt>
                <c:pt idx="27899">
                  <c:v>9.9160639849883</c:v>
                </c:pt>
                <c:pt idx="27900">
                  <c:v>9.91606524010203</c:v>
                </c:pt>
                <c:pt idx="27901">
                  <c:v>9.91606650159373</c:v>
                </c:pt>
                <c:pt idx="27902">
                  <c:v>9.916067769461078</c:v>
                </c:pt>
                <c:pt idx="27903">
                  <c:v>9.916069043701792</c:v>
                </c:pt>
                <c:pt idx="27904">
                  <c:v>9.916070324313559</c:v>
                </c:pt>
                <c:pt idx="27905">
                  <c:v>9.916071611294079</c:v>
                </c:pt>
                <c:pt idx="27906">
                  <c:v>9.91607290464106</c:v>
                </c:pt>
                <c:pt idx="27907">
                  <c:v>9.91607420435219</c:v>
                </c:pt>
                <c:pt idx="27908">
                  <c:v>9.91607551042518</c:v>
                </c:pt>
                <c:pt idx="27909">
                  <c:v>9.91607682285772</c:v>
                </c:pt>
                <c:pt idx="27910">
                  <c:v>9.916078141647509</c:v>
                </c:pt>
                <c:pt idx="27911">
                  <c:v>9.916079466792258</c:v>
                </c:pt>
                <c:pt idx="27912">
                  <c:v>9.91608079828966</c:v>
                </c:pt>
                <c:pt idx="27913">
                  <c:v>9.91608213613742</c:v>
                </c:pt>
                <c:pt idx="27914">
                  <c:v>9.91608348033324</c:v>
                </c:pt>
                <c:pt idx="27915">
                  <c:v>9.91608483087482</c:v>
                </c:pt>
                <c:pt idx="27916">
                  <c:v>9.91608618775986</c:v>
                </c:pt>
                <c:pt idx="27917">
                  <c:v>9.91608755098606</c:v>
                </c:pt>
                <c:pt idx="27918">
                  <c:v>9.916088920551138</c:v>
                </c:pt>
                <c:pt idx="27919">
                  <c:v>9.91609029645278</c:v>
                </c:pt>
                <c:pt idx="27920">
                  <c:v>9.91609167868869</c:v>
                </c:pt>
                <c:pt idx="27921">
                  <c:v>9.916093067256579</c:v>
                </c:pt>
                <c:pt idx="27922">
                  <c:v>9.916094462154148</c:v>
                </c:pt>
                <c:pt idx="27923">
                  <c:v>9.91609586337911</c:v>
                </c:pt>
                <c:pt idx="27924">
                  <c:v>9.916097270929153</c:v>
                </c:pt>
                <c:pt idx="27925">
                  <c:v>9.91609868480198</c:v>
                </c:pt>
                <c:pt idx="27926">
                  <c:v>9.91610010499532</c:v>
                </c:pt>
                <c:pt idx="27927">
                  <c:v>9.91610153150685</c:v>
                </c:pt>
                <c:pt idx="27928">
                  <c:v>9.91610296433429</c:v>
                </c:pt>
                <c:pt idx="27929">
                  <c:v>9.91610440347535</c:v>
                </c:pt>
                <c:pt idx="27930">
                  <c:v>9.91610584892772</c:v>
                </c:pt>
                <c:pt idx="27931">
                  <c:v>9.91610730068912</c:v>
                </c:pt>
                <c:pt idx="27932">
                  <c:v>9.91610875875726</c:v>
                </c:pt>
                <c:pt idx="27933">
                  <c:v>9.91611022312982</c:v>
                </c:pt>
                <c:pt idx="27934">
                  <c:v>9.91611169380454</c:v>
                </c:pt>
                <c:pt idx="27935">
                  <c:v>9.916113170779107</c:v>
                </c:pt>
                <c:pt idx="27936">
                  <c:v>9.91611465405124</c:v>
                </c:pt>
                <c:pt idx="27937">
                  <c:v>9.91611614361864</c:v>
                </c:pt>
                <c:pt idx="27938">
                  <c:v>9.91611763947901</c:v>
                </c:pt>
                <c:pt idx="27939">
                  <c:v>9.916119141630068</c:v>
                </c:pt>
                <c:pt idx="27940">
                  <c:v>9.91612065006952</c:v>
                </c:pt>
                <c:pt idx="27941">
                  <c:v>9.916122164795079</c:v>
                </c:pt>
                <c:pt idx="27942">
                  <c:v>9.916123685804448</c:v>
                </c:pt>
                <c:pt idx="27943">
                  <c:v>9.91612521309533</c:v>
                </c:pt>
                <c:pt idx="27944">
                  <c:v>9.91612674666545</c:v>
                </c:pt>
                <c:pt idx="27945">
                  <c:v>9.916128286512508</c:v>
                </c:pt>
                <c:pt idx="27946">
                  <c:v>9.91612983263423</c:v>
                </c:pt>
                <c:pt idx="27947">
                  <c:v>9.9161313850283</c:v>
                </c:pt>
                <c:pt idx="27948">
                  <c:v>9.91613294369245</c:v>
                </c:pt>
                <c:pt idx="27949">
                  <c:v>9.91613450862438</c:v>
                </c:pt>
                <c:pt idx="27950">
                  <c:v>9.91613607982181</c:v>
                </c:pt>
                <c:pt idx="27951">
                  <c:v>9.91613765728244</c:v>
                </c:pt>
                <c:pt idx="27952">
                  <c:v>9.916139241004</c:v>
                </c:pt>
                <c:pt idx="27953">
                  <c:v>9.91614083098418</c:v>
                </c:pt>
                <c:pt idx="27954">
                  <c:v>9.916142427220721</c:v>
                </c:pt>
                <c:pt idx="27955">
                  <c:v>9.91614402971131</c:v>
                </c:pt>
                <c:pt idx="27956">
                  <c:v>9.91614563845367</c:v>
                </c:pt>
                <c:pt idx="27957">
                  <c:v>9.91614725344551</c:v>
                </c:pt>
                <c:pt idx="27958">
                  <c:v>9.91614887468455</c:v>
                </c:pt>
                <c:pt idx="27959">
                  <c:v>9.91615050216851</c:v>
                </c:pt>
                <c:pt idx="27960">
                  <c:v>9.91615213589509</c:v>
                </c:pt>
                <c:pt idx="27961">
                  <c:v>9.91615377586201</c:v>
                </c:pt>
                <c:pt idx="27962">
                  <c:v>9.91615542206699</c:v>
                </c:pt>
                <c:pt idx="27963">
                  <c:v>9.91615707450773</c:v>
                </c:pt>
                <c:pt idx="27964">
                  <c:v>9.91615873318197</c:v>
                </c:pt>
                <c:pt idx="27965">
                  <c:v>9.9161603980874</c:v>
                </c:pt>
                <c:pt idx="27966">
                  <c:v>9.91616206922176</c:v>
                </c:pt>
                <c:pt idx="27967">
                  <c:v>9.916163746582748</c:v>
                </c:pt>
                <c:pt idx="27968">
                  <c:v>9.91616543016809</c:v>
                </c:pt>
                <c:pt idx="27969">
                  <c:v>9.9161671199755</c:v>
                </c:pt>
                <c:pt idx="27970">
                  <c:v>9.91616881600269</c:v>
                </c:pt>
                <c:pt idx="27971">
                  <c:v>9.91617051824738</c:v>
                </c:pt>
                <c:pt idx="27972">
                  <c:v>9.9161722267073</c:v>
                </c:pt>
                <c:pt idx="27973">
                  <c:v>9.916173941380148</c:v>
                </c:pt>
                <c:pt idx="27974">
                  <c:v>9.91617566226366</c:v>
                </c:pt>
                <c:pt idx="27975">
                  <c:v>9.916177389355537</c:v>
                </c:pt>
                <c:pt idx="27976">
                  <c:v>9.916179122653517</c:v>
                </c:pt>
                <c:pt idx="27977">
                  <c:v>9.91618086215531</c:v>
                </c:pt>
                <c:pt idx="27978">
                  <c:v>9.91618260785863</c:v>
                </c:pt>
                <c:pt idx="27979">
                  <c:v>9.9161843597612</c:v>
                </c:pt>
                <c:pt idx="27980">
                  <c:v>9.91618611786075</c:v>
                </c:pt>
                <c:pt idx="27981">
                  <c:v>9.91618788215498</c:v>
                </c:pt>
                <c:pt idx="27982">
                  <c:v>9.91618965264163</c:v>
                </c:pt>
                <c:pt idx="27983">
                  <c:v>9.916191429318418</c:v>
                </c:pt>
                <c:pt idx="27984">
                  <c:v>9.91619321218305</c:v>
                </c:pt>
                <c:pt idx="27985">
                  <c:v>9.91619500123327</c:v>
                </c:pt>
                <c:pt idx="27986">
                  <c:v>9.91619679646678</c:v>
                </c:pt>
                <c:pt idx="27987">
                  <c:v>9.9161985978813</c:v>
                </c:pt>
                <c:pt idx="27988">
                  <c:v>9.916200405474578</c:v>
                </c:pt>
                <c:pt idx="27989">
                  <c:v>9.91620221924431</c:v>
                </c:pt>
                <c:pt idx="27990">
                  <c:v>9.91620403918823</c:v>
                </c:pt>
                <c:pt idx="27991">
                  <c:v>9.916205865304071</c:v>
                </c:pt>
                <c:pt idx="27992">
                  <c:v>9.91620769758953</c:v>
                </c:pt>
                <c:pt idx="27993">
                  <c:v>9.91620953604235</c:v>
                </c:pt>
                <c:pt idx="27994">
                  <c:v>9.916211380660258</c:v>
                </c:pt>
                <c:pt idx="27995">
                  <c:v>9.91621323144096</c:v>
                </c:pt>
                <c:pt idx="27996">
                  <c:v>9.9162150883822</c:v>
                </c:pt>
                <c:pt idx="27997">
                  <c:v>9.91621695148169</c:v>
                </c:pt>
                <c:pt idx="27998">
                  <c:v>9.916218820737168</c:v>
                </c:pt>
                <c:pt idx="27999">
                  <c:v>9.91622069614634</c:v>
                </c:pt>
                <c:pt idx="28000">
                  <c:v>9.91622257770695</c:v>
                </c:pt>
                <c:pt idx="28001">
                  <c:v>9.916224465416708</c:v>
                </c:pt>
                <c:pt idx="28002">
                  <c:v>9.91622635927336</c:v>
                </c:pt>
                <c:pt idx="28003">
                  <c:v>9.91622825927461</c:v>
                </c:pt>
                <c:pt idx="28004">
                  <c:v>9.91623016541821</c:v>
                </c:pt>
                <c:pt idx="28005">
                  <c:v>9.91623207770186</c:v>
                </c:pt>
                <c:pt idx="28006">
                  <c:v>9.9162339961233</c:v>
                </c:pt>
                <c:pt idx="28007">
                  <c:v>9.91623592068027</c:v>
                </c:pt>
                <c:pt idx="28008">
                  <c:v>9.916237851370471</c:v>
                </c:pt>
                <c:pt idx="28009">
                  <c:v>9.91623978819166</c:v>
                </c:pt>
                <c:pt idx="28010">
                  <c:v>9.916241731141538</c:v>
                </c:pt>
                <c:pt idx="28011">
                  <c:v>9.916243680217859</c:v>
                </c:pt>
                <c:pt idx="28012">
                  <c:v>9.91624563541833</c:v>
                </c:pt>
                <c:pt idx="28013">
                  <c:v>9.9162475967407</c:v>
                </c:pt>
                <c:pt idx="28014">
                  <c:v>9.91624956418268</c:v>
                </c:pt>
                <c:pt idx="28015">
                  <c:v>9.91625153774202</c:v>
                </c:pt>
                <c:pt idx="28016">
                  <c:v>9.91625351741644</c:v>
                </c:pt>
                <c:pt idx="28017">
                  <c:v>9.91625550320366</c:v>
                </c:pt>
                <c:pt idx="28018">
                  <c:v>9.91625749510143</c:v>
                </c:pt>
                <c:pt idx="28019">
                  <c:v>9.91625949310747</c:v>
                </c:pt>
                <c:pt idx="28020">
                  <c:v>9.916261497219509</c:v>
                </c:pt>
                <c:pt idx="28021">
                  <c:v>9.91626350743528</c:v>
                </c:pt>
                <c:pt idx="28022">
                  <c:v>9.916265523752529</c:v>
                </c:pt>
                <c:pt idx="28023">
                  <c:v>9.916267546168972</c:v>
                </c:pt>
                <c:pt idx="28024">
                  <c:v>9.91626957468234</c:v>
                </c:pt>
                <c:pt idx="28025">
                  <c:v>9.916271609290378</c:v>
                </c:pt>
                <c:pt idx="28026">
                  <c:v>9.916273649990808</c:v>
                </c:pt>
                <c:pt idx="28027">
                  <c:v>9.91627569678138</c:v>
                </c:pt>
                <c:pt idx="28028">
                  <c:v>9.916277749659809</c:v>
                </c:pt>
                <c:pt idx="28029">
                  <c:v>9.91627980862384</c:v>
                </c:pt>
                <c:pt idx="28030">
                  <c:v>9.91628187367121</c:v>
                </c:pt>
                <c:pt idx="28031">
                  <c:v>9.91628394479964</c:v>
                </c:pt>
                <c:pt idx="28032">
                  <c:v>9.91628602200687</c:v>
                </c:pt>
                <c:pt idx="28033">
                  <c:v>9.91628810529064</c:v>
                </c:pt>
                <c:pt idx="28034">
                  <c:v>9.91629019464868</c:v>
                </c:pt>
                <c:pt idx="28035">
                  <c:v>9.91629229007873</c:v>
                </c:pt>
                <c:pt idx="28036">
                  <c:v>9.91629439157852</c:v>
                </c:pt>
                <c:pt idx="28037">
                  <c:v>9.9162964991458</c:v>
                </c:pt>
                <c:pt idx="28038">
                  <c:v>9.91629861277829</c:v>
                </c:pt>
                <c:pt idx="28039">
                  <c:v>9.916300732473728</c:v>
                </c:pt>
                <c:pt idx="28040">
                  <c:v>9.91630285822987</c:v>
                </c:pt>
                <c:pt idx="28041">
                  <c:v>9.91630499004444</c:v>
                </c:pt>
                <c:pt idx="28042">
                  <c:v>9.916307127915168</c:v>
                </c:pt>
                <c:pt idx="28043">
                  <c:v>9.9163092718398</c:v>
                </c:pt>
                <c:pt idx="28044">
                  <c:v>9.916311421816076</c:v>
                </c:pt>
                <c:pt idx="28045">
                  <c:v>9.91631357784174</c:v>
                </c:pt>
                <c:pt idx="28046">
                  <c:v>9.916315739914507</c:v>
                </c:pt>
                <c:pt idx="28047">
                  <c:v>9.916317908032148</c:v>
                </c:pt>
                <c:pt idx="28048">
                  <c:v>9.916320082192389</c:v>
                </c:pt>
                <c:pt idx="28049">
                  <c:v>9.91632226239296</c:v>
                </c:pt>
                <c:pt idx="28050">
                  <c:v>9.916324448631608</c:v>
                </c:pt>
                <c:pt idx="28051">
                  <c:v>9.91632664090608</c:v>
                </c:pt>
                <c:pt idx="28052">
                  <c:v>9.916328839214108</c:v>
                </c:pt>
                <c:pt idx="28053">
                  <c:v>9.916331043553438</c:v>
                </c:pt>
                <c:pt idx="28054">
                  <c:v>9.9163332539218</c:v>
                </c:pt>
                <c:pt idx="28055">
                  <c:v>9.91633547031695</c:v>
                </c:pt>
                <c:pt idx="28056">
                  <c:v>9.91633769273663</c:v>
                </c:pt>
                <c:pt idx="28057">
                  <c:v>9.916339921178568</c:v>
                </c:pt>
                <c:pt idx="28058">
                  <c:v>9.91634215564052</c:v>
                </c:pt>
                <c:pt idx="28059">
                  <c:v>9.91634439612022</c:v>
                </c:pt>
                <c:pt idx="28060">
                  <c:v>9.91634664261542</c:v>
                </c:pt>
                <c:pt idx="28061">
                  <c:v>9.916348895123851</c:v>
                </c:pt>
                <c:pt idx="28062">
                  <c:v>9.91635115364326</c:v>
                </c:pt>
                <c:pt idx="28063">
                  <c:v>9.916353418171398</c:v>
                </c:pt>
                <c:pt idx="28064">
                  <c:v>9.91635568870601</c:v>
                </c:pt>
                <c:pt idx="28065">
                  <c:v>9.916357965244828</c:v>
                </c:pt>
                <c:pt idx="28066">
                  <c:v>9.9163602477856</c:v>
                </c:pt>
                <c:pt idx="28067">
                  <c:v>9.91636253632608</c:v>
                </c:pt>
                <c:pt idx="28068">
                  <c:v>9.91636483086401</c:v>
                </c:pt>
                <c:pt idx="28069">
                  <c:v>9.916367131397129</c:v>
                </c:pt>
                <c:pt idx="28070">
                  <c:v>9.91636943792319</c:v>
                </c:pt>
                <c:pt idx="28071">
                  <c:v>9.916371750439929</c:v>
                </c:pt>
                <c:pt idx="28072">
                  <c:v>9.91637406894511</c:v>
                </c:pt>
                <c:pt idx="28073">
                  <c:v>9.91637639343646</c:v>
                </c:pt>
                <c:pt idx="28074">
                  <c:v>9.916378723911736</c:v>
                </c:pt>
                <c:pt idx="28075">
                  <c:v>9.91638106036869</c:v>
                </c:pt>
                <c:pt idx="28076">
                  <c:v>9.91638340280506</c:v>
                </c:pt>
                <c:pt idx="28077">
                  <c:v>9.9163857512186</c:v>
                </c:pt>
                <c:pt idx="28078">
                  <c:v>9.91638810560706</c:v>
                </c:pt>
                <c:pt idx="28079">
                  <c:v>9.916390465968178</c:v>
                </c:pt>
                <c:pt idx="28080">
                  <c:v>9.91639283229971</c:v>
                </c:pt>
                <c:pt idx="28081">
                  <c:v>9.91639520459941</c:v>
                </c:pt>
                <c:pt idx="28082">
                  <c:v>9.91639758286501</c:v>
                </c:pt>
                <c:pt idx="28083">
                  <c:v>9.91639996709428</c:v>
                </c:pt>
                <c:pt idx="28084">
                  <c:v>9.91640235728496</c:v>
                </c:pt>
                <c:pt idx="28085">
                  <c:v>9.9164047534348</c:v>
                </c:pt>
                <c:pt idx="28086">
                  <c:v>9.91640715554155</c:v>
                </c:pt>
                <c:pt idx="28087">
                  <c:v>9.91640956360297</c:v>
                </c:pt>
                <c:pt idx="28088">
                  <c:v>9.91641197761679</c:v>
                </c:pt>
                <c:pt idx="28089">
                  <c:v>9.91641439758079</c:v>
                </c:pt>
                <c:pt idx="28090">
                  <c:v>9.9164168234927</c:v>
                </c:pt>
                <c:pt idx="28091">
                  <c:v>9.91641925535027</c:v>
                </c:pt>
                <c:pt idx="28092">
                  <c:v>9.91642169315127</c:v>
                </c:pt>
                <c:pt idx="28093">
                  <c:v>9.91642413689344</c:v>
                </c:pt>
                <c:pt idx="28094">
                  <c:v>9.91642658657454</c:v>
                </c:pt>
                <c:pt idx="28095">
                  <c:v>9.91642904219232</c:v>
                </c:pt>
                <c:pt idx="28096">
                  <c:v>9.91643150374453</c:v>
                </c:pt>
                <c:pt idx="28097">
                  <c:v>9.91643397122892</c:v>
                </c:pt>
                <c:pt idx="28098">
                  <c:v>9.91643644464326</c:v>
                </c:pt>
                <c:pt idx="28099">
                  <c:v>9.91643892398529</c:v>
                </c:pt>
                <c:pt idx="28100">
                  <c:v>9.91644140925277</c:v>
                </c:pt>
                <c:pt idx="28101">
                  <c:v>9.91644390044345</c:v>
                </c:pt>
                <c:pt idx="28102">
                  <c:v>9.91644639755509</c:v>
                </c:pt>
                <c:pt idx="28103">
                  <c:v>9.91644890058545</c:v>
                </c:pt>
                <c:pt idx="28104">
                  <c:v>9.91645140953228</c:v>
                </c:pt>
                <c:pt idx="28105">
                  <c:v>9.91645392439333</c:v>
                </c:pt>
                <c:pt idx="28106">
                  <c:v>9.91645644516637</c:v>
                </c:pt>
                <c:pt idx="28107">
                  <c:v>9.91645897184914</c:v>
                </c:pt>
                <c:pt idx="28108">
                  <c:v>9.91646150443941</c:v>
                </c:pt>
                <c:pt idx="28109">
                  <c:v>9.91646404293494</c:v>
                </c:pt>
                <c:pt idx="28110">
                  <c:v>9.91646658733348</c:v>
                </c:pt>
                <c:pt idx="28111">
                  <c:v>9.91646913763278</c:v>
                </c:pt>
                <c:pt idx="28112">
                  <c:v>9.91647169383062</c:v>
                </c:pt>
                <c:pt idx="28113">
                  <c:v>9.91647425592473</c:v>
                </c:pt>
                <c:pt idx="28114">
                  <c:v>9.91647682391289</c:v>
                </c:pt>
                <c:pt idx="28115">
                  <c:v>9.91647939779286</c:v>
                </c:pt>
                <c:pt idx="28116">
                  <c:v>9.91648197756239</c:v>
                </c:pt>
                <c:pt idx="28117">
                  <c:v>9.91648456321923</c:v>
                </c:pt>
                <c:pt idx="28118">
                  <c:v>9.91648715476117</c:v>
                </c:pt>
                <c:pt idx="28119">
                  <c:v>9.91648975218594</c:v>
                </c:pt>
                <c:pt idx="28120">
                  <c:v>9.91649235549131</c:v>
                </c:pt>
                <c:pt idx="28121">
                  <c:v>9.91649496467505</c:v>
                </c:pt>
                <c:pt idx="28122">
                  <c:v>9.91649757973492</c:v>
                </c:pt>
                <c:pt idx="28123">
                  <c:v>9.91650020066866</c:v>
                </c:pt>
                <c:pt idx="28124">
                  <c:v>9.91650282747406</c:v>
                </c:pt>
                <c:pt idx="28125">
                  <c:v>9.91650546014887</c:v>
                </c:pt>
                <c:pt idx="28126">
                  <c:v>9.91650809869084</c:v>
                </c:pt>
                <c:pt idx="28127">
                  <c:v>9.91651074309775</c:v>
                </c:pt>
                <c:pt idx="28128">
                  <c:v>9.91651339336736</c:v>
                </c:pt>
                <c:pt idx="28129">
                  <c:v>9.91651604949743</c:v>
                </c:pt>
                <c:pt idx="28130">
                  <c:v>9.91651871148572</c:v>
                </c:pt>
                <c:pt idx="28131">
                  <c:v>9.916521379330001</c:v>
                </c:pt>
                <c:pt idx="28132">
                  <c:v>9.91652405302802</c:v>
                </c:pt>
                <c:pt idx="28133">
                  <c:v>9.91652673257757</c:v>
                </c:pt>
                <c:pt idx="28134">
                  <c:v>9.91652941797639</c:v>
                </c:pt>
                <c:pt idx="28135">
                  <c:v>9.91653210922226</c:v>
                </c:pt>
                <c:pt idx="28136">
                  <c:v>9.91653480631294</c:v>
                </c:pt>
                <c:pt idx="28137">
                  <c:v>9.9165375092462</c:v>
                </c:pt>
                <c:pt idx="28138">
                  <c:v>9.91654021801979</c:v>
                </c:pt>
                <c:pt idx="28139">
                  <c:v>9.9165429326315</c:v>
                </c:pt>
                <c:pt idx="28140">
                  <c:v>9.91654565307907</c:v>
                </c:pt>
                <c:pt idx="28141">
                  <c:v>9.91654837936029</c:v>
                </c:pt>
                <c:pt idx="28142">
                  <c:v>9.916551111472921</c:v>
                </c:pt>
                <c:pt idx="28143">
                  <c:v>9.91655384941472</c:v>
                </c:pt>
                <c:pt idx="28144">
                  <c:v>9.91655659318346</c:v>
                </c:pt>
                <c:pt idx="28145">
                  <c:v>9.91655934277691</c:v>
                </c:pt>
                <c:pt idx="28146">
                  <c:v>9.91656209819284</c:v>
                </c:pt>
                <c:pt idx="28147">
                  <c:v>9.91656485942902</c:v>
                </c:pt>
                <c:pt idx="28148">
                  <c:v>9.91656762648322</c:v>
                </c:pt>
                <c:pt idx="28149">
                  <c:v>9.91657039935319</c:v>
                </c:pt>
                <c:pt idx="28150">
                  <c:v>9.91657317803673</c:v>
                </c:pt>
                <c:pt idx="28151">
                  <c:v>9.916575962531576</c:v>
                </c:pt>
                <c:pt idx="28152">
                  <c:v>9.916578752835528</c:v>
                </c:pt>
                <c:pt idx="28153">
                  <c:v>9.91658154894635</c:v>
                </c:pt>
                <c:pt idx="28154">
                  <c:v>9.91658435086179</c:v>
                </c:pt>
                <c:pt idx="28155">
                  <c:v>9.91658715857965</c:v>
                </c:pt>
                <c:pt idx="28156">
                  <c:v>9.91658997209768</c:v>
                </c:pt>
                <c:pt idx="28157">
                  <c:v>9.91659279141366</c:v>
                </c:pt>
                <c:pt idx="28158">
                  <c:v>9.91659561652535</c:v>
                </c:pt>
                <c:pt idx="28159">
                  <c:v>9.916598447430538</c:v>
                </c:pt>
                <c:pt idx="28160">
                  <c:v>9.91660128412699</c:v>
                </c:pt>
                <c:pt idx="28161">
                  <c:v>9.91660412661248</c:v>
                </c:pt>
                <c:pt idx="28162">
                  <c:v>9.91660697488478</c:v>
                </c:pt>
                <c:pt idx="28163">
                  <c:v>9.91660982894166</c:v>
                </c:pt>
                <c:pt idx="28164">
                  <c:v>9.9166126887809</c:v>
                </c:pt>
                <c:pt idx="28165">
                  <c:v>9.916615554400273</c:v>
                </c:pt>
                <c:pt idx="28166">
                  <c:v>9.916618425797537</c:v>
                </c:pt>
                <c:pt idx="28167">
                  <c:v>9.916621302970498</c:v>
                </c:pt>
                <c:pt idx="28168">
                  <c:v>9.9166241859169</c:v>
                </c:pt>
                <c:pt idx="28169">
                  <c:v>9.916627074634528</c:v>
                </c:pt>
                <c:pt idx="28170">
                  <c:v>9.91662996912117</c:v>
                </c:pt>
                <c:pt idx="28171">
                  <c:v>9.91663286937458</c:v>
                </c:pt>
                <c:pt idx="28172">
                  <c:v>9.91663577539255</c:v>
                </c:pt>
                <c:pt idx="28173">
                  <c:v>9.916638687172858</c:v>
                </c:pt>
                <c:pt idx="28174">
                  <c:v>9.916641604713271</c:v>
                </c:pt>
                <c:pt idx="28175">
                  <c:v>9.91664452801156</c:v>
                </c:pt>
                <c:pt idx="28176">
                  <c:v>9.91664745706552</c:v>
                </c:pt>
                <c:pt idx="28177">
                  <c:v>9.91665039187292</c:v>
                </c:pt>
                <c:pt idx="28178">
                  <c:v>9.916653332431528</c:v>
                </c:pt>
                <c:pt idx="28179">
                  <c:v>9.91665627873914</c:v>
                </c:pt>
                <c:pt idx="28180">
                  <c:v>9.91665923079352</c:v>
                </c:pt>
                <c:pt idx="28181">
                  <c:v>9.916662188592448</c:v>
                </c:pt>
                <c:pt idx="28182">
                  <c:v>9.916665152133718</c:v>
                </c:pt>
                <c:pt idx="28183">
                  <c:v>9.916668121415087</c:v>
                </c:pt>
                <c:pt idx="28184">
                  <c:v>9.91667109643436</c:v>
                </c:pt>
                <c:pt idx="28185">
                  <c:v>9.91667407718929</c:v>
                </c:pt>
                <c:pt idx="28186">
                  <c:v>9.91667706367767</c:v>
                </c:pt>
                <c:pt idx="28187">
                  <c:v>9.91668005589729</c:v>
                </c:pt>
                <c:pt idx="28188">
                  <c:v>9.91668305384591</c:v>
                </c:pt>
                <c:pt idx="28189">
                  <c:v>9.91668605752133</c:v>
                </c:pt>
                <c:pt idx="28190">
                  <c:v>9.916689066921323</c:v>
                </c:pt>
                <c:pt idx="28191">
                  <c:v>9.91669208204366</c:v>
                </c:pt>
                <c:pt idx="28192">
                  <c:v>9.91669510288614</c:v>
                </c:pt>
                <c:pt idx="28193">
                  <c:v>9.91669812944654</c:v>
                </c:pt>
                <c:pt idx="28194">
                  <c:v>9.91670116172264</c:v>
                </c:pt>
                <c:pt idx="28195">
                  <c:v>9.91670419971223</c:v>
                </c:pt>
                <c:pt idx="28196">
                  <c:v>9.91670724341308</c:v>
                </c:pt>
                <c:pt idx="28197">
                  <c:v>9.91671029282298</c:v>
                </c:pt>
                <c:pt idx="28198">
                  <c:v>9.91671334793972</c:v>
                </c:pt>
                <c:pt idx="28199">
                  <c:v>9.91671640876107</c:v>
                </c:pt>
                <c:pt idx="28200">
                  <c:v>9.91671947528483</c:v>
                </c:pt>
                <c:pt idx="28201">
                  <c:v>9.91672254750878</c:v>
                </c:pt>
                <c:pt idx="28202">
                  <c:v>9.91672562543069</c:v>
                </c:pt>
                <c:pt idx="28203">
                  <c:v>9.91672870904837</c:v>
                </c:pt>
                <c:pt idx="28204">
                  <c:v>9.91673179835959</c:v>
                </c:pt>
                <c:pt idx="28205">
                  <c:v>9.91673489336214</c:v>
                </c:pt>
                <c:pt idx="28206">
                  <c:v>9.9167379940538</c:v>
                </c:pt>
                <c:pt idx="28207">
                  <c:v>9.916741100432358</c:v>
                </c:pt>
                <c:pt idx="28208">
                  <c:v>9.91674421249561</c:v>
                </c:pt>
                <c:pt idx="28209">
                  <c:v>9.91674733024134</c:v>
                </c:pt>
                <c:pt idx="28210">
                  <c:v>9.91675045366733</c:v>
                </c:pt>
                <c:pt idx="28211">
                  <c:v>9.916753582771368</c:v>
                </c:pt>
                <c:pt idx="28212">
                  <c:v>9.916756717551253</c:v>
                </c:pt>
                <c:pt idx="28213">
                  <c:v>9.91675985800476</c:v>
                </c:pt>
                <c:pt idx="28214">
                  <c:v>9.91676300412968</c:v>
                </c:pt>
                <c:pt idx="28215">
                  <c:v>9.9167661559238</c:v>
                </c:pt>
                <c:pt idx="28216">
                  <c:v>9.91676931338492</c:v>
                </c:pt>
                <c:pt idx="28217">
                  <c:v>9.916772476510818</c:v>
                </c:pt>
                <c:pt idx="28218">
                  <c:v>9.91677564529929</c:v>
                </c:pt>
                <c:pt idx="28219">
                  <c:v>9.91677881974812</c:v>
                </c:pt>
                <c:pt idx="28220">
                  <c:v>9.91678199985511</c:v>
                </c:pt>
                <c:pt idx="28221">
                  <c:v>9.91678518561804</c:v>
                </c:pt>
                <c:pt idx="28222">
                  <c:v>9.9167883770347</c:v>
                </c:pt>
                <c:pt idx="28223">
                  <c:v>9.91679157410289</c:v>
                </c:pt>
                <c:pt idx="28224">
                  <c:v>9.9167947768204</c:v>
                </c:pt>
                <c:pt idx="28225">
                  <c:v>9.91679798518501</c:v>
                </c:pt>
                <c:pt idx="28226">
                  <c:v>9.916801199194529</c:v>
                </c:pt>
                <c:pt idx="28227">
                  <c:v>9.91680441884674</c:v>
                </c:pt>
                <c:pt idx="28228">
                  <c:v>9.91680764413944</c:v>
                </c:pt>
                <c:pt idx="28229">
                  <c:v>9.91681087507042</c:v>
                </c:pt>
                <c:pt idx="28230">
                  <c:v>9.91681411163747</c:v>
                </c:pt>
                <c:pt idx="28231">
                  <c:v>9.91681735383838</c:v>
                </c:pt>
                <c:pt idx="28232">
                  <c:v>9.916820601670958</c:v>
                </c:pt>
                <c:pt idx="28233">
                  <c:v>9.91682385513299</c:v>
                </c:pt>
                <c:pt idx="28234">
                  <c:v>9.91682711422228</c:v>
                </c:pt>
                <c:pt idx="28235">
                  <c:v>9.9168303789366</c:v>
                </c:pt>
                <c:pt idx="28236">
                  <c:v>9.91683364927377</c:v>
                </c:pt>
                <c:pt idx="28237">
                  <c:v>9.91683692523157</c:v>
                </c:pt>
                <c:pt idx="28238">
                  <c:v>9.916840206807803</c:v>
                </c:pt>
                <c:pt idx="28239">
                  <c:v>9.91684349400027</c:v>
                </c:pt>
                <c:pt idx="28240">
                  <c:v>9.91684678680675</c:v>
                </c:pt>
                <c:pt idx="28241">
                  <c:v>9.91685008522506</c:v>
                </c:pt>
                <c:pt idx="28242">
                  <c:v>9.916853389252978</c:v>
                </c:pt>
                <c:pt idx="28243">
                  <c:v>9.91685669888831</c:v>
                </c:pt>
                <c:pt idx="28244">
                  <c:v>9.91686001412886</c:v>
                </c:pt>
                <c:pt idx="28245">
                  <c:v>9.916863334972428</c:v>
                </c:pt>
                <c:pt idx="28246">
                  <c:v>9.9168666614168</c:v>
                </c:pt>
                <c:pt idx="28247">
                  <c:v>9.91686999345977</c:v>
                </c:pt>
                <c:pt idx="28248">
                  <c:v>9.916873331099148</c:v>
                </c:pt>
                <c:pt idx="28249">
                  <c:v>9.91687667433274</c:v>
                </c:pt>
                <c:pt idx="28250">
                  <c:v>9.91688002315834</c:v>
                </c:pt>
                <c:pt idx="28251">
                  <c:v>9.91688337757373</c:v>
                </c:pt>
                <c:pt idx="28252">
                  <c:v>9.916886737576744</c:v>
                </c:pt>
                <c:pt idx="28253">
                  <c:v>9.916890103165142</c:v>
                </c:pt>
                <c:pt idx="28254">
                  <c:v>9.91689347433676</c:v>
                </c:pt>
                <c:pt idx="28255">
                  <c:v>9.91689685108938</c:v>
                </c:pt>
                <c:pt idx="28256">
                  <c:v>9.91690023342081</c:v>
                </c:pt>
                <c:pt idx="28257">
                  <c:v>9.91690362132885</c:v>
                </c:pt>
                <c:pt idx="28258">
                  <c:v>9.9169070148113</c:v>
                </c:pt>
                <c:pt idx="28259">
                  <c:v>9.91691041386596</c:v>
                </c:pt>
                <c:pt idx="28260">
                  <c:v>9.91691381849064</c:v>
                </c:pt>
                <c:pt idx="28261">
                  <c:v>9.91691722868314</c:v>
                </c:pt>
                <c:pt idx="28262">
                  <c:v>9.91692064444127</c:v>
                </c:pt>
                <c:pt idx="28263">
                  <c:v>9.91692406576282</c:v>
                </c:pt>
                <c:pt idx="28264">
                  <c:v>9.9169274926456</c:v>
                </c:pt>
                <c:pt idx="28265">
                  <c:v>9.91693092508741</c:v>
                </c:pt>
                <c:pt idx="28266">
                  <c:v>9.91693436308606</c:v>
                </c:pt>
                <c:pt idx="28267">
                  <c:v>9.91693780663936</c:v>
                </c:pt>
                <c:pt idx="28268">
                  <c:v>9.9169412557451</c:v>
                </c:pt>
                <c:pt idx="28269">
                  <c:v>9.91694471040109</c:v>
                </c:pt>
                <c:pt idx="28270">
                  <c:v>9.91694817060515</c:v>
                </c:pt>
                <c:pt idx="28271">
                  <c:v>9.91695163635507</c:v>
                </c:pt>
                <c:pt idx="28272">
                  <c:v>9.91695510764866</c:v>
                </c:pt>
                <c:pt idx="28273">
                  <c:v>9.91695858448373</c:v>
                </c:pt>
                <c:pt idx="28274">
                  <c:v>9.916962066858078</c:v>
                </c:pt>
                <c:pt idx="28275">
                  <c:v>9.91696555476952</c:v>
                </c:pt>
                <c:pt idx="28276">
                  <c:v>9.916969048215858</c:v>
                </c:pt>
                <c:pt idx="28277">
                  <c:v>9.91697254719491</c:v>
                </c:pt>
                <c:pt idx="28278">
                  <c:v>9.91697605170448</c:v>
                </c:pt>
                <c:pt idx="28279">
                  <c:v>9.91697956174237</c:v>
                </c:pt>
                <c:pt idx="28280">
                  <c:v>9.91698307730638</c:v>
                </c:pt>
                <c:pt idx="28281">
                  <c:v>9.91698659839434</c:v>
                </c:pt>
                <c:pt idx="28282">
                  <c:v>9.91699012500405</c:v>
                </c:pt>
                <c:pt idx="28283">
                  <c:v>9.916993657133321</c:v>
                </c:pt>
                <c:pt idx="28284">
                  <c:v>9.91699719477996</c:v>
                </c:pt>
                <c:pt idx="28285">
                  <c:v>9.91700073794178</c:v>
                </c:pt>
                <c:pt idx="28286">
                  <c:v>9.917004286616578</c:v>
                </c:pt>
                <c:pt idx="28287">
                  <c:v>9.91700784080219</c:v>
                </c:pt>
                <c:pt idx="28288">
                  <c:v>9.917011400496406</c:v>
                </c:pt>
                <c:pt idx="28289">
                  <c:v>9.91701496569706</c:v>
                </c:pt>
                <c:pt idx="28290">
                  <c:v>9.91701853640194</c:v>
                </c:pt>
                <c:pt idx="28291">
                  <c:v>9.91702211260887</c:v>
                </c:pt>
                <c:pt idx="28292">
                  <c:v>9.917025694315658</c:v>
                </c:pt>
                <c:pt idx="28293">
                  <c:v>9.917029281520118</c:v>
                </c:pt>
                <c:pt idx="28294">
                  <c:v>9.91703287422006</c:v>
                </c:pt>
                <c:pt idx="28295">
                  <c:v>9.91703647241331</c:v>
                </c:pt>
                <c:pt idx="28296">
                  <c:v>9.91704007609766</c:v>
                </c:pt>
                <c:pt idx="28297">
                  <c:v>9.917043685270948</c:v>
                </c:pt>
                <c:pt idx="28298">
                  <c:v>9.91704729993097</c:v>
                </c:pt>
                <c:pt idx="28299">
                  <c:v>9.917050920075548</c:v>
                </c:pt>
                <c:pt idx="28300">
                  <c:v>9.9170545457025</c:v>
                </c:pt>
                <c:pt idx="28301">
                  <c:v>9.917058176809632</c:v>
                </c:pt>
                <c:pt idx="28302">
                  <c:v>9.917061813394768</c:v>
                </c:pt>
                <c:pt idx="28303">
                  <c:v>9.917065455455718</c:v>
                </c:pt>
                <c:pt idx="28304">
                  <c:v>9.917069102990298</c:v>
                </c:pt>
                <c:pt idx="28305">
                  <c:v>9.917072755996328</c:v>
                </c:pt>
                <c:pt idx="28306">
                  <c:v>9.91707641447163</c:v>
                </c:pt>
                <c:pt idx="28307">
                  <c:v>9.91708007841401</c:v>
                </c:pt>
                <c:pt idx="28308">
                  <c:v>9.91708374782128</c:v>
                </c:pt>
                <c:pt idx="28309">
                  <c:v>9.917087422691278</c:v>
                </c:pt>
                <c:pt idx="28310">
                  <c:v>9.917091103021809</c:v>
                </c:pt>
                <c:pt idx="28311">
                  <c:v>9.91709478881069</c:v>
                </c:pt>
                <c:pt idx="28312">
                  <c:v>9.917098480055747</c:v>
                </c:pt>
                <c:pt idx="28313">
                  <c:v>9.917102176754801</c:v>
                </c:pt>
                <c:pt idx="28314">
                  <c:v>9.917105878905653</c:v>
                </c:pt>
                <c:pt idx="28315">
                  <c:v>9.91710958650614</c:v>
                </c:pt>
                <c:pt idx="28316">
                  <c:v>9.91711329955407</c:v>
                </c:pt>
                <c:pt idx="28317">
                  <c:v>9.91711701804728</c:v>
                </c:pt>
                <c:pt idx="28318">
                  <c:v>9.917120741983567</c:v>
                </c:pt>
                <c:pt idx="28319">
                  <c:v>9.917124471360777</c:v>
                </c:pt>
                <c:pt idx="28320">
                  <c:v>9.917128206176708</c:v>
                </c:pt>
                <c:pt idx="28321">
                  <c:v>9.9171319464292</c:v>
                </c:pt>
                <c:pt idx="28322">
                  <c:v>9.91713569211606</c:v>
                </c:pt>
                <c:pt idx="28323">
                  <c:v>9.917139443235118</c:v>
                </c:pt>
                <c:pt idx="28324">
                  <c:v>9.9171431997842</c:v>
                </c:pt>
                <c:pt idx="28325">
                  <c:v>9.91714696176112</c:v>
                </c:pt>
                <c:pt idx="28326">
                  <c:v>9.91715072916371</c:v>
                </c:pt>
                <c:pt idx="28327">
                  <c:v>9.91715450198978</c:v>
                </c:pt>
                <c:pt idx="28328">
                  <c:v>9.917158280237158</c:v>
                </c:pt>
                <c:pt idx="28329">
                  <c:v>9.91716206390367</c:v>
                </c:pt>
                <c:pt idx="28330">
                  <c:v>9.91716585298715</c:v>
                </c:pt>
                <c:pt idx="28331">
                  <c:v>9.91716964748541</c:v>
                </c:pt>
                <c:pt idx="28332">
                  <c:v>9.917173447396268</c:v>
                </c:pt>
                <c:pt idx="28333">
                  <c:v>9.917177252717568</c:v>
                </c:pt>
                <c:pt idx="28334">
                  <c:v>9.917181063447128</c:v>
                </c:pt>
                <c:pt idx="28335">
                  <c:v>9.91718487958277</c:v>
                </c:pt>
                <c:pt idx="28336">
                  <c:v>9.917188701122318</c:v>
                </c:pt>
                <c:pt idx="28337">
                  <c:v>9.91719252806361</c:v>
                </c:pt>
                <c:pt idx="28338">
                  <c:v>9.91719636040446</c:v>
                </c:pt>
                <c:pt idx="28339">
                  <c:v>9.9172001981427</c:v>
                </c:pt>
                <c:pt idx="28340">
                  <c:v>9.917204041276157</c:v>
                </c:pt>
                <c:pt idx="28341">
                  <c:v>9.91720788980266</c:v>
                </c:pt>
                <c:pt idx="28342">
                  <c:v>9.917211743720026</c:v>
                </c:pt>
                <c:pt idx="28343">
                  <c:v>9.917215603026108</c:v>
                </c:pt>
                <c:pt idx="28344">
                  <c:v>9.917219467718708</c:v>
                </c:pt>
                <c:pt idx="28345">
                  <c:v>9.917223337795668</c:v>
                </c:pt>
                <c:pt idx="28346">
                  <c:v>9.917227213254818</c:v>
                </c:pt>
                <c:pt idx="28347">
                  <c:v>9.917231094093978</c:v>
                </c:pt>
                <c:pt idx="28348">
                  <c:v>9.91723498031099</c:v>
                </c:pt>
                <c:pt idx="28349">
                  <c:v>9.91723887190368</c:v>
                </c:pt>
                <c:pt idx="28350">
                  <c:v>9.917242768869868</c:v>
                </c:pt>
                <c:pt idx="28351">
                  <c:v>9.9172466712074</c:v>
                </c:pt>
                <c:pt idx="28352">
                  <c:v>9.917250578914101</c:v>
                </c:pt>
                <c:pt idx="28353">
                  <c:v>9.9172544919878</c:v>
                </c:pt>
                <c:pt idx="28354">
                  <c:v>9.917258410426328</c:v>
                </c:pt>
                <c:pt idx="28355">
                  <c:v>9.91726233422752</c:v>
                </c:pt>
                <c:pt idx="28356">
                  <c:v>9.91726626338921</c:v>
                </c:pt>
                <c:pt idx="28357">
                  <c:v>9.91727019790923</c:v>
                </c:pt>
                <c:pt idx="28358">
                  <c:v>9.917274137785401</c:v>
                </c:pt>
                <c:pt idx="28359">
                  <c:v>9.917278083015574</c:v>
                </c:pt>
                <c:pt idx="28360">
                  <c:v>9.91728203359757</c:v>
                </c:pt>
                <c:pt idx="28361">
                  <c:v>9.91728598952923</c:v>
                </c:pt>
                <c:pt idx="28362">
                  <c:v>9.91728995080838</c:v>
                </c:pt>
                <c:pt idx="28363">
                  <c:v>9.917293917432868</c:v>
                </c:pt>
                <c:pt idx="28364">
                  <c:v>9.91729788940051</c:v>
                </c:pt>
                <c:pt idx="28365">
                  <c:v>9.917301866709158</c:v>
                </c:pt>
                <c:pt idx="28366">
                  <c:v>9.91730584935664</c:v>
                </c:pt>
                <c:pt idx="28367">
                  <c:v>9.91730983734079</c:v>
                </c:pt>
                <c:pt idx="28368">
                  <c:v>9.917313830659448</c:v>
                </c:pt>
                <c:pt idx="28369">
                  <c:v>9.917317829310457</c:v>
                </c:pt>
                <c:pt idx="28370">
                  <c:v>9.917321833291638</c:v>
                </c:pt>
                <c:pt idx="28371">
                  <c:v>9.917325842600828</c:v>
                </c:pt>
                <c:pt idx="28372">
                  <c:v>9.917329857235877</c:v>
                </c:pt>
                <c:pt idx="28373">
                  <c:v>9.91733387719462</c:v>
                </c:pt>
                <c:pt idx="28374">
                  <c:v>9.917337902474888</c:v>
                </c:pt>
                <c:pt idx="28375">
                  <c:v>9.917341933074528</c:v>
                </c:pt>
                <c:pt idx="28376">
                  <c:v>9.91734596899137</c:v>
                </c:pt>
                <c:pt idx="28377">
                  <c:v>9.91735001022326</c:v>
                </c:pt>
                <c:pt idx="28378">
                  <c:v>9.91735405676803</c:v>
                </c:pt>
                <c:pt idx="28379">
                  <c:v>9.917358108623517</c:v>
                </c:pt>
                <c:pt idx="28380">
                  <c:v>9.917362165787567</c:v>
                </c:pt>
                <c:pt idx="28381">
                  <c:v>9.91736622825803</c:v>
                </c:pt>
                <c:pt idx="28382">
                  <c:v>9.917370296032729</c:v>
                </c:pt>
                <c:pt idx="28383">
                  <c:v>9.917374369109518</c:v>
                </c:pt>
                <c:pt idx="28384">
                  <c:v>9.917378447486229</c:v>
                </c:pt>
                <c:pt idx="28385">
                  <c:v>9.91738253116071</c:v>
                </c:pt>
                <c:pt idx="28386">
                  <c:v>9.91738662013079</c:v>
                </c:pt>
                <c:pt idx="28387">
                  <c:v>9.917390714394318</c:v>
                </c:pt>
                <c:pt idx="28388">
                  <c:v>9.91739481394915</c:v>
                </c:pt>
                <c:pt idx="28389">
                  <c:v>9.917398918793108</c:v>
                </c:pt>
                <c:pt idx="28390">
                  <c:v>9.91740302892405</c:v>
                </c:pt>
                <c:pt idx="28391">
                  <c:v>9.9174071443398</c:v>
                </c:pt>
                <c:pt idx="28392">
                  <c:v>9.91741126503823</c:v>
                </c:pt>
                <c:pt idx="28393">
                  <c:v>9.91741539101716</c:v>
                </c:pt>
                <c:pt idx="28394">
                  <c:v>9.91741952227444</c:v>
                </c:pt>
                <c:pt idx="28395">
                  <c:v>9.91742365880792</c:v>
                </c:pt>
                <c:pt idx="28396">
                  <c:v>9.91742780061544</c:v>
                </c:pt>
                <c:pt idx="28397">
                  <c:v>9.91743194769485</c:v>
                </c:pt>
                <c:pt idx="28398">
                  <c:v>9.91743610004399</c:v>
                </c:pt>
                <c:pt idx="28399">
                  <c:v>9.9174402576607</c:v>
                </c:pt>
                <c:pt idx="28400">
                  <c:v>9.91744442054284</c:v>
                </c:pt>
                <c:pt idx="28401">
                  <c:v>9.91744858868825</c:v>
                </c:pt>
                <c:pt idx="28402">
                  <c:v>9.917452762094777</c:v>
                </c:pt>
                <c:pt idx="28403">
                  <c:v>9.91745694076027</c:v>
                </c:pt>
                <c:pt idx="28404">
                  <c:v>9.917461124682568</c:v>
                </c:pt>
                <c:pt idx="28405">
                  <c:v>9.91746531385954</c:v>
                </c:pt>
                <c:pt idx="28406">
                  <c:v>9.917469508289</c:v>
                </c:pt>
                <c:pt idx="28407">
                  <c:v>9.917473707968818</c:v>
                </c:pt>
                <c:pt idx="28408">
                  <c:v>9.91747791289685</c:v>
                </c:pt>
                <c:pt idx="28409">
                  <c:v>9.91748212307093</c:v>
                </c:pt>
                <c:pt idx="28410">
                  <c:v>9.91748633848891</c:v>
                </c:pt>
                <c:pt idx="28411">
                  <c:v>9.91749055914864</c:v>
                </c:pt>
                <c:pt idx="28412">
                  <c:v>9.91749478504797</c:v>
                </c:pt>
                <c:pt idx="28413">
                  <c:v>9.91749901618475</c:v>
                </c:pt>
                <c:pt idx="28414">
                  <c:v>9.91750325255684</c:v>
                </c:pt>
                <c:pt idx="28415">
                  <c:v>9.91750749416207</c:v>
                </c:pt>
                <c:pt idx="28416">
                  <c:v>9.917511740998307</c:v>
                </c:pt>
                <c:pt idx="28417">
                  <c:v>9.91751599306341</c:v>
                </c:pt>
                <c:pt idx="28418">
                  <c:v>9.91752025035521</c:v>
                </c:pt>
                <c:pt idx="28419">
                  <c:v>9.91752451287157</c:v>
                </c:pt>
                <c:pt idx="28420">
                  <c:v>9.917528780610336</c:v>
                </c:pt>
                <c:pt idx="28421">
                  <c:v>9.91753305356937</c:v>
                </c:pt>
                <c:pt idx="28422">
                  <c:v>9.91753733174652</c:v>
                </c:pt>
                <c:pt idx="28423">
                  <c:v>9.91754161513964</c:v>
                </c:pt>
                <c:pt idx="28424">
                  <c:v>9.91754590374659</c:v>
                </c:pt>
                <c:pt idx="28425">
                  <c:v>9.91755019756521</c:v>
                </c:pt>
                <c:pt idx="28426">
                  <c:v>9.91755449659337</c:v>
                </c:pt>
                <c:pt idx="28427">
                  <c:v>9.91755880082891</c:v>
                </c:pt>
                <c:pt idx="28428">
                  <c:v>9.91756311026969</c:v>
                </c:pt>
                <c:pt idx="28429">
                  <c:v>9.917567424913567</c:v>
                </c:pt>
                <c:pt idx="28430">
                  <c:v>9.917571744758398</c:v>
                </c:pt>
                <c:pt idx="28431">
                  <c:v>9.91757606980204</c:v>
                </c:pt>
                <c:pt idx="28432">
                  <c:v>9.91758040004234</c:v>
                </c:pt>
                <c:pt idx="28433">
                  <c:v>9.91758473547717</c:v>
                </c:pt>
                <c:pt idx="28434">
                  <c:v>9.91758907610437</c:v>
                </c:pt>
                <c:pt idx="28435">
                  <c:v>9.917593421921798</c:v>
                </c:pt>
                <c:pt idx="28436">
                  <c:v>9.91759777292733</c:v>
                </c:pt>
                <c:pt idx="28437">
                  <c:v>9.91760212911881</c:v>
                </c:pt>
                <c:pt idx="28438">
                  <c:v>9.9176064904941</c:v>
                </c:pt>
                <c:pt idx="28439">
                  <c:v>9.91761085705105</c:v>
                </c:pt>
                <c:pt idx="28440">
                  <c:v>9.91761522878753</c:v>
                </c:pt>
                <c:pt idx="28441">
                  <c:v>9.91761960570139</c:v>
                </c:pt>
                <c:pt idx="28442">
                  <c:v>9.917623987790488</c:v>
                </c:pt>
                <c:pt idx="28443">
                  <c:v>9.917628375052698</c:v>
                </c:pt>
                <c:pt idx="28444">
                  <c:v>9.91763276748587</c:v>
                </c:pt>
                <c:pt idx="28445">
                  <c:v>9.91763716508787</c:v>
                </c:pt>
                <c:pt idx="28446">
                  <c:v>9.91764156785655</c:v>
                </c:pt>
                <c:pt idx="28447">
                  <c:v>9.91764597578977</c:v>
                </c:pt>
                <c:pt idx="28448">
                  <c:v>9.9176503888854</c:v>
                </c:pt>
                <c:pt idx="28449">
                  <c:v>9.9176548071413</c:v>
                </c:pt>
                <c:pt idx="28450">
                  <c:v>9.91765923055533</c:v>
                </c:pt>
                <c:pt idx="28451">
                  <c:v>9.917663659125352</c:v>
                </c:pt>
                <c:pt idx="28452">
                  <c:v>9.91766809284922</c:v>
                </c:pt>
                <c:pt idx="28453">
                  <c:v>9.91767253172481</c:v>
                </c:pt>
                <c:pt idx="28454">
                  <c:v>9.91767697574999</c:v>
                </c:pt>
                <c:pt idx="28455">
                  <c:v>9.9176814249226</c:v>
                </c:pt>
                <c:pt idx="28456">
                  <c:v>9.91768587924053</c:v>
                </c:pt>
                <c:pt idx="28457">
                  <c:v>9.91769033870162</c:v>
                </c:pt>
                <c:pt idx="28458">
                  <c:v>9.91769480330375</c:v>
                </c:pt>
                <c:pt idx="28459">
                  <c:v>9.91769927304479</c:v>
                </c:pt>
                <c:pt idx="28460">
                  <c:v>9.917703747922587</c:v>
                </c:pt>
                <c:pt idx="28461">
                  <c:v>9.91770822793502</c:v>
                </c:pt>
                <c:pt idx="28462">
                  <c:v>9.91771271307995</c:v>
                </c:pt>
                <c:pt idx="28463">
                  <c:v>9.91771720335524</c:v>
                </c:pt>
                <c:pt idx="28464">
                  <c:v>9.917721698758768</c:v>
                </c:pt>
                <c:pt idx="28465">
                  <c:v>9.91772619928839</c:v>
                </c:pt>
                <c:pt idx="28466">
                  <c:v>9.91773070494197</c:v>
                </c:pt>
                <c:pt idx="28467">
                  <c:v>9.91773521571738</c:v>
                </c:pt>
                <c:pt idx="28468">
                  <c:v>9.9177397316125</c:v>
                </c:pt>
                <c:pt idx="28469">
                  <c:v>9.91774425262517</c:v>
                </c:pt>
                <c:pt idx="28470">
                  <c:v>9.91774877875329</c:v>
                </c:pt>
                <c:pt idx="28471">
                  <c:v>9.91775330999471</c:v>
                </c:pt>
                <c:pt idx="28472">
                  <c:v>9.9177578463473</c:v>
                </c:pt>
                <c:pt idx="28473">
                  <c:v>9.91776238780893</c:v>
                </c:pt>
                <c:pt idx="28474">
                  <c:v>9.917766934377471</c:v>
                </c:pt>
                <c:pt idx="28475">
                  <c:v>9.917771486050796</c:v>
                </c:pt>
                <c:pt idx="28476">
                  <c:v>9.91777604282677</c:v>
                </c:pt>
                <c:pt idx="28477">
                  <c:v>9.91778060470327</c:v>
                </c:pt>
                <c:pt idx="28478">
                  <c:v>9.91778517167816</c:v>
                </c:pt>
                <c:pt idx="28479">
                  <c:v>9.91778974374931</c:v>
                </c:pt>
                <c:pt idx="28480">
                  <c:v>9.9177943209146</c:v>
                </c:pt>
                <c:pt idx="28481">
                  <c:v>9.917798903171898</c:v>
                </c:pt>
                <c:pt idx="28482">
                  <c:v>9.917803490519079</c:v>
                </c:pt>
                <c:pt idx="28483">
                  <c:v>9.917808082953998</c:v>
                </c:pt>
                <c:pt idx="28484">
                  <c:v>9.917812680474558</c:v>
                </c:pt>
                <c:pt idx="28485">
                  <c:v>9.91781728307861</c:v>
                </c:pt>
                <c:pt idx="28486">
                  <c:v>9.917821890764028</c:v>
                </c:pt>
                <c:pt idx="28487">
                  <c:v>9.9178265035287</c:v>
                </c:pt>
                <c:pt idx="28488">
                  <c:v>9.917831121370476</c:v>
                </c:pt>
                <c:pt idx="28489">
                  <c:v>9.91783574428726</c:v>
                </c:pt>
                <c:pt idx="28490">
                  <c:v>9.91784037227691</c:v>
                </c:pt>
                <c:pt idx="28491">
                  <c:v>9.9178450053373</c:v>
                </c:pt>
                <c:pt idx="28492">
                  <c:v>9.91784964346631</c:v>
                </c:pt>
                <c:pt idx="28493">
                  <c:v>9.91785428666181</c:v>
                </c:pt>
                <c:pt idx="28494">
                  <c:v>9.91785893492168</c:v>
                </c:pt>
                <c:pt idx="28495">
                  <c:v>9.917863588243801</c:v>
                </c:pt>
                <c:pt idx="28496">
                  <c:v>9.91786824662604</c:v>
                </c:pt>
                <c:pt idx="28497">
                  <c:v>9.91787291006628</c:v>
                </c:pt>
                <c:pt idx="28498">
                  <c:v>9.9178775785624</c:v>
                </c:pt>
                <c:pt idx="28499">
                  <c:v>9.91788225211228</c:v>
                </c:pt>
                <c:pt idx="28500">
                  <c:v>9.91788693071378</c:v>
                </c:pt>
                <c:pt idx="28501">
                  <c:v>9.917891614364801</c:v>
                </c:pt>
                <c:pt idx="28502">
                  <c:v>9.91789630306321</c:v>
                </c:pt>
                <c:pt idx="28503">
                  <c:v>9.91790099680688</c:v>
                </c:pt>
                <c:pt idx="28504">
                  <c:v>9.91790569559371</c:v>
                </c:pt>
                <c:pt idx="28505">
                  <c:v>9.917910399421558</c:v>
                </c:pt>
                <c:pt idx="28506">
                  <c:v>9.91791510828832</c:v>
                </c:pt>
                <c:pt idx="28507">
                  <c:v>9.917919822191859</c:v>
                </c:pt>
                <c:pt idx="28508">
                  <c:v>9.917924541130079</c:v>
                </c:pt>
                <c:pt idx="28509">
                  <c:v>9.91792926510084</c:v>
                </c:pt>
                <c:pt idx="28510">
                  <c:v>9.91793399410203</c:v>
                </c:pt>
                <c:pt idx="28511">
                  <c:v>9.917938728131526</c:v>
                </c:pt>
                <c:pt idx="28512">
                  <c:v>9.91794346718723</c:v>
                </c:pt>
                <c:pt idx="28513">
                  <c:v>9.917948211267</c:v>
                </c:pt>
                <c:pt idx="28514">
                  <c:v>9.91795296036873</c:v>
                </c:pt>
                <c:pt idx="28515">
                  <c:v>9.91795771449029</c:v>
                </c:pt>
                <c:pt idx="28516">
                  <c:v>9.91796247362959</c:v>
                </c:pt>
                <c:pt idx="28517">
                  <c:v>9.91796723778448</c:v>
                </c:pt>
                <c:pt idx="28518">
                  <c:v>9.917972006952867</c:v>
                </c:pt>
                <c:pt idx="28519">
                  <c:v>9.917976781132628</c:v>
                </c:pt>
                <c:pt idx="28520">
                  <c:v>9.91798156032166</c:v>
                </c:pt>
                <c:pt idx="28521">
                  <c:v>9.91798634451782</c:v>
                </c:pt>
                <c:pt idx="28522">
                  <c:v>9.917991133719018</c:v>
                </c:pt>
                <c:pt idx="28523">
                  <c:v>9.91799592792312</c:v>
                </c:pt>
                <c:pt idx="28524">
                  <c:v>9.91800072712803</c:v>
                </c:pt>
                <c:pt idx="28525">
                  <c:v>9.91800553133162</c:v>
                </c:pt>
                <c:pt idx="28526">
                  <c:v>9.918010340531788</c:v>
                </c:pt>
                <c:pt idx="28527">
                  <c:v>9.91801515472641</c:v>
                </c:pt>
                <c:pt idx="28528">
                  <c:v>9.918019973913378</c:v>
                </c:pt>
                <c:pt idx="28529">
                  <c:v>9.918024798090576</c:v>
                </c:pt>
                <c:pt idx="28530">
                  <c:v>9.91802962725591</c:v>
                </c:pt>
                <c:pt idx="28531">
                  <c:v>9.91803446140724</c:v>
                </c:pt>
                <c:pt idx="28532">
                  <c:v>9.91803930054247</c:v>
                </c:pt>
                <c:pt idx="28533">
                  <c:v>9.918044144659477</c:v>
                </c:pt>
                <c:pt idx="28534">
                  <c:v>9.918048993756168</c:v>
                </c:pt>
                <c:pt idx="28535">
                  <c:v>9.918053847830418</c:v>
                </c:pt>
                <c:pt idx="28536">
                  <c:v>9.918058706880117</c:v>
                </c:pt>
                <c:pt idx="28537">
                  <c:v>9.918063570903158</c:v>
                </c:pt>
                <c:pt idx="28538">
                  <c:v>9.918068439897437</c:v>
                </c:pt>
                <c:pt idx="28539">
                  <c:v>9.918073313860837</c:v>
                </c:pt>
                <c:pt idx="28540">
                  <c:v>9.918078192791256</c:v>
                </c:pt>
                <c:pt idx="28541">
                  <c:v>9.91808307668658</c:v>
                </c:pt>
                <c:pt idx="28542">
                  <c:v>9.9180879655447</c:v>
                </c:pt>
                <c:pt idx="28543">
                  <c:v>9.91809285936351</c:v>
                </c:pt>
                <c:pt idx="28544">
                  <c:v>9.91809775814089</c:v>
                </c:pt>
                <c:pt idx="28545">
                  <c:v>9.918102661874759</c:v>
                </c:pt>
                <c:pt idx="28546">
                  <c:v>9.918107570562982</c:v>
                </c:pt>
                <c:pt idx="28547">
                  <c:v>9.918112484203467</c:v>
                </c:pt>
                <c:pt idx="28548">
                  <c:v>9.918117402794106</c:v>
                </c:pt>
                <c:pt idx="28549">
                  <c:v>9.918122326332798</c:v>
                </c:pt>
                <c:pt idx="28550">
                  <c:v>9.918127254817418</c:v>
                </c:pt>
                <c:pt idx="28551">
                  <c:v>9.918132188245877</c:v>
                </c:pt>
                <c:pt idx="28552">
                  <c:v>9.918137126616077</c:v>
                </c:pt>
                <c:pt idx="28553">
                  <c:v>9.91814206992589</c:v>
                </c:pt>
                <c:pt idx="28554">
                  <c:v>9.91814701817323</c:v>
                </c:pt>
                <c:pt idx="28555">
                  <c:v>9.918151971355979</c:v>
                </c:pt>
                <c:pt idx="28556">
                  <c:v>9.91815692947204</c:v>
                </c:pt>
                <c:pt idx="28557">
                  <c:v>9.918161892519308</c:v>
                </c:pt>
                <c:pt idx="28558">
                  <c:v>9.91816686049569</c:v>
                </c:pt>
                <c:pt idx="28559">
                  <c:v>9.918171833399068</c:v>
                </c:pt>
                <c:pt idx="28560">
                  <c:v>9.91817681122735</c:v>
                </c:pt>
                <c:pt idx="28561">
                  <c:v>9.918181793978428</c:v>
                </c:pt>
                <c:pt idx="28562">
                  <c:v>9.918186781650197</c:v>
                </c:pt>
                <c:pt idx="28563">
                  <c:v>9.918191774240558</c:v>
                </c:pt>
                <c:pt idx="28564">
                  <c:v>9.91819677174742</c:v>
                </c:pt>
                <c:pt idx="28565">
                  <c:v>9.918201774168658</c:v>
                </c:pt>
                <c:pt idx="28566">
                  <c:v>9.918206781502198</c:v>
                </c:pt>
                <c:pt idx="28567">
                  <c:v>9.918211793745929</c:v>
                </c:pt>
                <c:pt idx="28568">
                  <c:v>9.91821681089775</c:v>
                </c:pt>
                <c:pt idx="28569">
                  <c:v>9.918221832955547</c:v>
                </c:pt>
                <c:pt idx="28570">
                  <c:v>9.91822685991725</c:v>
                </c:pt>
                <c:pt idx="28571">
                  <c:v>9.91823189178074</c:v>
                </c:pt>
                <c:pt idx="28572">
                  <c:v>9.91823692854392</c:v>
                </c:pt>
                <c:pt idx="28573">
                  <c:v>9.918241970204698</c:v>
                </c:pt>
                <c:pt idx="28574">
                  <c:v>9.91824701676097</c:v>
                </c:pt>
                <c:pt idx="28575">
                  <c:v>9.918252068210638</c:v>
                </c:pt>
                <c:pt idx="28576">
                  <c:v>9.918257124551609</c:v>
                </c:pt>
                <c:pt idx="28577">
                  <c:v>9.918262185781789</c:v>
                </c:pt>
                <c:pt idx="28578">
                  <c:v>9.918267251899068</c:v>
                </c:pt>
                <c:pt idx="28579">
                  <c:v>9.918272322901368</c:v>
                </c:pt>
                <c:pt idx="28580">
                  <c:v>9.918277398786579</c:v>
                </c:pt>
                <c:pt idx="28581">
                  <c:v>9.9182824795526</c:v>
                </c:pt>
                <c:pt idx="28582">
                  <c:v>9.91828756519736</c:v>
                </c:pt>
                <c:pt idx="28583">
                  <c:v>9.91829265571873</c:v>
                </c:pt>
                <c:pt idx="28584">
                  <c:v>9.918297751114648</c:v>
                </c:pt>
                <c:pt idx="28585">
                  <c:v>9.918302851383</c:v>
                </c:pt>
                <c:pt idx="28586">
                  <c:v>9.9183079565217</c:v>
                </c:pt>
                <c:pt idx="28587">
                  <c:v>9.91831306652864</c:v>
                </c:pt>
                <c:pt idx="28588">
                  <c:v>9.918318181401746</c:v>
                </c:pt>
                <c:pt idx="28589">
                  <c:v>9.918323301138917</c:v>
                </c:pt>
                <c:pt idx="28590">
                  <c:v>9.918328425738057</c:v>
                </c:pt>
                <c:pt idx="28591">
                  <c:v>9.91833355519708</c:v>
                </c:pt>
                <c:pt idx="28592">
                  <c:v>9.918338689513876</c:v>
                </c:pt>
                <c:pt idx="28593">
                  <c:v>9.91834382868638</c:v>
                </c:pt>
                <c:pt idx="28594">
                  <c:v>9.918348972712476</c:v>
                </c:pt>
                <c:pt idx="28595">
                  <c:v>9.918354121590097</c:v>
                </c:pt>
                <c:pt idx="28596">
                  <c:v>9.918359275317128</c:v>
                </c:pt>
                <c:pt idx="28597">
                  <c:v>9.918364433891497</c:v>
                </c:pt>
                <c:pt idx="28598">
                  <c:v>9.918369597311107</c:v>
                </c:pt>
                <c:pt idx="28599">
                  <c:v>9.918374765573857</c:v>
                </c:pt>
                <c:pt idx="28600">
                  <c:v>9.918379938677678</c:v>
                </c:pt>
                <c:pt idx="28601">
                  <c:v>9.918385116620468</c:v>
                </c:pt>
                <c:pt idx="28602">
                  <c:v>9.91839029940014</c:v>
                </c:pt>
                <c:pt idx="28603">
                  <c:v>9.918395487014596</c:v>
                </c:pt>
                <c:pt idx="28604">
                  <c:v>9.91840067946177</c:v>
                </c:pt>
                <c:pt idx="28605">
                  <c:v>9.918405876739562</c:v>
                </c:pt>
                <c:pt idx="28606">
                  <c:v>9.91841107884587</c:v>
                </c:pt>
                <c:pt idx="28607">
                  <c:v>9.91841628577863</c:v>
                </c:pt>
                <c:pt idx="28608">
                  <c:v>9.91842149753575</c:v>
                </c:pt>
                <c:pt idx="28609">
                  <c:v>9.91842671411513</c:v>
                </c:pt>
                <c:pt idx="28610">
                  <c:v>9.9184319355147</c:v>
                </c:pt>
                <c:pt idx="28611">
                  <c:v>9.918437161732368</c:v>
                </c:pt>
                <c:pt idx="28612">
                  <c:v>9.91844239276604</c:v>
                </c:pt>
                <c:pt idx="28613">
                  <c:v>9.91844762861364</c:v>
                </c:pt>
                <c:pt idx="28614">
                  <c:v>9.91845286927309</c:v>
                </c:pt>
                <c:pt idx="28615">
                  <c:v>9.91845811474228</c:v>
                </c:pt>
                <c:pt idx="28616">
                  <c:v>9.918463365019148</c:v>
                </c:pt>
                <c:pt idx="28617">
                  <c:v>9.91846862010161</c:v>
                </c:pt>
                <c:pt idx="28618">
                  <c:v>9.91847387998757</c:v>
                </c:pt>
                <c:pt idx="28619">
                  <c:v>9.918479144674948</c:v>
                </c:pt>
                <c:pt idx="28620">
                  <c:v>9.91848441416167</c:v>
                </c:pt>
                <c:pt idx="28621">
                  <c:v>9.91848968844564</c:v>
                </c:pt>
                <c:pt idx="28622">
                  <c:v>9.91849496752479</c:v>
                </c:pt>
                <c:pt idx="28623">
                  <c:v>9.91850025139703</c:v>
                </c:pt>
                <c:pt idx="28624">
                  <c:v>9.91850554006027</c:v>
                </c:pt>
                <c:pt idx="28625">
                  <c:v>9.91851083351245</c:v>
                </c:pt>
                <c:pt idx="28626">
                  <c:v>9.918516131751468</c:v>
                </c:pt>
                <c:pt idx="28627">
                  <c:v>9.918521434775258</c:v>
                </c:pt>
                <c:pt idx="28628">
                  <c:v>9.918526742581728</c:v>
                </c:pt>
                <c:pt idx="28629">
                  <c:v>9.9185320551688</c:v>
                </c:pt>
                <c:pt idx="28630">
                  <c:v>9.91853737253441</c:v>
                </c:pt>
                <c:pt idx="28631">
                  <c:v>9.91854269467645</c:v>
                </c:pt>
                <c:pt idx="28632">
                  <c:v>9.918548021592867</c:v>
                </c:pt>
                <c:pt idx="28633">
                  <c:v>9.918553353281568</c:v>
                </c:pt>
                <c:pt idx="28634">
                  <c:v>9.918558689740488</c:v>
                </c:pt>
                <c:pt idx="28635">
                  <c:v>9.91856403096753</c:v>
                </c:pt>
                <c:pt idx="28636">
                  <c:v>9.91856937696063</c:v>
                </c:pt>
                <c:pt idx="28637">
                  <c:v>9.918574727717708</c:v>
                </c:pt>
                <c:pt idx="28638">
                  <c:v>9.91858008323668</c:v>
                </c:pt>
                <c:pt idx="28639">
                  <c:v>9.918585443515479</c:v>
                </c:pt>
                <c:pt idx="28640">
                  <c:v>9.91859080855202</c:v>
                </c:pt>
                <c:pt idx="28641">
                  <c:v>9.91859617834424</c:v>
                </c:pt>
                <c:pt idx="28642">
                  <c:v>9.918601552890051</c:v>
                </c:pt>
                <c:pt idx="28643">
                  <c:v>9.91860693218738</c:v>
                </c:pt>
                <c:pt idx="28644">
                  <c:v>9.91861231623415</c:v>
                </c:pt>
                <c:pt idx="28645">
                  <c:v>9.91861770502829</c:v>
                </c:pt>
                <c:pt idx="28646">
                  <c:v>9.91862309856772</c:v>
                </c:pt>
                <c:pt idx="28647">
                  <c:v>9.918628496850376</c:v>
                </c:pt>
                <c:pt idx="28648">
                  <c:v>9.91863389987418</c:v>
                </c:pt>
                <c:pt idx="28649">
                  <c:v>9.91863930763706</c:v>
                </c:pt>
                <c:pt idx="28650">
                  <c:v>9.91864472013693</c:v>
                </c:pt>
                <c:pt idx="28651">
                  <c:v>9.91865013737174</c:v>
                </c:pt>
                <c:pt idx="28652">
                  <c:v>9.9186555593394</c:v>
                </c:pt>
                <c:pt idx="28653">
                  <c:v>9.918660986037839</c:v>
                </c:pt>
                <c:pt idx="28654">
                  <c:v>9.91866641746499</c:v>
                </c:pt>
                <c:pt idx="28655">
                  <c:v>9.918671853618779</c:v>
                </c:pt>
                <c:pt idx="28656">
                  <c:v>9.91867729449714</c:v>
                </c:pt>
                <c:pt idx="28657">
                  <c:v>9.918682740098</c:v>
                </c:pt>
                <c:pt idx="28658">
                  <c:v>9.918688190419278</c:v>
                </c:pt>
                <c:pt idx="28659">
                  <c:v>9.91869364545892</c:v>
                </c:pt>
                <c:pt idx="28660">
                  <c:v>9.918699105214848</c:v>
                </c:pt>
                <c:pt idx="28661">
                  <c:v>9.918704569685</c:v>
                </c:pt>
                <c:pt idx="28662">
                  <c:v>9.91871003886729</c:v>
                </c:pt>
                <c:pt idx="28663">
                  <c:v>9.91871551275966</c:v>
                </c:pt>
                <c:pt idx="28664">
                  <c:v>9.918720991360048</c:v>
                </c:pt>
                <c:pt idx="28665">
                  <c:v>9.91872647466637</c:v>
                </c:pt>
                <c:pt idx="28666">
                  <c:v>9.918731962676567</c:v>
                </c:pt>
                <c:pt idx="28667">
                  <c:v>9.91873745538858</c:v>
                </c:pt>
                <c:pt idx="28668">
                  <c:v>9.91874295280033</c:v>
                </c:pt>
                <c:pt idx="28669">
                  <c:v>9.91874845490975</c:v>
                </c:pt>
                <c:pt idx="28670">
                  <c:v>9.918753961714776</c:v>
                </c:pt>
                <c:pt idx="28671">
                  <c:v>9.91875947321335</c:v>
                </c:pt>
                <c:pt idx="28672">
                  <c:v>9.9187649894034</c:v>
                </c:pt>
                <c:pt idx="28673">
                  <c:v>9.91877051028285</c:v>
                </c:pt>
                <c:pt idx="28674">
                  <c:v>9.91877603584965</c:v>
                </c:pt>
                <c:pt idx="28675">
                  <c:v>9.91878156610173</c:v>
                </c:pt>
                <c:pt idx="28676">
                  <c:v>9.918787101037018</c:v>
                </c:pt>
                <c:pt idx="28677">
                  <c:v>9.918792640653468</c:v>
                </c:pt>
                <c:pt idx="28678">
                  <c:v>9.918798184948998</c:v>
                </c:pt>
                <c:pt idx="28679">
                  <c:v>9.918803733921548</c:v>
                </c:pt>
                <c:pt idx="28680">
                  <c:v>9.91880928756906</c:v>
                </c:pt>
                <c:pt idx="28681">
                  <c:v>9.91881484588947</c:v>
                </c:pt>
                <c:pt idx="28682">
                  <c:v>9.918820408880718</c:v>
                </c:pt>
                <c:pt idx="28683">
                  <c:v>9.918825976540738</c:v>
                </c:pt>
                <c:pt idx="28684">
                  <c:v>9.91883154886746</c:v>
                </c:pt>
                <c:pt idx="28685">
                  <c:v>9.918837125858838</c:v>
                </c:pt>
                <c:pt idx="28686">
                  <c:v>9.918842707512809</c:v>
                </c:pt>
                <c:pt idx="28687">
                  <c:v>9.9188482938273</c:v>
                </c:pt>
                <c:pt idx="28688">
                  <c:v>9.91885388480026</c:v>
                </c:pt>
                <c:pt idx="28689">
                  <c:v>9.91885948042962</c:v>
                </c:pt>
                <c:pt idx="28690">
                  <c:v>9.918865080713326</c:v>
                </c:pt>
                <c:pt idx="28691">
                  <c:v>9.918870685649328</c:v>
                </c:pt>
                <c:pt idx="28692">
                  <c:v>9.918876295235558</c:v>
                </c:pt>
                <c:pt idx="28693">
                  <c:v>9.91888190946995</c:v>
                </c:pt>
                <c:pt idx="28694">
                  <c:v>9.91888752835046</c:v>
                </c:pt>
                <c:pt idx="28695">
                  <c:v>9.918893151875007</c:v>
                </c:pt>
                <c:pt idx="28696">
                  <c:v>9.918898780041557</c:v>
                </c:pt>
                <c:pt idx="28697">
                  <c:v>9.91890441284805</c:v>
                </c:pt>
                <c:pt idx="28698">
                  <c:v>9.918910050292418</c:v>
                </c:pt>
                <c:pt idx="28699">
                  <c:v>9.918915692372607</c:v>
                </c:pt>
                <c:pt idx="28700">
                  <c:v>9.918921339086559</c:v>
                </c:pt>
                <c:pt idx="28701">
                  <c:v>9.918926990432228</c:v>
                </c:pt>
                <c:pt idx="28702">
                  <c:v>9.91893264640755</c:v>
                </c:pt>
                <c:pt idx="28703">
                  <c:v>9.918938307010467</c:v>
                </c:pt>
                <c:pt idx="28704">
                  <c:v>9.91894397223893</c:v>
                </c:pt>
                <c:pt idx="28705">
                  <c:v>9.918949642090876</c:v>
                </c:pt>
                <c:pt idx="28706">
                  <c:v>9.91895531656426</c:v>
                </c:pt>
                <c:pt idx="28707">
                  <c:v>9.918960995657018</c:v>
                </c:pt>
                <c:pt idx="28708">
                  <c:v>9.91896667936711</c:v>
                </c:pt>
                <c:pt idx="28709">
                  <c:v>9.918972367692467</c:v>
                </c:pt>
                <c:pt idx="28710">
                  <c:v>9.918978060631046</c:v>
                </c:pt>
                <c:pt idx="28711">
                  <c:v>9.918983758180798</c:v>
                </c:pt>
                <c:pt idx="28712">
                  <c:v>9.918989460339658</c:v>
                </c:pt>
                <c:pt idx="28713">
                  <c:v>9.918995167105576</c:v>
                </c:pt>
                <c:pt idx="28714">
                  <c:v>9.91900087847651</c:v>
                </c:pt>
                <c:pt idx="28715">
                  <c:v>9.91900659445039</c:v>
                </c:pt>
                <c:pt idx="28716">
                  <c:v>9.91901231502519</c:v>
                </c:pt>
                <c:pt idx="28717">
                  <c:v>9.919018040198837</c:v>
                </c:pt>
                <c:pt idx="28718">
                  <c:v>9.91902376996929</c:v>
                </c:pt>
                <c:pt idx="28719">
                  <c:v>9.9190295043345</c:v>
                </c:pt>
                <c:pt idx="28720">
                  <c:v>9.91903524329242</c:v>
                </c:pt>
                <c:pt idx="28721">
                  <c:v>9.91904098684099</c:v>
                </c:pt>
                <c:pt idx="28722">
                  <c:v>9.91904673497817</c:v>
                </c:pt>
                <c:pt idx="28723">
                  <c:v>9.91905248770191</c:v>
                </c:pt>
                <c:pt idx="28724">
                  <c:v>9.919058245010148</c:v>
                </c:pt>
                <c:pt idx="28725">
                  <c:v>9.91906400690085</c:v>
                </c:pt>
                <c:pt idx="28726">
                  <c:v>9.91906977337197</c:v>
                </c:pt>
                <c:pt idx="28727">
                  <c:v>9.91907554442146</c:v>
                </c:pt>
                <c:pt idx="28728">
                  <c:v>9.91908132004726</c:v>
                </c:pt>
                <c:pt idx="28729">
                  <c:v>9.91908710024734</c:v>
                </c:pt>
                <c:pt idx="28730">
                  <c:v>9.91909288501963</c:v>
                </c:pt>
                <c:pt idx="28731">
                  <c:v>9.91909867436211</c:v>
                </c:pt>
                <c:pt idx="28732">
                  <c:v>9.91910446827272</c:v>
                </c:pt>
                <c:pt idx="28733">
                  <c:v>9.91911026674942</c:v>
                </c:pt>
                <c:pt idx="28734">
                  <c:v>9.91911606979016</c:v>
                </c:pt>
                <c:pt idx="28735">
                  <c:v>9.9191218773929</c:v>
                </c:pt>
                <c:pt idx="28736">
                  <c:v>9.919127689555591</c:v>
                </c:pt>
                <c:pt idx="28737">
                  <c:v>9.91913350627619</c:v>
                </c:pt>
                <c:pt idx="28738">
                  <c:v>9.91913932755266</c:v>
                </c:pt>
                <c:pt idx="28739">
                  <c:v>9.91914515338294</c:v>
                </c:pt>
                <c:pt idx="28740">
                  <c:v>9.91915098376501</c:v>
                </c:pt>
                <c:pt idx="28741">
                  <c:v>9.9191568186968</c:v>
                </c:pt>
                <c:pt idx="28742">
                  <c:v>9.9191626581763</c:v>
                </c:pt>
                <c:pt idx="28743">
                  <c:v>9.91916850220144</c:v>
                </c:pt>
                <c:pt idx="28744">
                  <c:v>9.919174350770188</c:v>
                </c:pt>
                <c:pt idx="28745">
                  <c:v>9.91918020388051</c:v>
                </c:pt>
                <c:pt idx="28746">
                  <c:v>9.91918606153036</c:v>
                </c:pt>
                <c:pt idx="28747">
                  <c:v>9.91919192371769</c:v>
                </c:pt>
                <c:pt idx="28748">
                  <c:v>9.91919779044046</c:v>
                </c:pt>
                <c:pt idx="28749">
                  <c:v>9.91920366169664</c:v>
                </c:pt>
                <c:pt idx="28750">
                  <c:v>9.919209537484194</c:v>
                </c:pt>
                <c:pt idx="28751">
                  <c:v>9.91921541780106</c:v>
                </c:pt>
                <c:pt idx="28752">
                  <c:v>9.91922130264521</c:v>
                </c:pt>
                <c:pt idx="28753">
                  <c:v>9.919227192014618</c:v>
                </c:pt>
                <c:pt idx="28754">
                  <c:v>9.91923308590723</c:v>
                </c:pt>
                <c:pt idx="28755">
                  <c:v>9.91923898432102</c:v>
                </c:pt>
                <c:pt idx="28756">
                  <c:v>9.91924488725393</c:v>
                </c:pt>
                <c:pt idx="28757">
                  <c:v>9.91925079470395</c:v>
                </c:pt>
                <c:pt idx="28758">
                  <c:v>9.91925670666902</c:v>
                </c:pt>
                <c:pt idx="28759">
                  <c:v>9.91926262314711</c:v>
                </c:pt>
                <c:pt idx="28760">
                  <c:v>9.919268544136187</c:v>
                </c:pt>
                <c:pt idx="28761">
                  <c:v>9.91927446963422</c:v>
                </c:pt>
                <c:pt idx="28762">
                  <c:v>9.91928039963916</c:v>
                </c:pt>
                <c:pt idx="28763">
                  <c:v>9.91928633414898</c:v>
                </c:pt>
                <c:pt idx="28764">
                  <c:v>9.91929227316164</c:v>
                </c:pt>
                <c:pt idx="28765">
                  <c:v>9.91929821667511</c:v>
                </c:pt>
                <c:pt idx="28766">
                  <c:v>9.91930416468735</c:v>
                </c:pt>
                <c:pt idx="28767">
                  <c:v>9.91931011719634</c:v>
                </c:pt>
                <c:pt idx="28768">
                  <c:v>9.91931607420002</c:v>
                </c:pt>
                <c:pt idx="28769">
                  <c:v>9.91932203569639</c:v>
                </c:pt>
                <c:pt idx="28770">
                  <c:v>9.919328001683388</c:v>
                </c:pt>
                <c:pt idx="28771">
                  <c:v>9.91933397215899</c:v>
                </c:pt>
                <c:pt idx="28772">
                  <c:v>9.91933994712117</c:v>
                </c:pt>
                <c:pt idx="28773">
                  <c:v>9.91934592656789</c:v>
                </c:pt>
                <c:pt idx="28774">
                  <c:v>9.919351910497129</c:v>
                </c:pt>
                <c:pt idx="28775">
                  <c:v>9.91935789890684</c:v>
                </c:pt>
                <c:pt idx="28776">
                  <c:v>9.919363891795</c:v>
                </c:pt>
                <c:pt idx="28777">
                  <c:v>9.919369889159568</c:v>
                </c:pt>
                <c:pt idx="28778">
                  <c:v>9.919375890998538</c:v>
                </c:pt>
                <c:pt idx="28779">
                  <c:v>9.919381897309852</c:v>
                </c:pt>
                <c:pt idx="28780">
                  <c:v>9.9193879080915</c:v>
                </c:pt>
                <c:pt idx="28781">
                  <c:v>9.91939392334144</c:v>
                </c:pt>
                <c:pt idx="28782">
                  <c:v>9.91939994305765</c:v>
                </c:pt>
                <c:pt idx="28783">
                  <c:v>9.9194059672381</c:v>
                </c:pt>
                <c:pt idx="28784">
                  <c:v>9.91941199588077</c:v>
                </c:pt>
                <c:pt idx="28785">
                  <c:v>9.91941802898361</c:v>
                </c:pt>
                <c:pt idx="28786">
                  <c:v>9.91942406654461</c:v>
                </c:pt>
                <c:pt idx="28787">
                  <c:v>9.91943010856174</c:v>
                </c:pt>
                <c:pt idx="28788">
                  <c:v>9.91943615503297</c:v>
                </c:pt>
                <c:pt idx="28789">
                  <c:v>9.91944220595628</c:v>
                </c:pt>
                <c:pt idx="28790">
                  <c:v>9.919448261329634</c:v>
                </c:pt>
                <c:pt idx="28791">
                  <c:v>9.91945432115101</c:v>
                </c:pt>
                <c:pt idx="28792">
                  <c:v>9.91946038541838</c:v>
                </c:pt>
                <c:pt idx="28793">
                  <c:v>9.91946645412972</c:v>
                </c:pt>
                <c:pt idx="28794">
                  <c:v>9.919472527283014</c:v>
                </c:pt>
                <c:pt idx="28795">
                  <c:v>9.91947860487622</c:v>
                </c:pt>
                <c:pt idx="28796">
                  <c:v>9.91948468690733</c:v>
                </c:pt>
                <c:pt idx="28797">
                  <c:v>9.91949077337431</c:v>
                </c:pt>
                <c:pt idx="28798">
                  <c:v>9.919496864275144</c:v>
                </c:pt>
                <c:pt idx="28799">
                  <c:v>9.91950295960779</c:v>
                </c:pt>
                <c:pt idx="28800">
                  <c:v>9.91950905937025</c:v>
                </c:pt>
                <c:pt idx="28801">
                  <c:v>9.91951516356049</c:v>
                </c:pt>
                <c:pt idx="28802">
                  <c:v>9.91952127217649</c:v>
                </c:pt>
                <c:pt idx="28803">
                  <c:v>9.91952738521623</c:v>
                </c:pt>
                <c:pt idx="28804">
                  <c:v>9.91953350267768</c:v>
                </c:pt>
                <c:pt idx="28805">
                  <c:v>9.91953962455882</c:v>
                </c:pt>
                <c:pt idx="28806">
                  <c:v>9.91954575085763</c:v>
                </c:pt>
                <c:pt idx="28807">
                  <c:v>9.919551881572101</c:v>
                </c:pt>
                <c:pt idx="28808">
                  <c:v>9.9195580167002</c:v>
                </c:pt>
                <c:pt idx="28809">
                  <c:v>9.91956415623991</c:v>
                </c:pt>
                <c:pt idx="28810">
                  <c:v>9.91957030018922</c:v>
                </c:pt>
                <c:pt idx="28811">
                  <c:v>9.91957644854609</c:v>
                </c:pt>
                <c:pt idx="28812">
                  <c:v>9.91958260130852</c:v>
                </c:pt>
                <c:pt idx="28813">
                  <c:v>9.91958875847449</c:v>
                </c:pt>
                <c:pt idx="28814">
                  <c:v>9.91959492004197</c:v>
                </c:pt>
                <c:pt idx="28815">
                  <c:v>9.91960108600895</c:v>
                </c:pt>
                <c:pt idx="28816">
                  <c:v>9.91960725637341</c:v>
                </c:pt>
                <c:pt idx="28817">
                  <c:v>9.91961343113334</c:v>
                </c:pt>
                <c:pt idx="28818">
                  <c:v>9.91961961028672</c:v>
                </c:pt>
                <c:pt idx="28819">
                  <c:v>9.919625793831518</c:v>
                </c:pt>
                <c:pt idx="28820">
                  <c:v>9.91963198176574</c:v>
                </c:pt>
                <c:pt idx="28821">
                  <c:v>9.91963817408737</c:v>
                </c:pt>
                <c:pt idx="28822">
                  <c:v>9.91964437079437</c:v>
                </c:pt>
                <c:pt idx="28823">
                  <c:v>9.91965057188474</c:v>
                </c:pt>
                <c:pt idx="28824">
                  <c:v>9.91965677735647</c:v>
                </c:pt>
                <c:pt idx="28825">
                  <c:v>9.91966298720754</c:v>
                </c:pt>
                <c:pt idx="28826">
                  <c:v>9.91966920143593</c:v>
                </c:pt>
                <c:pt idx="28827">
                  <c:v>9.919675420039628</c:v>
                </c:pt>
                <c:pt idx="28828">
                  <c:v>9.91968164301663</c:v>
                </c:pt>
                <c:pt idx="28829">
                  <c:v>9.91968787036491</c:v>
                </c:pt>
                <c:pt idx="28830">
                  <c:v>9.91969410208247</c:v>
                </c:pt>
                <c:pt idx="28831">
                  <c:v>9.91970033816728</c:v>
                </c:pt>
                <c:pt idx="28832">
                  <c:v>9.91970657861735</c:v>
                </c:pt>
                <c:pt idx="28833">
                  <c:v>9.91971282343064</c:v>
                </c:pt>
                <c:pt idx="28834">
                  <c:v>9.91971907260516</c:v>
                </c:pt>
                <c:pt idx="28835">
                  <c:v>9.9197253261389</c:v>
                </c:pt>
                <c:pt idx="28836">
                  <c:v>9.91973158402983</c:v>
                </c:pt>
                <c:pt idx="28837">
                  <c:v>9.91973784627596</c:v>
                </c:pt>
                <c:pt idx="28838">
                  <c:v>9.91974411287527</c:v>
                </c:pt>
                <c:pt idx="28839">
                  <c:v>9.91975038382575</c:v>
                </c:pt>
                <c:pt idx="28840">
                  <c:v>9.91975665912539</c:v>
                </c:pt>
                <c:pt idx="28841">
                  <c:v>9.91976293877219</c:v>
                </c:pt>
                <c:pt idx="28842">
                  <c:v>9.91976922276413</c:v>
                </c:pt>
                <c:pt idx="28843">
                  <c:v>9.91977551109921</c:v>
                </c:pt>
                <c:pt idx="28844">
                  <c:v>9.91978180377541</c:v>
                </c:pt>
                <c:pt idx="28845">
                  <c:v>9.919788100790738</c:v>
                </c:pt>
                <c:pt idx="28846">
                  <c:v>9.919794402143171</c:v>
                </c:pt>
                <c:pt idx="28847">
                  <c:v>9.919800707830718</c:v>
                </c:pt>
                <c:pt idx="28848">
                  <c:v>9.91980701785136</c:v>
                </c:pt>
                <c:pt idx="28849">
                  <c:v>9.9198133322031</c:v>
                </c:pt>
                <c:pt idx="28850">
                  <c:v>9.91981965088392</c:v>
                </c:pt>
                <c:pt idx="28851">
                  <c:v>9.919825973891829</c:v>
                </c:pt>
                <c:pt idx="28852">
                  <c:v>9.91983230122481</c:v>
                </c:pt>
                <c:pt idx="28853">
                  <c:v>9.91983863288086</c:v>
                </c:pt>
                <c:pt idx="28854">
                  <c:v>9.91984496885798</c:v>
                </c:pt>
                <c:pt idx="28855">
                  <c:v>9.919851309154158</c:v>
                </c:pt>
                <c:pt idx="28856">
                  <c:v>9.9198576537674</c:v>
                </c:pt>
                <c:pt idx="28857">
                  <c:v>9.91986400269569</c:v>
                </c:pt>
                <c:pt idx="28858">
                  <c:v>9.91987035593704</c:v>
                </c:pt>
                <c:pt idx="28859">
                  <c:v>9.91987671348943</c:v>
                </c:pt>
                <c:pt idx="28860">
                  <c:v>9.919883075350871</c:v>
                </c:pt>
                <c:pt idx="28861">
                  <c:v>9.91988944151935</c:v>
                </c:pt>
                <c:pt idx="28862">
                  <c:v>9.91989581199287</c:v>
                </c:pt>
                <c:pt idx="28863">
                  <c:v>9.91990218676944</c:v>
                </c:pt>
                <c:pt idx="28864">
                  <c:v>9.91990856584704</c:v>
                </c:pt>
                <c:pt idx="28865">
                  <c:v>9.91991494922368</c:v>
                </c:pt>
                <c:pt idx="28866">
                  <c:v>9.91992133689736</c:v>
                </c:pt>
                <c:pt idx="28867">
                  <c:v>9.91992772886607</c:v>
                </c:pt>
                <c:pt idx="28868">
                  <c:v>9.91993412512782</c:v>
                </c:pt>
                <c:pt idx="28869">
                  <c:v>9.91994052568061</c:v>
                </c:pt>
                <c:pt idx="28870">
                  <c:v>9.91994693052244</c:v>
                </c:pt>
                <c:pt idx="28871">
                  <c:v>9.91995333965131</c:v>
                </c:pt>
                <c:pt idx="28872">
                  <c:v>9.91995975306522</c:v>
                </c:pt>
                <c:pt idx="28873">
                  <c:v>9.91996617076217</c:v>
                </c:pt>
                <c:pt idx="28874">
                  <c:v>9.91997259274017</c:v>
                </c:pt>
                <c:pt idx="28875">
                  <c:v>9.91997901899721</c:v>
                </c:pt>
                <c:pt idx="28876">
                  <c:v>9.91998544953131</c:v>
                </c:pt>
                <c:pt idx="28877">
                  <c:v>9.91999188434046</c:v>
                </c:pt>
                <c:pt idx="28878">
                  <c:v>9.91999832342267</c:v>
                </c:pt>
                <c:pt idx="28879">
                  <c:v>9.92000476677593</c:v>
                </c:pt>
                <c:pt idx="28880">
                  <c:v>9.92001121439827</c:v>
                </c:pt>
                <c:pt idx="28881">
                  <c:v>9.92001766628767</c:v>
                </c:pt>
                <c:pt idx="28882">
                  <c:v>9.920024122442148</c:v>
                </c:pt>
                <c:pt idx="28883">
                  <c:v>9.92003058285971</c:v>
                </c:pt>
                <c:pt idx="28884">
                  <c:v>9.92003704753835</c:v>
                </c:pt>
                <c:pt idx="28885">
                  <c:v>9.92004351647609</c:v>
                </c:pt>
                <c:pt idx="28886">
                  <c:v>9.92004998967093</c:v>
                </c:pt>
                <c:pt idx="28887">
                  <c:v>9.920056467120868</c:v>
                </c:pt>
                <c:pt idx="28888">
                  <c:v>9.92006294882392</c:v>
                </c:pt>
                <c:pt idx="28889">
                  <c:v>9.92006943477809</c:v>
                </c:pt>
                <c:pt idx="28890">
                  <c:v>9.92007592498139</c:v>
                </c:pt>
                <c:pt idx="28891">
                  <c:v>9.92008241943182</c:v>
                </c:pt>
                <c:pt idx="28892">
                  <c:v>9.92008891812739</c:v>
                </c:pt>
                <c:pt idx="28893">
                  <c:v>9.920095421066118</c:v>
                </c:pt>
                <c:pt idx="28894">
                  <c:v>9.920101928246001</c:v>
                </c:pt>
                <c:pt idx="28895">
                  <c:v>9.92010843966506</c:v>
                </c:pt>
                <c:pt idx="28896">
                  <c:v>9.9201149553213</c:v>
                </c:pt>
                <c:pt idx="28897">
                  <c:v>9.920121475212726</c:v>
                </c:pt>
                <c:pt idx="28898">
                  <c:v>9.92012799933735</c:v>
                </c:pt>
                <c:pt idx="28899">
                  <c:v>9.92013452769319</c:v>
                </c:pt>
                <c:pt idx="28900">
                  <c:v>9.92014106027825</c:v>
                </c:pt>
                <c:pt idx="28901">
                  <c:v>9.92014759709054</c:v>
                </c:pt>
                <c:pt idx="28902">
                  <c:v>9.92015413812808</c:v>
                </c:pt>
                <c:pt idx="28903">
                  <c:v>9.920160683388879</c:v>
                </c:pt>
                <c:pt idx="28904">
                  <c:v>9.92016723287094</c:v>
                </c:pt>
                <c:pt idx="28905">
                  <c:v>9.920173786572288</c:v>
                </c:pt>
                <c:pt idx="28906">
                  <c:v>9.920180344490942</c:v>
                </c:pt>
                <c:pt idx="28907">
                  <c:v>9.92018690662489</c:v>
                </c:pt>
                <c:pt idx="28908">
                  <c:v>9.920193472972167</c:v>
                </c:pt>
                <c:pt idx="28909">
                  <c:v>9.920200043530778</c:v>
                </c:pt>
                <c:pt idx="28910">
                  <c:v>9.92020661829874</c:v>
                </c:pt>
                <c:pt idx="28911">
                  <c:v>9.920213197274068</c:v>
                </c:pt>
                <c:pt idx="28912">
                  <c:v>9.920219780454788</c:v>
                </c:pt>
                <c:pt idx="28913">
                  <c:v>9.9202263678389</c:v>
                </c:pt>
                <c:pt idx="28914">
                  <c:v>9.92023295942442</c:v>
                </c:pt>
                <c:pt idx="28915">
                  <c:v>9.92023955520938</c:v>
                </c:pt>
                <c:pt idx="28916">
                  <c:v>9.92024615519177</c:v>
                </c:pt>
                <c:pt idx="28917">
                  <c:v>9.92025275936964</c:v>
                </c:pt>
                <c:pt idx="28918">
                  <c:v>9.92025936774098</c:v>
                </c:pt>
                <c:pt idx="28919">
                  <c:v>9.920265980303817</c:v>
                </c:pt>
                <c:pt idx="28920">
                  <c:v>9.920272597056168</c:v>
                </c:pt>
                <c:pt idx="28921">
                  <c:v>9.92027921799606</c:v>
                </c:pt>
                <c:pt idx="28922">
                  <c:v>9.9202858431215</c:v>
                </c:pt>
                <c:pt idx="28923">
                  <c:v>9.920292472430518</c:v>
                </c:pt>
                <c:pt idx="28924">
                  <c:v>9.920299105921118</c:v>
                </c:pt>
                <c:pt idx="28925">
                  <c:v>9.920305743591339</c:v>
                </c:pt>
                <c:pt idx="28926">
                  <c:v>9.920312385439178</c:v>
                </c:pt>
                <c:pt idx="28927">
                  <c:v>9.92031903146268</c:v>
                </c:pt>
                <c:pt idx="28928">
                  <c:v>9.920325681659847</c:v>
                </c:pt>
                <c:pt idx="28929">
                  <c:v>9.92033233602871</c:v>
                </c:pt>
                <c:pt idx="28930">
                  <c:v>9.92033899456728</c:v>
                </c:pt>
                <c:pt idx="28931">
                  <c:v>9.920345657273588</c:v>
                </c:pt>
                <c:pt idx="28932">
                  <c:v>9.92035232414566</c:v>
                </c:pt>
                <c:pt idx="28933">
                  <c:v>9.920358995181509</c:v>
                </c:pt>
                <c:pt idx="28934">
                  <c:v>9.920365670379159</c:v>
                </c:pt>
                <c:pt idx="28935">
                  <c:v>9.920372349736628</c:v>
                </c:pt>
                <c:pt idx="28936">
                  <c:v>9.92037903325196</c:v>
                </c:pt>
                <c:pt idx="28937">
                  <c:v>9.920385720923159</c:v>
                </c:pt>
                <c:pt idx="28938">
                  <c:v>9.92039241274826</c:v>
                </c:pt>
                <c:pt idx="28939">
                  <c:v>9.92039910872528</c:v>
                </c:pt>
                <c:pt idx="28940">
                  <c:v>9.920405808852244</c:v>
                </c:pt>
                <c:pt idx="28941">
                  <c:v>9.92041251312718</c:v>
                </c:pt>
                <c:pt idx="28942">
                  <c:v>9.92041922154812</c:v>
                </c:pt>
                <c:pt idx="28943">
                  <c:v>9.92042593411307</c:v>
                </c:pt>
                <c:pt idx="28944">
                  <c:v>9.92043265082008</c:v>
                </c:pt>
                <c:pt idx="28945">
                  <c:v>9.92043937166716</c:v>
                </c:pt>
                <c:pt idx="28946">
                  <c:v>9.92044609665235</c:v>
                </c:pt>
                <c:pt idx="28947">
                  <c:v>9.92045282577367</c:v>
                </c:pt>
                <c:pt idx="28948">
                  <c:v>9.92045955902914</c:v>
                </c:pt>
                <c:pt idx="28949">
                  <c:v>9.9204662964168</c:v>
                </c:pt>
                <c:pt idx="28950">
                  <c:v>9.920473037934671</c:v>
                </c:pt>
                <c:pt idx="28951">
                  <c:v>9.92047978358079</c:v>
                </c:pt>
                <c:pt idx="28952">
                  <c:v>9.92048653335318</c:v>
                </c:pt>
                <c:pt idx="28953">
                  <c:v>9.92049328724986</c:v>
                </c:pt>
                <c:pt idx="28954">
                  <c:v>9.92050004526888</c:v>
                </c:pt>
                <c:pt idx="28955">
                  <c:v>9.92050680740826</c:v>
                </c:pt>
                <c:pt idx="28956">
                  <c:v>9.92051357366603</c:v>
                </c:pt>
                <c:pt idx="28957">
                  <c:v>9.92052034404022</c:v>
                </c:pt>
                <c:pt idx="28958">
                  <c:v>9.92052711852886</c:v>
                </c:pt>
                <c:pt idx="28959">
                  <c:v>9.92053389712999</c:v>
                </c:pt>
                <c:pt idx="28960">
                  <c:v>9.92054067984163</c:v>
                </c:pt>
                <c:pt idx="28961">
                  <c:v>9.92054746666182</c:v>
                </c:pt>
                <c:pt idx="28962">
                  <c:v>9.92055425758859</c:v>
                </c:pt>
                <c:pt idx="28963">
                  <c:v>9.92056105261998</c:v>
                </c:pt>
                <c:pt idx="28964">
                  <c:v>9.92056785175401</c:v>
                </c:pt>
                <c:pt idx="28965">
                  <c:v>9.92057465498872</c:v>
                </c:pt>
                <c:pt idx="28966">
                  <c:v>9.92058146232214</c:v>
                </c:pt>
                <c:pt idx="28967">
                  <c:v>9.9205882737523</c:v>
                </c:pt>
                <c:pt idx="28968">
                  <c:v>9.92059508927725</c:v>
                </c:pt>
                <c:pt idx="28969">
                  <c:v>9.92060190889502</c:v>
                </c:pt>
                <c:pt idx="28970">
                  <c:v>9.92060873260364</c:v>
                </c:pt>
                <c:pt idx="28971">
                  <c:v>9.92061556040115</c:v>
                </c:pt>
                <c:pt idx="28972">
                  <c:v>9.92062239228557</c:v>
                </c:pt>
                <c:pt idx="28973">
                  <c:v>9.92062922825496</c:v>
                </c:pt>
                <c:pt idx="28974">
                  <c:v>9.92063606830735</c:v>
                </c:pt>
                <c:pt idx="28975">
                  <c:v>9.92064291244076</c:v>
                </c:pt>
                <c:pt idx="28976">
                  <c:v>9.92064976065325</c:v>
                </c:pt>
                <c:pt idx="28977">
                  <c:v>9.92065661294284</c:v>
                </c:pt>
                <c:pt idx="28978">
                  <c:v>9.920663469307579</c:v>
                </c:pt>
                <c:pt idx="28979">
                  <c:v>9.9206703297455</c:v>
                </c:pt>
                <c:pt idx="28980">
                  <c:v>9.92067719425465</c:v>
                </c:pt>
                <c:pt idx="28981">
                  <c:v>9.92068406283306</c:v>
                </c:pt>
                <c:pt idx="28982">
                  <c:v>9.92069093547876</c:v>
                </c:pt>
                <c:pt idx="28983">
                  <c:v>9.92069781218981</c:v>
                </c:pt>
                <c:pt idx="28984">
                  <c:v>9.92070469296424</c:v>
                </c:pt>
                <c:pt idx="28985">
                  <c:v>9.92071157780009</c:v>
                </c:pt>
                <c:pt idx="28986">
                  <c:v>9.920718466695398</c:v>
                </c:pt>
                <c:pt idx="28987">
                  <c:v>9.92072535964821</c:v>
                </c:pt>
                <c:pt idx="28988">
                  <c:v>9.92073225665657</c:v>
                </c:pt>
                <c:pt idx="28989">
                  <c:v>9.92073915771851</c:v>
                </c:pt>
                <c:pt idx="28990">
                  <c:v>9.92074606283208</c:v>
                </c:pt>
                <c:pt idx="28991">
                  <c:v>9.92075297199532</c:v>
                </c:pt>
                <c:pt idx="28992">
                  <c:v>9.92075988520628</c:v>
                </c:pt>
                <c:pt idx="28993">
                  <c:v>9.92076680246299</c:v>
                </c:pt>
                <c:pt idx="28994">
                  <c:v>9.920773723763498</c:v>
                </c:pt>
                <c:pt idx="28995">
                  <c:v>9.92078064910585</c:v>
                </c:pt>
                <c:pt idx="28996">
                  <c:v>9.92078757848809</c:v>
                </c:pt>
                <c:pt idx="28997">
                  <c:v>9.92079451190826</c:v>
                </c:pt>
                <c:pt idx="28998">
                  <c:v>9.920801449364408</c:v>
                </c:pt>
                <c:pt idx="28999">
                  <c:v>9.920808390854578</c:v>
                </c:pt>
                <c:pt idx="29000">
                  <c:v>9.920815336376818</c:v>
                </c:pt>
                <c:pt idx="29001">
                  <c:v>9.92082228592918</c:v>
                </c:pt>
                <c:pt idx="29002">
                  <c:v>9.92082923950969</c:v>
                </c:pt>
                <c:pt idx="29003">
                  <c:v>9.92083619711641</c:v>
                </c:pt>
                <c:pt idx="29004">
                  <c:v>9.92084315874738</c:v>
                </c:pt>
                <c:pt idx="29005">
                  <c:v>9.92085012440066</c:v>
                </c:pt>
                <c:pt idx="29006">
                  <c:v>9.92085709407428</c:v>
                </c:pt>
                <c:pt idx="29007">
                  <c:v>9.9208640677663</c:v>
                </c:pt>
                <c:pt idx="29008">
                  <c:v>9.920871045474758</c:v>
                </c:pt>
                <c:pt idx="29009">
                  <c:v>9.920878027197718</c:v>
                </c:pt>
                <c:pt idx="29010">
                  <c:v>9.92088501293322</c:v>
                </c:pt>
                <c:pt idx="29011">
                  <c:v>9.92089200267931</c:v>
                </c:pt>
                <c:pt idx="29012">
                  <c:v>9.92089899643404</c:v>
                </c:pt>
                <c:pt idx="29013">
                  <c:v>9.920905994195458</c:v>
                </c:pt>
                <c:pt idx="29014">
                  <c:v>9.92091299596163</c:v>
                </c:pt>
                <c:pt idx="29015">
                  <c:v>9.920920001730586</c:v>
                </c:pt>
                <c:pt idx="29016">
                  <c:v>9.92092701150039</c:v>
                </c:pt>
                <c:pt idx="29017">
                  <c:v>9.92093402526909</c:v>
                </c:pt>
                <c:pt idx="29018">
                  <c:v>9.920941043034738</c:v>
                </c:pt>
                <c:pt idx="29019">
                  <c:v>9.920948064795379</c:v>
                </c:pt>
                <c:pt idx="29020">
                  <c:v>9.92095509054908</c:v>
                </c:pt>
                <c:pt idx="29021">
                  <c:v>9.920962120293876</c:v>
                </c:pt>
                <c:pt idx="29022">
                  <c:v>9.92096915402783</c:v>
                </c:pt>
                <c:pt idx="29023">
                  <c:v>9.92097619174901</c:v>
                </c:pt>
                <c:pt idx="29024">
                  <c:v>9.92098323345544</c:v>
                </c:pt>
                <c:pt idx="29025">
                  <c:v>9.9209902791452</c:v>
                </c:pt>
                <c:pt idx="29026">
                  <c:v>9.92099732881632</c:v>
                </c:pt>
                <c:pt idx="29027">
                  <c:v>9.921004382466878</c:v>
                </c:pt>
                <c:pt idx="29028">
                  <c:v>9.921011440094926</c:v>
                </c:pt>
                <c:pt idx="29029">
                  <c:v>9.921018501698509</c:v>
                </c:pt>
                <c:pt idx="29030">
                  <c:v>9.921025567275688</c:v>
                </c:pt>
                <c:pt idx="29031">
                  <c:v>9.92103263682452</c:v>
                </c:pt>
                <c:pt idx="29032">
                  <c:v>9.92103971034306</c:v>
                </c:pt>
                <c:pt idx="29033">
                  <c:v>9.92104678782936</c:v>
                </c:pt>
                <c:pt idx="29034">
                  <c:v>9.92105386928149</c:v>
                </c:pt>
                <c:pt idx="29035">
                  <c:v>9.921060954697498</c:v>
                </c:pt>
                <c:pt idx="29036">
                  <c:v>9.921068044075447</c:v>
                </c:pt>
                <c:pt idx="29037">
                  <c:v>9.9210751374134</c:v>
                </c:pt>
                <c:pt idx="29038">
                  <c:v>9.9210822347094</c:v>
                </c:pt>
                <c:pt idx="29039">
                  <c:v>9.92108933596152</c:v>
                </c:pt>
                <c:pt idx="29040">
                  <c:v>9.92109644116781</c:v>
                </c:pt>
                <c:pt idx="29041">
                  <c:v>9.92110355032634</c:v>
                </c:pt>
                <c:pt idx="29042">
                  <c:v>9.921110663435156</c:v>
                </c:pt>
                <c:pt idx="29043">
                  <c:v>9.921117780492336</c:v>
                </c:pt>
                <c:pt idx="29044">
                  <c:v>9.92112490149594</c:v>
                </c:pt>
                <c:pt idx="29045">
                  <c:v>9.92113202644401</c:v>
                </c:pt>
                <c:pt idx="29046">
                  <c:v>9.92113915533462</c:v>
                </c:pt>
                <c:pt idx="29047">
                  <c:v>9.92114628816583</c:v>
                </c:pt>
                <c:pt idx="29048">
                  <c:v>9.921153424935708</c:v>
                </c:pt>
                <c:pt idx="29049">
                  <c:v>9.92116056564231</c:v>
                </c:pt>
                <c:pt idx="29050">
                  <c:v>9.9211677102837</c:v>
                </c:pt>
                <c:pt idx="29051">
                  <c:v>9.92117485885794</c:v>
                </c:pt>
                <c:pt idx="29052">
                  <c:v>9.9211820113631</c:v>
                </c:pt>
                <c:pt idx="29053">
                  <c:v>9.92118916779724</c:v>
                </c:pt>
                <c:pt idx="29054">
                  <c:v>9.92119632815842</c:v>
                </c:pt>
                <c:pt idx="29055">
                  <c:v>9.921203492444707</c:v>
                </c:pt>
                <c:pt idx="29056">
                  <c:v>9.921210660654168</c:v>
                </c:pt>
                <c:pt idx="29057">
                  <c:v>9.921217832784868</c:v>
                </c:pt>
                <c:pt idx="29058">
                  <c:v>9.921225008834876</c:v>
                </c:pt>
                <c:pt idx="29059">
                  <c:v>9.92123218880226</c:v>
                </c:pt>
                <c:pt idx="29060">
                  <c:v>9.92123937268507</c:v>
                </c:pt>
                <c:pt idx="29061">
                  <c:v>9.92124656048139</c:v>
                </c:pt>
                <c:pt idx="29062">
                  <c:v>9.92125375218928</c:v>
                </c:pt>
                <c:pt idx="29063">
                  <c:v>9.921260947806807</c:v>
                </c:pt>
                <c:pt idx="29064">
                  <c:v>9.921268147332047</c:v>
                </c:pt>
                <c:pt idx="29065">
                  <c:v>9.921275350763061</c:v>
                </c:pt>
                <c:pt idx="29066">
                  <c:v>9.92128255809792</c:v>
                </c:pt>
                <c:pt idx="29067">
                  <c:v>9.921289769334678</c:v>
                </c:pt>
                <c:pt idx="29068">
                  <c:v>9.921296984471429</c:v>
                </c:pt>
                <c:pt idx="29069">
                  <c:v>9.92130420350623</c:v>
                </c:pt>
                <c:pt idx="29070">
                  <c:v>9.921311426437146</c:v>
                </c:pt>
                <c:pt idx="29071">
                  <c:v>9.921318653262258</c:v>
                </c:pt>
                <c:pt idx="29072">
                  <c:v>9.921325883979629</c:v>
                </c:pt>
                <c:pt idx="29073">
                  <c:v>9.92133311858734</c:v>
                </c:pt>
                <c:pt idx="29074">
                  <c:v>9.92134035708345</c:v>
                </c:pt>
                <c:pt idx="29075">
                  <c:v>9.92134759946603</c:v>
                </c:pt>
                <c:pt idx="29076">
                  <c:v>9.921354845733168</c:v>
                </c:pt>
                <c:pt idx="29077">
                  <c:v>9.92136209588292</c:v>
                </c:pt>
                <c:pt idx="29078">
                  <c:v>9.921369349913368</c:v>
                </c:pt>
                <c:pt idx="29079">
                  <c:v>9.921376607822578</c:v>
                </c:pt>
                <c:pt idx="29080">
                  <c:v>9.92138386960863</c:v>
                </c:pt>
                <c:pt idx="29081">
                  <c:v>9.921391135269598</c:v>
                </c:pt>
                <c:pt idx="29082">
                  <c:v>9.921398404803547</c:v>
                </c:pt>
                <c:pt idx="29083">
                  <c:v>9.92140567820856</c:v>
                </c:pt>
                <c:pt idx="29084">
                  <c:v>9.92141295548272</c:v>
                </c:pt>
                <c:pt idx="29085">
                  <c:v>9.92142023662408</c:v>
                </c:pt>
                <c:pt idx="29086">
                  <c:v>9.921427521630727</c:v>
                </c:pt>
                <c:pt idx="29087">
                  <c:v>9.92143481050074</c:v>
                </c:pt>
                <c:pt idx="29088">
                  <c:v>9.9214421032322</c:v>
                </c:pt>
                <c:pt idx="29089">
                  <c:v>9.92144939982317</c:v>
                </c:pt>
                <c:pt idx="29090">
                  <c:v>9.921456700271728</c:v>
                </c:pt>
                <c:pt idx="29091">
                  <c:v>9.92146400457596</c:v>
                </c:pt>
                <c:pt idx="29092">
                  <c:v>9.92147131273394</c:v>
                </c:pt>
                <c:pt idx="29093">
                  <c:v>9.921478624743748</c:v>
                </c:pt>
                <c:pt idx="29094">
                  <c:v>9.92148594060346</c:v>
                </c:pt>
                <c:pt idx="29095">
                  <c:v>9.921493260311148</c:v>
                </c:pt>
                <c:pt idx="29096">
                  <c:v>9.92150058386491</c:v>
                </c:pt>
                <c:pt idx="29097">
                  <c:v>9.9215079112628</c:v>
                </c:pt>
                <c:pt idx="29098">
                  <c:v>9.92151524250292</c:v>
                </c:pt>
                <c:pt idx="29099">
                  <c:v>9.92152257758334</c:v>
                </c:pt>
                <c:pt idx="29100">
                  <c:v>9.92152991650214</c:v>
                </c:pt>
                <c:pt idx="29101">
                  <c:v>9.9215372592574</c:v>
                </c:pt>
                <c:pt idx="29102">
                  <c:v>9.92154460584721</c:v>
                </c:pt>
                <c:pt idx="29103">
                  <c:v>9.92155195626964</c:v>
                </c:pt>
                <c:pt idx="29104">
                  <c:v>9.92155931052277</c:v>
                </c:pt>
                <c:pt idx="29105">
                  <c:v>9.9215666686047</c:v>
                </c:pt>
                <c:pt idx="29106">
                  <c:v>9.92157403051349</c:v>
                </c:pt>
                <c:pt idx="29107">
                  <c:v>9.921581396247253</c:v>
                </c:pt>
                <c:pt idx="29108">
                  <c:v>9.921588765804028</c:v>
                </c:pt>
                <c:pt idx="29109">
                  <c:v>9.92159613918194</c:v>
                </c:pt>
                <c:pt idx="29110">
                  <c:v>9.92160351637906</c:v>
                </c:pt>
                <c:pt idx="29111">
                  <c:v>9.92161089739346</c:v>
                </c:pt>
                <c:pt idx="29112">
                  <c:v>9.92161828222324</c:v>
                </c:pt>
                <c:pt idx="29113">
                  <c:v>9.921625670866478</c:v>
                </c:pt>
                <c:pt idx="29114">
                  <c:v>9.92163306332126</c:v>
                </c:pt>
                <c:pt idx="29115">
                  <c:v>9.921640459585672</c:v>
                </c:pt>
                <c:pt idx="29116">
                  <c:v>9.9216478596578</c:v>
                </c:pt>
                <c:pt idx="29117">
                  <c:v>9.921655263535728</c:v>
                </c:pt>
                <c:pt idx="29118">
                  <c:v>9.921662671217548</c:v>
                </c:pt>
                <c:pt idx="29119">
                  <c:v>9.921670082701338</c:v>
                </c:pt>
                <c:pt idx="29120">
                  <c:v>9.9216774979852</c:v>
                </c:pt>
                <c:pt idx="29121">
                  <c:v>9.92168491706721</c:v>
                </c:pt>
                <c:pt idx="29122">
                  <c:v>9.92169233994546</c:v>
                </c:pt>
                <c:pt idx="29123">
                  <c:v>9.92169976661804</c:v>
                </c:pt>
                <c:pt idx="29124">
                  <c:v>9.92170719708304</c:v>
                </c:pt>
                <c:pt idx="29125">
                  <c:v>9.92171463133854</c:v>
                </c:pt>
                <c:pt idx="29126">
                  <c:v>9.92172206938263</c:v>
                </c:pt>
                <c:pt idx="29127">
                  <c:v>9.92172951121342</c:v>
                </c:pt>
                <c:pt idx="29128">
                  <c:v>9.92173695682898</c:v>
                </c:pt>
                <c:pt idx="29129">
                  <c:v>9.9217444062274</c:v>
                </c:pt>
                <c:pt idx="29130">
                  <c:v>9.92175185940678</c:v>
                </c:pt>
                <c:pt idx="29131">
                  <c:v>9.92175931636521</c:v>
                </c:pt>
                <c:pt idx="29132">
                  <c:v>9.92176677710079</c:v>
                </c:pt>
                <c:pt idx="29133">
                  <c:v>9.921774241611589</c:v>
                </c:pt>
                <c:pt idx="29134">
                  <c:v>9.921781709895718</c:v>
                </c:pt>
                <c:pt idx="29135">
                  <c:v>9.921789181951268</c:v>
                </c:pt>
                <c:pt idx="29136">
                  <c:v>9.92179665777633</c:v>
                </c:pt>
                <c:pt idx="29137">
                  <c:v>9.92180413736899</c:v>
                </c:pt>
                <c:pt idx="29138">
                  <c:v>9.921811620727348</c:v>
                </c:pt>
                <c:pt idx="29139">
                  <c:v>9.9218191078495</c:v>
                </c:pt>
                <c:pt idx="29140">
                  <c:v>9.921826598733528</c:v>
                </c:pt>
                <c:pt idx="29141">
                  <c:v>9.92183409337755</c:v>
                </c:pt>
                <c:pt idx="29142">
                  <c:v>9.921841591779651</c:v>
                </c:pt>
                <c:pt idx="29143">
                  <c:v>9.92184909393791</c:v>
                </c:pt>
                <c:pt idx="29144">
                  <c:v>9.92185659985045</c:v>
                </c:pt>
                <c:pt idx="29145">
                  <c:v>9.92186410951535</c:v>
                </c:pt>
                <c:pt idx="29146">
                  <c:v>9.921871622930706</c:v>
                </c:pt>
                <c:pt idx="29147">
                  <c:v>9.921879140094626</c:v>
                </c:pt>
                <c:pt idx="29148">
                  <c:v>9.9218866610052</c:v>
                </c:pt>
                <c:pt idx="29149">
                  <c:v>9.921894185660518</c:v>
                </c:pt>
                <c:pt idx="29150">
                  <c:v>9.921901714058698</c:v>
                </c:pt>
                <c:pt idx="29151">
                  <c:v>9.921909246197818</c:v>
                </c:pt>
                <c:pt idx="29152">
                  <c:v>9.921916782075987</c:v>
                </c:pt>
                <c:pt idx="29153">
                  <c:v>9.921924321691309</c:v>
                </c:pt>
                <c:pt idx="29154">
                  <c:v>9.921931865041868</c:v>
                </c:pt>
                <c:pt idx="29155">
                  <c:v>9.92193941212578</c:v>
                </c:pt>
                <c:pt idx="29156">
                  <c:v>9.92194696294114</c:v>
                </c:pt>
                <c:pt idx="29157">
                  <c:v>9.92195451748604</c:v>
                </c:pt>
                <c:pt idx="29158">
                  <c:v>9.921962075758588</c:v>
                </c:pt>
                <c:pt idx="29159">
                  <c:v>9.921969637756888</c:v>
                </c:pt>
                <c:pt idx="29160">
                  <c:v>9.921977203479027</c:v>
                </c:pt>
                <c:pt idx="29161">
                  <c:v>9.92198477292313</c:v>
                </c:pt>
                <c:pt idx="29162">
                  <c:v>9.92199234608729</c:v>
                </c:pt>
                <c:pt idx="29163">
                  <c:v>9.92199992296959</c:v>
                </c:pt>
                <c:pt idx="29164">
                  <c:v>9.92200750356816</c:v>
                </c:pt>
                <c:pt idx="29165">
                  <c:v>9.9220150878811</c:v>
                </c:pt>
                <c:pt idx="29166">
                  <c:v>9.92202267590649</c:v>
                </c:pt>
                <c:pt idx="29167">
                  <c:v>9.92203026764246</c:v>
                </c:pt>
                <c:pt idx="29168">
                  <c:v>9.9220378630871</c:v>
                </c:pt>
                <c:pt idx="29169">
                  <c:v>9.922045462238529</c:v>
                </c:pt>
                <c:pt idx="29170">
                  <c:v>9.922053065094831</c:v>
                </c:pt>
                <c:pt idx="29171">
                  <c:v>9.922060671654128</c:v>
                </c:pt>
                <c:pt idx="29172">
                  <c:v>9.922068281914518</c:v>
                </c:pt>
                <c:pt idx="29173">
                  <c:v>9.92207589587412</c:v>
                </c:pt>
                <c:pt idx="29174">
                  <c:v>9.92208351353102</c:v>
                </c:pt>
                <c:pt idx="29175">
                  <c:v>9.92209113488334</c:v>
                </c:pt>
                <c:pt idx="29176">
                  <c:v>9.92209875992918</c:v>
                </c:pt>
                <c:pt idx="29177">
                  <c:v>9.92210638866665</c:v>
                </c:pt>
                <c:pt idx="29178">
                  <c:v>9.922114021093848</c:v>
                </c:pt>
                <c:pt idx="29179">
                  <c:v>9.92212165720891</c:v>
                </c:pt>
                <c:pt idx="29180">
                  <c:v>9.92212929700991</c:v>
                </c:pt>
                <c:pt idx="29181">
                  <c:v>9.92213694049498</c:v>
                </c:pt>
                <c:pt idx="29182">
                  <c:v>9.92214458766223</c:v>
                </c:pt>
                <c:pt idx="29183">
                  <c:v>9.92215223850975</c:v>
                </c:pt>
                <c:pt idx="29184">
                  <c:v>9.92215989303567</c:v>
                </c:pt>
                <c:pt idx="29185">
                  <c:v>9.92216755123809</c:v>
                </c:pt>
                <c:pt idx="29186">
                  <c:v>9.92217521311512</c:v>
                </c:pt>
                <c:pt idx="29187">
                  <c:v>9.92218287866488</c:v>
                </c:pt>
                <c:pt idx="29188">
                  <c:v>9.92219054788547</c:v>
                </c:pt>
                <c:pt idx="29189">
                  <c:v>9.92219822077501</c:v>
                </c:pt>
                <c:pt idx="29190">
                  <c:v>9.92220589733161</c:v>
                </c:pt>
                <c:pt idx="29191">
                  <c:v>9.92221357755338</c:v>
                </c:pt>
                <c:pt idx="29192">
                  <c:v>9.922221261438437</c:v>
                </c:pt>
                <c:pt idx="29193">
                  <c:v>9.922228948984888</c:v>
                </c:pt>
                <c:pt idx="29194">
                  <c:v>9.92223664019086</c:v>
                </c:pt>
                <c:pt idx="29195">
                  <c:v>9.92224433505445</c:v>
                </c:pt>
                <c:pt idx="29196">
                  <c:v>9.92225203357378</c:v>
                </c:pt>
                <c:pt idx="29197">
                  <c:v>9.92225973574696</c:v>
                </c:pt>
                <c:pt idx="29198">
                  <c:v>9.922267441572117</c:v>
                </c:pt>
                <c:pt idx="29199">
                  <c:v>9.92227515104736</c:v>
                </c:pt>
                <c:pt idx="29200">
                  <c:v>9.922282864170801</c:v>
                </c:pt>
                <c:pt idx="29201">
                  <c:v>9.92229058094055</c:v>
                </c:pt>
                <c:pt idx="29202">
                  <c:v>9.92229830135474</c:v>
                </c:pt>
                <c:pt idx="29203">
                  <c:v>9.92230602541148</c:v>
                </c:pt>
                <c:pt idx="29204">
                  <c:v>9.922313753108877</c:v>
                </c:pt>
                <c:pt idx="29205">
                  <c:v>9.922321484445067</c:v>
                </c:pt>
                <c:pt idx="29206">
                  <c:v>9.92232921941815</c:v>
                </c:pt>
                <c:pt idx="29207">
                  <c:v>9.92233695802626</c:v>
                </c:pt>
                <c:pt idx="29208">
                  <c:v>9.92234470026751</c:v>
                </c:pt>
                <c:pt idx="29209">
                  <c:v>9.92235244614001</c:v>
                </c:pt>
                <c:pt idx="29210">
                  <c:v>9.922360195641888</c:v>
                </c:pt>
                <c:pt idx="29211">
                  <c:v>9.92236794877126</c:v>
                </c:pt>
                <c:pt idx="29212">
                  <c:v>9.92237570552625</c:v>
                </c:pt>
                <c:pt idx="29213">
                  <c:v>9.92238346590498</c:v>
                </c:pt>
                <c:pt idx="29214">
                  <c:v>9.92239122990556</c:v>
                </c:pt>
                <c:pt idx="29215">
                  <c:v>9.92239899752612</c:v>
                </c:pt>
                <c:pt idx="29216">
                  <c:v>9.92240676876477</c:v>
                </c:pt>
                <c:pt idx="29217">
                  <c:v>9.92241454361965</c:v>
                </c:pt>
                <c:pt idx="29218">
                  <c:v>9.92242232208887</c:v>
                </c:pt>
                <c:pt idx="29219">
                  <c:v>9.92243010417056</c:v>
                </c:pt>
                <c:pt idx="29220">
                  <c:v>9.92243788986283</c:v>
                </c:pt>
                <c:pt idx="29221">
                  <c:v>9.92244567916381</c:v>
                </c:pt>
                <c:pt idx="29222">
                  <c:v>9.92245347207163</c:v>
                </c:pt>
                <c:pt idx="29223">
                  <c:v>9.9224612685844</c:v>
                </c:pt>
                <c:pt idx="29224">
                  <c:v>9.92246906870026</c:v>
                </c:pt>
                <c:pt idx="29225">
                  <c:v>9.92247687241732</c:v>
                </c:pt>
                <c:pt idx="29226">
                  <c:v>9.92248467973371</c:v>
                </c:pt>
                <c:pt idx="29227">
                  <c:v>9.92249249064756</c:v>
                </c:pt>
                <c:pt idx="29228">
                  <c:v>9.922500305157</c:v>
                </c:pt>
                <c:pt idx="29229">
                  <c:v>9.922508123260128</c:v>
                </c:pt>
                <c:pt idx="29230">
                  <c:v>9.92251594495511</c:v>
                </c:pt>
                <c:pt idx="29231">
                  <c:v>9.92252377024004</c:v>
                </c:pt>
                <c:pt idx="29232">
                  <c:v>9.92253159911306</c:v>
                </c:pt>
                <c:pt idx="29233">
                  <c:v>9.9225394315723</c:v>
                </c:pt>
                <c:pt idx="29234">
                  <c:v>9.92254726761588</c:v>
                </c:pt>
                <c:pt idx="29235">
                  <c:v>9.92255510724193</c:v>
                </c:pt>
                <c:pt idx="29236">
                  <c:v>9.92256295044858</c:v>
                </c:pt>
                <c:pt idx="29237">
                  <c:v>9.92257079723396</c:v>
                </c:pt>
                <c:pt idx="29238">
                  <c:v>9.922578647596188</c:v>
                </c:pt>
                <c:pt idx="29239">
                  <c:v>9.92258650153342</c:v>
                </c:pt>
                <c:pt idx="29240">
                  <c:v>9.92259435904375</c:v>
                </c:pt>
                <c:pt idx="29241">
                  <c:v>9.92260222012534</c:v>
                </c:pt>
                <c:pt idx="29242">
                  <c:v>9.9226100847763</c:v>
                </c:pt>
                <c:pt idx="29243">
                  <c:v>9.92261795299477</c:v>
                </c:pt>
                <c:pt idx="29244">
                  <c:v>9.92262582477888</c:v>
                </c:pt>
                <c:pt idx="29245">
                  <c:v>9.92263370012676</c:v>
                </c:pt>
                <c:pt idx="29246">
                  <c:v>9.92264157903654</c:v>
                </c:pt>
                <c:pt idx="29247">
                  <c:v>9.92264946150636</c:v>
                </c:pt>
                <c:pt idx="29248">
                  <c:v>9.92265734753435</c:v>
                </c:pt>
                <c:pt idx="29249">
                  <c:v>9.92266523711863</c:v>
                </c:pt>
                <c:pt idx="29250">
                  <c:v>9.92267313025735</c:v>
                </c:pt>
                <c:pt idx="29251">
                  <c:v>9.92268102694864</c:v>
                </c:pt>
                <c:pt idx="29252">
                  <c:v>9.92268892719063</c:v>
                </c:pt>
                <c:pt idx="29253">
                  <c:v>9.92269683098146</c:v>
                </c:pt>
                <c:pt idx="29254">
                  <c:v>9.92270473831926</c:v>
                </c:pt>
                <c:pt idx="29255">
                  <c:v>9.92271264920216</c:v>
                </c:pt>
                <c:pt idx="29256">
                  <c:v>9.92272056362831</c:v>
                </c:pt>
                <c:pt idx="29257">
                  <c:v>9.922728481595838</c:v>
                </c:pt>
                <c:pt idx="29258">
                  <c:v>9.92273640310287</c:v>
                </c:pt>
                <c:pt idx="29259">
                  <c:v>9.92274432814756</c:v>
                </c:pt>
                <c:pt idx="29260">
                  <c:v>9.92275225672804</c:v>
                </c:pt>
                <c:pt idx="29261">
                  <c:v>9.92276018884244</c:v>
                </c:pt>
                <c:pt idx="29262">
                  <c:v>9.92276812448891</c:v>
                </c:pt>
                <c:pt idx="29263">
                  <c:v>9.92277606366557</c:v>
                </c:pt>
                <c:pt idx="29264">
                  <c:v>9.922784006370571</c:v>
                </c:pt>
                <c:pt idx="29265">
                  <c:v>9.92279195260205</c:v>
                </c:pt>
                <c:pt idx="29266">
                  <c:v>9.92279990235815</c:v>
                </c:pt>
                <c:pt idx="29267">
                  <c:v>9.922807855637</c:v>
                </c:pt>
                <c:pt idx="29268">
                  <c:v>9.92281581243675</c:v>
                </c:pt>
                <c:pt idx="29269">
                  <c:v>9.922823772755528</c:v>
                </c:pt>
                <c:pt idx="29270">
                  <c:v>9.9228317365915</c:v>
                </c:pt>
                <c:pt idx="29271">
                  <c:v>9.92283970394277</c:v>
                </c:pt>
                <c:pt idx="29272">
                  <c:v>9.92284767480751</c:v>
                </c:pt>
                <c:pt idx="29273">
                  <c:v>9.92285564918385</c:v>
                </c:pt>
                <c:pt idx="29274">
                  <c:v>9.922863627069922</c:v>
                </c:pt>
                <c:pt idx="29275">
                  <c:v>9.922871608463888</c:v>
                </c:pt>
                <c:pt idx="29276">
                  <c:v>9.92287959336387</c:v>
                </c:pt>
                <c:pt idx="29277">
                  <c:v>9.92288758176803</c:v>
                </c:pt>
                <c:pt idx="29278">
                  <c:v>9.92289557367451</c:v>
                </c:pt>
                <c:pt idx="29279">
                  <c:v>9.92290356908143</c:v>
                </c:pt>
                <c:pt idx="29280">
                  <c:v>9.92291156798696</c:v>
                </c:pt>
                <c:pt idx="29281">
                  <c:v>9.92291957038924</c:v>
                </c:pt>
                <c:pt idx="29282">
                  <c:v>9.9229275762864</c:v>
                </c:pt>
                <c:pt idx="29283">
                  <c:v>9.9229355856766</c:v>
                </c:pt>
                <c:pt idx="29284">
                  <c:v>9.92294359855798</c:v>
                </c:pt>
                <c:pt idx="29285">
                  <c:v>9.92295161492869</c:v>
                </c:pt>
                <c:pt idx="29286">
                  <c:v>9.92295963478686</c:v>
                </c:pt>
                <c:pt idx="29287">
                  <c:v>9.92296765813066</c:v>
                </c:pt>
                <c:pt idx="29288">
                  <c:v>9.922975684958228</c:v>
                </c:pt>
                <c:pt idx="29289">
                  <c:v>9.9229837152677</c:v>
                </c:pt>
                <c:pt idx="29290">
                  <c:v>9.92299174905724</c:v>
                </c:pt>
                <c:pt idx="29291">
                  <c:v>9.92299978632499</c:v>
                </c:pt>
                <c:pt idx="29292">
                  <c:v>9.92300782706909</c:v>
                </c:pt>
                <c:pt idx="29293">
                  <c:v>9.9230158712877</c:v>
                </c:pt>
                <c:pt idx="29294">
                  <c:v>9.92302391897896</c:v>
                </c:pt>
                <c:pt idx="29295">
                  <c:v>9.92303197014103</c:v>
                </c:pt>
                <c:pt idx="29296">
                  <c:v>9.92304002477205</c:v>
                </c:pt>
                <c:pt idx="29297">
                  <c:v>9.923048082870176</c:v>
                </c:pt>
                <c:pt idx="29298">
                  <c:v>9.923056144433557</c:v>
                </c:pt>
                <c:pt idx="29299">
                  <c:v>9.92306420946035</c:v>
                </c:pt>
                <c:pt idx="29300">
                  <c:v>9.92307227794869</c:v>
                </c:pt>
                <c:pt idx="29301">
                  <c:v>9.92308034989674</c:v>
                </c:pt>
                <c:pt idx="29302">
                  <c:v>9.923088425302651</c:v>
                </c:pt>
                <c:pt idx="29303">
                  <c:v>9.92309650416457</c:v>
                </c:pt>
                <c:pt idx="29304">
                  <c:v>9.92310458648066</c:v>
                </c:pt>
                <c:pt idx="29305">
                  <c:v>9.92311267224907</c:v>
                </c:pt>
                <c:pt idx="29306">
                  <c:v>9.92312076146794</c:v>
                </c:pt>
                <c:pt idx="29307">
                  <c:v>9.92312885413544</c:v>
                </c:pt>
                <c:pt idx="29308">
                  <c:v>9.92313695024972</c:v>
                </c:pt>
                <c:pt idx="29309">
                  <c:v>9.923145049808944</c:v>
                </c:pt>
                <c:pt idx="29310">
                  <c:v>9.92315315281124</c:v>
                </c:pt>
                <c:pt idx="29311">
                  <c:v>9.923161259254778</c:v>
                </c:pt>
                <c:pt idx="29312">
                  <c:v>9.923169369137728</c:v>
                </c:pt>
                <c:pt idx="29313">
                  <c:v>9.923177482458218</c:v>
                </c:pt>
                <c:pt idx="29314">
                  <c:v>9.92318559921443</c:v>
                </c:pt>
                <c:pt idx="29315">
                  <c:v>9.923193719404501</c:v>
                </c:pt>
                <c:pt idx="29316">
                  <c:v>9.9232018430266</c:v>
                </c:pt>
                <c:pt idx="29317">
                  <c:v>9.923209970078878</c:v>
                </c:pt>
                <c:pt idx="29318">
                  <c:v>9.923218100559497</c:v>
                </c:pt>
                <c:pt idx="29319">
                  <c:v>9.92322623446661</c:v>
                </c:pt>
                <c:pt idx="29320">
                  <c:v>9.92323437179838</c:v>
                </c:pt>
                <c:pt idx="29321">
                  <c:v>9.92324251255296</c:v>
                </c:pt>
                <c:pt idx="29322">
                  <c:v>9.923250656728521</c:v>
                </c:pt>
                <c:pt idx="29323">
                  <c:v>9.92325880432321</c:v>
                </c:pt>
                <c:pt idx="29324">
                  <c:v>9.92326695533519</c:v>
                </c:pt>
                <c:pt idx="29325">
                  <c:v>9.923275109762618</c:v>
                </c:pt>
                <c:pt idx="29326">
                  <c:v>9.92328326760366</c:v>
                </c:pt>
                <c:pt idx="29327">
                  <c:v>9.923291428856478</c:v>
                </c:pt>
                <c:pt idx="29328">
                  <c:v>9.92329959351923</c:v>
                </c:pt>
                <c:pt idx="29329">
                  <c:v>9.923307761590076</c:v>
                </c:pt>
                <c:pt idx="29330">
                  <c:v>9.923315933067178</c:v>
                </c:pt>
                <c:pt idx="29331">
                  <c:v>9.92332410794871</c:v>
                </c:pt>
                <c:pt idx="29332">
                  <c:v>9.92333228623281</c:v>
                </c:pt>
                <c:pt idx="29333">
                  <c:v>9.923340467917668</c:v>
                </c:pt>
                <c:pt idx="29334">
                  <c:v>9.923348653001428</c:v>
                </c:pt>
                <c:pt idx="29335">
                  <c:v>9.92335684148226</c:v>
                </c:pt>
                <c:pt idx="29336">
                  <c:v>9.92336503335833</c:v>
                </c:pt>
                <c:pt idx="29337">
                  <c:v>9.923373228627808</c:v>
                </c:pt>
                <c:pt idx="29338">
                  <c:v>9.92338142728884</c:v>
                </c:pt>
                <c:pt idx="29339">
                  <c:v>9.92338962933961</c:v>
                </c:pt>
                <c:pt idx="29340">
                  <c:v>9.92339783477828</c:v>
                </c:pt>
                <c:pt idx="29341">
                  <c:v>9.923406043603</c:v>
                </c:pt>
                <c:pt idx="29342">
                  <c:v>9.92341425581196</c:v>
                </c:pt>
                <c:pt idx="29343">
                  <c:v>9.92342247140331</c:v>
                </c:pt>
                <c:pt idx="29344">
                  <c:v>9.923430690375223</c:v>
                </c:pt>
                <c:pt idx="29345">
                  <c:v>9.92343891272586</c:v>
                </c:pt>
                <c:pt idx="29346">
                  <c:v>9.9234471384534</c:v>
                </c:pt>
                <c:pt idx="29347">
                  <c:v>9.923455367556</c:v>
                </c:pt>
                <c:pt idx="29348">
                  <c:v>9.923463600031837</c:v>
                </c:pt>
                <c:pt idx="29349">
                  <c:v>9.92347183587907</c:v>
                </c:pt>
                <c:pt idx="29350">
                  <c:v>9.92348007509588</c:v>
                </c:pt>
                <c:pt idx="29351">
                  <c:v>9.92348831768043</c:v>
                </c:pt>
                <c:pt idx="29352">
                  <c:v>9.92349656363088</c:v>
                </c:pt>
                <c:pt idx="29353">
                  <c:v>9.92350481294542</c:v>
                </c:pt>
                <c:pt idx="29354">
                  <c:v>9.92351306562221</c:v>
                </c:pt>
                <c:pt idx="29355">
                  <c:v>9.923521321659408</c:v>
                </c:pt>
                <c:pt idx="29356">
                  <c:v>9.92352958105521</c:v>
                </c:pt>
                <c:pt idx="29357">
                  <c:v>9.92353784380778</c:v>
                </c:pt>
                <c:pt idx="29358">
                  <c:v>9.92354610991528</c:v>
                </c:pt>
                <c:pt idx="29359">
                  <c:v>9.92355437937589</c:v>
                </c:pt>
                <c:pt idx="29360">
                  <c:v>9.92356265218777</c:v>
                </c:pt>
                <c:pt idx="29361">
                  <c:v>9.92357092834912</c:v>
                </c:pt>
                <c:pt idx="29362">
                  <c:v>9.92357920785809</c:v>
                </c:pt>
                <c:pt idx="29363">
                  <c:v>9.92358749071286</c:v>
                </c:pt>
                <c:pt idx="29364">
                  <c:v>9.9235957769116</c:v>
                </c:pt>
                <c:pt idx="29365">
                  <c:v>9.9236040664525</c:v>
                </c:pt>
                <c:pt idx="29366">
                  <c:v>9.92361235933371</c:v>
                </c:pt>
                <c:pt idx="29367">
                  <c:v>9.92362065555343</c:v>
                </c:pt>
                <c:pt idx="29368">
                  <c:v>9.92362895510982</c:v>
                </c:pt>
                <c:pt idx="29369">
                  <c:v>9.92363725800106</c:v>
                </c:pt>
                <c:pt idx="29370">
                  <c:v>9.92364556422533</c:v>
                </c:pt>
                <c:pt idx="29371">
                  <c:v>9.92365387378081</c:v>
                </c:pt>
                <c:pt idx="29372">
                  <c:v>9.92366218666566</c:v>
                </c:pt>
                <c:pt idx="29373">
                  <c:v>9.92367050287807</c:v>
                </c:pt>
                <c:pt idx="29374">
                  <c:v>9.92367882241621</c:v>
                </c:pt>
                <c:pt idx="29375">
                  <c:v>9.92368714527827</c:v>
                </c:pt>
                <c:pt idx="29376">
                  <c:v>9.92369547146242</c:v>
                </c:pt>
                <c:pt idx="29377">
                  <c:v>9.92370380096684</c:v>
                </c:pt>
                <c:pt idx="29378">
                  <c:v>9.92371213378971</c:v>
                </c:pt>
                <c:pt idx="29379">
                  <c:v>9.92372046992921</c:v>
                </c:pt>
                <c:pt idx="29380">
                  <c:v>9.92372880938351</c:v>
                </c:pt>
                <c:pt idx="29381">
                  <c:v>9.92373715215081</c:v>
                </c:pt>
                <c:pt idx="29382">
                  <c:v>9.92374549822927</c:v>
                </c:pt>
                <c:pt idx="29383">
                  <c:v>9.92375384761708</c:v>
                </c:pt>
                <c:pt idx="29384">
                  <c:v>9.923762200312428</c:v>
                </c:pt>
                <c:pt idx="29385">
                  <c:v>9.92377055631348</c:v>
                </c:pt>
                <c:pt idx="29386">
                  <c:v>9.92377891561844</c:v>
                </c:pt>
                <c:pt idx="29387">
                  <c:v>9.92378727822547</c:v>
                </c:pt>
                <c:pt idx="29388">
                  <c:v>9.923795644132758</c:v>
                </c:pt>
                <c:pt idx="29389">
                  <c:v>9.92380401333849</c:v>
                </c:pt>
                <c:pt idx="29390">
                  <c:v>9.923812385840848</c:v>
                </c:pt>
                <c:pt idx="29391">
                  <c:v>9.923820761638009</c:v>
                </c:pt>
                <c:pt idx="29392">
                  <c:v>9.923829140728168</c:v>
                </c:pt>
                <c:pt idx="29393">
                  <c:v>9.92383752310951</c:v>
                </c:pt>
                <c:pt idx="29394">
                  <c:v>9.923845908780222</c:v>
                </c:pt>
                <c:pt idx="29395">
                  <c:v>9.92385429773847</c:v>
                </c:pt>
                <c:pt idx="29396">
                  <c:v>9.92386268998246</c:v>
                </c:pt>
                <c:pt idx="29397">
                  <c:v>9.923871085510356</c:v>
                </c:pt>
                <c:pt idx="29398">
                  <c:v>9.92387948432037</c:v>
                </c:pt>
                <c:pt idx="29399">
                  <c:v>9.92388788641068</c:v>
                </c:pt>
                <c:pt idx="29400">
                  <c:v>9.92389629177946</c:v>
                </c:pt>
                <c:pt idx="29401">
                  <c:v>9.92390470042491</c:v>
                </c:pt>
                <c:pt idx="29402">
                  <c:v>9.92391311234522</c:v>
                </c:pt>
                <c:pt idx="29403">
                  <c:v>9.923921527538567</c:v>
                </c:pt>
                <c:pt idx="29404">
                  <c:v>9.92392994600314</c:v>
                </c:pt>
                <c:pt idx="29405">
                  <c:v>9.92393836773714</c:v>
                </c:pt>
                <c:pt idx="29406">
                  <c:v>9.92394679273875</c:v>
                </c:pt>
                <c:pt idx="29407">
                  <c:v>9.92395522100616</c:v>
                </c:pt>
                <c:pt idx="29408">
                  <c:v>9.92396365253755</c:v>
                </c:pt>
                <c:pt idx="29409">
                  <c:v>9.923972087331128</c:v>
                </c:pt>
                <c:pt idx="29410">
                  <c:v>9.92398052538507</c:v>
                </c:pt>
                <c:pt idx="29411">
                  <c:v>9.923988966697578</c:v>
                </c:pt>
                <c:pt idx="29412">
                  <c:v>9.92399741126683</c:v>
                </c:pt>
                <c:pt idx="29413">
                  <c:v>9.92400585909103</c:v>
                </c:pt>
                <c:pt idx="29414">
                  <c:v>9.92401431016836</c:v>
                </c:pt>
                <c:pt idx="29415">
                  <c:v>9.924022764497018</c:v>
                </c:pt>
                <c:pt idx="29416">
                  <c:v>9.9240312220752</c:v>
                </c:pt>
                <c:pt idx="29417">
                  <c:v>9.9240396829011</c:v>
                </c:pt>
                <c:pt idx="29418">
                  <c:v>9.924048146972899</c:v>
                </c:pt>
                <c:pt idx="29419">
                  <c:v>9.9240566142888</c:v>
                </c:pt>
                <c:pt idx="29420">
                  <c:v>9.92406508484699</c:v>
                </c:pt>
                <c:pt idx="29421">
                  <c:v>9.92407355864568</c:v>
                </c:pt>
                <c:pt idx="29422">
                  <c:v>9.92408203568305</c:v>
                </c:pt>
                <c:pt idx="29423">
                  <c:v>9.9240905159573</c:v>
                </c:pt>
                <c:pt idx="29424">
                  <c:v>9.92409899946662</c:v>
                </c:pt>
                <c:pt idx="29425">
                  <c:v>9.92410748620921</c:v>
                </c:pt>
                <c:pt idx="29426">
                  <c:v>9.92411597618327</c:v>
                </c:pt>
                <c:pt idx="29427">
                  <c:v>9.924124469387</c:v>
                </c:pt>
                <c:pt idx="29428">
                  <c:v>9.924132965818579</c:v>
                </c:pt>
                <c:pt idx="29429">
                  <c:v>9.92414146547622</c:v>
                </c:pt>
                <c:pt idx="29430">
                  <c:v>9.924149968358118</c:v>
                </c:pt>
                <c:pt idx="29431">
                  <c:v>9.924158474462478</c:v>
                </c:pt>
                <c:pt idx="29432">
                  <c:v>9.924166983787478</c:v>
                </c:pt>
                <c:pt idx="29433">
                  <c:v>9.924175496331339</c:v>
                </c:pt>
                <c:pt idx="29434">
                  <c:v>9.92418401209225</c:v>
                </c:pt>
                <c:pt idx="29435">
                  <c:v>9.9241925310684</c:v>
                </c:pt>
                <c:pt idx="29436">
                  <c:v>9.924201053258008</c:v>
                </c:pt>
                <c:pt idx="29437">
                  <c:v>9.92420957865927</c:v>
                </c:pt>
                <c:pt idx="29438">
                  <c:v>9.924218107270377</c:v>
                </c:pt>
                <c:pt idx="29439">
                  <c:v>9.92422663908954</c:v>
                </c:pt>
                <c:pt idx="29440">
                  <c:v>9.92423517411496</c:v>
                </c:pt>
                <c:pt idx="29441">
                  <c:v>9.924243712344829</c:v>
                </c:pt>
                <c:pt idx="29442">
                  <c:v>9.92425225377736</c:v>
                </c:pt>
                <c:pt idx="29443">
                  <c:v>9.924260798410739</c:v>
                </c:pt>
                <c:pt idx="29444">
                  <c:v>9.924269346243188</c:v>
                </c:pt>
                <c:pt idx="29445">
                  <c:v>9.92427789727291</c:v>
                </c:pt>
                <c:pt idx="29446">
                  <c:v>9.924286451498092</c:v>
                </c:pt>
                <c:pt idx="29447">
                  <c:v>9.92429500891695</c:v>
                </c:pt>
                <c:pt idx="29448">
                  <c:v>9.92430356952768</c:v>
                </c:pt>
                <c:pt idx="29449">
                  <c:v>9.924312133328498</c:v>
                </c:pt>
                <c:pt idx="29450">
                  <c:v>9.924320700317596</c:v>
                </c:pt>
                <c:pt idx="29451">
                  <c:v>9.924329270493189</c:v>
                </c:pt>
                <c:pt idx="29452">
                  <c:v>9.924337843853488</c:v>
                </c:pt>
                <c:pt idx="29453">
                  <c:v>9.924346420396677</c:v>
                </c:pt>
                <c:pt idx="29454">
                  <c:v>9.924355000120988</c:v>
                </c:pt>
                <c:pt idx="29455">
                  <c:v>9.924363583024608</c:v>
                </c:pt>
                <c:pt idx="29456">
                  <c:v>9.924372169105759</c:v>
                </c:pt>
                <c:pt idx="29457">
                  <c:v>9.92438075836264</c:v>
                </c:pt>
                <c:pt idx="29458">
                  <c:v>9.924389350793458</c:v>
                </c:pt>
                <c:pt idx="29459">
                  <c:v>9.924397946396418</c:v>
                </c:pt>
                <c:pt idx="29460">
                  <c:v>9.92440654516975</c:v>
                </c:pt>
                <c:pt idx="29461">
                  <c:v>9.924415147111628</c:v>
                </c:pt>
                <c:pt idx="29462">
                  <c:v>9.9244237522203</c:v>
                </c:pt>
                <c:pt idx="29463">
                  <c:v>9.92443236049394</c:v>
                </c:pt>
                <c:pt idx="29464">
                  <c:v>9.92444097193078</c:v>
                </c:pt>
                <c:pt idx="29465">
                  <c:v>9.92444958652903</c:v>
                </c:pt>
                <c:pt idx="29466">
                  <c:v>9.92445820428689</c:v>
                </c:pt>
                <c:pt idx="29467">
                  <c:v>9.92446682520257</c:v>
                </c:pt>
                <c:pt idx="29468">
                  <c:v>9.924475449274298</c:v>
                </c:pt>
                <c:pt idx="29469">
                  <c:v>9.92448407650027</c:v>
                </c:pt>
                <c:pt idx="29470">
                  <c:v>9.92449270687871</c:v>
                </c:pt>
                <c:pt idx="29471">
                  <c:v>9.924501340407818</c:v>
                </c:pt>
                <c:pt idx="29472">
                  <c:v>9.92450997708581</c:v>
                </c:pt>
                <c:pt idx="29473">
                  <c:v>9.92451861691091</c:v>
                </c:pt>
                <c:pt idx="29474">
                  <c:v>9.92452725988132</c:v>
                </c:pt>
                <c:pt idx="29475">
                  <c:v>9.92453590599526</c:v>
                </c:pt>
                <c:pt idx="29476">
                  <c:v>9.92454455525094</c:v>
                </c:pt>
                <c:pt idx="29477">
                  <c:v>9.92455320764658</c:v>
                </c:pt>
                <c:pt idx="29478">
                  <c:v>9.92456186318039</c:v>
                </c:pt>
                <c:pt idx="29479">
                  <c:v>9.924570521850576</c:v>
                </c:pt>
                <c:pt idx="29480">
                  <c:v>9.924579183655387</c:v>
                </c:pt>
                <c:pt idx="29481">
                  <c:v>9.92458784859301</c:v>
                </c:pt>
                <c:pt idx="29482">
                  <c:v>9.92459651666166</c:v>
                </c:pt>
                <c:pt idx="29483">
                  <c:v>9.924605187859568</c:v>
                </c:pt>
                <c:pt idx="29484">
                  <c:v>9.92461386218495</c:v>
                </c:pt>
                <c:pt idx="29485">
                  <c:v>9.92462253963602</c:v>
                </c:pt>
                <c:pt idx="29486">
                  <c:v>9.92463122021099</c:v>
                </c:pt>
                <c:pt idx="29487">
                  <c:v>9.92463990390808</c:v>
                </c:pt>
                <c:pt idx="29488">
                  <c:v>9.92464859072552</c:v>
                </c:pt>
                <c:pt idx="29489">
                  <c:v>9.924657280661518</c:v>
                </c:pt>
                <c:pt idx="29490">
                  <c:v>9.9246659737143</c:v>
                </c:pt>
                <c:pt idx="29491">
                  <c:v>9.92467466988208</c:v>
                </c:pt>
                <c:pt idx="29492">
                  <c:v>9.92468336916309</c:v>
                </c:pt>
                <c:pt idx="29493">
                  <c:v>9.924692071555528</c:v>
                </c:pt>
                <c:pt idx="29494">
                  <c:v>9.92470077705764</c:v>
                </c:pt>
                <c:pt idx="29495">
                  <c:v>9.924709485667621</c:v>
                </c:pt>
                <c:pt idx="29496">
                  <c:v>9.924718197383718</c:v>
                </c:pt>
                <c:pt idx="29497">
                  <c:v>9.92472691220414</c:v>
                </c:pt>
                <c:pt idx="29498">
                  <c:v>9.92473563012711</c:v>
                </c:pt>
                <c:pt idx="29499">
                  <c:v>9.92474435115085</c:v>
                </c:pt>
                <c:pt idx="29500">
                  <c:v>9.924753075273591</c:v>
                </c:pt>
                <c:pt idx="29501">
                  <c:v>9.924761802493538</c:v>
                </c:pt>
                <c:pt idx="29502">
                  <c:v>9.92477053280893</c:v>
                </c:pt>
                <c:pt idx="29503">
                  <c:v>9.924779266218</c:v>
                </c:pt>
                <c:pt idx="29504">
                  <c:v>9.924788002718951</c:v>
                </c:pt>
                <c:pt idx="29505">
                  <c:v>9.924796742310008</c:v>
                </c:pt>
                <c:pt idx="29506">
                  <c:v>9.924805484989418</c:v>
                </c:pt>
                <c:pt idx="29507">
                  <c:v>9.92481423075539</c:v>
                </c:pt>
                <c:pt idx="29508">
                  <c:v>9.92482297960616</c:v>
                </c:pt>
                <c:pt idx="29509">
                  <c:v>9.92483173153994</c:v>
                </c:pt>
                <c:pt idx="29510">
                  <c:v>9.924840486554968</c:v>
                </c:pt>
                <c:pt idx="29511">
                  <c:v>9.92484924464947</c:v>
                </c:pt>
                <c:pt idx="29512">
                  <c:v>9.92485800582166</c:v>
                </c:pt>
                <c:pt idx="29513">
                  <c:v>9.92486677006979</c:v>
                </c:pt>
                <c:pt idx="29514">
                  <c:v>9.924875537392068</c:v>
                </c:pt>
                <c:pt idx="29515">
                  <c:v>9.92488430778673</c:v>
                </c:pt>
                <c:pt idx="29516">
                  <c:v>9.924893081251998</c:v>
                </c:pt>
                <c:pt idx="29517">
                  <c:v>9.92490185778612</c:v>
                </c:pt>
                <c:pt idx="29518">
                  <c:v>9.9249106373873</c:v>
                </c:pt>
                <c:pt idx="29519">
                  <c:v>9.924919420053788</c:v>
                </c:pt>
                <c:pt idx="29520">
                  <c:v>9.924928205783798</c:v>
                </c:pt>
                <c:pt idx="29521">
                  <c:v>9.92493699457558</c:v>
                </c:pt>
                <c:pt idx="29522">
                  <c:v>9.92494578642735</c:v>
                </c:pt>
                <c:pt idx="29523">
                  <c:v>9.92495458133735</c:v>
                </c:pt>
                <c:pt idx="29524">
                  <c:v>9.92496337930379</c:v>
                </c:pt>
                <c:pt idx="29525">
                  <c:v>9.924972180324929</c:v>
                </c:pt>
                <c:pt idx="29526">
                  <c:v>9.92498098439899</c:v>
                </c:pt>
                <c:pt idx="29527">
                  <c:v>9.9249897915242</c:v>
                </c:pt>
                <c:pt idx="29528">
                  <c:v>9.924998601698789</c:v>
                </c:pt>
                <c:pt idx="29529">
                  <c:v>9.925007414921</c:v>
                </c:pt>
                <c:pt idx="29530">
                  <c:v>9.92501623118907</c:v>
                </c:pt>
                <c:pt idx="29531">
                  <c:v>9.92502505050122</c:v>
                </c:pt>
                <c:pt idx="29532">
                  <c:v>9.9250338728557</c:v>
                </c:pt>
                <c:pt idx="29533">
                  <c:v>9.92504269825073</c:v>
                </c:pt>
                <c:pt idx="29534">
                  <c:v>9.92505152668455</c:v>
                </c:pt>
                <c:pt idx="29535">
                  <c:v>9.9250603581554</c:v>
                </c:pt>
                <c:pt idx="29536">
                  <c:v>9.92506919266151</c:v>
                </c:pt>
                <c:pt idx="29537">
                  <c:v>9.925078030201128</c:v>
                </c:pt>
                <c:pt idx="29538">
                  <c:v>9.92508687077248</c:v>
                </c:pt>
                <c:pt idx="29539">
                  <c:v>9.925095714373801</c:v>
                </c:pt>
                <c:pt idx="29540">
                  <c:v>9.92510456100334</c:v>
                </c:pt>
                <c:pt idx="29541">
                  <c:v>9.92511341065932</c:v>
                </c:pt>
                <c:pt idx="29542">
                  <c:v>9.92512226334</c:v>
                </c:pt>
                <c:pt idx="29543">
                  <c:v>9.92513111904359</c:v>
                </c:pt>
                <c:pt idx="29544">
                  <c:v>9.92513997776836</c:v>
                </c:pt>
                <c:pt idx="29545">
                  <c:v>9.92514883951252</c:v>
                </c:pt>
                <c:pt idx="29546">
                  <c:v>9.92515770427434</c:v>
                </c:pt>
                <c:pt idx="29547">
                  <c:v>9.92516657205203</c:v>
                </c:pt>
                <c:pt idx="29548">
                  <c:v>9.92517544284385</c:v>
                </c:pt>
                <c:pt idx="29549">
                  <c:v>9.92518431664803</c:v>
                </c:pt>
                <c:pt idx="29550">
                  <c:v>9.92519319346282</c:v>
                </c:pt>
                <c:pt idx="29551">
                  <c:v>9.92520207328646</c:v>
                </c:pt>
                <c:pt idx="29552">
                  <c:v>9.92521095611719</c:v>
                </c:pt>
                <c:pt idx="29553">
                  <c:v>9.92521984195324</c:v>
                </c:pt>
                <c:pt idx="29554">
                  <c:v>9.925228730792876</c:v>
                </c:pt>
                <c:pt idx="29555">
                  <c:v>9.92523762263432</c:v>
                </c:pt>
                <c:pt idx="29556">
                  <c:v>9.92524651747583</c:v>
                </c:pt>
                <c:pt idx="29557">
                  <c:v>9.92525541531565</c:v>
                </c:pt>
                <c:pt idx="29558">
                  <c:v>9.92526431615201</c:v>
                </c:pt>
                <c:pt idx="29559">
                  <c:v>9.92527321998316</c:v>
                </c:pt>
                <c:pt idx="29560">
                  <c:v>9.92528212680735</c:v>
                </c:pt>
                <c:pt idx="29561">
                  <c:v>9.92529103662282</c:v>
                </c:pt>
                <c:pt idx="29562">
                  <c:v>9.92529994942781</c:v>
                </c:pt>
                <c:pt idx="29563">
                  <c:v>9.925308865220588</c:v>
                </c:pt>
                <c:pt idx="29564">
                  <c:v>9.925317783999379</c:v>
                </c:pt>
                <c:pt idx="29565">
                  <c:v>9.92532670576243</c:v>
                </c:pt>
                <c:pt idx="29566">
                  <c:v>9.925335630508</c:v>
                </c:pt>
                <c:pt idx="29567">
                  <c:v>9.92534455823433</c:v>
                </c:pt>
                <c:pt idx="29568">
                  <c:v>9.925353488939668</c:v>
                </c:pt>
                <c:pt idx="29569">
                  <c:v>9.92536242262226</c:v>
                </c:pt>
                <c:pt idx="29570">
                  <c:v>9.92537135928036</c:v>
                </c:pt>
                <c:pt idx="29571">
                  <c:v>9.92538029891221</c:v>
                </c:pt>
                <c:pt idx="29572">
                  <c:v>9.92538924151606</c:v>
                </c:pt>
                <c:pt idx="29573">
                  <c:v>9.925398187090156</c:v>
                </c:pt>
                <c:pt idx="29574">
                  <c:v>9.92540713563276</c:v>
                </c:pt>
                <c:pt idx="29575">
                  <c:v>9.92541608714211</c:v>
                </c:pt>
                <c:pt idx="29576">
                  <c:v>9.925425041616471</c:v>
                </c:pt>
                <c:pt idx="29577">
                  <c:v>9.92543399905408</c:v>
                </c:pt>
                <c:pt idx="29578">
                  <c:v>9.92544295945319</c:v>
                </c:pt>
                <c:pt idx="29579">
                  <c:v>9.92545192281206</c:v>
                </c:pt>
                <c:pt idx="29580">
                  <c:v>9.92546088912893</c:v>
                </c:pt>
                <c:pt idx="29581">
                  <c:v>9.92546985840206</c:v>
                </c:pt>
                <c:pt idx="29582">
                  <c:v>9.92547883062971</c:v>
                </c:pt>
                <c:pt idx="29583">
                  <c:v>9.92548780581012</c:v>
                </c:pt>
                <c:pt idx="29584">
                  <c:v>9.92549678394156</c:v>
                </c:pt>
                <c:pt idx="29585">
                  <c:v>9.92550576502226</c:v>
                </c:pt>
                <c:pt idx="29586">
                  <c:v>9.92551474905049</c:v>
                </c:pt>
                <c:pt idx="29587">
                  <c:v>9.9255237360245</c:v>
                </c:pt>
                <c:pt idx="29588">
                  <c:v>9.92553272594255</c:v>
                </c:pt>
                <c:pt idx="29589">
                  <c:v>9.92554171880289</c:v>
                </c:pt>
                <c:pt idx="29590">
                  <c:v>9.92555071460377</c:v>
                </c:pt>
                <c:pt idx="29591">
                  <c:v>9.92555971334346</c:v>
                </c:pt>
                <c:pt idx="29592">
                  <c:v>9.92556871502021</c:v>
                </c:pt>
                <c:pt idx="29593">
                  <c:v>9.92557771963228</c:v>
                </c:pt>
                <c:pt idx="29594">
                  <c:v>9.92558672717791</c:v>
                </c:pt>
                <c:pt idx="29595">
                  <c:v>9.92559573765538</c:v>
                </c:pt>
                <c:pt idx="29596">
                  <c:v>9.92560475106293</c:v>
                </c:pt>
                <c:pt idx="29597">
                  <c:v>9.925613767398838</c:v>
                </c:pt>
                <c:pt idx="29598">
                  <c:v>9.92562278666134</c:v>
                </c:pt>
                <c:pt idx="29599">
                  <c:v>9.92563180884871</c:v>
                </c:pt>
                <c:pt idx="29600">
                  <c:v>9.92564083395921</c:v>
                </c:pt>
                <c:pt idx="29601">
                  <c:v>9.92564986199108</c:v>
                </c:pt>
                <c:pt idx="29602">
                  <c:v>9.9256588929426</c:v>
                </c:pt>
                <c:pt idx="29603">
                  <c:v>9.92566792681202</c:v>
                </c:pt>
                <c:pt idx="29604">
                  <c:v>9.92567696359761</c:v>
                </c:pt>
                <c:pt idx="29605">
                  <c:v>9.92568600329761</c:v>
                </c:pt>
                <c:pt idx="29606">
                  <c:v>9.92569504591031</c:v>
                </c:pt>
                <c:pt idx="29607">
                  <c:v>9.92570409143395</c:v>
                </c:pt>
                <c:pt idx="29608">
                  <c:v>9.9257131398668</c:v>
                </c:pt>
                <c:pt idx="29609">
                  <c:v>9.92572219120713</c:v>
                </c:pt>
                <c:pt idx="29610">
                  <c:v>9.92573124545319</c:v>
                </c:pt>
                <c:pt idx="29611">
                  <c:v>9.92574030260325</c:v>
                </c:pt>
                <c:pt idx="29612">
                  <c:v>9.92574936265557</c:v>
                </c:pt>
                <c:pt idx="29613">
                  <c:v>9.92575842560841</c:v>
                </c:pt>
                <c:pt idx="29614">
                  <c:v>9.92576749146005</c:v>
                </c:pt>
                <c:pt idx="29615">
                  <c:v>9.92577656020874</c:v>
                </c:pt>
                <c:pt idx="29616">
                  <c:v>9.925785631852752</c:v>
                </c:pt>
                <c:pt idx="29617">
                  <c:v>9.92579470639035</c:v>
                </c:pt>
                <c:pt idx="29618">
                  <c:v>9.925803783819798</c:v>
                </c:pt>
                <c:pt idx="29619">
                  <c:v>9.92581286413936</c:v>
                </c:pt>
                <c:pt idx="29620">
                  <c:v>9.92582194734731</c:v>
                </c:pt>
                <c:pt idx="29621">
                  <c:v>9.92583103344191</c:v>
                </c:pt>
                <c:pt idx="29622">
                  <c:v>9.92584012242143</c:v>
                </c:pt>
                <c:pt idx="29623">
                  <c:v>9.92584921428413</c:v>
                </c:pt>
                <c:pt idx="29624">
                  <c:v>9.92585830902829</c:v>
                </c:pt>
                <c:pt idx="29625">
                  <c:v>9.925867406652157</c:v>
                </c:pt>
                <c:pt idx="29626">
                  <c:v>9.92587650715403</c:v>
                </c:pt>
                <c:pt idx="29627">
                  <c:v>9.92588561053216</c:v>
                </c:pt>
                <c:pt idx="29628">
                  <c:v>9.92589471678482</c:v>
                </c:pt>
                <c:pt idx="29629">
                  <c:v>9.925903825910271</c:v>
                </c:pt>
                <c:pt idx="29630">
                  <c:v>9.9259129379068</c:v>
                </c:pt>
                <c:pt idx="29631">
                  <c:v>9.92592205277266</c:v>
                </c:pt>
                <c:pt idx="29632">
                  <c:v>9.92593117050613</c:v>
                </c:pt>
                <c:pt idx="29633">
                  <c:v>9.92594029110549</c:v>
                </c:pt>
                <c:pt idx="29634">
                  <c:v>9.925949414569</c:v>
                </c:pt>
                <c:pt idx="29635">
                  <c:v>9.92595854089493</c:v>
                </c:pt>
                <c:pt idx="29636">
                  <c:v>9.92596767008156</c:v>
                </c:pt>
                <c:pt idx="29637">
                  <c:v>9.92597680212716</c:v>
                </c:pt>
                <c:pt idx="29638">
                  <c:v>9.925985937030002</c:v>
                </c:pt>
                <c:pt idx="29639">
                  <c:v>9.92599507478836</c:v>
                </c:pt>
                <c:pt idx="29640">
                  <c:v>9.92600421540051</c:v>
                </c:pt>
                <c:pt idx="29641">
                  <c:v>9.92601335886472</c:v>
                </c:pt>
                <c:pt idx="29642">
                  <c:v>9.92602250517927</c:v>
                </c:pt>
                <c:pt idx="29643">
                  <c:v>9.92603165434244</c:v>
                </c:pt>
                <c:pt idx="29644">
                  <c:v>9.92604080635249</c:v>
                </c:pt>
                <c:pt idx="29645">
                  <c:v>9.92604996120771</c:v>
                </c:pt>
                <c:pt idx="29646">
                  <c:v>9.92605911890637</c:v>
                </c:pt>
                <c:pt idx="29647">
                  <c:v>9.92606827944674</c:v>
                </c:pt>
                <c:pt idx="29648">
                  <c:v>9.926077442827108</c:v>
                </c:pt>
                <c:pt idx="29649">
                  <c:v>9.92608660904575</c:v>
                </c:pt>
                <c:pt idx="29650">
                  <c:v>9.92609577810093</c:v>
                </c:pt>
                <c:pt idx="29651">
                  <c:v>9.92610494999095</c:v>
                </c:pt>
                <c:pt idx="29652">
                  <c:v>9.926114124714058</c:v>
                </c:pt>
                <c:pt idx="29653">
                  <c:v>9.926123302268561</c:v>
                </c:pt>
                <c:pt idx="29654">
                  <c:v>9.926132482652718</c:v>
                </c:pt>
                <c:pt idx="29655">
                  <c:v>9.926141665864808</c:v>
                </c:pt>
                <c:pt idx="29656">
                  <c:v>9.92615085190313</c:v>
                </c:pt>
                <c:pt idx="29657">
                  <c:v>9.92616004076595</c:v>
                </c:pt>
                <c:pt idx="29658">
                  <c:v>9.92616923245155</c:v>
                </c:pt>
                <c:pt idx="29659">
                  <c:v>9.926178426958208</c:v>
                </c:pt>
                <c:pt idx="29660">
                  <c:v>9.92618762428421</c:v>
                </c:pt>
                <c:pt idx="29661">
                  <c:v>9.92619682442783</c:v>
                </c:pt>
                <c:pt idx="29662">
                  <c:v>9.92620602738736</c:v>
                </c:pt>
                <c:pt idx="29663">
                  <c:v>9.92621523316107</c:v>
                </c:pt>
                <c:pt idx="29664">
                  <c:v>9.92622444174726</c:v>
                </c:pt>
                <c:pt idx="29665">
                  <c:v>9.9262336531442</c:v>
                </c:pt>
                <c:pt idx="29666">
                  <c:v>9.926242867350168</c:v>
                </c:pt>
                <c:pt idx="29667">
                  <c:v>9.92625208436346</c:v>
                </c:pt>
                <c:pt idx="29668">
                  <c:v>9.926261304182358</c:v>
                </c:pt>
                <c:pt idx="29669">
                  <c:v>9.92627052680514</c:v>
                </c:pt>
                <c:pt idx="29670">
                  <c:v>9.926279752230098</c:v>
                </c:pt>
                <c:pt idx="29671">
                  <c:v>9.926288980455508</c:v>
                </c:pt>
                <c:pt idx="29672">
                  <c:v>9.92629821147966</c:v>
                </c:pt>
                <c:pt idx="29673">
                  <c:v>9.926307445300848</c:v>
                </c:pt>
                <c:pt idx="29674">
                  <c:v>9.92631668191735</c:v>
                </c:pt>
                <c:pt idx="29675">
                  <c:v>9.926325921327438</c:v>
                </c:pt>
                <c:pt idx="29676">
                  <c:v>9.92633516352943</c:v>
                </c:pt>
                <c:pt idx="29677">
                  <c:v>9.9263444085216</c:v>
                </c:pt>
                <c:pt idx="29678">
                  <c:v>9.92635365630222</c:v>
                </c:pt>
                <c:pt idx="29679">
                  <c:v>9.926362906869602</c:v>
                </c:pt>
                <c:pt idx="29680">
                  <c:v>9.926372160222018</c:v>
                </c:pt>
                <c:pt idx="29681">
                  <c:v>9.92638141635776</c:v>
                </c:pt>
                <c:pt idx="29682">
                  <c:v>9.926390675275118</c:v>
                </c:pt>
                <c:pt idx="29683">
                  <c:v>9.92639993697239</c:v>
                </c:pt>
                <c:pt idx="29684">
                  <c:v>9.92640920144785</c:v>
                </c:pt>
                <c:pt idx="29685">
                  <c:v>9.926418468699798</c:v>
                </c:pt>
                <c:pt idx="29686">
                  <c:v>9.92642773872652</c:v>
                </c:pt>
                <c:pt idx="29687">
                  <c:v>9.92643701152632</c:v>
                </c:pt>
                <c:pt idx="29688">
                  <c:v>9.92644628709747</c:v>
                </c:pt>
                <c:pt idx="29689">
                  <c:v>9.92645556543827</c:v>
                </c:pt>
                <c:pt idx="29690">
                  <c:v>9.92646484654702</c:v>
                </c:pt>
                <c:pt idx="29691">
                  <c:v>9.926474130422</c:v>
                </c:pt>
                <c:pt idx="29692">
                  <c:v>9.9264834170615</c:v>
                </c:pt>
                <c:pt idx="29693">
                  <c:v>9.92649270646383</c:v>
                </c:pt>
                <c:pt idx="29694">
                  <c:v>9.92650199862727</c:v>
                </c:pt>
                <c:pt idx="29695">
                  <c:v>9.926511293550118</c:v>
                </c:pt>
                <c:pt idx="29696">
                  <c:v>9.92652059123067</c:v>
                </c:pt>
                <c:pt idx="29697">
                  <c:v>9.92652989166722</c:v>
                </c:pt>
                <c:pt idx="29698">
                  <c:v>9.92653919485806</c:v>
                </c:pt>
                <c:pt idx="29699">
                  <c:v>9.92654850080149</c:v>
                </c:pt>
                <c:pt idx="29700">
                  <c:v>9.9265578094958</c:v>
                </c:pt>
                <c:pt idx="29701">
                  <c:v>9.92656712093928</c:v>
                </c:pt>
                <c:pt idx="29702">
                  <c:v>9.92657643513024</c:v>
                </c:pt>
                <c:pt idx="29703">
                  <c:v>9.92658575206697</c:v>
                </c:pt>
                <c:pt idx="29704">
                  <c:v>9.92659507174777</c:v>
                </c:pt>
                <c:pt idx="29705">
                  <c:v>9.92660439417094</c:v>
                </c:pt>
                <c:pt idx="29706">
                  <c:v>9.92661371933477</c:v>
                </c:pt>
                <c:pt idx="29707">
                  <c:v>9.926623047237559</c:v>
                </c:pt>
                <c:pt idx="29708">
                  <c:v>9.92663237787761</c:v>
                </c:pt>
                <c:pt idx="29709">
                  <c:v>9.926641711253221</c:v>
                </c:pt>
                <c:pt idx="29710">
                  <c:v>9.92665104736269</c:v>
                </c:pt>
                <c:pt idx="29711">
                  <c:v>9.92666038620432</c:v>
                </c:pt>
                <c:pt idx="29712">
                  <c:v>9.9266697277764</c:v>
                </c:pt>
                <c:pt idx="29713">
                  <c:v>9.92667907207724</c:v>
                </c:pt>
                <c:pt idx="29714">
                  <c:v>9.92668841910515</c:v>
                </c:pt>
                <c:pt idx="29715">
                  <c:v>9.92669776885841</c:v>
                </c:pt>
                <c:pt idx="29716">
                  <c:v>9.926707121335328</c:v>
                </c:pt>
                <c:pt idx="29717">
                  <c:v>9.92671647653422</c:v>
                </c:pt>
                <c:pt idx="29718">
                  <c:v>9.92672583445338</c:v>
                </c:pt>
                <c:pt idx="29719">
                  <c:v>9.9267351950911</c:v>
                </c:pt>
                <c:pt idx="29720">
                  <c:v>9.92674455844569</c:v>
                </c:pt>
                <c:pt idx="29721">
                  <c:v>9.926753924515458</c:v>
                </c:pt>
                <c:pt idx="29722">
                  <c:v>9.9267632932987</c:v>
                </c:pt>
                <c:pt idx="29723">
                  <c:v>9.926772664793731</c:v>
                </c:pt>
                <c:pt idx="29724">
                  <c:v>9.92678203899884</c:v>
                </c:pt>
                <c:pt idx="29725">
                  <c:v>9.92679141591235</c:v>
                </c:pt>
                <c:pt idx="29726">
                  <c:v>9.926800795532548</c:v>
                </c:pt>
                <c:pt idx="29727">
                  <c:v>9.92681017785775</c:v>
                </c:pt>
                <c:pt idx="29728">
                  <c:v>9.92681956288626</c:v>
                </c:pt>
                <c:pt idx="29729">
                  <c:v>9.926828950616379</c:v>
                </c:pt>
                <c:pt idx="29730">
                  <c:v>9.92683834104643</c:v>
                </c:pt>
                <c:pt idx="29731">
                  <c:v>9.9268477341747</c:v>
                </c:pt>
                <c:pt idx="29732">
                  <c:v>9.92685712999951</c:v>
                </c:pt>
                <c:pt idx="29733">
                  <c:v>9.92686652851915</c:v>
                </c:pt>
                <c:pt idx="29734">
                  <c:v>9.926875929731951</c:v>
                </c:pt>
                <c:pt idx="29735">
                  <c:v>9.92688533363621</c:v>
                </c:pt>
                <c:pt idx="29736">
                  <c:v>9.92689474023023</c:v>
                </c:pt>
                <c:pt idx="29737">
                  <c:v>9.92690414951233</c:v>
                </c:pt>
                <c:pt idx="29738">
                  <c:v>9.92691356148082</c:v>
                </c:pt>
                <c:pt idx="29739">
                  <c:v>9.926922976134</c:v>
                </c:pt>
                <c:pt idx="29740">
                  <c:v>9.92693239347019</c:v>
                </c:pt>
                <c:pt idx="29741">
                  <c:v>9.92694181348769</c:v>
                </c:pt>
                <c:pt idx="29742">
                  <c:v>9.92695123618482</c:v>
                </c:pt>
                <c:pt idx="29743">
                  <c:v>9.926960661559889</c:v>
                </c:pt>
                <c:pt idx="29744">
                  <c:v>9.92697008961121</c:v>
                </c:pt>
                <c:pt idx="29745">
                  <c:v>9.92697952033709</c:v>
                </c:pt>
                <c:pt idx="29746">
                  <c:v>9.926988953735851</c:v>
                </c:pt>
                <c:pt idx="29747">
                  <c:v>9.9269983898058</c:v>
                </c:pt>
                <c:pt idx="29748">
                  <c:v>9.92700782854524</c:v>
                </c:pt>
                <c:pt idx="29749">
                  <c:v>9.927017269952498</c:v>
                </c:pt>
                <c:pt idx="29750">
                  <c:v>9.92702671402589</c:v>
                </c:pt>
                <c:pt idx="29751">
                  <c:v>9.927036160763721</c:v>
                </c:pt>
                <c:pt idx="29752">
                  <c:v>9.92704561016431</c:v>
                </c:pt>
                <c:pt idx="29753">
                  <c:v>9.92705506222597</c:v>
                </c:pt>
                <c:pt idx="29754">
                  <c:v>9.92706451694701</c:v>
                </c:pt>
                <c:pt idx="29755">
                  <c:v>9.927073974325758</c:v>
                </c:pt>
                <c:pt idx="29756">
                  <c:v>9.927083434360528</c:v>
                </c:pt>
                <c:pt idx="29757">
                  <c:v>9.92709289704963</c:v>
                </c:pt>
                <c:pt idx="29758">
                  <c:v>9.927102362391388</c:v>
                </c:pt>
                <c:pt idx="29759">
                  <c:v>9.92711183038411</c:v>
                </c:pt>
                <c:pt idx="29760">
                  <c:v>9.927121301026117</c:v>
                </c:pt>
                <c:pt idx="29761">
                  <c:v>9.92713077431574</c:v>
                </c:pt>
                <c:pt idx="29762">
                  <c:v>9.92714025025128</c:v>
                </c:pt>
                <c:pt idx="29763">
                  <c:v>9.927149728831058</c:v>
                </c:pt>
                <c:pt idx="29764">
                  <c:v>9.9271592100534</c:v>
                </c:pt>
                <c:pt idx="29765">
                  <c:v>9.927168693916618</c:v>
                </c:pt>
                <c:pt idx="29766">
                  <c:v>9.927178180419036</c:v>
                </c:pt>
                <c:pt idx="29767">
                  <c:v>9.92718766955898</c:v>
                </c:pt>
                <c:pt idx="29768">
                  <c:v>9.927197161334758</c:v>
                </c:pt>
                <c:pt idx="29769">
                  <c:v>9.9272066557447</c:v>
                </c:pt>
                <c:pt idx="29770">
                  <c:v>9.92721615278712</c:v>
                </c:pt>
                <c:pt idx="29771">
                  <c:v>9.92722565246034</c:v>
                </c:pt>
                <c:pt idx="29772">
                  <c:v>9.9272351547627</c:v>
                </c:pt>
                <c:pt idx="29773">
                  <c:v>9.92724465969249</c:v>
                </c:pt>
                <c:pt idx="29774">
                  <c:v>9.92725416724806</c:v>
                </c:pt>
                <c:pt idx="29775">
                  <c:v>9.92726367742772</c:v>
                </c:pt>
                <c:pt idx="29776">
                  <c:v>9.927273190229798</c:v>
                </c:pt>
                <c:pt idx="29777">
                  <c:v>9.927282705652618</c:v>
                </c:pt>
                <c:pt idx="29778">
                  <c:v>9.927292223694508</c:v>
                </c:pt>
                <c:pt idx="29779">
                  <c:v>9.927301744353777</c:v>
                </c:pt>
                <c:pt idx="29780">
                  <c:v>9.927311267628758</c:v>
                </c:pt>
                <c:pt idx="29781">
                  <c:v>9.927320793517788</c:v>
                </c:pt>
                <c:pt idx="29782">
                  <c:v>9.927330322019179</c:v>
                </c:pt>
                <c:pt idx="29783">
                  <c:v>9.92733985313126</c:v>
                </c:pt>
                <c:pt idx="29784">
                  <c:v>9.927349386852348</c:v>
                </c:pt>
                <c:pt idx="29785">
                  <c:v>9.927358923180789</c:v>
                </c:pt>
                <c:pt idx="29786">
                  <c:v>9.927368462114897</c:v>
                </c:pt>
                <c:pt idx="29787">
                  <c:v>9.927378003653006</c:v>
                </c:pt>
                <c:pt idx="29788">
                  <c:v>9.92738754779344</c:v>
                </c:pt>
                <c:pt idx="29789">
                  <c:v>9.927397094534518</c:v>
                </c:pt>
                <c:pt idx="29790">
                  <c:v>9.92740664387459</c:v>
                </c:pt>
                <c:pt idx="29791">
                  <c:v>9.92741619581197</c:v>
                </c:pt>
                <c:pt idx="29792">
                  <c:v>9.92742575034499</c:v>
                </c:pt>
                <c:pt idx="29793">
                  <c:v>9.92743530747198</c:v>
                </c:pt>
                <c:pt idx="29794">
                  <c:v>9.92744486719126</c:v>
                </c:pt>
                <c:pt idx="29795">
                  <c:v>9.92745442950118</c:v>
                </c:pt>
                <c:pt idx="29796">
                  <c:v>9.92746399440006</c:v>
                </c:pt>
                <c:pt idx="29797">
                  <c:v>9.92747356188622</c:v>
                </c:pt>
                <c:pt idx="29798">
                  <c:v>9.92748313195802</c:v>
                </c:pt>
                <c:pt idx="29799">
                  <c:v>9.92749270461376</c:v>
                </c:pt>
                <c:pt idx="29800">
                  <c:v>9.9275022798518</c:v>
                </c:pt>
                <c:pt idx="29801">
                  <c:v>9.92751185767045</c:v>
                </c:pt>
                <c:pt idx="29802">
                  <c:v>9.927521438068051</c:v>
                </c:pt>
                <c:pt idx="29803">
                  <c:v>9.92753102104294</c:v>
                </c:pt>
                <c:pt idx="29804">
                  <c:v>9.92754060659345</c:v>
                </c:pt>
                <c:pt idx="29805">
                  <c:v>9.92755019471791</c:v>
                </c:pt>
                <c:pt idx="29806">
                  <c:v>9.92755978541466</c:v>
                </c:pt>
                <c:pt idx="29807">
                  <c:v>9.92756937868203</c:v>
                </c:pt>
                <c:pt idx="29808">
                  <c:v>9.927578974518358</c:v>
                </c:pt>
                <c:pt idx="29809">
                  <c:v>9.92758857292198</c:v>
                </c:pt>
                <c:pt idx="29810">
                  <c:v>9.92759817389123</c:v>
                </c:pt>
                <c:pt idx="29811">
                  <c:v>9.92760777742444</c:v>
                </c:pt>
                <c:pt idx="29812">
                  <c:v>9.92761738351996</c:v>
                </c:pt>
                <c:pt idx="29813">
                  <c:v>9.92762699217611</c:v>
                </c:pt>
                <c:pt idx="29814">
                  <c:v>9.92763660339124</c:v>
                </c:pt>
                <c:pt idx="29815">
                  <c:v>9.92764621716368</c:v>
                </c:pt>
                <c:pt idx="29816">
                  <c:v>9.92765583349177</c:v>
                </c:pt>
                <c:pt idx="29817">
                  <c:v>9.927665452373839</c:v>
                </c:pt>
                <c:pt idx="29818">
                  <c:v>9.927675073808252</c:v>
                </c:pt>
                <c:pt idx="29819">
                  <c:v>9.92768469779332</c:v>
                </c:pt>
                <c:pt idx="29820">
                  <c:v>9.9276943243274</c:v>
                </c:pt>
                <c:pt idx="29821">
                  <c:v>9.92770395340883</c:v>
                </c:pt>
                <c:pt idx="29822">
                  <c:v>9.92771358503594</c:v>
                </c:pt>
                <c:pt idx="29823">
                  <c:v>9.92772321920707</c:v>
                </c:pt>
                <c:pt idx="29824">
                  <c:v>9.92773285592058</c:v>
                </c:pt>
                <c:pt idx="29825">
                  <c:v>9.92774249517479</c:v>
                </c:pt>
                <c:pt idx="29826">
                  <c:v>9.92775213696806</c:v>
                </c:pt>
                <c:pt idx="29827">
                  <c:v>9.927761781298706</c:v>
                </c:pt>
                <c:pt idx="29828">
                  <c:v>9.927771428165109</c:v>
                </c:pt>
                <c:pt idx="29829">
                  <c:v>9.92778107756558</c:v>
                </c:pt>
                <c:pt idx="29830">
                  <c:v>9.927790729498468</c:v>
                </c:pt>
                <c:pt idx="29831">
                  <c:v>9.927800383962118</c:v>
                </c:pt>
                <c:pt idx="29832">
                  <c:v>9.927810040954876</c:v>
                </c:pt>
                <c:pt idx="29833">
                  <c:v>9.927819700475098</c:v>
                </c:pt>
                <c:pt idx="29834">
                  <c:v>9.927829362521107</c:v>
                </c:pt>
                <c:pt idx="29835">
                  <c:v>9.92783902709126</c:v>
                </c:pt>
                <c:pt idx="29836">
                  <c:v>9.9278486941839</c:v>
                </c:pt>
                <c:pt idx="29837">
                  <c:v>9.927858363797368</c:v>
                </c:pt>
                <c:pt idx="29838">
                  <c:v>9.927868035930018</c:v>
                </c:pt>
                <c:pt idx="29839">
                  <c:v>9.927877710580198</c:v>
                </c:pt>
                <c:pt idx="29840">
                  <c:v>9.92788738774625</c:v>
                </c:pt>
                <c:pt idx="29841">
                  <c:v>9.92789706742652</c:v>
                </c:pt>
                <c:pt idx="29842">
                  <c:v>9.92790674961935</c:v>
                </c:pt>
                <c:pt idx="29843">
                  <c:v>9.927916434323101</c:v>
                </c:pt>
                <c:pt idx="29844">
                  <c:v>9.927926121536109</c:v>
                </c:pt>
                <c:pt idx="29845">
                  <c:v>9.927935811256732</c:v>
                </c:pt>
                <c:pt idx="29846">
                  <c:v>9.92794550348331</c:v>
                </c:pt>
                <c:pt idx="29847">
                  <c:v>9.92795519821421</c:v>
                </c:pt>
                <c:pt idx="29848">
                  <c:v>9.92796489544776</c:v>
                </c:pt>
                <c:pt idx="29849">
                  <c:v>9.92797459518231</c:v>
                </c:pt>
                <c:pt idx="29850">
                  <c:v>9.92798429741623</c:v>
                </c:pt>
                <c:pt idx="29851">
                  <c:v>9.92799400214786</c:v>
                </c:pt>
                <c:pt idx="29852">
                  <c:v>9.928003709375547</c:v>
                </c:pt>
                <c:pt idx="29853">
                  <c:v>9.928013419097658</c:v>
                </c:pt>
                <c:pt idx="29854">
                  <c:v>9.928023131312527</c:v>
                </c:pt>
                <c:pt idx="29855">
                  <c:v>9.92803284601851</c:v>
                </c:pt>
                <c:pt idx="29856">
                  <c:v>9.92804256321397</c:v>
                </c:pt>
                <c:pt idx="29857">
                  <c:v>9.92805228289725</c:v>
                </c:pt>
                <c:pt idx="29858">
                  <c:v>9.9280620050667</c:v>
                </c:pt>
                <c:pt idx="29859">
                  <c:v>9.928071729720688</c:v>
                </c:pt>
                <c:pt idx="29860">
                  <c:v>9.928081456857548</c:v>
                </c:pt>
                <c:pt idx="29861">
                  <c:v>9.928091186475658</c:v>
                </c:pt>
                <c:pt idx="29862">
                  <c:v>9.92810091857336</c:v>
                </c:pt>
                <c:pt idx="29863">
                  <c:v>9.92811065314901</c:v>
                </c:pt>
                <c:pt idx="29864">
                  <c:v>9.928120390200958</c:v>
                </c:pt>
                <c:pt idx="29865">
                  <c:v>9.928130129727577</c:v>
                </c:pt>
                <c:pt idx="29866">
                  <c:v>9.9281398717272</c:v>
                </c:pt>
                <c:pt idx="29867">
                  <c:v>9.9281496161982</c:v>
                </c:pt>
                <c:pt idx="29868">
                  <c:v>9.92815936313894</c:v>
                </c:pt>
                <c:pt idx="29869">
                  <c:v>9.92816911254775</c:v>
                </c:pt>
                <c:pt idx="29870">
                  <c:v>9.928178864423018</c:v>
                </c:pt>
                <c:pt idx="29871">
                  <c:v>9.92818861876308</c:v>
                </c:pt>
                <c:pt idx="29872">
                  <c:v>9.92819837556631</c:v>
                </c:pt>
                <c:pt idx="29873">
                  <c:v>9.928208134831056</c:v>
                </c:pt>
                <c:pt idx="29874">
                  <c:v>9.92821789655569</c:v>
                </c:pt>
                <c:pt idx="29875">
                  <c:v>9.928227660738546</c:v>
                </c:pt>
                <c:pt idx="29876">
                  <c:v>9.928237427378018</c:v>
                </c:pt>
                <c:pt idx="29877">
                  <c:v>9.928247196472439</c:v>
                </c:pt>
                <c:pt idx="29878">
                  <c:v>9.928256968020188</c:v>
                </c:pt>
                <c:pt idx="29879">
                  <c:v>9.928266742019618</c:v>
                </c:pt>
                <c:pt idx="29880">
                  <c:v>9.92827651846908</c:v>
                </c:pt>
                <c:pt idx="29881">
                  <c:v>9.92828629736696</c:v>
                </c:pt>
                <c:pt idx="29882">
                  <c:v>9.9282960787116</c:v>
                </c:pt>
                <c:pt idx="29883">
                  <c:v>9.928305862501357</c:v>
                </c:pt>
                <c:pt idx="29884">
                  <c:v>9.928315648734618</c:v>
                </c:pt>
                <c:pt idx="29885">
                  <c:v>9.928325437409738</c:v>
                </c:pt>
                <c:pt idx="29886">
                  <c:v>9.92833522852507</c:v>
                </c:pt>
                <c:pt idx="29887">
                  <c:v>9.928345022078988</c:v>
                </c:pt>
                <c:pt idx="29888">
                  <c:v>9.92835481806985</c:v>
                </c:pt>
                <c:pt idx="29889">
                  <c:v>9.928364616496028</c:v>
                </c:pt>
                <c:pt idx="29890">
                  <c:v>9.928374417355876</c:v>
                </c:pt>
                <c:pt idx="29891">
                  <c:v>9.92838422064777</c:v>
                </c:pt>
                <c:pt idx="29892">
                  <c:v>9.928394026370068</c:v>
                </c:pt>
                <c:pt idx="29893">
                  <c:v>9.92840383452115</c:v>
                </c:pt>
                <c:pt idx="29894">
                  <c:v>9.928413645099368</c:v>
                </c:pt>
                <c:pt idx="29895">
                  <c:v>9.92842345810309</c:v>
                </c:pt>
                <c:pt idx="29896">
                  <c:v>9.92843327353069</c:v>
                </c:pt>
                <c:pt idx="29897">
                  <c:v>9.928443091380528</c:v>
                </c:pt>
                <c:pt idx="29898">
                  <c:v>9.92845291165098</c:v>
                </c:pt>
                <c:pt idx="29899">
                  <c:v>9.92846273434041</c:v>
                </c:pt>
                <c:pt idx="29900">
                  <c:v>9.92847255944719</c:v>
                </c:pt>
                <c:pt idx="29901">
                  <c:v>9.92848238696968</c:v>
                </c:pt>
                <c:pt idx="29902">
                  <c:v>9.92849221690627</c:v>
                </c:pt>
                <c:pt idx="29903">
                  <c:v>9.9285020492553</c:v>
                </c:pt>
                <c:pt idx="29904">
                  <c:v>9.928511884015158</c:v>
                </c:pt>
                <c:pt idx="29905">
                  <c:v>9.928521721184218</c:v>
                </c:pt>
                <c:pt idx="29906">
                  <c:v>9.928531560760848</c:v>
                </c:pt>
                <c:pt idx="29907">
                  <c:v>9.928541402743418</c:v>
                </c:pt>
                <c:pt idx="29908">
                  <c:v>9.92855124713029</c:v>
                </c:pt>
                <c:pt idx="29909">
                  <c:v>9.92856109391985</c:v>
                </c:pt>
                <c:pt idx="29910">
                  <c:v>9.928570943110467</c:v>
                </c:pt>
                <c:pt idx="29911">
                  <c:v>9.92858079470051</c:v>
                </c:pt>
                <c:pt idx="29912">
                  <c:v>9.92859064868836</c:v>
                </c:pt>
                <c:pt idx="29913">
                  <c:v>9.928600505072378</c:v>
                </c:pt>
                <c:pt idx="29914">
                  <c:v>9.928610363850938</c:v>
                </c:pt>
                <c:pt idx="29915">
                  <c:v>9.928620225022428</c:v>
                </c:pt>
                <c:pt idx="29916">
                  <c:v>9.92863008858522</c:v>
                </c:pt>
                <c:pt idx="29917">
                  <c:v>9.92863995453768</c:v>
                </c:pt>
                <c:pt idx="29918">
                  <c:v>9.92864982287818</c:v>
                </c:pt>
                <c:pt idx="29919">
                  <c:v>9.92865969360511</c:v>
                </c:pt>
                <c:pt idx="29920">
                  <c:v>9.92866956671684</c:v>
                </c:pt>
                <c:pt idx="29921">
                  <c:v>9.928679442211738</c:v>
                </c:pt>
                <c:pt idx="29922">
                  <c:v>9.9286893200882</c:v>
                </c:pt>
                <c:pt idx="29923">
                  <c:v>9.92869920034458</c:v>
                </c:pt>
                <c:pt idx="29924">
                  <c:v>9.92870908297928</c:v>
                </c:pt>
                <c:pt idx="29925">
                  <c:v>9.928718967990648</c:v>
                </c:pt>
                <c:pt idx="29926">
                  <c:v>9.928728855377088</c:v>
                </c:pt>
                <c:pt idx="29927">
                  <c:v>9.928738745136979</c:v>
                </c:pt>
                <c:pt idx="29928">
                  <c:v>9.92874863726868</c:v>
                </c:pt>
                <c:pt idx="29929">
                  <c:v>9.928758531770576</c:v>
                </c:pt>
                <c:pt idx="29930">
                  <c:v>9.928768428641067</c:v>
                </c:pt>
                <c:pt idx="29931">
                  <c:v>9.928778327878506</c:v>
                </c:pt>
                <c:pt idx="29932">
                  <c:v>9.9287882294813</c:v>
                </c:pt>
                <c:pt idx="29933">
                  <c:v>9.9287981334478</c:v>
                </c:pt>
                <c:pt idx="29934">
                  <c:v>9.928808039776408</c:v>
                </c:pt>
                <c:pt idx="29935">
                  <c:v>9.928817948465498</c:v>
                </c:pt>
                <c:pt idx="29936">
                  <c:v>9.928827859513458</c:v>
                </c:pt>
                <c:pt idx="29937">
                  <c:v>9.92883777291867</c:v>
                </c:pt>
                <c:pt idx="29938">
                  <c:v>9.928847688679507</c:v>
                </c:pt>
                <c:pt idx="29939">
                  <c:v>9.928857606794358</c:v>
                </c:pt>
                <c:pt idx="29940">
                  <c:v>9.92886752726161</c:v>
                </c:pt>
                <c:pt idx="29941">
                  <c:v>9.928877450079637</c:v>
                </c:pt>
                <c:pt idx="29942">
                  <c:v>9.92888737524684</c:v>
                </c:pt>
                <c:pt idx="29943">
                  <c:v>9.928897302761579</c:v>
                </c:pt>
                <c:pt idx="29944">
                  <c:v>9.92890723262226</c:v>
                </c:pt>
                <c:pt idx="29945">
                  <c:v>9.928917164827258</c:v>
                </c:pt>
                <c:pt idx="29946">
                  <c:v>9.928927099374968</c:v>
                </c:pt>
                <c:pt idx="29947">
                  <c:v>9.92893703626377</c:v>
                </c:pt>
                <c:pt idx="29948">
                  <c:v>9.92894697549204</c:v>
                </c:pt>
                <c:pt idx="29949">
                  <c:v>9.92895691705818</c:v>
                </c:pt>
                <c:pt idx="29950">
                  <c:v>9.928966860960568</c:v>
                </c:pt>
                <c:pt idx="29951">
                  <c:v>9.9289768071976</c:v>
                </c:pt>
                <c:pt idx="29952">
                  <c:v>9.92898675576766</c:v>
                </c:pt>
                <c:pt idx="29953">
                  <c:v>9.92899670666913</c:v>
                </c:pt>
                <c:pt idx="29954">
                  <c:v>9.92900665990041</c:v>
                </c:pt>
                <c:pt idx="29955">
                  <c:v>9.92901661545988</c:v>
                </c:pt>
                <c:pt idx="29956">
                  <c:v>9.92902657334593</c:v>
                </c:pt>
                <c:pt idx="29957">
                  <c:v>9.92903653355695</c:v>
                </c:pt>
                <c:pt idx="29958">
                  <c:v>9.92904649609133</c:v>
                </c:pt>
                <c:pt idx="29959">
                  <c:v>9.92905646094746</c:v>
                </c:pt>
                <c:pt idx="29960">
                  <c:v>9.92906642812374</c:v>
                </c:pt>
                <c:pt idx="29961">
                  <c:v>9.929076397618551</c:v>
                </c:pt>
                <c:pt idx="29962">
                  <c:v>9.92908636943028</c:v>
                </c:pt>
                <c:pt idx="29963">
                  <c:v>9.92909634355733</c:v>
                </c:pt>
                <c:pt idx="29964">
                  <c:v>9.92910631999809</c:v>
                </c:pt>
                <c:pt idx="29965">
                  <c:v>9.92911629875095</c:v>
                </c:pt>
                <c:pt idx="29966">
                  <c:v>9.92912627981431</c:v>
                </c:pt>
                <c:pt idx="29967">
                  <c:v>9.92913626318655</c:v>
                </c:pt>
                <c:pt idx="29968">
                  <c:v>9.92914624886607</c:v>
                </c:pt>
                <c:pt idx="29969">
                  <c:v>9.92915623685127</c:v>
                </c:pt>
                <c:pt idx="29970">
                  <c:v>9.92916622714054</c:v>
                </c:pt>
                <c:pt idx="29971">
                  <c:v>9.92917621973228</c:v>
                </c:pt>
                <c:pt idx="29972">
                  <c:v>9.92918621462487</c:v>
                </c:pt>
                <c:pt idx="29973">
                  <c:v>9.929196211816723</c:v>
                </c:pt>
                <c:pt idx="29974">
                  <c:v>9.92920621130622</c:v>
                </c:pt>
                <c:pt idx="29975">
                  <c:v>9.92921621309177</c:v>
                </c:pt>
                <c:pt idx="29976">
                  <c:v>9.92922621717176</c:v>
                </c:pt>
                <c:pt idx="29977">
                  <c:v>9.92923622354459</c:v>
                </c:pt>
                <c:pt idx="29978">
                  <c:v>9.92924623220866</c:v>
                </c:pt>
                <c:pt idx="29979">
                  <c:v>9.92925624316236</c:v>
                </c:pt>
                <c:pt idx="29980">
                  <c:v>9.929266256404103</c:v>
                </c:pt>
                <c:pt idx="29981">
                  <c:v>9.92927627193228</c:v>
                </c:pt>
                <c:pt idx="29982">
                  <c:v>9.92928628974528</c:v>
                </c:pt>
                <c:pt idx="29983">
                  <c:v>9.92929630984151</c:v>
                </c:pt>
                <c:pt idx="29984">
                  <c:v>9.92930633221938</c:v>
                </c:pt>
                <c:pt idx="29985">
                  <c:v>9.929316356877272</c:v>
                </c:pt>
                <c:pt idx="29986">
                  <c:v>9.929326383813589</c:v>
                </c:pt>
                <c:pt idx="29987">
                  <c:v>9.929336413026753</c:v>
                </c:pt>
                <c:pt idx="29988">
                  <c:v>9.929346444515128</c:v>
                </c:pt>
                <c:pt idx="29989">
                  <c:v>9.92935647827715</c:v>
                </c:pt>
                <c:pt idx="29990">
                  <c:v>9.9293665143112</c:v>
                </c:pt>
                <c:pt idx="29991">
                  <c:v>9.92937655261569</c:v>
                </c:pt>
                <c:pt idx="29992">
                  <c:v>9.92938659318902</c:v>
                </c:pt>
                <c:pt idx="29993">
                  <c:v>9.92939663602959</c:v>
                </c:pt>
                <c:pt idx="29994">
                  <c:v>9.92940668113581</c:v>
                </c:pt>
                <c:pt idx="29995">
                  <c:v>9.92941672850607</c:v>
                </c:pt>
                <c:pt idx="29996">
                  <c:v>9.92942677813879</c:v>
                </c:pt>
                <c:pt idx="29997">
                  <c:v>9.92943683003236</c:v>
                </c:pt>
                <c:pt idx="29998">
                  <c:v>9.9294468841852</c:v>
                </c:pt>
                <c:pt idx="29999">
                  <c:v>9.9294569405957</c:v>
                </c:pt>
                <c:pt idx="30000">
                  <c:v>9.92946699926228</c:v>
                </c:pt>
                <c:pt idx="30001">
                  <c:v>9.92947706018333</c:v>
                </c:pt>
                <c:pt idx="30002">
                  <c:v>9.92948712335727</c:v>
                </c:pt>
                <c:pt idx="30003">
                  <c:v>9.92949718878249</c:v>
                </c:pt>
                <c:pt idx="30004">
                  <c:v>9.92950725645742</c:v>
                </c:pt>
                <c:pt idx="30005">
                  <c:v>9.92951732638045</c:v>
                </c:pt>
                <c:pt idx="30006">
                  <c:v>9.92952739854999</c:v>
                </c:pt>
                <c:pt idx="30007">
                  <c:v>9.92953747296445</c:v>
                </c:pt>
                <c:pt idx="30008">
                  <c:v>9.92954754962225</c:v>
                </c:pt>
                <c:pt idx="30009">
                  <c:v>9.92955762852177</c:v>
                </c:pt>
                <c:pt idx="30010">
                  <c:v>9.92956770966145</c:v>
                </c:pt>
                <c:pt idx="30011">
                  <c:v>9.92957779303968</c:v>
                </c:pt>
                <c:pt idx="30012">
                  <c:v>9.92958787865487</c:v>
                </c:pt>
                <c:pt idx="30013">
                  <c:v>9.92959796650545</c:v>
                </c:pt>
                <c:pt idx="30014">
                  <c:v>9.9296080565898</c:v>
                </c:pt>
                <c:pt idx="30015">
                  <c:v>9.92961814890636</c:v>
                </c:pt>
                <c:pt idx="30016">
                  <c:v>9.929628243453518</c:v>
                </c:pt>
                <c:pt idx="30017">
                  <c:v>9.92963834022971</c:v>
                </c:pt>
                <c:pt idx="30018">
                  <c:v>9.92964843923332</c:v>
                </c:pt>
                <c:pt idx="30019">
                  <c:v>9.92965854046278</c:v>
                </c:pt>
                <c:pt idx="30020">
                  <c:v>9.929668643916498</c:v>
                </c:pt>
                <c:pt idx="30021">
                  <c:v>9.929678749592888</c:v>
                </c:pt>
                <c:pt idx="30022">
                  <c:v>9.92968885749036</c:v>
                </c:pt>
                <c:pt idx="30023">
                  <c:v>9.92969896760733</c:v>
                </c:pt>
                <c:pt idx="30024">
                  <c:v>9.92970907994221</c:v>
                </c:pt>
                <c:pt idx="30025">
                  <c:v>9.929719194493421</c:v>
                </c:pt>
                <c:pt idx="30026">
                  <c:v>9.92972931125937</c:v>
                </c:pt>
                <c:pt idx="30027">
                  <c:v>9.92973943023847</c:v>
                </c:pt>
                <c:pt idx="30028">
                  <c:v>9.92974955142915</c:v>
                </c:pt>
                <c:pt idx="30029">
                  <c:v>9.92975967482982</c:v>
                </c:pt>
                <c:pt idx="30030">
                  <c:v>9.92976980043889</c:v>
                </c:pt>
                <c:pt idx="30031">
                  <c:v>9.929779928254778</c:v>
                </c:pt>
                <c:pt idx="30032">
                  <c:v>9.929790058275914</c:v>
                </c:pt>
                <c:pt idx="30033">
                  <c:v>9.9298001905007</c:v>
                </c:pt>
                <c:pt idx="30034">
                  <c:v>9.92981032492756</c:v>
                </c:pt>
                <c:pt idx="30035">
                  <c:v>9.929820461554907</c:v>
                </c:pt>
                <c:pt idx="30036">
                  <c:v>9.92983060038118</c:v>
                </c:pt>
                <c:pt idx="30037">
                  <c:v>9.92984074140477</c:v>
                </c:pt>
                <c:pt idx="30038">
                  <c:v>9.92985088462411</c:v>
                </c:pt>
                <c:pt idx="30039">
                  <c:v>9.92986103003763</c:v>
                </c:pt>
                <c:pt idx="30040">
                  <c:v>9.929871177643728</c:v>
                </c:pt>
                <c:pt idx="30041">
                  <c:v>9.92988132744084</c:v>
                </c:pt>
                <c:pt idx="30042">
                  <c:v>9.92989147942738</c:v>
                </c:pt>
                <c:pt idx="30043">
                  <c:v>9.92990163360177</c:v>
                </c:pt>
                <c:pt idx="30044">
                  <c:v>9.929911789962437</c:v>
                </c:pt>
                <c:pt idx="30045">
                  <c:v>9.92992194850779</c:v>
                </c:pt>
                <c:pt idx="30046">
                  <c:v>9.92993210923627</c:v>
                </c:pt>
                <c:pt idx="30047">
                  <c:v>9.92994227214629</c:v>
                </c:pt>
                <c:pt idx="30048">
                  <c:v>9.92995243723627</c:v>
                </c:pt>
                <c:pt idx="30049">
                  <c:v>9.92996260450464</c:v>
                </c:pt>
                <c:pt idx="30050">
                  <c:v>9.92997277394981</c:v>
                </c:pt>
                <c:pt idx="30051">
                  <c:v>9.92998294557022</c:v>
                </c:pt>
                <c:pt idx="30052">
                  <c:v>9.92999311936429</c:v>
                </c:pt>
                <c:pt idx="30053">
                  <c:v>9.93000329533044</c:v>
                </c:pt>
                <c:pt idx="30054">
                  <c:v>9.9300134734671</c:v>
                </c:pt>
                <c:pt idx="30055">
                  <c:v>9.930023653772698</c:v>
                </c:pt>
                <c:pt idx="30056">
                  <c:v>9.93003383624565</c:v>
                </c:pt>
                <c:pt idx="30057">
                  <c:v>9.93004402088439</c:v>
                </c:pt>
                <c:pt idx="30058">
                  <c:v>9.93005420768735</c:v>
                </c:pt>
                <c:pt idx="30059">
                  <c:v>9.93006439665294</c:v>
                </c:pt>
                <c:pt idx="30060">
                  <c:v>9.93007458777961</c:v>
                </c:pt>
                <c:pt idx="30061">
                  <c:v>9.93008478106576</c:v>
                </c:pt>
                <c:pt idx="30062">
                  <c:v>9.93009497650984</c:v>
                </c:pt>
                <c:pt idx="30063">
                  <c:v>9.930105174110277</c:v>
                </c:pt>
                <c:pt idx="30064">
                  <c:v>9.93011537386549</c:v>
                </c:pt>
                <c:pt idx="30065">
                  <c:v>9.93012557577391</c:v>
                </c:pt>
                <c:pt idx="30066">
                  <c:v>9.93013577983397</c:v>
                </c:pt>
                <c:pt idx="30067">
                  <c:v>9.93014598604411</c:v>
                </c:pt>
                <c:pt idx="30068">
                  <c:v>9.93015619440274</c:v>
                </c:pt>
                <c:pt idx="30069">
                  <c:v>9.93016640490831</c:v>
                </c:pt>
                <c:pt idx="30070">
                  <c:v>9.93017661755923</c:v>
                </c:pt>
                <c:pt idx="30071">
                  <c:v>9.93018683235395</c:v>
                </c:pt>
                <c:pt idx="30072">
                  <c:v>9.930197049290888</c:v>
                </c:pt>
                <c:pt idx="30073">
                  <c:v>9.9302072683685</c:v>
                </c:pt>
                <c:pt idx="30074">
                  <c:v>9.930217489585187</c:v>
                </c:pt>
                <c:pt idx="30075">
                  <c:v>9.930227712939398</c:v>
                </c:pt>
                <c:pt idx="30076">
                  <c:v>9.93023793842957</c:v>
                </c:pt>
                <c:pt idx="30077">
                  <c:v>9.930248166054126</c:v>
                </c:pt>
                <c:pt idx="30078">
                  <c:v>9.930258395811517</c:v>
                </c:pt>
                <c:pt idx="30079">
                  <c:v>9.930268627700158</c:v>
                </c:pt>
                <c:pt idx="30080">
                  <c:v>9.930278861718486</c:v>
                </c:pt>
                <c:pt idx="30081">
                  <c:v>9.93028909786496</c:v>
                </c:pt>
                <c:pt idx="30082">
                  <c:v>9.93029933613798</c:v>
                </c:pt>
                <c:pt idx="30083">
                  <c:v>9.93030957653601</c:v>
                </c:pt>
                <c:pt idx="30084">
                  <c:v>9.93031981905747</c:v>
                </c:pt>
                <c:pt idx="30085">
                  <c:v>9.930330063700798</c:v>
                </c:pt>
                <c:pt idx="30086">
                  <c:v>9.930340310464451</c:v>
                </c:pt>
                <c:pt idx="30087">
                  <c:v>9.93035055934684</c:v>
                </c:pt>
                <c:pt idx="30088">
                  <c:v>9.93036081034641</c:v>
                </c:pt>
                <c:pt idx="30089">
                  <c:v>9.930371063461596</c:v>
                </c:pt>
                <c:pt idx="30090">
                  <c:v>9.930381318690857</c:v>
                </c:pt>
                <c:pt idx="30091">
                  <c:v>9.93039157603262</c:v>
                </c:pt>
                <c:pt idx="30092">
                  <c:v>9.93040183548531</c:v>
                </c:pt>
                <c:pt idx="30093">
                  <c:v>9.93041209704738</c:v>
                </c:pt>
                <c:pt idx="30094">
                  <c:v>9.93042236071727</c:v>
                </c:pt>
                <c:pt idx="30095">
                  <c:v>9.93043262649342</c:v>
                </c:pt>
                <c:pt idx="30096">
                  <c:v>9.93044289437427</c:v>
                </c:pt>
                <c:pt idx="30097">
                  <c:v>9.93045316435825</c:v>
                </c:pt>
                <c:pt idx="30098">
                  <c:v>9.93046343644382</c:v>
                </c:pt>
                <c:pt idx="30099">
                  <c:v>9.93047371062941</c:v>
                </c:pt>
                <c:pt idx="30100">
                  <c:v>9.930483986913468</c:v>
                </c:pt>
                <c:pt idx="30101">
                  <c:v>9.93049426529443</c:v>
                </c:pt>
                <c:pt idx="30102">
                  <c:v>9.93050454577075</c:v>
                </c:pt>
                <c:pt idx="30103">
                  <c:v>9.93051482834086</c:v>
                </c:pt>
                <c:pt idx="30104">
                  <c:v>9.9305251130032</c:v>
                </c:pt>
                <c:pt idx="30105">
                  <c:v>9.93053539975623</c:v>
                </c:pt>
                <c:pt idx="30106">
                  <c:v>9.93054568859838</c:v>
                </c:pt>
                <c:pt idx="30107">
                  <c:v>9.9305559795281</c:v>
                </c:pt>
                <c:pt idx="30108">
                  <c:v>9.93056627254383</c:v>
                </c:pt>
                <c:pt idx="30109">
                  <c:v>9.93057656764403</c:v>
                </c:pt>
                <c:pt idx="30110">
                  <c:v>9.93058686482713</c:v>
                </c:pt>
                <c:pt idx="30111">
                  <c:v>9.930597164091589</c:v>
                </c:pt>
                <c:pt idx="30112">
                  <c:v>9.930607465435838</c:v>
                </c:pt>
                <c:pt idx="30113">
                  <c:v>9.93061776885834</c:v>
                </c:pt>
                <c:pt idx="30114">
                  <c:v>9.930628074357529</c:v>
                </c:pt>
                <c:pt idx="30115">
                  <c:v>9.930638381931868</c:v>
                </c:pt>
                <c:pt idx="30116">
                  <c:v>9.93064869157979</c:v>
                </c:pt>
                <c:pt idx="30117">
                  <c:v>9.93065900329974</c:v>
                </c:pt>
                <c:pt idx="30118">
                  <c:v>9.93066931709019</c:v>
                </c:pt>
                <c:pt idx="30119">
                  <c:v>9.93067963294957</c:v>
                </c:pt>
                <c:pt idx="30120">
                  <c:v>9.93068995087633</c:v>
                </c:pt>
                <c:pt idx="30121">
                  <c:v>9.93070027086892</c:v>
                </c:pt>
                <c:pt idx="30122">
                  <c:v>9.9307105929258</c:v>
                </c:pt>
                <c:pt idx="30123">
                  <c:v>9.93072091704542</c:v>
                </c:pt>
                <c:pt idx="30124">
                  <c:v>9.93073124322622</c:v>
                </c:pt>
                <c:pt idx="30125">
                  <c:v>9.93074157146665</c:v>
                </c:pt>
                <c:pt idx="30126">
                  <c:v>9.930751901765168</c:v>
                </c:pt>
                <c:pt idx="30127">
                  <c:v>9.93076223412024</c:v>
                </c:pt>
                <c:pt idx="30128">
                  <c:v>9.9307725685303</c:v>
                </c:pt>
                <c:pt idx="30129">
                  <c:v>9.9307829049938</c:v>
                </c:pt>
                <c:pt idx="30130">
                  <c:v>9.9307932435092</c:v>
                </c:pt>
                <c:pt idx="30131">
                  <c:v>9.93080358407495</c:v>
                </c:pt>
                <c:pt idx="30132">
                  <c:v>9.930813926689508</c:v>
                </c:pt>
                <c:pt idx="30133">
                  <c:v>9.93082427135133</c:v>
                </c:pt>
                <c:pt idx="30134">
                  <c:v>9.93083461805886</c:v>
                </c:pt>
                <c:pt idx="30135">
                  <c:v>9.930844966810557</c:v>
                </c:pt>
                <c:pt idx="30136">
                  <c:v>9.93085531760489</c:v>
                </c:pt>
                <c:pt idx="30137">
                  <c:v>9.9308656704403</c:v>
                </c:pt>
                <c:pt idx="30138">
                  <c:v>9.93087602531524</c:v>
                </c:pt>
                <c:pt idx="30139">
                  <c:v>9.93088638222818</c:v>
                </c:pt>
                <c:pt idx="30140">
                  <c:v>9.930896741177568</c:v>
                </c:pt>
                <c:pt idx="30141">
                  <c:v>9.930907102161859</c:v>
                </c:pt>
                <c:pt idx="30142">
                  <c:v>9.930917465179517</c:v>
                </c:pt>
                <c:pt idx="30143">
                  <c:v>9.930927830229</c:v>
                </c:pt>
                <c:pt idx="30144">
                  <c:v>9.93093819730876</c:v>
                </c:pt>
                <c:pt idx="30145">
                  <c:v>9.93094856641726</c:v>
                </c:pt>
                <c:pt idx="30146">
                  <c:v>9.93095893755296</c:v>
                </c:pt>
                <c:pt idx="30147">
                  <c:v>9.93096931071432</c:v>
                </c:pt>
                <c:pt idx="30148">
                  <c:v>9.930979685899787</c:v>
                </c:pt>
                <c:pt idx="30149">
                  <c:v>9.93099006310784</c:v>
                </c:pt>
                <c:pt idx="30150">
                  <c:v>9.931000442336918</c:v>
                </c:pt>
                <c:pt idx="30151">
                  <c:v>9.931010823585508</c:v>
                </c:pt>
                <c:pt idx="30152">
                  <c:v>9.931021206852048</c:v>
                </c:pt>
                <c:pt idx="30153">
                  <c:v>9.93103159213502</c:v>
                </c:pt>
                <c:pt idx="30154">
                  <c:v>9.931041979432868</c:v>
                </c:pt>
                <c:pt idx="30155">
                  <c:v>9.93105236874406</c:v>
                </c:pt>
                <c:pt idx="30156">
                  <c:v>9.931062760067068</c:v>
                </c:pt>
                <c:pt idx="30157">
                  <c:v>9.931073153400337</c:v>
                </c:pt>
                <c:pt idx="30158">
                  <c:v>9.93108354874235</c:v>
                </c:pt>
                <c:pt idx="30159">
                  <c:v>9.931093946091547</c:v>
                </c:pt>
                <c:pt idx="30160">
                  <c:v>9.93110434544642</c:v>
                </c:pt>
                <c:pt idx="30161">
                  <c:v>9.931114746805418</c:v>
                </c:pt>
                <c:pt idx="30162">
                  <c:v>9.931125150166998</c:v>
                </c:pt>
                <c:pt idx="30163">
                  <c:v>9.93113555552964</c:v>
                </c:pt>
                <c:pt idx="30164">
                  <c:v>9.931145962891806</c:v>
                </c:pt>
                <c:pt idx="30165">
                  <c:v>9.93115637225196</c:v>
                </c:pt>
                <c:pt idx="30166">
                  <c:v>9.931166783608567</c:v>
                </c:pt>
                <c:pt idx="30167">
                  <c:v>9.931177196960098</c:v>
                </c:pt>
                <c:pt idx="30168">
                  <c:v>9.93118761230502</c:v>
                </c:pt>
                <c:pt idx="30169">
                  <c:v>9.931198029641788</c:v>
                </c:pt>
                <c:pt idx="30170">
                  <c:v>9.931208448968889</c:v>
                </c:pt>
                <c:pt idx="30171">
                  <c:v>9.931218870284779</c:v>
                </c:pt>
                <c:pt idx="30172">
                  <c:v>9.93122929358793</c:v>
                </c:pt>
                <c:pt idx="30173">
                  <c:v>9.9312397188768</c:v>
                </c:pt>
                <c:pt idx="30174">
                  <c:v>9.931250146149878</c:v>
                </c:pt>
                <c:pt idx="30175">
                  <c:v>9.93126057540562</c:v>
                </c:pt>
                <c:pt idx="30176">
                  <c:v>9.931271006642497</c:v>
                </c:pt>
                <c:pt idx="30177">
                  <c:v>9.93128143985899</c:v>
                </c:pt>
                <c:pt idx="30178">
                  <c:v>9.931291875053558</c:v>
                </c:pt>
                <c:pt idx="30179">
                  <c:v>9.93130231222468</c:v>
                </c:pt>
                <c:pt idx="30180">
                  <c:v>9.931312751370818</c:v>
                </c:pt>
                <c:pt idx="30181">
                  <c:v>9.931323192490456</c:v>
                </c:pt>
                <c:pt idx="30182">
                  <c:v>9.93133363558205</c:v>
                </c:pt>
                <c:pt idx="30183">
                  <c:v>9.931344080644088</c:v>
                </c:pt>
                <c:pt idx="30184">
                  <c:v>9.93135452767504</c:v>
                </c:pt>
                <c:pt idx="30185">
                  <c:v>9.931364976673368</c:v>
                </c:pt>
                <c:pt idx="30186">
                  <c:v>9.931375427637557</c:v>
                </c:pt>
                <c:pt idx="30187">
                  <c:v>9.93138588056609</c:v>
                </c:pt>
                <c:pt idx="30188">
                  <c:v>9.93139633545741</c:v>
                </c:pt>
                <c:pt idx="30189">
                  <c:v>9.93140679231002</c:v>
                </c:pt>
                <c:pt idx="30190">
                  <c:v>9.93141725112239</c:v>
                </c:pt>
                <c:pt idx="30191">
                  <c:v>9.931427711892978</c:v>
                </c:pt>
                <c:pt idx="30192">
                  <c:v>9.93143817462029</c:v>
                </c:pt>
                <c:pt idx="30193">
                  <c:v>9.93144863930278</c:v>
                </c:pt>
                <c:pt idx="30194">
                  <c:v>9.93145910593892</c:v>
                </c:pt>
                <c:pt idx="30195">
                  <c:v>9.93146957452721</c:v>
                </c:pt>
                <c:pt idx="30196">
                  <c:v>9.93148004506611</c:v>
                </c:pt>
                <c:pt idx="30197">
                  <c:v>9.9314905175541</c:v>
                </c:pt>
                <c:pt idx="30198">
                  <c:v>9.93150099198967</c:v>
                </c:pt>
                <c:pt idx="30199">
                  <c:v>9.931511468371278</c:v>
                </c:pt>
                <c:pt idx="30200">
                  <c:v>9.931521946697417</c:v>
                </c:pt>
                <c:pt idx="30201">
                  <c:v>9.93153242696656</c:v>
                </c:pt>
                <c:pt idx="30202">
                  <c:v>9.93154290917719</c:v>
                </c:pt>
                <c:pt idx="30203">
                  <c:v>9.931553393327792</c:v>
                </c:pt>
                <c:pt idx="30204">
                  <c:v>9.93156387941684</c:v>
                </c:pt>
                <c:pt idx="30205">
                  <c:v>9.93157436744281</c:v>
                </c:pt>
                <c:pt idx="30206">
                  <c:v>9.93158485740419</c:v>
                </c:pt>
                <c:pt idx="30207">
                  <c:v>9.93159534929946</c:v>
                </c:pt>
                <c:pt idx="30208">
                  <c:v>9.931605843127101</c:v>
                </c:pt>
                <c:pt idx="30209">
                  <c:v>9.93161633888559</c:v>
                </c:pt>
                <c:pt idx="30210">
                  <c:v>9.931626836573421</c:v>
                </c:pt>
                <c:pt idx="30211">
                  <c:v>9.931637336189064</c:v>
                </c:pt>
                <c:pt idx="30212">
                  <c:v>9.93164783773101</c:v>
                </c:pt>
                <c:pt idx="30213">
                  <c:v>9.931658341197739</c:v>
                </c:pt>
                <c:pt idx="30214">
                  <c:v>9.93166884658774</c:v>
                </c:pt>
                <c:pt idx="30215">
                  <c:v>9.931679353899498</c:v>
                </c:pt>
                <c:pt idx="30216">
                  <c:v>9.93168986313149</c:v>
                </c:pt>
                <c:pt idx="30217">
                  <c:v>9.93170037428221</c:v>
                </c:pt>
                <c:pt idx="30218">
                  <c:v>9.931710887350128</c:v>
                </c:pt>
                <c:pt idx="30219">
                  <c:v>9.931721402333748</c:v>
                </c:pt>
                <c:pt idx="30220">
                  <c:v>9.931731919231548</c:v>
                </c:pt>
                <c:pt idx="30221">
                  <c:v>9.93174243804202</c:v>
                </c:pt>
                <c:pt idx="30222">
                  <c:v>9.93175295876364</c:v>
                </c:pt>
                <c:pt idx="30223">
                  <c:v>9.931763481394896</c:v>
                </c:pt>
                <c:pt idx="30224">
                  <c:v>9.93177400593429</c:v>
                </c:pt>
                <c:pt idx="30225">
                  <c:v>9.93178453238029</c:v>
                </c:pt>
                <c:pt idx="30226">
                  <c:v>9.931795060731398</c:v>
                </c:pt>
                <c:pt idx="30227">
                  <c:v>9.9318055909861</c:v>
                </c:pt>
                <c:pt idx="30228">
                  <c:v>9.931816123142887</c:v>
                </c:pt>
                <c:pt idx="30229">
                  <c:v>9.93182665720025</c:v>
                </c:pt>
                <c:pt idx="30230">
                  <c:v>9.93183719315667</c:v>
                </c:pt>
                <c:pt idx="30231">
                  <c:v>9.93184773101064</c:v>
                </c:pt>
                <c:pt idx="30232">
                  <c:v>9.93185827076065</c:v>
                </c:pt>
                <c:pt idx="30233">
                  <c:v>9.9318688124052</c:v>
                </c:pt>
                <c:pt idx="30234">
                  <c:v>9.931879355942768</c:v>
                </c:pt>
                <c:pt idx="30235">
                  <c:v>9.931889901371848</c:v>
                </c:pt>
                <c:pt idx="30236">
                  <c:v>9.93190044869095</c:v>
                </c:pt>
                <c:pt idx="30237">
                  <c:v>9.931910997898537</c:v>
                </c:pt>
                <c:pt idx="30238">
                  <c:v>9.931921548993126</c:v>
                </c:pt>
                <c:pt idx="30239">
                  <c:v>9.93193210197321</c:v>
                </c:pt>
                <c:pt idx="30240">
                  <c:v>9.93194265683726</c:v>
                </c:pt>
                <c:pt idx="30241">
                  <c:v>9.93195321358379</c:v>
                </c:pt>
                <c:pt idx="30242">
                  <c:v>9.931963772211276</c:v>
                </c:pt>
                <c:pt idx="30243">
                  <c:v>9.93197433271824</c:v>
                </c:pt>
                <c:pt idx="30244">
                  <c:v>9.93198489510316</c:v>
                </c:pt>
                <c:pt idx="30245">
                  <c:v>9.931995459364527</c:v>
                </c:pt>
                <c:pt idx="30246">
                  <c:v>9.93200602550084</c:v>
                </c:pt>
                <c:pt idx="30247">
                  <c:v>9.9320165935106</c:v>
                </c:pt>
                <c:pt idx="30248">
                  <c:v>9.932027163392298</c:v>
                </c:pt>
                <c:pt idx="30249">
                  <c:v>9.93203773514444</c:v>
                </c:pt>
                <c:pt idx="30250">
                  <c:v>9.93204830876551</c:v>
                </c:pt>
                <c:pt idx="30251">
                  <c:v>9.932058884254018</c:v>
                </c:pt>
                <c:pt idx="30252">
                  <c:v>9.93206946160845</c:v>
                </c:pt>
                <c:pt idx="30253">
                  <c:v>9.93208004082731</c:v>
                </c:pt>
                <c:pt idx="30254">
                  <c:v>9.9320906219091</c:v>
                </c:pt>
                <c:pt idx="30255">
                  <c:v>9.93210120485232</c:v>
                </c:pt>
                <c:pt idx="30256">
                  <c:v>9.932111789655448</c:v>
                </c:pt>
                <c:pt idx="30257">
                  <c:v>9.932122376317021</c:v>
                </c:pt>
                <c:pt idx="30258">
                  <c:v>9.93213296483551</c:v>
                </c:pt>
                <c:pt idx="30259">
                  <c:v>9.93214355520942</c:v>
                </c:pt>
                <c:pt idx="30260">
                  <c:v>9.93215414743726</c:v>
                </c:pt>
                <c:pt idx="30261">
                  <c:v>9.932164741517518</c:v>
                </c:pt>
                <c:pt idx="30262">
                  <c:v>9.93217533744872</c:v>
                </c:pt>
                <c:pt idx="30263">
                  <c:v>9.93218593522934</c:v>
                </c:pt>
                <c:pt idx="30264">
                  <c:v>9.9321965348579</c:v>
                </c:pt>
                <c:pt idx="30265">
                  <c:v>9.93220713633289</c:v>
                </c:pt>
                <c:pt idx="30266">
                  <c:v>9.932217739652818</c:v>
                </c:pt>
                <c:pt idx="30267">
                  <c:v>9.932228344816199</c:v>
                </c:pt>
                <c:pt idx="30268">
                  <c:v>9.93223895182152</c:v>
                </c:pt>
                <c:pt idx="30269">
                  <c:v>9.93224956066728</c:v>
                </c:pt>
                <c:pt idx="30270">
                  <c:v>9.932260171352008</c:v>
                </c:pt>
                <c:pt idx="30271">
                  <c:v>9.932270783874186</c:v>
                </c:pt>
                <c:pt idx="30272">
                  <c:v>9.93228139823233</c:v>
                </c:pt>
                <c:pt idx="30273">
                  <c:v>9.93229201442494</c:v>
                </c:pt>
                <c:pt idx="30274">
                  <c:v>9.932302632450527</c:v>
                </c:pt>
                <c:pt idx="30275">
                  <c:v>9.9323132523076</c:v>
                </c:pt>
                <c:pt idx="30276">
                  <c:v>9.93232387399466</c:v>
                </c:pt>
                <c:pt idx="30277">
                  <c:v>9.93233449751021</c:v>
                </c:pt>
                <c:pt idx="30278">
                  <c:v>9.932345122852768</c:v>
                </c:pt>
                <c:pt idx="30279">
                  <c:v>9.932355750020838</c:v>
                </c:pt>
                <c:pt idx="30280">
                  <c:v>9.93236637901292</c:v>
                </c:pt>
                <c:pt idx="30281">
                  <c:v>9.93237700982754</c:v>
                </c:pt>
                <c:pt idx="30282">
                  <c:v>9.932387642463178</c:v>
                </c:pt>
                <c:pt idx="30283">
                  <c:v>9.93239827691838</c:v>
                </c:pt>
                <c:pt idx="30284">
                  <c:v>9.93240891319163</c:v>
                </c:pt>
                <c:pt idx="30285">
                  <c:v>9.93241955128144</c:v>
                </c:pt>
                <c:pt idx="30286">
                  <c:v>9.932430191186334</c:v>
                </c:pt>
                <c:pt idx="30287">
                  <c:v>9.9324408329048</c:v>
                </c:pt>
                <c:pt idx="30288">
                  <c:v>9.93245147643537</c:v>
                </c:pt>
                <c:pt idx="30289">
                  <c:v>9.932462121776548</c:v>
                </c:pt>
                <c:pt idx="30290">
                  <c:v>9.932472768926851</c:v>
                </c:pt>
                <c:pt idx="30291">
                  <c:v>9.93248341788478</c:v>
                </c:pt>
                <c:pt idx="30292">
                  <c:v>9.93249406864886</c:v>
                </c:pt>
                <c:pt idx="30293">
                  <c:v>9.93250472121759</c:v>
                </c:pt>
                <c:pt idx="30294">
                  <c:v>9.93251537558949</c:v>
                </c:pt>
                <c:pt idx="30295">
                  <c:v>9.93252603176308</c:v>
                </c:pt>
                <c:pt idx="30296">
                  <c:v>9.93253668973687</c:v>
                </c:pt>
                <c:pt idx="30297">
                  <c:v>9.93254734950937</c:v>
                </c:pt>
                <c:pt idx="30298">
                  <c:v>9.93255801107909</c:v>
                </c:pt>
                <c:pt idx="30299">
                  <c:v>9.93256867444456</c:v>
                </c:pt>
                <c:pt idx="30300">
                  <c:v>9.93257933960429</c:v>
                </c:pt>
                <c:pt idx="30301">
                  <c:v>9.93259000655679</c:v>
                </c:pt>
                <c:pt idx="30302">
                  <c:v>9.93260067530058</c:v>
                </c:pt>
                <c:pt idx="30303">
                  <c:v>9.932611345834179</c:v>
                </c:pt>
                <c:pt idx="30304">
                  <c:v>9.9326220181561</c:v>
                </c:pt>
                <c:pt idx="30305">
                  <c:v>9.93263269226486</c:v>
                </c:pt>
                <c:pt idx="30306">
                  <c:v>9.93264336815898</c:v>
                </c:pt>
                <c:pt idx="30307">
                  <c:v>9.93265404583698</c:v>
                </c:pt>
                <c:pt idx="30308">
                  <c:v>9.93266472529737</c:v>
                </c:pt>
                <c:pt idx="30309">
                  <c:v>9.932675406538671</c:v>
                </c:pt>
                <c:pt idx="30310">
                  <c:v>9.93268608955941</c:v>
                </c:pt>
                <c:pt idx="30311">
                  <c:v>9.9326967743581</c:v>
                </c:pt>
                <c:pt idx="30312">
                  <c:v>9.93270746093326</c:v>
                </c:pt>
                <c:pt idx="30313">
                  <c:v>9.93271814928341</c:v>
                </c:pt>
                <c:pt idx="30314">
                  <c:v>9.93272883940708</c:v>
                </c:pt>
                <c:pt idx="30315">
                  <c:v>9.93273953130278</c:v>
                </c:pt>
                <c:pt idx="30316">
                  <c:v>9.93275022496903</c:v>
                </c:pt>
                <c:pt idx="30317">
                  <c:v>9.93276092040436</c:v>
                </c:pt>
                <c:pt idx="30318">
                  <c:v>9.93277161760729</c:v>
                </c:pt>
                <c:pt idx="30319">
                  <c:v>9.93278231657634</c:v>
                </c:pt>
                <c:pt idx="30320">
                  <c:v>9.93279301731004</c:v>
                </c:pt>
                <c:pt idx="30321">
                  <c:v>9.9328037198069</c:v>
                </c:pt>
                <c:pt idx="30322">
                  <c:v>9.932814424065451</c:v>
                </c:pt>
                <c:pt idx="30323">
                  <c:v>9.93282513008421</c:v>
                </c:pt>
                <c:pt idx="30324">
                  <c:v>9.93283583786172</c:v>
                </c:pt>
                <c:pt idx="30325">
                  <c:v>9.93284654739649</c:v>
                </c:pt>
                <c:pt idx="30326">
                  <c:v>9.93285725868704</c:v>
                </c:pt>
                <c:pt idx="30327">
                  <c:v>9.93286797173191</c:v>
                </c:pt>
                <c:pt idx="30328">
                  <c:v>9.93287868652962</c:v>
                </c:pt>
                <c:pt idx="30329">
                  <c:v>9.93288940307869</c:v>
                </c:pt>
                <c:pt idx="30330">
                  <c:v>9.93290012137766</c:v>
                </c:pt>
                <c:pt idx="30331">
                  <c:v>9.93291084142505</c:v>
                </c:pt>
                <c:pt idx="30332">
                  <c:v>9.932921563219379</c:v>
                </c:pt>
                <c:pt idx="30333">
                  <c:v>9.93293228675918</c:v>
                </c:pt>
                <c:pt idx="30334">
                  <c:v>9.93294301204298</c:v>
                </c:pt>
                <c:pt idx="30335">
                  <c:v>9.93295373906932</c:v>
                </c:pt>
                <c:pt idx="30336">
                  <c:v>9.93296446783671</c:v>
                </c:pt>
                <c:pt idx="30337">
                  <c:v>9.93297519834369</c:v>
                </c:pt>
                <c:pt idx="30338">
                  <c:v>9.93298593058878</c:v>
                </c:pt>
                <c:pt idx="30339">
                  <c:v>9.932996664570518</c:v>
                </c:pt>
                <c:pt idx="30340">
                  <c:v>9.93300740028744</c:v>
                </c:pt>
                <c:pt idx="30341">
                  <c:v>9.933018137738068</c:v>
                </c:pt>
                <c:pt idx="30342">
                  <c:v>9.93302887692093</c:v>
                </c:pt>
                <c:pt idx="30343">
                  <c:v>9.93303961783456</c:v>
                </c:pt>
                <c:pt idx="30344">
                  <c:v>9.933050360477488</c:v>
                </c:pt>
                <c:pt idx="30345">
                  <c:v>9.93306110484825</c:v>
                </c:pt>
                <c:pt idx="30346">
                  <c:v>9.93307185094538</c:v>
                </c:pt>
                <c:pt idx="30347">
                  <c:v>9.93308259876741</c:v>
                </c:pt>
                <c:pt idx="30348">
                  <c:v>9.933093348312859</c:v>
                </c:pt>
                <c:pt idx="30349">
                  <c:v>9.93310409958028</c:v>
                </c:pt>
                <c:pt idx="30350">
                  <c:v>9.93311485256819</c:v>
                </c:pt>
                <c:pt idx="30351">
                  <c:v>9.933125607275139</c:v>
                </c:pt>
                <c:pt idx="30352">
                  <c:v>9.93313636369966</c:v>
                </c:pt>
                <c:pt idx="30353">
                  <c:v>9.93314712184027</c:v>
                </c:pt>
                <c:pt idx="30354">
                  <c:v>9.933157881695518</c:v>
                </c:pt>
                <c:pt idx="30355">
                  <c:v>9.93316864326394</c:v>
                </c:pt>
                <c:pt idx="30356">
                  <c:v>9.933179406544068</c:v>
                </c:pt>
                <c:pt idx="30357">
                  <c:v>9.933190171534448</c:v>
                </c:pt>
                <c:pt idx="30358">
                  <c:v>9.9332009382336</c:v>
                </c:pt>
                <c:pt idx="30359">
                  <c:v>9.933211706640067</c:v>
                </c:pt>
                <c:pt idx="30360">
                  <c:v>9.933222476752398</c:v>
                </c:pt>
                <c:pt idx="30361">
                  <c:v>9.93323324856912</c:v>
                </c:pt>
                <c:pt idx="30362">
                  <c:v>9.93324402208877</c:v>
                </c:pt>
                <c:pt idx="30363">
                  <c:v>9.93325479730989</c:v>
                </c:pt>
                <c:pt idx="30364">
                  <c:v>9.933265574231018</c:v>
                </c:pt>
                <c:pt idx="30365">
                  <c:v>9.933276352850701</c:v>
                </c:pt>
                <c:pt idx="30366">
                  <c:v>9.93328713316746</c:v>
                </c:pt>
                <c:pt idx="30367">
                  <c:v>9.93329791517985</c:v>
                </c:pt>
                <c:pt idx="30368">
                  <c:v>9.93330869888641</c:v>
                </c:pt>
                <c:pt idx="30369">
                  <c:v>9.933319484285677</c:v>
                </c:pt>
                <c:pt idx="30370">
                  <c:v>9.93333027137619</c:v>
                </c:pt>
                <c:pt idx="30371">
                  <c:v>9.933341060156497</c:v>
                </c:pt>
                <c:pt idx="30372">
                  <c:v>9.93335185062514</c:v>
                </c:pt>
                <c:pt idx="30373">
                  <c:v>9.933362642780648</c:v>
                </c:pt>
                <c:pt idx="30374">
                  <c:v>9.933373436621588</c:v>
                </c:pt>
                <c:pt idx="30375">
                  <c:v>9.93338423214648</c:v>
                </c:pt>
                <c:pt idx="30376">
                  <c:v>9.933395029353868</c:v>
                </c:pt>
                <c:pt idx="30377">
                  <c:v>9.93340582824232</c:v>
                </c:pt>
                <c:pt idx="30378">
                  <c:v>9.93341662881035</c:v>
                </c:pt>
                <c:pt idx="30379">
                  <c:v>9.933427431056518</c:v>
                </c:pt>
                <c:pt idx="30380">
                  <c:v>9.93343823497937</c:v>
                </c:pt>
                <c:pt idx="30381">
                  <c:v>9.93344904057745</c:v>
                </c:pt>
                <c:pt idx="30382">
                  <c:v>9.93345984784929</c:v>
                </c:pt>
                <c:pt idx="30383">
                  <c:v>9.93347065679346</c:v>
                </c:pt>
                <c:pt idx="30384">
                  <c:v>9.93348146740848</c:v>
                </c:pt>
                <c:pt idx="30385">
                  <c:v>9.93349227969292</c:v>
                </c:pt>
                <c:pt idx="30386">
                  <c:v>9.93350309364531</c:v>
                </c:pt>
                <c:pt idx="30387">
                  <c:v>9.9335139092642</c:v>
                </c:pt>
                <c:pt idx="30388">
                  <c:v>9.933524726548151</c:v>
                </c:pt>
                <c:pt idx="30389">
                  <c:v>9.9335355454957</c:v>
                </c:pt>
                <c:pt idx="30390">
                  <c:v>9.93354636610539</c:v>
                </c:pt>
                <c:pt idx="30391">
                  <c:v>9.933557188375778</c:v>
                </c:pt>
                <c:pt idx="30392">
                  <c:v>9.93356801230542</c:v>
                </c:pt>
                <c:pt idx="30393">
                  <c:v>9.93357883789285</c:v>
                </c:pt>
                <c:pt idx="30394">
                  <c:v>9.93358966513663</c:v>
                </c:pt>
                <c:pt idx="30395">
                  <c:v>9.9336004940353</c:v>
                </c:pt>
                <c:pt idx="30396">
                  <c:v>9.93361132458742</c:v>
                </c:pt>
                <c:pt idx="30397">
                  <c:v>9.933622156791529</c:v>
                </c:pt>
                <c:pt idx="30398">
                  <c:v>9.93363299064619</c:v>
                </c:pt>
                <c:pt idx="30399">
                  <c:v>9.933643826149964</c:v>
                </c:pt>
                <c:pt idx="30400">
                  <c:v>9.93365466330137</c:v>
                </c:pt>
                <c:pt idx="30401">
                  <c:v>9.93366550209899</c:v>
                </c:pt>
                <c:pt idx="30402">
                  <c:v>9.93367634254137</c:v>
                </c:pt>
                <c:pt idx="30403">
                  <c:v>9.93368718462705</c:v>
                </c:pt>
                <c:pt idx="30404">
                  <c:v>9.9336980283546</c:v>
                </c:pt>
                <c:pt idx="30405">
                  <c:v>9.93370887372257</c:v>
                </c:pt>
                <c:pt idx="30406">
                  <c:v>9.933719720729508</c:v>
                </c:pt>
                <c:pt idx="30407">
                  <c:v>9.93373056937398</c:v>
                </c:pt>
                <c:pt idx="30408">
                  <c:v>9.933741419654518</c:v>
                </c:pt>
                <c:pt idx="30409">
                  <c:v>9.933752271569714</c:v>
                </c:pt>
                <c:pt idx="30410">
                  <c:v>9.933763125118078</c:v>
                </c:pt>
                <c:pt idx="30411">
                  <c:v>9.933773980298207</c:v>
                </c:pt>
                <c:pt idx="30412">
                  <c:v>9.93378483710864</c:v>
                </c:pt>
                <c:pt idx="30413">
                  <c:v>9.93379569554793</c:v>
                </c:pt>
                <c:pt idx="30414">
                  <c:v>9.93380655561464</c:v>
                </c:pt>
                <c:pt idx="30415">
                  <c:v>9.93381741730733</c:v>
                </c:pt>
                <c:pt idx="30416">
                  <c:v>9.933828280624548</c:v>
                </c:pt>
                <c:pt idx="30417">
                  <c:v>9.93383914556487</c:v>
                </c:pt>
                <c:pt idx="30418">
                  <c:v>9.93385001212683</c:v>
                </c:pt>
                <c:pt idx="30419">
                  <c:v>9.93386088030901</c:v>
                </c:pt>
                <c:pt idx="30420">
                  <c:v>9.933871750109958</c:v>
                </c:pt>
                <c:pt idx="30421">
                  <c:v>9.93388262152823</c:v>
                </c:pt>
                <c:pt idx="30422">
                  <c:v>9.9338934945624</c:v>
                </c:pt>
                <c:pt idx="30423">
                  <c:v>9.93390436921101</c:v>
                </c:pt>
                <c:pt idx="30424">
                  <c:v>9.93391524547264</c:v>
                </c:pt>
                <c:pt idx="30425">
                  <c:v>9.933926123345838</c:v>
                </c:pt>
                <c:pt idx="30426">
                  <c:v>9.93393700282917</c:v>
                </c:pt>
                <c:pt idx="30427">
                  <c:v>9.9339478839212</c:v>
                </c:pt>
                <c:pt idx="30428">
                  <c:v>9.933958766620476</c:v>
                </c:pt>
                <c:pt idx="30429">
                  <c:v>9.933969650925578</c:v>
                </c:pt>
                <c:pt idx="30430">
                  <c:v>9.93398053683507</c:v>
                </c:pt>
                <c:pt idx="30431">
                  <c:v>9.933991424347509</c:v>
                </c:pt>
                <c:pt idx="30432">
                  <c:v>9.93400231346145</c:v>
                </c:pt>
                <c:pt idx="30433">
                  <c:v>9.934013204175468</c:v>
                </c:pt>
                <c:pt idx="30434">
                  <c:v>9.93402409648813</c:v>
                </c:pt>
                <c:pt idx="30435">
                  <c:v>9.93403499039799</c:v>
                </c:pt>
                <c:pt idx="30436">
                  <c:v>9.93404588590362</c:v>
                </c:pt>
                <c:pt idx="30437">
                  <c:v>9.934056783003591</c:v>
                </c:pt>
                <c:pt idx="30438">
                  <c:v>9.934067681696458</c:v>
                </c:pt>
                <c:pt idx="30439">
                  <c:v>9.934078581980788</c:v>
                </c:pt>
                <c:pt idx="30440">
                  <c:v>9.934089483855159</c:v>
                </c:pt>
                <c:pt idx="30441">
                  <c:v>9.934100387318129</c:v>
                </c:pt>
                <c:pt idx="30442">
                  <c:v>9.93411129236827</c:v>
                </c:pt>
                <c:pt idx="30443">
                  <c:v>9.934122199004138</c:v>
                </c:pt>
                <c:pt idx="30444">
                  <c:v>9.93413310722432</c:v>
                </c:pt>
                <c:pt idx="30445">
                  <c:v>9.93414401702737</c:v>
                </c:pt>
                <c:pt idx="30446">
                  <c:v>9.934154928411859</c:v>
                </c:pt>
                <c:pt idx="30447">
                  <c:v>9.934165841376368</c:v>
                </c:pt>
                <c:pt idx="30448">
                  <c:v>9.934176755919448</c:v>
                </c:pt>
                <c:pt idx="30449">
                  <c:v>9.93418767203968</c:v>
                </c:pt>
                <c:pt idx="30450">
                  <c:v>9.934198589735628</c:v>
                </c:pt>
                <c:pt idx="30451">
                  <c:v>9.93420950900588</c:v>
                </c:pt>
                <c:pt idx="30452">
                  <c:v>9.934220429848978</c:v>
                </c:pt>
                <c:pt idx="30453">
                  <c:v>9.934231352263518</c:v>
                </c:pt>
                <c:pt idx="30454">
                  <c:v>9.934242276248072</c:v>
                </c:pt>
                <c:pt idx="30455">
                  <c:v>9.934253201801191</c:v>
                </c:pt>
                <c:pt idx="30456">
                  <c:v>9.934264128921459</c:v>
                </c:pt>
                <c:pt idx="30457">
                  <c:v>9.934275057607458</c:v>
                </c:pt>
                <c:pt idx="30458">
                  <c:v>9.934285987857748</c:v>
                </c:pt>
                <c:pt idx="30459">
                  <c:v>9.93429691967091</c:v>
                </c:pt>
                <c:pt idx="30460">
                  <c:v>9.934307853045521</c:v>
                </c:pt>
                <c:pt idx="30461">
                  <c:v>9.934318787980136</c:v>
                </c:pt>
                <c:pt idx="30462">
                  <c:v>9.934329724473356</c:v>
                </c:pt>
                <c:pt idx="30463">
                  <c:v>9.934340662523738</c:v>
                </c:pt>
                <c:pt idx="30464">
                  <c:v>9.934351602129867</c:v>
                </c:pt>
                <c:pt idx="30465">
                  <c:v>9.934362543290318</c:v>
                </c:pt>
                <c:pt idx="30466">
                  <c:v>9.934373486003656</c:v>
                </c:pt>
                <c:pt idx="30467">
                  <c:v>9.93438443026847</c:v>
                </c:pt>
                <c:pt idx="30468">
                  <c:v>9.93439537608334</c:v>
                </c:pt>
                <c:pt idx="30469">
                  <c:v>9.93440632344683</c:v>
                </c:pt>
                <c:pt idx="30470">
                  <c:v>9.93441727235752</c:v>
                </c:pt>
                <c:pt idx="30471">
                  <c:v>9.93442822281399</c:v>
                </c:pt>
                <c:pt idx="30472">
                  <c:v>9.93443917481483</c:v>
                </c:pt>
                <c:pt idx="30473">
                  <c:v>9.9344501283586</c:v>
                </c:pt>
                <c:pt idx="30474">
                  <c:v>9.934461083443889</c:v>
                </c:pt>
                <c:pt idx="30475">
                  <c:v>9.93447204006928</c:v>
                </c:pt>
                <c:pt idx="30476">
                  <c:v>9.93448299823334</c:v>
                </c:pt>
                <c:pt idx="30477">
                  <c:v>9.93449395793467</c:v>
                </c:pt>
                <c:pt idx="30478">
                  <c:v>9.93450491917183</c:v>
                </c:pt>
                <c:pt idx="30479">
                  <c:v>9.93451588194341</c:v>
                </c:pt>
                <c:pt idx="30480">
                  <c:v>9.93452684624798</c:v>
                </c:pt>
                <c:pt idx="30481">
                  <c:v>9.934537812084153</c:v>
                </c:pt>
                <c:pt idx="30482">
                  <c:v>9.93454877945047</c:v>
                </c:pt>
                <c:pt idx="30483">
                  <c:v>9.93455974834554</c:v>
                </c:pt>
                <c:pt idx="30484">
                  <c:v>9.93457071876794</c:v>
                </c:pt>
                <c:pt idx="30485">
                  <c:v>9.93458169071625</c:v>
                </c:pt>
                <c:pt idx="30486">
                  <c:v>9.93459266418905</c:v>
                </c:pt>
                <c:pt idx="30487">
                  <c:v>9.93460363918494</c:v>
                </c:pt>
                <c:pt idx="30488">
                  <c:v>9.93461461570249</c:v>
                </c:pt>
                <c:pt idx="30489">
                  <c:v>9.93462559374028</c:v>
                </c:pt>
                <c:pt idx="30490">
                  <c:v>9.93463657329691</c:v>
                </c:pt>
                <c:pt idx="30491">
                  <c:v>9.93464755437096</c:v>
                </c:pt>
                <c:pt idx="30492">
                  <c:v>9.93465853696101</c:v>
                </c:pt>
                <c:pt idx="30493">
                  <c:v>9.93466952106565</c:v>
                </c:pt>
                <c:pt idx="30494">
                  <c:v>9.93468050668346</c:v>
                </c:pt>
                <c:pt idx="30495">
                  <c:v>9.934691493813037</c:v>
                </c:pt>
                <c:pt idx="30496">
                  <c:v>9.934702482452968</c:v>
                </c:pt>
                <c:pt idx="30497">
                  <c:v>9.934713472601839</c:v>
                </c:pt>
                <c:pt idx="30498">
                  <c:v>9.934724464258227</c:v>
                </c:pt>
                <c:pt idx="30499">
                  <c:v>9.93473545742073</c:v>
                </c:pt>
                <c:pt idx="30500">
                  <c:v>9.93474645208794</c:v>
                </c:pt>
                <c:pt idx="30501">
                  <c:v>9.934757448258438</c:v>
                </c:pt>
                <c:pt idx="30502">
                  <c:v>9.934768445930816</c:v>
                </c:pt>
                <c:pt idx="30503">
                  <c:v>9.934779445103658</c:v>
                </c:pt>
                <c:pt idx="30504">
                  <c:v>9.934790445775567</c:v>
                </c:pt>
                <c:pt idx="30505">
                  <c:v>9.934801447945128</c:v>
                </c:pt>
                <c:pt idx="30506">
                  <c:v>9.934812451610931</c:v>
                </c:pt>
                <c:pt idx="30507">
                  <c:v>9.934823456771557</c:v>
                </c:pt>
                <c:pt idx="30508">
                  <c:v>9.93483446342562</c:v>
                </c:pt>
                <c:pt idx="30509">
                  <c:v>9.934845471571688</c:v>
                </c:pt>
                <c:pt idx="30510">
                  <c:v>9.93485648120836</c:v>
                </c:pt>
                <c:pt idx="30511">
                  <c:v>9.934867492334238</c:v>
                </c:pt>
                <c:pt idx="30512">
                  <c:v>9.93487850494792</c:v>
                </c:pt>
                <c:pt idx="30513">
                  <c:v>9.93488951904798</c:v>
                </c:pt>
                <c:pt idx="30514">
                  <c:v>9.93490053463302</c:v>
                </c:pt>
                <c:pt idx="30515">
                  <c:v>9.934911551701628</c:v>
                </c:pt>
                <c:pt idx="30516">
                  <c:v>9.934922570252411</c:v>
                </c:pt>
                <c:pt idx="30517">
                  <c:v>9.93493359028396</c:v>
                </c:pt>
                <c:pt idx="30518">
                  <c:v>9.93494461179486</c:v>
                </c:pt>
                <c:pt idx="30519">
                  <c:v>9.93495563478372</c:v>
                </c:pt>
                <c:pt idx="30520">
                  <c:v>9.93496665924913</c:v>
                </c:pt>
                <c:pt idx="30521">
                  <c:v>9.934977685189677</c:v>
                </c:pt>
                <c:pt idx="30522">
                  <c:v>9.93498871260398</c:v>
                </c:pt>
                <c:pt idx="30523">
                  <c:v>9.934999741490618</c:v>
                </c:pt>
                <c:pt idx="30524">
                  <c:v>9.93501077184819</c:v>
                </c:pt>
                <c:pt idx="30525">
                  <c:v>9.9350218036753</c:v>
                </c:pt>
                <c:pt idx="30526">
                  <c:v>9.93503283697055</c:v>
                </c:pt>
                <c:pt idx="30527">
                  <c:v>9.93504387173252</c:v>
                </c:pt>
                <c:pt idx="30528">
                  <c:v>9.93505490795982</c:v>
                </c:pt>
                <c:pt idx="30529">
                  <c:v>9.935065945651048</c:v>
                </c:pt>
                <c:pt idx="30530">
                  <c:v>9.93507698480482</c:v>
                </c:pt>
                <c:pt idx="30531">
                  <c:v>9.93508802541971</c:v>
                </c:pt>
                <c:pt idx="30532">
                  <c:v>9.93509906749432</c:v>
                </c:pt>
                <c:pt idx="30533">
                  <c:v>9.93511011102727</c:v>
                </c:pt>
                <c:pt idx="30534">
                  <c:v>9.935121156017148</c:v>
                </c:pt>
                <c:pt idx="30535">
                  <c:v>9.93513220246256</c:v>
                </c:pt>
                <c:pt idx="30536">
                  <c:v>9.935143250362102</c:v>
                </c:pt>
                <c:pt idx="30537">
                  <c:v>9.93515429971438</c:v>
                </c:pt>
                <c:pt idx="30538">
                  <c:v>9.93516535051799</c:v>
                </c:pt>
                <c:pt idx="30539">
                  <c:v>9.935176402771548</c:v>
                </c:pt>
                <c:pt idx="30540">
                  <c:v>9.935187456473652</c:v>
                </c:pt>
                <c:pt idx="30541">
                  <c:v>9.9351985116229</c:v>
                </c:pt>
                <c:pt idx="30542">
                  <c:v>9.9352095682179</c:v>
                </c:pt>
                <c:pt idx="30543">
                  <c:v>9.93522062625725</c:v>
                </c:pt>
                <c:pt idx="30544">
                  <c:v>9.935231685739557</c:v>
                </c:pt>
                <c:pt idx="30545">
                  <c:v>9.93524274666344</c:v>
                </c:pt>
                <c:pt idx="30546">
                  <c:v>9.93525380902749</c:v>
                </c:pt>
                <c:pt idx="30547">
                  <c:v>9.93526487283031</c:v>
                </c:pt>
                <c:pt idx="30548">
                  <c:v>9.935275938070518</c:v>
                </c:pt>
                <c:pt idx="30549">
                  <c:v>9.93528700474672</c:v>
                </c:pt>
                <c:pt idx="30550">
                  <c:v>9.935298072857508</c:v>
                </c:pt>
                <c:pt idx="30551">
                  <c:v>9.935309142401498</c:v>
                </c:pt>
                <c:pt idx="30552">
                  <c:v>9.9353202133773</c:v>
                </c:pt>
                <c:pt idx="30553">
                  <c:v>9.93533128578352</c:v>
                </c:pt>
                <c:pt idx="30554">
                  <c:v>9.93534235961877</c:v>
                </c:pt>
                <c:pt idx="30555">
                  <c:v>9.935353434881651</c:v>
                </c:pt>
                <c:pt idx="30556">
                  <c:v>9.93536451157077</c:v>
                </c:pt>
                <c:pt idx="30557">
                  <c:v>9.93537558968475</c:v>
                </c:pt>
                <c:pt idx="30558">
                  <c:v>9.93538666922219</c:v>
                </c:pt>
                <c:pt idx="30559">
                  <c:v>9.93539775018171</c:v>
                </c:pt>
                <c:pt idx="30560">
                  <c:v>9.9354088325619</c:v>
                </c:pt>
                <c:pt idx="30561">
                  <c:v>9.93541991636139</c:v>
                </c:pt>
                <c:pt idx="30562">
                  <c:v>9.93543100157879</c:v>
                </c:pt>
                <c:pt idx="30563">
                  <c:v>9.9354420882127</c:v>
                </c:pt>
                <c:pt idx="30564">
                  <c:v>9.93545317626174</c:v>
                </c:pt>
                <c:pt idx="30565">
                  <c:v>9.93546426572452</c:v>
                </c:pt>
                <c:pt idx="30566">
                  <c:v>9.93547535659965</c:v>
                </c:pt>
                <c:pt idx="30567">
                  <c:v>9.93548644888575</c:v>
                </c:pt>
                <c:pt idx="30568">
                  <c:v>9.93549754258143</c:v>
                </c:pt>
                <c:pt idx="30569">
                  <c:v>9.93550863768531</c:v>
                </c:pt>
                <c:pt idx="30570">
                  <c:v>9.93551973419599</c:v>
                </c:pt>
                <c:pt idx="30571">
                  <c:v>9.93553083211209</c:v>
                </c:pt>
                <c:pt idx="30572">
                  <c:v>9.93554193143223</c:v>
                </c:pt>
                <c:pt idx="30573">
                  <c:v>9.93555303215502</c:v>
                </c:pt>
                <c:pt idx="30574">
                  <c:v>9.93556413427908</c:v>
                </c:pt>
                <c:pt idx="30575">
                  <c:v>9.93557523780302</c:v>
                </c:pt>
                <c:pt idx="30576">
                  <c:v>9.93558634272546</c:v>
                </c:pt>
                <c:pt idx="30577">
                  <c:v>9.93559744904501</c:v>
                </c:pt>
                <c:pt idx="30578">
                  <c:v>9.9356085567603</c:v>
                </c:pt>
                <c:pt idx="30579">
                  <c:v>9.93561966586994</c:v>
                </c:pt>
                <c:pt idx="30580">
                  <c:v>9.93563077637255</c:v>
                </c:pt>
                <c:pt idx="30581">
                  <c:v>9.93564188826675</c:v>
                </c:pt>
                <c:pt idx="30582">
                  <c:v>9.93565300155114</c:v>
                </c:pt>
                <c:pt idx="30583">
                  <c:v>9.93566411622437</c:v>
                </c:pt>
                <c:pt idx="30584">
                  <c:v>9.93567523228503</c:v>
                </c:pt>
                <c:pt idx="30585">
                  <c:v>9.93568634973176</c:v>
                </c:pt>
                <c:pt idx="30586">
                  <c:v>9.93569746856317</c:v>
                </c:pt>
                <c:pt idx="30587">
                  <c:v>9.935708588777878</c:v>
                </c:pt>
                <c:pt idx="30588">
                  <c:v>9.93571971037451</c:v>
                </c:pt>
                <c:pt idx="30589">
                  <c:v>9.93573083335169</c:v>
                </c:pt>
                <c:pt idx="30590">
                  <c:v>9.93574195770803</c:v>
                </c:pt>
                <c:pt idx="30591">
                  <c:v>9.93575308344216</c:v>
                </c:pt>
                <c:pt idx="30592">
                  <c:v>9.9357642105527</c:v>
                </c:pt>
                <c:pt idx="30593">
                  <c:v>9.93577533903827</c:v>
                </c:pt>
                <c:pt idx="30594">
                  <c:v>9.93578646889749</c:v>
                </c:pt>
                <c:pt idx="30595">
                  <c:v>9.93579760012899</c:v>
                </c:pt>
                <c:pt idx="30596">
                  <c:v>9.93580873273139</c:v>
                </c:pt>
                <c:pt idx="30597">
                  <c:v>9.93581986670332</c:v>
                </c:pt>
                <c:pt idx="30598">
                  <c:v>9.93583100204339</c:v>
                </c:pt>
                <c:pt idx="30599">
                  <c:v>9.93584213875024</c:v>
                </c:pt>
                <c:pt idx="30600">
                  <c:v>9.93585327682249</c:v>
                </c:pt>
                <c:pt idx="30601">
                  <c:v>9.93586441625876</c:v>
                </c:pt>
                <c:pt idx="30602">
                  <c:v>9.93587555705768</c:v>
                </c:pt>
                <c:pt idx="30603">
                  <c:v>9.93588669921788</c:v>
                </c:pt>
                <c:pt idx="30604">
                  <c:v>9.93589784273798</c:v>
                </c:pt>
                <c:pt idx="30605">
                  <c:v>9.935908987616598</c:v>
                </c:pt>
                <c:pt idx="30606">
                  <c:v>9.93592013385239</c:v>
                </c:pt>
                <c:pt idx="30607">
                  <c:v>9.935931281443952</c:v>
                </c:pt>
                <c:pt idx="30608">
                  <c:v>9.93594243038993</c:v>
                </c:pt>
                <c:pt idx="30609">
                  <c:v>9.93595358068895</c:v>
                </c:pt>
                <c:pt idx="30610">
                  <c:v>9.93596473233963</c:v>
                </c:pt>
                <c:pt idx="30611">
                  <c:v>9.93597588534062</c:v>
                </c:pt>
                <c:pt idx="30612">
                  <c:v>9.93598703969052</c:v>
                </c:pt>
                <c:pt idx="30613">
                  <c:v>9.93599819538799</c:v>
                </c:pt>
                <c:pt idx="30614">
                  <c:v>9.93600935243164</c:v>
                </c:pt>
                <c:pt idx="30615">
                  <c:v>9.93602051082011</c:v>
                </c:pt>
                <c:pt idx="30616">
                  <c:v>9.936031670552028</c:v>
                </c:pt>
                <c:pt idx="30617">
                  <c:v>9.93604283162602</c:v>
                </c:pt>
                <c:pt idx="30618">
                  <c:v>9.93605399404073</c:v>
                </c:pt>
                <c:pt idx="30619">
                  <c:v>9.936065157794777</c:v>
                </c:pt>
                <c:pt idx="30620">
                  <c:v>9.936076322886801</c:v>
                </c:pt>
                <c:pt idx="30621">
                  <c:v>9.936087489315418</c:v>
                </c:pt>
                <c:pt idx="30622">
                  <c:v>9.93609865707929</c:v>
                </c:pt>
                <c:pt idx="30623">
                  <c:v>9.936109826177032</c:v>
                </c:pt>
                <c:pt idx="30624">
                  <c:v>9.93612099660728</c:v>
                </c:pt>
                <c:pt idx="30625">
                  <c:v>9.93613216836867</c:v>
                </c:pt>
                <c:pt idx="30626">
                  <c:v>9.936143341459838</c:v>
                </c:pt>
                <c:pt idx="30627">
                  <c:v>9.93615451587941</c:v>
                </c:pt>
                <c:pt idx="30628">
                  <c:v>9.93616569162603</c:v>
                </c:pt>
                <c:pt idx="30629">
                  <c:v>9.93617686869833</c:v>
                </c:pt>
                <c:pt idx="30630">
                  <c:v>9.93618804709495</c:v>
                </c:pt>
                <c:pt idx="30631">
                  <c:v>9.93619922681452</c:v>
                </c:pt>
                <c:pt idx="30632">
                  <c:v>9.936210407855679</c:v>
                </c:pt>
                <c:pt idx="30633">
                  <c:v>9.936221590217059</c:v>
                </c:pt>
                <c:pt idx="30634">
                  <c:v>9.93623277389731</c:v>
                </c:pt>
                <c:pt idx="30635">
                  <c:v>9.93624395889506</c:v>
                </c:pt>
                <c:pt idx="30636">
                  <c:v>9.93625514520895</c:v>
                </c:pt>
                <c:pt idx="30637">
                  <c:v>9.93626633283762</c:v>
                </c:pt>
                <c:pt idx="30638">
                  <c:v>9.936277521779708</c:v>
                </c:pt>
                <c:pt idx="30639">
                  <c:v>9.93628871203385</c:v>
                </c:pt>
                <c:pt idx="30640">
                  <c:v>9.93629990359869</c:v>
                </c:pt>
                <c:pt idx="30641">
                  <c:v>9.936311096472856</c:v>
                </c:pt>
                <c:pt idx="30642">
                  <c:v>9.93632229065501</c:v>
                </c:pt>
                <c:pt idx="30643">
                  <c:v>9.936333486143768</c:v>
                </c:pt>
                <c:pt idx="30644">
                  <c:v>9.93634468293779</c:v>
                </c:pt>
                <c:pt idx="30645">
                  <c:v>9.936355881035711</c:v>
                </c:pt>
                <c:pt idx="30646">
                  <c:v>9.936367080436167</c:v>
                </c:pt>
                <c:pt idx="30647">
                  <c:v>9.936378281137806</c:v>
                </c:pt>
                <c:pt idx="30648">
                  <c:v>9.93638948313927</c:v>
                </c:pt>
                <c:pt idx="30649">
                  <c:v>9.9364006864392</c:v>
                </c:pt>
                <c:pt idx="30650">
                  <c:v>9.93641189103625</c:v>
                </c:pt>
                <c:pt idx="30651">
                  <c:v>9.93642309692904</c:v>
                </c:pt>
                <c:pt idx="30652">
                  <c:v>9.93643430411624</c:v>
                </c:pt>
                <c:pt idx="30653">
                  <c:v>9.93644551259647</c:v>
                </c:pt>
                <c:pt idx="30654">
                  <c:v>9.93645672236839</c:v>
                </c:pt>
                <c:pt idx="30655">
                  <c:v>9.93646793343065</c:v>
                </c:pt>
                <c:pt idx="30656">
                  <c:v>9.936479145781877</c:v>
                </c:pt>
                <c:pt idx="30657">
                  <c:v>9.93649035942073</c:v>
                </c:pt>
                <c:pt idx="30658">
                  <c:v>9.93650157434585</c:v>
                </c:pt>
                <c:pt idx="30659">
                  <c:v>9.936512790555879</c:v>
                </c:pt>
                <c:pt idx="30660">
                  <c:v>9.93652400804948</c:v>
                </c:pt>
                <c:pt idx="30661">
                  <c:v>9.93653522682529</c:v>
                </c:pt>
                <c:pt idx="30662">
                  <c:v>9.93654644688195</c:v>
                </c:pt>
                <c:pt idx="30663">
                  <c:v>9.93655766821811</c:v>
                </c:pt>
                <c:pt idx="30664">
                  <c:v>9.936568890832428</c:v>
                </c:pt>
                <c:pt idx="30665">
                  <c:v>9.93658011472355</c:v>
                </c:pt>
                <c:pt idx="30666">
                  <c:v>9.93659133989012</c:v>
                </c:pt>
                <c:pt idx="30667">
                  <c:v>9.93660256633078</c:v>
                </c:pt>
                <c:pt idx="30668">
                  <c:v>9.9366137940442</c:v>
                </c:pt>
                <c:pt idx="30669">
                  <c:v>9.93662502302901</c:v>
                </c:pt>
                <c:pt idx="30670">
                  <c:v>9.93663625328388</c:v>
                </c:pt>
                <c:pt idx="30671">
                  <c:v>9.93664748480744</c:v>
                </c:pt>
                <c:pt idx="30672">
                  <c:v>9.93665871759835</c:v>
                </c:pt>
                <c:pt idx="30673">
                  <c:v>9.93666995165527</c:v>
                </c:pt>
                <c:pt idx="30674">
                  <c:v>9.936681186976838</c:v>
                </c:pt>
                <c:pt idx="30675">
                  <c:v>9.93669242356171</c:v>
                </c:pt>
                <c:pt idx="30676">
                  <c:v>9.936703661408548</c:v>
                </c:pt>
                <c:pt idx="30677">
                  <c:v>9.93671490051599</c:v>
                </c:pt>
                <c:pt idx="30678">
                  <c:v>9.93672614088271</c:v>
                </c:pt>
                <c:pt idx="30679">
                  <c:v>9.93673738250734</c:v>
                </c:pt>
                <c:pt idx="30680">
                  <c:v>9.93674862538854</c:v>
                </c:pt>
                <c:pt idx="30681">
                  <c:v>9.93675986952497</c:v>
                </c:pt>
                <c:pt idx="30682">
                  <c:v>9.936771114915278</c:v>
                </c:pt>
                <c:pt idx="30683">
                  <c:v>9.93678236155813</c:v>
                </c:pt>
                <c:pt idx="30684">
                  <c:v>9.936793609452168</c:v>
                </c:pt>
                <c:pt idx="30685">
                  <c:v>9.93680485859606</c:v>
                </c:pt>
                <c:pt idx="30686">
                  <c:v>9.93681610898846</c:v>
                </c:pt>
                <c:pt idx="30687">
                  <c:v>9.93682736062801</c:v>
                </c:pt>
                <c:pt idx="30688">
                  <c:v>9.93683861351338</c:v>
                </c:pt>
                <c:pt idx="30689">
                  <c:v>9.93684986764323</c:v>
                </c:pt>
                <c:pt idx="30690">
                  <c:v>9.936861123016207</c:v>
                </c:pt>
                <c:pt idx="30691">
                  <c:v>9.93687237963098</c:v>
                </c:pt>
                <c:pt idx="30692">
                  <c:v>9.9368836374862</c:v>
                </c:pt>
                <c:pt idx="30693">
                  <c:v>9.93689489658053</c:v>
                </c:pt>
                <c:pt idx="30694">
                  <c:v>9.93690615691262</c:v>
                </c:pt>
                <c:pt idx="30695">
                  <c:v>9.93691741848114</c:v>
                </c:pt>
                <c:pt idx="30696">
                  <c:v>9.936928681284748</c:v>
                </c:pt>
                <c:pt idx="30697">
                  <c:v>9.9369399453221</c:v>
                </c:pt>
                <c:pt idx="30698">
                  <c:v>9.936951210591857</c:v>
                </c:pt>
                <c:pt idx="30699">
                  <c:v>9.936962477092678</c:v>
                </c:pt>
                <c:pt idx="30700">
                  <c:v>9.936973744823238</c:v>
                </c:pt>
                <c:pt idx="30701">
                  <c:v>9.93698501378218</c:v>
                </c:pt>
                <c:pt idx="30702">
                  <c:v>9.93699628396818</c:v>
                </c:pt>
                <c:pt idx="30703">
                  <c:v>9.93700755537989</c:v>
                </c:pt>
                <c:pt idx="30704">
                  <c:v>9.937018828015978</c:v>
                </c:pt>
                <c:pt idx="30705">
                  <c:v>9.937030101875107</c:v>
                </c:pt>
                <c:pt idx="30706">
                  <c:v>9.93704137695594</c:v>
                </c:pt>
                <c:pt idx="30707">
                  <c:v>9.93705265325714</c:v>
                </c:pt>
                <c:pt idx="30708">
                  <c:v>9.937063930777379</c:v>
                </c:pt>
                <c:pt idx="30709">
                  <c:v>9.93707520951531</c:v>
                </c:pt>
                <c:pt idx="30710">
                  <c:v>9.9370864894696</c:v>
                </c:pt>
                <c:pt idx="30711">
                  <c:v>9.93709777063891</c:v>
                </c:pt>
                <c:pt idx="30712">
                  <c:v>9.93710905302192</c:v>
                </c:pt>
                <c:pt idx="30713">
                  <c:v>9.93712033661729</c:v>
                </c:pt>
                <c:pt idx="30714">
                  <c:v>9.937131621423678</c:v>
                </c:pt>
                <c:pt idx="30715">
                  <c:v>9.93714290743976</c:v>
                </c:pt>
                <c:pt idx="30716">
                  <c:v>9.9371541946642</c:v>
                </c:pt>
                <c:pt idx="30717">
                  <c:v>9.937165483095656</c:v>
                </c:pt>
                <c:pt idx="30718">
                  <c:v>9.937176772732819</c:v>
                </c:pt>
                <c:pt idx="30719">
                  <c:v>9.937188063574338</c:v>
                </c:pt>
                <c:pt idx="30720">
                  <c:v>9.937199355618878</c:v>
                </c:pt>
                <c:pt idx="30721">
                  <c:v>9.937210648865129</c:v>
                </c:pt>
                <c:pt idx="30722">
                  <c:v>9.937221943311737</c:v>
                </c:pt>
                <c:pt idx="30723">
                  <c:v>9.93723323895739</c:v>
                </c:pt>
                <c:pt idx="30724">
                  <c:v>9.93724453580075</c:v>
                </c:pt>
                <c:pt idx="30725">
                  <c:v>9.93725583384049</c:v>
                </c:pt>
                <c:pt idx="30726">
                  <c:v>9.937267133075268</c:v>
                </c:pt>
                <c:pt idx="30727">
                  <c:v>9.937278433503767</c:v>
                </c:pt>
                <c:pt idx="30728">
                  <c:v>9.93728973512467</c:v>
                </c:pt>
                <c:pt idx="30729">
                  <c:v>9.937301037936618</c:v>
                </c:pt>
                <c:pt idx="30730">
                  <c:v>9.937312341938307</c:v>
                </c:pt>
                <c:pt idx="30731">
                  <c:v>9.937323647128409</c:v>
                </c:pt>
                <c:pt idx="30732">
                  <c:v>9.93733495350558</c:v>
                </c:pt>
                <c:pt idx="30733">
                  <c:v>9.93734626106851</c:v>
                </c:pt>
                <c:pt idx="30734">
                  <c:v>9.937357569815868</c:v>
                </c:pt>
                <c:pt idx="30735">
                  <c:v>9.93736887974632</c:v>
                </c:pt>
                <c:pt idx="30736">
                  <c:v>9.937380190858548</c:v>
                </c:pt>
                <c:pt idx="30737">
                  <c:v>9.937391503151229</c:v>
                </c:pt>
                <c:pt idx="30738">
                  <c:v>9.93740281662303</c:v>
                </c:pt>
                <c:pt idx="30739">
                  <c:v>9.93741413127263</c:v>
                </c:pt>
                <c:pt idx="30740">
                  <c:v>9.937425447098708</c:v>
                </c:pt>
                <c:pt idx="30741">
                  <c:v>9.93743676409994</c:v>
                </c:pt>
                <c:pt idx="30742">
                  <c:v>9.93744808227499</c:v>
                </c:pt>
                <c:pt idx="30743">
                  <c:v>9.93745940162255</c:v>
                </c:pt>
                <c:pt idx="30744">
                  <c:v>9.93747072214129</c:v>
                </c:pt>
                <c:pt idx="30745">
                  <c:v>9.93748204382989</c:v>
                </c:pt>
                <c:pt idx="30746">
                  <c:v>9.937493366687032</c:v>
                </c:pt>
                <c:pt idx="30747">
                  <c:v>9.93750469071138</c:v>
                </c:pt>
                <c:pt idx="30748">
                  <c:v>9.93751601590163</c:v>
                </c:pt>
                <c:pt idx="30749">
                  <c:v>9.937527342256438</c:v>
                </c:pt>
                <c:pt idx="30750">
                  <c:v>9.937538669774508</c:v>
                </c:pt>
                <c:pt idx="30751">
                  <c:v>9.93754999845452</c:v>
                </c:pt>
                <c:pt idx="30752">
                  <c:v>9.937561328295128</c:v>
                </c:pt>
                <c:pt idx="30753">
                  <c:v>9.93757265929504</c:v>
                </c:pt>
                <c:pt idx="30754">
                  <c:v>9.93758399145291</c:v>
                </c:pt>
                <c:pt idx="30755">
                  <c:v>9.93759532476745</c:v>
                </c:pt>
                <c:pt idx="30756">
                  <c:v>9.93760665923731</c:v>
                </c:pt>
                <c:pt idx="30757">
                  <c:v>9.9376179948612</c:v>
                </c:pt>
                <c:pt idx="30758">
                  <c:v>9.937629331637778</c:v>
                </c:pt>
                <c:pt idx="30759">
                  <c:v>9.93764066956575</c:v>
                </c:pt>
                <c:pt idx="30760">
                  <c:v>9.93765200864378</c:v>
                </c:pt>
                <c:pt idx="30761">
                  <c:v>9.937663348870556</c:v>
                </c:pt>
                <c:pt idx="30762">
                  <c:v>9.93767469024477</c:v>
                </c:pt>
                <c:pt idx="30763">
                  <c:v>9.9376860327651</c:v>
                </c:pt>
                <c:pt idx="30764">
                  <c:v>9.93769737643023</c:v>
                </c:pt>
                <c:pt idx="30765">
                  <c:v>9.937708721238838</c:v>
                </c:pt>
                <c:pt idx="30766">
                  <c:v>9.93772006718963</c:v>
                </c:pt>
                <c:pt idx="30767">
                  <c:v>9.93773141428127</c:v>
                </c:pt>
                <c:pt idx="30768">
                  <c:v>9.937742762512448</c:v>
                </c:pt>
                <c:pt idx="30769">
                  <c:v>9.93775411188185</c:v>
                </c:pt>
                <c:pt idx="30770">
                  <c:v>9.937765462388178</c:v>
                </c:pt>
                <c:pt idx="30771">
                  <c:v>9.9377768140301</c:v>
                </c:pt>
                <c:pt idx="30772">
                  <c:v>9.93778816680631</c:v>
                </c:pt>
                <c:pt idx="30773">
                  <c:v>9.9377995207155</c:v>
                </c:pt>
                <c:pt idx="30774">
                  <c:v>9.937810875756351</c:v>
                </c:pt>
                <c:pt idx="30775">
                  <c:v>9.93782223192755</c:v>
                </c:pt>
                <c:pt idx="30776">
                  <c:v>9.93783358922779</c:v>
                </c:pt>
                <c:pt idx="30777">
                  <c:v>9.937844947655771</c:v>
                </c:pt>
                <c:pt idx="30778">
                  <c:v>9.937856307210158</c:v>
                </c:pt>
                <c:pt idx="30779">
                  <c:v>9.93786766788967</c:v>
                </c:pt>
                <c:pt idx="30780">
                  <c:v>9.937879029692968</c:v>
                </c:pt>
                <c:pt idx="30781">
                  <c:v>9.93789039261876</c:v>
                </c:pt>
                <c:pt idx="30782">
                  <c:v>9.937901756665727</c:v>
                </c:pt>
                <c:pt idx="30783">
                  <c:v>9.937913121832574</c:v>
                </c:pt>
                <c:pt idx="30784">
                  <c:v>9.937924488117988</c:v>
                </c:pt>
                <c:pt idx="30785">
                  <c:v>9.93793585552065</c:v>
                </c:pt>
                <c:pt idx="30786">
                  <c:v>9.93794722403926</c:v>
                </c:pt>
                <c:pt idx="30787">
                  <c:v>9.937958593672509</c:v>
                </c:pt>
                <c:pt idx="30788">
                  <c:v>9.937969964419098</c:v>
                </c:pt>
                <c:pt idx="30789">
                  <c:v>9.93798133627771</c:v>
                </c:pt>
                <c:pt idx="30790">
                  <c:v>9.93799270924704</c:v>
                </c:pt>
                <c:pt idx="30791">
                  <c:v>9.93800408332579</c:v>
                </c:pt>
                <c:pt idx="30792">
                  <c:v>9.938015458512638</c:v>
                </c:pt>
                <c:pt idx="30793">
                  <c:v>9.9380268348063</c:v>
                </c:pt>
                <c:pt idx="30794">
                  <c:v>9.93803821220546</c:v>
                </c:pt>
                <c:pt idx="30795">
                  <c:v>9.93804959070882</c:v>
                </c:pt>
                <c:pt idx="30796">
                  <c:v>9.938060970315059</c:v>
                </c:pt>
                <c:pt idx="30797">
                  <c:v>9.938072351022889</c:v>
                </c:pt>
                <c:pt idx="30798">
                  <c:v>9.938083732831009</c:v>
                </c:pt>
                <c:pt idx="30799">
                  <c:v>9.938095115738098</c:v>
                </c:pt>
                <c:pt idx="30800">
                  <c:v>9.938106499742878</c:v>
                </c:pt>
                <c:pt idx="30801">
                  <c:v>9.938117884844018</c:v>
                </c:pt>
                <c:pt idx="30802">
                  <c:v>9.93812927104025</c:v>
                </c:pt>
                <c:pt idx="30803">
                  <c:v>9.93814065833024</c:v>
                </c:pt>
                <c:pt idx="30804">
                  <c:v>9.938152046712698</c:v>
                </c:pt>
                <c:pt idx="30805">
                  <c:v>9.938163436186338</c:v>
                </c:pt>
                <c:pt idx="30806">
                  <c:v>9.93817482674984</c:v>
                </c:pt>
                <c:pt idx="30807">
                  <c:v>9.93818621840192</c:v>
                </c:pt>
                <c:pt idx="30808">
                  <c:v>9.938197611141262</c:v>
                </c:pt>
                <c:pt idx="30809">
                  <c:v>9.93820900496657</c:v>
                </c:pt>
                <c:pt idx="30810">
                  <c:v>9.938220399876556</c:v>
                </c:pt>
                <c:pt idx="30811">
                  <c:v>9.93823179586991</c:v>
                </c:pt>
                <c:pt idx="30812">
                  <c:v>9.938243192945338</c:v>
                </c:pt>
                <c:pt idx="30813">
                  <c:v>9.938254591101548</c:v>
                </c:pt>
                <c:pt idx="30814">
                  <c:v>9.938265990337237</c:v>
                </c:pt>
                <c:pt idx="30815">
                  <c:v>9.938277390651097</c:v>
                </c:pt>
                <c:pt idx="30816">
                  <c:v>9.938288792041847</c:v>
                </c:pt>
                <c:pt idx="30817">
                  <c:v>9.938300194508189</c:v>
                </c:pt>
                <c:pt idx="30818">
                  <c:v>9.93831159804882</c:v>
                </c:pt>
                <c:pt idx="30819">
                  <c:v>9.938323002662447</c:v>
                </c:pt>
                <c:pt idx="30820">
                  <c:v>9.938334408347778</c:v>
                </c:pt>
                <c:pt idx="30821">
                  <c:v>9.93834581510351</c:v>
                </c:pt>
                <c:pt idx="30822">
                  <c:v>9.93835722292835</c:v>
                </c:pt>
                <c:pt idx="30823">
                  <c:v>9.938368631821008</c:v>
                </c:pt>
                <c:pt idx="30824">
                  <c:v>9.938380041780197</c:v>
                </c:pt>
                <c:pt idx="30825">
                  <c:v>9.938391452804607</c:v>
                </c:pt>
                <c:pt idx="30826">
                  <c:v>9.93840286489295</c:v>
                </c:pt>
                <c:pt idx="30827">
                  <c:v>9.93841427804394</c:v>
                </c:pt>
                <c:pt idx="30828">
                  <c:v>9.938425692256278</c:v>
                </c:pt>
                <c:pt idx="30829">
                  <c:v>9.93843710752867</c:v>
                </c:pt>
                <c:pt idx="30830">
                  <c:v>9.938448523859828</c:v>
                </c:pt>
                <c:pt idx="30831">
                  <c:v>9.93845994124847</c:v>
                </c:pt>
                <c:pt idx="30832">
                  <c:v>9.938471359693278</c:v>
                </c:pt>
                <c:pt idx="30833">
                  <c:v>9.93848277919299</c:v>
                </c:pt>
                <c:pt idx="30834">
                  <c:v>9.938494199746303</c:v>
                </c:pt>
                <c:pt idx="30835">
                  <c:v>9.938505621351927</c:v>
                </c:pt>
                <c:pt idx="30836">
                  <c:v>9.938517044008568</c:v>
                </c:pt>
                <c:pt idx="30837">
                  <c:v>9.938528467714947</c:v>
                </c:pt>
                <c:pt idx="30838">
                  <c:v>9.93853989246978</c:v>
                </c:pt>
                <c:pt idx="30839">
                  <c:v>9.938551318271748</c:v>
                </c:pt>
                <c:pt idx="30840">
                  <c:v>9.938562745119599</c:v>
                </c:pt>
                <c:pt idx="30841">
                  <c:v>9.938574173012018</c:v>
                </c:pt>
                <c:pt idx="30842">
                  <c:v>9.93858560194774</c:v>
                </c:pt>
                <c:pt idx="30843">
                  <c:v>9.93859703192546</c:v>
                </c:pt>
                <c:pt idx="30844">
                  <c:v>9.938608462943886</c:v>
                </c:pt>
                <c:pt idx="30845">
                  <c:v>9.93861989500176</c:v>
                </c:pt>
                <c:pt idx="30846">
                  <c:v>9.938631328097768</c:v>
                </c:pt>
                <c:pt idx="30847">
                  <c:v>9.938642762230637</c:v>
                </c:pt>
                <c:pt idx="30848">
                  <c:v>9.93865419739909</c:v>
                </c:pt>
                <c:pt idx="30849">
                  <c:v>9.938665633601818</c:v>
                </c:pt>
                <c:pt idx="30850">
                  <c:v>9.938677070837558</c:v>
                </c:pt>
                <c:pt idx="30851">
                  <c:v>9.93868850910502</c:v>
                </c:pt>
                <c:pt idx="30852">
                  <c:v>9.93869994840291</c:v>
                </c:pt>
                <c:pt idx="30853">
                  <c:v>9.93871138872996</c:v>
                </c:pt>
                <c:pt idx="30854">
                  <c:v>9.938722830084878</c:v>
                </c:pt>
                <c:pt idx="30855">
                  <c:v>9.93873427246638</c:v>
                </c:pt>
                <c:pt idx="30856">
                  <c:v>9.938745715873178</c:v>
                </c:pt>
                <c:pt idx="30857">
                  <c:v>9.938757160304009</c:v>
                </c:pt>
                <c:pt idx="30858">
                  <c:v>9.938768605757577</c:v>
                </c:pt>
                <c:pt idx="30859">
                  <c:v>9.9387800522326</c:v>
                </c:pt>
                <c:pt idx="30860">
                  <c:v>9.938791499727798</c:v>
                </c:pt>
                <c:pt idx="30861">
                  <c:v>9.9388029482419</c:v>
                </c:pt>
                <c:pt idx="30862">
                  <c:v>9.93881439777361</c:v>
                </c:pt>
                <c:pt idx="30863">
                  <c:v>9.938825848321658</c:v>
                </c:pt>
                <c:pt idx="30864">
                  <c:v>9.93883729988477</c:v>
                </c:pt>
                <c:pt idx="30865">
                  <c:v>9.938848752461648</c:v>
                </c:pt>
                <c:pt idx="30866">
                  <c:v>9.938860206051029</c:v>
                </c:pt>
                <c:pt idx="30867">
                  <c:v>9.938871660651626</c:v>
                </c:pt>
                <c:pt idx="30868">
                  <c:v>9.938883116262177</c:v>
                </c:pt>
                <c:pt idx="30869">
                  <c:v>9.93889457288139</c:v>
                </c:pt>
                <c:pt idx="30870">
                  <c:v>9.93890603050798</c:v>
                </c:pt>
                <c:pt idx="30871">
                  <c:v>9.938917489140678</c:v>
                </c:pt>
                <c:pt idx="30872">
                  <c:v>9.938928948778218</c:v>
                </c:pt>
                <c:pt idx="30873">
                  <c:v>9.938940409419308</c:v>
                </c:pt>
                <c:pt idx="30874">
                  <c:v>9.938951871062677</c:v>
                </c:pt>
                <c:pt idx="30875">
                  <c:v>9.938963333707048</c:v>
                </c:pt>
                <c:pt idx="30876">
                  <c:v>9.938974797351147</c:v>
                </c:pt>
                <c:pt idx="30877">
                  <c:v>9.93898626199371</c:v>
                </c:pt>
                <c:pt idx="30878">
                  <c:v>9.938997727633438</c:v>
                </c:pt>
                <c:pt idx="30879">
                  <c:v>9.93900919426908</c:v>
                </c:pt>
                <c:pt idx="30880">
                  <c:v>9.939020661899358</c:v>
                </c:pt>
                <c:pt idx="30881">
                  <c:v>9.93903213052298</c:v>
                </c:pt>
                <c:pt idx="30882">
                  <c:v>9.9390436001387</c:v>
                </c:pt>
                <c:pt idx="30883">
                  <c:v>9.93905507074522</c:v>
                </c:pt>
                <c:pt idx="30884">
                  <c:v>9.93906654234129</c:v>
                </c:pt>
                <c:pt idx="30885">
                  <c:v>9.93907801492562</c:v>
                </c:pt>
                <c:pt idx="30886">
                  <c:v>9.93908948849695</c:v>
                </c:pt>
                <c:pt idx="30887">
                  <c:v>9.939100963054</c:v>
                </c:pt>
                <c:pt idx="30888">
                  <c:v>9.9391124385955</c:v>
                </c:pt>
                <c:pt idx="30889">
                  <c:v>9.939123915120188</c:v>
                </c:pt>
                <c:pt idx="30890">
                  <c:v>9.93913539262678</c:v>
                </c:pt>
                <c:pt idx="30891">
                  <c:v>9.93914687111402</c:v>
                </c:pt>
                <c:pt idx="30892">
                  <c:v>9.93915835058063</c:v>
                </c:pt>
                <c:pt idx="30893">
                  <c:v>9.93916983102535</c:v>
                </c:pt>
                <c:pt idx="30894">
                  <c:v>9.93918131244689</c:v>
                </c:pt>
                <c:pt idx="30895">
                  <c:v>9.93919279484401</c:v>
                </c:pt>
                <c:pt idx="30896">
                  <c:v>9.93920427821542</c:v>
                </c:pt>
                <c:pt idx="30897">
                  <c:v>9.939215762559856</c:v>
                </c:pt>
                <c:pt idx="30898">
                  <c:v>9.93922724787606</c:v>
                </c:pt>
                <c:pt idx="30899">
                  <c:v>9.93923873416276</c:v>
                </c:pt>
                <c:pt idx="30900">
                  <c:v>9.93925022141868</c:v>
                </c:pt>
                <c:pt idx="30901">
                  <c:v>9.939261709642567</c:v>
                </c:pt>
                <c:pt idx="30902">
                  <c:v>9.939273198833156</c:v>
                </c:pt>
                <c:pt idx="30903">
                  <c:v>9.93928468898917</c:v>
                </c:pt>
                <c:pt idx="30904">
                  <c:v>9.93929618010935</c:v>
                </c:pt>
                <c:pt idx="30905">
                  <c:v>9.939307672192427</c:v>
                </c:pt>
                <c:pt idx="30906">
                  <c:v>9.939319165237148</c:v>
                </c:pt>
                <c:pt idx="30907">
                  <c:v>9.93933065924223</c:v>
                </c:pt>
                <c:pt idx="30908">
                  <c:v>9.93934215420642</c:v>
                </c:pt>
                <c:pt idx="30909">
                  <c:v>9.93935365012846</c:v>
                </c:pt>
                <c:pt idx="30910">
                  <c:v>9.939365147007079</c:v>
                </c:pt>
                <c:pt idx="30911">
                  <c:v>9.939376644841018</c:v>
                </c:pt>
                <c:pt idx="30912">
                  <c:v>9.93938814362901</c:v>
                </c:pt>
                <c:pt idx="30913">
                  <c:v>9.93939964336979</c:v>
                </c:pt>
                <c:pt idx="30914">
                  <c:v>9.939411144062108</c:v>
                </c:pt>
                <c:pt idx="30915">
                  <c:v>9.9394226457047</c:v>
                </c:pt>
                <c:pt idx="30916">
                  <c:v>9.9394341482963</c:v>
                </c:pt>
                <c:pt idx="30917">
                  <c:v>9.93944565183564</c:v>
                </c:pt>
                <c:pt idx="30918">
                  <c:v>9.93945715632148</c:v>
                </c:pt>
                <c:pt idx="30919">
                  <c:v>9.939468661752539</c:v>
                </c:pt>
                <c:pt idx="30920">
                  <c:v>9.93948016812757</c:v>
                </c:pt>
                <c:pt idx="30921">
                  <c:v>9.93949167544531</c:v>
                </c:pt>
                <c:pt idx="30922">
                  <c:v>9.939503183704498</c:v>
                </c:pt>
                <c:pt idx="30923">
                  <c:v>9.93951469290389</c:v>
                </c:pt>
                <c:pt idx="30924">
                  <c:v>9.9395262030422</c:v>
                </c:pt>
                <c:pt idx="30925">
                  <c:v>9.9395377141182</c:v>
                </c:pt>
                <c:pt idx="30926">
                  <c:v>9.93954922613061</c:v>
                </c:pt>
                <c:pt idx="30927">
                  <c:v>9.93956073907819</c:v>
                </c:pt>
                <c:pt idx="30928">
                  <c:v>9.93957225295967</c:v>
                </c:pt>
                <c:pt idx="30929">
                  <c:v>9.9395837677738</c:v>
                </c:pt>
                <c:pt idx="30930">
                  <c:v>9.93959528351932</c:v>
                </c:pt>
                <c:pt idx="30931">
                  <c:v>9.93960680019498</c:v>
                </c:pt>
                <c:pt idx="30932">
                  <c:v>9.93961831779953</c:v>
                </c:pt>
                <c:pt idx="30933">
                  <c:v>9.9396298363317</c:v>
                </c:pt>
                <c:pt idx="30934">
                  <c:v>9.93964135579024</c:v>
                </c:pt>
                <c:pt idx="30935">
                  <c:v>9.9396528761739</c:v>
                </c:pt>
                <c:pt idx="30936">
                  <c:v>9.93966439748142</c:v>
                </c:pt>
                <c:pt idx="30937">
                  <c:v>9.939675919711558</c:v>
                </c:pt>
                <c:pt idx="30938">
                  <c:v>9.93968744286305</c:v>
                </c:pt>
                <c:pt idx="30939">
                  <c:v>9.93969896693465</c:v>
                </c:pt>
                <c:pt idx="30940">
                  <c:v>9.9397104919251</c:v>
                </c:pt>
                <c:pt idx="30941">
                  <c:v>9.93972201783316</c:v>
                </c:pt>
                <c:pt idx="30942">
                  <c:v>9.93973354465756</c:v>
                </c:pt>
                <c:pt idx="30943">
                  <c:v>9.93974507239706</c:v>
                </c:pt>
                <c:pt idx="30944">
                  <c:v>9.9397566010504</c:v>
                </c:pt>
                <c:pt idx="30945">
                  <c:v>9.93976813061634</c:v>
                </c:pt>
                <c:pt idx="30946">
                  <c:v>9.939779661093628</c:v>
                </c:pt>
                <c:pt idx="30947">
                  <c:v>9.93979119248101</c:v>
                </c:pt>
                <c:pt idx="30948">
                  <c:v>9.93980272477724</c:v>
                </c:pt>
                <c:pt idx="30949">
                  <c:v>9.93981425798106</c:v>
                </c:pt>
                <c:pt idx="30950">
                  <c:v>9.939825792091238</c:v>
                </c:pt>
                <c:pt idx="30951">
                  <c:v>9.93983732710651</c:v>
                </c:pt>
                <c:pt idx="30952">
                  <c:v>9.93984886302563</c:v>
                </c:pt>
                <c:pt idx="30953">
                  <c:v>9.93986039984736</c:v>
                </c:pt>
                <c:pt idx="30954">
                  <c:v>9.939871937570448</c:v>
                </c:pt>
                <c:pt idx="30955">
                  <c:v>9.93988347619364</c:v>
                </c:pt>
                <c:pt idx="30956">
                  <c:v>9.93989501571569</c:v>
                </c:pt>
                <c:pt idx="30957">
                  <c:v>9.93990655613537</c:v>
                </c:pt>
                <c:pt idx="30958">
                  <c:v>9.939918097451407</c:v>
                </c:pt>
                <c:pt idx="30959">
                  <c:v>9.93992963966258</c:v>
                </c:pt>
                <c:pt idx="30960">
                  <c:v>9.939941182767618</c:v>
                </c:pt>
                <c:pt idx="30961">
                  <c:v>9.93995272676531</c:v>
                </c:pt>
                <c:pt idx="30962">
                  <c:v>9.93996427165438</c:v>
                </c:pt>
                <c:pt idx="30963">
                  <c:v>9.939975817433588</c:v>
                </c:pt>
                <c:pt idx="30964">
                  <c:v>9.93998736410171</c:v>
                </c:pt>
                <c:pt idx="30965">
                  <c:v>9.93999891165749</c:v>
                </c:pt>
                <c:pt idx="30966">
                  <c:v>9.940010460099678</c:v>
                </c:pt>
                <c:pt idx="30967">
                  <c:v>9.94002200942704</c:v>
                </c:pt>
                <c:pt idx="30968">
                  <c:v>9.94003355963833</c:v>
                </c:pt>
                <c:pt idx="30969">
                  <c:v>9.940045110732318</c:v>
                </c:pt>
                <c:pt idx="30970">
                  <c:v>9.94005666270774</c:v>
                </c:pt>
                <c:pt idx="30971">
                  <c:v>9.94006821556338</c:v>
                </c:pt>
                <c:pt idx="30972">
                  <c:v>9.940079769297968</c:v>
                </c:pt>
                <c:pt idx="30973">
                  <c:v>9.940091323910288</c:v>
                </c:pt>
                <c:pt idx="30974">
                  <c:v>9.94010287939909</c:v>
                </c:pt>
                <c:pt idx="30975">
                  <c:v>9.94011443576314</c:v>
                </c:pt>
                <c:pt idx="30976">
                  <c:v>9.940125993001189</c:v>
                </c:pt>
                <c:pt idx="30977">
                  <c:v>9.940137551112</c:v>
                </c:pt>
                <c:pt idx="30978">
                  <c:v>9.94014911009434</c:v>
                </c:pt>
                <c:pt idx="30979">
                  <c:v>9.94016066994697</c:v>
                </c:pt>
                <c:pt idx="30980">
                  <c:v>9.94017223066864</c:v>
                </c:pt>
                <c:pt idx="30981">
                  <c:v>9.940183792258118</c:v>
                </c:pt>
                <c:pt idx="30982">
                  <c:v>9.940195354714179</c:v>
                </c:pt>
                <c:pt idx="30983">
                  <c:v>9.94020691803558</c:v>
                </c:pt>
                <c:pt idx="30984">
                  <c:v>9.940218482221066</c:v>
                </c:pt>
                <c:pt idx="30985">
                  <c:v>9.94023004726943</c:v>
                </c:pt>
                <c:pt idx="30986">
                  <c:v>9.940241613179408</c:v>
                </c:pt>
                <c:pt idx="30987">
                  <c:v>9.94025317994979</c:v>
                </c:pt>
                <c:pt idx="30988">
                  <c:v>9.940264747579318</c:v>
                </c:pt>
                <c:pt idx="30989">
                  <c:v>9.94027631606678</c:v>
                </c:pt>
                <c:pt idx="30990">
                  <c:v>9.94028788541092</c:v>
                </c:pt>
                <c:pt idx="30991">
                  <c:v>9.940299455610518</c:v>
                </c:pt>
                <c:pt idx="30992">
                  <c:v>9.940311026664329</c:v>
                </c:pt>
                <c:pt idx="30993">
                  <c:v>9.940322598571129</c:v>
                </c:pt>
                <c:pt idx="30994">
                  <c:v>9.94033417132968</c:v>
                </c:pt>
                <c:pt idx="30995">
                  <c:v>9.940345744938748</c:v>
                </c:pt>
                <c:pt idx="30996">
                  <c:v>9.9403573193971</c:v>
                </c:pt>
                <c:pt idx="30997">
                  <c:v>9.940368894703518</c:v>
                </c:pt>
                <c:pt idx="30998">
                  <c:v>9.940380470856748</c:v>
                </c:pt>
                <c:pt idx="30999">
                  <c:v>9.940392047855578</c:v>
                </c:pt>
                <c:pt idx="31000">
                  <c:v>9.94040362569876</c:v>
                </c:pt>
                <c:pt idx="31001">
                  <c:v>9.94041520438508</c:v>
                </c:pt>
                <c:pt idx="31002">
                  <c:v>9.9404267839133</c:v>
                </c:pt>
                <c:pt idx="31003">
                  <c:v>9.94043836428218</c:v>
                </c:pt>
                <c:pt idx="31004">
                  <c:v>9.94044994549051</c:v>
                </c:pt>
                <c:pt idx="31005">
                  <c:v>9.94046152753705</c:v>
                </c:pt>
                <c:pt idx="31006">
                  <c:v>9.940473110420568</c:v>
                </c:pt>
                <c:pt idx="31007">
                  <c:v>9.94048469413984</c:v>
                </c:pt>
                <c:pt idx="31008">
                  <c:v>9.94049627869364</c:v>
                </c:pt>
                <c:pt idx="31009">
                  <c:v>9.94050786408073</c:v>
                </c:pt>
                <c:pt idx="31010">
                  <c:v>9.9405194502999</c:v>
                </c:pt>
                <c:pt idx="31011">
                  <c:v>9.94053103734991</c:v>
                </c:pt>
                <c:pt idx="31012">
                  <c:v>9.94054262522954</c:v>
                </c:pt>
                <c:pt idx="31013">
                  <c:v>9.94055421393755</c:v>
                </c:pt>
                <c:pt idx="31014">
                  <c:v>9.940565803472728</c:v>
                </c:pt>
                <c:pt idx="31015">
                  <c:v>9.940577393833848</c:v>
                </c:pt>
                <c:pt idx="31016">
                  <c:v>9.94058898501968</c:v>
                </c:pt>
                <c:pt idx="31017">
                  <c:v>9.940600577029</c:v>
                </c:pt>
                <c:pt idx="31018">
                  <c:v>9.940612169860579</c:v>
                </c:pt>
                <c:pt idx="31019">
                  <c:v>9.940623763513196</c:v>
                </c:pt>
                <c:pt idx="31020">
                  <c:v>9.94063535798564</c:v>
                </c:pt>
                <c:pt idx="31021">
                  <c:v>9.94064695327666</c:v>
                </c:pt>
                <c:pt idx="31022">
                  <c:v>9.94065854938506</c:v>
                </c:pt>
                <c:pt idx="31023">
                  <c:v>9.9406701463096</c:v>
                </c:pt>
                <c:pt idx="31024">
                  <c:v>9.94068174404906</c:v>
                </c:pt>
                <c:pt idx="31025">
                  <c:v>9.94069334260223</c:v>
                </c:pt>
                <c:pt idx="31026">
                  <c:v>9.94070494196787</c:v>
                </c:pt>
                <c:pt idx="31027">
                  <c:v>9.94071654214477</c:v>
                </c:pt>
                <c:pt idx="31028">
                  <c:v>9.940728143131706</c:v>
                </c:pt>
                <c:pt idx="31029">
                  <c:v>9.94073974492747</c:v>
                </c:pt>
                <c:pt idx="31030">
                  <c:v>9.940751347530817</c:v>
                </c:pt>
                <c:pt idx="31031">
                  <c:v>9.940762950940548</c:v>
                </c:pt>
                <c:pt idx="31032">
                  <c:v>9.94077455515543</c:v>
                </c:pt>
                <c:pt idx="31033">
                  <c:v>9.94078616017425</c:v>
                </c:pt>
                <c:pt idx="31034">
                  <c:v>9.940797765995779</c:v>
                </c:pt>
                <c:pt idx="31035">
                  <c:v>9.94080937261882</c:v>
                </c:pt>
                <c:pt idx="31036">
                  <c:v>9.940820980042126</c:v>
                </c:pt>
                <c:pt idx="31037">
                  <c:v>9.94083258826451</c:v>
                </c:pt>
                <c:pt idx="31038">
                  <c:v>9.94084419728474</c:v>
                </c:pt>
                <c:pt idx="31039">
                  <c:v>9.94085580710159</c:v>
                </c:pt>
                <c:pt idx="31040">
                  <c:v>9.940867417713859</c:v>
                </c:pt>
                <c:pt idx="31041">
                  <c:v>9.94087902912032</c:v>
                </c:pt>
                <c:pt idx="31042">
                  <c:v>9.940890641319758</c:v>
                </c:pt>
                <c:pt idx="31043">
                  <c:v>9.94090225431096</c:v>
                </c:pt>
                <c:pt idx="31044">
                  <c:v>9.940913868092718</c:v>
                </c:pt>
                <c:pt idx="31045">
                  <c:v>9.940925482663797</c:v>
                </c:pt>
                <c:pt idx="31046">
                  <c:v>9.940937098023</c:v>
                </c:pt>
                <c:pt idx="31047">
                  <c:v>9.94094871416911</c:v>
                </c:pt>
                <c:pt idx="31048">
                  <c:v>9.94096033110091</c:v>
                </c:pt>
                <c:pt idx="31049">
                  <c:v>9.940971948817177</c:v>
                </c:pt>
                <c:pt idx="31050">
                  <c:v>9.94098356731672</c:v>
                </c:pt>
                <c:pt idx="31051">
                  <c:v>9.940995186598307</c:v>
                </c:pt>
                <c:pt idx="31052">
                  <c:v>9.94100680666074</c:v>
                </c:pt>
                <c:pt idx="31053">
                  <c:v>9.941018427502788</c:v>
                </c:pt>
                <c:pt idx="31054">
                  <c:v>9.94103004912325</c:v>
                </c:pt>
                <c:pt idx="31055">
                  <c:v>9.941041671520921</c:v>
                </c:pt>
                <c:pt idx="31056">
                  <c:v>9.941053294694578</c:v>
                </c:pt>
                <c:pt idx="31057">
                  <c:v>9.94106491864302</c:v>
                </c:pt>
                <c:pt idx="31058">
                  <c:v>9.94107654336503</c:v>
                </c:pt>
                <c:pt idx="31059">
                  <c:v>9.9410881688594</c:v>
                </c:pt>
                <c:pt idx="31060">
                  <c:v>9.94109979512492</c:v>
                </c:pt>
                <c:pt idx="31061">
                  <c:v>9.941111422160377</c:v>
                </c:pt>
                <c:pt idx="31062">
                  <c:v>9.941123049964576</c:v>
                </c:pt>
                <c:pt idx="31063">
                  <c:v>9.94113467853629</c:v>
                </c:pt>
                <c:pt idx="31064">
                  <c:v>9.94114630787433</c:v>
                </c:pt>
                <c:pt idx="31065">
                  <c:v>9.941157937977468</c:v>
                </c:pt>
                <c:pt idx="31066">
                  <c:v>9.941169568844508</c:v>
                </c:pt>
                <c:pt idx="31067">
                  <c:v>9.94118120047424</c:v>
                </c:pt>
                <c:pt idx="31068">
                  <c:v>9.94119283286546</c:v>
                </c:pt>
                <c:pt idx="31069">
                  <c:v>9.941204466016948</c:v>
                </c:pt>
                <c:pt idx="31070">
                  <c:v>9.94121609992752</c:v>
                </c:pt>
                <c:pt idx="31071">
                  <c:v>9.941227734595959</c:v>
                </c:pt>
                <c:pt idx="31072">
                  <c:v>9.94123937002105</c:v>
                </c:pt>
                <c:pt idx="31073">
                  <c:v>9.941251006201607</c:v>
                </c:pt>
                <c:pt idx="31074">
                  <c:v>9.941262643136408</c:v>
                </c:pt>
                <c:pt idx="31075">
                  <c:v>9.941274280824268</c:v>
                </c:pt>
                <c:pt idx="31076">
                  <c:v>9.94128591926396</c:v>
                </c:pt>
                <c:pt idx="31077">
                  <c:v>9.9412975584543</c:v>
                </c:pt>
                <c:pt idx="31078">
                  <c:v>9.941309198394068</c:v>
                </c:pt>
                <c:pt idx="31079">
                  <c:v>9.941320839082078</c:v>
                </c:pt>
                <c:pt idx="31080">
                  <c:v>9.941332480517117</c:v>
                </c:pt>
                <c:pt idx="31081">
                  <c:v>9.941344122697979</c:v>
                </c:pt>
                <c:pt idx="31082">
                  <c:v>9.941355765623477</c:v>
                </c:pt>
                <c:pt idx="31083">
                  <c:v>9.941367409292386</c:v>
                </c:pt>
                <c:pt idx="31084">
                  <c:v>9.941379053703539</c:v>
                </c:pt>
                <c:pt idx="31085">
                  <c:v>9.941390698855698</c:v>
                </c:pt>
                <c:pt idx="31086">
                  <c:v>9.94140234474769</c:v>
                </c:pt>
                <c:pt idx="31087">
                  <c:v>9.9414139913783</c:v>
                </c:pt>
                <c:pt idx="31088">
                  <c:v>9.94142563874633</c:v>
                </c:pt>
                <c:pt idx="31089">
                  <c:v>9.94143728685059</c:v>
                </c:pt>
                <c:pt idx="31090">
                  <c:v>9.941448935689871</c:v>
                </c:pt>
                <c:pt idx="31091">
                  <c:v>9.94146058526298</c:v>
                </c:pt>
                <c:pt idx="31092">
                  <c:v>9.94147223556871</c:v>
                </c:pt>
                <c:pt idx="31093">
                  <c:v>9.94148388660588</c:v>
                </c:pt>
                <c:pt idx="31094">
                  <c:v>9.94149553837327</c:v>
                </c:pt>
                <c:pt idx="31095">
                  <c:v>9.9415071908697</c:v>
                </c:pt>
                <c:pt idx="31096">
                  <c:v>9.941518844093968</c:v>
                </c:pt>
                <c:pt idx="31097">
                  <c:v>9.94153049804487</c:v>
                </c:pt>
                <c:pt idx="31098">
                  <c:v>9.94154215272122</c:v>
                </c:pt>
                <c:pt idx="31099">
                  <c:v>9.941553808121821</c:v>
                </c:pt>
                <c:pt idx="31100">
                  <c:v>9.941565464245478</c:v>
                </c:pt>
                <c:pt idx="31101">
                  <c:v>9.941577121090988</c:v>
                </c:pt>
                <c:pt idx="31102">
                  <c:v>9.941588778657158</c:v>
                </c:pt>
                <c:pt idx="31103">
                  <c:v>9.9416004369428</c:v>
                </c:pt>
                <c:pt idx="31104">
                  <c:v>9.94161209594672</c:v>
                </c:pt>
                <c:pt idx="31105">
                  <c:v>9.941623755667708</c:v>
                </c:pt>
                <c:pt idx="31106">
                  <c:v>9.9416354161046</c:v>
                </c:pt>
                <c:pt idx="31107">
                  <c:v>9.941647077256178</c:v>
                </c:pt>
                <c:pt idx="31108">
                  <c:v>9.94165873912126</c:v>
                </c:pt>
                <c:pt idx="31109">
                  <c:v>9.941670401698648</c:v>
                </c:pt>
                <c:pt idx="31110">
                  <c:v>9.94168206498715</c:v>
                </c:pt>
                <c:pt idx="31111">
                  <c:v>9.941693728985587</c:v>
                </c:pt>
                <c:pt idx="31112">
                  <c:v>9.941705393692748</c:v>
                </c:pt>
                <c:pt idx="31113">
                  <c:v>9.94171705910746</c:v>
                </c:pt>
                <c:pt idx="31114">
                  <c:v>9.941728725228526</c:v>
                </c:pt>
                <c:pt idx="31115">
                  <c:v>9.941740392054748</c:v>
                </c:pt>
                <c:pt idx="31116">
                  <c:v>9.94175205958495</c:v>
                </c:pt>
                <c:pt idx="31117">
                  <c:v>9.941763727817928</c:v>
                </c:pt>
                <c:pt idx="31118">
                  <c:v>9.941775396752499</c:v>
                </c:pt>
                <c:pt idx="31119">
                  <c:v>9.94178706638748</c:v>
                </c:pt>
                <c:pt idx="31120">
                  <c:v>9.941798736721678</c:v>
                </c:pt>
                <c:pt idx="31121">
                  <c:v>9.941810407753898</c:v>
                </c:pt>
                <c:pt idx="31122">
                  <c:v>9.94182207948297</c:v>
                </c:pt>
                <c:pt idx="31123">
                  <c:v>9.94183375190769</c:v>
                </c:pt>
                <c:pt idx="31124">
                  <c:v>9.941845425026868</c:v>
                </c:pt>
                <c:pt idx="31125">
                  <c:v>9.941857098839342</c:v>
                </c:pt>
                <c:pt idx="31126">
                  <c:v>9.941868773343886</c:v>
                </c:pt>
                <c:pt idx="31127">
                  <c:v>9.941880448539358</c:v>
                </c:pt>
                <c:pt idx="31128">
                  <c:v>9.94189212442455</c:v>
                </c:pt>
                <c:pt idx="31129">
                  <c:v>9.941903800998268</c:v>
                </c:pt>
                <c:pt idx="31130">
                  <c:v>9.941915478259338</c:v>
                </c:pt>
                <c:pt idx="31131">
                  <c:v>9.941927156206589</c:v>
                </c:pt>
                <c:pt idx="31132">
                  <c:v>9.94193883483881</c:v>
                </c:pt>
                <c:pt idx="31133">
                  <c:v>9.941950514154827</c:v>
                </c:pt>
                <c:pt idx="31134">
                  <c:v>9.941962194153467</c:v>
                </c:pt>
                <c:pt idx="31135">
                  <c:v>9.941973874833536</c:v>
                </c:pt>
                <c:pt idx="31136">
                  <c:v>9.941985556193858</c:v>
                </c:pt>
                <c:pt idx="31137">
                  <c:v>9.94199723823325</c:v>
                </c:pt>
                <c:pt idx="31138">
                  <c:v>9.942008920950517</c:v>
                </c:pt>
                <c:pt idx="31139">
                  <c:v>9.94202060434449</c:v>
                </c:pt>
                <c:pt idx="31140">
                  <c:v>9.94203228841398</c:v>
                </c:pt>
                <c:pt idx="31141">
                  <c:v>9.94204397315782</c:v>
                </c:pt>
                <c:pt idx="31142">
                  <c:v>9.94205565857482</c:v>
                </c:pt>
                <c:pt idx="31143">
                  <c:v>9.94206734466379</c:v>
                </c:pt>
                <c:pt idx="31144">
                  <c:v>9.94207903142356</c:v>
                </c:pt>
                <c:pt idx="31145">
                  <c:v>9.94209071885296</c:v>
                </c:pt>
                <c:pt idx="31146">
                  <c:v>9.942102406950788</c:v>
                </c:pt>
                <c:pt idx="31147">
                  <c:v>9.94211409571589</c:v>
                </c:pt>
                <c:pt idx="31148">
                  <c:v>9.942125785147057</c:v>
                </c:pt>
                <c:pt idx="31149">
                  <c:v>9.94213747524315</c:v>
                </c:pt>
                <c:pt idx="31150">
                  <c:v>9.94214916600296</c:v>
                </c:pt>
                <c:pt idx="31151">
                  <c:v>9.94216085742531</c:v>
                </c:pt>
                <c:pt idx="31152">
                  <c:v>9.94217254950905</c:v>
                </c:pt>
                <c:pt idx="31153">
                  <c:v>9.94218424225297</c:v>
                </c:pt>
                <c:pt idx="31154">
                  <c:v>9.94219593565592</c:v>
                </c:pt>
                <c:pt idx="31155">
                  <c:v>9.942207629716701</c:v>
                </c:pt>
                <c:pt idx="31156">
                  <c:v>9.942219324434157</c:v>
                </c:pt>
                <c:pt idx="31157">
                  <c:v>9.9422310198071</c:v>
                </c:pt>
                <c:pt idx="31158">
                  <c:v>9.94224271583437</c:v>
                </c:pt>
                <c:pt idx="31159">
                  <c:v>9.94225441251477</c:v>
                </c:pt>
                <c:pt idx="31160">
                  <c:v>9.94226610984714</c:v>
                </c:pt>
                <c:pt idx="31161">
                  <c:v>9.94227780783031</c:v>
                </c:pt>
                <c:pt idx="31162">
                  <c:v>9.94228950646309</c:v>
                </c:pt>
                <c:pt idx="31163">
                  <c:v>9.942301205744321</c:v>
                </c:pt>
                <c:pt idx="31164">
                  <c:v>9.942312905672829</c:v>
                </c:pt>
                <c:pt idx="31165">
                  <c:v>9.94232460624743</c:v>
                </c:pt>
                <c:pt idx="31166">
                  <c:v>9.94233630746697</c:v>
                </c:pt>
                <c:pt idx="31167">
                  <c:v>9.94234800933026</c:v>
                </c:pt>
                <c:pt idx="31168">
                  <c:v>9.94235971183614</c:v>
                </c:pt>
                <c:pt idx="31169">
                  <c:v>9.942371414983429</c:v>
                </c:pt>
                <c:pt idx="31170">
                  <c:v>9.94238311877096</c:v>
                </c:pt>
                <c:pt idx="31171">
                  <c:v>9.94239482319756</c:v>
                </c:pt>
                <c:pt idx="31172">
                  <c:v>9.94240652826207</c:v>
                </c:pt>
                <c:pt idx="31173">
                  <c:v>9.94241823396331</c:v>
                </c:pt>
                <c:pt idx="31174">
                  <c:v>9.94242994030012</c:v>
                </c:pt>
                <c:pt idx="31175">
                  <c:v>9.94244164727132</c:v>
                </c:pt>
                <c:pt idx="31176">
                  <c:v>9.94245335487574</c:v>
                </c:pt>
                <c:pt idx="31177">
                  <c:v>9.94246506311222</c:v>
                </c:pt>
                <c:pt idx="31178">
                  <c:v>9.94247677197959</c:v>
                </c:pt>
                <c:pt idx="31179">
                  <c:v>9.94248848147668</c:v>
                </c:pt>
                <c:pt idx="31180">
                  <c:v>9.94250019160233</c:v>
                </c:pt>
                <c:pt idx="31181">
                  <c:v>9.94251190235536</c:v>
                </c:pt>
                <c:pt idx="31182">
                  <c:v>9.94252361373462</c:v>
                </c:pt>
                <c:pt idx="31183">
                  <c:v>9.94253532573892</c:v>
                </c:pt>
                <c:pt idx="31184">
                  <c:v>9.94254703836712</c:v>
                </c:pt>
                <c:pt idx="31185">
                  <c:v>9.94255875161804</c:v>
                </c:pt>
                <c:pt idx="31186">
                  <c:v>9.942570465490508</c:v>
                </c:pt>
                <c:pt idx="31187">
                  <c:v>9.94258217998338</c:v>
                </c:pt>
                <c:pt idx="31188">
                  <c:v>9.942593895095482</c:v>
                </c:pt>
                <c:pt idx="31189">
                  <c:v>9.94260561082564</c:v>
                </c:pt>
                <c:pt idx="31190">
                  <c:v>9.942617327172701</c:v>
                </c:pt>
                <c:pt idx="31191">
                  <c:v>9.942629044135498</c:v>
                </c:pt>
                <c:pt idx="31192">
                  <c:v>9.942640761712868</c:v>
                </c:pt>
                <c:pt idx="31193">
                  <c:v>9.94265247990365</c:v>
                </c:pt>
                <c:pt idx="31194">
                  <c:v>9.94266419870668</c:v>
                </c:pt>
                <c:pt idx="31195">
                  <c:v>9.9426759181208</c:v>
                </c:pt>
                <c:pt idx="31196">
                  <c:v>9.94268763814484</c:v>
                </c:pt>
                <c:pt idx="31197">
                  <c:v>9.94269935877764</c:v>
                </c:pt>
                <c:pt idx="31198">
                  <c:v>9.942711080018048</c:v>
                </c:pt>
                <c:pt idx="31199">
                  <c:v>9.9427228018649</c:v>
                </c:pt>
                <c:pt idx="31200">
                  <c:v>9.94273452431703</c:v>
                </c:pt>
                <c:pt idx="31201">
                  <c:v>9.94274624737328</c:v>
                </c:pt>
                <c:pt idx="31202">
                  <c:v>9.9427579710325</c:v>
                </c:pt>
                <c:pt idx="31203">
                  <c:v>9.94276969529351</c:v>
                </c:pt>
                <c:pt idx="31204">
                  <c:v>9.942781420155168</c:v>
                </c:pt>
                <c:pt idx="31205">
                  <c:v>9.942793145616318</c:v>
                </c:pt>
                <c:pt idx="31206">
                  <c:v>9.94280487167579</c:v>
                </c:pt>
                <c:pt idx="31207">
                  <c:v>9.94281659833243</c:v>
                </c:pt>
                <c:pt idx="31208">
                  <c:v>9.942828325585078</c:v>
                </c:pt>
                <c:pt idx="31209">
                  <c:v>9.94284005343259</c:v>
                </c:pt>
                <c:pt idx="31210">
                  <c:v>9.942851781873797</c:v>
                </c:pt>
                <c:pt idx="31211">
                  <c:v>9.94286351090754</c:v>
                </c:pt>
                <c:pt idx="31212">
                  <c:v>9.942875240532668</c:v>
                </c:pt>
                <c:pt idx="31213">
                  <c:v>9.94288697074804</c:v>
                </c:pt>
                <c:pt idx="31214">
                  <c:v>9.942898701552467</c:v>
                </c:pt>
                <c:pt idx="31215">
                  <c:v>9.942910432944828</c:v>
                </c:pt>
                <c:pt idx="31216">
                  <c:v>9.94292216492395</c:v>
                </c:pt>
                <c:pt idx="31217">
                  <c:v>9.94293389748868</c:v>
                </c:pt>
                <c:pt idx="31218">
                  <c:v>9.94294563063786</c:v>
                </c:pt>
                <c:pt idx="31219">
                  <c:v>9.942957364370348</c:v>
                </c:pt>
                <c:pt idx="31220">
                  <c:v>9.94296909868498</c:v>
                </c:pt>
                <c:pt idx="31221">
                  <c:v>9.94298083358062</c:v>
                </c:pt>
                <c:pt idx="31222">
                  <c:v>9.94299256905609</c:v>
                </c:pt>
                <c:pt idx="31223">
                  <c:v>9.94300430511026</c:v>
                </c:pt>
                <c:pt idx="31224">
                  <c:v>9.94301604174197</c:v>
                </c:pt>
                <c:pt idx="31225">
                  <c:v>9.943027778950068</c:v>
                </c:pt>
                <c:pt idx="31226">
                  <c:v>9.9430395167334</c:v>
                </c:pt>
                <c:pt idx="31227">
                  <c:v>9.943051255090818</c:v>
                </c:pt>
                <c:pt idx="31228">
                  <c:v>9.943062994021168</c:v>
                </c:pt>
                <c:pt idx="31229">
                  <c:v>9.94307473352331</c:v>
                </c:pt>
                <c:pt idx="31230">
                  <c:v>9.94308647359609</c:v>
                </c:pt>
                <c:pt idx="31231">
                  <c:v>9.94309821423835</c:v>
                </c:pt>
                <c:pt idx="31232">
                  <c:v>9.943109955448953</c:v>
                </c:pt>
                <c:pt idx="31233">
                  <c:v>9.943121697226728</c:v>
                </c:pt>
                <c:pt idx="31234">
                  <c:v>9.943133439570559</c:v>
                </c:pt>
                <c:pt idx="31235">
                  <c:v>9.943145182479277</c:v>
                </c:pt>
                <c:pt idx="31236">
                  <c:v>9.94315692595174</c:v>
                </c:pt>
                <c:pt idx="31237">
                  <c:v>9.943168669986798</c:v>
                </c:pt>
                <c:pt idx="31238">
                  <c:v>9.94318041458331</c:v>
                </c:pt>
                <c:pt idx="31239">
                  <c:v>9.94319215974012</c:v>
                </c:pt>
                <c:pt idx="31240">
                  <c:v>9.943203905456087</c:v>
                </c:pt>
                <c:pt idx="31241">
                  <c:v>9.943215651730078</c:v>
                </c:pt>
                <c:pt idx="31242">
                  <c:v>9.94322739856092</c:v>
                </c:pt>
                <c:pt idx="31243">
                  <c:v>9.94323914594749</c:v>
                </c:pt>
                <c:pt idx="31244">
                  <c:v>9.94325089388864</c:v>
                </c:pt>
                <c:pt idx="31245">
                  <c:v>9.94326264238321</c:v>
                </c:pt>
                <c:pt idx="31246">
                  <c:v>9.943274391430068</c:v>
                </c:pt>
                <c:pt idx="31247">
                  <c:v>9.94328614102808</c:v>
                </c:pt>
                <c:pt idx="31248">
                  <c:v>9.94329789117608</c:v>
                </c:pt>
                <c:pt idx="31249">
                  <c:v>9.94330964187294</c:v>
                </c:pt>
                <c:pt idx="31250">
                  <c:v>9.943321393117506</c:v>
                </c:pt>
                <c:pt idx="31251">
                  <c:v>9.94333314490866</c:v>
                </c:pt>
                <c:pt idx="31252">
                  <c:v>9.94334489724523</c:v>
                </c:pt>
                <c:pt idx="31253">
                  <c:v>9.9433566501261</c:v>
                </c:pt>
                <c:pt idx="31254">
                  <c:v>9.943368403550096</c:v>
                </c:pt>
                <c:pt idx="31255">
                  <c:v>9.943380157516118</c:v>
                </c:pt>
                <c:pt idx="31256">
                  <c:v>9.94339191202299</c:v>
                </c:pt>
                <c:pt idx="31257">
                  <c:v>9.94340366706959</c:v>
                </c:pt>
                <c:pt idx="31258">
                  <c:v>9.943415422654779</c:v>
                </c:pt>
                <c:pt idx="31259">
                  <c:v>9.94342717877741</c:v>
                </c:pt>
                <c:pt idx="31260">
                  <c:v>9.94343893543634</c:v>
                </c:pt>
                <c:pt idx="31261">
                  <c:v>9.94345069263044</c:v>
                </c:pt>
                <c:pt idx="31262">
                  <c:v>9.943462450358568</c:v>
                </c:pt>
                <c:pt idx="31263">
                  <c:v>9.94347420861959</c:v>
                </c:pt>
                <c:pt idx="31264">
                  <c:v>9.94348596741235</c:v>
                </c:pt>
                <c:pt idx="31265">
                  <c:v>9.94349772673573</c:v>
                </c:pt>
                <c:pt idx="31266">
                  <c:v>9.94350948658859</c:v>
                </c:pt>
                <c:pt idx="31267">
                  <c:v>9.94352124696979</c:v>
                </c:pt>
                <c:pt idx="31268">
                  <c:v>9.94353300787819</c:v>
                </c:pt>
                <c:pt idx="31269">
                  <c:v>9.94354476931266</c:v>
                </c:pt>
                <c:pt idx="31270">
                  <c:v>9.94355653127206</c:v>
                </c:pt>
                <c:pt idx="31271">
                  <c:v>9.94356829375526</c:v>
                </c:pt>
                <c:pt idx="31272">
                  <c:v>9.94358005676112</c:v>
                </c:pt>
                <c:pt idx="31273">
                  <c:v>9.943591820288501</c:v>
                </c:pt>
                <c:pt idx="31274">
                  <c:v>9.94360358433628</c:v>
                </c:pt>
                <c:pt idx="31275">
                  <c:v>9.94361534890331</c:v>
                </c:pt>
                <c:pt idx="31276">
                  <c:v>9.94362711398847</c:v>
                </c:pt>
                <c:pt idx="31277">
                  <c:v>9.94363887959062</c:v>
                </c:pt>
                <c:pt idx="31278">
                  <c:v>9.94365064570862</c:v>
                </c:pt>
                <c:pt idx="31279">
                  <c:v>9.94366241234135</c:v>
                </c:pt>
                <c:pt idx="31280">
                  <c:v>9.94367417948768</c:v>
                </c:pt>
                <c:pt idx="31281">
                  <c:v>9.94368594714646</c:v>
                </c:pt>
                <c:pt idx="31282">
                  <c:v>9.943697715316568</c:v>
                </c:pt>
                <c:pt idx="31283">
                  <c:v>9.943709483996878</c:v>
                </c:pt>
                <c:pt idx="31284">
                  <c:v>9.94372125318626</c:v>
                </c:pt>
                <c:pt idx="31285">
                  <c:v>9.943733022883578</c:v>
                </c:pt>
                <c:pt idx="31286">
                  <c:v>9.9437447930877</c:v>
                </c:pt>
                <c:pt idx="31287">
                  <c:v>9.9437565637975</c:v>
                </c:pt>
                <c:pt idx="31288">
                  <c:v>9.943768335011841</c:v>
                </c:pt>
                <c:pt idx="31289">
                  <c:v>9.9437801067296</c:v>
                </c:pt>
                <c:pt idx="31290">
                  <c:v>9.94379187894965</c:v>
                </c:pt>
                <c:pt idx="31291">
                  <c:v>9.943803651670859</c:v>
                </c:pt>
                <c:pt idx="31292">
                  <c:v>9.943815424892106</c:v>
                </c:pt>
                <c:pt idx="31293">
                  <c:v>9.943827198612258</c:v>
                </c:pt>
                <c:pt idx="31294">
                  <c:v>9.943838972830179</c:v>
                </c:pt>
                <c:pt idx="31295">
                  <c:v>9.943850747544758</c:v>
                </c:pt>
                <c:pt idx="31296">
                  <c:v>9.943862522754848</c:v>
                </c:pt>
                <c:pt idx="31297">
                  <c:v>9.94387429845935</c:v>
                </c:pt>
                <c:pt idx="31298">
                  <c:v>9.94388607465711</c:v>
                </c:pt>
                <c:pt idx="31299">
                  <c:v>9.94389785134703</c:v>
                </c:pt>
                <c:pt idx="31300">
                  <c:v>9.94390962852796</c:v>
                </c:pt>
                <c:pt idx="31301">
                  <c:v>9.943921406198777</c:v>
                </c:pt>
                <c:pt idx="31302">
                  <c:v>9.943933184358379</c:v>
                </c:pt>
                <c:pt idx="31303">
                  <c:v>9.94394496300562</c:v>
                </c:pt>
                <c:pt idx="31304">
                  <c:v>9.94395674213939</c:v>
                </c:pt>
                <c:pt idx="31305">
                  <c:v>9.943968521758547</c:v>
                </c:pt>
                <c:pt idx="31306">
                  <c:v>9.94398030186199</c:v>
                </c:pt>
                <c:pt idx="31307">
                  <c:v>9.943992082448577</c:v>
                </c:pt>
                <c:pt idx="31308">
                  <c:v>9.944003863517198</c:v>
                </c:pt>
                <c:pt idx="31309">
                  <c:v>9.944015645066727</c:v>
                </c:pt>
                <c:pt idx="31310">
                  <c:v>9.944027427096039</c:v>
                </c:pt>
                <c:pt idx="31311">
                  <c:v>9.94403920960402</c:v>
                </c:pt>
                <c:pt idx="31312">
                  <c:v>9.94405099258954</c:v>
                </c:pt>
                <c:pt idx="31313">
                  <c:v>9.944062776051489</c:v>
                </c:pt>
                <c:pt idx="31314">
                  <c:v>9.94407455998873</c:v>
                </c:pt>
                <c:pt idx="31315">
                  <c:v>9.94408634440016</c:v>
                </c:pt>
                <c:pt idx="31316">
                  <c:v>9.944098129284651</c:v>
                </c:pt>
                <c:pt idx="31317">
                  <c:v>9.94410991464108</c:v>
                </c:pt>
                <c:pt idx="31318">
                  <c:v>9.944121700468326</c:v>
                </c:pt>
                <c:pt idx="31319">
                  <c:v>9.94413348676529</c:v>
                </c:pt>
                <c:pt idx="31320">
                  <c:v>9.944145273530838</c:v>
                </c:pt>
                <c:pt idx="31321">
                  <c:v>9.944157060763848</c:v>
                </c:pt>
                <c:pt idx="31322">
                  <c:v>9.94416884846322</c:v>
                </c:pt>
                <c:pt idx="31323">
                  <c:v>9.94418063662782</c:v>
                </c:pt>
                <c:pt idx="31324">
                  <c:v>9.944192425256526</c:v>
                </c:pt>
                <c:pt idx="31325">
                  <c:v>9.94420421434825</c:v>
                </c:pt>
                <c:pt idx="31326">
                  <c:v>9.944216003901848</c:v>
                </c:pt>
                <c:pt idx="31327">
                  <c:v>9.944227793916209</c:v>
                </c:pt>
                <c:pt idx="31328">
                  <c:v>9.94423958439023</c:v>
                </c:pt>
                <c:pt idx="31329">
                  <c:v>9.944251375322787</c:v>
                </c:pt>
                <c:pt idx="31330">
                  <c:v>9.944263166712757</c:v>
                </c:pt>
                <c:pt idx="31331">
                  <c:v>9.944274958559051</c:v>
                </c:pt>
                <c:pt idx="31332">
                  <c:v>9.944286750860518</c:v>
                </c:pt>
                <c:pt idx="31333">
                  <c:v>9.944298543616078</c:v>
                </c:pt>
                <c:pt idx="31334">
                  <c:v>9.9443103368246</c:v>
                </c:pt>
                <c:pt idx="31335">
                  <c:v>9.944322130484968</c:v>
                </c:pt>
                <c:pt idx="31336">
                  <c:v>9.944333924596089</c:v>
                </c:pt>
                <c:pt idx="31337">
                  <c:v>9.944345719156828</c:v>
                </c:pt>
                <c:pt idx="31338">
                  <c:v>9.94435751416609</c:v>
                </c:pt>
                <c:pt idx="31339">
                  <c:v>9.944369309622748</c:v>
                </c:pt>
                <c:pt idx="31340">
                  <c:v>9.944381105525698</c:v>
                </c:pt>
                <c:pt idx="31341">
                  <c:v>9.944392901873826</c:v>
                </c:pt>
                <c:pt idx="31342">
                  <c:v>9.94440469866603</c:v>
                </c:pt>
                <c:pt idx="31343">
                  <c:v>9.9444164959012</c:v>
                </c:pt>
                <c:pt idx="31344">
                  <c:v>9.94442829357821</c:v>
                </c:pt>
                <c:pt idx="31345">
                  <c:v>9.94444009169596</c:v>
                </c:pt>
                <c:pt idx="31346">
                  <c:v>9.94445189025334</c:v>
                </c:pt>
                <c:pt idx="31347">
                  <c:v>9.94446368924925</c:v>
                </c:pt>
                <c:pt idx="31348">
                  <c:v>9.944475488682567</c:v>
                </c:pt>
                <c:pt idx="31349">
                  <c:v>9.94448728855219</c:v>
                </c:pt>
                <c:pt idx="31350">
                  <c:v>9.94449908885701</c:v>
                </c:pt>
                <c:pt idx="31351">
                  <c:v>9.94451088959592</c:v>
                </c:pt>
                <c:pt idx="31352">
                  <c:v>9.94452269076781</c:v>
                </c:pt>
                <c:pt idx="31353">
                  <c:v>9.944534492371568</c:v>
                </c:pt>
                <c:pt idx="31354">
                  <c:v>9.94454629440611</c:v>
                </c:pt>
                <c:pt idx="31355">
                  <c:v>9.944558096870308</c:v>
                </c:pt>
                <c:pt idx="31356">
                  <c:v>9.94456989976306</c:v>
                </c:pt>
                <c:pt idx="31357">
                  <c:v>9.94458170308326</c:v>
                </c:pt>
                <c:pt idx="31358">
                  <c:v>9.94459350682981</c:v>
                </c:pt>
                <c:pt idx="31359">
                  <c:v>9.9446053110016</c:v>
                </c:pt>
                <c:pt idx="31360">
                  <c:v>9.944617115597529</c:v>
                </c:pt>
                <c:pt idx="31361">
                  <c:v>9.944628920616486</c:v>
                </c:pt>
                <c:pt idx="31362">
                  <c:v>9.944640726057377</c:v>
                </c:pt>
                <c:pt idx="31363">
                  <c:v>9.94465253191909</c:v>
                </c:pt>
                <c:pt idx="31364">
                  <c:v>9.94466433820052</c:v>
                </c:pt>
                <c:pt idx="31365">
                  <c:v>9.944676144900576</c:v>
                </c:pt>
                <c:pt idx="31366">
                  <c:v>9.94468795201815</c:v>
                </c:pt>
                <c:pt idx="31367">
                  <c:v>9.944699759552128</c:v>
                </c:pt>
                <c:pt idx="31368">
                  <c:v>9.944711567501429</c:v>
                </c:pt>
                <c:pt idx="31369">
                  <c:v>9.94472337586494</c:v>
                </c:pt>
                <c:pt idx="31370">
                  <c:v>9.944735184641559</c:v>
                </c:pt>
                <c:pt idx="31371">
                  <c:v>9.94474699383019</c:v>
                </c:pt>
                <c:pt idx="31372">
                  <c:v>9.94475880342972</c:v>
                </c:pt>
                <c:pt idx="31373">
                  <c:v>9.944770613439068</c:v>
                </c:pt>
                <c:pt idx="31374">
                  <c:v>9.944782423857129</c:v>
                </c:pt>
                <c:pt idx="31375">
                  <c:v>9.9447942346828</c:v>
                </c:pt>
                <c:pt idx="31376">
                  <c:v>9.94480604591498</c:v>
                </c:pt>
                <c:pt idx="31377">
                  <c:v>9.94481785755257</c:v>
                </c:pt>
                <c:pt idx="31378">
                  <c:v>9.944829669594476</c:v>
                </c:pt>
                <c:pt idx="31379">
                  <c:v>9.944841482039608</c:v>
                </c:pt>
                <c:pt idx="31380">
                  <c:v>9.94485329488685</c:v>
                </c:pt>
                <c:pt idx="31381">
                  <c:v>9.944865108135117</c:v>
                </c:pt>
                <c:pt idx="31382">
                  <c:v>9.94487692178331</c:v>
                </c:pt>
                <c:pt idx="31383">
                  <c:v>9.944888735830329</c:v>
                </c:pt>
                <c:pt idx="31384">
                  <c:v>9.94490055027509</c:v>
                </c:pt>
                <c:pt idx="31385">
                  <c:v>9.944912365116476</c:v>
                </c:pt>
                <c:pt idx="31386">
                  <c:v>9.944924180353407</c:v>
                </c:pt>
                <c:pt idx="31387">
                  <c:v>9.94493599598479</c:v>
                </c:pt>
                <c:pt idx="31388">
                  <c:v>9.94494781200952</c:v>
                </c:pt>
                <c:pt idx="31389">
                  <c:v>9.9449596284265</c:v>
                </c:pt>
                <c:pt idx="31390">
                  <c:v>9.944971445234646</c:v>
                </c:pt>
                <c:pt idx="31391">
                  <c:v>9.944983262432867</c:v>
                </c:pt>
                <c:pt idx="31392">
                  <c:v>9.944995080020059</c:v>
                </c:pt>
                <c:pt idx="31393">
                  <c:v>9.94500689799514</c:v>
                </c:pt>
                <c:pt idx="31394">
                  <c:v>9.945018716357</c:v>
                </c:pt>
                <c:pt idx="31395">
                  <c:v>9.94503053510456</c:v>
                </c:pt>
                <c:pt idx="31396">
                  <c:v>9.94504235423673</c:v>
                </c:pt>
                <c:pt idx="31397">
                  <c:v>9.94505417375241</c:v>
                </c:pt>
                <c:pt idx="31398">
                  <c:v>9.945065993650518</c:v>
                </c:pt>
                <c:pt idx="31399">
                  <c:v>9.94507781392995</c:v>
                </c:pt>
                <c:pt idx="31400">
                  <c:v>9.94508963458963</c:v>
                </c:pt>
                <c:pt idx="31401">
                  <c:v>9.94510145562845</c:v>
                </c:pt>
                <c:pt idx="31402">
                  <c:v>9.94511327704534</c:v>
                </c:pt>
                <c:pt idx="31403">
                  <c:v>9.94512509883919</c:v>
                </c:pt>
                <c:pt idx="31404">
                  <c:v>9.94513692100893</c:v>
                </c:pt>
                <c:pt idx="31405">
                  <c:v>9.945148743553467</c:v>
                </c:pt>
                <c:pt idx="31406">
                  <c:v>9.9451605664717</c:v>
                </c:pt>
                <c:pt idx="31407">
                  <c:v>9.945172389762548</c:v>
                </c:pt>
                <c:pt idx="31408">
                  <c:v>9.94518421342493</c:v>
                </c:pt>
                <c:pt idx="31409">
                  <c:v>9.945196037457753</c:v>
                </c:pt>
                <c:pt idx="31410">
                  <c:v>9.94520786185992</c:v>
                </c:pt>
                <c:pt idx="31411">
                  <c:v>9.945219686630358</c:v>
                </c:pt>
                <c:pt idx="31412">
                  <c:v>9.94523151176798</c:v>
                </c:pt>
                <c:pt idx="31413">
                  <c:v>9.94524333727169</c:v>
                </c:pt>
                <c:pt idx="31414">
                  <c:v>9.945255163140407</c:v>
                </c:pt>
                <c:pt idx="31415">
                  <c:v>9.94526698937305</c:v>
                </c:pt>
                <c:pt idx="31416">
                  <c:v>9.94527881596853</c:v>
                </c:pt>
                <c:pt idx="31417">
                  <c:v>9.94529064292576</c:v>
                </c:pt>
                <c:pt idx="31418">
                  <c:v>9.94530247024366</c:v>
                </c:pt>
                <c:pt idx="31419">
                  <c:v>9.94531429792115</c:v>
                </c:pt>
                <c:pt idx="31420">
                  <c:v>9.945326125957129</c:v>
                </c:pt>
                <c:pt idx="31421">
                  <c:v>9.945337954350528</c:v>
                </c:pt>
                <c:pt idx="31422">
                  <c:v>9.94534978310027</c:v>
                </c:pt>
                <c:pt idx="31423">
                  <c:v>9.94536161220525</c:v>
                </c:pt>
                <c:pt idx="31424">
                  <c:v>9.945373441664397</c:v>
                </c:pt>
                <c:pt idx="31425">
                  <c:v>9.94538527147664</c:v>
                </c:pt>
                <c:pt idx="31426">
                  <c:v>9.945397101640887</c:v>
                </c:pt>
                <c:pt idx="31427">
                  <c:v>9.94540893215605</c:v>
                </c:pt>
                <c:pt idx="31428">
                  <c:v>9.94542076302106</c:v>
                </c:pt>
                <c:pt idx="31429">
                  <c:v>9.94543259423484</c:v>
                </c:pt>
                <c:pt idx="31430">
                  <c:v>9.94544442579629</c:v>
                </c:pt>
                <c:pt idx="31431">
                  <c:v>9.94545625770435</c:v>
                </c:pt>
                <c:pt idx="31432">
                  <c:v>9.94546808995792</c:v>
                </c:pt>
                <c:pt idx="31433">
                  <c:v>9.94547992255594</c:v>
                </c:pt>
                <c:pt idx="31434">
                  <c:v>9.94549175549733</c:v>
                </c:pt>
                <c:pt idx="31435">
                  <c:v>9.945503588781</c:v>
                </c:pt>
                <c:pt idx="31436">
                  <c:v>9.945515422405868</c:v>
                </c:pt>
                <c:pt idx="31437">
                  <c:v>9.94552725637088</c:v>
                </c:pt>
                <c:pt idx="31438">
                  <c:v>9.94553909067493</c:v>
                </c:pt>
                <c:pt idx="31439">
                  <c:v>9.94555092531696</c:v>
                </c:pt>
                <c:pt idx="31440">
                  <c:v>9.945562760295887</c:v>
                </c:pt>
                <c:pt idx="31441">
                  <c:v>9.94557459561064</c:v>
                </c:pt>
                <c:pt idx="31442">
                  <c:v>9.94558643126013</c:v>
                </c:pt>
                <c:pt idx="31443">
                  <c:v>9.945598267243303</c:v>
                </c:pt>
                <c:pt idx="31444">
                  <c:v>9.94561010355905</c:v>
                </c:pt>
                <c:pt idx="31445">
                  <c:v>9.945621940206328</c:v>
                </c:pt>
                <c:pt idx="31446">
                  <c:v>9.94563377718404</c:v>
                </c:pt>
                <c:pt idx="31447">
                  <c:v>9.94564561449113</c:v>
                </c:pt>
                <c:pt idx="31448">
                  <c:v>9.94565745212651</c:v>
                </c:pt>
                <c:pt idx="31449">
                  <c:v>9.94566929008912</c:v>
                </c:pt>
                <c:pt idx="31450">
                  <c:v>9.94568112837786</c:v>
                </c:pt>
                <c:pt idx="31451">
                  <c:v>9.94569296699169</c:v>
                </c:pt>
                <c:pt idx="31452">
                  <c:v>9.94570480592952</c:v>
                </c:pt>
                <c:pt idx="31453">
                  <c:v>9.94571664519027</c:v>
                </c:pt>
                <c:pt idx="31454">
                  <c:v>9.945728484772886</c:v>
                </c:pt>
                <c:pt idx="31455">
                  <c:v>9.94574032467628</c:v>
                </c:pt>
                <c:pt idx="31456">
                  <c:v>9.9457521648994</c:v>
                </c:pt>
                <c:pt idx="31457">
                  <c:v>9.94576400544115</c:v>
                </c:pt>
                <c:pt idx="31458">
                  <c:v>9.945775846300478</c:v>
                </c:pt>
                <c:pt idx="31459">
                  <c:v>9.94578768747631</c:v>
                </c:pt>
                <c:pt idx="31460">
                  <c:v>9.94579952896758</c:v>
                </c:pt>
                <c:pt idx="31461">
                  <c:v>9.94581137077321</c:v>
                </c:pt>
                <c:pt idx="31462">
                  <c:v>9.945823212892128</c:v>
                </c:pt>
                <c:pt idx="31463">
                  <c:v>9.94583505532327</c:v>
                </c:pt>
                <c:pt idx="31464">
                  <c:v>9.945846898065573</c:v>
                </c:pt>
                <c:pt idx="31465">
                  <c:v>9.945858741117958</c:v>
                </c:pt>
                <c:pt idx="31466">
                  <c:v>9.94587058447937</c:v>
                </c:pt>
                <c:pt idx="31467">
                  <c:v>9.94588242814872</c:v>
                </c:pt>
                <c:pt idx="31468">
                  <c:v>9.94589427212497</c:v>
                </c:pt>
                <c:pt idx="31469">
                  <c:v>9.94590611640703</c:v>
                </c:pt>
                <c:pt idx="31470">
                  <c:v>9.945917960993839</c:v>
                </c:pt>
                <c:pt idx="31471">
                  <c:v>9.94592980588434</c:v>
                </c:pt>
                <c:pt idx="31472">
                  <c:v>9.94594165107746</c:v>
                </c:pt>
                <c:pt idx="31473">
                  <c:v>9.945953496572129</c:v>
                </c:pt>
                <c:pt idx="31474">
                  <c:v>9.94596534236729</c:v>
                </c:pt>
                <c:pt idx="31475">
                  <c:v>9.945977188461867</c:v>
                </c:pt>
                <c:pt idx="31476">
                  <c:v>9.94598903485481</c:v>
                </c:pt>
                <c:pt idx="31477">
                  <c:v>9.94600088154505</c:v>
                </c:pt>
                <c:pt idx="31478">
                  <c:v>9.946012728531517</c:v>
                </c:pt>
                <c:pt idx="31479">
                  <c:v>9.94602457581316</c:v>
                </c:pt>
                <c:pt idx="31480">
                  <c:v>9.9460364233889</c:v>
                </c:pt>
                <c:pt idx="31481">
                  <c:v>9.94604827125768</c:v>
                </c:pt>
                <c:pt idx="31482">
                  <c:v>9.94606011941844</c:v>
                </c:pt>
                <c:pt idx="31483">
                  <c:v>9.946071967870118</c:v>
                </c:pt>
                <c:pt idx="31484">
                  <c:v>9.94608381661165</c:v>
                </c:pt>
                <c:pt idx="31485">
                  <c:v>9.94609566564198</c:v>
                </c:pt>
                <c:pt idx="31486">
                  <c:v>9.94610751496005</c:v>
                </c:pt>
                <c:pt idx="31487">
                  <c:v>9.946119364564778</c:v>
                </c:pt>
                <c:pt idx="31488">
                  <c:v>9.94613121445512</c:v>
                </c:pt>
                <c:pt idx="31489">
                  <c:v>9.946143064630018</c:v>
                </c:pt>
                <c:pt idx="31490">
                  <c:v>9.94615491508841</c:v>
                </c:pt>
                <c:pt idx="31491">
                  <c:v>9.94616676582924</c:v>
                </c:pt>
                <c:pt idx="31492">
                  <c:v>9.946178616851428</c:v>
                </c:pt>
                <c:pt idx="31493">
                  <c:v>9.94619046815394</c:v>
                </c:pt>
                <c:pt idx="31494">
                  <c:v>9.94620231973571</c:v>
                </c:pt>
                <c:pt idx="31495">
                  <c:v>9.946214171595678</c:v>
                </c:pt>
                <c:pt idx="31496">
                  <c:v>9.946226023732787</c:v>
                </c:pt>
                <c:pt idx="31497">
                  <c:v>9.94623787614598</c:v>
                </c:pt>
                <c:pt idx="31498">
                  <c:v>9.9462497288342</c:v>
                </c:pt>
                <c:pt idx="31499">
                  <c:v>9.946261581796389</c:v>
                </c:pt>
                <c:pt idx="31500">
                  <c:v>9.946273435031486</c:v>
                </c:pt>
                <c:pt idx="31501">
                  <c:v>9.94628528853845</c:v>
                </c:pt>
                <c:pt idx="31502">
                  <c:v>9.946297142316218</c:v>
                </c:pt>
                <c:pt idx="31503">
                  <c:v>9.946308996363728</c:v>
                </c:pt>
                <c:pt idx="31504">
                  <c:v>9.94632085067993</c:v>
                </c:pt>
                <c:pt idx="31505">
                  <c:v>9.94633270526377</c:v>
                </c:pt>
                <c:pt idx="31506">
                  <c:v>9.9463445601142</c:v>
                </c:pt>
                <c:pt idx="31507">
                  <c:v>9.946356415230148</c:v>
                </c:pt>
                <c:pt idx="31508">
                  <c:v>9.946368270610577</c:v>
                </c:pt>
                <c:pt idx="31509">
                  <c:v>9.946380126254429</c:v>
                </c:pt>
                <c:pt idx="31510">
                  <c:v>9.946391982160659</c:v>
                </c:pt>
                <c:pt idx="31511">
                  <c:v>9.9464038383282</c:v>
                </c:pt>
                <c:pt idx="31512">
                  <c:v>9.946415694756</c:v>
                </c:pt>
                <c:pt idx="31513">
                  <c:v>9.94642755144302</c:v>
                </c:pt>
                <c:pt idx="31514">
                  <c:v>9.9464394083882</c:v>
                </c:pt>
                <c:pt idx="31515">
                  <c:v>9.946451265590488</c:v>
                </c:pt>
                <c:pt idx="31516">
                  <c:v>9.946463123048848</c:v>
                </c:pt>
                <c:pt idx="31517">
                  <c:v>9.94647498076221</c:v>
                </c:pt>
                <c:pt idx="31518">
                  <c:v>9.94648683872953</c:v>
                </c:pt>
                <c:pt idx="31519">
                  <c:v>9.94649869694976</c:v>
                </c:pt>
                <c:pt idx="31520">
                  <c:v>9.94651055542185</c:v>
                </c:pt>
                <c:pt idx="31521">
                  <c:v>9.94652241414475</c:v>
                </c:pt>
                <c:pt idx="31522">
                  <c:v>9.94653427311741</c:v>
                </c:pt>
                <c:pt idx="31523">
                  <c:v>9.94654613233879</c:v>
                </c:pt>
                <c:pt idx="31524">
                  <c:v>9.94655799180784</c:v>
                </c:pt>
                <c:pt idx="31525">
                  <c:v>9.9465698515235</c:v>
                </c:pt>
                <c:pt idx="31526">
                  <c:v>9.94658171148473</c:v>
                </c:pt>
                <c:pt idx="31527">
                  <c:v>9.94659357169048</c:v>
                </c:pt>
                <c:pt idx="31528">
                  <c:v>9.94660543213972</c:v>
                </c:pt>
                <c:pt idx="31529">
                  <c:v>9.94661729283138</c:v>
                </c:pt>
                <c:pt idx="31530">
                  <c:v>9.94662915376443</c:v>
                </c:pt>
                <c:pt idx="31531">
                  <c:v>9.94664101493782</c:v>
                </c:pt>
                <c:pt idx="31532">
                  <c:v>9.9466528763505</c:v>
                </c:pt>
                <c:pt idx="31533">
                  <c:v>9.94666473800143</c:v>
                </c:pt>
                <c:pt idx="31534">
                  <c:v>9.94667659988956</c:v>
                </c:pt>
                <c:pt idx="31535">
                  <c:v>9.946688462013848</c:v>
                </c:pt>
                <c:pt idx="31536">
                  <c:v>9.94670032437326</c:v>
                </c:pt>
                <c:pt idx="31537">
                  <c:v>9.94671218696674</c:v>
                </c:pt>
                <c:pt idx="31538">
                  <c:v>9.94672404979325</c:v>
                </c:pt>
                <c:pt idx="31539">
                  <c:v>9.94673591285174</c:v>
                </c:pt>
                <c:pt idx="31540">
                  <c:v>9.94674777614118</c:v>
                </c:pt>
                <c:pt idx="31541">
                  <c:v>9.94675963966052</c:v>
                </c:pt>
                <c:pt idx="31542">
                  <c:v>9.94677150340872</c:v>
                </c:pt>
                <c:pt idx="31543">
                  <c:v>9.94678336738473</c:v>
                </c:pt>
                <c:pt idx="31544">
                  <c:v>9.94679523158752</c:v>
                </c:pt>
                <c:pt idx="31545">
                  <c:v>9.94680709601604</c:v>
                </c:pt>
                <c:pt idx="31546">
                  <c:v>9.94681896066926</c:v>
                </c:pt>
                <c:pt idx="31547">
                  <c:v>9.94683082554613</c:v>
                </c:pt>
                <c:pt idx="31548">
                  <c:v>9.946842690645622</c:v>
                </c:pt>
                <c:pt idx="31549">
                  <c:v>9.94685455596668</c:v>
                </c:pt>
                <c:pt idx="31550">
                  <c:v>9.94686642150828</c:v>
                </c:pt>
                <c:pt idx="31551">
                  <c:v>9.946878287269378</c:v>
                </c:pt>
                <c:pt idx="31552">
                  <c:v>9.94689015324893</c:v>
                </c:pt>
                <c:pt idx="31553">
                  <c:v>9.9469020194459</c:v>
                </c:pt>
                <c:pt idx="31554">
                  <c:v>9.94691388585926</c:v>
                </c:pt>
                <c:pt idx="31555">
                  <c:v>9.94692575248796</c:v>
                </c:pt>
                <c:pt idx="31556">
                  <c:v>9.94693761933096</c:v>
                </c:pt>
                <c:pt idx="31557">
                  <c:v>9.94694948638724</c:v>
                </c:pt>
                <c:pt idx="31558">
                  <c:v>9.946961353655748</c:v>
                </c:pt>
                <c:pt idx="31559">
                  <c:v>9.946973221135458</c:v>
                </c:pt>
                <c:pt idx="31560">
                  <c:v>9.94698508882534</c:v>
                </c:pt>
                <c:pt idx="31561">
                  <c:v>9.94699695672434</c:v>
                </c:pt>
                <c:pt idx="31562">
                  <c:v>9.947008824831428</c:v>
                </c:pt>
                <c:pt idx="31563">
                  <c:v>9.947020693145568</c:v>
                </c:pt>
                <c:pt idx="31564">
                  <c:v>9.94703256166574</c:v>
                </c:pt>
                <c:pt idx="31565">
                  <c:v>9.947044430390898</c:v>
                </c:pt>
                <c:pt idx="31566">
                  <c:v>9.94705629932001</c:v>
                </c:pt>
                <c:pt idx="31567">
                  <c:v>9.947068168452036</c:v>
                </c:pt>
                <c:pt idx="31568">
                  <c:v>9.94708003778597</c:v>
                </c:pt>
                <c:pt idx="31569">
                  <c:v>9.947091907320738</c:v>
                </c:pt>
                <c:pt idx="31570">
                  <c:v>9.947103777055338</c:v>
                </c:pt>
                <c:pt idx="31571">
                  <c:v>9.947115646988728</c:v>
                </c:pt>
                <c:pt idx="31572">
                  <c:v>9.947127517119878</c:v>
                </c:pt>
                <c:pt idx="31573">
                  <c:v>9.94713938744776</c:v>
                </c:pt>
                <c:pt idx="31574">
                  <c:v>9.947151257971328</c:v>
                </c:pt>
                <c:pt idx="31575">
                  <c:v>9.947163128689558</c:v>
                </c:pt>
                <c:pt idx="31576">
                  <c:v>9.94717499960144</c:v>
                </c:pt>
                <c:pt idx="31577">
                  <c:v>9.94718687070592</c:v>
                </c:pt>
                <c:pt idx="31578">
                  <c:v>9.947198742001968</c:v>
                </c:pt>
                <c:pt idx="31579">
                  <c:v>9.947210613488568</c:v>
                </c:pt>
                <c:pt idx="31580">
                  <c:v>9.947222485164689</c:v>
                </c:pt>
                <c:pt idx="31581">
                  <c:v>9.9472343570293</c:v>
                </c:pt>
                <c:pt idx="31582">
                  <c:v>9.94724622908137</c:v>
                </c:pt>
                <c:pt idx="31583">
                  <c:v>9.947258101319866</c:v>
                </c:pt>
                <c:pt idx="31584">
                  <c:v>9.947269973743768</c:v>
                </c:pt>
                <c:pt idx="31585">
                  <c:v>9.947281846352059</c:v>
                </c:pt>
                <c:pt idx="31586">
                  <c:v>9.94729371914369</c:v>
                </c:pt>
                <c:pt idx="31587">
                  <c:v>9.94730559211765</c:v>
                </c:pt>
                <c:pt idx="31588">
                  <c:v>9.947317465272896</c:v>
                </c:pt>
                <c:pt idx="31589">
                  <c:v>9.94732933860843</c:v>
                </c:pt>
                <c:pt idx="31590">
                  <c:v>9.9473412121232</c:v>
                </c:pt>
                <c:pt idx="31591">
                  <c:v>9.947353085816186</c:v>
                </c:pt>
                <c:pt idx="31592">
                  <c:v>9.94736495968638</c:v>
                </c:pt>
                <c:pt idx="31593">
                  <c:v>9.94737683373274</c:v>
                </c:pt>
                <c:pt idx="31594">
                  <c:v>9.947388707954238</c:v>
                </c:pt>
                <c:pt idx="31595">
                  <c:v>9.94740058234987</c:v>
                </c:pt>
                <c:pt idx="31596">
                  <c:v>9.9474124569186</c:v>
                </c:pt>
                <c:pt idx="31597">
                  <c:v>9.9474243316594</c:v>
                </c:pt>
                <c:pt idx="31598">
                  <c:v>9.94743620657126</c:v>
                </c:pt>
                <c:pt idx="31599">
                  <c:v>9.947448081653148</c:v>
                </c:pt>
                <c:pt idx="31600">
                  <c:v>9.94745995690405</c:v>
                </c:pt>
                <c:pt idx="31601">
                  <c:v>9.94747183232293</c:v>
                </c:pt>
                <c:pt idx="31602">
                  <c:v>9.94748370790878</c:v>
                </c:pt>
                <c:pt idx="31603">
                  <c:v>9.947495583660568</c:v>
                </c:pt>
                <c:pt idx="31604">
                  <c:v>9.94750745957728</c:v>
                </c:pt>
                <c:pt idx="31605">
                  <c:v>9.9475193356579</c:v>
                </c:pt>
                <c:pt idx="31606">
                  <c:v>9.9475312119014</c:v>
                </c:pt>
                <c:pt idx="31607">
                  <c:v>9.94754308830676</c:v>
                </c:pt>
                <c:pt idx="31608">
                  <c:v>9.94755496487296</c:v>
                </c:pt>
                <c:pt idx="31609">
                  <c:v>9.94756684159899</c:v>
                </c:pt>
                <c:pt idx="31610">
                  <c:v>9.947578718483818</c:v>
                </c:pt>
                <c:pt idx="31611">
                  <c:v>9.94759059552644</c:v>
                </c:pt>
                <c:pt idx="31612">
                  <c:v>9.94760247272583</c:v>
                </c:pt>
                <c:pt idx="31613">
                  <c:v>9.94761435008096</c:v>
                </c:pt>
                <c:pt idx="31614">
                  <c:v>9.947626227590828</c:v>
                </c:pt>
                <c:pt idx="31615">
                  <c:v>9.947638105254418</c:v>
                </c:pt>
                <c:pt idx="31616">
                  <c:v>9.947649983070698</c:v>
                </c:pt>
                <c:pt idx="31617">
                  <c:v>9.947661861038668</c:v>
                </c:pt>
                <c:pt idx="31618">
                  <c:v>9.947673739157298</c:v>
                </c:pt>
                <c:pt idx="31619">
                  <c:v>9.94768561742558</c:v>
                </c:pt>
                <c:pt idx="31620">
                  <c:v>9.9476974958425</c:v>
                </c:pt>
                <c:pt idx="31621">
                  <c:v>9.94770937440703</c:v>
                </c:pt>
                <c:pt idx="31622">
                  <c:v>9.947721253118168</c:v>
                </c:pt>
                <c:pt idx="31623">
                  <c:v>9.94773313197491</c:v>
                </c:pt>
                <c:pt idx="31624">
                  <c:v>9.94774501097622</c:v>
                </c:pt>
                <c:pt idx="31625">
                  <c:v>9.94775689012109</c:v>
                </c:pt>
                <c:pt idx="31626">
                  <c:v>9.947768769408508</c:v>
                </c:pt>
                <c:pt idx="31627">
                  <c:v>9.94778064883746</c:v>
                </c:pt>
                <c:pt idx="31628">
                  <c:v>9.947792528406953</c:v>
                </c:pt>
                <c:pt idx="31629">
                  <c:v>9.94780440811594</c:v>
                </c:pt>
                <c:pt idx="31630">
                  <c:v>9.94781628796343</c:v>
                </c:pt>
                <c:pt idx="31631">
                  <c:v>9.947828167948398</c:v>
                </c:pt>
                <c:pt idx="31632">
                  <c:v>9.94784004806986</c:v>
                </c:pt>
                <c:pt idx="31633">
                  <c:v>9.947851928326779</c:v>
                </c:pt>
                <c:pt idx="31634">
                  <c:v>9.947863808718148</c:v>
                </c:pt>
                <c:pt idx="31635">
                  <c:v>9.947875689242958</c:v>
                </c:pt>
                <c:pt idx="31636">
                  <c:v>9.94788756990021</c:v>
                </c:pt>
                <c:pt idx="31637">
                  <c:v>9.947899450688878</c:v>
                </c:pt>
                <c:pt idx="31638">
                  <c:v>9.947911331607968</c:v>
                </c:pt>
                <c:pt idx="31639">
                  <c:v>9.947923212656459</c:v>
                </c:pt>
                <c:pt idx="31640">
                  <c:v>9.94793509383335</c:v>
                </c:pt>
                <c:pt idx="31641">
                  <c:v>9.94794697513763</c:v>
                </c:pt>
                <c:pt idx="31642">
                  <c:v>9.94795885656829</c:v>
                </c:pt>
                <c:pt idx="31643">
                  <c:v>9.947970738124318</c:v>
                </c:pt>
                <c:pt idx="31644">
                  <c:v>9.94798261980471</c:v>
                </c:pt>
                <c:pt idx="31645">
                  <c:v>9.947994501608471</c:v>
                </c:pt>
                <c:pt idx="31646">
                  <c:v>9.948006383534567</c:v>
                </c:pt>
                <c:pt idx="31647">
                  <c:v>9.948018265582018</c:v>
                </c:pt>
                <c:pt idx="31648">
                  <c:v>9.94803014774981</c:v>
                </c:pt>
                <c:pt idx="31649">
                  <c:v>9.94804203003694</c:v>
                </c:pt>
                <c:pt idx="31650">
                  <c:v>9.94805391244239</c:v>
                </c:pt>
                <c:pt idx="31651">
                  <c:v>9.948065794965167</c:v>
                </c:pt>
                <c:pt idx="31652">
                  <c:v>9.94807767760426</c:v>
                </c:pt>
                <c:pt idx="31653">
                  <c:v>9.94808956035867</c:v>
                </c:pt>
                <c:pt idx="31654">
                  <c:v>9.948101443227376</c:v>
                </c:pt>
                <c:pt idx="31655">
                  <c:v>9.948113326209409</c:v>
                </c:pt>
                <c:pt idx="31656">
                  <c:v>9.948125209303738</c:v>
                </c:pt>
                <c:pt idx="31657">
                  <c:v>9.94813709250936</c:v>
                </c:pt>
                <c:pt idx="31658">
                  <c:v>9.94814897582529</c:v>
                </c:pt>
                <c:pt idx="31659">
                  <c:v>9.948160859250509</c:v>
                </c:pt>
                <c:pt idx="31660">
                  <c:v>9.948172742784026</c:v>
                </c:pt>
                <c:pt idx="31661">
                  <c:v>9.948184626424828</c:v>
                </c:pt>
                <c:pt idx="31662">
                  <c:v>9.94819651017193</c:v>
                </c:pt>
                <c:pt idx="31663">
                  <c:v>9.948208394024318</c:v>
                </c:pt>
                <c:pt idx="31664">
                  <c:v>9.948220277981</c:v>
                </c:pt>
                <c:pt idx="31665">
                  <c:v>9.948232162040957</c:v>
                </c:pt>
                <c:pt idx="31666">
                  <c:v>9.94824404620321</c:v>
                </c:pt>
                <c:pt idx="31667">
                  <c:v>9.948255930466757</c:v>
                </c:pt>
                <c:pt idx="31668">
                  <c:v>9.948267814830588</c:v>
                </c:pt>
                <c:pt idx="31669">
                  <c:v>9.948279699293709</c:v>
                </c:pt>
                <c:pt idx="31670">
                  <c:v>9.948291583855127</c:v>
                </c:pt>
                <c:pt idx="31671">
                  <c:v>9.948303468513837</c:v>
                </c:pt>
                <c:pt idx="31672">
                  <c:v>9.948315353268841</c:v>
                </c:pt>
                <c:pt idx="31673">
                  <c:v>9.948327238119148</c:v>
                </c:pt>
                <c:pt idx="31674">
                  <c:v>9.948339123063748</c:v>
                </c:pt>
                <c:pt idx="31675">
                  <c:v>9.948351008101659</c:v>
                </c:pt>
                <c:pt idx="31676">
                  <c:v>9.948362893231877</c:v>
                </c:pt>
                <c:pt idx="31677">
                  <c:v>9.948374778453406</c:v>
                </c:pt>
                <c:pt idx="31678">
                  <c:v>9.94838666376526</c:v>
                </c:pt>
                <c:pt idx="31679">
                  <c:v>9.948398549166418</c:v>
                </c:pt>
                <c:pt idx="31680">
                  <c:v>9.94841043465591</c:v>
                </c:pt>
                <c:pt idx="31681">
                  <c:v>9.948422320232728</c:v>
                </c:pt>
                <c:pt idx="31682">
                  <c:v>9.94843420589589</c:v>
                </c:pt>
                <c:pt idx="31683">
                  <c:v>9.94844609164438</c:v>
                </c:pt>
                <c:pt idx="31684">
                  <c:v>9.94845797747723</c:v>
                </c:pt>
                <c:pt idx="31685">
                  <c:v>9.948469863393429</c:v>
                </c:pt>
                <c:pt idx="31686">
                  <c:v>9.948481749391988</c:v>
                </c:pt>
                <c:pt idx="31687">
                  <c:v>9.94849363547191</c:v>
                </c:pt>
                <c:pt idx="31688">
                  <c:v>9.94850552163221</c:v>
                </c:pt>
                <c:pt idx="31689">
                  <c:v>9.948517407871899</c:v>
                </c:pt>
                <c:pt idx="31690">
                  <c:v>9.94852929418997</c:v>
                </c:pt>
                <c:pt idx="31691">
                  <c:v>9.948541180585448</c:v>
                </c:pt>
                <c:pt idx="31692">
                  <c:v>9.948553067057329</c:v>
                </c:pt>
                <c:pt idx="31693">
                  <c:v>9.94856495360463</c:v>
                </c:pt>
                <c:pt idx="31694">
                  <c:v>9.94857684022636</c:v>
                </c:pt>
                <c:pt idx="31695">
                  <c:v>9.948588726921518</c:v>
                </c:pt>
                <c:pt idx="31696">
                  <c:v>9.94860061368914</c:v>
                </c:pt>
                <c:pt idx="31697">
                  <c:v>9.9486125005282</c:v>
                </c:pt>
                <c:pt idx="31698">
                  <c:v>9.948624387437738</c:v>
                </c:pt>
                <c:pt idx="31699">
                  <c:v>9.94863627441676</c:v>
                </c:pt>
                <c:pt idx="31700">
                  <c:v>9.948648161464257</c:v>
                </c:pt>
                <c:pt idx="31701">
                  <c:v>9.948660048579268</c:v>
                </c:pt>
                <c:pt idx="31702">
                  <c:v>9.948671935760798</c:v>
                </c:pt>
                <c:pt idx="31703">
                  <c:v>9.94868382300785</c:v>
                </c:pt>
                <c:pt idx="31704">
                  <c:v>9.948695710319438</c:v>
                </c:pt>
                <c:pt idx="31705">
                  <c:v>9.948707597694588</c:v>
                </c:pt>
                <c:pt idx="31706">
                  <c:v>9.948719485132298</c:v>
                </c:pt>
                <c:pt idx="31707">
                  <c:v>9.948731372631588</c:v>
                </c:pt>
                <c:pt idx="31708">
                  <c:v>9.948743260191476</c:v>
                </c:pt>
                <c:pt idx="31709">
                  <c:v>9.948755147810976</c:v>
                </c:pt>
                <c:pt idx="31710">
                  <c:v>9.9487670354891</c:v>
                </c:pt>
                <c:pt idx="31711">
                  <c:v>9.948778923224856</c:v>
                </c:pt>
                <c:pt idx="31712">
                  <c:v>9.94879081101727</c:v>
                </c:pt>
                <c:pt idx="31713">
                  <c:v>9.94880269886535</c:v>
                </c:pt>
                <c:pt idx="31714">
                  <c:v>9.948814586768128</c:v>
                </c:pt>
                <c:pt idx="31715">
                  <c:v>9.948826474724598</c:v>
                </c:pt>
                <c:pt idx="31716">
                  <c:v>9.948838362733797</c:v>
                </c:pt>
                <c:pt idx="31717">
                  <c:v>9.948850250794727</c:v>
                </c:pt>
                <c:pt idx="31718">
                  <c:v>9.948862138906418</c:v>
                </c:pt>
                <c:pt idx="31719">
                  <c:v>9.948874027067879</c:v>
                </c:pt>
                <c:pt idx="31720">
                  <c:v>9.948885915278128</c:v>
                </c:pt>
                <c:pt idx="31721">
                  <c:v>9.948897803536187</c:v>
                </c:pt>
                <c:pt idx="31722">
                  <c:v>9.948909691841068</c:v>
                </c:pt>
                <c:pt idx="31723">
                  <c:v>9.948921580191804</c:v>
                </c:pt>
                <c:pt idx="31724">
                  <c:v>9.948933468587407</c:v>
                </c:pt>
                <c:pt idx="31725">
                  <c:v>9.9489453570269</c:v>
                </c:pt>
                <c:pt idx="31726">
                  <c:v>9.9489572455093</c:v>
                </c:pt>
                <c:pt idx="31727">
                  <c:v>9.948969134033618</c:v>
                </c:pt>
                <c:pt idx="31728">
                  <c:v>9.948981022598886</c:v>
                </c:pt>
                <c:pt idx="31729">
                  <c:v>9.948992911204128</c:v>
                </c:pt>
                <c:pt idx="31730">
                  <c:v>9.94900479984837</c:v>
                </c:pt>
                <c:pt idx="31731">
                  <c:v>9.94901668853061</c:v>
                </c:pt>
                <c:pt idx="31732">
                  <c:v>9.94902857724989</c:v>
                </c:pt>
                <c:pt idx="31733">
                  <c:v>9.94904046600523</c:v>
                </c:pt>
                <c:pt idx="31734">
                  <c:v>9.94905235479565</c:v>
                </c:pt>
                <c:pt idx="31735">
                  <c:v>9.94906424362017</c:v>
                </c:pt>
                <c:pt idx="31736">
                  <c:v>9.949076132477818</c:v>
                </c:pt>
                <c:pt idx="31737">
                  <c:v>9.94908802136762</c:v>
                </c:pt>
                <c:pt idx="31738">
                  <c:v>9.94909991028859</c:v>
                </c:pt>
                <c:pt idx="31739">
                  <c:v>9.949111799239768</c:v>
                </c:pt>
                <c:pt idx="31740">
                  <c:v>9.949123688220167</c:v>
                </c:pt>
                <c:pt idx="31741">
                  <c:v>9.94913557722882</c:v>
                </c:pt>
                <c:pt idx="31742">
                  <c:v>9.94914746626474</c:v>
                </c:pt>
                <c:pt idx="31743">
                  <c:v>9.94915935532697</c:v>
                </c:pt>
                <c:pt idx="31744">
                  <c:v>9.949171244414517</c:v>
                </c:pt>
                <c:pt idx="31745">
                  <c:v>9.94918313352643</c:v>
                </c:pt>
                <c:pt idx="31746">
                  <c:v>9.94919502266172</c:v>
                </c:pt>
                <c:pt idx="31747">
                  <c:v>9.94920691181942</c:v>
                </c:pt>
                <c:pt idx="31748">
                  <c:v>9.949218800998548</c:v>
                </c:pt>
                <c:pt idx="31749">
                  <c:v>9.94923069019815</c:v>
                </c:pt>
                <c:pt idx="31750">
                  <c:v>9.94924257941724</c:v>
                </c:pt>
                <c:pt idx="31751">
                  <c:v>9.949254468654837</c:v>
                </c:pt>
                <c:pt idx="31752">
                  <c:v>9.94926635791</c:v>
                </c:pt>
                <c:pt idx="31753">
                  <c:v>9.949278247181738</c:v>
                </c:pt>
                <c:pt idx="31754">
                  <c:v>9.94929013646908</c:v>
                </c:pt>
                <c:pt idx="31755">
                  <c:v>9.949302025771058</c:v>
                </c:pt>
                <c:pt idx="31756">
                  <c:v>9.94931391508671</c:v>
                </c:pt>
                <c:pt idx="31757">
                  <c:v>9.949325804415059</c:v>
                </c:pt>
                <c:pt idx="31758">
                  <c:v>9.94933769375514</c:v>
                </c:pt>
                <c:pt idx="31759">
                  <c:v>9.94934958310598</c:v>
                </c:pt>
                <c:pt idx="31760">
                  <c:v>9.949361472466608</c:v>
                </c:pt>
                <c:pt idx="31761">
                  <c:v>9.949373361836056</c:v>
                </c:pt>
                <c:pt idx="31762">
                  <c:v>9.94938525121337</c:v>
                </c:pt>
                <c:pt idx="31763">
                  <c:v>9.949397140597567</c:v>
                </c:pt>
                <c:pt idx="31764">
                  <c:v>9.94940902998769</c:v>
                </c:pt>
                <c:pt idx="31765">
                  <c:v>9.94942091938276</c:v>
                </c:pt>
                <c:pt idx="31766">
                  <c:v>9.94943280878183</c:v>
                </c:pt>
                <c:pt idx="31767">
                  <c:v>9.94944469818391</c:v>
                </c:pt>
                <c:pt idx="31768">
                  <c:v>9.94945658758805</c:v>
                </c:pt>
                <c:pt idx="31769">
                  <c:v>9.94946847699329</c:v>
                </c:pt>
                <c:pt idx="31770">
                  <c:v>9.94948036639865</c:v>
                </c:pt>
                <c:pt idx="31771">
                  <c:v>9.94949225580317</c:v>
                </c:pt>
                <c:pt idx="31772">
                  <c:v>9.94950414520588</c:v>
                </c:pt>
                <c:pt idx="31773">
                  <c:v>9.94951603460583</c:v>
                </c:pt>
                <c:pt idx="31774">
                  <c:v>9.94952792400205</c:v>
                </c:pt>
                <c:pt idx="31775">
                  <c:v>9.949539813393572</c:v>
                </c:pt>
                <c:pt idx="31776">
                  <c:v>9.949551702779438</c:v>
                </c:pt>
                <c:pt idx="31777">
                  <c:v>9.94956359215868</c:v>
                </c:pt>
                <c:pt idx="31778">
                  <c:v>9.949575481530347</c:v>
                </c:pt>
                <c:pt idx="31779">
                  <c:v>9.94958737089346</c:v>
                </c:pt>
                <c:pt idx="31780">
                  <c:v>9.94959926024707</c:v>
                </c:pt>
                <c:pt idx="31781">
                  <c:v>9.949611149590208</c:v>
                </c:pt>
                <c:pt idx="31782">
                  <c:v>9.94962303892192</c:v>
                </c:pt>
                <c:pt idx="31783">
                  <c:v>9.94963492824124</c:v>
                </c:pt>
                <c:pt idx="31784">
                  <c:v>9.94964681754721</c:v>
                </c:pt>
                <c:pt idx="31785">
                  <c:v>9.949658706838859</c:v>
                </c:pt>
                <c:pt idx="31786">
                  <c:v>9.94967059611525</c:v>
                </c:pt>
                <c:pt idx="31787">
                  <c:v>9.94968248537541</c:v>
                </c:pt>
                <c:pt idx="31788">
                  <c:v>9.94969437461837</c:v>
                </c:pt>
                <c:pt idx="31789">
                  <c:v>9.94970626384319</c:v>
                </c:pt>
                <c:pt idx="31790">
                  <c:v>9.9497181530489</c:v>
                </c:pt>
                <c:pt idx="31791">
                  <c:v>9.94973004223454</c:v>
                </c:pt>
                <c:pt idx="31792">
                  <c:v>9.949741931399168</c:v>
                </c:pt>
                <c:pt idx="31793">
                  <c:v>9.94975382054181</c:v>
                </c:pt>
                <c:pt idx="31794">
                  <c:v>9.949765709661518</c:v>
                </c:pt>
                <c:pt idx="31795">
                  <c:v>9.94977759875733</c:v>
                </c:pt>
                <c:pt idx="31796">
                  <c:v>9.94978948782829</c:v>
                </c:pt>
                <c:pt idx="31797">
                  <c:v>9.94980137687344</c:v>
                </c:pt>
                <c:pt idx="31798">
                  <c:v>9.949813265891828</c:v>
                </c:pt>
                <c:pt idx="31799">
                  <c:v>9.949825154882498</c:v>
                </c:pt>
                <c:pt idx="31800">
                  <c:v>9.9498370438445</c:v>
                </c:pt>
                <c:pt idx="31801">
                  <c:v>9.949848932776868</c:v>
                </c:pt>
                <c:pt idx="31802">
                  <c:v>9.94986082167866</c:v>
                </c:pt>
                <c:pt idx="31803">
                  <c:v>9.94987271054891</c:v>
                </c:pt>
                <c:pt idx="31804">
                  <c:v>9.94988459938667</c:v>
                </c:pt>
                <c:pt idx="31805">
                  <c:v>9.94989648819098</c:v>
                </c:pt>
                <c:pt idx="31806">
                  <c:v>9.9499083769609</c:v>
                </c:pt>
                <c:pt idx="31807">
                  <c:v>9.949920265695459</c:v>
                </c:pt>
                <c:pt idx="31808">
                  <c:v>9.94993215439373</c:v>
                </c:pt>
                <c:pt idx="31809">
                  <c:v>9.94994404305474</c:v>
                </c:pt>
                <c:pt idx="31810">
                  <c:v>9.949955931677538</c:v>
                </c:pt>
                <c:pt idx="31811">
                  <c:v>9.949967820261179</c:v>
                </c:pt>
                <c:pt idx="31812">
                  <c:v>9.949979708804718</c:v>
                </c:pt>
                <c:pt idx="31813">
                  <c:v>9.94999159730719</c:v>
                </c:pt>
                <c:pt idx="31814">
                  <c:v>9.95000348576766</c:v>
                </c:pt>
                <c:pt idx="31815">
                  <c:v>9.95001537418516</c:v>
                </c:pt>
                <c:pt idx="31816">
                  <c:v>9.95002726255875</c:v>
                </c:pt>
                <c:pt idx="31817">
                  <c:v>9.95003915088748</c:v>
                </c:pt>
                <c:pt idx="31818">
                  <c:v>9.9500510391704</c:v>
                </c:pt>
                <c:pt idx="31819">
                  <c:v>9.95006292740656</c:v>
                </c:pt>
                <c:pt idx="31820">
                  <c:v>9.95007481559502</c:v>
                </c:pt>
                <c:pt idx="31821">
                  <c:v>9.95008670373482</c:v>
                </c:pt>
                <c:pt idx="31822">
                  <c:v>9.95009859182502</c:v>
                </c:pt>
                <c:pt idx="31823">
                  <c:v>9.95011047986466</c:v>
                </c:pt>
                <c:pt idx="31824">
                  <c:v>9.95012236785281</c:v>
                </c:pt>
                <c:pt idx="31825">
                  <c:v>9.95013425578851</c:v>
                </c:pt>
                <c:pt idx="31826">
                  <c:v>9.95014614367083</c:v>
                </c:pt>
                <c:pt idx="31827">
                  <c:v>9.9501580314988</c:v>
                </c:pt>
                <c:pt idx="31828">
                  <c:v>9.95016991927149</c:v>
                </c:pt>
                <c:pt idx="31829">
                  <c:v>9.95018180698796</c:v>
                </c:pt>
                <c:pt idx="31830">
                  <c:v>9.95019369464724</c:v>
                </c:pt>
                <c:pt idx="31831">
                  <c:v>9.95020558224841</c:v>
                </c:pt>
                <c:pt idx="31832">
                  <c:v>9.950217469790518</c:v>
                </c:pt>
                <c:pt idx="31833">
                  <c:v>9.95022935727261</c:v>
                </c:pt>
                <c:pt idx="31834">
                  <c:v>9.95024124469376</c:v>
                </c:pt>
                <c:pt idx="31835">
                  <c:v>9.95025313205301</c:v>
                </c:pt>
                <c:pt idx="31836">
                  <c:v>9.95026501934942</c:v>
                </c:pt>
                <c:pt idx="31837">
                  <c:v>9.950276906582052</c:v>
                </c:pt>
                <c:pt idx="31838">
                  <c:v>9.95028879374995</c:v>
                </c:pt>
                <c:pt idx="31839">
                  <c:v>9.950300680852187</c:v>
                </c:pt>
                <c:pt idx="31840">
                  <c:v>9.95031256788783</c:v>
                </c:pt>
                <c:pt idx="31841">
                  <c:v>9.95032445485591</c:v>
                </c:pt>
                <c:pt idx="31842">
                  <c:v>9.9503363417555</c:v>
                </c:pt>
                <c:pt idx="31843">
                  <c:v>9.95034822858566</c:v>
                </c:pt>
                <c:pt idx="31844">
                  <c:v>9.95036011534544</c:v>
                </c:pt>
                <c:pt idx="31845">
                  <c:v>9.95037200203391</c:v>
                </c:pt>
                <c:pt idx="31846">
                  <c:v>9.95038388865013</c:v>
                </c:pt>
                <c:pt idx="31847">
                  <c:v>9.950395775193158</c:v>
                </c:pt>
                <c:pt idx="31848">
                  <c:v>9.95040766166205</c:v>
                </c:pt>
                <c:pt idx="31849">
                  <c:v>9.95041954805588</c:v>
                </c:pt>
                <c:pt idx="31850">
                  <c:v>9.95043143437369</c:v>
                </c:pt>
                <c:pt idx="31851">
                  <c:v>9.95044332061456</c:v>
                </c:pt>
                <c:pt idx="31852">
                  <c:v>9.95045520677754</c:v>
                </c:pt>
                <c:pt idx="31853">
                  <c:v>9.9504670928617</c:v>
                </c:pt>
                <c:pt idx="31854">
                  <c:v>9.9504789788661</c:v>
                </c:pt>
                <c:pt idx="31855">
                  <c:v>9.9504908647898</c:v>
                </c:pt>
                <c:pt idx="31856">
                  <c:v>9.95050275063187</c:v>
                </c:pt>
                <c:pt idx="31857">
                  <c:v>9.95051463639136</c:v>
                </c:pt>
                <c:pt idx="31858">
                  <c:v>9.95052652206735</c:v>
                </c:pt>
                <c:pt idx="31859">
                  <c:v>9.9505384076589</c:v>
                </c:pt>
                <c:pt idx="31860">
                  <c:v>9.95055029316507</c:v>
                </c:pt>
                <c:pt idx="31861">
                  <c:v>9.95056217858493</c:v>
                </c:pt>
                <c:pt idx="31862">
                  <c:v>9.95057406391754</c:v>
                </c:pt>
                <c:pt idx="31863">
                  <c:v>9.95058594916197</c:v>
                </c:pt>
                <c:pt idx="31864">
                  <c:v>9.95059783431728</c:v>
                </c:pt>
                <c:pt idx="31865">
                  <c:v>9.95060971938255</c:v>
                </c:pt>
                <c:pt idx="31866">
                  <c:v>9.950621604356828</c:v>
                </c:pt>
                <c:pt idx="31867">
                  <c:v>9.9506334892392</c:v>
                </c:pt>
                <c:pt idx="31868">
                  <c:v>9.95064537402871</c:v>
                </c:pt>
                <c:pt idx="31869">
                  <c:v>9.95065725872445</c:v>
                </c:pt>
                <c:pt idx="31870">
                  <c:v>9.95066914332548</c:v>
                </c:pt>
                <c:pt idx="31871">
                  <c:v>9.95068102783086</c:v>
                </c:pt>
                <c:pt idx="31872">
                  <c:v>9.95069291223967</c:v>
                </c:pt>
                <c:pt idx="31873">
                  <c:v>9.95070479655097</c:v>
                </c:pt>
                <c:pt idx="31874">
                  <c:v>9.95071668076383</c:v>
                </c:pt>
                <c:pt idx="31875">
                  <c:v>9.95072856487732</c:v>
                </c:pt>
                <c:pt idx="31876">
                  <c:v>9.95074044889052</c:v>
                </c:pt>
                <c:pt idx="31877">
                  <c:v>9.95075233280249</c:v>
                </c:pt>
                <c:pt idx="31878">
                  <c:v>9.9507642166123</c:v>
                </c:pt>
                <c:pt idx="31879">
                  <c:v>9.95077610031902</c:v>
                </c:pt>
                <c:pt idx="31880">
                  <c:v>9.95078798392173</c:v>
                </c:pt>
                <c:pt idx="31881">
                  <c:v>9.9507998674195</c:v>
                </c:pt>
                <c:pt idx="31882">
                  <c:v>9.950811750811398</c:v>
                </c:pt>
                <c:pt idx="31883">
                  <c:v>9.9508236340965</c:v>
                </c:pt>
                <c:pt idx="31884">
                  <c:v>9.95083551727387</c:v>
                </c:pt>
                <c:pt idx="31885">
                  <c:v>9.95084740034258</c:v>
                </c:pt>
                <c:pt idx="31886">
                  <c:v>9.95085928330172</c:v>
                </c:pt>
                <c:pt idx="31887">
                  <c:v>9.950871166150348</c:v>
                </c:pt>
                <c:pt idx="31888">
                  <c:v>9.95088304888755</c:v>
                </c:pt>
                <c:pt idx="31889">
                  <c:v>9.95089493151239</c:v>
                </c:pt>
                <c:pt idx="31890">
                  <c:v>9.95090681402394</c:v>
                </c:pt>
                <c:pt idx="31891">
                  <c:v>9.95091869642129</c:v>
                </c:pt>
                <c:pt idx="31892">
                  <c:v>9.9509305787035</c:v>
                </c:pt>
                <c:pt idx="31893">
                  <c:v>9.95094246086965</c:v>
                </c:pt>
                <c:pt idx="31894">
                  <c:v>9.950954342918821</c:v>
                </c:pt>
                <c:pt idx="31895">
                  <c:v>9.95096622485009</c:v>
                </c:pt>
                <c:pt idx="31896">
                  <c:v>9.950978106662518</c:v>
                </c:pt>
                <c:pt idx="31897">
                  <c:v>9.9509899883552</c:v>
                </c:pt>
                <c:pt idx="31898">
                  <c:v>9.95100186992721</c:v>
                </c:pt>
                <c:pt idx="31899">
                  <c:v>9.95101375137761</c:v>
                </c:pt>
                <c:pt idx="31900">
                  <c:v>9.9510256327055</c:v>
                </c:pt>
                <c:pt idx="31901">
                  <c:v>9.95103751390994</c:v>
                </c:pt>
                <c:pt idx="31902">
                  <c:v>9.95104939499002</c:v>
                </c:pt>
                <c:pt idx="31903">
                  <c:v>9.95106127594481</c:v>
                </c:pt>
                <c:pt idx="31904">
                  <c:v>9.951073156773398</c:v>
                </c:pt>
                <c:pt idx="31905">
                  <c:v>9.95108503747486</c:v>
                </c:pt>
                <c:pt idx="31906">
                  <c:v>9.95109691804828</c:v>
                </c:pt>
                <c:pt idx="31907">
                  <c:v>9.951108798492728</c:v>
                </c:pt>
                <c:pt idx="31908">
                  <c:v>9.95112067880729</c:v>
                </c:pt>
                <c:pt idx="31909">
                  <c:v>9.95113255899105</c:v>
                </c:pt>
                <c:pt idx="31910">
                  <c:v>9.95114443904308</c:v>
                </c:pt>
                <c:pt idx="31911">
                  <c:v>9.951156318962473</c:v>
                </c:pt>
                <c:pt idx="31912">
                  <c:v>9.9511681987483</c:v>
                </c:pt>
                <c:pt idx="31913">
                  <c:v>9.95118007839965</c:v>
                </c:pt>
                <c:pt idx="31914">
                  <c:v>9.9511919579156</c:v>
                </c:pt>
                <c:pt idx="31915">
                  <c:v>9.95120383729524</c:v>
                </c:pt>
                <c:pt idx="31916">
                  <c:v>9.95121571653765</c:v>
                </c:pt>
                <c:pt idx="31917">
                  <c:v>9.95122759564191</c:v>
                </c:pt>
                <c:pt idx="31918">
                  <c:v>9.95123947460711</c:v>
                </c:pt>
                <c:pt idx="31919">
                  <c:v>9.95125135343232</c:v>
                </c:pt>
                <c:pt idx="31920">
                  <c:v>9.95126323211665</c:v>
                </c:pt>
                <c:pt idx="31921">
                  <c:v>9.951275110659159</c:v>
                </c:pt>
                <c:pt idx="31922">
                  <c:v>9.95128698905894</c:v>
                </c:pt>
                <c:pt idx="31923">
                  <c:v>9.95129886731509</c:v>
                </c:pt>
                <c:pt idx="31924">
                  <c:v>9.951310745426678</c:v>
                </c:pt>
                <c:pt idx="31925">
                  <c:v>9.951322623392798</c:v>
                </c:pt>
                <c:pt idx="31926">
                  <c:v>9.95133450121255</c:v>
                </c:pt>
                <c:pt idx="31927">
                  <c:v>9.95134637888499</c:v>
                </c:pt>
                <c:pt idx="31928">
                  <c:v>9.95135825640923</c:v>
                </c:pt>
                <c:pt idx="31929">
                  <c:v>9.95137013378434</c:v>
                </c:pt>
                <c:pt idx="31930">
                  <c:v>9.95138201100943</c:v>
                </c:pt>
                <c:pt idx="31931">
                  <c:v>9.95139388808356</c:v>
                </c:pt>
                <c:pt idx="31932">
                  <c:v>9.95140576500584</c:v>
                </c:pt>
                <c:pt idx="31933">
                  <c:v>9.95141764177535</c:v>
                </c:pt>
                <c:pt idx="31934">
                  <c:v>9.95142951839118</c:v>
                </c:pt>
                <c:pt idx="31935">
                  <c:v>9.95144139485243</c:v>
                </c:pt>
                <c:pt idx="31936">
                  <c:v>9.95145327115817</c:v>
                </c:pt>
                <c:pt idx="31937">
                  <c:v>9.9514651473075</c:v>
                </c:pt>
                <c:pt idx="31938">
                  <c:v>9.95147702329951</c:v>
                </c:pt>
                <c:pt idx="31939">
                  <c:v>9.95148889913329</c:v>
                </c:pt>
                <c:pt idx="31940">
                  <c:v>9.95150077480793</c:v>
                </c:pt>
                <c:pt idx="31941">
                  <c:v>9.95151265032252</c:v>
                </c:pt>
                <c:pt idx="31942">
                  <c:v>9.95152452567616</c:v>
                </c:pt>
                <c:pt idx="31943">
                  <c:v>9.95153640086793</c:v>
                </c:pt>
                <c:pt idx="31944">
                  <c:v>9.95154827589693</c:v>
                </c:pt>
                <c:pt idx="31945">
                  <c:v>9.95156015076225</c:v>
                </c:pt>
                <c:pt idx="31946">
                  <c:v>9.95157202546299</c:v>
                </c:pt>
                <c:pt idx="31947">
                  <c:v>9.95158389999823</c:v>
                </c:pt>
                <c:pt idx="31948">
                  <c:v>9.95159577436707</c:v>
                </c:pt>
                <c:pt idx="31949">
                  <c:v>9.9516076485686</c:v>
                </c:pt>
                <c:pt idx="31950">
                  <c:v>9.95161952260193</c:v>
                </c:pt>
                <c:pt idx="31951">
                  <c:v>9.95163139646613</c:v>
                </c:pt>
                <c:pt idx="31952">
                  <c:v>9.95164327016031</c:v>
                </c:pt>
                <c:pt idx="31953">
                  <c:v>9.951655143683568</c:v>
                </c:pt>
                <c:pt idx="31954">
                  <c:v>9.95166701703499</c:v>
                </c:pt>
                <c:pt idx="31955">
                  <c:v>9.95167889021368</c:v>
                </c:pt>
                <c:pt idx="31956">
                  <c:v>9.95169076321873</c:v>
                </c:pt>
                <c:pt idx="31957">
                  <c:v>9.95170263604923</c:v>
                </c:pt>
                <c:pt idx="31958">
                  <c:v>9.95171450870429</c:v>
                </c:pt>
                <c:pt idx="31959">
                  <c:v>9.95172638118299</c:v>
                </c:pt>
                <c:pt idx="31960">
                  <c:v>9.95173825348445</c:v>
                </c:pt>
                <c:pt idx="31961">
                  <c:v>9.95175012560775</c:v>
                </c:pt>
                <c:pt idx="31962">
                  <c:v>9.95176199755199</c:v>
                </c:pt>
                <c:pt idx="31963">
                  <c:v>9.95177386931628</c:v>
                </c:pt>
                <c:pt idx="31964">
                  <c:v>9.951785740899701</c:v>
                </c:pt>
                <c:pt idx="31965">
                  <c:v>9.95179761230137</c:v>
                </c:pt>
                <c:pt idx="31966">
                  <c:v>9.95180948352038</c:v>
                </c:pt>
                <c:pt idx="31967">
                  <c:v>9.951821354555818</c:v>
                </c:pt>
                <c:pt idx="31968">
                  <c:v>9.9518332254068</c:v>
                </c:pt>
                <c:pt idx="31969">
                  <c:v>9.95184509607243</c:v>
                </c:pt>
                <c:pt idx="31970">
                  <c:v>9.951856966551792</c:v>
                </c:pt>
                <c:pt idx="31971">
                  <c:v>9.951868836844</c:v>
                </c:pt>
                <c:pt idx="31972">
                  <c:v>9.95188070694814</c:v>
                </c:pt>
                <c:pt idx="31973">
                  <c:v>9.95189257686333</c:v>
                </c:pt>
                <c:pt idx="31974">
                  <c:v>9.95190444658867</c:v>
                </c:pt>
                <c:pt idx="31975">
                  <c:v>9.95191631612325</c:v>
                </c:pt>
                <c:pt idx="31976">
                  <c:v>9.951928185466189</c:v>
                </c:pt>
                <c:pt idx="31977">
                  <c:v>9.95194005461658</c:v>
                </c:pt>
                <c:pt idx="31978">
                  <c:v>9.951951923573528</c:v>
                </c:pt>
                <c:pt idx="31979">
                  <c:v>9.951963792336128</c:v>
                </c:pt>
                <c:pt idx="31980">
                  <c:v>9.951975660903509</c:v>
                </c:pt>
                <c:pt idx="31981">
                  <c:v>9.95198752927475</c:v>
                </c:pt>
                <c:pt idx="31982">
                  <c:v>9.95199939744897</c:v>
                </c:pt>
                <c:pt idx="31983">
                  <c:v>9.95201126542526</c:v>
                </c:pt>
                <c:pt idx="31984">
                  <c:v>9.95202313320274</c:v>
                </c:pt>
                <c:pt idx="31985">
                  <c:v>9.95203500078051</c:v>
                </c:pt>
                <c:pt idx="31986">
                  <c:v>9.95204686815767</c:v>
                </c:pt>
                <c:pt idx="31987">
                  <c:v>9.95205873533333</c:v>
                </c:pt>
                <c:pt idx="31988">
                  <c:v>9.9520706023066</c:v>
                </c:pt>
                <c:pt idx="31989">
                  <c:v>9.95208246907659</c:v>
                </c:pt>
                <c:pt idx="31990">
                  <c:v>9.952094335642405</c:v>
                </c:pt>
                <c:pt idx="31991">
                  <c:v>9.95210620200314</c:v>
                </c:pt>
                <c:pt idx="31992">
                  <c:v>9.95211806815792</c:v>
                </c:pt>
                <c:pt idx="31993">
                  <c:v>9.95212993410584</c:v>
                </c:pt>
                <c:pt idx="31994">
                  <c:v>9.95214179984602</c:v>
                </c:pt>
                <c:pt idx="31995">
                  <c:v>9.95215366537755</c:v>
                </c:pt>
                <c:pt idx="31996">
                  <c:v>9.95216553069956</c:v>
                </c:pt>
                <c:pt idx="31997">
                  <c:v>9.95217739581116</c:v>
                </c:pt>
                <c:pt idx="31998">
                  <c:v>9.95218926071144</c:v>
                </c:pt>
                <c:pt idx="31999">
                  <c:v>9.952201125399528</c:v>
                </c:pt>
                <c:pt idx="32000">
                  <c:v>9.95221298987452</c:v>
                </c:pt>
                <c:pt idx="32001">
                  <c:v>9.95222485413554</c:v>
                </c:pt>
                <c:pt idx="32002">
                  <c:v>9.95223671818169</c:v>
                </c:pt>
                <c:pt idx="32003">
                  <c:v>9.95224858201209</c:v>
                </c:pt>
                <c:pt idx="32004">
                  <c:v>9.952260445625851</c:v>
                </c:pt>
                <c:pt idx="32005">
                  <c:v>9.95227230902207</c:v>
                </c:pt>
                <c:pt idx="32006">
                  <c:v>9.95228417219988</c:v>
                </c:pt>
                <c:pt idx="32007">
                  <c:v>9.95229603515838</c:v>
                </c:pt>
                <c:pt idx="32008">
                  <c:v>9.95230789789668</c:v>
                </c:pt>
                <c:pt idx="32009">
                  <c:v>9.95231976041391</c:v>
                </c:pt>
                <c:pt idx="32010">
                  <c:v>9.95233162270917</c:v>
                </c:pt>
                <c:pt idx="32011">
                  <c:v>9.952343484781577</c:v>
                </c:pt>
                <c:pt idx="32012">
                  <c:v>9.95235534663025</c:v>
                </c:pt>
                <c:pt idx="32013">
                  <c:v>9.952367208254294</c:v>
                </c:pt>
                <c:pt idx="32014">
                  <c:v>9.952379069652828</c:v>
                </c:pt>
                <c:pt idx="32015">
                  <c:v>9.95239093082498</c:v>
                </c:pt>
                <c:pt idx="32016">
                  <c:v>9.95240279176985</c:v>
                </c:pt>
                <c:pt idx="32017">
                  <c:v>9.95241465248656</c:v>
                </c:pt>
                <c:pt idx="32018">
                  <c:v>9.95242651297422</c:v>
                </c:pt>
                <c:pt idx="32019">
                  <c:v>9.95243837323195</c:v>
                </c:pt>
                <c:pt idx="32020">
                  <c:v>9.95245023325888</c:v>
                </c:pt>
                <c:pt idx="32021">
                  <c:v>9.9524620930541</c:v>
                </c:pt>
                <c:pt idx="32022">
                  <c:v>9.95247395261675</c:v>
                </c:pt>
                <c:pt idx="32023">
                  <c:v>9.95248581194595</c:v>
                </c:pt>
                <c:pt idx="32024">
                  <c:v>9.952497671040804</c:v>
                </c:pt>
                <c:pt idx="32025">
                  <c:v>9.95250952990043</c:v>
                </c:pt>
                <c:pt idx="32026">
                  <c:v>9.95252138852396</c:v>
                </c:pt>
                <c:pt idx="32027">
                  <c:v>9.952533246910503</c:v>
                </c:pt>
                <c:pt idx="32028">
                  <c:v>9.95254510505918</c:v>
                </c:pt>
                <c:pt idx="32029">
                  <c:v>9.95255696296911</c:v>
                </c:pt>
                <c:pt idx="32030">
                  <c:v>9.95256882063942</c:v>
                </c:pt>
                <c:pt idx="32031">
                  <c:v>9.95258067806922</c:v>
                </c:pt>
                <c:pt idx="32032">
                  <c:v>9.95259253525764</c:v>
                </c:pt>
                <c:pt idx="32033">
                  <c:v>9.9526043922038</c:v>
                </c:pt>
                <c:pt idx="32034">
                  <c:v>9.95261624890682</c:v>
                </c:pt>
                <c:pt idx="32035">
                  <c:v>9.95262810536581</c:v>
                </c:pt>
                <c:pt idx="32036">
                  <c:v>9.95263996157992</c:v>
                </c:pt>
                <c:pt idx="32037">
                  <c:v>9.95265181754824</c:v>
                </c:pt>
                <c:pt idx="32038">
                  <c:v>9.95266367326992</c:v>
                </c:pt>
                <c:pt idx="32039">
                  <c:v>9.95267552874406</c:v>
                </c:pt>
                <c:pt idx="32040">
                  <c:v>9.9526873839698</c:v>
                </c:pt>
                <c:pt idx="32041">
                  <c:v>9.95269923894626</c:v>
                </c:pt>
                <c:pt idx="32042">
                  <c:v>9.95271109367256</c:v>
                </c:pt>
                <c:pt idx="32043">
                  <c:v>9.95272294814782</c:v>
                </c:pt>
                <c:pt idx="32044">
                  <c:v>9.95273480237118</c:v>
                </c:pt>
                <c:pt idx="32045">
                  <c:v>9.95274665634175</c:v>
                </c:pt>
                <c:pt idx="32046">
                  <c:v>9.95275851005867</c:v>
                </c:pt>
                <c:pt idx="32047">
                  <c:v>9.95277036352105</c:v>
                </c:pt>
                <c:pt idx="32048">
                  <c:v>9.95278221672802</c:v>
                </c:pt>
                <c:pt idx="32049">
                  <c:v>9.95279406967871</c:v>
                </c:pt>
                <c:pt idx="32050">
                  <c:v>9.95280592237225</c:v>
                </c:pt>
                <c:pt idx="32051">
                  <c:v>9.95281777480776</c:v>
                </c:pt>
                <c:pt idx="32052">
                  <c:v>9.95282962698437</c:v>
                </c:pt>
                <c:pt idx="32053">
                  <c:v>9.95284147890121</c:v>
                </c:pt>
                <c:pt idx="32054">
                  <c:v>9.9528533305574</c:v>
                </c:pt>
                <c:pt idx="32055">
                  <c:v>9.952865181952077</c:v>
                </c:pt>
                <c:pt idx="32056">
                  <c:v>9.952877033084373</c:v>
                </c:pt>
                <c:pt idx="32057">
                  <c:v>9.952888883953402</c:v>
                </c:pt>
                <c:pt idx="32058">
                  <c:v>9.9529007345583</c:v>
                </c:pt>
                <c:pt idx="32059">
                  <c:v>9.9529125848982</c:v>
                </c:pt>
                <c:pt idx="32060">
                  <c:v>9.95292443497223</c:v>
                </c:pt>
                <c:pt idx="32061">
                  <c:v>9.95293628477952</c:v>
                </c:pt>
                <c:pt idx="32062">
                  <c:v>9.9529481343192</c:v>
                </c:pt>
                <c:pt idx="32063">
                  <c:v>9.9529599835904</c:v>
                </c:pt>
                <c:pt idx="32064">
                  <c:v>9.95297183259225</c:v>
                </c:pt>
                <c:pt idx="32065">
                  <c:v>9.95298368132388</c:v>
                </c:pt>
                <c:pt idx="32066">
                  <c:v>9.95299552978443</c:v>
                </c:pt>
                <c:pt idx="32067">
                  <c:v>9.95300737797303</c:v>
                </c:pt>
                <c:pt idx="32068">
                  <c:v>9.9530192258888</c:v>
                </c:pt>
                <c:pt idx="32069">
                  <c:v>9.95303107353089</c:v>
                </c:pt>
                <c:pt idx="32070">
                  <c:v>9.95304292089842</c:v>
                </c:pt>
                <c:pt idx="32071">
                  <c:v>9.953054767990528</c:v>
                </c:pt>
                <c:pt idx="32072">
                  <c:v>9.95306661480635</c:v>
                </c:pt>
                <c:pt idx="32073">
                  <c:v>9.953078461345018</c:v>
                </c:pt>
                <c:pt idx="32074">
                  <c:v>9.95309030760567</c:v>
                </c:pt>
                <c:pt idx="32075">
                  <c:v>9.95310215358743</c:v>
                </c:pt>
                <c:pt idx="32076">
                  <c:v>9.95311399928945</c:v>
                </c:pt>
                <c:pt idx="32077">
                  <c:v>9.953125844710848</c:v>
                </c:pt>
                <c:pt idx="32078">
                  <c:v>9.95313768985077</c:v>
                </c:pt>
                <c:pt idx="32079">
                  <c:v>9.95314953470834</c:v>
                </c:pt>
                <c:pt idx="32080">
                  <c:v>9.95316137928271</c:v>
                </c:pt>
                <c:pt idx="32081">
                  <c:v>9.95317322357301</c:v>
                </c:pt>
                <c:pt idx="32082">
                  <c:v>9.95318506757837</c:v>
                </c:pt>
                <c:pt idx="32083">
                  <c:v>9.95319691129794</c:v>
                </c:pt>
                <c:pt idx="32084">
                  <c:v>9.953208754730848</c:v>
                </c:pt>
                <c:pt idx="32085">
                  <c:v>9.95322059787624</c:v>
                </c:pt>
                <c:pt idx="32086">
                  <c:v>9.95323244073324</c:v>
                </c:pt>
                <c:pt idx="32087">
                  <c:v>9.953244283301</c:v>
                </c:pt>
                <c:pt idx="32088">
                  <c:v>9.95325612557866</c:v>
                </c:pt>
                <c:pt idx="32089">
                  <c:v>9.95326796756535</c:v>
                </c:pt>
                <c:pt idx="32090">
                  <c:v>9.95327980926021</c:v>
                </c:pt>
                <c:pt idx="32091">
                  <c:v>9.95329165066238</c:v>
                </c:pt>
                <c:pt idx="32092">
                  <c:v>9.953303491771008</c:v>
                </c:pt>
                <c:pt idx="32093">
                  <c:v>9.95331533258523</c:v>
                </c:pt>
                <c:pt idx="32094">
                  <c:v>9.953327173104178</c:v>
                </c:pt>
                <c:pt idx="32095">
                  <c:v>9.95333901332701</c:v>
                </c:pt>
                <c:pt idx="32096">
                  <c:v>9.95335085325285</c:v>
                </c:pt>
                <c:pt idx="32097">
                  <c:v>9.95336269288085</c:v>
                </c:pt>
                <c:pt idx="32098">
                  <c:v>9.953374532210151</c:v>
                </c:pt>
                <c:pt idx="32099">
                  <c:v>9.9533863712399</c:v>
                </c:pt>
                <c:pt idx="32100">
                  <c:v>9.95339820996923</c:v>
                </c:pt>
                <c:pt idx="32101">
                  <c:v>9.95341004839728</c:v>
                </c:pt>
                <c:pt idx="32102">
                  <c:v>9.95342188652321</c:v>
                </c:pt>
                <c:pt idx="32103">
                  <c:v>9.95343372434615</c:v>
                </c:pt>
                <c:pt idx="32104">
                  <c:v>9.95344556186525</c:v>
                </c:pt>
                <c:pt idx="32105">
                  <c:v>9.95345739907966</c:v>
                </c:pt>
                <c:pt idx="32106">
                  <c:v>9.95346923598851</c:v>
                </c:pt>
                <c:pt idx="32107">
                  <c:v>9.95348107259095</c:v>
                </c:pt>
                <c:pt idx="32108">
                  <c:v>9.95349290888613</c:v>
                </c:pt>
                <c:pt idx="32109">
                  <c:v>9.95350474487319</c:v>
                </c:pt>
                <c:pt idx="32110">
                  <c:v>9.95351658055129</c:v>
                </c:pt>
                <c:pt idx="32111">
                  <c:v>9.95352841591955</c:v>
                </c:pt>
                <c:pt idx="32112">
                  <c:v>9.95354025097714</c:v>
                </c:pt>
                <c:pt idx="32113">
                  <c:v>9.9535520857232</c:v>
                </c:pt>
                <c:pt idx="32114">
                  <c:v>9.953563920156868</c:v>
                </c:pt>
                <c:pt idx="32115">
                  <c:v>9.95357575427731</c:v>
                </c:pt>
                <c:pt idx="32116">
                  <c:v>9.95358758808365</c:v>
                </c:pt>
                <c:pt idx="32117">
                  <c:v>9.95359942157506</c:v>
                </c:pt>
                <c:pt idx="32118">
                  <c:v>9.95361125475067</c:v>
                </c:pt>
                <c:pt idx="32119">
                  <c:v>9.95362308760964</c:v>
                </c:pt>
                <c:pt idx="32120">
                  <c:v>9.95363492015111</c:v>
                </c:pt>
                <c:pt idx="32121">
                  <c:v>9.95364675237424</c:v>
                </c:pt>
                <c:pt idx="32122">
                  <c:v>9.95365858427817</c:v>
                </c:pt>
                <c:pt idx="32123">
                  <c:v>9.95367041586205</c:v>
                </c:pt>
                <c:pt idx="32124">
                  <c:v>9.95368224712504</c:v>
                </c:pt>
                <c:pt idx="32125">
                  <c:v>9.95369407806628</c:v>
                </c:pt>
                <c:pt idx="32126">
                  <c:v>9.95370590868493</c:v>
                </c:pt>
                <c:pt idx="32127">
                  <c:v>9.95371773898013</c:v>
                </c:pt>
                <c:pt idx="32128">
                  <c:v>9.95372956895105</c:v>
                </c:pt>
                <c:pt idx="32129">
                  <c:v>9.95374139859682</c:v>
                </c:pt>
                <c:pt idx="32130">
                  <c:v>9.95375322791661</c:v>
                </c:pt>
                <c:pt idx="32131">
                  <c:v>9.95376505690956</c:v>
                </c:pt>
                <c:pt idx="32132">
                  <c:v>9.95377688557483</c:v>
                </c:pt>
                <c:pt idx="32133">
                  <c:v>9.95378871391157</c:v>
                </c:pt>
                <c:pt idx="32134">
                  <c:v>9.95380054191894</c:v>
                </c:pt>
                <c:pt idx="32135">
                  <c:v>9.95381236959608</c:v>
                </c:pt>
                <c:pt idx="32136">
                  <c:v>9.95382419694216</c:v>
                </c:pt>
                <c:pt idx="32137">
                  <c:v>9.95383602395633</c:v>
                </c:pt>
                <c:pt idx="32138">
                  <c:v>9.95384785063773</c:v>
                </c:pt>
                <c:pt idx="32139">
                  <c:v>9.95385967698554</c:v>
                </c:pt>
                <c:pt idx="32140">
                  <c:v>9.95387150299889</c:v>
                </c:pt>
                <c:pt idx="32141">
                  <c:v>9.953883328676953</c:v>
                </c:pt>
                <c:pt idx="32142">
                  <c:v>9.95389515401888</c:v>
                </c:pt>
                <c:pt idx="32143">
                  <c:v>9.95390697902383</c:v>
                </c:pt>
                <c:pt idx="32144">
                  <c:v>9.95391880369096</c:v>
                </c:pt>
                <c:pt idx="32145">
                  <c:v>9.95393062801942</c:v>
                </c:pt>
                <c:pt idx="32146">
                  <c:v>9.953942452008373</c:v>
                </c:pt>
                <c:pt idx="32147">
                  <c:v>9.95395427565697</c:v>
                </c:pt>
                <c:pt idx="32148">
                  <c:v>9.95396609896438</c:v>
                </c:pt>
                <c:pt idx="32149">
                  <c:v>9.95397792192975</c:v>
                </c:pt>
                <c:pt idx="32150">
                  <c:v>9.95398974455225</c:v>
                </c:pt>
                <c:pt idx="32151">
                  <c:v>9.95400156683103</c:v>
                </c:pt>
                <c:pt idx="32152">
                  <c:v>9.954013388765252</c:v>
                </c:pt>
                <c:pt idx="32153">
                  <c:v>9.95402521035408</c:v>
                </c:pt>
                <c:pt idx="32154">
                  <c:v>9.954037031596664</c:v>
                </c:pt>
                <c:pt idx="32155">
                  <c:v>9.95404885249217</c:v>
                </c:pt>
                <c:pt idx="32156">
                  <c:v>9.95406067303976</c:v>
                </c:pt>
                <c:pt idx="32157">
                  <c:v>9.954072493238588</c:v>
                </c:pt>
                <c:pt idx="32158">
                  <c:v>9.95408431308783</c:v>
                </c:pt>
                <c:pt idx="32159">
                  <c:v>9.95409613258663</c:v>
                </c:pt>
                <c:pt idx="32160">
                  <c:v>9.95410795173416</c:v>
                </c:pt>
                <c:pt idx="32161">
                  <c:v>9.95411977052958</c:v>
                </c:pt>
                <c:pt idx="32162">
                  <c:v>9.95413158897205</c:v>
                </c:pt>
                <c:pt idx="32163">
                  <c:v>9.954143407060742</c:v>
                </c:pt>
                <c:pt idx="32164">
                  <c:v>9.9541552247948</c:v>
                </c:pt>
                <c:pt idx="32165">
                  <c:v>9.954167042173408</c:v>
                </c:pt>
                <c:pt idx="32166">
                  <c:v>9.95417885919572</c:v>
                </c:pt>
                <c:pt idx="32167">
                  <c:v>9.9541906758609</c:v>
                </c:pt>
                <c:pt idx="32168">
                  <c:v>9.95420249216811</c:v>
                </c:pt>
                <c:pt idx="32169">
                  <c:v>9.95421430811652</c:v>
                </c:pt>
                <c:pt idx="32170">
                  <c:v>9.95422612370529</c:v>
                </c:pt>
                <c:pt idx="32171">
                  <c:v>9.95423793893359</c:v>
                </c:pt>
                <c:pt idx="32172">
                  <c:v>9.95424975380058</c:v>
                </c:pt>
                <c:pt idx="32173">
                  <c:v>9.95426156830543</c:v>
                </c:pt>
                <c:pt idx="32174">
                  <c:v>9.95427338244731</c:v>
                </c:pt>
                <c:pt idx="32175">
                  <c:v>9.95428519622538</c:v>
                </c:pt>
                <c:pt idx="32176">
                  <c:v>9.95429700963881</c:v>
                </c:pt>
                <c:pt idx="32177">
                  <c:v>9.95430882268676</c:v>
                </c:pt>
                <c:pt idx="32178">
                  <c:v>9.95432063536841</c:v>
                </c:pt>
                <c:pt idx="32179">
                  <c:v>9.95433244768292</c:v>
                </c:pt>
                <c:pt idx="32180">
                  <c:v>9.95434425962946</c:v>
                </c:pt>
                <c:pt idx="32181">
                  <c:v>9.9543560712072</c:v>
                </c:pt>
                <c:pt idx="32182">
                  <c:v>9.9543678824153</c:v>
                </c:pt>
                <c:pt idx="32183">
                  <c:v>9.95437969325294</c:v>
                </c:pt>
                <c:pt idx="32184">
                  <c:v>9.95439150371928</c:v>
                </c:pt>
                <c:pt idx="32185">
                  <c:v>9.9544033138135</c:v>
                </c:pt>
                <c:pt idx="32186">
                  <c:v>9.954415123534771</c:v>
                </c:pt>
                <c:pt idx="32187">
                  <c:v>9.95442693288225</c:v>
                </c:pt>
                <c:pt idx="32188">
                  <c:v>9.95443874185511</c:v>
                </c:pt>
                <c:pt idx="32189">
                  <c:v>9.95445055045253</c:v>
                </c:pt>
                <c:pt idx="32190">
                  <c:v>9.95446235867368</c:v>
                </c:pt>
                <c:pt idx="32191">
                  <c:v>9.95447416651773</c:v>
                </c:pt>
                <c:pt idx="32192">
                  <c:v>9.95448597398385</c:v>
                </c:pt>
                <c:pt idx="32193">
                  <c:v>9.95449778107121</c:v>
                </c:pt>
                <c:pt idx="32194">
                  <c:v>9.95450958777899</c:v>
                </c:pt>
                <c:pt idx="32195">
                  <c:v>9.95452139410636</c:v>
                </c:pt>
                <c:pt idx="32196">
                  <c:v>9.9545332000525</c:v>
                </c:pt>
                <c:pt idx="32197">
                  <c:v>9.95454500561656</c:v>
                </c:pt>
                <c:pt idx="32198">
                  <c:v>9.95455681079774</c:v>
                </c:pt>
                <c:pt idx="32199">
                  <c:v>9.9545686155952</c:v>
                </c:pt>
                <c:pt idx="32200">
                  <c:v>9.95458042000812</c:v>
                </c:pt>
                <c:pt idx="32201">
                  <c:v>9.954592224035673</c:v>
                </c:pt>
                <c:pt idx="32202">
                  <c:v>9.95460402767704</c:v>
                </c:pt>
                <c:pt idx="32203">
                  <c:v>9.95461583093138</c:v>
                </c:pt>
                <c:pt idx="32204">
                  <c:v>9.95462763379788</c:v>
                </c:pt>
                <c:pt idx="32205">
                  <c:v>9.95463943627572</c:v>
                </c:pt>
                <c:pt idx="32206">
                  <c:v>9.95465123836407</c:v>
                </c:pt>
                <c:pt idx="32207">
                  <c:v>9.95466304006211</c:v>
                </c:pt>
                <c:pt idx="32208">
                  <c:v>9.95467484136901</c:v>
                </c:pt>
                <c:pt idx="32209">
                  <c:v>9.95468664228396</c:v>
                </c:pt>
                <c:pt idx="32210">
                  <c:v>9.95469844280612</c:v>
                </c:pt>
                <c:pt idx="32211">
                  <c:v>9.95471024293468</c:v>
                </c:pt>
                <c:pt idx="32212">
                  <c:v>9.954722042668821</c:v>
                </c:pt>
                <c:pt idx="32213">
                  <c:v>9.95473384200772</c:v>
                </c:pt>
                <c:pt idx="32214">
                  <c:v>9.954745640950538</c:v>
                </c:pt>
                <c:pt idx="32215">
                  <c:v>9.95475743949648</c:v>
                </c:pt>
                <c:pt idx="32216">
                  <c:v>9.95476923764472</c:v>
                </c:pt>
                <c:pt idx="32217">
                  <c:v>9.95478103539442</c:v>
                </c:pt>
                <c:pt idx="32218">
                  <c:v>9.95479283274478</c:v>
                </c:pt>
                <c:pt idx="32219">
                  <c:v>9.95480462969497</c:v>
                </c:pt>
                <c:pt idx="32220">
                  <c:v>9.95481642624417</c:v>
                </c:pt>
                <c:pt idx="32221">
                  <c:v>9.954828222391558</c:v>
                </c:pt>
                <c:pt idx="32222">
                  <c:v>9.95484001813634</c:v>
                </c:pt>
                <c:pt idx="32223">
                  <c:v>9.95485181347766</c:v>
                </c:pt>
                <c:pt idx="32224">
                  <c:v>9.954863608414728</c:v>
                </c:pt>
                <c:pt idx="32225">
                  <c:v>9.954875402946728</c:v>
                </c:pt>
                <c:pt idx="32226">
                  <c:v>9.95488719707282</c:v>
                </c:pt>
                <c:pt idx="32227">
                  <c:v>9.9548989907922</c:v>
                </c:pt>
                <c:pt idx="32228">
                  <c:v>9.954910784104058</c:v>
                </c:pt>
                <c:pt idx="32229">
                  <c:v>9.95492257700756</c:v>
                </c:pt>
                <c:pt idx="32230">
                  <c:v>9.95493436950191</c:v>
                </c:pt>
                <c:pt idx="32231">
                  <c:v>9.95494616158628</c:v>
                </c:pt>
                <c:pt idx="32232">
                  <c:v>9.95495795325985</c:v>
                </c:pt>
                <c:pt idx="32233">
                  <c:v>9.954969744521818</c:v>
                </c:pt>
                <c:pt idx="32234">
                  <c:v>9.95498153537136</c:v>
                </c:pt>
                <c:pt idx="32235">
                  <c:v>9.95499332580767</c:v>
                </c:pt>
                <c:pt idx="32236">
                  <c:v>9.95500511582992</c:v>
                </c:pt>
                <c:pt idx="32237">
                  <c:v>9.95501690543731</c:v>
                </c:pt>
                <c:pt idx="32238">
                  <c:v>9.95502869462902</c:v>
                </c:pt>
                <c:pt idx="32239">
                  <c:v>9.95504048340424</c:v>
                </c:pt>
                <c:pt idx="32240">
                  <c:v>9.95505227176215</c:v>
                </c:pt>
                <c:pt idx="32241">
                  <c:v>9.95506405970194</c:v>
                </c:pt>
                <c:pt idx="32242">
                  <c:v>9.9550758472228</c:v>
                </c:pt>
                <c:pt idx="32243">
                  <c:v>9.95508763432392</c:v>
                </c:pt>
                <c:pt idx="32244">
                  <c:v>9.95509942100448</c:v>
                </c:pt>
                <c:pt idx="32245">
                  <c:v>9.95511120726368</c:v>
                </c:pt>
                <c:pt idx="32246">
                  <c:v>9.95512299310071</c:v>
                </c:pt>
                <c:pt idx="32247">
                  <c:v>9.95513477851474</c:v>
                </c:pt>
                <c:pt idx="32248">
                  <c:v>9.95514656350498</c:v>
                </c:pt>
                <c:pt idx="32249">
                  <c:v>9.95515834807061</c:v>
                </c:pt>
                <c:pt idx="32250">
                  <c:v>9.95517013221082</c:v>
                </c:pt>
                <c:pt idx="32251">
                  <c:v>9.9551819159248</c:v>
                </c:pt>
                <c:pt idx="32252">
                  <c:v>9.95519369921175</c:v>
                </c:pt>
                <c:pt idx="32253">
                  <c:v>9.955205482070848</c:v>
                </c:pt>
                <c:pt idx="32254">
                  <c:v>9.9552172645013</c:v>
                </c:pt>
                <c:pt idx="32255">
                  <c:v>9.95522904650229</c:v>
                </c:pt>
                <c:pt idx="32256">
                  <c:v>9.955240828073</c:v>
                </c:pt>
                <c:pt idx="32257">
                  <c:v>9.95525260921264</c:v>
                </c:pt>
                <c:pt idx="32258">
                  <c:v>9.95526438992039</c:v>
                </c:pt>
                <c:pt idx="32259">
                  <c:v>9.95527617019545</c:v>
                </c:pt>
                <c:pt idx="32260">
                  <c:v>9.95528795003701</c:v>
                </c:pt>
                <c:pt idx="32261">
                  <c:v>9.95529972944427</c:v>
                </c:pt>
                <c:pt idx="32262">
                  <c:v>9.95531150841641</c:v>
                </c:pt>
                <c:pt idx="32263">
                  <c:v>9.95532328695264</c:v>
                </c:pt>
                <c:pt idx="32264">
                  <c:v>9.95533506505215</c:v>
                </c:pt>
                <c:pt idx="32265">
                  <c:v>9.95534684271413</c:v>
                </c:pt>
                <c:pt idx="32266">
                  <c:v>9.95535861993777</c:v>
                </c:pt>
                <c:pt idx="32267">
                  <c:v>9.95537039672228</c:v>
                </c:pt>
                <c:pt idx="32268">
                  <c:v>9.955382173066853</c:v>
                </c:pt>
                <c:pt idx="32269">
                  <c:v>9.95539394897067</c:v>
                </c:pt>
                <c:pt idx="32270">
                  <c:v>9.955405724432953</c:v>
                </c:pt>
                <c:pt idx="32271">
                  <c:v>9.95541749945287</c:v>
                </c:pt>
                <c:pt idx="32272">
                  <c:v>9.95542927402964</c:v>
                </c:pt>
                <c:pt idx="32273">
                  <c:v>9.95544104816246</c:v>
                </c:pt>
                <c:pt idx="32274">
                  <c:v>9.95545282185051</c:v>
                </c:pt>
                <c:pt idx="32275">
                  <c:v>9.955464595093005</c:v>
                </c:pt>
                <c:pt idx="32276">
                  <c:v>9.95547636788913</c:v>
                </c:pt>
                <c:pt idx="32277">
                  <c:v>9.95548814023809</c:v>
                </c:pt>
                <c:pt idx="32278">
                  <c:v>9.95549991213909</c:v>
                </c:pt>
                <c:pt idx="32279">
                  <c:v>9.95551168359132</c:v>
                </c:pt>
                <c:pt idx="32280">
                  <c:v>9.95552345459399</c:v>
                </c:pt>
                <c:pt idx="32281">
                  <c:v>9.95553522514629</c:v>
                </c:pt>
                <c:pt idx="32282">
                  <c:v>9.95554699524742</c:v>
                </c:pt>
                <c:pt idx="32283">
                  <c:v>9.95555876489659</c:v>
                </c:pt>
                <c:pt idx="32284">
                  <c:v>9.95557053409299</c:v>
                </c:pt>
                <c:pt idx="32285">
                  <c:v>9.95558230283582</c:v>
                </c:pt>
                <c:pt idx="32286">
                  <c:v>9.9555940711243</c:v>
                </c:pt>
                <c:pt idx="32287">
                  <c:v>9.95560583895761</c:v>
                </c:pt>
                <c:pt idx="32288">
                  <c:v>9.955617606334973</c:v>
                </c:pt>
                <c:pt idx="32289">
                  <c:v>9.95562937325557</c:v>
                </c:pt>
                <c:pt idx="32290">
                  <c:v>9.95564113971861</c:v>
                </c:pt>
                <c:pt idx="32291">
                  <c:v>9.95565290572331</c:v>
                </c:pt>
                <c:pt idx="32292">
                  <c:v>9.95566467126886</c:v>
                </c:pt>
                <c:pt idx="32293">
                  <c:v>9.95567643635446</c:v>
                </c:pt>
                <c:pt idx="32294">
                  <c:v>9.95568820097932</c:v>
                </c:pt>
                <c:pt idx="32295">
                  <c:v>9.95569996514265</c:v>
                </c:pt>
                <c:pt idx="32296">
                  <c:v>9.95571172884365</c:v>
                </c:pt>
                <c:pt idx="32297">
                  <c:v>9.95572349208152</c:v>
                </c:pt>
                <c:pt idx="32298">
                  <c:v>9.95573525485547</c:v>
                </c:pt>
                <c:pt idx="32299">
                  <c:v>9.95574701716471</c:v>
                </c:pt>
                <c:pt idx="32300">
                  <c:v>9.95575877900844</c:v>
                </c:pt>
                <c:pt idx="32301">
                  <c:v>9.95577054038586</c:v>
                </c:pt>
                <c:pt idx="32302">
                  <c:v>9.95578230129618</c:v>
                </c:pt>
                <c:pt idx="32303">
                  <c:v>9.95579406173862</c:v>
                </c:pt>
                <c:pt idx="32304">
                  <c:v>9.95580582171237</c:v>
                </c:pt>
                <c:pt idx="32305">
                  <c:v>9.95581758121665</c:v>
                </c:pt>
                <c:pt idx="32306">
                  <c:v>9.95582934025066</c:v>
                </c:pt>
                <c:pt idx="32307">
                  <c:v>9.95584109881361</c:v>
                </c:pt>
                <c:pt idx="32308">
                  <c:v>9.95585285690471</c:v>
                </c:pt>
                <c:pt idx="32309">
                  <c:v>9.95586461452316</c:v>
                </c:pt>
                <c:pt idx="32310">
                  <c:v>9.95587637166818</c:v>
                </c:pt>
                <c:pt idx="32311">
                  <c:v>9.95588812833898</c:v>
                </c:pt>
                <c:pt idx="32312">
                  <c:v>9.95589988453476</c:v>
                </c:pt>
                <c:pt idx="32313">
                  <c:v>9.955911640254728</c:v>
                </c:pt>
                <c:pt idx="32314">
                  <c:v>9.95592339549811</c:v>
                </c:pt>
                <c:pt idx="32315">
                  <c:v>9.95593515026411</c:v>
                </c:pt>
                <c:pt idx="32316">
                  <c:v>9.95594690455193</c:v>
                </c:pt>
                <c:pt idx="32317">
                  <c:v>9.95595865836078</c:v>
                </c:pt>
                <c:pt idx="32318">
                  <c:v>9.95597041168989</c:v>
                </c:pt>
                <c:pt idx="32319">
                  <c:v>9.95598216453846</c:v>
                </c:pt>
                <c:pt idx="32320">
                  <c:v>9.9559939169057</c:v>
                </c:pt>
                <c:pt idx="32321">
                  <c:v>9.95600566879082</c:v>
                </c:pt>
                <c:pt idx="32322">
                  <c:v>9.95601742019304</c:v>
                </c:pt>
                <c:pt idx="32323">
                  <c:v>9.956029171111568</c:v>
                </c:pt>
                <c:pt idx="32324">
                  <c:v>9.95604092154563</c:v>
                </c:pt>
                <c:pt idx="32325">
                  <c:v>9.95605267149442</c:v>
                </c:pt>
                <c:pt idx="32326">
                  <c:v>9.95606442095717</c:v>
                </c:pt>
                <c:pt idx="32327">
                  <c:v>9.95607616993308</c:v>
                </c:pt>
                <c:pt idx="32328">
                  <c:v>9.95608791842137</c:v>
                </c:pt>
                <c:pt idx="32329">
                  <c:v>9.95609966642125</c:v>
                </c:pt>
                <c:pt idx="32330">
                  <c:v>9.95611141393194</c:v>
                </c:pt>
                <c:pt idx="32331">
                  <c:v>9.956123160952659</c:v>
                </c:pt>
                <c:pt idx="32332">
                  <c:v>9.95613490748262</c:v>
                </c:pt>
                <c:pt idx="32333">
                  <c:v>9.95614665352104</c:v>
                </c:pt>
                <c:pt idx="32334">
                  <c:v>9.95615839906713</c:v>
                </c:pt>
                <c:pt idx="32335">
                  <c:v>9.956170144120108</c:v>
                </c:pt>
                <c:pt idx="32336">
                  <c:v>9.9561818886792</c:v>
                </c:pt>
                <c:pt idx="32337">
                  <c:v>9.95619363274362</c:v>
                </c:pt>
                <c:pt idx="32338">
                  <c:v>9.95620537631257</c:v>
                </c:pt>
                <c:pt idx="32339">
                  <c:v>9.95621711938529</c:v>
                </c:pt>
                <c:pt idx="32340">
                  <c:v>9.956228861960992</c:v>
                </c:pt>
                <c:pt idx="32341">
                  <c:v>9.95624060403888</c:v>
                </c:pt>
                <c:pt idx="32342">
                  <c:v>9.95625234561819</c:v>
                </c:pt>
                <c:pt idx="32343">
                  <c:v>9.95626408669813</c:v>
                </c:pt>
                <c:pt idx="32344">
                  <c:v>9.95627582727793</c:v>
                </c:pt>
                <c:pt idx="32345">
                  <c:v>9.9562875673568</c:v>
                </c:pt>
                <c:pt idx="32346">
                  <c:v>9.95629930693397</c:v>
                </c:pt>
                <c:pt idx="32347">
                  <c:v>9.95631104600865</c:v>
                </c:pt>
                <c:pt idx="32348">
                  <c:v>9.956322784580068</c:v>
                </c:pt>
                <c:pt idx="32349">
                  <c:v>9.95633452264744</c:v>
                </c:pt>
                <c:pt idx="32350">
                  <c:v>9.95634626020999</c:v>
                </c:pt>
                <c:pt idx="32351">
                  <c:v>9.95635799726695</c:v>
                </c:pt>
                <c:pt idx="32352">
                  <c:v>9.95636973381752</c:v>
                </c:pt>
                <c:pt idx="32353">
                  <c:v>9.95638146986094</c:v>
                </c:pt>
                <c:pt idx="32354">
                  <c:v>9.95639320539642</c:v>
                </c:pt>
                <c:pt idx="32355">
                  <c:v>9.9564049404232</c:v>
                </c:pt>
                <c:pt idx="32356">
                  <c:v>9.95641667494048</c:v>
                </c:pt>
                <c:pt idx="32357">
                  <c:v>9.95642840894751</c:v>
                </c:pt>
                <c:pt idx="32358">
                  <c:v>9.95644014244349</c:v>
                </c:pt>
                <c:pt idx="32359">
                  <c:v>9.95645187542766</c:v>
                </c:pt>
                <c:pt idx="32360">
                  <c:v>9.95646360789923</c:v>
                </c:pt>
                <c:pt idx="32361">
                  <c:v>9.95647533985744</c:v>
                </c:pt>
                <c:pt idx="32362">
                  <c:v>9.95648707130151</c:v>
                </c:pt>
                <c:pt idx="32363">
                  <c:v>9.95649880223066</c:v>
                </c:pt>
                <c:pt idx="32364">
                  <c:v>9.95651053264413</c:v>
                </c:pt>
                <c:pt idx="32365">
                  <c:v>9.95652226254112</c:v>
                </c:pt>
                <c:pt idx="32366">
                  <c:v>9.95653399192088</c:v>
                </c:pt>
                <c:pt idx="32367">
                  <c:v>9.95654572078263</c:v>
                </c:pt>
                <c:pt idx="32368">
                  <c:v>9.95655744912559</c:v>
                </c:pt>
                <c:pt idx="32369">
                  <c:v>9.95656917694899</c:v>
                </c:pt>
                <c:pt idx="32370">
                  <c:v>9.95658090425207</c:v>
                </c:pt>
                <c:pt idx="32371">
                  <c:v>9.95659263103404</c:v>
                </c:pt>
                <c:pt idx="32372">
                  <c:v>9.95660435729414</c:v>
                </c:pt>
                <c:pt idx="32373">
                  <c:v>9.95661608303159</c:v>
                </c:pt>
                <c:pt idx="32374">
                  <c:v>9.95662780824563</c:v>
                </c:pt>
                <c:pt idx="32375">
                  <c:v>9.95663953293548</c:v>
                </c:pt>
                <c:pt idx="32376">
                  <c:v>9.95665125710037</c:v>
                </c:pt>
                <c:pt idx="32377">
                  <c:v>9.95666298073953</c:v>
                </c:pt>
                <c:pt idx="32378">
                  <c:v>9.95667470385219</c:v>
                </c:pt>
                <c:pt idx="32379">
                  <c:v>9.95668642643759</c:v>
                </c:pt>
                <c:pt idx="32380">
                  <c:v>9.95669814849494</c:v>
                </c:pt>
                <c:pt idx="32381">
                  <c:v>9.9567098700235</c:v>
                </c:pt>
                <c:pt idx="32382">
                  <c:v>9.95672159102247</c:v>
                </c:pt>
                <c:pt idx="32383">
                  <c:v>9.9567333114911</c:v>
                </c:pt>
                <c:pt idx="32384">
                  <c:v>9.95674503142862</c:v>
                </c:pt>
                <c:pt idx="32385">
                  <c:v>9.95675675083426</c:v>
                </c:pt>
                <c:pt idx="32386">
                  <c:v>9.95676846970725</c:v>
                </c:pt>
                <c:pt idx="32387">
                  <c:v>9.95678018804683</c:v>
                </c:pt>
                <c:pt idx="32388">
                  <c:v>9.95679190585223</c:v>
                </c:pt>
                <c:pt idx="32389">
                  <c:v>9.95680362312268</c:v>
                </c:pt>
                <c:pt idx="32390">
                  <c:v>9.95681533985741</c:v>
                </c:pt>
                <c:pt idx="32391">
                  <c:v>9.95682705605566</c:v>
                </c:pt>
                <c:pt idx="32392">
                  <c:v>9.95683877171667</c:v>
                </c:pt>
                <c:pt idx="32393">
                  <c:v>9.95685048683966</c:v>
                </c:pt>
                <c:pt idx="32394">
                  <c:v>9.95686220142388</c:v>
                </c:pt>
                <c:pt idx="32395">
                  <c:v>9.95687391546856</c:v>
                </c:pt>
                <c:pt idx="32396">
                  <c:v>9.95688562897293</c:v>
                </c:pt>
                <c:pt idx="32397">
                  <c:v>9.95689734193623</c:v>
                </c:pt>
                <c:pt idx="32398">
                  <c:v>9.9569090543577</c:v>
                </c:pt>
                <c:pt idx="32399">
                  <c:v>9.956920766236568</c:v>
                </c:pt>
                <c:pt idx="32400">
                  <c:v>9.95693247757207</c:v>
                </c:pt>
                <c:pt idx="32401">
                  <c:v>9.95694418836346</c:v>
                </c:pt>
                <c:pt idx="32402">
                  <c:v>9.95695589860996</c:v>
                </c:pt>
                <c:pt idx="32403">
                  <c:v>9.95696760831081</c:v>
                </c:pt>
                <c:pt idx="32404">
                  <c:v>9.95697931746525</c:v>
                </c:pt>
                <c:pt idx="32405">
                  <c:v>9.956991026072518</c:v>
                </c:pt>
                <c:pt idx="32406">
                  <c:v>9.95700273413185</c:v>
                </c:pt>
                <c:pt idx="32407">
                  <c:v>9.95701444164249</c:v>
                </c:pt>
                <c:pt idx="32408">
                  <c:v>9.95702614860368</c:v>
                </c:pt>
                <c:pt idx="32409">
                  <c:v>9.95703785501465</c:v>
                </c:pt>
                <c:pt idx="32410">
                  <c:v>9.95704956087464</c:v>
                </c:pt>
                <c:pt idx="32411">
                  <c:v>9.9570612661829</c:v>
                </c:pt>
                <c:pt idx="32412">
                  <c:v>9.95707297093866</c:v>
                </c:pt>
                <c:pt idx="32413">
                  <c:v>9.95708467514117</c:v>
                </c:pt>
                <c:pt idx="32414">
                  <c:v>9.95709637878966</c:v>
                </c:pt>
                <c:pt idx="32415">
                  <c:v>9.95710808188338</c:v>
                </c:pt>
                <c:pt idx="32416">
                  <c:v>9.957119784421568</c:v>
                </c:pt>
                <c:pt idx="32417">
                  <c:v>9.957131486403468</c:v>
                </c:pt>
                <c:pt idx="32418">
                  <c:v>9.95714318782833</c:v>
                </c:pt>
                <c:pt idx="32419">
                  <c:v>9.95715488869538</c:v>
                </c:pt>
                <c:pt idx="32420">
                  <c:v>9.95716658900387</c:v>
                </c:pt>
                <c:pt idx="32421">
                  <c:v>9.957178288753048</c:v>
                </c:pt>
                <c:pt idx="32422">
                  <c:v>9.95718998794215</c:v>
                </c:pt>
                <c:pt idx="32423">
                  <c:v>9.957201686570418</c:v>
                </c:pt>
                <c:pt idx="32424">
                  <c:v>9.957213384637098</c:v>
                </c:pt>
                <c:pt idx="32425">
                  <c:v>9.957225082141438</c:v>
                </c:pt>
                <c:pt idx="32426">
                  <c:v>9.95723677908269</c:v>
                </c:pt>
                <c:pt idx="32427">
                  <c:v>9.95724847546008</c:v>
                </c:pt>
                <c:pt idx="32428">
                  <c:v>9.957260171272868</c:v>
                </c:pt>
                <c:pt idx="32429">
                  <c:v>9.9572718665203</c:v>
                </c:pt>
                <c:pt idx="32430">
                  <c:v>9.95728356120161</c:v>
                </c:pt>
                <c:pt idx="32431">
                  <c:v>9.95729525531605</c:v>
                </c:pt>
                <c:pt idx="32432">
                  <c:v>9.95730694886287</c:v>
                </c:pt>
                <c:pt idx="32433">
                  <c:v>9.957318641841318</c:v>
                </c:pt>
                <c:pt idx="32434">
                  <c:v>9.95733033425064</c:v>
                </c:pt>
                <c:pt idx="32435">
                  <c:v>9.95734202609008</c:v>
                </c:pt>
                <c:pt idx="32436">
                  <c:v>9.957353717358877</c:v>
                </c:pt>
                <c:pt idx="32437">
                  <c:v>9.95736540805631</c:v>
                </c:pt>
                <c:pt idx="32438">
                  <c:v>9.95737709818159</c:v>
                </c:pt>
                <c:pt idx="32439">
                  <c:v>9.95738878773399</c:v>
                </c:pt>
                <c:pt idx="32440">
                  <c:v>9.957400476712752</c:v>
                </c:pt>
                <c:pt idx="32441">
                  <c:v>9.95741216511712</c:v>
                </c:pt>
                <c:pt idx="32442">
                  <c:v>9.95742385294635</c:v>
                </c:pt>
                <c:pt idx="32443">
                  <c:v>9.9574355401997</c:v>
                </c:pt>
                <c:pt idx="32444">
                  <c:v>9.9574472268764</c:v>
                </c:pt>
                <c:pt idx="32445">
                  <c:v>9.95745891297571</c:v>
                </c:pt>
                <c:pt idx="32446">
                  <c:v>9.95747059849689</c:v>
                </c:pt>
                <c:pt idx="32447">
                  <c:v>9.95748228343919</c:v>
                </c:pt>
                <c:pt idx="32448">
                  <c:v>9.95749396780184</c:v>
                </c:pt>
                <c:pt idx="32449">
                  <c:v>9.95750565158411</c:v>
                </c:pt>
                <c:pt idx="32450">
                  <c:v>9.95751733478526</c:v>
                </c:pt>
                <c:pt idx="32451">
                  <c:v>9.95752901740452</c:v>
                </c:pt>
                <c:pt idx="32452">
                  <c:v>9.95754069944116</c:v>
                </c:pt>
                <c:pt idx="32453">
                  <c:v>9.95755238089442</c:v>
                </c:pt>
                <c:pt idx="32454">
                  <c:v>9.957564061763571</c:v>
                </c:pt>
                <c:pt idx="32455">
                  <c:v>9.95757574204784</c:v>
                </c:pt>
                <c:pt idx="32456">
                  <c:v>9.95758742174651</c:v>
                </c:pt>
                <c:pt idx="32457">
                  <c:v>9.95759910085882</c:v>
                </c:pt>
                <c:pt idx="32458">
                  <c:v>9.95761077938402</c:v>
                </c:pt>
                <c:pt idx="32459">
                  <c:v>9.95762245732138</c:v>
                </c:pt>
                <c:pt idx="32460">
                  <c:v>9.95763413467014</c:v>
                </c:pt>
                <c:pt idx="32461">
                  <c:v>9.95764581142957</c:v>
                </c:pt>
                <c:pt idx="32462">
                  <c:v>9.95765748759891</c:v>
                </c:pt>
                <c:pt idx="32463">
                  <c:v>9.95766916317742</c:v>
                </c:pt>
                <c:pt idx="32464">
                  <c:v>9.95768083816437</c:v>
                </c:pt>
                <c:pt idx="32465">
                  <c:v>9.957692512559</c:v>
                </c:pt>
                <c:pt idx="32466">
                  <c:v>9.95770418636058</c:v>
                </c:pt>
                <c:pt idx="32467">
                  <c:v>9.95771585956836</c:v>
                </c:pt>
                <c:pt idx="32468">
                  <c:v>9.95772753218159</c:v>
                </c:pt>
                <c:pt idx="32469">
                  <c:v>9.95773920419954</c:v>
                </c:pt>
                <c:pt idx="32470">
                  <c:v>9.95775087562147</c:v>
                </c:pt>
                <c:pt idx="32471">
                  <c:v>9.95776254644663</c:v>
                </c:pt>
                <c:pt idx="32472">
                  <c:v>9.957774216674284</c:v>
                </c:pt>
                <c:pt idx="32473">
                  <c:v>9.95778588630368</c:v>
                </c:pt>
                <c:pt idx="32474">
                  <c:v>9.9577975553341</c:v>
                </c:pt>
                <c:pt idx="32475">
                  <c:v>9.95780922376478</c:v>
                </c:pt>
                <c:pt idx="32476">
                  <c:v>9.95782089159499</c:v>
                </c:pt>
                <c:pt idx="32477">
                  <c:v>9.95783255882399</c:v>
                </c:pt>
                <c:pt idx="32478">
                  <c:v>9.95784422545105</c:v>
                </c:pt>
                <c:pt idx="32479">
                  <c:v>9.95785589147541</c:v>
                </c:pt>
                <c:pt idx="32480">
                  <c:v>9.95786755689635</c:v>
                </c:pt>
                <c:pt idx="32481">
                  <c:v>9.957879221713128</c:v>
                </c:pt>
                <c:pt idx="32482">
                  <c:v>9.957890885925003</c:v>
                </c:pt>
                <c:pt idx="32483">
                  <c:v>9.95790254953122</c:v>
                </c:pt>
                <c:pt idx="32484">
                  <c:v>9.95791421253107</c:v>
                </c:pt>
                <c:pt idx="32485">
                  <c:v>9.95792587492381</c:v>
                </c:pt>
                <c:pt idx="32486">
                  <c:v>9.95793753670869</c:v>
                </c:pt>
                <c:pt idx="32487">
                  <c:v>9.95794919788498</c:v>
                </c:pt>
                <c:pt idx="32488">
                  <c:v>9.95796085845194</c:v>
                </c:pt>
                <c:pt idx="32489">
                  <c:v>9.95797251840884</c:v>
                </c:pt>
                <c:pt idx="32490">
                  <c:v>9.95798417775494</c:v>
                </c:pt>
                <c:pt idx="32491">
                  <c:v>9.95799583648951</c:v>
                </c:pt>
                <c:pt idx="32492">
                  <c:v>9.958007494611808</c:v>
                </c:pt>
                <c:pt idx="32493">
                  <c:v>9.95801915212111</c:v>
                </c:pt>
                <c:pt idx="32494">
                  <c:v>9.95803080901667</c:v>
                </c:pt>
                <c:pt idx="32495">
                  <c:v>9.95804246529776</c:v>
                </c:pt>
                <c:pt idx="32496">
                  <c:v>9.95805412096364</c:v>
                </c:pt>
                <c:pt idx="32497">
                  <c:v>9.958065776013578</c:v>
                </c:pt>
                <c:pt idx="32498">
                  <c:v>9.95807743044685</c:v>
                </c:pt>
                <c:pt idx="32499">
                  <c:v>9.95808908426271</c:v>
                </c:pt>
                <c:pt idx="32500">
                  <c:v>9.95810073746043</c:v>
                </c:pt>
                <c:pt idx="32501">
                  <c:v>9.95811239003928</c:v>
                </c:pt>
                <c:pt idx="32502">
                  <c:v>9.958124041998529</c:v>
                </c:pt>
                <c:pt idx="32503">
                  <c:v>9.95813569333744</c:v>
                </c:pt>
                <c:pt idx="32504">
                  <c:v>9.95814734405529</c:v>
                </c:pt>
                <c:pt idx="32505">
                  <c:v>9.95815899415134</c:v>
                </c:pt>
                <c:pt idx="32506">
                  <c:v>9.958170643624857</c:v>
                </c:pt>
                <c:pt idx="32507">
                  <c:v>9.95818229247512</c:v>
                </c:pt>
                <c:pt idx="32508">
                  <c:v>9.95819394070139</c:v>
                </c:pt>
                <c:pt idx="32509">
                  <c:v>9.95820558830294</c:v>
                </c:pt>
                <c:pt idx="32510">
                  <c:v>9.95821723527904</c:v>
                </c:pt>
                <c:pt idx="32511">
                  <c:v>9.95822888162896</c:v>
                </c:pt>
                <c:pt idx="32512">
                  <c:v>9.95824052735197</c:v>
                </c:pt>
                <c:pt idx="32513">
                  <c:v>9.95825217244735</c:v>
                </c:pt>
                <c:pt idx="32514">
                  <c:v>9.95826381691436</c:v>
                </c:pt>
                <c:pt idx="32515">
                  <c:v>9.958275460752276</c:v>
                </c:pt>
                <c:pt idx="32516">
                  <c:v>9.95828710396038</c:v>
                </c:pt>
                <c:pt idx="32517">
                  <c:v>9.958298746537928</c:v>
                </c:pt>
                <c:pt idx="32518">
                  <c:v>9.9583103884842</c:v>
                </c:pt>
                <c:pt idx="32519">
                  <c:v>9.958322029798468</c:v>
                </c:pt>
                <c:pt idx="32520">
                  <c:v>9.95833367048001</c:v>
                </c:pt>
                <c:pt idx="32521">
                  <c:v>9.95834531052809</c:v>
                </c:pt>
                <c:pt idx="32522">
                  <c:v>9.95835694994199</c:v>
                </c:pt>
                <c:pt idx="32523">
                  <c:v>9.95836858872099</c:v>
                </c:pt>
                <c:pt idx="32524">
                  <c:v>9.95838022686435</c:v>
                </c:pt>
                <c:pt idx="32525">
                  <c:v>9.958391864371348</c:v>
                </c:pt>
                <c:pt idx="32526">
                  <c:v>9.95840350124127</c:v>
                </c:pt>
                <c:pt idx="32527">
                  <c:v>9.95841513747338</c:v>
                </c:pt>
                <c:pt idx="32528">
                  <c:v>9.95842677306696</c:v>
                </c:pt>
                <c:pt idx="32529">
                  <c:v>9.95843840802128</c:v>
                </c:pt>
                <c:pt idx="32530">
                  <c:v>9.95845004233563</c:v>
                </c:pt>
                <c:pt idx="32531">
                  <c:v>9.95846167600927</c:v>
                </c:pt>
                <c:pt idx="32532">
                  <c:v>9.95847330904148</c:v>
                </c:pt>
                <c:pt idx="32533">
                  <c:v>9.95848494143154</c:v>
                </c:pt>
                <c:pt idx="32534">
                  <c:v>9.95849657317874</c:v>
                </c:pt>
                <c:pt idx="32535">
                  <c:v>9.95850820428234</c:v>
                </c:pt>
                <c:pt idx="32536">
                  <c:v>9.95851983474162</c:v>
                </c:pt>
                <c:pt idx="32537">
                  <c:v>9.958531464555868</c:v>
                </c:pt>
                <c:pt idx="32538">
                  <c:v>9.95854309372436</c:v>
                </c:pt>
                <c:pt idx="32539">
                  <c:v>9.95855472224637</c:v>
                </c:pt>
                <c:pt idx="32540">
                  <c:v>9.95856635012118</c:v>
                </c:pt>
                <c:pt idx="32541">
                  <c:v>9.95857797734807</c:v>
                </c:pt>
                <c:pt idx="32542">
                  <c:v>9.95858960392632</c:v>
                </c:pt>
                <c:pt idx="32543">
                  <c:v>9.95860122985521</c:v>
                </c:pt>
                <c:pt idx="32544">
                  <c:v>9.95861285513402</c:v>
                </c:pt>
                <c:pt idx="32545">
                  <c:v>9.95862447976203</c:v>
                </c:pt>
                <c:pt idx="32546">
                  <c:v>9.95863610373852</c:v>
                </c:pt>
                <c:pt idx="32547">
                  <c:v>9.95864772706278</c:v>
                </c:pt>
                <c:pt idx="32548">
                  <c:v>9.95865934973409</c:v>
                </c:pt>
                <c:pt idx="32549">
                  <c:v>9.958670971751718</c:v>
                </c:pt>
                <c:pt idx="32550">
                  <c:v>9.95868259311496</c:v>
                </c:pt>
                <c:pt idx="32551">
                  <c:v>9.9586942138231</c:v>
                </c:pt>
                <c:pt idx="32552">
                  <c:v>9.95870583387541</c:v>
                </c:pt>
                <c:pt idx="32553">
                  <c:v>9.958717453271188</c:v>
                </c:pt>
                <c:pt idx="32554">
                  <c:v>9.9587290720097</c:v>
                </c:pt>
                <c:pt idx="32555">
                  <c:v>9.95874069009024</c:v>
                </c:pt>
                <c:pt idx="32556">
                  <c:v>9.9587523075121</c:v>
                </c:pt>
                <c:pt idx="32557">
                  <c:v>9.958763924274539</c:v>
                </c:pt>
                <c:pt idx="32558">
                  <c:v>9.958775540376868</c:v>
                </c:pt>
                <c:pt idx="32559">
                  <c:v>9.95878715581837</c:v>
                </c:pt>
                <c:pt idx="32560">
                  <c:v>9.95879877059831</c:v>
                </c:pt>
                <c:pt idx="32561">
                  <c:v>9.95881038471599</c:v>
                </c:pt>
                <c:pt idx="32562">
                  <c:v>9.958821998170688</c:v>
                </c:pt>
                <c:pt idx="32563">
                  <c:v>9.95883361096171</c:v>
                </c:pt>
                <c:pt idx="32564">
                  <c:v>9.95884522308831</c:v>
                </c:pt>
                <c:pt idx="32565">
                  <c:v>9.9588568345498</c:v>
                </c:pt>
                <c:pt idx="32566">
                  <c:v>9.958868445345459</c:v>
                </c:pt>
                <c:pt idx="32567">
                  <c:v>9.95888005547457</c:v>
                </c:pt>
                <c:pt idx="32568">
                  <c:v>9.958891664936429</c:v>
                </c:pt>
                <c:pt idx="32569">
                  <c:v>9.95890327373032</c:v>
                </c:pt>
                <c:pt idx="32570">
                  <c:v>9.958914881855538</c:v>
                </c:pt>
                <c:pt idx="32571">
                  <c:v>9.958926489311358</c:v>
                </c:pt>
                <c:pt idx="32572">
                  <c:v>9.95893809609708</c:v>
                </c:pt>
                <c:pt idx="32573">
                  <c:v>9.95894970221199</c:v>
                </c:pt>
                <c:pt idx="32574">
                  <c:v>9.958961307655368</c:v>
                </c:pt>
                <c:pt idx="32575">
                  <c:v>9.95897291242653</c:v>
                </c:pt>
                <c:pt idx="32576">
                  <c:v>9.95898451652474</c:v>
                </c:pt>
                <c:pt idx="32577">
                  <c:v>9.9589961199493</c:v>
                </c:pt>
                <c:pt idx="32578">
                  <c:v>9.95900772269949</c:v>
                </c:pt>
                <c:pt idx="32579">
                  <c:v>9.95901932477462</c:v>
                </c:pt>
                <c:pt idx="32580">
                  <c:v>9.95903092617397</c:v>
                </c:pt>
                <c:pt idx="32581">
                  <c:v>9.95904252689683</c:v>
                </c:pt>
                <c:pt idx="32582">
                  <c:v>9.95905412694249</c:v>
                </c:pt>
                <c:pt idx="32583">
                  <c:v>9.95906572631025</c:v>
                </c:pt>
                <c:pt idx="32584">
                  <c:v>9.95907732499941</c:v>
                </c:pt>
                <c:pt idx="32585">
                  <c:v>9.95908892300924</c:v>
                </c:pt>
                <c:pt idx="32586">
                  <c:v>9.95910052033905</c:v>
                </c:pt>
                <c:pt idx="32587">
                  <c:v>9.95911211698813</c:v>
                </c:pt>
                <c:pt idx="32588">
                  <c:v>9.95912371295577</c:v>
                </c:pt>
                <c:pt idx="32589">
                  <c:v>9.95913530824127</c:v>
                </c:pt>
                <c:pt idx="32590">
                  <c:v>9.95914690284392</c:v>
                </c:pt>
                <c:pt idx="32591">
                  <c:v>9.95915849676301</c:v>
                </c:pt>
                <c:pt idx="32592">
                  <c:v>9.95917008999785</c:v>
                </c:pt>
                <c:pt idx="32593">
                  <c:v>9.95918168254772</c:v>
                </c:pt>
                <c:pt idx="32594">
                  <c:v>9.95919327441193</c:v>
                </c:pt>
                <c:pt idx="32595">
                  <c:v>9.95920486558976</c:v>
                </c:pt>
                <c:pt idx="32596">
                  <c:v>9.95921645608051</c:v>
                </c:pt>
                <c:pt idx="32597">
                  <c:v>9.95922804588349</c:v>
                </c:pt>
                <c:pt idx="32598">
                  <c:v>9.95923963499798</c:v>
                </c:pt>
                <c:pt idx="32599">
                  <c:v>9.95925122342328</c:v>
                </c:pt>
                <c:pt idx="32600">
                  <c:v>9.9592628111587</c:v>
                </c:pt>
                <c:pt idx="32601">
                  <c:v>9.95927439820353</c:v>
                </c:pt>
                <c:pt idx="32602">
                  <c:v>9.95928598455706</c:v>
                </c:pt>
                <c:pt idx="32603">
                  <c:v>9.9592975702186</c:v>
                </c:pt>
                <c:pt idx="32604">
                  <c:v>9.959309155187444</c:v>
                </c:pt>
                <c:pt idx="32605">
                  <c:v>9.95932073946288</c:v>
                </c:pt>
                <c:pt idx="32606">
                  <c:v>9.95933232304423</c:v>
                </c:pt>
                <c:pt idx="32607">
                  <c:v>9.95934390593077</c:v>
                </c:pt>
                <c:pt idx="32608">
                  <c:v>9.959355488121818</c:v>
                </c:pt>
                <c:pt idx="32609">
                  <c:v>9.95936706961666</c:v>
                </c:pt>
                <c:pt idx="32610">
                  <c:v>9.95937865041461</c:v>
                </c:pt>
                <c:pt idx="32611">
                  <c:v>9.959390230514964</c:v>
                </c:pt>
                <c:pt idx="32612">
                  <c:v>9.95940180991702</c:v>
                </c:pt>
                <c:pt idx="32613">
                  <c:v>9.959413388620072</c:v>
                </c:pt>
                <c:pt idx="32614">
                  <c:v>9.95942496662343</c:v>
                </c:pt>
                <c:pt idx="32615">
                  <c:v>9.9594365439264</c:v>
                </c:pt>
                <c:pt idx="32616">
                  <c:v>9.95944812052828</c:v>
                </c:pt>
                <c:pt idx="32617">
                  <c:v>9.959459696428375</c:v>
                </c:pt>
                <c:pt idx="32618">
                  <c:v>9.95947127162597</c:v>
                </c:pt>
                <c:pt idx="32619">
                  <c:v>9.95948284612039</c:v>
                </c:pt>
                <c:pt idx="32620">
                  <c:v>9.95949441991094</c:v>
                </c:pt>
                <c:pt idx="32621">
                  <c:v>9.9595059929969</c:v>
                </c:pt>
                <c:pt idx="32622">
                  <c:v>9.9595175653776</c:v>
                </c:pt>
                <c:pt idx="32623">
                  <c:v>9.95952913705232</c:v>
                </c:pt>
                <c:pt idx="32624">
                  <c:v>9.95954070802039</c:v>
                </c:pt>
                <c:pt idx="32625">
                  <c:v>9.95955227828109</c:v>
                </c:pt>
                <c:pt idx="32626">
                  <c:v>9.95956384783374</c:v>
                </c:pt>
                <c:pt idx="32627">
                  <c:v>9.95957541667765</c:v>
                </c:pt>
                <c:pt idx="32628">
                  <c:v>9.95958698481211</c:v>
                </c:pt>
                <c:pt idx="32629">
                  <c:v>9.95959855223643</c:v>
                </c:pt>
                <c:pt idx="32630">
                  <c:v>9.95961011894993</c:v>
                </c:pt>
                <c:pt idx="32631">
                  <c:v>9.9596216849519</c:v>
                </c:pt>
                <c:pt idx="32632">
                  <c:v>9.95963325024165</c:v>
                </c:pt>
                <c:pt idx="32633">
                  <c:v>9.9596448148185</c:v>
                </c:pt>
                <c:pt idx="32634">
                  <c:v>9.95965637868174</c:v>
                </c:pt>
                <c:pt idx="32635">
                  <c:v>9.95966794183069</c:v>
                </c:pt>
                <c:pt idx="32636">
                  <c:v>9.95967950426466</c:v>
                </c:pt>
                <c:pt idx="32637">
                  <c:v>9.95969106598294</c:v>
                </c:pt>
                <c:pt idx="32638">
                  <c:v>9.95970262698486</c:v>
                </c:pt>
                <c:pt idx="32639">
                  <c:v>9.95971418726971</c:v>
                </c:pt>
                <c:pt idx="32640">
                  <c:v>9.959725746836818</c:v>
                </c:pt>
                <c:pt idx="32641">
                  <c:v>9.95973730568548</c:v>
                </c:pt>
                <c:pt idx="32642">
                  <c:v>9.95974886381501</c:v>
                </c:pt>
                <c:pt idx="32643">
                  <c:v>9.95976042122472</c:v>
                </c:pt>
                <c:pt idx="32644">
                  <c:v>9.95977197791392</c:v>
                </c:pt>
                <c:pt idx="32645">
                  <c:v>9.95978353388192</c:v>
                </c:pt>
                <c:pt idx="32646">
                  <c:v>9.95979508912803</c:v>
                </c:pt>
                <c:pt idx="32647">
                  <c:v>9.959806643651562</c:v>
                </c:pt>
                <c:pt idx="32648">
                  <c:v>9.959818197451828</c:v>
                </c:pt>
                <c:pt idx="32649">
                  <c:v>9.95982975052814</c:v>
                </c:pt>
                <c:pt idx="32650">
                  <c:v>9.95984130287981</c:v>
                </c:pt>
                <c:pt idx="32651">
                  <c:v>9.959852854506154</c:v>
                </c:pt>
                <c:pt idx="32652">
                  <c:v>9.95986440540647</c:v>
                </c:pt>
                <c:pt idx="32653">
                  <c:v>9.95987595558009</c:v>
                </c:pt>
                <c:pt idx="32654">
                  <c:v>9.95988750502632</c:v>
                </c:pt>
                <c:pt idx="32655">
                  <c:v>9.95989905374447</c:v>
                </c:pt>
                <c:pt idx="32656">
                  <c:v>9.95991060173385</c:v>
                </c:pt>
                <c:pt idx="32657">
                  <c:v>9.95992214899379</c:v>
                </c:pt>
                <c:pt idx="32658">
                  <c:v>9.959933695523604</c:v>
                </c:pt>
                <c:pt idx="32659">
                  <c:v>9.95994524132259</c:v>
                </c:pt>
                <c:pt idx="32660">
                  <c:v>9.95995678639007</c:v>
                </c:pt>
                <c:pt idx="32661">
                  <c:v>9.95996833072536</c:v>
                </c:pt>
                <c:pt idx="32662">
                  <c:v>9.95997987432778</c:v>
                </c:pt>
                <c:pt idx="32663">
                  <c:v>9.95999141719665</c:v>
                </c:pt>
                <c:pt idx="32664">
                  <c:v>9.96000295933127</c:v>
                </c:pt>
                <c:pt idx="32665">
                  <c:v>9.96001450073097</c:v>
                </c:pt>
                <c:pt idx="32666">
                  <c:v>9.96002604139506</c:v>
                </c:pt>
                <c:pt idx="32667">
                  <c:v>9.96003758132287</c:v>
                </c:pt>
                <c:pt idx="32668">
                  <c:v>9.9600491205137</c:v>
                </c:pt>
                <c:pt idx="32669">
                  <c:v>9.96006065896688</c:v>
                </c:pt>
                <c:pt idx="32670">
                  <c:v>9.96007219668172</c:v>
                </c:pt>
                <c:pt idx="32671">
                  <c:v>9.96008373365754</c:v>
                </c:pt>
                <c:pt idx="32672">
                  <c:v>9.96009526989367</c:v>
                </c:pt>
                <c:pt idx="32673">
                  <c:v>9.96010680538941</c:v>
                </c:pt>
                <c:pt idx="32674">
                  <c:v>9.96011834014409</c:v>
                </c:pt>
                <c:pt idx="32675">
                  <c:v>9.96012987415704</c:v>
                </c:pt>
                <c:pt idx="32676">
                  <c:v>9.96014140742756</c:v>
                </c:pt>
                <c:pt idx="32677">
                  <c:v>9.96015293995498</c:v>
                </c:pt>
                <c:pt idx="32678">
                  <c:v>9.96016447173862</c:v>
                </c:pt>
                <c:pt idx="32679">
                  <c:v>9.960176002777801</c:v>
                </c:pt>
                <c:pt idx="32680">
                  <c:v>9.96018753307184</c:v>
                </c:pt>
                <c:pt idx="32681">
                  <c:v>9.96019906262006</c:v>
                </c:pt>
                <c:pt idx="32682">
                  <c:v>9.96021059142179</c:v>
                </c:pt>
                <c:pt idx="32683">
                  <c:v>9.96022211947634</c:v>
                </c:pt>
                <c:pt idx="32684">
                  <c:v>9.96023364678304</c:v>
                </c:pt>
                <c:pt idx="32685">
                  <c:v>9.96024517334122</c:v>
                </c:pt>
                <c:pt idx="32686">
                  <c:v>9.96025669915018</c:v>
                </c:pt>
                <c:pt idx="32687">
                  <c:v>9.96026822420927</c:v>
                </c:pt>
                <c:pt idx="32688">
                  <c:v>9.96027974851779</c:v>
                </c:pt>
                <c:pt idx="32689">
                  <c:v>9.96029127207508</c:v>
                </c:pt>
                <c:pt idx="32690">
                  <c:v>9.960302794880451</c:v>
                </c:pt>
                <c:pt idx="32691">
                  <c:v>9.960314316933244</c:v>
                </c:pt>
                <c:pt idx="32692">
                  <c:v>9.96032583823277</c:v>
                </c:pt>
                <c:pt idx="32693">
                  <c:v>9.96033735877835</c:v>
                </c:pt>
                <c:pt idx="32694">
                  <c:v>9.96034887856933</c:v>
                </c:pt>
                <c:pt idx="32695">
                  <c:v>9.96036039760501</c:v>
                </c:pt>
                <c:pt idx="32696">
                  <c:v>9.96037191588474</c:v>
                </c:pt>
                <c:pt idx="32697">
                  <c:v>9.96038343340783</c:v>
                </c:pt>
                <c:pt idx="32698">
                  <c:v>9.96039495017361</c:v>
                </c:pt>
                <c:pt idx="32699">
                  <c:v>9.9604064661814</c:v>
                </c:pt>
                <c:pt idx="32700">
                  <c:v>9.96041798143054</c:v>
                </c:pt>
                <c:pt idx="32701">
                  <c:v>9.96042949592036</c:v>
                </c:pt>
                <c:pt idx="32702">
                  <c:v>9.960441009650171</c:v>
                </c:pt>
                <c:pt idx="32703">
                  <c:v>9.96045252261931</c:v>
                </c:pt>
                <c:pt idx="32704">
                  <c:v>9.9604640348271</c:v>
                </c:pt>
                <c:pt idx="32705">
                  <c:v>9.96047554627288</c:v>
                </c:pt>
                <c:pt idx="32706">
                  <c:v>9.96048705695597</c:v>
                </c:pt>
                <c:pt idx="32707">
                  <c:v>9.9604985668757</c:v>
                </c:pt>
                <c:pt idx="32708">
                  <c:v>9.9605100760314</c:v>
                </c:pt>
                <c:pt idx="32709">
                  <c:v>9.9605215844224</c:v>
                </c:pt>
                <c:pt idx="32710">
                  <c:v>9.96053309204803</c:v>
                </c:pt>
                <c:pt idx="32711">
                  <c:v>9.96054459890762</c:v>
                </c:pt>
                <c:pt idx="32712">
                  <c:v>9.9605561050005</c:v>
                </c:pt>
                <c:pt idx="32713">
                  <c:v>9.960567610326</c:v>
                </c:pt>
                <c:pt idx="32714">
                  <c:v>9.96057911488345</c:v>
                </c:pt>
                <c:pt idx="32715">
                  <c:v>9.96059061867219</c:v>
                </c:pt>
                <c:pt idx="32716">
                  <c:v>9.96060212169154</c:v>
                </c:pt>
                <c:pt idx="32717">
                  <c:v>9.96061362394084</c:v>
                </c:pt>
                <c:pt idx="32718">
                  <c:v>9.96062512541942</c:v>
                </c:pt>
                <c:pt idx="32719">
                  <c:v>9.96063662612661</c:v>
                </c:pt>
                <c:pt idx="32720">
                  <c:v>9.96064812606174</c:v>
                </c:pt>
                <c:pt idx="32721">
                  <c:v>9.96065962522416</c:v>
                </c:pt>
                <c:pt idx="32722">
                  <c:v>9.960671123613176</c:v>
                </c:pt>
                <c:pt idx="32723">
                  <c:v>9.96068262122815</c:v>
                </c:pt>
                <c:pt idx="32724">
                  <c:v>9.9606941180684</c:v>
                </c:pt>
                <c:pt idx="32725">
                  <c:v>9.96070561413326</c:v>
                </c:pt>
                <c:pt idx="32726">
                  <c:v>9.96071710942207</c:v>
                </c:pt>
                <c:pt idx="32727">
                  <c:v>9.960728603934157</c:v>
                </c:pt>
                <c:pt idx="32728">
                  <c:v>9.96074009766887</c:v>
                </c:pt>
                <c:pt idx="32729">
                  <c:v>9.96075159062554</c:v>
                </c:pt>
                <c:pt idx="32730">
                  <c:v>9.96076308280349</c:v>
                </c:pt>
                <c:pt idx="32731">
                  <c:v>9.96077457420207</c:v>
                </c:pt>
                <c:pt idx="32732">
                  <c:v>9.9607860648206</c:v>
                </c:pt>
                <c:pt idx="32733">
                  <c:v>9.96079755465844</c:v>
                </c:pt>
                <c:pt idx="32734">
                  <c:v>9.96080904371491</c:v>
                </c:pt>
                <c:pt idx="32735">
                  <c:v>9.96082053198935</c:v>
                </c:pt>
                <c:pt idx="32736">
                  <c:v>9.96083201948111</c:v>
                </c:pt>
                <c:pt idx="32737">
                  <c:v>9.9608435061895</c:v>
                </c:pt>
                <c:pt idx="32738">
                  <c:v>9.96085499211389</c:v>
                </c:pt>
                <c:pt idx="32739">
                  <c:v>9.9608664772536</c:v>
                </c:pt>
                <c:pt idx="32740">
                  <c:v>9.96087796160797</c:v>
                </c:pt>
                <c:pt idx="32741">
                  <c:v>9.96088944517634</c:v>
                </c:pt>
                <c:pt idx="32742">
                  <c:v>9.96090092795805</c:v>
                </c:pt>
                <c:pt idx="32743">
                  <c:v>9.96091240995244</c:v>
                </c:pt>
                <c:pt idx="32744">
                  <c:v>9.960923891158858</c:v>
                </c:pt>
                <c:pt idx="32745">
                  <c:v>9.96093537157663</c:v>
                </c:pt>
                <c:pt idx="32746">
                  <c:v>9.9609468512051</c:v>
                </c:pt>
                <c:pt idx="32747">
                  <c:v>9.96095833004361</c:v>
                </c:pt>
                <c:pt idx="32748">
                  <c:v>9.96096980809151</c:v>
                </c:pt>
                <c:pt idx="32749">
                  <c:v>9.96098128534813</c:v>
                </c:pt>
                <c:pt idx="32750">
                  <c:v>9.960992761812808</c:v>
                </c:pt>
                <c:pt idx="32751">
                  <c:v>9.9610042374849</c:v>
                </c:pt>
                <c:pt idx="32752">
                  <c:v>9.96101571236374</c:v>
                </c:pt>
                <c:pt idx="32753">
                  <c:v>9.96102718644867</c:v>
                </c:pt>
                <c:pt idx="32754">
                  <c:v>9.96103865973904</c:v>
                </c:pt>
                <c:pt idx="32755">
                  <c:v>9.961050132234178</c:v>
                </c:pt>
                <c:pt idx="32756">
                  <c:v>9.961061603933437</c:v>
                </c:pt>
                <c:pt idx="32757">
                  <c:v>9.961073074836168</c:v>
                </c:pt>
                <c:pt idx="32758">
                  <c:v>9.96108454494171</c:v>
                </c:pt>
                <c:pt idx="32759">
                  <c:v>9.96109601424939</c:v>
                </c:pt>
                <c:pt idx="32760">
                  <c:v>9.961107482758578</c:v>
                </c:pt>
                <c:pt idx="32761">
                  <c:v>9.9611189504686</c:v>
                </c:pt>
                <c:pt idx="32762">
                  <c:v>9.96113041737881</c:v>
                </c:pt>
                <c:pt idx="32763">
                  <c:v>9.96114188348856</c:v>
                </c:pt>
                <c:pt idx="32764">
                  <c:v>9.961153348797179</c:v>
                </c:pt>
                <c:pt idx="32765">
                  <c:v>9.96116481330402</c:v>
                </c:pt>
                <c:pt idx="32766">
                  <c:v>9.96117627700844</c:v>
                </c:pt>
                <c:pt idx="32767">
                  <c:v>9.96118773990977</c:v>
                </c:pt>
                <c:pt idx="32768">
                  <c:v>9.96119920200736</c:v>
                </c:pt>
                <c:pt idx="32769">
                  <c:v>9.961210663300559</c:v>
                </c:pt>
                <c:pt idx="32770">
                  <c:v>9.961222123788721</c:v>
                </c:pt>
                <c:pt idx="32771">
                  <c:v>9.961233583471188</c:v>
                </c:pt>
                <c:pt idx="32772">
                  <c:v>9.96124504234731</c:v>
                </c:pt>
                <c:pt idx="32773">
                  <c:v>9.96125650041642</c:v>
                </c:pt>
                <c:pt idx="32774">
                  <c:v>9.96126795767789</c:v>
                </c:pt>
                <c:pt idx="32775">
                  <c:v>9.961279414131058</c:v>
                </c:pt>
                <c:pt idx="32776">
                  <c:v>9.96129086977528</c:v>
                </c:pt>
                <c:pt idx="32777">
                  <c:v>9.96130232460989</c:v>
                </c:pt>
                <c:pt idx="32778">
                  <c:v>9.96131377863425</c:v>
                </c:pt>
                <c:pt idx="32779">
                  <c:v>9.96132523184771</c:v>
                </c:pt>
                <c:pt idx="32780">
                  <c:v>9.96133668424962</c:v>
                </c:pt>
                <c:pt idx="32781">
                  <c:v>9.96134813583932</c:v>
                </c:pt>
                <c:pt idx="32782">
                  <c:v>9.961359586616168</c:v>
                </c:pt>
                <c:pt idx="32783">
                  <c:v>9.961371036579518</c:v>
                </c:pt>
                <c:pt idx="32784">
                  <c:v>9.961382485728721</c:v>
                </c:pt>
                <c:pt idx="32785">
                  <c:v>9.96139393406313</c:v>
                </c:pt>
                <c:pt idx="32786">
                  <c:v>9.96140538158209</c:v>
                </c:pt>
                <c:pt idx="32787">
                  <c:v>9.96141682828496</c:v>
                </c:pt>
                <c:pt idx="32788">
                  <c:v>9.96142827417109</c:v>
                </c:pt>
                <c:pt idx="32789">
                  <c:v>9.96143971923983</c:v>
                </c:pt>
                <c:pt idx="32790">
                  <c:v>9.961451163490539</c:v>
                </c:pt>
                <c:pt idx="32791">
                  <c:v>9.96146260692257</c:v>
                </c:pt>
                <c:pt idx="32792">
                  <c:v>9.96147404953527</c:v>
                </c:pt>
                <c:pt idx="32793">
                  <c:v>9.961485491328</c:v>
                </c:pt>
                <c:pt idx="32794">
                  <c:v>9.96149693230011</c:v>
                </c:pt>
                <c:pt idx="32795">
                  <c:v>9.96150837245095</c:v>
                </c:pt>
                <c:pt idx="32796">
                  <c:v>9.96151981177989</c:v>
                </c:pt>
                <c:pt idx="32797">
                  <c:v>9.96153125028627</c:v>
                </c:pt>
                <c:pt idx="32798">
                  <c:v>9.96154268796946</c:v>
                </c:pt>
                <c:pt idx="32799">
                  <c:v>9.9615541248288</c:v>
                </c:pt>
                <c:pt idx="32800">
                  <c:v>9.96156556086366</c:v>
                </c:pt>
                <c:pt idx="32801">
                  <c:v>9.96157699607339</c:v>
                </c:pt>
                <c:pt idx="32802">
                  <c:v>9.96158843045734</c:v>
                </c:pt>
                <c:pt idx="32803">
                  <c:v>9.96159986401488</c:v>
                </c:pt>
                <c:pt idx="32804">
                  <c:v>9.96161129674536</c:v>
                </c:pt>
                <c:pt idx="32805">
                  <c:v>9.96162272864814</c:v>
                </c:pt>
                <c:pt idx="32806">
                  <c:v>9.96163415972258</c:v>
                </c:pt>
                <c:pt idx="32807">
                  <c:v>9.96164558996803</c:v>
                </c:pt>
                <c:pt idx="32808">
                  <c:v>9.96165701938385</c:v>
                </c:pt>
                <c:pt idx="32809">
                  <c:v>9.9616684479694</c:v>
                </c:pt>
                <c:pt idx="32810">
                  <c:v>9.961679875724053</c:v>
                </c:pt>
                <c:pt idx="32811">
                  <c:v>9.96169130264714</c:v>
                </c:pt>
                <c:pt idx="32812">
                  <c:v>9.96170272873805</c:v>
                </c:pt>
                <c:pt idx="32813">
                  <c:v>9.96171415399612</c:v>
                </c:pt>
                <c:pt idx="32814">
                  <c:v>9.96172557842072</c:v>
                </c:pt>
                <c:pt idx="32815">
                  <c:v>9.96173700201121</c:v>
                </c:pt>
                <c:pt idx="32816">
                  <c:v>9.96174842476696</c:v>
                </c:pt>
                <c:pt idx="32817">
                  <c:v>9.96175984668731</c:v>
                </c:pt>
                <c:pt idx="32818">
                  <c:v>9.96177126777164</c:v>
                </c:pt>
                <c:pt idx="32819">
                  <c:v>9.9617826880193</c:v>
                </c:pt>
                <c:pt idx="32820">
                  <c:v>9.96179410742966</c:v>
                </c:pt>
                <c:pt idx="32821">
                  <c:v>9.96180552600207</c:v>
                </c:pt>
                <c:pt idx="32822">
                  <c:v>9.96181694373591</c:v>
                </c:pt>
                <c:pt idx="32823">
                  <c:v>9.961828360630527</c:v>
                </c:pt>
                <c:pt idx="32824">
                  <c:v>9.96183977668529</c:v>
                </c:pt>
                <c:pt idx="32825">
                  <c:v>9.961851191899568</c:v>
                </c:pt>
                <c:pt idx="32826">
                  <c:v>9.96186260627272</c:v>
                </c:pt>
                <c:pt idx="32827">
                  <c:v>9.9618740198041</c:v>
                </c:pt>
                <c:pt idx="32828">
                  <c:v>9.96188543249309</c:v>
                </c:pt>
                <c:pt idx="32829">
                  <c:v>9.96189684433904</c:v>
                </c:pt>
                <c:pt idx="32830">
                  <c:v>9.96190825534133</c:v>
                </c:pt>
                <c:pt idx="32831">
                  <c:v>9.96191966549931</c:v>
                </c:pt>
                <c:pt idx="32832">
                  <c:v>9.96193107481235</c:v>
                </c:pt>
                <c:pt idx="32833">
                  <c:v>9.961942483279808</c:v>
                </c:pt>
                <c:pt idx="32834">
                  <c:v>9.96195389090107</c:v>
                </c:pt>
                <c:pt idx="32835">
                  <c:v>9.96196529767549</c:v>
                </c:pt>
                <c:pt idx="32836">
                  <c:v>9.961976703602428</c:v>
                </c:pt>
                <c:pt idx="32837">
                  <c:v>9.96198810868126</c:v>
                </c:pt>
                <c:pt idx="32838">
                  <c:v>9.96199951291135</c:v>
                </c:pt>
                <c:pt idx="32839">
                  <c:v>9.96201091629207</c:v>
                </c:pt>
                <c:pt idx="32840">
                  <c:v>9.96202231882278</c:v>
                </c:pt>
                <c:pt idx="32841">
                  <c:v>9.96203372050286</c:v>
                </c:pt>
                <c:pt idx="32842">
                  <c:v>9.96204512133166</c:v>
                </c:pt>
                <c:pt idx="32843">
                  <c:v>9.96205652130856</c:v>
                </c:pt>
                <c:pt idx="32844">
                  <c:v>9.96206792043293</c:v>
                </c:pt>
                <c:pt idx="32845">
                  <c:v>9.96207931870413</c:v>
                </c:pt>
                <c:pt idx="32846">
                  <c:v>9.96209071612154</c:v>
                </c:pt>
                <c:pt idx="32847">
                  <c:v>9.96210211268452</c:v>
                </c:pt>
                <c:pt idx="32848">
                  <c:v>9.96211350839245</c:v>
                </c:pt>
                <c:pt idx="32849">
                  <c:v>9.96212490324469</c:v>
                </c:pt>
                <c:pt idx="32850">
                  <c:v>9.96213629724062</c:v>
                </c:pt>
                <c:pt idx="32851">
                  <c:v>9.9621476903796</c:v>
                </c:pt>
                <c:pt idx="32852">
                  <c:v>9.96215908266101</c:v>
                </c:pt>
                <c:pt idx="32853">
                  <c:v>9.96217047408422</c:v>
                </c:pt>
                <c:pt idx="32854">
                  <c:v>9.9621818646486</c:v>
                </c:pt>
                <c:pt idx="32855">
                  <c:v>9.96219325435352</c:v>
                </c:pt>
                <c:pt idx="32856">
                  <c:v>9.96220464319836</c:v>
                </c:pt>
                <c:pt idx="32857">
                  <c:v>9.96221603118248</c:v>
                </c:pt>
                <c:pt idx="32858">
                  <c:v>9.96222741830526</c:v>
                </c:pt>
                <c:pt idx="32859">
                  <c:v>9.962238804566073</c:v>
                </c:pt>
                <c:pt idx="32860">
                  <c:v>9.96225018996429</c:v>
                </c:pt>
                <c:pt idx="32861">
                  <c:v>9.96226157449929</c:v>
                </c:pt>
                <c:pt idx="32862">
                  <c:v>9.96227295817044</c:v>
                </c:pt>
                <c:pt idx="32863">
                  <c:v>9.96228434097712</c:v>
                </c:pt>
                <c:pt idx="32864">
                  <c:v>9.9622957229187</c:v>
                </c:pt>
                <c:pt idx="32865">
                  <c:v>9.962307103994558</c:v>
                </c:pt>
                <c:pt idx="32866">
                  <c:v>9.962318484204068</c:v>
                </c:pt>
                <c:pt idx="32867">
                  <c:v>9.96232986354661</c:v>
                </c:pt>
                <c:pt idx="32868">
                  <c:v>9.96234124202155</c:v>
                </c:pt>
                <c:pt idx="32869">
                  <c:v>9.96235261962827</c:v>
                </c:pt>
                <c:pt idx="32870">
                  <c:v>9.96236399636614</c:v>
                </c:pt>
                <c:pt idx="32871">
                  <c:v>9.962375372234548</c:v>
                </c:pt>
                <c:pt idx="32872">
                  <c:v>9.962386747232862</c:v>
                </c:pt>
                <c:pt idx="32873">
                  <c:v>9.962398121360458</c:v>
                </c:pt>
                <c:pt idx="32874">
                  <c:v>9.96240949461672</c:v>
                </c:pt>
                <c:pt idx="32875">
                  <c:v>9.96242086700102</c:v>
                </c:pt>
                <c:pt idx="32876">
                  <c:v>9.96243223851274</c:v>
                </c:pt>
                <c:pt idx="32877">
                  <c:v>9.96244360915125</c:v>
                </c:pt>
                <c:pt idx="32878">
                  <c:v>9.96245497891594</c:v>
                </c:pt>
                <c:pt idx="32879">
                  <c:v>9.96246634780618</c:v>
                </c:pt>
                <c:pt idx="32880">
                  <c:v>9.96247771582136</c:v>
                </c:pt>
                <c:pt idx="32881">
                  <c:v>9.96248908296084</c:v>
                </c:pt>
                <c:pt idx="32882">
                  <c:v>9.96250044922402</c:v>
                </c:pt>
                <c:pt idx="32883">
                  <c:v>9.96251181461027</c:v>
                </c:pt>
                <c:pt idx="32884">
                  <c:v>9.96252317911897</c:v>
                </c:pt>
                <c:pt idx="32885">
                  <c:v>9.96253454274951</c:v>
                </c:pt>
                <c:pt idx="32886">
                  <c:v>9.96254590550125</c:v>
                </c:pt>
                <c:pt idx="32887">
                  <c:v>9.96255726737359</c:v>
                </c:pt>
                <c:pt idx="32888">
                  <c:v>9.96256862836591</c:v>
                </c:pt>
                <c:pt idx="32889">
                  <c:v>9.96257998847758</c:v>
                </c:pt>
                <c:pt idx="32890">
                  <c:v>9.96259134770799</c:v>
                </c:pt>
                <c:pt idx="32891">
                  <c:v>9.96260270605652</c:v>
                </c:pt>
                <c:pt idx="32892">
                  <c:v>9.96261406352255</c:v>
                </c:pt>
                <c:pt idx="32893">
                  <c:v>9.96262542010547</c:v>
                </c:pt>
                <c:pt idx="32894">
                  <c:v>9.96263677580466</c:v>
                </c:pt>
                <c:pt idx="32895">
                  <c:v>9.9626481306195</c:v>
                </c:pt>
                <c:pt idx="32896">
                  <c:v>9.96265948454938</c:v>
                </c:pt>
                <c:pt idx="32897">
                  <c:v>9.96267083759367</c:v>
                </c:pt>
                <c:pt idx="32898">
                  <c:v>9.96268218975177</c:v>
                </c:pt>
                <c:pt idx="32899">
                  <c:v>9.96269354102306</c:v>
                </c:pt>
                <c:pt idx="32900">
                  <c:v>9.96270489140693</c:v>
                </c:pt>
                <c:pt idx="32901">
                  <c:v>9.96271624090275</c:v>
                </c:pt>
                <c:pt idx="32902">
                  <c:v>9.96272758950991</c:v>
                </c:pt>
                <c:pt idx="32903">
                  <c:v>9.96273893722781</c:v>
                </c:pt>
                <c:pt idx="32904">
                  <c:v>9.96275028405582</c:v>
                </c:pt>
                <c:pt idx="32905">
                  <c:v>9.96276162999333</c:v>
                </c:pt>
                <c:pt idx="32906">
                  <c:v>9.96277297503972</c:v>
                </c:pt>
                <c:pt idx="32907">
                  <c:v>9.962784319194405</c:v>
                </c:pt>
                <c:pt idx="32908">
                  <c:v>9.96279566245673</c:v>
                </c:pt>
                <c:pt idx="32909">
                  <c:v>9.96280700482611</c:v>
                </c:pt>
                <c:pt idx="32910">
                  <c:v>9.96281834630193</c:v>
                </c:pt>
                <c:pt idx="32911">
                  <c:v>9.96282968688357</c:v>
                </c:pt>
                <c:pt idx="32912">
                  <c:v>9.96284102657042</c:v>
                </c:pt>
                <c:pt idx="32913">
                  <c:v>9.96285236536188</c:v>
                </c:pt>
                <c:pt idx="32914">
                  <c:v>9.96286370325732</c:v>
                </c:pt>
                <c:pt idx="32915">
                  <c:v>9.96287504025614</c:v>
                </c:pt>
                <c:pt idx="32916">
                  <c:v>9.96288637635773</c:v>
                </c:pt>
                <c:pt idx="32917">
                  <c:v>9.96289771156148</c:v>
                </c:pt>
                <c:pt idx="32918">
                  <c:v>9.96290904586677</c:v>
                </c:pt>
                <c:pt idx="32919">
                  <c:v>9.962920379273</c:v>
                </c:pt>
                <c:pt idx="32920">
                  <c:v>9.96293171177956</c:v>
                </c:pt>
                <c:pt idx="32921">
                  <c:v>9.96294304338584</c:v>
                </c:pt>
                <c:pt idx="32922">
                  <c:v>9.96295437409123</c:v>
                </c:pt>
                <c:pt idx="32923">
                  <c:v>9.962965703895118</c:v>
                </c:pt>
                <c:pt idx="32924">
                  <c:v>9.9629770327969</c:v>
                </c:pt>
                <c:pt idx="32925">
                  <c:v>9.96298836079596</c:v>
                </c:pt>
                <c:pt idx="32926">
                  <c:v>9.962999687891702</c:v>
                </c:pt>
                <c:pt idx="32927">
                  <c:v>9.96301101408351</c:v>
                </c:pt>
                <c:pt idx="32928">
                  <c:v>9.96302233937077</c:v>
                </c:pt>
                <c:pt idx="32929">
                  <c:v>9.9630336637529</c:v>
                </c:pt>
                <c:pt idx="32930">
                  <c:v>9.96304498722927</c:v>
                </c:pt>
                <c:pt idx="32931">
                  <c:v>9.96305630979928</c:v>
                </c:pt>
                <c:pt idx="32932">
                  <c:v>9.96306763146232</c:v>
                </c:pt>
                <c:pt idx="32933">
                  <c:v>9.9630789522178</c:v>
                </c:pt>
                <c:pt idx="32934">
                  <c:v>9.9630902720651</c:v>
                </c:pt>
                <c:pt idx="32935">
                  <c:v>9.96310159100361</c:v>
                </c:pt>
                <c:pt idx="32936">
                  <c:v>9.96311290903274</c:v>
                </c:pt>
                <c:pt idx="32937">
                  <c:v>9.96312422615187</c:v>
                </c:pt>
                <c:pt idx="32938">
                  <c:v>9.96313554236041</c:v>
                </c:pt>
                <c:pt idx="32939">
                  <c:v>9.96314685765775</c:v>
                </c:pt>
                <c:pt idx="32940">
                  <c:v>9.96315817204329</c:v>
                </c:pt>
                <c:pt idx="32941">
                  <c:v>9.96316948551641</c:v>
                </c:pt>
                <c:pt idx="32942">
                  <c:v>9.963180798076521</c:v>
                </c:pt>
                <c:pt idx="32943">
                  <c:v>9.96319210972302</c:v>
                </c:pt>
                <c:pt idx="32944">
                  <c:v>9.963203420455308</c:v>
                </c:pt>
                <c:pt idx="32945">
                  <c:v>9.96321473027277</c:v>
                </c:pt>
                <c:pt idx="32946">
                  <c:v>9.96322603917481</c:v>
                </c:pt>
                <c:pt idx="32947">
                  <c:v>9.96323734716082</c:v>
                </c:pt>
                <c:pt idx="32948">
                  <c:v>9.96324865423021</c:v>
                </c:pt>
                <c:pt idx="32949">
                  <c:v>9.963259960382371</c:v>
                </c:pt>
                <c:pt idx="32950">
                  <c:v>9.9632712656167</c:v>
                </c:pt>
                <c:pt idx="32951">
                  <c:v>9.963282569932614</c:v>
                </c:pt>
                <c:pt idx="32952">
                  <c:v>9.96329387332948</c:v>
                </c:pt>
                <c:pt idx="32953">
                  <c:v>9.96330517580673</c:v>
                </c:pt>
                <c:pt idx="32954">
                  <c:v>9.96331647736374</c:v>
                </c:pt>
                <c:pt idx="32955">
                  <c:v>9.96332777799992</c:v>
                </c:pt>
                <c:pt idx="32956">
                  <c:v>9.96333907771468</c:v>
                </c:pt>
                <c:pt idx="32957">
                  <c:v>9.9633503765074</c:v>
                </c:pt>
                <c:pt idx="32958">
                  <c:v>9.963361674377498</c:v>
                </c:pt>
                <c:pt idx="32959">
                  <c:v>9.963372971324371</c:v>
                </c:pt>
                <c:pt idx="32960">
                  <c:v>9.96338426734742</c:v>
                </c:pt>
                <c:pt idx="32961">
                  <c:v>9.96339556244605</c:v>
                </c:pt>
                <c:pt idx="32962">
                  <c:v>9.96340685661966</c:v>
                </c:pt>
                <c:pt idx="32963">
                  <c:v>9.96341814986765</c:v>
                </c:pt>
                <c:pt idx="32964">
                  <c:v>9.96342944218942</c:v>
                </c:pt>
                <c:pt idx="32965">
                  <c:v>9.96344073358439</c:v>
                </c:pt>
                <c:pt idx="32966">
                  <c:v>9.96345202405194</c:v>
                </c:pt>
                <c:pt idx="32967">
                  <c:v>9.9634633135915</c:v>
                </c:pt>
                <c:pt idx="32968">
                  <c:v>9.96347460220245</c:v>
                </c:pt>
                <c:pt idx="32969">
                  <c:v>9.96348588988421</c:v>
                </c:pt>
                <c:pt idx="32970">
                  <c:v>9.96349717663617</c:v>
                </c:pt>
                <c:pt idx="32971">
                  <c:v>9.96350846245775</c:v>
                </c:pt>
                <c:pt idx="32972">
                  <c:v>9.96351974734834</c:v>
                </c:pt>
                <c:pt idx="32973">
                  <c:v>9.96353103130736</c:v>
                </c:pt>
                <c:pt idx="32974">
                  <c:v>9.96354231433421</c:v>
                </c:pt>
                <c:pt idx="32975">
                  <c:v>9.963553596428296</c:v>
                </c:pt>
                <c:pt idx="32976">
                  <c:v>9.96356487758902</c:v>
                </c:pt>
                <c:pt idx="32977">
                  <c:v>9.96357615781579</c:v>
                </c:pt>
                <c:pt idx="32978">
                  <c:v>9.96358743710802</c:v>
                </c:pt>
                <c:pt idx="32979">
                  <c:v>9.96359871546511</c:v>
                </c:pt>
                <c:pt idx="32980">
                  <c:v>9.963609992886473</c:v>
                </c:pt>
                <c:pt idx="32981">
                  <c:v>9.9636212693715</c:v>
                </c:pt>
                <c:pt idx="32982">
                  <c:v>9.96363254491962</c:v>
                </c:pt>
                <c:pt idx="32983">
                  <c:v>9.96364381953024</c:v>
                </c:pt>
                <c:pt idx="32984">
                  <c:v>9.96365509320275</c:v>
                </c:pt>
                <c:pt idx="32985">
                  <c:v>9.96366636593657</c:v>
                </c:pt>
                <c:pt idx="32986">
                  <c:v>9.96367763773112</c:v>
                </c:pt>
                <c:pt idx="32987">
                  <c:v>9.96368890858579</c:v>
                </c:pt>
                <c:pt idx="32988">
                  <c:v>9.963700178500003</c:v>
                </c:pt>
                <c:pt idx="32989">
                  <c:v>9.963711447473148</c:v>
                </c:pt>
                <c:pt idx="32990">
                  <c:v>9.96372271550467</c:v>
                </c:pt>
                <c:pt idx="32991">
                  <c:v>9.96373398259395</c:v>
                </c:pt>
                <c:pt idx="32992">
                  <c:v>9.96374524874041</c:v>
                </c:pt>
                <c:pt idx="32993">
                  <c:v>9.96375651394346</c:v>
                </c:pt>
                <c:pt idx="32994">
                  <c:v>9.96376777820251</c:v>
                </c:pt>
                <c:pt idx="32995">
                  <c:v>9.96377904151697</c:v>
                </c:pt>
                <c:pt idx="32996">
                  <c:v>9.96379030388626</c:v>
                </c:pt>
                <c:pt idx="32997">
                  <c:v>9.96380156530979</c:v>
                </c:pt>
                <c:pt idx="32998">
                  <c:v>9.96381282578696</c:v>
                </c:pt>
                <c:pt idx="32999">
                  <c:v>9.96382408531719</c:v>
                </c:pt>
                <c:pt idx="33000">
                  <c:v>9.9638353438999</c:v>
                </c:pt>
                <c:pt idx="33001">
                  <c:v>9.9638466015345</c:v>
                </c:pt>
                <c:pt idx="33002">
                  <c:v>9.9638578582204</c:v>
                </c:pt>
                <c:pt idx="33003">
                  <c:v>9.96386911395701</c:v>
                </c:pt>
                <c:pt idx="33004">
                  <c:v>9.96388036874375</c:v>
                </c:pt>
                <c:pt idx="33005">
                  <c:v>9.96389162258004</c:v>
                </c:pt>
                <c:pt idx="33006">
                  <c:v>9.96390287546528</c:v>
                </c:pt>
                <c:pt idx="33007">
                  <c:v>9.96391412739889</c:v>
                </c:pt>
                <c:pt idx="33008">
                  <c:v>9.9639253783803</c:v>
                </c:pt>
                <c:pt idx="33009">
                  <c:v>9.9639366284089</c:v>
                </c:pt>
                <c:pt idx="33010">
                  <c:v>9.96394787748412</c:v>
                </c:pt>
                <c:pt idx="33011">
                  <c:v>9.96395912560538</c:v>
                </c:pt>
                <c:pt idx="33012">
                  <c:v>9.96397037277209</c:v>
                </c:pt>
                <c:pt idx="33013">
                  <c:v>9.96398161898367</c:v>
                </c:pt>
                <c:pt idx="33014">
                  <c:v>9.96399286423953</c:v>
                </c:pt>
                <c:pt idx="33015">
                  <c:v>9.9640041085391</c:v>
                </c:pt>
                <c:pt idx="33016">
                  <c:v>9.96401535188178</c:v>
                </c:pt>
                <c:pt idx="33017">
                  <c:v>9.964026594267</c:v>
                </c:pt>
                <c:pt idx="33018">
                  <c:v>9.96403783569417</c:v>
                </c:pt>
                <c:pt idx="33019">
                  <c:v>9.96404907616272</c:v>
                </c:pt>
                <c:pt idx="33020">
                  <c:v>9.964060315672062</c:v>
                </c:pt>
                <c:pt idx="33021">
                  <c:v>9.96407155422161</c:v>
                </c:pt>
                <c:pt idx="33022">
                  <c:v>9.96408279181078</c:v>
                </c:pt>
                <c:pt idx="33023">
                  <c:v>9.96409402843901</c:v>
                </c:pt>
                <c:pt idx="33024">
                  <c:v>9.964105264105702</c:v>
                </c:pt>
                <c:pt idx="33025">
                  <c:v>9.96411649881029</c:v>
                </c:pt>
                <c:pt idx="33026">
                  <c:v>9.964127732552178</c:v>
                </c:pt>
                <c:pt idx="33027">
                  <c:v>9.964138965330788</c:v>
                </c:pt>
                <c:pt idx="33028">
                  <c:v>9.96415019714556</c:v>
                </c:pt>
                <c:pt idx="33029">
                  <c:v>9.964161427995899</c:v>
                </c:pt>
                <c:pt idx="33030">
                  <c:v>9.96417265788123</c:v>
                </c:pt>
                <c:pt idx="33031">
                  <c:v>9.96418388680097</c:v>
                </c:pt>
                <c:pt idx="33032">
                  <c:v>9.964195114754551</c:v>
                </c:pt>
                <c:pt idx="33033">
                  <c:v>9.96420634174139</c:v>
                </c:pt>
                <c:pt idx="33034">
                  <c:v>9.9642175677609</c:v>
                </c:pt>
                <c:pt idx="33035">
                  <c:v>9.964228792812518</c:v>
                </c:pt>
                <c:pt idx="33036">
                  <c:v>9.96424001689566</c:v>
                </c:pt>
                <c:pt idx="33037">
                  <c:v>9.96425124000975</c:v>
                </c:pt>
                <c:pt idx="33038">
                  <c:v>9.964262462154208</c:v>
                </c:pt>
                <c:pt idx="33039">
                  <c:v>9.964273683328468</c:v>
                </c:pt>
                <c:pt idx="33040">
                  <c:v>9.96428490353194</c:v>
                </c:pt>
                <c:pt idx="33041">
                  <c:v>9.96429612276407</c:v>
                </c:pt>
                <c:pt idx="33042">
                  <c:v>9.96430734102426</c:v>
                </c:pt>
                <c:pt idx="33043">
                  <c:v>9.96431855831194</c:v>
                </c:pt>
                <c:pt idx="33044">
                  <c:v>9.96432977462654</c:v>
                </c:pt>
                <c:pt idx="33045">
                  <c:v>9.96434098996749</c:v>
                </c:pt>
                <c:pt idx="33046">
                  <c:v>9.9643522043342</c:v>
                </c:pt>
                <c:pt idx="33047">
                  <c:v>9.96436341772611</c:v>
                </c:pt>
                <c:pt idx="33048">
                  <c:v>9.96437463014264</c:v>
                </c:pt>
                <c:pt idx="33049">
                  <c:v>9.96438584158323</c:v>
                </c:pt>
                <c:pt idx="33050">
                  <c:v>9.96439705204728</c:v>
                </c:pt>
                <c:pt idx="33051">
                  <c:v>9.96440826153424</c:v>
                </c:pt>
                <c:pt idx="33052">
                  <c:v>9.96441947004353</c:v>
                </c:pt>
                <c:pt idx="33053">
                  <c:v>9.96443067757458</c:v>
                </c:pt>
                <c:pt idx="33054">
                  <c:v>9.96444188412681</c:v>
                </c:pt>
                <c:pt idx="33055">
                  <c:v>9.96445308969966</c:v>
                </c:pt>
                <c:pt idx="33056">
                  <c:v>9.96446429429255</c:v>
                </c:pt>
                <c:pt idx="33057">
                  <c:v>9.96447549790491</c:v>
                </c:pt>
                <c:pt idx="33058">
                  <c:v>9.96448670053617</c:v>
                </c:pt>
                <c:pt idx="33059">
                  <c:v>9.96449790218576</c:v>
                </c:pt>
                <c:pt idx="33060">
                  <c:v>9.96450910285311</c:v>
                </c:pt>
                <c:pt idx="33061">
                  <c:v>9.96452030253764</c:v>
                </c:pt>
                <c:pt idx="33062">
                  <c:v>9.9645315012388</c:v>
                </c:pt>
                <c:pt idx="33063">
                  <c:v>9.96454269895601</c:v>
                </c:pt>
                <c:pt idx="33064">
                  <c:v>9.96455389568869</c:v>
                </c:pt>
                <c:pt idx="33065">
                  <c:v>9.96456509143629</c:v>
                </c:pt>
                <c:pt idx="33066">
                  <c:v>9.96457628619823</c:v>
                </c:pt>
                <c:pt idx="33067">
                  <c:v>9.96458747997394</c:v>
                </c:pt>
                <c:pt idx="33068">
                  <c:v>9.96459867276286</c:v>
                </c:pt>
                <c:pt idx="33069">
                  <c:v>9.96460986456441</c:v>
                </c:pt>
                <c:pt idx="33070">
                  <c:v>9.96462105537804</c:v>
                </c:pt>
                <c:pt idx="33071">
                  <c:v>9.96463224520317</c:v>
                </c:pt>
                <c:pt idx="33072">
                  <c:v>9.96464343403923</c:v>
                </c:pt>
                <c:pt idx="33073">
                  <c:v>9.96465462188567</c:v>
                </c:pt>
                <c:pt idx="33074">
                  <c:v>9.9646658087419</c:v>
                </c:pt>
                <c:pt idx="33075">
                  <c:v>9.96467699460737</c:v>
                </c:pt>
                <c:pt idx="33076">
                  <c:v>9.96468817948151</c:v>
                </c:pt>
                <c:pt idx="33077">
                  <c:v>9.96469936336376</c:v>
                </c:pt>
                <c:pt idx="33078">
                  <c:v>9.96471054625354</c:v>
                </c:pt>
                <c:pt idx="33079">
                  <c:v>9.964721728150298</c:v>
                </c:pt>
                <c:pt idx="33080">
                  <c:v>9.96473290905347</c:v>
                </c:pt>
                <c:pt idx="33081">
                  <c:v>9.96474408896248</c:v>
                </c:pt>
                <c:pt idx="33082">
                  <c:v>9.964755267876771</c:v>
                </c:pt>
                <c:pt idx="33083">
                  <c:v>9.96476644579578</c:v>
                </c:pt>
                <c:pt idx="33084">
                  <c:v>9.96477762271894</c:v>
                </c:pt>
                <c:pt idx="33085">
                  <c:v>9.96478879864568</c:v>
                </c:pt>
                <c:pt idx="33086">
                  <c:v>9.96479997357546</c:v>
                </c:pt>
                <c:pt idx="33087">
                  <c:v>9.96481114750769</c:v>
                </c:pt>
                <c:pt idx="33088">
                  <c:v>9.964822320441828</c:v>
                </c:pt>
                <c:pt idx="33089">
                  <c:v>9.9648334923773</c:v>
                </c:pt>
                <c:pt idx="33090">
                  <c:v>9.96484466331355</c:v>
                </c:pt>
                <c:pt idx="33091">
                  <c:v>9.96485583325001</c:v>
                </c:pt>
                <c:pt idx="33092">
                  <c:v>9.96486700218612</c:v>
                </c:pt>
                <c:pt idx="33093">
                  <c:v>9.964878170121318</c:v>
                </c:pt>
                <c:pt idx="33094">
                  <c:v>9.96488933705505</c:v>
                </c:pt>
                <c:pt idx="33095">
                  <c:v>9.96490050298675</c:v>
                </c:pt>
                <c:pt idx="33096">
                  <c:v>9.964911667915858</c:v>
                </c:pt>
                <c:pt idx="33097">
                  <c:v>9.964922831841821</c:v>
                </c:pt>
                <c:pt idx="33098">
                  <c:v>9.96493399476406</c:v>
                </c:pt>
                <c:pt idx="33099">
                  <c:v>9.96494515668203</c:v>
                </c:pt>
                <c:pt idx="33100">
                  <c:v>9.96495631759517</c:v>
                </c:pt>
                <c:pt idx="33101">
                  <c:v>9.96496747750292</c:v>
                </c:pt>
                <c:pt idx="33102">
                  <c:v>9.96497863640472</c:v>
                </c:pt>
                <c:pt idx="33103">
                  <c:v>9.96498979430002</c:v>
                </c:pt>
                <c:pt idx="33104">
                  <c:v>9.96500095118825</c:v>
                </c:pt>
                <c:pt idx="33105">
                  <c:v>9.96501210706885</c:v>
                </c:pt>
                <c:pt idx="33106">
                  <c:v>9.965023261941272</c:v>
                </c:pt>
                <c:pt idx="33107">
                  <c:v>9.96503441580496</c:v>
                </c:pt>
                <c:pt idx="33108">
                  <c:v>9.96504556865934</c:v>
                </c:pt>
                <c:pt idx="33109">
                  <c:v>9.96505672050388</c:v>
                </c:pt>
                <c:pt idx="33110">
                  <c:v>9.965067871338</c:v>
                </c:pt>
                <c:pt idx="33111">
                  <c:v>9.96507902116116</c:v>
                </c:pt>
                <c:pt idx="33112">
                  <c:v>9.96509016997279</c:v>
                </c:pt>
                <c:pt idx="33113">
                  <c:v>9.96510131777235</c:v>
                </c:pt>
                <c:pt idx="33114">
                  <c:v>9.96511246455927</c:v>
                </c:pt>
                <c:pt idx="33115">
                  <c:v>9.96512361033301</c:v>
                </c:pt>
                <c:pt idx="33116">
                  <c:v>9.96513475509299</c:v>
                </c:pt>
                <c:pt idx="33117">
                  <c:v>9.96514589883869</c:v>
                </c:pt>
                <c:pt idx="33118">
                  <c:v>9.96515704156952</c:v>
                </c:pt>
                <c:pt idx="33119">
                  <c:v>9.96516818328495</c:v>
                </c:pt>
                <c:pt idx="33120">
                  <c:v>9.96517932398442</c:v>
                </c:pt>
                <c:pt idx="33121">
                  <c:v>9.96519046366738</c:v>
                </c:pt>
                <c:pt idx="33122">
                  <c:v>9.96520160233326</c:v>
                </c:pt>
                <c:pt idx="33123">
                  <c:v>9.96521273998153</c:v>
                </c:pt>
                <c:pt idx="33124">
                  <c:v>9.96522387661161</c:v>
                </c:pt>
                <c:pt idx="33125">
                  <c:v>9.96523501222298</c:v>
                </c:pt>
                <c:pt idx="33126">
                  <c:v>9.96524614681506</c:v>
                </c:pt>
                <c:pt idx="33127">
                  <c:v>9.96525728038731</c:v>
                </c:pt>
                <c:pt idx="33128">
                  <c:v>9.965268412939178</c:v>
                </c:pt>
                <c:pt idx="33129">
                  <c:v>9.96527954447012</c:v>
                </c:pt>
                <c:pt idx="33130">
                  <c:v>9.96529067497957</c:v>
                </c:pt>
                <c:pt idx="33131">
                  <c:v>9.96530180446699</c:v>
                </c:pt>
                <c:pt idx="33132">
                  <c:v>9.965312932931812</c:v>
                </c:pt>
                <c:pt idx="33133">
                  <c:v>9.965324060373498</c:v>
                </c:pt>
                <c:pt idx="33134">
                  <c:v>9.96533518679151</c:v>
                </c:pt>
                <c:pt idx="33135">
                  <c:v>9.965346312185275</c:v>
                </c:pt>
                <c:pt idx="33136">
                  <c:v>9.96535743655425</c:v>
                </c:pt>
                <c:pt idx="33137">
                  <c:v>9.9653685598979</c:v>
                </c:pt>
                <c:pt idx="33138">
                  <c:v>9.96537968221565</c:v>
                </c:pt>
                <c:pt idx="33139">
                  <c:v>9.96539080350698</c:v>
                </c:pt>
                <c:pt idx="33140">
                  <c:v>9.96540192377132</c:v>
                </c:pt>
                <c:pt idx="33141">
                  <c:v>9.96541304300813</c:v>
                </c:pt>
                <c:pt idx="33142">
                  <c:v>9.96542416121687</c:v>
                </c:pt>
                <c:pt idx="33143">
                  <c:v>9.96543527839698</c:v>
                </c:pt>
                <c:pt idx="33144">
                  <c:v>9.96544639454791</c:v>
                </c:pt>
                <c:pt idx="33145">
                  <c:v>9.96545750966912</c:v>
                </c:pt>
                <c:pt idx="33146">
                  <c:v>9.96546862376007</c:v>
                </c:pt>
                <c:pt idx="33147">
                  <c:v>9.96547973682021</c:v>
                </c:pt>
                <c:pt idx="33148">
                  <c:v>9.96549084884898</c:v>
                </c:pt>
                <c:pt idx="33149">
                  <c:v>9.96550195984585</c:v>
                </c:pt>
                <c:pt idx="33150">
                  <c:v>9.96551306981027</c:v>
                </c:pt>
                <c:pt idx="33151">
                  <c:v>9.96552417874168</c:v>
                </c:pt>
                <c:pt idx="33152">
                  <c:v>9.96553528663956</c:v>
                </c:pt>
                <c:pt idx="33153">
                  <c:v>9.96554639350335</c:v>
                </c:pt>
                <c:pt idx="33154">
                  <c:v>9.96555749933251</c:v>
                </c:pt>
                <c:pt idx="33155">
                  <c:v>9.96556860412649</c:v>
                </c:pt>
                <c:pt idx="33156">
                  <c:v>9.965579707884753</c:v>
                </c:pt>
                <c:pt idx="33157">
                  <c:v>9.96559081060675</c:v>
                </c:pt>
                <c:pt idx="33158">
                  <c:v>9.96560191229194</c:v>
                </c:pt>
                <c:pt idx="33159">
                  <c:v>9.96561301293978</c:v>
                </c:pt>
                <c:pt idx="33160">
                  <c:v>9.96562411254972</c:v>
                </c:pt>
                <c:pt idx="33161">
                  <c:v>9.96563521112123</c:v>
                </c:pt>
                <c:pt idx="33162">
                  <c:v>9.96564630865376</c:v>
                </c:pt>
                <c:pt idx="33163">
                  <c:v>9.96565740514677</c:v>
                </c:pt>
                <c:pt idx="33164">
                  <c:v>9.96566850059971</c:v>
                </c:pt>
                <c:pt idx="33165">
                  <c:v>9.96567959501205</c:v>
                </c:pt>
                <c:pt idx="33166">
                  <c:v>9.96569068838325</c:v>
                </c:pt>
                <c:pt idx="33167">
                  <c:v>9.965701780712748</c:v>
                </c:pt>
                <c:pt idx="33168">
                  <c:v>9.96571287200003</c:v>
                </c:pt>
                <c:pt idx="33169">
                  <c:v>9.96572396224454</c:v>
                </c:pt>
                <c:pt idx="33170">
                  <c:v>9.96573505144574</c:v>
                </c:pt>
                <c:pt idx="33171">
                  <c:v>9.96574613960309</c:v>
                </c:pt>
                <c:pt idx="33172">
                  <c:v>9.96575722671605</c:v>
                </c:pt>
                <c:pt idx="33173">
                  <c:v>9.96576831278408</c:v>
                </c:pt>
                <c:pt idx="33174">
                  <c:v>9.96577939780665</c:v>
                </c:pt>
                <c:pt idx="33175">
                  <c:v>9.96579048178321</c:v>
                </c:pt>
                <c:pt idx="33176">
                  <c:v>9.96580156471322</c:v>
                </c:pt>
                <c:pt idx="33177">
                  <c:v>9.96581264659616</c:v>
                </c:pt>
                <c:pt idx="33178">
                  <c:v>9.965823727431458</c:v>
                </c:pt>
                <c:pt idx="33179">
                  <c:v>9.96583480721861</c:v>
                </c:pt>
                <c:pt idx="33180">
                  <c:v>9.96584588595707</c:v>
                </c:pt>
                <c:pt idx="33181">
                  <c:v>9.96585696364628</c:v>
                </c:pt>
                <c:pt idx="33182">
                  <c:v>9.96586804028573</c:v>
                </c:pt>
                <c:pt idx="33183">
                  <c:v>9.965879115874871</c:v>
                </c:pt>
                <c:pt idx="33184">
                  <c:v>9.96589019041316</c:v>
                </c:pt>
                <c:pt idx="33185">
                  <c:v>9.96590126390007</c:v>
                </c:pt>
                <c:pt idx="33186">
                  <c:v>9.96591233633507</c:v>
                </c:pt>
                <c:pt idx="33187">
                  <c:v>9.965923407717612</c:v>
                </c:pt>
                <c:pt idx="33188">
                  <c:v>9.96593447804716</c:v>
                </c:pt>
                <c:pt idx="33189">
                  <c:v>9.9659455473232</c:v>
                </c:pt>
                <c:pt idx="33190">
                  <c:v>9.96595661554517</c:v>
                </c:pt>
                <c:pt idx="33191">
                  <c:v>9.965967682712548</c:v>
                </c:pt>
                <c:pt idx="33192">
                  <c:v>9.9659787488248</c:v>
                </c:pt>
                <c:pt idx="33193">
                  <c:v>9.96598981388139</c:v>
                </c:pt>
                <c:pt idx="33194">
                  <c:v>9.96600087788179</c:v>
                </c:pt>
                <c:pt idx="33195">
                  <c:v>9.96601194082546</c:v>
                </c:pt>
                <c:pt idx="33196">
                  <c:v>9.966023002711859</c:v>
                </c:pt>
                <c:pt idx="33197">
                  <c:v>9.96603406354048</c:v>
                </c:pt>
                <c:pt idx="33198">
                  <c:v>9.96604512331076</c:v>
                </c:pt>
                <c:pt idx="33199">
                  <c:v>9.96605618202218</c:v>
                </c:pt>
                <c:pt idx="33200">
                  <c:v>9.96606723967421</c:v>
                </c:pt>
                <c:pt idx="33201">
                  <c:v>9.96607829626632</c:v>
                </c:pt>
                <c:pt idx="33202">
                  <c:v>9.96608935179798</c:v>
                </c:pt>
                <c:pt idx="33203">
                  <c:v>9.96610040626864</c:v>
                </c:pt>
                <c:pt idx="33204">
                  <c:v>9.96611145967779</c:v>
                </c:pt>
                <c:pt idx="33205">
                  <c:v>9.96612251202488</c:v>
                </c:pt>
                <c:pt idx="33206">
                  <c:v>9.9661335633094</c:v>
                </c:pt>
                <c:pt idx="33207">
                  <c:v>9.96614461353081</c:v>
                </c:pt>
                <c:pt idx="33208">
                  <c:v>9.96615566268858</c:v>
                </c:pt>
                <c:pt idx="33209">
                  <c:v>9.96616671078218</c:v>
                </c:pt>
                <c:pt idx="33210">
                  <c:v>9.966177757811078</c:v>
                </c:pt>
                <c:pt idx="33211">
                  <c:v>9.96618880377475</c:v>
                </c:pt>
                <c:pt idx="33212">
                  <c:v>9.96619984867266</c:v>
                </c:pt>
                <c:pt idx="33213">
                  <c:v>9.96621089250429</c:v>
                </c:pt>
                <c:pt idx="33214">
                  <c:v>9.9662219352691</c:v>
                </c:pt>
                <c:pt idx="33215">
                  <c:v>9.96623297696657</c:v>
                </c:pt>
                <c:pt idx="33216">
                  <c:v>9.96624401759617</c:v>
                </c:pt>
                <c:pt idx="33217">
                  <c:v>9.96625505715737</c:v>
                </c:pt>
                <c:pt idx="33218">
                  <c:v>9.96626609564965</c:v>
                </c:pt>
                <c:pt idx="33219">
                  <c:v>9.966277133072468</c:v>
                </c:pt>
                <c:pt idx="33220">
                  <c:v>9.96628816942531</c:v>
                </c:pt>
                <c:pt idx="33221">
                  <c:v>9.96629920470765</c:v>
                </c:pt>
                <c:pt idx="33222">
                  <c:v>9.96631023891896</c:v>
                </c:pt>
                <c:pt idx="33223">
                  <c:v>9.9663212720587</c:v>
                </c:pt>
                <c:pt idx="33224">
                  <c:v>9.96633230412637</c:v>
                </c:pt>
                <c:pt idx="33225">
                  <c:v>9.96634333512142</c:v>
                </c:pt>
                <c:pt idx="33226">
                  <c:v>9.96635436504334</c:v>
                </c:pt>
                <c:pt idx="33227">
                  <c:v>9.9663653938916</c:v>
                </c:pt>
                <c:pt idx="33228">
                  <c:v>9.96637642166568</c:v>
                </c:pt>
                <c:pt idx="33229">
                  <c:v>9.96638744836504</c:v>
                </c:pt>
                <c:pt idx="33230">
                  <c:v>9.96639847398918</c:v>
                </c:pt>
                <c:pt idx="33231">
                  <c:v>9.96640949853756</c:v>
                </c:pt>
                <c:pt idx="33232">
                  <c:v>9.96642052200965</c:v>
                </c:pt>
                <c:pt idx="33233">
                  <c:v>9.96643154440495</c:v>
                </c:pt>
                <c:pt idx="33234">
                  <c:v>9.966442565722925</c:v>
                </c:pt>
                <c:pt idx="33235">
                  <c:v>9.96645358596304</c:v>
                </c:pt>
                <c:pt idx="33236">
                  <c:v>9.96646460512478</c:v>
                </c:pt>
                <c:pt idx="33237">
                  <c:v>9.96647562320764</c:v>
                </c:pt>
                <c:pt idx="33238">
                  <c:v>9.96648664021107</c:v>
                </c:pt>
                <c:pt idx="33239">
                  <c:v>9.96649765613457</c:v>
                </c:pt>
                <c:pt idx="33240">
                  <c:v>9.96650867097761</c:v>
                </c:pt>
                <c:pt idx="33241">
                  <c:v>9.96651968473967</c:v>
                </c:pt>
                <c:pt idx="33242">
                  <c:v>9.966530697420225</c:v>
                </c:pt>
                <c:pt idx="33243">
                  <c:v>9.96654170901876</c:v>
                </c:pt>
                <c:pt idx="33244">
                  <c:v>9.96655271953475</c:v>
                </c:pt>
                <c:pt idx="33245">
                  <c:v>9.96656372896769</c:v>
                </c:pt>
                <c:pt idx="33246">
                  <c:v>9.96657473731703</c:v>
                </c:pt>
                <c:pt idx="33247">
                  <c:v>9.96658574458228</c:v>
                </c:pt>
                <c:pt idx="33248">
                  <c:v>9.96659675076291</c:v>
                </c:pt>
                <c:pt idx="33249">
                  <c:v>9.96660775585839</c:v>
                </c:pt>
                <c:pt idx="33250">
                  <c:v>9.96661875986822</c:v>
                </c:pt>
                <c:pt idx="33251">
                  <c:v>9.96662976279187</c:v>
                </c:pt>
                <c:pt idx="33252">
                  <c:v>9.96664076462882</c:v>
                </c:pt>
                <c:pt idx="33253">
                  <c:v>9.966651765378558</c:v>
                </c:pt>
                <c:pt idx="33254">
                  <c:v>9.966662765040568</c:v>
                </c:pt>
                <c:pt idx="33255">
                  <c:v>9.966673763614327</c:v>
                </c:pt>
                <c:pt idx="33256">
                  <c:v>9.96668476109932</c:v>
                </c:pt>
                <c:pt idx="33257">
                  <c:v>9.96669575749503</c:v>
                </c:pt>
                <c:pt idx="33258">
                  <c:v>9.96670675280094</c:v>
                </c:pt>
                <c:pt idx="33259">
                  <c:v>9.96671774701654</c:v>
                </c:pt>
                <c:pt idx="33260">
                  <c:v>9.9667287401413</c:v>
                </c:pt>
                <c:pt idx="33261">
                  <c:v>9.96673973217472</c:v>
                </c:pt>
                <c:pt idx="33262">
                  <c:v>9.96675072311627</c:v>
                </c:pt>
                <c:pt idx="33263">
                  <c:v>9.96676171296544</c:v>
                </c:pt>
                <c:pt idx="33264">
                  <c:v>9.96677270172172</c:v>
                </c:pt>
                <c:pt idx="33265">
                  <c:v>9.96678368938459</c:v>
                </c:pt>
                <c:pt idx="33266">
                  <c:v>9.96679467595354</c:v>
                </c:pt>
                <c:pt idx="33267">
                  <c:v>9.96680566142805</c:v>
                </c:pt>
                <c:pt idx="33268">
                  <c:v>9.96681664580761</c:v>
                </c:pt>
                <c:pt idx="33269">
                  <c:v>9.966827629091701</c:v>
                </c:pt>
                <c:pt idx="33270">
                  <c:v>9.96683861127982</c:v>
                </c:pt>
                <c:pt idx="33271">
                  <c:v>9.96684959237144</c:v>
                </c:pt>
                <c:pt idx="33272">
                  <c:v>9.96686057236606</c:v>
                </c:pt>
                <c:pt idx="33273">
                  <c:v>9.96687155126316</c:v>
                </c:pt>
                <c:pt idx="33274">
                  <c:v>9.96688252906223</c:v>
                </c:pt>
                <c:pt idx="33275">
                  <c:v>9.96689350576276</c:v>
                </c:pt>
                <c:pt idx="33276">
                  <c:v>9.96690448136424</c:v>
                </c:pt>
                <c:pt idx="33277">
                  <c:v>9.96691545586615</c:v>
                </c:pt>
                <c:pt idx="33278">
                  <c:v>9.96692642926798</c:v>
                </c:pt>
                <c:pt idx="33279">
                  <c:v>9.96693740156923</c:v>
                </c:pt>
                <c:pt idx="33280">
                  <c:v>9.96694837276938</c:v>
                </c:pt>
                <c:pt idx="33281">
                  <c:v>9.96695934286792</c:v>
                </c:pt>
                <c:pt idx="33282">
                  <c:v>9.96697031186435</c:v>
                </c:pt>
                <c:pt idx="33283">
                  <c:v>9.96698127975814</c:v>
                </c:pt>
                <c:pt idx="33284">
                  <c:v>9.96699224654879</c:v>
                </c:pt>
                <c:pt idx="33285">
                  <c:v>9.9670032122358</c:v>
                </c:pt>
                <c:pt idx="33286">
                  <c:v>9.96701417681865</c:v>
                </c:pt>
                <c:pt idx="33287">
                  <c:v>9.967025140296826</c:v>
                </c:pt>
                <c:pt idx="33288">
                  <c:v>9.967036102669844</c:v>
                </c:pt>
                <c:pt idx="33289">
                  <c:v>9.96704706393716</c:v>
                </c:pt>
                <c:pt idx="33290">
                  <c:v>9.96705802409829</c:v>
                </c:pt>
                <c:pt idx="33291">
                  <c:v>9.967068983152728</c:v>
                </c:pt>
                <c:pt idx="33292">
                  <c:v>9.96707994109995</c:v>
                </c:pt>
                <c:pt idx="33293">
                  <c:v>9.96709089793947</c:v>
                </c:pt>
                <c:pt idx="33294">
                  <c:v>9.96710185367076</c:v>
                </c:pt>
                <c:pt idx="33295">
                  <c:v>9.96711280829332</c:v>
                </c:pt>
                <c:pt idx="33296">
                  <c:v>9.96712376180664</c:v>
                </c:pt>
                <c:pt idx="33297">
                  <c:v>9.96713471421023</c:v>
                </c:pt>
                <c:pt idx="33298">
                  <c:v>9.96714566550357</c:v>
                </c:pt>
                <c:pt idx="33299">
                  <c:v>9.96715661568616</c:v>
                </c:pt>
                <c:pt idx="33300">
                  <c:v>9.967167564757478</c:v>
                </c:pt>
                <c:pt idx="33301">
                  <c:v>9.96717851271705</c:v>
                </c:pt>
                <c:pt idx="33302">
                  <c:v>9.96718945956434</c:v>
                </c:pt>
                <c:pt idx="33303">
                  <c:v>9.967200405298868</c:v>
                </c:pt>
                <c:pt idx="33304">
                  <c:v>9.967211349920108</c:v>
                </c:pt>
                <c:pt idx="33305">
                  <c:v>9.96722229342758</c:v>
                </c:pt>
                <c:pt idx="33306">
                  <c:v>9.96723323582075</c:v>
                </c:pt>
                <c:pt idx="33307">
                  <c:v>9.96724417709914</c:v>
                </c:pt>
                <c:pt idx="33308">
                  <c:v>9.96725511726224</c:v>
                </c:pt>
                <c:pt idx="33309">
                  <c:v>9.96726605630954</c:v>
                </c:pt>
                <c:pt idx="33310">
                  <c:v>9.96727699424054</c:v>
                </c:pt>
                <c:pt idx="33311">
                  <c:v>9.96728793105474</c:v>
                </c:pt>
                <c:pt idx="33312">
                  <c:v>9.96729886675164</c:v>
                </c:pt>
                <c:pt idx="33313">
                  <c:v>9.96730980133073</c:v>
                </c:pt>
                <c:pt idx="33314">
                  <c:v>9.967320734791508</c:v>
                </c:pt>
                <c:pt idx="33315">
                  <c:v>9.967331667133488</c:v>
                </c:pt>
                <c:pt idx="33316">
                  <c:v>9.96734259835615</c:v>
                </c:pt>
                <c:pt idx="33317">
                  <c:v>9.96735352845901</c:v>
                </c:pt>
                <c:pt idx="33318">
                  <c:v>9.96736445744155</c:v>
                </c:pt>
                <c:pt idx="33319">
                  <c:v>9.967375385303278</c:v>
                </c:pt>
                <c:pt idx="33320">
                  <c:v>9.9673863120437</c:v>
                </c:pt>
                <c:pt idx="33321">
                  <c:v>9.9673972376623</c:v>
                </c:pt>
                <c:pt idx="33322">
                  <c:v>9.9674081621586</c:v>
                </c:pt>
                <c:pt idx="33323">
                  <c:v>9.96741908553208</c:v>
                </c:pt>
                <c:pt idx="33324">
                  <c:v>9.96743000778225</c:v>
                </c:pt>
                <c:pt idx="33325">
                  <c:v>9.96744092890861</c:v>
                </c:pt>
                <c:pt idx="33326">
                  <c:v>9.96745184891066</c:v>
                </c:pt>
                <c:pt idx="33327">
                  <c:v>9.96746276778791</c:v>
                </c:pt>
                <c:pt idx="33328">
                  <c:v>9.967473685539848</c:v>
                </c:pt>
                <c:pt idx="33329">
                  <c:v>9.96748460216599</c:v>
                </c:pt>
                <c:pt idx="33330">
                  <c:v>9.96749551766583</c:v>
                </c:pt>
                <c:pt idx="33331">
                  <c:v>9.96750643203887</c:v>
                </c:pt>
                <c:pt idx="33332">
                  <c:v>9.96751734528461</c:v>
                </c:pt>
                <c:pt idx="33333">
                  <c:v>9.96752825740257</c:v>
                </c:pt>
                <c:pt idx="33334">
                  <c:v>9.96753916839224</c:v>
                </c:pt>
                <c:pt idx="33335">
                  <c:v>9.96755007825312</c:v>
                </c:pt>
                <c:pt idx="33336">
                  <c:v>9.96756098698472</c:v>
                </c:pt>
                <c:pt idx="33337">
                  <c:v>9.96757189458655</c:v>
                </c:pt>
                <c:pt idx="33338">
                  <c:v>9.96758280105811</c:v>
                </c:pt>
                <c:pt idx="33339">
                  <c:v>9.9675937063989</c:v>
                </c:pt>
                <c:pt idx="33340">
                  <c:v>9.96760461060843</c:v>
                </c:pt>
                <c:pt idx="33341">
                  <c:v>9.9676155136862</c:v>
                </c:pt>
                <c:pt idx="33342">
                  <c:v>9.96762641563173</c:v>
                </c:pt>
                <c:pt idx="33343">
                  <c:v>9.9676373164445</c:v>
                </c:pt>
                <c:pt idx="33344">
                  <c:v>9.96764821612404</c:v>
                </c:pt>
                <c:pt idx="33345">
                  <c:v>9.967659114669853</c:v>
                </c:pt>
                <c:pt idx="33346">
                  <c:v>9.96767001208143</c:v>
                </c:pt>
                <c:pt idx="33347">
                  <c:v>9.9676809083583</c:v>
                </c:pt>
                <c:pt idx="33348">
                  <c:v>9.96769180349995</c:v>
                </c:pt>
                <c:pt idx="33349">
                  <c:v>9.9677026975059</c:v>
                </c:pt>
                <c:pt idx="33350">
                  <c:v>9.96771359037565</c:v>
                </c:pt>
                <c:pt idx="33351">
                  <c:v>9.96772448210871</c:v>
                </c:pt>
                <c:pt idx="33352">
                  <c:v>9.9677353727046</c:v>
                </c:pt>
                <c:pt idx="33353">
                  <c:v>9.96774626216281</c:v>
                </c:pt>
                <c:pt idx="33354">
                  <c:v>9.96775715048286</c:v>
                </c:pt>
                <c:pt idx="33355">
                  <c:v>9.967768037664253</c:v>
                </c:pt>
                <c:pt idx="33356">
                  <c:v>9.967778923706498</c:v>
                </c:pt>
                <c:pt idx="33357">
                  <c:v>9.96778980860911</c:v>
                </c:pt>
                <c:pt idx="33358">
                  <c:v>9.9678006923716</c:v>
                </c:pt>
                <c:pt idx="33359">
                  <c:v>9.967811574993478</c:v>
                </c:pt>
                <c:pt idx="33360">
                  <c:v>9.96782245647424</c:v>
                </c:pt>
                <c:pt idx="33361">
                  <c:v>9.96783333681342</c:v>
                </c:pt>
                <c:pt idx="33362">
                  <c:v>9.96784421601051</c:v>
                </c:pt>
                <c:pt idx="33363">
                  <c:v>9.96785509406502</c:v>
                </c:pt>
                <c:pt idx="33364">
                  <c:v>9.967865970976478</c:v>
                </c:pt>
                <c:pt idx="33365">
                  <c:v>9.96787684674438</c:v>
                </c:pt>
                <c:pt idx="33366">
                  <c:v>9.96788772136825</c:v>
                </c:pt>
                <c:pt idx="33367">
                  <c:v>9.96789859484759</c:v>
                </c:pt>
                <c:pt idx="33368">
                  <c:v>9.96790946718192</c:v>
                </c:pt>
                <c:pt idx="33369">
                  <c:v>9.96792033837075</c:v>
                </c:pt>
                <c:pt idx="33370">
                  <c:v>9.96793120841359</c:v>
                </c:pt>
                <c:pt idx="33371">
                  <c:v>9.96794207730995</c:v>
                </c:pt>
                <c:pt idx="33372">
                  <c:v>9.96795294505936</c:v>
                </c:pt>
                <c:pt idx="33373">
                  <c:v>9.96796381166131</c:v>
                </c:pt>
                <c:pt idx="33374">
                  <c:v>9.96797467711534</c:v>
                </c:pt>
                <c:pt idx="33375">
                  <c:v>9.96798554142094</c:v>
                </c:pt>
                <c:pt idx="33376">
                  <c:v>9.96799640457764</c:v>
                </c:pt>
                <c:pt idx="33377">
                  <c:v>9.96800726658495</c:v>
                </c:pt>
                <c:pt idx="33378">
                  <c:v>9.968018127442377</c:v>
                </c:pt>
                <c:pt idx="33379">
                  <c:v>9.968028987149448</c:v>
                </c:pt>
                <c:pt idx="33380">
                  <c:v>9.96803984570568</c:v>
                </c:pt>
                <c:pt idx="33381">
                  <c:v>9.968050703110576</c:v>
                </c:pt>
                <c:pt idx="33382">
                  <c:v>9.96806155936367</c:v>
                </c:pt>
                <c:pt idx="33383">
                  <c:v>9.96807241446446</c:v>
                </c:pt>
                <c:pt idx="33384">
                  <c:v>9.96808326841247</c:v>
                </c:pt>
                <c:pt idx="33385">
                  <c:v>9.96809412120722</c:v>
                </c:pt>
                <c:pt idx="33386">
                  <c:v>9.96810497284822</c:v>
                </c:pt>
                <c:pt idx="33387">
                  <c:v>9.968115823335</c:v>
                </c:pt>
                <c:pt idx="33388">
                  <c:v>9.96812667266706</c:v>
                </c:pt>
                <c:pt idx="33389">
                  <c:v>9.96813752084393</c:v>
                </c:pt>
                <c:pt idx="33390">
                  <c:v>9.96814836786512</c:v>
                </c:pt>
                <c:pt idx="33391">
                  <c:v>9.96815921373016</c:v>
                </c:pt>
                <c:pt idx="33392">
                  <c:v>9.968170058438558</c:v>
                </c:pt>
                <c:pt idx="33393">
                  <c:v>9.96818090198984</c:v>
                </c:pt>
                <c:pt idx="33394">
                  <c:v>9.968191744383517</c:v>
                </c:pt>
                <c:pt idx="33395">
                  <c:v>9.96820258561913</c:v>
                </c:pt>
                <c:pt idx="33396">
                  <c:v>9.968213425696167</c:v>
                </c:pt>
                <c:pt idx="33397">
                  <c:v>9.96822426461417</c:v>
                </c:pt>
                <c:pt idx="33398">
                  <c:v>9.96823510237264</c:v>
                </c:pt>
                <c:pt idx="33399">
                  <c:v>9.968245938971121</c:v>
                </c:pt>
                <c:pt idx="33400">
                  <c:v>9.96825677440912</c:v>
                </c:pt>
                <c:pt idx="33401">
                  <c:v>9.96826760868616</c:v>
                </c:pt>
                <c:pt idx="33402">
                  <c:v>9.968278441801766</c:v>
                </c:pt>
                <c:pt idx="33403">
                  <c:v>9.96828927375545</c:v>
                </c:pt>
                <c:pt idx="33404">
                  <c:v>9.96830010454675</c:v>
                </c:pt>
                <c:pt idx="33405">
                  <c:v>9.96831093417517</c:v>
                </c:pt>
                <c:pt idx="33406">
                  <c:v>9.968321762640238</c:v>
                </c:pt>
                <c:pt idx="33407">
                  <c:v>9.96833258994148</c:v>
                </c:pt>
                <c:pt idx="33408">
                  <c:v>9.968343416078418</c:v>
                </c:pt>
                <c:pt idx="33409">
                  <c:v>9.968354241050578</c:v>
                </c:pt>
                <c:pt idx="33410">
                  <c:v>9.968365064857476</c:v>
                </c:pt>
                <c:pt idx="33411">
                  <c:v>9.968375887498648</c:v>
                </c:pt>
                <c:pt idx="33412">
                  <c:v>9.9683867089736</c:v>
                </c:pt>
                <c:pt idx="33413">
                  <c:v>9.96839752928187</c:v>
                </c:pt>
                <c:pt idx="33414">
                  <c:v>9.96840834842298</c:v>
                </c:pt>
                <c:pt idx="33415">
                  <c:v>9.96841916639645</c:v>
                </c:pt>
                <c:pt idx="33416">
                  <c:v>9.9684299832018</c:v>
                </c:pt>
                <c:pt idx="33417">
                  <c:v>9.96844079883857</c:v>
                </c:pt>
                <c:pt idx="33418">
                  <c:v>9.96845161330627</c:v>
                </c:pt>
                <c:pt idx="33419">
                  <c:v>9.96846242660444</c:v>
                </c:pt>
                <c:pt idx="33420">
                  <c:v>9.9684732387326</c:v>
                </c:pt>
                <c:pt idx="33421">
                  <c:v>9.96848404969028</c:v>
                </c:pt>
                <c:pt idx="33422">
                  <c:v>9.96849485947699</c:v>
                </c:pt>
                <c:pt idx="33423">
                  <c:v>9.96850566809228</c:v>
                </c:pt>
                <c:pt idx="33424">
                  <c:v>9.96851647553566</c:v>
                </c:pt>
                <c:pt idx="33425">
                  <c:v>9.96852728180666</c:v>
                </c:pt>
                <c:pt idx="33426">
                  <c:v>9.96853808690481</c:v>
                </c:pt>
                <c:pt idx="33427">
                  <c:v>9.96854889082964</c:v>
                </c:pt>
                <c:pt idx="33428">
                  <c:v>9.96855969358067</c:v>
                </c:pt>
                <c:pt idx="33429">
                  <c:v>9.96857049515744</c:v>
                </c:pt>
                <c:pt idx="33430">
                  <c:v>9.96858129555948</c:v>
                </c:pt>
                <c:pt idx="33431">
                  <c:v>9.9685920947863</c:v>
                </c:pt>
                <c:pt idx="33432">
                  <c:v>9.96860289283744</c:v>
                </c:pt>
                <c:pt idx="33433">
                  <c:v>9.968613689712429</c:v>
                </c:pt>
                <c:pt idx="33434">
                  <c:v>9.968624485410798</c:v>
                </c:pt>
                <c:pt idx="33435">
                  <c:v>9.96863527993208</c:v>
                </c:pt>
                <c:pt idx="33436">
                  <c:v>9.9686460732758</c:v>
                </c:pt>
                <c:pt idx="33437">
                  <c:v>9.96865686544149</c:v>
                </c:pt>
                <c:pt idx="33438">
                  <c:v>9.96866765642868</c:v>
                </c:pt>
                <c:pt idx="33439">
                  <c:v>9.968678446236886</c:v>
                </c:pt>
                <c:pt idx="33440">
                  <c:v>9.96868923486567</c:v>
                </c:pt>
                <c:pt idx="33441">
                  <c:v>9.968700022314538</c:v>
                </c:pt>
                <c:pt idx="33442">
                  <c:v>9.96871080858304</c:v>
                </c:pt>
                <c:pt idx="33443">
                  <c:v>9.96872159367069</c:v>
                </c:pt>
                <c:pt idx="33444">
                  <c:v>9.96873237757703</c:v>
                </c:pt>
                <c:pt idx="33445">
                  <c:v>9.968743160301589</c:v>
                </c:pt>
                <c:pt idx="33446">
                  <c:v>9.9687539418439</c:v>
                </c:pt>
                <c:pt idx="33447">
                  <c:v>9.968764722203498</c:v>
                </c:pt>
                <c:pt idx="33448">
                  <c:v>9.96877550137992</c:v>
                </c:pt>
                <c:pt idx="33449">
                  <c:v>9.96878627937269</c:v>
                </c:pt>
                <c:pt idx="33450">
                  <c:v>9.96879705618134</c:v>
                </c:pt>
                <c:pt idx="33451">
                  <c:v>9.96880783180542</c:v>
                </c:pt>
                <c:pt idx="33452">
                  <c:v>9.96881860624445</c:v>
                </c:pt>
                <c:pt idx="33453">
                  <c:v>9.96882937949797</c:v>
                </c:pt>
                <c:pt idx="33454">
                  <c:v>9.96884015156551</c:v>
                </c:pt>
                <c:pt idx="33455">
                  <c:v>9.96885092244661</c:v>
                </c:pt>
                <c:pt idx="33456">
                  <c:v>9.968861692140798</c:v>
                </c:pt>
                <c:pt idx="33457">
                  <c:v>9.968872460647618</c:v>
                </c:pt>
                <c:pt idx="33458">
                  <c:v>9.9688832279666</c:v>
                </c:pt>
                <c:pt idx="33459">
                  <c:v>9.96889399409729</c:v>
                </c:pt>
                <c:pt idx="33460">
                  <c:v>9.96890475903921</c:v>
                </c:pt>
                <c:pt idx="33461">
                  <c:v>9.96891552279191</c:v>
                </c:pt>
                <c:pt idx="33462">
                  <c:v>9.96892628535491</c:v>
                </c:pt>
                <c:pt idx="33463">
                  <c:v>9.96893704672776</c:v>
                </c:pt>
                <c:pt idx="33464">
                  <c:v>9.96894780691</c:v>
                </c:pt>
                <c:pt idx="33465">
                  <c:v>9.968958565901148</c:v>
                </c:pt>
                <c:pt idx="33466">
                  <c:v>9.968969323700768</c:v>
                </c:pt>
                <c:pt idx="33467">
                  <c:v>9.96898008030838</c:v>
                </c:pt>
                <c:pt idx="33468">
                  <c:v>9.96899083572353</c:v>
                </c:pt>
                <c:pt idx="33469">
                  <c:v>9.96900158994575</c:v>
                </c:pt>
                <c:pt idx="33470">
                  <c:v>9.969012342974578</c:v>
                </c:pt>
                <c:pt idx="33471">
                  <c:v>9.96902309480956</c:v>
                </c:pt>
                <c:pt idx="33472">
                  <c:v>9.96903384545024</c:v>
                </c:pt>
                <c:pt idx="33473">
                  <c:v>9.96904459489614</c:v>
                </c:pt>
                <c:pt idx="33474">
                  <c:v>9.96905534314681</c:v>
                </c:pt>
                <c:pt idx="33475">
                  <c:v>9.9690660902018</c:v>
                </c:pt>
                <c:pt idx="33476">
                  <c:v>9.96907683606063</c:v>
                </c:pt>
                <c:pt idx="33477">
                  <c:v>9.96908758072286</c:v>
                </c:pt>
                <c:pt idx="33478">
                  <c:v>9.96909832418802</c:v>
                </c:pt>
                <c:pt idx="33479">
                  <c:v>9.96910906645565</c:v>
                </c:pt>
                <c:pt idx="33480">
                  <c:v>9.96911980752529</c:v>
                </c:pt>
                <c:pt idx="33481">
                  <c:v>9.96913054739649</c:v>
                </c:pt>
                <c:pt idx="33482">
                  <c:v>9.96914128606879</c:v>
                </c:pt>
                <c:pt idx="33483">
                  <c:v>9.96915202354173</c:v>
                </c:pt>
                <c:pt idx="33484">
                  <c:v>9.96916275981485</c:v>
                </c:pt>
                <c:pt idx="33485">
                  <c:v>9.96917349488769</c:v>
                </c:pt>
                <c:pt idx="33486">
                  <c:v>9.9691842287598</c:v>
                </c:pt>
                <c:pt idx="33487">
                  <c:v>9.96919496143072</c:v>
                </c:pt>
                <c:pt idx="33488">
                  <c:v>9.9692056929</c:v>
                </c:pt>
                <c:pt idx="33489">
                  <c:v>9.96921642316717</c:v>
                </c:pt>
                <c:pt idx="33490">
                  <c:v>9.969227152231777</c:v>
                </c:pt>
                <c:pt idx="33491">
                  <c:v>9.96923788009338</c:v>
                </c:pt>
                <c:pt idx="33492">
                  <c:v>9.969248606751508</c:v>
                </c:pt>
                <c:pt idx="33493">
                  <c:v>9.96925933220571</c:v>
                </c:pt>
                <c:pt idx="33494">
                  <c:v>9.96927005645553</c:v>
                </c:pt>
                <c:pt idx="33495">
                  <c:v>9.96928077950051</c:v>
                </c:pt>
                <c:pt idx="33496">
                  <c:v>9.96929150134021</c:v>
                </c:pt>
                <c:pt idx="33497">
                  <c:v>9.96930222197416</c:v>
                </c:pt>
                <c:pt idx="33498">
                  <c:v>9.96931294140191</c:v>
                </c:pt>
                <c:pt idx="33499">
                  <c:v>9.96932365962301</c:v>
                </c:pt>
                <c:pt idx="33500">
                  <c:v>9.969334376637</c:v>
                </c:pt>
                <c:pt idx="33501">
                  <c:v>9.96934509244344</c:v>
                </c:pt>
                <c:pt idx="33502">
                  <c:v>9.96935580704186</c:v>
                </c:pt>
                <c:pt idx="33503">
                  <c:v>9.96936652043181</c:v>
                </c:pt>
                <c:pt idx="33504">
                  <c:v>9.96937723261285</c:v>
                </c:pt>
                <c:pt idx="33505">
                  <c:v>9.96938794358452</c:v>
                </c:pt>
                <c:pt idx="33506">
                  <c:v>9.96939865334636</c:v>
                </c:pt>
                <c:pt idx="33507">
                  <c:v>9.96940936189793</c:v>
                </c:pt>
                <c:pt idx="33508">
                  <c:v>9.96942006923878</c:v>
                </c:pt>
                <c:pt idx="33509">
                  <c:v>9.96943077536845</c:v>
                </c:pt>
                <c:pt idx="33510">
                  <c:v>9.96944148028649</c:v>
                </c:pt>
                <c:pt idx="33511">
                  <c:v>9.96945218399245</c:v>
                </c:pt>
                <c:pt idx="33512">
                  <c:v>9.96946288648588</c:v>
                </c:pt>
                <c:pt idx="33513">
                  <c:v>9.96947358776633</c:v>
                </c:pt>
                <c:pt idx="33514">
                  <c:v>9.96948428783335</c:v>
                </c:pt>
                <c:pt idx="33515">
                  <c:v>9.96949498668649</c:v>
                </c:pt>
                <c:pt idx="33516">
                  <c:v>9.9695056843253</c:v>
                </c:pt>
                <c:pt idx="33517">
                  <c:v>9.96951638074934</c:v>
                </c:pt>
                <c:pt idx="33518">
                  <c:v>9.96952707595815</c:v>
                </c:pt>
                <c:pt idx="33519">
                  <c:v>9.96953776995128</c:v>
                </c:pt>
                <c:pt idx="33520">
                  <c:v>9.96954846272828</c:v>
                </c:pt>
                <c:pt idx="33521">
                  <c:v>9.96955915428872</c:v>
                </c:pt>
                <c:pt idx="33522">
                  <c:v>9.96956984463213</c:v>
                </c:pt>
                <c:pt idx="33523">
                  <c:v>9.96958053375807</c:v>
                </c:pt>
                <c:pt idx="33524">
                  <c:v>9.9695912216661</c:v>
                </c:pt>
                <c:pt idx="33525">
                  <c:v>9.96960190835576</c:v>
                </c:pt>
                <c:pt idx="33526">
                  <c:v>9.96961259382662</c:v>
                </c:pt>
                <c:pt idx="33527">
                  <c:v>9.96962327807821</c:v>
                </c:pt>
                <c:pt idx="33528">
                  <c:v>9.96963396111011</c:v>
                </c:pt>
                <c:pt idx="33529">
                  <c:v>9.96964464292185</c:v>
                </c:pt>
                <c:pt idx="33530">
                  <c:v>9.969655323513</c:v>
                </c:pt>
                <c:pt idx="33531">
                  <c:v>9.9696660028831</c:v>
                </c:pt>
                <c:pt idx="33532">
                  <c:v>9.96967668103172</c:v>
                </c:pt>
                <c:pt idx="33533">
                  <c:v>9.96968735795841</c:v>
                </c:pt>
                <c:pt idx="33534">
                  <c:v>9.96969803366271</c:v>
                </c:pt>
                <c:pt idx="33535">
                  <c:v>9.9697087081442</c:v>
                </c:pt>
                <c:pt idx="33536">
                  <c:v>9.96971938140242</c:v>
                </c:pt>
                <c:pt idx="33537">
                  <c:v>9.96973005343693</c:v>
                </c:pt>
                <c:pt idx="33538">
                  <c:v>9.96974072424729</c:v>
                </c:pt>
                <c:pt idx="33539">
                  <c:v>9.96975139383304</c:v>
                </c:pt>
                <c:pt idx="33540">
                  <c:v>9.96976206219376</c:v>
                </c:pt>
                <c:pt idx="33541">
                  <c:v>9.96977272932899</c:v>
                </c:pt>
                <c:pt idx="33542">
                  <c:v>9.96978339523829</c:v>
                </c:pt>
                <c:pt idx="33543">
                  <c:v>9.96979405992122</c:v>
                </c:pt>
                <c:pt idx="33544">
                  <c:v>9.96980472337734</c:v>
                </c:pt>
                <c:pt idx="33545">
                  <c:v>9.9698153856062</c:v>
                </c:pt>
                <c:pt idx="33546">
                  <c:v>9.96982604660737</c:v>
                </c:pt>
                <c:pt idx="33547">
                  <c:v>9.9698367063804</c:v>
                </c:pt>
                <c:pt idx="33548">
                  <c:v>9.96984736492485</c:v>
                </c:pt>
                <c:pt idx="33549">
                  <c:v>9.96985802224027</c:v>
                </c:pt>
                <c:pt idx="33550">
                  <c:v>9.96986867832623</c:v>
                </c:pt>
                <c:pt idx="33551">
                  <c:v>9.96987933318229</c:v>
                </c:pt>
                <c:pt idx="33552">
                  <c:v>9.96988998680801</c:v>
                </c:pt>
                <c:pt idx="33553">
                  <c:v>9.96990063920294</c:v>
                </c:pt>
                <c:pt idx="33554">
                  <c:v>9.96991129036665</c:v>
                </c:pt>
                <c:pt idx="33555">
                  <c:v>9.969921940298688</c:v>
                </c:pt>
                <c:pt idx="33556">
                  <c:v>9.96993258899864</c:v>
                </c:pt>
                <c:pt idx="33557">
                  <c:v>9.96994323646604</c:v>
                </c:pt>
                <c:pt idx="33558">
                  <c:v>9.96995388270046</c:v>
                </c:pt>
                <c:pt idx="33559">
                  <c:v>9.96996452770146</c:v>
                </c:pt>
                <c:pt idx="33560">
                  <c:v>9.9699751714686</c:v>
                </c:pt>
                <c:pt idx="33561">
                  <c:v>9.96998581400144</c:v>
                </c:pt>
                <c:pt idx="33562">
                  <c:v>9.96999645529956</c:v>
                </c:pt>
                <c:pt idx="33563">
                  <c:v>9.97000709536249</c:v>
                </c:pt>
                <c:pt idx="33564">
                  <c:v>9.97001773418983</c:v>
                </c:pt>
                <c:pt idx="33565">
                  <c:v>9.97002837178111</c:v>
                </c:pt>
                <c:pt idx="33566">
                  <c:v>9.97003900813591</c:v>
                </c:pt>
                <c:pt idx="33567">
                  <c:v>9.97004964325379</c:v>
                </c:pt>
                <c:pt idx="33568">
                  <c:v>9.97006027713432</c:v>
                </c:pt>
                <c:pt idx="33569">
                  <c:v>9.970070909777051</c:v>
                </c:pt>
                <c:pt idx="33570">
                  <c:v>9.97008154118155</c:v>
                </c:pt>
                <c:pt idx="33571">
                  <c:v>9.9700921713474</c:v>
                </c:pt>
                <c:pt idx="33572">
                  <c:v>9.97010280027414</c:v>
                </c:pt>
                <c:pt idx="33573">
                  <c:v>9.97011342796134</c:v>
                </c:pt>
                <c:pt idx="33574">
                  <c:v>9.97012405440858</c:v>
                </c:pt>
                <c:pt idx="33575">
                  <c:v>9.97013467961541</c:v>
                </c:pt>
                <c:pt idx="33576">
                  <c:v>9.97014530358141</c:v>
                </c:pt>
                <c:pt idx="33577">
                  <c:v>9.97015592630613</c:v>
                </c:pt>
                <c:pt idx="33578">
                  <c:v>9.970166547789153</c:v>
                </c:pt>
                <c:pt idx="33579">
                  <c:v>9.970177168030018</c:v>
                </c:pt>
                <c:pt idx="33580">
                  <c:v>9.970187787028322</c:v>
                </c:pt>
                <c:pt idx="33581">
                  <c:v>9.97019840478362</c:v>
                </c:pt>
                <c:pt idx="33582">
                  <c:v>9.97020902129547</c:v>
                </c:pt>
                <c:pt idx="33583">
                  <c:v>9.97021963656345</c:v>
                </c:pt>
                <c:pt idx="33584">
                  <c:v>9.97023025058713</c:v>
                </c:pt>
                <c:pt idx="33585">
                  <c:v>9.97024086336607</c:v>
                </c:pt>
                <c:pt idx="33586">
                  <c:v>9.970251474899838</c:v>
                </c:pt>
                <c:pt idx="33587">
                  <c:v>9.97026208518801</c:v>
                </c:pt>
                <c:pt idx="33588">
                  <c:v>9.970272694230148</c:v>
                </c:pt>
                <c:pt idx="33589">
                  <c:v>9.97028330202583</c:v>
                </c:pt>
                <c:pt idx="33590">
                  <c:v>9.97029390857461</c:v>
                </c:pt>
                <c:pt idx="33591">
                  <c:v>9.97030451387607</c:v>
                </c:pt>
                <c:pt idx="33592">
                  <c:v>9.97031511792977</c:v>
                </c:pt>
                <c:pt idx="33593">
                  <c:v>9.970325720735291</c:v>
                </c:pt>
                <c:pt idx="33594">
                  <c:v>9.9703363222922</c:v>
                </c:pt>
                <c:pt idx="33595">
                  <c:v>9.97034692260005</c:v>
                </c:pt>
                <c:pt idx="33596">
                  <c:v>9.97035752165844</c:v>
                </c:pt>
                <c:pt idx="33597">
                  <c:v>9.97036811946692</c:v>
                </c:pt>
                <c:pt idx="33598">
                  <c:v>9.970378716025068</c:v>
                </c:pt>
                <c:pt idx="33599">
                  <c:v>9.97038931133246</c:v>
                </c:pt>
                <c:pt idx="33600">
                  <c:v>9.97039990538866</c:v>
                </c:pt>
                <c:pt idx="33601">
                  <c:v>9.97041049819324</c:v>
                </c:pt>
                <c:pt idx="33602">
                  <c:v>9.97042108974578</c:v>
                </c:pt>
                <c:pt idx="33603">
                  <c:v>9.97043168004584</c:v>
                </c:pt>
                <c:pt idx="33604">
                  <c:v>9.970442269093</c:v>
                </c:pt>
                <c:pt idx="33605">
                  <c:v>9.97045285688684</c:v>
                </c:pt>
                <c:pt idx="33606">
                  <c:v>9.97046344342692</c:v>
                </c:pt>
                <c:pt idx="33607">
                  <c:v>9.97047402871282</c:v>
                </c:pt>
                <c:pt idx="33608">
                  <c:v>9.97048461274412</c:v>
                </c:pt>
                <c:pt idx="33609">
                  <c:v>9.97049519552038</c:v>
                </c:pt>
                <c:pt idx="33610">
                  <c:v>9.97050577704118</c:v>
                </c:pt>
                <c:pt idx="33611">
                  <c:v>9.97051635730609</c:v>
                </c:pt>
                <c:pt idx="33612">
                  <c:v>9.9705269363147</c:v>
                </c:pt>
                <c:pt idx="33613">
                  <c:v>9.97053751406656</c:v>
                </c:pt>
                <c:pt idx="33614">
                  <c:v>9.97054809056127</c:v>
                </c:pt>
                <c:pt idx="33615">
                  <c:v>9.97055866579839</c:v>
                </c:pt>
                <c:pt idx="33616">
                  <c:v>9.97056923977751</c:v>
                </c:pt>
                <c:pt idx="33617">
                  <c:v>9.97057981249819</c:v>
                </c:pt>
                <c:pt idx="33618">
                  <c:v>9.97059038396001</c:v>
                </c:pt>
                <c:pt idx="33619">
                  <c:v>9.970600954162552</c:v>
                </c:pt>
                <c:pt idx="33620">
                  <c:v>9.97061152310538</c:v>
                </c:pt>
                <c:pt idx="33621">
                  <c:v>9.97062209078809</c:v>
                </c:pt>
                <c:pt idx="33622">
                  <c:v>9.97063265721024</c:v>
                </c:pt>
                <c:pt idx="33623">
                  <c:v>9.970643222371421</c:v>
                </c:pt>
                <c:pt idx="33624">
                  <c:v>9.97065378627121</c:v>
                </c:pt>
                <c:pt idx="33625">
                  <c:v>9.97066434890917</c:v>
                </c:pt>
                <c:pt idx="33626">
                  <c:v>9.9706749102849</c:v>
                </c:pt>
                <c:pt idx="33627">
                  <c:v>9.97068547039796</c:v>
                </c:pt>
                <c:pt idx="33628">
                  <c:v>9.97069602924794</c:v>
                </c:pt>
                <c:pt idx="33629">
                  <c:v>9.97070658683442</c:v>
                </c:pt>
                <c:pt idx="33630">
                  <c:v>9.97071714315697</c:v>
                </c:pt>
                <c:pt idx="33631">
                  <c:v>9.97072769821517</c:v>
                </c:pt>
                <c:pt idx="33632">
                  <c:v>9.97073825200861</c:v>
                </c:pt>
                <c:pt idx="33633">
                  <c:v>9.97074880453686</c:v>
                </c:pt>
                <c:pt idx="33634">
                  <c:v>9.9707593557995</c:v>
                </c:pt>
                <c:pt idx="33635">
                  <c:v>9.97076990579612</c:v>
                </c:pt>
                <c:pt idx="33636">
                  <c:v>9.97078045452629</c:v>
                </c:pt>
                <c:pt idx="33637">
                  <c:v>9.9707910019896</c:v>
                </c:pt>
                <c:pt idx="33638">
                  <c:v>9.97080154818562</c:v>
                </c:pt>
                <c:pt idx="33639">
                  <c:v>9.97081209311393</c:v>
                </c:pt>
                <c:pt idx="33640">
                  <c:v>9.97082263677413</c:v>
                </c:pt>
                <c:pt idx="33641">
                  <c:v>9.97083317916578</c:v>
                </c:pt>
                <c:pt idx="33642">
                  <c:v>9.97084372028848</c:v>
                </c:pt>
                <c:pt idx="33643">
                  <c:v>9.97085426014181</c:v>
                </c:pt>
                <c:pt idx="33644">
                  <c:v>9.97086479872533</c:v>
                </c:pt>
                <c:pt idx="33645">
                  <c:v>9.97087533603865</c:v>
                </c:pt>
                <c:pt idx="33646">
                  <c:v>9.97088587208135</c:v>
                </c:pt>
                <c:pt idx="33647">
                  <c:v>9.97089640685299</c:v>
                </c:pt>
                <c:pt idx="33648">
                  <c:v>9.970906940353178</c:v>
                </c:pt>
                <c:pt idx="33649">
                  <c:v>9.97091747258149</c:v>
                </c:pt>
                <c:pt idx="33650">
                  <c:v>9.970928003537509</c:v>
                </c:pt>
                <c:pt idx="33651">
                  <c:v>9.97093853322082</c:v>
                </c:pt>
                <c:pt idx="33652">
                  <c:v>9.97094906163101</c:v>
                </c:pt>
                <c:pt idx="33653">
                  <c:v>9.97095958876766</c:v>
                </c:pt>
                <c:pt idx="33654">
                  <c:v>9.970970114630351</c:v>
                </c:pt>
                <c:pt idx="33655">
                  <c:v>9.970980639218673</c:v>
                </c:pt>
                <c:pt idx="33656">
                  <c:v>9.970991162532208</c:v>
                </c:pt>
                <c:pt idx="33657">
                  <c:v>9.971001684570547</c:v>
                </c:pt>
                <c:pt idx="33658">
                  <c:v>9.97101220533328</c:v>
                </c:pt>
                <c:pt idx="33659">
                  <c:v>9.971022724819978</c:v>
                </c:pt>
                <c:pt idx="33660">
                  <c:v>9.97103324303025</c:v>
                </c:pt>
                <c:pt idx="33661">
                  <c:v>9.97104375996366</c:v>
                </c:pt>
                <c:pt idx="33662">
                  <c:v>9.97105427561981</c:v>
                </c:pt>
                <c:pt idx="33663">
                  <c:v>9.97106478999828</c:v>
                </c:pt>
                <c:pt idx="33664">
                  <c:v>9.97107530309866</c:v>
                </c:pt>
                <c:pt idx="33665">
                  <c:v>9.97108581492053</c:v>
                </c:pt>
                <c:pt idx="33666">
                  <c:v>9.97109632546349</c:v>
                </c:pt>
                <c:pt idx="33667">
                  <c:v>9.97110683472712</c:v>
                </c:pt>
                <c:pt idx="33668">
                  <c:v>9.971117342711008</c:v>
                </c:pt>
                <c:pt idx="33669">
                  <c:v>9.97112784941476</c:v>
                </c:pt>
                <c:pt idx="33670">
                  <c:v>9.97113835483794</c:v>
                </c:pt>
                <c:pt idx="33671">
                  <c:v>9.97114885898015</c:v>
                </c:pt>
                <c:pt idx="33672">
                  <c:v>9.97115936184098</c:v>
                </c:pt>
                <c:pt idx="33673">
                  <c:v>9.97116986342001</c:v>
                </c:pt>
                <c:pt idx="33674">
                  <c:v>9.971180363716848</c:v>
                </c:pt>
                <c:pt idx="33675">
                  <c:v>9.971190862731068</c:v>
                </c:pt>
                <c:pt idx="33676">
                  <c:v>9.971201360462258</c:v>
                </c:pt>
                <c:pt idx="33677">
                  <c:v>9.971211856910028</c:v>
                </c:pt>
                <c:pt idx="33678">
                  <c:v>9.97122235207395</c:v>
                </c:pt>
                <c:pt idx="33679">
                  <c:v>9.97123284595363</c:v>
                </c:pt>
                <c:pt idx="33680">
                  <c:v>9.97124333854864</c:v>
                </c:pt>
                <c:pt idx="33681">
                  <c:v>9.971253829858588</c:v>
                </c:pt>
                <c:pt idx="33682">
                  <c:v>9.97126431988306</c:v>
                </c:pt>
                <c:pt idx="33683">
                  <c:v>9.97127480862166</c:v>
                </c:pt>
                <c:pt idx="33684">
                  <c:v>9.97128529607396</c:v>
                </c:pt>
                <c:pt idx="33685">
                  <c:v>9.971295782239556</c:v>
                </c:pt>
                <c:pt idx="33686">
                  <c:v>9.97130626711806</c:v>
                </c:pt>
                <c:pt idx="33687">
                  <c:v>9.97131675070905</c:v>
                </c:pt>
                <c:pt idx="33688">
                  <c:v>9.971327233012108</c:v>
                </c:pt>
                <c:pt idx="33689">
                  <c:v>9.971337714026862</c:v>
                </c:pt>
                <c:pt idx="33690">
                  <c:v>9.971348193752867</c:v>
                </c:pt>
                <c:pt idx="33691">
                  <c:v>9.97135867218974</c:v>
                </c:pt>
                <c:pt idx="33692">
                  <c:v>9.971369149337068</c:v>
                </c:pt>
                <c:pt idx="33693">
                  <c:v>9.971379625194459</c:v>
                </c:pt>
                <c:pt idx="33694">
                  <c:v>9.97139009976149</c:v>
                </c:pt>
                <c:pt idx="33695">
                  <c:v>9.97140057303776</c:v>
                </c:pt>
                <c:pt idx="33696">
                  <c:v>9.971411045022868</c:v>
                </c:pt>
                <c:pt idx="33697">
                  <c:v>9.97142151571641</c:v>
                </c:pt>
                <c:pt idx="33698">
                  <c:v>9.97143198511798</c:v>
                </c:pt>
                <c:pt idx="33699">
                  <c:v>9.97144245322717</c:v>
                </c:pt>
                <c:pt idx="33700">
                  <c:v>9.97145292004358</c:v>
                </c:pt>
                <c:pt idx="33701">
                  <c:v>9.97146338556682</c:v>
                </c:pt>
                <c:pt idx="33702">
                  <c:v>9.97147384979646</c:v>
                </c:pt>
                <c:pt idx="33703">
                  <c:v>9.97148431273212</c:v>
                </c:pt>
                <c:pt idx="33704">
                  <c:v>9.97149477437338</c:v>
                </c:pt>
                <c:pt idx="33705">
                  <c:v>9.97150523471985</c:v>
                </c:pt>
                <c:pt idx="33706">
                  <c:v>9.971515693771118</c:v>
                </c:pt>
                <c:pt idx="33707">
                  <c:v>9.97152615152679</c:v>
                </c:pt>
                <c:pt idx="33708">
                  <c:v>9.97153660798647</c:v>
                </c:pt>
                <c:pt idx="33709">
                  <c:v>9.97154706314974</c:v>
                </c:pt>
                <c:pt idx="33710">
                  <c:v>9.97155751701621</c:v>
                </c:pt>
                <c:pt idx="33711">
                  <c:v>9.97156796958547</c:v>
                </c:pt>
                <c:pt idx="33712">
                  <c:v>9.971578420857126</c:v>
                </c:pt>
                <c:pt idx="33713">
                  <c:v>9.97158887083078</c:v>
                </c:pt>
                <c:pt idx="33714">
                  <c:v>9.97159931950603</c:v>
                </c:pt>
                <c:pt idx="33715">
                  <c:v>9.97160976688247</c:v>
                </c:pt>
                <c:pt idx="33716">
                  <c:v>9.9716202129597</c:v>
                </c:pt>
                <c:pt idx="33717">
                  <c:v>9.97163065773733</c:v>
                </c:pt>
                <c:pt idx="33718">
                  <c:v>9.97164110121495</c:v>
                </c:pt>
                <c:pt idx="33719">
                  <c:v>9.971651543392168</c:v>
                </c:pt>
                <c:pt idx="33720">
                  <c:v>9.971661984268579</c:v>
                </c:pt>
                <c:pt idx="33721">
                  <c:v>9.9716724238438</c:v>
                </c:pt>
                <c:pt idx="33722">
                  <c:v>9.97168286211741</c:v>
                </c:pt>
                <c:pt idx="33723">
                  <c:v>9.97169329908903</c:v>
                </c:pt>
                <c:pt idx="33724">
                  <c:v>9.97170373475825</c:v>
                </c:pt>
                <c:pt idx="33725">
                  <c:v>9.97171416912468</c:v>
                </c:pt>
                <c:pt idx="33726">
                  <c:v>9.97172460218791</c:v>
                </c:pt>
                <c:pt idx="33727">
                  <c:v>9.97173503394756</c:v>
                </c:pt>
                <c:pt idx="33728">
                  <c:v>9.97174546440322</c:v>
                </c:pt>
                <c:pt idx="33729">
                  <c:v>9.9717558935545</c:v>
                </c:pt>
                <c:pt idx="33730">
                  <c:v>9.971766321401</c:v>
                </c:pt>
                <c:pt idx="33731">
                  <c:v>9.97177674794233</c:v>
                </c:pt>
                <c:pt idx="33732">
                  <c:v>9.97178717317809</c:v>
                </c:pt>
                <c:pt idx="33733">
                  <c:v>9.97179759710788</c:v>
                </c:pt>
                <c:pt idx="33734">
                  <c:v>9.97180801973131</c:v>
                </c:pt>
                <c:pt idx="33735">
                  <c:v>9.971818441047978</c:v>
                </c:pt>
                <c:pt idx="33736">
                  <c:v>9.971828861057508</c:v>
                </c:pt>
                <c:pt idx="33737">
                  <c:v>9.97183927975948</c:v>
                </c:pt>
                <c:pt idx="33738">
                  <c:v>9.97184969715352</c:v>
                </c:pt>
                <c:pt idx="33739">
                  <c:v>9.97186011323921</c:v>
                </c:pt>
                <c:pt idx="33740">
                  <c:v>9.971870528016177</c:v>
                </c:pt>
                <c:pt idx="33741">
                  <c:v>9.97188094148403</c:v>
                </c:pt>
                <c:pt idx="33742">
                  <c:v>9.97189135364236</c:v>
                </c:pt>
                <c:pt idx="33743">
                  <c:v>9.971901764490777</c:v>
                </c:pt>
                <c:pt idx="33744">
                  <c:v>9.9719121740289</c:v>
                </c:pt>
                <c:pt idx="33745">
                  <c:v>9.971922582256318</c:v>
                </c:pt>
                <c:pt idx="33746">
                  <c:v>9.97193298917266</c:v>
                </c:pt>
                <c:pt idx="33747">
                  <c:v>9.971943394777508</c:v>
                </c:pt>
                <c:pt idx="33748">
                  <c:v>9.971953799070489</c:v>
                </c:pt>
                <c:pt idx="33749">
                  <c:v>9.97196420205121</c:v>
                </c:pt>
                <c:pt idx="33750">
                  <c:v>9.97197460371927</c:v>
                </c:pt>
                <c:pt idx="33751">
                  <c:v>9.97198500407429</c:v>
                </c:pt>
                <c:pt idx="33752">
                  <c:v>9.971995403115859</c:v>
                </c:pt>
                <c:pt idx="33753">
                  <c:v>9.97200580084361</c:v>
                </c:pt>
                <c:pt idx="33754">
                  <c:v>9.97201619725713</c:v>
                </c:pt>
                <c:pt idx="33755">
                  <c:v>9.97202659235605</c:v>
                </c:pt>
                <c:pt idx="33756">
                  <c:v>9.97203698613996</c:v>
                </c:pt>
                <c:pt idx="33757">
                  <c:v>9.97204737860849</c:v>
                </c:pt>
                <c:pt idx="33758">
                  <c:v>9.97205776976123</c:v>
                </c:pt>
                <c:pt idx="33759">
                  <c:v>9.97206815959781</c:v>
                </c:pt>
                <c:pt idx="33760">
                  <c:v>9.97207854811783</c:v>
                </c:pt>
                <c:pt idx="33761">
                  <c:v>9.9720889353209</c:v>
                </c:pt>
                <c:pt idx="33762">
                  <c:v>9.97209932120663</c:v>
                </c:pt>
                <c:pt idx="33763">
                  <c:v>9.97210970577464</c:v>
                </c:pt>
                <c:pt idx="33764">
                  <c:v>9.97212008902453</c:v>
                </c:pt>
                <c:pt idx="33765">
                  <c:v>9.97213047095593</c:v>
                </c:pt>
                <c:pt idx="33766">
                  <c:v>9.97214085156843</c:v>
                </c:pt>
                <c:pt idx="33767">
                  <c:v>9.97215123086167</c:v>
                </c:pt>
                <c:pt idx="33768">
                  <c:v>9.97216160883523</c:v>
                </c:pt>
                <c:pt idx="33769">
                  <c:v>9.97217198548875</c:v>
                </c:pt>
                <c:pt idx="33770">
                  <c:v>9.97218236082183</c:v>
                </c:pt>
                <c:pt idx="33771">
                  <c:v>9.97219273483409</c:v>
                </c:pt>
                <c:pt idx="33772">
                  <c:v>9.97220310752513</c:v>
                </c:pt>
                <c:pt idx="33773">
                  <c:v>9.972213478894581</c:v>
                </c:pt>
                <c:pt idx="33774">
                  <c:v>9.97222384894205</c:v>
                </c:pt>
                <c:pt idx="33775">
                  <c:v>9.97223421766715</c:v>
                </c:pt>
                <c:pt idx="33776">
                  <c:v>9.9722445850695</c:v>
                </c:pt>
                <c:pt idx="33777">
                  <c:v>9.97225495114871</c:v>
                </c:pt>
                <c:pt idx="33778">
                  <c:v>9.9722653159044</c:v>
                </c:pt>
                <c:pt idx="33779">
                  <c:v>9.97227567933618</c:v>
                </c:pt>
                <c:pt idx="33780">
                  <c:v>9.97228604144367</c:v>
                </c:pt>
                <c:pt idx="33781">
                  <c:v>9.97229640222649</c:v>
                </c:pt>
                <c:pt idx="33782">
                  <c:v>9.97230676168424</c:v>
                </c:pt>
                <c:pt idx="33783">
                  <c:v>9.972317119816551</c:v>
                </c:pt>
                <c:pt idx="33784">
                  <c:v>9.97232747662304</c:v>
                </c:pt>
                <c:pt idx="33785">
                  <c:v>9.97233783210331</c:v>
                </c:pt>
                <c:pt idx="33786">
                  <c:v>9.972348186257</c:v>
                </c:pt>
                <c:pt idx="33787">
                  <c:v>9.9723585390837</c:v>
                </c:pt>
                <c:pt idx="33788">
                  <c:v>9.97236889058305</c:v>
                </c:pt>
                <c:pt idx="33789">
                  <c:v>9.97237924075466</c:v>
                </c:pt>
                <c:pt idx="33790">
                  <c:v>9.97238958959815</c:v>
                </c:pt>
                <c:pt idx="33791">
                  <c:v>9.97239993711313</c:v>
                </c:pt>
                <c:pt idx="33792">
                  <c:v>9.97241028329923</c:v>
                </c:pt>
                <c:pt idx="33793">
                  <c:v>9.97242062815606</c:v>
                </c:pt>
                <c:pt idx="33794">
                  <c:v>9.97243097168325</c:v>
                </c:pt>
                <c:pt idx="33795">
                  <c:v>9.9724413138804</c:v>
                </c:pt>
                <c:pt idx="33796">
                  <c:v>9.97245165474715</c:v>
                </c:pt>
                <c:pt idx="33797">
                  <c:v>9.97246199428311</c:v>
                </c:pt>
                <c:pt idx="33798">
                  <c:v>9.9724723324879</c:v>
                </c:pt>
                <c:pt idx="33799">
                  <c:v>9.97248266936114</c:v>
                </c:pt>
                <c:pt idx="33800">
                  <c:v>9.97249300490245</c:v>
                </c:pt>
                <c:pt idx="33801">
                  <c:v>9.97250333911145</c:v>
                </c:pt>
                <c:pt idx="33802">
                  <c:v>9.97251367198777</c:v>
                </c:pt>
                <c:pt idx="33803">
                  <c:v>9.97252400353102</c:v>
                </c:pt>
                <c:pt idx="33804">
                  <c:v>9.97253433374083</c:v>
                </c:pt>
                <c:pt idx="33805">
                  <c:v>9.97254466261681</c:v>
                </c:pt>
                <c:pt idx="33806">
                  <c:v>9.9725549901586</c:v>
                </c:pt>
                <c:pt idx="33807">
                  <c:v>9.9725653163658</c:v>
                </c:pt>
                <c:pt idx="33808">
                  <c:v>9.97257564123805</c:v>
                </c:pt>
                <c:pt idx="33809">
                  <c:v>9.97258596477496</c:v>
                </c:pt>
                <c:pt idx="33810">
                  <c:v>9.97259628697616</c:v>
                </c:pt>
                <c:pt idx="33811">
                  <c:v>9.97260660784128</c:v>
                </c:pt>
                <c:pt idx="33812">
                  <c:v>9.97261692736993</c:v>
                </c:pt>
                <c:pt idx="33813">
                  <c:v>9.97262724556174</c:v>
                </c:pt>
                <c:pt idx="33814">
                  <c:v>9.97263756241633</c:v>
                </c:pt>
                <c:pt idx="33815">
                  <c:v>9.97264787793333</c:v>
                </c:pt>
                <c:pt idx="33816">
                  <c:v>9.97265819211236</c:v>
                </c:pt>
                <c:pt idx="33817">
                  <c:v>9.97266850495304</c:v>
                </c:pt>
                <c:pt idx="33818">
                  <c:v>9.972678816455</c:v>
                </c:pt>
                <c:pt idx="33819">
                  <c:v>9.97268912661787</c:v>
                </c:pt>
                <c:pt idx="33820">
                  <c:v>9.97269943544127</c:v>
                </c:pt>
                <c:pt idx="33821">
                  <c:v>9.97270974292483</c:v>
                </c:pt>
                <c:pt idx="33822">
                  <c:v>9.97272004906816</c:v>
                </c:pt>
                <c:pt idx="33823">
                  <c:v>9.97273035387091</c:v>
                </c:pt>
                <c:pt idx="33824">
                  <c:v>9.97274065733268</c:v>
                </c:pt>
                <c:pt idx="33825">
                  <c:v>9.97275095945312</c:v>
                </c:pt>
                <c:pt idx="33826">
                  <c:v>9.972761260231838</c:v>
                </c:pt>
                <c:pt idx="33827">
                  <c:v>9.97277155966847</c:v>
                </c:pt>
                <c:pt idx="33828">
                  <c:v>9.97278185776265</c:v>
                </c:pt>
                <c:pt idx="33829">
                  <c:v>9.97279215451399</c:v>
                </c:pt>
                <c:pt idx="33830">
                  <c:v>9.97280244992213</c:v>
                </c:pt>
                <c:pt idx="33831">
                  <c:v>9.97281274398669</c:v>
                </c:pt>
                <c:pt idx="33832">
                  <c:v>9.9728230367073</c:v>
                </c:pt>
                <c:pt idx="33833">
                  <c:v>9.97283332808359</c:v>
                </c:pt>
                <c:pt idx="33834">
                  <c:v>9.97284361811519</c:v>
                </c:pt>
                <c:pt idx="33835">
                  <c:v>9.97285390680173</c:v>
                </c:pt>
                <c:pt idx="33836">
                  <c:v>9.97286419414283</c:v>
                </c:pt>
                <c:pt idx="33837">
                  <c:v>9.972874480138127</c:v>
                </c:pt>
                <c:pt idx="33838">
                  <c:v>9.97288476478725</c:v>
                </c:pt>
                <c:pt idx="33839">
                  <c:v>9.97289504808982</c:v>
                </c:pt>
                <c:pt idx="33840">
                  <c:v>9.97290533004548</c:v>
                </c:pt>
                <c:pt idx="33841">
                  <c:v>9.97291561065385</c:v>
                </c:pt>
                <c:pt idx="33842">
                  <c:v>9.972925889914568</c:v>
                </c:pt>
                <c:pt idx="33843">
                  <c:v>9.97293616782726</c:v>
                </c:pt>
                <c:pt idx="33844">
                  <c:v>9.97294644439156</c:v>
                </c:pt>
                <c:pt idx="33845">
                  <c:v>9.97295671960709</c:v>
                </c:pt>
                <c:pt idx="33846">
                  <c:v>9.9729669934735</c:v>
                </c:pt>
                <c:pt idx="33847">
                  <c:v>9.9729772659904</c:v>
                </c:pt>
                <c:pt idx="33848">
                  <c:v>9.97298753715744</c:v>
                </c:pt>
                <c:pt idx="33849">
                  <c:v>9.97299780697424</c:v>
                </c:pt>
                <c:pt idx="33850">
                  <c:v>9.973008075440432</c:v>
                </c:pt>
                <c:pt idx="33851">
                  <c:v>9.97301834255566</c:v>
                </c:pt>
                <c:pt idx="33852">
                  <c:v>9.97302860831954</c:v>
                </c:pt>
                <c:pt idx="33853">
                  <c:v>9.97303887273173</c:v>
                </c:pt>
                <c:pt idx="33854">
                  <c:v>9.97304913579184</c:v>
                </c:pt>
                <c:pt idx="33855">
                  <c:v>9.97305939749951</c:v>
                </c:pt>
                <c:pt idx="33856">
                  <c:v>9.97306965785438</c:v>
                </c:pt>
                <c:pt idx="33857">
                  <c:v>9.97307991685607</c:v>
                </c:pt>
                <c:pt idx="33858">
                  <c:v>9.97309017450423</c:v>
                </c:pt>
                <c:pt idx="33859">
                  <c:v>9.97310043079849</c:v>
                </c:pt>
                <c:pt idx="33860">
                  <c:v>9.973110685738478</c:v>
                </c:pt>
                <c:pt idx="33861">
                  <c:v>9.97312093932383</c:v>
                </c:pt>
                <c:pt idx="33862">
                  <c:v>9.973131191554188</c:v>
                </c:pt>
                <c:pt idx="33863">
                  <c:v>9.97314144242919</c:v>
                </c:pt>
                <c:pt idx="33864">
                  <c:v>9.973151691948462</c:v>
                </c:pt>
                <c:pt idx="33865">
                  <c:v>9.973161940111638</c:v>
                </c:pt>
                <c:pt idx="33866">
                  <c:v>9.973172186918358</c:v>
                </c:pt>
                <c:pt idx="33867">
                  <c:v>9.97318243236827</c:v>
                </c:pt>
                <c:pt idx="33868">
                  <c:v>9.973192676461</c:v>
                </c:pt>
                <c:pt idx="33869">
                  <c:v>9.97320291919618</c:v>
                </c:pt>
                <c:pt idx="33870">
                  <c:v>9.973213160573449</c:v>
                </c:pt>
                <c:pt idx="33871">
                  <c:v>9.973223400592456</c:v>
                </c:pt>
                <c:pt idx="33872">
                  <c:v>9.97323363925282</c:v>
                </c:pt>
                <c:pt idx="33873">
                  <c:v>9.9732438765542</c:v>
                </c:pt>
                <c:pt idx="33874">
                  <c:v>9.97325411249622</c:v>
                </c:pt>
                <c:pt idx="33875">
                  <c:v>9.97326434707852</c:v>
                </c:pt>
                <c:pt idx="33876">
                  <c:v>9.97327458030073</c:v>
                </c:pt>
                <c:pt idx="33877">
                  <c:v>9.97328481216251</c:v>
                </c:pt>
                <c:pt idx="33878">
                  <c:v>9.97329504266348</c:v>
                </c:pt>
                <c:pt idx="33879">
                  <c:v>9.973305271803294</c:v>
                </c:pt>
                <c:pt idx="33880">
                  <c:v>9.973315499581568</c:v>
                </c:pt>
                <c:pt idx="33881">
                  <c:v>9.973325725997968</c:v>
                </c:pt>
                <c:pt idx="33882">
                  <c:v>9.97333595105212</c:v>
                </c:pt>
                <c:pt idx="33883">
                  <c:v>9.97334617474367</c:v>
                </c:pt>
                <c:pt idx="33884">
                  <c:v>9.97335639707225</c:v>
                </c:pt>
                <c:pt idx="33885">
                  <c:v>9.97336661803751</c:v>
                </c:pt>
                <c:pt idx="33886">
                  <c:v>9.97337683763909</c:v>
                </c:pt>
                <c:pt idx="33887">
                  <c:v>9.97338705587662</c:v>
                </c:pt>
                <c:pt idx="33888">
                  <c:v>9.97339727274975</c:v>
                </c:pt>
                <c:pt idx="33889">
                  <c:v>9.97340748825813</c:v>
                </c:pt>
                <c:pt idx="33890">
                  <c:v>9.97341770240138</c:v>
                </c:pt>
                <c:pt idx="33891">
                  <c:v>9.97342791517916</c:v>
                </c:pt>
                <c:pt idx="33892">
                  <c:v>9.97343812659111</c:v>
                </c:pt>
                <c:pt idx="33893">
                  <c:v>9.97344833663686</c:v>
                </c:pt>
                <c:pt idx="33894">
                  <c:v>9.97345854531607</c:v>
                </c:pt>
                <c:pt idx="33895">
                  <c:v>9.97346875262837</c:v>
                </c:pt>
                <c:pt idx="33896">
                  <c:v>9.97347895857341</c:v>
                </c:pt>
                <c:pt idx="33897">
                  <c:v>9.97348916315082</c:v>
                </c:pt>
                <c:pt idx="33898">
                  <c:v>9.97349936636026</c:v>
                </c:pt>
                <c:pt idx="33899">
                  <c:v>9.97350956820138</c:v>
                </c:pt>
                <c:pt idx="33900">
                  <c:v>9.9735197686738</c:v>
                </c:pt>
                <c:pt idx="33901">
                  <c:v>9.97352996777718</c:v>
                </c:pt>
                <c:pt idx="33902">
                  <c:v>9.97354016551116</c:v>
                </c:pt>
                <c:pt idx="33903">
                  <c:v>9.97355036187538</c:v>
                </c:pt>
                <c:pt idx="33904">
                  <c:v>9.9735605568695</c:v>
                </c:pt>
                <c:pt idx="33905">
                  <c:v>9.973570750493148</c:v>
                </c:pt>
                <c:pt idx="33906">
                  <c:v>9.97358094274599</c:v>
                </c:pt>
                <c:pt idx="33907">
                  <c:v>9.97359113362765</c:v>
                </c:pt>
                <c:pt idx="33908">
                  <c:v>9.97360132313778</c:v>
                </c:pt>
                <c:pt idx="33909">
                  <c:v>9.97361151127604</c:v>
                </c:pt>
                <c:pt idx="33910">
                  <c:v>9.97362169804206</c:v>
                </c:pt>
                <c:pt idx="33911">
                  <c:v>9.97363188343549</c:v>
                </c:pt>
                <c:pt idx="33912">
                  <c:v>9.97364206745599</c:v>
                </c:pt>
                <c:pt idx="33913">
                  <c:v>9.97365225010319</c:v>
                </c:pt>
                <c:pt idx="33914">
                  <c:v>9.97366243137674</c:v>
                </c:pt>
                <c:pt idx="33915">
                  <c:v>9.97367261127629</c:v>
                </c:pt>
                <c:pt idx="33916">
                  <c:v>9.97368278980149</c:v>
                </c:pt>
                <c:pt idx="33917">
                  <c:v>9.973692966952</c:v>
                </c:pt>
                <c:pt idx="33918">
                  <c:v>9.97370314272744</c:v>
                </c:pt>
                <c:pt idx="33919">
                  <c:v>9.97371331712748</c:v>
                </c:pt>
                <c:pt idx="33920">
                  <c:v>9.973723490151759</c:v>
                </c:pt>
                <c:pt idx="33921">
                  <c:v>9.97373366179994</c:v>
                </c:pt>
                <c:pt idx="33922">
                  <c:v>9.97374383207165</c:v>
                </c:pt>
                <c:pt idx="33923">
                  <c:v>9.97375400096656</c:v>
                </c:pt>
                <c:pt idx="33924">
                  <c:v>9.9737641684843</c:v>
                </c:pt>
                <c:pt idx="33925">
                  <c:v>9.97377433462453</c:v>
                </c:pt>
                <c:pt idx="33926">
                  <c:v>9.97378449938691</c:v>
                </c:pt>
                <c:pt idx="33927">
                  <c:v>9.973794662771071</c:v>
                </c:pt>
                <c:pt idx="33928">
                  <c:v>9.97380482477668</c:v>
                </c:pt>
                <c:pt idx="33929">
                  <c:v>9.97381498540338</c:v>
                </c:pt>
                <c:pt idx="33930">
                  <c:v>9.973825144650808</c:v>
                </c:pt>
                <c:pt idx="33931">
                  <c:v>9.97383530251865</c:v>
                </c:pt>
                <c:pt idx="33932">
                  <c:v>9.97384545900653</c:v>
                </c:pt>
                <c:pt idx="33933">
                  <c:v>9.97385561411411</c:v>
                </c:pt>
                <c:pt idx="33934">
                  <c:v>9.97386576784103</c:v>
                </c:pt>
                <c:pt idx="33935">
                  <c:v>9.97387592018696</c:v>
                </c:pt>
                <c:pt idx="33936">
                  <c:v>9.97388607115154</c:v>
                </c:pt>
                <c:pt idx="33937">
                  <c:v>9.97389622073443</c:v>
                </c:pt>
                <c:pt idx="33938">
                  <c:v>9.97390636893528</c:v>
                </c:pt>
                <c:pt idx="33939">
                  <c:v>9.97391651575374</c:v>
                </c:pt>
                <c:pt idx="33940">
                  <c:v>9.973926661189471</c:v>
                </c:pt>
                <c:pt idx="33941">
                  <c:v>9.97393680524211</c:v>
                </c:pt>
                <c:pt idx="33942">
                  <c:v>9.97394694791133</c:v>
                </c:pt>
                <c:pt idx="33943">
                  <c:v>9.97395708919678</c:v>
                </c:pt>
                <c:pt idx="33944">
                  <c:v>9.97396722909811</c:v>
                </c:pt>
                <c:pt idx="33945">
                  <c:v>9.97397736761498</c:v>
                </c:pt>
                <c:pt idx="33946">
                  <c:v>9.97398750474704</c:v>
                </c:pt>
                <c:pt idx="33947">
                  <c:v>9.97399764049394</c:v>
                </c:pt>
                <c:pt idx="33948">
                  <c:v>9.97400777485535</c:v>
                </c:pt>
                <c:pt idx="33949">
                  <c:v>9.97401790783091</c:v>
                </c:pt>
                <c:pt idx="33950">
                  <c:v>9.97402803942029</c:v>
                </c:pt>
                <c:pt idx="33951">
                  <c:v>9.97403816962313</c:v>
                </c:pt>
                <c:pt idx="33952">
                  <c:v>9.9740482984391</c:v>
                </c:pt>
                <c:pt idx="33953">
                  <c:v>9.974058425867848</c:v>
                </c:pt>
                <c:pt idx="33954">
                  <c:v>9.97406855190904</c:v>
                </c:pt>
                <c:pt idx="33955">
                  <c:v>9.97407867656232</c:v>
                </c:pt>
                <c:pt idx="33956">
                  <c:v>9.97408879982735</c:v>
                </c:pt>
                <c:pt idx="33957">
                  <c:v>9.9740989217038</c:v>
                </c:pt>
                <c:pt idx="33958">
                  <c:v>9.97410904219131</c:v>
                </c:pt>
                <c:pt idx="33959">
                  <c:v>9.97411916128954</c:v>
                </c:pt>
                <c:pt idx="33960">
                  <c:v>9.97412927899816</c:v>
                </c:pt>
                <c:pt idx="33961">
                  <c:v>9.97413939531681</c:v>
                </c:pt>
                <c:pt idx="33962">
                  <c:v>9.97414951024517</c:v>
                </c:pt>
                <c:pt idx="33963">
                  <c:v>9.974159623782878</c:v>
                </c:pt>
                <c:pt idx="33964">
                  <c:v>9.97416973592961</c:v>
                </c:pt>
                <c:pt idx="33965">
                  <c:v>9.97417984668502</c:v>
                </c:pt>
                <c:pt idx="33966">
                  <c:v>9.97418995604876</c:v>
                </c:pt>
                <c:pt idx="33967">
                  <c:v>9.974200064020498</c:v>
                </c:pt>
                <c:pt idx="33968">
                  <c:v>9.974210170599887</c:v>
                </c:pt>
                <c:pt idx="33969">
                  <c:v>9.97422027578659</c:v>
                </c:pt>
                <c:pt idx="33970">
                  <c:v>9.97423037958027</c:v>
                </c:pt>
                <c:pt idx="33971">
                  <c:v>9.974240481980589</c:v>
                </c:pt>
                <c:pt idx="33972">
                  <c:v>9.9742505829872</c:v>
                </c:pt>
                <c:pt idx="33973">
                  <c:v>9.974260682599768</c:v>
                </c:pt>
                <c:pt idx="33974">
                  <c:v>9.974270780817958</c:v>
                </c:pt>
                <c:pt idx="33975">
                  <c:v>9.97428087764143</c:v>
                </c:pt>
                <c:pt idx="33976">
                  <c:v>9.97429097306984</c:v>
                </c:pt>
                <c:pt idx="33977">
                  <c:v>9.974301067102848</c:v>
                </c:pt>
                <c:pt idx="33978">
                  <c:v>9.974311159740129</c:v>
                </c:pt>
                <c:pt idx="33979">
                  <c:v>9.97432125098134</c:v>
                </c:pt>
                <c:pt idx="33980">
                  <c:v>9.97433134082614</c:v>
                </c:pt>
                <c:pt idx="33981">
                  <c:v>9.974341429274189</c:v>
                </c:pt>
                <c:pt idx="33982">
                  <c:v>9.97435151632516</c:v>
                </c:pt>
                <c:pt idx="33983">
                  <c:v>9.974361601978698</c:v>
                </c:pt>
                <c:pt idx="33984">
                  <c:v>9.974371686234496</c:v>
                </c:pt>
                <c:pt idx="33985">
                  <c:v>9.974381769092199</c:v>
                </c:pt>
                <c:pt idx="33986">
                  <c:v>9.97439185055147</c:v>
                </c:pt>
                <c:pt idx="33987">
                  <c:v>9.97440193061197</c:v>
                </c:pt>
                <c:pt idx="33988">
                  <c:v>9.97441200927338</c:v>
                </c:pt>
                <c:pt idx="33989">
                  <c:v>9.97442208653535</c:v>
                </c:pt>
                <c:pt idx="33990">
                  <c:v>9.97443216239755</c:v>
                </c:pt>
                <c:pt idx="33991">
                  <c:v>9.97444223685964</c:v>
                </c:pt>
                <c:pt idx="33992">
                  <c:v>9.9744523099213</c:v>
                </c:pt>
                <c:pt idx="33993">
                  <c:v>9.97446238158218</c:v>
                </c:pt>
                <c:pt idx="33994">
                  <c:v>9.97447245184195</c:v>
                </c:pt>
                <c:pt idx="33995">
                  <c:v>9.97448252070028</c:v>
                </c:pt>
                <c:pt idx="33996">
                  <c:v>9.97449258815683</c:v>
                </c:pt>
                <c:pt idx="33997">
                  <c:v>9.97450265421127</c:v>
                </c:pt>
                <c:pt idx="33998">
                  <c:v>9.97451271886327</c:v>
                </c:pt>
                <c:pt idx="33999">
                  <c:v>9.974522782112498</c:v>
                </c:pt>
                <c:pt idx="34000">
                  <c:v>9.97453284395861</c:v>
                </c:pt>
                <c:pt idx="34001">
                  <c:v>9.97454290440129</c:v>
                </c:pt>
                <c:pt idx="34002">
                  <c:v>9.97455296344019</c:v>
                </c:pt>
                <c:pt idx="34003">
                  <c:v>9.974563021074978</c:v>
                </c:pt>
                <c:pt idx="34004">
                  <c:v>9.97457307730534</c:v>
                </c:pt>
                <c:pt idx="34005">
                  <c:v>9.97458313213093</c:v>
                </c:pt>
                <c:pt idx="34006">
                  <c:v>9.974593185551408</c:v>
                </c:pt>
                <c:pt idx="34007">
                  <c:v>9.97460323756647</c:v>
                </c:pt>
                <c:pt idx="34008">
                  <c:v>9.97461328817576</c:v>
                </c:pt>
                <c:pt idx="34009">
                  <c:v>9.97462333737895</c:v>
                </c:pt>
                <c:pt idx="34010">
                  <c:v>9.97463338517572</c:v>
                </c:pt>
                <c:pt idx="34011">
                  <c:v>9.97464343156574</c:v>
                </c:pt>
                <c:pt idx="34012">
                  <c:v>9.97465347654867</c:v>
                </c:pt>
                <c:pt idx="34013">
                  <c:v>9.97466352012419</c:v>
                </c:pt>
                <c:pt idx="34014">
                  <c:v>9.974673562291968</c:v>
                </c:pt>
                <c:pt idx="34015">
                  <c:v>9.97468360305167</c:v>
                </c:pt>
                <c:pt idx="34016">
                  <c:v>9.97469364240296</c:v>
                </c:pt>
                <c:pt idx="34017">
                  <c:v>9.974703680345527</c:v>
                </c:pt>
                <c:pt idx="34018">
                  <c:v>9.97471371687904</c:v>
                </c:pt>
                <c:pt idx="34019">
                  <c:v>9.974723752003148</c:v>
                </c:pt>
                <c:pt idx="34020">
                  <c:v>9.974733785717548</c:v>
                </c:pt>
                <c:pt idx="34021">
                  <c:v>9.97474381802191</c:v>
                </c:pt>
                <c:pt idx="34022">
                  <c:v>9.97475384891589</c:v>
                </c:pt>
                <c:pt idx="34023">
                  <c:v>9.97476387839917</c:v>
                </c:pt>
                <c:pt idx="34024">
                  <c:v>9.974773906471418</c:v>
                </c:pt>
                <c:pt idx="34025">
                  <c:v>9.97478393313232</c:v>
                </c:pt>
                <c:pt idx="34026">
                  <c:v>9.97479395838154</c:v>
                </c:pt>
                <c:pt idx="34027">
                  <c:v>9.974803982218738</c:v>
                </c:pt>
                <c:pt idx="34028">
                  <c:v>9.97481400464362</c:v>
                </c:pt>
                <c:pt idx="34029">
                  <c:v>9.974824025655828</c:v>
                </c:pt>
                <c:pt idx="34030">
                  <c:v>9.97483404525505</c:v>
                </c:pt>
                <c:pt idx="34031">
                  <c:v>9.97484406344097</c:v>
                </c:pt>
                <c:pt idx="34032">
                  <c:v>9.97485408021324</c:v>
                </c:pt>
                <c:pt idx="34033">
                  <c:v>9.97486409557155</c:v>
                </c:pt>
                <c:pt idx="34034">
                  <c:v>9.974874109515568</c:v>
                </c:pt>
                <c:pt idx="34035">
                  <c:v>9.97488412204498</c:v>
                </c:pt>
                <c:pt idx="34036">
                  <c:v>9.97489413315945</c:v>
                </c:pt>
                <c:pt idx="34037">
                  <c:v>9.97490414285866</c:v>
                </c:pt>
                <c:pt idx="34038">
                  <c:v>9.97491415114228</c:v>
                </c:pt>
                <c:pt idx="34039">
                  <c:v>9.97492415800999</c:v>
                </c:pt>
                <c:pt idx="34040">
                  <c:v>9.97493416346146</c:v>
                </c:pt>
                <c:pt idx="34041">
                  <c:v>9.97494416749638</c:v>
                </c:pt>
                <c:pt idx="34042">
                  <c:v>9.974954170114418</c:v>
                </c:pt>
                <c:pt idx="34043">
                  <c:v>9.974964171315251</c:v>
                </c:pt>
                <c:pt idx="34044">
                  <c:v>9.974974171098559</c:v>
                </c:pt>
                <c:pt idx="34045">
                  <c:v>9.97498416946401</c:v>
                </c:pt>
                <c:pt idx="34046">
                  <c:v>9.9749941664113</c:v>
                </c:pt>
                <c:pt idx="34047">
                  <c:v>9.97500416194009</c:v>
                </c:pt>
                <c:pt idx="34048">
                  <c:v>9.97501415605006</c:v>
                </c:pt>
                <c:pt idx="34049">
                  <c:v>9.9750241487409</c:v>
                </c:pt>
                <c:pt idx="34050">
                  <c:v>9.97503414001228</c:v>
                </c:pt>
                <c:pt idx="34051">
                  <c:v>9.97504412986388</c:v>
                </c:pt>
                <c:pt idx="34052">
                  <c:v>9.97505411829538</c:v>
                </c:pt>
                <c:pt idx="34053">
                  <c:v>9.97506410530645</c:v>
                </c:pt>
                <c:pt idx="34054">
                  <c:v>9.97507409089679</c:v>
                </c:pt>
                <c:pt idx="34055">
                  <c:v>9.97508407506606</c:v>
                </c:pt>
                <c:pt idx="34056">
                  <c:v>9.97509405781395</c:v>
                </c:pt>
                <c:pt idx="34057">
                  <c:v>9.97510403914013</c:v>
                </c:pt>
                <c:pt idx="34058">
                  <c:v>9.97511401904429</c:v>
                </c:pt>
                <c:pt idx="34059">
                  <c:v>9.97512399752612</c:v>
                </c:pt>
                <c:pt idx="34060">
                  <c:v>9.97513397458528</c:v>
                </c:pt>
                <c:pt idx="34061">
                  <c:v>9.97514395022146</c:v>
                </c:pt>
                <c:pt idx="34062">
                  <c:v>9.97515392443434</c:v>
                </c:pt>
                <c:pt idx="34063">
                  <c:v>9.97516389722361</c:v>
                </c:pt>
                <c:pt idx="34064">
                  <c:v>9.97517386858894</c:v>
                </c:pt>
                <c:pt idx="34065">
                  <c:v>9.97518383853001</c:v>
                </c:pt>
                <c:pt idx="34066">
                  <c:v>9.97519380704652</c:v>
                </c:pt>
                <c:pt idx="34067">
                  <c:v>9.97520377413813</c:v>
                </c:pt>
                <c:pt idx="34068">
                  <c:v>9.97521373980454</c:v>
                </c:pt>
                <c:pt idx="34069">
                  <c:v>9.975223704045428</c:v>
                </c:pt>
                <c:pt idx="34070">
                  <c:v>9.975233666860482</c:v>
                </c:pt>
                <c:pt idx="34071">
                  <c:v>9.97524362824937</c:v>
                </c:pt>
                <c:pt idx="34072">
                  <c:v>9.97525358821178</c:v>
                </c:pt>
                <c:pt idx="34073">
                  <c:v>9.97526354674741</c:v>
                </c:pt>
                <c:pt idx="34074">
                  <c:v>9.97527350385593</c:v>
                </c:pt>
                <c:pt idx="34075">
                  <c:v>9.97528345953703</c:v>
                </c:pt>
                <c:pt idx="34076">
                  <c:v>9.97529341379039</c:v>
                </c:pt>
                <c:pt idx="34077">
                  <c:v>9.9753033666157</c:v>
                </c:pt>
                <c:pt idx="34078">
                  <c:v>9.97531331801265</c:v>
                </c:pt>
                <c:pt idx="34079">
                  <c:v>9.97532326798091</c:v>
                </c:pt>
                <c:pt idx="34080">
                  <c:v>9.97533321652017</c:v>
                </c:pt>
                <c:pt idx="34081">
                  <c:v>9.975343163630118</c:v>
                </c:pt>
                <c:pt idx="34082">
                  <c:v>9.97535310931044</c:v>
                </c:pt>
                <c:pt idx="34083">
                  <c:v>9.97536305356083</c:v>
                </c:pt>
                <c:pt idx="34084">
                  <c:v>9.97537299638096</c:v>
                </c:pt>
                <c:pt idx="34085">
                  <c:v>9.97538293777052</c:v>
                </c:pt>
                <c:pt idx="34086">
                  <c:v>9.97539287772921</c:v>
                </c:pt>
                <c:pt idx="34087">
                  <c:v>9.9754028162567</c:v>
                </c:pt>
                <c:pt idx="34088">
                  <c:v>9.97541275335268</c:v>
                </c:pt>
                <c:pt idx="34089">
                  <c:v>9.97542268901684</c:v>
                </c:pt>
                <c:pt idx="34090">
                  <c:v>9.97543262324888</c:v>
                </c:pt>
                <c:pt idx="34091">
                  <c:v>9.97544255604846</c:v>
                </c:pt>
                <c:pt idx="34092">
                  <c:v>9.975452487415303</c:v>
                </c:pt>
                <c:pt idx="34093">
                  <c:v>9.97546241734906</c:v>
                </c:pt>
                <c:pt idx="34094">
                  <c:v>9.97547234584945</c:v>
                </c:pt>
                <c:pt idx="34095">
                  <c:v>9.97548227291614</c:v>
                </c:pt>
                <c:pt idx="34096">
                  <c:v>9.97549219854884</c:v>
                </c:pt>
                <c:pt idx="34097">
                  <c:v>9.97550212274722</c:v>
                </c:pt>
                <c:pt idx="34098">
                  <c:v>9.97551204551097</c:v>
                </c:pt>
                <c:pt idx="34099">
                  <c:v>9.975521966839801</c:v>
                </c:pt>
                <c:pt idx="34100">
                  <c:v>9.97553188673338</c:v>
                </c:pt>
                <c:pt idx="34101">
                  <c:v>9.9755418051914</c:v>
                </c:pt>
                <c:pt idx="34102">
                  <c:v>9.975551722213568</c:v>
                </c:pt>
                <c:pt idx="34103">
                  <c:v>9.97556163779956</c:v>
                </c:pt>
                <c:pt idx="34104">
                  <c:v>9.97557155194907</c:v>
                </c:pt>
                <c:pt idx="34105">
                  <c:v>9.97558146466178</c:v>
                </c:pt>
                <c:pt idx="34106">
                  <c:v>9.9755913759374</c:v>
                </c:pt>
                <c:pt idx="34107">
                  <c:v>9.9756012857756</c:v>
                </c:pt>
                <c:pt idx="34108">
                  <c:v>9.97561119417609</c:v>
                </c:pt>
                <c:pt idx="34109">
                  <c:v>9.975621101138557</c:v>
                </c:pt>
                <c:pt idx="34110">
                  <c:v>9.97563100666269</c:v>
                </c:pt>
                <c:pt idx="34111">
                  <c:v>9.97564091074818</c:v>
                </c:pt>
                <c:pt idx="34112">
                  <c:v>9.97565081339472</c:v>
                </c:pt>
                <c:pt idx="34113">
                  <c:v>9.975660714602</c:v>
                </c:pt>
                <c:pt idx="34114">
                  <c:v>9.97567061436973</c:v>
                </c:pt>
                <c:pt idx="34115">
                  <c:v>9.97568051269758</c:v>
                </c:pt>
                <c:pt idx="34116">
                  <c:v>9.97569040958525</c:v>
                </c:pt>
                <c:pt idx="34117">
                  <c:v>9.97570030503244</c:v>
                </c:pt>
                <c:pt idx="34118">
                  <c:v>9.97571019903885</c:v>
                </c:pt>
                <c:pt idx="34119">
                  <c:v>9.975720091604152</c:v>
                </c:pt>
                <c:pt idx="34120">
                  <c:v>9.97572998272806</c:v>
                </c:pt>
                <c:pt idx="34121">
                  <c:v>9.97573987241026</c:v>
                </c:pt>
                <c:pt idx="34122">
                  <c:v>9.97574976065045</c:v>
                </c:pt>
                <c:pt idx="34123">
                  <c:v>9.97575964744832</c:v>
                </c:pt>
                <c:pt idx="34124">
                  <c:v>9.97576953280357</c:v>
                </c:pt>
                <c:pt idx="34125">
                  <c:v>9.97577941671589</c:v>
                </c:pt>
                <c:pt idx="34126">
                  <c:v>9.97578929918498</c:v>
                </c:pt>
                <c:pt idx="34127">
                  <c:v>9.97579918021054</c:v>
                </c:pt>
                <c:pt idx="34128">
                  <c:v>9.97580905979226</c:v>
                </c:pt>
                <c:pt idx="34129">
                  <c:v>9.97581893792983</c:v>
                </c:pt>
                <c:pt idx="34130">
                  <c:v>9.97582881462296</c:v>
                </c:pt>
                <c:pt idx="34131">
                  <c:v>9.97583868987134</c:v>
                </c:pt>
                <c:pt idx="34132">
                  <c:v>9.97584856367467</c:v>
                </c:pt>
                <c:pt idx="34133">
                  <c:v>9.97585843603264</c:v>
                </c:pt>
                <c:pt idx="34134">
                  <c:v>9.97586830694495</c:v>
                </c:pt>
                <c:pt idx="34135">
                  <c:v>9.97587817641131</c:v>
                </c:pt>
                <c:pt idx="34136">
                  <c:v>9.9758880444314</c:v>
                </c:pt>
                <c:pt idx="34137">
                  <c:v>9.97589791100492</c:v>
                </c:pt>
                <c:pt idx="34138">
                  <c:v>9.975907776131578</c:v>
                </c:pt>
                <c:pt idx="34139">
                  <c:v>9.97591763981107</c:v>
                </c:pt>
                <c:pt idx="34140">
                  <c:v>9.975927502043102</c:v>
                </c:pt>
                <c:pt idx="34141">
                  <c:v>9.97593736282735</c:v>
                </c:pt>
                <c:pt idx="34142">
                  <c:v>9.97594722216353</c:v>
                </c:pt>
                <c:pt idx="34143">
                  <c:v>9.975957080051342</c:v>
                </c:pt>
                <c:pt idx="34144">
                  <c:v>9.97596693649048</c:v>
                </c:pt>
                <c:pt idx="34145">
                  <c:v>9.97597679148064</c:v>
                </c:pt>
                <c:pt idx="34146">
                  <c:v>9.97598664502153</c:v>
                </c:pt>
                <c:pt idx="34147">
                  <c:v>9.97599649711285</c:v>
                </c:pt>
                <c:pt idx="34148">
                  <c:v>9.9760063477543</c:v>
                </c:pt>
                <c:pt idx="34149">
                  <c:v>9.97601619694558</c:v>
                </c:pt>
                <c:pt idx="34150">
                  <c:v>9.97602604468639</c:v>
                </c:pt>
                <c:pt idx="34151">
                  <c:v>9.97603589097643</c:v>
                </c:pt>
                <c:pt idx="34152">
                  <c:v>9.9760457358154</c:v>
                </c:pt>
                <c:pt idx="34153">
                  <c:v>9.976055579203</c:v>
                </c:pt>
                <c:pt idx="34154">
                  <c:v>9.97606542113894</c:v>
                </c:pt>
                <c:pt idx="34155">
                  <c:v>9.97607526162292</c:v>
                </c:pt>
                <c:pt idx="34156">
                  <c:v>9.97608510065464</c:v>
                </c:pt>
                <c:pt idx="34157">
                  <c:v>9.9760949382338</c:v>
                </c:pt>
                <c:pt idx="34158">
                  <c:v>9.97610477436011</c:v>
                </c:pt>
                <c:pt idx="34159">
                  <c:v>9.97611460903326</c:v>
                </c:pt>
                <c:pt idx="34160">
                  <c:v>9.976124442252968</c:v>
                </c:pt>
                <c:pt idx="34161">
                  <c:v>9.97613427401893</c:v>
                </c:pt>
                <c:pt idx="34162">
                  <c:v>9.97614410433084</c:v>
                </c:pt>
                <c:pt idx="34163">
                  <c:v>9.97615393318842</c:v>
                </c:pt>
                <c:pt idx="34164">
                  <c:v>9.976163760591367</c:v>
                </c:pt>
                <c:pt idx="34165">
                  <c:v>9.97617358653938</c:v>
                </c:pt>
                <c:pt idx="34166">
                  <c:v>9.976183411032168</c:v>
                </c:pt>
                <c:pt idx="34167">
                  <c:v>9.97619323406944</c:v>
                </c:pt>
                <c:pt idx="34168">
                  <c:v>9.97620305565089</c:v>
                </c:pt>
                <c:pt idx="34169">
                  <c:v>9.97621287577623</c:v>
                </c:pt>
                <c:pt idx="34170">
                  <c:v>9.97622269444517</c:v>
                </c:pt>
                <c:pt idx="34171">
                  <c:v>9.97623251165741</c:v>
                </c:pt>
                <c:pt idx="34172">
                  <c:v>9.97624232741265</c:v>
                </c:pt>
                <c:pt idx="34173">
                  <c:v>9.976252141710598</c:v>
                </c:pt>
                <c:pt idx="34174">
                  <c:v>9.976261954550968</c:v>
                </c:pt>
                <c:pt idx="34175">
                  <c:v>9.976271765933456</c:v>
                </c:pt>
                <c:pt idx="34176">
                  <c:v>9.97628157585779</c:v>
                </c:pt>
                <c:pt idx="34177">
                  <c:v>9.97629138432365</c:v>
                </c:pt>
                <c:pt idx="34178">
                  <c:v>9.976301191330759</c:v>
                </c:pt>
                <c:pt idx="34179">
                  <c:v>9.97631099687882</c:v>
                </c:pt>
                <c:pt idx="34180">
                  <c:v>9.97632080096754</c:v>
                </c:pt>
                <c:pt idx="34181">
                  <c:v>9.97633060359663</c:v>
                </c:pt>
                <c:pt idx="34182">
                  <c:v>9.97634040476579</c:v>
                </c:pt>
                <c:pt idx="34183">
                  <c:v>9.97635020447474</c:v>
                </c:pt>
                <c:pt idx="34184">
                  <c:v>9.976360002723168</c:v>
                </c:pt>
                <c:pt idx="34185">
                  <c:v>9.976369799510808</c:v>
                </c:pt>
                <c:pt idx="34186">
                  <c:v>9.97637959483736</c:v>
                </c:pt>
                <c:pt idx="34187">
                  <c:v>9.97638938870252</c:v>
                </c:pt>
                <c:pt idx="34188">
                  <c:v>9.976399181106012</c:v>
                </c:pt>
                <c:pt idx="34189">
                  <c:v>9.97640897204754</c:v>
                </c:pt>
                <c:pt idx="34190">
                  <c:v>9.97641876152682</c:v>
                </c:pt>
                <c:pt idx="34191">
                  <c:v>9.97642854954355</c:v>
                </c:pt>
                <c:pt idx="34192">
                  <c:v>9.97643833609745</c:v>
                </c:pt>
                <c:pt idx="34193">
                  <c:v>9.97644812118823</c:v>
                </c:pt>
                <c:pt idx="34194">
                  <c:v>9.97645790481559</c:v>
                </c:pt>
                <c:pt idx="34195">
                  <c:v>9.97646768697926</c:v>
                </c:pt>
                <c:pt idx="34196">
                  <c:v>9.97647746767893</c:v>
                </c:pt>
                <c:pt idx="34197">
                  <c:v>9.97648724691432</c:v>
                </c:pt>
                <c:pt idx="34198">
                  <c:v>9.97649702468515</c:v>
                </c:pt>
                <c:pt idx="34199">
                  <c:v>9.97650680099112</c:v>
                </c:pt>
                <c:pt idx="34200">
                  <c:v>9.97651657583194</c:v>
                </c:pt>
                <c:pt idx="34201">
                  <c:v>9.97652634920733</c:v>
                </c:pt>
                <c:pt idx="34202">
                  <c:v>9.97653612111701</c:v>
                </c:pt>
                <c:pt idx="34203">
                  <c:v>9.97654589156067</c:v>
                </c:pt>
                <c:pt idx="34204">
                  <c:v>9.97655566053804</c:v>
                </c:pt>
                <c:pt idx="34205">
                  <c:v>9.97656542804883</c:v>
                </c:pt>
                <c:pt idx="34206">
                  <c:v>9.97657519409275</c:v>
                </c:pt>
                <c:pt idx="34207">
                  <c:v>9.97658495866952</c:v>
                </c:pt>
                <c:pt idx="34208">
                  <c:v>9.97659472177884</c:v>
                </c:pt>
                <c:pt idx="34209">
                  <c:v>9.97660448342044</c:v>
                </c:pt>
                <c:pt idx="34210">
                  <c:v>9.97661424359402</c:v>
                </c:pt>
                <c:pt idx="34211">
                  <c:v>9.97662400229931</c:v>
                </c:pt>
                <c:pt idx="34212">
                  <c:v>9.97663375953601</c:v>
                </c:pt>
                <c:pt idx="34213">
                  <c:v>9.97664351530384</c:v>
                </c:pt>
                <c:pt idx="34214">
                  <c:v>9.97665326960251</c:v>
                </c:pt>
                <c:pt idx="34215">
                  <c:v>9.97666302243175</c:v>
                </c:pt>
                <c:pt idx="34216">
                  <c:v>9.97667277379126</c:v>
                </c:pt>
                <c:pt idx="34217">
                  <c:v>9.97668252368076</c:v>
                </c:pt>
                <c:pt idx="34218">
                  <c:v>9.97669227209997</c:v>
                </c:pt>
                <c:pt idx="34219">
                  <c:v>9.9767020190486</c:v>
                </c:pt>
                <c:pt idx="34220">
                  <c:v>9.97671176452637</c:v>
                </c:pt>
                <c:pt idx="34221">
                  <c:v>9.976721508533</c:v>
                </c:pt>
                <c:pt idx="34222">
                  <c:v>9.97673125106819</c:v>
                </c:pt>
                <c:pt idx="34223">
                  <c:v>9.97674099213168</c:v>
                </c:pt>
                <c:pt idx="34224">
                  <c:v>9.97675073172318</c:v>
                </c:pt>
                <c:pt idx="34225">
                  <c:v>9.97676046984239</c:v>
                </c:pt>
                <c:pt idx="34226">
                  <c:v>9.97677020648905</c:v>
                </c:pt>
                <c:pt idx="34227">
                  <c:v>9.976779941662871</c:v>
                </c:pt>
                <c:pt idx="34228">
                  <c:v>9.97678967536357</c:v>
                </c:pt>
                <c:pt idx="34229">
                  <c:v>9.97679940759085</c:v>
                </c:pt>
                <c:pt idx="34230">
                  <c:v>9.97680913834446</c:v>
                </c:pt>
                <c:pt idx="34231">
                  <c:v>9.97681886762409</c:v>
                </c:pt>
                <c:pt idx="34232">
                  <c:v>9.97682859542948</c:v>
                </c:pt>
                <c:pt idx="34233">
                  <c:v>9.97683832176034</c:v>
                </c:pt>
                <c:pt idx="34234">
                  <c:v>9.97684804661638</c:v>
                </c:pt>
                <c:pt idx="34235">
                  <c:v>9.97685776999734</c:v>
                </c:pt>
                <c:pt idx="34236">
                  <c:v>9.97686749190292</c:v>
                </c:pt>
                <c:pt idx="34237">
                  <c:v>9.97687721233285</c:v>
                </c:pt>
                <c:pt idx="34238">
                  <c:v>9.97688693128685</c:v>
                </c:pt>
                <c:pt idx="34239">
                  <c:v>9.97689664876464</c:v>
                </c:pt>
                <c:pt idx="34240">
                  <c:v>9.97690636476594</c:v>
                </c:pt>
                <c:pt idx="34241">
                  <c:v>9.97691607929047</c:v>
                </c:pt>
                <c:pt idx="34242">
                  <c:v>9.97692579233795</c:v>
                </c:pt>
                <c:pt idx="34243">
                  <c:v>9.9769355039081</c:v>
                </c:pt>
                <c:pt idx="34244">
                  <c:v>9.97694521400065</c:v>
                </c:pt>
                <c:pt idx="34245">
                  <c:v>9.97695492261531</c:v>
                </c:pt>
                <c:pt idx="34246">
                  <c:v>9.97696462975181</c:v>
                </c:pt>
                <c:pt idx="34247">
                  <c:v>9.97697433540987</c:v>
                </c:pt>
                <c:pt idx="34248">
                  <c:v>9.97698403958921</c:v>
                </c:pt>
                <c:pt idx="34249">
                  <c:v>9.976993742289558</c:v>
                </c:pt>
                <c:pt idx="34250">
                  <c:v>9.977003443510629</c:v>
                </c:pt>
                <c:pt idx="34251">
                  <c:v>9.977013143252147</c:v>
                </c:pt>
                <c:pt idx="34252">
                  <c:v>9.977022841513848</c:v>
                </c:pt>
                <c:pt idx="34253">
                  <c:v>9.97703253829544</c:v>
                </c:pt>
                <c:pt idx="34254">
                  <c:v>9.97704223359665</c:v>
                </c:pt>
                <c:pt idx="34255">
                  <c:v>9.97705192741721</c:v>
                </c:pt>
                <c:pt idx="34256">
                  <c:v>9.977061619756828</c:v>
                </c:pt>
                <c:pt idx="34257">
                  <c:v>9.97707131061525</c:v>
                </c:pt>
                <c:pt idx="34258">
                  <c:v>9.97708099999219</c:v>
                </c:pt>
                <c:pt idx="34259">
                  <c:v>9.97709068788736</c:v>
                </c:pt>
                <c:pt idx="34260">
                  <c:v>9.9771003743005</c:v>
                </c:pt>
                <c:pt idx="34261">
                  <c:v>9.97711005923134</c:v>
                </c:pt>
                <c:pt idx="34262">
                  <c:v>9.977119742679578</c:v>
                </c:pt>
                <c:pt idx="34263">
                  <c:v>9.97712942464498</c:v>
                </c:pt>
                <c:pt idx="34264">
                  <c:v>9.97713910512724</c:v>
                </c:pt>
                <c:pt idx="34265">
                  <c:v>9.97714878412609</c:v>
                </c:pt>
                <c:pt idx="34266">
                  <c:v>9.977158461641268</c:v>
                </c:pt>
                <c:pt idx="34267">
                  <c:v>9.977168137672487</c:v>
                </c:pt>
                <c:pt idx="34268">
                  <c:v>9.97717781221948</c:v>
                </c:pt>
                <c:pt idx="34269">
                  <c:v>9.97718748528197</c:v>
                </c:pt>
                <c:pt idx="34270">
                  <c:v>9.9771971568597</c:v>
                </c:pt>
                <c:pt idx="34271">
                  <c:v>9.97720682695237</c:v>
                </c:pt>
                <c:pt idx="34272">
                  <c:v>9.97721649555973</c:v>
                </c:pt>
                <c:pt idx="34273">
                  <c:v>9.977226162681488</c:v>
                </c:pt>
                <c:pt idx="34274">
                  <c:v>9.9772358283174</c:v>
                </c:pt>
                <c:pt idx="34275">
                  <c:v>9.97724549246717</c:v>
                </c:pt>
                <c:pt idx="34276">
                  <c:v>9.977255155130528</c:v>
                </c:pt>
                <c:pt idx="34277">
                  <c:v>9.97726481630721</c:v>
                </c:pt>
                <c:pt idx="34278">
                  <c:v>9.97727447599695</c:v>
                </c:pt>
                <c:pt idx="34279">
                  <c:v>9.97728413419947</c:v>
                </c:pt>
                <c:pt idx="34280">
                  <c:v>9.977293790914489</c:v>
                </c:pt>
                <c:pt idx="34281">
                  <c:v>9.977303446141757</c:v>
                </c:pt>
                <c:pt idx="34282">
                  <c:v>9.97731309988099</c:v>
                </c:pt>
                <c:pt idx="34283">
                  <c:v>9.977322752131918</c:v>
                </c:pt>
                <c:pt idx="34284">
                  <c:v>9.97733240289428</c:v>
                </c:pt>
                <c:pt idx="34285">
                  <c:v>9.9773420521678</c:v>
                </c:pt>
                <c:pt idx="34286">
                  <c:v>9.977351699952198</c:v>
                </c:pt>
                <c:pt idx="34287">
                  <c:v>9.97736134624723</c:v>
                </c:pt>
                <c:pt idx="34288">
                  <c:v>9.977370991052599</c:v>
                </c:pt>
                <c:pt idx="34289">
                  <c:v>9.97738063436806</c:v>
                </c:pt>
                <c:pt idx="34290">
                  <c:v>9.97739027619333</c:v>
                </c:pt>
                <c:pt idx="34291">
                  <c:v>9.97739991652814</c:v>
                </c:pt>
                <c:pt idx="34292">
                  <c:v>9.97740955537223</c:v>
                </c:pt>
                <c:pt idx="34293">
                  <c:v>9.97741919272533</c:v>
                </c:pt>
                <c:pt idx="34294">
                  <c:v>9.97742882858717</c:v>
                </c:pt>
                <c:pt idx="34295">
                  <c:v>9.977438462957478</c:v>
                </c:pt>
                <c:pt idx="34296">
                  <c:v>9.97744809583599</c:v>
                </c:pt>
                <c:pt idx="34297">
                  <c:v>9.97745772722244</c:v>
                </c:pt>
                <c:pt idx="34298">
                  <c:v>9.97746735711657</c:v>
                </c:pt>
                <c:pt idx="34299">
                  <c:v>9.9774769855181</c:v>
                </c:pt>
                <c:pt idx="34300">
                  <c:v>9.97748661242676</c:v>
                </c:pt>
                <c:pt idx="34301">
                  <c:v>9.977496237842306</c:v>
                </c:pt>
                <c:pt idx="34302">
                  <c:v>9.97750586176444</c:v>
                </c:pt>
                <c:pt idx="34303">
                  <c:v>9.977515484192928</c:v>
                </c:pt>
                <c:pt idx="34304">
                  <c:v>9.97752510512748</c:v>
                </c:pt>
                <c:pt idx="34305">
                  <c:v>9.97753472456785</c:v>
                </c:pt>
                <c:pt idx="34306">
                  <c:v>9.97754434251375</c:v>
                </c:pt>
                <c:pt idx="34307">
                  <c:v>9.97755395896494</c:v>
                </c:pt>
                <c:pt idx="34308">
                  <c:v>9.97756357392114</c:v>
                </c:pt>
                <c:pt idx="34309">
                  <c:v>9.977573187382077</c:v>
                </c:pt>
                <c:pt idx="34310">
                  <c:v>9.97758279934751</c:v>
                </c:pt>
                <c:pt idx="34311">
                  <c:v>9.97759240981716</c:v>
                </c:pt>
                <c:pt idx="34312">
                  <c:v>9.97760201879076</c:v>
                </c:pt>
                <c:pt idx="34313">
                  <c:v>9.97761162626806</c:v>
                </c:pt>
                <c:pt idx="34314">
                  <c:v>9.97762123224879</c:v>
                </c:pt>
                <c:pt idx="34315">
                  <c:v>9.97763083673268</c:v>
                </c:pt>
                <c:pt idx="34316">
                  <c:v>9.97764043971947</c:v>
                </c:pt>
                <c:pt idx="34317">
                  <c:v>9.9776500412089</c:v>
                </c:pt>
                <c:pt idx="34318">
                  <c:v>9.97765964120071</c:v>
                </c:pt>
                <c:pt idx="34319">
                  <c:v>9.97766923969463</c:v>
                </c:pt>
                <c:pt idx="34320">
                  <c:v>9.9776788366904</c:v>
                </c:pt>
                <c:pt idx="34321">
                  <c:v>9.97768843218776</c:v>
                </c:pt>
                <c:pt idx="34322">
                  <c:v>9.97769802618645</c:v>
                </c:pt>
                <c:pt idx="34323">
                  <c:v>9.97770761868621</c:v>
                </c:pt>
                <c:pt idx="34324">
                  <c:v>9.97771720968677</c:v>
                </c:pt>
                <c:pt idx="34325">
                  <c:v>9.97772679918787</c:v>
                </c:pt>
                <c:pt idx="34326">
                  <c:v>9.97773638718925</c:v>
                </c:pt>
                <c:pt idx="34327">
                  <c:v>9.97774597369066</c:v>
                </c:pt>
                <c:pt idx="34328">
                  <c:v>9.97775555869183</c:v>
                </c:pt>
                <c:pt idx="34329">
                  <c:v>9.977765142192489</c:v>
                </c:pt>
                <c:pt idx="34330">
                  <c:v>9.977774724192398</c:v>
                </c:pt>
                <c:pt idx="34331">
                  <c:v>9.97778430469129</c:v>
                </c:pt>
                <c:pt idx="34332">
                  <c:v>9.97779388368889</c:v>
                </c:pt>
                <c:pt idx="34333">
                  <c:v>9.97780346118496</c:v>
                </c:pt>
                <c:pt idx="34334">
                  <c:v>9.97781303717923</c:v>
                </c:pt>
                <c:pt idx="34335">
                  <c:v>9.97782261167145</c:v>
                </c:pt>
                <c:pt idx="34336">
                  <c:v>9.97783218466134</c:v>
                </c:pt>
                <c:pt idx="34337">
                  <c:v>9.97784175614866</c:v>
                </c:pt>
                <c:pt idx="34338">
                  <c:v>9.977851326133148</c:v>
                </c:pt>
                <c:pt idx="34339">
                  <c:v>9.97786089461454</c:v>
                </c:pt>
                <c:pt idx="34340">
                  <c:v>9.977870461592586</c:v>
                </c:pt>
                <c:pt idx="34341">
                  <c:v>9.97788002706702</c:v>
                </c:pt>
                <c:pt idx="34342">
                  <c:v>9.9778895910376</c:v>
                </c:pt>
                <c:pt idx="34343">
                  <c:v>9.97789915350405</c:v>
                </c:pt>
                <c:pt idx="34344">
                  <c:v>9.97790871446611</c:v>
                </c:pt>
                <c:pt idx="34345">
                  <c:v>9.97791827392354</c:v>
                </c:pt>
                <c:pt idx="34346">
                  <c:v>9.97792783187608</c:v>
                </c:pt>
                <c:pt idx="34347">
                  <c:v>9.97793738832347</c:v>
                </c:pt>
                <c:pt idx="34348">
                  <c:v>9.97794694326544</c:v>
                </c:pt>
                <c:pt idx="34349">
                  <c:v>9.97795649670176</c:v>
                </c:pt>
                <c:pt idx="34350">
                  <c:v>9.97796604863216</c:v>
                </c:pt>
                <c:pt idx="34351">
                  <c:v>9.97797559905638</c:v>
                </c:pt>
                <c:pt idx="34352">
                  <c:v>9.977985147974168</c:v>
                </c:pt>
                <c:pt idx="34353">
                  <c:v>9.97799469538528</c:v>
                </c:pt>
                <c:pt idx="34354">
                  <c:v>9.97800424128944</c:v>
                </c:pt>
                <c:pt idx="34355">
                  <c:v>9.978013785686409</c:v>
                </c:pt>
                <c:pt idx="34356">
                  <c:v>9.978023328575928</c:v>
                </c:pt>
                <c:pt idx="34357">
                  <c:v>9.97803286995774</c:v>
                </c:pt>
                <c:pt idx="34358">
                  <c:v>9.9780424098316</c:v>
                </c:pt>
                <c:pt idx="34359">
                  <c:v>9.97805194819724</c:v>
                </c:pt>
                <c:pt idx="34360">
                  <c:v>9.978061485054406</c:v>
                </c:pt>
                <c:pt idx="34361">
                  <c:v>9.978071020402867</c:v>
                </c:pt>
                <c:pt idx="34362">
                  <c:v>9.97808055424235</c:v>
                </c:pt>
                <c:pt idx="34363">
                  <c:v>9.978090086572598</c:v>
                </c:pt>
                <c:pt idx="34364">
                  <c:v>9.97809961739337</c:v>
                </c:pt>
                <c:pt idx="34365">
                  <c:v>9.97810914670441</c:v>
                </c:pt>
                <c:pt idx="34366">
                  <c:v>9.978118674505458</c:v>
                </c:pt>
                <c:pt idx="34367">
                  <c:v>9.978128200796268</c:v>
                </c:pt>
                <c:pt idx="34368">
                  <c:v>9.978137725576587</c:v>
                </c:pt>
                <c:pt idx="34369">
                  <c:v>9.97814724884617</c:v>
                </c:pt>
                <c:pt idx="34370">
                  <c:v>9.97815677060476</c:v>
                </c:pt>
                <c:pt idx="34371">
                  <c:v>9.9781662908521</c:v>
                </c:pt>
                <c:pt idx="34372">
                  <c:v>9.97817580958795</c:v>
                </c:pt>
                <c:pt idx="34373">
                  <c:v>9.97818532681204</c:v>
                </c:pt>
                <c:pt idx="34374">
                  <c:v>9.97819484252414</c:v>
                </c:pt>
                <c:pt idx="34375">
                  <c:v>9.97820435672399</c:v>
                </c:pt>
                <c:pt idx="34376">
                  <c:v>9.978213869411329</c:v>
                </c:pt>
                <c:pt idx="34377">
                  <c:v>9.978223380585929</c:v>
                </c:pt>
                <c:pt idx="34378">
                  <c:v>9.97823289024753</c:v>
                </c:pt>
                <c:pt idx="34379">
                  <c:v>9.978242398395868</c:v>
                </c:pt>
                <c:pt idx="34380">
                  <c:v>9.978251905030708</c:v>
                </c:pt>
                <c:pt idx="34381">
                  <c:v>9.978261410151806</c:v>
                </c:pt>
                <c:pt idx="34382">
                  <c:v>9.97827091375891</c:v>
                </c:pt>
                <c:pt idx="34383">
                  <c:v>9.97828041585175</c:v>
                </c:pt>
                <c:pt idx="34384">
                  <c:v>9.9782899164301</c:v>
                </c:pt>
                <c:pt idx="34385">
                  <c:v>9.97829941549371</c:v>
                </c:pt>
                <c:pt idx="34386">
                  <c:v>9.97830891304232</c:v>
                </c:pt>
                <c:pt idx="34387">
                  <c:v>9.978318409075689</c:v>
                </c:pt>
                <c:pt idx="34388">
                  <c:v>9.978327903593568</c:v>
                </c:pt>
                <c:pt idx="34389">
                  <c:v>9.97833739659571</c:v>
                </c:pt>
                <c:pt idx="34390">
                  <c:v>9.97834688808187</c:v>
                </c:pt>
                <c:pt idx="34391">
                  <c:v>9.9783563780518</c:v>
                </c:pt>
                <c:pt idx="34392">
                  <c:v>9.97836586650524</c:v>
                </c:pt>
                <c:pt idx="34393">
                  <c:v>9.97837535344196</c:v>
                </c:pt>
                <c:pt idx="34394">
                  <c:v>9.9783848388617</c:v>
                </c:pt>
                <c:pt idx="34395">
                  <c:v>9.97839432276422</c:v>
                </c:pt>
                <c:pt idx="34396">
                  <c:v>9.97840380514928</c:v>
                </c:pt>
                <c:pt idx="34397">
                  <c:v>9.978413286016621</c:v>
                </c:pt>
                <c:pt idx="34398">
                  <c:v>9.97842276536601</c:v>
                </c:pt>
                <c:pt idx="34399">
                  <c:v>9.97843224319719</c:v>
                </c:pt>
                <c:pt idx="34400">
                  <c:v>9.97844171950992</c:v>
                </c:pt>
                <c:pt idx="34401">
                  <c:v>9.97845119430396</c:v>
                </c:pt>
                <c:pt idx="34402">
                  <c:v>9.978460667579051</c:v>
                </c:pt>
                <c:pt idx="34403">
                  <c:v>9.97847013933497</c:v>
                </c:pt>
                <c:pt idx="34404">
                  <c:v>9.97847960957145</c:v>
                </c:pt>
                <c:pt idx="34405">
                  <c:v>9.97848907828826</c:v>
                </c:pt>
                <c:pt idx="34406">
                  <c:v>9.97849854548514</c:v>
                </c:pt>
                <c:pt idx="34407">
                  <c:v>9.97850801116187</c:v>
                </c:pt>
                <c:pt idx="34408">
                  <c:v>9.97851747531819</c:v>
                </c:pt>
                <c:pt idx="34409">
                  <c:v>9.97852693795386</c:v>
                </c:pt>
                <c:pt idx="34410">
                  <c:v>9.97853639906864</c:v>
                </c:pt>
                <c:pt idx="34411">
                  <c:v>9.97854585866228</c:v>
                </c:pt>
                <c:pt idx="34412">
                  <c:v>9.978555316734542</c:v>
                </c:pt>
                <c:pt idx="34413">
                  <c:v>9.97856477328518</c:v>
                </c:pt>
                <c:pt idx="34414">
                  <c:v>9.97857422831395</c:v>
                </c:pt>
                <c:pt idx="34415">
                  <c:v>9.978583681820621</c:v>
                </c:pt>
                <c:pt idx="34416">
                  <c:v>9.97859313380494</c:v>
                </c:pt>
                <c:pt idx="34417">
                  <c:v>9.97860258426666</c:v>
                </c:pt>
                <c:pt idx="34418">
                  <c:v>9.97861203320556</c:v>
                </c:pt>
                <c:pt idx="34419">
                  <c:v>9.978621480621367</c:v>
                </c:pt>
                <c:pt idx="34420">
                  <c:v>9.97863092651387</c:v>
                </c:pt>
                <c:pt idx="34421">
                  <c:v>9.97864037088282</c:v>
                </c:pt>
                <c:pt idx="34422">
                  <c:v>9.97864981372796</c:v>
                </c:pt>
                <c:pt idx="34423">
                  <c:v>9.97865925504907</c:v>
                </c:pt>
                <c:pt idx="34424">
                  <c:v>9.9786686948459</c:v>
                </c:pt>
                <c:pt idx="34425">
                  <c:v>9.978678133118198</c:v>
                </c:pt>
                <c:pt idx="34426">
                  <c:v>9.97868756986575</c:v>
                </c:pt>
                <c:pt idx="34427">
                  <c:v>9.978697005088303</c:v>
                </c:pt>
                <c:pt idx="34428">
                  <c:v>9.97870643878561</c:v>
                </c:pt>
                <c:pt idx="34429">
                  <c:v>9.97871587095744</c:v>
                </c:pt>
                <c:pt idx="34430">
                  <c:v>9.978725301603548</c:v>
                </c:pt>
                <c:pt idx="34431">
                  <c:v>9.9787347307237</c:v>
                </c:pt>
                <c:pt idx="34432">
                  <c:v>9.97874415831766</c:v>
                </c:pt>
                <c:pt idx="34433">
                  <c:v>9.978753584385178</c:v>
                </c:pt>
                <c:pt idx="34434">
                  <c:v>9.97876300892603</c:v>
                </c:pt>
                <c:pt idx="34435">
                  <c:v>9.97877243193997</c:v>
                </c:pt>
                <c:pt idx="34436">
                  <c:v>9.97878185342676</c:v>
                </c:pt>
                <c:pt idx="34437">
                  <c:v>9.97879127338616</c:v>
                </c:pt>
                <c:pt idx="34438">
                  <c:v>9.97880069181793</c:v>
                </c:pt>
                <c:pt idx="34439">
                  <c:v>9.978810108721838</c:v>
                </c:pt>
                <c:pt idx="34440">
                  <c:v>9.97881952409766</c:v>
                </c:pt>
                <c:pt idx="34441">
                  <c:v>9.978828937945128</c:v>
                </c:pt>
                <c:pt idx="34442">
                  <c:v>9.97883835026404</c:v>
                </c:pt>
                <c:pt idx="34443">
                  <c:v>9.978847761054128</c:v>
                </c:pt>
                <c:pt idx="34444">
                  <c:v>9.978857170315168</c:v>
                </c:pt>
                <c:pt idx="34445">
                  <c:v>9.97886657804694</c:v>
                </c:pt>
                <c:pt idx="34446">
                  <c:v>9.978875984249179</c:v>
                </c:pt>
                <c:pt idx="34447">
                  <c:v>9.97888538892167</c:v>
                </c:pt>
                <c:pt idx="34448">
                  <c:v>9.97889479206417</c:v>
                </c:pt>
                <c:pt idx="34449">
                  <c:v>9.97890419367644</c:v>
                </c:pt>
                <c:pt idx="34450">
                  <c:v>9.97891359375826</c:v>
                </c:pt>
                <c:pt idx="34451">
                  <c:v>9.97892299230938</c:v>
                </c:pt>
                <c:pt idx="34452">
                  <c:v>9.97893238932956</c:v>
                </c:pt>
                <c:pt idx="34453">
                  <c:v>9.978941784818586</c:v>
                </c:pt>
                <c:pt idx="34454">
                  <c:v>9.97895117877621</c:v>
                </c:pt>
                <c:pt idx="34455">
                  <c:v>9.9789605712022</c:v>
                </c:pt>
                <c:pt idx="34456">
                  <c:v>9.978969962096318</c:v>
                </c:pt>
                <c:pt idx="34457">
                  <c:v>9.97897935145834</c:v>
                </c:pt>
                <c:pt idx="34458">
                  <c:v>9.97898873928803</c:v>
                </c:pt>
                <c:pt idx="34459">
                  <c:v>9.978998125585148</c:v>
                </c:pt>
                <c:pt idx="34460">
                  <c:v>9.97900751034946</c:v>
                </c:pt>
                <c:pt idx="34461">
                  <c:v>9.97901689358075</c:v>
                </c:pt>
                <c:pt idx="34462">
                  <c:v>9.97902627527876</c:v>
                </c:pt>
                <c:pt idx="34463">
                  <c:v>9.97903565544328</c:v>
                </c:pt>
                <c:pt idx="34464">
                  <c:v>9.97904503407406</c:v>
                </c:pt>
                <c:pt idx="34465">
                  <c:v>9.97905441117089</c:v>
                </c:pt>
                <c:pt idx="34466">
                  <c:v>9.979063786733509</c:v>
                </c:pt>
                <c:pt idx="34467">
                  <c:v>9.979073160761708</c:v>
                </c:pt>
                <c:pt idx="34468">
                  <c:v>9.97908253325525</c:v>
                </c:pt>
                <c:pt idx="34469">
                  <c:v>9.9790919042139</c:v>
                </c:pt>
                <c:pt idx="34470">
                  <c:v>9.97910127363743</c:v>
                </c:pt>
                <c:pt idx="34471">
                  <c:v>9.97911064152561</c:v>
                </c:pt>
                <c:pt idx="34472">
                  <c:v>9.97912000787821</c:v>
                </c:pt>
                <c:pt idx="34473">
                  <c:v>9.97912937269499</c:v>
                </c:pt>
                <c:pt idx="34474">
                  <c:v>9.979138735975732</c:v>
                </c:pt>
                <c:pt idx="34475">
                  <c:v>9.97914809772019</c:v>
                </c:pt>
                <c:pt idx="34476">
                  <c:v>9.97915745792816</c:v>
                </c:pt>
                <c:pt idx="34477">
                  <c:v>9.97916681659939</c:v>
                </c:pt>
                <c:pt idx="34478">
                  <c:v>9.97917617373365</c:v>
                </c:pt>
                <c:pt idx="34479">
                  <c:v>9.97918552933073</c:v>
                </c:pt>
                <c:pt idx="34480">
                  <c:v>9.97919488339038</c:v>
                </c:pt>
                <c:pt idx="34481">
                  <c:v>9.97920423591239</c:v>
                </c:pt>
                <c:pt idx="34482">
                  <c:v>9.979213586896518</c:v>
                </c:pt>
                <c:pt idx="34483">
                  <c:v>9.97922293634254</c:v>
                </c:pt>
                <c:pt idx="34484">
                  <c:v>9.97923228425023</c:v>
                </c:pt>
                <c:pt idx="34485">
                  <c:v>9.97924163061935</c:v>
                </c:pt>
                <c:pt idx="34486">
                  <c:v>9.97925097544969</c:v>
                </c:pt>
                <c:pt idx="34487">
                  <c:v>9.979260318741</c:v>
                </c:pt>
                <c:pt idx="34488">
                  <c:v>9.979269660493068</c:v>
                </c:pt>
                <c:pt idx="34489">
                  <c:v>9.97927900070567</c:v>
                </c:pt>
                <c:pt idx="34490">
                  <c:v>9.97928833937857</c:v>
                </c:pt>
                <c:pt idx="34491">
                  <c:v>9.979297676511542</c:v>
                </c:pt>
                <c:pt idx="34492">
                  <c:v>9.97930701210436</c:v>
                </c:pt>
                <c:pt idx="34493">
                  <c:v>9.9793163461568</c:v>
                </c:pt>
                <c:pt idx="34494">
                  <c:v>9.97932567866863</c:v>
                </c:pt>
                <c:pt idx="34495">
                  <c:v>9.97933500963964</c:v>
                </c:pt>
                <c:pt idx="34496">
                  <c:v>9.97934433906958</c:v>
                </c:pt>
                <c:pt idx="34497">
                  <c:v>9.97935366695824</c:v>
                </c:pt>
                <c:pt idx="34498">
                  <c:v>9.9793629933054</c:v>
                </c:pt>
                <c:pt idx="34499">
                  <c:v>9.97937231811082</c:v>
                </c:pt>
                <c:pt idx="34500">
                  <c:v>9.97938164137428</c:v>
                </c:pt>
                <c:pt idx="34501">
                  <c:v>9.979390963095557</c:v>
                </c:pt>
                <c:pt idx="34502">
                  <c:v>9.97940028327443</c:v>
                </c:pt>
                <c:pt idx="34503">
                  <c:v>9.97940960191067</c:v>
                </c:pt>
                <c:pt idx="34504">
                  <c:v>9.97941891900405</c:v>
                </c:pt>
                <c:pt idx="34505">
                  <c:v>9.97942823455435</c:v>
                </c:pt>
                <c:pt idx="34506">
                  <c:v>9.97943754856135</c:v>
                </c:pt>
                <c:pt idx="34507">
                  <c:v>9.97944686102482</c:v>
                </c:pt>
                <c:pt idx="34508">
                  <c:v>9.97945617194454</c:v>
                </c:pt>
                <c:pt idx="34509">
                  <c:v>9.97946548132029</c:v>
                </c:pt>
                <c:pt idx="34510">
                  <c:v>9.97947478915184</c:v>
                </c:pt>
                <c:pt idx="34511">
                  <c:v>9.979484095438975</c:v>
                </c:pt>
                <c:pt idx="34512">
                  <c:v>9.97949340018146</c:v>
                </c:pt>
                <c:pt idx="34513">
                  <c:v>9.97950270337908</c:v>
                </c:pt>
                <c:pt idx="34514">
                  <c:v>9.97951200503162</c:v>
                </c:pt>
                <c:pt idx="34515">
                  <c:v>9.97952130513884</c:v>
                </c:pt>
                <c:pt idx="34516">
                  <c:v>9.97953060370054</c:v>
                </c:pt>
                <c:pt idx="34517">
                  <c:v>9.97953990071648</c:v>
                </c:pt>
                <c:pt idx="34518">
                  <c:v>9.97954919618646</c:v>
                </c:pt>
                <c:pt idx="34519">
                  <c:v>9.97955849011023</c:v>
                </c:pt>
                <c:pt idx="34520">
                  <c:v>9.9795677824876</c:v>
                </c:pt>
                <c:pt idx="34521">
                  <c:v>9.97957707331832</c:v>
                </c:pt>
                <c:pt idx="34522">
                  <c:v>9.97958636260219</c:v>
                </c:pt>
                <c:pt idx="34523">
                  <c:v>9.97959565033899</c:v>
                </c:pt>
                <c:pt idx="34524">
                  <c:v>9.97960493652848</c:v>
                </c:pt>
                <c:pt idx="34525">
                  <c:v>9.97961422117046</c:v>
                </c:pt>
                <c:pt idx="34526">
                  <c:v>9.9796235042647</c:v>
                </c:pt>
                <c:pt idx="34527">
                  <c:v>9.97963278581099</c:v>
                </c:pt>
                <c:pt idx="34528">
                  <c:v>9.9796420658091</c:v>
                </c:pt>
                <c:pt idx="34529">
                  <c:v>9.97965134425882</c:v>
                </c:pt>
                <c:pt idx="34530">
                  <c:v>9.97966062115992</c:v>
                </c:pt>
                <c:pt idx="34531">
                  <c:v>9.97966989651219</c:v>
                </c:pt>
                <c:pt idx="34532">
                  <c:v>9.97967917031541</c:v>
                </c:pt>
                <c:pt idx="34533">
                  <c:v>9.97968844256936</c:v>
                </c:pt>
                <c:pt idx="34534">
                  <c:v>9.97969771327383</c:v>
                </c:pt>
                <c:pt idx="34535">
                  <c:v>9.97970698242859</c:v>
                </c:pt>
                <c:pt idx="34536">
                  <c:v>9.97971625003342</c:v>
                </c:pt>
                <c:pt idx="34537">
                  <c:v>9.97972551608812</c:v>
                </c:pt>
                <c:pt idx="34538">
                  <c:v>9.97973478059246</c:v>
                </c:pt>
                <c:pt idx="34539">
                  <c:v>9.97974404354622</c:v>
                </c:pt>
                <c:pt idx="34540">
                  <c:v>9.9797533049492</c:v>
                </c:pt>
                <c:pt idx="34541">
                  <c:v>9.97976256480116</c:v>
                </c:pt>
                <c:pt idx="34542">
                  <c:v>9.9797718231019</c:v>
                </c:pt>
                <c:pt idx="34543">
                  <c:v>9.9797810798512</c:v>
                </c:pt>
                <c:pt idx="34544">
                  <c:v>9.97979033504885</c:v>
                </c:pt>
                <c:pt idx="34545">
                  <c:v>9.97979958869462</c:v>
                </c:pt>
                <c:pt idx="34546">
                  <c:v>9.9798088407883</c:v>
                </c:pt>
                <c:pt idx="34547">
                  <c:v>9.97981809132967</c:v>
                </c:pt>
                <c:pt idx="34548">
                  <c:v>9.979827340318527</c:v>
                </c:pt>
                <c:pt idx="34549">
                  <c:v>9.97983658775466</c:v>
                </c:pt>
                <c:pt idx="34550">
                  <c:v>9.97984583363783</c:v>
                </c:pt>
                <c:pt idx="34551">
                  <c:v>9.97985507796784</c:v>
                </c:pt>
                <c:pt idx="34552">
                  <c:v>9.97986432074447</c:v>
                </c:pt>
                <c:pt idx="34553">
                  <c:v>9.97987356196751</c:v>
                </c:pt>
                <c:pt idx="34554">
                  <c:v>9.97988280163674</c:v>
                </c:pt>
                <c:pt idx="34555">
                  <c:v>9.97989203975195</c:v>
                </c:pt>
                <c:pt idx="34556">
                  <c:v>9.97990127631292</c:v>
                </c:pt>
                <c:pt idx="34557">
                  <c:v>9.97991051131945</c:v>
                </c:pt>
                <c:pt idx="34558">
                  <c:v>9.97991974477132</c:v>
                </c:pt>
                <c:pt idx="34559">
                  <c:v>9.97992897666831</c:v>
                </c:pt>
                <c:pt idx="34560">
                  <c:v>9.97993820701022</c:v>
                </c:pt>
                <c:pt idx="34561">
                  <c:v>9.97994743579682</c:v>
                </c:pt>
                <c:pt idx="34562">
                  <c:v>9.97995666302791</c:v>
                </c:pt>
                <c:pt idx="34563">
                  <c:v>9.97996588870328</c:v>
                </c:pt>
                <c:pt idx="34564">
                  <c:v>9.97997511282271</c:v>
                </c:pt>
                <c:pt idx="34565">
                  <c:v>9.97998433538599</c:v>
                </c:pt>
                <c:pt idx="34566">
                  <c:v>9.97999355639291</c:v>
                </c:pt>
                <c:pt idx="34567">
                  <c:v>9.98000277584326</c:v>
                </c:pt>
                <c:pt idx="34568">
                  <c:v>9.980011993736829</c:v>
                </c:pt>
                <c:pt idx="34569">
                  <c:v>9.9800212100734</c:v>
                </c:pt>
                <c:pt idx="34570">
                  <c:v>9.98003042485277</c:v>
                </c:pt>
                <c:pt idx="34571">
                  <c:v>9.98003963807472</c:v>
                </c:pt>
                <c:pt idx="34572">
                  <c:v>9.98004884973904</c:v>
                </c:pt>
                <c:pt idx="34573">
                  <c:v>9.98005805984553</c:v>
                </c:pt>
                <c:pt idx="34574">
                  <c:v>9.98006726839397</c:v>
                </c:pt>
                <c:pt idx="34575">
                  <c:v>9.98007647538415</c:v>
                </c:pt>
                <c:pt idx="34576">
                  <c:v>9.980085680815858</c:v>
                </c:pt>
                <c:pt idx="34577">
                  <c:v>9.9800948846889</c:v>
                </c:pt>
                <c:pt idx="34578">
                  <c:v>9.98010408700306</c:v>
                </c:pt>
                <c:pt idx="34579">
                  <c:v>9.980113287758118</c:v>
                </c:pt>
                <c:pt idx="34580">
                  <c:v>9.980122486953876</c:v>
                </c:pt>
                <c:pt idx="34581">
                  <c:v>9.980131684590118</c:v>
                </c:pt>
                <c:pt idx="34582">
                  <c:v>9.98014088066665</c:v>
                </c:pt>
                <c:pt idx="34583">
                  <c:v>9.98015007518324</c:v>
                </c:pt>
                <c:pt idx="34584">
                  <c:v>9.9801592681397</c:v>
                </c:pt>
                <c:pt idx="34585">
                  <c:v>9.980168459535808</c:v>
                </c:pt>
                <c:pt idx="34586">
                  <c:v>9.980177649371368</c:v>
                </c:pt>
                <c:pt idx="34587">
                  <c:v>9.980186837646174</c:v>
                </c:pt>
                <c:pt idx="34588">
                  <c:v>9.98019602436001</c:v>
                </c:pt>
                <c:pt idx="34589">
                  <c:v>9.98020520951266</c:v>
                </c:pt>
                <c:pt idx="34590">
                  <c:v>9.98021439310394</c:v>
                </c:pt>
                <c:pt idx="34591">
                  <c:v>9.98022357513363</c:v>
                </c:pt>
                <c:pt idx="34592">
                  <c:v>9.98023275560152</c:v>
                </c:pt>
                <c:pt idx="34593">
                  <c:v>9.98024193450741</c:v>
                </c:pt>
                <c:pt idx="34594">
                  <c:v>9.9802511118511</c:v>
                </c:pt>
                <c:pt idx="34595">
                  <c:v>9.980260287632368</c:v>
                </c:pt>
                <c:pt idx="34596">
                  <c:v>9.980269461851018</c:v>
                </c:pt>
                <c:pt idx="34597">
                  <c:v>9.98027863450685</c:v>
                </c:pt>
                <c:pt idx="34598">
                  <c:v>9.98028780559964</c:v>
                </c:pt>
                <c:pt idx="34599">
                  <c:v>9.98029697512921</c:v>
                </c:pt>
                <c:pt idx="34600">
                  <c:v>9.98030614309533</c:v>
                </c:pt>
                <c:pt idx="34601">
                  <c:v>9.980315309497808</c:v>
                </c:pt>
                <c:pt idx="34602">
                  <c:v>9.980324474336427</c:v>
                </c:pt>
                <c:pt idx="34603">
                  <c:v>9.98033363761101</c:v>
                </c:pt>
                <c:pt idx="34604">
                  <c:v>9.98034279932133</c:v>
                </c:pt>
                <c:pt idx="34605">
                  <c:v>9.98035195946718</c:v>
                </c:pt>
                <c:pt idx="34606">
                  <c:v>9.98036111804837</c:v>
                </c:pt>
                <c:pt idx="34607">
                  <c:v>9.98037027506469</c:v>
                </c:pt>
                <c:pt idx="34608">
                  <c:v>9.98037943051594</c:v>
                </c:pt>
                <c:pt idx="34609">
                  <c:v>9.98038858440191</c:v>
                </c:pt>
                <c:pt idx="34610">
                  <c:v>9.9803977367224</c:v>
                </c:pt>
                <c:pt idx="34611">
                  <c:v>9.98040688747721</c:v>
                </c:pt>
                <c:pt idx="34612">
                  <c:v>9.98041603666614</c:v>
                </c:pt>
                <c:pt idx="34613">
                  <c:v>9.98042518428898</c:v>
                </c:pt>
                <c:pt idx="34614">
                  <c:v>9.98043433034553</c:v>
                </c:pt>
                <c:pt idx="34615">
                  <c:v>9.98044347483559</c:v>
                </c:pt>
                <c:pt idx="34616">
                  <c:v>9.98045261775896</c:v>
                </c:pt>
                <c:pt idx="34617">
                  <c:v>9.98046175911544</c:v>
                </c:pt>
                <c:pt idx="34618">
                  <c:v>9.98047089890482</c:v>
                </c:pt>
                <c:pt idx="34619">
                  <c:v>9.9804800371269</c:v>
                </c:pt>
                <c:pt idx="34620">
                  <c:v>9.98048917378148</c:v>
                </c:pt>
                <c:pt idx="34621">
                  <c:v>9.980498308868373</c:v>
                </c:pt>
                <c:pt idx="34622">
                  <c:v>9.98050744238736</c:v>
                </c:pt>
                <c:pt idx="34623">
                  <c:v>9.98051657433824</c:v>
                </c:pt>
                <c:pt idx="34624">
                  <c:v>9.980525704720828</c:v>
                </c:pt>
                <c:pt idx="34625">
                  <c:v>9.98053483353492</c:v>
                </c:pt>
                <c:pt idx="34626">
                  <c:v>9.98054396078031</c:v>
                </c:pt>
                <c:pt idx="34627">
                  <c:v>9.9805530864568</c:v>
                </c:pt>
                <c:pt idx="34628">
                  <c:v>9.98056221056419</c:v>
                </c:pt>
                <c:pt idx="34629">
                  <c:v>9.98057133310228</c:v>
                </c:pt>
                <c:pt idx="34630">
                  <c:v>9.98058045407088</c:v>
                </c:pt>
                <c:pt idx="34631">
                  <c:v>9.98058957346978</c:v>
                </c:pt>
                <c:pt idx="34632">
                  <c:v>9.98059869129878</c:v>
                </c:pt>
                <c:pt idx="34633">
                  <c:v>9.9806078075577</c:v>
                </c:pt>
                <c:pt idx="34634">
                  <c:v>9.98061692224632</c:v>
                </c:pt>
                <c:pt idx="34635">
                  <c:v>9.98062603536445</c:v>
                </c:pt>
                <c:pt idx="34636">
                  <c:v>9.98063514691189</c:v>
                </c:pt>
                <c:pt idx="34637">
                  <c:v>9.980644256888455</c:v>
                </c:pt>
                <c:pt idx="34638">
                  <c:v>9.98065336529393</c:v>
                </c:pt>
                <c:pt idx="34639">
                  <c:v>9.98066247212813</c:v>
                </c:pt>
                <c:pt idx="34640">
                  <c:v>9.980671577390848</c:v>
                </c:pt>
                <c:pt idx="34641">
                  <c:v>9.9806806810819</c:v>
                </c:pt>
                <c:pt idx="34642">
                  <c:v>9.98068978320108</c:v>
                </c:pt>
                <c:pt idx="34643">
                  <c:v>9.98069888374819</c:v>
                </c:pt>
                <c:pt idx="34644">
                  <c:v>9.98070798272304</c:v>
                </c:pt>
                <c:pt idx="34645">
                  <c:v>9.98071708012542</c:v>
                </c:pt>
                <c:pt idx="34646">
                  <c:v>9.98072617595516</c:v>
                </c:pt>
                <c:pt idx="34647">
                  <c:v>9.98073527021204</c:v>
                </c:pt>
                <c:pt idx="34648">
                  <c:v>9.98074436289588</c:v>
                </c:pt>
                <c:pt idx="34649">
                  <c:v>9.98075345400647</c:v>
                </c:pt>
                <c:pt idx="34650">
                  <c:v>9.98076254354363</c:v>
                </c:pt>
                <c:pt idx="34651">
                  <c:v>9.98077163150715</c:v>
                </c:pt>
                <c:pt idx="34652">
                  <c:v>9.98078071789685</c:v>
                </c:pt>
                <c:pt idx="34653">
                  <c:v>9.98078980271253</c:v>
                </c:pt>
                <c:pt idx="34654">
                  <c:v>9.98079888595399</c:v>
                </c:pt>
                <c:pt idx="34655">
                  <c:v>9.98080796762104</c:v>
                </c:pt>
                <c:pt idx="34656">
                  <c:v>9.98081704771349</c:v>
                </c:pt>
                <c:pt idx="34657">
                  <c:v>9.980826126231138</c:v>
                </c:pt>
                <c:pt idx="34658">
                  <c:v>9.98083520317381</c:v>
                </c:pt>
                <c:pt idx="34659">
                  <c:v>9.98084427854128</c:v>
                </c:pt>
                <c:pt idx="34660">
                  <c:v>9.98085335233338</c:v>
                </c:pt>
                <c:pt idx="34661">
                  <c:v>9.98086242454991</c:v>
                </c:pt>
                <c:pt idx="34662">
                  <c:v>9.980871495190668</c:v>
                </c:pt>
                <c:pt idx="34663">
                  <c:v>9.98088056425548</c:v>
                </c:pt>
                <c:pt idx="34664">
                  <c:v>9.98088963174414</c:v>
                </c:pt>
                <c:pt idx="34665">
                  <c:v>9.98089869765647</c:v>
                </c:pt>
                <c:pt idx="34666">
                  <c:v>9.98090776199225</c:v>
                </c:pt>
                <c:pt idx="34667">
                  <c:v>9.98091682475132</c:v>
                </c:pt>
                <c:pt idx="34668">
                  <c:v>9.980925885933468</c:v>
                </c:pt>
                <c:pt idx="34669">
                  <c:v>9.98093494553851</c:v>
                </c:pt>
                <c:pt idx="34670">
                  <c:v>9.98094400356625</c:v>
                </c:pt>
                <c:pt idx="34671">
                  <c:v>9.980953060016498</c:v>
                </c:pt>
                <c:pt idx="34672">
                  <c:v>9.98096211488907</c:v>
                </c:pt>
                <c:pt idx="34673">
                  <c:v>9.980971168183768</c:v>
                </c:pt>
                <c:pt idx="34674">
                  <c:v>9.98098021990041</c:v>
                </c:pt>
                <c:pt idx="34675">
                  <c:v>9.98098927003879</c:v>
                </c:pt>
                <c:pt idx="34676">
                  <c:v>9.98099831859874</c:v>
                </c:pt>
                <c:pt idx="34677">
                  <c:v>9.98100736558005</c:v>
                </c:pt>
                <c:pt idx="34678">
                  <c:v>9.98101641098254</c:v>
                </c:pt>
                <c:pt idx="34679">
                  <c:v>9.98102545480602</c:v>
                </c:pt>
                <c:pt idx="34680">
                  <c:v>9.98103449705029</c:v>
                </c:pt>
                <c:pt idx="34681">
                  <c:v>9.98104353771518</c:v>
                </c:pt>
                <c:pt idx="34682">
                  <c:v>9.98105257680049</c:v>
                </c:pt>
                <c:pt idx="34683">
                  <c:v>9.98106161430603</c:v>
                </c:pt>
                <c:pt idx="34684">
                  <c:v>9.981070650231618</c:v>
                </c:pt>
                <c:pt idx="34685">
                  <c:v>9.981079684577057</c:v>
                </c:pt>
                <c:pt idx="34686">
                  <c:v>9.98108871734217</c:v>
                </c:pt>
                <c:pt idx="34687">
                  <c:v>9.98109774852676</c:v>
                </c:pt>
                <c:pt idx="34688">
                  <c:v>9.98110677813064</c:v>
                </c:pt>
                <c:pt idx="34689">
                  <c:v>9.98111580615363</c:v>
                </c:pt>
                <c:pt idx="34690">
                  <c:v>9.981124832595528</c:v>
                </c:pt>
                <c:pt idx="34691">
                  <c:v>9.98113385745616</c:v>
                </c:pt>
                <c:pt idx="34692">
                  <c:v>9.98114288073534</c:v>
                </c:pt>
                <c:pt idx="34693">
                  <c:v>9.981151902432867</c:v>
                </c:pt>
                <c:pt idx="34694">
                  <c:v>9.981160922548568</c:v>
                </c:pt>
                <c:pt idx="34695">
                  <c:v>9.981169941082251</c:v>
                </c:pt>
                <c:pt idx="34696">
                  <c:v>9.981178958033738</c:v>
                </c:pt>
                <c:pt idx="34697">
                  <c:v>9.98118797340283</c:v>
                </c:pt>
                <c:pt idx="34698">
                  <c:v>9.98119698718934</c:v>
                </c:pt>
                <c:pt idx="34699">
                  <c:v>9.9812059993931</c:v>
                </c:pt>
                <c:pt idx="34700">
                  <c:v>9.98121501001391</c:v>
                </c:pt>
                <c:pt idx="34701">
                  <c:v>9.981224019051581</c:v>
                </c:pt>
                <c:pt idx="34702">
                  <c:v>9.98123302650594</c:v>
                </c:pt>
                <c:pt idx="34703">
                  <c:v>9.981242032376801</c:v>
                </c:pt>
                <c:pt idx="34704">
                  <c:v>9.98125103666398</c:v>
                </c:pt>
                <c:pt idx="34705">
                  <c:v>9.98126003936728</c:v>
                </c:pt>
                <c:pt idx="34706">
                  <c:v>9.981269040486529</c:v>
                </c:pt>
                <c:pt idx="34707">
                  <c:v>9.981278040021536</c:v>
                </c:pt>
                <c:pt idx="34708">
                  <c:v>9.98128703797212</c:v>
                </c:pt>
                <c:pt idx="34709">
                  <c:v>9.9812960343381</c:v>
                </c:pt>
                <c:pt idx="34710">
                  <c:v>9.981305029119292</c:v>
                </c:pt>
                <c:pt idx="34711">
                  <c:v>9.981314022315509</c:v>
                </c:pt>
                <c:pt idx="34712">
                  <c:v>9.981323013926568</c:v>
                </c:pt>
                <c:pt idx="34713">
                  <c:v>9.98133200395229</c:v>
                </c:pt>
                <c:pt idx="34714">
                  <c:v>9.981340992392479</c:v>
                </c:pt>
                <c:pt idx="34715">
                  <c:v>9.98134997924697</c:v>
                </c:pt>
                <c:pt idx="34716">
                  <c:v>9.981358964515577</c:v>
                </c:pt>
                <c:pt idx="34717">
                  <c:v>9.981367948198109</c:v>
                </c:pt>
                <c:pt idx="34718">
                  <c:v>9.981376930294398</c:v>
                </c:pt>
                <c:pt idx="34719">
                  <c:v>9.98138591080425</c:v>
                </c:pt>
                <c:pt idx="34720">
                  <c:v>9.98139488972748</c:v>
                </c:pt>
                <c:pt idx="34721">
                  <c:v>9.98140386706392</c:v>
                </c:pt>
                <c:pt idx="34722">
                  <c:v>9.98141284281338</c:v>
                </c:pt>
                <c:pt idx="34723">
                  <c:v>9.98142181697568</c:v>
                </c:pt>
                <c:pt idx="34724">
                  <c:v>9.98143078955065</c:v>
                </c:pt>
                <c:pt idx="34725">
                  <c:v>9.98143976053809</c:v>
                </c:pt>
                <c:pt idx="34726">
                  <c:v>9.981448729937828</c:v>
                </c:pt>
                <c:pt idx="34727">
                  <c:v>9.98145769774969</c:v>
                </c:pt>
                <c:pt idx="34728">
                  <c:v>9.9814666639735</c:v>
                </c:pt>
                <c:pt idx="34729">
                  <c:v>9.98147562860906</c:v>
                </c:pt>
                <c:pt idx="34730">
                  <c:v>9.9814845916562</c:v>
                </c:pt>
                <c:pt idx="34731">
                  <c:v>9.98149355311473</c:v>
                </c:pt>
                <c:pt idx="34732">
                  <c:v>9.98150251298449</c:v>
                </c:pt>
                <c:pt idx="34733">
                  <c:v>9.981511471265301</c:v>
                </c:pt>
                <c:pt idx="34734">
                  <c:v>9.98152042795696</c:v>
                </c:pt>
                <c:pt idx="34735">
                  <c:v>9.98152938305931</c:v>
                </c:pt>
                <c:pt idx="34736">
                  <c:v>9.98153833657216</c:v>
                </c:pt>
                <c:pt idx="34737">
                  <c:v>9.98154728849534</c:v>
                </c:pt>
                <c:pt idx="34738">
                  <c:v>9.98155623882867</c:v>
                </c:pt>
                <c:pt idx="34739">
                  <c:v>9.981565187571968</c:v>
                </c:pt>
                <c:pt idx="34740">
                  <c:v>9.98157413472506</c:v>
                </c:pt>
                <c:pt idx="34741">
                  <c:v>9.981583080287771</c:v>
                </c:pt>
                <c:pt idx="34742">
                  <c:v>9.98159202425991</c:v>
                </c:pt>
                <c:pt idx="34743">
                  <c:v>9.98160096664132</c:v>
                </c:pt>
                <c:pt idx="34744">
                  <c:v>9.98160990743181</c:v>
                </c:pt>
                <c:pt idx="34745">
                  <c:v>9.9816188466312</c:v>
                </c:pt>
                <c:pt idx="34746">
                  <c:v>9.981627784239329</c:v>
                </c:pt>
                <c:pt idx="34747">
                  <c:v>9.98163672025601</c:v>
                </c:pt>
                <c:pt idx="34748">
                  <c:v>9.98164565468107</c:v>
                </c:pt>
                <c:pt idx="34749">
                  <c:v>9.98165458751433</c:v>
                </c:pt>
                <c:pt idx="34750">
                  <c:v>9.98166351875561</c:v>
                </c:pt>
                <c:pt idx="34751">
                  <c:v>9.98167244840475</c:v>
                </c:pt>
                <c:pt idx="34752">
                  <c:v>9.98168137646155</c:v>
                </c:pt>
                <c:pt idx="34753">
                  <c:v>9.98169030292586</c:v>
                </c:pt>
                <c:pt idx="34754">
                  <c:v>9.98169922779749</c:v>
                </c:pt>
                <c:pt idx="34755">
                  <c:v>9.981708151076271</c:v>
                </c:pt>
                <c:pt idx="34756">
                  <c:v>9.98171707276202</c:v>
                </c:pt>
                <c:pt idx="34757">
                  <c:v>9.981725992854576</c:v>
                </c:pt>
                <c:pt idx="34758">
                  <c:v>9.98173491135376</c:v>
                </c:pt>
                <c:pt idx="34759">
                  <c:v>9.98174382825938</c:v>
                </c:pt>
                <c:pt idx="34760">
                  <c:v>9.98175274357129</c:v>
                </c:pt>
                <c:pt idx="34761">
                  <c:v>9.981761657289302</c:v>
                </c:pt>
                <c:pt idx="34762">
                  <c:v>9.98177056941324</c:v>
                </c:pt>
                <c:pt idx="34763">
                  <c:v>9.98177947994293</c:v>
                </c:pt>
                <c:pt idx="34764">
                  <c:v>9.98178838887821</c:v>
                </c:pt>
                <c:pt idx="34765">
                  <c:v>9.98179729621889</c:v>
                </c:pt>
                <c:pt idx="34766">
                  <c:v>9.98180620196482</c:v>
                </c:pt>
                <c:pt idx="34767">
                  <c:v>9.981815106115809</c:v>
                </c:pt>
                <c:pt idx="34768">
                  <c:v>9.98182400867169</c:v>
                </c:pt>
                <c:pt idx="34769">
                  <c:v>9.98183290963229</c:v>
                </c:pt>
                <c:pt idx="34770">
                  <c:v>9.98184180899743</c:v>
                </c:pt>
                <c:pt idx="34771">
                  <c:v>9.98185070676696</c:v>
                </c:pt>
                <c:pt idx="34772">
                  <c:v>9.98185960294068</c:v>
                </c:pt>
                <c:pt idx="34773">
                  <c:v>9.981868497518437</c:v>
                </c:pt>
                <c:pt idx="34774">
                  <c:v>9.981877390500058</c:v>
                </c:pt>
                <c:pt idx="34775">
                  <c:v>9.98188628188536</c:v>
                </c:pt>
                <c:pt idx="34776">
                  <c:v>9.981895171674187</c:v>
                </c:pt>
                <c:pt idx="34777">
                  <c:v>9.98190405986637</c:v>
                </c:pt>
                <c:pt idx="34778">
                  <c:v>9.98191294646172</c:v>
                </c:pt>
                <c:pt idx="34779">
                  <c:v>9.981921831460077</c:v>
                </c:pt>
                <c:pt idx="34780">
                  <c:v>9.98193071486127</c:v>
                </c:pt>
                <c:pt idx="34781">
                  <c:v>9.98193959666513</c:v>
                </c:pt>
                <c:pt idx="34782">
                  <c:v>9.981948476871489</c:v>
                </c:pt>
                <c:pt idx="34783">
                  <c:v>9.98195735548018</c:v>
                </c:pt>
                <c:pt idx="34784">
                  <c:v>9.98196623249102</c:v>
                </c:pt>
                <c:pt idx="34785">
                  <c:v>9.981975107903848</c:v>
                </c:pt>
                <c:pt idx="34786">
                  <c:v>9.9819839817185</c:v>
                </c:pt>
                <c:pt idx="34787">
                  <c:v>9.9819928539348</c:v>
                </c:pt>
                <c:pt idx="34788">
                  <c:v>9.982001724552578</c:v>
                </c:pt>
                <c:pt idx="34789">
                  <c:v>9.98201059357168</c:v>
                </c:pt>
                <c:pt idx="34790">
                  <c:v>9.98201946099192</c:v>
                </c:pt>
                <c:pt idx="34791">
                  <c:v>9.982028326813138</c:v>
                </c:pt>
                <c:pt idx="34792">
                  <c:v>9.98203719103516</c:v>
                </c:pt>
                <c:pt idx="34793">
                  <c:v>9.98204605365783</c:v>
                </c:pt>
                <c:pt idx="34794">
                  <c:v>9.98205491468097</c:v>
                </c:pt>
                <c:pt idx="34795">
                  <c:v>9.98206377410441</c:v>
                </c:pt>
                <c:pt idx="34796">
                  <c:v>9.982072631928</c:v>
                </c:pt>
                <c:pt idx="34797">
                  <c:v>9.982081488151548</c:v>
                </c:pt>
                <c:pt idx="34798">
                  <c:v>9.98209034277491</c:v>
                </c:pt>
                <c:pt idx="34799">
                  <c:v>9.98209919579791</c:v>
                </c:pt>
                <c:pt idx="34800">
                  <c:v>9.98210804722038</c:v>
                </c:pt>
                <c:pt idx="34801">
                  <c:v>9.98211689704216</c:v>
                </c:pt>
                <c:pt idx="34802">
                  <c:v>9.982125745263068</c:v>
                </c:pt>
                <c:pt idx="34803">
                  <c:v>9.98213459188296</c:v>
                </c:pt>
                <c:pt idx="34804">
                  <c:v>9.98214343690165</c:v>
                </c:pt>
                <c:pt idx="34805">
                  <c:v>9.98215228031899</c:v>
                </c:pt>
                <c:pt idx="34806">
                  <c:v>9.982161122134809</c:v>
                </c:pt>
                <c:pt idx="34807">
                  <c:v>9.98216996234893</c:v>
                </c:pt>
                <c:pt idx="34808">
                  <c:v>9.98217880096121</c:v>
                </c:pt>
                <c:pt idx="34809">
                  <c:v>9.98218763797146</c:v>
                </c:pt>
                <c:pt idx="34810">
                  <c:v>9.98219647337953</c:v>
                </c:pt>
                <c:pt idx="34811">
                  <c:v>9.98220530718526</c:v>
                </c:pt>
                <c:pt idx="34812">
                  <c:v>9.98221413938847</c:v>
                </c:pt>
                <c:pt idx="34813">
                  <c:v>9.98222296998901</c:v>
                </c:pt>
                <c:pt idx="34814">
                  <c:v>9.98223179898671</c:v>
                </c:pt>
                <c:pt idx="34815">
                  <c:v>9.9822406263814</c:v>
                </c:pt>
                <c:pt idx="34816">
                  <c:v>9.98224945217293</c:v>
                </c:pt>
                <c:pt idx="34817">
                  <c:v>9.98225827636113</c:v>
                </c:pt>
                <c:pt idx="34818">
                  <c:v>9.98226709894584</c:v>
                </c:pt>
                <c:pt idx="34819">
                  <c:v>9.98227591992689</c:v>
                </c:pt>
                <c:pt idx="34820">
                  <c:v>9.98228473930413</c:v>
                </c:pt>
                <c:pt idx="34821">
                  <c:v>9.98229355707738</c:v>
                </c:pt>
                <c:pt idx="34822">
                  <c:v>9.98230237324649</c:v>
                </c:pt>
                <c:pt idx="34823">
                  <c:v>9.982311187811288</c:v>
                </c:pt>
                <c:pt idx="34824">
                  <c:v>9.982320000771628</c:v>
                </c:pt>
                <c:pt idx="34825">
                  <c:v>9.98232881212734</c:v>
                </c:pt>
                <c:pt idx="34826">
                  <c:v>9.98233762187825</c:v>
                </c:pt>
                <c:pt idx="34827">
                  <c:v>9.98234643002422</c:v>
                </c:pt>
                <c:pt idx="34828">
                  <c:v>9.98235523656507</c:v>
                </c:pt>
                <c:pt idx="34829">
                  <c:v>9.98236404150064</c:v>
                </c:pt>
                <c:pt idx="34830">
                  <c:v>9.982372844830778</c:v>
                </c:pt>
                <c:pt idx="34831">
                  <c:v>9.98238164655532</c:v>
                </c:pt>
                <c:pt idx="34832">
                  <c:v>9.982390446674108</c:v>
                </c:pt>
                <c:pt idx="34833">
                  <c:v>9.98239924518698</c:v>
                </c:pt>
                <c:pt idx="34834">
                  <c:v>9.98240804209377</c:v>
                </c:pt>
                <c:pt idx="34835">
                  <c:v>9.98241683739433</c:v>
                </c:pt>
                <c:pt idx="34836">
                  <c:v>9.98242563108849</c:v>
                </c:pt>
                <c:pt idx="34837">
                  <c:v>9.98243442317609</c:v>
                </c:pt>
                <c:pt idx="34838">
                  <c:v>9.98244321365698</c:v>
                </c:pt>
                <c:pt idx="34839">
                  <c:v>9.982452002530994</c:v>
                </c:pt>
                <c:pt idx="34840">
                  <c:v>9.98246078979797</c:v>
                </c:pt>
                <c:pt idx="34841">
                  <c:v>9.98246957545775</c:v>
                </c:pt>
                <c:pt idx="34842">
                  <c:v>9.98247835951019</c:v>
                </c:pt>
                <c:pt idx="34843">
                  <c:v>9.98248714195511</c:v>
                </c:pt>
                <c:pt idx="34844">
                  <c:v>9.98249592279237</c:v>
                </c:pt>
                <c:pt idx="34845">
                  <c:v>9.9825047020218</c:v>
                </c:pt>
                <c:pt idx="34846">
                  <c:v>9.98251347964324</c:v>
                </c:pt>
                <c:pt idx="34847">
                  <c:v>9.98252225565654</c:v>
                </c:pt>
                <c:pt idx="34848">
                  <c:v>9.98253103006155</c:v>
                </c:pt>
                <c:pt idx="34849">
                  <c:v>9.9825398028581</c:v>
                </c:pt>
                <c:pt idx="34850">
                  <c:v>9.98254857404603</c:v>
                </c:pt>
                <c:pt idx="34851">
                  <c:v>9.98255734362519</c:v>
                </c:pt>
                <c:pt idx="34852">
                  <c:v>9.98256611159543</c:v>
                </c:pt>
                <c:pt idx="34853">
                  <c:v>9.98257487795658</c:v>
                </c:pt>
                <c:pt idx="34854">
                  <c:v>9.98258364270848</c:v>
                </c:pt>
                <c:pt idx="34855">
                  <c:v>9.982592405851</c:v>
                </c:pt>
                <c:pt idx="34856">
                  <c:v>9.98260116738396</c:v>
                </c:pt>
                <c:pt idx="34857">
                  <c:v>9.98260992730721</c:v>
                </c:pt>
                <c:pt idx="34858">
                  <c:v>9.98261868562059</c:v>
                </c:pt>
                <c:pt idx="34859">
                  <c:v>9.98262744232396</c:v>
                </c:pt>
                <c:pt idx="34860">
                  <c:v>9.98263619741715</c:v>
                </c:pt>
                <c:pt idx="34861">
                  <c:v>9.98264495090001</c:v>
                </c:pt>
                <c:pt idx="34862">
                  <c:v>9.98265370277239</c:v>
                </c:pt>
                <c:pt idx="34863">
                  <c:v>9.982662453034121</c:v>
                </c:pt>
                <c:pt idx="34864">
                  <c:v>9.98267120168506</c:v>
                </c:pt>
                <c:pt idx="34865">
                  <c:v>9.98267994872505</c:v>
                </c:pt>
                <c:pt idx="34866">
                  <c:v>9.98268869415394</c:v>
                </c:pt>
                <c:pt idx="34867">
                  <c:v>9.98269743797157</c:v>
                </c:pt>
                <c:pt idx="34868">
                  <c:v>9.98270618017779</c:v>
                </c:pt>
                <c:pt idx="34869">
                  <c:v>9.98271492077244</c:v>
                </c:pt>
                <c:pt idx="34870">
                  <c:v>9.98272365975537</c:v>
                </c:pt>
                <c:pt idx="34871">
                  <c:v>9.98273239712644</c:v>
                </c:pt>
                <c:pt idx="34872">
                  <c:v>9.98274113288547</c:v>
                </c:pt>
                <c:pt idx="34873">
                  <c:v>9.98274986703233</c:v>
                </c:pt>
                <c:pt idx="34874">
                  <c:v>9.98275859956686</c:v>
                </c:pt>
                <c:pt idx="34875">
                  <c:v>9.98276733048891</c:v>
                </c:pt>
                <c:pt idx="34876">
                  <c:v>9.98277605979832</c:v>
                </c:pt>
                <c:pt idx="34877">
                  <c:v>9.98278478749494</c:v>
                </c:pt>
                <c:pt idx="34878">
                  <c:v>9.98279351357863</c:v>
                </c:pt>
                <c:pt idx="34879">
                  <c:v>9.98280223804922</c:v>
                </c:pt>
                <c:pt idx="34880">
                  <c:v>9.98281096090657</c:v>
                </c:pt>
                <c:pt idx="34881">
                  <c:v>9.982819682150518</c:v>
                </c:pt>
                <c:pt idx="34882">
                  <c:v>9.98282840178093</c:v>
                </c:pt>
                <c:pt idx="34883">
                  <c:v>9.98283711979764</c:v>
                </c:pt>
                <c:pt idx="34884">
                  <c:v>9.9828458362005</c:v>
                </c:pt>
                <c:pt idx="34885">
                  <c:v>9.98285455098937</c:v>
                </c:pt>
                <c:pt idx="34886">
                  <c:v>9.982863264164082</c:v>
                </c:pt>
                <c:pt idx="34887">
                  <c:v>9.9828719757245</c:v>
                </c:pt>
                <c:pt idx="34888">
                  <c:v>9.98288068567046</c:v>
                </c:pt>
                <c:pt idx="34889">
                  <c:v>9.98288939400183</c:v>
                </c:pt>
                <c:pt idx="34890">
                  <c:v>9.98289810071845</c:v>
                </c:pt>
                <c:pt idx="34891">
                  <c:v>9.98290680582016</c:v>
                </c:pt>
                <c:pt idx="34892">
                  <c:v>9.98291550930683</c:v>
                </c:pt>
                <c:pt idx="34893">
                  <c:v>9.9829242111783</c:v>
                </c:pt>
                <c:pt idx="34894">
                  <c:v>9.98293291143443</c:v>
                </c:pt>
                <c:pt idx="34895">
                  <c:v>9.98294161007505</c:v>
                </c:pt>
                <c:pt idx="34896">
                  <c:v>9.98295030710004</c:v>
                </c:pt>
                <c:pt idx="34897">
                  <c:v>9.98295900250923</c:v>
                </c:pt>
                <c:pt idx="34898">
                  <c:v>9.98296769630248</c:v>
                </c:pt>
                <c:pt idx="34899">
                  <c:v>9.98297638847963</c:v>
                </c:pt>
                <c:pt idx="34900">
                  <c:v>9.98298507904056</c:v>
                </c:pt>
                <c:pt idx="34901">
                  <c:v>9.98299376798509</c:v>
                </c:pt>
                <c:pt idx="34902">
                  <c:v>9.9830024553131</c:v>
                </c:pt>
                <c:pt idx="34903">
                  <c:v>9.983011141024418</c:v>
                </c:pt>
                <c:pt idx="34904">
                  <c:v>9.98301982511891</c:v>
                </c:pt>
                <c:pt idx="34905">
                  <c:v>9.983028507596428</c:v>
                </c:pt>
                <c:pt idx="34906">
                  <c:v>9.98303718845683</c:v>
                </c:pt>
                <c:pt idx="34907">
                  <c:v>9.98304586769996</c:v>
                </c:pt>
                <c:pt idx="34908">
                  <c:v>9.98305454532567</c:v>
                </c:pt>
                <c:pt idx="34909">
                  <c:v>9.983063221333829</c:v>
                </c:pt>
                <c:pt idx="34910">
                  <c:v>9.98307189572427</c:v>
                </c:pt>
                <c:pt idx="34911">
                  <c:v>9.98308056849686</c:v>
                </c:pt>
                <c:pt idx="34912">
                  <c:v>9.98308923965146</c:v>
                </c:pt>
                <c:pt idx="34913">
                  <c:v>9.983097909187904</c:v>
                </c:pt>
                <c:pt idx="34914">
                  <c:v>9.98310657710606</c:v>
                </c:pt>
                <c:pt idx="34915">
                  <c:v>9.98311524340578</c:v>
                </c:pt>
                <c:pt idx="34916">
                  <c:v>9.98312390808693</c:v>
                </c:pt>
                <c:pt idx="34917">
                  <c:v>9.98313257114934</c:v>
                </c:pt>
                <c:pt idx="34918">
                  <c:v>9.98314123259288</c:v>
                </c:pt>
                <c:pt idx="34919">
                  <c:v>9.98314989241742</c:v>
                </c:pt>
                <c:pt idx="34920">
                  <c:v>9.98315855062279</c:v>
                </c:pt>
                <c:pt idx="34921">
                  <c:v>9.983167207208852</c:v>
                </c:pt>
                <c:pt idx="34922">
                  <c:v>9.983175862175468</c:v>
                </c:pt>
                <c:pt idx="34923">
                  <c:v>9.9831845155225</c:v>
                </c:pt>
                <c:pt idx="34924">
                  <c:v>9.98319316724979</c:v>
                </c:pt>
                <c:pt idx="34925">
                  <c:v>9.98320181735721</c:v>
                </c:pt>
                <c:pt idx="34926">
                  <c:v>9.9832104658446</c:v>
                </c:pt>
                <c:pt idx="34927">
                  <c:v>9.983219112711827</c:v>
                </c:pt>
                <c:pt idx="34928">
                  <c:v>9.98322775795875</c:v>
                </c:pt>
                <c:pt idx="34929">
                  <c:v>9.98323640158522</c:v>
                </c:pt>
                <c:pt idx="34930">
                  <c:v>9.983245043591098</c:v>
                </c:pt>
                <c:pt idx="34931">
                  <c:v>9.98325368397624</c:v>
                </c:pt>
                <c:pt idx="34932">
                  <c:v>9.983262322740508</c:v>
                </c:pt>
                <c:pt idx="34933">
                  <c:v>9.98327095988376</c:v>
                </c:pt>
                <c:pt idx="34934">
                  <c:v>9.98327959540584</c:v>
                </c:pt>
                <c:pt idx="34935">
                  <c:v>9.983288229306623</c:v>
                </c:pt>
                <c:pt idx="34936">
                  <c:v>9.98329686158596</c:v>
                </c:pt>
                <c:pt idx="34937">
                  <c:v>9.98330549224371</c:v>
                </c:pt>
                <c:pt idx="34938">
                  <c:v>9.983314121279728</c:v>
                </c:pt>
                <c:pt idx="34939">
                  <c:v>9.983322748693888</c:v>
                </c:pt>
                <c:pt idx="34940">
                  <c:v>9.98333137448604</c:v>
                </c:pt>
                <c:pt idx="34941">
                  <c:v>9.98333999865604</c:v>
                </c:pt>
                <c:pt idx="34942">
                  <c:v>9.98334862120375</c:v>
                </c:pt>
                <c:pt idx="34943">
                  <c:v>9.98335724212903</c:v>
                </c:pt>
                <c:pt idx="34944">
                  <c:v>9.983365861431738</c:v>
                </c:pt>
                <c:pt idx="34945">
                  <c:v>9.98337447911174</c:v>
                </c:pt>
                <c:pt idx="34946">
                  <c:v>9.9833830951689</c:v>
                </c:pt>
                <c:pt idx="34947">
                  <c:v>9.98339170960306</c:v>
                </c:pt>
                <c:pt idx="34948">
                  <c:v>9.9834003224141</c:v>
                </c:pt>
                <c:pt idx="34949">
                  <c:v>9.98340893360187</c:v>
                </c:pt>
                <c:pt idx="34950">
                  <c:v>9.98341754316623</c:v>
                </c:pt>
                <c:pt idx="34951">
                  <c:v>9.98342615110705</c:v>
                </c:pt>
                <c:pt idx="34952">
                  <c:v>9.98343475742418</c:v>
                </c:pt>
                <c:pt idx="34953">
                  <c:v>9.9834433621175</c:v>
                </c:pt>
                <c:pt idx="34954">
                  <c:v>9.98345196518685</c:v>
                </c:pt>
                <c:pt idx="34955">
                  <c:v>9.98346056663211</c:v>
                </c:pt>
                <c:pt idx="34956">
                  <c:v>9.98346916645313</c:v>
                </c:pt>
                <c:pt idx="34957">
                  <c:v>9.983477764649771</c:v>
                </c:pt>
                <c:pt idx="34958">
                  <c:v>9.98348636122191</c:v>
                </c:pt>
                <c:pt idx="34959">
                  <c:v>9.9834949561694</c:v>
                </c:pt>
                <c:pt idx="34960">
                  <c:v>9.9835035494921</c:v>
                </c:pt>
                <c:pt idx="34961">
                  <c:v>9.98351214118988</c:v>
                </c:pt>
                <c:pt idx="34962">
                  <c:v>9.9835207312626</c:v>
                </c:pt>
                <c:pt idx="34963">
                  <c:v>9.98352931971012</c:v>
                </c:pt>
                <c:pt idx="34964">
                  <c:v>9.98353790653231</c:v>
                </c:pt>
                <c:pt idx="34965">
                  <c:v>9.98354649172904</c:v>
                </c:pt>
                <c:pt idx="34966">
                  <c:v>9.98355507530015</c:v>
                </c:pt>
                <c:pt idx="34967">
                  <c:v>9.98356365724553</c:v>
                </c:pt>
                <c:pt idx="34968">
                  <c:v>9.98357223756503</c:v>
                </c:pt>
                <c:pt idx="34969">
                  <c:v>9.98358081625852</c:v>
                </c:pt>
                <c:pt idx="34970">
                  <c:v>9.983589393325873</c:v>
                </c:pt>
                <c:pt idx="34971">
                  <c:v>9.98359796876693</c:v>
                </c:pt>
                <c:pt idx="34972">
                  <c:v>9.98360654258157</c:v>
                </c:pt>
                <c:pt idx="34973">
                  <c:v>9.98361511476966</c:v>
                </c:pt>
                <c:pt idx="34974">
                  <c:v>9.983623685331057</c:v>
                </c:pt>
                <c:pt idx="34975">
                  <c:v>9.98363225426565</c:v>
                </c:pt>
                <c:pt idx="34976">
                  <c:v>9.98364082157327</c:v>
                </c:pt>
                <c:pt idx="34977">
                  <c:v>9.98364938725381</c:v>
                </c:pt>
                <c:pt idx="34978">
                  <c:v>9.98365795130713</c:v>
                </c:pt>
                <c:pt idx="34979">
                  <c:v>9.98366651373308</c:v>
                </c:pt>
                <c:pt idx="34980">
                  <c:v>9.983675074531548</c:v>
                </c:pt>
                <c:pt idx="34981">
                  <c:v>9.98368363370239</c:v>
                </c:pt>
                <c:pt idx="34982">
                  <c:v>9.98369219124547</c:v>
                </c:pt>
                <c:pt idx="34983">
                  <c:v>9.98370074716066</c:v>
                </c:pt>
                <c:pt idx="34984">
                  <c:v>9.98370930144783</c:v>
                </c:pt>
                <c:pt idx="34985">
                  <c:v>9.98371785410685</c:v>
                </c:pt>
                <c:pt idx="34986">
                  <c:v>9.983726405137568</c:v>
                </c:pt>
                <c:pt idx="34987">
                  <c:v>9.98373495453987</c:v>
                </c:pt>
                <c:pt idx="34988">
                  <c:v>9.98374350231363</c:v>
                </c:pt>
                <c:pt idx="34989">
                  <c:v>9.98375204845869</c:v>
                </c:pt>
                <c:pt idx="34990">
                  <c:v>9.98376059297494</c:v>
                </c:pt>
                <c:pt idx="34991">
                  <c:v>9.98376913586224</c:v>
                </c:pt>
                <c:pt idx="34992">
                  <c:v>9.98377767712046</c:v>
                </c:pt>
                <c:pt idx="34993">
                  <c:v>9.98378621674947</c:v>
                </c:pt>
                <c:pt idx="34994">
                  <c:v>9.98379475474914</c:v>
                </c:pt>
                <c:pt idx="34995">
                  <c:v>9.98380329111933</c:v>
                </c:pt>
                <c:pt idx="34996">
                  <c:v>9.98381182585992</c:v>
                </c:pt>
                <c:pt idx="34997">
                  <c:v>9.98382035897077</c:v>
                </c:pt>
                <c:pt idx="34998">
                  <c:v>9.983828890451758</c:v>
                </c:pt>
                <c:pt idx="34999">
                  <c:v>9.98383742030276</c:v>
                </c:pt>
                <c:pt idx="35000">
                  <c:v>9.98384594852363</c:v>
                </c:pt>
                <c:pt idx="35001">
                  <c:v>9.98385447511425</c:v>
                </c:pt>
                <c:pt idx="35002">
                  <c:v>9.983863000074479</c:v>
                </c:pt>
                <c:pt idx="35003">
                  <c:v>9.98387152340419</c:v>
                </c:pt>
                <c:pt idx="35004">
                  <c:v>9.98388004510327</c:v>
                </c:pt>
                <c:pt idx="35005">
                  <c:v>9.983888565171568</c:v>
                </c:pt>
                <c:pt idx="35006">
                  <c:v>9.98389708360897</c:v>
                </c:pt>
                <c:pt idx="35007">
                  <c:v>9.98390560041533</c:v>
                </c:pt>
                <c:pt idx="35008">
                  <c:v>9.98391411559054</c:v>
                </c:pt>
                <c:pt idx="35009">
                  <c:v>9.983922629134468</c:v>
                </c:pt>
                <c:pt idx="35010">
                  <c:v>9.98393114104697</c:v>
                </c:pt>
                <c:pt idx="35011">
                  <c:v>9.98393965132794</c:v>
                </c:pt>
                <c:pt idx="35012">
                  <c:v>9.98394815997723</c:v>
                </c:pt>
                <c:pt idx="35013">
                  <c:v>9.98395666699472</c:v>
                </c:pt>
                <c:pt idx="35014">
                  <c:v>9.98396517238029</c:v>
                </c:pt>
                <c:pt idx="35015">
                  <c:v>9.983973676133798</c:v>
                </c:pt>
                <c:pt idx="35016">
                  <c:v>9.98398217825512</c:v>
                </c:pt>
                <c:pt idx="35017">
                  <c:v>9.98399067874415</c:v>
                </c:pt>
                <c:pt idx="35018">
                  <c:v>9.98399917760073</c:v>
                </c:pt>
                <c:pt idx="35019">
                  <c:v>9.98400767482476</c:v>
                </c:pt>
                <c:pt idx="35020">
                  <c:v>9.98401617041609</c:v>
                </c:pt>
                <c:pt idx="35021">
                  <c:v>9.98402466437461</c:v>
                </c:pt>
                <c:pt idx="35022">
                  <c:v>9.98403315670019</c:v>
                </c:pt>
                <c:pt idx="35023">
                  <c:v>9.984041647392708</c:v>
                </c:pt>
                <c:pt idx="35024">
                  <c:v>9.98405013645203</c:v>
                </c:pt>
                <c:pt idx="35025">
                  <c:v>9.984058623878028</c:v>
                </c:pt>
                <c:pt idx="35026">
                  <c:v>9.984067109670589</c:v>
                </c:pt>
                <c:pt idx="35027">
                  <c:v>9.98407559382958</c:v>
                </c:pt>
                <c:pt idx="35028">
                  <c:v>9.98408407635487</c:v>
                </c:pt>
                <c:pt idx="35029">
                  <c:v>9.98409255724635</c:v>
                </c:pt>
                <c:pt idx="35030">
                  <c:v>9.984101036503878</c:v>
                </c:pt>
                <c:pt idx="35031">
                  <c:v>9.98410951412735</c:v>
                </c:pt>
                <c:pt idx="35032">
                  <c:v>9.98411799011662</c:v>
                </c:pt>
                <c:pt idx="35033">
                  <c:v>9.984126464471576</c:v>
                </c:pt>
                <c:pt idx="35034">
                  <c:v>9.98413493719209</c:v>
                </c:pt>
                <c:pt idx="35035">
                  <c:v>9.98414340827804</c:v>
                </c:pt>
                <c:pt idx="35036">
                  <c:v>9.9841518777293</c:v>
                </c:pt>
                <c:pt idx="35037">
                  <c:v>9.98416034554575</c:v>
                </c:pt>
                <c:pt idx="35038">
                  <c:v>9.98416881172727</c:v>
                </c:pt>
                <c:pt idx="35039">
                  <c:v>9.98417727627372</c:v>
                </c:pt>
                <c:pt idx="35040">
                  <c:v>9.984185739185</c:v>
                </c:pt>
                <c:pt idx="35041">
                  <c:v>9.98419420046097</c:v>
                </c:pt>
                <c:pt idx="35042">
                  <c:v>9.984202660101507</c:v>
                </c:pt>
                <c:pt idx="35043">
                  <c:v>9.984211118106508</c:v>
                </c:pt>
                <c:pt idx="35044">
                  <c:v>9.98421957447583</c:v>
                </c:pt>
                <c:pt idx="35045">
                  <c:v>9.98422802920936</c:v>
                </c:pt>
                <c:pt idx="35046">
                  <c:v>9.98423648230698</c:v>
                </c:pt>
                <c:pt idx="35047">
                  <c:v>9.98424493376855</c:v>
                </c:pt>
                <c:pt idx="35048">
                  <c:v>9.984253383593968</c:v>
                </c:pt>
                <c:pt idx="35049">
                  <c:v>9.98426183178311</c:v>
                </c:pt>
                <c:pt idx="35050">
                  <c:v>9.98427027833584</c:v>
                </c:pt>
                <c:pt idx="35051">
                  <c:v>9.984278723252057</c:v>
                </c:pt>
                <c:pt idx="35052">
                  <c:v>9.984287166531628</c:v>
                </c:pt>
                <c:pt idx="35053">
                  <c:v>9.984295608174428</c:v>
                </c:pt>
                <c:pt idx="35054">
                  <c:v>9.98430404818035</c:v>
                </c:pt>
                <c:pt idx="35055">
                  <c:v>9.98431248654927</c:v>
                </c:pt>
                <c:pt idx="35056">
                  <c:v>9.984320923281059</c:v>
                </c:pt>
                <c:pt idx="35057">
                  <c:v>9.98432935837561</c:v>
                </c:pt>
                <c:pt idx="35058">
                  <c:v>9.984337791832788</c:v>
                </c:pt>
                <c:pt idx="35059">
                  <c:v>9.98434622365248</c:v>
                </c:pt>
                <c:pt idx="35060">
                  <c:v>9.984354653834568</c:v>
                </c:pt>
                <c:pt idx="35061">
                  <c:v>9.984363082378938</c:v>
                </c:pt>
                <c:pt idx="35062">
                  <c:v>9.984371509285468</c:v>
                </c:pt>
                <c:pt idx="35063">
                  <c:v>9.984379934554028</c:v>
                </c:pt>
                <c:pt idx="35064">
                  <c:v>9.98438835818452</c:v>
                </c:pt>
                <c:pt idx="35065">
                  <c:v>9.9843967801768</c:v>
                </c:pt>
                <c:pt idx="35066">
                  <c:v>9.98440520053077</c:v>
                </c:pt>
                <c:pt idx="35067">
                  <c:v>9.98441361924631</c:v>
                </c:pt>
                <c:pt idx="35068">
                  <c:v>9.98442203632328</c:v>
                </c:pt>
                <c:pt idx="35069">
                  <c:v>9.98443045176159</c:v>
                </c:pt>
                <c:pt idx="35070">
                  <c:v>9.98443886556111</c:v>
                </c:pt>
                <c:pt idx="35071">
                  <c:v>9.98444727772172</c:v>
                </c:pt>
                <c:pt idx="35072">
                  <c:v>9.9844556882433</c:v>
                </c:pt>
                <c:pt idx="35073">
                  <c:v>9.98446409712575</c:v>
                </c:pt>
                <c:pt idx="35074">
                  <c:v>9.984472504368934</c:v>
                </c:pt>
                <c:pt idx="35075">
                  <c:v>9.98448090997274</c:v>
                </c:pt>
                <c:pt idx="35076">
                  <c:v>9.98448931393706</c:v>
                </c:pt>
                <c:pt idx="35077">
                  <c:v>9.98449771626177</c:v>
                </c:pt>
                <c:pt idx="35078">
                  <c:v>9.98450611694675</c:v>
                </c:pt>
                <c:pt idx="35079">
                  <c:v>9.98451451599189</c:v>
                </c:pt>
                <c:pt idx="35080">
                  <c:v>9.98452291339707</c:v>
                </c:pt>
                <c:pt idx="35081">
                  <c:v>9.98453130916219</c:v>
                </c:pt>
                <c:pt idx="35082">
                  <c:v>9.98453970328711</c:v>
                </c:pt>
                <c:pt idx="35083">
                  <c:v>9.98454809577173</c:v>
                </c:pt>
                <c:pt idx="35084">
                  <c:v>9.98455648661593</c:v>
                </c:pt>
                <c:pt idx="35085">
                  <c:v>9.98456487581959</c:v>
                </c:pt>
                <c:pt idx="35086">
                  <c:v>9.9845732633826</c:v>
                </c:pt>
                <c:pt idx="35087">
                  <c:v>9.98458164930485</c:v>
                </c:pt>
                <c:pt idx="35088">
                  <c:v>9.98459003358622</c:v>
                </c:pt>
                <c:pt idx="35089">
                  <c:v>9.9845984162266</c:v>
                </c:pt>
                <c:pt idx="35090">
                  <c:v>9.98460679722586</c:v>
                </c:pt>
                <c:pt idx="35091">
                  <c:v>9.98461517658391</c:v>
                </c:pt>
                <c:pt idx="35092">
                  <c:v>9.98462355430062</c:v>
                </c:pt>
                <c:pt idx="35093">
                  <c:v>9.984631930375878</c:v>
                </c:pt>
                <c:pt idx="35094">
                  <c:v>9.98464030480957</c:v>
                </c:pt>
                <c:pt idx="35095">
                  <c:v>9.98464867760159</c:v>
                </c:pt>
                <c:pt idx="35096">
                  <c:v>9.984657048751818</c:v>
                </c:pt>
                <c:pt idx="35097">
                  <c:v>9.98466541826015</c:v>
                </c:pt>
                <c:pt idx="35098">
                  <c:v>9.984673786126459</c:v>
                </c:pt>
                <c:pt idx="35099">
                  <c:v>9.98468215235064</c:v>
                </c:pt>
                <c:pt idx="35100">
                  <c:v>9.98469051693258</c:v>
                </c:pt>
                <c:pt idx="35101">
                  <c:v>9.98469887987217</c:v>
                </c:pt>
                <c:pt idx="35102">
                  <c:v>9.98470724116929</c:v>
                </c:pt>
                <c:pt idx="35103">
                  <c:v>9.984715600823828</c:v>
                </c:pt>
                <c:pt idx="35104">
                  <c:v>9.98472395883568</c:v>
                </c:pt>
                <c:pt idx="35105">
                  <c:v>9.98473231520473</c:v>
                </c:pt>
                <c:pt idx="35106">
                  <c:v>9.984740669930868</c:v>
                </c:pt>
                <c:pt idx="35107">
                  <c:v>9.98474902301398</c:v>
                </c:pt>
                <c:pt idx="35108">
                  <c:v>9.98475737445396</c:v>
                </c:pt>
                <c:pt idx="35109">
                  <c:v>9.984765724250691</c:v>
                </c:pt>
                <c:pt idx="35110">
                  <c:v>9.98477407240406</c:v>
                </c:pt>
                <c:pt idx="35111">
                  <c:v>9.98478241891397</c:v>
                </c:pt>
                <c:pt idx="35112">
                  <c:v>9.9847907637803</c:v>
                </c:pt>
                <c:pt idx="35113">
                  <c:v>9.98479910700293</c:v>
                </c:pt>
                <c:pt idx="35114">
                  <c:v>9.98480744858177</c:v>
                </c:pt>
                <c:pt idx="35115">
                  <c:v>9.984815788516698</c:v>
                </c:pt>
                <c:pt idx="35116">
                  <c:v>9.98482412680761</c:v>
                </c:pt>
                <c:pt idx="35117">
                  <c:v>9.98483246345439</c:v>
                </c:pt>
                <c:pt idx="35118">
                  <c:v>9.98484079845693</c:v>
                </c:pt>
                <c:pt idx="35119">
                  <c:v>9.98484913181513</c:v>
                </c:pt>
                <c:pt idx="35120">
                  <c:v>9.984857463528868</c:v>
                </c:pt>
                <c:pt idx="35121">
                  <c:v>9.984865793598038</c:v>
                </c:pt>
                <c:pt idx="35122">
                  <c:v>9.984874122022537</c:v>
                </c:pt>
                <c:pt idx="35123">
                  <c:v>9.98488244880226</c:v>
                </c:pt>
                <c:pt idx="35124">
                  <c:v>9.984890773937078</c:v>
                </c:pt>
                <c:pt idx="35125">
                  <c:v>9.98489909742691</c:v>
                </c:pt>
                <c:pt idx="35126">
                  <c:v>9.98490741927162</c:v>
                </c:pt>
                <c:pt idx="35127">
                  <c:v>9.984915739471129</c:v>
                </c:pt>
                <c:pt idx="35128">
                  <c:v>9.98492405802531</c:v>
                </c:pt>
                <c:pt idx="35129">
                  <c:v>9.98493237493405</c:v>
                </c:pt>
                <c:pt idx="35130">
                  <c:v>9.98494069019726</c:v>
                </c:pt>
                <c:pt idx="35131">
                  <c:v>9.984949003814828</c:v>
                </c:pt>
                <c:pt idx="35132">
                  <c:v>9.98495731578664</c:v>
                </c:pt>
                <c:pt idx="35133">
                  <c:v>9.984965626112588</c:v>
                </c:pt>
                <c:pt idx="35134">
                  <c:v>9.984973934792576</c:v>
                </c:pt>
                <c:pt idx="35135">
                  <c:v>9.98498224182649</c:v>
                </c:pt>
                <c:pt idx="35136">
                  <c:v>9.98499054721422</c:v>
                </c:pt>
                <c:pt idx="35137">
                  <c:v>9.98499885095567</c:v>
                </c:pt>
                <c:pt idx="35138">
                  <c:v>9.98500715305072</c:v>
                </c:pt>
                <c:pt idx="35139">
                  <c:v>9.98501545349928</c:v>
                </c:pt>
                <c:pt idx="35140">
                  <c:v>9.98502375230124</c:v>
                </c:pt>
                <c:pt idx="35141">
                  <c:v>9.98503204945648</c:v>
                </c:pt>
                <c:pt idx="35142">
                  <c:v>9.98504034496491</c:v>
                </c:pt>
                <c:pt idx="35143">
                  <c:v>9.98504863882642</c:v>
                </c:pt>
                <c:pt idx="35144">
                  <c:v>9.98505693104091</c:v>
                </c:pt>
                <c:pt idx="35145">
                  <c:v>9.98506522160827</c:v>
                </c:pt>
                <c:pt idx="35146">
                  <c:v>9.985073510528403</c:v>
                </c:pt>
                <c:pt idx="35147">
                  <c:v>9.98508179780118</c:v>
                </c:pt>
                <c:pt idx="35148">
                  <c:v>9.98509008342653</c:v>
                </c:pt>
                <c:pt idx="35149">
                  <c:v>9.98509836740432</c:v>
                </c:pt>
                <c:pt idx="35150">
                  <c:v>9.98510664973447</c:v>
                </c:pt>
                <c:pt idx="35151">
                  <c:v>9.98511493041686</c:v>
                </c:pt>
                <c:pt idx="35152">
                  <c:v>9.98512320945139</c:v>
                </c:pt>
                <c:pt idx="35153">
                  <c:v>9.98513148683796</c:v>
                </c:pt>
                <c:pt idx="35154">
                  <c:v>9.985139762576462</c:v>
                </c:pt>
                <c:pt idx="35155">
                  <c:v>9.9851480366668</c:v>
                </c:pt>
                <c:pt idx="35156">
                  <c:v>9.98515630910886</c:v>
                </c:pt>
                <c:pt idx="35157">
                  <c:v>9.98516457990255</c:v>
                </c:pt>
                <c:pt idx="35158">
                  <c:v>9.98517284904776</c:v>
                </c:pt>
                <c:pt idx="35159">
                  <c:v>9.9851811165444</c:v>
                </c:pt>
                <c:pt idx="35160">
                  <c:v>9.98518938239235</c:v>
                </c:pt>
                <c:pt idx="35161">
                  <c:v>9.98519764659151</c:v>
                </c:pt>
                <c:pt idx="35162">
                  <c:v>9.98520590914179</c:v>
                </c:pt>
                <c:pt idx="35163">
                  <c:v>9.98521417004309</c:v>
                </c:pt>
                <c:pt idx="35164">
                  <c:v>9.98522242929529</c:v>
                </c:pt>
                <c:pt idx="35165">
                  <c:v>9.9852306868983</c:v>
                </c:pt>
                <c:pt idx="35166">
                  <c:v>9.98523894285202</c:v>
                </c:pt>
                <c:pt idx="35167">
                  <c:v>9.98524719715635</c:v>
                </c:pt>
                <c:pt idx="35168">
                  <c:v>9.985255449811179</c:v>
                </c:pt>
                <c:pt idx="35169">
                  <c:v>9.985263700816418</c:v>
                </c:pt>
                <c:pt idx="35170">
                  <c:v>9.985271950171958</c:v>
                </c:pt>
                <c:pt idx="35171">
                  <c:v>9.9852801978777</c:v>
                </c:pt>
                <c:pt idx="35172">
                  <c:v>9.985288443933548</c:v>
                </c:pt>
                <c:pt idx="35173">
                  <c:v>9.9852966883394</c:v>
                </c:pt>
                <c:pt idx="35174">
                  <c:v>9.98530493109516</c:v>
                </c:pt>
                <c:pt idx="35175">
                  <c:v>9.98531317220071</c:v>
                </c:pt>
                <c:pt idx="35176">
                  <c:v>9.985321411655968</c:v>
                </c:pt>
                <c:pt idx="35177">
                  <c:v>9.98532964946084</c:v>
                </c:pt>
                <c:pt idx="35178">
                  <c:v>9.985337885615214</c:v>
                </c:pt>
                <c:pt idx="35179">
                  <c:v>9.98534612011898</c:v>
                </c:pt>
                <c:pt idx="35180">
                  <c:v>9.98535435297207</c:v>
                </c:pt>
                <c:pt idx="35181">
                  <c:v>9.98536258417436</c:v>
                </c:pt>
                <c:pt idx="35182">
                  <c:v>9.98537081372576</c:v>
                </c:pt>
                <c:pt idx="35183">
                  <c:v>9.98537904162617</c:v>
                </c:pt>
                <c:pt idx="35184">
                  <c:v>9.9853872678755</c:v>
                </c:pt>
                <c:pt idx="35185">
                  <c:v>9.98539549247364</c:v>
                </c:pt>
                <c:pt idx="35186">
                  <c:v>9.9854037154205</c:v>
                </c:pt>
                <c:pt idx="35187">
                  <c:v>9.98541193671597</c:v>
                </c:pt>
                <c:pt idx="35188">
                  <c:v>9.98542015635997</c:v>
                </c:pt>
                <c:pt idx="35189">
                  <c:v>9.98542837435239</c:v>
                </c:pt>
                <c:pt idx="35190">
                  <c:v>9.98543659069314</c:v>
                </c:pt>
                <c:pt idx="35191">
                  <c:v>9.98544480538212</c:v>
                </c:pt>
                <c:pt idx="35192">
                  <c:v>9.98545301841923</c:v>
                </c:pt>
                <c:pt idx="35193">
                  <c:v>9.98546122980437</c:v>
                </c:pt>
                <c:pt idx="35194">
                  <c:v>9.98546943953746</c:v>
                </c:pt>
                <c:pt idx="35195">
                  <c:v>9.98547764761838</c:v>
                </c:pt>
                <c:pt idx="35196">
                  <c:v>9.98548585404706</c:v>
                </c:pt>
                <c:pt idx="35197">
                  <c:v>9.98549405882338</c:v>
                </c:pt>
                <c:pt idx="35198">
                  <c:v>9.98550226194726</c:v>
                </c:pt>
                <c:pt idx="35199">
                  <c:v>9.9855104634186</c:v>
                </c:pt>
                <c:pt idx="35200">
                  <c:v>9.9855186632373</c:v>
                </c:pt>
                <c:pt idx="35201">
                  <c:v>9.98552686140327</c:v>
                </c:pt>
                <c:pt idx="35202">
                  <c:v>9.98553505791641</c:v>
                </c:pt>
                <c:pt idx="35203">
                  <c:v>9.98554325277663</c:v>
                </c:pt>
                <c:pt idx="35204">
                  <c:v>9.98555144598384</c:v>
                </c:pt>
                <c:pt idx="35205">
                  <c:v>9.98555963753792</c:v>
                </c:pt>
                <c:pt idx="35206">
                  <c:v>9.98556782743881</c:v>
                </c:pt>
                <c:pt idx="35207">
                  <c:v>9.985576015686396</c:v>
                </c:pt>
                <c:pt idx="35208">
                  <c:v>9.98558420228057</c:v>
                </c:pt>
                <c:pt idx="35209">
                  <c:v>9.98559238722127</c:v>
                </c:pt>
                <c:pt idx="35210">
                  <c:v>9.98560057050838</c:v>
                </c:pt>
                <c:pt idx="35211">
                  <c:v>9.98560875214181</c:v>
                </c:pt>
                <c:pt idx="35212">
                  <c:v>9.98561693212147</c:v>
                </c:pt>
                <c:pt idx="35213">
                  <c:v>9.98562511044727</c:v>
                </c:pt>
                <c:pt idx="35214">
                  <c:v>9.98563328711911</c:v>
                </c:pt>
                <c:pt idx="35215">
                  <c:v>9.9856414621369</c:v>
                </c:pt>
                <c:pt idx="35216">
                  <c:v>9.98564963550055</c:v>
                </c:pt>
                <c:pt idx="35217">
                  <c:v>9.985657807209966</c:v>
                </c:pt>
                <c:pt idx="35218">
                  <c:v>9.98566597726504</c:v>
                </c:pt>
                <c:pt idx="35219">
                  <c:v>9.9856741456657</c:v>
                </c:pt>
                <c:pt idx="35220">
                  <c:v>9.98568231241184</c:v>
                </c:pt>
                <c:pt idx="35221">
                  <c:v>9.98569047750338</c:v>
                </c:pt>
                <c:pt idx="35222">
                  <c:v>9.98569864094023</c:v>
                </c:pt>
                <c:pt idx="35223">
                  <c:v>9.98570680272228</c:v>
                </c:pt>
                <c:pt idx="35224">
                  <c:v>9.98571496284945</c:v>
                </c:pt>
                <c:pt idx="35225">
                  <c:v>9.98572312132165</c:v>
                </c:pt>
                <c:pt idx="35226">
                  <c:v>9.98573127813878</c:v>
                </c:pt>
                <c:pt idx="35227">
                  <c:v>9.98573943330076</c:v>
                </c:pt>
                <c:pt idx="35228">
                  <c:v>9.98574758680749</c:v>
                </c:pt>
                <c:pt idx="35229">
                  <c:v>9.985755738658882</c:v>
                </c:pt>
                <c:pt idx="35230">
                  <c:v>9.98576388885485</c:v>
                </c:pt>
                <c:pt idx="35231">
                  <c:v>9.9857720373953</c:v>
                </c:pt>
                <c:pt idx="35232">
                  <c:v>9.98578018428014</c:v>
                </c:pt>
                <c:pt idx="35233">
                  <c:v>9.98578832950929</c:v>
                </c:pt>
                <c:pt idx="35234">
                  <c:v>9.98579647308264</c:v>
                </c:pt>
                <c:pt idx="35235">
                  <c:v>9.98580461500012</c:v>
                </c:pt>
                <c:pt idx="35236">
                  <c:v>9.98581275526163</c:v>
                </c:pt>
                <c:pt idx="35237">
                  <c:v>9.98582089386709</c:v>
                </c:pt>
                <c:pt idx="35238">
                  <c:v>9.98582903081639</c:v>
                </c:pt>
                <c:pt idx="35239">
                  <c:v>9.98583716610946</c:v>
                </c:pt>
                <c:pt idx="35240">
                  <c:v>9.98584529974621</c:v>
                </c:pt>
                <c:pt idx="35241">
                  <c:v>9.98585343172654</c:v>
                </c:pt>
                <c:pt idx="35242">
                  <c:v>9.985861562050368</c:v>
                </c:pt>
                <c:pt idx="35243">
                  <c:v>9.98586969071762</c:v>
                </c:pt>
                <c:pt idx="35244">
                  <c:v>9.98587781772818</c:v>
                </c:pt>
                <c:pt idx="35245">
                  <c:v>9.98588594308197</c:v>
                </c:pt>
                <c:pt idx="35246">
                  <c:v>9.98589406677892</c:v>
                </c:pt>
                <c:pt idx="35247">
                  <c:v>9.98590218881891</c:v>
                </c:pt>
                <c:pt idx="35248">
                  <c:v>9.98591030920188</c:v>
                </c:pt>
                <c:pt idx="35249">
                  <c:v>9.98591842792773</c:v>
                </c:pt>
                <c:pt idx="35250">
                  <c:v>9.98592654499638</c:v>
                </c:pt>
                <c:pt idx="35251">
                  <c:v>9.98593466040773</c:v>
                </c:pt>
                <c:pt idx="35252">
                  <c:v>9.98594277416171</c:v>
                </c:pt>
                <c:pt idx="35253">
                  <c:v>9.98595088625822</c:v>
                </c:pt>
                <c:pt idx="35254">
                  <c:v>9.98595899669717</c:v>
                </c:pt>
                <c:pt idx="35255">
                  <c:v>9.98596710547849</c:v>
                </c:pt>
                <c:pt idx="35256">
                  <c:v>9.98597521260208</c:v>
                </c:pt>
                <c:pt idx="35257">
                  <c:v>9.98598331806786</c:v>
                </c:pt>
                <c:pt idx="35258">
                  <c:v>9.98599142187574</c:v>
                </c:pt>
                <c:pt idx="35259">
                  <c:v>9.98599952402565</c:v>
                </c:pt>
                <c:pt idx="35260">
                  <c:v>9.98600762451748</c:v>
                </c:pt>
                <c:pt idx="35261">
                  <c:v>9.986015723351148</c:v>
                </c:pt>
                <c:pt idx="35262">
                  <c:v>9.98602382052659</c:v>
                </c:pt>
                <c:pt idx="35263">
                  <c:v>9.9860319160437</c:v>
                </c:pt>
                <c:pt idx="35264">
                  <c:v>9.9860400099024</c:v>
                </c:pt>
                <c:pt idx="35265">
                  <c:v>9.98604810210261</c:v>
                </c:pt>
                <c:pt idx="35266">
                  <c:v>9.98605619264424</c:v>
                </c:pt>
                <c:pt idx="35267">
                  <c:v>9.9860642815272</c:v>
                </c:pt>
                <c:pt idx="35268">
                  <c:v>9.98607236875141</c:v>
                </c:pt>
                <c:pt idx="35269">
                  <c:v>9.98608045431679</c:v>
                </c:pt>
                <c:pt idx="35270">
                  <c:v>9.98608853822326</c:v>
                </c:pt>
                <c:pt idx="35271">
                  <c:v>9.98609662047072</c:v>
                </c:pt>
                <c:pt idx="35272">
                  <c:v>9.9861047010591</c:v>
                </c:pt>
                <c:pt idx="35273">
                  <c:v>9.98611277998832</c:v>
                </c:pt>
                <c:pt idx="35274">
                  <c:v>9.98612085725828</c:v>
                </c:pt>
                <c:pt idx="35275">
                  <c:v>9.98612893286891</c:v>
                </c:pt>
                <c:pt idx="35276">
                  <c:v>9.98613700682011</c:v>
                </c:pt>
                <c:pt idx="35277">
                  <c:v>9.98614507911182</c:v>
                </c:pt>
                <c:pt idx="35278">
                  <c:v>9.98615314974395</c:v>
                </c:pt>
                <c:pt idx="35279">
                  <c:v>9.98616121871641</c:v>
                </c:pt>
                <c:pt idx="35280">
                  <c:v>9.98616928602913</c:v>
                </c:pt>
                <c:pt idx="35281">
                  <c:v>9.98617735168201</c:v>
                </c:pt>
                <c:pt idx="35282">
                  <c:v>9.98618541567498</c:v>
                </c:pt>
                <c:pt idx="35283">
                  <c:v>9.98619347800796</c:v>
                </c:pt>
                <c:pt idx="35284">
                  <c:v>9.98620153868086</c:v>
                </c:pt>
                <c:pt idx="35285">
                  <c:v>9.9862095976936</c:v>
                </c:pt>
                <c:pt idx="35286">
                  <c:v>9.9862176550461</c:v>
                </c:pt>
                <c:pt idx="35287">
                  <c:v>9.98622571073829</c:v>
                </c:pt>
                <c:pt idx="35288">
                  <c:v>9.98623376477007</c:v>
                </c:pt>
                <c:pt idx="35289">
                  <c:v>9.98624181714137</c:v>
                </c:pt>
                <c:pt idx="35290">
                  <c:v>9.98624986785211</c:v>
                </c:pt>
                <c:pt idx="35291">
                  <c:v>9.98625791690221</c:v>
                </c:pt>
                <c:pt idx="35292">
                  <c:v>9.986265964291576</c:v>
                </c:pt>
                <c:pt idx="35293">
                  <c:v>9.98627401002014</c:v>
                </c:pt>
                <c:pt idx="35294">
                  <c:v>9.98628205408782</c:v>
                </c:pt>
                <c:pt idx="35295">
                  <c:v>9.98629009649454</c:v>
                </c:pt>
                <c:pt idx="35296">
                  <c:v>9.98629813724022</c:v>
                </c:pt>
                <c:pt idx="35297">
                  <c:v>9.98630617632477</c:v>
                </c:pt>
                <c:pt idx="35298">
                  <c:v>9.98631421374811</c:v>
                </c:pt>
                <c:pt idx="35299">
                  <c:v>9.986322249510181</c:v>
                </c:pt>
                <c:pt idx="35300">
                  <c:v>9.986330283610878</c:v>
                </c:pt>
                <c:pt idx="35301">
                  <c:v>9.98633831605015</c:v>
                </c:pt>
                <c:pt idx="35302">
                  <c:v>9.98634634682789</c:v>
                </c:pt>
                <c:pt idx="35303">
                  <c:v>9.98635437594403</c:v>
                </c:pt>
                <c:pt idx="35304">
                  <c:v>9.986362403398498</c:v>
                </c:pt>
                <c:pt idx="35305">
                  <c:v>9.986370429191208</c:v>
                </c:pt>
                <c:pt idx="35306">
                  <c:v>9.986378453322098</c:v>
                </c:pt>
                <c:pt idx="35307">
                  <c:v>9.98638647579107</c:v>
                </c:pt>
                <c:pt idx="35308">
                  <c:v>9.98639449659805</c:v>
                </c:pt>
                <c:pt idx="35309">
                  <c:v>9.98640251574296</c:v>
                </c:pt>
                <c:pt idx="35310">
                  <c:v>9.98641053322573</c:v>
                </c:pt>
                <c:pt idx="35311">
                  <c:v>9.98641854904628</c:v>
                </c:pt>
                <c:pt idx="35312">
                  <c:v>9.98642656320453</c:v>
                </c:pt>
                <c:pt idx="35313">
                  <c:v>9.9864345757004</c:v>
                </c:pt>
                <c:pt idx="35314">
                  <c:v>9.98644258653383</c:v>
                </c:pt>
                <c:pt idx="35315">
                  <c:v>9.98645059570472</c:v>
                </c:pt>
                <c:pt idx="35316">
                  <c:v>9.98645860321301</c:v>
                </c:pt>
                <c:pt idx="35317">
                  <c:v>9.98646660905861</c:v>
                </c:pt>
                <c:pt idx="35318">
                  <c:v>9.986474613241453</c:v>
                </c:pt>
                <c:pt idx="35319">
                  <c:v>9.98648261576147</c:v>
                </c:pt>
                <c:pt idx="35320">
                  <c:v>9.98649061661857</c:v>
                </c:pt>
                <c:pt idx="35321">
                  <c:v>9.98649861581268</c:v>
                </c:pt>
                <c:pt idx="35322">
                  <c:v>9.98650661334373</c:v>
                </c:pt>
                <c:pt idx="35323">
                  <c:v>9.98651460921165</c:v>
                </c:pt>
                <c:pt idx="35324">
                  <c:v>9.98652260341635</c:v>
                </c:pt>
                <c:pt idx="35325">
                  <c:v>9.98653059595777</c:v>
                </c:pt>
                <c:pt idx="35326">
                  <c:v>9.98653858683582</c:v>
                </c:pt>
                <c:pt idx="35327">
                  <c:v>9.98654657605044</c:v>
                </c:pt>
                <c:pt idx="35328">
                  <c:v>9.98655456360154</c:v>
                </c:pt>
                <c:pt idx="35329">
                  <c:v>9.98656254948906</c:v>
                </c:pt>
                <c:pt idx="35330">
                  <c:v>9.98657053371292</c:v>
                </c:pt>
                <c:pt idx="35331">
                  <c:v>9.98657851627304</c:v>
                </c:pt>
                <c:pt idx="35332">
                  <c:v>9.98658649716935</c:v>
                </c:pt>
                <c:pt idx="35333">
                  <c:v>9.98659447640179</c:v>
                </c:pt>
                <c:pt idx="35334">
                  <c:v>9.98660245397026</c:v>
                </c:pt>
                <c:pt idx="35335">
                  <c:v>9.9866104298747</c:v>
                </c:pt>
                <c:pt idx="35336">
                  <c:v>9.986618404115048</c:v>
                </c:pt>
                <c:pt idx="35337">
                  <c:v>9.98662637669121</c:v>
                </c:pt>
                <c:pt idx="35338">
                  <c:v>9.98663434760313</c:v>
                </c:pt>
                <c:pt idx="35339">
                  <c:v>9.98664231685072</c:v>
                </c:pt>
                <c:pt idx="35340">
                  <c:v>9.986650284433922</c:v>
                </c:pt>
                <c:pt idx="35341">
                  <c:v>9.986658250352652</c:v>
                </c:pt>
                <c:pt idx="35342">
                  <c:v>9.98666621460685</c:v>
                </c:pt>
                <c:pt idx="35343">
                  <c:v>9.98667417719643</c:v>
                </c:pt>
                <c:pt idx="35344">
                  <c:v>9.98668213812132</c:v>
                </c:pt>
                <c:pt idx="35345">
                  <c:v>9.98669009738146</c:v>
                </c:pt>
                <c:pt idx="35346">
                  <c:v>9.98669805497678</c:v>
                </c:pt>
                <c:pt idx="35347">
                  <c:v>9.98670601090719</c:v>
                </c:pt>
                <c:pt idx="35348">
                  <c:v>9.986713965172628</c:v>
                </c:pt>
                <c:pt idx="35349">
                  <c:v>9.98672191777303</c:v>
                </c:pt>
                <c:pt idx="35350">
                  <c:v>9.986729868708323</c:v>
                </c:pt>
                <c:pt idx="35351">
                  <c:v>9.98673781797843</c:v>
                </c:pt>
                <c:pt idx="35352">
                  <c:v>9.98674576558328</c:v>
                </c:pt>
                <c:pt idx="35353">
                  <c:v>9.9867537115228</c:v>
                </c:pt>
                <c:pt idx="35354">
                  <c:v>9.98676165579693</c:v>
                </c:pt>
                <c:pt idx="35355">
                  <c:v>9.98676959840559</c:v>
                </c:pt>
                <c:pt idx="35356">
                  <c:v>9.98677753934872</c:v>
                </c:pt>
                <c:pt idx="35357">
                  <c:v>9.98678547862624</c:v>
                </c:pt>
                <c:pt idx="35358">
                  <c:v>9.98679341623808</c:v>
                </c:pt>
                <c:pt idx="35359">
                  <c:v>9.98680135218418</c:v>
                </c:pt>
                <c:pt idx="35360">
                  <c:v>9.98680928646446</c:v>
                </c:pt>
                <c:pt idx="35361">
                  <c:v>9.98681721907886</c:v>
                </c:pt>
                <c:pt idx="35362">
                  <c:v>9.98682515002731</c:v>
                </c:pt>
                <c:pt idx="35363">
                  <c:v>9.98683307930973</c:v>
                </c:pt>
                <c:pt idx="35364">
                  <c:v>9.98684100692606</c:v>
                </c:pt>
                <c:pt idx="35365">
                  <c:v>9.98684893287623</c:v>
                </c:pt>
                <c:pt idx="35366">
                  <c:v>9.986856857160173</c:v>
                </c:pt>
                <c:pt idx="35367">
                  <c:v>9.98686477977782</c:v>
                </c:pt>
                <c:pt idx="35368">
                  <c:v>9.9868727007291</c:v>
                </c:pt>
                <c:pt idx="35369">
                  <c:v>9.98688062001394</c:v>
                </c:pt>
                <c:pt idx="35370">
                  <c:v>9.98688853763229</c:v>
                </c:pt>
                <c:pt idx="35371">
                  <c:v>9.98689645358406</c:v>
                </c:pt>
                <c:pt idx="35372">
                  <c:v>9.986904367869204</c:v>
                </c:pt>
                <c:pt idx="35373">
                  <c:v>9.98691228048763</c:v>
                </c:pt>
                <c:pt idx="35374">
                  <c:v>9.9869201914393</c:v>
                </c:pt>
                <c:pt idx="35375">
                  <c:v>9.986928100724118</c:v>
                </c:pt>
                <c:pt idx="35376">
                  <c:v>9.98693600834204</c:v>
                </c:pt>
                <c:pt idx="35377">
                  <c:v>9.98694391429299</c:v>
                </c:pt>
                <c:pt idx="35378">
                  <c:v>9.98695181857689</c:v>
                </c:pt>
                <c:pt idx="35379">
                  <c:v>9.98695972119369</c:v>
                </c:pt>
                <c:pt idx="35380">
                  <c:v>9.986967622143321</c:v>
                </c:pt>
                <c:pt idx="35381">
                  <c:v>9.98697552142571</c:v>
                </c:pt>
                <c:pt idx="35382">
                  <c:v>9.9869834190408</c:v>
                </c:pt>
                <c:pt idx="35383">
                  <c:v>9.98699131498852</c:v>
                </c:pt>
                <c:pt idx="35384">
                  <c:v>9.9869992092688</c:v>
                </c:pt>
                <c:pt idx="35385">
                  <c:v>9.987007101881579</c:v>
                </c:pt>
                <c:pt idx="35386">
                  <c:v>9.98701499282679</c:v>
                </c:pt>
                <c:pt idx="35387">
                  <c:v>9.98702288210438</c:v>
                </c:pt>
                <c:pt idx="35388">
                  <c:v>9.98703076971426</c:v>
                </c:pt>
                <c:pt idx="35389">
                  <c:v>9.98703865565639</c:v>
                </c:pt>
                <c:pt idx="35390">
                  <c:v>9.98704653993069</c:v>
                </c:pt>
                <c:pt idx="35391">
                  <c:v>9.98705442253709</c:v>
                </c:pt>
                <c:pt idx="35392">
                  <c:v>9.987062303475538</c:v>
                </c:pt>
                <c:pt idx="35393">
                  <c:v>9.987070182745968</c:v>
                </c:pt>
                <c:pt idx="35394">
                  <c:v>9.987078060348318</c:v>
                </c:pt>
                <c:pt idx="35395">
                  <c:v>9.98708593628252</c:v>
                </c:pt>
                <c:pt idx="35396">
                  <c:v>9.98709381054851</c:v>
                </c:pt>
                <c:pt idx="35397">
                  <c:v>9.98710168314622</c:v>
                </c:pt>
                <c:pt idx="35398">
                  <c:v>9.98710955407559</c:v>
                </c:pt>
                <c:pt idx="35399">
                  <c:v>9.987117423336558</c:v>
                </c:pt>
                <c:pt idx="35400">
                  <c:v>9.98712529092907</c:v>
                </c:pt>
                <c:pt idx="35401">
                  <c:v>9.98713315685305</c:v>
                </c:pt>
                <c:pt idx="35402">
                  <c:v>9.98714102110844</c:v>
                </c:pt>
                <c:pt idx="35403">
                  <c:v>9.987148883695168</c:v>
                </c:pt>
                <c:pt idx="35404">
                  <c:v>9.987156744613188</c:v>
                </c:pt>
                <c:pt idx="35405">
                  <c:v>9.98716460386242</c:v>
                </c:pt>
                <c:pt idx="35406">
                  <c:v>9.987172461442817</c:v>
                </c:pt>
                <c:pt idx="35407">
                  <c:v>9.98718031735431</c:v>
                </c:pt>
                <c:pt idx="35408">
                  <c:v>9.987188171596838</c:v>
                </c:pt>
                <c:pt idx="35409">
                  <c:v>9.98719602417034</c:v>
                </c:pt>
                <c:pt idx="35410">
                  <c:v>9.98720387507476</c:v>
                </c:pt>
                <c:pt idx="35411">
                  <c:v>9.987211724310017</c:v>
                </c:pt>
                <c:pt idx="35412">
                  <c:v>9.98721957187607</c:v>
                </c:pt>
                <c:pt idx="35413">
                  <c:v>9.98722741777285</c:v>
                </c:pt>
                <c:pt idx="35414">
                  <c:v>9.9872352620003</c:v>
                </c:pt>
                <c:pt idx="35415">
                  <c:v>9.987243104558358</c:v>
                </c:pt>
                <c:pt idx="35416">
                  <c:v>9.98725094544695</c:v>
                </c:pt>
                <c:pt idx="35417">
                  <c:v>9.987258784666038</c:v>
                </c:pt>
                <c:pt idx="35418">
                  <c:v>9.987266622215538</c:v>
                </c:pt>
                <c:pt idx="35419">
                  <c:v>9.987274458095418</c:v>
                </c:pt>
                <c:pt idx="35420">
                  <c:v>9.98728229230559</c:v>
                </c:pt>
                <c:pt idx="35421">
                  <c:v>9.98729012484601</c:v>
                </c:pt>
                <c:pt idx="35422">
                  <c:v>9.98729795571662</c:v>
                </c:pt>
                <c:pt idx="35423">
                  <c:v>9.98730578491735</c:v>
                </c:pt>
                <c:pt idx="35424">
                  <c:v>9.98731361244814</c:v>
                </c:pt>
                <c:pt idx="35425">
                  <c:v>9.98732143830895</c:v>
                </c:pt>
                <c:pt idx="35426">
                  <c:v>9.9873292624997</c:v>
                </c:pt>
                <c:pt idx="35427">
                  <c:v>9.98733708502033</c:v>
                </c:pt>
                <c:pt idx="35428">
                  <c:v>9.987344905870798</c:v>
                </c:pt>
                <c:pt idx="35429">
                  <c:v>9.987352725051037</c:v>
                </c:pt>
                <c:pt idx="35430">
                  <c:v>9.98736054256098</c:v>
                </c:pt>
                <c:pt idx="35431">
                  <c:v>9.987368358400587</c:v>
                </c:pt>
                <c:pt idx="35432">
                  <c:v>9.98737617256979</c:v>
                </c:pt>
                <c:pt idx="35433">
                  <c:v>9.987383985068527</c:v>
                </c:pt>
                <c:pt idx="35434">
                  <c:v>9.987391795896737</c:v>
                </c:pt>
                <c:pt idx="35435">
                  <c:v>9.987399605054378</c:v>
                </c:pt>
                <c:pt idx="35436">
                  <c:v>9.98740741254138</c:v>
                </c:pt>
                <c:pt idx="35437">
                  <c:v>9.9874152183577</c:v>
                </c:pt>
                <c:pt idx="35438">
                  <c:v>9.98742302250326</c:v>
                </c:pt>
                <c:pt idx="35439">
                  <c:v>9.98743082497801</c:v>
                </c:pt>
                <c:pt idx="35440">
                  <c:v>9.9874386257819</c:v>
                </c:pt>
                <c:pt idx="35441">
                  <c:v>9.98744642491487</c:v>
                </c:pt>
                <c:pt idx="35442">
                  <c:v>9.98745422237687</c:v>
                </c:pt>
                <c:pt idx="35443">
                  <c:v>9.98746201816782</c:v>
                </c:pt>
                <c:pt idx="35444">
                  <c:v>9.98746981228769</c:v>
                </c:pt>
                <c:pt idx="35445">
                  <c:v>9.98747760473642</c:v>
                </c:pt>
                <c:pt idx="35446">
                  <c:v>9.98748539551394</c:v>
                </c:pt>
                <c:pt idx="35447">
                  <c:v>9.9874931846202</c:v>
                </c:pt>
                <c:pt idx="35448">
                  <c:v>9.98750097205515</c:v>
                </c:pt>
                <c:pt idx="35449">
                  <c:v>9.98750875781873</c:v>
                </c:pt>
                <c:pt idx="35450">
                  <c:v>9.98751654191088</c:v>
                </c:pt>
                <c:pt idx="35451">
                  <c:v>9.987524324331558</c:v>
                </c:pt>
                <c:pt idx="35452">
                  <c:v>9.9875321050807</c:v>
                </c:pt>
                <c:pt idx="35453">
                  <c:v>9.98753988415825</c:v>
                </c:pt>
                <c:pt idx="35454">
                  <c:v>9.98754766156416</c:v>
                </c:pt>
                <c:pt idx="35455">
                  <c:v>9.98755543729836</c:v>
                </c:pt>
                <c:pt idx="35456">
                  <c:v>9.98756321136081</c:v>
                </c:pt>
                <c:pt idx="35457">
                  <c:v>9.987570983751459</c:v>
                </c:pt>
                <c:pt idx="35458">
                  <c:v>9.98757875447024</c:v>
                </c:pt>
                <c:pt idx="35459">
                  <c:v>9.98758652351711</c:v>
                </c:pt>
                <c:pt idx="35460">
                  <c:v>9.98759429089201</c:v>
                </c:pt>
                <c:pt idx="35461">
                  <c:v>9.98760205659488</c:v>
                </c:pt>
                <c:pt idx="35462">
                  <c:v>9.98760982062568</c:v>
                </c:pt>
                <c:pt idx="35463">
                  <c:v>9.98761758298434</c:v>
                </c:pt>
                <c:pt idx="35464">
                  <c:v>9.987625343670818</c:v>
                </c:pt>
                <c:pt idx="35465">
                  <c:v>9.98763310268507</c:v>
                </c:pt>
                <c:pt idx="35466">
                  <c:v>9.98764086002703</c:v>
                </c:pt>
                <c:pt idx="35467">
                  <c:v>9.98764861569664</c:v>
                </c:pt>
                <c:pt idx="35468">
                  <c:v>9.98765636969386</c:v>
                </c:pt>
                <c:pt idx="35469">
                  <c:v>9.98766412201863</c:v>
                </c:pt>
                <c:pt idx="35470">
                  <c:v>9.987671872670898</c:v>
                </c:pt>
                <c:pt idx="35471">
                  <c:v>9.987679621650618</c:v>
                </c:pt>
                <c:pt idx="35472">
                  <c:v>9.98768736895773</c:v>
                </c:pt>
                <c:pt idx="35473">
                  <c:v>9.98769511459219</c:v>
                </c:pt>
                <c:pt idx="35474">
                  <c:v>9.98770285855395</c:v>
                </c:pt>
                <c:pt idx="35475">
                  <c:v>9.98771060084294</c:v>
                </c:pt>
                <c:pt idx="35476">
                  <c:v>9.987718341459118</c:v>
                </c:pt>
                <c:pt idx="35477">
                  <c:v>9.98772608040244</c:v>
                </c:pt>
                <c:pt idx="35478">
                  <c:v>9.98773381767285</c:v>
                </c:pt>
                <c:pt idx="35479">
                  <c:v>9.9877415532703</c:v>
                </c:pt>
                <c:pt idx="35480">
                  <c:v>9.98774928719473</c:v>
                </c:pt>
                <c:pt idx="35481">
                  <c:v>9.9877570194461</c:v>
                </c:pt>
                <c:pt idx="35482">
                  <c:v>9.98776475002435</c:v>
                </c:pt>
                <c:pt idx="35483">
                  <c:v>9.987772478929432</c:v>
                </c:pt>
                <c:pt idx="35484">
                  <c:v>9.9877802061613</c:v>
                </c:pt>
                <c:pt idx="35485">
                  <c:v>9.98778793171991</c:v>
                </c:pt>
                <c:pt idx="35486">
                  <c:v>9.98779565560519</c:v>
                </c:pt>
                <c:pt idx="35487">
                  <c:v>9.98780337781712</c:v>
                </c:pt>
                <c:pt idx="35488">
                  <c:v>9.98781109835563</c:v>
                </c:pt>
                <c:pt idx="35489">
                  <c:v>9.98781881722067</c:v>
                </c:pt>
                <c:pt idx="35490">
                  <c:v>9.9878265344122</c:v>
                </c:pt>
                <c:pt idx="35491">
                  <c:v>9.98783424993017</c:v>
                </c:pt>
                <c:pt idx="35492">
                  <c:v>9.987841963774528</c:v>
                </c:pt>
                <c:pt idx="35493">
                  <c:v>9.98784967594523</c:v>
                </c:pt>
                <c:pt idx="35494">
                  <c:v>9.98785738644222</c:v>
                </c:pt>
                <c:pt idx="35495">
                  <c:v>9.98786509526545</c:v>
                </c:pt>
                <c:pt idx="35496">
                  <c:v>9.987872802414868</c:v>
                </c:pt>
                <c:pt idx="35497">
                  <c:v>9.98788050789045</c:v>
                </c:pt>
                <c:pt idx="35498">
                  <c:v>9.98788821169212</c:v>
                </c:pt>
                <c:pt idx="35499">
                  <c:v>9.98789591381984</c:v>
                </c:pt>
                <c:pt idx="35500">
                  <c:v>9.987903614273558</c:v>
                </c:pt>
                <c:pt idx="35501">
                  <c:v>9.98791131305324</c:v>
                </c:pt>
                <c:pt idx="35502">
                  <c:v>9.98791901015883</c:v>
                </c:pt>
                <c:pt idx="35503">
                  <c:v>9.987926705590278</c:v>
                </c:pt>
                <c:pt idx="35504">
                  <c:v>9.98793439934754</c:v>
                </c:pt>
                <c:pt idx="35505">
                  <c:v>9.987942091430568</c:v>
                </c:pt>
                <c:pt idx="35506">
                  <c:v>9.98794978183931</c:v>
                </c:pt>
                <c:pt idx="35507">
                  <c:v>9.987957470573729</c:v>
                </c:pt>
                <c:pt idx="35508">
                  <c:v>9.987965157633779</c:v>
                </c:pt>
                <c:pt idx="35509">
                  <c:v>9.98797284301941</c:v>
                </c:pt>
                <c:pt idx="35510">
                  <c:v>9.987980526730568</c:v>
                </c:pt>
                <c:pt idx="35511">
                  <c:v>9.98798820876722</c:v>
                </c:pt>
                <c:pt idx="35512">
                  <c:v>9.98799588912931</c:v>
                </c:pt>
                <c:pt idx="35513">
                  <c:v>9.988003567816798</c:v>
                </c:pt>
                <c:pt idx="35514">
                  <c:v>9.98801124482964</c:v>
                </c:pt>
                <c:pt idx="35515">
                  <c:v>9.988018920167788</c:v>
                </c:pt>
                <c:pt idx="35516">
                  <c:v>9.98802659383119</c:v>
                </c:pt>
                <c:pt idx="35517">
                  <c:v>9.98803426581982</c:v>
                </c:pt>
                <c:pt idx="35518">
                  <c:v>9.98804193613361</c:v>
                </c:pt>
                <c:pt idx="35519">
                  <c:v>9.988049604772527</c:v>
                </c:pt>
                <c:pt idx="35520">
                  <c:v>9.988057271736518</c:v>
                </c:pt>
                <c:pt idx="35521">
                  <c:v>9.98806493702555</c:v>
                </c:pt>
                <c:pt idx="35522">
                  <c:v>9.988072600639576</c:v>
                </c:pt>
                <c:pt idx="35523">
                  <c:v>9.98808026257855</c:v>
                </c:pt>
                <c:pt idx="35524">
                  <c:v>9.98808792284243</c:v>
                </c:pt>
                <c:pt idx="35525">
                  <c:v>9.988095581431168</c:v>
                </c:pt>
                <c:pt idx="35526">
                  <c:v>9.98810323834472</c:v>
                </c:pt>
                <c:pt idx="35527">
                  <c:v>9.98811089358304</c:v>
                </c:pt>
                <c:pt idx="35528">
                  <c:v>9.9881185471461</c:v>
                </c:pt>
                <c:pt idx="35529">
                  <c:v>9.988126199033838</c:v>
                </c:pt>
                <c:pt idx="35530">
                  <c:v>9.98813384924622</c:v>
                </c:pt>
                <c:pt idx="35531">
                  <c:v>9.9881414977832</c:v>
                </c:pt>
                <c:pt idx="35532">
                  <c:v>9.98814914464473</c:v>
                </c:pt>
                <c:pt idx="35533">
                  <c:v>9.988156789830787</c:v>
                </c:pt>
                <c:pt idx="35534">
                  <c:v>9.98816443334131</c:v>
                </c:pt>
                <c:pt idx="35535">
                  <c:v>9.98817207517626</c:v>
                </c:pt>
                <c:pt idx="35536">
                  <c:v>9.988179715335598</c:v>
                </c:pt>
                <c:pt idx="35537">
                  <c:v>9.98818735381928</c:v>
                </c:pt>
                <c:pt idx="35538">
                  <c:v>9.98819499062726</c:v>
                </c:pt>
                <c:pt idx="35539">
                  <c:v>9.988202625759508</c:v>
                </c:pt>
                <c:pt idx="35540">
                  <c:v>9.98821025921597</c:v>
                </c:pt>
                <c:pt idx="35541">
                  <c:v>9.98821789099662</c:v>
                </c:pt>
                <c:pt idx="35542">
                  <c:v>9.988225521101388</c:v>
                </c:pt>
                <c:pt idx="35543">
                  <c:v>9.988233149530268</c:v>
                </c:pt>
                <c:pt idx="35544">
                  <c:v>9.9882407762832</c:v>
                </c:pt>
                <c:pt idx="35545">
                  <c:v>9.988248401360138</c:v>
                </c:pt>
                <c:pt idx="35546">
                  <c:v>9.988256024761051</c:v>
                </c:pt>
                <c:pt idx="35547">
                  <c:v>9.988263646485898</c:v>
                </c:pt>
                <c:pt idx="35548">
                  <c:v>9.988271266534628</c:v>
                </c:pt>
                <c:pt idx="35549">
                  <c:v>9.988278884907218</c:v>
                </c:pt>
                <c:pt idx="35550">
                  <c:v>9.98828650160362</c:v>
                </c:pt>
                <c:pt idx="35551">
                  <c:v>9.98829411662379</c:v>
                </c:pt>
                <c:pt idx="35552">
                  <c:v>9.988301729967688</c:v>
                </c:pt>
                <c:pt idx="35553">
                  <c:v>9.98830934163529</c:v>
                </c:pt>
                <c:pt idx="35554">
                  <c:v>9.988316951626528</c:v>
                </c:pt>
                <c:pt idx="35555">
                  <c:v>9.98832455994139</c:v>
                </c:pt>
                <c:pt idx="35556">
                  <c:v>9.98833216657982</c:v>
                </c:pt>
                <c:pt idx="35557">
                  <c:v>9.988339771541778</c:v>
                </c:pt>
                <c:pt idx="35558">
                  <c:v>9.98834737482724</c:v>
                </c:pt>
                <c:pt idx="35559">
                  <c:v>9.988354976436158</c:v>
                </c:pt>
                <c:pt idx="35560">
                  <c:v>9.98836257636849</c:v>
                </c:pt>
                <c:pt idx="35561">
                  <c:v>9.98837017462421</c:v>
                </c:pt>
                <c:pt idx="35562">
                  <c:v>9.988377771203257</c:v>
                </c:pt>
                <c:pt idx="35563">
                  <c:v>9.98838536610562</c:v>
                </c:pt>
                <c:pt idx="35564">
                  <c:v>9.98839295933124</c:v>
                </c:pt>
                <c:pt idx="35565">
                  <c:v>9.98840055088008</c:v>
                </c:pt>
                <c:pt idx="35566">
                  <c:v>9.988408140752117</c:v>
                </c:pt>
                <c:pt idx="35567">
                  <c:v>9.98841572894731</c:v>
                </c:pt>
                <c:pt idx="35568">
                  <c:v>9.98842331546561</c:v>
                </c:pt>
                <c:pt idx="35569">
                  <c:v>9.988430900306994</c:v>
                </c:pt>
                <c:pt idx="35570">
                  <c:v>9.988438483471409</c:v>
                </c:pt>
                <c:pt idx="35571">
                  <c:v>9.98844606495883</c:v>
                </c:pt>
                <c:pt idx="35572">
                  <c:v>9.98845364476922</c:v>
                </c:pt>
                <c:pt idx="35573">
                  <c:v>9.988461222902528</c:v>
                </c:pt>
                <c:pt idx="35574">
                  <c:v>9.98846879935874</c:v>
                </c:pt>
                <c:pt idx="35575">
                  <c:v>9.9884763741378</c:v>
                </c:pt>
                <c:pt idx="35576">
                  <c:v>9.98848394723969</c:v>
                </c:pt>
                <c:pt idx="35577">
                  <c:v>9.98849151866435</c:v>
                </c:pt>
                <c:pt idx="35578">
                  <c:v>9.98849908841177</c:v>
                </c:pt>
                <c:pt idx="35579">
                  <c:v>9.98850665648189</c:v>
                </c:pt>
                <c:pt idx="35580">
                  <c:v>9.98851422287469</c:v>
                </c:pt>
                <c:pt idx="35581">
                  <c:v>9.988521787590136</c:v>
                </c:pt>
                <c:pt idx="35582">
                  <c:v>9.98852935062818</c:v>
                </c:pt>
                <c:pt idx="35583">
                  <c:v>9.9885369119888</c:v>
                </c:pt>
                <c:pt idx="35584">
                  <c:v>9.98854447167195</c:v>
                </c:pt>
                <c:pt idx="35585">
                  <c:v>9.9885520296776</c:v>
                </c:pt>
                <c:pt idx="35586">
                  <c:v>9.98855958600572</c:v>
                </c:pt>
                <c:pt idx="35587">
                  <c:v>9.988567140656268</c:v>
                </c:pt>
                <c:pt idx="35588">
                  <c:v>9.98857469362921</c:v>
                </c:pt>
                <c:pt idx="35589">
                  <c:v>9.98858224492452</c:v>
                </c:pt>
                <c:pt idx="35590">
                  <c:v>9.98858979454215</c:v>
                </c:pt>
                <c:pt idx="35591">
                  <c:v>9.98859734248208</c:v>
                </c:pt>
                <c:pt idx="35592">
                  <c:v>9.98860488874427</c:v>
                </c:pt>
                <c:pt idx="35593">
                  <c:v>9.98861243332868</c:v>
                </c:pt>
                <c:pt idx="35594">
                  <c:v>9.98861997623528</c:v>
                </c:pt>
                <c:pt idx="35595">
                  <c:v>9.98862751746405</c:v>
                </c:pt>
                <c:pt idx="35596">
                  <c:v>9.98863505701493</c:v>
                </c:pt>
                <c:pt idx="35597">
                  <c:v>9.98864259488792</c:v>
                </c:pt>
                <c:pt idx="35598">
                  <c:v>9.98865013108296</c:v>
                </c:pt>
                <c:pt idx="35599">
                  <c:v>9.98865766560002</c:v>
                </c:pt>
                <c:pt idx="35600">
                  <c:v>9.988665198439078</c:v>
                </c:pt>
                <c:pt idx="35601">
                  <c:v>9.988672729600108</c:v>
                </c:pt>
                <c:pt idx="35602">
                  <c:v>9.98868025908306</c:v>
                </c:pt>
                <c:pt idx="35603">
                  <c:v>9.9886877868879</c:v>
                </c:pt>
                <c:pt idx="35604">
                  <c:v>9.98869531301461</c:v>
                </c:pt>
                <c:pt idx="35605">
                  <c:v>9.98870283746316</c:v>
                </c:pt>
                <c:pt idx="35606">
                  <c:v>9.988710360233497</c:v>
                </c:pt>
                <c:pt idx="35607">
                  <c:v>9.988717881325621</c:v>
                </c:pt>
                <c:pt idx="35608">
                  <c:v>9.988725400739467</c:v>
                </c:pt>
                <c:pt idx="35609">
                  <c:v>9.98873291847502</c:v>
                </c:pt>
                <c:pt idx="35610">
                  <c:v>9.98874043453225</c:v>
                </c:pt>
                <c:pt idx="35611">
                  <c:v>9.988747948911127</c:v>
                </c:pt>
                <c:pt idx="35612">
                  <c:v>9.988755461611618</c:v>
                </c:pt>
                <c:pt idx="35613">
                  <c:v>9.98876297263369</c:v>
                </c:pt>
                <c:pt idx="35614">
                  <c:v>9.988770481977308</c:v>
                </c:pt>
                <c:pt idx="35615">
                  <c:v>9.988777989642448</c:v>
                </c:pt>
                <c:pt idx="35616">
                  <c:v>9.98878549562908</c:v>
                </c:pt>
                <c:pt idx="35617">
                  <c:v>9.98879299993717</c:v>
                </c:pt>
                <c:pt idx="35618">
                  <c:v>9.9888005025667</c:v>
                </c:pt>
                <c:pt idx="35619">
                  <c:v>9.988808003517618</c:v>
                </c:pt>
                <c:pt idx="35620">
                  <c:v>9.98881550278991</c:v>
                </c:pt>
                <c:pt idx="35621">
                  <c:v>9.988823000383547</c:v>
                </c:pt>
                <c:pt idx="35622">
                  <c:v>9.98883049629849</c:v>
                </c:pt>
                <c:pt idx="35623">
                  <c:v>9.98883799053472</c:v>
                </c:pt>
                <c:pt idx="35624">
                  <c:v>9.988845483092199</c:v>
                </c:pt>
                <c:pt idx="35625">
                  <c:v>9.9888529739709</c:v>
                </c:pt>
                <c:pt idx="35626">
                  <c:v>9.988860463170797</c:v>
                </c:pt>
                <c:pt idx="35627">
                  <c:v>9.988867950691858</c:v>
                </c:pt>
                <c:pt idx="35628">
                  <c:v>9.988875436534068</c:v>
                </c:pt>
                <c:pt idx="35629">
                  <c:v>9.98888292069738</c:v>
                </c:pt>
                <c:pt idx="35630">
                  <c:v>9.988890403181768</c:v>
                </c:pt>
                <c:pt idx="35631">
                  <c:v>9.98889788398721</c:v>
                </c:pt>
                <c:pt idx="35632">
                  <c:v>9.988905363113679</c:v>
                </c:pt>
                <c:pt idx="35633">
                  <c:v>9.988912840561148</c:v>
                </c:pt>
                <c:pt idx="35634">
                  <c:v>9.988920316329578</c:v>
                </c:pt>
                <c:pt idx="35635">
                  <c:v>9.988927790418959</c:v>
                </c:pt>
                <c:pt idx="35636">
                  <c:v>9.98893526282925</c:v>
                </c:pt>
                <c:pt idx="35637">
                  <c:v>9.98894273356043</c:v>
                </c:pt>
                <c:pt idx="35638">
                  <c:v>9.988950202612457</c:v>
                </c:pt>
                <c:pt idx="35639">
                  <c:v>9.98895766998533</c:v>
                </c:pt>
                <c:pt idx="35640">
                  <c:v>9.988965135679008</c:v>
                </c:pt>
                <c:pt idx="35641">
                  <c:v>9.988972599693458</c:v>
                </c:pt>
                <c:pt idx="35642">
                  <c:v>9.988980062028671</c:v>
                </c:pt>
                <c:pt idx="35643">
                  <c:v>9.9889875226846</c:v>
                </c:pt>
                <c:pt idx="35644">
                  <c:v>9.98899498166123</c:v>
                </c:pt>
                <c:pt idx="35645">
                  <c:v>9.98900243895853</c:v>
                </c:pt>
                <c:pt idx="35646">
                  <c:v>9.98900989457649</c:v>
                </c:pt>
                <c:pt idx="35647">
                  <c:v>9.98901734851506</c:v>
                </c:pt>
                <c:pt idx="35648">
                  <c:v>9.98902480077423</c:v>
                </c:pt>
                <c:pt idx="35649">
                  <c:v>9.98903225135397</c:v>
                </c:pt>
                <c:pt idx="35650">
                  <c:v>9.98903970025426</c:v>
                </c:pt>
                <c:pt idx="35651">
                  <c:v>9.98904714747506</c:v>
                </c:pt>
                <c:pt idx="35652">
                  <c:v>9.98905459301637</c:v>
                </c:pt>
                <c:pt idx="35653">
                  <c:v>9.98906203687814</c:v>
                </c:pt>
                <c:pt idx="35654">
                  <c:v>9.98906947906035</c:v>
                </c:pt>
                <c:pt idx="35655">
                  <c:v>9.98907691956299</c:v>
                </c:pt>
                <c:pt idx="35656">
                  <c:v>9.98908435838602</c:v>
                </c:pt>
                <c:pt idx="35657">
                  <c:v>9.98909179552943</c:v>
                </c:pt>
                <c:pt idx="35658">
                  <c:v>9.98909923099318</c:v>
                </c:pt>
                <c:pt idx="35659">
                  <c:v>9.98910666477725</c:v>
                </c:pt>
                <c:pt idx="35660">
                  <c:v>9.989114096881623</c:v>
                </c:pt>
                <c:pt idx="35661">
                  <c:v>9.98912152730627</c:v>
                </c:pt>
                <c:pt idx="35662">
                  <c:v>9.989128956051168</c:v>
                </c:pt>
                <c:pt idx="35663">
                  <c:v>9.9891363831163</c:v>
                </c:pt>
                <c:pt idx="35664">
                  <c:v>9.98914380850164</c:v>
                </c:pt>
                <c:pt idx="35665">
                  <c:v>9.98915123220715</c:v>
                </c:pt>
                <c:pt idx="35666">
                  <c:v>9.989158654232818</c:v>
                </c:pt>
                <c:pt idx="35667">
                  <c:v>9.98916607457863</c:v>
                </c:pt>
                <c:pt idx="35668">
                  <c:v>9.989173493244548</c:v>
                </c:pt>
                <c:pt idx="35669">
                  <c:v>9.98918091023057</c:v>
                </c:pt>
                <c:pt idx="35670">
                  <c:v>9.98918832553664</c:v>
                </c:pt>
                <c:pt idx="35671">
                  <c:v>9.98919573916277</c:v>
                </c:pt>
                <c:pt idx="35672">
                  <c:v>9.98920315110891</c:v>
                </c:pt>
                <c:pt idx="35673">
                  <c:v>9.98921056137506</c:v>
                </c:pt>
                <c:pt idx="35674">
                  <c:v>9.98921796996119</c:v>
                </c:pt>
                <c:pt idx="35675">
                  <c:v>9.98922537686727</c:v>
                </c:pt>
                <c:pt idx="35676">
                  <c:v>9.98923278209329</c:v>
                </c:pt>
                <c:pt idx="35677">
                  <c:v>9.98924018563923</c:v>
                </c:pt>
                <c:pt idx="35678">
                  <c:v>9.98924758750506</c:v>
                </c:pt>
                <c:pt idx="35679">
                  <c:v>9.98925498769075</c:v>
                </c:pt>
                <c:pt idx="35680">
                  <c:v>9.989262386196301</c:v>
                </c:pt>
                <c:pt idx="35681">
                  <c:v>9.989269783021678</c:v>
                </c:pt>
                <c:pt idx="35682">
                  <c:v>9.98927717816687</c:v>
                </c:pt>
                <c:pt idx="35683">
                  <c:v>9.98928457163184</c:v>
                </c:pt>
                <c:pt idx="35684">
                  <c:v>9.989291963416589</c:v>
                </c:pt>
                <c:pt idx="35685">
                  <c:v>9.98929935352108</c:v>
                </c:pt>
                <c:pt idx="35686">
                  <c:v>9.98930674194529</c:v>
                </c:pt>
                <c:pt idx="35687">
                  <c:v>9.98931412868922</c:v>
                </c:pt>
                <c:pt idx="35688">
                  <c:v>9.989321513752829</c:v>
                </c:pt>
                <c:pt idx="35689">
                  <c:v>9.989328897136108</c:v>
                </c:pt>
                <c:pt idx="35690">
                  <c:v>9.98933627883903</c:v>
                </c:pt>
                <c:pt idx="35691">
                  <c:v>9.98934365886159</c:v>
                </c:pt>
                <c:pt idx="35692">
                  <c:v>9.98935103720375</c:v>
                </c:pt>
                <c:pt idx="35693">
                  <c:v>9.9893584138655</c:v>
                </c:pt>
                <c:pt idx="35694">
                  <c:v>9.989365788846829</c:v>
                </c:pt>
                <c:pt idx="35695">
                  <c:v>9.989373162147698</c:v>
                </c:pt>
                <c:pt idx="35696">
                  <c:v>9.98938053376811</c:v>
                </c:pt>
                <c:pt idx="35697">
                  <c:v>9.98938790370803</c:v>
                </c:pt>
                <c:pt idx="35698">
                  <c:v>9.98939527196745</c:v>
                </c:pt>
                <c:pt idx="35699">
                  <c:v>9.98940263854634</c:v>
                </c:pt>
                <c:pt idx="35700">
                  <c:v>9.9894100034447</c:v>
                </c:pt>
                <c:pt idx="35701">
                  <c:v>9.98941736666249</c:v>
                </c:pt>
                <c:pt idx="35702">
                  <c:v>9.98942472819971</c:v>
                </c:pt>
                <c:pt idx="35703">
                  <c:v>9.98943208805634</c:v>
                </c:pt>
                <c:pt idx="35704">
                  <c:v>9.98943944623235</c:v>
                </c:pt>
                <c:pt idx="35705">
                  <c:v>9.98944680272773</c:v>
                </c:pt>
                <c:pt idx="35706">
                  <c:v>9.98945415754246</c:v>
                </c:pt>
                <c:pt idx="35707">
                  <c:v>9.98946151067654</c:v>
                </c:pt>
                <c:pt idx="35708">
                  <c:v>9.989468862129923</c:v>
                </c:pt>
                <c:pt idx="35709">
                  <c:v>9.98947621190262</c:v>
                </c:pt>
                <c:pt idx="35710">
                  <c:v>9.98948355999459</c:v>
                </c:pt>
                <c:pt idx="35711">
                  <c:v>9.98949090640584</c:v>
                </c:pt>
                <c:pt idx="35712">
                  <c:v>9.98949825113633</c:v>
                </c:pt>
                <c:pt idx="35713">
                  <c:v>9.98950559418606</c:v>
                </c:pt>
                <c:pt idx="35714">
                  <c:v>9.98951293555502</c:v>
                </c:pt>
                <c:pt idx="35715">
                  <c:v>9.98952027524317</c:v>
                </c:pt>
                <c:pt idx="35716">
                  <c:v>9.98952761325051</c:v>
                </c:pt>
                <c:pt idx="35717">
                  <c:v>9.98953494957702</c:v>
                </c:pt>
                <c:pt idx="35718">
                  <c:v>9.98954228422269</c:v>
                </c:pt>
                <c:pt idx="35719">
                  <c:v>9.9895496171875</c:v>
                </c:pt>
                <c:pt idx="35720">
                  <c:v>9.98955694847143</c:v>
                </c:pt>
                <c:pt idx="35721">
                  <c:v>9.98956427807448</c:v>
                </c:pt>
                <c:pt idx="35722">
                  <c:v>9.98957160599662</c:v>
                </c:pt>
                <c:pt idx="35723">
                  <c:v>9.98957893223783</c:v>
                </c:pt>
                <c:pt idx="35724">
                  <c:v>9.98958625679812</c:v>
                </c:pt>
                <c:pt idx="35725">
                  <c:v>9.98959357967745</c:v>
                </c:pt>
                <c:pt idx="35726">
                  <c:v>9.98960090087582</c:v>
                </c:pt>
                <c:pt idx="35727">
                  <c:v>9.98960822039321</c:v>
                </c:pt>
                <c:pt idx="35728">
                  <c:v>9.9896155382296</c:v>
                </c:pt>
                <c:pt idx="35729">
                  <c:v>9.98962285438499</c:v>
                </c:pt>
                <c:pt idx="35730">
                  <c:v>9.98963016885937</c:v>
                </c:pt>
                <c:pt idx="35731">
                  <c:v>9.9896374816527</c:v>
                </c:pt>
                <c:pt idx="35732">
                  <c:v>9.98964479276499</c:v>
                </c:pt>
                <c:pt idx="35733">
                  <c:v>9.98965210219621</c:v>
                </c:pt>
                <c:pt idx="35734">
                  <c:v>9.98965940994636</c:v>
                </c:pt>
                <c:pt idx="35735">
                  <c:v>9.98966671601542</c:v>
                </c:pt>
                <c:pt idx="35736">
                  <c:v>9.98967402040338</c:v>
                </c:pt>
                <c:pt idx="35737">
                  <c:v>9.98968132311022</c:v>
                </c:pt>
                <c:pt idx="35738">
                  <c:v>9.98968862413594</c:v>
                </c:pt>
                <c:pt idx="35739">
                  <c:v>9.98969592348052</c:v>
                </c:pt>
                <c:pt idx="35740">
                  <c:v>9.98970322114394</c:v>
                </c:pt>
                <c:pt idx="35741">
                  <c:v>9.9897105171262</c:v>
                </c:pt>
                <c:pt idx="35742">
                  <c:v>9.98971781142729</c:v>
                </c:pt>
                <c:pt idx="35743">
                  <c:v>9.989725104047178</c:v>
                </c:pt>
                <c:pt idx="35744">
                  <c:v>9.98973239498587</c:v>
                </c:pt>
                <c:pt idx="35745">
                  <c:v>9.98973968424335</c:v>
                </c:pt>
                <c:pt idx="35746">
                  <c:v>9.9897469718196</c:v>
                </c:pt>
                <c:pt idx="35747">
                  <c:v>9.98975425771462</c:v>
                </c:pt>
                <c:pt idx="35748">
                  <c:v>9.98976154192839</c:v>
                </c:pt>
                <c:pt idx="35749">
                  <c:v>9.9897688244609</c:v>
                </c:pt>
                <c:pt idx="35750">
                  <c:v>9.98977610531214</c:v>
                </c:pt>
                <c:pt idx="35751">
                  <c:v>9.9897833844821</c:v>
                </c:pt>
                <c:pt idx="35752">
                  <c:v>9.989790661970768</c:v>
                </c:pt>
                <c:pt idx="35753">
                  <c:v>9.98979793777813</c:v>
                </c:pt>
                <c:pt idx="35754">
                  <c:v>9.98980521190418</c:v>
                </c:pt>
                <c:pt idx="35755">
                  <c:v>9.98981248434891</c:v>
                </c:pt>
                <c:pt idx="35756">
                  <c:v>9.9898197551123</c:v>
                </c:pt>
                <c:pt idx="35757">
                  <c:v>9.98982702419435</c:v>
                </c:pt>
                <c:pt idx="35758">
                  <c:v>9.98983429159505</c:v>
                </c:pt>
                <c:pt idx="35759">
                  <c:v>9.98984155731438</c:v>
                </c:pt>
                <c:pt idx="35760">
                  <c:v>9.98984882135234</c:v>
                </c:pt>
                <c:pt idx="35761">
                  <c:v>9.98985608370891</c:v>
                </c:pt>
                <c:pt idx="35762">
                  <c:v>9.98986334438409</c:v>
                </c:pt>
                <c:pt idx="35763">
                  <c:v>9.989870603377868</c:v>
                </c:pt>
                <c:pt idx="35764">
                  <c:v>9.98987786069023</c:v>
                </c:pt>
                <c:pt idx="35765">
                  <c:v>9.98988511632118</c:v>
                </c:pt>
                <c:pt idx="35766">
                  <c:v>9.9898923702707</c:v>
                </c:pt>
                <c:pt idx="35767">
                  <c:v>9.98989962253878</c:v>
                </c:pt>
                <c:pt idx="35768">
                  <c:v>9.98990687312541</c:v>
                </c:pt>
                <c:pt idx="35769">
                  <c:v>9.989914122030589</c:v>
                </c:pt>
                <c:pt idx="35770">
                  <c:v>9.989921369254298</c:v>
                </c:pt>
                <c:pt idx="35771">
                  <c:v>9.989928614796538</c:v>
                </c:pt>
                <c:pt idx="35772">
                  <c:v>9.98993585865731</c:v>
                </c:pt>
                <c:pt idx="35773">
                  <c:v>9.989943100836578</c:v>
                </c:pt>
                <c:pt idx="35774">
                  <c:v>9.98995034133436</c:v>
                </c:pt>
                <c:pt idx="35775">
                  <c:v>9.98995758015064</c:v>
                </c:pt>
                <c:pt idx="35776">
                  <c:v>9.9899648172854</c:v>
                </c:pt>
                <c:pt idx="35777">
                  <c:v>9.98997205273865</c:v>
                </c:pt>
                <c:pt idx="35778">
                  <c:v>9.989979286510378</c:v>
                </c:pt>
                <c:pt idx="35779">
                  <c:v>9.98998651860057</c:v>
                </c:pt>
                <c:pt idx="35780">
                  <c:v>9.98999374900922</c:v>
                </c:pt>
                <c:pt idx="35781">
                  <c:v>9.99000097773632</c:v>
                </c:pt>
                <c:pt idx="35782">
                  <c:v>9.99000820478188</c:v>
                </c:pt>
                <c:pt idx="35783">
                  <c:v>9.990015430145868</c:v>
                </c:pt>
                <c:pt idx="35784">
                  <c:v>9.9900226538283</c:v>
                </c:pt>
                <c:pt idx="35785">
                  <c:v>9.99002987582916</c:v>
                </c:pt>
                <c:pt idx="35786">
                  <c:v>9.99003709614844</c:v>
                </c:pt>
                <c:pt idx="35787">
                  <c:v>9.99004431478613</c:v>
                </c:pt>
                <c:pt idx="35788">
                  <c:v>9.99005153174223</c:v>
                </c:pt>
                <c:pt idx="35789">
                  <c:v>9.990058747016738</c:v>
                </c:pt>
                <c:pt idx="35790">
                  <c:v>9.99006596060965</c:v>
                </c:pt>
                <c:pt idx="35791">
                  <c:v>9.99007317252096</c:v>
                </c:pt>
                <c:pt idx="35792">
                  <c:v>9.99008038275065</c:v>
                </c:pt>
                <c:pt idx="35793">
                  <c:v>9.99008759129872</c:v>
                </c:pt>
                <c:pt idx="35794">
                  <c:v>9.99009479816517</c:v>
                </c:pt>
                <c:pt idx="35795">
                  <c:v>9.990102003350001</c:v>
                </c:pt>
                <c:pt idx="35796">
                  <c:v>9.99010920685319</c:v>
                </c:pt>
                <c:pt idx="35797">
                  <c:v>9.99011640867475</c:v>
                </c:pt>
                <c:pt idx="35798">
                  <c:v>9.990123608814668</c:v>
                </c:pt>
                <c:pt idx="35799">
                  <c:v>9.99013080727294</c:v>
                </c:pt>
                <c:pt idx="35800">
                  <c:v>9.99013800404956</c:v>
                </c:pt>
                <c:pt idx="35801">
                  <c:v>9.99014519914454</c:v>
                </c:pt>
                <c:pt idx="35802">
                  <c:v>9.99015239255785</c:v>
                </c:pt>
                <c:pt idx="35803">
                  <c:v>9.9901595842895</c:v>
                </c:pt>
                <c:pt idx="35804">
                  <c:v>9.99016677433949</c:v>
                </c:pt>
                <c:pt idx="35805">
                  <c:v>9.990173962707809</c:v>
                </c:pt>
                <c:pt idx="35806">
                  <c:v>9.990181149394457</c:v>
                </c:pt>
                <c:pt idx="35807">
                  <c:v>9.99018833439944</c:v>
                </c:pt>
                <c:pt idx="35808">
                  <c:v>9.99019551772274</c:v>
                </c:pt>
                <c:pt idx="35809">
                  <c:v>9.99020269936435</c:v>
                </c:pt>
                <c:pt idx="35810">
                  <c:v>9.99020987932429</c:v>
                </c:pt>
                <c:pt idx="35811">
                  <c:v>9.990217057602542</c:v>
                </c:pt>
                <c:pt idx="35812">
                  <c:v>9.9902242341991</c:v>
                </c:pt>
                <c:pt idx="35813">
                  <c:v>9.990231409113968</c:v>
                </c:pt>
                <c:pt idx="35814">
                  <c:v>9.99023858234715</c:v>
                </c:pt>
                <c:pt idx="35815">
                  <c:v>9.99024575389863</c:v>
                </c:pt>
                <c:pt idx="35816">
                  <c:v>9.99025292376841</c:v>
                </c:pt>
                <c:pt idx="35817">
                  <c:v>9.990260091956498</c:v>
                </c:pt>
                <c:pt idx="35818">
                  <c:v>9.99026725846289</c:v>
                </c:pt>
                <c:pt idx="35819">
                  <c:v>9.990274423287568</c:v>
                </c:pt>
                <c:pt idx="35820">
                  <c:v>9.99028158643055</c:v>
                </c:pt>
                <c:pt idx="35821">
                  <c:v>9.990288747891817</c:v>
                </c:pt>
                <c:pt idx="35822">
                  <c:v>9.99029590767139</c:v>
                </c:pt>
                <c:pt idx="35823">
                  <c:v>9.99030306576926</c:v>
                </c:pt>
                <c:pt idx="35824">
                  <c:v>9.99031022218541</c:v>
                </c:pt>
                <c:pt idx="35825">
                  <c:v>9.99031737691986</c:v>
                </c:pt>
                <c:pt idx="35826">
                  <c:v>9.990324529972588</c:v>
                </c:pt>
                <c:pt idx="35827">
                  <c:v>9.99033168134362</c:v>
                </c:pt>
                <c:pt idx="35828">
                  <c:v>9.99033883103294</c:v>
                </c:pt>
                <c:pt idx="35829">
                  <c:v>9.99034597904054</c:v>
                </c:pt>
                <c:pt idx="35830">
                  <c:v>9.990353125366438</c:v>
                </c:pt>
                <c:pt idx="35831">
                  <c:v>9.990360270010621</c:v>
                </c:pt>
                <c:pt idx="35832">
                  <c:v>9.990367412973098</c:v>
                </c:pt>
                <c:pt idx="35833">
                  <c:v>9.990374554253858</c:v>
                </c:pt>
                <c:pt idx="35834">
                  <c:v>9.99038169385292</c:v>
                </c:pt>
                <c:pt idx="35835">
                  <c:v>9.99038883177027</c:v>
                </c:pt>
                <c:pt idx="35836">
                  <c:v>9.99039596800591</c:v>
                </c:pt>
                <c:pt idx="35837">
                  <c:v>9.99040310255984</c:v>
                </c:pt>
                <c:pt idx="35838">
                  <c:v>9.99041023543207</c:v>
                </c:pt>
                <c:pt idx="35839">
                  <c:v>9.99041736662259</c:v>
                </c:pt>
                <c:pt idx="35840">
                  <c:v>9.99042449613141</c:v>
                </c:pt>
                <c:pt idx="35841">
                  <c:v>9.99043162395853</c:v>
                </c:pt>
                <c:pt idx="35842">
                  <c:v>9.99043875010395</c:v>
                </c:pt>
                <c:pt idx="35843">
                  <c:v>9.99044587456767</c:v>
                </c:pt>
                <c:pt idx="35844">
                  <c:v>9.99045299734969</c:v>
                </c:pt>
                <c:pt idx="35845">
                  <c:v>9.99046011845001</c:v>
                </c:pt>
                <c:pt idx="35846">
                  <c:v>9.990467237868655</c:v>
                </c:pt>
                <c:pt idx="35847">
                  <c:v>9.99047435560559</c:v>
                </c:pt>
                <c:pt idx="35848">
                  <c:v>9.99048147166084</c:v>
                </c:pt>
                <c:pt idx="35849">
                  <c:v>9.99048858603441</c:v>
                </c:pt>
                <c:pt idx="35850">
                  <c:v>9.9904956987263</c:v>
                </c:pt>
                <c:pt idx="35851">
                  <c:v>9.99050280973651</c:v>
                </c:pt>
                <c:pt idx="35852">
                  <c:v>9.99050991906504</c:v>
                </c:pt>
                <c:pt idx="35853">
                  <c:v>9.99051702671189</c:v>
                </c:pt>
                <c:pt idx="35854">
                  <c:v>9.99052413267707</c:v>
                </c:pt>
                <c:pt idx="35855">
                  <c:v>9.99053123696059</c:v>
                </c:pt>
                <c:pt idx="35856">
                  <c:v>9.99053833956244</c:v>
                </c:pt>
                <c:pt idx="35857">
                  <c:v>9.99054544048264</c:v>
                </c:pt>
                <c:pt idx="35858">
                  <c:v>9.99055253972117</c:v>
                </c:pt>
                <c:pt idx="35859">
                  <c:v>9.99055963727805</c:v>
                </c:pt>
                <c:pt idx="35860">
                  <c:v>9.99056673315329</c:v>
                </c:pt>
                <c:pt idx="35861">
                  <c:v>9.99057382734687</c:v>
                </c:pt>
                <c:pt idx="35862">
                  <c:v>9.99058091985882</c:v>
                </c:pt>
                <c:pt idx="35863">
                  <c:v>9.99058801068914</c:v>
                </c:pt>
                <c:pt idx="35864">
                  <c:v>9.99059509983782</c:v>
                </c:pt>
                <c:pt idx="35865">
                  <c:v>9.99060218730487</c:v>
                </c:pt>
                <c:pt idx="35866">
                  <c:v>9.9906092730903</c:v>
                </c:pt>
                <c:pt idx="35867">
                  <c:v>9.99061635719412</c:v>
                </c:pt>
                <c:pt idx="35868">
                  <c:v>9.99062343961632</c:v>
                </c:pt>
                <c:pt idx="35869">
                  <c:v>9.99063052035692</c:v>
                </c:pt>
                <c:pt idx="35870">
                  <c:v>9.99063759941591</c:v>
                </c:pt>
                <c:pt idx="35871">
                  <c:v>9.99064467679331</c:v>
                </c:pt>
                <c:pt idx="35872">
                  <c:v>9.99065175248912</c:v>
                </c:pt>
                <c:pt idx="35873">
                  <c:v>9.99065882650335</c:v>
                </c:pt>
                <c:pt idx="35874">
                  <c:v>9.99066589883599</c:v>
                </c:pt>
                <c:pt idx="35875">
                  <c:v>9.99067296948707</c:v>
                </c:pt>
                <c:pt idx="35876">
                  <c:v>9.99068003845657</c:v>
                </c:pt>
                <c:pt idx="35877">
                  <c:v>9.99068710574452</c:v>
                </c:pt>
                <c:pt idx="35878">
                  <c:v>9.99069417135091</c:v>
                </c:pt>
                <c:pt idx="35879">
                  <c:v>9.99070123527576</c:v>
                </c:pt>
                <c:pt idx="35880">
                  <c:v>9.99070829751907</c:v>
                </c:pt>
                <c:pt idx="35881">
                  <c:v>9.99071535808084</c:v>
                </c:pt>
                <c:pt idx="35882">
                  <c:v>9.99072241696109</c:v>
                </c:pt>
                <c:pt idx="35883">
                  <c:v>9.990729474159818</c:v>
                </c:pt>
                <c:pt idx="35884">
                  <c:v>9.99073652967703</c:v>
                </c:pt>
                <c:pt idx="35885">
                  <c:v>9.99074358351274</c:v>
                </c:pt>
                <c:pt idx="35886">
                  <c:v>9.99075063566696</c:v>
                </c:pt>
                <c:pt idx="35887">
                  <c:v>9.99075768613968</c:v>
                </c:pt>
                <c:pt idx="35888">
                  <c:v>9.99076473493092</c:v>
                </c:pt>
                <c:pt idx="35889">
                  <c:v>9.990771782040689</c:v>
                </c:pt>
                <c:pt idx="35890">
                  <c:v>9.99077882746899</c:v>
                </c:pt>
                <c:pt idx="35891">
                  <c:v>9.99078587121584</c:v>
                </c:pt>
                <c:pt idx="35892">
                  <c:v>9.99079291328123</c:v>
                </c:pt>
                <c:pt idx="35893">
                  <c:v>9.99079995366519</c:v>
                </c:pt>
                <c:pt idx="35894">
                  <c:v>9.99080699236771</c:v>
                </c:pt>
                <c:pt idx="35895">
                  <c:v>9.99081402938881</c:v>
                </c:pt>
                <c:pt idx="35896">
                  <c:v>9.990821064728488</c:v>
                </c:pt>
                <c:pt idx="35897">
                  <c:v>9.99082809838677</c:v>
                </c:pt>
                <c:pt idx="35898">
                  <c:v>9.99083513036365</c:v>
                </c:pt>
                <c:pt idx="35899">
                  <c:v>9.99084216065914</c:v>
                </c:pt>
                <c:pt idx="35900">
                  <c:v>9.99084918927326</c:v>
                </c:pt>
                <c:pt idx="35901">
                  <c:v>9.99085621620601</c:v>
                </c:pt>
                <c:pt idx="35902">
                  <c:v>9.990863241457398</c:v>
                </c:pt>
                <c:pt idx="35903">
                  <c:v>9.99087026502744</c:v>
                </c:pt>
                <c:pt idx="35904">
                  <c:v>9.99087728691614</c:v>
                </c:pt>
                <c:pt idx="35905">
                  <c:v>9.99088430712351</c:v>
                </c:pt>
                <c:pt idx="35906">
                  <c:v>9.99089132564956</c:v>
                </c:pt>
                <c:pt idx="35907">
                  <c:v>9.9908983424943</c:v>
                </c:pt>
                <c:pt idx="35908">
                  <c:v>9.99090535765775</c:v>
                </c:pt>
                <c:pt idx="35909">
                  <c:v>9.9909123711399</c:v>
                </c:pt>
                <c:pt idx="35910">
                  <c:v>9.990919382940778</c:v>
                </c:pt>
                <c:pt idx="35911">
                  <c:v>9.9909263930604</c:v>
                </c:pt>
                <c:pt idx="35912">
                  <c:v>9.990933401498758</c:v>
                </c:pt>
                <c:pt idx="35913">
                  <c:v>9.990940408255868</c:v>
                </c:pt>
                <c:pt idx="35914">
                  <c:v>9.99094741333176</c:v>
                </c:pt>
                <c:pt idx="35915">
                  <c:v>9.99095441672642</c:v>
                </c:pt>
                <c:pt idx="35916">
                  <c:v>9.990961418439868</c:v>
                </c:pt>
                <c:pt idx="35917">
                  <c:v>9.990968418472118</c:v>
                </c:pt>
                <c:pt idx="35918">
                  <c:v>9.99097541682319</c:v>
                </c:pt>
                <c:pt idx="35919">
                  <c:v>9.99098241349308</c:v>
                </c:pt>
                <c:pt idx="35920">
                  <c:v>9.99098940848181</c:v>
                </c:pt>
                <c:pt idx="35921">
                  <c:v>9.99099640178939</c:v>
                </c:pt>
                <c:pt idx="35922">
                  <c:v>9.991003393415829</c:v>
                </c:pt>
                <c:pt idx="35923">
                  <c:v>9.991010383361138</c:v>
                </c:pt>
                <c:pt idx="35924">
                  <c:v>9.99101737162535</c:v>
                </c:pt>
                <c:pt idx="35925">
                  <c:v>9.99102435820845</c:v>
                </c:pt>
                <c:pt idx="35926">
                  <c:v>9.991031343110459</c:v>
                </c:pt>
                <c:pt idx="35927">
                  <c:v>9.991038326331398</c:v>
                </c:pt>
                <c:pt idx="35928">
                  <c:v>9.99104530787128</c:v>
                </c:pt>
                <c:pt idx="35929">
                  <c:v>9.991052287730108</c:v>
                </c:pt>
                <c:pt idx="35930">
                  <c:v>9.99105926590791</c:v>
                </c:pt>
                <c:pt idx="35931">
                  <c:v>9.99106624240468</c:v>
                </c:pt>
                <c:pt idx="35932">
                  <c:v>9.99107321722045</c:v>
                </c:pt>
                <c:pt idx="35933">
                  <c:v>9.99108019035522</c:v>
                </c:pt>
                <c:pt idx="35934">
                  <c:v>9.99108716180901</c:v>
                </c:pt>
                <c:pt idx="35935">
                  <c:v>9.99109413158183</c:v>
                </c:pt>
                <c:pt idx="35936">
                  <c:v>9.991101099673708</c:v>
                </c:pt>
                <c:pt idx="35937">
                  <c:v>9.99110806608464</c:v>
                </c:pt>
                <c:pt idx="35938">
                  <c:v>9.99111503081466</c:v>
                </c:pt>
                <c:pt idx="35939">
                  <c:v>9.991121993863759</c:v>
                </c:pt>
                <c:pt idx="35940">
                  <c:v>9.991128955231968</c:v>
                </c:pt>
                <c:pt idx="35941">
                  <c:v>9.9911359149193</c:v>
                </c:pt>
                <c:pt idx="35942">
                  <c:v>9.99114287292576</c:v>
                </c:pt>
                <c:pt idx="35943">
                  <c:v>9.99114982925138</c:v>
                </c:pt>
                <c:pt idx="35944">
                  <c:v>9.991156783896159</c:v>
                </c:pt>
                <c:pt idx="35945">
                  <c:v>9.991163736860129</c:v>
                </c:pt>
                <c:pt idx="35946">
                  <c:v>9.99117068814329</c:v>
                </c:pt>
                <c:pt idx="35947">
                  <c:v>9.99117763774566</c:v>
                </c:pt>
                <c:pt idx="35948">
                  <c:v>9.99118458566726</c:v>
                </c:pt>
                <c:pt idx="35949">
                  <c:v>9.9911915319081</c:v>
                </c:pt>
                <c:pt idx="35950">
                  <c:v>9.99119847646821</c:v>
                </c:pt>
                <c:pt idx="35951">
                  <c:v>9.99120541934759</c:v>
                </c:pt>
                <c:pt idx="35952">
                  <c:v>9.99121236054626</c:v>
                </c:pt>
                <c:pt idx="35953">
                  <c:v>9.99121930006424</c:v>
                </c:pt>
                <c:pt idx="35954">
                  <c:v>9.99122623790155</c:v>
                </c:pt>
                <c:pt idx="35955">
                  <c:v>9.991233174058188</c:v>
                </c:pt>
                <c:pt idx="35956">
                  <c:v>9.991240108534198</c:v>
                </c:pt>
                <c:pt idx="35957">
                  <c:v>9.991247041329577</c:v>
                </c:pt>
                <c:pt idx="35958">
                  <c:v>9.99125397244436</c:v>
                </c:pt>
                <c:pt idx="35959">
                  <c:v>9.991260901878539</c:v>
                </c:pt>
                <c:pt idx="35960">
                  <c:v>9.991267829632148</c:v>
                </c:pt>
                <c:pt idx="35961">
                  <c:v>9.9912747557052</c:v>
                </c:pt>
                <c:pt idx="35962">
                  <c:v>9.991281680097718</c:v>
                </c:pt>
                <c:pt idx="35963">
                  <c:v>9.99128860280972</c:v>
                </c:pt>
                <c:pt idx="35964">
                  <c:v>9.99129552384121</c:v>
                </c:pt>
                <c:pt idx="35965">
                  <c:v>9.99130244319222</c:v>
                </c:pt>
                <c:pt idx="35966">
                  <c:v>9.991309360862758</c:v>
                </c:pt>
                <c:pt idx="35967">
                  <c:v>9.99131627685285</c:v>
                </c:pt>
                <c:pt idx="35968">
                  <c:v>9.991323191162516</c:v>
                </c:pt>
                <c:pt idx="35969">
                  <c:v>9.991330103791768</c:v>
                </c:pt>
                <c:pt idx="35970">
                  <c:v>9.99133701474063</c:v>
                </c:pt>
                <c:pt idx="35971">
                  <c:v>9.991343924009108</c:v>
                </c:pt>
                <c:pt idx="35972">
                  <c:v>9.99135083159724</c:v>
                </c:pt>
                <c:pt idx="35973">
                  <c:v>9.99135773750503</c:v>
                </c:pt>
                <c:pt idx="35974">
                  <c:v>9.991364641732506</c:v>
                </c:pt>
                <c:pt idx="35975">
                  <c:v>9.991371544279678</c:v>
                </c:pt>
                <c:pt idx="35976">
                  <c:v>9.991378445146577</c:v>
                </c:pt>
                <c:pt idx="35977">
                  <c:v>9.991385344333218</c:v>
                </c:pt>
                <c:pt idx="35978">
                  <c:v>9.99139224183962</c:v>
                </c:pt>
                <c:pt idx="35979">
                  <c:v>9.9913991376658</c:v>
                </c:pt>
                <c:pt idx="35980">
                  <c:v>9.99140603181177</c:v>
                </c:pt>
                <c:pt idx="35981">
                  <c:v>9.991412924277568</c:v>
                </c:pt>
                <c:pt idx="35982">
                  <c:v>9.99141981506321</c:v>
                </c:pt>
                <c:pt idx="35983">
                  <c:v>9.99142670416871</c:v>
                </c:pt>
                <c:pt idx="35984">
                  <c:v>9.99143359159409</c:v>
                </c:pt>
                <c:pt idx="35985">
                  <c:v>9.99144047733937</c:v>
                </c:pt>
                <c:pt idx="35986">
                  <c:v>9.99144736140457</c:v>
                </c:pt>
                <c:pt idx="35987">
                  <c:v>9.99145424378972</c:v>
                </c:pt>
                <c:pt idx="35988">
                  <c:v>9.991461124494826</c:v>
                </c:pt>
                <c:pt idx="35989">
                  <c:v>9.99146800351992</c:v>
                </c:pt>
                <c:pt idx="35990">
                  <c:v>9.99147488086502</c:v>
                </c:pt>
                <c:pt idx="35991">
                  <c:v>9.991481756530148</c:v>
                </c:pt>
                <c:pt idx="35992">
                  <c:v>9.99148863051533</c:v>
                </c:pt>
                <c:pt idx="35993">
                  <c:v>9.99149550282058</c:v>
                </c:pt>
                <c:pt idx="35994">
                  <c:v>9.99150237344591</c:v>
                </c:pt>
                <c:pt idx="35995">
                  <c:v>9.99150924239137</c:v>
                </c:pt>
                <c:pt idx="35996">
                  <c:v>9.99151610965696</c:v>
                </c:pt>
                <c:pt idx="35997">
                  <c:v>9.9915229752427</c:v>
                </c:pt>
                <c:pt idx="35998">
                  <c:v>9.99152983914863</c:v>
                </c:pt>
                <c:pt idx="35999">
                  <c:v>9.99153670137476</c:v>
                </c:pt>
                <c:pt idx="36000">
                  <c:v>9.99154356192111</c:v>
                </c:pt>
                <c:pt idx="36001">
                  <c:v>9.99155042078771</c:v>
                </c:pt>
                <c:pt idx="36002">
                  <c:v>9.99155727797459</c:v>
                </c:pt>
                <c:pt idx="36003">
                  <c:v>9.99156413348175</c:v>
                </c:pt>
                <c:pt idx="36004">
                  <c:v>9.99157098730923</c:v>
                </c:pt>
                <c:pt idx="36005">
                  <c:v>9.99157783945705</c:v>
                </c:pt>
                <c:pt idx="36006">
                  <c:v>9.99158468992523</c:v>
                </c:pt>
                <c:pt idx="36007">
                  <c:v>9.9915915387138</c:v>
                </c:pt>
                <c:pt idx="36008">
                  <c:v>9.991598385822778</c:v>
                </c:pt>
                <c:pt idx="36009">
                  <c:v>9.99160523125219</c:v>
                </c:pt>
                <c:pt idx="36010">
                  <c:v>9.99161207500205</c:v>
                </c:pt>
                <c:pt idx="36011">
                  <c:v>9.9916189170724</c:v>
                </c:pt>
                <c:pt idx="36012">
                  <c:v>9.99162575746325</c:v>
                </c:pt>
                <c:pt idx="36013">
                  <c:v>9.99163259617463</c:v>
                </c:pt>
                <c:pt idx="36014">
                  <c:v>9.99163943320656</c:v>
                </c:pt>
                <c:pt idx="36015">
                  <c:v>9.99164626855907</c:v>
                </c:pt>
                <c:pt idx="36016">
                  <c:v>9.991653102232188</c:v>
                </c:pt>
                <c:pt idx="36017">
                  <c:v>9.99165993422592</c:v>
                </c:pt>
                <c:pt idx="36018">
                  <c:v>9.99166676454032</c:v>
                </c:pt>
                <c:pt idx="36019">
                  <c:v>9.991673593175378</c:v>
                </c:pt>
                <c:pt idx="36020">
                  <c:v>9.991680420131148</c:v>
                </c:pt>
                <c:pt idx="36021">
                  <c:v>9.99168724540764</c:v>
                </c:pt>
                <c:pt idx="36022">
                  <c:v>9.99169406900489</c:v>
                </c:pt>
                <c:pt idx="36023">
                  <c:v>9.99170089092291</c:v>
                </c:pt>
                <c:pt idx="36024">
                  <c:v>9.99170771116174</c:v>
                </c:pt>
                <c:pt idx="36025">
                  <c:v>9.99171452972139</c:v>
                </c:pt>
                <c:pt idx="36026">
                  <c:v>9.991721346601897</c:v>
                </c:pt>
                <c:pt idx="36027">
                  <c:v>9.991728161803278</c:v>
                </c:pt>
                <c:pt idx="36028">
                  <c:v>9.99173497532558</c:v>
                </c:pt>
                <c:pt idx="36029">
                  <c:v>9.991741787168798</c:v>
                </c:pt>
                <c:pt idx="36030">
                  <c:v>9.99174859733299</c:v>
                </c:pt>
                <c:pt idx="36031">
                  <c:v>9.991755405818159</c:v>
                </c:pt>
                <c:pt idx="36032">
                  <c:v>9.99176221262434</c:v>
                </c:pt>
                <c:pt idx="36033">
                  <c:v>9.99176901775156</c:v>
                </c:pt>
                <c:pt idx="36034">
                  <c:v>9.991775821199837</c:v>
                </c:pt>
                <c:pt idx="36035">
                  <c:v>9.991782622969223</c:v>
                </c:pt>
                <c:pt idx="36036">
                  <c:v>9.99178942305971</c:v>
                </c:pt>
                <c:pt idx="36037">
                  <c:v>9.99179622147135</c:v>
                </c:pt>
                <c:pt idx="36038">
                  <c:v>9.99180301820417</c:v>
                </c:pt>
                <c:pt idx="36039">
                  <c:v>9.99180981325819</c:v>
                </c:pt>
                <c:pt idx="36040">
                  <c:v>9.991816606633428</c:v>
                </c:pt>
                <c:pt idx="36041">
                  <c:v>9.99182339832993</c:v>
                </c:pt>
                <c:pt idx="36042">
                  <c:v>9.991830188347721</c:v>
                </c:pt>
                <c:pt idx="36043">
                  <c:v>9.99183697668682</c:v>
                </c:pt>
                <c:pt idx="36044">
                  <c:v>9.99184376334725</c:v>
                </c:pt>
                <c:pt idx="36045">
                  <c:v>9.99185054832906</c:v>
                </c:pt>
                <c:pt idx="36046">
                  <c:v>9.99185733163226</c:v>
                </c:pt>
                <c:pt idx="36047">
                  <c:v>9.991864113256888</c:v>
                </c:pt>
                <c:pt idx="36048">
                  <c:v>9.99187089320297</c:v>
                </c:pt>
                <c:pt idx="36049">
                  <c:v>9.991877671470526</c:v>
                </c:pt>
                <c:pt idx="36050">
                  <c:v>9.99188444805961</c:v>
                </c:pt>
                <c:pt idx="36051">
                  <c:v>9.991891222970218</c:v>
                </c:pt>
                <c:pt idx="36052">
                  <c:v>9.99189799620241</c:v>
                </c:pt>
                <c:pt idx="36053">
                  <c:v>9.991904767756187</c:v>
                </c:pt>
                <c:pt idx="36054">
                  <c:v>9.991911537631598</c:v>
                </c:pt>
                <c:pt idx="36055">
                  <c:v>9.99191830582867</c:v>
                </c:pt>
                <c:pt idx="36056">
                  <c:v>9.991925072347428</c:v>
                </c:pt>
                <c:pt idx="36057">
                  <c:v>9.9919318371879</c:v>
                </c:pt>
                <c:pt idx="36058">
                  <c:v>9.991938600350117</c:v>
                </c:pt>
                <c:pt idx="36059">
                  <c:v>9.991945361834109</c:v>
                </c:pt>
                <c:pt idx="36060">
                  <c:v>9.99195212163991</c:v>
                </c:pt>
                <c:pt idx="36061">
                  <c:v>9.99195887976755</c:v>
                </c:pt>
                <c:pt idx="36062">
                  <c:v>9.99196563621706</c:v>
                </c:pt>
                <c:pt idx="36063">
                  <c:v>9.99197239098846</c:v>
                </c:pt>
                <c:pt idx="36064">
                  <c:v>9.991979144081798</c:v>
                </c:pt>
                <c:pt idx="36065">
                  <c:v>9.99198589549709</c:v>
                </c:pt>
                <c:pt idx="36066">
                  <c:v>9.991992645234368</c:v>
                </c:pt>
                <c:pt idx="36067">
                  <c:v>9.99199939329367</c:v>
                </c:pt>
                <c:pt idx="36068">
                  <c:v>9.99200613967503</c:v>
                </c:pt>
                <c:pt idx="36069">
                  <c:v>9.99201288437846</c:v>
                </c:pt>
                <c:pt idx="36070">
                  <c:v>9.99201962740402</c:v>
                </c:pt>
                <c:pt idx="36071">
                  <c:v>9.992026368751721</c:v>
                </c:pt>
                <c:pt idx="36072">
                  <c:v>9.99203310842159</c:v>
                </c:pt>
                <c:pt idx="36073">
                  <c:v>9.99203984641368</c:v>
                </c:pt>
                <c:pt idx="36074">
                  <c:v>9.992046582728</c:v>
                </c:pt>
                <c:pt idx="36075">
                  <c:v>9.9920533173646</c:v>
                </c:pt>
                <c:pt idx="36076">
                  <c:v>9.99206005032351</c:v>
                </c:pt>
                <c:pt idx="36077">
                  <c:v>9.99206678160475</c:v>
                </c:pt>
                <c:pt idx="36078">
                  <c:v>9.99207351120836</c:v>
                </c:pt>
                <c:pt idx="36079">
                  <c:v>9.99208023913438</c:v>
                </c:pt>
                <c:pt idx="36080">
                  <c:v>9.99208696538283</c:v>
                </c:pt>
                <c:pt idx="36081">
                  <c:v>9.99209368995375</c:v>
                </c:pt>
                <c:pt idx="36082">
                  <c:v>9.99210041284717</c:v>
                </c:pt>
                <c:pt idx="36083">
                  <c:v>9.99210713406312</c:v>
                </c:pt>
                <c:pt idx="36084">
                  <c:v>9.99211385360164</c:v>
                </c:pt>
                <c:pt idx="36085">
                  <c:v>9.99212057146276</c:v>
                </c:pt>
                <c:pt idx="36086">
                  <c:v>9.99212728764651</c:v>
                </c:pt>
                <c:pt idx="36087">
                  <c:v>9.99213400215293</c:v>
                </c:pt>
                <c:pt idx="36088">
                  <c:v>9.99214071498205</c:v>
                </c:pt>
                <c:pt idx="36089">
                  <c:v>9.9921474261339</c:v>
                </c:pt>
                <c:pt idx="36090">
                  <c:v>9.99215413560852</c:v>
                </c:pt>
                <c:pt idx="36091">
                  <c:v>9.99216084340595</c:v>
                </c:pt>
                <c:pt idx="36092">
                  <c:v>9.99216754952621</c:v>
                </c:pt>
                <c:pt idx="36093">
                  <c:v>9.99217425396934</c:v>
                </c:pt>
                <c:pt idx="36094">
                  <c:v>9.99218095673537</c:v>
                </c:pt>
                <c:pt idx="36095">
                  <c:v>9.99218765782435</c:v>
                </c:pt>
                <c:pt idx="36096">
                  <c:v>9.99219435723629</c:v>
                </c:pt>
                <c:pt idx="36097">
                  <c:v>9.99220105497125</c:v>
                </c:pt>
                <c:pt idx="36098">
                  <c:v>9.99220775102925</c:v>
                </c:pt>
                <c:pt idx="36099">
                  <c:v>9.992214445410328</c:v>
                </c:pt>
                <c:pt idx="36100">
                  <c:v>9.992221138114518</c:v>
                </c:pt>
                <c:pt idx="36101">
                  <c:v>9.99222782914186</c:v>
                </c:pt>
                <c:pt idx="36102">
                  <c:v>9.99223451849238</c:v>
                </c:pt>
                <c:pt idx="36103">
                  <c:v>9.99224120616613</c:v>
                </c:pt>
                <c:pt idx="36104">
                  <c:v>9.99224789216313</c:v>
                </c:pt>
                <c:pt idx="36105">
                  <c:v>9.99225457648341</c:v>
                </c:pt>
                <c:pt idx="36106">
                  <c:v>9.99226125912703</c:v>
                </c:pt>
                <c:pt idx="36107">
                  <c:v>9.992267940094008</c:v>
                </c:pt>
                <c:pt idx="36108">
                  <c:v>9.99227461938439</c:v>
                </c:pt>
                <c:pt idx="36109">
                  <c:v>9.9922812969982</c:v>
                </c:pt>
                <c:pt idx="36110">
                  <c:v>9.99228797293548</c:v>
                </c:pt>
                <c:pt idx="36111">
                  <c:v>9.99229464719627</c:v>
                </c:pt>
                <c:pt idx="36112">
                  <c:v>9.9923013197806</c:v>
                </c:pt>
                <c:pt idx="36113">
                  <c:v>9.992307990688521</c:v>
                </c:pt>
                <c:pt idx="36114">
                  <c:v>9.99231465992005</c:v>
                </c:pt>
                <c:pt idx="36115">
                  <c:v>9.99232132747524</c:v>
                </c:pt>
                <c:pt idx="36116">
                  <c:v>9.992327993354118</c:v>
                </c:pt>
                <c:pt idx="36117">
                  <c:v>9.99233465755673</c:v>
                </c:pt>
                <c:pt idx="36118">
                  <c:v>9.9923413200831</c:v>
                </c:pt>
                <c:pt idx="36119">
                  <c:v>9.99234798093328</c:v>
                </c:pt>
                <c:pt idx="36120">
                  <c:v>9.9923546401073</c:v>
                </c:pt>
                <c:pt idx="36121">
                  <c:v>9.9923612976052</c:v>
                </c:pt>
                <c:pt idx="36122">
                  <c:v>9.99236795342702</c:v>
                </c:pt>
                <c:pt idx="36123">
                  <c:v>9.99237460757279</c:v>
                </c:pt>
                <c:pt idx="36124">
                  <c:v>9.99238126004255</c:v>
                </c:pt>
                <c:pt idx="36125">
                  <c:v>9.99238791083635</c:v>
                </c:pt>
                <c:pt idx="36126">
                  <c:v>9.99239455995421</c:v>
                </c:pt>
                <c:pt idx="36127">
                  <c:v>9.99240120739618</c:v>
                </c:pt>
                <c:pt idx="36128">
                  <c:v>9.9924078531623</c:v>
                </c:pt>
                <c:pt idx="36129">
                  <c:v>9.99241449725261</c:v>
                </c:pt>
                <c:pt idx="36130">
                  <c:v>9.99242113966713</c:v>
                </c:pt>
                <c:pt idx="36131">
                  <c:v>9.99242778040592</c:v>
                </c:pt>
                <c:pt idx="36132">
                  <c:v>9.99243441946901</c:v>
                </c:pt>
                <c:pt idx="36133">
                  <c:v>9.99244105685645</c:v>
                </c:pt>
                <c:pt idx="36134">
                  <c:v>9.99244769256826</c:v>
                </c:pt>
                <c:pt idx="36135">
                  <c:v>9.99245432660449</c:v>
                </c:pt>
                <c:pt idx="36136">
                  <c:v>9.99246095896518</c:v>
                </c:pt>
                <c:pt idx="36137">
                  <c:v>9.99246758965037</c:v>
                </c:pt>
                <c:pt idx="36138">
                  <c:v>9.9924742186601</c:v>
                </c:pt>
                <c:pt idx="36139">
                  <c:v>9.99248084599441</c:v>
                </c:pt>
                <c:pt idx="36140">
                  <c:v>9.99248747165333</c:v>
                </c:pt>
                <c:pt idx="36141">
                  <c:v>9.99249409563692</c:v>
                </c:pt>
                <c:pt idx="36142">
                  <c:v>9.9925007179452</c:v>
                </c:pt>
                <c:pt idx="36143">
                  <c:v>9.99250733857822</c:v>
                </c:pt>
                <c:pt idx="36144">
                  <c:v>9.99251395753602</c:v>
                </c:pt>
                <c:pt idx="36145">
                  <c:v>9.99252057481864</c:v>
                </c:pt>
                <c:pt idx="36146">
                  <c:v>9.99252719042613</c:v>
                </c:pt>
                <c:pt idx="36147">
                  <c:v>9.99253380435851</c:v>
                </c:pt>
                <c:pt idx="36148">
                  <c:v>9.99254041661584</c:v>
                </c:pt>
                <c:pt idx="36149">
                  <c:v>9.99254702719815</c:v>
                </c:pt>
                <c:pt idx="36150">
                  <c:v>9.99255363610549</c:v>
                </c:pt>
                <c:pt idx="36151">
                  <c:v>9.99256024333789</c:v>
                </c:pt>
                <c:pt idx="36152">
                  <c:v>9.99256684889541</c:v>
                </c:pt>
                <c:pt idx="36153">
                  <c:v>9.99257345277807</c:v>
                </c:pt>
                <c:pt idx="36154">
                  <c:v>9.99258005498592</c:v>
                </c:pt>
                <c:pt idx="36155">
                  <c:v>9.99258665551901</c:v>
                </c:pt>
                <c:pt idx="36156">
                  <c:v>9.99259325437737</c:v>
                </c:pt>
                <c:pt idx="36157">
                  <c:v>9.99259985156105</c:v>
                </c:pt>
                <c:pt idx="36158">
                  <c:v>9.99260644707009</c:v>
                </c:pt>
                <c:pt idx="36159">
                  <c:v>9.99261304090454</c:v>
                </c:pt>
                <c:pt idx="36160">
                  <c:v>9.992619633064423</c:v>
                </c:pt>
                <c:pt idx="36161">
                  <c:v>9.9926262235498</c:v>
                </c:pt>
                <c:pt idx="36162">
                  <c:v>9.9926328123607</c:v>
                </c:pt>
                <c:pt idx="36163">
                  <c:v>9.99263939949717</c:v>
                </c:pt>
                <c:pt idx="36164">
                  <c:v>9.99264598495927</c:v>
                </c:pt>
                <c:pt idx="36165">
                  <c:v>9.99265256874702</c:v>
                </c:pt>
                <c:pt idx="36166">
                  <c:v>9.99265915086047</c:v>
                </c:pt>
                <c:pt idx="36167">
                  <c:v>9.99266573129966</c:v>
                </c:pt>
                <c:pt idx="36168">
                  <c:v>9.99267231006465</c:v>
                </c:pt>
                <c:pt idx="36169">
                  <c:v>9.992678887155468</c:v>
                </c:pt>
                <c:pt idx="36170">
                  <c:v>9.99268546257216</c:v>
                </c:pt>
                <c:pt idx="36171">
                  <c:v>9.99269203631477</c:v>
                </c:pt>
                <c:pt idx="36172">
                  <c:v>9.99269860838335</c:v>
                </c:pt>
                <c:pt idx="36173">
                  <c:v>9.99270517877793</c:v>
                </c:pt>
                <c:pt idx="36174">
                  <c:v>9.992711747498568</c:v>
                </c:pt>
                <c:pt idx="36175">
                  <c:v>9.9927183145453</c:v>
                </c:pt>
                <c:pt idx="36176">
                  <c:v>9.99272487991817</c:v>
                </c:pt>
                <c:pt idx="36177">
                  <c:v>9.99273144361723</c:v>
                </c:pt>
                <c:pt idx="36178">
                  <c:v>9.99273800564251</c:v>
                </c:pt>
                <c:pt idx="36179">
                  <c:v>9.99274456599407</c:v>
                </c:pt>
                <c:pt idx="36180">
                  <c:v>9.99275112467195</c:v>
                </c:pt>
                <c:pt idx="36181">
                  <c:v>9.99275768167619</c:v>
                </c:pt>
                <c:pt idx="36182">
                  <c:v>9.99276423700684</c:v>
                </c:pt>
                <c:pt idx="36183">
                  <c:v>9.99277079066395</c:v>
                </c:pt>
                <c:pt idx="36184">
                  <c:v>9.99277734264755</c:v>
                </c:pt>
                <c:pt idx="36185">
                  <c:v>9.9927838929577</c:v>
                </c:pt>
                <c:pt idx="36186">
                  <c:v>9.99279044159444</c:v>
                </c:pt>
                <c:pt idx="36187">
                  <c:v>9.99279698855782</c:v>
                </c:pt>
                <c:pt idx="36188">
                  <c:v>9.99280353384788</c:v>
                </c:pt>
                <c:pt idx="36189">
                  <c:v>9.99281007746467</c:v>
                </c:pt>
                <c:pt idx="36190">
                  <c:v>9.99281661940823</c:v>
                </c:pt>
                <c:pt idx="36191">
                  <c:v>9.99282315967861</c:v>
                </c:pt>
                <c:pt idx="36192">
                  <c:v>9.99282969827586</c:v>
                </c:pt>
                <c:pt idx="36193">
                  <c:v>9.99283623520002</c:v>
                </c:pt>
                <c:pt idx="36194">
                  <c:v>9.99284277045115</c:v>
                </c:pt>
                <c:pt idx="36195">
                  <c:v>9.99284930402928</c:v>
                </c:pt>
                <c:pt idx="36196">
                  <c:v>9.99285583593446</c:v>
                </c:pt>
                <c:pt idx="36197">
                  <c:v>9.99286236616674</c:v>
                </c:pt>
                <c:pt idx="36198">
                  <c:v>9.99286889472617</c:v>
                </c:pt>
                <c:pt idx="36199">
                  <c:v>9.992875421612789</c:v>
                </c:pt>
                <c:pt idx="36200">
                  <c:v>9.99288194682666</c:v>
                </c:pt>
                <c:pt idx="36201">
                  <c:v>9.99288847036781</c:v>
                </c:pt>
                <c:pt idx="36202">
                  <c:v>9.9928949922363</c:v>
                </c:pt>
                <c:pt idx="36203">
                  <c:v>9.99290151243218</c:v>
                </c:pt>
                <c:pt idx="36204">
                  <c:v>9.99290803095549</c:v>
                </c:pt>
                <c:pt idx="36205">
                  <c:v>9.99291454780627</c:v>
                </c:pt>
                <c:pt idx="36206">
                  <c:v>9.992921062984589</c:v>
                </c:pt>
                <c:pt idx="36207">
                  <c:v>9.99292757649048</c:v>
                </c:pt>
                <c:pt idx="36208">
                  <c:v>9.99293408832399</c:v>
                </c:pt>
                <c:pt idx="36209">
                  <c:v>9.99294059848518</c:v>
                </c:pt>
                <c:pt idx="36210">
                  <c:v>9.99294710697409</c:v>
                </c:pt>
                <c:pt idx="36211">
                  <c:v>9.99295361379077</c:v>
                </c:pt>
                <c:pt idx="36212">
                  <c:v>9.99296011893526</c:v>
                </c:pt>
                <c:pt idx="36213">
                  <c:v>9.99296662240763</c:v>
                </c:pt>
                <c:pt idx="36214">
                  <c:v>9.9929731242079</c:v>
                </c:pt>
                <c:pt idx="36215">
                  <c:v>9.99297962433615</c:v>
                </c:pt>
                <c:pt idx="36216">
                  <c:v>9.99298612279241</c:v>
                </c:pt>
                <c:pt idx="36217">
                  <c:v>9.99299261957673</c:v>
                </c:pt>
                <c:pt idx="36218">
                  <c:v>9.99299911468916</c:v>
                </c:pt>
                <c:pt idx="36219">
                  <c:v>9.99300560812976</c:v>
                </c:pt>
                <c:pt idx="36220">
                  <c:v>9.99301209989856</c:v>
                </c:pt>
                <c:pt idx="36221">
                  <c:v>9.99301858999563</c:v>
                </c:pt>
                <c:pt idx="36222">
                  <c:v>9.99302507842101</c:v>
                </c:pt>
                <c:pt idx="36223">
                  <c:v>9.99303156517476</c:v>
                </c:pt>
                <c:pt idx="36224">
                  <c:v>9.99303805025691</c:v>
                </c:pt>
                <c:pt idx="36225">
                  <c:v>9.993044533667534</c:v>
                </c:pt>
                <c:pt idx="36226">
                  <c:v>9.99305101540666</c:v>
                </c:pt>
                <c:pt idx="36227">
                  <c:v>9.99305749547435</c:v>
                </c:pt>
                <c:pt idx="36228">
                  <c:v>9.99306397387066</c:v>
                </c:pt>
                <c:pt idx="36229">
                  <c:v>9.993070450595628</c:v>
                </c:pt>
                <c:pt idx="36230">
                  <c:v>9.99307692564931</c:v>
                </c:pt>
                <c:pt idx="36231">
                  <c:v>9.99308339903176</c:v>
                </c:pt>
                <c:pt idx="36232">
                  <c:v>9.99308987074303</c:v>
                </c:pt>
                <c:pt idx="36233">
                  <c:v>9.99309634078317</c:v>
                </c:pt>
                <c:pt idx="36234">
                  <c:v>9.99310280915222</c:v>
                </c:pt>
                <c:pt idx="36235">
                  <c:v>9.99310927585025</c:v>
                </c:pt>
                <c:pt idx="36236">
                  <c:v>9.993115740877298</c:v>
                </c:pt>
                <c:pt idx="36237">
                  <c:v>9.99312220423342</c:v>
                </c:pt>
                <c:pt idx="36238">
                  <c:v>9.993128665918668</c:v>
                </c:pt>
                <c:pt idx="36239">
                  <c:v>9.9931351259331</c:v>
                </c:pt>
                <c:pt idx="36240">
                  <c:v>9.99314158427676</c:v>
                </c:pt>
                <c:pt idx="36241">
                  <c:v>9.9931480409497</c:v>
                </c:pt>
                <c:pt idx="36242">
                  <c:v>9.99315449595197</c:v>
                </c:pt>
                <c:pt idx="36243">
                  <c:v>9.993160949283632</c:v>
                </c:pt>
                <c:pt idx="36244">
                  <c:v>9.993167400944728</c:v>
                </c:pt>
                <c:pt idx="36245">
                  <c:v>9.99317385093532</c:v>
                </c:pt>
                <c:pt idx="36246">
                  <c:v>9.99318029925545</c:v>
                </c:pt>
                <c:pt idx="36247">
                  <c:v>9.99318674590519</c:v>
                </c:pt>
                <c:pt idx="36248">
                  <c:v>9.993193190884568</c:v>
                </c:pt>
                <c:pt idx="36249">
                  <c:v>9.99319963419366</c:v>
                </c:pt>
                <c:pt idx="36250">
                  <c:v>9.9932060758325</c:v>
                </c:pt>
                <c:pt idx="36251">
                  <c:v>9.993212515801152</c:v>
                </c:pt>
                <c:pt idx="36252">
                  <c:v>9.99321895409967</c:v>
                </c:pt>
                <c:pt idx="36253">
                  <c:v>9.9932253907281</c:v>
                </c:pt>
                <c:pt idx="36254">
                  <c:v>9.9932318256865</c:v>
                </c:pt>
                <c:pt idx="36255">
                  <c:v>9.99323825897493</c:v>
                </c:pt>
                <c:pt idx="36256">
                  <c:v>9.99324469059343</c:v>
                </c:pt>
                <c:pt idx="36257">
                  <c:v>9.993251120542068</c:v>
                </c:pt>
                <c:pt idx="36258">
                  <c:v>9.99325754882089</c:v>
                </c:pt>
                <c:pt idx="36259">
                  <c:v>9.99326397542995</c:v>
                </c:pt>
                <c:pt idx="36260">
                  <c:v>9.99327040036931</c:v>
                </c:pt>
                <c:pt idx="36261">
                  <c:v>9.99327682363901</c:v>
                </c:pt>
                <c:pt idx="36262">
                  <c:v>9.99328324523912</c:v>
                </c:pt>
                <c:pt idx="36263">
                  <c:v>9.99328966516969</c:v>
                </c:pt>
                <c:pt idx="36264">
                  <c:v>9.993296083430778</c:v>
                </c:pt>
                <c:pt idx="36265">
                  <c:v>9.99330250002243</c:v>
                </c:pt>
                <c:pt idx="36266">
                  <c:v>9.9933089149447</c:v>
                </c:pt>
                <c:pt idx="36267">
                  <c:v>9.99331532819765</c:v>
                </c:pt>
                <c:pt idx="36268">
                  <c:v>9.99332173978134</c:v>
                </c:pt>
                <c:pt idx="36269">
                  <c:v>9.993328149695806</c:v>
                </c:pt>
                <c:pt idx="36270">
                  <c:v>9.99333455794113</c:v>
                </c:pt>
                <c:pt idx="36271">
                  <c:v>9.99334096451735</c:v>
                </c:pt>
                <c:pt idx="36272">
                  <c:v>9.99334736942453</c:v>
                </c:pt>
                <c:pt idx="36273">
                  <c:v>9.993353772662718</c:v>
                </c:pt>
                <c:pt idx="36274">
                  <c:v>9.993360174231968</c:v>
                </c:pt>
                <c:pt idx="36275">
                  <c:v>9.99336657413236</c:v>
                </c:pt>
                <c:pt idx="36276">
                  <c:v>9.99337297236392</c:v>
                </c:pt>
                <c:pt idx="36277">
                  <c:v>9.99337936892671</c:v>
                </c:pt>
                <c:pt idx="36278">
                  <c:v>9.993385763820798</c:v>
                </c:pt>
                <c:pt idx="36279">
                  <c:v>9.99339215704624</c:v>
                </c:pt>
                <c:pt idx="36280">
                  <c:v>9.99339854860309</c:v>
                </c:pt>
                <c:pt idx="36281">
                  <c:v>9.9934049384914</c:v>
                </c:pt>
                <c:pt idx="36282">
                  <c:v>9.99341132671123</c:v>
                </c:pt>
                <c:pt idx="36283">
                  <c:v>9.99341771326264</c:v>
                </c:pt>
                <c:pt idx="36284">
                  <c:v>9.99342409814568</c:v>
                </c:pt>
                <c:pt idx="36285">
                  <c:v>9.99343048136041</c:v>
                </c:pt>
                <c:pt idx="36286">
                  <c:v>9.99343686290689</c:v>
                </c:pt>
                <c:pt idx="36287">
                  <c:v>9.99344324278517</c:v>
                </c:pt>
                <c:pt idx="36288">
                  <c:v>9.99344962099532</c:v>
                </c:pt>
                <c:pt idx="36289">
                  <c:v>9.9934559975374</c:v>
                </c:pt>
                <c:pt idx="36290">
                  <c:v>9.99346237241145</c:v>
                </c:pt>
                <c:pt idx="36291">
                  <c:v>9.993468745617537</c:v>
                </c:pt>
                <c:pt idx="36292">
                  <c:v>9.993475117155721</c:v>
                </c:pt>
                <c:pt idx="36293">
                  <c:v>9.99348148702606</c:v>
                </c:pt>
                <c:pt idx="36294">
                  <c:v>9.99348785522861</c:v>
                </c:pt>
                <c:pt idx="36295">
                  <c:v>9.99349422176343</c:v>
                </c:pt>
                <c:pt idx="36296">
                  <c:v>9.993500586630578</c:v>
                </c:pt>
                <c:pt idx="36297">
                  <c:v>9.99350694983012</c:v>
                </c:pt>
                <c:pt idx="36298">
                  <c:v>9.9935133113621</c:v>
                </c:pt>
                <c:pt idx="36299">
                  <c:v>9.99351967122659</c:v>
                </c:pt>
                <c:pt idx="36300">
                  <c:v>9.99352602942365</c:v>
                </c:pt>
                <c:pt idx="36301">
                  <c:v>9.99353238595332</c:v>
                </c:pt>
                <c:pt idx="36302">
                  <c:v>9.99353874081568</c:v>
                </c:pt>
                <c:pt idx="36303">
                  <c:v>9.99354509401078</c:v>
                </c:pt>
                <c:pt idx="36304">
                  <c:v>9.993551445538678</c:v>
                </c:pt>
                <c:pt idx="36305">
                  <c:v>9.99355779539945</c:v>
                </c:pt>
                <c:pt idx="36306">
                  <c:v>9.993564143593128</c:v>
                </c:pt>
                <c:pt idx="36307">
                  <c:v>9.993570490119798</c:v>
                </c:pt>
                <c:pt idx="36308">
                  <c:v>9.9935768349795</c:v>
                </c:pt>
                <c:pt idx="36309">
                  <c:v>9.99358317817231</c:v>
                </c:pt>
                <c:pt idx="36310">
                  <c:v>9.99358951969827</c:v>
                </c:pt>
                <c:pt idx="36311">
                  <c:v>9.99359585955746</c:v>
                </c:pt>
                <c:pt idx="36312">
                  <c:v>9.99360219774992</c:v>
                </c:pt>
                <c:pt idx="36313">
                  <c:v>9.99360853427573</c:v>
                </c:pt>
                <c:pt idx="36314">
                  <c:v>9.99361486913494</c:v>
                </c:pt>
                <c:pt idx="36315">
                  <c:v>9.99362120232762</c:v>
                </c:pt>
                <c:pt idx="36316">
                  <c:v>9.993627533853821</c:v>
                </c:pt>
                <c:pt idx="36317">
                  <c:v>9.9936338637136</c:v>
                </c:pt>
                <c:pt idx="36318">
                  <c:v>9.99364019190702</c:v>
                </c:pt>
                <c:pt idx="36319">
                  <c:v>9.99364651843416</c:v>
                </c:pt>
                <c:pt idx="36320">
                  <c:v>9.99365284329506</c:v>
                </c:pt>
                <c:pt idx="36321">
                  <c:v>9.99365916648979</c:v>
                </c:pt>
                <c:pt idx="36322">
                  <c:v>9.993665488018418</c:v>
                </c:pt>
                <c:pt idx="36323">
                  <c:v>9.99367180788099</c:v>
                </c:pt>
                <c:pt idx="36324">
                  <c:v>9.993678126077576</c:v>
                </c:pt>
                <c:pt idx="36325">
                  <c:v>9.99368444260825</c:v>
                </c:pt>
                <c:pt idx="36326">
                  <c:v>9.99369075747305</c:v>
                </c:pt>
                <c:pt idx="36327">
                  <c:v>9.99369707067206</c:v>
                </c:pt>
                <c:pt idx="36328">
                  <c:v>9.99370338220532</c:v>
                </c:pt>
                <c:pt idx="36329">
                  <c:v>9.99370969207291</c:v>
                </c:pt>
                <c:pt idx="36330">
                  <c:v>9.99371600027489</c:v>
                </c:pt>
                <c:pt idx="36331">
                  <c:v>9.99372230681132</c:v>
                </c:pt>
                <c:pt idx="36332">
                  <c:v>9.99372861168226</c:v>
                </c:pt>
                <c:pt idx="36333">
                  <c:v>9.99373491488778</c:v>
                </c:pt>
                <c:pt idx="36334">
                  <c:v>9.99374121642793</c:v>
                </c:pt>
                <c:pt idx="36335">
                  <c:v>9.99374751630279</c:v>
                </c:pt>
                <c:pt idx="36336">
                  <c:v>9.99375381451241</c:v>
                </c:pt>
                <c:pt idx="36337">
                  <c:v>9.993760111056858</c:v>
                </c:pt>
                <c:pt idx="36338">
                  <c:v>9.99376640593619</c:v>
                </c:pt>
                <c:pt idx="36339">
                  <c:v>9.993772699150478</c:v>
                </c:pt>
                <c:pt idx="36340">
                  <c:v>9.993778990699788</c:v>
                </c:pt>
                <c:pt idx="36341">
                  <c:v>9.99378528058418</c:v>
                </c:pt>
                <c:pt idx="36342">
                  <c:v>9.99379156880372</c:v>
                </c:pt>
                <c:pt idx="36343">
                  <c:v>9.99379785535846</c:v>
                </c:pt>
                <c:pt idx="36344">
                  <c:v>9.99380414024848</c:v>
                </c:pt>
                <c:pt idx="36345">
                  <c:v>9.993810423473828</c:v>
                </c:pt>
                <c:pt idx="36346">
                  <c:v>9.993816705034588</c:v>
                </c:pt>
                <c:pt idx="36347">
                  <c:v>9.993822984930809</c:v>
                </c:pt>
                <c:pt idx="36348">
                  <c:v>9.99382926316256</c:v>
                </c:pt>
                <c:pt idx="36349">
                  <c:v>9.99383553972991</c:v>
                </c:pt>
                <c:pt idx="36350">
                  <c:v>9.99384181463291</c:v>
                </c:pt>
                <c:pt idx="36351">
                  <c:v>9.99384808787164</c:v>
                </c:pt>
                <c:pt idx="36352">
                  <c:v>9.99385435944616</c:v>
                </c:pt>
                <c:pt idx="36353">
                  <c:v>9.993860629356527</c:v>
                </c:pt>
                <c:pt idx="36354">
                  <c:v>9.99386689760282</c:v>
                </c:pt>
                <c:pt idx="36355">
                  <c:v>9.993873164185098</c:v>
                </c:pt>
                <c:pt idx="36356">
                  <c:v>9.99387942910343</c:v>
                </c:pt>
                <c:pt idx="36357">
                  <c:v>9.99388569235787</c:v>
                </c:pt>
                <c:pt idx="36358">
                  <c:v>9.99389195394849</c:v>
                </c:pt>
                <c:pt idx="36359">
                  <c:v>9.99389821387536</c:v>
                </c:pt>
                <c:pt idx="36360">
                  <c:v>9.99390447213855</c:v>
                </c:pt>
                <c:pt idx="36361">
                  <c:v>9.993910728738108</c:v>
                </c:pt>
                <c:pt idx="36362">
                  <c:v>9.993916983674108</c:v>
                </c:pt>
                <c:pt idx="36363">
                  <c:v>9.99392323694663</c:v>
                </c:pt>
                <c:pt idx="36364">
                  <c:v>9.99392948855572</c:v>
                </c:pt>
                <c:pt idx="36365">
                  <c:v>9.99393573850145</c:v>
                </c:pt>
                <c:pt idx="36366">
                  <c:v>9.9939419867839</c:v>
                </c:pt>
                <c:pt idx="36367">
                  <c:v>9.99394823340312</c:v>
                </c:pt>
                <c:pt idx="36368">
                  <c:v>9.99395447835918</c:v>
                </c:pt>
                <c:pt idx="36369">
                  <c:v>9.993960721652156</c:v>
                </c:pt>
                <c:pt idx="36370">
                  <c:v>9.99396696328211</c:v>
                </c:pt>
                <c:pt idx="36371">
                  <c:v>9.9939732032491</c:v>
                </c:pt>
                <c:pt idx="36372">
                  <c:v>9.993979441553208</c:v>
                </c:pt>
                <c:pt idx="36373">
                  <c:v>9.99398567819449</c:v>
                </c:pt>
                <c:pt idx="36374">
                  <c:v>9.99399191317302</c:v>
                </c:pt>
                <c:pt idx="36375">
                  <c:v>9.993998146488858</c:v>
                </c:pt>
                <c:pt idx="36376">
                  <c:v>9.99400437814208</c:v>
                </c:pt>
                <c:pt idx="36377">
                  <c:v>9.994010608132748</c:v>
                </c:pt>
                <c:pt idx="36378">
                  <c:v>9.99401683646094</c:v>
                </c:pt>
                <c:pt idx="36379">
                  <c:v>9.994023063126708</c:v>
                </c:pt>
                <c:pt idx="36380">
                  <c:v>9.994029288130138</c:v>
                </c:pt>
                <c:pt idx="36381">
                  <c:v>9.99403551147128</c:v>
                </c:pt>
                <c:pt idx="36382">
                  <c:v>9.99404173315021</c:v>
                </c:pt>
                <c:pt idx="36383">
                  <c:v>9.994047953167</c:v>
                </c:pt>
                <c:pt idx="36384">
                  <c:v>9.99405417152172</c:v>
                </c:pt>
                <c:pt idx="36385">
                  <c:v>9.99406038821442</c:v>
                </c:pt>
                <c:pt idx="36386">
                  <c:v>9.9940666032452</c:v>
                </c:pt>
                <c:pt idx="36387">
                  <c:v>9.9940728166141</c:v>
                </c:pt>
                <c:pt idx="36388">
                  <c:v>9.9940790283212</c:v>
                </c:pt>
                <c:pt idx="36389">
                  <c:v>9.99408523836658</c:v>
                </c:pt>
                <c:pt idx="36390">
                  <c:v>9.994091446750287</c:v>
                </c:pt>
                <c:pt idx="36391">
                  <c:v>9.99409765347241</c:v>
                </c:pt>
                <c:pt idx="36392">
                  <c:v>9.994103858533</c:v>
                </c:pt>
                <c:pt idx="36393">
                  <c:v>9.994110061932147</c:v>
                </c:pt>
                <c:pt idx="36394">
                  <c:v>9.99411626366991</c:v>
                </c:pt>
                <c:pt idx="36395">
                  <c:v>9.994122463746358</c:v>
                </c:pt>
                <c:pt idx="36396">
                  <c:v>9.994128662161556</c:v>
                </c:pt>
                <c:pt idx="36397">
                  <c:v>9.99413485891559</c:v>
                </c:pt>
                <c:pt idx="36398">
                  <c:v>9.99414105400852</c:v>
                </c:pt>
                <c:pt idx="36399">
                  <c:v>9.99414724744041</c:v>
                </c:pt>
                <c:pt idx="36400">
                  <c:v>9.994153439211328</c:v>
                </c:pt>
                <c:pt idx="36401">
                  <c:v>9.994159629321371</c:v>
                </c:pt>
                <c:pt idx="36402">
                  <c:v>9.994165817770579</c:v>
                </c:pt>
                <c:pt idx="36403">
                  <c:v>9.99417200455904</c:v>
                </c:pt>
                <c:pt idx="36404">
                  <c:v>9.994178189686817</c:v>
                </c:pt>
                <c:pt idx="36405">
                  <c:v>9.99418437315399</c:v>
                </c:pt>
                <c:pt idx="36406">
                  <c:v>9.99419055496062</c:v>
                </c:pt>
                <c:pt idx="36407">
                  <c:v>9.99419673510678</c:v>
                </c:pt>
                <c:pt idx="36408">
                  <c:v>9.99420291359254</c:v>
                </c:pt>
                <c:pt idx="36409">
                  <c:v>9.99420909041797</c:v>
                </c:pt>
                <c:pt idx="36410">
                  <c:v>9.994215265583148</c:v>
                </c:pt>
                <c:pt idx="36411">
                  <c:v>9.994221439088148</c:v>
                </c:pt>
                <c:pt idx="36412">
                  <c:v>9.994227610933038</c:v>
                </c:pt>
                <c:pt idx="36413">
                  <c:v>9.994233781117876</c:v>
                </c:pt>
                <c:pt idx="36414">
                  <c:v>9.99423994964276</c:v>
                </c:pt>
                <c:pt idx="36415">
                  <c:v>9.99424611650774</c:v>
                </c:pt>
                <c:pt idx="36416">
                  <c:v>9.994252281712898</c:v>
                </c:pt>
                <c:pt idx="36417">
                  <c:v>9.994258445258309</c:v>
                </c:pt>
                <c:pt idx="36418">
                  <c:v>9.99426460714403</c:v>
                </c:pt>
                <c:pt idx="36419">
                  <c:v>9.994270767370148</c:v>
                </c:pt>
                <c:pt idx="36420">
                  <c:v>9.994276925936727</c:v>
                </c:pt>
                <c:pt idx="36421">
                  <c:v>9.994283082843848</c:v>
                </c:pt>
                <c:pt idx="36422">
                  <c:v>9.99428923809158</c:v>
                </c:pt>
                <c:pt idx="36423">
                  <c:v>9.99429539168</c:v>
                </c:pt>
                <c:pt idx="36424">
                  <c:v>9.994301543609168</c:v>
                </c:pt>
                <c:pt idx="36425">
                  <c:v>9.994307693879158</c:v>
                </c:pt>
                <c:pt idx="36426">
                  <c:v>9.994313842490058</c:v>
                </c:pt>
                <c:pt idx="36427">
                  <c:v>9.99431998944194</c:v>
                </c:pt>
                <c:pt idx="36428">
                  <c:v>9.994326134734868</c:v>
                </c:pt>
                <c:pt idx="36429">
                  <c:v>9.99433227836891</c:v>
                </c:pt>
                <c:pt idx="36430">
                  <c:v>9.994338420344148</c:v>
                </c:pt>
                <c:pt idx="36431">
                  <c:v>9.99434456066067</c:v>
                </c:pt>
                <c:pt idx="36432">
                  <c:v>9.994350699318518</c:v>
                </c:pt>
                <c:pt idx="36433">
                  <c:v>9.99435683631779</c:v>
                </c:pt>
                <c:pt idx="36434">
                  <c:v>9.994362971658548</c:v>
                </c:pt>
                <c:pt idx="36435">
                  <c:v>9.994369105340878</c:v>
                </c:pt>
                <c:pt idx="36436">
                  <c:v>9.99437523736485</c:v>
                </c:pt>
                <c:pt idx="36437">
                  <c:v>9.994381367730526</c:v>
                </c:pt>
                <c:pt idx="36438">
                  <c:v>9.994387496438</c:v>
                </c:pt>
                <c:pt idx="36439">
                  <c:v>9.994393623487328</c:v>
                </c:pt>
                <c:pt idx="36440">
                  <c:v>9.994399748878598</c:v>
                </c:pt>
                <c:pt idx="36441">
                  <c:v>9.99440587261188</c:v>
                </c:pt>
                <c:pt idx="36442">
                  <c:v>9.99441199468725</c:v>
                </c:pt>
                <c:pt idx="36443">
                  <c:v>9.99441811510478</c:v>
                </c:pt>
                <c:pt idx="36444">
                  <c:v>9.99442423386455</c:v>
                </c:pt>
                <c:pt idx="36445">
                  <c:v>9.99443035096663</c:v>
                </c:pt>
                <c:pt idx="36446">
                  <c:v>9.99443646641109</c:v>
                </c:pt>
                <c:pt idx="36447">
                  <c:v>9.99444258019802</c:v>
                </c:pt>
                <c:pt idx="36448">
                  <c:v>9.99444869232749</c:v>
                </c:pt>
                <c:pt idx="36449">
                  <c:v>9.99445480279957</c:v>
                </c:pt>
                <c:pt idx="36450">
                  <c:v>9.99446091161435</c:v>
                </c:pt>
                <c:pt idx="36451">
                  <c:v>9.99446701877189</c:v>
                </c:pt>
                <c:pt idx="36452">
                  <c:v>9.994473124272268</c:v>
                </c:pt>
                <c:pt idx="36453">
                  <c:v>9.99447922811556</c:v>
                </c:pt>
                <c:pt idx="36454">
                  <c:v>9.99448533030185</c:v>
                </c:pt>
                <c:pt idx="36455">
                  <c:v>9.99449143083122</c:v>
                </c:pt>
                <c:pt idx="36456">
                  <c:v>9.99449752970372</c:v>
                </c:pt>
                <c:pt idx="36457">
                  <c:v>9.99450362691945</c:v>
                </c:pt>
                <c:pt idx="36458">
                  <c:v>9.994509722478478</c:v>
                </c:pt>
                <c:pt idx="36459">
                  <c:v>9.99451581638089</c:v>
                </c:pt>
                <c:pt idx="36460">
                  <c:v>9.99452190862675</c:v>
                </c:pt>
                <c:pt idx="36461">
                  <c:v>9.99452799921614</c:v>
                </c:pt>
                <c:pt idx="36462">
                  <c:v>9.99453408814914</c:v>
                </c:pt>
                <c:pt idx="36463">
                  <c:v>9.99454017542582</c:v>
                </c:pt>
                <c:pt idx="36464">
                  <c:v>9.99454626104627</c:v>
                </c:pt>
                <c:pt idx="36465">
                  <c:v>9.994552345010548</c:v>
                </c:pt>
                <c:pt idx="36466">
                  <c:v>9.994558427318748</c:v>
                </c:pt>
                <c:pt idx="36467">
                  <c:v>9.99456450797094</c:v>
                </c:pt>
                <c:pt idx="36468">
                  <c:v>9.99457058696721</c:v>
                </c:pt>
                <c:pt idx="36469">
                  <c:v>9.99457666430762</c:v>
                </c:pt>
                <c:pt idx="36470">
                  <c:v>9.99458273999226</c:v>
                </c:pt>
                <c:pt idx="36471">
                  <c:v>9.99458881402121</c:v>
                </c:pt>
                <c:pt idx="36472">
                  <c:v>9.99459488639454</c:v>
                </c:pt>
                <c:pt idx="36473">
                  <c:v>9.994600957112332</c:v>
                </c:pt>
                <c:pt idx="36474">
                  <c:v>9.99460702617466</c:v>
                </c:pt>
                <c:pt idx="36475">
                  <c:v>9.99461309358161</c:v>
                </c:pt>
                <c:pt idx="36476">
                  <c:v>9.99461915933326</c:v>
                </c:pt>
                <c:pt idx="36477">
                  <c:v>9.99462522342969</c:v>
                </c:pt>
                <c:pt idx="36478">
                  <c:v>9.99463128587096</c:v>
                </c:pt>
                <c:pt idx="36479">
                  <c:v>9.99463734665717</c:v>
                </c:pt>
                <c:pt idx="36480">
                  <c:v>9.9946434057884</c:v>
                </c:pt>
                <c:pt idx="36481">
                  <c:v>9.99464946326471</c:v>
                </c:pt>
                <c:pt idx="36482">
                  <c:v>9.9946555190862</c:v>
                </c:pt>
                <c:pt idx="36483">
                  <c:v>9.99466157325293</c:v>
                </c:pt>
                <c:pt idx="36484">
                  <c:v>9.994667625765</c:v>
                </c:pt>
                <c:pt idx="36485">
                  <c:v>9.994673676622468</c:v>
                </c:pt>
                <c:pt idx="36486">
                  <c:v>9.994679725825428</c:v>
                </c:pt>
                <c:pt idx="36487">
                  <c:v>9.99468577337396</c:v>
                </c:pt>
                <c:pt idx="36488">
                  <c:v>9.994691819268144</c:v>
                </c:pt>
                <c:pt idx="36489">
                  <c:v>9.99469786350805</c:v>
                </c:pt>
                <c:pt idx="36490">
                  <c:v>9.994703906093758</c:v>
                </c:pt>
                <c:pt idx="36491">
                  <c:v>9.99470994702536</c:v>
                </c:pt>
                <c:pt idx="36492">
                  <c:v>9.99471598630293</c:v>
                </c:pt>
                <c:pt idx="36493">
                  <c:v>9.99472202392655</c:v>
                </c:pt>
                <c:pt idx="36494">
                  <c:v>9.9947280598963</c:v>
                </c:pt>
                <c:pt idx="36495">
                  <c:v>9.99473409421226</c:v>
                </c:pt>
                <c:pt idx="36496">
                  <c:v>9.994740126874498</c:v>
                </c:pt>
                <c:pt idx="36497">
                  <c:v>9.99474615788312</c:v>
                </c:pt>
                <c:pt idx="36498">
                  <c:v>9.994752187238188</c:v>
                </c:pt>
                <c:pt idx="36499">
                  <c:v>9.9947582149398</c:v>
                </c:pt>
                <c:pt idx="36500">
                  <c:v>9.99476424098801</c:v>
                </c:pt>
                <c:pt idx="36501">
                  <c:v>9.99477026538293</c:v>
                </c:pt>
                <c:pt idx="36502">
                  <c:v>9.99477628812462</c:v>
                </c:pt>
                <c:pt idx="36503">
                  <c:v>9.99478230921317</c:v>
                </c:pt>
                <c:pt idx="36504">
                  <c:v>9.99478832864866</c:v>
                </c:pt>
                <c:pt idx="36505">
                  <c:v>9.99479434643116</c:v>
                </c:pt>
                <c:pt idx="36506">
                  <c:v>9.994800362560777</c:v>
                </c:pt>
                <c:pt idx="36507">
                  <c:v>9.99480637703757</c:v>
                </c:pt>
                <c:pt idx="36508">
                  <c:v>9.99481238986164</c:v>
                </c:pt>
                <c:pt idx="36509">
                  <c:v>9.994818401033047</c:v>
                </c:pt>
                <c:pt idx="36510">
                  <c:v>9.994824410551898</c:v>
                </c:pt>
                <c:pt idx="36511">
                  <c:v>9.99483041841825</c:v>
                </c:pt>
                <c:pt idx="36512">
                  <c:v>9.99483642463221</c:v>
                </c:pt>
                <c:pt idx="36513">
                  <c:v>9.994842429193838</c:v>
                </c:pt>
                <c:pt idx="36514">
                  <c:v>9.99484843210323</c:v>
                </c:pt>
                <c:pt idx="36515">
                  <c:v>9.99485443336047</c:v>
                </c:pt>
                <c:pt idx="36516">
                  <c:v>9.99486043296563</c:v>
                </c:pt>
                <c:pt idx="36517">
                  <c:v>9.9948664309188</c:v>
                </c:pt>
                <c:pt idx="36518">
                  <c:v>9.994872427220057</c:v>
                </c:pt>
                <c:pt idx="36519">
                  <c:v>9.994878421869497</c:v>
                </c:pt>
                <c:pt idx="36520">
                  <c:v>9.9948844148672</c:v>
                </c:pt>
                <c:pt idx="36521">
                  <c:v>9.99489040621324</c:v>
                </c:pt>
                <c:pt idx="36522">
                  <c:v>9.9948963959077</c:v>
                </c:pt>
                <c:pt idx="36523">
                  <c:v>9.994902383950679</c:v>
                </c:pt>
                <c:pt idx="36524">
                  <c:v>9.99490837034224</c:v>
                </c:pt>
                <c:pt idx="36525">
                  <c:v>9.99491435508249</c:v>
                </c:pt>
                <c:pt idx="36526">
                  <c:v>9.994920338171488</c:v>
                </c:pt>
                <c:pt idx="36527">
                  <c:v>9.99492631960933</c:v>
                </c:pt>
                <c:pt idx="36528">
                  <c:v>9.99493229939611</c:v>
                </c:pt>
                <c:pt idx="36529">
                  <c:v>9.9949382775319</c:v>
                </c:pt>
                <c:pt idx="36530">
                  <c:v>9.99494425401678</c:v>
                </c:pt>
                <c:pt idx="36531">
                  <c:v>9.994950228850838</c:v>
                </c:pt>
                <c:pt idx="36532">
                  <c:v>9.99495620203417</c:v>
                </c:pt>
                <c:pt idx="36533">
                  <c:v>9.994962173566848</c:v>
                </c:pt>
                <c:pt idx="36534">
                  <c:v>9.994968143448968</c:v>
                </c:pt>
                <c:pt idx="36535">
                  <c:v>9.9949741116806</c:v>
                </c:pt>
                <c:pt idx="36536">
                  <c:v>9.99498007826184</c:v>
                </c:pt>
                <c:pt idx="36537">
                  <c:v>9.99498604319277</c:v>
                </c:pt>
                <c:pt idx="36538">
                  <c:v>9.994992006473468</c:v>
                </c:pt>
                <c:pt idx="36539">
                  <c:v>9.99499796810403</c:v>
                </c:pt>
                <c:pt idx="36540">
                  <c:v>9.99500392808454</c:v>
                </c:pt>
                <c:pt idx="36541">
                  <c:v>9.99500988641507</c:v>
                </c:pt>
                <c:pt idx="36542">
                  <c:v>9.995015843095721</c:v>
                </c:pt>
                <c:pt idx="36543">
                  <c:v>9.995021798126578</c:v>
                </c:pt>
                <c:pt idx="36544">
                  <c:v>9.99502775150772</c:v>
                </c:pt>
                <c:pt idx="36545">
                  <c:v>9.99503370323924</c:v>
                </c:pt>
                <c:pt idx="36546">
                  <c:v>9.99503965332121</c:v>
                </c:pt>
                <c:pt idx="36547">
                  <c:v>9.99504560175373</c:v>
                </c:pt>
                <c:pt idx="36548">
                  <c:v>9.99505154853688</c:v>
                </c:pt>
                <c:pt idx="36549">
                  <c:v>9.99505749367075</c:v>
                </c:pt>
                <c:pt idx="36550">
                  <c:v>9.99506343715542</c:v>
                </c:pt>
                <c:pt idx="36551">
                  <c:v>9.99506937899098</c:v>
                </c:pt>
                <c:pt idx="36552">
                  <c:v>9.995075319177521</c:v>
                </c:pt>
                <c:pt idx="36553">
                  <c:v>9.99508125771513</c:v>
                </c:pt>
                <c:pt idx="36554">
                  <c:v>9.99508719460388</c:v>
                </c:pt>
                <c:pt idx="36555">
                  <c:v>9.99509312984387</c:v>
                </c:pt>
                <c:pt idx="36556">
                  <c:v>9.99509906343519</c:v>
                </c:pt>
                <c:pt idx="36557">
                  <c:v>9.99510499537792</c:v>
                </c:pt>
                <c:pt idx="36558">
                  <c:v>9.99511092567214</c:v>
                </c:pt>
                <c:pt idx="36559">
                  <c:v>9.99511685431796</c:v>
                </c:pt>
                <c:pt idx="36560">
                  <c:v>9.995122781315437</c:v>
                </c:pt>
                <c:pt idx="36561">
                  <c:v>9.99512870666469</c:v>
                </c:pt>
                <c:pt idx="36562">
                  <c:v>9.99513463036578</c:v>
                </c:pt>
                <c:pt idx="36563">
                  <c:v>9.99514055241881</c:v>
                </c:pt>
                <c:pt idx="36564">
                  <c:v>9.99514647282387</c:v>
                </c:pt>
                <c:pt idx="36565">
                  <c:v>9.99515239158103</c:v>
                </c:pt>
                <c:pt idx="36566">
                  <c:v>9.9951583086904</c:v>
                </c:pt>
                <c:pt idx="36567">
                  <c:v>9.99516422415205</c:v>
                </c:pt>
                <c:pt idx="36568">
                  <c:v>9.99517013796608</c:v>
                </c:pt>
                <c:pt idx="36569">
                  <c:v>9.995176050132578</c:v>
                </c:pt>
                <c:pt idx="36570">
                  <c:v>9.99518196065163</c:v>
                </c:pt>
                <c:pt idx="36571">
                  <c:v>9.99518786952332</c:v>
                </c:pt>
                <c:pt idx="36572">
                  <c:v>9.99519377674774</c:v>
                </c:pt>
                <c:pt idx="36573">
                  <c:v>9.99519968232498</c:v>
                </c:pt>
                <c:pt idx="36574">
                  <c:v>9.99520558625512</c:v>
                </c:pt>
                <c:pt idx="36575">
                  <c:v>9.995211488538268</c:v>
                </c:pt>
                <c:pt idx="36576">
                  <c:v>9.995217389174501</c:v>
                </c:pt>
                <c:pt idx="36577">
                  <c:v>9.9952232881639</c:v>
                </c:pt>
                <c:pt idx="36578">
                  <c:v>9.995229185506568</c:v>
                </c:pt>
                <c:pt idx="36579">
                  <c:v>9.99523508120259</c:v>
                </c:pt>
                <c:pt idx="36580">
                  <c:v>9.99524097525206</c:v>
                </c:pt>
                <c:pt idx="36581">
                  <c:v>9.995246867655053</c:v>
                </c:pt>
                <c:pt idx="36582">
                  <c:v>9.99525275841167</c:v>
                </c:pt>
                <c:pt idx="36583">
                  <c:v>9.995258647522012</c:v>
                </c:pt>
                <c:pt idx="36584">
                  <c:v>9.99526453498614</c:v>
                </c:pt>
                <c:pt idx="36585">
                  <c:v>9.995270420804168</c:v>
                </c:pt>
                <c:pt idx="36586">
                  <c:v>9.99527630497618</c:v>
                </c:pt>
                <c:pt idx="36587">
                  <c:v>9.99528218750226</c:v>
                </c:pt>
                <c:pt idx="36588">
                  <c:v>9.9952880683825</c:v>
                </c:pt>
                <c:pt idx="36589">
                  <c:v>9.99529394761699</c:v>
                </c:pt>
                <c:pt idx="36590">
                  <c:v>9.99529982520583</c:v>
                </c:pt>
                <c:pt idx="36591">
                  <c:v>9.99530570114911</c:v>
                </c:pt>
                <c:pt idx="36592">
                  <c:v>9.9953115754469</c:v>
                </c:pt>
                <c:pt idx="36593">
                  <c:v>9.99531744809932</c:v>
                </c:pt>
                <c:pt idx="36594">
                  <c:v>9.99532331910643</c:v>
                </c:pt>
                <c:pt idx="36595">
                  <c:v>9.99532918846835</c:v>
                </c:pt>
                <c:pt idx="36596">
                  <c:v>9.99533505618516</c:v>
                </c:pt>
                <c:pt idx="36597">
                  <c:v>9.99534092225694</c:v>
                </c:pt>
                <c:pt idx="36598">
                  <c:v>9.9953467866838</c:v>
                </c:pt>
                <c:pt idx="36599">
                  <c:v>9.99535264946581</c:v>
                </c:pt>
                <c:pt idx="36600">
                  <c:v>9.99535851060309</c:v>
                </c:pt>
                <c:pt idx="36601">
                  <c:v>9.9953643700957</c:v>
                </c:pt>
                <c:pt idx="36602">
                  <c:v>9.99537022794376</c:v>
                </c:pt>
                <c:pt idx="36603">
                  <c:v>9.99537608414734</c:v>
                </c:pt>
                <c:pt idx="36604">
                  <c:v>9.99538193870654</c:v>
                </c:pt>
                <c:pt idx="36605">
                  <c:v>9.99538779162146</c:v>
                </c:pt>
                <c:pt idx="36606">
                  <c:v>9.995393642892187</c:v>
                </c:pt>
                <c:pt idx="36607">
                  <c:v>9.995399492518801</c:v>
                </c:pt>
                <c:pt idx="36608">
                  <c:v>9.99540534050141</c:v>
                </c:pt>
                <c:pt idx="36609">
                  <c:v>9.99541118684011</c:v>
                </c:pt>
                <c:pt idx="36610">
                  <c:v>9.99541703153497</c:v>
                </c:pt>
                <c:pt idx="36611">
                  <c:v>9.99542287458611</c:v>
                </c:pt>
                <c:pt idx="36612">
                  <c:v>9.9954287159936</c:v>
                </c:pt>
                <c:pt idx="36613">
                  <c:v>9.99543455575754</c:v>
                </c:pt>
                <c:pt idx="36614">
                  <c:v>9.99544039387804</c:v>
                </c:pt>
                <c:pt idx="36615">
                  <c:v>9.99544623035517</c:v>
                </c:pt>
                <c:pt idx="36616">
                  <c:v>9.99545206518903</c:v>
                </c:pt>
                <c:pt idx="36617">
                  <c:v>9.995457898379724</c:v>
                </c:pt>
                <c:pt idx="36618">
                  <c:v>9.99546372992732</c:v>
                </c:pt>
                <c:pt idx="36619">
                  <c:v>9.99546955983194</c:v>
                </c:pt>
                <c:pt idx="36620">
                  <c:v>9.99547538809366</c:v>
                </c:pt>
                <c:pt idx="36621">
                  <c:v>9.99548121471259</c:v>
                </c:pt>
                <c:pt idx="36622">
                  <c:v>9.9954870396888</c:v>
                </c:pt>
                <c:pt idx="36623">
                  <c:v>9.9954928630224</c:v>
                </c:pt>
                <c:pt idx="36624">
                  <c:v>9.99549868471349</c:v>
                </c:pt>
                <c:pt idx="36625">
                  <c:v>9.99550450476214</c:v>
                </c:pt>
                <c:pt idx="36626">
                  <c:v>9.99551032316847</c:v>
                </c:pt>
                <c:pt idx="36627">
                  <c:v>9.99551613993256</c:v>
                </c:pt>
                <c:pt idx="36628">
                  <c:v>9.99552195505451</c:v>
                </c:pt>
                <c:pt idx="36629">
                  <c:v>9.9955277685344</c:v>
                </c:pt>
                <c:pt idx="36630">
                  <c:v>9.99553358037235</c:v>
                </c:pt>
                <c:pt idx="36631">
                  <c:v>9.99553939056844</c:v>
                </c:pt>
                <c:pt idx="36632">
                  <c:v>9.99554519912276</c:v>
                </c:pt>
                <c:pt idx="36633">
                  <c:v>9.99555100603541</c:v>
                </c:pt>
                <c:pt idx="36634">
                  <c:v>9.99555681130649</c:v>
                </c:pt>
                <c:pt idx="36635">
                  <c:v>9.99556261493609</c:v>
                </c:pt>
                <c:pt idx="36636">
                  <c:v>9.99556841692431</c:v>
                </c:pt>
                <c:pt idx="36637">
                  <c:v>9.99557421727123</c:v>
                </c:pt>
                <c:pt idx="36638">
                  <c:v>9.99558001597697</c:v>
                </c:pt>
                <c:pt idx="36639">
                  <c:v>9.9955858130416</c:v>
                </c:pt>
                <c:pt idx="36640">
                  <c:v>9.99559160846523</c:v>
                </c:pt>
                <c:pt idx="36641">
                  <c:v>9.99559740224796</c:v>
                </c:pt>
                <c:pt idx="36642">
                  <c:v>9.99560319438987</c:v>
                </c:pt>
                <c:pt idx="36643">
                  <c:v>9.995608984891068</c:v>
                </c:pt>
                <c:pt idx="36644">
                  <c:v>9.99561477375165</c:v>
                </c:pt>
                <c:pt idx="36645">
                  <c:v>9.99562056097171</c:v>
                </c:pt>
                <c:pt idx="36646">
                  <c:v>9.99562634655134</c:v>
                </c:pt>
                <c:pt idx="36647">
                  <c:v>9.99563213049064</c:v>
                </c:pt>
                <c:pt idx="36648">
                  <c:v>9.9956379127897</c:v>
                </c:pt>
                <c:pt idx="36649">
                  <c:v>9.99564369344863</c:v>
                </c:pt>
                <c:pt idx="36650">
                  <c:v>9.99564947246751</c:v>
                </c:pt>
                <c:pt idx="36651">
                  <c:v>9.99565524984645</c:v>
                </c:pt>
                <c:pt idx="36652">
                  <c:v>9.99566102558554</c:v>
                </c:pt>
                <c:pt idx="36653">
                  <c:v>9.99566679968488</c:v>
                </c:pt>
                <c:pt idx="36654">
                  <c:v>9.99567257214457</c:v>
                </c:pt>
                <c:pt idx="36655">
                  <c:v>9.9956783429647</c:v>
                </c:pt>
                <c:pt idx="36656">
                  <c:v>9.99568411214537</c:v>
                </c:pt>
                <c:pt idx="36657">
                  <c:v>9.99568987968668</c:v>
                </c:pt>
                <c:pt idx="36658">
                  <c:v>9.99569564558872</c:v>
                </c:pt>
                <c:pt idx="36659">
                  <c:v>9.995701409851588</c:v>
                </c:pt>
                <c:pt idx="36660">
                  <c:v>9.99570717247539</c:v>
                </c:pt>
                <c:pt idx="36661">
                  <c:v>9.99571293346022</c:v>
                </c:pt>
                <c:pt idx="36662">
                  <c:v>9.99571869280618</c:v>
                </c:pt>
                <c:pt idx="36663">
                  <c:v>9.99572445051335</c:v>
                </c:pt>
                <c:pt idx="36664">
                  <c:v>9.99573020658185</c:v>
                </c:pt>
                <c:pt idx="36665">
                  <c:v>9.99573596101177</c:v>
                </c:pt>
                <c:pt idx="36666">
                  <c:v>9.9957417138032</c:v>
                </c:pt>
                <c:pt idx="36667">
                  <c:v>9.99574746495625</c:v>
                </c:pt>
                <c:pt idx="36668">
                  <c:v>9.99575321447102</c:v>
                </c:pt>
                <c:pt idx="36669">
                  <c:v>9.99575896234759</c:v>
                </c:pt>
                <c:pt idx="36670">
                  <c:v>9.99576470858608</c:v>
                </c:pt>
                <c:pt idx="36671">
                  <c:v>9.99577045318657</c:v>
                </c:pt>
                <c:pt idx="36672">
                  <c:v>9.99577619614917</c:v>
                </c:pt>
                <c:pt idx="36673">
                  <c:v>9.99578193747398</c:v>
                </c:pt>
                <c:pt idx="36674">
                  <c:v>9.9957876771611</c:v>
                </c:pt>
                <c:pt idx="36675">
                  <c:v>9.99579341521062</c:v>
                </c:pt>
                <c:pt idx="36676">
                  <c:v>9.99579915162264</c:v>
                </c:pt>
                <c:pt idx="36677">
                  <c:v>9.995804886397273</c:v>
                </c:pt>
                <c:pt idx="36678">
                  <c:v>9.9958106195346</c:v>
                </c:pt>
                <c:pt idx="36679">
                  <c:v>9.99581635103473</c:v>
                </c:pt>
                <c:pt idx="36680">
                  <c:v>9.99582208089776</c:v>
                </c:pt>
                <c:pt idx="36681">
                  <c:v>9.9958278091238</c:v>
                </c:pt>
                <c:pt idx="36682">
                  <c:v>9.99583353571293</c:v>
                </c:pt>
                <c:pt idx="36683">
                  <c:v>9.99583926066526</c:v>
                </c:pt>
                <c:pt idx="36684">
                  <c:v>9.9958449839809</c:v>
                </c:pt>
                <c:pt idx="36685">
                  <c:v>9.99585070565993</c:v>
                </c:pt>
                <c:pt idx="36686">
                  <c:v>9.99585642570247</c:v>
                </c:pt>
                <c:pt idx="36687">
                  <c:v>9.99586214410861</c:v>
                </c:pt>
                <c:pt idx="36688">
                  <c:v>9.995867860878451</c:v>
                </c:pt>
                <c:pt idx="36689">
                  <c:v>9.99587357601209</c:v>
                </c:pt>
                <c:pt idx="36690">
                  <c:v>9.99587928950963</c:v>
                </c:pt>
                <c:pt idx="36691">
                  <c:v>9.99588500137118</c:v>
                </c:pt>
                <c:pt idx="36692">
                  <c:v>9.995890711596821</c:v>
                </c:pt>
                <c:pt idx="36693">
                  <c:v>9.99589642018668</c:v>
                </c:pt>
                <c:pt idx="36694">
                  <c:v>9.99590212714084</c:v>
                </c:pt>
                <c:pt idx="36695">
                  <c:v>9.9959078324594</c:v>
                </c:pt>
                <c:pt idx="36696">
                  <c:v>9.99591353614247</c:v>
                </c:pt>
                <c:pt idx="36697">
                  <c:v>9.99591923819015</c:v>
                </c:pt>
                <c:pt idx="36698">
                  <c:v>9.99592493860254</c:v>
                </c:pt>
                <c:pt idx="36699">
                  <c:v>9.99593063737974</c:v>
                </c:pt>
                <c:pt idx="36700">
                  <c:v>9.99593633452185</c:v>
                </c:pt>
                <c:pt idx="36701">
                  <c:v>9.99594203002898</c:v>
                </c:pt>
                <c:pt idx="36702">
                  <c:v>9.995947723901222</c:v>
                </c:pt>
                <c:pt idx="36703">
                  <c:v>9.99595341613869</c:v>
                </c:pt>
                <c:pt idx="36704">
                  <c:v>9.995959106741471</c:v>
                </c:pt>
                <c:pt idx="36705">
                  <c:v>9.99596479570967</c:v>
                </c:pt>
                <c:pt idx="36706">
                  <c:v>9.995970483043398</c:v>
                </c:pt>
                <c:pt idx="36707">
                  <c:v>9.99597616874275</c:v>
                </c:pt>
                <c:pt idx="36708">
                  <c:v>9.99598185280783</c:v>
                </c:pt>
                <c:pt idx="36709">
                  <c:v>9.99598753523874</c:v>
                </c:pt>
                <c:pt idx="36710">
                  <c:v>9.99599321603559</c:v>
                </c:pt>
                <c:pt idx="36711">
                  <c:v>9.99599889519846</c:v>
                </c:pt>
                <c:pt idx="36712">
                  <c:v>9.99600457272748</c:v>
                </c:pt>
                <c:pt idx="36713">
                  <c:v>9.99601024862274</c:v>
                </c:pt>
                <c:pt idx="36714">
                  <c:v>9.99601592288434</c:v>
                </c:pt>
                <c:pt idx="36715">
                  <c:v>9.99602159551239</c:v>
                </c:pt>
                <c:pt idx="36716">
                  <c:v>9.99602726650699</c:v>
                </c:pt>
                <c:pt idx="36717">
                  <c:v>9.99603293586824</c:v>
                </c:pt>
                <c:pt idx="36718">
                  <c:v>9.99603860359625</c:v>
                </c:pt>
                <c:pt idx="36719">
                  <c:v>9.99604426969112</c:v>
                </c:pt>
                <c:pt idx="36720">
                  <c:v>9.99604993415295</c:v>
                </c:pt>
                <c:pt idx="36721">
                  <c:v>9.99605559698185</c:v>
                </c:pt>
                <c:pt idx="36722">
                  <c:v>9.99606125817791</c:v>
                </c:pt>
                <c:pt idx="36723">
                  <c:v>9.99606691774125</c:v>
                </c:pt>
                <c:pt idx="36724">
                  <c:v>9.99607257567197</c:v>
                </c:pt>
                <c:pt idx="36725">
                  <c:v>9.996078231970168</c:v>
                </c:pt>
                <c:pt idx="36726">
                  <c:v>9.99608388663596</c:v>
                </c:pt>
                <c:pt idx="36727">
                  <c:v>9.99608953966943</c:v>
                </c:pt>
                <c:pt idx="36728">
                  <c:v>9.9960951910707</c:v>
                </c:pt>
                <c:pt idx="36729">
                  <c:v>9.99610084083987</c:v>
                </c:pt>
                <c:pt idx="36730">
                  <c:v>9.99610648897704</c:v>
                </c:pt>
                <c:pt idx="36731">
                  <c:v>9.99611213548232</c:v>
                </c:pt>
                <c:pt idx="36732">
                  <c:v>9.996117780355808</c:v>
                </c:pt>
                <c:pt idx="36733">
                  <c:v>9.996123423597607</c:v>
                </c:pt>
                <c:pt idx="36734">
                  <c:v>9.99612906520784</c:v>
                </c:pt>
                <c:pt idx="36735">
                  <c:v>9.99613470518659</c:v>
                </c:pt>
                <c:pt idx="36736">
                  <c:v>9.99614034353398</c:v>
                </c:pt>
                <c:pt idx="36737">
                  <c:v>9.996145980250098</c:v>
                </c:pt>
                <c:pt idx="36738">
                  <c:v>9.99615161533506</c:v>
                </c:pt>
                <c:pt idx="36739">
                  <c:v>9.99615724878897</c:v>
                </c:pt>
                <c:pt idx="36740">
                  <c:v>9.99616288061193</c:v>
                </c:pt>
                <c:pt idx="36741">
                  <c:v>9.99616851080405</c:v>
                </c:pt>
                <c:pt idx="36742">
                  <c:v>9.99617413936543</c:v>
                </c:pt>
                <c:pt idx="36743">
                  <c:v>9.996179766296178</c:v>
                </c:pt>
                <c:pt idx="36744">
                  <c:v>9.99618539159641</c:v>
                </c:pt>
                <c:pt idx="36745">
                  <c:v>9.99619101526621</c:v>
                </c:pt>
                <c:pt idx="36746">
                  <c:v>9.9961966373057</c:v>
                </c:pt>
                <c:pt idx="36747">
                  <c:v>9.99620225771499</c:v>
                </c:pt>
                <c:pt idx="36748">
                  <c:v>9.99620787649417</c:v>
                </c:pt>
                <c:pt idx="36749">
                  <c:v>9.99621349364335</c:v>
                </c:pt>
                <c:pt idx="36750">
                  <c:v>9.99621910916265</c:v>
                </c:pt>
                <c:pt idx="36751">
                  <c:v>9.996224723052167</c:v>
                </c:pt>
                <c:pt idx="36752">
                  <c:v>9.99623033531201</c:v>
                </c:pt>
                <c:pt idx="36753">
                  <c:v>9.99623594594228</c:v>
                </c:pt>
                <c:pt idx="36754">
                  <c:v>9.99624155494308</c:v>
                </c:pt>
                <c:pt idx="36755">
                  <c:v>9.996247162314528</c:v>
                </c:pt>
                <c:pt idx="36756">
                  <c:v>9.996252768056728</c:v>
                </c:pt>
                <c:pt idx="36757">
                  <c:v>9.99625837216979</c:v>
                </c:pt>
                <c:pt idx="36758">
                  <c:v>9.996263974653818</c:v>
                </c:pt>
                <c:pt idx="36759">
                  <c:v>9.99626957550891</c:v>
                </c:pt>
                <c:pt idx="36760">
                  <c:v>9.996275174735189</c:v>
                </c:pt>
                <c:pt idx="36761">
                  <c:v>9.99628077233275</c:v>
                </c:pt>
                <c:pt idx="36762">
                  <c:v>9.99628636830171</c:v>
                </c:pt>
                <c:pt idx="36763">
                  <c:v>9.996291962642168</c:v>
                </c:pt>
                <c:pt idx="36764">
                  <c:v>9.99629755535424</c:v>
                </c:pt>
                <c:pt idx="36765">
                  <c:v>9.996303146438018</c:v>
                </c:pt>
                <c:pt idx="36766">
                  <c:v>9.996308735893628</c:v>
                </c:pt>
                <c:pt idx="36767">
                  <c:v>9.996314323721178</c:v>
                </c:pt>
                <c:pt idx="36768">
                  <c:v>9.99631990992076</c:v>
                </c:pt>
                <c:pt idx="36769">
                  <c:v>9.996325494492499</c:v>
                </c:pt>
                <c:pt idx="36770">
                  <c:v>9.99633107743649</c:v>
                </c:pt>
                <c:pt idx="36771">
                  <c:v>9.99633665875285</c:v>
                </c:pt>
                <c:pt idx="36772">
                  <c:v>9.99634223844168</c:v>
                </c:pt>
                <c:pt idx="36773">
                  <c:v>9.996347816503103</c:v>
                </c:pt>
                <c:pt idx="36774">
                  <c:v>9.9963533929372</c:v>
                </c:pt>
                <c:pt idx="36775">
                  <c:v>9.996358967744108</c:v>
                </c:pt>
                <c:pt idx="36776">
                  <c:v>9.99636454092392</c:v>
                </c:pt>
                <c:pt idx="36777">
                  <c:v>9.996370112476757</c:v>
                </c:pt>
                <c:pt idx="36778">
                  <c:v>9.996375682402709</c:v>
                </c:pt>
                <c:pt idx="36779">
                  <c:v>9.99638125070191</c:v>
                </c:pt>
                <c:pt idx="36780">
                  <c:v>9.99638681737445</c:v>
                </c:pt>
                <c:pt idx="36781">
                  <c:v>9.99639238242044</c:v>
                </c:pt>
                <c:pt idx="36782">
                  <c:v>9.99639794584</c:v>
                </c:pt>
                <c:pt idx="36783">
                  <c:v>9.99640350763323</c:v>
                </c:pt>
                <c:pt idx="36784">
                  <c:v>9.99640906780025</c:v>
                </c:pt>
                <c:pt idx="36785">
                  <c:v>9.99641462634115</c:v>
                </c:pt>
                <c:pt idx="36786">
                  <c:v>9.996420183256058</c:v>
                </c:pt>
                <c:pt idx="36787">
                  <c:v>9.99642573854508</c:v>
                </c:pt>
                <c:pt idx="36788">
                  <c:v>9.99643129220832</c:v>
                </c:pt>
                <c:pt idx="36789">
                  <c:v>9.9964368442459</c:v>
                </c:pt>
                <c:pt idx="36790">
                  <c:v>9.99644239465791</c:v>
                </c:pt>
                <c:pt idx="36791">
                  <c:v>9.99644794344448</c:v>
                </c:pt>
                <c:pt idx="36792">
                  <c:v>9.99645349060571</c:v>
                </c:pt>
                <c:pt idx="36793">
                  <c:v>9.99645903614172</c:v>
                </c:pt>
                <c:pt idx="36794">
                  <c:v>9.9964645800526</c:v>
                </c:pt>
                <c:pt idx="36795">
                  <c:v>9.996470122338477</c:v>
                </c:pt>
                <c:pt idx="36796">
                  <c:v>9.996475662999468</c:v>
                </c:pt>
                <c:pt idx="36797">
                  <c:v>9.99648120203567</c:v>
                </c:pt>
                <c:pt idx="36798">
                  <c:v>9.99648673944719</c:v>
                </c:pt>
                <c:pt idx="36799">
                  <c:v>9.99649227523416</c:v>
                </c:pt>
                <c:pt idx="36800">
                  <c:v>9.99649780939667</c:v>
                </c:pt>
                <c:pt idx="36801">
                  <c:v>9.99650334193484</c:v>
                </c:pt>
                <c:pt idx="36802">
                  <c:v>9.99650887284878</c:v>
                </c:pt>
                <c:pt idx="36803">
                  <c:v>9.99651440213861</c:v>
                </c:pt>
                <c:pt idx="36804">
                  <c:v>9.99651992980442</c:v>
                </c:pt>
                <c:pt idx="36805">
                  <c:v>9.99652545584635</c:v>
                </c:pt>
                <c:pt idx="36806">
                  <c:v>9.99653098026448</c:v>
                </c:pt>
                <c:pt idx="36807">
                  <c:v>9.996536503058955</c:v>
                </c:pt>
                <c:pt idx="36808">
                  <c:v>9.99654202422986</c:v>
                </c:pt>
                <c:pt idx="36809">
                  <c:v>9.99654754377732</c:v>
                </c:pt>
                <c:pt idx="36810">
                  <c:v>9.996553061701442</c:v>
                </c:pt>
                <c:pt idx="36811">
                  <c:v>9.99655857800234</c:v>
                </c:pt>
                <c:pt idx="36812">
                  <c:v>9.99656409268013</c:v>
                </c:pt>
                <c:pt idx="36813">
                  <c:v>9.99656960573491</c:v>
                </c:pt>
                <c:pt idx="36814">
                  <c:v>9.99657511716681</c:v>
                </c:pt>
                <c:pt idx="36815">
                  <c:v>9.99658062697594</c:v>
                </c:pt>
                <c:pt idx="36816">
                  <c:v>9.9965861351624</c:v>
                </c:pt>
                <c:pt idx="36817">
                  <c:v>9.99659164172632</c:v>
                </c:pt>
                <c:pt idx="36818">
                  <c:v>9.9965971466678</c:v>
                </c:pt>
                <c:pt idx="36819">
                  <c:v>9.99660264998695</c:v>
                </c:pt>
                <c:pt idx="36820">
                  <c:v>9.99660815168389</c:v>
                </c:pt>
                <c:pt idx="36821">
                  <c:v>9.99661365175873</c:v>
                </c:pt>
                <c:pt idx="36822">
                  <c:v>9.996619150211588</c:v>
                </c:pt>
                <c:pt idx="36823">
                  <c:v>9.99662464704258</c:v>
                </c:pt>
                <c:pt idx="36824">
                  <c:v>9.99663014225181</c:v>
                </c:pt>
                <c:pt idx="36825">
                  <c:v>9.99663563583939</c:v>
                </c:pt>
                <c:pt idx="36826">
                  <c:v>9.99664112780544</c:v>
                </c:pt>
                <c:pt idx="36827">
                  <c:v>9.99664661815008</c:v>
                </c:pt>
                <c:pt idx="36828">
                  <c:v>9.99665210687341</c:v>
                </c:pt>
                <c:pt idx="36829">
                  <c:v>9.99665759397555</c:v>
                </c:pt>
                <c:pt idx="36830">
                  <c:v>9.99666307945661</c:v>
                </c:pt>
                <c:pt idx="36831">
                  <c:v>9.99666856331671</c:v>
                </c:pt>
                <c:pt idx="36832">
                  <c:v>9.99667404555596</c:v>
                </c:pt>
                <c:pt idx="36833">
                  <c:v>9.99667952617447</c:v>
                </c:pt>
                <c:pt idx="36834">
                  <c:v>9.99668500517237</c:v>
                </c:pt>
                <c:pt idx="36835">
                  <c:v>9.99669048254976</c:v>
                </c:pt>
                <c:pt idx="36836">
                  <c:v>9.99669595830675</c:v>
                </c:pt>
                <c:pt idx="36837">
                  <c:v>9.99670143244347</c:v>
                </c:pt>
                <c:pt idx="36838">
                  <c:v>9.99670690496003</c:v>
                </c:pt>
                <c:pt idx="36839">
                  <c:v>9.99671237585654</c:v>
                </c:pt>
                <c:pt idx="36840">
                  <c:v>9.99671784513311</c:v>
                </c:pt>
                <c:pt idx="36841">
                  <c:v>9.99672331278987</c:v>
                </c:pt>
                <c:pt idx="36842">
                  <c:v>9.99672877882693</c:v>
                </c:pt>
                <c:pt idx="36843">
                  <c:v>9.99673424324439</c:v>
                </c:pt>
                <c:pt idx="36844">
                  <c:v>9.99673970604238</c:v>
                </c:pt>
                <c:pt idx="36845">
                  <c:v>9.99674516722101</c:v>
                </c:pt>
                <c:pt idx="36846">
                  <c:v>9.99675062678041</c:v>
                </c:pt>
                <c:pt idx="36847">
                  <c:v>9.99675608472067</c:v>
                </c:pt>
                <c:pt idx="36848">
                  <c:v>9.996761541041921</c:v>
                </c:pt>
                <c:pt idx="36849">
                  <c:v>9.99676699574427</c:v>
                </c:pt>
                <c:pt idx="36850">
                  <c:v>9.99677244882785</c:v>
                </c:pt>
                <c:pt idx="36851">
                  <c:v>9.996777900292757</c:v>
                </c:pt>
                <c:pt idx="36852">
                  <c:v>9.99678335013912</c:v>
                </c:pt>
                <c:pt idx="36853">
                  <c:v>9.99678879836705</c:v>
                </c:pt>
                <c:pt idx="36854">
                  <c:v>9.99679424497666</c:v>
                </c:pt>
                <c:pt idx="36855">
                  <c:v>9.99679968996807</c:v>
                </c:pt>
                <c:pt idx="36856">
                  <c:v>9.99680513334139</c:v>
                </c:pt>
                <c:pt idx="36857">
                  <c:v>9.99681057509675</c:v>
                </c:pt>
                <c:pt idx="36858">
                  <c:v>9.99681601523425</c:v>
                </c:pt>
                <c:pt idx="36859">
                  <c:v>9.99682145375402</c:v>
                </c:pt>
                <c:pt idx="36860">
                  <c:v>9.99682689065617</c:v>
                </c:pt>
                <c:pt idx="36861">
                  <c:v>9.99683232594082</c:v>
                </c:pt>
                <c:pt idx="36862">
                  <c:v>9.99683775960808</c:v>
                </c:pt>
                <c:pt idx="36863">
                  <c:v>9.99684319165807</c:v>
                </c:pt>
                <c:pt idx="36864">
                  <c:v>9.99684862209092</c:v>
                </c:pt>
                <c:pt idx="36865">
                  <c:v>9.99685405090672</c:v>
                </c:pt>
                <c:pt idx="36866">
                  <c:v>9.99685947810562</c:v>
                </c:pt>
                <c:pt idx="36867">
                  <c:v>9.99686490368771</c:v>
                </c:pt>
                <c:pt idx="36868">
                  <c:v>9.996870327653108</c:v>
                </c:pt>
                <c:pt idx="36869">
                  <c:v>9.99687575000196</c:v>
                </c:pt>
                <c:pt idx="36870">
                  <c:v>9.99688117073435</c:v>
                </c:pt>
                <c:pt idx="36871">
                  <c:v>9.99688658985042</c:v>
                </c:pt>
                <c:pt idx="36872">
                  <c:v>9.99689200735027</c:v>
                </c:pt>
                <c:pt idx="36873">
                  <c:v>9.996897423234021</c:v>
                </c:pt>
                <c:pt idx="36874">
                  <c:v>9.996902837501803</c:v>
                </c:pt>
                <c:pt idx="36875">
                  <c:v>9.99690825015372</c:v>
                </c:pt>
                <c:pt idx="36876">
                  <c:v>9.9969136611899</c:v>
                </c:pt>
                <c:pt idx="36877">
                  <c:v>9.996919070610458</c:v>
                </c:pt>
                <c:pt idx="36878">
                  <c:v>9.996924478415508</c:v>
                </c:pt>
                <c:pt idx="36879">
                  <c:v>9.99692988460517</c:v>
                </c:pt>
                <c:pt idx="36880">
                  <c:v>9.99693528917957</c:v>
                </c:pt>
                <c:pt idx="36881">
                  <c:v>9.99694069213882</c:v>
                </c:pt>
                <c:pt idx="36882">
                  <c:v>9.99694609348303</c:v>
                </c:pt>
                <c:pt idx="36883">
                  <c:v>9.996951493212338</c:v>
                </c:pt>
                <c:pt idx="36884">
                  <c:v>9.99695689132685</c:v>
                </c:pt>
                <c:pt idx="36885">
                  <c:v>9.99696228782669</c:v>
                </c:pt>
                <c:pt idx="36886">
                  <c:v>9.996967682711968</c:v>
                </c:pt>
                <c:pt idx="36887">
                  <c:v>9.99697307598281</c:v>
                </c:pt>
                <c:pt idx="36888">
                  <c:v>9.996978467639337</c:v>
                </c:pt>
                <c:pt idx="36889">
                  <c:v>9.996983857681673</c:v>
                </c:pt>
                <c:pt idx="36890">
                  <c:v>9.99698924610992</c:v>
                </c:pt>
                <c:pt idx="36891">
                  <c:v>9.99699463292421</c:v>
                </c:pt>
                <c:pt idx="36892">
                  <c:v>9.99700001812466</c:v>
                </c:pt>
                <c:pt idx="36893">
                  <c:v>9.997005401711387</c:v>
                </c:pt>
                <c:pt idx="36894">
                  <c:v>9.997010783684518</c:v>
                </c:pt>
                <c:pt idx="36895">
                  <c:v>9.997016164044168</c:v>
                </c:pt>
                <c:pt idx="36896">
                  <c:v>9.997021542790456</c:v>
                </c:pt>
                <c:pt idx="36897">
                  <c:v>9.9970269199235</c:v>
                </c:pt>
                <c:pt idx="36898">
                  <c:v>9.99703229544343</c:v>
                </c:pt>
                <c:pt idx="36899">
                  <c:v>9.99703766935035</c:v>
                </c:pt>
                <c:pt idx="36900">
                  <c:v>9.99704304164439</c:v>
                </c:pt>
                <c:pt idx="36901">
                  <c:v>9.99704841232567</c:v>
                </c:pt>
                <c:pt idx="36902">
                  <c:v>9.997053781394317</c:v>
                </c:pt>
                <c:pt idx="36903">
                  <c:v>9.997059148850438</c:v>
                </c:pt>
                <c:pt idx="36904">
                  <c:v>9.99706451469416</c:v>
                </c:pt>
                <c:pt idx="36905">
                  <c:v>9.99706987892561</c:v>
                </c:pt>
                <c:pt idx="36906">
                  <c:v>9.997075241544888</c:v>
                </c:pt>
                <c:pt idx="36907">
                  <c:v>9.99708060255214</c:v>
                </c:pt>
                <c:pt idx="36908">
                  <c:v>9.99708596194747</c:v>
                </c:pt>
                <c:pt idx="36909">
                  <c:v>9.99709131973101</c:v>
                </c:pt>
                <c:pt idx="36910">
                  <c:v>9.99709667590287</c:v>
                </c:pt>
                <c:pt idx="36911">
                  <c:v>9.99710203046319</c:v>
                </c:pt>
                <c:pt idx="36912">
                  <c:v>9.997107383412057</c:v>
                </c:pt>
                <c:pt idx="36913">
                  <c:v>9.99711273474963</c:v>
                </c:pt>
                <c:pt idx="36914">
                  <c:v>9.997118084476009</c:v>
                </c:pt>
                <c:pt idx="36915">
                  <c:v>9.997123432591328</c:v>
                </c:pt>
                <c:pt idx="36916">
                  <c:v>9.997128779095698</c:v>
                </c:pt>
                <c:pt idx="36917">
                  <c:v>9.99713412398924</c:v>
                </c:pt>
                <c:pt idx="36918">
                  <c:v>9.997139467272078</c:v>
                </c:pt>
                <c:pt idx="36919">
                  <c:v>9.99714480894434</c:v>
                </c:pt>
                <c:pt idx="36920">
                  <c:v>9.99715014900615</c:v>
                </c:pt>
                <c:pt idx="36921">
                  <c:v>9.997155487457618</c:v>
                </c:pt>
                <c:pt idx="36922">
                  <c:v>9.997160824298868</c:v>
                </c:pt>
                <c:pt idx="36923">
                  <c:v>9.99716615953003</c:v>
                </c:pt>
                <c:pt idx="36924">
                  <c:v>9.997171493151217</c:v>
                </c:pt>
                <c:pt idx="36925">
                  <c:v>9.997176825162568</c:v>
                </c:pt>
                <c:pt idx="36926">
                  <c:v>9.99718215556419</c:v>
                </c:pt>
                <c:pt idx="36927">
                  <c:v>9.99718748435621</c:v>
                </c:pt>
                <c:pt idx="36928">
                  <c:v>9.99719281153875</c:v>
                </c:pt>
                <c:pt idx="36929">
                  <c:v>9.99719813711194</c:v>
                </c:pt>
                <c:pt idx="36930">
                  <c:v>9.997203461075886</c:v>
                </c:pt>
                <c:pt idx="36931">
                  <c:v>9.997208783430727</c:v>
                </c:pt>
                <c:pt idx="36932">
                  <c:v>9.997214104176578</c:v>
                </c:pt>
                <c:pt idx="36933">
                  <c:v>9.997219423313567</c:v>
                </c:pt>
                <c:pt idx="36934">
                  <c:v>9.997224740841817</c:v>
                </c:pt>
                <c:pt idx="36935">
                  <c:v>9.99723005676144</c:v>
                </c:pt>
                <c:pt idx="36936">
                  <c:v>9.997235371072579</c:v>
                </c:pt>
                <c:pt idx="36937">
                  <c:v>9.99724068377534</c:v>
                </c:pt>
                <c:pt idx="36938">
                  <c:v>9.99724599486986</c:v>
                </c:pt>
                <c:pt idx="36939">
                  <c:v>9.997251304356258</c:v>
                </c:pt>
                <c:pt idx="36940">
                  <c:v>9.99725661223465</c:v>
                </c:pt>
                <c:pt idx="36941">
                  <c:v>9.99726191850516</c:v>
                </c:pt>
                <c:pt idx="36942">
                  <c:v>9.99726722316793</c:v>
                </c:pt>
                <c:pt idx="36943">
                  <c:v>9.99727252622307</c:v>
                </c:pt>
                <c:pt idx="36944">
                  <c:v>9.997277827670698</c:v>
                </c:pt>
                <c:pt idx="36945">
                  <c:v>9.997283127510948</c:v>
                </c:pt>
                <c:pt idx="36946">
                  <c:v>9.99728842574395</c:v>
                </c:pt>
                <c:pt idx="36947">
                  <c:v>9.99729372236982</c:v>
                </c:pt>
                <c:pt idx="36948">
                  <c:v>9.99729901738867</c:v>
                </c:pt>
                <c:pt idx="36949">
                  <c:v>9.99730431080065</c:v>
                </c:pt>
                <c:pt idx="36950">
                  <c:v>9.997309602605868</c:v>
                </c:pt>
                <c:pt idx="36951">
                  <c:v>9.99731489280446</c:v>
                </c:pt>
                <c:pt idx="36952">
                  <c:v>9.997320181396537</c:v>
                </c:pt>
                <c:pt idx="36953">
                  <c:v>9.997325468382229</c:v>
                </c:pt>
                <c:pt idx="36954">
                  <c:v>9.99733075376167</c:v>
                </c:pt>
                <c:pt idx="36955">
                  <c:v>9.99733603753497</c:v>
                </c:pt>
                <c:pt idx="36956">
                  <c:v>9.99734131970227</c:v>
                </c:pt>
                <c:pt idx="36957">
                  <c:v>9.99734660026368</c:v>
                </c:pt>
                <c:pt idx="36958">
                  <c:v>9.99735187921934</c:v>
                </c:pt>
                <c:pt idx="36959">
                  <c:v>9.99735715656936</c:v>
                </c:pt>
                <c:pt idx="36960">
                  <c:v>9.997362432313876</c:v>
                </c:pt>
                <c:pt idx="36961">
                  <c:v>9.997367706453009</c:v>
                </c:pt>
                <c:pt idx="36962">
                  <c:v>9.99737297898689</c:v>
                </c:pt>
                <c:pt idx="36963">
                  <c:v>9.997378249915638</c:v>
                </c:pt>
                <c:pt idx="36964">
                  <c:v>9.99738351923939</c:v>
                </c:pt>
                <c:pt idx="36965">
                  <c:v>9.997388786958258</c:v>
                </c:pt>
                <c:pt idx="36966">
                  <c:v>9.99739405307238</c:v>
                </c:pt>
                <c:pt idx="36967">
                  <c:v>9.99739931758187</c:v>
                </c:pt>
                <c:pt idx="36968">
                  <c:v>9.99740458048686</c:v>
                </c:pt>
                <c:pt idx="36969">
                  <c:v>9.99740984178748</c:v>
                </c:pt>
                <c:pt idx="36970">
                  <c:v>9.997415101483848</c:v>
                </c:pt>
                <c:pt idx="36971">
                  <c:v>9.9974203595761</c:v>
                </c:pt>
                <c:pt idx="36972">
                  <c:v>9.99742561606436</c:v>
                </c:pt>
                <c:pt idx="36973">
                  <c:v>9.99743087094875</c:v>
                </c:pt>
                <c:pt idx="36974">
                  <c:v>9.9974361242294</c:v>
                </c:pt>
                <c:pt idx="36975">
                  <c:v>9.99744137590644</c:v>
                </c:pt>
                <c:pt idx="36976">
                  <c:v>9.99744662597999</c:v>
                </c:pt>
                <c:pt idx="36977">
                  <c:v>9.997451874450178</c:v>
                </c:pt>
                <c:pt idx="36978">
                  <c:v>9.997457121317128</c:v>
                </c:pt>
                <c:pt idx="36979">
                  <c:v>9.99746236658098</c:v>
                </c:pt>
                <c:pt idx="36980">
                  <c:v>9.99746761024186</c:v>
                </c:pt>
                <c:pt idx="36981">
                  <c:v>9.99747285229988</c:v>
                </c:pt>
                <c:pt idx="36982">
                  <c:v>9.997478092755179</c:v>
                </c:pt>
                <c:pt idx="36983">
                  <c:v>9.99748333160788</c:v>
                </c:pt>
                <c:pt idx="36984">
                  <c:v>9.99748856885811</c:v>
                </c:pt>
                <c:pt idx="36985">
                  <c:v>9.997493804506</c:v>
                </c:pt>
                <c:pt idx="36986">
                  <c:v>9.99749903855168</c:v>
                </c:pt>
                <c:pt idx="36987">
                  <c:v>9.997504270995273</c:v>
                </c:pt>
                <c:pt idx="36988">
                  <c:v>9.99750950183691</c:v>
                </c:pt>
                <c:pt idx="36989">
                  <c:v>9.99751473107672</c:v>
                </c:pt>
                <c:pt idx="36990">
                  <c:v>9.99751995871482</c:v>
                </c:pt>
                <c:pt idx="36991">
                  <c:v>9.997525184751348</c:v>
                </c:pt>
                <c:pt idx="36992">
                  <c:v>9.99753040918644</c:v>
                </c:pt>
                <c:pt idx="36993">
                  <c:v>9.99753563202021</c:v>
                </c:pt>
                <c:pt idx="36994">
                  <c:v>9.99754085325279</c:v>
                </c:pt>
                <c:pt idx="36995">
                  <c:v>9.99754607288431</c:v>
                </c:pt>
                <c:pt idx="36996">
                  <c:v>9.9975512909149</c:v>
                </c:pt>
                <c:pt idx="36997">
                  <c:v>9.99755650734469</c:v>
                </c:pt>
                <c:pt idx="36998">
                  <c:v>9.997561722173797</c:v>
                </c:pt>
                <c:pt idx="36999">
                  <c:v>9.99756693540237</c:v>
                </c:pt>
                <c:pt idx="37000">
                  <c:v>9.997572147030517</c:v>
                </c:pt>
                <c:pt idx="37001">
                  <c:v>9.99757735705839</c:v>
                </c:pt>
                <c:pt idx="37002">
                  <c:v>9.9975825654861</c:v>
                </c:pt>
                <c:pt idx="37003">
                  <c:v>9.99758777231378</c:v>
                </c:pt>
                <c:pt idx="37004">
                  <c:v>9.99759297754156</c:v>
                </c:pt>
                <c:pt idx="37005">
                  <c:v>9.997598181169568</c:v>
                </c:pt>
                <c:pt idx="37006">
                  <c:v>9.99760338319794</c:v>
                </c:pt>
                <c:pt idx="37007">
                  <c:v>9.9976085836268</c:v>
                </c:pt>
                <c:pt idx="37008">
                  <c:v>9.997613782456279</c:v>
                </c:pt>
                <c:pt idx="37009">
                  <c:v>9.99761897968651</c:v>
                </c:pt>
                <c:pt idx="37010">
                  <c:v>9.99762417531762</c:v>
                </c:pt>
                <c:pt idx="37011">
                  <c:v>9.99762936934973</c:v>
                </c:pt>
                <c:pt idx="37012">
                  <c:v>9.99763456178298</c:v>
                </c:pt>
                <c:pt idx="37013">
                  <c:v>9.99763975261751</c:v>
                </c:pt>
                <c:pt idx="37014">
                  <c:v>9.99764494185342</c:v>
                </c:pt>
                <c:pt idx="37015">
                  <c:v>9.997650129490868</c:v>
                </c:pt>
                <c:pt idx="37016">
                  <c:v>9.99765531552998</c:v>
                </c:pt>
                <c:pt idx="37017">
                  <c:v>9.997660499970868</c:v>
                </c:pt>
                <c:pt idx="37018">
                  <c:v>9.997665682813688</c:v>
                </c:pt>
                <c:pt idx="37019">
                  <c:v>9.997670864058557</c:v>
                </c:pt>
                <c:pt idx="37020">
                  <c:v>9.9976760437056</c:v>
                </c:pt>
                <c:pt idx="37021">
                  <c:v>9.99768122175496</c:v>
                </c:pt>
                <c:pt idx="37022">
                  <c:v>9.99768639820676</c:v>
                </c:pt>
                <c:pt idx="37023">
                  <c:v>9.99769157306114</c:v>
                </c:pt>
                <c:pt idx="37024">
                  <c:v>9.99769674631821</c:v>
                </c:pt>
                <c:pt idx="37025">
                  <c:v>9.99770191797813</c:v>
                </c:pt>
                <c:pt idx="37026">
                  <c:v>9.99770708804101</c:v>
                </c:pt>
                <c:pt idx="37027">
                  <c:v>9.99771225650699</c:v>
                </c:pt>
                <c:pt idx="37028">
                  <c:v>9.997717423376198</c:v>
                </c:pt>
                <c:pt idx="37029">
                  <c:v>9.99772258864876</c:v>
                </c:pt>
                <c:pt idx="37030">
                  <c:v>9.997727752324828</c:v>
                </c:pt>
                <c:pt idx="37031">
                  <c:v>9.99773291440451</c:v>
                </c:pt>
                <c:pt idx="37032">
                  <c:v>9.99773807488795</c:v>
                </c:pt>
                <c:pt idx="37033">
                  <c:v>9.99774323377528</c:v>
                </c:pt>
                <c:pt idx="37034">
                  <c:v>9.99774839106662</c:v>
                </c:pt>
                <c:pt idx="37035">
                  <c:v>9.99775354676212</c:v>
                </c:pt>
                <c:pt idx="37036">
                  <c:v>9.997758700861889</c:v>
                </c:pt>
                <c:pt idx="37037">
                  <c:v>9.99776385336609</c:v>
                </c:pt>
                <c:pt idx="37038">
                  <c:v>9.997769004274827</c:v>
                </c:pt>
                <c:pt idx="37039">
                  <c:v>9.99777415358825</c:v>
                </c:pt>
                <c:pt idx="37040">
                  <c:v>9.997779301306478</c:v>
                </c:pt>
                <c:pt idx="37041">
                  <c:v>9.99778444742965</c:v>
                </c:pt>
                <c:pt idx="37042">
                  <c:v>9.9977895919579</c:v>
                </c:pt>
                <c:pt idx="37043">
                  <c:v>9.99779473489136</c:v>
                </c:pt>
                <c:pt idx="37044">
                  <c:v>9.997799876230171</c:v>
                </c:pt>
                <c:pt idx="37045">
                  <c:v>9.99780501597444</c:v>
                </c:pt>
                <c:pt idx="37046">
                  <c:v>9.99781015412433</c:v>
                </c:pt>
                <c:pt idx="37047">
                  <c:v>9.99781529067995</c:v>
                </c:pt>
                <c:pt idx="37048">
                  <c:v>9.997820425641448</c:v>
                </c:pt>
                <c:pt idx="37049">
                  <c:v>9.99782555900895</c:v>
                </c:pt>
                <c:pt idx="37050">
                  <c:v>9.99783069078259</c:v>
                </c:pt>
                <c:pt idx="37051">
                  <c:v>9.99783582096251</c:v>
                </c:pt>
                <c:pt idx="37052">
                  <c:v>9.99784094954883</c:v>
                </c:pt>
                <c:pt idx="37053">
                  <c:v>9.99784607654169</c:v>
                </c:pt>
                <c:pt idx="37054">
                  <c:v>9.99785120194123</c:v>
                </c:pt>
                <c:pt idx="37055">
                  <c:v>9.997856325747571</c:v>
                </c:pt>
                <c:pt idx="37056">
                  <c:v>9.997861447960847</c:v>
                </c:pt>
                <c:pt idx="37057">
                  <c:v>9.9978665685812</c:v>
                </c:pt>
                <c:pt idx="37058">
                  <c:v>9.99787168760877</c:v>
                </c:pt>
                <c:pt idx="37059">
                  <c:v>9.99787680504367</c:v>
                </c:pt>
                <c:pt idx="37060">
                  <c:v>9.99788192088605</c:v>
                </c:pt>
                <c:pt idx="37061">
                  <c:v>9.99788703513604</c:v>
                </c:pt>
                <c:pt idx="37062">
                  <c:v>9.997892147793777</c:v>
                </c:pt>
                <c:pt idx="37063">
                  <c:v>9.99789725885939</c:v>
                </c:pt>
                <c:pt idx="37064">
                  <c:v>9.99790236833301</c:v>
                </c:pt>
                <c:pt idx="37065">
                  <c:v>9.997907476214777</c:v>
                </c:pt>
                <c:pt idx="37066">
                  <c:v>9.997912582504828</c:v>
                </c:pt>
                <c:pt idx="37067">
                  <c:v>9.9979176872033</c:v>
                </c:pt>
                <c:pt idx="37068">
                  <c:v>9.997922790310318</c:v>
                </c:pt>
                <c:pt idx="37069">
                  <c:v>9.99792789182603</c:v>
                </c:pt>
                <c:pt idx="37070">
                  <c:v>9.997932991750548</c:v>
                </c:pt>
                <c:pt idx="37071">
                  <c:v>9.99793809008403</c:v>
                </c:pt>
                <c:pt idx="37072">
                  <c:v>9.997943186826598</c:v>
                </c:pt>
                <c:pt idx="37073">
                  <c:v>9.997948281978398</c:v>
                </c:pt>
                <c:pt idx="37074">
                  <c:v>9.997953375539557</c:v>
                </c:pt>
                <c:pt idx="37075">
                  <c:v>9.997958467510209</c:v>
                </c:pt>
                <c:pt idx="37076">
                  <c:v>9.997963557890488</c:v>
                </c:pt>
                <c:pt idx="37077">
                  <c:v>9.997968646680539</c:v>
                </c:pt>
                <c:pt idx="37078">
                  <c:v>9.997973733880489</c:v>
                </c:pt>
                <c:pt idx="37079">
                  <c:v>9.997978819490479</c:v>
                </c:pt>
                <c:pt idx="37080">
                  <c:v>9.99798390351064</c:v>
                </c:pt>
                <c:pt idx="37081">
                  <c:v>9.997988985941108</c:v>
                </c:pt>
                <c:pt idx="37082">
                  <c:v>9.99799406678202</c:v>
                </c:pt>
                <c:pt idx="37083">
                  <c:v>9.997999146033518</c:v>
                </c:pt>
                <c:pt idx="37084">
                  <c:v>9.99800422369573</c:v>
                </c:pt>
                <c:pt idx="37085">
                  <c:v>9.99800929976879</c:v>
                </c:pt>
                <c:pt idx="37086">
                  <c:v>9.998014374252838</c:v>
                </c:pt>
                <c:pt idx="37087">
                  <c:v>9.99801944714802</c:v>
                </c:pt>
                <c:pt idx="37088">
                  <c:v>9.99802451845446</c:v>
                </c:pt>
                <c:pt idx="37089">
                  <c:v>9.9980295881723</c:v>
                </c:pt>
                <c:pt idx="37090">
                  <c:v>9.99803465630167</c:v>
                </c:pt>
                <c:pt idx="37091">
                  <c:v>9.99803972284271</c:v>
                </c:pt>
                <c:pt idx="37092">
                  <c:v>9.998044787795559</c:v>
                </c:pt>
                <c:pt idx="37093">
                  <c:v>9.99804985116035</c:v>
                </c:pt>
                <c:pt idx="37094">
                  <c:v>9.99805491293722</c:v>
                </c:pt>
                <c:pt idx="37095">
                  <c:v>9.99805997312631</c:v>
                </c:pt>
                <c:pt idx="37096">
                  <c:v>9.99806503172776</c:v>
                </c:pt>
                <c:pt idx="37097">
                  <c:v>9.998070088741688</c:v>
                </c:pt>
                <c:pt idx="37098">
                  <c:v>9.998075144168258</c:v>
                </c:pt>
                <c:pt idx="37099">
                  <c:v>9.99808019800759</c:v>
                </c:pt>
                <c:pt idx="37100">
                  <c:v>9.99808525025983</c:v>
                </c:pt>
                <c:pt idx="37101">
                  <c:v>9.9980903009251</c:v>
                </c:pt>
                <c:pt idx="37102">
                  <c:v>9.998095350003558</c:v>
                </c:pt>
                <c:pt idx="37103">
                  <c:v>9.99810039749532</c:v>
                </c:pt>
                <c:pt idx="37104">
                  <c:v>9.998105443400547</c:v>
                </c:pt>
                <c:pt idx="37105">
                  <c:v>9.998110487719359</c:v>
                </c:pt>
                <c:pt idx="37106">
                  <c:v>9.998115530451898</c:v>
                </c:pt>
                <c:pt idx="37107">
                  <c:v>9.99812057159831</c:v>
                </c:pt>
                <c:pt idx="37108">
                  <c:v>9.998125611158718</c:v>
                </c:pt>
                <c:pt idx="37109">
                  <c:v>9.99813064913328</c:v>
                </c:pt>
                <c:pt idx="37110">
                  <c:v>9.998135685522118</c:v>
                </c:pt>
                <c:pt idx="37111">
                  <c:v>9.998140720325368</c:v>
                </c:pt>
                <c:pt idx="37112">
                  <c:v>9.998145753543188</c:v>
                </c:pt>
                <c:pt idx="37113">
                  <c:v>9.998150785175689</c:v>
                </c:pt>
                <c:pt idx="37114">
                  <c:v>9.99815581522304</c:v>
                </c:pt>
                <c:pt idx="37115">
                  <c:v>9.99816084368535</c:v>
                </c:pt>
                <c:pt idx="37116">
                  <c:v>9.998165870562768</c:v>
                </c:pt>
                <c:pt idx="37117">
                  <c:v>9.998170895855448</c:v>
                </c:pt>
                <c:pt idx="37118">
                  <c:v>9.998175919563508</c:v>
                </c:pt>
                <c:pt idx="37119">
                  <c:v>9.9981809416871</c:v>
                </c:pt>
                <c:pt idx="37120">
                  <c:v>9.99818596222636</c:v>
                </c:pt>
                <c:pt idx="37121">
                  <c:v>9.998190981181418</c:v>
                </c:pt>
                <c:pt idx="37122">
                  <c:v>9.998195998552418</c:v>
                </c:pt>
                <c:pt idx="37123">
                  <c:v>9.998201014339509</c:v>
                </c:pt>
                <c:pt idx="37124">
                  <c:v>9.99820602854282</c:v>
                </c:pt>
                <c:pt idx="37125">
                  <c:v>9.998211041162486</c:v>
                </c:pt>
                <c:pt idx="37126">
                  <c:v>9.99821605219867</c:v>
                </c:pt>
                <c:pt idx="37127">
                  <c:v>9.998221061651474</c:v>
                </c:pt>
                <c:pt idx="37128">
                  <c:v>9.998226069521078</c:v>
                </c:pt>
                <c:pt idx="37129">
                  <c:v>9.99823107580759</c:v>
                </c:pt>
                <c:pt idx="37130">
                  <c:v>9.998236080511168</c:v>
                </c:pt>
                <c:pt idx="37131">
                  <c:v>9.998241083631939</c:v>
                </c:pt>
                <c:pt idx="37132">
                  <c:v>9.998246085170058</c:v>
                </c:pt>
                <c:pt idx="37133">
                  <c:v>9.998251085125648</c:v>
                </c:pt>
                <c:pt idx="37134">
                  <c:v>9.998256083498859</c:v>
                </c:pt>
                <c:pt idx="37135">
                  <c:v>9.998261080289826</c:v>
                </c:pt>
                <c:pt idx="37136">
                  <c:v>9.9982660754987</c:v>
                </c:pt>
                <c:pt idx="37137">
                  <c:v>9.998271069125607</c:v>
                </c:pt>
                <c:pt idx="37138">
                  <c:v>9.998276061170698</c:v>
                </c:pt>
                <c:pt idx="37139">
                  <c:v>9.998281051634109</c:v>
                </c:pt>
                <c:pt idx="37140">
                  <c:v>9.99828604051599</c:v>
                </c:pt>
                <c:pt idx="37141">
                  <c:v>9.998291027816458</c:v>
                </c:pt>
                <c:pt idx="37142">
                  <c:v>9.998296013535682</c:v>
                </c:pt>
                <c:pt idx="37143">
                  <c:v>9.998300997673779</c:v>
                </c:pt>
                <c:pt idx="37144">
                  <c:v>9.998305980230896</c:v>
                </c:pt>
                <c:pt idx="37145">
                  <c:v>9.998310961207188</c:v>
                </c:pt>
                <c:pt idx="37146">
                  <c:v>9.998315940602788</c:v>
                </c:pt>
                <c:pt idx="37147">
                  <c:v>9.998320918417829</c:v>
                </c:pt>
                <c:pt idx="37148">
                  <c:v>9.998325894652458</c:v>
                </c:pt>
                <c:pt idx="37149">
                  <c:v>9.99833086930682</c:v>
                </c:pt>
                <c:pt idx="37150">
                  <c:v>9.99833584238105</c:v>
                </c:pt>
                <c:pt idx="37151">
                  <c:v>9.99834081387529</c:v>
                </c:pt>
                <c:pt idx="37152">
                  <c:v>9.998345783789688</c:v>
                </c:pt>
                <c:pt idx="37153">
                  <c:v>9.998350752124379</c:v>
                </c:pt>
                <c:pt idx="37154">
                  <c:v>9.998355718879498</c:v>
                </c:pt>
                <c:pt idx="37155">
                  <c:v>9.998360684055209</c:v>
                </c:pt>
                <c:pt idx="37156">
                  <c:v>9.998365647651639</c:v>
                </c:pt>
                <c:pt idx="37157">
                  <c:v>9.99837060966892</c:v>
                </c:pt>
                <c:pt idx="37158">
                  <c:v>9.99837557010722</c:v>
                </c:pt>
                <c:pt idx="37159">
                  <c:v>9.99838052896666</c:v>
                </c:pt>
                <c:pt idx="37160">
                  <c:v>9.998385486247381</c:v>
                </c:pt>
                <c:pt idx="37161">
                  <c:v>9.998390441949539</c:v>
                </c:pt>
                <c:pt idx="37162">
                  <c:v>9.998395396073268</c:v>
                </c:pt>
                <c:pt idx="37163">
                  <c:v>9.99840034861871</c:v>
                </c:pt>
                <c:pt idx="37164">
                  <c:v>9.99840529958601</c:v>
                </c:pt>
                <c:pt idx="37165">
                  <c:v>9.99841024897532</c:v>
                </c:pt>
                <c:pt idx="37166">
                  <c:v>9.99841519678676</c:v>
                </c:pt>
                <c:pt idx="37167">
                  <c:v>9.998420143020491</c:v>
                </c:pt>
                <c:pt idx="37168">
                  <c:v>9.99842508767665</c:v>
                </c:pt>
                <c:pt idx="37169">
                  <c:v>9.99843003075538</c:v>
                </c:pt>
                <c:pt idx="37170">
                  <c:v>9.99843497225682</c:v>
                </c:pt>
                <c:pt idx="37171">
                  <c:v>9.99843991218111</c:v>
                </c:pt>
                <c:pt idx="37172">
                  <c:v>9.99844485052841</c:v>
                </c:pt>
                <c:pt idx="37173">
                  <c:v>9.99844978729885</c:v>
                </c:pt>
                <c:pt idx="37174">
                  <c:v>9.998454722492578</c:v>
                </c:pt>
                <c:pt idx="37175">
                  <c:v>9.99845965610973</c:v>
                </c:pt>
                <c:pt idx="37176">
                  <c:v>9.99846458815046</c:v>
                </c:pt>
                <c:pt idx="37177">
                  <c:v>9.9984695186149</c:v>
                </c:pt>
                <c:pt idx="37178">
                  <c:v>9.99847444750321</c:v>
                </c:pt>
                <c:pt idx="37179">
                  <c:v>9.99847937481551</c:v>
                </c:pt>
                <c:pt idx="37180">
                  <c:v>9.99848430055197</c:v>
                </c:pt>
                <c:pt idx="37181">
                  <c:v>9.99848922471271</c:v>
                </c:pt>
                <c:pt idx="37182">
                  <c:v>9.99849414729789</c:v>
                </c:pt>
                <c:pt idx="37183">
                  <c:v>9.99849906830765</c:v>
                </c:pt>
                <c:pt idx="37184">
                  <c:v>9.998503987742128</c:v>
                </c:pt>
                <c:pt idx="37185">
                  <c:v>9.998508905601468</c:v>
                </c:pt>
                <c:pt idx="37186">
                  <c:v>9.998513821885828</c:v>
                </c:pt>
                <c:pt idx="37187">
                  <c:v>9.99851873659534</c:v>
                </c:pt>
                <c:pt idx="37188">
                  <c:v>9.998523649730147</c:v>
                </c:pt>
                <c:pt idx="37189">
                  <c:v>9.998528561290398</c:v>
                </c:pt>
                <c:pt idx="37190">
                  <c:v>9.99853347127624</c:v>
                </c:pt>
                <c:pt idx="37191">
                  <c:v>9.99853837968782</c:v>
                </c:pt>
                <c:pt idx="37192">
                  <c:v>9.99854328652527</c:v>
                </c:pt>
                <c:pt idx="37193">
                  <c:v>9.998548191788742</c:v>
                </c:pt>
                <c:pt idx="37194">
                  <c:v>9.99855309547838</c:v>
                </c:pt>
                <c:pt idx="37195">
                  <c:v>9.99855799759433</c:v>
                </c:pt>
                <c:pt idx="37196">
                  <c:v>9.99856289813674</c:v>
                </c:pt>
                <c:pt idx="37197">
                  <c:v>9.99856779710575</c:v>
                </c:pt>
                <c:pt idx="37198">
                  <c:v>9.9985726945015</c:v>
                </c:pt>
                <c:pt idx="37199">
                  <c:v>9.99857759032415</c:v>
                </c:pt>
                <c:pt idx="37200">
                  <c:v>9.998582484573829</c:v>
                </c:pt>
                <c:pt idx="37201">
                  <c:v>9.9985873772507</c:v>
                </c:pt>
                <c:pt idx="37202">
                  <c:v>9.99859226835489</c:v>
                </c:pt>
                <c:pt idx="37203">
                  <c:v>9.99859715788656</c:v>
                </c:pt>
                <c:pt idx="37204">
                  <c:v>9.99860204584584</c:v>
                </c:pt>
                <c:pt idx="37205">
                  <c:v>9.99860693223289</c:v>
                </c:pt>
                <c:pt idx="37206">
                  <c:v>9.99861181704785</c:v>
                </c:pt>
                <c:pt idx="37207">
                  <c:v>9.998616700290858</c:v>
                </c:pt>
                <c:pt idx="37208">
                  <c:v>9.998621581962078</c:v>
                </c:pt>
                <c:pt idx="37209">
                  <c:v>9.99862646206164</c:v>
                </c:pt>
                <c:pt idx="37210">
                  <c:v>9.9986313405897</c:v>
                </c:pt>
                <c:pt idx="37211">
                  <c:v>9.998636217546405</c:v>
                </c:pt>
                <c:pt idx="37212">
                  <c:v>9.998641092931878</c:v>
                </c:pt>
                <c:pt idx="37213">
                  <c:v>9.99864596674629</c:v>
                </c:pt>
                <c:pt idx="37214">
                  <c:v>9.99865083898978</c:v>
                </c:pt>
                <c:pt idx="37215">
                  <c:v>9.998655709662498</c:v>
                </c:pt>
                <c:pt idx="37216">
                  <c:v>9.99866057876459</c:v>
                </c:pt>
                <c:pt idx="37217">
                  <c:v>9.998665446296188</c:v>
                </c:pt>
                <c:pt idx="37218">
                  <c:v>9.998670312257458</c:v>
                </c:pt>
                <c:pt idx="37219">
                  <c:v>9.998675176648548</c:v>
                </c:pt>
                <c:pt idx="37220">
                  <c:v>9.99868003946958</c:v>
                </c:pt>
                <c:pt idx="37221">
                  <c:v>9.99868490072073</c:v>
                </c:pt>
                <c:pt idx="37222">
                  <c:v>9.998689760402118</c:v>
                </c:pt>
                <c:pt idx="37223">
                  <c:v>9.99869461851392</c:v>
                </c:pt>
                <c:pt idx="37224">
                  <c:v>9.99869947505626</c:v>
                </c:pt>
                <c:pt idx="37225">
                  <c:v>9.99870433002929</c:v>
                </c:pt>
                <c:pt idx="37226">
                  <c:v>9.998709183433158</c:v>
                </c:pt>
                <c:pt idx="37227">
                  <c:v>9.99871403526802</c:v>
                </c:pt>
                <c:pt idx="37228">
                  <c:v>9.998718885534018</c:v>
                </c:pt>
                <c:pt idx="37229">
                  <c:v>9.998723734231298</c:v>
                </c:pt>
                <c:pt idx="37230">
                  <c:v>9.998728581359998</c:v>
                </c:pt>
                <c:pt idx="37231">
                  <c:v>9.99873342692029</c:v>
                </c:pt>
                <c:pt idx="37232">
                  <c:v>9.9987382709123</c:v>
                </c:pt>
                <c:pt idx="37233">
                  <c:v>9.998743113336179</c:v>
                </c:pt>
                <c:pt idx="37234">
                  <c:v>9.998747954192078</c:v>
                </c:pt>
                <c:pt idx="37235">
                  <c:v>9.998752793480158</c:v>
                </c:pt>
                <c:pt idx="37236">
                  <c:v>9.99875763120054</c:v>
                </c:pt>
                <c:pt idx="37237">
                  <c:v>9.998762467353398</c:v>
                </c:pt>
                <c:pt idx="37238">
                  <c:v>9.998767301938868</c:v>
                </c:pt>
                <c:pt idx="37239">
                  <c:v>9.998772134957088</c:v>
                </c:pt>
                <c:pt idx="37240">
                  <c:v>9.99877696640823</c:v>
                </c:pt>
                <c:pt idx="37241">
                  <c:v>9.998781796292429</c:v>
                </c:pt>
                <c:pt idx="37242">
                  <c:v>9.99878662460983</c:v>
                </c:pt>
                <c:pt idx="37243">
                  <c:v>9.998791451360589</c:v>
                </c:pt>
                <c:pt idx="37244">
                  <c:v>9.99879627654485</c:v>
                </c:pt>
                <c:pt idx="37245">
                  <c:v>9.998801100162758</c:v>
                </c:pt>
                <c:pt idx="37246">
                  <c:v>9.998805922214467</c:v>
                </c:pt>
                <c:pt idx="37247">
                  <c:v>9.998810742700138</c:v>
                </c:pt>
                <c:pt idx="37248">
                  <c:v>9.998815561619898</c:v>
                </c:pt>
                <c:pt idx="37249">
                  <c:v>9.99882037897391</c:v>
                </c:pt>
                <c:pt idx="37250">
                  <c:v>9.998825194762318</c:v>
                </c:pt>
                <c:pt idx="37251">
                  <c:v>9.99883000898527</c:v>
                </c:pt>
                <c:pt idx="37252">
                  <c:v>9.99883482164292</c:v>
                </c:pt>
                <c:pt idx="37253">
                  <c:v>9.99883963273541</c:v>
                </c:pt>
                <c:pt idx="37254">
                  <c:v>9.9988444422629</c:v>
                </c:pt>
                <c:pt idx="37255">
                  <c:v>9.99884925022553</c:v>
                </c:pt>
                <c:pt idx="37256">
                  <c:v>9.99885405662345</c:v>
                </c:pt>
                <c:pt idx="37257">
                  <c:v>9.998858861456817</c:v>
                </c:pt>
                <c:pt idx="37258">
                  <c:v>9.998863664725778</c:v>
                </c:pt>
                <c:pt idx="37259">
                  <c:v>9.998868466430476</c:v>
                </c:pt>
                <c:pt idx="37260">
                  <c:v>9.998873266571067</c:v>
                </c:pt>
                <c:pt idx="37261">
                  <c:v>9.998878065147698</c:v>
                </c:pt>
                <c:pt idx="37262">
                  <c:v>9.998882862160518</c:v>
                </c:pt>
                <c:pt idx="37263">
                  <c:v>9.99888765760969</c:v>
                </c:pt>
                <c:pt idx="37264">
                  <c:v>9.99889245149535</c:v>
                </c:pt>
                <c:pt idx="37265">
                  <c:v>9.99889724381764</c:v>
                </c:pt>
                <c:pt idx="37266">
                  <c:v>9.99890203457673</c:v>
                </c:pt>
                <c:pt idx="37267">
                  <c:v>9.998906823772768</c:v>
                </c:pt>
                <c:pt idx="37268">
                  <c:v>9.998911611405898</c:v>
                </c:pt>
                <c:pt idx="37269">
                  <c:v>9.99891639747627</c:v>
                </c:pt>
                <c:pt idx="37270">
                  <c:v>9.998921181984027</c:v>
                </c:pt>
                <c:pt idx="37271">
                  <c:v>9.998925964929338</c:v>
                </c:pt>
                <c:pt idx="37272">
                  <c:v>9.998930746312338</c:v>
                </c:pt>
                <c:pt idx="37273">
                  <c:v>9.998935526133188</c:v>
                </c:pt>
                <c:pt idx="37274">
                  <c:v>9.998940304392038</c:v>
                </c:pt>
                <c:pt idx="37275">
                  <c:v>9.99894508108904</c:v>
                </c:pt>
                <c:pt idx="37276">
                  <c:v>9.99894985622433</c:v>
                </c:pt>
                <c:pt idx="37277">
                  <c:v>9.998954629798078</c:v>
                </c:pt>
                <c:pt idx="37278">
                  <c:v>9.998959401810417</c:v>
                </c:pt>
                <c:pt idx="37279">
                  <c:v>9.998964172261518</c:v>
                </c:pt>
                <c:pt idx="37280">
                  <c:v>9.998968941151524</c:v>
                </c:pt>
                <c:pt idx="37281">
                  <c:v>9.998973708480577</c:v>
                </c:pt>
                <c:pt idx="37282">
                  <c:v>9.998978474248847</c:v>
                </c:pt>
                <c:pt idx="37283">
                  <c:v>9.99898323845647</c:v>
                </c:pt>
                <c:pt idx="37284">
                  <c:v>9.99898800110361</c:v>
                </c:pt>
                <c:pt idx="37285">
                  <c:v>9.998992762190397</c:v>
                </c:pt>
                <c:pt idx="37286">
                  <c:v>9.99899752171701</c:v>
                </c:pt>
                <c:pt idx="37287">
                  <c:v>9.99900227968358</c:v>
                </c:pt>
                <c:pt idx="37288">
                  <c:v>9.99900703609027</c:v>
                </c:pt>
                <c:pt idx="37289">
                  <c:v>9.999011790937228</c:v>
                </c:pt>
                <c:pt idx="37290">
                  <c:v>9.99901654422461</c:v>
                </c:pt>
                <c:pt idx="37291">
                  <c:v>9.99902129595257</c:v>
                </c:pt>
                <c:pt idx="37292">
                  <c:v>9.99902604612125</c:v>
                </c:pt>
                <c:pt idx="37293">
                  <c:v>9.9990307947308</c:v>
                </c:pt>
                <c:pt idx="37294">
                  <c:v>9.99903554178139</c:v>
                </c:pt>
                <c:pt idx="37295">
                  <c:v>9.99904028727316</c:v>
                </c:pt>
                <c:pt idx="37296">
                  <c:v>9.99904503120627</c:v>
                </c:pt>
                <c:pt idx="37297">
                  <c:v>9.99904977358086</c:v>
                </c:pt>
                <c:pt idx="37298">
                  <c:v>9.99905451439709</c:v>
                </c:pt>
                <c:pt idx="37299">
                  <c:v>9.99905925365512</c:v>
                </c:pt>
                <c:pt idx="37300">
                  <c:v>9.99906399135509</c:v>
                </c:pt>
                <c:pt idx="37301">
                  <c:v>9.999068727497168</c:v>
                </c:pt>
                <c:pt idx="37302">
                  <c:v>9.999073462081489</c:v>
                </c:pt>
                <c:pt idx="37303">
                  <c:v>9.99907819510822</c:v>
                </c:pt>
                <c:pt idx="37304">
                  <c:v>9.9990829265775</c:v>
                </c:pt>
                <c:pt idx="37305">
                  <c:v>9.9990876564895</c:v>
                </c:pt>
                <c:pt idx="37306">
                  <c:v>9.99909238484436</c:v>
                </c:pt>
                <c:pt idx="37307">
                  <c:v>9.99909711164224</c:v>
                </c:pt>
                <c:pt idx="37308">
                  <c:v>9.99910183688329</c:v>
                </c:pt>
                <c:pt idx="37309">
                  <c:v>9.99910656056766</c:v>
                </c:pt>
                <c:pt idx="37310">
                  <c:v>9.999111282695518</c:v>
                </c:pt>
                <c:pt idx="37311">
                  <c:v>9.999116003267003</c:v>
                </c:pt>
                <c:pt idx="37312">
                  <c:v>9.99912072228227</c:v>
                </c:pt>
                <c:pt idx="37313">
                  <c:v>9.99912543974148</c:v>
                </c:pt>
                <c:pt idx="37314">
                  <c:v>9.99913015564478</c:v>
                </c:pt>
                <c:pt idx="37315">
                  <c:v>9.99913486999233</c:v>
                </c:pt>
                <c:pt idx="37316">
                  <c:v>9.99913958278428</c:v>
                </c:pt>
                <c:pt idx="37317">
                  <c:v>9.99914429402078</c:v>
                </c:pt>
                <c:pt idx="37318">
                  <c:v>9.99914900370199</c:v>
                </c:pt>
                <c:pt idx="37319">
                  <c:v>9.99915371182807</c:v>
                </c:pt>
                <c:pt idx="37320">
                  <c:v>9.99915841839916</c:v>
                </c:pt>
                <c:pt idx="37321">
                  <c:v>9.999163123415428</c:v>
                </c:pt>
                <c:pt idx="37322">
                  <c:v>9.99916782687702</c:v>
                </c:pt>
                <c:pt idx="37323">
                  <c:v>9.99917252878409</c:v>
                </c:pt>
                <c:pt idx="37324">
                  <c:v>9.9991772291368</c:v>
                </c:pt>
                <c:pt idx="37325">
                  <c:v>9.9991819279353</c:v>
                </c:pt>
                <c:pt idx="37326">
                  <c:v>9.99918662517974</c:v>
                </c:pt>
                <c:pt idx="37327">
                  <c:v>9.999191320870278</c:v>
                </c:pt>
                <c:pt idx="37328">
                  <c:v>9.99919601500707</c:v>
                </c:pt>
                <c:pt idx="37329">
                  <c:v>9.999200707590278</c:v>
                </c:pt>
                <c:pt idx="37330">
                  <c:v>9.99920539862005</c:v>
                </c:pt>
                <c:pt idx="37331">
                  <c:v>9.999210088096529</c:v>
                </c:pt>
                <c:pt idx="37332">
                  <c:v>9.9992147760199</c:v>
                </c:pt>
                <c:pt idx="37333">
                  <c:v>9.999219462390288</c:v>
                </c:pt>
                <c:pt idx="37334">
                  <c:v>9.99922414720786</c:v>
                </c:pt>
                <c:pt idx="37335">
                  <c:v>9.999228830472779</c:v>
                </c:pt>
                <c:pt idx="37336">
                  <c:v>9.9992335121852</c:v>
                </c:pt>
                <c:pt idx="37337">
                  <c:v>9.99923819234526</c:v>
                </c:pt>
                <c:pt idx="37338">
                  <c:v>9.99924287095313</c:v>
                </c:pt>
                <c:pt idx="37339">
                  <c:v>9.99924754800896</c:v>
                </c:pt>
                <c:pt idx="37340">
                  <c:v>9.99925222351291</c:v>
                </c:pt>
                <c:pt idx="37341">
                  <c:v>9.99925689746514</c:v>
                </c:pt>
                <c:pt idx="37342">
                  <c:v>9.99926156986579</c:v>
                </c:pt>
                <c:pt idx="37343">
                  <c:v>9.99926624071503</c:v>
                </c:pt>
                <c:pt idx="37344">
                  <c:v>9.99927091001301</c:v>
                </c:pt>
                <c:pt idx="37345">
                  <c:v>9.9992755777599</c:v>
                </c:pt>
                <c:pt idx="37346">
                  <c:v>9.99928024395583</c:v>
                </c:pt>
                <c:pt idx="37347">
                  <c:v>9.999284908600973</c:v>
                </c:pt>
                <c:pt idx="37348">
                  <c:v>9.99928957169549</c:v>
                </c:pt>
                <c:pt idx="37349">
                  <c:v>9.99929423323952</c:v>
                </c:pt>
                <c:pt idx="37350">
                  <c:v>9.99929889323323</c:v>
                </c:pt>
                <c:pt idx="37351">
                  <c:v>9.99930355167678</c:v>
                </c:pt>
                <c:pt idx="37352">
                  <c:v>9.99930820857032</c:v>
                </c:pt>
                <c:pt idx="37353">
                  <c:v>9.99931286391402</c:v>
                </c:pt>
                <c:pt idx="37354">
                  <c:v>9.99931751770801</c:v>
                </c:pt>
                <c:pt idx="37355">
                  <c:v>9.999322169952467</c:v>
                </c:pt>
                <c:pt idx="37356">
                  <c:v>9.999326820647551</c:v>
                </c:pt>
                <c:pt idx="37357">
                  <c:v>9.999331469793398</c:v>
                </c:pt>
                <c:pt idx="37358">
                  <c:v>9.99933611739019</c:v>
                </c:pt>
                <c:pt idx="37359">
                  <c:v>9.999340763438068</c:v>
                </c:pt>
                <c:pt idx="37360">
                  <c:v>9.9993454079372</c:v>
                </c:pt>
                <c:pt idx="37361">
                  <c:v>9.99935005088773</c:v>
                </c:pt>
                <c:pt idx="37362">
                  <c:v>9.99935469228982</c:v>
                </c:pt>
                <c:pt idx="37363">
                  <c:v>9.99935933214364</c:v>
                </c:pt>
                <c:pt idx="37364">
                  <c:v>9.99936397044933</c:v>
                </c:pt>
                <c:pt idx="37365">
                  <c:v>9.99936860720705</c:v>
                </c:pt>
                <c:pt idx="37366">
                  <c:v>9.999373242416968</c:v>
                </c:pt>
                <c:pt idx="37367">
                  <c:v>9.99937787607924</c:v>
                </c:pt>
                <c:pt idx="37368">
                  <c:v>9.99938250819401</c:v>
                </c:pt>
                <c:pt idx="37369">
                  <c:v>9.99938713876145</c:v>
                </c:pt>
                <c:pt idx="37370">
                  <c:v>9.999391767781718</c:v>
                </c:pt>
                <c:pt idx="37371">
                  <c:v>9.99939639525496</c:v>
                </c:pt>
                <c:pt idx="37372">
                  <c:v>9.99940102118134</c:v>
                </c:pt>
                <c:pt idx="37373">
                  <c:v>9.99940564556103</c:v>
                </c:pt>
                <c:pt idx="37374">
                  <c:v>9.99941026839416</c:v>
                </c:pt>
                <c:pt idx="37375">
                  <c:v>9.99941488968091</c:v>
                </c:pt>
                <c:pt idx="37376">
                  <c:v>9.99941950942144</c:v>
                </c:pt>
                <c:pt idx="37377">
                  <c:v>9.99942412761589</c:v>
                </c:pt>
                <c:pt idx="37378">
                  <c:v>9.999428744264428</c:v>
                </c:pt>
                <c:pt idx="37379">
                  <c:v>9.99943335936722</c:v>
                </c:pt>
                <c:pt idx="37380">
                  <c:v>9.99943797292441</c:v>
                </c:pt>
                <c:pt idx="37381">
                  <c:v>9.99944258493617</c:v>
                </c:pt>
                <c:pt idx="37382">
                  <c:v>9.99944719540266</c:v>
                </c:pt>
                <c:pt idx="37383">
                  <c:v>9.99945180432402</c:v>
                </c:pt>
                <c:pt idx="37384">
                  <c:v>9.99945641170043</c:v>
                </c:pt>
                <c:pt idx="37385">
                  <c:v>9.99946101753203</c:v>
                </c:pt>
                <c:pt idx="37386">
                  <c:v>9.999465621819</c:v>
                </c:pt>
                <c:pt idx="37387">
                  <c:v>9.99947022456148</c:v>
                </c:pt>
                <c:pt idx="37388">
                  <c:v>9.99947482575964</c:v>
                </c:pt>
                <c:pt idx="37389">
                  <c:v>9.99947942541364</c:v>
                </c:pt>
                <c:pt idx="37390">
                  <c:v>9.99948402352363</c:v>
                </c:pt>
                <c:pt idx="37391">
                  <c:v>9.99948862008977</c:v>
                </c:pt>
                <c:pt idx="37392">
                  <c:v>9.99949321511223</c:v>
                </c:pt>
                <c:pt idx="37393">
                  <c:v>9.99949780859117</c:v>
                </c:pt>
                <c:pt idx="37394">
                  <c:v>9.99950240052674</c:v>
                </c:pt>
                <c:pt idx="37395">
                  <c:v>9.999506990919103</c:v>
                </c:pt>
                <c:pt idx="37396">
                  <c:v>9.99951157976841</c:v>
                </c:pt>
                <c:pt idx="37397">
                  <c:v>9.99951616707484</c:v>
                </c:pt>
                <c:pt idx="37398">
                  <c:v>9.99952075283854</c:v>
                </c:pt>
                <c:pt idx="37399">
                  <c:v>9.99952533705967</c:v>
                </c:pt>
                <c:pt idx="37400">
                  <c:v>9.99952991973839</c:v>
                </c:pt>
                <c:pt idx="37401">
                  <c:v>9.99953450087487</c:v>
                </c:pt>
                <c:pt idx="37402">
                  <c:v>9.99953908046926</c:v>
                </c:pt>
                <c:pt idx="37403">
                  <c:v>9.999543658521723</c:v>
                </c:pt>
                <c:pt idx="37404">
                  <c:v>9.99954823503242</c:v>
                </c:pt>
                <c:pt idx="37405">
                  <c:v>9.9995528100015</c:v>
                </c:pt>
                <c:pt idx="37406">
                  <c:v>9.99955738342915</c:v>
                </c:pt>
                <c:pt idx="37407">
                  <c:v>9.9995619553155</c:v>
                </c:pt>
                <c:pt idx="37408">
                  <c:v>9.99956652566073</c:v>
                </c:pt>
                <c:pt idx="37409">
                  <c:v>9.999571094465</c:v>
                </c:pt>
                <c:pt idx="37410">
                  <c:v>9.99957566172846</c:v>
                </c:pt>
                <c:pt idx="37411">
                  <c:v>9.99958022745128</c:v>
                </c:pt>
                <c:pt idx="37412">
                  <c:v>9.99958479163362</c:v>
                </c:pt>
                <c:pt idx="37413">
                  <c:v>9.99958935427564</c:v>
                </c:pt>
                <c:pt idx="37414">
                  <c:v>9.99959391537749</c:v>
                </c:pt>
                <c:pt idx="37415">
                  <c:v>9.99959847493935</c:v>
                </c:pt>
                <c:pt idx="37416">
                  <c:v>9.99960303296137</c:v>
                </c:pt>
                <c:pt idx="37417">
                  <c:v>9.999607589443714</c:v>
                </c:pt>
                <c:pt idx="37418">
                  <c:v>9.99961214438653</c:v>
                </c:pt>
                <c:pt idx="37419">
                  <c:v>9.999616697790003</c:v>
                </c:pt>
                <c:pt idx="37420">
                  <c:v>9.99962124965428</c:v>
                </c:pt>
                <c:pt idx="37421">
                  <c:v>9.999625799979528</c:v>
                </c:pt>
                <c:pt idx="37422">
                  <c:v>9.9996303487659</c:v>
                </c:pt>
                <c:pt idx="37423">
                  <c:v>9.99963489601357</c:v>
                </c:pt>
                <c:pt idx="37424">
                  <c:v>9.99963944172269</c:v>
                </c:pt>
                <c:pt idx="37425">
                  <c:v>9.99964398589342</c:v>
                </c:pt>
                <c:pt idx="37426">
                  <c:v>9.99964852852594</c:v>
                </c:pt>
                <c:pt idx="37427">
                  <c:v>9.99965306962039</c:v>
                </c:pt>
                <c:pt idx="37428">
                  <c:v>9.99965760917694</c:v>
                </c:pt>
                <c:pt idx="37429">
                  <c:v>9.99966214719575</c:v>
                </c:pt>
                <c:pt idx="37430">
                  <c:v>9.99966668367699</c:v>
                </c:pt>
                <c:pt idx="37431">
                  <c:v>9.99967121862081</c:v>
                </c:pt>
                <c:pt idx="37432">
                  <c:v>9.99967575202738</c:v>
                </c:pt>
                <c:pt idx="37433">
                  <c:v>9.99968028389687</c:v>
                </c:pt>
                <c:pt idx="37434">
                  <c:v>9.99968481422942</c:v>
                </c:pt>
                <c:pt idx="37435">
                  <c:v>9.99968934302522</c:v>
                </c:pt>
                <c:pt idx="37436">
                  <c:v>9.99969387028441</c:v>
                </c:pt>
                <c:pt idx="37437">
                  <c:v>9.99969839600716</c:v>
                </c:pt>
                <c:pt idx="37438">
                  <c:v>9.99970292019364</c:v>
                </c:pt>
                <c:pt idx="37439">
                  <c:v>9.999707442844</c:v>
                </c:pt>
                <c:pt idx="37440">
                  <c:v>9.999711963958408</c:v>
                </c:pt>
                <c:pt idx="37441">
                  <c:v>9.99971648353703</c:v>
                </c:pt>
                <c:pt idx="37442">
                  <c:v>9.999721001580028</c:v>
                </c:pt>
                <c:pt idx="37443">
                  <c:v>9.99972551808757</c:v>
                </c:pt>
                <c:pt idx="37444">
                  <c:v>9.9997300330598</c:v>
                </c:pt>
                <c:pt idx="37445">
                  <c:v>9.9997345464969</c:v>
                </c:pt>
                <c:pt idx="37446">
                  <c:v>9.99973905839903</c:v>
                </c:pt>
                <c:pt idx="37447">
                  <c:v>9.99974356876635</c:v>
                </c:pt>
                <c:pt idx="37448">
                  <c:v>9.99974807759902</c:v>
                </c:pt>
                <c:pt idx="37449">
                  <c:v>9.9997525848972</c:v>
                </c:pt>
                <c:pt idx="37450">
                  <c:v>9.99975709066107</c:v>
                </c:pt>
                <c:pt idx="37451">
                  <c:v>9.99976159489079</c:v>
                </c:pt>
                <c:pt idx="37452">
                  <c:v>9.99976609758651</c:v>
                </c:pt>
                <c:pt idx="37453">
                  <c:v>9.9997705987484</c:v>
                </c:pt>
                <c:pt idx="37454">
                  <c:v>9.99977509837662</c:v>
                </c:pt>
                <c:pt idx="37455">
                  <c:v>9.99977959647135</c:v>
                </c:pt>
                <c:pt idx="37456">
                  <c:v>9.99978409303273</c:v>
                </c:pt>
                <c:pt idx="37457">
                  <c:v>9.99978858806095</c:v>
                </c:pt>
                <c:pt idx="37458">
                  <c:v>9.999793081556148</c:v>
                </c:pt>
                <c:pt idx="37459">
                  <c:v>9.99979757351851</c:v>
                </c:pt>
                <c:pt idx="37460">
                  <c:v>9.99980206394819</c:v>
                </c:pt>
                <c:pt idx="37461">
                  <c:v>9.99980655284535</c:v>
                </c:pt>
                <c:pt idx="37462">
                  <c:v>9.999811040210147</c:v>
                </c:pt>
                <c:pt idx="37463">
                  <c:v>9.99981552604277</c:v>
                </c:pt>
                <c:pt idx="37464">
                  <c:v>9.99982001034336</c:v>
                </c:pt>
                <c:pt idx="37465">
                  <c:v>9.999824493112098</c:v>
                </c:pt>
                <c:pt idx="37466">
                  <c:v>9.99982897434913</c:v>
                </c:pt>
                <c:pt idx="37467">
                  <c:v>9.99983345405464</c:v>
                </c:pt>
                <c:pt idx="37468">
                  <c:v>9.99983793222879</c:v>
                </c:pt>
                <c:pt idx="37469">
                  <c:v>9.99984240887173</c:v>
                </c:pt>
                <c:pt idx="37470">
                  <c:v>9.99984688398363</c:v>
                </c:pt>
                <c:pt idx="37471">
                  <c:v>9.99985135756466</c:v>
                </c:pt>
                <c:pt idx="37472">
                  <c:v>9.99985582961499</c:v>
                </c:pt>
                <c:pt idx="37473">
                  <c:v>9.999860300134768</c:v>
                </c:pt>
                <c:pt idx="37474">
                  <c:v>9.99986476912418</c:v>
                </c:pt>
                <c:pt idx="37475">
                  <c:v>9.99986923658338</c:v>
                </c:pt>
                <c:pt idx="37476">
                  <c:v>9.999873702512527</c:v>
                </c:pt>
                <c:pt idx="37477">
                  <c:v>9.999878166911788</c:v>
                </c:pt>
                <c:pt idx="37478">
                  <c:v>9.99988262978135</c:v>
                </c:pt>
                <c:pt idx="37479">
                  <c:v>9.99988709112135</c:v>
                </c:pt>
                <c:pt idx="37480">
                  <c:v>9.99989155093197</c:v>
                </c:pt>
                <c:pt idx="37481">
                  <c:v>9.99989600921337</c:v>
                </c:pt>
                <c:pt idx="37482">
                  <c:v>9.99990046596571</c:v>
                </c:pt>
                <c:pt idx="37483">
                  <c:v>9.99990492118917</c:v>
                </c:pt>
                <c:pt idx="37484">
                  <c:v>9.99990937488391</c:v>
                </c:pt>
                <c:pt idx="37485">
                  <c:v>9.99991382705009</c:v>
                </c:pt>
                <c:pt idx="37486">
                  <c:v>9.99991827768787</c:v>
                </c:pt>
                <c:pt idx="37487">
                  <c:v>9.999922726797438</c:v>
                </c:pt>
                <c:pt idx="37488">
                  <c:v>9.99992717437894</c:v>
                </c:pt>
                <c:pt idx="37489">
                  <c:v>9.999931620432559</c:v>
                </c:pt>
                <c:pt idx="37490">
                  <c:v>9.99993606495844</c:v>
                </c:pt>
                <c:pt idx="37491">
                  <c:v>9.99994050795677</c:v>
                </c:pt>
                <c:pt idx="37492">
                  <c:v>9.9999449494277</c:v>
                </c:pt>
                <c:pt idx="37493">
                  <c:v>9.99994938937141</c:v>
                </c:pt>
                <c:pt idx="37494">
                  <c:v>9.99995382778805</c:v>
                </c:pt>
                <c:pt idx="37495">
                  <c:v>9.9999582646778</c:v>
                </c:pt>
                <c:pt idx="37496">
                  <c:v>9.999962700040818</c:v>
                </c:pt>
                <c:pt idx="37497">
                  <c:v>9.99996713387728</c:v>
                </c:pt>
                <c:pt idx="37498">
                  <c:v>9.99997156618734</c:v>
                </c:pt>
                <c:pt idx="37499">
                  <c:v>9.999975996971179</c:v>
                </c:pt>
                <c:pt idx="37500">
                  <c:v>9.99998042622895</c:v>
                </c:pt>
                <c:pt idx="37501">
                  <c:v>9.99998485396084</c:v>
                </c:pt>
                <c:pt idx="37502">
                  <c:v>9.99998928016699</c:v>
                </c:pt>
                <c:pt idx="37503">
                  <c:v>9.999993704847577</c:v>
                </c:pt>
                <c:pt idx="37504">
                  <c:v>9.999998128002778</c:v>
                </c:pt>
                <c:pt idx="37505">
                  <c:v>10.0000025496327</c:v>
                </c:pt>
                <c:pt idx="37506">
                  <c:v>10.0000069697376</c:v>
                </c:pt>
                <c:pt idx="37507">
                  <c:v>10.0000113883176</c:v>
                </c:pt>
                <c:pt idx="37508">
                  <c:v>10.0000158053729</c:v>
                </c:pt>
                <c:pt idx="37509">
                  <c:v>10.0000202209037</c:v>
                </c:pt>
                <c:pt idx="37510">
                  <c:v>10.00002463491</c:v>
                </c:pt>
                <c:pt idx="37511">
                  <c:v>10.0000290473922</c:v>
                </c:pt>
                <c:pt idx="37512">
                  <c:v>10.0000334583502</c:v>
                </c:pt>
                <c:pt idx="37513">
                  <c:v>10.0000378677844</c:v>
                </c:pt>
                <c:pt idx="37514">
                  <c:v>10.0000422756949</c:v>
                </c:pt>
                <c:pt idx="37515">
                  <c:v>10.0000466820818</c:v>
                </c:pt>
                <c:pt idx="37516">
                  <c:v>10.0000510869454</c:v>
                </c:pt>
                <c:pt idx="37517">
                  <c:v>10.0000554902857</c:v>
                </c:pt>
                <c:pt idx="37518">
                  <c:v>10.0000598921029</c:v>
                </c:pt>
                <c:pt idx="37519">
                  <c:v>10.0000642923973</c:v>
                </c:pt>
                <c:pt idx="37520">
                  <c:v>10.000068691169</c:v>
                </c:pt>
                <c:pt idx="37521">
                  <c:v>10.0000730884182</c:v>
                </c:pt>
                <c:pt idx="37522">
                  <c:v>10.0000774841449</c:v>
                </c:pt>
                <c:pt idx="37523">
                  <c:v>10.0000818783495</c:v>
                </c:pt>
                <c:pt idx="37524">
                  <c:v>10.000086271032</c:v>
                </c:pt>
                <c:pt idx="37525">
                  <c:v>10.0000906621926</c:v>
                </c:pt>
                <c:pt idx="37526">
                  <c:v>10.0000950518316</c:v>
                </c:pt>
                <c:pt idx="37527">
                  <c:v>10.000099439949</c:v>
                </c:pt>
                <c:pt idx="37528">
                  <c:v>10.0001038265451</c:v>
                </c:pt>
                <c:pt idx="37529">
                  <c:v>10.0001082116199</c:v>
                </c:pt>
                <c:pt idx="37530">
                  <c:v>10.0001125951737</c:v>
                </c:pt>
                <c:pt idx="37531">
                  <c:v>10.0001169772067</c:v>
                </c:pt>
                <c:pt idx="37532">
                  <c:v>10.000121357719</c:v>
                </c:pt>
                <c:pt idx="37533">
                  <c:v>10.0001257367108</c:v>
                </c:pt>
                <c:pt idx="37534">
                  <c:v>10.0001301141822</c:v>
                </c:pt>
                <c:pt idx="37535">
                  <c:v>10.0001344901334</c:v>
                </c:pt>
                <c:pt idx="37536">
                  <c:v>10.0001388645646</c:v>
                </c:pt>
                <c:pt idx="37537">
                  <c:v>10.000143237476</c:v>
                </c:pt>
                <c:pt idx="37538">
                  <c:v>10.0001476088677</c:v>
                </c:pt>
                <c:pt idx="37539">
                  <c:v>10.0001519787399</c:v>
                </c:pt>
                <c:pt idx="37540">
                  <c:v>10.0001563470928</c:v>
                </c:pt>
                <c:pt idx="37541">
                  <c:v>10.0001607139265</c:v>
                </c:pt>
                <c:pt idx="37542">
                  <c:v>10.0001650792412</c:v>
                </c:pt>
                <c:pt idx="37543">
                  <c:v>10.000169443037</c:v>
                </c:pt>
                <c:pt idx="37544">
                  <c:v>10.0001738053143</c:v>
                </c:pt>
                <c:pt idx="37545">
                  <c:v>10.000178166073</c:v>
                </c:pt>
                <c:pt idx="37546">
                  <c:v>10.0001825253134</c:v>
                </c:pt>
                <c:pt idx="37547">
                  <c:v>10.0001868830357</c:v>
                </c:pt>
                <c:pt idx="37548">
                  <c:v>10.00019123924</c:v>
                </c:pt>
                <c:pt idx="37549">
                  <c:v>10.0001955939264</c:v>
                </c:pt>
                <c:pt idx="37550">
                  <c:v>10.0001999470953</c:v>
                </c:pt>
                <c:pt idx="37551">
                  <c:v>10.0002042987467</c:v>
                </c:pt>
                <c:pt idx="37552">
                  <c:v>10.0002086488807</c:v>
                </c:pt>
                <c:pt idx="37553">
                  <c:v>10.0002129974977</c:v>
                </c:pt>
                <c:pt idx="37554">
                  <c:v>10.0002173445977</c:v>
                </c:pt>
                <c:pt idx="37555">
                  <c:v>10.0002216901809</c:v>
                </c:pt>
                <c:pt idx="37556">
                  <c:v>10.0002260342475</c:v>
                </c:pt>
                <c:pt idx="37557">
                  <c:v>10.0002303767977</c:v>
                </c:pt>
                <c:pt idx="37558">
                  <c:v>10.0002347178315</c:v>
                </c:pt>
                <c:pt idx="37559">
                  <c:v>10.0002390573493</c:v>
                </c:pt>
                <c:pt idx="37560">
                  <c:v>10.0002433953512</c:v>
                </c:pt>
                <c:pt idx="37561">
                  <c:v>10.0002477318372</c:v>
                </c:pt>
                <c:pt idx="37562">
                  <c:v>10.0002520668077</c:v>
                </c:pt>
                <c:pt idx="37563">
                  <c:v>10.0002564002628</c:v>
                </c:pt>
                <c:pt idx="37564">
                  <c:v>10.0002607322026</c:v>
                </c:pt>
                <c:pt idx="37565">
                  <c:v>10.0002650626274</c:v>
                </c:pt>
                <c:pt idx="37566">
                  <c:v>10.0002693915372</c:v>
                </c:pt>
                <c:pt idx="37567">
                  <c:v>10.0002737189323</c:v>
                </c:pt>
                <c:pt idx="37568">
                  <c:v>10.0002780448128</c:v>
                </c:pt>
                <c:pt idx="37569">
                  <c:v>10.000282369179</c:v>
                </c:pt>
                <c:pt idx="37570">
                  <c:v>10.0002866920309</c:v>
                </c:pt>
                <c:pt idx="37571">
                  <c:v>10.0002910133688</c:v>
                </c:pt>
                <c:pt idx="37572">
                  <c:v>10.0002953331927</c:v>
                </c:pt>
                <c:pt idx="37573">
                  <c:v>10.000299651503</c:v>
                </c:pt>
                <c:pt idx="37574">
                  <c:v>10.0003039682998</c:v>
                </c:pt>
                <c:pt idx="37575">
                  <c:v>10.0003082835831</c:v>
                </c:pt>
                <c:pt idx="37576">
                  <c:v>10.0003125973533</c:v>
                </c:pt>
                <c:pt idx="37577">
                  <c:v>10.0003169096105</c:v>
                </c:pt>
                <c:pt idx="37578">
                  <c:v>10.0003212203548</c:v>
                </c:pt>
                <c:pt idx="37579">
                  <c:v>10.0003255295865</c:v>
                </c:pt>
                <c:pt idx="37580">
                  <c:v>10.0003298373056</c:v>
                </c:pt>
                <c:pt idx="37581">
                  <c:v>10.0003341435124</c:v>
                </c:pt>
                <c:pt idx="37582">
                  <c:v>10.000338448207</c:v>
                </c:pt>
                <c:pt idx="37583">
                  <c:v>10.0003427513897</c:v>
                </c:pt>
                <c:pt idx="37584">
                  <c:v>10.0003470530605</c:v>
                </c:pt>
                <c:pt idx="37585">
                  <c:v>10.0003513532197</c:v>
                </c:pt>
                <c:pt idx="37586">
                  <c:v>10.0003556518674</c:v>
                </c:pt>
                <c:pt idx="37587">
                  <c:v>10.0003599490039</c:v>
                </c:pt>
                <c:pt idx="37588">
                  <c:v>10.0003642446292</c:v>
                </c:pt>
                <c:pt idx="37589">
                  <c:v>10.0003685387435</c:v>
                </c:pt>
                <c:pt idx="37590">
                  <c:v>10.000372831347</c:v>
                </c:pt>
                <c:pt idx="37591">
                  <c:v>10.00037712244</c:v>
                </c:pt>
                <c:pt idx="37592">
                  <c:v>10.0003814120225</c:v>
                </c:pt>
                <c:pt idx="37593">
                  <c:v>10.0003857000948</c:v>
                </c:pt>
                <c:pt idx="37594">
                  <c:v>10.0003899866569</c:v>
                </c:pt>
                <c:pt idx="37595">
                  <c:v>10.0003942717092</c:v>
                </c:pt>
                <c:pt idx="37596">
                  <c:v>10.0003985552517</c:v>
                </c:pt>
                <c:pt idx="37597">
                  <c:v>10.0004028372846</c:v>
                </c:pt>
                <c:pt idx="37598">
                  <c:v>10.0004071178081</c:v>
                </c:pt>
                <c:pt idx="37599">
                  <c:v>10.0004113968224</c:v>
                </c:pt>
                <c:pt idx="37600">
                  <c:v>10.0004156743277</c:v>
                </c:pt>
                <c:pt idx="37601">
                  <c:v>10.000419950324</c:v>
                </c:pt>
                <c:pt idx="37602">
                  <c:v>10.0004242248117</c:v>
                </c:pt>
                <c:pt idx="37603">
                  <c:v>10.0004284977909</c:v>
                </c:pt>
                <c:pt idx="37604">
                  <c:v>10.0004327692616</c:v>
                </c:pt>
                <c:pt idx="37605">
                  <c:v>10.00043703922421</c:v>
                </c:pt>
                <c:pt idx="37606">
                  <c:v>10.0004413076788</c:v>
                </c:pt>
                <c:pt idx="37607">
                  <c:v>10.0004455746256</c:v>
                </c:pt>
                <c:pt idx="37608">
                  <c:v>10.0004498400646</c:v>
                </c:pt>
                <c:pt idx="37609">
                  <c:v>10.0004541039962</c:v>
                </c:pt>
                <c:pt idx="37610">
                  <c:v>10.0004583664205</c:v>
                </c:pt>
                <c:pt idx="37611">
                  <c:v>10.0004626273376</c:v>
                </c:pt>
                <c:pt idx="37612">
                  <c:v>10.0004668867478</c:v>
                </c:pt>
                <c:pt idx="37613">
                  <c:v>10.0004711446512</c:v>
                </c:pt>
                <c:pt idx="37614">
                  <c:v>10.0004754010479</c:v>
                </c:pt>
                <c:pt idx="37615">
                  <c:v>10.0004796559382</c:v>
                </c:pt>
                <c:pt idx="37616">
                  <c:v>10.0004839093223</c:v>
                </c:pt>
                <c:pt idx="37617">
                  <c:v>10.0004881612002</c:v>
                </c:pt>
                <c:pt idx="37618">
                  <c:v>10.0004924115722</c:v>
                </c:pt>
                <c:pt idx="37619">
                  <c:v>10.0004966604385</c:v>
                </c:pt>
                <c:pt idx="37620">
                  <c:v>10.0005009077992</c:v>
                </c:pt>
                <c:pt idx="37621">
                  <c:v>10.0005051536545</c:v>
                </c:pt>
                <c:pt idx="37622">
                  <c:v>10.0005093980046</c:v>
                </c:pt>
                <c:pt idx="37623">
                  <c:v>10.0005136408496</c:v>
                </c:pt>
                <c:pt idx="37624">
                  <c:v>10.0005178821897</c:v>
                </c:pt>
                <c:pt idx="37625">
                  <c:v>10.0005221220252</c:v>
                </c:pt>
                <c:pt idx="37626">
                  <c:v>10.0005263603561</c:v>
                </c:pt>
                <c:pt idx="37627">
                  <c:v>10.0005305971827</c:v>
                </c:pt>
                <c:pt idx="37628">
                  <c:v>10.0005348325051</c:v>
                </c:pt>
                <c:pt idx="37629">
                  <c:v>10.0005390663235</c:v>
                </c:pt>
                <c:pt idx="37630">
                  <c:v>10.000543298638</c:v>
                </c:pt>
                <c:pt idx="37631">
                  <c:v>10.000547529449</c:v>
                </c:pt>
                <c:pt idx="37632">
                  <c:v>10.0005517587564</c:v>
                </c:pt>
                <c:pt idx="37633">
                  <c:v>10.0005559865606</c:v>
                </c:pt>
                <c:pt idx="37634">
                  <c:v>10.0005602128616</c:v>
                </c:pt>
                <c:pt idx="37635">
                  <c:v>10.0005644376597</c:v>
                </c:pt>
                <c:pt idx="37636">
                  <c:v>10.000568660955</c:v>
                </c:pt>
                <c:pt idx="37637">
                  <c:v>10.0005728827477</c:v>
                </c:pt>
                <c:pt idx="37638">
                  <c:v>10.000577103038</c:v>
                </c:pt>
                <c:pt idx="37639">
                  <c:v>10.000581321826</c:v>
                </c:pt>
                <c:pt idx="37640">
                  <c:v>10.000585539112</c:v>
                </c:pt>
                <c:pt idx="37641">
                  <c:v>10.000589754896</c:v>
                </c:pt>
                <c:pt idx="37642">
                  <c:v>10.0005939691784</c:v>
                </c:pt>
                <c:pt idx="37643">
                  <c:v>10.0005981819592</c:v>
                </c:pt>
                <c:pt idx="37644">
                  <c:v>10.0006023932386</c:v>
                </c:pt>
                <c:pt idx="37645">
                  <c:v>10.0006066030169</c:v>
                </c:pt>
                <c:pt idx="37646">
                  <c:v>10.0006108112941</c:v>
                </c:pt>
                <c:pt idx="37647">
                  <c:v>10.0006150180705</c:v>
                </c:pt>
                <c:pt idx="37648">
                  <c:v>10.0006192233463</c:v>
                </c:pt>
                <c:pt idx="37649">
                  <c:v>10.0006234271215</c:v>
                </c:pt>
                <c:pt idx="37650">
                  <c:v>10.0006276293964</c:v>
                </c:pt>
                <c:pt idx="37651">
                  <c:v>10.0006318301713</c:v>
                </c:pt>
                <c:pt idx="37652">
                  <c:v>10.0006360294461</c:v>
                </c:pt>
                <c:pt idx="37653">
                  <c:v>10.0006402272212</c:v>
                </c:pt>
                <c:pt idx="37654">
                  <c:v>10.0006444234966</c:v>
                </c:pt>
                <c:pt idx="37655">
                  <c:v>10.0006486182727</c:v>
                </c:pt>
                <c:pt idx="37656">
                  <c:v>10.0006528115495</c:v>
                </c:pt>
                <c:pt idx="37657">
                  <c:v>10.0006570033272</c:v>
                </c:pt>
                <c:pt idx="37658">
                  <c:v>10.000661193606</c:v>
                </c:pt>
                <c:pt idx="37659">
                  <c:v>10.0006653823861</c:v>
                </c:pt>
                <c:pt idx="37660">
                  <c:v>10.0006695696677</c:v>
                </c:pt>
                <c:pt idx="37661">
                  <c:v>10.0006737554509</c:v>
                </c:pt>
                <c:pt idx="37662">
                  <c:v>10.0006779397359</c:v>
                </c:pt>
                <c:pt idx="37663">
                  <c:v>10.0006821225228</c:v>
                </c:pt>
                <c:pt idx="37664">
                  <c:v>10.000686303812</c:v>
                </c:pt>
                <c:pt idx="37665">
                  <c:v>10.0006904836035</c:v>
                </c:pt>
                <c:pt idx="37666">
                  <c:v>10.0006946618975</c:v>
                </c:pt>
                <c:pt idx="37667">
                  <c:v>10.0006988386942</c:v>
                </c:pt>
                <c:pt idx="37668">
                  <c:v>10.0007030139938</c:v>
                </c:pt>
                <c:pt idx="37669">
                  <c:v>10.0007071877965</c:v>
                </c:pt>
                <c:pt idx="37670">
                  <c:v>10.0007113601023</c:v>
                </c:pt>
                <c:pt idx="37671">
                  <c:v>10.0007155309116</c:v>
                </c:pt>
                <c:pt idx="37672">
                  <c:v>10.0007197002245</c:v>
                </c:pt>
                <c:pt idx="37673">
                  <c:v>10.0007238680411</c:v>
                </c:pt>
                <c:pt idx="37674">
                  <c:v>10.0007280343617</c:v>
                </c:pt>
                <c:pt idx="37675">
                  <c:v>10.0007321991864</c:v>
                </c:pt>
                <c:pt idx="37676">
                  <c:v>10.0007363625154</c:v>
                </c:pt>
                <c:pt idx="37677">
                  <c:v>10.0007405243488</c:v>
                </c:pt>
                <c:pt idx="37678">
                  <c:v>10.0007446846869</c:v>
                </c:pt>
                <c:pt idx="37679">
                  <c:v>10.0007488435299</c:v>
                </c:pt>
                <c:pt idx="37680">
                  <c:v>10.0007530008778</c:v>
                </c:pt>
                <c:pt idx="37681">
                  <c:v>10.000757156731</c:v>
                </c:pt>
                <c:pt idx="37682">
                  <c:v>10.0007613110895</c:v>
                </c:pt>
                <c:pt idx="37683">
                  <c:v>10.0007654639535</c:v>
                </c:pt>
                <c:pt idx="37684">
                  <c:v>10.0007696153233</c:v>
                </c:pt>
                <c:pt idx="37685">
                  <c:v>10.000773765199</c:v>
                </c:pt>
                <c:pt idx="37686">
                  <c:v>10.0007779135807</c:v>
                </c:pt>
                <c:pt idx="37687">
                  <c:v>10.0007820604687</c:v>
                </c:pt>
                <c:pt idx="37688">
                  <c:v>10.0007862058632</c:v>
                </c:pt>
                <c:pt idx="37689">
                  <c:v>10.0007903497642</c:v>
                </c:pt>
                <c:pt idx="37690">
                  <c:v>10.0007944921721</c:v>
                </c:pt>
                <c:pt idx="37691">
                  <c:v>10.0007986330869</c:v>
                </c:pt>
                <c:pt idx="37692">
                  <c:v>10.0008027725089</c:v>
                </c:pt>
                <c:pt idx="37693">
                  <c:v>10.0008069104382</c:v>
                </c:pt>
                <c:pt idx="37694">
                  <c:v>10.000811046875</c:v>
                </c:pt>
                <c:pt idx="37695">
                  <c:v>10.0008151818195</c:v>
                </c:pt>
                <c:pt idx="37696">
                  <c:v>10.0008193152719</c:v>
                </c:pt>
                <c:pt idx="37697">
                  <c:v>10.0008234472323</c:v>
                </c:pt>
                <c:pt idx="37698">
                  <c:v>10.000827577701</c:v>
                </c:pt>
                <c:pt idx="37699">
                  <c:v>10.000831706678</c:v>
                </c:pt>
                <c:pt idx="37700">
                  <c:v>10.0008358341637</c:v>
                </c:pt>
                <c:pt idx="37701">
                  <c:v>10.0008399601581</c:v>
                </c:pt>
                <c:pt idx="37702">
                  <c:v>10.0008440846614</c:v>
                </c:pt>
                <c:pt idx="37703">
                  <c:v>10.0008482076739</c:v>
                </c:pt>
                <c:pt idx="37704">
                  <c:v>10.0008523291957</c:v>
                </c:pt>
                <c:pt idx="37705">
                  <c:v>10.0008564492269</c:v>
                </c:pt>
                <c:pt idx="37706">
                  <c:v>10.0008605677678</c:v>
                </c:pt>
                <c:pt idx="37707">
                  <c:v>10.0008646848186</c:v>
                </c:pt>
                <c:pt idx="37708">
                  <c:v>10.0008688003794</c:v>
                </c:pt>
                <c:pt idx="37709">
                  <c:v>10.0008729144503</c:v>
                </c:pt>
                <c:pt idx="37710">
                  <c:v>10.0008770270317</c:v>
                </c:pt>
                <c:pt idx="37711">
                  <c:v>10.0008811381236</c:v>
                </c:pt>
                <c:pt idx="37712">
                  <c:v>10.0008852477263</c:v>
                </c:pt>
                <c:pt idx="37713">
                  <c:v>10.0008893558399</c:v>
                </c:pt>
                <c:pt idx="37714">
                  <c:v>10.0008934624646</c:v>
                </c:pt>
                <c:pt idx="37715">
                  <c:v>10.0008975676005</c:v>
                </c:pt>
                <c:pt idx="37716">
                  <c:v>10.000901671248</c:v>
                </c:pt>
                <c:pt idx="37717">
                  <c:v>10.0009057734071</c:v>
                </c:pt>
                <c:pt idx="37718">
                  <c:v>10.000909874078</c:v>
                </c:pt>
                <c:pt idx="37719">
                  <c:v>10.0009139732609</c:v>
                </c:pt>
                <c:pt idx="37720">
                  <c:v>10.0009180709559</c:v>
                </c:pt>
                <c:pt idx="37721">
                  <c:v>10.0009221671634</c:v>
                </c:pt>
                <c:pt idx="37722">
                  <c:v>10.0009262618834</c:v>
                </c:pt>
                <c:pt idx="37723">
                  <c:v>10.0009303551161</c:v>
                </c:pt>
                <c:pt idx="37724">
                  <c:v>10.0009344468617</c:v>
                </c:pt>
                <c:pt idx="37725">
                  <c:v>10.0009385371205</c:v>
                </c:pt>
                <c:pt idx="37726">
                  <c:v>10.0009426258924</c:v>
                </c:pt>
                <c:pt idx="37727">
                  <c:v>10.0009467131779</c:v>
                </c:pt>
                <c:pt idx="37728">
                  <c:v>10.000950798977</c:v>
                </c:pt>
                <c:pt idx="37729">
                  <c:v>10.0009548832898</c:v>
                </c:pt>
                <c:pt idx="37730">
                  <c:v>10.0009589661167</c:v>
                </c:pt>
                <c:pt idx="37731">
                  <c:v>10.0009630474577</c:v>
                </c:pt>
                <c:pt idx="37732">
                  <c:v>10.0009671273131</c:v>
                </c:pt>
                <c:pt idx="37733">
                  <c:v>10.0009712056831</c:v>
                </c:pt>
                <c:pt idx="37734">
                  <c:v>10.0009752825677</c:v>
                </c:pt>
                <c:pt idx="37735">
                  <c:v>10.0009793579673</c:v>
                </c:pt>
                <c:pt idx="37736">
                  <c:v>10.0009834318819</c:v>
                </c:pt>
                <c:pt idx="37737">
                  <c:v>10.0009875043118</c:v>
                </c:pt>
                <c:pt idx="37738">
                  <c:v>10.0009915752572</c:v>
                </c:pt>
                <c:pt idx="37739">
                  <c:v>10.0009956447181</c:v>
                </c:pt>
                <c:pt idx="37740">
                  <c:v>10.0009997126949</c:v>
                </c:pt>
                <c:pt idx="37741">
                  <c:v>10.0010037791876</c:v>
                </c:pt>
                <c:pt idx="37742">
                  <c:v>10.0010078441966</c:v>
                </c:pt>
                <c:pt idx="37743">
                  <c:v>10.0010119077219</c:v>
                </c:pt>
                <c:pt idx="37744">
                  <c:v>10.0010159697637</c:v>
                </c:pt>
                <c:pt idx="37745">
                  <c:v>10.0010200303222</c:v>
                </c:pt>
                <c:pt idx="37746">
                  <c:v>10.0010240893976</c:v>
                </c:pt>
                <c:pt idx="37747">
                  <c:v>10.0010281469901</c:v>
                </c:pt>
                <c:pt idx="37748">
                  <c:v>10.0010322030999</c:v>
                </c:pt>
                <c:pt idx="37749">
                  <c:v>10.0010362577271</c:v>
                </c:pt>
                <c:pt idx="37750">
                  <c:v>10.001040310872</c:v>
                </c:pt>
                <c:pt idx="37751">
                  <c:v>10.0010443625346</c:v>
                </c:pt>
                <c:pt idx="37752">
                  <c:v>10.0010484127153</c:v>
                </c:pt>
                <c:pt idx="37753">
                  <c:v>10.0010524614141</c:v>
                </c:pt>
                <c:pt idx="37754">
                  <c:v>10.0010565086313</c:v>
                </c:pt>
                <c:pt idx="37755">
                  <c:v>10.001060554367</c:v>
                </c:pt>
                <c:pt idx="37756">
                  <c:v>10.0010645986214</c:v>
                </c:pt>
                <c:pt idx="37757">
                  <c:v>10.0010686413948</c:v>
                </c:pt>
                <c:pt idx="37758">
                  <c:v>10.0010726826872</c:v>
                </c:pt>
                <c:pt idx="37759">
                  <c:v>10.0010767224989</c:v>
                </c:pt>
                <c:pt idx="37760">
                  <c:v>10.0010807608301</c:v>
                </c:pt>
                <c:pt idx="37761">
                  <c:v>10.0010847976809</c:v>
                </c:pt>
                <c:pt idx="37762">
                  <c:v>10.0010888330515</c:v>
                </c:pt>
                <c:pt idx="37763">
                  <c:v>10.0010928669421</c:v>
                </c:pt>
                <c:pt idx="37764">
                  <c:v>10.0010968993529</c:v>
                </c:pt>
                <c:pt idx="37765">
                  <c:v>10.001100930284</c:v>
                </c:pt>
                <c:pt idx="37766">
                  <c:v>10.0011049597358</c:v>
                </c:pt>
                <c:pt idx="37767">
                  <c:v>10.0011089877082</c:v>
                </c:pt>
                <c:pt idx="37768">
                  <c:v>10.0011130142016</c:v>
                </c:pt>
                <c:pt idx="37769">
                  <c:v>10.001117039216</c:v>
                </c:pt>
                <c:pt idx="37770">
                  <c:v>10.0011210627518</c:v>
                </c:pt>
                <c:pt idx="37771">
                  <c:v>10.001125084809</c:v>
                </c:pt>
                <c:pt idx="37772">
                  <c:v>10.0011291053879</c:v>
                </c:pt>
                <c:pt idx="37773">
                  <c:v>10.0011331244886</c:v>
                </c:pt>
                <c:pt idx="37774">
                  <c:v>10.0011371421113</c:v>
                </c:pt>
                <c:pt idx="37775">
                  <c:v>10.0011411582562</c:v>
                </c:pt>
                <c:pt idx="37776">
                  <c:v>10.0011451729235</c:v>
                </c:pt>
                <c:pt idx="37777">
                  <c:v>10.0011491861134</c:v>
                </c:pt>
                <c:pt idx="37778">
                  <c:v>10.0011531978261</c:v>
                </c:pt>
                <c:pt idx="37779">
                  <c:v>10.0011572080616</c:v>
                </c:pt>
                <c:pt idx="37780">
                  <c:v>10.0011612168203</c:v>
                </c:pt>
                <c:pt idx="37781">
                  <c:v>10.0011652241023</c:v>
                </c:pt>
                <c:pt idx="37782">
                  <c:v>10.0011692299078</c:v>
                </c:pt>
                <c:pt idx="37783">
                  <c:v>10.001173234237</c:v>
                </c:pt>
                <c:pt idx="37784">
                  <c:v>10.00117723709</c:v>
                </c:pt>
                <c:pt idx="37785">
                  <c:v>10.0011812384671</c:v>
                </c:pt>
                <c:pt idx="37786">
                  <c:v>10.0011852383684</c:v>
                </c:pt>
                <c:pt idx="37787">
                  <c:v>10.0011892367941</c:v>
                </c:pt>
                <c:pt idx="37788">
                  <c:v>10.0011932337444</c:v>
                </c:pt>
                <c:pt idx="37789">
                  <c:v>10.0011972292195</c:v>
                </c:pt>
                <c:pt idx="37790">
                  <c:v>10.0012012232195</c:v>
                </c:pt>
                <c:pt idx="37791">
                  <c:v>10.0012052157447</c:v>
                </c:pt>
                <c:pt idx="37792">
                  <c:v>10.0012092067952</c:v>
                </c:pt>
                <c:pt idx="37793">
                  <c:v>10.0012131963713</c:v>
                </c:pt>
                <c:pt idx="37794">
                  <c:v>10.001217184473</c:v>
                </c:pt>
                <c:pt idx="37795">
                  <c:v>10.0012211711006</c:v>
                </c:pt>
                <c:pt idx="37796">
                  <c:v>10.0012251562544</c:v>
                </c:pt>
                <c:pt idx="37797">
                  <c:v>10.0012291399343</c:v>
                </c:pt>
                <c:pt idx="37798">
                  <c:v>10.0012331221407</c:v>
                </c:pt>
                <c:pt idx="37799">
                  <c:v>10.0012371028738</c:v>
                </c:pt>
                <c:pt idx="37800">
                  <c:v>10.0012410821336</c:v>
                </c:pt>
                <c:pt idx="37801">
                  <c:v>10.0012450599205</c:v>
                </c:pt>
                <c:pt idx="37802">
                  <c:v>10.0012490362345</c:v>
                </c:pt>
                <c:pt idx="37803">
                  <c:v>10.0012530110759</c:v>
                </c:pt>
                <c:pt idx="37804">
                  <c:v>10.0012569844449</c:v>
                </c:pt>
                <c:pt idx="37805">
                  <c:v>10.0012609563416</c:v>
                </c:pt>
                <c:pt idx="37806">
                  <c:v>10.0012649267662</c:v>
                </c:pt>
                <c:pt idx="37807">
                  <c:v>10.0012688957189</c:v>
                </c:pt>
                <c:pt idx="37808">
                  <c:v>10.0012728631999</c:v>
                </c:pt>
                <c:pt idx="37809">
                  <c:v>10.0012768292094</c:v>
                </c:pt>
                <c:pt idx="37810">
                  <c:v>10.0012807937476</c:v>
                </c:pt>
                <c:pt idx="37811">
                  <c:v>10.0012847568146</c:v>
                </c:pt>
                <c:pt idx="37812">
                  <c:v>10.0012887184107</c:v>
                </c:pt>
                <c:pt idx="37813">
                  <c:v>10.001292678536</c:v>
                </c:pt>
                <c:pt idx="37814">
                  <c:v>10.0012966371907</c:v>
                </c:pt>
                <c:pt idx="37815">
                  <c:v>10.001300594375</c:v>
                </c:pt>
                <c:pt idx="37816">
                  <c:v>10.001304550089</c:v>
                </c:pt>
                <c:pt idx="37817">
                  <c:v>10.0013085043331</c:v>
                </c:pt>
                <c:pt idx="37818">
                  <c:v>10.0013124571073</c:v>
                </c:pt>
                <c:pt idx="37819">
                  <c:v>10.0013164084118</c:v>
                </c:pt>
                <c:pt idx="37820">
                  <c:v>10.0013203582469</c:v>
                </c:pt>
                <c:pt idx="37821">
                  <c:v>10.0013243066127</c:v>
                </c:pt>
                <c:pt idx="37822">
                  <c:v>10.0013282535094</c:v>
                </c:pt>
                <c:pt idx="37823">
                  <c:v>10.0013321989371</c:v>
                </c:pt>
                <c:pt idx="37824">
                  <c:v>10.0013361428962</c:v>
                </c:pt>
                <c:pt idx="37825">
                  <c:v>10.0013400853866</c:v>
                </c:pt>
                <c:pt idx="37826">
                  <c:v>10.0013440264088</c:v>
                </c:pt>
                <c:pt idx="37827">
                  <c:v>10.0013479659628</c:v>
                </c:pt>
                <c:pt idx="37828">
                  <c:v>10.0013519040487</c:v>
                </c:pt>
                <c:pt idx="37829">
                  <c:v>10.0013558406669</c:v>
                </c:pt>
                <c:pt idx="37830">
                  <c:v>10.0013597758175</c:v>
                </c:pt>
                <c:pt idx="37831">
                  <c:v>10.0013637095007</c:v>
                </c:pt>
                <c:pt idx="37832">
                  <c:v>10.0013676417166</c:v>
                </c:pt>
                <c:pt idx="37833">
                  <c:v>10.0013715724655</c:v>
                </c:pt>
                <c:pt idx="37834">
                  <c:v>10.0013755017475</c:v>
                </c:pt>
                <c:pt idx="37835">
                  <c:v>10.0013794295629</c:v>
                </c:pt>
                <c:pt idx="37836">
                  <c:v>10.0013833559117</c:v>
                </c:pt>
                <c:pt idx="37837">
                  <c:v>10.0013872807943</c:v>
                </c:pt>
                <c:pt idx="37838">
                  <c:v>10.0013912042107</c:v>
                </c:pt>
                <c:pt idx="37839">
                  <c:v>10.0013951261612</c:v>
                </c:pt>
                <c:pt idx="37840">
                  <c:v>10.001399046646</c:v>
                </c:pt>
                <c:pt idx="37841">
                  <c:v>10.0014029656653</c:v>
                </c:pt>
                <c:pt idx="37842">
                  <c:v>10.0014068832191</c:v>
                </c:pt>
                <c:pt idx="37843">
                  <c:v>10.0014107993078</c:v>
                </c:pt>
                <c:pt idx="37844">
                  <c:v>10.0014147139315</c:v>
                </c:pt>
                <c:pt idx="37845">
                  <c:v>10.0014186270904</c:v>
                </c:pt>
                <c:pt idx="37846">
                  <c:v>10.0014225387847</c:v>
                </c:pt>
                <c:pt idx="37847">
                  <c:v>10.0014264490146</c:v>
                </c:pt>
                <c:pt idx="37848">
                  <c:v>10.0014303577802</c:v>
                </c:pt>
                <c:pt idx="37849">
                  <c:v>10.0014342650818</c:v>
                </c:pt>
                <c:pt idx="37850">
                  <c:v>10.0014381709195</c:v>
                </c:pt>
                <c:pt idx="37851">
                  <c:v>10.0014420752936</c:v>
                </c:pt>
                <c:pt idx="37852">
                  <c:v>10.0014459782041</c:v>
                </c:pt>
                <c:pt idx="37853">
                  <c:v>10.0014498796514</c:v>
                </c:pt>
                <c:pt idx="37854">
                  <c:v>10.0014537796356</c:v>
                </c:pt>
                <c:pt idx="37855">
                  <c:v>10.0014576781568</c:v>
                </c:pt>
                <c:pt idx="37856">
                  <c:v>10.0014615752153</c:v>
                </c:pt>
                <c:pt idx="37857">
                  <c:v>10.0014654708112</c:v>
                </c:pt>
                <c:pt idx="37858">
                  <c:v>10.0014693649448</c:v>
                </c:pt>
                <c:pt idx="37859">
                  <c:v>10.0014732576163</c:v>
                </c:pt>
                <c:pt idx="37860">
                  <c:v>10.0014771488257</c:v>
                </c:pt>
                <c:pt idx="37861">
                  <c:v>10.0014810385734</c:v>
                </c:pt>
                <c:pt idx="37862">
                  <c:v>10.0014849268594</c:v>
                </c:pt>
                <c:pt idx="37863">
                  <c:v>10.001488813684</c:v>
                </c:pt>
                <c:pt idx="37864">
                  <c:v>10.0014926990474</c:v>
                </c:pt>
                <c:pt idx="37865">
                  <c:v>10.0014965829498</c:v>
                </c:pt>
                <c:pt idx="37866">
                  <c:v>10.0015004653913</c:v>
                </c:pt>
                <c:pt idx="37867">
                  <c:v>10.0015043463722</c:v>
                </c:pt>
                <c:pt idx="37868">
                  <c:v>10.0015082258926</c:v>
                </c:pt>
                <c:pt idx="37869">
                  <c:v>10.0015121039527</c:v>
                </c:pt>
                <c:pt idx="37870">
                  <c:v>10.0015159805527</c:v>
                </c:pt>
                <c:pt idx="37871">
                  <c:v>10.0015198556928</c:v>
                </c:pt>
                <c:pt idx="37872">
                  <c:v>10.0015237293732</c:v>
                </c:pt>
                <c:pt idx="37873">
                  <c:v>10.0015276015941</c:v>
                </c:pt>
                <c:pt idx="37874">
                  <c:v>10.0015314723556</c:v>
                </c:pt>
                <c:pt idx="37875">
                  <c:v>10.001535341658</c:v>
                </c:pt>
                <c:pt idx="37876">
                  <c:v>10.0015392095014</c:v>
                </c:pt>
                <c:pt idx="37877">
                  <c:v>10.001543075886</c:v>
                </c:pt>
                <c:pt idx="37878">
                  <c:v>10.0015469408121</c:v>
                </c:pt>
                <c:pt idx="37879">
                  <c:v>10.0015508042798</c:v>
                </c:pt>
                <c:pt idx="37880">
                  <c:v>10.0015546662893</c:v>
                </c:pt>
                <c:pt idx="37881">
                  <c:v>10.0015585268407</c:v>
                </c:pt>
                <c:pt idx="37882">
                  <c:v>10.0015623859344</c:v>
                </c:pt>
                <c:pt idx="37883">
                  <c:v>10.0015662435704</c:v>
                </c:pt>
                <c:pt idx="37884">
                  <c:v>10.001570099749</c:v>
                </c:pt>
                <c:pt idx="37885">
                  <c:v>10.0015739544703</c:v>
                </c:pt>
                <c:pt idx="37886">
                  <c:v>10.0015778077345</c:v>
                </c:pt>
                <c:pt idx="37887">
                  <c:v>10.0015816595419</c:v>
                </c:pt>
                <c:pt idx="37888">
                  <c:v>10.0015855098926</c:v>
                </c:pt>
                <c:pt idx="37889">
                  <c:v>10.0015893587868</c:v>
                </c:pt>
                <c:pt idx="37890">
                  <c:v>10.0015932062247</c:v>
                </c:pt>
                <c:pt idx="37891">
                  <c:v>10.0015970522064</c:v>
                </c:pt>
                <c:pt idx="37892">
                  <c:v>10.0016008967323</c:v>
                </c:pt>
                <c:pt idx="37893">
                  <c:v>10.0016047398024</c:v>
                </c:pt>
                <c:pt idx="37894">
                  <c:v>10.001608581417</c:v>
                </c:pt>
                <c:pt idx="37895">
                  <c:v>10.0016124215762</c:v>
                </c:pt>
                <c:pt idx="37896">
                  <c:v>10.0016162602803</c:v>
                </c:pt>
                <c:pt idx="37897">
                  <c:v>10.0016200975294</c:v>
                </c:pt>
                <c:pt idx="37898">
                  <c:v>10.0016239333237</c:v>
                </c:pt>
                <c:pt idx="37899">
                  <c:v>10.0016277676634</c:v>
                </c:pt>
                <c:pt idx="37900">
                  <c:v>10.0016316005487</c:v>
                </c:pt>
                <c:pt idx="37901">
                  <c:v>10.0016354319798</c:v>
                </c:pt>
                <c:pt idx="37902">
                  <c:v>10.0016392619569</c:v>
                </c:pt>
                <c:pt idx="37903">
                  <c:v>10.0016430904801</c:v>
                </c:pt>
                <c:pt idx="37904">
                  <c:v>10.0016469175497</c:v>
                </c:pt>
                <c:pt idx="37905">
                  <c:v>10.0016507431659</c:v>
                </c:pt>
                <c:pt idx="37906">
                  <c:v>10.0016545673288</c:v>
                </c:pt>
                <c:pt idx="37907">
                  <c:v>10.0016583900386</c:v>
                </c:pt>
                <c:pt idx="37908">
                  <c:v>10.0016622112956</c:v>
                </c:pt>
                <c:pt idx="37909">
                  <c:v>10.0016660310998</c:v>
                </c:pt>
                <c:pt idx="37910">
                  <c:v>10.0016698494516</c:v>
                </c:pt>
                <c:pt idx="37911">
                  <c:v>10.0016736663511</c:v>
                </c:pt>
                <c:pt idx="37912">
                  <c:v>10.0016774817985</c:v>
                </c:pt>
                <c:pt idx="37913">
                  <c:v>10.0016812957939</c:v>
                </c:pt>
                <c:pt idx="37914">
                  <c:v>10.0016851083376</c:v>
                </c:pt>
                <c:pt idx="37915">
                  <c:v>10.0016889194298</c:v>
                </c:pt>
                <c:pt idx="37916">
                  <c:v>10.0016927290707</c:v>
                </c:pt>
                <c:pt idx="37917">
                  <c:v>10.0016965372603</c:v>
                </c:pt>
                <c:pt idx="37918">
                  <c:v>10.001700343999</c:v>
                </c:pt>
                <c:pt idx="37919">
                  <c:v>10.001704149287</c:v>
                </c:pt>
                <c:pt idx="37920">
                  <c:v>10.0017079531244</c:v>
                </c:pt>
                <c:pt idx="37921">
                  <c:v>10.0017117555113</c:v>
                </c:pt>
                <c:pt idx="37922">
                  <c:v>10.0017155564481</c:v>
                </c:pt>
                <c:pt idx="37923">
                  <c:v>10.0017193559349</c:v>
                </c:pt>
                <c:pt idx="37924">
                  <c:v>10.0017231539718</c:v>
                </c:pt>
                <c:pt idx="37925">
                  <c:v>10.0017269505592</c:v>
                </c:pt>
                <c:pt idx="37926">
                  <c:v>10.0017307456971</c:v>
                </c:pt>
                <c:pt idx="37927">
                  <c:v>10.0017345393857</c:v>
                </c:pt>
                <c:pt idx="37928">
                  <c:v>10.0017383316253</c:v>
                </c:pt>
                <c:pt idx="37929">
                  <c:v>10.0017421224161</c:v>
                </c:pt>
                <c:pt idx="37930">
                  <c:v>10.0017459117582</c:v>
                </c:pt>
                <c:pt idx="37931">
                  <c:v>10.0017496996518</c:v>
                </c:pt>
                <c:pt idx="37932">
                  <c:v>10.0017534860972</c:v>
                </c:pt>
                <c:pt idx="37933">
                  <c:v>10.0017572710945</c:v>
                </c:pt>
                <c:pt idx="37934">
                  <c:v>10.0017610546438</c:v>
                </c:pt>
                <c:pt idx="37935">
                  <c:v>10.0017648367455</c:v>
                </c:pt>
                <c:pt idx="37936">
                  <c:v>10.0017686173997</c:v>
                </c:pt>
                <c:pt idx="37937">
                  <c:v>10.0017723966065</c:v>
                </c:pt>
                <c:pt idx="37938">
                  <c:v>10.0017761743662</c:v>
                </c:pt>
                <c:pt idx="37939">
                  <c:v>10.001779950679</c:v>
                </c:pt>
                <c:pt idx="37940">
                  <c:v>10.0017837255451</c:v>
                </c:pt>
                <c:pt idx="37941">
                  <c:v>10.0017874989646</c:v>
                </c:pt>
                <c:pt idx="37942">
                  <c:v>10.0017912709377</c:v>
                </c:pt>
                <c:pt idx="37943">
                  <c:v>10.0017950414647</c:v>
                </c:pt>
                <c:pt idx="37944">
                  <c:v>10.0017988105457</c:v>
                </c:pt>
                <c:pt idx="37945">
                  <c:v>10.001802578181</c:v>
                </c:pt>
                <c:pt idx="37946">
                  <c:v>10.0018063443706</c:v>
                </c:pt>
                <c:pt idx="37947">
                  <c:v>10.0018101091149</c:v>
                </c:pt>
                <c:pt idx="37948">
                  <c:v>10.001813872414</c:v>
                </c:pt>
                <c:pt idx="37949">
                  <c:v>10.0018176342681</c:v>
                </c:pt>
                <c:pt idx="37950">
                  <c:v>10.0018213946773</c:v>
                </c:pt>
                <c:pt idx="37951">
                  <c:v>10.001825153642</c:v>
                </c:pt>
                <c:pt idx="37952">
                  <c:v>10.0018289111622</c:v>
                </c:pt>
                <c:pt idx="37953">
                  <c:v>10.0018326672382</c:v>
                </c:pt>
                <c:pt idx="37954">
                  <c:v>10.0018364218701</c:v>
                </c:pt>
                <c:pt idx="37955">
                  <c:v>10.0018401750582</c:v>
                </c:pt>
                <c:pt idx="37956">
                  <c:v>10.0018439268027</c:v>
                </c:pt>
                <c:pt idx="37957">
                  <c:v>10.0018476771037</c:v>
                </c:pt>
                <c:pt idx="37958">
                  <c:v>10.0018514259614</c:v>
                </c:pt>
                <c:pt idx="37959">
                  <c:v>10.0018551733761</c:v>
                </c:pt>
                <c:pt idx="37960">
                  <c:v>10.0018589193479</c:v>
                </c:pt>
                <c:pt idx="37961">
                  <c:v>10.001862663877</c:v>
                </c:pt>
                <c:pt idx="37962">
                  <c:v>10.0018664069636</c:v>
                </c:pt>
                <c:pt idx="37963">
                  <c:v>10.0018701486079</c:v>
                </c:pt>
                <c:pt idx="37964">
                  <c:v>10.0018738888101</c:v>
                </c:pt>
                <c:pt idx="37965">
                  <c:v>10.0018776275704</c:v>
                </c:pt>
                <c:pt idx="37966">
                  <c:v>10.001881364889</c:v>
                </c:pt>
                <c:pt idx="37967">
                  <c:v>10.0018851007661</c:v>
                </c:pt>
                <c:pt idx="37968">
                  <c:v>10.0018888352018</c:v>
                </c:pt>
                <c:pt idx="37969">
                  <c:v>10.0018925681964</c:v>
                </c:pt>
                <c:pt idx="37970">
                  <c:v>10.0018962997501</c:v>
                </c:pt>
                <c:pt idx="37971">
                  <c:v>10.001900029863</c:v>
                </c:pt>
                <c:pt idx="37972">
                  <c:v>10.0019037585354</c:v>
                </c:pt>
                <c:pt idx="37973">
                  <c:v>10.0019074857674</c:v>
                </c:pt>
                <c:pt idx="37974">
                  <c:v>10.0019112115593</c:v>
                </c:pt>
                <c:pt idx="37975">
                  <c:v>10.0019149359112</c:v>
                </c:pt>
                <c:pt idx="37976">
                  <c:v>10.0019186588233</c:v>
                </c:pt>
                <c:pt idx="37977">
                  <c:v>10.0019223802959</c:v>
                </c:pt>
                <c:pt idx="37978">
                  <c:v>10.001926100329</c:v>
                </c:pt>
                <c:pt idx="37979">
                  <c:v>10.001929818923</c:v>
                </c:pt>
                <c:pt idx="37980">
                  <c:v>10.001933536078</c:v>
                </c:pt>
                <c:pt idx="37981">
                  <c:v>10.0019372517941</c:v>
                </c:pt>
                <c:pt idx="37982">
                  <c:v>10.0019409660717</c:v>
                </c:pt>
                <c:pt idx="37983">
                  <c:v>10.0019446789109</c:v>
                </c:pt>
                <c:pt idx="37984">
                  <c:v>10.0019483903118</c:v>
                </c:pt>
                <c:pt idx="37985">
                  <c:v>10.0019521002747</c:v>
                </c:pt>
                <c:pt idx="37986">
                  <c:v>10.0019558087998</c:v>
                </c:pt>
                <c:pt idx="37987">
                  <c:v>10.0019595158873</c:v>
                </c:pt>
                <c:pt idx="37988">
                  <c:v>10.0019632215373</c:v>
                </c:pt>
                <c:pt idx="37989">
                  <c:v>10.0019669257501</c:v>
                </c:pt>
                <c:pt idx="37990">
                  <c:v>10.0019706285258</c:v>
                </c:pt>
                <c:pt idx="37991">
                  <c:v>10.0019743298647</c:v>
                </c:pt>
                <c:pt idx="37992">
                  <c:v>10.0019780297669</c:v>
                </c:pt>
                <c:pt idx="37993">
                  <c:v>10.0019817282327</c:v>
                </c:pt>
                <c:pt idx="37994">
                  <c:v>10.0019854252622</c:v>
                </c:pt>
                <c:pt idx="37995">
                  <c:v>10.0019891208556</c:v>
                </c:pt>
                <c:pt idx="37996">
                  <c:v>10.0019928150132</c:v>
                </c:pt>
                <c:pt idx="37997">
                  <c:v>10.001996507735</c:v>
                </c:pt>
                <c:pt idx="37998">
                  <c:v>10.0020001990214</c:v>
                </c:pt>
                <c:pt idx="37999">
                  <c:v>10.0020038888725</c:v>
                </c:pt>
                <c:pt idx="38000">
                  <c:v>10.0020075772886</c:v>
                </c:pt>
                <c:pt idx="38001">
                  <c:v>10.0020112642697</c:v>
                </c:pt>
                <c:pt idx="38002">
                  <c:v>10.0020149498161</c:v>
                </c:pt>
                <c:pt idx="38003">
                  <c:v>10.002018633928</c:v>
                </c:pt>
                <c:pt idx="38004">
                  <c:v>10.0020223166056</c:v>
                </c:pt>
                <c:pt idx="38005">
                  <c:v>10.0020259978491</c:v>
                </c:pt>
                <c:pt idx="38006">
                  <c:v>10.0020296776586</c:v>
                </c:pt>
                <c:pt idx="38007">
                  <c:v>10.0020333560345</c:v>
                </c:pt>
                <c:pt idx="38008">
                  <c:v>10.0020370329768</c:v>
                </c:pt>
                <c:pt idx="38009">
                  <c:v>10.0020407084858</c:v>
                </c:pt>
                <c:pt idx="38010">
                  <c:v>10.0020443825616</c:v>
                </c:pt>
                <c:pt idx="38011">
                  <c:v>10.0020480552045</c:v>
                </c:pt>
                <c:pt idx="38012">
                  <c:v>10.0020517264147</c:v>
                </c:pt>
                <c:pt idx="38013">
                  <c:v>10.0020553961923</c:v>
                </c:pt>
                <c:pt idx="38014">
                  <c:v>10.0020590645376</c:v>
                </c:pt>
                <c:pt idx="38015">
                  <c:v>10.0020627314507</c:v>
                </c:pt>
                <c:pt idx="38016">
                  <c:v>10.0020663969319</c:v>
                </c:pt>
                <c:pt idx="38017">
                  <c:v>10.0020700609813</c:v>
                </c:pt>
                <c:pt idx="38018">
                  <c:v>10.0020737235991</c:v>
                </c:pt>
                <c:pt idx="38019">
                  <c:v>10.0020773847856</c:v>
                </c:pt>
                <c:pt idx="38020">
                  <c:v>10.0020810445409</c:v>
                </c:pt>
                <c:pt idx="38021">
                  <c:v>10.0020847028652</c:v>
                </c:pt>
                <c:pt idx="38022">
                  <c:v>10.0020883597587</c:v>
                </c:pt>
                <c:pt idx="38023">
                  <c:v>10.0020920152217</c:v>
                </c:pt>
                <c:pt idx="38024">
                  <c:v>10.0020956692543</c:v>
                </c:pt>
                <c:pt idx="38025">
                  <c:v>10.0020993218567</c:v>
                </c:pt>
                <c:pt idx="38026">
                  <c:v>10.0021029730291</c:v>
                </c:pt>
                <c:pt idx="38027">
                  <c:v>10.0021066227717</c:v>
                </c:pt>
                <c:pt idx="38028">
                  <c:v>10.0021102710847</c:v>
                </c:pt>
                <c:pt idx="38029">
                  <c:v>10.0021139179683</c:v>
                </c:pt>
                <c:pt idx="38030">
                  <c:v>10.0021175634227</c:v>
                </c:pt>
                <c:pt idx="38031">
                  <c:v>10.0021212074481</c:v>
                </c:pt>
                <c:pt idx="38032">
                  <c:v>10.0021248500447</c:v>
                </c:pt>
                <c:pt idx="38033">
                  <c:v>10.0021284912126</c:v>
                </c:pt>
                <c:pt idx="38034">
                  <c:v>10.0021321309522</c:v>
                </c:pt>
                <c:pt idx="38035">
                  <c:v>10.0021357692635</c:v>
                </c:pt>
                <c:pt idx="38036">
                  <c:v>10.0021394061469</c:v>
                </c:pt>
                <c:pt idx="38037">
                  <c:v>10.0021430416024</c:v>
                </c:pt>
                <c:pt idx="38038">
                  <c:v>10.0021466756302</c:v>
                </c:pt>
                <c:pt idx="38039">
                  <c:v>10.0021503082307</c:v>
                </c:pt>
                <c:pt idx="38040">
                  <c:v>10.0021539394039</c:v>
                </c:pt>
                <c:pt idx="38041">
                  <c:v>10.0021575691501</c:v>
                </c:pt>
                <c:pt idx="38042">
                  <c:v>10.0021611974694</c:v>
                </c:pt>
                <c:pt idx="38043">
                  <c:v>10.0021648243621</c:v>
                </c:pt>
                <c:pt idx="38044">
                  <c:v>10.0021684498284</c:v>
                </c:pt>
                <c:pt idx="38045">
                  <c:v>10.0021720738684</c:v>
                </c:pt>
                <c:pt idx="38046">
                  <c:v>10.0021756964824</c:v>
                </c:pt>
                <c:pt idx="38047">
                  <c:v>10.0021793176705</c:v>
                </c:pt>
                <c:pt idx="38048">
                  <c:v>10.002182937433</c:v>
                </c:pt>
                <c:pt idx="38049">
                  <c:v>10.0021865557701</c:v>
                </c:pt>
                <c:pt idx="38050">
                  <c:v>10.0021901726819</c:v>
                </c:pt>
                <c:pt idx="38051">
                  <c:v>10.0021937881686</c:v>
                </c:pt>
                <c:pt idx="38052">
                  <c:v>10.0021974022305</c:v>
                </c:pt>
                <c:pt idx="38053">
                  <c:v>10.0022010148677</c:v>
                </c:pt>
                <c:pt idx="38054">
                  <c:v>10.0022046260804</c:v>
                </c:pt>
                <c:pt idx="38055">
                  <c:v>10.0022082358689</c:v>
                </c:pt>
                <c:pt idx="38056">
                  <c:v>10.0022118442333</c:v>
                </c:pt>
                <c:pt idx="38057">
                  <c:v>10.0022154511739</c:v>
                </c:pt>
                <c:pt idx="38058">
                  <c:v>10.0022190566908</c:v>
                </c:pt>
                <c:pt idx="38059">
                  <c:v>10.0022226607842</c:v>
                </c:pt>
                <c:pt idx="38060">
                  <c:v>10.0022262634544</c:v>
                </c:pt>
                <c:pt idx="38061">
                  <c:v>10.0022298647015</c:v>
                </c:pt>
                <c:pt idx="38062">
                  <c:v>10.0022334645257</c:v>
                </c:pt>
                <c:pt idx="38063">
                  <c:v>10.0022370629272</c:v>
                </c:pt>
                <c:pt idx="38064">
                  <c:v>10.0022406599063</c:v>
                </c:pt>
                <c:pt idx="38065">
                  <c:v>10.002244255463</c:v>
                </c:pt>
                <c:pt idx="38066">
                  <c:v>10.0022478495977</c:v>
                </c:pt>
                <c:pt idx="38067">
                  <c:v>10.0022514423106</c:v>
                </c:pt>
                <c:pt idx="38068">
                  <c:v>10.0022550336017</c:v>
                </c:pt>
                <c:pt idx="38069">
                  <c:v>10.0022586234714</c:v>
                </c:pt>
                <c:pt idx="38070">
                  <c:v>10.0022622119197</c:v>
                </c:pt>
                <c:pt idx="38071">
                  <c:v>10.002265798947</c:v>
                </c:pt>
                <c:pt idx="38072">
                  <c:v>10.0022693845534</c:v>
                </c:pt>
                <c:pt idx="38073">
                  <c:v>10.0022729687392</c:v>
                </c:pt>
                <c:pt idx="38074">
                  <c:v>10.0022765515044</c:v>
                </c:pt>
                <c:pt idx="38075">
                  <c:v>10.0022801328493</c:v>
                </c:pt>
                <c:pt idx="38076">
                  <c:v>10.0022837127742</c:v>
                </c:pt>
                <c:pt idx="38077">
                  <c:v>10.0022872912792</c:v>
                </c:pt>
                <c:pt idx="38078">
                  <c:v>10.0022908683644</c:v>
                </c:pt>
                <c:pt idx="38079">
                  <c:v>10.0022944440302</c:v>
                </c:pt>
                <c:pt idx="38080">
                  <c:v>10.0022980182767</c:v>
                </c:pt>
                <c:pt idx="38081">
                  <c:v>10.0023015911041</c:v>
                </c:pt>
                <c:pt idx="38082">
                  <c:v>10.0023051625126</c:v>
                </c:pt>
                <c:pt idx="38083">
                  <c:v>10.0023087325024</c:v>
                </c:pt>
                <c:pt idx="38084">
                  <c:v>10.0023123010738</c:v>
                </c:pt>
                <c:pt idx="38085">
                  <c:v>10.0023158682268</c:v>
                </c:pt>
                <c:pt idx="38086">
                  <c:v>10.0023194339617</c:v>
                </c:pt>
                <c:pt idx="38087">
                  <c:v>10.0023229982788</c:v>
                </c:pt>
                <c:pt idx="38088">
                  <c:v>10.0023265611781</c:v>
                </c:pt>
                <c:pt idx="38089">
                  <c:v>10.0023301226599</c:v>
                </c:pt>
                <c:pt idx="38090">
                  <c:v>10.0023336827245</c:v>
                </c:pt>
                <c:pt idx="38091">
                  <c:v>10.002337241372</c:v>
                </c:pt>
                <c:pt idx="38092">
                  <c:v>10.0023407986025</c:v>
                </c:pt>
                <c:pt idx="38093">
                  <c:v>10.0023443544164</c:v>
                </c:pt>
                <c:pt idx="38094">
                  <c:v>10.0023479088138</c:v>
                </c:pt>
                <c:pt idx="38095">
                  <c:v>10.0023514617948</c:v>
                </c:pt>
                <c:pt idx="38096">
                  <c:v>10.0023550133598</c:v>
                </c:pt>
                <c:pt idx="38097">
                  <c:v>10.0023585635089</c:v>
                </c:pt>
                <c:pt idx="38098">
                  <c:v>10.0023621122423</c:v>
                </c:pt>
                <c:pt idx="38099">
                  <c:v>10.0023656595602</c:v>
                </c:pt>
                <c:pt idx="38100">
                  <c:v>10.0023692054628</c:v>
                </c:pt>
                <c:pt idx="38101">
                  <c:v>10.0023727499503</c:v>
                </c:pt>
                <c:pt idx="38102">
                  <c:v>10.0023762930229</c:v>
                </c:pt>
                <c:pt idx="38103">
                  <c:v>10.0023798346808</c:v>
                </c:pt>
                <c:pt idx="38104">
                  <c:v>10.0023833749243</c:v>
                </c:pt>
                <c:pt idx="38105">
                  <c:v>10.0023869137534</c:v>
                </c:pt>
                <c:pt idx="38106">
                  <c:v>10.0023904511684</c:v>
                </c:pt>
                <c:pt idx="38107">
                  <c:v>10.0023939871696</c:v>
                </c:pt>
                <c:pt idx="38108">
                  <c:v>10.0023975217571</c:v>
                </c:pt>
                <c:pt idx="38109">
                  <c:v>10.002401054931</c:v>
                </c:pt>
                <c:pt idx="38110">
                  <c:v>10.0024045866917</c:v>
                </c:pt>
                <c:pt idx="38111">
                  <c:v>10.0024081170393</c:v>
                </c:pt>
                <c:pt idx="38112">
                  <c:v>10.002411645974</c:v>
                </c:pt>
                <c:pt idx="38113">
                  <c:v>10.0024151734961</c:v>
                </c:pt>
                <c:pt idx="38114">
                  <c:v>10.0024186996056</c:v>
                </c:pt>
                <c:pt idx="38115">
                  <c:v>10.0024222243029</c:v>
                </c:pt>
                <c:pt idx="38116">
                  <c:v>10.002425747588</c:v>
                </c:pt>
                <c:pt idx="38117">
                  <c:v>10.0024292694613</c:v>
                </c:pt>
                <c:pt idx="38118">
                  <c:v>10.0024327899229</c:v>
                </c:pt>
                <c:pt idx="38119">
                  <c:v>10.0024363089731</c:v>
                </c:pt>
                <c:pt idx="38120">
                  <c:v>10.0024398266119</c:v>
                </c:pt>
                <c:pt idx="38121">
                  <c:v>10.0024433428397</c:v>
                </c:pt>
                <c:pt idx="38122">
                  <c:v>10.00244685765661</c:v>
                </c:pt>
                <c:pt idx="38123">
                  <c:v>10.0024503710628</c:v>
                </c:pt>
                <c:pt idx="38124">
                  <c:v>10.0024538830586</c:v>
                </c:pt>
                <c:pt idx="38125">
                  <c:v>10.002457393644</c:v>
                </c:pt>
                <c:pt idx="38126">
                  <c:v>10.0024609028195</c:v>
                </c:pt>
                <c:pt idx="38127">
                  <c:v>10.002464410585</c:v>
                </c:pt>
                <c:pt idx="38128">
                  <c:v>10.0024679169409</c:v>
                </c:pt>
                <c:pt idx="38129">
                  <c:v>10.0024714218873</c:v>
                </c:pt>
                <c:pt idx="38130">
                  <c:v>10.0024749254244</c:v>
                </c:pt>
                <c:pt idx="38131">
                  <c:v>10.0024784275525</c:v>
                </c:pt>
                <c:pt idx="38132">
                  <c:v>10.0024819282717</c:v>
                </c:pt>
                <c:pt idx="38133">
                  <c:v>10.0024854275823</c:v>
                </c:pt>
                <c:pt idx="38134">
                  <c:v>10.0024889254844</c:v>
                </c:pt>
                <c:pt idx="38135">
                  <c:v>10.0024924219782</c:v>
                </c:pt>
                <c:pt idx="38136">
                  <c:v>10.002495917064</c:v>
                </c:pt>
                <c:pt idx="38137">
                  <c:v>10.002499410742</c:v>
                </c:pt>
                <c:pt idx="38138">
                  <c:v>10.0025029030123</c:v>
                </c:pt>
                <c:pt idx="38139">
                  <c:v>10.0025063938751</c:v>
                </c:pt>
                <c:pt idx="38140">
                  <c:v>10.0025098833307</c:v>
                </c:pt>
                <c:pt idx="38141">
                  <c:v>10.0025133713793</c:v>
                </c:pt>
                <c:pt idx="38142">
                  <c:v>10.002516858021</c:v>
                </c:pt>
                <c:pt idx="38143">
                  <c:v>10.0025203432561</c:v>
                </c:pt>
                <c:pt idx="38144">
                  <c:v>10.0025238270848</c:v>
                </c:pt>
                <c:pt idx="38145">
                  <c:v>10.0025273095072</c:v>
                </c:pt>
                <c:pt idx="38146">
                  <c:v>10.0025307905236</c:v>
                </c:pt>
                <c:pt idx="38147">
                  <c:v>10.0025342701341</c:v>
                </c:pt>
                <c:pt idx="38148">
                  <c:v>10.0025377483391</c:v>
                </c:pt>
                <c:pt idx="38149">
                  <c:v>10.0025412251386</c:v>
                </c:pt>
                <c:pt idx="38150">
                  <c:v>10.0025447005329</c:v>
                </c:pt>
                <c:pt idx="38151">
                  <c:v>10.0025481745221</c:v>
                </c:pt>
                <c:pt idx="38152">
                  <c:v>10.0025516471066</c:v>
                </c:pt>
                <c:pt idx="38153">
                  <c:v>10.0025551182864</c:v>
                </c:pt>
                <c:pt idx="38154">
                  <c:v>10.0025585880618</c:v>
                </c:pt>
                <c:pt idx="38155">
                  <c:v>10.0025620564331</c:v>
                </c:pt>
                <c:pt idx="38156">
                  <c:v>10.0025655234003</c:v>
                </c:pt>
                <c:pt idx="38157">
                  <c:v>10.0025689889637</c:v>
                </c:pt>
                <c:pt idx="38158">
                  <c:v>10.0025724531235</c:v>
                </c:pt>
                <c:pt idx="38159">
                  <c:v>10.0025759158799</c:v>
                </c:pt>
                <c:pt idx="38160">
                  <c:v>10.0025793772331</c:v>
                </c:pt>
                <c:pt idx="38161">
                  <c:v>10.0025828371834</c:v>
                </c:pt>
                <c:pt idx="38162">
                  <c:v>10.0025862957308</c:v>
                </c:pt>
                <c:pt idx="38163">
                  <c:v>10.0025897528757</c:v>
                </c:pt>
                <c:pt idx="38164">
                  <c:v>10.0025932086182</c:v>
                </c:pt>
                <c:pt idx="38165">
                  <c:v>10.0025966629585</c:v>
                </c:pt>
                <c:pt idx="38166">
                  <c:v>10.0026001158968</c:v>
                </c:pt>
                <c:pt idx="38167">
                  <c:v>10.0026035674333</c:v>
                </c:pt>
                <c:pt idx="38168">
                  <c:v>10.0026070175683</c:v>
                </c:pt>
                <c:pt idx="38169">
                  <c:v>10.002610466302</c:v>
                </c:pt>
                <c:pt idx="38170">
                  <c:v>10.0026139136344</c:v>
                </c:pt>
                <c:pt idx="38171">
                  <c:v>10.0026173595659</c:v>
                </c:pt>
                <c:pt idx="38172">
                  <c:v>10.0026208040967</c:v>
                </c:pt>
                <c:pt idx="38173">
                  <c:v>10.0026242472269</c:v>
                </c:pt>
                <c:pt idx="38174">
                  <c:v>10.0026276889567</c:v>
                </c:pt>
                <c:pt idx="38175">
                  <c:v>10.0026311292865</c:v>
                </c:pt>
                <c:pt idx="38176">
                  <c:v>10.0026345682162</c:v>
                </c:pt>
                <c:pt idx="38177">
                  <c:v>10.0026380057463</c:v>
                </c:pt>
                <c:pt idx="38178">
                  <c:v>10.0026414418768</c:v>
                </c:pt>
                <c:pt idx="38179">
                  <c:v>10.00264487660801</c:v>
                </c:pt>
                <c:pt idx="38180">
                  <c:v>10.00264830994</c:v>
                </c:pt>
                <c:pt idx="38181">
                  <c:v>10.0026517418732</c:v>
                </c:pt>
                <c:pt idx="38182">
                  <c:v>10.0026551724076</c:v>
                </c:pt>
                <c:pt idx="38183">
                  <c:v>10.0026586015435</c:v>
                </c:pt>
                <c:pt idx="38184">
                  <c:v>10.0026620292811</c:v>
                </c:pt>
                <c:pt idx="38185">
                  <c:v>10.0026654556206</c:v>
                </c:pt>
                <c:pt idx="38186">
                  <c:v>10.0026688805622</c:v>
                </c:pt>
                <c:pt idx="38187">
                  <c:v>10.0026723041061</c:v>
                </c:pt>
                <c:pt idx="38188">
                  <c:v>10.0026757262525</c:v>
                </c:pt>
                <c:pt idx="38189">
                  <c:v>10.0026791470016</c:v>
                </c:pt>
                <c:pt idx="38190">
                  <c:v>10.0026825663536</c:v>
                </c:pt>
                <c:pt idx="38191">
                  <c:v>10.0026859843088</c:v>
                </c:pt>
                <c:pt idx="38192">
                  <c:v>10.0026894008673</c:v>
                </c:pt>
                <c:pt idx="38193">
                  <c:v>10.00269281602931</c:v>
                </c:pt>
                <c:pt idx="38194">
                  <c:v>10.002696229795</c:v>
                </c:pt>
                <c:pt idx="38195">
                  <c:v>10.0026996421647</c:v>
                </c:pt>
                <c:pt idx="38196">
                  <c:v>10.0027030531385</c:v>
                </c:pt>
                <c:pt idx="38197">
                  <c:v>10.0027064627167</c:v>
                </c:pt>
                <c:pt idx="38198">
                  <c:v>10.0027098708995</c:v>
                </c:pt>
                <c:pt idx="38199">
                  <c:v>10.0027132776869</c:v>
                </c:pt>
                <c:pt idx="38200">
                  <c:v>10.0027166830794</c:v>
                </c:pt>
                <c:pt idx="38201">
                  <c:v>10.002720087077</c:v>
                </c:pt>
                <c:pt idx="38202">
                  <c:v>10.00272348968</c:v>
                </c:pt>
                <c:pt idx="38203">
                  <c:v>10.0027268908886</c:v>
                </c:pt>
                <c:pt idx="38204">
                  <c:v>10.0027302907029</c:v>
                </c:pt>
                <c:pt idx="38205">
                  <c:v>10.0027336891232</c:v>
                </c:pt>
                <c:pt idx="38206">
                  <c:v>10.0027370861498</c:v>
                </c:pt>
                <c:pt idx="38207">
                  <c:v>10.0027404817827</c:v>
                </c:pt>
                <c:pt idx="38208">
                  <c:v>10.0027438760222</c:v>
                </c:pt>
                <c:pt idx="38209">
                  <c:v>10.0027472688686</c:v>
                </c:pt>
                <c:pt idx="38210">
                  <c:v>10.0027506603219</c:v>
                </c:pt>
                <c:pt idx="38211">
                  <c:v>10.0027540503825</c:v>
                </c:pt>
                <c:pt idx="38212">
                  <c:v>10.0027574390504</c:v>
                </c:pt>
                <c:pt idx="38213">
                  <c:v>10.002760826326</c:v>
                </c:pt>
                <c:pt idx="38214">
                  <c:v>10.0027642122095</c:v>
                </c:pt>
                <c:pt idx="38215">
                  <c:v>10.002767596701</c:v>
                </c:pt>
                <c:pt idx="38216">
                  <c:v>10.0027709798007</c:v>
                </c:pt>
                <c:pt idx="38217">
                  <c:v>10.0027743615089</c:v>
                </c:pt>
                <c:pt idx="38218">
                  <c:v>10.0027777418257</c:v>
                </c:pt>
                <c:pt idx="38219">
                  <c:v>10.0027811207514</c:v>
                </c:pt>
                <c:pt idx="38220">
                  <c:v>10.0027844982861</c:v>
                </c:pt>
                <c:pt idx="38221">
                  <c:v>10.0027878744302</c:v>
                </c:pt>
                <c:pt idx="38222">
                  <c:v>10.0027912491837</c:v>
                </c:pt>
                <c:pt idx="38223">
                  <c:v>10.0027946225468</c:v>
                </c:pt>
                <c:pt idx="38224">
                  <c:v>10.0027979945199</c:v>
                </c:pt>
                <c:pt idx="38225">
                  <c:v>10.0028013651031</c:v>
                </c:pt>
                <c:pt idx="38226">
                  <c:v>10.0028047342966</c:v>
                </c:pt>
                <c:pt idx="38227">
                  <c:v>10.0028081021005</c:v>
                </c:pt>
                <c:pt idx="38228">
                  <c:v>10.0028114685152</c:v>
                </c:pt>
                <c:pt idx="38229">
                  <c:v>10.0028148335408</c:v>
                </c:pt>
                <c:pt idx="38230">
                  <c:v>10.0028181971775</c:v>
                </c:pt>
                <c:pt idx="38231">
                  <c:v>10.0028215594256</c:v>
                </c:pt>
                <c:pt idx="38232">
                  <c:v>10.0028249202852</c:v>
                </c:pt>
                <c:pt idx="38233">
                  <c:v>10.0028282797565</c:v>
                </c:pt>
                <c:pt idx="38234">
                  <c:v>10.0028316378398</c:v>
                </c:pt>
                <c:pt idx="38235">
                  <c:v>10.0028349945352</c:v>
                </c:pt>
                <c:pt idx="38236">
                  <c:v>10.002838349843</c:v>
                </c:pt>
                <c:pt idx="38237">
                  <c:v>10.0028417037634</c:v>
                </c:pt>
                <c:pt idx="38238">
                  <c:v>10.0028450562965</c:v>
                </c:pt>
                <c:pt idx="38239">
                  <c:v>10.0028484074427</c:v>
                </c:pt>
                <c:pt idx="38240">
                  <c:v>10.002851757202</c:v>
                </c:pt>
                <c:pt idx="38241">
                  <c:v>10.0028551055746</c:v>
                </c:pt>
                <c:pt idx="38242">
                  <c:v>10.0028584525609</c:v>
                </c:pt>
                <c:pt idx="38243">
                  <c:v>10.002861798161</c:v>
                </c:pt>
                <c:pt idx="38244">
                  <c:v>10.0028651423751</c:v>
                </c:pt>
                <c:pt idx="38245">
                  <c:v>10.0028684852035</c:v>
                </c:pt>
                <c:pt idx="38246">
                  <c:v>10.0028718266462</c:v>
                </c:pt>
                <c:pt idx="38247">
                  <c:v>10.0028751667036</c:v>
                </c:pt>
                <c:pt idx="38248">
                  <c:v>10.0028785053758</c:v>
                </c:pt>
                <c:pt idx="38249">
                  <c:v>10.0028818426631</c:v>
                </c:pt>
                <c:pt idx="38250">
                  <c:v>10.0028851785656</c:v>
                </c:pt>
                <c:pt idx="38251">
                  <c:v>10.0028885130836</c:v>
                </c:pt>
                <c:pt idx="38252">
                  <c:v>10.0028918462173</c:v>
                </c:pt>
                <c:pt idx="38253">
                  <c:v>10.0028951779668</c:v>
                </c:pt>
                <c:pt idx="38254">
                  <c:v>10.0028985083324</c:v>
                </c:pt>
                <c:pt idx="38255">
                  <c:v>10.0029018373143</c:v>
                </c:pt>
                <c:pt idx="38256">
                  <c:v>10.0029051649126</c:v>
                </c:pt>
                <c:pt idx="38257">
                  <c:v>10.0029084911277</c:v>
                </c:pt>
                <c:pt idx="38258">
                  <c:v>10.0029118159597</c:v>
                </c:pt>
                <c:pt idx="38259">
                  <c:v>10.0029151394088</c:v>
                </c:pt>
                <c:pt idx="38260">
                  <c:v>10.0029184614752</c:v>
                </c:pt>
                <c:pt idx="38261">
                  <c:v>10.0029217821592</c:v>
                </c:pt>
                <c:pt idx="38262">
                  <c:v>10.0029251014609</c:v>
                </c:pt>
                <c:pt idx="38263">
                  <c:v>10.0029284193805</c:v>
                </c:pt>
                <c:pt idx="38264">
                  <c:v>10.0029317359183</c:v>
                </c:pt>
                <c:pt idx="38265">
                  <c:v>10.0029350510745</c:v>
                </c:pt>
                <c:pt idx="38266">
                  <c:v>10.0029383648492</c:v>
                </c:pt>
                <c:pt idx="38267">
                  <c:v>10.0029416772427</c:v>
                </c:pt>
                <c:pt idx="38268">
                  <c:v>10.0029449882552</c:v>
                </c:pt>
                <c:pt idx="38269">
                  <c:v>10.0029482978868</c:v>
                </c:pt>
                <c:pt idx="38270">
                  <c:v>10.0029516061379</c:v>
                </c:pt>
                <c:pt idx="38271">
                  <c:v>10.0029549130086</c:v>
                </c:pt>
                <c:pt idx="38272">
                  <c:v>10.002958218499</c:v>
                </c:pt>
                <c:pt idx="38273">
                  <c:v>10.0029615226095</c:v>
                </c:pt>
                <c:pt idx="38274">
                  <c:v>10.0029648253403</c:v>
                </c:pt>
                <c:pt idx="38275">
                  <c:v>10.0029681266914</c:v>
                </c:pt>
                <c:pt idx="38276">
                  <c:v>10.0029714266632</c:v>
                </c:pt>
                <c:pt idx="38277">
                  <c:v>10.0029747252559</c:v>
                </c:pt>
                <c:pt idx="38278">
                  <c:v>10.0029780224696</c:v>
                </c:pt>
                <c:pt idx="38279">
                  <c:v>10.0029813183046</c:v>
                </c:pt>
                <c:pt idx="38280">
                  <c:v>10.002984612761</c:v>
                </c:pt>
                <c:pt idx="38281">
                  <c:v>10.0029879058392</c:v>
                </c:pt>
                <c:pt idx="38282">
                  <c:v>10.0029911975392</c:v>
                </c:pt>
                <c:pt idx="38283">
                  <c:v>10.0029944878614</c:v>
                </c:pt>
                <c:pt idx="38284">
                  <c:v>10.0029977768058</c:v>
                </c:pt>
                <c:pt idx="38285">
                  <c:v>10.0030010643728</c:v>
                </c:pt>
                <c:pt idx="38286">
                  <c:v>10.0030043505624</c:v>
                </c:pt>
                <c:pt idx="38287">
                  <c:v>10.0030076353751</c:v>
                </c:pt>
                <c:pt idx="38288">
                  <c:v>10.0030109188108</c:v>
                </c:pt>
                <c:pt idx="38289">
                  <c:v>10.0030142008699</c:v>
                </c:pt>
                <c:pt idx="38290">
                  <c:v>10.0030174815526</c:v>
                </c:pt>
                <c:pt idx="38291">
                  <c:v>10.003020760859</c:v>
                </c:pt>
                <c:pt idx="38292">
                  <c:v>10.0030240387894</c:v>
                </c:pt>
                <c:pt idx="38293">
                  <c:v>10.003027315344</c:v>
                </c:pt>
                <c:pt idx="38294">
                  <c:v>10.003030590523</c:v>
                </c:pt>
                <c:pt idx="38295">
                  <c:v>10.0030338643266</c:v>
                </c:pt>
                <c:pt idx="38296">
                  <c:v>10.003037136755</c:v>
                </c:pt>
                <c:pt idx="38297">
                  <c:v>10.0030404078084</c:v>
                </c:pt>
                <c:pt idx="38298">
                  <c:v>10.0030436774871</c:v>
                </c:pt>
                <c:pt idx="38299">
                  <c:v>10.0030469457911</c:v>
                </c:pt>
                <c:pt idx="38300">
                  <c:v>10.0030502127209</c:v>
                </c:pt>
                <c:pt idx="38301">
                  <c:v>10.0030534782764</c:v>
                </c:pt>
                <c:pt idx="38302">
                  <c:v>10.0030567424581</c:v>
                </c:pt>
                <c:pt idx="38303">
                  <c:v>10.003060005266</c:v>
                </c:pt>
                <c:pt idx="38304">
                  <c:v>10.0030632667004</c:v>
                </c:pt>
                <c:pt idx="38305">
                  <c:v>10.0030665267614</c:v>
                </c:pt>
                <c:pt idx="38306">
                  <c:v>10.0030697854494</c:v>
                </c:pt>
                <c:pt idx="38307">
                  <c:v>10.0030730427645</c:v>
                </c:pt>
                <c:pt idx="38308">
                  <c:v>10.0030762987069</c:v>
                </c:pt>
                <c:pt idx="38309">
                  <c:v>10.0030795532768</c:v>
                </c:pt>
                <c:pt idx="38310">
                  <c:v>10.0030828064745</c:v>
                </c:pt>
                <c:pt idx="38311">
                  <c:v>10.0030860583001</c:v>
                </c:pt>
                <c:pt idx="38312">
                  <c:v>10.0030893087539</c:v>
                </c:pt>
                <c:pt idx="38313">
                  <c:v>10.003092557836</c:v>
                </c:pt>
                <c:pt idx="38314">
                  <c:v>10.0030958055467</c:v>
                </c:pt>
                <c:pt idx="38315">
                  <c:v>10.0030990518862</c:v>
                </c:pt>
                <c:pt idx="38316">
                  <c:v>10.0031022968547</c:v>
                </c:pt>
                <c:pt idx="38317">
                  <c:v>10.0031055404523</c:v>
                </c:pt>
                <c:pt idx="38318">
                  <c:v>10.0031087826794</c:v>
                </c:pt>
                <c:pt idx="38319">
                  <c:v>10.0031120235361</c:v>
                </c:pt>
                <c:pt idx="38320">
                  <c:v>10.0031152630226</c:v>
                </c:pt>
                <c:pt idx="38321">
                  <c:v>10.0031185011392</c:v>
                </c:pt>
                <c:pt idx="38322">
                  <c:v>10.003121737886</c:v>
                </c:pt>
                <c:pt idx="38323">
                  <c:v>10.0031249732633</c:v>
                </c:pt>
                <c:pt idx="38324">
                  <c:v>10.0031282072713</c:v>
                </c:pt>
                <c:pt idx="38325">
                  <c:v>10.0031314399101</c:v>
                </c:pt>
                <c:pt idx="38326">
                  <c:v>10.00313467118</c:v>
                </c:pt>
                <c:pt idx="38327">
                  <c:v>10.0031379010812</c:v>
                </c:pt>
                <c:pt idx="38328">
                  <c:v>10.0031411296139</c:v>
                </c:pt>
                <c:pt idx="38329">
                  <c:v>10.0031443567784</c:v>
                </c:pt>
                <c:pt idx="38330">
                  <c:v>10.0031475825747</c:v>
                </c:pt>
                <c:pt idx="38331">
                  <c:v>10.0031508070033</c:v>
                </c:pt>
                <c:pt idx="38332">
                  <c:v>10.0031540300641</c:v>
                </c:pt>
                <c:pt idx="38333">
                  <c:v>10.0031572517575</c:v>
                </c:pt>
                <c:pt idx="38334">
                  <c:v>10.0031604720837</c:v>
                </c:pt>
                <c:pt idx="38335">
                  <c:v>10.0031636910429</c:v>
                </c:pt>
                <c:pt idx="38336">
                  <c:v>10.0031669086352</c:v>
                </c:pt>
                <c:pt idx="38337">
                  <c:v>10.0031701248609</c:v>
                </c:pt>
                <c:pt idx="38338">
                  <c:v>10.0031733397203</c:v>
                </c:pt>
                <c:pt idx="38339">
                  <c:v>10.0031765532135</c:v>
                </c:pt>
                <c:pt idx="38340">
                  <c:v>10.0031797653407</c:v>
                </c:pt>
                <c:pt idx="38341">
                  <c:v>10.0031829761021</c:v>
                </c:pt>
                <c:pt idx="38342">
                  <c:v>10.003186185498</c:v>
                </c:pt>
                <c:pt idx="38343">
                  <c:v>10.0031893935286</c:v>
                </c:pt>
                <c:pt idx="38344">
                  <c:v>10.003192600194</c:v>
                </c:pt>
                <c:pt idx="38345">
                  <c:v>10.0031958054945</c:v>
                </c:pt>
                <c:pt idx="38346">
                  <c:v>10.0031990094303</c:v>
                </c:pt>
                <c:pt idx="38347">
                  <c:v>10.0032022120016</c:v>
                </c:pt>
                <c:pt idx="38348">
                  <c:v>10.0032054132087</c:v>
                </c:pt>
                <c:pt idx="38349">
                  <c:v>10.0032086130516</c:v>
                </c:pt>
                <c:pt idx="38350">
                  <c:v>10.0032118115307</c:v>
                </c:pt>
                <c:pt idx="38351">
                  <c:v>10.0032150086461</c:v>
                </c:pt>
                <c:pt idx="38352">
                  <c:v>10.0032182043981</c:v>
                </c:pt>
                <c:pt idx="38353">
                  <c:v>10.0032213987869</c:v>
                </c:pt>
                <c:pt idx="38354">
                  <c:v>10.0032245918126</c:v>
                </c:pt>
                <c:pt idx="38355">
                  <c:v>10.0032277834755</c:v>
                </c:pt>
                <c:pt idx="38356">
                  <c:v>10.0032309737759</c:v>
                </c:pt>
                <c:pt idx="38357">
                  <c:v>10.0032341627138</c:v>
                </c:pt>
                <c:pt idx="38358">
                  <c:v>10.0032373502896</c:v>
                </c:pt>
                <c:pt idx="38359">
                  <c:v>10.0032405365034</c:v>
                </c:pt>
                <c:pt idx="38360">
                  <c:v>10.0032437213554</c:v>
                </c:pt>
                <c:pt idx="38361">
                  <c:v>10.0032469048459</c:v>
                </c:pt>
                <c:pt idx="38362">
                  <c:v>10.0032500869751</c:v>
                </c:pt>
                <c:pt idx="38363">
                  <c:v>10.0032532677431</c:v>
                </c:pt>
                <c:pt idx="38364">
                  <c:v>10.0032564471503</c:v>
                </c:pt>
                <c:pt idx="38365">
                  <c:v>10.0032596251967</c:v>
                </c:pt>
                <c:pt idx="38366">
                  <c:v>10.0032628018827</c:v>
                </c:pt>
                <c:pt idx="38367">
                  <c:v>10.0032659772084</c:v>
                </c:pt>
                <c:pt idx="38368">
                  <c:v>10.003269151174</c:v>
                </c:pt>
                <c:pt idx="38369">
                  <c:v>10.0032723237798</c:v>
                </c:pt>
                <c:pt idx="38370">
                  <c:v>10.0032754950259</c:v>
                </c:pt>
                <c:pt idx="38371">
                  <c:v>10.0032786649126</c:v>
                </c:pt>
                <c:pt idx="38372">
                  <c:v>10.0032818334401</c:v>
                </c:pt>
                <c:pt idx="38373">
                  <c:v>10.0032850006085</c:v>
                </c:pt>
                <c:pt idx="38374">
                  <c:v>10.0032881664182</c:v>
                </c:pt>
                <c:pt idx="38375">
                  <c:v>10.0032913308693</c:v>
                </c:pt>
                <c:pt idx="38376">
                  <c:v>10.003294493962</c:v>
                </c:pt>
                <c:pt idx="38377">
                  <c:v>10.0032976556966</c:v>
                </c:pt>
                <c:pt idx="38378">
                  <c:v>10.0033008160732</c:v>
                </c:pt>
                <c:pt idx="38379">
                  <c:v>10.0033039750921</c:v>
                </c:pt>
                <c:pt idx="38380">
                  <c:v>10.0033071327535</c:v>
                </c:pt>
                <c:pt idx="38381">
                  <c:v>10.0033102890575</c:v>
                </c:pt>
                <c:pt idx="38382">
                  <c:v>10.0033134440045</c:v>
                </c:pt>
                <c:pt idx="38383">
                  <c:v>10.0033165975945</c:v>
                </c:pt>
                <c:pt idx="38384">
                  <c:v>10.0033197498279</c:v>
                </c:pt>
                <c:pt idx="38385">
                  <c:v>10.0033229007048</c:v>
                </c:pt>
                <c:pt idx="38386">
                  <c:v>10.0033260502255</c:v>
                </c:pt>
                <c:pt idx="38387">
                  <c:v>10.0033291983902</c:v>
                </c:pt>
                <c:pt idx="38388">
                  <c:v>10.003332345199</c:v>
                </c:pt>
                <c:pt idx="38389">
                  <c:v>10.0033354906522</c:v>
                </c:pt>
                <c:pt idx="38390">
                  <c:v>10.0033386347499</c:v>
                </c:pt>
                <c:pt idx="38391">
                  <c:v>10.0033417774925</c:v>
                </c:pt>
                <c:pt idx="38392">
                  <c:v>10.0033449188802</c:v>
                </c:pt>
                <c:pt idx="38393">
                  <c:v>10.003348058913</c:v>
                </c:pt>
                <c:pt idx="38394">
                  <c:v>10.0033511975913</c:v>
                </c:pt>
                <c:pt idx="38395">
                  <c:v>10.0033543349153</c:v>
                </c:pt>
                <c:pt idx="38396">
                  <c:v>10.0033574708851</c:v>
                </c:pt>
                <c:pt idx="38397">
                  <c:v>10.0033606055011</c:v>
                </c:pt>
                <c:pt idx="38398">
                  <c:v>10.0033637387633</c:v>
                </c:pt>
                <c:pt idx="38399">
                  <c:v>10.003366870672</c:v>
                </c:pt>
                <c:pt idx="38400">
                  <c:v>10.0033700012275</c:v>
                </c:pt>
                <c:pt idx="38401">
                  <c:v>10.0033731304298</c:v>
                </c:pt>
                <c:pt idx="38402">
                  <c:v>10.0033762582794</c:v>
                </c:pt>
                <c:pt idx="38403">
                  <c:v>10.0033793847763</c:v>
                </c:pt>
                <c:pt idx="38404">
                  <c:v>10.0033825099207</c:v>
                </c:pt>
                <c:pt idx="38405">
                  <c:v>10.003385633713</c:v>
                </c:pt>
                <c:pt idx="38406">
                  <c:v>10.0033887561532</c:v>
                </c:pt>
                <c:pt idx="38407">
                  <c:v>10.0033918772417</c:v>
                </c:pt>
                <c:pt idx="38408">
                  <c:v>10.0033949969786</c:v>
                </c:pt>
                <c:pt idx="38409">
                  <c:v>10.0033981153641</c:v>
                </c:pt>
                <c:pt idx="38410">
                  <c:v>10.0034012323985</c:v>
                </c:pt>
                <c:pt idx="38411">
                  <c:v>10.0034043480819</c:v>
                </c:pt>
                <c:pt idx="38412">
                  <c:v>10.0034074624147</c:v>
                </c:pt>
                <c:pt idx="38413">
                  <c:v>10.0034105753969</c:v>
                </c:pt>
                <c:pt idx="38414">
                  <c:v>10.0034136870288</c:v>
                </c:pt>
                <c:pt idx="38415">
                  <c:v>10.0034167973106</c:v>
                </c:pt>
                <c:pt idx="38416">
                  <c:v>10.0034199062425</c:v>
                </c:pt>
                <c:pt idx="38417">
                  <c:v>10.0034230138248</c:v>
                </c:pt>
                <c:pt idx="38418">
                  <c:v>10.0034261200577</c:v>
                </c:pt>
                <c:pt idx="38419">
                  <c:v>10.0034292249413</c:v>
                </c:pt>
                <c:pt idx="38420">
                  <c:v>10.0034323284759</c:v>
                </c:pt>
                <c:pt idx="38421">
                  <c:v>10.0034354306617</c:v>
                </c:pt>
                <c:pt idx="38422">
                  <c:v>10.0034385314989</c:v>
                </c:pt>
                <c:pt idx="38423">
                  <c:v>10.0034416309878</c:v>
                </c:pt>
                <c:pt idx="38424">
                  <c:v>10.0034447291284</c:v>
                </c:pt>
                <c:pt idx="38425">
                  <c:v>10.0034478259212</c:v>
                </c:pt>
                <c:pt idx="38426">
                  <c:v>10.0034509213662</c:v>
                </c:pt>
                <c:pt idx="38427">
                  <c:v>10.0034540154636</c:v>
                </c:pt>
                <c:pt idx="38428">
                  <c:v>10.0034571082138</c:v>
                </c:pt>
                <c:pt idx="38429">
                  <c:v>10.0034601996168</c:v>
                </c:pt>
                <c:pt idx="38430">
                  <c:v>10.003463289673</c:v>
                </c:pt>
                <c:pt idx="38431">
                  <c:v>10.0034663783825</c:v>
                </c:pt>
                <c:pt idx="38432">
                  <c:v>10.0034694657456</c:v>
                </c:pt>
                <c:pt idx="38433">
                  <c:v>10.0034725517624</c:v>
                </c:pt>
                <c:pt idx="38434">
                  <c:v>10.0034756364331</c:v>
                </c:pt>
                <c:pt idx="38435">
                  <c:v>10.0034787197581</c:v>
                </c:pt>
                <c:pt idx="38436">
                  <c:v>10.0034818017375</c:v>
                </c:pt>
                <c:pt idx="38437">
                  <c:v>10.0034848823715</c:v>
                </c:pt>
                <c:pt idx="38438">
                  <c:v>10.0034879616603</c:v>
                </c:pt>
                <c:pt idx="38439">
                  <c:v>10.0034910396042</c:v>
                </c:pt>
                <c:pt idx="38440">
                  <c:v>10.0034941162033</c:v>
                </c:pt>
                <c:pt idx="38441">
                  <c:v>10.0034971914579</c:v>
                </c:pt>
                <c:pt idx="38442">
                  <c:v>10.0035002653681</c:v>
                </c:pt>
                <c:pt idx="38443">
                  <c:v>10.0035033379343</c:v>
                </c:pt>
                <c:pt idx="38444">
                  <c:v>10.0035064091566</c:v>
                </c:pt>
                <c:pt idx="38445">
                  <c:v>10.0035094790352</c:v>
                </c:pt>
                <c:pt idx="38446">
                  <c:v>10.0035125475704</c:v>
                </c:pt>
                <c:pt idx="38447">
                  <c:v>10.0035156147623</c:v>
                </c:pt>
                <c:pt idx="38448">
                  <c:v>10.0035186806112</c:v>
                </c:pt>
                <c:pt idx="38449">
                  <c:v>10.0035217451172</c:v>
                </c:pt>
                <c:pt idx="38450">
                  <c:v>10.0035248082807</c:v>
                </c:pt>
                <c:pt idx="38451">
                  <c:v>10.0035278701018</c:v>
                </c:pt>
                <c:pt idx="38452">
                  <c:v>10.0035309305807</c:v>
                </c:pt>
                <c:pt idx="38453">
                  <c:v>10.0035339897177</c:v>
                </c:pt>
                <c:pt idx="38454">
                  <c:v>10.0035370475129</c:v>
                </c:pt>
                <c:pt idx="38455">
                  <c:v>10.0035401039666</c:v>
                </c:pt>
                <c:pt idx="38456">
                  <c:v>10.0035431590789</c:v>
                </c:pt>
                <c:pt idx="38457">
                  <c:v>10.0035462128502</c:v>
                </c:pt>
                <c:pt idx="38458">
                  <c:v>10.0035492652806</c:v>
                </c:pt>
                <c:pt idx="38459">
                  <c:v>10.0035523163703</c:v>
                </c:pt>
                <c:pt idx="38460">
                  <c:v>10.0035553661196</c:v>
                </c:pt>
                <c:pt idx="38461">
                  <c:v>10.0035584145286</c:v>
                </c:pt>
                <c:pt idx="38462">
                  <c:v>10.0035614615976</c:v>
                </c:pt>
                <c:pt idx="38463">
                  <c:v>10.0035645073268</c:v>
                </c:pt>
                <c:pt idx="38464">
                  <c:v>10.0035675517164</c:v>
                </c:pt>
                <c:pt idx="38465">
                  <c:v>10.0035705947667</c:v>
                </c:pt>
                <c:pt idx="38466">
                  <c:v>10.0035736364777</c:v>
                </c:pt>
                <c:pt idx="38467">
                  <c:v>10.0035766768498</c:v>
                </c:pt>
                <c:pt idx="38468">
                  <c:v>10.0035797158832</c:v>
                </c:pt>
                <c:pt idx="38469">
                  <c:v>10.0035827535781</c:v>
                </c:pt>
                <c:pt idx="38470">
                  <c:v>10.0035857899346</c:v>
                </c:pt>
                <c:pt idx="38471">
                  <c:v>10.0035888249531</c:v>
                </c:pt>
                <c:pt idx="38472">
                  <c:v>10.0035918586337</c:v>
                </c:pt>
                <c:pt idx="38473">
                  <c:v>10.0035948909766</c:v>
                </c:pt>
                <c:pt idx="38474">
                  <c:v>10.0035979219821</c:v>
                </c:pt>
                <c:pt idx="38475">
                  <c:v>10.0036009516503</c:v>
                </c:pt>
                <c:pt idx="38476">
                  <c:v>10.0036039799816</c:v>
                </c:pt>
                <c:pt idx="38477">
                  <c:v>10.003607006976</c:v>
                </c:pt>
                <c:pt idx="38478">
                  <c:v>10.0036100326339</c:v>
                </c:pt>
                <c:pt idx="38479">
                  <c:v>10.0036130569554</c:v>
                </c:pt>
                <c:pt idx="38480">
                  <c:v>10.0036160799407</c:v>
                </c:pt>
                <c:pt idx="38481">
                  <c:v>10.0036191015901</c:v>
                </c:pt>
                <c:pt idx="38482">
                  <c:v>10.0036221219038</c:v>
                </c:pt>
                <c:pt idx="38483">
                  <c:v>10.003625140882</c:v>
                </c:pt>
                <c:pt idx="38484">
                  <c:v>10.0036281585249</c:v>
                </c:pt>
                <c:pt idx="38485">
                  <c:v>10.0036311748327</c:v>
                </c:pt>
                <c:pt idx="38486">
                  <c:v>10.0036341898057</c:v>
                </c:pt>
                <c:pt idx="38487">
                  <c:v>10.003637203444</c:v>
                </c:pt>
                <c:pt idx="38488">
                  <c:v>10.0036402157479</c:v>
                </c:pt>
                <c:pt idx="38489">
                  <c:v>10.0036432267175</c:v>
                </c:pt>
                <c:pt idx="38490">
                  <c:v>10.0036462363532</c:v>
                </c:pt>
                <c:pt idx="38491">
                  <c:v>10.0036492446551</c:v>
                </c:pt>
                <c:pt idx="38492">
                  <c:v>10.0036522516235</c:v>
                </c:pt>
                <c:pt idx="38493">
                  <c:v>10.0036552572585</c:v>
                </c:pt>
                <c:pt idx="38494">
                  <c:v>10.0036582615603</c:v>
                </c:pt>
                <c:pt idx="38495">
                  <c:v>10.0036612645293</c:v>
                </c:pt>
                <c:pt idx="38496">
                  <c:v>10.0036642661655</c:v>
                </c:pt>
                <c:pt idx="38497">
                  <c:v>10.0036672664693</c:v>
                </c:pt>
                <c:pt idx="38498">
                  <c:v>10.0036702654408</c:v>
                </c:pt>
                <c:pt idx="38499">
                  <c:v>10.0036732630803</c:v>
                </c:pt>
                <c:pt idx="38500">
                  <c:v>10.0036762593879</c:v>
                </c:pt>
                <c:pt idx="38501">
                  <c:v>10.0036792543639</c:v>
                </c:pt>
                <c:pt idx="38502">
                  <c:v>10.0036822480085</c:v>
                </c:pt>
                <c:pt idx="38503">
                  <c:v>10.0036852403219</c:v>
                </c:pt>
                <c:pt idx="38504">
                  <c:v>10.0036882313043</c:v>
                </c:pt>
                <c:pt idx="38505">
                  <c:v>10.003691220956</c:v>
                </c:pt>
                <c:pt idx="38506">
                  <c:v>10.0036942092771</c:v>
                </c:pt>
                <c:pt idx="38507">
                  <c:v>10.0036971962679</c:v>
                </c:pt>
                <c:pt idx="38508">
                  <c:v>10.0037001819286</c:v>
                </c:pt>
                <c:pt idx="38509">
                  <c:v>10.0037031662595</c:v>
                </c:pt>
                <c:pt idx="38510">
                  <c:v>10.0037061492606</c:v>
                </c:pt>
                <c:pt idx="38511">
                  <c:v>10.0037091309323</c:v>
                </c:pt>
                <c:pt idx="38512">
                  <c:v>10.0037121112748</c:v>
                </c:pt>
                <c:pt idx="38513">
                  <c:v>10.0037150902882</c:v>
                </c:pt>
                <c:pt idx="38514">
                  <c:v>10.0037180679729</c:v>
                </c:pt>
                <c:pt idx="38515">
                  <c:v>10.0037210443289</c:v>
                </c:pt>
                <c:pt idx="38516">
                  <c:v>10.0037240193566</c:v>
                </c:pt>
                <c:pt idx="38517">
                  <c:v>10.0037269930561</c:v>
                </c:pt>
                <c:pt idx="38518">
                  <c:v>10.0037299654277</c:v>
                </c:pt>
                <c:pt idx="38519">
                  <c:v>10.0037329364715</c:v>
                </c:pt>
                <c:pt idx="38520">
                  <c:v>10.0037359061879</c:v>
                </c:pt>
                <c:pt idx="38521">
                  <c:v>10.0037388745769</c:v>
                </c:pt>
                <c:pt idx="38522">
                  <c:v>10.0037418416389</c:v>
                </c:pt>
                <c:pt idx="38523">
                  <c:v>10.003744807374</c:v>
                </c:pt>
                <c:pt idx="38524">
                  <c:v>10.0037477717825</c:v>
                </c:pt>
                <c:pt idx="38525">
                  <c:v>10.0037507348646</c:v>
                </c:pt>
                <c:pt idx="38526">
                  <c:v>10.0037536966205</c:v>
                </c:pt>
                <c:pt idx="38527">
                  <c:v>10.0037566570504</c:v>
                </c:pt>
                <c:pt idx="38528">
                  <c:v>10.0037596161545</c:v>
                </c:pt>
                <c:pt idx="38529">
                  <c:v>10.003762573933</c:v>
                </c:pt>
                <c:pt idx="38530">
                  <c:v>10.0037655303863</c:v>
                </c:pt>
                <c:pt idx="38531">
                  <c:v>10.0037684855144</c:v>
                </c:pt>
                <c:pt idx="38532">
                  <c:v>10.0037714393176</c:v>
                </c:pt>
                <c:pt idx="38533">
                  <c:v>10.0037743917961</c:v>
                </c:pt>
                <c:pt idx="38534">
                  <c:v>10.0037773429501</c:v>
                </c:pt>
                <c:pt idx="38535">
                  <c:v>10.0037802927799</c:v>
                </c:pt>
                <c:pt idx="38536">
                  <c:v>10.0037832412857</c:v>
                </c:pt>
                <c:pt idx="38537">
                  <c:v>10.0037861884677</c:v>
                </c:pt>
                <c:pt idx="38538">
                  <c:v>10.003789134326</c:v>
                </c:pt>
                <c:pt idx="38539">
                  <c:v>10.003792078861</c:v>
                </c:pt>
                <c:pt idx="38540">
                  <c:v>10.0037950220728</c:v>
                </c:pt>
                <c:pt idx="38541">
                  <c:v>10.0037979639617</c:v>
                </c:pt>
                <c:pt idx="38542">
                  <c:v>10.0038009045278</c:v>
                </c:pt>
                <c:pt idx="38543">
                  <c:v>10.0038038437715</c:v>
                </c:pt>
                <c:pt idx="38544">
                  <c:v>10.0038067816928</c:v>
                </c:pt>
                <c:pt idx="38545">
                  <c:v>10.0038097182921</c:v>
                </c:pt>
                <c:pt idx="38546">
                  <c:v>10.0038126535695</c:v>
                </c:pt>
                <c:pt idx="38547">
                  <c:v>10.0038155875253</c:v>
                </c:pt>
                <c:pt idx="38548">
                  <c:v>10.0038185201596</c:v>
                </c:pt>
                <c:pt idx="38549">
                  <c:v>10.0038214514727</c:v>
                </c:pt>
                <c:pt idx="38550">
                  <c:v>10.0038243814649</c:v>
                </c:pt>
                <c:pt idx="38551">
                  <c:v>10.0038273101363</c:v>
                </c:pt>
                <c:pt idx="38552">
                  <c:v>10.0038302374871</c:v>
                </c:pt>
                <c:pt idx="38553">
                  <c:v>10.0038331635176</c:v>
                </c:pt>
                <c:pt idx="38554">
                  <c:v>10.003836088228</c:v>
                </c:pt>
                <c:pt idx="38555">
                  <c:v>10.0038390116185</c:v>
                </c:pt>
                <c:pt idx="38556">
                  <c:v>10.0038419336893</c:v>
                </c:pt>
                <c:pt idx="38557">
                  <c:v>10.0038448544407</c:v>
                </c:pt>
                <c:pt idx="38558">
                  <c:v>10.0038477738728</c:v>
                </c:pt>
                <c:pt idx="38559">
                  <c:v>10.0038506919859</c:v>
                </c:pt>
                <c:pt idx="38560">
                  <c:v>10.0038536087801</c:v>
                </c:pt>
                <c:pt idx="38561">
                  <c:v>10.0038565242558</c:v>
                </c:pt>
                <c:pt idx="38562">
                  <c:v>10.0038594384131</c:v>
                </c:pt>
                <c:pt idx="38563">
                  <c:v>10.0038623512523</c:v>
                </c:pt>
                <c:pt idx="38564">
                  <c:v>10.0038652627735</c:v>
                </c:pt>
                <c:pt idx="38565">
                  <c:v>10.0038681729771</c:v>
                </c:pt>
                <c:pt idx="38566">
                  <c:v>10.0038710818631</c:v>
                </c:pt>
                <c:pt idx="38567">
                  <c:v>10.0038739894318</c:v>
                </c:pt>
                <c:pt idx="38568">
                  <c:v>10.0038768956835</c:v>
                </c:pt>
                <c:pt idx="38569">
                  <c:v>10.0038798006183</c:v>
                </c:pt>
                <c:pt idx="38570">
                  <c:v>10.0038827042365</c:v>
                </c:pt>
                <c:pt idx="38571">
                  <c:v>10.0038856065383</c:v>
                </c:pt>
                <c:pt idx="38572">
                  <c:v>10.003888507524</c:v>
                </c:pt>
                <c:pt idx="38573">
                  <c:v>10.0038914071936</c:v>
                </c:pt>
                <c:pt idx="38574">
                  <c:v>10.0038943055475</c:v>
                </c:pt>
                <c:pt idx="38575">
                  <c:v>10.0038972025859</c:v>
                </c:pt>
                <c:pt idx="38576">
                  <c:v>10.0039000983089</c:v>
                </c:pt>
                <c:pt idx="38577">
                  <c:v>10.0039029927169</c:v>
                </c:pt>
                <c:pt idx="38578">
                  <c:v>10.00390588581</c:v>
                </c:pt>
                <c:pt idx="38579">
                  <c:v>10.0039087775884</c:v>
                </c:pt>
                <c:pt idx="38580">
                  <c:v>10.0039116680524</c:v>
                </c:pt>
                <c:pt idx="38581">
                  <c:v>10.0039145572022</c:v>
                </c:pt>
                <c:pt idx="38582">
                  <c:v>10.0039174450379</c:v>
                </c:pt>
                <c:pt idx="38583">
                  <c:v>10.0039203315599</c:v>
                </c:pt>
                <c:pt idx="38584">
                  <c:v>10.0039232167683</c:v>
                </c:pt>
                <c:pt idx="38585">
                  <c:v>10.0039261006634</c:v>
                </c:pt>
                <c:pt idx="38586">
                  <c:v>10.0039289832454</c:v>
                </c:pt>
                <c:pt idx="38587">
                  <c:v>10.0039318645144</c:v>
                </c:pt>
                <c:pt idx="38588">
                  <c:v>10.0039347444708</c:v>
                </c:pt>
                <c:pt idx="38589">
                  <c:v>10.0039376231147</c:v>
                </c:pt>
                <c:pt idx="38590">
                  <c:v>10.0039405004463</c:v>
                </c:pt>
                <c:pt idx="38591">
                  <c:v>10.0039433764659</c:v>
                </c:pt>
                <c:pt idx="38592">
                  <c:v>10.0039462511737</c:v>
                </c:pt>
                <c:pt idx="38593">
                  <c:v>10.0039491245699</c:v>
                </c:pt>
                <c:pt idx="38594">
                  <c:v>10.0039519966548</c:v>
                </c:pt>
                <c:pt idx="38595">
                  <c:v>10.0039548674284</c:v>
                </c:pt>
                <c:pt idx="38596">
                  <c:v>10.0039577368912</c:v>
                </c:pt>
                <c:pt idx="38597">
                  <c:v>10.0039606050432</c:v>
                </c:pt>
                <c:pt idx="38598">
                  <c:v>10.0039634718847</c:v>
                </c:pt>
                <c:pt idx="38599">
                  <c:v>10.003966337416</c:v>
                </c:pt>
                <c:pt idx="38600">
                  <c:v>10.0039692016372</c:v>
                </c:pt>
                <c:pt idx="38601">
                  <c:v>10.0039720645486</c:v>
                </c:pt>
                <c:pt idx="38602">
                  <c:v>10.0039749261503</c:v>
                </c:pt>
                <c:pt idx="38603">
                  <c:v>10.0039777864427</c:v>
                </c:pt>
                <c:pt idx="38604">
                  <c:v>10.0039806454258</c:v>
                </c:pt>
                <c:pt idx="38605">
                  <c:v>10.0039835031</c:v>
                </c:pt>
                <c:pt idx="38606">
                  <c:v>10.0039863594655</c:v>
                </c:pt>
                <c:pt idx="38607">
                  <c:v>10.0039892145224</c:v>
                </c:pt>
                <c:pt idx="38608">
                  <c:v>10.0039920682711</c:v>
                </c:pt>
                <c:pt idx="38609">
                  <c:v>10.0039949207117</c:v>
                </c:pt>
                <c:pt idx="38610">
                  <c:v>10.0039977718443</c:v>
                </c:pt>
                <c:pt idx="38611">
                  <c:v>10.0040006216694</c:v>
                </c:pt>
                <c:pt idx="38612">
                  <c:v>10.004003470187</c:v>
                </c:pt>
                <c:pt idx="38613">
                  <c:v>10.0040063173975</c:v>
                </c:pt>
                <c:pt idx="38614">
                  <c:v>10.0040091633009</c:v>
                </c:pt>
                <c:pt idx="38615">
                  <c:v>10.0040120078976</c:v>
                </c:pt>
                <c:pt idx="38616">
                  <c:v>10.0040148511877</c:v>
                </c:pt>
                <c:pt idx="38617">
                  <c:v>10.0040176931716</c:v>
                </c:pt>
                <c:pt idx="38618">
                  <c:v>10.0040205338493</c:v>
                </c:pt>
                <c:pt idx="38619">
                  <c:v>10.0040233732211</c:v>
                </c:pt>
                <c:pt idx="38620">
                  <c:v>10.0040262112873</c:v>
                </c:pt>
                <c:pt idx="38621">
                  <c:v>10.004029048048</c:v>
                </c:pt>
                <c:pt idx="38622">
                  <c:v>10.0040318835035</c:v>
                </c:pt>
                <c:pt idx="38623">
                  <c:v>10.004034717654</c:v>
                </c:pt>
                <c:pt idx="38624">
                  <c:v>10.0040375504997</c:v>
                </c:pt>
                <c:pt idx="38625">
                  <c:v>10.0040403820408</c:v>
                </c:pt>
                <c:pt idx="38626">
                  <c:v>10.0040432122776</c:v>
                </c:pt>
                <c:pt idx="38627">
                  <c:v>10.0040460412103</c:v>
                </c:pt>
                <c:pt idx="38628">
                  <c:v>10.0040488688391</c:v>
                </c:pt>
                <c:pt idx="38629">
                  <c:v>10.0040516951642</c:v>
                </c:pt>
                <c:pt idx="38630">
                  <c:v>10.0040545201858</c:v>
                </c:pt>
                <c:pt idx="38631">
                  <c:v>10.0040573439042</c:v>
                </c:pt>
                <c:pt idx="38632">
                  <c:v>10.0040601663195</c:v>
                </c:pt>
                <c:pt idx="38633">
                  <c:v>10.0040629874321</c:v>
                </c:pt>
                <c:pt idx="38634">
                  <c:v>10.0040658072421</c:v>
                </c:pt>
                <c:pt idx="38635">
                  <c:v>10.0040686257497</c:v>
                </c:pt>
                <c:pt idx="38636">
                  <c:v>10.0040714429552</c:v>
                </c:pt>
                <c:pt idx="38637">
                  <c:v>10.0040742588587</c:v>
                </c:pt>
                <c:pt idx="38638">
                  <c:v>10.0040770734606</c:v>
                </c:pt>
                <c:pt idx="38639">
                  <c:v>10.004079886761</c:v>
                </c:pt>
                <c:pt idx="38640">
                  <c:v>10.0040826987601</c:v>
                </c:pt>
                <c:pt idx="38641">
                  <c:v>10.0040855094582</c:v>
                </c:pt>
                <c:pt idx="38642">
                  <c:v>10.0040883188554</c:v>
                </c:pt>
                <c:pt idx="38643">
                  <c:v>10.0040911269521</c:v>
                </c:pt>
                <c:pt idx="38644">
                  <c:v>10.0040939337484</c:v>
                </c:pt>
                <c:pt idx="38645">
                  <c:v>10.0040967392445</c:v>
                </c:pt>
                <c:pt idx="38646">
                  <c:v>10.0040995434407</c:v>
                </c:pt>
                <c:pt idx="38647">
                  <c:v>10.0041023463372</c:v>
                </c:pt>
                <c:pt idx="38648">
                  <c:v>10.0041051479342</c:v>
                </c:pt>
                <c:pt idx="38649">
                  <c:v>10.0041079482319</c:v>
                </c:pt>
                <c:pt idx="38650">
                  <c:v>10.0041107472306</c:v>
                </c:pt>
                <c:pt idx="38651">
                  <c:v>10.0041135449304</c:v>
                </c:pt>
                <c:pt idx="38652">
                  <c:v>10.0041163413317</c:v>
                </c:pt>
                <c:pt idx="38653">
                  <c:v>10.0041191364345</c:v>
                </c:pt>
                <c:pt idx="38654">
                  <c:v>10.0041219302392</c:v>
                </c:pt>
                <c:pt idx="38655">
                  <c:v>10.0041247227459</c:v>
                </c:pt>
                <c:pt idx="38656">
                  <c:v>10.0041275139549</c:v>
                </c:pt>
                <c:pt idx="38657">
                  <c:v>10.0041303038664</c:v>
                </c:pt>
                <c:pt idx="38658">
                  <c:v>10.0041330924806</c:v>
                </c:pt>
                <c:pt idx="38659">
                  <c:v>10.0041358797977</c:v>
                </c:pt>
                <c:pt idx="38660">
                  <c:v>10.004138665818</c:v>
                </c:pt>
                <c:pt idx="38661">
                  <c:v>10.0041414505417</c:v>
                </c:pt>
                <c:pt idx="38662">
                  <c:v>10.004144233969</c:v>
                </c:pt>
                <c:pt idx="38663">
                  <c:v>10.0041470161001</c:v>
                </c:pt>
                <c:pt idx="38664">
                  <c:v>10.0041497969353</c:v>
                </c:pt>
                <c:pt idx="38665">
                  <c:v>10.0041525764747</c:v>
                </c:pt>
                <c:pt idx="38666">
                  <c:v>10.0041553547186</c:v>
                </c:pt>
                <c:pt idx="38667">
                  <c:v>10.0041581316672</c:v>
                </c:pt>
                <c:pt idx="38668">
                  <c:v>10.0041609073207</c:v>
                </c:pt>
                <c:pt idx="38669">
                  <c:v>10.0041636816794</c:v>
                </c:pt>
                <c:pt idx="38670">
                  <c:v>10.0041664547435</c:v>
                </c:pt>
                <c:pt idx="38671">
                  <c:v>10.0041692265131</c:v>
                </c:pt>
                <c:pt idx="38672">
                  <c:v>10.0041719969886</c:v>
                </c:pt>
                <c:pt idx="38673">
                  <c:v>10.0041747661701</c:v>
                </c:pt>
                <c:pt idx="38674">
                  <c:v>10.0041775340579</c:v>
                </c:pt>
                <c:pt idx="38675">
                  <c:v>10.0041803006521</c:v>
                </c:pt>
                <c:pt idx="38676">
                  <c:v>10.004183065953</c:v>
                </c:pt>
                <c:pt idx="38677">
                  <c:v>10.0041858299609</c:v>
                </c:pt>
                <c:pt idx="38678">
                  <c:v>10.0041885926759</c:v>
                </c:pt>
                <c:pt idx="38679">
                  <c:v>10.0041913540983</c:v>
                </c:pt>
                <c:pt idx="38680">
                  <c:v>10.0041941142282</c:v>
                </c:pt>
                <c:pt idx="38681">
                  <c:v>10.004196873066</c:v>
                </c:pt>
                <c:pt idx="38682">
                  <c:v>10.0041996306118</c:v>
                </c:pt>
                <c:pt idx="38683">
                  <c:v>10.0042023868658</c:v>
                </c:pt>
                <c:pt idx="38684">
                  <c:v>10.0042051418283</c:v>
                </c:pt>
                <c:pt idx="38685">
                  <c:v>10.0042078954996</c:v>
                </c:pt>
                <c:pt idx="38686">
                  <c:v>10.0042106478797</c:v>
                </c:pt>
                <c:pt idx="38687">
                  <c:v>10.004213398969</c:v>
                </c:pt>
                <c:pt idx="38688">
                  <c:v>10.0042161487676</c:v>
                </c:pt>
                <c:pt idx="38689">
                  <c:v>10.0042188972758</c:v>
                </c:pt>
                <c:pt idx="38690">
                  <c:v>10.0042216444939</c:v>
                </c:pt>
                <c:pt idx="38691">
                  <c:v>10.0042243904219</c:v>
                </c:pt>
                <c:pt idx="38692">
                  <c:v>10.0042271350602</c:v>
                </c:pt>
                <c:pt idx="38693">
                  <c:v>10.004229878409</c:v>
                </c:pt>
                <c:pt idx="38694">
                  <c:v>10.0042326204685</c:v>
                </c:pt>
                <c:pt idx="38695">
                  <c:v>10.0042353612389</c:v>
                </c:pt>
                <c:pt idx="38696">
                  <c:v>10.0042381007204</c:v>
                </c:pt>
                <c:pt idx="38697">
                  <c:v>10.0042408389133</c:v>
                </c:pt>
                <c:pt idx="38698">
                  <c:v>10.0042435758177</c:v>
                </c:pt>
                <c:pt idx="38699">
                  <c:v>10.004246311434</c:v>
                </c:pt>
                <c:pt idx="38700">
                  <c:v>10.0042490457623</c:v>
                </c:pt>
                <c:pt idx="38701">
                  <c:v>10.0042517788029</c:v>
                </c:pt>
                <c:pt idx="38702">
                  <c:v>10.0042545105559</c:v>
                </c:pt>
                <c:pt idx="38703">
                  <c:v>10.0042572410216</c:v>
                </c:pt>
                <c:pt idx="38704">
                  <c:v>10.0042599702002</c:v>
                </c:pt>
                <c:pt idx="38705">
                  <c:v>10.004262698092</c:v>
                </c:pt>
                <c:pt idx="38706">
                  <c:v>10.0042654246971</c:v>
                </c:pt>
                <c:pt idx="38707">
                  <c:v>10.0042681500159</c:v>
                </c:pt>
                <c:pt idx="38708">
                  <c:v>10.0042708740484</c:v>
                </c:pt>
                <c:pt idx="38709">
                  <c:v>10.0042735967949</c:v>
                </c:pt>
                <c:pt idx="38710">
                  <c:v>10.0042763182557</c:v>
                </c:pt>
                <c:pt idx="38711">
                  <c:v>10.004279038431</c:v>
                </c:pt>
                <c:pt idx="38712">
                  <c:v>10.004281757321</c:v>
                </c:pt>
                <c:pt idx="38713">
                  <c:v>10.0042844749259</c:v>
                </c:pt>
                <c:pt idx="38714">
                  <c:v>10.0042871912459</c:v>
                </c:pt>
                <c:pt idx="38715">
                  <c:v>10.0042899062813</c:v>
                </c:pt>
                <c:pt idx="38716">
                  <c:v>10.0042926200323</c:v>
                </c:pt>
                <c:pt idx="38717">
                  <c:v>10.0042953324991</c:v>
                </c:pt>
                <c:pt idx="38718">
                  <c:v>10.0042980436819</c:v>
                </c:pt>
                <c:pt idx="38719">
                  <c:v>10.004300753581</c:v>
                </c:pt>
                <c:pt idx="38720">
                  <c:v>10.0043034621966</c:v>
                </c:pt>
                <c:pt idx="38721">
                  <c:v>10.0043061695288</c:v>
                </c:pt>
                <c:pt idx="38722">
                  <c:v>10.004308875578</c:v>
                </c:pt>
                <c:pt idx="38723">
                  <c:v>10.0043115803444</c:v>
                </c:pt>
                <c:pt idx="38724">
                  <c:v>10.0043142838281</c:v>
                </c:pt>
                <c:pt idx="38725">
                  <c:v>10.0043169860294</c:v>
                </c:pt>
                <c:pt idx="38726">
                  <c:v>10.0043196869485</c:v>
                </c:pt>
                <c:pt idx="38727">
                  <c:v>10.0043223865856</c:v>
                </c:pt>
                <c:pt idx="38728">
                  <c:v>10.0043250849411</c:v>
                </c:pt>
                <c:pt idx="38729">
                  <c:v>10.004327782015</c:v>
                </c:pt>
                <c:pt idx="38730">
                  <c:v>10.0043304778076</c:v>
                </c:pt>
                <c:pt idx="38731">
                  <c:v>10.0043331723191</c:v>
                </c:pt>
                <c:pt idx="38732">
                  <c:v>10.0043358655498</c:v>
                </c:pt>
                <c:pt idx="38733">
                  <c:v>10.0043385574999</c:v>
                </c:pt>
                <c:pt idx="38734">
                  <c:v>10.0043412481696</c:v>
                </c:pt>
                <c:pt idx="38735">
                  <c:v>10.0043439375591</c:v>
                </c:pt>
                <c:pt idx="38736">
                  <c:v>10.0043466256686</c:v>
                </c:pt>
                <c:pt idx="38737">
                  <c:v>10.0043493124984</c:v>
                </c:pt>
                <c:pt idx="38738">
                  <c:v>10.0043519980487</c:v>
                </c:pt>
                <c:pt idx="38739">
                  <c:v>10.0043546823197</c:v>
                </c:pt>
                <c:pt idx="38740">
                  <c:v>10.0043573653117</c:v>
                </c:pt>
                <c:pt idx="38741">
                  <c:v>10.0043600470248</c:v>
                </c:pt>
                <c:pt idx="38742">
                  <c:v>10.0043627274594</c:v>
                </c:pt>
                <c:pt idx="38743">
                  <c:v>10.0043654066155</c:v>
                </c:pt>
                <c:pt idx="38744">
                  <c:v>10.0043680844935</c:v>
                </c:pt>
                <c:pt idx="38745">
                  <c:v>10.0043707610935</c:v>
                </c:pt>
                <c:pt idx="38746">
                  <c:v>10.0043734364158</c:v>
                </c:pt>
                <c:pt idx="38747">
                  <c:v>10.0043761104606</c:v>
                </c:pt>
                <c:pt idx="38748">
                  <c:v>10.0043787832281</c:v>
                </c:pt>
                <c:pt idx="38749">
                  <c:v>10.0043814547186</c:v>
                </c:pt>
                <c:pt idx="38750">
                  <c:v>10.0043841249323</c:v>
                </c:pt>
                <c:pt idx="38751">
                  <c:v>10.0043867938693</c:v>
                </c:pt>
                <c:pt idx="38752">
                  <c:v>10.00438946153</c:v>
                </c:pt>
                <c:pt idx="38753">
                  <c:v>10.0043921279146</c:v>
                </c:pt>
                <c:pt idx="38754">
                  <c:v>10.0043947930232</c:v>
                </c:pt>
                <c:pt idx="38755">
                  <c:v>10.0043974568561</c:v>
                </c:pt>
                <c:pt idx="38756">
                  <c:v>10.0044001194135</c:v>
                </c:pt>
                <c:pt idx="38757">
                  <c:v>10.0044027806956</c:v>
                </c:pt>
                <c:pt idx="38758">
                  <c:v>10.0044054407028</c:v>
                </c:pt>
                <c:pt idx="38759">
                  <c:v>10.0044080994351</c:v>
                </c:pt>
                <c:pt idx="38760">
                  <c:v>10.0044107568928</c:v>
                </c:pt>
                <c:pt idx="38761">
                  <c:v>10.0044134130762</c:v>
                </c:pt>
                <c:pt idx="38762">
                  <c:v>10.0044160679854</c:v>
                </c:pt>
                <c:pt idx="38763">
                  <c:v>10.0044187216207</c:v>
                </c:pt>
                <c:pt idx="38764">
                  <c:v>10.0044213739823</c:v>
                </c:pt>
                <c:pt idx="38765">
                  <c:v>10.0044240250705</c:v>
                </c:pt>
                <c:pt idx="38766">
                  <c:v>10.0044266748854</c:v>
                </c:pt>
                <c:pt idx="38767">
                  <c:v>10.0044293234273</c:v>
                </c:pt>
                <c:pt idx="38768">
                  <c:v>10.0044319706964</c:v>
                </c:pt>
                <c:pt idx="38769">
                  <c:v>10.0044346166929</c:v>
                </c:pt>
                <c:pt idx="38770">
                  <c:v>10.0044372614171</c:v>
                </c:pt>
                <c:pt idx="38771">
                  <c:v>10.0044399048691</c:v>
                </c:pt>
                <c:pt idx="38772">
                  <c:v>10.0044425470493</c:v>
                </c:pt>
                <c:pt idx="38773">
                  <c:v>10.0044451879578</c:v>
                </c:pt>
                <c:pt idx="38774">
                  <c:v>10.0044478275948</c:v>
                </c:pt>
                <c:pt idx="38775">
                  <c:v>10.0044504659606</c:v>
                </c:pt>
                <c:pt idx="38776">
                  <c:v>10.0044531030554</c:v>
                </c:pt>
                <c:pt idx="38777">
                  <c:v>10.0044557388795</c:v>
                </c:pt>
                <c:pt idx="38778">
                  <c:v>10.004458373433</c:v>
                </c:pt>
                <c:pt idx="38779">
                  <c:v>10.0044610067161</c:v>
                </c:pt>
                <c:pt idx="38780">
                  <c:v>10.0044636387292</c:v>
                </c:pt>
                <c:pt idx="38781">
                  <c:v>10.0044662694724</c:v>
                </c:pt>
                <c:pt idx="38782">
                  <c:v>10.0044688989459</c:v>
                </c:pt>
                <c:pt idx="38783">
                  <c:v>10.00447152715</c:v>
                </c:pt>
                <c:pt idx="38784">
                  <c:v>10.0044741540848</c:v>
                </c:pt>
                <c:pt idx="38785">
                  <c:v>10.0044767797507</c:v>
                </c:pt>
                <c:pt idx="38786">
                  <c:v>10.0044794041479</c:v>
                </c:pt>
                <c:pt idx="38787">
                  <c:v>10.0044820272765</c:v>
                </c:pt>
                <c:pt idx="38788">
                  <c:v>10.0044846491368</c:v>
                </c:pt>
                <c:pt idx="38789">
                  <c:v>10.004487269729</c:v>
                </c:pt>
                <c:pt idx="38790">
                  <c:v>10.0044898890534</c:v>
                </c:pt>
                <c:pt idx="38791">
                  <c:v>10.0044925071102</c:v>
                </c:pt>
                <c:pt idx="38792">
                  <c:v>10.0044951238995</c:v>
                </c:pt>
                <c:pt idx="38793">
                  <c:v>10.0044977394216</c:v>
                </c:pt>
                <c:pt idx="38794">
                  <c:v>10.0045003536768</c:v>
                </c:pt>
                <c:pt idx="38795">
                  <c:v>10.0045029666653</c:v>
                </c:pt>
                <c:pt idx="38796">
                  <c:v>10.0045055783872</c:v>
                </c:pt>
                <c:pt idx="38797">
                  <c:v>10.0045081888429</c:v>
                </c:pt>
                <c:pt idx="38798">
                  <c:v>10.0045107980325</c:v>
                </c:pt>
                <c:pt idx="38799">
                  <c:v>10.0045134059562</c:v>
                </c:pt>
                <c:pt idx="38800">
                  <c:v>10.0045160126144</c:v>
                </c:pt>
                <c:pt idx="38801">
                  <c:v>10.0045186180071</c:v>
                </c:pt>
                <c:pt idx="38802">
                  <c:v>10.0045212221348</c:v>
                </c:pt>
                <c:pt idx="38803">
                  <c:v>10.0045238249974</c:v>
                </c:pt>
                <c:pt idx="38804">
                  <c:v>10.0045264265954</c:v>
                </c:pt>
                <c:pt idx="38805">
                  <c:v>10.0045290269289</c:v>
                </c:pt>
                <c:pt idx="38806">
                  <c:v>10.0045316259981</c:v>
                </c:pt>
                <c:pt idx="38807">
                  <c:v>10.0045342238033</c:v>
                </c:pt>
                <c:pt idx="38808">
                  <c:v>10.0045368203447</c:v>
                </c:pt>
                <c:pt idx="38809">
                  <c:v>10.0045394156225</c:v>
                </c:pt>
                <c:pt idx="38810">
                  <c:v>10.0045420096369</c:v>
                </c:pt>
                <c:pt idx="38811">
                  <c:v>10.0045446023882</c:v>
                </c:pt>
                <c:pt idx="38812">
                  <c:v>10.0045471938766</c:v>
                </c:pt>
                <c:pt idx="38813">
                  <c:v>10.0045497841023</c:v>
                </c:pt>
                <c:pt idx="38814">
                  <c:v>10.0045523730655</c:v>
                </c:pt>
                <c:pt idx="38815">
                  <c:v>10.0045549607666</c:v>
                </c:pt>
                <c:pt idx="38816">
                  <c:v>10.0045575472056</c:v>
                </c:pt>
                <c:pt idx="38817">
                  <c:v>10.0045601323828</c:v>
                </c:pt>
                <c:pt idx="38818">
                  <c:v>10.0045627162985</c:v>
                </c:pt>
                <c:pt idx="38819">
                  <c:v>10.0045652989528</c:v>
                </c:pt>
                <c:pt idx="38820">
                  <c:v>10.004567880346</c:v>
                </c:pt>
                <c:pt idx="38821">
                  <c:v>10.0045704604784</c:v>
                </c:pt>
                <c:pt idx="38822">
                  <c:v>10.0045730393501</c:v>
                </c:pt>
                <c:pt idx="38823">
                  <c:v>10.0045756169614</c:v>
                </c:pt>
                <c:pt idx="38824">
                  <c:v>10.0045781933124</c:v>
                </c:pt>
                <c:pt idx="38825">
                  <c:v>10.0045807684035</c:v>
                </c:pt>
                <c:pt idx="38826">
                  <c:v>10.0045833422349</c:v>
                </c:pt>
                <c:pt idx="38827">
                  <c:v>10.0045859148067</c:v>
                </c:pt>
                <c:pt idx="38828">
                  <c:v>10.0045884861192</c:v>
                </c:pt>
                <c:pt idx="38829">
                  <c:v>10.0045910561726</c:v>
                </c:pt>
                <c:pt idx="38830">
                  <c:v>10.0045936249672</c:v>
                </c:pt>
                <c:pt idx="38831">
                  <c:v>10.0045961925031</c:v>
                </c:pt>
                <c:pt idx="38832">
                  <c:v>10.0045987587807</c:v>
                </c:pt>
                <c:pt idx="38833">
                  <c:v>10.0046013238001</c:v>
                </c:pt>
                <c:pt idx="38834">
                  <c:v>10.0046038875615</c:v>
                </c:pt>
                <c:pt idx="38835">
                  <c:v>10.0046064500652</c:v>
                </c:pt>
                <c:pt idx="38836">
                  <c:v>10.0046090113114</c:v>
                </c:pt>
                <c:pt idx="38837">
                  <c:v>10.0046115713004</c:v>
                </c:pt>
                <c:pt idx="38838">
                  <c:v>10.0046141300323</c:v>
                </c:pt>
                <c:pt idx="38839">
                  <c:v>10.0046166875073</c:v>
                </c:pt>
                <c:pt idx="38840">
                  <c:v>10.0046192437258</c:v>
                </c:pt>
                <c:pt idx="38841">
                  <c:v>10.004621798688</c:v>
                </c:pt>
                <c:pt idx="38842">
                  <c:v>10.0046243523939</c:v>
                </c:pt>
                <c:pt idx="38843">
                  <c:v>10.004626904844</c:v>
                </c:pt>
                <c:pt idx="38844">
                  <c:v>10.0046294560384</c:v>
                </c:pt>
                <c:pt idx="38845">
                  <c:v>10.0046320059773</c:v>
                </c:pt>
                <c:pt idx="38846">
                  <c:v>10.004634554661</c:v>
                </c:pt>
                <c:pt idx="38847">
                  <c:v>10.0046371020897</c:v>
                </c:pt>
                <c:pt idx="38848">
                  <c:v>10.0046396482635</c:v>
                </c:pt>
                <c:pt idx="38849">
                  <c:v>10.0046421931829</c:v>
                </c:pt>
                <c:pt idx="38850">
                  <c:v>10.0046447368479</c:v>
                </c:pt>
                <c:pt idx="38851">
                  <c:v>10.0046472792588</c:v>
                </c:pt>
                <c:pt idx="38852">
                  <c:v>10.0046498204158</c:v>
                </c:pt>
                <c:pt idx="38853">
                  <c:v>10.0046523603191</c:v>
                </c:pt>
                <c:pt idx="38854">
                  <c:v>10.0046548989691</c:v>
                </c:pt>
                <c:pt idx="38855">
                  <c:v>10.0046574363658</c:v>
                </c:pt>
                <c:pt idx="38856">
                  <c:v>10.0046599725095</c:v>
                </c:pt>
                <c:pt idx="38857">
                  <c:v>10.0046625074005</c:v>
                </c:pt>
                <c:pt idx="38858">
                  <c:v>10.004665041039</c:v>
                </c:pt>
                <c:pt idx="38859">
                  <c:v>10.0046675734252</c:v>
                </c:pt>
                <c:pt idx="38860">
                  <c:v>10.0046701045593</c:v>
                </c:pt>
                <c:pt idx="38861">
                  <c:v>10.0046726344416</c:v>
                </c:pt>
                <c:pt idx="38862">
                  <c:v>10.0046751630723</c:v>
                </c:pt>
                <c:pt idx="38863">
                  <c:v>10.0046776904515</c:v>
                </c:pt>
                <c:pt idx="38864">
                  <c:v>10.0046802165796</c:v>
                </c:pt>
                <c:pt idx="38865">
                  <c:v>10.0046827414568</c:v>
                </c:pt>
                <c:pt idx="38866">
                  <c:v>10.0046852650833</c:v>
                </c:pt>
                <c:pt idx="38867">
                  <c:v>10.0046877874592</c:v>
                </c:pt>
                <c:pt idx="38868">
                  <c:v>10.0046903085849</c:v>
                </c:pt>
                <c:pt idx="38869">
                  <c:v>10.0046928284606</c:v>
                </c:pt>
                <c:pt idx="38870">
                  <c:v>10.0046953470865</c:v>
                </c:pt>
                <c:pt idx="38871">
                  <c:v>10.0046978644628</c:v>
                </c:pt>
                <c:pt idx="38872">
                  <c:v>10.0047003805898</c:v>
                </c:pt>
                <c:pt idx="38873">
                  <c:v>10.0047028954676</c:v>
                </c:pt>
                <c:pt idx="38874">
                  <c:v>10.0047054090965</c:v>
                </c:pt>
                <c:pt idx="38875">
                  <c:v>10.0047079214768</c:v>
                </c:pt>
                <c:pt idx="38876">
                  <c:v>10.0047104326086</c:v>
                </c:pt>
                <c:pt idx="38877">
                  <c:v>10.0047129424922</c:v>
                </c:pt>
                <c:pt idx="38878">
                  <c:v>10.0047154511278</c:v>
                </c:pt>
                <c:pt idx="38879">
                  <c:v>10.0047179585157</c:v>
                </c:pt>
                <c:pt idx="38880">
                  <c:v>10.004720464656</c:v>
                </c:pt>
                <c:pt idx="38881">
                  <c:v>10.004722969549</c:v>
                </c:pt>
                <c:pt idx="38882">
                  <c:v>10.0047254731949</c:v>
                </c:pt>
                <c:pt idx="38883">
                  <c:v>10.0047279755939</c:v>
                </c:pt>
                <c:pt idx="38884">
                  <c:v>10.0047304767464</c:v>
                </c:pt>
                <c:pt idx="38885">
                  <c:v>10.0047329766524</c:v>
                </c:pt>
                <c:pt idx="38886">
                  <c:v>10.0047354753122</c:v>
                </c:pt>
                <c:pt idx="38887">
                  <c:v>10.0047379727261</c:v>
                </c:pt>
                <c:pt idx="38888">
                  <c:v>10.0047404688943</c:v>
                </c:pt>
                <c:pt idx="38889">
                  <c:v>10.004742963817</c:v>
                </c:pt>
                <c:pt idx="38890">
                  <c:v>10.0047454574944</c:v>
                </c:pt>
                <c:pt idx="38891">
                  <c:v>10.0047479499268</c:v>
                </c:pt>
                <c:pt idx="38892">
                  <c:v>10.0047504411144</c:v>
                </c:pt>
                <c:pt idx="38893">
                  <c:v>10.0047529310574</c:v>
                </c:pt>
                <c:pt idx="38894">
                  <c:v>10.004755419756</c:v>
                </c:pt>
                <c:pt idx="38895">
                  <c:v>10.0047579072105</c:v>
                </c:pt>
                <c:pt idx="38896">
                  <c:v>10.0047603934211</c:v>
                </c:pt>
                <c:pt idx="38897">
                  <c:v>10.004762878388</c:v>
                </c:pt>
                <c:pt idx="38898">
                  <c:v>10.0047653621114</c:v>
                </c:pt>
                <c:pt idx="38899">
                  <c:v>10.0047678445917</c:v>
                </c:pt>
                <c:pt idx="38900">
                  <c:v>10.0047703258289</c:v>
                </c:pt>
                <c:pt idx="38901">
                  <c:v>10.0047728058234</c:v>
                </c:pt>
                <c:pt idx="38902">
                  <c:v>10.0047752845753</c:v>
                </c:pt>
                <c:pt idx="38903">
                  <c:v>10.004777762085</c:v>
                </c:pt>
                <c:pt idx="38904">
                  <c:v>10.0047802383525</c:v>
                </c:pt>
                <c:pt idx="38905">
                  <c:v>10.0047827133782</c:v>
                </c:pt>
                <c:pt idx="38906">
                  <c:v>10.0047851871622</c:v>
                </c:pt>
                <c:pt idx="38907">
                  <c:v>10.0047876597049</c:v>
                </c:pt>
                <c:pt idx="38908">
                  <c:v>10.0047901310063</c:v>
                </c:pt>
                <c:pt idx="38909">
                  <c:v>10.0047926010669</c:v>
                </c:pt>
                <c:pt idx="38910">
                  <c:v>10.0047950698867</c:v>
                </c:pt>
                <c:pt idx="38911">
                  <c:v>10.004797537466</c:v>
                </c:pt>
                <c:pt idx="38912">
                  <c:v>10.004800003805</c:v>
                </c:pt>
                <c:pt idx="38913">
                  <c:v>10.004802468904</c:v>
                </c:pt>
                <c:pt idx="38914">
                  <c:v>10.0048049327632</c:v>
                </c:pt>
                <c:pt idx="38915">
                  <c:v>10.0048073953828</c:v>
                </c:pt>
                <c:pt idx="38916">
                  <c:v>10.0048098567631</c:v>
                </c:pt>
                <c:pt idx="38917">
                  <c:v>10.0048123169042</c:v>
                </c:pt>
                <c:pt idx="38918">
                  <c:v>10.0048147758064</c:v>
                </c:pt>
                <c:pt idx="38919">
                  <c:v>10.00481723347</c:v>
                </c:pt>
                <c:pt idx="38920">
                  <c:v>10.0048196898951</c:v>
                </c:pt>
                <c:pt idx="38921">
                  <c:v>10.004822145082</c:v>
                </c:pt>
                <c:pt idx="38922">
                  <c:v>10.0048245990309</c:v>
                </c:pt>
                <c:pt idx="38923">
                  <c:v>10.004827051742</c:v>
                </c:pt>
                <c:pt idx="38924">
                  <c:v>10.0048295032156</c:v>
                </c:pt>
                <c:pt idx="38925">
                  <c:v>10.0048319534519</c:v>
                </c:pt>
                <c:pt idx="38926">
                  <c:v>10.0048344024512</c:v>
                </c:pt>
                <c:pt idx="38927">
                  <c:v>10.0048368502135</c:v>
                </c:pt>
                <c:pt idx="38928">
                  <c:v>10.0048392967393</c:v>
                </c:pt>
                <c:pt idx="38929">
                  <c:v>10.0048417420287</c:v>
                </c:pt>
                <c:pt idx="38930">
                  <c:v>10.0048441860819</c:v>
                </c:pt>
                <c:pt idx="38931">
                  <c:v>10.0048466288991</c:v>
                </c:pt>
                <c:pt idx="38932">
                  <c:v>10.0048490704807</c:v>
                </c:pt>
                <c:pt idx="38933">
                  <c:v>10.0048515108267</c:v>
                </c:pt>
                <c:pt idx="38934">
                  <c:v>10.0048539499376</c:v>
                </c:pt>
                <c:pt idx="38935">
                  <c:v>10.0048563878133</c:v>
                </c:pt>
                <c:pt idx="38936">
                  <c:v>10.0048588244543</c:v>
                </c:pt>
                <c:pt idx="38937">
                  <c:v>10.0048612598608</c:v>
                </c:pt>
                <c:pt idx="38938">
                  <c:v>10.0048636940328</c:v>
                </c:pt>
                <c:pt idx="38939">
                  <c:v>10.0048661269708</c:v>
                </c:pt>
                <c:pt idx="38940">
                  <c:v>10.0048685586749</c:v>
                </c:pt>
                <c:pt idx="38941">
                  <c:v>10.0048709891453</c:v>
                </c:pt>
                <c:pt idx="38942">
                  <c:v>10.0048734183823</c:v>
                </c:pt>
                <c:pt idx="38943">
                  <c:v>10.0048758463861</c:v>
                </c:pt>
                <c:pt idx="38944">
                  <c:v>10.0048782731569</c:v>
                </c:pt>
                <c:pt idx="38945">
                  <c:v>10.004880698695</c:v>
                </c:pt>
                <c:pt idx="38946">
                  <c:v>10.0048831230006</c:v>
                </c:pt>
                <c:pt idx="38947">
                  <c:v>10.0048855460739</c:v>
                </c:pt>
                <c:pt idx="38948">
                  <c:v>10.0048879679151</c:v>
                </c:pt>
                <c:pt idx="38949">
                  <c:v>10.0048903885245</c:v>
                </c:pt>
                <c:pt idx="38950">
                  <c:v>10.0048928079023</c:v>
                </c:pt>
                <c:pt idx="38951">
                  <c:v>10.0048952260487</c:v>
                </c:pt>
                <c:pt idx="38952">
                  <c:v>10.004897642964</c:v>
                </c:pt>
                <c:pt idx="38953">
                  <c:v>10.0049000586483</c:v>
                </c:pt>
                <c:pt idx="38954">
                  <c:v>10.004902473102</c:v>
                </c:pt>
                <c:pt idx="38955">
                  <c:v>10.0049048863252</c:v>
                </c:pt>
                <c:pt idx="38956">
                  <c:v>10.0049072983182</c:v>
                </c:pt>
                <c:pt idx="38957">
                  <c:v>10.0049097090811</c:v>
                </c:pt>
                <c:pt idx="38958">
                  <c:v>10.0049121186143</c:v>
                </c:pt>
                <c:pt idx="38959">
                  <c:v>10.004914526918</c:v>
                </c:pt>
                <c:pt idx="38960">
                  <c:v>10.0049169339923</c:v>
                </c:pt>
                <c:pt idx="38961">
                  <c:v>10.0049193398376</c:v>
                </c:pt>
                <c:pt idx="38962">
                  <c:v>10.004921744454</c:v>
                </c:pt>
                <c:pt idx="38963">
                  <c:v>10.0049241478417</c:v>
                </c:pt>
                <c:pt idx="38964">
                  <c:v>10.0049265500011</c:v>
                </c:pt>
                <c:pt idx="38965">
                  <c:v>10.0049289509323</c:v>
                </c:pt>
                <c:pt idx="38966">
                  <c:v>10.0049313506355</c:v>
                </c:pt>
                <c:pt idx="38967">
                  <c:v>10.004933749111</c:v>
                </c:pt>
                <c:pt idx="38968">
                  <c:v>10.004936146359</c:v>
                </c:pt>
                <c:pt idx="38969">
                  <c:v>10.0049385423798</c:v>
                </c:pt>
                <c:pt idx="38970">
                  <c:v>10.0049409371736</c:v>
                </c:pt>
                <c:pt idx="38971">
                  <c:v>10.0049433307405</c:v>
                </c:pt>
                <c:pt idx="38972">
                  <c:v>10.0049457230809</c:v>
                </c:pt>
                <c:pt idx="38973">
                  <c:v>10.0049481141949</c:v>
                </c:pt>
                <c:pt idx="38974">
                  <c:v>10.0049505040828</c:v>
                </c:pt>
                <c:pt idx="38975">
                  <c:v>10.0049528927449</c:v>
                </c:pt>
                <c:pt idx="38976">
                  <c:v>10.0049552801812</c:v>
                </c:pt>
                <c:pt idx="38977">
                  <c:v>10.0049576663922</c:v>
                </c:pt>
                <c:pt idx="38978">
                  <c:v>10.0049600513779</c:v>
                </c:pt>
                <c:pt idx="38979">
                  <c:v>10.0049624351387</c:v>
                </c:pt>
                <c:pt idx="38980">
                  <c:v>10.0049648176748</c:v>
                </c:pt>
                <c:pt idx="38981">
                  <c:v>10.0049671989863</c:v>
                </c:pt>
                <c:pt idx="38982">
                  <c:v>10.0049695790735</c:v>
                </c:pt>
                <c:pt idx="38983">
                  <c:v>10.0049719579367</c:v>
                </c:pt>
                <c:pt idx="38984">
                  <c:v>10.0049743355761</c:v>
                </c:pt>
                <c:pt idx="38985">
                  <c:v>10.0049767119919</c:v>
                </c:pt>
                <c:pt idx="38986">
                  <c:v>10.0049790871843</c:v>
                </c:pt>
                <c:pt idx="38987">
                  <c:v>10.0049814611536</c:v>
                </c:pt>
                <c:pt idx="38988">
                  <c:v>10.0049838338999</c:v>
                </c:pt>
                <c:pt idx="38989">
                  <c:v>10.0049862054236</c:v>
                </c:pt>
                <c:pt idx="38990">
                  <c:v>10.0049885757248</c:v>
                </c:pt>
                <c:pt idx="38991">
                  <c:v>10.0049909448039</c:v>
                </c:pt>
                <c:pt idx="38992">
                  <c:v>10.0049933126609</c:v>
                </c:pt>
                <c:pt idx="38993">
                  <c:v>10.0049956792961</c:v>
                </c:pt>
                <c:pt idx="38994">
                  <c:v>10.0049980447099</c:v>
                </c:pt>
                <c:pt idx="38995">
                  <c:v>10.0050004089023</c:v>
                </c:pt>
                <c:pt idx="38996">
                  <c:v>10.0050027718737</c:v>
                </c:pt>
                <c:pt idx="38997">
                  <c:v>10.0050051336242</c:v>
                </c:pt>
                <c:pt idx="38998">
                  <c:v>10.0050074941541</c:v>
                </c:pt>
                <c:pt idx="38999">
                  <c:v>10.0050098534636</c:v>
                </c:pt>
                <c:pt idx="39000">
                  <c:v>10.005012211553</c:v>
                </c:pt>
                <c:pt idx="39001">
                  <c:v>10.0050145684224</c:v>
                </c:pt>
                <c:pt idx="39002">
                  <c:v>10.0050169240721</c:v>
                </c:pt>
                <c:pt idx="39003">
                  <c:v>10.0050192785024</c:v>
                </c:pt>
                <c:pt idx="39004">
                  <c:v>10.0050216317134</c:v>
                </c:pt>
                <c:pt idx="39005">
                  <c:v>10.0050239837054</c:v>
                </c:pt>
                <c:pt idx="39006">
                  <c:v>10.0050263344787</c:v>
                </c:pt>
                <c:pt idx="39007">
                  <c:v>10.0050286840334</c:v>
                </c:pt>
                <c:pt idx="39008">
                  <c:v>10.0050310323697</c:v>
                </c:pt>
                <c:pt idx="39009">
                  <c:v>10.005033379488</c:v>
                </c:pt>
                <c:pt idx="39010">
                  <c:v>10.0050357253884</c:v>
                </c:pt>
                <c:pt idx="39011">
                  <c:v>10.0050380700712</c:v>
                </c:pt>
                <c:pt idx="39012">
                  <c:v>10.0050404135366</c:v>
                </c:pt>
                <c:pt idx="39013">
                  <c:v>10.0050427557849</c:v>
                </c:pt>
                <c:pt idx="39014">
                  <c:v>10.0050450968161</c:v>
                </c:pt>
                <c:pt idx="39015">
                  <c:v>10.0050474366307</c:v>
                </c:pt>
                <c:pt idx="39016">
                  <c:v>10.0050497752288</c:v>
                </c:pt>
                <c:pt idx="39017">
                  <c:v>10.0050521126106</c:v>
                </c:pt>
                <c:pt idx="39018">
                  <c:v>10.0050544487764</c:v>
                </c:pt>
                <c:pt idx="39019">
                  <c:v>10.0050567837264</c:v>
                </c:pt>
                <c:pt idx="39020">
                  <c:v>10.0050591174609</c:v>
                </c:pt>
                <c:pt idx="39021">
                  <c:v>10.00506144998</c:v>
                </c:pt>
                <c:pt idx="39022">
                  <c:v>10.005063781284</c:v>
                </c:pt>
                <c:pt idx="39023">
                  <c:v>10.0050661113732</c:v>
                </c:pt>
                <c:pt idx="39024">
                  <c:v>10.0050684402477</c:v>
                </c:pt>
                <c:pt idx="39025">
                  <c:v>10.0050707679077</c:v>
                </c:pt>
                <c:pt idx="39026">
                  <c:v>10.0050730943536</c:v>
                </c:pt>
                <c:pt idx="39027">
                  <c:v>10.0050754195856</c:v>
                </c:pt>
                <c:pt idx="39028">
                  <c:v>10.0050777436038</c:v>
                </c:pt>
                <c:pt idx="39029">
                  <c:v>10.0050800664085</c:v>
                </c:pt>
                <c:pt idx="39030">
                  <c:v>10.005082388</c:v>
                </c:pt>
                <c:pt idx="39031">
                  <c:v>10.0050847083784</c:v>
                </c:pt>
                <c:pt idx="39032">
                  <c:v>10.0050870275441</c:v>
                </c:pt>
                <c:pt idx="39033">
                  <c:v>10.0050893454971</c:v>
                </c:pt>
                <c:pt idx="39034">
                  <c:v>10.0050916622378</c:v>
                </c:pt>
                <c:pt idx="39035">
                  <c:v>10.0050939777664</c:v>
                </c:pt>
                <c:pt idx="39036">
                  <c:v>10.0050962920831</c:v>
                </c:pt>
                <c:pt idx="39037">
                  <c:v>10.0050986051882</c:v>
                </c:pt>
                <c:pt idx="39038">
                  <c:v>10.0051009170818</c:v>
                </c:pt>
                <c:pt idx="39039">
                  <c:v>10.0051032277643</c:v>
                </c:pt>
                <c:pt idx="39040">
                  <c:v>10.0051055372357</c:v>
                </c:pt>
                <c:pt idx="39041">
                  <c:v>10.0051078454965</c:v>
                </c:pt>
                <c:pt idx="39042">
                  <c:v>10.0051101525467</c:v>
                </c:pt>
                <c:pt idx="39043">
                  <c:v>10.0051124583867</c:v>
                </c:pt>
                <c:pt idx="39044">
                  <c:v>10.0051147630166</c:v>
                </c:pt>
                <c:pt idx="39045">
                  <c:v>10.0051170664367</c:v>
                </c:pt>
                <c:pt idx="39046">
                  <c:v>10.0051193686473</c:v>
                </c:pt>
                <c:pt idx="39047">
                  <c:v>10.0051216696485</c:v>
                </c:pt>
                <c:pt idx="39048">
                  <c:v>10.0051239694405</c:v>
                </c:pt>
                <c:pt idx="39049">
                  <c:v>10.0051262680237</c:v>
                </c:pt>
                <c:pt idx="39050">
                  <c:v>10.0051285653982</c:v>
                </c:pt>
                <c:pt idx="39051">
                  <c:v>10.0051308615643</c:v>
                </c:pt>
                <c:pt idx="39052">
                  <c:v>10.0051331565222</c:v>
                </c:pt>
                <c:pt idx="39053">
                  <c:v>10.0051354502721</c:v>
                </c:pt>
                <c:pt idx="39054">
                  <c:v>10.0051377428143</c:v>
                </c:pt>
                <c:pt idx="39055">
                  <c:v>10.005140034149</c:v>
                </c:pt>
                <c:pt idx="39056">
                  <c:v>10.0051423242763</c:v>
                </c:pt>
                <c:pt idx="39057">
                  <c:v>10.0051446131967</c:v>
                </c:pt>
                <c:pt idx="39058">
                  <c:v>10.0051469009102</c:v>
                </c:pt>
                <c:pt idx="39059">
                  <c:v>10.0051491874172</c:v>
                </c:pt>
                <c:pt idx="39060">
                  <c:v>10.0051514727178</c:v>
                </c:pt>
                <c:pt idx="39061">
                  <c:v>10.0051537568122</c:v>
                </c:pt>
                <c:pt idx="39062">
                  <c:v>10.0051560397008</c:v>
                </c:pt>
                <c:pt idx="39063">
                  <c:v>10.0051583213837</c:v>
                </c:pt>
                <c:pt idx="39064">
                  <c:v>10.0051606018612</c:v>
                </c:pt>
                <c:pt idx="39065">
                  <c:v>10.0051628811335</c:v>
                </c:pt>
                <c:pt idx="39066">
                  <c:v>10.0051651592008</c:v>
                </c:pt>
                <c:pt idx="39067">
                  <c:v>10.0051674360633</c:v>
                </c:pt>
                <c:pt idx="39068">
                  <c:v>10.0051697117214</c:v>
                </c:pt>
                <c:pt idx="39069">
                  <c:v>10.0051719861752</c:v>
                </c:pt>
                <c:pt idx="39070">
                  <c:v>10.0051742594249</c:v>
                </c:pt>
                <c:pt idx="39071">
                  <c:v>10.0051765314708</c:v>
                </c:pt>
                <c:pt idx="39072">
                  <c:v>10.0051788023131</c:v>
                </c:pt>
                <c:pt idx="39073">
                  <c:v>10.0051810719521</c:v>
                </c:pt>
                <c:pt idx="39074">
                  <c:v>10.0051833403879</c:v>
                </c:pt>
                <c:pt idx="39075">
                  <c:v>10.0051856076209</c:v>
                </c:pt>
                <c:pt idx="39076">
                  <c:v>10.0051878736512</c:v>
                </c:pt>
                <c:pt idx="39077">
                  <c:v>10.005190138479</c:v>
                </c:pt>
                <c:pt idx="39078">
                  <c:v>10.0051924021046</c:v>
                </c:pt>
                <c:pt idx="39079">
                  <c:v>10.0051946645283</c:v>
                </c:pt>
                <c:pt idx="39080">
                  <c:v>10.0051969257503</c:v>
                </c:pt>
                <c:pt idx="39081">
                  <c:v>10.0051991857707</c:v>
                </c:pt>
                <c:pt idx="39082">
                  <c:v>10.0052014445898</c:v>
                </c:pt>
                <c:pt idx="39083">
                  <c:v>10.005203702208</c:v>
                </c:pt>
                <c:pt idx="39084">
                  <c:v>10.0052059586252</c:v>
                </c:pt>
                <c:pt idx="39085">
                  <c:v>10.0052082138419</c:v>
                </c:pt>
                <c:pt idx="39086">
                  <c:v>10.0052104678583</c:v>
                </c:pt>
                <c:pt idx="39087">
                  <c:v>10.0052127206745</c:v>
                </c:pt>
                <c:pt idx="39088">
                  <c:v>10.0052149722909</c:v>
                </c:pt>
                <c:pt idx="39089">
                  <c:v>10.0052172227075</c:v>
                </c:pt>
                <c:pt idx="39090">
                  <c:v>10.0052194719248</c:v>
                </c:pt>
                <c:pt idx="39091">
                  <c:v>10.0052217199428</c:v>
                </c:pt>
                <c:pt idx="39092">
                  <c:v>10.0052239667619</c:v>
                </c:pt>
                <c:pt idx="39093">
                  <c:v>10.0052262123822</c:v>
                </c:pt>
                <c:pt idx="39094">
                  <c:v>10.0052284568041</c:v>
                </c:pt>
                <c:pt idx="39095">
                  <c:v>10.0052307000276</c:v>
                </c:pt>
                <c:pt idx="39096">
                  <c:v>10.0052329420532</c:v>
                </c:pt>
                <c:pt idx="39097">
                  <c:v>10.0052351828809</c:v>
                </c:pt>
                <c:pt idx="39098">
                  <c:v>10.005237422511</c:v>
                </c:pt>
                <c:pt idx="39099">
                  <c:v>10.0052396609438</c:v>
                </c:pt>
                <c:pt idx="39100">
                  <c:v>10.0052418981795</c:v>
                </c:pt>
                <c:pt idx="39101">
                  <c:v>10.0052441342182</c:v>
                </c:pt>
                <c:pt idx="39102">
                  <c:v>10.0052463690604</c:v>
                </c:pt>
                <c:pt idx="39103">
                  <c:v>10.0052486027061</c:v>
                </c:pt>
                <c:pt idx="39104">
                  <c:v>10.0052508351556</c:v>
                </c:pt>
                <c:pt idx="39105">
                  <c:v>10.0052530664091</c:v>
                </c:pt>
                <c:pt idx="39106">
                  <c:v>10.0052552964669</c:v>
                </c:pt>
                <c:pt idx="39107">
                  <c:v>10.0052575253293</c:v>
                </c:pt>
                <c:pt idx="39108">
                  <c:v>10.0052597529963</c:v>
                </c:pt>
                <c:pt idx="39109">
                  <c:v>10.0052619794683</c:v>
                </c:pt>
                <c:pt idx="39110">
                  <c:v>10.0052642047455</c:v>
                </c:pt>
                <c:pt idx="39111">
                  <c:v>10.0052664288282</c:v>
                </c:pt>
                <c:pt idx="39112">
                  <c:v>10.0052686517165</c:v>
                </c:pt>
                <c:pt idx="39113">
                  <c:v>10.0052708734107</c:v>
                </c:pt>
                <c:pt idx="39114">
                  <c:v>10.005273093911</c:v>
                </c:pt>
                <c:pt idx="39115">
                  <c:v>10.0052753132177</c:v>
                </c:pt>
                <c:pt idx="39116">
                  <c:v>10.0052775313309</c:v>
                </c:pt>
                <c:pt idx="39117">
                  <c:v>10.005279748251</c:v>
                </c:pt>
                <c:pt idx="39118">
                  <c:v>10.0052819639781</c:v>
                </c:pt>
                <c:pt idx="39119">
                  <c:v>10.0052841785125</c:v>
                </c:pt>
                <c:pt idx="39120">
                  <c:v>10.0052863918544</c:v>
                </c:pt>
                <c:pt idx="39121">
                  <c:v>10.0052886040041</c:v>
                </c:pt>
                <c:pt idx="39122">
                  <c:v>10.0052908149617</c:v>
                </c:pt>
                <c:pt idx="39123">
                  <c:v>10.0052930247275</c:v>
                </c:pt>
                <c:pt idx="39124">
                  <c:v>10.0052952333018</c:v>
                </c:pt>
                <c:pt idx="39125">
                  <c:v>10.0052974406848</c:v>
                </c:pt>
                <c:pt idx="39126">
                  <c:v>10.0052996468766</c:v>
                </c:pt>
                <c:pt idx="39127">
                  <c:v>10.0053018518776</c:v>
                </c:pt>
                <c:pt idx="39128">
                  <c:v>10.0053040556879</c:v>
                </c:pt>
                <c:pt idx="39129">
                  <c:v>10.0053062583079</c:v>
                </c:pt>
                <c:pt idx="39130">
                  <c:v>10.0053084597377</c:v>
                </c:pt>
                <c:pt idx="39131">
                  <c:v>10.0053106599775</c:v>
                </c:pt>
                <c:pt idx="39132">
                  <c:v>10.0053128590276</c:v>
                </c:pt>
                <c:pt idx="39133">
                  <c:v>10.0053150568883</c:v>
                </c:pt>
                <c:pt idx="39134">
                  <c:v>10.0053172535597</c:v>
                </c:pt>
                <c:pt idx="39135">
                  <c:v>10.0053194490421</c:v>
                </c:pt>
                <c:pt idx="39136">
                  <c:v>10.0053216433357</c:v>
                </c:pt>
                <c:pt idx="39137">
                  <c:v>10.0053238364408</c:v>
                </c:pt>
                <c:pt idx="39138">
                  <c:v>10.0053260283575</c:v>
                </c:pt>
                <c:pt idx="39139">
                  <c:v>10.0053282190862</c:v>
                </c:pt>
                <c:pt idx="39140">
                  <c:v>10.005330408627</c:v>
                </c:pt>
                <c:pt idx="39141">
                  <c:v>10.0053325969802</c:v>
                </c:pt>
                <c:pt idx="39142">
                  <c:v>10.005334784146</c:v>
                </c:pt>
                <c:pt idx="39143">
                  <c:v>10.0053369701247</c:v>
                </c:pt>
                <c:pt idx="39144">
                  <c:v>10.0053391549164</c:v>
                </c:pt>
                <c:pt idx="39145">
                  <c:v>10.0053413385214</c:v>
                </c:pt>
                <c:pt idx="39146">
                  <c:v>10.00534352094</c:v>
                </c:pt>
                <c:pt idx="39147">
                  <c:v>10.0053457021724</c:v>
                </c:pt>
                <c:pt idx="39148">
                  <c:v>10.0053478822187</c:v>
                </c:pt>
                <c:pt idx="39149">
                  <c:v>10.0053500610793</c:v>
                </c:pt>
                <c:pt idx="39150">
                  <c:v>10.0053522387544</c:v>
                </c:pt>
                <c:pt idx="39151">
                  <c:v>10.0053544152441</c:v>
                </c:pt>
                <c:pt idx="39152">
                  <c:v>10.0053565905488</c:v>
                </c:pt>
                <c:pt idx="39153">
                  <c:v>10.0053587646687</c:v>
                </c:pt>
                <c:pt idx="39154">
                  <c:v>10.0053609376039</c:v>
                </c:pt>
                <c:pt idx="39155">
                  <c:v>10.0053631093548</c:v>
                </c:pt>
                <c:pt idx="39156">
                  <c:v>10.0053652799215</c:v>
                </c:pt>
                <c:pt idx="39157">
                  <c:v>10.0053674493044</c:v>
                </c:pt>
                <c:pt idx="39158">
                  <c:v>10.0053696175035</c:v>
                </c:pt>
                <c:pt idx="39159">
                  <c:v>10.0053717845193</c:v>
                </c:pt>
                <c:pt idx="39160">
                  <c:v>10.0053739503518</c:v>
                </c:pt>
                <c:pt idx="39161">
                  <c:v>10.0053761150013</c:v>
                </c:pt>
                <c:pt idx="39162">
                  <c:v>10.0053782784681</c:v>
                </c:pt>
                <c:pt idx="39163">
                  <c:v>10.0053804407524</c:v>
                </c:pt>
                <c:pt idx="39164">
                  <c:v>10.0053826018544</c:v>
                </c:pt>
                <c:pt idx="39165">
                  <c:v>10.0053847617743</c:v>
                </c:pt>
                <c:pt idx="39166">
                  <c:v>10.0053869205125</c:v>
                </c:pt>
                <c:pt idx="39167">
                  <c:v>10.005389078069</c:v>
                </c:pt>
                <c:pt idx="39168">
                  <c:v>10.0053912344442</c:v>
                </c:pt>
                <c:pt idx="39169">
                  <c:v>10.0053933896383</c:v>
                </c:pt>
                <c:pt idx="39170">
                  <c:v>10.0053955436515</c:v>
                </c:pt>
                <c:pt idx="39171">
                  <c:v>10.005397696484</c:v>
                </c:pt>
                <c:pt idx="39172">
                  <c:v>10.0053998481362</c:v>
                </c:pt>
                <c:pt idx="39173">
                  <c:v>10.0054019986081</c:v>
                </c:pt>
                <c:pt idx="39174">
                  <c:v>10.0054041479001</c:v>
                </c:pt>
                <c:pt idx="39175">
                  <c:v>10.0054062960123</c:v>
                </c:pt>
                <c:pt idx="39176">
                  <c:v>10.0054084429451</c:v>
                </c:pt>
                <c:pt idx="39177">
                  <c:v>10.0054105886986</c:v>
                </c:pt>
                <c:pt idx="39178">
                  <c:v>10.0054127332731</c:v>
                </c:pt>
                <c:pt idx="39179">
                  <c:v>10.0054148766688</c:v>
                </c:pt>
                <c:pt idx="39180">
                  <c:v>10.0054170188859</c:v>
                </c:pt>
                <c:pt idx="39181">
                  <c:v>10.0054191599247</c:v>
                </c:pt>
                <c:pt idx="39182">
                  <c:v>10.0054212997854</c:v>
                </c:pt>
                <c:pt idx="39183">
                  <c:v>10.0054234384682</c:v>
                </c:pt>
                <c:pt idx="39184">
                  <c:v>10.0054255759734</c:v>
                </c:pt>
                <c:pt idx="39185">
                  <c:v>10.0054277123013</c:v>
                </c:pt>
                <c:pt idx="39186">
                  <c:v>10.0054298474519</c:v>
                </c:pt>
                <c:pt idx="39187">
                  <c:v>10.0054319814256</c:v>
                </c:pt>
                <c:pt idx="39188">
                  <c:v>10.0054341142226</c:v>
                </c:pt>
                <c:pt idx="39189">
                  <c:v>10.0054362458432</c:v>
                </c:pt>
                <c:pt idx="39190">
                  <c:v>10.0054383762875</c:v>
                </c:pt>
                <c:pt idx="39191">
                  <c:v>10.0054405055558</c:v>
                </c:pt>
                <c:pt idx="39192">
                  <c:v>10.0054426336484</c:v>
                </c:pt>
                <c:pt idx="39193">
                  <c:v>10.0054447605654</c:v>
                </c:pt>
                <c:pt idx="39194">
                  <c:v>10.0054468863071</c:v>
                </c:pt>
                <c:pt idx="39195">
                  <c:v>10.0054490108737</c:v>
                </c:pt>
                <c:pt idx="39196">
                  <c:v>10.0054511342655</c:v>
                </c:pt>
                <c:pt idx="39197">
                  <c:v>10.0054532564827</c:v>
                </c:pt>
                <c:pt idx="39198">
                  <c:v>10.0054553775256</c:v>
                </c:pt>
                <c:pt idx="39199">
                  <c:v>10.0054574973943</c:v>
                </c:pt>
                <c:pt idx="39200">
                  <c:v>10.0054596160891</c:v>
                </c:pt>
                <c:pt idx="39201">
                  <c:v>10.0054617336102</c:v>
                </c:pt>
                <c:pt idx="39202">
                  <c:v>10.0054638499578</c:v>
                </c:pt>
                <c:pt idx="39203">
                  <c:v>10.0054659651323</c:v>
                </c:pt>
                <c:pt idx="39204">
                  <c:v>10.0054680791338</c:v>
                </c:pt>
                <c:pt idx="39205">
                  <c:v>10.0054701919626</c:v>
                </c:pt>
                <c:pt idx="39206">
                  <c:v>10.0054723036188</c:v>
                </c:pt>
                <c:pt idx="39207">
                  <c:v>10.0054744141028</c:v>
                </c:pt>
                <c:pt idx="39208">
                  <c:v>10.0054765234147</c:v>
                </c:pt>
                <c:pt idx="39209">
                  <c:v>10.0054786315548</c:v>
                </c:pt>
                <c:pt idx="39210">
                  <c:v>10.0054807385234</c:v>
                </c:pt>
                <c:pt idx="39211">
                  <c:v>10.0054828443206</c:v>
                </c:pt>
                <c:pt idx="39212">
                  <c:v>10.0054849489467</c:v>
                </c:pt>
                <c:pt idx="39213">
                  <c:v>10.0054870524019</c:v>
                </c:pt>
                <c:pt idx="39214">
                  <c:v>10.0054891546865</c:v>
                </c:pt>
                <c:pt idx="39215">
                  <c:v>10.0054912558006</c:v>
                </c:pt>
                <c:pt idx="39216">
                  <c:v>10.0054933557446</c:v>
                </c:pt>
                <c:pt idx="39217">
                  <c:v>10.0054954545187</c:v>
                </c:pt>
                <c:pt idx="39218">
                  <c:v>10.005497552123</c:v>
                </c:pt>
                <c:pt idx="39219">
                  <c:v>10.0054996485578</c:v>
                </c:pt>
                <c:pt idx="39220">
                  <c:v>10.0055017438235</c:v>
                </c:pt>
                <c:pt idx="39221">
                  <c:v>10.0055038379201</c:v>
                </c:pt>
                <c:pt idx="39222">
                  <c:v>10.0055059308479</c:v>
                </c:pt>
                <c:pt idx="39223">
                  <c:v>10.0055080226072</c:v>
                </c:pt>
                <c:pt idx="39224">
                  <c:v>10.0055101131981</c:v>
                </c:pt>
                <c:pt idx="39225">
                  <c:v>10.005512202621</c:v>
                </c:pt>
                <c:pt idx="39226">
                  <c:v>10.0055142908761</c:v>
                </c:pt>
                <c:pt idx="39227">
                  <c:v>10.0055163779635</c:v>
                </c:pt>
                <c:pt idx="39228">
                  <c:v>10.0055184638835</c:v>
                </c:pt>
                <c:pt idx="39229">
                  <c:v>10.0055205486365</c:v>
                </c:pt>
                <c:pt idx="39230">
                  <c:v>10.0055226322225</c:v>
                </c:pt>
                <c:pt idx="39231">
                  <c:v>10.0055247146418</c:v>
                </c:pt>
                <c:pt idx="39232">
                  <c:v>10.0055267958947</c:v>
                </c:pt>
                <c:pt idx="39233">
                  <c:v>10.0055288759813</c:v>
                </c:pt>
                <c:pt idx="39234">
                  <c:v>10.005530954902</c:v>
                </c:pt>
                <c:pt idx="39235">
                  <c:v>10.005533032657</c:v>
                </c:pt>
                <c:pt idx="39236">
                  <c:v>10.0055351092464</c:v>
                </c:pt>
                <c:pt idx="39237">
                  <c:v>10.0055371846705</c:v>
                </c:pt>
                <c:pt idx="39238">
                  <c:v>10.0055392589296</c:v>
                </c:pt>
                <c:pt idx="39239">
                  <c:v>10.0055413320239</c:v>
                </c:pt>
                <c:pt idx="39240">
                  <c:v>10.0055434039537</c:v>
                </c:pt>
                <c:pt idx="39241">
                  <c:v>10.005545474719</c:v>
                </c:pt>
                <c:pt idx="39242">
                  <c:v>10.0055475443203</c:v>
                </c:pt>
                <c:pt idx="39243">
                  <c:v>10.0055496127577</c:v>
                </c:pt>
                <c:pt idx="39244">
                  <c:v>10.0055516800314</c:v>
                </c:pt>
                <c:pt idx="39245">
                  <c:v>10.0055537461418</c:v>
                </c:pt>
                <c:pt idx="39246">
                  <c:v>10.0055558110889</c:v>
                </c:pt>
                <c:pt idx="39247">
                  <c:v>10.0055578748732</c:v>
                </c:pt>
                <c:pt idx="39248">
                  <c:v>10.0055599374947</c:v>
                </c:pt>
                <c:pt idx="39249">
                  <c:v>10.0055619989537</c:v>
                </c:pt>
                <c:pt idx="39250">
                  <c:v>10.0055640592505</c:v>
                </c:pt>
                <c:pt idx="39251">
                  <c:v>10.0055661183853</c:v>
                </c:pt>
                <c:pt idx="39252">
                  <c:v>10.0055681763583</c:v>
                </c:pt>
                <c:pt idx="39253">
                  <c:v>10.0055702331698</c:v>
                </c:pt>
                <c:pt idx="39254">
                  <c:v>10.0055722888199</c:v>
                </c:pt>
                <c:pt idx="39255">
                  <c:v>10.005574343309</c:v>
                </c:pt>
                <c:pt idx="39256">
                  <c:v>10.0055763966373</c:v>
                </c:pt>
                <c:pt idx="39257">
                  <c:v>10.0055784488049</c:v>
                </c:pt>
                <c:pt idx="39258">
                  <c:v>10.0055804998122</c:v>
                </c:pt>
                <c:pt idx="39259">
                  <c:v>10.0055825496593</c:v>
                </c:pt>
                <c:pt idx="39260">
                  <c:v>10.0055845983465</c:v>
                </c:pt>
                <c:pt idx="39261">
                  <c:v>10.0055866458741</c:v>
                </c:pt>
                <c:pt idx="39262">
                  <c:v>10.0055886922422</c:v>
                </c:pt>
                <c:pt idx="39263">
                  <c:v>10.0055907374511</c:v>
                </c:pt>
                <c:pt idx="39264">
                  <c:v>10.0055927815011</c:v>
                </c:pt>
                <c:pt idx="39265">
                  <c:v>10.0055948243923</c:v>
                </c:pt>
                <c:pt idx="39266">
                  <c:v>10.005596866125</c:v>
                </c:pt>
                <c:pt idx="39267">
                  <c:v>10.0055989066994</c:v>
                </c:pt>
                <c:pt idx="39268">
                  <c:v>10.0056009461158</c:v>
                </c:pt>
                <c:pt idx="39269">
                  <c:v>10.0056029843744</c:v>
                </c:pt>
                <c:pt idx="39270">
                  <c:v>10.0056050214755</c:v>
                </c:pt>
                <c:pt idx="39271">
                  <c:v>10.0056070574192</c:v>
                </c:pt>
                <c:pt idx="39272">
                  <c:v>10.0056090922058</c:v>
                </c:pt>
                <c:pt idx="39273">
                  <c:v>10.0056111258355</c:v>
                </c:pt>
                <c:pt idx="39274">
                  <c:v>10.0056131583086</c:v>
                </c:pt>
                <c:pt idx="39275">
                  <c:v>10.0056151896254</c:v>
                </c:pt>
                <c:pt idx="39276">
                  <c:v>10.00561721978591</c:v>
                </c:pt>
                <c:pt idx="39277">
                  <c:v>10.0056192487905</c:v>
                </c:pt>
                <c:pt idx="39278">
                  <c:v>10.0056212766395</c:v>
                </c:pt>
                <c:pt idx="39279">
                  <c:v>10.0056233033329</c:v>
                </c:pt>
                <c:pt idx="39280">
                  <c:v>10.0056253288712</c:v>
                </c:pt>
                <c:pt idx="39281">
                  <c:v>10.0056273532544</c:v>
                </c:pt>
                <c:pt idx="39282">
                  <c:v>10.0056293764829</c:v>
                </c:pt>
                <c:pt idx="39283">
                  <c:v>10.0056313985569</c:v>
                </c:pt>
                <c:pt idx="39284">
                  <c:v>10.0056334194765</c:v>
                </c:pt>
                <c:pt idx="39285">
                  <c:v>10.0056354392422</c:v>
                </c:pt>
                <c:pt idx="39286">
                  <c:v>10.005637457854</c:v>
                </c:pt>
                <c:pt idx="39287">
                  <c:v>10.0056394753122</c:v>
                </c:pt>
                <c:pt idx="39288">
                  <c:v>10.005641491617</c:v>
                </c:pt>
                <c:pt idx="39289">
                  <c:v>10.0056435067687</c:v>
                </c:pt>
                <c:pt idx="39290">
                  <c:v>10.0056455207676</c:v>
                </c:pt>
                <c:pt idx="39291">
                  <c:v>10.0056475336138</c:v>
                </c:pt>
                <c:pt idx="39292">
                  <c:v>10.0056495453076</c:v>
                </c:pt>
                <c:pt idx="39293">
                  <c:v>10.0056515558492</c:v>
                </c:pt>
                <c:pt idx="39294">
                  <c:v>10.0056535652388</c:v>
                </c:pt>
                <c:pt idx="39295">
                  <c:v>10.0056555734767</c:v>
                </c:pt>
                <c:pt idx="39296">
                  <c:v>10.0056575805632</c:v>
                </c:pt>
                <c:pt idx="39297">
                  <c:v>10.0056595864984</c:v>
                </c:pt>
                <c:pt idx="39298">
                  <c:v>10.0056615912826</c:v>
                </c:pt>
                <c:pt idx="39299">
                  <c:v>10.005663594916</c:v>
                </c:pt>
                <c:pt idx="39300">
                  <c:v>10.0056655973988</c:v>
                </c:pt>
                <c:pt idx="39301">
                  <c:v>10.0056675987314</c:v>
                </c:pt>
                <c:pt idx="39302">
                  <c:v>10.0056695989139</c:v>
                </c:pt>
                <c:pt idx="39303">
                  <c:v>10.0056715979465</c:v>
                </c:pt>
                <c:pt idx="39304">
                  <c:v>10.0056735958296</c:v>
                </c:pt>
                <c:pt idx="39305">
                  <c:v>10.0056755925632</c:v>
                </c:pt>
                <c:pt idx="39306">
                  <c:v>10.0056775881477</c:v>
                </c:pt>
                <c:pt idx="39307">
                  <c:v>10.0056795825834</c:v>
                </c:pt>
                <c:pt idx="39308">
                  <c:v>10.0056815758703</c:v>
                </c:pt>
                <c:pt idx="39309">
                  <c:v>10.0056835680088</c:v>
                </c:pt>
                <c:pt idx="39310">
                  <c:v>10.0056855589992</c:v>
                </c:pt>
                <c:pt idx="39311">
                  <c:v>10.0056875488415</c:v>
                </c:pt>
                <c:pt idx="39312">
                  <c:v>10.0056895375361</c:v>
                </c:pt>
                <c:pt idx="39313">
                  <c:v>10.0056915250832</c:v>
                </c:pt>
                <c:pt idx="39314">
                  <c:v>10.0056935114831</c:v>
                </c:pt>
                <c:pt idx="39315">
                  <c:v>10.0056954967359</c:v>
                </c:pt>
                <c:pt idx="39316">
                  <c:v>10.005697480842</c:v>
                </c:pt>
                <c:pt idx="39317">
                  <c:v>10.0056994638015</c:v>
                </c:pt>
                <c:pt idx="39318">
                  <c:v>10.0057014456146</c:v>
                </c:pt>
                <c:pt idx="39319">
                  <c:v>10.0057034262817</c:v>
                </c:pt>
                <c:pt idx="39320">
                  <c:v>10.0057054058029</c:v>
                </c:pt>
                <c:pt idx="39321">
                  <c:v>10.0057073841785</c:v>
                </c:pt>
                <c:pt idx="39322">
                  <c:v>10.0057093614087</c:v>
                </c:pt>
                <c:pt idx="39323">
                  <c:v>10.0057113374937</c:v>
                </c:pt>
                <c:pt idx="39324">
                  <c:v>10.0057133124339</c:v>
                </c:pt>
                <c:pt idx="39325">
                  <c:v>10.0057152862293</c:v>
                </c:pt>
                <c:pt idx="39326">
                  <c:v>10.0057172588803</c:v>
                </c:pt>
                <c:pt idx="39327">
                  <c:v>10.0057192303871</c:v>
                </c:pt>
                <c:pt idx="39328">
                  <c:v>10.0057212007499</c:v>
                </c:pt>
                <c:pt idx="39329">
                  <c:v>10.005723169969</c:v>
                </c:pt>
                <c:pt idx="39330">
                  <c:v>10.0057251380445</c:v>
                </c:pt>
                <c:pt idx="39331">
                  <c:v>10.0057271049768</c:v>
                </c:pt>
                <c:pt idx="39332">
                  <c:v>10.005729070766</c:v>
                </c:pt>
                <c:pt idx="39333">
                  <c:v>10.0057310354125</c:v>
                </c:pt>
                <c:pt idx="39334">
                  <c:v>10.0057329989163</c:v>
                </c:pt>
                <c:pt idx="39335">
                  <c:v>10.0057349612779</c:v>
                </c:pt>
                <c:pt idx="39336">
                  <c:v>10.0057369224973</c:v>
                </c:pt>
                <c:pt idx="39337">
                  <c:v>10.0057388825748</c:v>
                </c:pt>
                <c:pt idx="39338">
                  <c:v>10.0057408415108</c:v>
                </c:pt>
                <c:pt idx="39339">
                  <c:v>10.0057427993053</c:v>
                </c:pt>
                <c:pt idx="39340">
                  <c:v>10.0057447559587</c:v>
                </c:pt>
                <c:pt idx="39341">
                  <c:v>10.0057467114711</c:v>
                </c:pt>
                <c:pt idx="39342">
                  <c:v>10.0057486658428</c:v>
                </c:pt>
                <c:pt idx="39343">
                  <c:v>10.0057506190741</c:v>
                </c:pt>
                <c:pt idx="39344">
                  <c:v>10.0057525711652</c:v>
                </c:pt>
                <c:pt idx="39345">
                  <c:v>10.0057545221163</c:v>
                </c:pt>
                <c:pt idx="39346">
                  <c:v>10.0057564719276</c:v>
                </c:pt>
                <c:pt idx="39347">
                  <c:v>10.0057584205994</c:v>
                </c:pt>
                <c:pt idx="39348">
                  <c:v>10.0057603681319</c:v>
                </c:pt>
                <c:pt idx="39349">
                  <c:v>10.0057623145254</c:v>
                </c:pt>
                <c:pt idx="39350">
                  <c:v>10.00576425978</c:v>
                </c:pt>
                <c:pt idx="39351">
                  <c:v>10.0057662038961</c:v>
                </c:pt>
                <c:pt idx="39352">
                  <c:v>10.0057681468738</c:v>
                </c:pt>
                <c:pt idx="39353">
                  <c:v>10.0057700887134</c:v>
                </c:pt>
                <c:pt idx="39354">
                  <c:v>10.0057720294152</c:v>
                </c:pt>
                <c:pt idx="39355">
                  <c:v>10.0057739689793</c:v>
                </c:pt>
                <c:pt idx="39356">
                  <c:v>10.005775907406</c:v>
                </c:pt>
                <c:pt idx="39357">
                  <c:v>10.0057778446955</c:v>
                </c:pt>
                <c:pt idx="39358">
                  <c:v>10.0057797808481</c:v>
                </c:pt>
                <c:pt idx="39359">
                  <c:v>10.005781715864</c:v>
                </c:pt>
                <c:pt idx="39360">
                  <c:v>10.0057836497434</c:v>
                </c:pt>
                <c:pt idx="39361">
                  <c:v>10.0057855824866</c:v>
                </c:pt>
                <c:pt idx="39362">
                  <c:v>10.0057875140938</c:v>
                </c:pt>
                <c:pt idx="39363">
                  <c:v>10.0057894445653</c:v>
                </c:pt>
                <c:pt idx="39364">
                  <c:v>10.0057913739012</c:v>
                </c:pt>
                <c:pt idx="39365">
                  <c:v>10.0057933021018</c:v>
                </c:pt>
                <c:pt idx="39366">
                  <c:v>10.0057952291674</c:v>
                </c:pt>
                <c:pt idx="39367">
                  <c:v>10.0057971550982</c:v>
                </c:pt>
                <c:pt idx="39368">
                  <c:v>10.0057990798943</c:v>
                </c:pt>
                <c:pt idx="39369">
                  <c:v>10.0058010035561</c:v>
                </c:pt>
                <c:pt idx="39370">
                  <c:v>10.0058029260839</c:v>
                </c:pt>
                <c:pt idx="39371">
                  <c:v>10.0058048474777</c:v>
                </c:pt>
                <c:pt idx="39372">
                  <c:v>10.0058067677379</c:v>
                </c:pt>
                <c:pt idx="39373">
                  <c:v>10.0058086868646</c:v>
                </c:pt>
                <c:pt idx="39374">
                  <c:v>10.0058106048582</c:v>
                </c:pt>
                <c:pt idx="39375">
                  <c:v>10.0058125217189</c:v>
                </c:pt>
                <c:pt idx="39376">
                  <c:v>10.0058144374469</c:v>
                </c:pt>
                <c:pt idx="39377">
                  <c:v>10.0058163520423</c:v>
                </c:pt>
                <c:pt idx="39378">
                  <c:v>10.0058182655056</c:v>
                </c:pt>
                <c:pt idx="39379">
                  <c:v>10.0058201778369</c:v>
                </c:pt>
                <c:pt idx="39380">
                  <c:v>10.0058220890363</c:v>
                </c:pt>
                <c:pt idx="39381">
                  <c:v>10.0058239991043</c:v>
                </c:pt>
                <c:pt idx="39382">
                  <c:v>10.005825908041</c:v>
                </c:pt>
                <c:pt idx="39383">
                  <c:v>10.0058278158466</c:v>
                </c:pt>
                <c:pt idx="39384">
                  <c:v>10.0058297225214</c:v>
                </c:pt>
                <c:pt idx="39385">
                  <c:v>10.0058316280656</c:v>
                </c:pt>
                <c:pt idx="39386">
                  <c:v>10.0058335324795</c:v>
                </c:pt>
                <c:pt idx="39387">
                  <c:v>10.0058354357632</c:v>
                </c:pt>
                <c:pt idx="39388">
                  <c:v>10.0058373379171</c:v>
                </c:pt>
                <c:pt idx="39389">
                  <c:v>10.0058392389413</c:v>
                </c:pt>
                <c:pt idx="39390">
                  <c:v>10.0058411388361</c:v>
                </c:pt>
                <c:pt idx="39391">
                  <c:v>10.0058430376017</c:v>
                </c:pt>
                <c:pt idx="39392">
                  <c:v>10.0058449352384</c:v>
                </c:pt>
                <c:pt idx="39393">
                  <c:v>10.0058468317464</c:v>
                </c:pt>
                <c:pt idx="39394">
                  <c:v>10.0058487271259</c:v>
                </c:pt>
                <c:pt idx="39395">
                  <c:v>10.0058506213772</c:v>
                </c:pt>
                <c:pt idx="39396">
                  <c:v>10.0058525145005</c:v>
                </c:pt>
                <c:pt idx="39397">
                  <c:v>10.005854406496</c:v>
                </c:pt>
                <c:pt idx="39398">
                  <c:v>10.005856297364</c:v>
                </c:pt>
                <c:pt idx="39399">
                  <c:v>10.0058581871047</c:v>
                </c:pt>
                <c:pt idx="39400">
                  <c:v>10.0058600757183</c:v>
                </c:pt>
                <c:pt idx="39401">
                  <c:v>10.0058619632052</c:v>
                </c:pt>
                <c:pt idx="39402">
                  <c:v>10.0058638495654</c:v>
                </c:pt>
                <c:pt idx="39403">
                  <c:v>10.0058657347993</c:v>
                </c:pt>
                <c:pt idx="39404">
                  <c:v>10.0058676189071</c:v>
                </c:pt>
                <c:pt idx="39405">
                  <c:v>10.005869501889</c:v>
                </c:pt>
                <c:pt idx="39406">
                  <c:v>10.0058713837452</c:v>
                </c:pt>
                <c:pt idx="39407">
                  <c:v>10.0058732644761</c:v>
                </c:pt>
                <c:pt idx="39408">
                  <c:v>10.0058751440817</c:v>
                </c:pt>
                <c:pt idx="39409">
                  <c:v>10.0058770225625</c:v>
                </c:pt>
                <c:pt idx="39410">
                  <c:v>10.0058788999185</c:v>
                </c:pt>
                <c:pt idx="39411">
                  <c:v>10.0058807761501</c:v>
                </c:pt>
                <c:pt idx="39412">
                  <c:v>10.0058826512574</c:v>
                </c:pt>
                <c:pt idx="39413">
                  <c:v>10.0058845252407</c:v>
                </c:pt>
                <c:pt idx="39414">
                  <c:v>10.0058863981003</c:v>
                </c:pt>
                <c:pt idx="39415">
                  <c:v>10.0058882698364</c:v>
                </c:pt>
                <c:pt idx="39416">
                  <c:v>10.0058901404491</c:v>
                </c:pt>
                <c:pt idx="39417">
                  <c:v>10.0058920099389</c:v>
                </c:pt>
                <c:pt idx="39418">
                  <c:v>10.0058938783058</c:v>
                </c:pt>
                <c:pt idx="39419">
                  <c:v>10.0058957455501</c:v>
                </c:pt>
                <c:pt idx="39420">
                  <c:v>10.005897611672</c:v>
                </c:pt>
                <c:pt idx="39421">
                  <c:v>10.0058994766719</c:v>
                </c:pt>
                <c:pt idx="39422">
                  <c:v>10.0059013405499</c:v>
                </c:pt>
                <c:pt idx="39423">
                  <c:v>10.0059032033062</c:v>
                </c:pt>
                <c:pt idx="39424">
                  <c:v>10.0059050649412</c:v>
                </c:pt>
                <c:pt idx="39425">
                  <c:v>10.005906925455</c:v>
                </c:pt>
                <c:pt idx="39426">
                  <c:v>10.0059087848478</c:v>
                </c:pt>
                <c:pt idx="39427">
                  <c:v>10.0059106431199</c:v>
                </c:pt>
                <c:pt idx="39428">
                  <c:v>10.0059125002716</c:v>
                </c:pt>
                <c:pt idx="39429">
                  <c:v>10.0059143563031</c:v>
                </c:pt>
                <c:pt idx="39430">
                  <c:v>10.0059162112146</c:v>
                </c:pt>
                <c:pt idx="39431">
                  <c:v>10.0059180650063</c:v>
                </c:pt>
                <c:pt idx="39432">
                  <c:v>10.0059199176785</c:v>
                </c:pt>
                <c:pt idx="39433">
                  <c:v>10.0059217692314</c:v>
                </c:pt>
                <c:pt idx="39434">
                  <c:v>10.0059236196653</c:v>
                </c:pt>
                <c:pt idx="39435">
                  <c:v>10.0059254689803</c:v>
                </c:pt>
                <c:pt idx="39436">
                  <c:v>10.0059273171768</c:v>
                </c:pt>
                <c:pt idx="39437">
                  <c:v>10.005929164255</c:v>
                </c:pt>
                <c:pt idx="39438">
                  <c:v>10.005931010215</c:v>
                </c:pt>
                <c:pt idx="39439">
                  <c:v>10.0059328550572</c:v>
                </c:pt>
                <c:pt idx="39440">
                  <c:v>10.0059346987817</c:v>
                </c:pt>
                <c:pt idx="39441">
                  <c:v>10.0059365413889</c:v>
                </c:pt>
                <c:pt idx="39442">
                  <c:v>10.0059383828789</c:v>
                </c:pt>
                <c:pt idx="39443">
                  <c:v>10.0059402232519</c:v>
                </c:pt>
                <c:pt idx="39444">
                  <c:v>10.0059420625083</c:v>
                </c:pt>
                <c:pt idx="39445">
                  <c:v>10.0059439006482</c:v>
                </c:pt>
                <c:pt idx="39446">
                  <c:v>10.005945737672</c:v>
                </c:pt>
                <c:pt idx="39447">
                  <c:v>10.0059475735797</c:v>
                </c:pt>
                <c:pt idx="39448">
                  <c:v>10.0059494083717</c:v>
                </c:pt>
                <c:pt idx="39449">
                  <c:v>10.0059512420481</c:v>
                </c:pt>
                <c:pt idx="39450">
                  <c:v>10.0059530746093</c:v>
                </c:pt>
                <c:pt idx="39451">
                  <c:v>10.0059549060555</c:v>
                </c:pt>
                <c:pt idx="39452">
                  <c:v>10.0059567363869</c:v>
                </c:pt>
                <c:pt idx="39453">
                  <c:v>10.0059585656037</c:v>
                </c:pt>
                <c:pt idx="39454">
                  <c:v>10.0059603937061</c:v>
                </c:pt>
                <c:pt idx="39455">
                  <c:v>10.0059622206945</c:v>
                </c:pt>
                <c:pt idx="39456">
                  <c:v>10.005964046569</c:v>
                </c:pt>
                <c:pt idx="39457">
                  <c:v>10.0059658713299</c:v>
                </c:pt>
                <c:pt idx="39458">
                  <c:v>10.0059676949774</c:v>
                </c:pt>
                <c:pt idx="39459">
                  <c:v>10.0059695175118</c:v>
                </c:pt>
                <c:pt idx="39460">
                  <c:v>10.0059713389333</c:v>
                </c:pt>
                <c:pt idx="39461">
                  <c:v>10.005973159242</c:v>
                </c:pt>
                <c:pt idx="39462">
                  <c:v>10.0059749784384</c:v>
                </c:pt>
                <c:pt idx="39463">
                  <c:v>10.0059767965225</c:v>
                </c:pt>
                <c:pt idx="39464">
                  <c:v>10.0059786134946</c:v>
                </c:pt>
                <c:pt idx="39465">
                  <c:v>10.0059804293551</c:v>
                </c:pt>
                <c:pt idx="39466">
                  <c:v>10.005982244104</c:v>
                </c:pt>
                <c:pt idx="39467">
                  <c:v>10.0059840577417</c:v>
                </c:pt>
                <c:pt idx="39468">
                  <c:v>10.0059858702683</c:v>
                </c:pt>
                <c:pt idx="39469">
                  <c:v>10.0059876816841</c:v>
                </c:pt>
                <c:pt idx="39470">
                  <c:v>10.0059894919894</c:v>
                </c:pt>
                <c:pt idx="39471">
                  <c:v>10.0059913011844</c:v>
                </c:pt>
                <c:pt idx="39472">
                  <c:v>10.0059931092693</c:v>
                </c:pt>
                <c:pt idx="39473">
                  <c:v>10.0059949162444</c:v>
                </c:pt>
                <c:pt idx="39474">
                  <c:v>10.0059967221098</c:v>
                </c:pt>
                <c:pt idx="39475">
                  <c:v>10.0059985268659</c:v>
                </c:pt>
                <c:pt idx="39476">
                  <c:v>10.0060003305128</c:v>
                </c:pt>
                <c:pt idx="39477">
                  <c:v>10.0060021330509</c:v>
                </c:pt>
                <c:pt idx="39478">
                  <c:v>10.0060039344803</c:v>
                </c:pt>
                <c:pt idx="39479">
                  <c:v>10.0060057348012</c:v>
                </c:pt>
                <c:pt idx="39480">
                  <c:v>10.006007534014</c:v>
                </c:pt>
                <c:pt idx="39481">
                  <c:v>10.0060093321188</c:v>
                </c:pt>
                <c:pt idx="39482">
                  <c:v>10.0060111291158</c:v>
                </c:pt>
                <c:pt idx="39483">
                  <c:v>10.0060129250054</c:v>
                </c:pt>
                <c:pt idx="39484">
                  <c:v>10.0060147197878</c:v>
                </c:pt>
                <c:pt idx="39485">
                  <c:v>10.0060165134631</c:v>
                </c:pt>
                <c:pt idx="39486">
                  <c:v>10.0060183060317</c:v>
                </c:pt>
                <c:pt idx="39487">
                  <c:v>10.0060200974937</c:v>
                </c:pt>
                <c:pt idx="39488">
                  <c:v>10.0060218878494</c:v>
                </c:pt>
                <c:pt idx="39489">
                  <c:v>10.0060236770991</c:v>
                </c:pt>
                <c:pt idx="39490">
                  <c:v>10.0060254652429</c:v>
                </c:pt>
                <c:pt idx="39491">
                  <c:v>10.0060272522812</c:v>
                </c:pt>
                <c:pt idx="39492">
                  <c:v>10.006029038214</c:v>
                </c:pt>
                <c:pt idx="39493">
                  <c:v>10.0060308230418</c:v>
                </c:pt>
                <c:pt idx="39494">
                  <c:v>10.0060326067647</c:v>
                </c:pt>
                <c:pt idx="39495">
                  <c:v>10.0060343893829</c:v>
                </c:pt>
                <c:pt idx="39496">
                  <c:v>10.0060361708967</c:v>
                </c:pt>
                <c:pt idx="39497">
                  <c:v>10.0060379513064</c:v>
                </c:pt>
                <c:pt idx="39498">
                  <c:v>10.0060397306121</c:v>
                </c:pt>
                <c:pt idx="39499">
                  <c:v>10.006041508814</c:v>
                </c:pt>
                <c:pt idx="39500">
                  <c:v>10.0060432859126</c:v>
                </c:pt>
                <c:pt idx="39501">
                  <c:v>10.0060450619079</c:v>
                </c:pt>
                <c:pt idx="39502">
                  <c:v>10.0060468368002</c:v>
                </c:pt>
                <c:pt idx="39503">
                  <c:v>10.0060486105897</c:v>
                </c:pt>
                <c:pt idx="39504">
                  <c:v>10.0060503832768</c:v>
                </c:pt>
                <c:pt idx="39505">
                  <c:v>10.0060521548615</c:v>
                </c:pt>
                <c:pt idx="39506">
                  <c:v>10.0060539253442</c:v>
                </c:pt>
                <c:pt idx="39507">
                  <c:v>10.0060556947251</c:v>
                </c:pt>
                <c:pt idx="39508">
                  <c:v>10.0060574630044</c:v>
                </c:pt>
                <c:pt idx="39509">
                  <c:v>10.0060592301824</c:v>
                </c:pt>
                <c:pt idx="39510">
                  <c:v>10.0060609962592</c:v>
                </c:pt>
                <c:pt idx="39511">
                  <c:v>10.0060627612352</c:v>
                </c:pt>
                <c:pt idx="39512">
                  <c:v>10.0060645251106</c:v>
                </c:pt>
                <c:pt idx="39513">
                  <c:v>10.0060662878856</c:v>
                </c:pt>
                <c:pt idx="39514">
                  <c:v>10.0060680495604</c:v>
                </c:pt>
                <c:pt idx="39515">
                  <c:v>10.0060698101353</c:v>
                </c:pt>
                <c:pt idx="39516">
                  <c:v>10.0060715696105</c:v>
                </c:pt>
                <c:pt idx="39517">
                  <c:v>10.0060733279863</c:v>
                </c:pt>
                <c:pt idx="39518">
                  <c:v>10.0060750852628</c:v>
                </c:pt>
                <c:pt idx="39519">
                  <c:v>10.0060768414404</c:v>
                </c:pt>
                <c:pt idx="39520">
                  <c:v>10.0060785965193</c:v>
                </c:pt>
                <c:pt idx="39521">
                  <c:v>10.0060803504996</c:v>
                </c:pt>
                <c:pt idx="39522">
                  <c:v>10.0060821033817</c:v>
                </c:pt>
                <c:pt idx="39523">
                  <c:v>10.0060838551657</c:v>
                </c:pt>
                <c:pt idx="39524">
                  <c:v>10.006085605852</c:v>
                </c:pt>
                <c:pt idx="39525">
                  <c:v>10.0060873554407</c:v>
                </c:pt>
                <c:pt idx="39526">
                  <c:v>10.0060891039321</c:v>
                </c:pt>
                <c:pt idx="39527">
                  <c:v>10.0060908513264</c:v>
                </c:pt>
                <c:pt idx="39528">
                  <c:v>10.0060925976238</c:v>
                </c:pt>
                <c:pt idx="39529">
                  <c:v>10.0060943428247</c:v>
                </c:pt>
                <c:pt idx="39530">
                  <c:v>10.0060960869291</c:v>
                </c:pt>
                <c:pt idx="39531">
                  <c:v>10.0060978299375</c:v>
                </c:pt>
                <c:pt idx="39532">
                  <c:v>10.0060995718499</c:v>
                </c:pt>
                <c:pt idx="39533">
                  <c:v>10.0061013126667</c:v>
                </c:pt>
                <c:pt idx="39534">
                  <c:v>10.006103052388</c:v>
                </c:pt>
                <c:pt idx="39535">
                  <c:v>10.0061047910142</c:v>
                </c:pt>
                <c:pt idx="39536">
                  <c:v>10.0061065285454</c:v>
                </c:pt>
                <c:pt idx="39537">
                  <c:v>10.0061082649819</c:v>
                </c:pt>
                <c:pt idx="39538">
                  <c:v>10.0061100003239</c:v>
                </c:pt>
                <c:pt idx="39539">
                  <c:v>10.0061117345716</c:v>
                </c:pt>
                <c:pt idx="39540">
                  <c:v>10.0061134677254</c:v>
                </c:pt>
                <c:pt idx="39541">
                  <c:v>10.0061151997854</c:v>
                </c:pt>
                <c:pt idx="39542">
                  <c:v>10.0061169307518</c:v>
                </c:pt>
                <c:pt idx="39543">
                  <c:v>10.006118660625</c:v>
                </c:pt>
                <c:pt idx="39544">
                  <c:v>10.0061203894051</c:v>
                </c:pt>
                <c:pt idx="39545">
                  <c:v>10.0061221170923</c:v>
                </c:pt>
                <c:pt idx="39546">
                  <c:v>10.006123843687</c:v>
                </c:pt>
                <c:pt idx="39547">
                  <c:v>10.0061255691894</c:v>
                </c:pt>
                <c:pt idx="39548">
                  <c:v>10.0061272935996</c:v>
                </c:pt>
                <c:pt idx="39549">
                  <c:v>10.0061290169179</c:v>
                </c:pt>
                <c:pt idx="39550">
                  <c:v>10.0061307391446</c:v>
                </c:pt>
                <c:pt idx="39551">
                  <c:v>10.0061324602799</c:v>
                </c:pt>
                <c:pt idx="39552">
                  <c:v>10.0061341803241</c:v>
                </c:pt>
                <c:pt idx="39553">
                  <c:v>10.0061358992773</c:v>
                </c:pt>
                <c:pt idx="39554">
                  <c:v>10.0061376171398</c:v>
                </c:pt>
                <c:pt idx="39555">
                  <c:v>10.0061393339118</c:v>
                </c:pt>
                <c:pt idx="39556">
                  <c:v>10.0061410495937</c:v>
                </c:pt>
                <c:pt idx="39557">
                  <c:v>10.0061427641855</c:v>
                </c:pt>
                <c:pt idx="39558">
                  <c:v>10.0061444776876</c:v>
                </c:pt>
                <c:pt idx="39559">
                  <c:v>10.0061461901002</c:v>
                </c:pt>
                <c:pt idx="39560">
                  <c:v>10.0061479014236</c:v>
                </c:pt>
                <c:pt idx="39561">
                  <c:v>10.0061496116578</c:v>
                </c:pt>
                <c:pt idx="39562">
                  <c:v>10.0061513208033</c:v>
                </c:pt>
                <c:pt idx="39563">
                  <c:v>10.0061530288603</c:v>
                </c:pt>
                <c:pt idx="39564">
                  <c:v>10.0061547358289</c:v>
                </c:pt>
                <c:pt idx="39565">
                  <c:v>10.0061564417094</c:v>
                </c:pt>
                <c:pt idx="39566">
                  <c:v>10.0061581465021</c:v>
                </c:pt>
                <c:pt idx="39567">
                  <c:v>10.0061598502071</c:v>
                </c:pt>
                <c:pt idx="39568">
                  <c:v>10.0061615528248</c:v>
                </c:pt>
                <c:pt idx="39569">
                  <c:v>10.0061632543553</c:v>
                </c:pt>
                <c:pt idx="39570">
                  <c:v>10.0061649547989</c:v>
                </c:pt>
                <c:pt idx="39571">
                  <c:v>10.0061666541559</c:v>
                </c:pt>
                <c:pt idx="39572">
                  <c:v>10.0061683524264</c:v>
                </c:pt>
                <c:pt idx="39573">
                  <c:v>10.0061700496107</c:v>
                </c:pt>
                <c:pt idx="39574">
                  <c:v>10.0061717457091</c:v>
                </c:pt>
                <c:pt idx="39575">
                  <c:v>10.0061734407218</c:v>
                </c:pt>
                <c:pt idx="39576">
                  <c:v>10.0061751346489</c:v>
                </c:pt>
                <c:pt idx="39577">
                  <c:v>10.0061768274909</c:v>
                </c:pt>
                <c:pt idx="39578">
                  <c:v>10.0061785192478</c:v>
                </c:pt>
                <c:pt idx="39579">
                  <c:v>10.0061802099199</c:v>
                </c:pt>
                <c:pt idx="39580">
                  <c:v>10.0061818995075</c:v>
                </c:pt>
                <c:pt idx="39581">
                  <c:v>10.0061835880109</c:v>
                </c:pt>
                <c:pt idx="39582">
                  <c:v>10.0061852754301</c:v>
                </c:pt>
                <c:pt idx="39583">
                  <c:v>10.0061869617655</c:v>
                </c:pt>
                <c:pt idx="39584">
                  <c:v>10.0061886470174</c:v>
                </c:pt>
                <c:pt idx="39585">
                  <c:v>10.0061903311859</c:v>
                </c:pt>
                <c:pt idx="39586">
                  <c:v>10.0061920142712</c:v>
                </c:pt>
                <c:pt idx="39587">
                  <c:v>10.0061936962737</c:v>
                </c:pt>
                <c:pt idx="39588">
                  <c:v>10.0061953771936</c:v>
                </c:pt>
                <c:pt idx="39589">
                  <c:v>10.006197057031</c:v>
                </c:pt>
                <c:pt idx="39590">
                  <c:v>10.0061987357863</c:v>
                </c:pt>
                <c:pt idx="39591">
                  <c:v>10.0062004134597</c:v>
                </c:pt>
                <c:pt idx="39592">
                  <c:v>10.0062020900513</c:v>
                </c:pt>
                <c:pt idx="39593">
                  <c:v>10.0062037655615</c:v>
                </c:pt>
                <c:pt idx="39594">
                  <c:v>10.0062054399905</c:v>
                </c:pt>
                <c:pt idx="39595">
                  <c:v>10.0062071133385</c:v>
                </c:pt>
                <c:pt idx="39596">
                  <c:v>10.0062087856058</c:v>
                </c:pt>
                <c:pt idx="39597">
                  <c:v>10.0062104567926</c:v>
                </c:pt>
                <c:pt idx="39598">
                  <c:v>10.0062121268991</c:v>
                </c:pt>
                <c:pt idx="39599">
                  <c:v>10.0062137959255</c:v>
                </c:pt>
                <c:pt idx="39600">
                  <c:v>10.0062154638722</c:v>
                </c:pt>
                <c:pt idx="39601">
                  <c:v>10.0062171307393</c:v>
                </c:pt>
                <c:pt idx="39602">
                  <c:v>10.006218796527</c:v>
                </c:pt>
                <c:pt idx="39603">
                  <c:v>10.0062204612357</c:v>
                </c:pt>
                <c:pt idx="39604">
                  <c:v>10.0062221248656</c:v>
                </c:pt>
                <c:pt idx="39605">
                  <c:v>10.0062237874168</c:v>
                </c:pt>
                <c:pt idx="39606">
                  <c:v>10.0062254488897</c:v>
                </c:pt>
                <c:pt idx="39607">
                  <c:v>10.0062271092844</c:v>
                </c:pt>
                <c:pt idx="39608">
                  <c:v>10.0062287686012</c:v>
                </c:pt>
                <c:pt idx="39609">
                  <c:v>10.0062304268404</c:v>
                </c:pt>
                <c:pt idx="39610">
                  <c:v>10.0062320840021</c:v>
                </c:pt>
                <c:pt idx="39611">
                  <c:v>10.0062337400867</c:v>
                </c:pt>
                <c:pt idx="39612">
                  <c:v>10.0062353950943</c:v>
                </c:pt>
                <c:pt idx="39613">
                  <c:v>10.0062370490252</c:v>
                </c:pt>
                <c:pt idx="39614">
                  <c:v>10.0062387018796</c:v>
                </c:pt>
                <c:pt idx="39615">
                  <c:v>10.0062403536577</c:v>
                </c:pt>
                <c:pt idx="39616">
                  <c:v>10.0062420043599</c:v>
                </c:pt>
                <c:pt idx="39617">
                  <c:v>10.0062436539863</c:v>
                </c:pt>
                <c:pt idx="39618">
                  <c:v>10.0062453025372</c:v>
                </c:pt>
                <c:pt idx="39619">
                  <c:v>10.0062469500127</c:v>
                </c:pt>
                <c:pt idx="39620">
                  <c:v>10.0062485964133</c:v>
                </c:pt>
                <c:pt idx="39621">
                  <c:v>10.006250241739</c:v>
                </c:pt>
                <c:pt idx="39622">
                  <c:v>10.0062518859901</c:v>
                </c:pt>
                <c:pt idx="39623">
                  <c:v>10.0062535291669</c:v>
                </c:pt>
                <c:pt idx="39624">
                  <c:v>10.0062551712696</c:v>
                </c:pt>
                <c:pt idx="39625">
                  <c:v>10.0062568122984</c:v>
                </c:pt>
                <c:pt idx="39626">
                  <c:v>10.0062584522535</c:v>
                </c:pt>
                <c:pt idx="39627">
                  <c:v>10.0062600911353</c:v>
                </c:pt>
                <c:pt idx="39628">
                  <c:v>10.006261728944</c:v>
                </c:pt>
                <c:pt idx="39629">
                  <c:v>10.0062633656797</c:v>
                </c:pt>
                <c:pt idx="39630">
                  <c:v>10.0062650013427</c:v>
                </c:pt>
                <c:pt idx="39631">
                  <c:v>10.0062666359333</c:v>
                </c:pt>
                <c:pt idx="39632">
                  <c:v>10.0062682694516</c:v>
                </c:pt>
                <c:pt idx="39633">
                  <c:v>10.006269901898</c:v>
                </c:pt>
                <c:pt idx="39634">
                  <c:v>10.0062715332727</c:v>
                </c:pt>
                <c:pt idx="39635">
                  <c:v>10.0062731635759</c:v>
                </c:pt>
                <c:pt idx="39636">
                  <c:v>10.0062747928078</c:v>
                </c:pt>
                <c:pt idx="39637">
                  <c:v>10.0062764209687</c:v>
                </c:pt>
                <c:pt idx="39638">
                  <c:v>10.0062780480588</c:v>
                </c:pt>
                <c:pt idx="39639">
                  <c:v>10.0062796740784</c:v>
                </c:pt>
                <c:pt idx="39640">
                  <c:v>10.0062812990276</c:v>
                </c:pt>
                <c:pt idx="39641">
                  <c:v>10.0062829229068</c:v>
                </c:pt>
                <c:pt idx="39642">
                  <c:v>10.0062845457161</c:v>
                </c:pt>
                <c:pt idx="39643">
                  <c:v>10.0062861674559</c:v>
                </c:pt>
                <c:pt idx="39644">
                  <c:v>10.0062877881262</c:v>
                </c:pt>
                <c:pt idx="39645">
                  <c:v>10.0062894077275</c:v>
                </c:pt>
                <c:pt idx="39646">
                  <c:v>10.0062910262599</c:v>
                </c:pt>
                <c:pt idx="39647">
                  <c:v>10.0062926437236</c:v>
                </c:pt>
                <c:pt idx="39648">
                  <c:v>10.0062942601189</c:v>
                </c:pt>
                <c:pt idx="39649">
                  <c:v>10.006295875446</c:v>
                </c:pt>
                <c:pt idx="39650">
                  <c:v>10.0062974897052</c:v>
                </c:pt>
                <c:pt idx="39651">
                  <c:v>10.0062991028967</c:v>
                </c:pt>
                <c:pt idx="39652">
                  <c:v>10.0063007150207</c:v>
                </c:pt>
                <c:pt idx="39653">
                  <c:v>10.0063023260775</c:v>
                </c:pt>
                <c:pt idx="39654">
                  <c:v>10.0063039360674</c:v>
                </c:pt>
                <c:pt idx="39655">
                  <c:v>10.0063055449904</c:v>
                </c:pt>
                <c:pt idx="39656">
                  <c:v>10.006307152847</c:v>
                </c:pt>
                <c:pt idx="39657">
                  <c:v>10.0063087596373</c:v>
                </c:pt>
                <c:pt idx="39658">
                  <c:v>10.0063103653615</c:v>
                </c:pt>
                <c:pt idx="39659">
                  <c:v>10.0063119700199</c:v>
                </c:pt>
                <c:pt idx="39660">
                  <c:v>10.0063135736128</c:v>
                </c:pt>
                <c:pt idx="39661">
                  <c:v>10.0063151761404</c:v>
                </c:pt>
                <c:pt idx="39662">
                  <c:v>10.0063167776028</c:v>
                </c:pt>
                <c:pt idx="39663">
                  <c:v>10.0063183780004</c:v>
                </c:pt>
                <c:pt idx="39664">
                  <c:v>10.0063199773334</c:v>
                </c:pt>
                <c:pt idx="39665">
                  <c:v>10.006321575602</c:v>
                </c:pt>
                <c:pt idx="39666">
                  <c:v>10.0063231728065</c:v>
                </c:pt>
                <c:pt idx="39667">
                  <c:v>10.0063247689471</c:v>
                </c:pt>
                <c:pt idx="39668">
                  <c:v>10.006326364024</c:v>
                </c:pt>
                <c:pt idx="39669">
                  <c:v>10.0063279580374</c:v>
                </c:pt>
                <c:pt idx="39670">
                  <c:v>10.0063295509877</c:v>
                </c:pt>
                <c:pt idx="39671">
                  <c:v>10.0063311428751</c:v>
                </c:pt>
                <c:pt idx="39672">
                  <c:v>10.0063327336997</c:v>
                </c:pt>
                <c:pt idx="39673">
                  <c:v>10.0063343234618</c:v>
                </c:pt>
                <c:pt idx="39674">
                  <c:v>10.0063359121617</c:v>
                </c:pt>
                <c:pt idx="39675">
                  <c:v>10.0063374997996</c:v>
                </c:pt>
                <c:pt idx="39676">
                  <c:v>10.0063390863757</c:v>
                </c:pt>
                <c:pt idx="39677">
                  <c:v>10.0063406718903</c:v>
                </c:pt>
                <c:pt idx="39678">
                  <c:v>10.0063422563436</c:v>
                </c:pt>
                <c:pt idx="39679">
                  <c:v>10.0063438397359</c:v>
                </c:pt>
                <c:pt idx="39680">
                  <c:v>10.0063454220673</c:v>
                </c:pt>
                <c:pt idx="39681">
                  <c:v>10.0063470033382</c:v>
                </c:pt>
                <c:pt idx="39682">
                  <c:v>10.0063485835487</c:v>
                </c:pt>
                <c:pt idx="39683">
                  <c:v>10.0063501626991</c:v>
                </c:pt>
                <c:pt idx="39684">
                  <c:v>10.0063517407897</c:v>
                </c:pt>
                <c:pt idx="39685">
                  <c:v>10.0063533178206</c:v>
                </c:pt>
                <c:pt idx="39686">
                  <c:v>10.0063548937921</c:v>
                </c:pt>
                <c:pt idx="39687">
                  <c:v>10.0063564687045</c:v>
                </c:pt>
                <c:pt idx="39688">
                  <c:v>10.0063580425579</c:v>
                </c:pt>
                <c:pt idx="39689">
                  <c:v>10.0063596153527</c:v>
                </c:pt>
                <c:pt idx="39690">
                  <c:v>10.0063611870891</c:v>
                </c:pt>
                <c:pt idx="39691">
                  <c:v>10.0063627577672</c:v>
                </c:pt>
                <c:pt idx="39692">
                  <c:v>10.0063643273873</c:v>
                </c:pt>
                <c:pt idx="39693">
                  <c:v>10.0063658959498</c:v>
                </c:pt>
                <c:pt idx="39694">
                  <c:v>10.0063674634547</c:v>
                </c:pt>
                <c:pt idx="39695">
                  <c:v>10.0063690299024</c:v>
                </c:pt>
                <c:pt idx="39696">
                  <c:v>10.0063705952931</c:v>
                </c:pt>
                <c:pt idx="39697">
                  <c:v>10.006372159627</c:v>
                </c:pt>
                <c:pt idx="39698">
                  <c:v>10.0063737229043</c:v>
                </c:pt>
                <c:pt idx="39699">
                  <c:v>10.0063752851254</c:v>
                </c:pt>
                <c:pt idx="39700">
                  <c:v>10.0063768462903</c:v>
                </c:pt>
                <c:pt idx="39701">
                  <c:v>10.0063784063995</c:v>
                </c:pt>
                <c:pt idx="39702">
                  <c:v>10.0063799654531</c:v>
                </c:pt>
                <c:pt idx="39703">
                  <c:v>10.0063815234513</c:v>
                </c:pt>
                <c:pt idx="39704">
                  <c:v>10.0063830803943</c:v>
                </c:pt>
                <c:pt idx="39705">
                  <c:v>10.0063846362826</c:v>
                </c:pt>
                <c:pt idx="39706">
                  <c:v>10.0063861911161</c:v>
                </c:pt>
                <c:pt idx="39707">
                  <c:v>10.0063877448953</c:v>
                </c:pt>
                <c:pt idx="39708">
                  <c:v>10.0063892976203</c:v>
                </c:pt>
                <c:pt idx="39709">
                  <c:v>10.0063908492913</c:v>
                </c:pt>
                <c:pt idx="39710">
                  <c:v>10.0063923999087</c:v>
                </c:pt>
                <c:pt idx="39711">
                  <c:v>10.0063939494726</c:v>
                </c:pt>
                <c:pt idx="39712">
                  <c:v>10.0063954979833</c:v>
                </c:pt>
                <c:pt idx="39713">
                  <c:v>10.0063970454411</c:v>
                </c:pt>
                <c:pt idx="39714">
                  <c:v>10.0063985918461</c:v>
                </c:pt>
                <c:pt idx="39715">
                  <c:v>10.0064001371985</c:v>
                </c:pt>
                <c:pt idx="39716">
                  <c:v>10.0064016814987</c:v>
                </c:pt>
                <c:pt idx="39717">
                  <c:v>10.0064032247469</c:v>
                </c:pt>
                <c:pt idx="39718">
                  <c:v>10.0064047669433</c:v>
                </c:pt>
                <c:pt idx="39719">
                  <c:v>10.0064063080882</c:v>
                </c:pt>
                <c:pt idx="39720">
                  <c:v>10.0064078481817</c:v>
                </c:pt>
                <c:pt idx="39721">
                  <c:v>10.0064093872241</c:v>
                </c:pt>
                <c:pt idx="39722">
                  <c:v>10.0064109252158</c:v>
                </c:pt>
                <c:pt idx="39723">
                  <c:v>10.0064124621568</c:v>
                </c:pt>
                <c:pt idx="39724">
                  <c:v>10.0064139980474</c:v>
                </c:pt>
                <c:pt idx="39725">
                  <c:v>10.0064155328879</c:v>
                </c:pt>
                <c:pt idx="39726">
                  <c:v>10.0064170666785</c:v>
                </c:pt>
                <c:pt idx="39727">
                  <c:v>10.0064185994195</c:v>
                </c:pt>
                <c:pt idx="39728">
                  <c:v>10.0064201311111</c:v>
                </c:pt>
                <c:pt idx="39729">
                  <c:v>10.0064216617534</c:v>
                </c:pt>
                <c:pt idx="39730">
                  <c:v>10.0064231913469</c:v>
                </c:pt>
                <c:pt idx="39731">
                  <c:v>10.0064247198916</c:v>
                </c:pt>
                <c:pt idx="39732">
                  <c:v>10.0064262473879</c:v>
                </c:pt>
                <c:pt idx="39733">
                  <c:v>10.0064277738359</c:v>
                </c:pt>
                <c:pt idx="39734">
                  <c:v>10.006429299236</c:v>
                </c:pt>
                <c:pt idx="39735">
                  <c:v>10.0064308235883</c:v>
                </c:pt>
                <c:pt idx="39736">
                  <c:v>10.0064323468931</c:v>
                </c:pt>
                <c:pt idx="39737">
                  <c:v>10.0064338691506</c:v>
                </c:pt>
                <c:pt idx="39738">
                  <c:v>10.006435390361</c:v>
                </c:pt>
                <c:pt idx="39739">
                  <c:v>10.0064369105247</c:v>
                </c:pt>
                <c:pt idx="39740">
                  <c:v>10.0064384296418</c:v>
                </c:pt>
                <c:pt idx="39741">
                  <c:v>10.0064399477126</c:v>
                </c:pt>
                <c:pt idx="39742">
                  <c:v>10.0064414647373</c:v>
                </c:pt>
                <c:pt idx="39743">
                  <c:v>10.0064429807162</c:v>
                </c:pt>
                <c:pt idx="39744">
                  <c:v>10.0064444956494</c:v>
                </c:pt>
                <c:pt idx="39745">
                  <c:v>10.0064460095372</c:v>
                </c:pt>
                <c:pt idx="39746">
                  <c:v>10.00644752238</c:v>
                </c:pt>
                <c:pt idx="39747">
                  <c:v>10.0064490341778</c:v>
                </c:pt>
                <c:pt idx="39748">
                  <c:v>10.0064505449309</c:v>
                </c:pt>
                <c:pt idx="39749">
                  <c:v>10.0064520546397</c:v>
                </c:pt>
                <c:pt idx="39750">
                  <c:v>10.0064535633042</c:v>
                </c:pt>
                <c:pt idx="39751">
                  <c:v>10.0064550709248</c:v>
                </c:pt>
                <c:pt idx="39752">
                  <c:v>10.0064565775017</c:v>
                </c:pt>
                <c:pt idx="39753">
                  <c:v>10.0064580830351</c:v>
                </c:pt>
                <c:pt idx="39754">
                  <c:v>10.0064595875253</c:v>
                </c:pt>
                <c:pt idx="39755">
                  <c:v>10.0064610909725</c:v>
                </c:pt>
                <c:pt idx="39756">
                  <c:v>10.0064625933769</c:v>
                </c:pt>
                <c:pt idx="39757">
                  <c:v>10.0064640947388</c:v>
                </c:pt>
                <c:pt idx="39758">
                  <c:v>10.0064655950584</c:v>
                </c:pt>
                <c:pt idx="39759">
                  <c:v>10.006467094336</c:v>
                </c:pt>
                <c:pt idx="39760">
                  <c:v>10.0064685925717</c:v>
                </c:pt>
                <c:pt idx="39761">
                  <c:v>10.0064700897659</c:v>
                </c:pt>
                <c:pt idx="39762">
                  <c:v>10.0064715859187</c:v>
                </c:pt>
                <c:pt idx="39763">
                  <c:v>10.0064730810305</c:v>
                </c:pt>
                <c:pt idx="39764">
                  <c:v>10.0064745751014</c:v>
                </c:pt>
                <c:pt idx="39765">
                  <c:v>10.0064760681317</c:v>
                </c:pt>
                <c:pt idx="39766">
                  <c:v>10.0064775601215</c:v>
                </c:pt>
                <c:pt idx="39767">
                  <c:v>10.0064790510713</c:v>
                </c:pt>
                <c:pt idx="39768">
                  <c:v>10.0064805409811</c:v>
                </c:pt>
                <c:pt idx="39769">
                  <c:v>10.0064820298513</c:v>
                </c:pt>
                <c:pt idx="39770">
                  <c:v>10.006483517682</c:v>
                </c:pt>
                <c:pt idx="39771">
                  <c:v>10.0064850044735</c:v>
                </c:pt>
                <c:pt idx="39772">
                  <c:v>10.0064864902261</c:v>
                </c:pt>
                <c:pt idx="39773">
                  <c:v>10.00648797494</c:v>
                </c:pt>
                <c:pt idx="39774">
                  <c:v>10.0064894586154</c:v>
                </c:pt>
                <c:pt idx="39775">
                  <c:v>10.0064909412525</c:v>
                </c:pt>
                <c:pt idx="39776">
                  <c:v>10.0064924228516</c:v>
                </c:pt>
                <c:pt idx="39777">
                  <c:v>10.006493903413</c:v>
                </c:pt>
                <c:pt idx="39778">
                  <c:v>10.0064953829368</c:v>
                </c:pt>
                <c:pt idx="39779">
                  <c:v>10.0064968614233</c:v>
                </c:pt>
                <c:pt idx="39780">
                  <c:v>10.0064983388728</c:v>
                </c:pt>
                <c:pt idx="39781">
                  <c:v>10.0064998152855</c:v>
                </c:pt>
                <c:pt idx="39782">
                  <c:v>10.0065012906616</c:v>
                </c:pt>
                <c:pt idx="39783">
                  <c:v>10.0065027650013</c:v>
                </c:pt>
                <c:pt idx="39784">
                  <c:v>10.00650423830491</c:v>
                </c:pt>
                <c:pt idx="39785">
                  <c:v>10.0065057105727</c:v>
                </c:pt>
                <c:pt idx="39786">
                  <c:v>10.0065071818048</c:v>
                </c:pt>
                <c:pt idx="39787">
                  <c:v>10.0065086520016</c:v>
                </c:pt>
                <c:pt idx="39788">
                  <c:v>10.0065101211632</c:v>
                </c:pt>
                <c:pt idx="39789">
                  <c:v>10.0065115892899</c:v>
                </c:pt>
                <c:pt idx="39790">
                  <c:v>10.0065130563819</c:v>
                </c:pt>
                <c:pt idx="39791">
                  <c:v>10.0065145224394</c:v>
                </c:pt>
                <c:pt idx="39792">
                  <c:v>10.0065159874628</c:v>
                </c:pt>
                <c:pt idx="39793">
                  <c:v>10.0065174514522</c:v>
                </c:pt>
                <c:pt idx="39794">
                  <c:v>10.0065189144079</c:v>
                </c:pt>
                <c:pt idx="39795">
                  <c:v>10.0065203763301</c:v>
                </c:pt>
                <c:pt idx="39796">
                  <c:v>10.006521837219</c:v>
                </c:pt>
                <c:pt idx="39797">
                  <c:v>10.0065232970749</c:v>
                </c:pt>
                <c:pt idx="39798">
                  <c:v>10.0065247558981</c:v>
                </c:pt>
                <c:pt idx="39799">
                  <c:v>10.0065262136887</c:v>
                </c:pt>
                <c:pt idx="39800">
                  <c:v>10.006527670447</c:v>
                </c:pt>
                <c:pt idx="39801">
                  <c:v>10.0065291261732</c:v>
                </c:pt>
                <c:pt idx="39802">
                  <c:v>10.0065305808677</c:v>
                </c:pt>
                <c:pt idx="39803">
                  <c:v>10.0065320345305</c:v>
                </c:pt>
                <c:pt idx="39804">
                  <c:v>10.006533487162</c:v>
                </c:pt>
                <c:pt idx="39805">
                  <c:v>10.0065349387624</c:v>
                </c:pt>
                <c:pt idx="39806">
                  <c:v>10.0065363893319</c:v>
                </c:pt>
                <c:pt idx="39807">
                  <c:v>10.0065378388707</c:v>
                </c:pt>
                <c:pt idx="39808">
                  <c:v>10.0065392873792</c:v>
                </c:pt>
                <c:pt idx="39809">
                  <c:v>10.0065407348575</c:v>
                </c:pt>
                <c:pt idx="39810">
                  <c:v>10.0065421813059</c:v>
                </c:pt>
                <c:pt idx="39811">
                  <c:v>10.0065436267246</c:v>
                </c:pt>
                <c:pt idx="39812">
                  <c:v>10.0065450711139</c:v>
                </c:pt>
                <c:pt idx="39813">
                  <c:v>10.0065465144739</c:v>
                </c:pt>
                <c:pt idx="39814">
                  <c:v>10.006547956805</c:v>
                </c:pt>
                <c:pt idx="39815">
                  <c:v>10.0065493981073</c:v>
                </c:pt>
                <c:pt idx="39816">
                  <c:v>10.0065508383812</c:v>
                </c:pt>
                <c:pt idx="39817">
                  <c:v>10.0065522776268</c:v>
                </c:pt>
                <c:pt idx="39818">
                  <c:v>10.0065537158444</c:v>
                </c:pt>
                <c:pt idx="39819">
                  <c:v>10.0065551530342</c:v>
                </c:pt>
                <c:pt idx="39820">
                  <c:v>10.0065565891964</c:v>
                </c:pt>
                <c:pt idx="39821">
                  <c:v>10.0065580243314</c:v>
                </c:pt>
                <c:pt idx="39822">
                  <c:v>10.0065594584393</c:v>
                </c:pt>
                <c:pt idx="39823">
                  <c:v>10.0065608915203</c:v>
                </c:pt>
                <c:pt idx="39824">
                  <c:v>10.0065623235748</c:v>
                </c:pt>
                <c:pt idx="39825">
                  <c:v>10.0065637546029</c:v>
                </c:pt>
                <c:pt idx="39826">
                  <c:v>10.0065651846049</c:v>
                </c:pt>
                <c:pt idx="39827">
                  <c:v>10.006566613581</c:v>
                </c:pt>
                <c:pt idx="39828">
                  <c:v>10.0065680415314</c:v>
                </c:pt>
                <c:pt idx="39829">
                  <c:v>10.0065694684565</c:v>
                </c:pt>
                <c:pt idx="39830">
                  <c:v>10.0065708943564</c:v>
                </c:pt>
                <c:pt idx="39831">
                  <c:v>10.0065723192314</c:v>
                </c:pt>
                <c:pt idx="39832">
                  <c:v>10.0065737430816</c:v>
                </c:pt>
                <c:pt idx="39833">
                  <c:v>10.0065751659075</c:v>
                </c:pt>
                <c:pt idx="39834">
                  <c:v>10.0065765877091</c:v>
                </c:pt>
                <c:pt idx="39835">
                  <c:v>10.0065780084867</c:v>
                </c:pt>
                <c:pt idx="39836">
                  <c:v>10.0065794282406</c:v>
                </c:pt>
                <c:pt idx="39837">
                  <c:v>10.006580846971</c:v>
                </c:pt>
                <c:pt idx="39838">
                  <c:v>10.0065822646782</c:v>
                </c:pt>
                <c:pt idx="39839">
                  <c:v>10.0065836813623</c:v>
                </c:pt>
                <c:pt idx="39840">
                  <c:v>10.0065850970236</c:v>
                </c:pt>
                <c:pt idx="39841">
                  <c:v>10.0065865116624</c:v>
                </c:pt>
                <c:pt idx="39842">
                  <c:v>10.0065879252789</c:v>
                </c:pt>
                <c:pt idx="39843">
                  <c:v>10.0065893378733</c:v>
                </c:pt>
                <c:pt idx="39844">
                  <c:v>10.0065907494458</c:v>
                </c:pt>
                <c:pt idx="39845">
                  <c:v>10.0065921599968</c:v>
                </c:pt>
                <c:pt idx="39846">
                  <c:v>10.0065935695264</c:v>
                </c:pt>
                <c:pt idx="39847">
                  <c:v>10.0065949780349</c:v>
                </c:pt>
                <c:pt idx="39848">
                  <c:v>10.0065963855225</c:v>
                </c:pt>
                <c:pt idx="39849">
                  <c:v>10.0065977919894</c:v>
                </c:pt>
                <c:pt idx="39850">
                  <c:v>10.006599197436</c:v>
                </c:pt>
                <c:pt idx="39851">
                  <c:v>10.0066006018623</c:v>
                </c:pt>
                <c:pt idx="39852">
                  <c:v>10.0066020052688</c:v>
                </c:pt>
                <c:pt idx="39853">
                  <c:v>10.0066034076555</c:v>
                </c:pt>
                <c:pt idx="39854">
                  <c:v>10.0066048090228</c:v>
                </c:pt>
                <c:pt idx="39855">
                  <c:v>10.0066062093709</c:v>
                </c:pt>
                <c:pt idx="39856">
                  <c:v>10.0066076087</c:v>
                </c:pt>
                <c:pt idx="39857">
                  <c:v>10.0066090070103</c:v>
                </c:pt>
                <c:pt idx="39858">
                  <c:v>10.0066104043022</c:v>
                </c:pt>
                <c:pt idx="39859">
                  <c:v>10.0066118005757</c:v>
                </c:pt>
                <c:pt idx="39860">
                  <c:v>10.0066131958313</c:v>
                </c:pt>
                <c:pt idx="39861">
                  <c:v>10.006614590069</c:v>
                </c:pt>
                <c:pt idx="39862">
                  <c:v>10.0066159832892</c:v>
                </c:pt>
                <c:pt idx="39863">
                  <c:v>10.0066173754921</c:v>
                </c:pt>
                <c:pt idx="39864">
                  <c:v>10.0066187666779</c:v>
                </c:pt>
                <c:pt idx="39865">
                  <c:v>10.0066201568469</c:v>
                </c:pt>
                <c:pt idx="39866">
                  <c:v>10.0066215459992</c:v>
                </c:pt>
                <c:pt idx="39867">
                  <c:v>10.0066229341352</c:v>
                </c:pt>
                <c:pt idx="39868">
                  <c:v>10.0066243212551</c:v>
                </c:pt>
                <c:pt idx="39869">
                  <c:v>10.0066257073591</c:v>
                </c:pt>
                <c:pt idx="39870">
                  <c:v>10.0066270924474</c:v>
                </c:pt>
                <c:pt idx="39871">
                  <c:v>10.0066284765203</c:v>
                </c:pt>
                <c:pt idx="39872">
                  <c:v>10.0066298595781</c:v>
                </c:pt>
                <c:pt idx="39873">
                  <c:v>10.0066312416209</c:v>
                </c:pt>
                <c:pt idx="39874">
                  <c:v>10.006632622649</c:v>
                </c:pt>
                <c:pt idx="39875">
                  <c:v>10.0066340026626</c:v>
                </c:pt>
                <c:pt idx="39876">
                  <c:v>10.006635381662</c:v>
                </c:pt>
                <c:pt idx="39877">
                  <c:v>10.0066367596475</c:v>
                </c:pt>
                <c:pt idx="39878">
                  <c:v>10.0066381366191</c:v>
                </c:pt>
                <c:pt idx="39879">
                  <c:v>10.0066395125773</c:v>
                </c:pt>
                <c:pt idx="39880">
                  <c:v>10.0066408875222</c:v>
                </c:pt>
                <c:pt idx="39881">
                  <c:v>10.0066422614541</c:v>
                </c:pt>
                <c:pt idx="39882">
                  <c:v>10.0066436343732</c:v>
                </c:pt>
                <c:pt idx="39883">
                  <c:v>10.0066450062797</c:v>
                </c:pt>
                <c:pt idx="39884">
                  <c:v>10.0066463771739</c:v>
                </c:pt>
                <c:pt idx="39885">
                  <c:v>10.006647747056</c:v>
                </c:pt>
                <c:pt idx="39886">
                  <c:v>10.0066491159262</c:v>
                </c:pt>
                <c:pt idx="39887">
                  <c:v>10.0066504837849</c:v>
                </c:pt>
                <c:pt idx="39888">
                  <c:v>10.0066518506322</c:v>
                </c:pt>
                <c:pt idx="39889">
                  <c:v>10.0066532164683</c:v>
                </c:pt>
                <c:pt idx="39890">
                  <c:v>10.0066545812936</c:v>
                </c:pt>
                <c:pt idx="39891">
                  <c:v>10.0066559451082</c:v>
                </c:pt>
                <c:pt idx="39892">
                  <c:v>10.0066573079124</c:v>
                </c:pt>
                <c:pt idx="39893">
                  <c:v>10.0066586697064</c:v>
                </c:pt>
                <c:pt idx="39894">
                  <c:v>10.0066600304905</c:v>
                </c:pt>
                <c:pt idx="39895">
                  <c:v>10.0066613902648</c:v>
                </c:pt>
                <c:pt idx="39896">
                  <c:v>10.0066627490297</c:v>
                </c:pt>
                <c:pt idx="39897">
                  <c:v>10.0066641067854</c:v>
                </c:pt>
                <c:pt idx="39898">
                  <c:v>10.0066654635321</c:v>
                </c:pt>
                <c:pt idx="39899">
                  <c:v>10.00666681927</c:v>
                </c:pt>
                <c:pt idx="39900">
                  <c:v>10.0066681739994</c:v>
                </c:pt>
                <c:pt idx="39901">
                  <c:v>10.0066695277205</c:v>
                </c:pt>
                <c:pt idx="39902">
                  <c:v>10.0066708804336</c:v>
                </c:pt>
                <c:pt idx="39903">
                  <c:v>10.0066722321389</c:v>
                </c:pt>
                <c:pt idx="39904">
                  <c:v>10.0066735828366</c:v>
                </c:pt>
                <c:pt idx="39905">
                  <c:v>10.006674932527</c:v>
                </c:pt>
                <c:pt idx="39906">
                  <c:v>10.0066762812104</c:v>
                </c:pt>
                <c:pt idx="39907">
                  <c:v>10.0066776288868</c:v>
                </c:pt>
                <c:pt idx="39908">
                  <c:v>10.0066789755567</c:v>
                </c:pt>
                <c:pt idx="39909">
                  <c:v>10.0066803212201</c:v>
                </c:pt>
                <c:pt idx="39910">
                  <c:v>10.0066816658775</c:v>
                </c:pt>
                <c:pt idx="39911">
                  <c:v>10.0066830095289</c:v>
                </c:pt>
                <c:pt idx="39912">
                  <c:v>10.0066843521747</c:v>
                </c:pt>
                <c:pt idx="39913">
                  <c:v>10.0066856938151</c:v>
                </c:pt>
                <c:pt idx="39914">
                  <c:v>10.0066870344503</c:v>
                </c:pt>
                <c:pt idx="39915">
                  <c:v>10.0066883740805</c:v>
                </c:pt>
                <c:pt idx="39916">
                  <c:v>10.006689712706</c:v>
                </c:pt>
                <c:pt idx="39917">
                  <c:v>10.0066910503271</c:v>
                </c:pt>
                <c:pt idx="39918">
                  <c:v>10.0066923869439</c:v>
                </c:pt>
                <c:pt idx="39919">
                  <c:v>10.0066937225567</c:v>
                </c:pt>
                <c:pt idx="39920">
                  <c:v>10.0066950571658</c:v>
                </c:pt>
                <c:pt idx="39921">
                  <c:v>10.0066963907713</c:v>
                </c:pt>
                <c:pt idx="39922">
                  <c:v>10.0066977233736</c:v>
                </c:pt>
                <c:pt idx="39923">
                  <c:v>10.0066990549728</c:v>
                </c:pt>
                <c:pt idx="39924">
                  <c:v>10.0067003855692</c:v>
                </c:pt>
                <c:pt idx="39925">
                  <c:v>10.006701715163</c:v>
                </c:pt>
                <c:pt idx="39926">
                  <c:v>10.0067030437546</c:v>
                </c:pt>
                <c:pt idx="39927">
                  <c:v>10.006704371344</c:v>
                </c:pt>
                <c:pt idx="39928">
                  <c:v>10.0067056979315</c:v>
                </c:pt>
                <c:pt idx="39929">
                  <c:v>10.0067070235175</c:v>
                </c:pt>
                <c:pt idx="39930">
                  <c:v>10.0067083481021</c:v>
                </c:pt>
                <c:pt idx="39931">
                  <c:v>10.0067096716855</c:v>
                </c:pt>
                <c:pt idx="39932">
                  <c:v>10.006710994268</c:v>
                </c:pt>
                <c:pt idx="39933">
                  <c:v>10.0067123158499</c:v>
                </c:pt>
                <c:pt idx="39934">
                  <c:v>10.0067136364313</c:v>
                </c:pt>
                <c:pt idx="39935">
                  <c:v>10.0067149560126</c:v>
                </c:pt>
                <c:pt idx="39936">
                  <c:v>10.0067162745939</c:v>
                </c:pt>
                <c:pt idx="39937">
                  <c:v>10.0067175921754</c:v>
                </c:pt>
                <c:pt idx="39938">
                  <c:v>10.0067189087575</c:v>
                </c:pt>
                <c:pt idx="39939">
                  <c:v>10.0067202243404</c:v>
                </c:pt>
                <c:pt idx="39940">
                  <c:v>10.0067215389243</c:v>
                </c:pt>
                <c:pt idx="39941">
                  <c:v>10.0067228525094</c:v>
                </c:pt>
                <c:pt idx="39942">
                  <c:v>10.0067241650959</c:v>
                </c:pt>
                <c:pt idx="39943">
                  <c:v>10.0067254766842</c:v>
                </c:pt>
                <c:pt idx="39944">
                  <c:v>10.0067267872745</c:v>
                </c:pt>
                <c:pt idx="39945">
                  <c:v>10.0067280968669</c:v>
                </c:pt>
                <c:pt idx="39946">
                  <c:v>10.0067294054618</c:v>
                </c:pt>
                <c:pt idx="39947">
                  <c:v>10.0067307130593</c:v>
                </c:pt>
                <c:pt idx="39948">
                  <c:v>10.0067320196597</c:v>
                </c:pt>
                <c:pt idx="39949">
                  <c:v>10.0067333252633</c:v>
                </c:pt>
                <c:pt idx="39950">
                  <c:v>10.0067346298702</c:v>
                </c:pt>
                <c:pt idx="39951">
                  <c:v>10.0067359334808</c:v>
                </c:pt>
                <c:pt idx="39952">
                  <c:v>10.0067372360952</c:v>
                </c:pt>
                <c:pt idx="39953">
                  <c:v>10.0067385377137</c:v>
                </c:pt>
                <c:pt idx="39954">
                  <c:v>10.0067398383365</c:v>
                </c:pt>
                <c:pt idx="39955">
                  <c:v>10.0067411379639</c:v>
                </c:pt>
                <c:pt idx="39956">
                  <c:v>10.0067424365961</c:v>
                </c:pt>
                <c:pt idx="39957">
                  <c:v>10.0067437342333</c:v>
                </c:pt>
                <c:pt idx="39958">
                  <c:v>10.0067450308759</c:v>
                </c:pt>
                <c:pt idx="39959">
                  <c:v>10.0067463265239</c:v>
                </c:pt>
                <c:pt idx="39960">
                  <c:v>10.0067476211777</c:v>
                </c:pt>
                <c:pt idx="39961">
                  <c:v>10.0067489148375</c:v>
                </c:pt>
                <c:pt idx="39962">
                  <c:v>10.0067502075035</c:v>
                </c:pt>
                <c:pt idx="39963">
                  <c:v>10.006751499176</c:v>
                </c:pt>
                <c:pt idx="39964">
                  <c:v>10.0067527898552</c:v>
                </c:pt>
                <c:pt idx="39965">
                  <c:v>10.0067540795414</c:v>
                </c:pt>
                <c:pt idx="39966">
                  <c:v>10.0067553682347</c:v>
                </c:pt>
                <c:pt idx="39967">
                  <c:v>10.0067566559355</c:v>
                </c:pt>
                <c:pt idx="39968">
                  <c:v>10.0067579426439</c:v>
                </c:pt>
                <c:pt idx="39969">
                  <c:v>10.0067592283602</c:v>
                </c:pt>
                <c:pt idx="39970">
                  <c:v>10.0067605130846</c:v>
                </c:pt>
                <c:pt idx="39971">
                  <c:v>10.0067617968175</c:v>
                </c:pt>
                <c:pt idx="39972">
                  <c:v>10.0067630795589</c:v>
                </c:pt>
                <c:pt idx="39973">
                  <c:v>10.0067643613092</c:v>
                </c:pt>
                <c:pt idx="39974">
                  <c:v>10.0067656420685</c:v>
                </c:pt>
                <c:pt idx="39975">
                  <c:v>10.0067669218372</c:v>
                </c:pt>
                <c:pt idx="39976">
                  <c:v>10.0067682006154</c:v>
                </c:pt>
                <c:pt idx="39977">
                  <c:v>10.0067694784035</c:v>
                </c:pt>
                <c:pt idx="39978">
                  <c:v>10.0067707552016</c:v>
                </c:pt>
                <c:pt idx="39979">
                  <c:v>10.0067720310099</c:v>
                </c:pt>
                <c:pt idx="39980">
                  <c:v>10.0067733058288</c:v>
                </c:pt>
                <c:pt idx="39981">
                  <c:v>10.0067745796584</c:v>
                </c:pt>
                <c:pt idx="39982">
                  <c:v>10.006775852499</c:v>
                </c:pt>
                <c:pt idx="39983">
                  <c:v>10.0067771243508</c:v>
                </c:pt>
                <c:pt idx="39984">
                  <c:v>10.0067783952141</c:v>
                </c:pt>
                <c:pt idx="39985">
                  <c:v>10.0067796650891</c:v>
                </c:pt>
                <c:pt idx="39986">
                  <c:v>10.0067809339761</c:v>
                </c:pt>
                <c:pt idx="39987">
                  <c:v>10.0067822018752</c:v>
                </c:pt>
                <c:pt idx="39988">
                  <c:v>10.0067834687867</c:v>
                </c:pt>
                <c:pt idx="39989">
                  <c:v>10.0067847347109</c:v>
                </c:pt>
                <c:pt idx="39990">
                  <c:v>10.006785999648</c:v>
                </c:pt>
                <c:pt idx="39991">
                  <c:v>10.0067872635982</c:v>
                </c:pt>
                <c:pt idx="39992">
                  <c:v>10.0067885265617</c:v>
                </c:pt>
                <c:pt idx="39993">
                  <c:v>10.0067897885389</c:v>
                </c:pt>
                <c:pt idx="39994">
                  <c:v>10.0067910495299</c:v>
                </c:pt>
                <c:pt idx="39995">
                  <c:v>10.006792309535</c:v>
                </c:pt>
                <c:pt idx="39996">
                  <c:v>10.0067935685544</c:v>
                </c:pt>
                <c:pt idx="39997">
                  <c:v>10.0067948265884</c:v>
                </c:pt>
                <c:pt idx="39998">
                  <c:v>10.0067960836371</c:v>
                </c:pt>
                <c:pt idx="39999">
                  <c:v>10.0067973397009</c:v>
                </c:pt>
                <c:pt idx="40000">
                  <c:v>10.00679859478</c:v>
                </c:pt>
                <c:pt idx="40001">
                  <c:v>10.0067998488745</c:v>
                </c:pt>
                <c:pt idx="40002">
                  <c:v>10.0068011019848</c:v>
                </c:pt>
                <c:pt idx="40003">
                  <c:v>10.0068023541111</c:v>
                </c:pt>
                <c:pt idx="40004">
                  <c:v>10.0068036052536</c:v>
                </c:pt>
                <c:pt idx="40005">
                  <c:v>10.0068048554126</c:v>
                </c:pt>
                <c:pt idx="40006">
                  <c:v>10.0068061045882</c:v>
                </c:pt>
                <c:pt idx="40007">
                  <c:v>10.0068073527808</c:v>
                </c:pt>
                <c:pt idx="40008">
                  <c:v>10.0068085999906</c:v>
                </c:pt>
                <c:pt idx="40009">
                  <c:v>10.0068098462177</c:v>
                </c:pt>
                <c:pt idx="40010">
                  <c:v>10.0068110914625</c:v>
                </c:pt>
                <c:pt idx="40011">
                  <c:v>10.0068123357252</c:v>
                </c:pt>
                <c:pt idx="40012">
                  <c:v>10.006813579006</c:v>
                </c:pt>
                <c:pt idx="40013">
                  <c:v>10.0068148213052</c:v>
                </c:pt>
                <c:pt idx="40014">
                  <c:v>10.006816062623</c:v>
                </c:pt>
                <c:pt idx="40015">
                  <c:v>10.0068173029596</c:v>
                </c:pt>
                <c:pt idx="40016">
                  <c:v>10.0068185423153</c:v>
                </c:pt>
                <c:pt idx="40017">
                  <c:v>10.0068197806902</c:v>
                </c:pt>
                <c:pt idx="40018">
                  <c:v>10.0068210180848</c:v>
                </c:pt>
                <c:pt idx="40019">
                  <c:v>10.0068222544991</c:v>
                </c:pt>
                <c:pt idx="40020">
                  <c:v>10.0068234899334</c:v>
                </c:pt>
                <c:pt idx="40021">
                  <c:v>10.006824724388</c:v>
                </c:pt>
                <c:pt idx="40022">
                  <c:v>10.0068259578631</c:v>
                </c:pt>
                <c:pt idx="40023">
                  <c:v>10.0068271903589</c:v>
                </c:pt>
                <c:pt idx="40024">
                  <c:v>10.0068284218757</c:v>
                </c:pt>
                <c:pt idx="40025">
                  <c:v>10.0068296524138</c:v>
                </c:pt>
                <c:pt idx="40026">
                  <c:v>10.0068308819732</c:v>
                </c:pt>
                <c:pt idx="40027">
                  <c:v>10.0068321105544</c:v>
                </c:pt>
                <c:pt idx="40028">
                  <c:v>10.0068333381575</c:v>
                </c:pt>
                <c:pt idx="40029">
                  <c:v>10.0068345647827</c:v>
                </c:pt>
                <c:pt idx="40030">
                  <c:v>10.0068357904303</c:v>
                </c:pt>
                <c:pt idx="40031">
                  <c:v>10.0068370151006</c:v>
                </c:pt>
                <c:pt idx="40032">
                  <c:v>10.0068382387938</c:v>
                </c:pt>
                <c:pt idx="40033">
                  <c:v>10.00683946151</c:v>
                </c:pt>
                <c:pt idx="40034">
                  <c:v>10.0068406832496</c:v>
                </c:pt>
                <c:pt idx="40035">
                  <c:v>10.0068419040128</c:v>
                </c:pt>
                <c:pt idx="40036">
                  <c:v>10.0068431237999</c:v>
                </c:pt>
                <c:pt idx="40037">
                  <c:v>10.006844342611</c:v>
                </c:pt>
                <c:pt idx="40038">
                  <c:v>10.0068455604463</c:v>
                </c:pt>
                <c:pt idx="40039">
                  <c:v>10.0068467773063</c:v>
                </c:pt>
                <c:pt idx="40040">
                  <c:v>10.006847993191</c:v>
                </c:pt>
                <c:pt idx="40041">
                  <c:v>10.0068492081007</c:v>
                </c:pt>
                <c:pt idx="40042">
                  <c:v>10.0068504220357</c:v>
                </c:pt>
                <c:pt idx="40043">
                  <c:v>10.0068516349961</c:v>
                </c:pt>
                <c:pt idx="40044">
                  <c:v>10.0068528469823</c:v>
                </c:pt>
                <c:pt idx="40045">
                  <c:v>10.0068540579945</c:v>
                </c:pt>
                <c:pt idx="40046">
                  <c:v>10.0068552680328</c:v>
                </c:pt>
                <c:pt idx="40047">
                  <c:v>10.0068564770976</c:v>
                </c:pt>
                <c:pt idx="40048">
                  <c:v>10.0068576851891</c:v>
                </c:pt>
                <c:pt idx="40049">
                  <c:v>10.0068588923075</c:v>
                </c:pt>
                <c:pt idx="40050">
                  <c:v>10.006860098453</c:v>
                </c:pt>
                <c:pt idx="40051">
                  <c:v>10.006861303626</c:v>
                </c:pt>
                <c:pt idx="40052">
                  <c:v>10.0068625078265</c:v>
                </c:pt>
                <c:pt idx="40053">
                  <c:v>10.0068637110549</c:v>
                </c:pt>
                <c:pt idx="40054">
                  <c:v>10.0068649133115</c:v>
                </c:pt>
                <c:pt idx="40055">
                  <c:v>10.0068661145963</c:v>
                </c:pt>
                <c:pt idx="40056">
                  <c:v>10.0068673149098</c:v>
                </c:pt>
                <c:pt idx="40057">
                  <c:v>10.006868514252</c:v>
                </c:pt>
                <c:pt idx="40058">
                  <c:v>10.0068697126234</c:v>
                </c:pt>
                <c:pt idx="40059">
                  <c:v>10.006870910024</c:v>
                </c:pt>
                <c:pt idx="40060">
                  <c:v>10.0068721064541</c:v>
                </c:pt>
                <c:pt idx="40061">
                  <c:v>10.006873301914</c:v>
                </c:pt>
                <c:pt idx="40062">
                  <c:v>10.0068744964039</c:v>
                </c:pt>
                <c:pt idx="40063">
                  <c:v>10.0068756899241</c:v>
                </c:pt>
                <c:pt idx="40064">
                  <c:v>10.0068768824747</c:v>
                </c:pt>
                <c:pt idx="40065">
                  <c:v>10.006878074056</c:v>
                </c:pt>
                <c:pt idx="40066">
                  <c:v>10.0068792646683</c:v>
                </c:pt>
                <c:pt idx="40067">
                  <c:v>10.0068804543118</c:v>
                </c:pt>
                <c:pt idx="40068">
                  <c:v>10.0068816429868</c:v>
                </c:pt>
                <c:pt idx="40069">
                  <c:v>10.0068828306934</c:v>
                </c:pt>
                <c:pt idx="40070">
                  <c:v>10.0068840174318</c:v>
                </c:pt>
                <c:pt idx="40071">
                  <c:v>10.0068852032025</c:v>
                </c:pt>
                <c:pt idx="40072">
                  <c:v>10.0068863880055</c:v>
                </c:pt>
                <c:pt idx="40073">
                  <c:v>10.0068875718411</c:v>
                </c:pt>
                <c:pt idx="40074">
                  <c:v>10.0068887547096</c:v>
                </c:pt>
                <c:pt idx="40075">
                  <c:v>10.0068899366112</c:v>
                </c:pt>
                <c:pt idx="40076">
                  <c:v>10.0068911175461</c:v>
                </c:pt>
                <c:pt idx="40077">
                  <c:v>10.0068922975146</c:v>
                </c:pt>
                <c:pt idx="40078">
                  <c:v>10.0068934765169</c:v>
                </c:pt>
                <c:pt idx="40079">
                  <c:v>10.0068946545532</c:v>
                </c:pt>
                <c:pt idx="40080">
                  <c:v>10.0068958316238</c:v>
                </c:pt>
                <c:pt idx="40081">
                  <c:v>10.0068970077289</c:v>
                </c:pt>
                <c:pt idx="40082">
                  <c:v>10.0068981828688</c:v>
                </c:pt>
                <c:pt idx="40083">
                  <c:v>10.0068993570437</c:v>
                </c:pt>
                <c:pt idx="40084">
                  <c:v>10.0069005302538</c:v>
                </c:pt>
                <c:pt idx="40085">
                  <c:v>10.0069017024994</c:v>
                </c:pt>
                <c:pt idx="40086">
                  <c:v>10.0069028737806</c:v>
                </c:pt>
                <c:pt idx="40087">
                  <c:v>10.0069040440978</c:v>
                </c:pt>
                <c:pt idx="40088">
                  <c:v>10.0069052134512</c:v>
                </c:pt>
                <c:pt idx="40089">
                  <c:v>10.0069063818411</c:v>
                </c:pt>
                <c:pt idx="40090">
                  <c:v>10.0069075492675</c:v>
                </c:pt>
                <c:pt idx="40091">
                  <c:v>10.0069087157309</c:v>
                </c:pt>
                <c:pt idx="40092">
                  <c:v>10.0069098812314</c:v>
                </c:pt>
                <c:pt idx="40093">
                  <c:v>10.0069110457693</c:v>
                </c:pt>
                <c:pt idx="40094">
                  <c:v>10.0069122093447</c:v>
                </c:pt>
                <c:pt idx="40095">
                  <c:v>10.006913371958</c:v>
                </c:pt>
                <c:pt idx="40096">
                  <c:v>10.0069145336094</c:v>
                </c:pt>
                <c:pt idx="40097">
                  <c:v>10.0069156942991</c:v>
                </c:pt>
                <c:pt idx="40098">
                  <c:v>10.0069168540274</c:v>
                </c:pt>
                <c:pt idx="40099">
                  <c:v>10.0069180127944</c:v>
                </c:pt>
                <c:pt idx="40100">
                  <c:v>10.0069191706005</c:v>
                </c:pt>
                <c:pt idx="40101">
                  <c:v>10.0069203274459</c:v>
                </c:pt>
                <c:pt idx="40102">
                  <c:v>10.0069214833307</c:v>
                </c:pt>
                <c:pt idx="40103">
                  <c:v>10.0069226382553</c:v>
                </c:pt>
                <c:pt idx="40104">
                  <c:v>10.0069237922199</c:v>
                </c:pt>
                <c:pt idx="40105">
                  <c:v>10.0069249452247</c:v>
                </c:pt>
                <c:pt idx="40106">
                  <c:v>10.00692609727</c:v>
                </c:pt>
                <c:pt idx="40107">
                  <c:v>10.0069272483559</c:v>
                </c:pt>
                <c:pt idx="40108">
                  <c:v>10.0069283984828</c:v>
                </c:pt>
                <c:pt idx="40109">
                  <c:v>10.0069295476508</c:v>
                </c:pt>
                <c:pt idx="40110">
                  <c:v>10.0069306958603</c:v>
                </c:pt>
                <c:pt idx="40111">
                  <c:v>10.0069318431114</c:v>
                </c:pt>
                <c:pt idx="40112">
                  <c:v>10.0069329894043</c:v>
                </c:pt>
                <c:pt idx="40113">
                  <c:v>10.0069341347394</c:v>
                </c:pt>
                <c:pt idx="40114">
                  <c:v>10.0069352791169</c:v>
                </c:pt>
                <c:pt idx="40115">
                  <c:v>10.0069364225369</c:v>
                </c:pt>
                <c:pt idx="40116">
                  <c:v>10.0069375649997</c:v>
                </c:pt>
                <c:pt idx="40117">
                  <c:v>10.0069387065057</c:v>
                </c:pt>
                <c:pt idx="40118">
                  <c:v>10.0069398470549</c:v>
                </c:pt>
                <c:pt idx="40119">
                  <c:v>10.0069409866477</c:v>
                </c:pt>
                <c:pt idx="40120">
                  <c:v>10.0069421252842</c:v>
                </c:pt>
                <c:pt idx="40121">
                  <c:v>10.0069432629648</c:v>
                </c:pt>
                <c:pt idx="40122">
                  <c:v>10.0069443996896</c:v>
                </c:pt>
                <c:pt idx="40123">
                  <c:v>10.0069455354589</c:v>
                </c:pt>
                <c:pt idx="40124">
                  <c:v>10.0069466702729</c:v>
                </c:pt>
                <c:pt idx="40125">
                  <c:v>10.0069478041319</c:v>
                </c:pt>
                <c:pt idx="40126">
                  <c:v>10.0069489370361</c:v>
                </c:pt>
                <c:pt idx="40127">
                  <c:v>10.0069500689858</c:v>
                </c:pt>
                <c:pt idx="40128">
                  <c:v>10.0069511999811</c:v>
                </c:pt>
                <c:pt idx="40129">
                  <c:v>10.0069523300223</c:v>
                </c:pt>
                <c:pt idx="40130">
                  <c:v>10.0069534591097</c:v>
                </c:pt>
                <c:pt idx="40131">
                  <c:v>10.0069545872435</c:v>
                </c:pt>
                <c:pt idx="40132">
                  <c:v>10.0069557144239</c:v>
                </c:pt>
                <c:pt idx="40133">
                  <c:v>10.0069568406511</c:v>
                </c:pt>
                <c:pt idx="40134">
                  <c:v>10.0069579659255</c:v>
                </c:pt>
                <c:pt idx="40135">
                  <c:v>10.0069590902472</c:v>
                </c:pt>
                <c:pt idx="40136">
                  <c:v>10.0069602136165</c:v>
                </c:pt>
                <c:pt idx="40137">
                  <c:v>10.0069613360336</c:v>
                </c:pt>
                <c:pt idx="40138">
                  <c:v>10.0069624574987</c:v>
                </c:pt>
                <c:pt idx="40139">
                  <c:v>10.0069635780122</c:v>
                </c:pt>
                <c:pt idx="40140">
                  <c:v>10.0069646975741</c:v>
                </c:pt>
                <c:pt idx="40141">
                  <c:v>10.0069658161848</c:v>
                </c:pt>
                <c:pt idx="40142">
                  <c:v>10.0069669338445</c:v>
                </c:pt>
                <c:pt idx="40143">
                  <c:v>10.0069680505535</c:v>
                </c:pt>
                <c:pt idx="40144">
                  <c:v>10.0069691663119</c:v>
                </c:pt>
                <c:pt idx="40145">
                  <c:v>10.0069702811201</c:v>
                </c:pt>
                <c:pt idx="40146">
                  <c:v>10.0069713949782</c:v>
                </c:pt>
                <c:pt idx="40147">
                  <c:v>10.0069725078864</c:v>
                </c:pt>
                <c:pt idx="40148">
                  <c:v>10.0069736198451</c:v>
                </c:pt>
                <c:pt idx="40149">
                  <c:v>10.0069747308545</c:v>
                </c:pt>
                <c:pt idx="40150">
                  <c:v>10.0069758409147</c:v>
                </c:pt>
                <c:pt idx="40151">
                  <c:v>10.0069769500261</c:v>
                </c:pt>
                <c:pt idx="40152">
                  <c:v>10.0069780581889</c:v>
                </c:pt>
                <c:pt idx="40153">
                  <c:v>10.0069791654033</c:v>
                </c:pt>
                <c:pt idx="40154">
                  <c:v>10.0069802716695</c:v>
                </c:pt>
                <c:pt idx="40155">
                  <c:v>10.0069813769878</c:v>
                </c:pt>
                <c:pt idx="40156">
                  <c:v>10.0069824813584</c:v>
                </c:pt>
                <c:pt idx="40157">
                  <c:v>10.0069835847816</c:v>
                </c:pt>
                <c:pt idx="40158">
                  <c:v>10.0069846872576</c:v>
                </c:pt>
                <c:pt idx="40159">
                  <c:v>10.0069857887866</c:v>
                </c:pt>
                <c:pt idx="40160">
                  <c:v>10.0069868893688</c:v>
                </c:pt>
                <c:pt idx="40161">
                  <c:v>10.0069879890046</c:v>
                </c:pt>
                <c:pt idx="40162">
                  <c:v>10.0069890876942</c:v>
                </c:pt>
                <c:pt idx="40163">
                  <c:v>10.0069901854377</c:v>
                </c:pt>
                <c:pt idx="40164">
                  <c:v>10.0069912822354</c:v>
                </c:pt>
                <c:pt idx="40165">
                  <c:v>10.0069923780876</c:v>
                </c:pt>
                <c:pt idx="40166">
                  <c:v>10.0069934729944</c:v>
                </c:pt>
                <c:pt idx="40167">
                  <c:v>10.0069945669563</c:v>
                </c:pt>
                <c:pt idx="40168">
                  <c:v>10.0069956599732</c:v>
                </c:pt>
                <c:pt idx="40169">
                  <c:v>10.0069967520456</c:v>
                </c:pt>
                <c:pt idx="40170">
                  <c:v>10.0069978431736</c:v>
                </c:pt>
                <c:pt idx="40171">
                  <c:v>10.0069989333575</c:v>
                </c:pt>
                <c:pt idx="40172">
                  <c:v>10.0070000225975</c:v>
                </c:pt>
                <c:pt idx="40173">
                  <c:v>10.0070011108939</c:v>
                </c:pt>
                <c:pt idx="40174">
                  <c:v>10.0070021982469</c:v>
                </c:pt>
                <c:pt idx="40175">
                  <c:v>10.0070032846566</c:v>
                </c:pt>
                <c:pt idx="40176">
                  <c:v>10.0070043701235</c:v>
                </c:pt>
                <c:pt idx="40177">
                  <c:v>10.0070054546476</c:v>
                </c:pt>
                <c:pt idx="40178">
                  <c:v>10.0070065382293</c:v>
                </c:pt>
                <c:pt idx="40179">
                  <c:v>10.0070076208688</c:v>
                </c:pt>
                <c:pt idx="40180">
                  <c:v>10.0070087025662</c:v>
                </c:pt>
                <c:pt idx="40181">
                  <c:v>10.007009783322</c:v>
                </c:pt>
                <c:pt idx="40182">
                  <c:v>10.0070108631362</c:v>
                </c:pt>
                <c:pt idx="40183">
                  <c:v>10.0070119420091</c:v>
                </c:pt>
                <c:pt idx="40184">
                  <c:v>10.007013019941</c:v>
                </c:pt>
                <c:pt idx="40185">
                  <c:v>10.0070140969321</c:v>
                </c:pt>
                <c:pt idx="40186">
                  <c:v>10.0070151729826</c:v>
                </c:pt>
                <c:pt idx="40187">
                  <c:v>10.0070162480928</c:v>
                </c:pt>
                <c:pt idx="40188">
                  <c:v>10.0070173222629</c:v>
                </c:pt>
                <c:pt idx="40189">
                  <c:v>10.0070183954932</c:v>
                </c:pt>
                <c:pt idx="40190">
                  <c:v>10.0070194677838</c:v>
                </c:pt>
                <c:pt idx="40191">
                  <c:v>10.0070205391351</c:v>
                </c:pt>
                <c:pt idx="40192">
                  <c:v>10.0070216095472</c:v>
                </c:pt>
                <c:pt idx="40193">
                  <c:v>10.0070226790204</c:v>
                </c:pt>
                <c:pt idx="40194">
                  <c:v>10.0070237475549</c:v>
                </c:pt>
                <c:pt idx="40195">
                  <c:v>10.007024815151</c:v>
                </c:pt>
                <c:pt idx="40196">
                  <c:v>10.0070258818089</c:v>
                </c:pt>
                <c:pt idx="40197">
                  <c:v>10.0070269475289</c:v>
                </c:pt>
                <c:pt idx="40198">
                  <c:v>10.0070280123111</c:v>
                </c:pt>
                <c:pt idx="40199">
                  <c:v>10.0070290761559</c:v>
                </c:pt>
                <c:pt idx="40200">
                  <c:v>10.0070301390634</c:v>
                </c:pt>
                <c:pt idx="40201">
                  <c:v>10.0070312010339</c:v>
                </c:pt>
                <c:pt idx="40202">
                  <c:v>10.0070322620676</c:v>
                </c:pt>
                <c:pt idx="40203">
                  <c:v>10.0070333221648</c:v>
                </c:pt>
                <c:pt idx="40204">
                  <c:v>10.0070343813256</c:v>
                </c:pt>
                <c:pt idx="40205">
                  <c:v>10.0070354395505</c:v>
                </c:pt>
                <c:pt idx="40206">
                  <c:v>10.0070364968394</c:v>
                </c:pt>
                <c:pt idx="40207">
                  <c:v>10.0070375531929</c:v>
                </c:pt>
                <c:pt idx="40208">
                  <c:v>10.0070386086109</c:v>
                </c:pt>
                <c:pt idx="40209">
                  <c:v>10.0070396630938</c:v>
                </c:pt>
                <c:pt idx="40210">
                  <c:v>10.0070407166419</c:v>
                </c:pt>
                <c:pt idx="40211">
                  <c:v>10.0070417692553</c:v>
                </c:pt>
                <c:pt idx="40212">
                  <c:v>10.0070428209344</c:v>
                </c:pt>
                <c:pt idx="40213">
                  <c:v>10.0070438716792</c:v>
                </c:pt>
                <c:pt idx="40214">
                  <c:v>10.0070449214901</c:v>
                </c:pt>
                <c:pt idx="40215">
                  <c:v>10.0070459703674</c:v>
                </c:pt>
                <c:pt idx="40216">
                  <c:v>10.0070470183111</c:v>
                </c:pt>
                <c:pt idx="40217">
                  <c:v>10.0070480653217</c:v>
                </c:pt>
                <c:pt idx="40218">
                  <c:v>10.0070491113993</c:v>
                </c:pt>
                <c:pt idx="40219">
                  <c:v>10.0070501565441</c:v>
                </c:pt>
                <c:pt idx="40220">
                  <c:v>10.0070512007564</c:v>
                </c:pt>
                <c:pt idx="40221">
                  <c:v>10.0070522440364</c:v>
                </c:pt>
                <c:pt idx="40222">
                  <c:v>10.0070532863845</c:v>
                </c:pt>
                <c:pt idx="40223">
                  <c:v>10.0070543278007</c:v>
                </c:pt>
                <c:pt idx="40224">
                  <c:v>10.0070553682853</c:v>
                </c:pt>
                <c:pt idx="40225">
                  <c:v>10.0070564078386</c:v>
                </c:pt>
                <c:pt idx="40226">
                  <c:v>10.0070574464609</c:v>
                </c:pt>
                <c:pt idx="40227">
                  <c:v>10.0070584841523</c:v>
                </c:pt>
                <c:pt idx="40228">
                  <c:v>10.007059520913</c:v>
                </c:pt>
                <c:pt idx="40229">
                  <c:v>10.0070605567434</c:v>
                </c:pt>
                <c:pt idx="40230">
                  <c:v>10.0070615916437</c:v>
                </c:pt>
                <c:pt idx="40231">
                  <c:v>10.0070626256141</c:v>
                </c:pt>
                <c:pt idx="40232">
                  <c:v>10.0070636586547</c:v>
                </c:pt>
                <c:pt idx="40233">
                  <c:v>10.007064690766</c:v>
                </c:pt>
                <c:pt idx="40234">
                  <c:v>10.0070657219481</c:v>
                </c:pt>
                <c:pt idx="40235">
                  <c:v>10.0070667522012</c:v>
                </c:pt>
                <c:pt idx="40236">
                  <c:v>10.0070677815256</c:v>
                </c:pt>
                <c:pt idx="40237">
                  <c:v>10.0070688099215</c:v>
                </c:pt>
                <c:pt idx="40238">
                  <c:v>10.0070698373891</c:v>
                </c:pt>
                <c:pt idx="40239">
                  <c:v>10.0070708639288</c:v>
                </c:pt>
                <c:pt idx="40240">
                  <c:v>10.0070718895406</c:v>
                </c:pt>
                <c:pt idx="40241">
                  <c:v>10.007072914225</c:v>
                </c:pt>
                <c:pt idx="40242">
                  <c:v>10.007073937982</c:v>
                </c:pt>
                <c:pt idx="40243">
                  <c:v>10.007074960812</c:v>
                </c:pt>
                <c:pt idx="40244">
                  <c:v>10.0070759827152</c:v>
                </c:pt>
                <c:pt idx="40245">
                  <c:v>10.0070770036917</c:v>
                </c:pt>
                <c:pt idx="40246">
                  <c:v>10.0070780237419</c:v>
                </c:pt>
                <c:pt idx="40247">
                  <c:v>10.007079042866</c:v>
                </c:pt>
                <c:pt idx="40248">
                  <c:v>10.0070800610642</c:v>
                </c:pt>
                <c:pt idx="40249">
                  <c:v>10.0070810783368</c:v>
                </c:pt>
                <c:pt idx="40250">
                  <c:v>10.007082094684</c:v>
                </c:pt>
                <c:pt idx="40251">
                  <c:v>10.007083110106</c:v>
                </c:pt>
                <c:pt idx="40252">
                  <c:v>10.007084124603</c:v>
                </c:pt>
                <c:pt idx="40253">
                  <c:v>10.0070851381754</c:v>
                </c:pt>
                <c:pt idx="40254">
                  <c:v>10.0070861508233</c:v>
                </c:pt>
                <c:pt idx="40255">
                  <c:v>10.007087162547</c:v>
                </c:pt>
                <c:pt idx="40256">
                  <c:v>10.0070881733467</c:v>
                </c:pt>
                <c:pt idx="40257">
                  <c:v>10.0070891832227</c:v>
                </c:pt>
                <c:pt idx="40258">
                  <c:v>10.0070901921751</c:v>
                </c:pt>
                <c:pt idx="40259">
                  <c:v>10.0070912002043</c:v>
                </c:pt>
                <c:pt idx="40260">
                  <c:v>10.0070922073104</c:v>
                </c:pt>
                <c:pt idx="40261">
                  <c:v>10.0070932134937</c:v>
                </c:pt>
                <c:pt idx="40262">
                  <c:v>10.0070942187545</c:v>
                </c:pt>
                <c:pt idx="40263">
                  <c:v>10.0070952230929</c:v>
                </c:pt>
                <c:pt idx="40264">
                  <c:v>10.0070962265093</c:v>
                </c:pt>
                <c:pt idx="40265">
                  <c:v>10.0070972290037</c:v>
                </c:pt>
                <c:pt idx="40266">
                  <c:v>10.0070982305766</c:v>
                </c:pt>
                <c:pt idx="40267">
                  <c:v>10.0070992312281</c:v>
                </c:pt>
                <c:pt idx="40268">
                  <c:v>10.0071002309584</c:v>
                </c:pt>
                <c:pt idx="40269">
                  <c:v>10.0071012297678</c:v>
                </c:pt>
                <c:pt idx="40270">
                  <c:v>10.0071022276566</c:v>
                </c:pt>
                <c:pt idx="40271">
                  <c:v>10.0071032246249</c:v>
                </c:pt>
                <c:pt idx="40272">
                  <c:v>10.007104220673</c:v>
                </c:pt>
                <c:pt idx="40273">
                  <c:v>10.0071052158011</c:v>
                </c:pt>
                <c:pt idx="40274">
                  <c:v>10.0071062100096</c:v>
                </c:pt>
                <c:pt idx="40275">
                  <c:v>10.0071072032985</c:v>
                </c:pt>
                <c:pt idx="40276">
                  <c:v>10.0071081956681</c:v>
                </c:pt>
                <c:pt idx="40277">
                  <c:v>10.0071091871188</c:v>
                </c:pt>
                <c:pt idx="40278">
                  <c:v>10.0071101776507</c:v>
                </c:pt>
                <c:pt idx="40279">
                  <c:v>10.007111167264</c:v>
                </c:pt>
                <c:pt idx="40280">
                  <c:v>10.007112155959</c:v>
                </c:pt>
                <c:pt idx="40281">
                  <c:v>10.007113143736</c:v>
                </c:pt>
                <c:pt idx="40282">
                  <c:v>10.0071141305951</c:v>
                </c:pt>
                <c:pt idx="40283">
                  <c:v>10.0071151165366</c:v>
                </c:pt>
                <c:pt idx="40284">
                  <c:v>10.0071161015607</c:v>
                </c:pt>
                <c:pt idx="40285">
                  <c:v>10.0071170856678</c:v>
                </c:pt>
                <c:pt idx="40286">
                  <c:v>10.0071180688579</c:v>
                </c:pt>
                <c:pt idx="40287">
                  <c:v>10.0071190511314</c:v>
                </c:pt>
                <c:pt idx="40288">
                  <c:v>10.0071200324884</c:v>
                </c:pt>
                <c:pt idx="40289">
                  <c:v>10.0071210129293</c:v>
                </c:pt>
                <c:pt idx="40290">
                  <c:v>10.0071219924542</c:v>
                </c:pt>
                <c:pt idx="40291">
                  <c:v>10.0071229710635</c:v>
                </c:pt>
                <c:pt idx="40292">
                  <c:v>10.0071239487572</c:v>
                </c:pt>
                <c:pt idx="40293">
                  <c:v>10.0071249255357</c:v>
                </c:pt>
                <c:pt idx="40294">
                  <c:v>10.0071259013993</c:v>
                </c:pt>
                <c:pt idx="40295">
                  <c:v>10.007126876348</c:v>
                </c:pt>
                <c:pt idx="40296">
                  <c:v>10.0071278503823</c:v>
                </c:pt>
                <c:pt idx="40297">
                  <c:v>10.0071288235022</c:v>
                </c:pt>
                <c:pt idx="40298">
                  <c:v>10.0071297957081</c:v>
                </c:pt>
                <c:pt idx="40299">
                  <c:v>10.0071307670002</c:v>
                </c:pt>
                <c:pt idx="40300">
                  <c:v>10.0071317373787</c:v>
                </c:pt>
                <c:pt idx="40301">
                  <c:v>10.0071327068438</c:v>
                </c:pt>
                <c:pt idx="40302">
                  <c:v>10.0071336753959</c:v>
                </c:pt>
                <c:pt idx="40303">
                  <c:v>10.007134643035</c:v>
                </c:pt>
                <c:pt idx="40304">
                  <c:v>10.0071356097616</c:v>
                </c:pt>
                <c:pt idx="40305">
                  <c:v>10.0071365755757</c:v>
                </c:pt>
                <c:pt idx="40306">
                  <c:v>10.0071375404777</c:v>
                </c:pt>
                <c:pt idx="40307">
                  <c:v>10.0071385044677</c:v>
                </c:pt>
                <c:pt idx="40308">
                  <c:v>10.0071394675461</c:v>
                </c:pt>
                <c:pt idx="40309">
                  <c:v>10.007140429713</c:v>
                </c:pt>
                <c:pt idx="40310">
                  <c:v>10.0071413909687</c:v>
                </c:pt>
                <c:pt idx="40311">
                  <c:v>10.0071423513134</c:v>
                </c:pt>
                <c:pt idx="40312">
                  <c:v>10.0071433107473</c:v>
                </c:pt>
                <c:pt idx="40313">
                  <c:v>10.0071442692708</c:v>
                </c:pt>
                <c:pt idx="40314">
                  <c:v>10.0071452268839</c:v>
                </c:pt>
                <c:pt idx="40315">
                  <c:v>10.0071461835871</c:v>
                </c:pt>
                <c:pt idx="40316">
                  <c:v>10.0071471393804</c:v>
                </c:pt>
                <c:pt idx="40317">
                  <c:v>10.0071480942642</c:v>
                </c:pt>
                <c:pt idx="40318">
                  <c:v>10.0071490482386</c:v>
                </c:pt>
                <c:pt idx="40319">
                  <c:v>10.007150001304</c:v>
                </c:pt>
                <c:pt idx="40320">
                  <c:v>10.0071509534605</c:v>
                </c:pt>
                <c:pt idx="40321">
                  <c:v>10.0071519047084</c:v>
                </c:pt>
                <c:pt idx="40322">
                  <c:v>10.0071528550479</c:v>
                </c:pt>
                <c:pt idx="40323">
                  <c:v>10.0071538044792</c:v>
                </c:pt>
                <c:pt idx="40324">
                  <c:v>10.0071547530026</c:v>
                </c:pt>
                <c:pt idx="40325">
                  <c:v>10.0071557006184</c:v>
                </c:pt>
                <c:pt idx="40326">
                  <c:v>10.0071566473267</c:v>
                </c:pt>
                <c:pt idx="40327">
                  <c:v>10.0071575931278</c:v>
                </c:pt>
                <c:pt idx="40328">
                  <c:v>10.007158538022</c:v>
                </c:pt>
                <c:pt idx="40329">
                  <c:v>10.0071594820094</c:v>
                </c:pt>
                <c:pt idx="40330">
                  <c:v>10.0071604250904</c:v>
                </c:pt>
                <c:pt idx="40331">
                  <c:v>10.007161367265</c:v>
                </c:pt>
                <c:pt idx="40332">
                  <c:v>10.0071623085337</c:v>
                </c:pt>
                <c:pt idx="40333">
                  <c:v>10.0071632488965</c:v>
                </c:pt>
                <c:pt idx="40334">
                  <c:v>10.0071641883538</c:v>
                </c:pt>
                <c:pt idx="40335">
                  <c:v>10.0071651269058</c:v>
                </c:pt>
                <c:pt idx="40336">
                  <c:v>10.0071660645528</c:v>
                </c:pt>
                <c:pt idx="40337">
                  <c:v>10.0071670012948</c:v>
                </c:pt>
                <c:pt idx="40338">
                  <c:v>10.0071679371323</c:v>
                </c:pt>
                <c:pt idx="40339">
                  <c:v>10.0071688720654</c:v>
                </c:pt>
                <c:pt idx="40340">
                  <c:v>10.0071698060944</c:v>
                </c:pt>
                <c:pt idx="40341">
                  <c:v>10.0071707392194</c:v>
                </c:pt>
                <c:pt idx="40342">
                  <c:v>10.0071716714409</c:v>
                </c:pt>
                <c:pt idx="40343">
                  <c:v>10.0071726027588</c:v>
                </c:pt>
                <c:pt idx="40344">
                  <c:v>10.0071735331736</c:v>
                </c:pt>
                <c:pt idx="40345">
                  <c:v>10.0071744626855</c:v>
                </c:pt>
                <c:pt idx="40346">
                  <c:v>10.0071753912946</c:v>
                </c:pt>
                <c:pt idx="40347">
                  <c:v>10.0071763190012</c:v>
                </c:pt>
                <c:pt idx="40348">
                  <c:v>10.0071772458056</c:v>
                </c:pt>
                <c:pt idx="40349">
                  <c:v>10.007178171708</c:v>
                </c:pt>
                <c:pt idx="40350">
                  <c:v>10.0071790967086</c:v>
                </c:pt>
                <c:pt idx="40351">
                  <c:v>10.0071800208077</c:v>
                </c:pt>
                <c:pt idx="40352">
                  <c:v>10.0071809440054</c:v>
                </c:pt>
                <c:pt idx="40353">
                  <c:v>10.0071818663021</c:v>
                </c:pt>
                <c:pt idx="40354">
                  <c:v>10.007182787698</c:v>
                </c:pt>
                <c:pt idx="40355">
                  <c:v>10.0071837081933</c:v>
                </c:pt>
                <c:pt idx="40356">
                  <c:v>10.0071846277882</c:v>
                </c:pt>
                <c:pt idx="40357">
                  <c:v>10.007185546483</c:v>
                </c:pt>
                <c:pt idx="40358">
                  <c:v>10.0071864642779</c:v>
                </c:pt>
                <c:pt idx="40359">
                  <c:v>10.0071873811732</c:v>
                </c:pt>
                <c:pt idx="40360">
                  <c:v>10.007188297169</c:v>
                </c:pt>
                <c:pt idx="40361">
                  <c:v>10.0071892122657</c:v>
                </c:pt>
                <c:pt idx="40362">
                  <c:v>10.0071901264634</c:v>
                </c:pt>
                <c:pt idx="40363">
                  <c:v>10.0071910397624</c:v>
                </c:pt>
                <c:pt idx="40364">
                  <c:v>10.007191952163</c:v>
                </c:pt>
                <c:pt idx="40365">
                  <c:v>10.0071928636653</c:v>
                </c:pt>
                <c:pt idx="40366">
                  <c:v>10.0071937742696</c:v>
                </c:pt>
                <c:pt idx="40367">
                  <c:v>10.0071946839761</c:v>
                </c:pt>
                <c:pt idx="40368">
                  <c:v>10.0071955927851</c:v>
                </c:pt>
                <c:pt idx="40369">
                  <c:v>10.0071965006968</c:v>
                </c:pt>
                <c:pt idx="40370">
                  <c:v>10.0071974077115</c:v>
                </c:pt>
                <c:pt idx="40371">
                  <c:v>10.0071983138293</c:v>
                </c:pt>
                <c:pt idx="40372">
                  <c:v>10.0071992190506</c:v>
                </c:pt>
                <c:pt idx="40373">
                  <c:v>10.0072001233755</c:v>
                </c:pt>
                <c:pt idx="40374">
                  <c:v>10.0072010268043</c:v>
                </c:pt>
                <c:pt idx="40375">
                  <c:v>10.0072019293372</c:v>
                </c:pt>
                <c:pt idx="40376">
                  <c:v>10.0072028309744</c:v>
                </c:pt>
                <c:pt idx="40377">
                  <c:v>10.0072037317163</c:v>
                </c:pt>
                <c:pt idx="40378">
                  <c:v>10.007204631563</c:v>
                </c:pt>
                <c:pt idx="40379">
                  <c:v>10.0072055305148</c:v>
                </c:pt>
                <c:pt idx="40380">
                  <c:v>10.0072064285718</c:v>
                </c:pt>
                <c:pt idx="40381">
                  <c:v>10.0072073257344</c:v>
                </c:pt>
                <c:pt idx="40382">
                  <c:v>10.0072082220028</c:v>
                </c:pt>
                <c:pt idx="40383">
                  <c:v>10.0072091173771</c:v>
                </c:pt>
                <c:pt idx="40384">
                  <c:v>10.0072100118577</c:v>
                </c:pt>
                <c:pt idx="40385">
                  <c:v>10.0072109054448</c:v>
                </c:pt>
                <c:pt idx="40386">
                  <c:v>10.0072117981386</c:v>
                </c:pt>
                <c:pt idx="40387">
                  <c:v>10.0072126899394</c:v>
                </c:pt>
                <c:pt idx="40388">
                  <c:v>10.0072135808473</c:v>
                </c:pt>
                <c:pt idx="40389">
                  <c:v>10.0072144708627</c:v>
                </c:pt>
                <c:pt idx="40390">
                  <c:v>10.0072153599857</c:v>
                </c:pt>
                <c:pt idx="40391">
                  <c:v>10.0072162482166</c:v>
                </c:pt>
                <c:pt idx="40392">
                  <c:v>10.0072171355557</c:v>
                </c:pt>
                <c:pt idx="40393">
                  <c:v>10.0072180220031</c:v>
                </c:pt>
                <c:pt idx="40394">
                  <c:v>10.0072189075591</c:v>
                </c:pt>
                <c:pt idx="40395">
                  <c:v>10.0072197922239</c:v>
                </c:pt>
                <c:pt idx="40396">
                  <c:v>10.0072206759978</c:v>
                </c:pt>
                <c:pt idx="40397">
                  <c:v>10.007221558881</c:v>
                </c:pt>
                <c:pt idx="40398">
                  <c:v>10.0072224408737</c:v>
                </c:pt>
                <c:pt idx="40399">
                  <c:v>10.0072233219763</c:v>
                </c:pt>
                <c:pt idx="40400">
                  <c:v>10.0072242021888</c:v>
                </c:pt>
                <c:pt idx="40401">
                  <c:v>10.0072250815116</c:v>
                </c:pt>
                <c:pt idx="40402">
                  <c:v>10.0072259599449</c:v>
                </c:pt>
                <c:pt idx="40403">
                  <c:v>10.0072268374888</c:v>
                </c:pt>
                <c:pt idx="40404">
                  <c:v>10.0072277141438</c:v>
                </c:pt>
                <c:pt idx="40405">
                  <c:v>10.0072285899099</c:v>
                </c:pt>
                <c:pt idx="40406">
                  <c:v>10.0072294647875</c:v>
                </c:pt>
                <c:pt idx="40407">
                  <c:v>10.0072303387767</c:v>
                </c:pt>
                <c:pt idx="40408">
                  <c:v>10.0072312118778</c:v>
                </c:pt>
                <c:pt idx="40409">
                  <c:v>10.007232084091</c:v>
                </c:pt>
                <c:pt idx="40410">
                  <c:v>10.0072329554166</c:v>
                </c:pt>
                <c:pt idx="40411">
                  <c:v>10.0072338258549</c:v>
                </c:pt>
                <c:pt idx="40412">
                  <c:v>10.0072346954059</c:v>
                </c:pt>
                <c:pt idx="40413">
                  <c:v>10.00723556407</c:v>
                </c:pt>
                <c:pt idx="40414">
                  <c:v>10.0072364318475</c:v>
                </c:pt>
                <c:pt idx="40415">
                  <c:v>10.0072372987384</c:v>
                </c:pt>
                <c:pt idx="40416">
                  <c:v>10.0072381647432</c:v>
                </c:pt>
                <c:pt idx="40417">
                  <c:v>10.0072390298619</c:v>
                </c:pt>
                <c:pt idx="40418">
                  <c:v>10.007239894095</c:v>
                </c:pt>
                <c:pt idx="40419">
                  <c:v>10.0072407574425</c:v>
                </c:pt>
                <c:pt idx="40420">
                  <c:v>10.0072416199047</c:v>
                </c:pt>
                <c:pt idx="40421">
                  <c:v>10.0072424814819</c:v>
                </c:pt>
                <c:pt idx="40422">
                  <c:v>10.0072433421742</c:v>
                </c:pt>
                <c:pt idx="40423">
                  <c:v>10.007244201982</c:v>
                </c:pt>
                <c:pt idx="40424">
                  <c:v>10.0072450609055</c:v>
                </c:pt>
                <c:pt idx="40425">
                  <c:v>10.0072459189448</c:v>
                </c:pt>
                <c:pt idx="40426">
                  <c:v>10.0072467761003</c:v>
                </c:pt>
                <c:pt idx="40427">
                  <c:v>10.0072476323722</c:v>
                </c:pt>
                <c:pt idx="40428">
                  <c:v>10.0072484877606</c:v>
                </c:pt>
                <c:pt idx="40429">
                  <c:v>10.0072493422659</c:v>
                </c:pt>
                <c:pt idx="40430">
                  <c:v>10.0072501958883</c:v>
                </c:pt>
                <c:pt idx="40431">
                  <c:v>10.0072510486279</c:v>
                </c:pt>
                <c:pt idx="40432">
                  <c:v>10.0072519004851</c:v>
                </c:pt>
                <c:pt idx="40433">
                  <c:v>10.0072527514601</c:v>
                </c:pt>
                <c:pt idx="40434">
                  <c:v>10.0072536015531</c:v>
                </c:pt>
                <c:pt idx="40435">
                  <c:v>10.0072544507644</c:v>
                </c:pt>
                <c:pt idx="40436">
                  <c:v>10.0072552990941</c:v>
                </c:pt>
                <c:pt idx="40437">
                  <c:v>10.0072561465426</c:v>
                </c:pt>
                <c:pt idx="40438">
                  <c:v>10.00725699311</c:v>
                </c:pt>
                <c:pt idx="40439">
                  <c:v>10.0072578387966</c:v>
                </c:pt>
                <c:pt idx="40440">
                  <c:v>10.0072586836027</c:v>
                </c:pt>
                <c:pt idx="40441">
                  <c:v>10.0072595275283</c:v>
                </c:pt>
                <c:pt idx="40442">
                  <c:v>10.0072603705739</c:v>
                </c:pt>
                <c:pt idx="40443">
                  <c:v>10.0072612127396</c:v>
                </c:pt>
                <c:pt idx="40444">
                  <c:v>10.0072620540257</c:v>
                </c:pt>
                <c:pt idx="40445">
                  <c:v>10.0072628944324</c:v>
                </c:pt>
                <c:pt idx="40446">
                  <c:v>10.0072637339599</c:v>
                </c:pt>
                <c:pt idx="40447">
                  <c:v>10.0072645726085</c:v>
                </c:pt>
                <c:pt idx="40448">
                  <c:v>10.0072654103784</c:v>
                </c:pt>
                <c:pt idx="40449">
                  <c:v>10.0072662472698</c:v>
                </c:pt>
                <c:pt idx="40450">
                  <c:v>10.007267083283</c:v>
                </c:pt>
                <c:pt idx="40451">
                  <c:v>10.0072679184182</c:v>
                </c:pt>
                <c:pt idx="40452">
                  <c:v>10.0072687526757</c:v>
                </c:pt>
                <c:pt idx="40453">
                  <c:v>10.0072695860556</c:v>
                </c:pt>
                <c:pt idx="40454">
                  <c:v>10.0072704185583</c:v>
                </c:pt>
                <c:pt idx="40455">
                  <c:v>10.0072712501839</c:v>
                </c:pt>
                <c:pt idx="40456">
                  <c:v>10.0072720809327</c:v>
                </c:pt>
                <c:pt idx="40457">
                  <c:v>10.0072729108049</c:v>
                </c:pt>
                <c:pt idx="40458">
                  <c:v>10.0072737398008</c:v>
                </c:pt>
                <c:pt idx="40459">
                  <c:v>10.0072745679206</c:v>
                </c:pt>
                <c:pt idx="40460">
                  <c:v>10.0072753951644</c:v>
                </c:pt>
                <c:pt idx="40461">
                  <c:v>10.0072762215327</c:v>
                </c:pt>
                <c:pt idx="40462">
                  <c:v>10.0072770470255</c:v>
                </c:pt>
                <c:pt idx="40463">
                  <c:v>10.0072778716432</c:v>
                </c:pt>
                <c:pt idx="40464">
                  <c:v>10.0072786953859</c:v>
                </c:pt>
                <c:pt idx="40465">
                  <c:v>10.007279518254</c:v>
                </c:pt>
                <c:pt idx="40466">
                  <c:v>10.0072803402476</c:v>
                </c:pt>
                <c:pt idx="40467">
                  <c:v>10.0072811613669</c:v>
                </c:pt>
                <c:pt idx="40468">
                  <c:v>10.0072819816122</c:v>
                </c:pt>
                <c:pt idx="40469">
                  <c:v>10.0072828009838</c:v>
                </c:pt>
                <c:pt idx="40470">
                  <c:v>10.0072836194819</c:v>
                </c:pt>
                <c:pt idx="40471">
                  <c:v>10.0072844371067</c:v>
                </c:pt>
                <c:pt idx="40472">
                  <c:v>10.0072852538584</c:v>
                </c:pt>
                <c:pt idx="40473">
                  <c:v>10.0072860697373</c:v>
                </c:pt>
                <c:pt idx="40474">
                  <c:v>10.0072868847436</c:v>
                </c:pt>
                <c:pt idx="40475">
                  <c:v>10.0072876988775</c:v>
                </c:pt>
                <c:pt idx="40476">
                  <c:v>10.0072885121394</c:v>
                </c:pt>
                <c:pt idx="40477">
                  <c:v>10.0072893245293</c:v>
                </c:pt>
                <c:pt idx="40478">
                  <c:v>10.0072901360476</c:v>
                </c:pt>
                <c:pt idx="40479">
                  <c:v>10.0072909466945</c:v>
                </c:pt>
                <c:pt idx="40480">
                  <c:v>10.0072917564703</c:v>
                </c:pt>
                <c:pt idx="40481">
                  <c:v>10.007292565375</c:v>
                </c:pt>
                <c:pt idx="40482">
                  <c:v>10.0072933734091</c:v>
                </c:pt>
                <c:pt idx="40483">
                  <c:v>10.0072941805727</c:v>
                </c:pt>
                <c:pt idx="40484">
                  <c:v>10.007294986866</c:v>
                </c:pt>
                <c:pt idx="40485">
                  <c:v>10.0072957922894</c:v>
                </c:pt>
                <c:pt idx="40486">
                  <c:v>10.007296596843</c:v>
                </c:pt>
                <c:pt idx="40487">
                  <c:v>10.007297400527</c:v>
                </c:pt>
                <c:pt idx="40488">
                  <c:v>10.0072982033418</c:v>
                </c:pt>
                <c:pt idx="40489">
                  <c:v>10.0072990052874</c:v>
                </c:pt>
                <c:pt idx="40490">
                  <c:v>10.0072998063643</c:v>
                </c:pt>
                <c:pt idx="40491">
                  <c:v>10.0073006065725</c:v>
                </c:pt>
                <c:pt idx="40492">
                  <c:v>10.0073014059124</c:v>
                </c:pt>
                <c:pt idx="40493">
                  <c:v>10.0073022043842</c:v>
                </c:pt>
                <c:pt idx="40494">
                  <c:v>10.007303001988</c:v>
                </c:pt>
                <c:pt idx="40495">
                  <c:v>10.0073037987243</c:v>
                </c:pt>
                <c:pt idx="40496">
                  <c:v>10.007304594593</c:v>
                </c:pt>
                <c:pt idx="40497">
                  <c:v>10.0073053895946</c:v>
                </c:pt>
                <c:pt idx="40498">
                  <c:v>10.0073061837293</c:v>
                </c:pt>
                <c:pt idx="40499">
                  <c:v>10.0073069769972</c:v>
                </c:pt>
                <c:pt idx="40500">
                  <c:v>10.0073077693987</c:v>
                </c:pt>
                <c:pt idx="40501">
                  <c:v>10.0073085609338</c:v>
                </c:pt>
                <c:pt idx="40502">
                  <c:v>10.007309351603</c:v>
                </c:pt>
                <c:pt idx="40503">
                  <c:v>10.0073101414064</c:v>
                </c:pt>
                <c:pt idx="40504">
                  <c:v>10.0073109303442</c:v>
                </c:pt>
                <c:pt idx="40505">
                  <c:v>10.0073117184168</c:v>
                </c:pt>
                <c:pt idx="40506">
                  <c:v>10.0073125056242</c:v>
                </c:pt>
                <c:pt idx="40507">
                  <c:v>10.0073132919668</c:v>
                </c:pt>
                <c:pt idx="40508">
                  <c:v>10.0073140774448</c:v>
                </c:pt>
                <c:pt idx="40509">
                  <c:v>10.0073148620585</c:v>
                </c:pt>
                <c:pt idx="40510">
                  <c:v>10.0073156458079</c:v>
                </c:pt>
                <c:pt idx="40511">
                  <c:v>10.0073164286935</c:v>
                </c:pt>
                <c:pt idx="40512">
                  <c:v>10.0073172107154</c:v>
                </c:pt>
                <c:pt idx="40513">
                  <c:v>10.0073179918739</c:v>
                </c:pt>
                <c:pt idx="40514">
                  <c:v>10.0073187721692</c:v>
                </c:pt>
                <c:pt idx="40515">
                  <c:v>10.0073195516015</c:v>
                </c:pt>
                <c:pt idx="40516">
                  <c:v>10.007320330171</c:v>
                </c:pt>
                <c:pt idx="40517">
                  <c:v>10.0073211078781</c:v>
                </c:pt>
                <c:pt idx="40518">
                  <c:v>10.0073218847229</c:v>
                </c:pt>
                <c:pt idx="40519">
                  <c:v>10.0073226607056</c:v>
                </c:pt>
                <c:pt idx="40520">
                  <c:v>10.0073234358266</c:v>
                </c:pt>
                <c:pt idx="40521">
                  <c:v>10.007324210086</c:v>
                </c:pt>
                <c:pt idx="40522">
                  <c:v>10.0073249834841</c:v>
                </c:pt>
                <c:pt idx="40523">
                  <c:v>10.0073257560211</c:v>
                </c:pt>
                <c:pt idx="40524">
                  <c:v>10.0073265276972</c:v>
                </c:pt>
                <c:pt idx="40525">
                  <c:v>10.0073272985127</c:v>
                </c:pt>
                <c:pt idx="40526">
                  <c:v>10.0073280684678</c:v>
                </c:pt>
                <c:pt idx="40527">
                  <c:v>10.0073288375627</c:v>
                </c:pt>
                <c:pt idx="40528">
                  <c:v>10.0073296057978</c:v>
                </c:pt>
                <c:pt idx="40529">
                  <c:v>10.0073303731731</c:v>
                </c:pt>
                <c:pt idx="40530">
                  <c:v>10.007331139689</c:v>
                </c:pt>
                <c:pt idx="40531">
                  <c:v>10.0073319053457</c:v>
                </c:pt>
                <c:pt idx="40532">
                  <c:v>10.0073326701433</c:v>
                </c:pt>
                <c:pt idx="40533">
                  <c:v>10.0073334340823</c:v>
                </c:pt>
                <c:pt idx="40534">
                  <c:v>10.0073341971627</c:v>
                </c:pt>
                <c:pt idx="40535">
                  <c:v>10.0073349593848</c:v>
                </c:pt>
                <c:pt idx="40536">
                  <c:v>10.0073357207489</c:v>
                </c:pt>
                <c:pt idx="40537">
                  <c:v>10.0073364812551</c:v>
                </c:pt>
                <c:pt idx="40538">
                  <c:v>10.0073372409038</c:v>
                </c:pt>
                <c:pt idx="40539">
                  <c:v>10.0073379996951</c:v>
                </c:pt>
                <c:pt idx="40540">
                  <c:v>10.0073387576293</c:v>
                </c:pt>
                <c:pt idx="40541">
                  <c:v>10.0073395147067</c:v>
                </c:pt>
                <c:pt idx="40542">
                  <c:v>10.0073402709274</c:v>
                </c:pt>
                <c:pt idx="40543">
                  <c:v>10.0073410262917</c:v>
                </c:pt>
                <c:pt idx="40544">
                  <c:v>10.0073417807998</c:v>
                </c:pt>
                <c:pt idx="40545">
                  <c:v>10.0073425344519</c:v>
                </c:pt>
                <c:pt idx="40546">
                  <c:v>10.0073432872484</c:v>
                </c:pt>
                <c:pt idx="40547">
                  <c:v>10.0073440391894</c:v>
                </c:pt>
                <c:pt idx="40548">
                  <c:v>10.0073447902751</c:v>
                </c:pt>
                <c:pt idx="40549">
                  <c:v>10.0073455405058</c:v>
                </c:pt>
                <c:pt idx="40550">
                  <c:v>10.0073462898818</c:v>
                </c:pt>
                <c:pt idx="40551">
                  <c:v>10.0073470384032</c:v>
                </c:pt>
                <c:pt idx="40552">
                  <c:v>10.0073477860704</c:v>
                </c:pt>
                <c:pt idx="40553">
                  <c:v>10.0073485328834</c:v>
                </c:pt>
                <c:pt idx="40554">
                  <c:v>10.0073492788426</c:v>
                </c:pt>
                <c:pt idx="40555">
                  <c:v>10.0073500239482</c:v>
                </c:pt>
                <c:pt idx="40556">
                  <c:v>10.0073507682005</c:v>
                </c:pt>
                <c:pt idx="40557">
                  <c:v>10.0073515115996</c:v>
                </c:pt>
                <c:pt idx="40558">
                  <c:v>10.0073522541458</c:v>
                </c:pt>
                <c:pt idx="40559">
                  <c:v>10.0073529958393</c:v>
                </c:pt>
                <c:pt idx="40560">
                  <c:v>10.0073537366804</c:v>
                </c:pt>
                <c:pt idx="40561">
                  <c:v>10.0073544766693</c:v>
                </c:pt>
                <c:pt idx="40562">
                  <c:v>10.0073552158062</c:v>
                </c:pt>
                <c:pt idx="40563">
                  <c:v>10.0073559540914</c:v>
                </c:pt>
                <c:pt idx="40564">
                  <c:v>10.0073566915251</c:v>
                </c:pt>
                <c:pt idx="40565">
                  <c:v>10.0073574281076</c:v>
                </c:pt>
                <c:pt idx="40566">
                  <c:v>10.007358163839</c:v>
                </c:pt>
                <c:pt idx="40567">
                  <c:v>10.0073588987196</c:v>
                </c:pt>
                <c:pt idx="40568">
                  <c:v>10.0073596327497</c:v>
                </c:pt>
                <c:pt idx="40569">
                  <c:v>10.0073603659294</c:v>
                </c:pt>
                <c:pt idx="40570">
                  <c:v>10.007361098259</c:v>
                </c:pt>
                <c:pt idx="40571">
                  <c:v>10.0073618297388</c:v>
                </c:pt>
                <c:pt idx="40572">
                  <c:v>10.0073625603689</c:v>
                </c:pt>
                <c:pt idx="40573">
                  <c:v>10.0073632901497</c:v>
                </c:pt>
                <c:pt idx="40574">
                  <c:v>10.0073640190813</c:v>
                </c:pt>
                <c:pt idx="40575">
                  <c:v>10.0073647471639</c:v>
                </c:pt>
                <c:pt idx="40576">
                  <c:v>10.0073654743979</c:v>
                </c:pt>
                <c:pt idx="40577">
                  <c:v>10.0073662007834</c:v>
                </c:pt>
                <c:pt idx="40578">
                  <c:v>10.0073669263207</c:v>
                </c:pt>
                <c:pt idx="40579">
                  <c:v>10.0073676510099</c:v>
                </c:pt>
                <c:pt idx="40580">
                  <c:v>10.0073683748515</c:v>
                </c:pt>
                <c:pt idx="40581">
                  <c:v>10.0073690978455</c:v>
                </c:pt>
                <c:pt idx="40582">
                  <c:v>10.0073698199922</c:v>
                </c:pt>
                <c:pt idx="40583">
                  <c:v>10.0073705412918</c:v>
                </c:pt>
                <c:pt idx="40584">
                  <c:v>10.0073712617447</c:v>
                </c:pt>
                <c:pt idx="40585">
                  <c:v>10.0073719813509</c:v>
                </c:pt>
                <c:pt idx="40586">
                  <c:v>10.0073727001108</c:v>
                </c:pt>
                <c:pt idx="40587">
                  <c:v>10.0073734180246</c:v>
                </c:pt>
                <c:pt idx="40588">
                  <c:v>10.0073741350924</c:v>
                </c:pt>
                <c:pt idx="40589">
                  <c:v>10.0073748513146</c:v>
                </c:pt>
                <c:pt idx="40590">
                  <c:v>10.0073755666914</c:v>
                </c:pt>
                <c:pt idx="40591">
                  <c:v>10.007376281223</c:v>
                </c:pt>
                <c:pt idx="40592">
                  <c:v>10.0073769949097</c:v>
                </c:pt>
                <c:pt idx="40593">
                  <c:v>10.0073777077516</c:v>
                </c:pt>
                <c:pt idx="40594">
                  <c:v>10.007378419749</c:v>
                </c:pt>
                <c:pt idx="40595">
                  <c:v>10.0073791309022</c:v>
                </c:pt>
                <c:pt idx="40596">
                  <c:v>10.0073798412114</c:v>
                </c:pt>
                <c:pt idx="40597">
                  <c:v>10.0073805506767</c:v>
                </c:pt>
                <c:pt idx="40598">
                  <c:v>10.0073812592986</c:v>
                </c:pt>
                <c:pt idx="40599">
                  <c:v>10.0073819670771</c:v>
                </c:pt>
                <c:pt idx="40600">
                  <c:v>10.0073826740125</c:v>
                </c:pt>
                <c:pt idx="40601">
                  <c:v>10.007383380105</c:v>
                </c:pt>
                <c:pt idx="40602">
                  <c:v>10.0073840853549</c:v>
                </c:pt>
                <c:pt idx="40603">
                  <c:v>10.0073847897625</c:v>
                </c:pt>
                <c:pt idx="40604">
                  <c:v>10.0073854933279</c:v>
                </c:pt>
                <c:pt idx="40605">
                  <c:v>10.0073861960513</c:v>
                </c:pt>
                <c:pt idx="40606">
                  <c:v>10.0073868979331</c:v>
                </c:pt>
                <c:pt idx="40607">
                  <c:v>10.0073875989734</c:v>
                </c:pt>
                <c:pt idx="40608">
                  <c:v>10.0073882991725</c:v>
                </c:pt>
                <c:pt idx="40609">
                  <c:v>10.0073889985306</c:v>
                </c:pt>
                <c:pt idx="40610">
                  <c:v>10.007389697048</c:v>
                </c:pt>
                <c:pt idx="40611">
                  <c:v>10.0073903947248</c:v>
                </c:pt>
                <c:pt idx="40612">
                  <c:v>10.0073910915614</c:v>
                </c:pt>
                <c:pt idx="40613">
                  <c:v>10.0073917875579</c:v>
                </c:pt>
                <c:pt idx="40614">
                  <c:v>10.0073924827145</c:v>
                </c:pt>
                <c:pt idx="40615">
                  <c:v>10.0073931770316</c:v>
                </c:pt>
                <c:pt idx="40616">
                  <c:v>10.0073938705093</c:v>
                </c:pt>
                <c:pt idx="40617">
                  <c:v>10.0073945631479</c:v>
                </c:pt>
                <c:pt idx="40618">
                  <c:v>10.0073952549476</c:v>
                </c:pt>
                <c:pt idx="40619">
                  <c:v>10.0073959459087</c:v>
                </c:pt>
                <c:pt idx="40620">
                  <c:v>10.0073966360313</c:v>
                </c:pt>
                <c:pt idx="40621">
                  <c:v>10.0073973253158</c:v>
                </c:pt>
                <c:pt idx="40622">
                  <c:v>10.0073980137623</c:v>
                </c:pt>
                <c:pt idx="40623">
                  <c:v>10.007398701371</c:v>
                </c:pt>
                <c:pt idx="40624">
                  <c:v>10.0073993881423</c:v>
                </c:pt>
                <c:pt idx="40625">
                  <c:v>10.0074000740763</c:v>
                </c:pt>
                <c:pt idx="40626">
                  <c:v>10.0074007591733</c:v>
                </c:pt>
                <c:pt idx="40627">
                  <c:v>10.0074014434335</c:v>
                </c:pt>
                <c:pt idx="40628">
                  <c:v>10.0074021268572</c:v>
                </c:pt>
                <c:pt idx="40629">
                  <c:v>10.0074028094445</c:v>
                </c:pt>
                <c:pt idx="40630">
                  <c:v>10.0074034911957</c:v>
                </c:pt>
                <c:pt idx="40631">
                  <c:v>10.0074041721111</c:v>
                </c:pt>
                <c:pt idx="40632">
                  <c:v>10.0074048521908</c:v>
                </c:pt>
                <c:pt idx="40633">
                  <c:v>10.0074055314352</c:v>
                </c:pt>
                <c:pt idx="40634">
                  <c:v>10.0074062098444</c:v>
                </c:pt>
                <c:pt idx="40635">
                  <c:v>10.0074068874186</c:v>
                </c:pt>
                <c:pt idx="40636">
                  <c:v>10.0074075641582</c:v>
                </c:pt>
                <c:pt idx="40637">
                  <c:v>10.0074082400633</c:v>
                </c:pt>
                <c:pt idx="40638">
                  <c:v>10.0074089151342</c:v>
                </c:pt>
                <c:pt idx="40639">
                  <c:v>10.007409589371</c:v>
                </c:pt>
                <c:pt idx="40640">
                  <c:v>10.0074102627742</c:v>
                </c:pt>
                <c:pt idx="40641">
                  <c:v>10.0074109353438</c:v>
                </c:pt>
                <c:pt idx="40642">
                  <c:v>10.0074116070801</c:v>
                </c:pt>
                <c:pt idx="40643">
                  <c:v>10.0074122779833</c:v>
                </c:pt>
                <c:pt idx="40644">
                  <c:v>10.0074129480537</c:v>
                </c:pt>
                <c:pt idx="40645">
                  <c:v>10.0074136172915</c:v>
                </c:pt>
                <c:pt idx="40646">
                  <c:v>10.0074142856969</c:v>
                </c:pt>
                <c:pt idx="40647">
                  <c:v>10.0074149532702</c:v>
                </c:pt>
                <c:pt idx="40648">
                  <c:v>10.0074156200116</c:v>
                </c:pt>
                <c:pt idx="40649">
                  <c:v>10.0074162859214</c:v>
                </c:pt>
                <c:pt idx="40650">
                  <c:v>10.0074169509997</c:v>
                </c:pt>
                <c:pt idx="40651">
                  <c:v>10.0074176152468</c:v>
                </c:pt>
                <c:pt idx="40652">
                  <c:v>10.0074182786629</c:v>
                </c:pt>
                <c:pt idx="40653">
                  <c:v>10.0074189412483</c:v>
                </c:pt>
                <c:pt idx="40654">
                  <c:v>10.0074196030032</c:v>
                </c:pt>
                <c:pt idx="40655">
                  <c:v>10.0074202639278</c:v>
                </c:pt>
                <c:pt idx="40656">
                  <c:v>10.0074209240224</c:v>
                </c:pt>
                <c:pt idx="40657">
                  <c:v>10.0074215832872</c:v>
                </c:pt>
                <c:pt idx="40658">
                  <c:v>10.0074222417224</c:v>
                </c:pt>
                <c:pt idx="40659">
                  <c:v>10.0074228993283</c:v>
                </c:pt>
                <c:pt idx="40660">
                  <c:v>10.007423556105</c:v>
                </c:pt>
                <c:pt idx="40661">
                  <c:v>10.0074242120529</c:v>
                </c:pt>
                <c:pt idx="40662">
                  <c:v>10.0074248671722</c:v>
                </c:pt>
                <c:pt idx="40663">
                  <c:v>10.007425521463</c:v>
                </c:pt>
                <c:pt idx="40664">
                  <c:v>10.0074261749257</c:v>
                </c:pt>
                <c:pt idx="40665">
                  <c:v>10.0074268275604</c:v>
                </c:pt>
                <c:pt idx="40666">
                  <c:v>10.0074274793674</c:v>
                </c:pt>
                <c:pt idx="40667">
                  <c:v>10.0074281303469</c:v>
                </c:pt>
                <c:pt idx="40668">
                  <c:v>10.0074287804992</c:v>
                </c:pt>
                <c:pt idx="40669">
                  <c:v>10.0074294298244</c:v>
                </c:pt>
                <c:pt idx="40670">
                  <c:v>10.0074300783229</c:v>
                </c:pt>
                <c:pt idx="40671">
                  <c:v>10.0074307259949</c:v>
                </c:pt>
                <c:pt idx="40672">
                  <c:v>10.0074313728405</c:v>
                </c:pt>
                <c:pt idx="40673">
                  <c:v>10.00743201886</c:v>
                </c:pt>
                <c:pt idx="40674">
                  <c:v>10.0074326640537</c:v>
                </c:pt>
                <c:pt idx="40675">
                  <c:v>10.0074333084218</c:v>
                </c:pt>
                <c:pt idx="40676">
                  <c:v>10.0074339519645</c:v>
                </c:pt>
                <c:pt idx="40677">
                  <c:v>10.007434594682</c:v>
                </c:pt>
                <c:pt idx="40678">
                  <c:v>10.0074352365746</c:v>
                </c:pt>
                <c:pt idx="40679">
                  <c:v>10.0074358776425</c:v>
                </c:pt>
                <c:pt idx="40680">
                  <c:v>10.007436517886</c:v>
                </c:pt>
                <c:pt idx="40681">
                  <c:v>10.0074371573052</c:v>
                </c:pt>
                <c:pt idx="40682">
                  <c:v>10.0074377959004</c:v>
                </c:pt>
                <c:pt idx="40683">
                  <c:v>10.0074384336719</c:v>
                </c:pt>
                <c:pt idx="40684">
                  <c:v>10.0074390706199</c:v>
                </c:pt>
                <c:pt idx="40685">
                  <c:v>10.0074397067445</c:v>
                </c:pt>
                <c:pt idx="40686">
                  <c:v>10.0074403420461</c:v>
                </c:pt>
                <c:pt idx="40687">
                  <c:v>10.0074409765249</c:v>
                </c:pt>
                <c:pt idx="40688">
                  <c:v>10.0074416101811</c:v>
                </c:pt>
                <c:pt idx="40689">
                  <c:v>10.0074422430149</c:v>
                </c:pt>
                <c:pt idx="40690">
                  <c:v>10.0074428750265</c:v>
                </c:pt>
                <c:pt idx="40691">
                  <c:v>10.0074435062163</c:v>
                </c:pt>
                <c:pt idx="40692">
                  <c:v>10.0074441365844</c:v>
                </c:pt>
                <c:pt idx="40693">
                  <c:v>10.0074447661311</c:v>
                </c:pt>
                <c:pt idx="40694">
                  <c:v>10.0074453948565</c:v>
                </c:pt>
                <c:pt idx="40695">
                  <c:v>10.007446022761</c:v>
                </c:pt>
                <c:pt idx="40696">
                  <c:v>10.0074466498447</c:v>
                </c:pt>
                <c:pt idx="40697">
                  <c:v>10.007447276108</c:v>
                </c:pt>
                <c:pt idx="40698">
                  <c:v>10.0074479015509</c:v>
                </c:pt>
                <c:pt idx="40699">
                  <c:v>10.0074485261738</c:v>
                </c:pt>
                <c:pt idx="40700">
                  <c:v>10.0074491499769</c:v>
                </c:pt>
                <c:pt idx="40701">
                  <c:v>10.0074497729605</c:v>
                </c:pt>
                <c:pt idx="40702">
                  <c:v>10.0074503951246</c:v>
                </c:pt>
                <c:pt idx="40703">
                  <c:v>10.0074510164697</c:v>
                </c:pt>
                <c:pt idx="40704">
                  <c:v>10.0074516369959</c:v>
                </c:pt>
                <c:pt idx="40705">
                  <c:v>10.0074522567034</c:v>
                </c:pt>
                <c:pt idx="40706">
                  <c:v>10.0074528755925</c:v>
                </c:pt>
                <c:pt idx="40707">
                  <c:v>10.0074534936634</c:v>
                </c:pt>
                <c:pt idx="40708">
                  <c:v>10.0074541109164</c:v>
                </c:pt>
                <c:pt idx="40709">
                  <c:v>10.0074547273516</c:v>
                </c:pt>
                <c:pt idx="40710">
                  <c:v>10.0074553429694</c:v>
                </c:pt>
                <c:pt idx="40711">
                  <c:v>10.0074559577698</c:v>
                </c:pt>
                <c:pt idx="40712">
                  <c:v>10.0074565717533</c:v>
                </c:pt>
                <c:pt idx="40713">
                  <c:v>10.00745718492</c:v>
                </c:pt>
                <c:pt idx="40714">
                  <c:v>10.0074577972701</c:v>
                </c:pt>
                <c:pt idx="40715">
                  <c:v>10.0074584088038</c:v>
                </c:pt>
                <c:pt idx="40716">
                  <c:v>10.0074590195215</c:v>
                </c:pt>
                <c:pt idx="40717">
                  <c:v>10.0074596294233</c:v>
                </c:pt>
                <c:pt idx="40718">
                  <c:v>10.0074602385095</c:v>
                </c:pt>
                <c:pt idx="40719">
                  <c:v>10.0074608467802</c:v>
                </c:pt>
                <c:pt idx="40720">
                  <c:v>10.0074614542358</c:v>
                </c:pt>
                <c:pt idx="40721">
                  <c:v>10.0074620608765</c:v>
                </c:pt>
                <c:pt idx="40722">
                  <c:v>10.0074626667024</c:v>
                </c:pt>
                <c:pt idx="40723">
                  <c:v>10.0074632717139</c:v>
                </c:pt>
                <c:pt idx="40724">
                  <c:v>10.0074638759111</c:v>
                </c:pt>
                <c:pt idx="40725">
                  <c:v>10.0074644792943</c:v>
                </c:pt>
                <c:pt idx="40726">
                  <c:v>10.0074650818637</c:v>
                </c:pt>
                <c:pt idx="40727">
                  <c:v>10.0074656836196</c:v>
                </c:pt>
                <c:pt idx="40728">
                  <c:v>10.0074662845621</c:v>
                </c:pt>
                <c:pt idx="40729">
                  <c:v>10.0074668846916</c:v>
                </c:pt>
                <c:pt idx="40730">
                  <c:v>10.0074674840082</c:v>
                </c:pt>
                <c:pt idx="40731">
                  <c:v>10.0074680825122</c:v>
                </c:pt>
                <c:pt idx="40732">
                  <c:v>10.0074686802038</c:v>
                </c:pt>
                <c:pt idx="40733">
                  <c:v>10.0074692770832</c:v>
                </c:pt>
                <c:pt idx="40734">
                  <c:v>10.0074698731507</c:v>
                </c:pt>
                <c:pt idx="40735">
                  <c:v>10.0074704684065</c:v>
                </c:pt>
                <c:pt idx="40736">
                  <c:v>10.0074710628509</c:v>
                </c:pt>
                <c:pt idx="40737">
                  <c:v>10.007471656484</c:v>
                </c:pt>
                <c:pt idx="40738">
                  <c:v>10.0074722493061</c:v>
                </c:pt>
                <c:pt idx="40739">
                  <c:v>10.0074728413175</c:v>
                </c:pt>
                <c:pt idx="40740">
                  <c:v>10.0074734325183</c:v>
                </c:pt>
                <c:pt idx="40741">
                  <c:v>10.0074740229088</c:v>
                </c:pt>
                <c:pt idx="40742">
                  <c:v>10.0074746124892</c:v>
                </c:pt>
                <c:pt idx="40743">
                  <c:v>10.0074752012598</c:v>
                </c:pt>
                <c:pt idx="40744">
                  <c:v>10.0074757892207</c:v>
                </c:pt>
                <c:pt idx="40745">
                  <c:v>10.0074763763723</c:v>
                </c:pt>
                <c:pt idx="40746">
                  <c:v>10.0074769627147</c:v>
                </c:pt>
                <c:pt idx="40747">
                  <c:v>10.0074775482483</c:v>
                </c:pt>
                <c:pt idx="40748">
                  <c:v>10.0074781329731</c:v>
                </c:pt>
                <c:pt idx="40749">
                  <c:v>10.0074787168895</c:v>
                </c:pt>
                <c:pt idx="40750">
                  <c:v>10.0074792999976</c:v>
                </c:pt>
                <c:pt idx="40751">
                  <c:v>10.0074798822978</c:v>
                </c:pt>
                <c:pt idx="40752">
                  <c:v>10.0074804637902</c:v>
                </c:pt>
                <c:pt idx="40753">
                  <c:v>10.0074810444751</c:v>
                </c:pt>
                <c:pt idx="40754">
                  <c:v>10.0074816243526</c:v>
                </c:pt>
                <c:pt idx="40755">
                  <c:v>10.0074822034231</c:v>
                </c:pt>
                <c:pt idx="40756">
                  <c:v>10.0074827816868</c:v>
                </c:pt>
                <c:pt idx="40757">
                  <c:v>10.0074833591439</c:v>
                </c:pt>
                <c:pt idx="40758">
                  <c:v>10.0074839357946</c:v>
                </c:pt>
                <c:pt idx="40759">
                  <c:v>10.0074845116391</c:v>
                </c:pt>
                <c:pt idx="40760">
                  <c:v>10.0074850866778</c:v>
                </c:pt>
                <c:pt idx="40761">
                  <c:v>10.0074856609107</c:v>
                </c:pt>
                <c:pt idx="40762">
                  <c:v>10.00748623433821</c:v>
                </c:pt>
                <c:pt idx="40763">
                  <c:v>10.0074868069605</c:v>
                </c:pt>
                <c:pt idx="40764">
                  <c:v>10.0074873787779</c:v>
                </c:pt>
                <c:pt idx="40765">
                  <c:v>10.0074879497904</c:v>
                </c:pt>
                <c:pt idx="40766">
                  <c:v>10.0074885199985</c:v>
                </c:pt>
                <c:pt idx="40767">
                  <c:v>10.0074890894022</c:v>
                </c:pt>
                <c:pt idx="40768">
                  <c:v>10.0074896580019</c:v>
                </c:pt>
                <c:pt idx="40769">
                  <c:v>10.0074902257978</c:v>
                </c:pt>
                <c:pt idx="40770">
                  <c:v>10.00749079279</c:v>
                </c:pt>
                <c:pt idx="40771">
                  <c:v>10.0074913589789</c:v>
                </c:pt>
                <c:pt idx="40772">
                  <c:v>10.0074919243647</c:v>
                </c:pt>
                <c:pt idx="40773">
                  <c:v>10.0074924889475</c:v>
                </c:pt>
                <c:pt idx="40774">
                  <c:v>10.0074930527277</c:v>
                </c:pt>
                <c:pt idx="40775">
                  <c:v>10.0074936157054</c:v>
                </c:pt>
                <c:pt idx="40776">
                  <c:v>10.0074941778809</c:v>
                </c:pt>
                <c:pt idx="40777">
                  <c:v>10.0074947392545</c:v>
                </c:pt>
                <c:pt idx="40778">
                  <c:v>10.0074952998263</c:v>
                </c:pt>
                <c:pt idx="40779">
                  <c:v>10.0074958595966</c:v>
                </c:pt>
                <c:pt idx="40780">
                  <c:v>10.0074964185655</c:v>
                </c:pt>
                <c:pt idx="40781">
                  <c:v>10.0074969767335</c:v>
                </c:pt>
                <c:pt idx="40782">
                  <c:v>10.0074975341006</c:v>
                </c:pt>
                <c:pt idx="40783">
                  <c:v>10.0074980906671</c:v>
                </c:pt>
                <c:pt idx="40784">
                  <c:v>10.0074986464332</c:v>
                </c:pt>
                <c:pt idx="40785">
                  <c:v>10.0074992013993</c:v>
                </c:pt>
                <c:pt idx="40786">
                  <c:v>10.0074997555654</c:v>
                </c:pt>
                <c:pt idx="40787">
                  <c:v>10.0075003089318</c:v>
                </c:pt>
                <c:pt idx="40788">
                  <c:v>10.0075008614988</c:v>
                </c:pt>
                <c:pt idx="40789">
                  <c:v>10.0075014132666</c:v>
                </c:pt>
                <c:pt idx="40790">
                  <c:v>10.0075019642354</c:v>
                </c:pt>
                <c:pt idx="40791">
                  <c:v>10.0075025144055</c:v>
                </c:pt>
                <c:pt idx="40792">
                  <c:v>10.007503063777</c:v>
                </c:pt>
                <c:pt idx="40793">
                  <c:v>10.0075036123503</c:v>
                </c:pt>
                <c:pt idx="40794">
                  <c:v>10.0075041601255</c:v>
                </c:pt>
                <c:pt idx="40795">
                  <c:v>10.0075047071029</c:v>
                </c:pt>
                <c:pt idx="40796">
                  <c:v>10.0075052532827</c:v>
                </c:pt>
                <c:pt idx="40797">
                  <c:v>10.0075057986651</c:v>
                </c:pt>
                <c:pt idx="40798">
                  <c:v>10.0075063432504</c:v>
                </c:pt>
                <c:pt idx="40799">
                  <c:v>10.0075068870388</c:v>
                </c:pt>
                <c:pt idx="40800">
                  <c:v>10.0075074300305</c:v>
                </c:pt>
                <c:pt idx="40801">
                  <c:v>10.0075079722258</c:v>
                </c:pt>
                <c:pt idx="40802">
                  <c:v>10.0075085136249</c:v>
                </c:pt>
                <c:pt idx="40803">
                  <c:v>10.007509054228</c:v>
                </c:pt>
                <c:pt idx="40804">
                  <c:v>10.0075095940353</c:v>
                </c:pt>
                <c:pt idx="40805">
                  <c:v>10.0075101330471</c:v>
                </c:pt>
                <c:pt idx="40806">
                  <c:v>10.0075106712637</c:v>
                </c:pt>
                <c:pt idx="40807">
                  <c:v>10.0075112086852</c:v>
                </c:pt>
                <c:pt idx="40808">
                  <c:v>10.0075117453118</c:v>
                </c:pt>
                <c:pt idx="40809">
                  <c:v>10.0075122811439</c:v>
                </c:pt>
                <c:pt idx="40810">
                  <c:v>10.0075128161816</c:v>
                </c:pt>
                <c:pt idx="40811">
                  <c:v>10.0075133504251</c:v>
                </c:pt>
                <c:pt idx="40812">
                  <c:v>10.0075138838748</c:v>
                </c:pt>
                <c:pt idx="40813">
                  <c:v>10.0075144165308</c:v>
                </c:pt>
                <c:pt idx="40814">
                  <c:v>10.0075149483933</c:v>
                </c:pt>
                <c:pt idx="40815">
                  <c:v>10.0075154794627</c:v>
                </c:pt>
                <c:pt idx="40816">
                  <c:v>10.007516009739</c:v>
                </c:pt>
                <c:pt idx="40817">
                  <c:v>10.0075165392226</c:v>
                </c:pt>
                <c:pt idx="40818">
                  <c:v>10.0075170679137</c:v>
                </c:pt>
                <c:pt idx="40819">
                  <c:v>10.0075175958125</c:v>
                </c:pt>
                <c:pt idx="40820">
                  <c:v>10.0075181229192</c:v>
                </c:pt>
                <c:pt idx="40821">
                  <c:v>10.0075186492341</c:v>
                </c:pt>
                <c:pt idx="40822">
                  <c:v>10.0075191747574</c:v>
                </c:pt>
                <c:pt idx="40823">
                  <c:v>10.0075196994894</c:v>
                </c:pt>
                <c:pt idx="40824">
                  <c:v>10.0075202234301</c:v>
                </c:pt>
                <c:pt idx="40825">
                  <c:v>10.00752074658</c:v>
                </c:pt>
                <c:pt idx="40826">
                  <c:v>10.0075212689392</c:v>
                </c:pt>
                <c:pt idx="40827">
                  <c:v>10.007521790508</c:v>
                </c:pt>
                <c:pt idx="40828">
                  <c:v>10.0075223112865</c:v>
                </c:pt>
                <c:pt idx="40829">
                  <c:v>10.0075228312751</c:v>
                </c:pt>
                <c:pt idx="40830">
                  <c:v>10.0075233504739</c:v>
                </c:pt>
                <c:pt idx="40831">
                  <c:v>10.0075238688832</c:v>
                </c:pt>
                <c:pt idx="40832">
                  <c:v>10.0075243865031</c:v>
                </c:pt>
                <c:pt idx="40833">
                  <c:v>10.007524903334</c:v>
                </c:pt>
                <c:pt idx="40834">
                  <c:v>10.0075254193761</c:v>
                </c:pt>
                <c:pt idx="40835">
                  <c:v>10.0075259346296</c:v>
                </c:pt>
                <c:pt idx="40836">
                  <c:v>10.0075264490947</c:v>
                </c:pt>
                <c:pt idx="40837">
                  <c:v>10.0075269627716</c:v>
                </c:pt>
                <c:pt idx="40838">
                  <c:v>10.0075274756606</c:v>
                </c:pt>
                <c:pt idx="40839">
                  <c:v>10.007527987762</c:v>
                </c:pt>
                <c:pt idx="40840">
                  <c:v>10.0075284990759</c:v>
                </c:pt>
                <c:pt idx="40841">
                  <c:v>10.0075290096025</c:v>
                </c:pt>
                <c:pt idx="40842">
                  <c:v>10.0075295193422</c:v>
                </c:pt>
                <c:pt idx="40843">
                  <c:v>10.0075300282951</c:v>
                </c:pt>
                <c:pt idx="40844">
                  <c:v>10.0075305364615</c:v>
                </c:pt>
                <c:pt idx="40845">
                  <c:v>10.0075310438415</c:v>
                </c:pt>
                <c:pt idx="40846">
                  <c:v>10.0075315504355</c:v>
                </c:pt>
                <c:pt idx="40847">
                  <c:v>10.0075320562437</c:v>
                </c:pt>
                <c:pt idx="40848">
                  <c:v>10.0075325612662</c:v>
                </c:pt>
                <c:pt idx="40849">
                  <c:v>10.0075330655033</c:v>
                </c:pt>
                <c:pt idx="40850">
                  <c:v>10.0075335689553</c:v>
                </c:pt>
                <c:pt idx="40851">
                  <c:v>10.0075340716224</c:v>
                </c:pt>
                <c:pt idx="40852">
                  <c:v>10.0075345735048</c:v>
                </c:pt>
                <c:pt idx="40853">
                  <c:v>10.0075350746027</c:v>
                </c:pt>
                <c:pt idx="40854">
                  <c:v>10.0075355749163</c:v>
                </c:pt>
                <c:pt idx="40855">
                  <c:v>10.007536074446</c:v>
                </c:pt>
                <c:pt idx="40856">
                  <c:v>10.0075365731919</c:v>
                </c:pt>
                <c:pt idx="40857">
                  <c:v>10.0075370711542</c:v>
                </c:pt>
                <c:pt idx="40858">
                  <c:v>10.0075375683332</c:v>
                </c:pt>
                <c:pt idx="40859">
                  <c:v>10.0075380647291</c:v>
                </c:pt>
                <c:pt idx="40860">
                  <c:v>10.0075385603422</c:v>
                </c:pt>
                <c:pt idx="40861">
                  <c:v>10.0075390551727</c:v>
                </c:pt>
                <c:pt idx="40862">
                  <c:v>10.0075395492207</c:v>
                </c:pt>
                <c:pt idx="40863">
                  <c:v>10.0075400424866</c:v>
                </c:pt>
                <c:pt idx="40864">
                  <c:v>10.0075405349706</c:v>
                </c:pt>
                <c:pt idx="40865">
                  <c:v>10.0075410266728</c:v>
                </c:pt>
                <c:pt idx="40866">
                  <c:v>10.0075415175936</c:v>
                </c:pt>
                <c:pt idx="40867">
                  <c:v>10.0075420077331</c:v>
                </c:pt>
                <c:pt idx="40868">
                  <c:v>10.0075424970916</c:v>
                </c:pt>
                <c:pt idx="40869">
                  <c:v>10.0075429856693</c:v>
                </c:pt>
                <c:pt idx="40870">
                  <c:v>10.0075434734664</c:v>
                </c:pt>
                <c:pt idx="40871">
                  <c:v>10.0075439604832</c:v>
                </c:pt>
                <c:pt idx="40872">
                  <c:v>10.0075444467199</c:v>
                </c:pt>
                <c:pt idx="40873">
                  <c:v>10.0075449321768</c:v>
                </c:pt>
                <c:pt idx="40874">
                  <c:v>10.007545416854</c:v>
                </c:pt>
                <c:pt idx="40875">
                  <c:v>10.0075459007517</c:v>
                </c:pt>
                <c:pt idx="40876">
                  <c:v>10.0075463838704</c:v>
                </c:pt>
                <c:pt idx="40877">
                  <c:v>10.00754686621</c:v>
                </c:pt>
                <c:pt idx="40878">
                  <c:v>10.0075473477709</c:v>
                </c:pt>
                <c:pt idx="40879">
                  <c:v>10.0075478285534</c:v>
                </c:pt>
                <c:pt idx="40880">
                  <c:v>10.0075483085575</c:v>
                </c:pt>
                <c:pt idx="40881">
                  <c:v>10.0075487877837</c:v>
                </c:pt>
                <c:pt idx="40882">
                  <c:v>10.007549266232</c:v>
                </c:pt>
                <c:pt idx="40883">
                  <c:v>10.0075497439027</c:v>
                </c:pt>
                <c:pt idx="40884">
                  <c:v>10.0075502207962</c:v>
                </c:pt>
                <c:pt idx="40885">
                  <c:v>10.0075506969124</c:v>
                </c:pt>
                <c:pt idx="40886">
                  <c:v>10.0075511722518</c:v>
                </c:pt>
                <c:pt idx="40887">
                  <c:v>10.0075516468146</c:v>
                </c:pt>
                <c:pt idx="40888">
                  <c:v>10.0075521206009</c:v>
                </c:pt>
                <c:pt idx="40889">
                  <c:v>10.007552593611</c:v>
                </c:pt>
                <c:pt idx="40890">
                  <c:v>10.0075530658451</c:v>
                </c:pt>
                <c:pt idx="40891">
                  <c:v>10.0075535373035</c:v>
                </c:pt>
                <c:pt idx="40892">
                  <c:v>10.0075540079864</c:v>
                </c:pt>
                <c:pt idx="40893">
                  <c:v>10.007554477894</c:v>
                </c:pt>
                <c:pt idx="40894">
                  <c:v>10.0075549470266</c:v>
                </c:pt>
                <c:pt idx="40895">
                  <c:v>10.0075554153843</c:v>
                </c:pt>
                <c:pt idx="40896">
                  <c:v>10.0075558829674</c:v>
                </c:pt>
                <c:pt idx="40897">
                  <c:v>10.0075563497762</c:v>
                </c:pt>
                <c:pt idx="40898">
                  <c:v>10.0075568158108</c:v>
                </c:pt>
                <c:pt idx="40899">
                  <c:v>10.0075572810715</c:v>
                </c:pt>
                <c:pt idx="40900">
                  <c:v>10.0075577455586</c:v>
                </c:pt>
                <c:pt idx="40901">
                  <c:v>10.0075582092722</c:v>
                </c:pt>
                <c:pt idx="40902">
                  <c:v>10.0075586722125</c:v>
                </c:pt>
                <c:pt idx="40903">
                  <c:v>10.0075591343799</c:v>
                </c:pt>
                <c:pt idx="40904">
                  <c:v>10.0075595957745</c:v>
                </c:pt>
                <c:pt idx="40905">
                  <c:v>10.0075600563966</c:v>
                </c:pt>
                <c:pt idx="40906">
                  <c:v>10.0075605162464</c:v>
                </c:pt>
                <c:pt idx="40907">
                  <c:v>10.0075609753241</c:v>
                </c:pt>
                <c:pt idx="40908">
                  <c:v>10.0075614336299</c:v>
                </c:pt>
                <c:pt idx="40909">
                  <c:v>10.0075618911642</c:v>
                </c:pt>
                <c:pt idx="40910">
                  <c:v>10.007562347927</c:v>
                </c:pt>
                <c:pt idx="40911">
                  <c:v>10.0075628039187</c:v>
                </c:pt>
                <c:pt idx="40912">
                  <c:v>10.0075632591395</c:v>
                </c:pt>
                <c:pt idx="40913">
                  <c:v>10.0075637135895</c:v>
                </c:pt>
                <c:pt idx="40914">
                  <c:v>10.0075641672691</c:v>
                </c:pt>
                <c:pt idx="40915">
                  <c:v>10.0075646201785</c:v>
                </c:pt>
                <c:pt idx="40916">
                  <c:v>10.0075650723178</c:v>
                </c:pt>
                <c:pt idx="40917">
                  <c:v>10.0075655236873</c:v>
                </c:pt>
                <c:pt idx="40918">
                  <c:v>10.0075659742873</c:v>
                </c:pt>
                <c:pt idx="40919">
                  <c:v>10.007566424118</c:v>
                </c:pt>
                <c:pt idx="40920">
                  <c:v>10.0075668731795</c:v>
                </c:pt>
                <c:pt idx="40921">
                  <c:v>10.0075673214722</c:v>
                </c:pt>
                <c:pt idx="40922">
                  <c:v>10.0075677689963</c:v>
                </c:pt>
                <c:pt idx="40923">
                  <c:v>10.0075682157519</c:v>
                </c:pt>
                <c:pt idx="40924">
                  <c:v>10.0075686617394</c:v>
                </c:pt>
                <c:pt idx="40925">
                  <c:v>10.0075691069589</c:v>
                </c:pt>
                <c:pt idx="40926">
                  <c:v>10.0075695514106</c:v>
                </c:pt>
                <c:pt idx="40927">
                  <c:v>10.0075699950949</c:v>
                </c:pt>
                <c:pt idx="40928">
                  <c:v>10.0075704380119</c:v>
                </c:pt>
                <c:pt idx="40929">
                  <c:v>10.0075708801618</c:v>
                </c:pt>
                <c:pt idx="40930">
                  <c:v>10.007571321545</c:v>
                </c:pt>
                <c:pt idx="40931">
                  <c:v>10.0075717621615</c:v>
                </c:pt>
                <c:pt idx="40932">
                  <c:v>10.0075722020118</c:v>
                </c:pt>
                <c:pt idx="40933">
                  <c:v>10.0075726410958</c:v>
                </c:pt>
                <c:pt idx="40934">
                  <c:v>10.007573079414</c:v>
                </c:pt>
                <c:pt idx="40935">
                  <c:v>10.0075735169665</c:v>
                </c:pt>
                <c:pt idx="40936">
                  <c:v>10.0075739537536</c:v>
                </c:pt>
                <c:pt idx="40937">
                  <c:v>10.0075743897755</c:v>
                </c:pt>
                <c:pt idx="40938">
                  <c:v>10.0075748250323</c:v>
                </c:pt>
                <c:pt idx="40939">
                  <c:v>10.0075752595245</c:v>
                </c:pt>
                <c:pt idx="40940">
                  <c:v>10.0075756932521</c:v>
                </c:pt>
                <c:pt idx="40941">
                  <c:v>10.0075761262153</c:v>
                </c:pt>
                <c:pt idx="40942">
                  <c:v>10.0075765584146</c:v>
                </c:pt>
                <c:pt idx="40943">
                  <c:v>10.00757698985</c:v>
                </c:pt>
                <c:pt idx="40944">
                  <c:v>10.0075774205217</c:v>
                </c:pt>
                <c:pt idx="40945">
                  <c:v>10.0075778504301</c:v>
                </c:pt>
                <c:pt idx="40946">
                  <c:v>10.0075782795753</c:v>
                </c:pt>
                <c:pt idx="40947">
                  <c:v>10.0075787079577</c:v>
                </c:pt>
                <c:pt idx="40948">
                  <c:v>10.0075791355773</c:v>
                </c:pt>
                <c:pt idx="40949">
                  <c:v>10.0075795624344</c:v>
                </c:pt>
                <c:pt idx="40950">
                  <c:v>10.0075799885293</c:v>
                </c:pt>
                <c:pt idx="40951">
                  <c:v>10.0075804138622</c:v>
                </c:pt>
                <c:pt idx="40952">
                  <c:v>10.0075808384332</c:v>
                </c:pt>
                <c:pt idx="40953">
                  <c:v>10.0075812622428</c:v>
                </c:pt>
                <c:pt idx="40954">
                  <c:v>10.007581685291</c:v>
                </c:pt>
                <c:pt idx="40955">
                  <c:v>10.0075821075781</c:v>
                </c:pt>
                <c:pt idx="40956">
                  <c:v>10.0075825291043</c:v>
                </c:pt>
                <c:pt idx="40957">
                  <c:v>10.0075829498699</c:v>
                </c:pt>
                <c:pt idx="40958">
                  <c:v>10.0075833698751</c:v>
                </c:pt>
                <c:pt idx="40959">
                  <c:v>10.00758378912</c:v>
                </c:pt>
                <c:pt idx="40960">
                  <c:v>10.007584207605</c:v>
                </c:pt>
                <c:pt idx="40961">
                  <c:v>10.0075846253303</c:v>
                </c:pt>
                <c:pt idx="40962">
                  <c:v>10.0075850422961</c:v>
                </c:pt>
                <c:pt idx="40963">
                  <c:v>10.0075854585026</c:v>
                </c:pt>
                <c:pt idx="40964">
                  <c:v>10.0075858739501</c:v>
                </c:pt>
                <c:pt idx="40965">
                  <c:v>10.0075862886387</c:v>
                </c:pt>
                <c:pt idx="40966">
                  <c:v>10.0075867025687</c:v>
                </c:pt>
                <c:pt idx="40967">
                  <c:v>10.0075871157404</c:v>
                </c:pt>
                <c:pt idx="40968">
                  <c:v>10.007587528154</c:v>
                </c:pt>
                <c:pt idx="40969">
                  <c:v>10.0075879398096</c:v>
                </c:pt>
                <c:pt idx="40970">
                  <c:v>10.0075883507075</c:v>
                </c:pt>
                <c:pt idx="40971">
                  <c:v>10.007588760848</c:v>
                </c:pt>
                <c:pt idx="40972">
                  <c:v>10.0075891702313</c:v>
                </c:pt>
                <c:pt idx="40973">
                  <c:v>10.0075895788576</c:v>
                </c:pt>
                <c:pt idx="40974">
                  <c:v>10.0075899867271</c:v>
                </c:pt>
                <c:pt idx="40975">
                  <c:v>10.0075903938401</c:v>
                </c:pt>
                <c:pt idx="40976">
                  <c:v>10.0075908001967</c:v>
                </c:pt>
                <c:pt idx="40977">
                  <c:v>10.0075912057973</c:v>
                </c:pt>
                <c:pt idx="40978">
                  <c:v>10.007591610642</c:v>
                </c:pt>
                <c:pt idx="40979">
                  <c:v>10.0075920147311</c:v>
                </c:pt>
                <c:pt idx="40980">
                  <c:v>10.0075924180648</c:v>
                </c:pt>
                <c:pt idx="40981">
                  <c:v>10.0075928206433</c:v>
                </c:pt>
                <c:pt idx="40982">
                  <c:v>10.0075932224669</c:v>
                </c:pt>
                <c:pt idx="40983">
                  <c:v>10.0075936235357</c:v>
                </c:pt>
                <c:pt idx="40984">
                  <c:v>10.0075940238501</c:v>
                </c:pt>
                <c:pt idx="40985">
                  <c:v>10.0075944234102</c:v>
                </c:pt>
                <c:pt idx="40986">
                  <c:v>10.0075948222162</c:v>
                </c:pt>
                <c:pt idx="40987">
                  <c:v>10.0075952202685</c:v>
                </c:pt>
                <c:pt idx="40988">
                  <c:v>10.0075956175672</c:v>
                </c:pt>
                <c:pt idx="40989">
                  <c:v>10.0075960141125</c:v>
                </c:pt>
                <c:pt idx="40990">
                  <c:v>10.0075964099047</c:v>
                </c:pt>
                <c:pt idx="40991">
                  <c:v>10.007596804944</c:v>
                </c:pt>
                <c:pt idx="40992">
                  <c:v>10.0075971992306</c:v>
                </c:pt>
                <c:pt idx="40993">
                  <c:v>10.0075975927648</c:v>
                </c:pt>
                <c:pt idx="40994">
                  <c:v>10.0075979855468</c:v>
                </c:pt>
                <c:pt idx="40995">
                  <c:v>10.0075983775768</c:v>
                </c:pt>
                <c:pt idx="40996">
                  <c:v>10.007598768855</c:v>
                </c:pt>
                <c:pt idx="40997">
                  <c:v>10.0075991593817</c:v>
                </c:pt>
                <c:pt idx="40998">
                  <c:v>10.0075995491571</c:v>
                </c:pt>
                <c:pt idx="40999">
                  <c:v>10.0075999381814</c:v>
                </c:pt>
                <c:pt idx="41000">
                  <c:v>10.0076003264549</c:v>
                </c:pt>
                <c:pt idx="41001">
                  <c:v>10.0076007139777</c:v>
                </c:pt>
                <c:pt idx="41002">
                  <c:v>10.0076011007502</c:v>
                </c:pt>
                <c:pt idx="41003">
                  <c:v>10.0076014867725</c:v>
                </c:pt>
                <c:pt idx="41004">
                  <c:v>10.0076018720448</c:v>
                </c:pt>
                <c:pt idx="41005">
                  <c:v>10.0076022565674</c:v>
                </c:pt>
                <c:pt idx="41006">
                  <c:v>10.0076026403406</c:v>
                </c:pt>
                <c:pt idx="41007">
                  <c:v>10.0076030233645</c:v>
                </c:pt>
                <c:pt idx="41008">
                  <c:v>10.0076034056393</c:v>
                </c:pt>
                <c:pt idx="41009">
                  <c:v>10.0076037871654</c:v>
                </c:pt>
                <c:pt idx="41010">
                  <c:v>10.0076041679429</c:v>
                </c:pt>
                <c:pt idx="41011">
                  <c:v>10.007604547972</c:v>
                </c:pt>
                <c:pt idx="41012">
                  <c:v>10.007604927253</c:v>
                </c:pt>
                <c:pt idx="41013">
                  <c:v>10.0076053057861</c:v>
                </c:pt>
                <c:pt idx="41014">
                  <c:v>10.0076056835716</c:v>
                </c:pt>
                <c:pt idx="41015">
                  <c:v>10.0076060606096</c:v>
                </c:pt>
                <c:pt idx="41016">
                  <c:v>10.0076064369004</c:v>
                </c:pt>
                <c:pt idx="41017">
                  <c:v>10.0076068124442</c:v>
                </c:pt>
                <c:pt idx="41018">
                  <c:v>10.0076071872413</c:v>
                </c:pt>
                <c:pt idx="41019">
                  <c:v>10.0076075612918</c:v>
                </c:pt>
                <c:pt idx="41020">
                  <c:v>10.007607934596</c:v>
                </c:pt>
                <c:pt idx="41021">
                  <c:v>10.0076083071542</c:v>
                </c:pt>
                <c:pt idx="41022">
                  <c:v>10.0076086789665</c:v>
                </c:pt>
                <c:pt idx="41023">
                  <c:v>10.0076090500332</c:v>
                </c:pt>
                <c:pt idx="41024">
                  <c:v>10.0076094203544</c:v>
                </c:pt>
                <c:pt idx="41025">
                  <c:v>10.0076097899306</c:v>
                </c:pt>
                <c:pt idx="41026">
                  <c:v>10.0076101587617</c:v>
                </c:pt>
                <c:pt idx="41027">
                  <c:v>10.0076105268482</c:v>
                </c:pt>
                <c:pt idx="41028">
                  <c:v>10.0076108941902</c:v>
                </c:pt>
                <c:pt idx="41029">
                  <c:v>10.0076112607879</c:v>
                </c:pt>
                <c:pt idx="41030">
                  <c:v>10.0076116266415</c:v>
                </c:pt>
                <c:pt idx="41031">
                  <c:v>10.0076119917514</c:v>
                </c:pt>
                <c:pt idx="41032">
                  <c:v>10.0076123561177</c:v>
                </c:pt>
                <c:pt idx="41033">
                  <c:v>10.0076127197406</c:v>
                </c:pt>
                <c:pt idx="41034">
                  <c:v>10.0076130826204</c:v>
                </c:pt>
                <c:pt idx="41035">
                  <c:v>10.0076134447573</c:v>
                </c:pt>
                <c:pt idx="41036">
                  <c:v>10.0076138061516</c:v>
                </c:pt>
                <c:pt idx="41037">
                  <c:v>10.0076141668034</c:v>
                </c:pt>
                <c:pt idx="41038">
                  <c:v>10.0076145267129</c:v>
                </c:pt>
                <c:pt idx="41039">
                  <c:v>10.0076148858805</c:v>
                </c:pt>
                <c:pt idx="41040">
                  <c:v>10.0076152443063</c:v>
                </c:pt>
                <c:pt idx="41041">
                  <c:v>10.0076156019906</c:v>
                </c:pt>
                <c:pt idx="41042">
                  <c:v>10.0076159589335</c:v>
                </c:pt>
                <c:pt idx="41043">
                  <c:v>10.0076163151354</c:v>
                </c:pt>
                <c:pt idx="41044">
                  <c:v>10.0076166705964</c:v>
                </c:pt>
                <c:pt idx="41045">
                  <c:v>10.0076170253168</c:v>
                </c:pt>
                <c:pt idx="41046">
                  <c:v>10.0076173792968</c:v>
                </c:pt>
                <c:pt idx="41047">
                  <c:v>10.0076177325366</c:v>
                </c:pt>
                <c:pt idx="41048">
                  <c:v>10.0076180850365</c:v>
                </c:pt>
                <c:pt idx="41049">
                  <c:v>10.0076184367966</c:v>
                </c:pt>
                <c:pt idx="41050">
                  <c:v>10.0076187878172</c:v>
                </c:pt>
                <c:pt idx="41051">
                  <c:v>10.0076191380986</c:v>
                </c:pt>
                <c:pt idx="41052">
                  <c:v>10.0076194876409</c:v>
                </c:pt>
                <c:pt idx="41053">
                  <c:v>10.0076198364443</c:v>
                </c:pt>
                <c:pt idx="41054">
                  <c:v>10.0076201845092</c:v>
                </c:pt>
                <c:pt idx="41055">
                  <c:v>10.0076205318358</c:v>
                </c:pt>
                <c:pt idx="41056">
                  <c:v>10.0076208784241</c:v>
                </c:pt>
                <c:pt idx="41057">
                  <c:v>10.0076212242746</c:v>
                </c:pt>
                <c:pt idx="41058">
                  <c:v>10.0076215693874</c:v>
                </c:pt>
                <c:pt idx="41059">
                  <c:v>10.0076219137627</c:v>
                </c:pt>
                <c:pt idx="41060">
                  <c:v>10.0076222574008</c:v>
                </c:pt>
                <c:pt idx="41061">
                  <c:v>10.0076226003019</c:v>
                </c:pt>
                <c:pt idx="41062">
                  <c:v>10.0076229424662</c:v>
                </c:pt>
                <c:pt idx="41063">
                  <c:v>10.0076232838939</c:v>
                </c:pt>
                <c:pt idx="41064">
                  <c:v>10.0076236245853</c:v>
                </c:pt>
                <c:pt idx="41065">
                  <c:v>10.0076239645407</c:v>
                </c:pt>
                <c:pt idx="41066">
                  <c:v>10.0076243037601</c:v>
                </c:pt>
                <c:pt idx="41067">
                  <c:v>10.0076246422439</c:v>
                </c:pt>
                <c:pt idx="41068">
                  <c:v>10.0076249799922</c:v>
                </c:pt>
                <c:pt idx="41069">
                  <c:v>10.0076253170054</c:v>
                </c:pt>
                <c:pt idx="41070">
                  <c:v>10.0076256532836</c:v>
                </c:pt>
                <c:pt idx="41071">
                  <c:v>10.007625988827</c:v>
                </c:pt>
                <c:pt idx="41072">
                  <c:v>10.007626323636</c:v>
                </c:pt>
                <c:pt idx="41073">
                  <c:v>10.0076266577106</c:v>
                </c:pt>
                <c:pt idx="41074">
                  <c:v>10.0076269910512</c:v>
                </c:pt>
                <c:pt idx="41075">
                  <c:v>10.0076273236579</c:v>
                </c:pt>
                <c:pt idx="41076">
                  <c:v>10.007627655531</c:v>
                </c:pt>
                <c:pt idx="41077">
                  <c:v>10.0076279866707</c:v>
                </c:pt>
                <c:pt idx="41078">
                  <c:v>10.0076283170773</c:v>
                </c:pt>
                <c:pt idx="41079">
                  <c:v>10.0076286467509</c:v>
                </c:pt>
                <c:pt idx="41080">
                  <c:v>10.0076289756918</c:v>
                </c:pt>
                <c:pt idx="41081">
                  <c:v>10.0076293039002</c:v>
                </c:pt>
                <c:pt idx="41082">
                  <c:v>10.0076296313764</c:v>
                </c:pt>
                <c:pt idx="41083">
                  <c:v>10.0076299581205</c:v>
                </c:pt>
                <c:pt idx="41084">
                  <c:v>10.0076302841329</c:v>
                </c:pt>
                <c:pt idx="41085">
                  <c:v>10.0076306094136</c:v>
                </c:pt>
                <c:pt idx="41086">
                  <c:v>10.007630933963</c:v>
                </c:pt>
                <c:pt idx="41087">
                  <c:v>10.0076312577812</c:v>
                </c:pt>
                <c:pt idx="41088">
                  <c:v>10.0076315808686</c:v>
                </c:pt>
                <c:pt idx="41089">
                  <c:v>10.0076319032253</c:v>
                </c:pt>
                <c:pt idx="41090">
                  <c:v>10.0076322248515</c:v>
                </c:pt>
                <c:pt idx="41091">
                  <c:v>10.0076325457475</c:v>
                </c:pt>
                <c:pt idx="41092">
                  <c:v>10.0076328659135</c:v>
                </c:pt>
                <c:pt idx="41093">
                  <c:v>10.0076331853497</c:v>
                </c:pt>
                <c:pt idx="41094">
                  <c:v>10.0076335040564</c:v>
                </c:pt>
                <c:pt idx="41095">
                  <c:v>10.0076338220338</c:v>
                </c:pt>
                <c:pt idx="41096">
                  <c:v>10.007634139282</c:v>
                </c:pt>
                <c:pt idx="41097">
                  <c:v>10.0076344558014</c:v>
                </c:pt>
                <c:pt idx="41098">
                  <c:v>10.0076347715922</c:v>
                </c:pt>
                <c:pt idx="41099">
                  <c:v>10.0076350866545</c:v>
                </c:pt>
                <c:pt idx="41100">
                  <c:v>10.0076354009886</c:v>
                </c:pt>
                <c:pt idx="41101">
                  <c:v>10.0076357145948</c:v>
                </c:pt>
                <c:pt idx="41102">
                  <c:v>10.0076360274732</c:v>
                </c:pt>
                <c:pt idx="41103">
                  <c:v>10.0076363396241</c:v>
                </c:pt>
                <c:pt idx="41104">
                  <c:v>10.0076366510477</c:v>
                </c:pt>
                <c:pt idx="41105">
                  <c:v>10.0076369617442</c:v>
                </c:pt>
                <c:pt idx="41106">
                  <c:v>10.0076372717139</c:v>
                </c:pt>
                <c:pt idx="41107">
                  <c:v>10.007637580957</c:v>
                </c:pt>
                <c:pt idx="41108">
                  <c:v>10.0076378894737</c:v>
                </c:pt>
                <c:pt idx="41109">
                  <c:v>10.0076381972642</c:v>
                </c:pt>
                <c:pt idx="41110">
                  <c:v>10.0076385043288</c:v>
                </c:pt>
                <c:pt idx="41111">
                  <c:v>10.0076388106677</c:v>
                </c:pt>
                <c:pt idx="41112">
                  <c:v>10.0076391162811</c:v>
                </c:pt>
                <c:pt idx="41113">
                  <c:v>10.0076394211692</c:v>
                </c:pt>
                <c:pt idx="41114">
                  <c:v>10.0076397253323</c:v>
                </c:pt>
                <c:pt idx="41115">
                  <c:v>10.0076400287706</c:v>
                </c:pt>
                <c:pt idx="41116">
                  <c:v>10.0076403314842</c:v>
                </c:pt>
                <c:pt idx="41117">
                  <c:v>10.0076406334736</c:v>
                </c:pt>
                <c:pt idx="41118">
                  <c:v>10.0076409347388</c:v>
                </c:pt>
                <c:pt idx="41119">
                  <c:v>10.00764123528</c:v>
                </c:pt>
                <c:pt idx="41120">
                  <c:v>10.0076415350976</c:v>
                </c:pt>
                <c:pt idx="41121">
                  <c:v>10.0076418341918</c:v>
                </c:pt>
                <c:pt idx="41122">
                  <c:v>10.0076421325627</c:v>
                </c:pt>
                <c:pt idx="41123">
                  <c:v>10.0076424302105</c:v>
                </c:pt>
                <c:pt idx="41124">
                  <c:v>10.0076427271356</c:v>
                </c:pt>
                <c:pt idx="41125">
                  <c:v>10.0076430233382</c:v>
                </c:pt>
                <c:pt idx="41126">
                  <c:v>10.0076433188184</c:v>
                </c:pt>
                <c:pt idx="41127">
                  <c:v>10.0076436135765</c:v>
                </c:pt>
                <c:pt idx="41128">
                  <c:v>10.0076439076127</c:v>
                </c:pt>
                <c:pt idx="41129">
                  <c:v>10.0076442009273</c:v>
                </c:pt>
                <c:pt idx="41130">
                  <c:v>10.0076444935204</c:v>
                </c:pt>
                <c:pt idx="41131">
                  <c:v>10.0076447853923</c:v>
                </c:pt>
                <c:pt idx="41132">
                  <c:v>10.0076450765432</c:v>
                </c:pt>
                <c:pt idx="41133">
                  <c:v>10.0076453669734</c:v>
                </c:pt>
                <c:pt idx="41134">
                  <c:v>10.007645656683</c:v>
                </c:pt>
                <c:pt idx="41135">
                  <c:v>10.0076459456723</c:v>
                </c:pt>
                <c:pt idx="41136">
                  <c:v>10.0076462339416</c:v>
                </c:pt>
                <c:pt idx="41137">
                  <c:v>10.007646521491</c:v>
                </c:pt>
                <c:pt idx="41138">
                  <c:v>10.0076468083207</c:v>
                </c:pt>
                <c:pt idx="41139">
                  <c:v>10.0076470944311</c:v>
                </c:pt>
                <c:pt idx="41140">
                  <c:v>10.0076473798222</c:v>
                </c:pt>
                <c:pt idx="41141">
                  <c:v>10.0076476644944</c:v>
                </c:pt>
                <c:pt idx="41142">
                  <c:v>10.0076479484479</c:v>
                </c:pt>
                <c:pt idx="41143">
                  <c:v>10.0076482316828</c:v>
                </c:pt>
                <c:pt idx="41144">
                  <c:v>10.0076485141995</c:v>
                </c:pt>
                <c:pt idx="41145">
                  <c:v>10.0076487959981</c:v>
                </c:pt>
                <c:pt idx="41146">
                  <c:v>10.0076490770789</c:v>
                </c:pt>
                <c:pt idx="41147">
                  <c:v>10.007649357442</c:v>
                </c:pt>
                <c:pt idx="41148">
                  <c:v>10.0076496370878</c:v>
                </c:pt>
                <c:pt idx="41149">
                  <c:v>10.0076499160164</c:v>
                </c:pt>
                <c:pt idx="41150">
                  <c:v>10.0076501942281</c:v>
                </c:pt>
                <c:pt idx="41151">
                  <c:v>10.007650471723</c:v>
                </c:pt>
                <c:pt idx="41152">
                  <c:v>10.0076507485015</c:v>
                </c:pt>
                <c:pt idx="41153">
                  <c:v>10.0076510245637</c:v>
                </c:pt>
                <c:pt idx="41154">
                  <c:v>10.0076512999099</c:v>
                </c:pt>
                <c:pt idx="41155">
                  <c:v>10.0076515745403</c:v>
                </c:pt>
                <c:pt idx="41156">
                  <c:v>10.007651848455</c:v>
                </c:pt>
                <c:pt idx="41157">
                  <c:v>10.0076521216544</c:v>
                </c:pt>
                <c:pt idx="41158">
                  <c:v>10.0076523941387</c:v>
                </c:pt>
                <c:pt idx="41159">
                  <c:v>10.0076526659081</c:v>
                </c:pt>
                <c:pt idx="41160">
                  <c:v>10.0076529369627</c:v>
                </c:pt>
                <c:pt idx="41161">
                  <c:v>10.0076532073029</c:v>
                </c:pt>
                <c:pt idx="41162">
                  <c:v>10.0076534769289</c:v>
                </c:pt>
                <c:pt idx="41163">
                  <c:v>10.0076537458408</c:v>
                </c:pt>
                <c:pt idx="41164">
                  <c:v>10.007654014039</c:v>
                </c:pt>
                <c:pt idx="41165">
                  <c:v>10.0076542815235</c:v>
                </c:pt>
                <c:pt idx="41166">
                  <c:v>10.0076545482948</c:v>
                </c:pt>
                <c:pt idx="41167">
                  <c:v>10.0076548143529</c:v>
                </c:pt>
                <c:pt idx="41168">
                  <c:v>10.0076550796981</c:v>
                </c:pt>
                <c:pt idx="41169">
                  <c:v>10.0076553443306</c:v>
                </c:pt>
                <c:pt idx="41170">
                  <c:v>10.0076556082507</c:v>
                </c:pt>
                <c:pt idx="41171">
                  <c:v>10.0076558714586</c:v>
                </c:pt>
                <c:pt idx="41172">
                  <c:v>10.0076561339545</c:v>
                </c:pt>
                <c:pt idx="41173">
                  <c:v>10.0076563957386</c:v>
                </c:pt>
                <c:pt idx="41174">
                  <c:v>10.0076566568111</c:v>
                </c:pt>
                <c:pt idx="41175">
                  <c:v>10.0076569171723</c:v>
                </c:pt>
                <c:pt idx="41176">
                  <c:v>10.0076571768225</c:v>
                </c:pt>
                <c:pt idx="41177">
                  <c:v>10.0076574357617</c:v>
                </c:pt>
                <c:pt idx="41178">
                  <c:v>10.0076576939903</c:v>
                </c:pt>
                <c:pt idx="41179">
                  <c:v>10.0076579515085</c:v>
                </c:pt>
                <c:pt idx="41180">
                  <c:v>10.0076582083164</c:v>
                </c:pt>
                <c:pt idx="41181">
                  <c:v>10.0076584644144</c:v>
                </c:pt>
                <c:pt idx="41182">
                  <c:v>10.0076587198026</c:v>
                </c:pt>
                <c:pt idx="41183">
                  <c:v>10.0076589744813</c:v>
                </c:pt>
                <c:pt idx="41184">
                  <c:v>10.0076592284507</c:v>
                </c:pt>
                <c:pt idx="41185">
                  <c:v>10.007659481711</c:v>
                </c:pt>
                <c:pt idx="41186">
                  <c:v>10.0076597342624</c:v>
                </c:pt>
                <c:pt idx="41187">
                  <c:v>10.0076599861052</c:v>
                </c:pt>
                <c:pt idx="41188">
                  <c:v>10.0076602372396</c:v>
                </c:pt>
                <c:pt idx="41189">
                  <c:v>10.0076604876658</c:v>
                </c:pt>
                <c:pt idx="41190">
                  <c:v>10.007660737384</c:v>
                </c:pt>
                <c:pt idx="41191">
                  <c:v>10.0076609863945</c:v>
                </c:pt>
                <c:pt idx="41192">
                  <c:v>10.0076612346975</c:v>
                </c:pt>
                <c:pt idx="41193">
                  <c:v>10.0076614822932</c:v>
                </c:pt>
                <c:pt idx="41194">
                  <c:v>10.0076617291818</c:v>
                </c:pt>
                <c:pt idx="41195">
                  <c:v>10.0076619753635</c:v>
                </c:pt>
                <c:pt idx="41196">
                  <c:v>10.0076622208387</c:v>
                </c:pt>
                <c:pt idx="41197">
                  <c:v>10.0076624656074</c:v>
                </c:pt>
                <c:pt idx="41198">
                  <c:v>10.00766270967</c:v>
                </c:pt>
                <c:pt idx="41199">
                  <c:v>10.0076629530266</c:v>
                </c:pt>
                <c:pt idx="41200">
                  <c:v>10.0076631956775</c:v>
                </c:pt>
                <c:pt idx="41201">
                  <c:v>10.0076634376229</c:v>
                </c:pt>
                <c:pt idx="41202">
                  <c:v>10.007663678863</c:v>
                </c:pt>
                <c:pt idx="41203">
                  <c:v>10.007663919398</c:v>
                </c:pt>
                <c:pt idx="41204">
                  <c:v>10.0076641592283</c:v>
                </c:pt>
                <c:pt idx="41205">
                  <c:v>10.0076643983539</c:v>
                </c:pt>
                <c:pt idx="41206">
                  <c:v>10.0076646367751</c:v>
                </c:pt>
                <c:pt idx="41207">
                  <c:v>10.0076648744922</c:v>
                </c:pt>
                <c:pt idx="41208">
                  <c:v>10.0076651115053</c:v>
                </c:pt>
                <c:pt idx="41209">
                  <c:v>10.0076653478147</c:v>
                </c:pt>
                <c:pt idx="41210">
                  <c:v>10.0076655834206</c:v>
                </c:pt>
                <c:pt idx="41211">
                  <c:v>10.0076658183233</c:v>
                </c:pt>
                <c:pt idx="41212">
                  <c:v>10.0076660525229</c:v>
                </c:pt>
                <c:pt idx="41213">
                  <c:v>10.0076662860196</c:v>
                </c:pt>
                <c:pt idx="41214">
                  <c:v>10.0076665188138</c:v>
                </c:pt>
                <c:pt idx="41215">
                  <c:v>10.0076667509056</c:v>
                </c:pt>
                <c:pt idx="41216">
                  <c:v>10.0076669822953</c:v>
                </c:pt>
                <c:pt idx="41217">
                  <c:v>10.007667212983</c:v>
                </c:pt>
                <c:pt idx="41218">
                  <c:v>10.0076674429691</c:v>
                </c:pt>
                <c:pt idx="41219">
                  <c:v>10.0076676722536</c:v>
                </c:pt>
                <c:pt idx="41220">
                  <c:v>10.0076679008369</c:v>
                </c:pt>
                <c:pt idx="41221">
                  <c:v>10.0076681287192</c:v>
                </c:pt>
                <c:pt idx="41222">
                  <c:v>10.0076683559006</c:v>
                </c:pt>
                <c:pt idx="41223">
                  <c:v>10.0076685823815</c:v>
                </c:pt>
                <c:pt idx="41224">
                  <c:v>10.007668808162</c:v>
                </c:pt>
                <c:pt idx="41225">
                  <c:v>10.0076690332424</c:v>
                </c:pt>
                <c:pt idx="41226">
                  <c:v>10.0076692576228</c:v>
                </c:pt>
                <c:pt idx="41227">
                  <c:v>10.0076694813035</c:v>
                </c:pt>
                <c:pt idx="41228">
                  <c:v>10.0076697042848</c:v>
                </c:pt>
                <c:pt idx="41229">
                  <c:v>10.0076699265668</c:v>
                </c:pt>
                <c:pt idx="41230">
                  <c:v>10.0076701481498</c:v>
                </c:pt>
                <c:pt idx="41231">
                  <c:v>10.007670369034</c:v>
                </c:pt>
                <c:pt idx="41232">
                  <c:v>10.0076705892197</c:v>
                </c:pt>
                <c:pt idx="41233">
                  <c:v>10.0076708087069</c:v>
                </c:pt>
                <c:pt idx="41234">
                  <c:v>10.0076710274961</c:v>
                </c:pt>
                <c:pt idx="41235">
                  <c:v>10.0076712455873</c:v>
                </c:pt>
                <c:pt idx="41236">
                  <c:v>10.0076714629808</c:v>
                </c:pt>
                <c:pt idx="41237">
                  <c:v>10.0076716796769</c:v>
                </c:pt>
                <c:pt idx="41238">
                  <c:v>10.0076718956757</c:v>
                </c:pt>
                <c:pt idx="41239">
                  <c:v>10.0076721109775</c:v>
                </c:pt>
                <c:pt idx="41240">
                  <c:v>10.0076723255825</c:v>
                </c:pt>
                <c:pt idx="41241">
                  <c:v>10.007672539491</c:v>
                </c:pt>
                <c:pt idx="41242">
                  <c:v>10.0076727527031</c:v>
                </c:pt>
                <c:pt idx="41243">
                  <c:v>10.0076729652191</c:v>
                </c:pt>
                <c:pt idx="41244">
                  <c:v>10.0076731770391</c:v>
                </c:pt>
                <c:pt idx="41245">
                  <c:v>10.0076733881635</c:v>
                </c:pt>
                <c:pt idx="41246">
                  <c:v>10.0076735985924</c:v>
                </c:pt>
                <c:pt idx="41247">
                  <c:v>10.0076738083261</c:v>
                </c:pt>
                <c:pt idx="41248">
                  <c:v>10.0076740173648</c:v>
                </c:pt>
                <c:pt idx="41249">
                  <c:v>10.0076742257087</c:v>
                </c:pt>
                <c:pt idx="41250">
                  <c:v>10.007674433358</c:v>
                </c:pt>
                <c:pt idx="41251">
                  <c:v>10.007674640313</c:v>
                </c:pt>
                <c:pt idx="41252">
                  <c:v>10.0076748465738</c:v>
                </c:pt>
                <c:pt idx="41253">
                  <c:v>10.0076750521408</c:v>
                </c:pt>
                <c:pt idx="41254">
                  <c:v>10.0076752570141</c:v>
                </c:pt>
                <c:pt idx="41255">
                  <c:v>10.0076754611939</c:v>
                </c:pt>
                <c:pt idx="41256">
                  <c:v>10.0076756646805</c:v>
                </c:pt>
                <c:pt idx="41257">
                  <c:v>10.0076758674741</c:v>
                </c:pt>
                <c:pt idx="41258">
                  <c:v>10.0076760695749</c:v>
                </c:pt>
                <c:pt idx="41259">
                  <c:v>10.0076762709831</c:v>
                </c:pt>
                <c:pt idx="41260">
                  <c:v>10.007676471699</c:v>
                </c:pt>
                <c:pt idx="41261">
                  <c:v>10.0076766717228</c:v>
                </c:pt>
                <c:pt idx="41262">
                  <c:v>10.0076768710546</c:v>
                </c:pt>
                <c:pt idx="41263">
                  <c:v>10.0076770696948</c:v>
                </c:pt>
                <c:pt idx="41264">
                  <c:v>10.0076772676436</c:v>
                </c:pt>
                <c:pt idx="41265">
                  <c:v>10.0076774649011</c:v>
                </c:pt>
                <c:pt idx="41266">
                  <c:v>10.0076776614676</c:v>
                </c:pt>
                <c:pt idx="41267">
                  <c:v>10.0076778573433</c:v>
                </c:pt>
                <c:pt idx="41268">
                  <c:v>10.0076780525285</c:v>
                </c:pt>
                <c:pt idx="41269">
                  <c:v>10.0076782470233</c:v>
                </c:pt>
                <c:pt idx="41270">
                  <c:v>10.0076784408281</c:v>
                </c:pt>
                <c:pt idx="41271">
                  <c:v>10.0076786339429</c:v>
                </c:pt>
                <c:pt idx="41272">
                  <c:v>10.007678826368</c:v>
                </c:pt>
                <c:pt idx="41273">
                  <c:v>10.0076790181037</c:v>
                </c:pt>
                <c:pt idx="41274">
                  <c:v>10.0076792091502</c:v>
                </c:pt>
                <c:pt idx="41275">
                  <c:v>10.0076793995076</c:v>
                </c:pt>
                <c:pt idx="41276">
                  <c:v>10.0076795891763</c:v>
                </c:pt>
                <c:pt idx="41277">
                  <c:v>10.0076797781564</c:v>
                </c:pt>
                <c:pt idx="41278">
                  <c:v>10.0076799664482</c:v>
                </c:pt>
                <c:pt idx="41279">
                  <c:v>10.0076801540518</c:v>
                </c:pt>
                <c:pt idx="41280">
                  <c:v>10.0076803409676</c:v>
                </c:pt>
                <c:pt idx="41281">
                  <c:v>10.0076805271957</c:v>
                </c:pt>
                <c:pt idx="41282">
                  <c:v>10.0076807127363</c:v>
                </c:pt>
                <c:pt idx="41283">
                  <c:v>10.0076808975897</c:v>
                </c:pt>
                <c:pt idx="41284">
                  <c:v>10.0076810817561</c:v>
                </c:pt>
                <c:pt idx="41285">
                  <c:v>10.0076812652357</c:v>
                </c:pt>
                <c:pt idx="41286">
                  <c:v>10.0076814480287</c:v>
                </c:pt>
                <c:pt idx="41287">
                  <c:v>10.0076816301354</c:v>
                </c:pt>
                <c:pt idx="41288">
                  <c:v>10.007681811556</c:v>
                </c:pt>
                <c:pt idx="41289">
                  <c:v>10.0076819922907</c:v>
                </c:pt>
                <c:pt idx="41290">
                  <c:v>10.0076821723397</c:v>
                </c:pt>
                <c:pt idx="41291">
                  <c:v>10.0076823517033</c:v>
                </c:pt>
                <c:pt idx="41292">
                  <c:v>10.0076825303816</c:v>
                </c:pt>
                <c:pt idx="41293">
                  <c:v>10.0076827083749</c:v>
                </c:pt>
                <c:pt idx="41294">
                  <c:v>10.0076828856834</c:v>
                </c:pt>
                <c:pt idx="41295">
                  <c:v>10.0076830623074</c:v>
                </c:pt>
                <c:pt idx="41296">
                  <c:v>10.007683238247</c:v>
                </c:pt>
                <c:pt idx="41297">
                  <c:v>10.0076834135025</c:v>
                </c:pt>
                <c:pt idx="41298">
                  <c:v>10.0076835880741</c:v>
                </c:pt>
                <c:pt idx="41299">
                  <c:v>10.007683761962</c:v>
                </c:pt>
                <c:pt idx="41300">
                  <c:v>10.0076839351664</c:v>
                </c:pt>
                <c:pt idx="41301">
                  <c:v>10.0076841076876</c:v>
                </c:pt>
                <c:pt idx="41302">
                  <c:v>10.0076842795258</c:v>
                </c:pt>
                <c:pt idx="41303">
                  <c:v>10.0076844506812</c:v>
                </c:pt>
                <c:pt idx="41304">
                  <c:v>10.007684621154</c:v>
                </c:pt>
                <c:pt idx="41305">
                  <c:v>10.0076847909445</c:v>
                </c:pt>
                <c:pt idx="41306">
                  <c:v>10.0076849600529</c:v>
                </c:pt>
                <c:pt idx="41307">
                  <c:v>10.0076851284793</c:v>
                </c:pt>
                <c:pt idx="41308">
                  <c:v>10.0076852962241</c:v>
                </c:pt>
                <c:pt idx="41309">
                  <c:v>10.0076854632874</c:v>
                </c:pt>
                <c:pt idx="41310">
                  <c:v>10.0076856296694</c:v>
                </c:pt>
                <c:pt idx="41311">
                  <c:v>10.0076857953704</c:v>
                </c:pt>
                <c:pt idx="41312">
                  <c:v>10.0076859603906</c:v>
                </c:pt>
                <c:pt idx="41313">
                  <c:v>10.0076861247303</c:v>
                </c:pt>
                <c:pt idx="41314">
                  <c:v>10.0076862883896</c:v>
                </c:pt>
                <c:pt idx="41315">
                  <c:v>10.0076864513687</c:v>
                </c:pt>
                <c:pt idx="41316">
                  <c:v>10.007686613668</c:v>
                </c:pt>
                <c:pt idx="41317">
                  <c:v>10.0076867752875</c:v>
                </c:pt>
                <c:pt idx="41318">
                  <c:v>10.0076869362276</c:v>
                </c:pt>
                <c:pt idx="41319">
                  <c:v>10.0076870964884</c:v>
                </c:pt>
                <c:pt idx="41320">
                  <c:v>10.0076872560702</c:v>
                </c:pt>
                <c:pt idx="41321">
                  <c:v>10.0076874149732</c:v>
                </c:pt>
                <c:pt idx="41322">
                  <c:v>10.0076875731976</c:v>
                </c:pt>
                <c:pt idx="41323">
                  <c:v>10.0076877307436</c:v>
                </c:pt>
                <c:pt idx="41324">
                  <c:v>10.0076878876115</c:v>
                </c:pt>
                <c:pt idx="41325">
                  <c:v>10.0076880438015</c:v>
                </c:pt>
                <c:pt idx="41326">
                  <c:v>10.0076881993137</c:v>
                </c:pt>
                <c:pt idx="41327">
                  <c:v>10.0076883541485</c:v>
                </c:pt>
                <c:pt idx="41328">
                  <c:v>10.007688508306</c:v>
                </c:pt>
                <c:pt idx="41329">
                  <c:v>10.0076886617865</c:v>
                </c:pt>
                <c:pt idx="41330">
                  <c:v>10.0076888145902</c:v>
                </c:pt>
                <c:pt idx="41331">
                  <c:v>10.0076889667172</c:v>
                </c:pt>
                <c:pt idx="41332">
                  <c:v>10.0076891181679</c:v>
                </c:pt>
                <c:pt idx="41333">
                  <c:v>10.0076892689425</c:v>
                </c:pt>
                <c:pt idx="41334">
                  <c:v>10.007689419041</c:v>
                </c:pt>
                <c:pt idx="41335">
                  <c:v>10.0076895684639</c:v>
                </c:pt>
                <c:pt idx="41336">
                  <c:v>10.0076897172113</c:v>
                </c:pt>
                <c:pt idx="41337">
                  <c:v>10.0076898652834</c:v>
                </c:pt>
                <c:pt idx="41338">
                  <c:v>10.0076900126805</c:v>
                </c:pt>
                <c:pt idx="41339">
                  <c:v>10.0076901594027</c:v>
                </c:pt>
                <c:pt idx="41340">
                  <c:v>10.0076903054504</c:v>
                </c:pt>
                <c:pt idx="41341">
                  <c:v>10.0076904508236</c:v>
                </c:pt>
                <c:pt idx="41342">
                  <c:v>10.0076905955227</c:v>
                </c:pt>
                <c:pt idx="41343">
                  <c:v>10.0076907395478</c:v>
                </c:pt>
                <c:pt idx="41344">
                  <c:v>10.0076908828992</c:v>
                </c:pt>
                <c:pt idx="41345">
                  <c:v>10.0076910255771</c:v>
                </c:pt>
                <c:pt idx="41346">
                  <c:v>10.0076911675817</c:v>
                </c:pt>
                <c:pt idx="41347">
                  <c:v>10.0076913089133</c:v>
                </c:pt>
                <c:pt idx="41348">
                  <c:v>10.007691449572</c:v>
                </c:pt>
                <c:pt idx="41349">
                  <c:v>10.007691589558</c:v>
                </c:pt>
                <c:pt idx="41350">
                  <c:v>10.0076917288717</c:v>
                </c:pt>
                <c:pt idx="41351">
                  <c:v>10.0076918675132</c:v>
                </c:pt>
                <c:pt idx="41352">
                  <c:v>10.0076920054828</c:v>
                </c:pt>
                <c:pt idx="41353">
                  <c:v>10.0076921427805</c:v>
                </c:pt>
                <c:pt idx="41354">
                  <c:v>10.0076922794068</c:v>
                </c:pt>
                <c:pt idx="41355">
                  <c:v>10.0076924153618</c:v>
                </c:pt>
                <c:pt idx="41356">
                  <c:v>10.0076925506457</c:v>
                </c:pt>
                <c:pt idx="41357">
                  <c:v>10.0076926852587</c:v>
                </c:pt>
                <c:pt idx="41358">
                  <c:v>10.0076928192011</c:v>
                </c:pt>
                <c:pt idx="41359">
                  <c:v>10.0076929524731</c:v>
                </c:pt>
                <c:pt idx="41360">
                  <c:v>10.0076930850749</c:v>
                </c:pt>
                <c:pt idx="41361">
                  <c:v>10.0076932170067</c:v>
                </c:pt>
                <c:pt idx="41362">
                  <c:v>10.0076933482687</c:v>
                </c:pt>
                <c:pt idx="41363">
                  <c:v>10.0076934788613</c:v>
                </c:pt>
                <c:pt idx="41364">
                  <c:v>10.0076936087845</c:v>
                </c:pt>
                <c:pt idx="41365">
                  <c:v>10.0076937380386</c:v>
                </c:pt>
                <c:pt idx="41366">
                  <c:v>10.0076938666238</c:v>
                </c:pt>
                <c:pt idx="41367">
                  <c:v>10.0076939945403</c:v>
                </c:pt>
                <c:pt idx="41368">
                  <c:v>10.0076941217885</c:v>
                </c:pt>
                <c:pt idx="41369">
                  <c:v>10.0076942483684</c:v>
                </c:pt>
                <c:pt idx="41370">
                  <c:v>10.0076943742803</c:v>
                </c:pt>
                <c:pt idx="41371">
                  <c:v>10.0076944995245</c:v>
                </c:pt>
                <c:pt idx="41372">
                  <c:v>10.0076946241011</c:v>
                </c:pt>
                <c:pt idx="41373">
                  <c:v>10.0076947480103</c:v>
                </c:pt>
                <c:pt idx="41374">
                  <c:v>10.0076948712525</c:v>
                </c:pt>
                <c:pt idx="41375">
                  <c:v>10.0076949938277</c:v>
                </c:pt>
                <c:pt idx="41376">
                  <c:v>10.0076951157363</c:v>
                </c:pt>
                <c:pt idx="41377">
                  <c:v>10.0076952369784</c:v>
                </c:pt>
                <c:pt idx="41378">
                  <c:v>10.0076953575543</c:v>
                </c:pt>
                <c:pt idx="41379">
                  <c:v>10.0076954774642</c:v>
                </c:pt>
                <c:pt idx="41380">
                  <c:v>10.0076955967083</c:v>
                </c:pt>
                <c:pt idx="41381">
                  <c:v>10.0076957152868</c:v>
                </c:pt>
                <c:pt idx="41382">
                  <c:v>10.0076958332</c:v>
                </c:pt>
                <c:pt idx="41383">
                  <c:v>10.007695950448</c:v>
                </c:pt>
                <c:pt idx="41384">
                  <c:v>10.0076960670311</c:v>
                </c:pt>
                <c:pt idx="41385">
                  <c:v>10.0076961829495</c:v>
                </c:pt>
                <c:pt idx="41386">
                  <c:v>10.0076962982034</c:v>
                </c:pt>
                <c:pt idx="41387">
                  <c:v>10.0076964127931</c:v>
                </c:pt>
                <c:pt idx="41388">
                  <c:v>10.0076965267188</c:v>
                </c:pt>
                <c:pt idx="41389">
                  <c:v>10.0076966399806</c:v>
                </c:pt>
                <c:pt idx="41390">
                  <c:v>10.0076967525788</c:v>
                </c:pt>
                <c:pt idx="41391">
                  <c:v>10.0076968645137</c:v>
                </c:pt>
                <c:pt idx="41392">
                  <c:v>10.0076969757854</c:v>
                </c:pt>
                <c:pt idx="41393">
                  <c:v>10.0076970863942</c:v>
                </c:pt>
                <c:pt idx="41394">
                  <c:v>10.0076971963402</c:v>
                </c:pt>
                <c:pt idx="41395">
                  <c:v>10.0076973056238</c:v>
                </c:pt>
                <c:pt idx="41396">
                  <c:v>10.007697414245</c:v>
                </c:pt>
                <c:pt idx="41397">
                  <c:v>10.0076975222042</c:v>
                </c:pt>
                <c:pt idx="41398">
                  <c:v>10.0076976295016</c:v>
                </c:pt>
                <c:pt idx="41399">
                  <c:v>10.0076977361374</c:v>
                </c:pt>
                <c:pt idx="41400">
                  <c:v>10.0076978421117</c:v>
                </c:pt>
                <c:pt idx="41401">
                  <c:v>10.0076979474249</c:v>
                </c:pt>
                <c:pt idx="41402">
                  <c:v>10.0076980520771</c:v>
                </c:pt>
                <c:pt idx="41403">
                  <c:v>10.0076981560686</c:v>
                </c:pt>
                <c:pt idx="41404">
                  <c:v>10.0076982593995</c:v>
                </c:pt>
                <c:pt idx="41405">
                  <c:v>10.0076983620702</c:v>
                </c:pt>
                <c:pt idx="41406">
                  <c:v>10.0076984640808</c:v>
                </c:pt>
                <c:pt idx="41407">
                  <c:v>10.0076985654315</c:v>
                </c:pt>
                <c:pt idx="41408">
                  <c:v>10.0076986661225</c:v>
                </c:pt>
                <c:pt idx="41409">
                  <c:v>10.0076987661542</c:v>
                </c:pt>
                <c:pt idx="41410">
                  <c:v>10.0076988655266</c:v>
                </c:pt>
                <c:pt idx="41411">
                  <c:v>10.00769896424</c:v>
                </c:pt>
                <c:pt idx="41412">
                  <c:v>10.0076990622947</c:v>
                </c:pt>
                <c:pt idx="41413">
                  <c:v>10.0076991596908</c:v>
                </c:pt>
                <c:pt idx="41414">
                  <c:v>10.0076992564286</c:v>
                </c:pt>
                <c:pt idx="41415">
                  <c:v>10.0076993525083</c:v>
                </c:pt>
                <c:pt idx="41416">
                  <c:v>10.0076994479301</c:v>
                </c:pt>
                <c:pt idx="41417">
                  <c:v>10.0076995426942</c:v>
                </c:pt>
                <c:pt idx="41418">
                  <c:v>10.0076996368009</c:v>
                </c:pt>
                <c:pt idx="41419">
                  <c:v>10.0076997302503</c:v>
                </c:pt>
                <c:pt idx="41420">
                  <c:v>10.0076998230428</c:v>
                </c:pt>
                <c:pt idx="41421">
                  <c:v>10.0076999151784</c:v>
                </c:pt>
                <c:pt idx="41422">
                  <c:v>10.0077000066575</c:v>
                </c:pt>
                <c:pt idx="41423">
                  <c:v>10.0077000974801</c:v>
                </c:pt>
                <c:pt idx="41424">
                  <c:v>10.0077001876467</c:v>
                </c:pt>
                <c:pt idx="41425">
                  <c:v>10.0077002771573</c:v>
                </c:pt>
                <c:pt idx="41426">
                  <c:v>10.0077003660123</c:v>
                </c:pt>
                <c:pt idx="41427">
                  <c:v>10.0077004542118</c:v>
                </c:pt>
                <c:pt idx="41428">
                  <c:v>10.0077005417559</c:v>
                </c:pt>
                <c:pt idx="41429">
                  <c:v>10.0077006286451</c:v>
                </c:pt>
                <c:pt idx="41430">
                  <c:v>10.0077007148794</c:v>
                </c:pt>
                <c:pt idx="41431">
                  <c:v>10.0077008004592</c:v>
                </c:pt>
                <c:pt idx="41432">
                  <c:v>10.0077008853845</c:v>
                </c:pt>
                <c:pt idx="41433">
                  <c:v>10.0077009696557</c:v>
                </c:pt>
                <c:pt idx="41434">
                  <c:v>10.0077010532729</c:v>
                </c:pt>
                <c:pt idx="41435">
                  <c:v>10.0077011362364</c:v>
                </c:pt>
                <c:pt idx="41436">
                  <c:v>10.0077012185463</c:v>
                </c:pt>
                <c:pt idx="41437">
                  <c:v>10.007701300203</c:v>
                </c:pt>
                <c:pt idx="41438">
                  <c:v>10.0077013812066</c:v>
                </c:pt>
                <c:pt idx="41439">
                  <c:v>10.0077014615574</c:v>
                </c:pt>
                <c:pt idx="41440">
                  <c:v>10.0077015412555</c:v>
                </c:pt>
                <c:pt idx="41441">
                  <c:v>10.0077016203012</c:v>
                </c:pt>
                <c:pt idx="41442">
                  <c:v>10.0077016986947</c:v>
                </c:pt>
                <c:pt idx="41443">
                  <c:v>10.0077017764362</c:v>
                </c:pt>
                <c:pt idx="41444">
                  <c:v>10.007701853526</c:v>
                </c:pt>
                <c:pt idx="41445">
                  <c:v>10.0077019299642</c:v>
                </c:pt>
                <c:pt idx="41446">
                  <c:v>10.007702005751</c:v>
                </c:pt>
                <c:pt idx="41447">
                  <c:v>10.0077020808868</c:v>
                </c:pt>
                <c:pt idx="41448">
                  <c:v>10.0077021553717</c:v>
                </c:pt>
                <c:pt idx="41449">
                  <c:v>10.0077022292059</c:v>
                </c:pt>
                <c:pt idx="41450">
                  <c:v>10.0077023023897</c:v>
                </c:pt>
                <c:pt idx="41451">
                  <c:v>10.0077023749232</c:v>
                </c:pt>
                <c:pt idx="41452">
                  <c:v>10.0077024468067</c:v>
                </c:pt>
                <c:pt idx="41453">
                  <c:v>10.0077025180404</c:v>
                </c:pt>
                <c:pt idx="41454">
                  <c:v>10.0077025886246</c:v>
                </c:pt>
                <c:pt idx="41455">
                  <c:v>10.0077026585593</c:v>
                </c:pt>
                <c:pt idx="41456">
                  <c:v>10.007702727845</c:v>
                </c:pt>
                <c:pt idx="41457">
                  <c:v>10.0077027964817</c:v>
                </c:pt>
                <c:pt idx="41458">
                  <c:v>10.0077028644697</c:v>
                </c:pt>
                <c:pt idx="41459">
                  <c:v>10.0077029318092</c:v>
                </c:pt>
                <c:pt idx="41460">
                  <c:v>10.0077029985004</c:v>
                </c:pt>
                <c:pt idx="41461">
                  <c:v>10.0077030645436</c:v>
                </c:pt>
                <c:pt idx="41462">
                  <c:v>10.007703129939</c:v>
                </c:pt>
                <c:pt idx="41463">
                  <c:v>10.0077031946867</c:v>
                </c:pt>
                <c:pt idx="41464">
                  <c:v>10.0077032587871</c:v>
                </c:pt>
                <c:pt idx="41465">
                  <c:v>10.0077033222403</c:v>
                </c:pt>
                <c:pt idx="41466">
                  <c:v>10.0077033850465</c:v>
                </c:pt>
                <c:pt idx="41467">
                  <c:v>10.0077034472059</c:v>
                </c:pt>
                <c:pt idx="41468">
                  <c:v>10.0077035087189</c:v>
                </c:pt>
                <c:pt idx="41469">
                  <c:v>10.0077035695855</c:v>
                </c:pt>
                <c:pt idx="41470">
                  <c:v>10.0077036298061</c:v>
                </c:pt>
                <c:pt idx="41471">
                  <c:v>10.0077036893807</c:v>
                </c:pt>
                <c:pt idx="41472">
                  <c:v>10.0077037483098</c:v>
                </c:pt>
                <c:pt idx="41473">
                  <c:v>10.0077038065933</c:v>
                </c:pt>
                <c:pt idx="41474">
                  <c:v>10.0077038642317</c:v>
                </c:pt>
                <c:pt idx="41475">
                  <c:v>10.0077039212251</c:v>
                </c:pt>
                <c:pt idx="41476">
                  <c:v>10.0077039775737</c:v>
                </c:pt>
                <c:pt idx="41477">
                  <c:v>10.0077040332777</c:v>
                </c:pt>
                <c:pt idx="41478">
                  <c:v>10.0077040883374</c:v>
                </c:pt>
                <c:pt idx="41479">
                  <c:v>10.0077041427529</c:v>
                </c:pt>
                <c:pt idx="41480">
                  <c:v>10.0077041965245</c:v>
                </c:pt>
                <c:pt idx="41481">
                  <c:v>10.0077042496525</c:v>
                </c:pt>
                <c:pt idx="41482">
                  <c:v>10.007704302137</c:v>
                </c:pt>
                <c:pt idx="41483">
                  <c:v>10.0077043539782</c:v>
                </c:pt>
                <c:pt idx="41484">
                  <c:v>10.0077044051763</c:v>
                </c:pt>
                <c:pt idx="41485">
                  <c:v>10.0077044557317</c:v>
                </c:pt>
                <c:pt idx="41486">
                  <c:v>10.0077045056444</c:v>
                </c:pt>
                <c:pt idx="41487">
                  <c:v>10.0077045549148</c:v>
                </c:pt>
                <c:pt idx="41488">
                  <c:v>10.007704603543</c:v>
                </c:pt>
                <c:pt idx="41489">
                  <c:v>10.0077046515292</c:v>
                </c:pt>
                <c:pt idx="41490">
                  <c:v>10.0077046988737</c:v>
                </c:pt>
                <c:pt idx="41491">
                  <c:v>10.0077047455767</c:v>
                </c:pt>
                <c:pt idx="41492">
                  <c:v>10.0077047916384</c:v>
                </c:pt>
                <c:pt idx="41493">
                  <c:v>10.007704837059</c:v>
                </c:pt>
                <c:pt idx="41494">
                  <c:v>10.0077048818387</c:v>
                </c:pt>
                <c:pt idx="41495">
                  <c:v>10.0077049259778</c:v>
                </c:pt>
                <c:pt idx="41496">
                  <c:v>10.0077049694764</c:v>
                </c:pt>
                <c:pt idx="41497">
                  <c:v>10.0077050123349</c:v>
                </c:pt>
                <c:pt idx="41498">
                  <c:v>10.0077050545533</c:v>
                </c:pt>
                <c:pt idx="41499">
                  <c:v>10.007705096132</c:v>
                </c:pt>
                <c:pt idx="41500">
                  <c:v>10.0077051370711</c:v>
                </c:pt>
                <c:pt idx="41501">
                  <c:v>10.0077051773709</c:v>
                </c:pt>
                <c:pt idx="41502">
                  <c:v>10.0077052170315</c:v>
                </c:pt>
                <c:pt idx="41503">
                  <c:v>10.0077052560532</c:v>
                </c:pt>
                <c:pt idx="41504">
                  <c:v>10.0077052944362</c:v>
                </c:pt>
                <c:pt idx="41505">
                  <c:v>10.0077053321808</c:v>
                </c:pt>
                <c:pt idx="41506">
                  <c:v>10.0077053692871</c:v>
                </c:pt>
                <c:pt idx="41507">
                  <c:v>10.0077054057554</c:v>
                </c:pt>
                <c:pt idx="41508">
                  <c:v>10.0077054415858</c:v>
                </c:pt>
                <c:pt idx="41509">
                  <c:v>10.0077054767786</c:v>
                </c:pt>
                <c:pt idx="41510">
                  <c:v>10.0077055113341</c:v>
                </c:pt>
                <c:pt idx="41511">
                  <c:v>10.0077055452523</c:v>
                </c:pt>
                <c:pt idx="41512">
                  <c:v>10.0077055785336</c:v>
                </c:pt>
                <c:pt idx="41513">
                  <c:v>10.0077056111782</c:v>
                </c:pt>
                <c:pt idx="41514">
                  <c:v>10.0077056431863</c:v>
                </c:pt>
                <c:pt idx="41515">
                  <c:v>10.007705674558</c:v>
                </c:pt>
                <c:pt idx="41516">
                  <c:v>10.0077057052937</c:v>
                </c:pt>
                <c:pt idx="41517">
                  <c:v>10.0077057353934</c:v>
                </c:pt>
                <c:pt idx="41518">
                  <c:v>10.0077057648576</c:v>
                </c:pt>
                <c:pt idx="41519">
                  <c:v>10.0077057936863</c:v>
                </c:pt>
                <c:pt idx="41520">
                  <c:v>10.0077058218797</c:v>
                </c:pt>
                <c:pt idx="41521">
                  <c:v>10.0077058494382</c:v>
                </c:pt>
                <c:pt idx="41522">
                  <c:v>10.0077058763619</c:v>
                </c:pt>
                <c:pt idx="41523">
                  <c:v>10.007705902651</c:v>
                </c:pt>
                <c:pt idx="41524">
                  <c:v>10.0077059283057</c:v>
                </c:pt>
                <c:pt idx="41525">
                  <c:v>10.0077059533264</c:v>
                </c:pt>
                <c:pt idx="41526">
                  <c:v>10.0077059777131</c:v>
                </c:pt>
                <c:pt idx="41527">
                  <c:v>10.0077060014661</c:v>
                </c:pt>
                <c:pt idx="41528">
                  <c:v>10.0077060245856</c:v>
                </c:pt>
                <c:pt idx="41529">
                  <c:v>10.0077060470718</c:v>
                </c:pt>
                <c:pt idx="41530">
                  <c:v>10.007706068925</c:v>
                </c:pt>
                <c:pt idx="41531">
                  <c:v>10.0077060901453</c:v>
                </c:pt>
                <c:pt idx="41532">
                  <c:v>10.007706110733</c:v>
                </c:pt>
                <c:pt idx="41533">
                  <c:v>10.0077061306884</c:v>
                </c:pt>
                <c:pt idx="41534">
                  <c:v>10.0077061500115</c:v>
                </c:pt>
                <c:pt idx="41535">
                  <c:v>10.0077061687027</c:v>
                </c:pt>
                <c:pt idx="41536">
                  <c:v>10.0077061867621</c:v>
                </c:pt>
                <c:pt idx="41537">
                  <c:v>10.0077062041899</c:v>
                </c:pt>
                <c:pt idx="41538">
                  <c:v>10.0077062209865</c:v>
                </c:pt>
                <c:pt idx="41539">
                  <c:v>10.0077062371519</c:v>
                </c:pt>
                <c:pt idx="41540">
                  <c:v>10.0077062526864</c:v>
                </c:pt>
                <c:pt idx="41541">
                  <c:v>10.0077062675903</c:v>
                </c:pt>
                <c:pt idx="41542">
                  <c:v>10.0077062818637</c:v>
                </c:pt>
                <c:pt idx="41543">
                  <c:v>10.0077062955069</c:v>
                </c:pt>
                <c:pt idx="41544">
                  <c:v>10.0077063085201</c:v>
                </c:pt>
                <c:pt idx="41545">
                  <c:v>10.0077063209034</c:v>
                </c:pt>
                <c:pt idx="41546">
                  <c:v>10.0077063326571</c:v>
                </c:pt>
                <c:pt idx="41547">
                  <c:v>10.0077063437815</c:v>
                </c:pt>
                <c:pt idx="41548">
                  <c:v>10.0077063542767</c:v>
                </c:pt>
                <c:pt idx="41549">
                  <c:v>10.007706364143</c:v>
                </c:pt>
                <c:pt idx="41550">
                  <c:v>10.0077063733805</c:v>
                </c:pt>
                <c:pt idx="41551">
                  <c:v>10.0077063819896</c:v>
                </c:pt>
                <c:pt idx="41552">
                  <c:v>10.0077063899703</c:v>
                </c:pt>
                <c:pt idx="41553">
                  <c:v>10.007706397323</c:v>
                </c:pt>
                <c:pt idx="41554">
                  <c:v>10.0077064040478</c:v>
                </c:pt>
                <c:pt idx="41555">
                  <c:v>10.0077064101449</c:v>
                </c:pt>
                <c:pt idx="41556">
                  <c:v>10.0077064156146</c:v>
                </c:pt>
                <c:pt idx="41557">
                  <c:v>10.0077064204571</c:v>
                </c:pt>
                <c:pt idx="41558">
                  <c:v>10.0077064246726</c:v>
                </c:pt>
                <c:pt idx="41559">
                  <c:v>10.0077064282613</c:v>
                </c:pt>
                <c:pt idx="41560">
                  <c:v>10.0077064312235</c:v>
                </c:pt>
                <c:pt idx="41561">
                  <c:v>10.0077064335593</c:v>
                </c:pt>
                <c:pt idx="41562">
                  <c:v>10.0077064352689</c:v>
                </c:pt>
                <c:pt idx="41563">
                  <c:v>10.0077064363526</c:v>
                </c:pt>
                <c:pt idx="41564">
                  <c:v>10.0077064368107</c:v>
                </c:pt>
                <c:pt idx="41565">
                  <c:v>10.0077064366432</c:v>
                </c:pt>
                <c:pt idx="41566">
                  <c:v>10.0077064358505</c:v>
                </c:pt>
                <c:pt idx="41567">
                  <c:v>10.0077064344327</c:v>
                </c:pt>
                <c:pt idx="41568">
                  <c:v>10.0077064323901</c:v>
                </c:pt>
                <c:pt idx="41569">
                  <c:v>10.0077064297228</c:v>
                </c:pt>
                <c:pt idx="41570">
                  <c:v>10.0077064264311</c:v>
                </c:pt>
                <c:pt idx="41571">
                  <c:v>10.0077064225153</c:v>
                </c:pt>
                <c:pt idx="41572">
                  <c:v>10.0077064179754</c:v>
                </c:pt>
                <c:pt idx="41573">
                  <c:v>10.0077064128118</c:v>
                </c:pt>
                <c:pt idx="41574">
                  <c:v>10.0077064070247</c:v>
                </c:pt>
                <c:pt idx="41575">
                  <c:v>10.0077064006142</c:v>
                </c:pt>
                <c:pt idx="41576">
                  <c:v>10.0077063935806</c:v>
                </c:pt>
                <c:pt idx="41577">
                  <c:v>10.0077063859241</c:v>
                </c:pt>
                <c:pt idx="41578">
                  <c:v>10.0077063776449</c:v>
                </c:pt>
                <c:pt idx="41579">
                  <c:v>10.0077063687432</c:v>
                </c:pt>
                <c:pt idx="41580">
                  <c:v>10.0077063592193</c:v>
                </c:pt>
                <c:pt idx="41581">
                  <c:v>10.0077063490733</c:v>
                </c:pt>
                <c:pt idx="41582">
                  <c:v>10.0077063383055</c:v>
                </c:pt>
                <c:pt idx="41583">
                  <c:v>10.0077063269162</c:v>
                </c:pt>
                <c:pt idx="41584">
                  <c:v>10.0077063149054</c:v>
                </c:pt>
                <c:pt idx="41585">
                  <c:v>10.0077063022734</c:v>
                </c:pt>
                <c:pt idx="41586">
                  <c:v>10.0077062890205</c:v>
                </c:pt>
                <c:pt idx="41587">
                  <c:v>10.0077062751468</c:v>
                </c:pt>
                <c:pt idx="41588">
                  <c:v>10.0077062606526</c:v>
                </c:pt>
                <c:pt idx="41589">
                  <c:v>10.007706245538</c:v>
                </c:pt>
                <c:pt idx="41590">
                  <c:v>10.0077062298034</c:v>
                </c:pt>
                <c:pt idx="41591">
                  <c:v>10.0077062134489</c:v>
                </c:pt>
                <c:pt idx="41592">
                  <c:v>10.0077061964747</c:v>
                </c:pt>
                <c:pt idx="41593">
                  <c:v>10.007706178881</c:v>
                </c:pt>
                <c:pt idx="41594">
                  <c:v>10.0077061606681</c:v>
                </c:pt>
                <c:pt idx="41595">
                  <c:v>10.0077061418362</c:v>
                </c:pt>
                <c:pt idx="41596">
                  <c:v>10.0077061223854</c:v>
                </c:pt>
                <c:pt idx="41597">
                  <c:v>10.0077061023161</c:v>
                </c:pt>
                <c:pt idx="41598">
                  <c:v>10.0077060816284</c:v>
                </c:pt>
                <c:pt idx="41599">
                  <c:v>10.0077060603225</c:v>
                </c:pt>
                <c:pt idx="41600">
                  <c:v>10.0077060383987</c:v>
                </c:pt>
                <c:pt idx="41601">
                  <c:v>10.0077060158571</c:v>
                </c:pt>
                <c:pt idx="41602">
                  <c:v>10.007705992698</c:v>
                </c:pt>
                <c:pt idx="41603">
                  <c:v>10.0077059689216</c:v>
                </c:pt>
                <c:pt idx="41604">
                  <c:v>10.0077059445281</c:v>
                </c:pt>
                <c:pt idx="41605">
                  <c:v>10.0077059195177</c:v>
                </c:pt>
                <c:pt idx="41606">
                  <c:v>10.0077058938906</c:v>
                </c:pt>
                <c:pt idx="41607">
                  <c:v>10.0077058676471</c:v>
                </c:pt>
                <c:pt idx="41608">
                  <c:v>10.0077058407874</c:v>
                </c:pt>
                <c:pt idx="41609">
                  <c:v>10.0077058133117</c:v>
                </c:pt>
                <c:pt idx="41610">
                  <c:v>10.0077057852201</c:v>
                </c:pt>
                <c:pt idx="41611">
                  <c:v>10.007705756513</c:v>
                </c:pt>
                <c:pt idx="41612">
                  <c:v>10.0077057271904</c:v>
                </c:pt>
                <c:pt idx="41613">
                  <c:v>10.0077056972528</c:v>
                </c:pt>
                <c:pt idx="41614">
                  <c:v>10.0077056667001</c:v>
                </c:pt>
                <c:pt idx="41615">
                  <c:v>10.0077056355328</c:v>
                </c:pt>
                <c:pt idx="41616">
                  <c:v>10.0077056037509</c:v>
                </c:pt>
                <c:pt idx="41617">
                  <c:v>10.0077055713547</c:v>
                </c:pt>
                <c:pt idx="41618">
                  <c:v>10.0077055383444</c:v>
                </c:pt>
                <c:pt idx="41619">
                  <c:v>10.0077055047203</c:v>
                </c:pt>
                <c:pt idx="41620">
                  <c:v>10.0077054704825</c:v>
                </c:pt>
                <c:pt idx="41621">
                  <c:v>10.0077054356312</c:v>
                </c:pt>
                <c:pt idx="41622">
                  <c:v>10.0077054001667</c:v>
                </c:pt>
                <c:pt idx="41623">
                  <c:v>10.0077053640892</c:v>
                </c:pt>
                <c:pt idx="41624">
                  <c:v>10.0077053273989</c:v>
                </c:pt>
                <c:pt idx="41625">
                  <c:v>10.0077052900961</c:v>
                </c:pt>
                <c:pt idx="41626">
                  <c:v>10.0077052521808</c:v>
                </c:pt>
                <c:pt idx="41627">
                  <c:v>10.0077052136534</c:v>
                </c:pt>
                <c:pt idx="41628">
                  <c:v>10.007705174514</c:v>
                </c:pt>
                <c:pt idx="41629">
                  <c:v>10.0077051347629</c:v>
                </c:pt>
                <c:pt idx="41630">
                  <c:v>10.0077050944003</c:v>
                </c:pt>
                <c:pt idx="41631">
                  <c:v>10.0077050534264</c:v>
                </c:pt>
                <c:pt idx="41632">
                  <c:v>10.0077050118414</c:v>
                </c:pt>
                <c:pt idx="41633">
                  <c:v>10.0077049696455</c:v>
                </c:pt>
                <c:pt idx="41634">
                  <c:v>10.0077049268389</c:v>
                </c:pt>
                <c:pt idx="41635">
                  <c:v>10.007704883422</c:v>
                </c:pt>
                <c:pt idx="41636">
                  <c:v>10.0077048393947</c:v>
                </c:pt>
                <c:pt idx="41637">
                  <c:v>10.0077047947575</c:v>
                </c:pt>
                <c:pt idx="41638">
                  <c:v>10.0077047495105</c:v>
                </c:pt>
                <c:pt idx="41639">
                  <c:v>10.0077047036538</c:v>
                </c:pt>
                <c:pt idx="41640">
                  <c:v>10.0077046571878</c:v>
                </c:pt>
                <c:pt idx="41641">
                  <c:v>10.0077046101126</c:v>
                </c:pt>
                <c:pt idx="41642">
                  <c:v>10.0077045624285</c:v>
                </c:pt>
                <c:pt idx="41643">
                  <c:v>10.0077045141357</c:v>
                </c:pt>
                <c:pt idx="41644">
                  <c:v>10.0077044652343</c:v>
                </c:pt>
                <c:pt idx="41645">
                  <c:v>10.0077044157246</c:v>
                </c:pt>
                <c:pt idx="41646">
                  <c:v>10.0077043656068</c:v>
                </c:pt>
                <c:pt idx="41647">
                  <c:v>10.0077043148812</c:v>
                </c:pt>
                <c:pt idx="41648">
                  <c:v>10.0077042635479</c:v>
                </c:pt>
                <c:pt idx="41649">
                  <c:v>10.0077042116071</c:v>
                </c:pt>
                <c:pt idx="41650">
                  <c:v>10.0077041590591</c:v>
                </c:pt>
                <c:pt idx="41651">
                  <c:v>10.0077041059041</c:v>
                </c:pt>
                <c:pt idx="41652">
                  <c:v>10.0077040521422</c:v>
                </c:pt>
                <c:pt idx="41653">
                  <c:v>10.0077039977738</c:v>
                </c:pt>
                <c:pt idx="41654">
                  <c:v>10.0077039427989</c:v>
                </c:pt>
                <c:pt idx="41655">
                  <c:v>10.0077038872179</c:v>
                </c:pt>
                <c:pt idx="41656">
                  <c:v>10.007703831031</c:v>
                </c:pt>
                <c:pt idx="41657">
                  <c:v>10.0077037742383</c:v>
                </c:pt>
                <c:pt idx="41658">
                  <c:v>10.0077037168401</c:v>
                </c:pt>
                <c:pt idx="41659">
                  <c:v>10.0077036588365</c:v>
                </c:pt>
                <c:pt idx="41660">
                  <c:v>10.0077036002279</c:v>
                </c:pt>
                <c:pt idx="41661">
                  <c:v>10.0077035410144</c:v>
                </c:pt>
                <c:pt idx="41662">
                  <c:v>10.0077034811962</c:v>
                </c:pt>
                <c:pt idx="41663">
                  <c:v>10.0077034207735</c:v>
                </c:pt>
                <c:pt idx="41664">
                  <c:v>10.0077033597466</c:v>
                </c:pt>
                <c:pt idx="41665">
                  <c:v>10.0077032981156</c:v>
                </c:pt>
                <c:pt idx="41666">
                  <c:v>10.0077032358808</c:v>
                </c:pt>
                <c:pt idx="41667">
                  <c:v>10.0077031730424</c:v>
                </c:pt>
                <c:pt idx="41668">
                  <c:v>10.0077031096007</c:v>
                </c:pt>
                <c:pt idx="41669">
                  <c:v>10.0077030455557</c:v>
                </c:pt>
                <c:pt idx="41670">
                  <c:v>10.0077029809078</c:v>
                </c:pt>
                <c:pt idx="41671">
                  <c:v>10.0077029156571</c:v>
                </c:pt>
                <c:pt idx="41672">
                  <c:v>10.0077028498039</c:v>
                </c:pt>
                <c:pt idx="41673">
                  <c:v>10.0077027833483</c:v>
                </c:pt>
                <c:pt idx="41674">
                  <c:v>10.0077027162906</c:v>
                </c:pt>
                <c:pt idx="41675">
                  <c:v>10.007702648631</c:v>
                </c:pt>
                <c:pt idx="41676">
                  <c:v>10.0077025803698</c:v>
                </c:pt>
                <c:pt idx="41677">
                  <c:v>10.007702511507</c:v>
                </c:pt>
                <c:pt idx="41678">
                  <c:v>10.007702442043</c:v>
                </c:pt>
                <c:pt idx="41679">
                  <c:v>10.0077023719779</c:v>
                </c:pt>
                <c:pt idx="41680">
                  <c:v>10.007702301312</c:v>
                </c:pt>
                <c:pt idx="41681">
                  <c:v>10.0077022300455</c:v>
                </c:pt>
                <c:pt idx="41682">
                  <c:v>10.0077021581786</c:v>
                </c:pt>
                <c:pt idx="41683">
                  <c:v>10.0077020857114</c:v>
                </c:pt>
                <c:pt idx="41684">
                  <c:v>10.0077020126443</c:v>
                </c:pt>
                <c:pt idx="41685">
                  <c:v>10.0077019389774</c:v>
                </c:pt>
                <c:pt idx="41686">
                  <c:v>10.0077018647109</c:v>
                </c:pt>
                <c:pt idx="41687">
                  <c:v>10.0077017898451</c:v>
                </c:pt>
                <c:pt idx="41688">
                  <c:v>10.0077017143802</c:v>
                </c:pt>
                <c:pt idx="41689">
                  <c:v>10.0077016383163</c:v>
                </c:pt>
                <c:pt idx="41690">
                  <c:v>10.0077015616537</c:v>
                </c:pt>
                <c:pt idx="41691">
                  <c:v>10.0077014843926</c:v>
                </c:pt>
                <c:pt idx="41692">
                  <c:v>10.0077014065333</c:v>
                </c:pt>
                <c:pt idx="41693">
                  <c:v>10.0077013280758</c:v>
                </c:pt>
                <c:pt idx="41694">
                  <c:v>10.0077012490205</c:v>
                </c:pt>
                <c:pt idx="41695">
                  <c:v>10.0077011693676</c:v>
                </c:pt>
                <c:pt idx="41696">
                  <c:v>10.0077010891172</c:v>
                </c:pt>
                <c:pt idx="41697">
                  <c:v>10.0077010082696</c:v>
                </c:pt>
                <c:pt idx="41698">
                  <c:v>10.007700926825</c:v>
                </c:pt>
                <c:pt idx="41699">
                  <c:v>10.0077008447836</c:v>
                </c:pt>
                <c:pt idx="41700">
                  <c:v>10.0077007621456</c:v>
                </c:pt>
                <c:pt idx="41701">
                  <c:v>10.0077006789113</c:v>
                </c:pt>
                <c:pt idx="41702">
                  <c:v>10.0077005950807</c:v>
                </c:pt>
                <c:pt idx="41703">
                  <c:v>10.0077005106543</c:v>
                </c:pt>
                <c:pt idx="41704">
                  <c:v>10.0077004256321</c:v>
                </c:pt>
                <c:pt idx="41705">
                  <c:v>10.0077003400143</c:v>
                </c:pt>
                <c:pt idx="41706">
                  <c:v>10.0077002538013</c:v>
                </c:pt>
                <c:pt idx="41707">
                  <c:v>10.0077001669932</c:v>
                </c:pt>
                <c:pt idx="41708">
                  <c:v>10.0077000795902</c:v>
                </c:pt>
                <c:pt idx="41709">
                  <c:v>10.0076999915925</c:v>
                </c:pt>
                <c:pt idx="41710">
                  <c:v>10.0076999030003</c:v>
                </c:pt>
                <c:pt idx="41711">
                  <c:v>10.0076998138139</c:v>
                </c:pt>
                <c:pt idx="41712">
                  <c:v>10.0076997240335</c:v>
                </c:pt>
                <c:pt idx="41713">
                  <c:v>10.0076996336592</c:v>
                </c:pt>
                <c:pt idx="41714">
                  <c:v>10.0076995426913</c:v>
                </c:pt>
                <c:pt idx="41715">
                  <c:v>10.0076994511301</c:v>
                </c:pt>
                <c:pt idx="41716">
                  <c:v>10.0076993589756</c:v>
                </c:pt>
                <c:pt idx="41717">
                  <c:v>10.0076992662282</c:v>
                </c:pt>
                <c:pt idx="41718">
                  <c:v>10.0076991728879</c:v>
                </c:pt>
                <c:pt idx="41719">
                  <c:v>10.0076990789552</c:v>
                </c:pt>
                <c:pt idx="41720">
                  <c:v>10.0076989844301</c:v>
                </c:pt>
                <c:pt idx="41721">
                  <c:v>10.0076988893129</c:v>
                </c:pt>
                <c:pt idx="41722">
                  <c:v>10.0076987936037</c:v>
                </c:pt>
                <c:pt idx="41723">
                  <c:v>10.0076986973029</c:v>
                </c:pt>
                <c:pt idx="41724">
                  <c:v>10.0076986004105</c:v>
                </c:pt>
                <c:pt idx="41725">
                  <c:v>10.0076985029269</c:v>
                </c:pt>
                <c:pt idx="41726">
                  <c:v>10.0076984048522</c:v>
                </c:pt>
                <c:pt idx="41727">
                  <c:v>10.0076983061867</c:v>
                </c:pt>
                <c:pt idx="41728">
                  <c:v>10.0076982069305</c:v>
                </c:pt>
                <c:pt idx="41729">
                  <c:v>10.0076981070839</c:v>
                </c:pt>
                <c:pt idx="41730">
                  <c:v>10.007698006647</c:v>
                </c:pt>
                <c:pt idx="41731">
                  <c:v>10.0076979056202</c:v>
                </c:pt>
                <c:pt idx="41732">
                  <c:v>10.0076978040035</c:v>
                </c:pt>
                <c:pt idx="41733">
                  <c:v>10.0076977017973</c:v>
                </c:pt>
                <c:pt idx="41734">
                  <c:v>10.0076975990017</c:v>
                </c:pt>
                <c:pt idx="41735">
                  <c:v>10.0076974956169</c:v>
                </c:pt>
                <c:pt idx="41736">
                  <c:v>10.0076973916431</c:v>
                </c:pt>
                <c:pt idx="41737">
                  <c:v>10.0076972870807</c:v>
                </c:pt>
                <c:pt idx="41738">
                  <c:v>10.0076971819297</c:v>
                </c:pt>
                <c:pt idx="41739">
                  <c:v>10.0076970761904</c:v>
                </c:pt>
                <c:pt idx="41740">
                  <c:v>10.0076969698629</c:v>
                </c:pt>
                <c:pt idx="41741">
                  <c:v>10.0076968629476</c:v>
                </c:pt>
                <c:pt idx="41742">
                  <c:v>10.0076967554446</c:v>
                </c:pt>
                <c:pt idx="41743">
                  <c:v>10.0076966473541</c:v>
                </c:pt>
                <c:pt idx="41744">
                  <c:v>10.0076965386764</c:v>
                </c:pt>
                <c:pt idx="41745">
                  <c:v>10.0076964294116</c:v>
                </c:pt>
                <c:pt idx="41746">
                  <c:v>10.00769631956</c:v>
                </c:pt>
                <c:pt idx="41747">
                  <c:v>10.0076962091217</c:v>
                </c:pt>
                <c:pt idx="41748">
                  <c:v>10.0076960980971</c:v>
                </c:pt>
                <c:pt idx="41749">
                  <c:v>10.0076959864862</c:v>
                </c:pt>
                <c:pt idx="41750">
                  <c:v>10.0076958742893</c:v>
                </c:pt>
                <c:pt idx="41751">
                  <c:v>10.0076957615067</c:v>
                </c:pt>
                <c:pt idx="41752">
                  <c:v>10.0076956481385</c:v>
                </c:pt>
                <c:pt idx="41753">
                  <c:v>10.0076955341849</c:v>
                </c:pt>
                <c:pt idx="41754">
                  <c:v>10.0076954196462</c:v>
                </c:pt>
                <c:pt idx="41755">
                  <c:v>10.0076953045225</c:v>
                </c:pt>
                <c:pt idx="41756">
                  <c:v>10.0076951888141</c:v>
                </c:pt>
                <c:pt idx="41757">
                  <c:v>10.0076950725212</c:v>
                </c:pt>
                <c:pt idx="41758">
                  <c:v>10.007694955644</c:v>
                </c:pt>
                <c:pt idx="41759">
                  <c:v>10.0076948381827</c:v>
                </c:pt>
                <c:pt idx="41760">
                  <c:v>10.0076947201376</c:v>
                </c:pt>
                <c:pt idx="41761">
                  <c:v>10.0076946015087</c:v>
                </c:pt>
                <c:pt idx="41762">
                  <c:v>10.0076944822964</c:v>
                </c:pt>
                <c:pt idx="41763">
                  <c:v>10.0076943625009</c:v>
                </c:pt>
                <c:pt idx="41764">
                  <c:v>10.0076942421223</c:v>
                </c:pt>
                <c:pt idx="41765">
                  <c:v>10.0076941211608</c:v>
                </c:pt>
                <c:pt idx="41766">
                  <c:v>10.0076939996168</c:v>
                </c:pt>
                <c:pt idx="41767">
                  <c:v>10.0076938774903</c:v>
                </c:pt>
                <c:pt idx="41768">
                  <c:v>10.0076937547817</c:v>
                </c:pt>
                <c:pt idx="41769">
                  <c:v>10.0076936314911</c:v>
                </c:pt>
                <c:pt idx="41770">
                  <c:v>10.0076935076187</c:v>
                </c:pt>
                <c:pt idx="41771">
                  <c:v>10.0076933831647</c:v>
                </c:pt>
                <c:pt idx="41772">
                  <c:v>10.0076932581294</c:v>
                </c:pt>
                <c:pt idx="41773">
                  <c:v>10.0076931325129</c:v>
                </c:pt>
                <c:pt idx="41774">
                  <c:v>10.0076930063156</c:v>
                </c:pt>
                <c:pt idx="41775">
                  <c:v>10.0076928795374</c:v>
                </c:pt>
                <c:pt idx="41776">
                  <c:v>10.0076927521788</c:v>
                </c:pt>
                <c:pt idx="41777">
                  <c:v>10.0076926242399</c:v>
                </c:pt>
                <c:pt idx="41778">
                  <c:v>10.0076924957209</c:v>
                </c:pt>
                <c:pt idx="41779">
                  <c:v>10.007692366622</c:v>
                </c:pt>
                <c:pt idx="41780">
                  <c:v>10.0076922369435</c:v>
                </c:pt>
                <c:pt idx="41781">
                  <c:v>10.0076921066854</c:v>
                </c:pt>
                <c:pt idx="41782">
                  <c:v>10.0076919758482</c:v>
                </c:pt>
                <c:pt idx="41783">
                  <c:v>10.0076918444319</c:v>
                </c:pt>
                <c:pt idx="41784">
                  <c:v>10.0076917124368</c:v>
                </c:pt>
                <c:pt idx="41785">
                  <c:v>10.007691579863</c:v>
                </c:pt>
                <c:pt idx="41786">
                  <c:v>10.0076914467109</c:v>
                </c:pt>
                <c:pt idx="41787">
                  <c:v>10.0076913129805</c:v>
                </c:pt>
                <c:pt idx="41788">
                  <c:v>10.0076911786722</c:v>
                </c:pt>
                <c:pt idx="41789">
                  <c:v>10.0076910437861</c:v>
                </c:pt>
                <c:pt idx="41790">
                  <c:v>10.0076909083224</c:v>
                </c:pt>
                <c:pt idx="41791">
                  <c:v>10.0076907722814</c:v>
                </c:pt>
                <c:pt idx="41792">
                  <c:v>10.0076906356633</c:v>
                </c:pt>
                <c:pt idx="41793">
                  <c:v>10.0076904984681</c:v>
                </c:pt>
                <c:pt idx="41794">
                  <c:v>10.0076903606963</c:v>
                </c:pt>
                <c:pt idx="41795">
                  <c:v>10.007690222348</c:v>
                </c:pt>
                <c:pt idx="41796">
                  <c:v>10.0076900834233</c:v>
                </c:pt>
                <c:pt idx="41797">
                  <c:v>10.0076899439226</c:v>
                </c:pt>
                <c:pt idx="41798">
                  <c:v>10.007689803846</c:v>
                </c:pt>
                <c:pt idx="41799">
                  <c:v>10.0076896631937</c:v>
                </c:pt>
                <c:pt idx="41800">
                  <c:v>10.0076895219659</c:v>
                </c:pt>
                <c:pt idx="41801">
                  <c:v>10.0076893801629</c:v>
                </c:pt>
                <c:pt idx="41802">
                  <c:v>10.0076892377848</c:v>
                </c:pt>
                <c:pt idx="41803">
                  <c:v>10.007689094832</c:v>
                </c:pt>
                <c:pt idx="41804">
                  <c:v>10.0076889513044</c:v>
                </c:pt>
                <c:pt idx="41805">
                  <c:v>10.0076888072025</c:v>
                </c:pt>
                <c:pt idx="41806">
                  <c:v>10.0076886625264</c:v>
                </c:pt>
                <c:pt idx="41807">
                  <c:v>10.0076885172762</c:v>
                </c:pt>
                <c:pt idx="41808">
                  <c:v>10.0076883714523</c:v>
                </c:pt>
                <c:pt idx="41809">
                  <c:v>10.0076882250548</c:v>
                </c:pt>
                <c:pt idx="41810">
                  <c:v>10.0076880780839</c:v>
                </c:pt>
                <c:pt idx="41811">
                  <c:v>10.0076879305399</c:v>
                </c:pt>
                <c:pt idx="41812">
                  <c:v>10.0076877824229</c:v>
                </c:pt>
                <c:pt idx="41813">
                  <c:v>10.0076876337332</c:v>
                </c:pt>
                <c:pt idx="41814">
                  <c:v>10.007687484471</c:v>
                </c:pt>
                <c:pt idx="41815">
                  <c:v>10.0076873346365</c:v>
                </c:pt>
                <c:pt idx="41816">
                  <c:v>10.0076871842298</c:v>
                </c:pt>
                <c:pt idx="41817">
                  <c:v>10.0076870332512</c:v>
                </c:pt>
                <c:pt idx="41818">
                  <c:v>10.007686881701</c:v>
                </c:pt>
                <c:pt idx="41819">
                  <c:v>10.0076867295793</c:v>
                </c:pt>
                <c:pt idx="41820">
                  <c:v>10.0076865768863</c:v>
                </c:pt>
                <c:pt idx="41821">
                  <c:v>10.0076864236222</c:v>
                </c:pt>
                <c:pt idx="41822">
                  <c:v>10.0076862697873</c:v>
                </c:pt>
                <c:pt idx="41823">
                  <c:v>10.0076861153817</c:v>
                </c:pt>
                <c:pt idx="41824">
                  <c:v>10.0076859604057</c:v>
                </c:pt>
                <c:pt idx="41825">
                  <c:v>10.0076858048595</c:v>
                </c:pt>
                <c:pt idx="41826">
                  <c:v>10.0076856487433</c:v>
                </c:pt>
                <c:pt idx="41827">
                  <c:v>10.0076854920572</c:v>
                </c:pt>
                <c:pt idx="41828">
                  <c:v>10.0076853348016</c:v>
                </c:pt>
                <c:pt idx="41829">
                  <c:v>10.0076851769766</c:v>
                </c:pt>
                <c:pt idx="41830">
                  <c:v>10.0076850185824</c:v>
                </c:pt>
                <c:pt idx="41831">
                  <c:v>10.0076848596192</c:v>
                </c:pt>
                <c:pt idx="41832">
                  <c:v>10.0076847000873</c:v>
                </c:pt>
                <c:pt idx="41833">
                  <c:v>10.0076845399868</c:v>
                </c:pt>
                <c:pt idx="41834">
                  <c:v>10.007684379318</c:v>
                </c:pt>
                <c:pt idx="41835">
                  <c:v>10.0076842180811</c:v>
                </c:pt>
                <c:pt idx="41836">
                  <c:v>10.0076840562762</c:v>
                </c:pt>
                <c:pt idx="41837">
                  <c:v>10.0076838939036</c:v>
                </c:pt>
                <c:pt idx="41838">
                  <c:v>10.0076837309635</c:v>
                </c:pt>
                <c:pt idx="41839">
                  <c:v>10.0076835674561</c:v>
                </c:pt>
                <c:pt idx="41840">
                  <c:v>10.0076834033816</c:v>
                </c:pt>
                <c:pt idx="41841">
                  <c:v>10.0076832387403</c:v>
                </c:pt>
                <c:pt idx="41842">
                  <c:v>10.0076830735322</c:v>
                </c:pt>
                <c:pt idx="41843">
                  <c:v>10.0076829077577</c:v>
                </c:pt>
                <c:pt idx="41844">
                  <c:v>10.007682741417</c:v>
                </c:pt>
                <c:pt idx="41845">
                  <c:v>10.0076825745102</c:v>
                </c:pt>
                <c:pt idx="41846">
                  <c:v>10.0076824070376</c:v>
                </c:pt>
                <c:pt idx="41847">
                  <c:v>10.0076822389993</c:v>
                </c:pt>
                <c:pt idx="41848">
                  <c:v>10.0076820703957</c:v>
                </c:pt>
                <c:pt idx="41849">
                  <c:v>10.0076819012268</c:v>
                </c:pt>
                <c:pt idx="41850">
                  <c:v>10.0076817314929</c:v>
                </c:pt>
                <c:pt idx="41851">
                  <c:v>10.0076815611942</c:v>
                </c:pt>
                <c:pt idx="41852">
                  <c:v>10.007681390331</c:v>
                </c:pt>
                <c:pt idx="41853">
                  <c:v>10.0076812189034</c:v>
                </c:pt>
                <c:pt idx="41854">
                  <c:v>10.0076810469116</c:v>
                </c:pt>
                <c:pt idx="41855">
                  <c:v>10.0076808743558</c:v>
                </c:pt>
                <c:pt idx="41856">
                  <c:v>10.0076807012363</c:v>
                </c:pt>
                <c:pt idx="41857">
                  <c:v>10.0076805275533</c:v>
                </c:pt>
                <c:pt idx="41858">
                  <c:v>10.0076803533069</c:v>
                </c:pt>
                <c:pt idx="41859">
                  <c:v>10.0076801784974</c:v>
                </c:pt>
                <c:pt idx="41860">
                  <c:v>10.007680003125</c:v>
                </c:pt>
                <c:pt idx="41861">
                  <c:v>10.0076798271899</c:v>
                </c:pt>
                <c:pt idx="41862">
                  <c:v>10.0076796506923</c:v>
                </c:pt>
                <c:pt idx="41863">
                  <c:v>10.0076794736324</c:v>
                </c:pt>
                <c:pt idx="41864">
                  <c:v>10.0076792960104</c:v>
                </c:pt>
                <c:pt idx="41865">
                  <c:v>10.0076791178265</c:v>
                </c:pt>
                <c:pt idx="41866">
                  <c:v>10.007678939081</c:v>
                </c:pt>
                <c:pt idx="41867">
                  <c:v>10.007678759774</c:v>
                </c:pt>
                <c:pt idx="41868">
                  <c:v>10.0076785799058</c:v>
                </c:pt>
                <c:pt idx="41869">
                  <c:v>10.0076783994765</c:v>
                </c:pt>
                <c:pt idx="41870">
                  <c:v>10.0076782184864</c:v>
                </c:pt>
                <c:pt idx="41871">
                  <c:v>10.0076780369357</c:v>
                </c:pt>
                <c:pt idx="41872">
                  <c:v>10.0076778548245</c:v>
                </c:pt>
                <c:pt idx="41873">
                  <c:v>10.0076776721532</c:v>
                </c:pt>
                <c:pt idx="41874">
                  <c:v>10.0076774889218</c:v>
                </c:pt>
                <c:pt idx="41875">
                  <c:v>10.0076773051307</c:v>
                </c:pt>
                <c:pt idx="41876">
                  <c:v>10.0076771207799</c:v>
                </c:pt>
                <c:pt idx="41877">
                  <c:v>10.0076769358698</c:v>
                </c:pt>
                <c:pt idx="41878">
                  <c:v>10.0076767504005</c:v>
                </c:pt>
                <c:pt idx="41879">
                  <c:v>10.0076765643723</c:v>
                </c:pt>
                <c:pt idx="41880">
                  <c:v>10.0076763777853</c:v>
                </c:pt>
                <c:pt idx="41881">
                  <c:v>10.0076761906398</c:v>
                </c:pt>
                <c:pt idx="41882">
                  <c:v>10.0076760029359</c:v>
                </c:pt>
                <c:pt idx="41883">
                  <c:v>10.0076758146739</c:v>
                </c:pt>
                <c:pt idx="41884">
                  <c:v>10.007675625854</c:v>
                </c:pt>
                <c:pt idx="41885">
                  <c:v>10.0076754364763</c:v>
                </c:pt>
                <c:pt idx="41886">
                  <c:v>10.0076752465412</c:v>
                </c:pt>
                <c:pt idx="41887">
                  <c:v>10.0076750560487</c:v>
                </c:pt>
                <c:pt idx="41888">
                  <c:v>10.0076748649992</c:v>
                </c:pt>
                <c:pt idx="41889">
                  <c:v>10.0076746733928</c:v>
                </c:pt>
                <c:pt idx="41890">
                  <c:v>10.0076744812297</c:v>
                </c:pt>
                <c:pt idx="41891">
                  <c:v>10.0076742885101</c:v>
                </c:pt>
                <c:pt idx="41892">
                  <c:v>10.0076740952343</c:v>
                </c:pt>
                <c:pt idx="41893">
                  <c:v>10.0076739014024</c:v>
                </c:pt>
                <c:pt idx="41894">
                  <c:v>10.0076737070147</c:v>
                </c:pt>
                <c:pt idx="41895">
                  <c:v>10.0076735120713</c:v>
                </c:pt>
                <c:pt idx="41896">
                  <c:v>10.0076733165725</c:v>
                </c:pt>
                <c:pt idx="41897">
                  <c:v>10.0076731205185</c:v>
                </c:pt>
                <c:pt idx="41898">
                  <c:v>10.0076729239095</c:v>
                </c:pt>
                <c:pt idx="41899">
                  <c:v>10.0076727267456</c:v>
                </c:pt>
                <c:pt idx="41900">
                  <c:v>10.0076725290272</c:v>
                </c:pt>
                <c:pt idx="41901">
                  <c:v>10.0076723307543</c:v>
                </c:pt>
                <c:pt idx="41902">
                  <c:v>10.0076721319273</c:v>
                </c:pt>
                <c:pt idx="41903">
                  <c:v>10.0076719325463</c:v>
                </c:pt>
                <c:pt idx="41904">
                  <c:v>10.0076717326115</c:v>
                </c:pt>
                <c:pt idx="41905">
                  <c:v>10.0076715321232</c:v>
                </c:pt>
                <c:pt idx="41906">
                  <c:v>10.0076713310815</c:v>
                </c:pt>
                <c:pt idx="41907">
                  <c:v>10.0076711294866</c:v>
                </c:pt>
                <c:pt idx="41908">
                  <c:v>10.0076709273388</c:v>
                </c:pt>
                <c:pt idx="41909">
                  <c:v>10.0076707246383</c:v>
                </c:pt>
                <c:pt idx="41910">
                  <c:v>10.0076705213852</c:v>
                </c:pt>
                <c:pt idx="41911">
                  <c:v>10.0076703175798</c:v>
                </c:pt>
                <c:pt idx="41912">
                  <c:v>10.0076701132223</c:v>
                </c:pt>
                <c:pt idx="41913">
                  <c:v>10.0076699083129</c:v>
                </c:pt>
                <c:pt idx="41914">
                  <c:v>10.0076697028518</c:v>
                </c:pt>
                <c:pt idx="41915">
                  <c:v>10.0076694968392</c:v>
                </c:pt>
                <c:pt idx="41916">
                  <c:v>10.0076692902753</c:v>
                </c:pt>
                <c:pt idx="41917">
                  <c:v>10.0076690831604</c:v>
                </c:pt>
                <c:pt idx="41918">
                  <c:v>10.0076688754945</c:v>
                </c:pt>
                <c:pt idx="41919">
                  <c:v>10.007668667278</c:v>
                </c:pt>
                <c:pt idx="41920">
                  <c:v>10.007668458511</c:v>
                </c:pt>
                <c:pt idx="41921">
                  <c:v>10.0076682491938</c:v>
                </c:pt>
                <c:pt idx="41922">
                  <c:v>10.0076680393265</c:v>
                </c:pt>
                <c:pt idx="41923">
                  <c:v>10.0076678289094</c:v>
                </c:pt>
                <c:pt idx="41924">
                  <c:v>10.0076676179426</c:v>
                </c:pt>
                <c:pt idx="41925">
                  <c:v>10.0076674064265</c:v>
                </c:pt>
                <c:pt idx="41926">
                  <c:v>10.0076671943611</c:v>
                </c:pt>
                <c:pt idx="41927">
                  <c:v>10.0076669817467</c:v>
                </c:pt>
                <c:pt idx="41928">
                  <c:v>10.0076667685835</c:v>
                </c:pt>
                <c:pt idx="41929">
                  <c:v>10.0076665548716</c:v>
                </c:pt>
                <c:pt idx="41930">
                  <c:v>10.0076663406114</c:v>
                </c:pt>
                <c:pt idx="41931">
                  <c:v>10.007666125803</c:v>
                </c:pt>
                <c:pt idx="41932">
                  <c:v>10.0076659104466</c:v>
                </c:pt>
                <c:pt idx="41933">
                  <c:v>10.0076656945425</c:v>
                </c:pt>
                <c:pt idx="41934">
                  <c:v>10.0076654780908</c:v>
                </c:pt>
                <c:pt idx="41935">
                  <c:v>10.0076652610917</c:v>
                </c:pt>
                <c:pt idx="41936">
                  <c:v>10.0076650435454</c:v>
                </c:pt>
                <c:pt idx="41937">
                  <c:v>10.0076648254523</c:v>
                </c:pt>
                <c:pt idx="41938">
                  <c:v>10.0076646068123</c:v>
                </c:pt>
                <c:pt idx="41939">
                  <c:v>10.0076643876259</c:v>
                </c:pt>
                <c:pt idx="41940">
                  <c:v>10.0076641678931</c:v>
                </c:pt>
                <c:pt idx="41941">
                  <c:v>10.0076639476142</c:v>
                </c:pt>
                <c:pt idx="41942">
                  <c:v>10.0076637267893</c:v>
                </c:pt>
                <c:pt idx="41943">
                  <c:v>10.0076635054188</c:v>
                </c:pt>
                <c:pt idx="41944">
                  <c:v>10.0076632835027</c:v>
                </c:pt>
                <c:pt idx="41945">
                  <c:v>10.0076630610414</c:v>
                </c:pt>
                <c:pt idx="41946">
                  <c:v>10.0076628380349</c:v>
                </c:pt>
                <c:pt idx="41947">
                  <c:v>10.0076626144836</c:v>
                </c:pt>
                <c:pt idx="41948">
                  <c:v>10.0076623903876</c:v>
                </c:pt>
                <c:pt idx="41949">
                  <c:v>10.0076621657471</c:v>
                </c:pt>
                <c:pt idx="41950">
                  <c:v>10.0076619405623</c:v>
                </c:pt>
                <c:pt idx="41951">
                  <c:v>10.0076617148335</c:v>
                </c:pt>
                <c:pt idx="41952">
                  <c:v>10.0076614885608</c:v>
                </c:pt>
                <c:pt idx="41953">
                  <c:v>10.0076612617445</c:v>
                </c:pt>
                <c:pt idx="41954">
                  <c:v>10.0076610343847</c:v>
                </c:pt>
                <c:pt idx="41955">
                  <c:v>10.0076608064817</c:v>
                </c:pt>
                <c:pt idx="41956">
                  <c:v>10.0076605780357</c:v>
                </c:pt>
                <c:pt idx="41957">
                  <c:v>10.0076603490468</c:v>
                </c:pt>
                <c:pt idx="41958">
                  <c:v>10.0076601195153</c:v>
                </c:pt>
                <c:pt idx="41959">
                  <c:v>10.0076598894414</c:v>
                </c:pt>
                <c:pt idx="41960">
                  <c:v>10.0076596588253</c:v>
                </c:pt>
                <c:pt idx="41961">
                  <c:v>10.0076594276671</c:v>
                </c:pt>
                <c:pt idx="41962">
                  <c:v>10.0076591959672</c:v>
                </c:pt>
                <c:pt idx="41963">
                  <c:v>10.0076589637257</c:v>
                </c:pt>
                <c:pt idx="41964">
                  <c:v>10.0076587309428</c:v>
                </c:pt>
                <c:pt idx="41965">
                  <c:v>10.0076584976187</c:v>
                </c:pt>
                <c:pt idx="41966">
                  <c:v>10.0076582637536</c:v>
                </c:pt>
                <c:pt idx="41967">
                  <c:v>10.0076580293478</c:v>
                </c:pt>
                <c:pt idx="41968">
                  <c:v>10.0076577944014</c:v>
                </c:pt>
                <c:pt idx="41969">
                  <c:v>10.0076575589147</c:v>
                </c:pt>
                <c:pt idx="41970">
                  <c:v>10.0076573228877</c:v>
                </c:pt>
                <c:pt idx="41971">
                  <c:v>10.0076570863209</c:v>
                </c:pt>
                <c:pt idx="41972">
                  <c:v>10.0076568492143</c:v>
                </c:pt>
                <c:pt idx="41973">
                  <c:v>10.0076566115681</c:v>
                </c:pt>
                <c:pt idx="41974">
                  <c:v>10.0076563733826</c:v>
                </c:pt>
                <c:pt idx="41975">
                  <c:v>10.007656134658</c:v>
                </c:pt>
                <c:pt idx="41976">
                  <c:v>10.0076558953945</c:v>
                </c:pt>
                <c:pt idx="41977">
                  <c:v>10.0076556555923</c:v>
                </c:pt>
                <c:pt idx="41978">
                  <c:v>10.0076554152515</c:v>
                </c:pt>
                <c:pt idx="41979">
                  <c:v>10.0076551743724</c:v>
                </c:pt>
                <c:pt idx="41980">
                  <c:v>10.0076549329553</c:v>
                </c:pt>
                <c:pt idx="41981">
                  <c:v>10.0076546910002</c:v>
                </c:pt>
                <c:pt idx="41982">
                  <c:v>10.0076544485075</c:v>
                </c:pt>
                <c:pt idx="41983">
                  <c:v>10.0076542054772</c:v>
                </c:pt>
                <c:pt idx="41984">
                  <c:v>10.0076539619097</c:v>
                </c:pt>
                <c:pt idx="41985">
                  <c:v>10.0076537178051</c:v>
                </c:pt>
                <c:pt idx="41986">
                  <c:v>10.0076534731636</c:v>
                </c:pt>
                <c:pt idx="41987">
                  <c:v>10.0076532279855</c:v>
                </c:pt>
                <c:pt idx="41988">
                  <c:v>10.0076529822709</c:v>
                </c:pt>
                <c:pt idx="41989">
                  <c:v>10.0076527360201</c:v>
                </c:pt>
                <c:pt idx="41990">
                  <c:v>10.0076524892332</c:v>
                </c:pt>
                <c:pt idx="41991">
                  <c:v>10.0076522419104</c:v>
                </c:pt>
                <c:pt idx="41992">
                  <c:v>10.007651994052</c:v>
                </c:pt>
                <c:pt idx="41993">
                  <c:v>10.0076517456582</c:v>
                </c:pt>
                <c:pt idx="41994">
                  <c:v>10.0076514967291</c:v>
                </c:pt>
                <c:pt idx="41995">
                  <c:v>10.0076512472651</c:v>
                </c:pt>
                <c:pt idx="41996">
                  <c:v>10.0076509972661</c:v>
                </c:pt>
                <c:pt idx="41997">
                  <c:v>10.0076507467326</c:v>
                </c:pt>
                <c:pt idx="41998">
                  <c:v>10.0076504956647</c:v>
                </c:pt>
                <c:pt idx="41999">
                  <c:v>10.0076502440625</c:v>
                </c:pt>
                <c:pt idx="42000">
                  <c:v>10.0076499919264</c:v>
                </c:pt>
                <c:pt idx="42001">
                  <c:v>10.0076497392565</c:v>
                </c:pt>
                <c:pt idx="42002">
                  <c:v>10.0076494860529</c:v>
                </c:pt>
                <c:pt idx="42003">
                  <c:v>10.007649232316</c:v>
                </c:pt>
                <c:pt idx="42004">
                  <c:v>10.0076489780459</c:v>
                </c:pt>
                <c:pt idx="42005">
                  <c:v>10.0076487232428</c:v>
                </c:pt>
                <c:pt idx="42006">
                  <c:v>10.0076484679069</c:v>
                </c:pt>
                <c:pt idx="42007">
                  <c:v>10.0076482120385</c:v>
                </c:pt>
                <c:pt idx="42008">
                  <c:v>10.0076479556376</c:v>
                </c:pt>
                <c:pt idx="42009">
                  <c:v>10.0076476987047</c:v>
                </c:pt>
                <c:pt idx="42010">
                  <c:v>10.0076474412397</c:v>
                </c:pt>
                <c:pt idx="42011">
                  <c:v>10.0076471832431</c:v>
                </c:pt>
                <c:pt idx="42012">
                  <c:v>10.0076469247148</c:v>
                </c:pt>
                <c:pt idx="42013">
                  <c:v>10.0076466656552</c:v>
                </c:pt>
                <c:pt idx="42014">
                  <c:v>10.0076464060645</c:v>
                </c:pt>
                <c:pt idx="42015">
                  <c:v>10.0076461459429</c:v>
                </c:pt>
                <c:pt idx="42016">
                  <c:v>10.0076458852905</c:v>
                </c:pt>
                <c:pt idx="42017">
                  <c:v>10.0076456241075</c:v>
                </c:pt>
                <c:pt idx="42018">
                  <c:v>10.0076453623943</c:v>
                </c:pt>
                <c:pt idx="42019">
                  <c:v>10.0076451001509</c:v>
                </c:pt>
                <c:pt idx="42020">
                  <c:v>10.0076448373777</c:v>
                </c:pt>
                <c:pt idx="42021">
                  <c:v>10.0076445740747</c:v>
                </c:pt>
                <c:pt idx="42022">
                  <c:v>10.0076443102422</c:v>
                </c:pt>
                <c:pt idx="42023">
                  <c:v>10.0076440458804</c:v>
                </c:pt>
                <c:pt idx="42024">
                  <c:v>10.0076437809894</c:v>
                </c:pt>
                <c:pt idx="42025">
                  <c:v>10.0076435155696</c:v>
                </c:pt>
                <c:pt idx="42026">
                  <c:v>10.0076432496212</c:v>
                </c:pt>
                <c:pt idx="42027">
                  <c:v>10.0076429831442</c:v>
                </c:pt>
                <c:pt idx="42028">
                  <c:v>10.0076427161389</c:v>
                </c:pt>
                <c:pt idx="42029">
                  <c:v>10.0076424486056</c:v>
                </c:pt>
                <c:pt idx="42030">
                  <c:v>10.0076421805443</c:v>
                </c:pt>
                <c:pt idx="42031">
                  <c:v>10.0076419119554</c:v>
                </c:pt>
                <c:pt idx="42032">
                  <c:v>10.0076416428391</c:v>
                </c:pt>
                <c:pt idx="42033">
                  <c:v>10.0076413731954</c:v>
                </c:pt>
                <c:pt idx="42034">
                  <c:v>10.0076411030247</c:v>
                </c:pt>
                <c:pt idx="42035">
                  <c:v>10.0076408323272</c:v>
                </c:pt>
                <c:pt idx="42036">
                  <c:v>10.007640561103</c:v>
                </c:pt>
                <c:pt idx="42037">
                  <c:v>10.0076402893523</c:v>
                </c:pt>
                <c:pt idx="42038">
                  <c:v>10.0076400170754</c:v>
                </c:pt>
                <c:pt idx="42039">
                  <c:v>10.0076397442725</c:v>
                </c:pt>
                <c:pt idx="42040">
                  <c:v>10.0076394709437</c:v>
                </c:pt>
                <c:pt idx="42041">
                  <c:v>10.0076391970893</c:v>
                </c:pt>
                <c:pt idx="42042">
                  <c:v>10.0076389227094</c:v>
                </c:pt>
                <c:pt idx="42043">
                  <c:v>10.0076386478043</c:v>
                </c:pt>
                <c:pt idx="42044">
                  <c:v>10.0076383723742</c:v>
                </c:pt>
                <c:pt idx="42045">
                  <c:v>10.0076380964193</c:v>
                </c:pt>
                <c:pt idx="42046">
                  <c:v>10.0076378199397</c:v>
                </c:pt>
                <c:pt idx="42047">
                  <c:v>10.0076375429357</c:v>
                </c:pt>
                <c:pt idx="42048">
                  <c:v>10.0076372654076</c:v>
                </c:pt>
                <c:pt idx="42049">
                  <c:v>10.0076369873554</c:v>
                </c:pt>
                <c:pt idx="42050">
                  <c:v>10.0076367087794</c:v>
                </c:pt>
                <c:pt idx="42051">
                  <c:v>10.0076364296798</c:v>
                </c:pt>
                <c:pt idx="42052">
                  <c:v>10.0076361500568</c:v>
                </c:pt>
                <c:pt idx="42053">
                  <c:v>10.0076358699106</c:v>
                </c:pt>
                <c:pt idx="42054">
                  <c:v>10.0076355892414</c:v>
                </c:pt>
                <c:pt idx="42055">
                  <c:v>10.0076353080494</c:v>
                </c:pt>
                <c:pt idx="42056">
                  <c:v>10.0076350263348</c:v>
                </c:pt>
                <c:pt idx="42057">
                  <c:v>10.0076347440979</c:v>
                </c:pt>
                <c:pt idx="42058">
                  <c:v>10.0076344613387</c:v>
                </c:pt>
                <c:pt idx="42059">
                  <c:v>10.0076341780576</c:v>
                </c:pt>
                <c:pt idx="42060">
                  <c:v>10.0076338942547</c:v>
                </c:pt>
                <c:pt idx="42061">
                  <c:v>10.0076336099303</c:v>
                </c:pt>
                <c:pt idx="42062">
                  <c:v>10.0076333250845</c:v>
                </c:pt>
                <c:pt idx="42063">
                  <c:v>10.0076330397175</c:v>
                </c:pt>
                <c:pt idx="42064">
                  <c:v>10.0076327538295</c:v>
                </c:pt>
                <c:pt idx="42065">
                  <c:v>10.0076324674208</c:v>
                </c:pt>
                <c:pt idx="42066">
                  <c:v>10.0076321804915</c:v>
                </c:pt>
                <c:pt idx="42067">
                  <c:v>10.0076318930419</c:v>
                </c:pt>
                <c:pt idx="42068">
                  <c:v>10.0076316050721</c:v>
                </c:pt>
                <c:pt idx="42069">
                  <c:v>10.0076313165824</c:v>
                </c:pt>
                <c:pt idx="42070">
                  <c:v>10.0076310275729</c:v>
                </c:pt>
                <c:pt idx="42071">
                  <c:v>10.0076307380439</c:v>
                </c:pt>
                <c:pt idx="42072">
                  <c:v>10.0076304479955</c:v>
                </c:pt>
                <c:pt idx="42073">
                  <c:v>10.007630157428</c:v>
                </c:pt>
                <c:pt idx="42074">
                  <c:v>10.0076298663416</c:v>
                </c:pt>
                <c:pt idx="42075">
                  <c:v>10.0076295747364</c:v>
                </c:pt>
                <c:pt idx="42076">
                  <c:v>10.0076292826127</c:v>
                </c:pt>
                <c:pt idx="42077">
                  <c:v>10.0076289899707</c:v>
                </c:pt>
                <c:pt idx="42078">
                  <c:v>10.0076286968105</c:v>
                </c:pt>
                <c:pt idx="42079">
                  <c:v>10.0076284031325</c:v>
                </c:pt>
                <c:pt idx="42080">
                  <c:v>10.0076281089367</c:v>
                </c:pt>
                <c:pt idx="42081">
                  <c:v>10.0076278142234</c:v>
                </c:pt>
                <c:pt idx="42082">
                  <c:v>10.0076275189927</c:v>
                </c:pt>
                <c:pt idx="42083">
                  <c:v>10.007627223245</c:v>
                </c:pt>
                <c:pt idx="42084">
                  <c:v>10.0076269269803</c:v>
                </c:pt>
                <c:pt idx="42085">
                  <c:v>10.007626630199</c:v>
                </c:pt>
                <c:pt idx="42086">
                  <c:v>10.0076263329011</c:v>
                </c:pt>
                <c:pt idx="42087">
                  <c:v>10.0076260350869</c:v>
                </c:pt>
                <c:pt idx="42088">
                  <c:v>10.0076257367566</c:v>
                </c:pt>
                <c:pt idx="42089">
                  <c:v>10.0076254379105</c:v>
                </c:pt>
                <c:pt idx="42090">
                  <c:v>10.0076251385486</c:v>
                </c:pt>
                <c:pt idx="42091">
                  <c:v>10.0076248386712</c:v>
                </c:pt>
                <c:pt idx="42092">
                  <c:v>10.0076245382785</c:v>
                </c:pt>
                <c:pt idx="42093">
                  <c:v>10.0076242373708</c:v>
                </c:pt>
                <c:pt idx="42094">
                  <c:v>10.0076239359481</c:v>
                </c:pt>
                <c:pt idx="42095">
                  <c:v>10.0076236340108</c:v>
                </c:pt>
                <c:pt idx="42096">
                  <c:v>10.007623331559</c:v>
                </c:pt>
                <c:pt idx="42097">
                  <c:v>10.0076230285929</c:v>
                </c:pt>
                <c:pt idx="42098">
                  <c:v>10.0076227251127</c:v>
                </c:pt>
                <c:pt idx="42099">
                  <c:v>10.0076224211186</c:v>
                </c:pt>
                <c:pt idx="42100">
                  <c:v>10.0076221166109</c:v>
                </c:pt>
                <c:pt idx="42101">
                  <c:v>10.0076218115897</c:v>
                </c:pt>
                <c:pt idx="42102">
                  <c:v>10.0076215060552</c:v>
                </c:pt>
                <c:pt idx="42103">
                  <c:v>10.0076212000076</c:v>
                </c:pt>
                <c:pt idx="42104">
                  <c:v>10.0076208934472</c:v>
                </c:pt>
                <c:pt idx="42105">
                  <c:v>10.0076205863741</c:v>
                </c:pt>
                <c:pt idx="42106">
                  <c:v>10.0076202787885</c:v>
                </c:pt>
                <c:pt idx="42107">
                  <c:v>10.0076199706907</c:v>
                </c:pt>
                <c:pt idx="42108">
                  <c:v>10.0076196620808</c:v>
                </c:pt>
                <c:pt idx="42109">
                  <c:v>10.007619352959</c:v>
                </c:pt>
                <c:pt idx="42110">
                  <c:v>10.0076190433256</c:v>
                </c:pt>
                <c:pt idx="42111">
                  <c:v>10.0076187331807</c:v>
                </c:pt>
                <c:pt idx="42112">
                  <c:v>10.0076184225246</c:v>
                </c:pt>
                <c:pt idx="42113">
                  <c:v>10.0076181113574</c:v>
                </c:pt>
                <c:pt idx="42114">
                  <c:v>10.0076177996793</c:v>
                </c:pt>
                <c:pt idx="42115">
                  <c:v>10.0076174874906</c:v>
                </c:pt>
                <c:pt idx="42116">
                  <c:v>10.0076171747915</c:v>
                </c:pt>
                <c:pt idx="42117">
                  <c:v>10.0076168615821</c:v>
                </c:pt>
                <c:pt idx="42118">
                  <c:v>10.0076165478626</c:v>
                </c:pt>
                <c:pt idx="42119">
                  <c:v>10.0076162336333</c:v>
                </c:pt>
                <c:pt idx="42120">
                  <c:v>10.0076159188944</c:v>
                </c:pt>
                <c:pt idx="42121">
                  <c:v>10.007615603646</c:v>
                </c:pt>
                <c:pt idx="42122">
                  <c:v>10.0076152878884</c:v>
                </c:pt>
                <c:pt idx="42123">
                  <c:v>10.0076149716217</c:v>
                </c:pt>
                <c:pt idx="42124">
                  <c:v>10.0076146548462</c:v>
                </c:pt>
                <c:pt idx="42125">
                  <c:v>10.007614337562</c:v>
                </c:pt>
                <c:pt idx="42126">
                  <c:v>10.0076140197694</c:v>
                </c:pt>
                <c:pt idx="42127">
                  <c:v>10.0076137014686</c:v>
                </c:pt>
                <c:pt idx="42128">
                  <c:v>10.0076133826598</c:v>
                </c:pt>
                <c:pt idx="42129">
                  <c:v>10.0076130633431</c:v>
                </c:pt>
                <c:pt idx="42130">
                  <c:v>10.0076127435187</c:v>
                </c:pt>
                <c:pt idx="42131">
                  <c:v>10.0076124231869</c:v>
                </c:pt>
                <c:pt idx="42132">
                  <c:v>10.0076121023479</c:v>
                </c:pt>
                <c:pt idx="42133">
                  <c:v>10.0076117810019</c:v>
                </c:pt>
                <c:pt idx="42134">
                  <c:v>10.0076114591491</c:v>
                </c:pt>
                <c:pt idx="42135">
                  <c:v>10.0076111367896</c:v>
                </c:pt>
                <c:pt idx="42136">
                  <c:v>10.0076108139236</c:v>
                </c:pt>
                <c:pt idx="42137">
                  <c:v>10.0076104905515</c:v>
                </c:pt>
                <c:pt idx="42138">
                  <c:v>10.0076101666733</c:v>
                </c:pt>
                <c:pt idx="42139">
                  <c:v>10.0076098422893</c:v>
                </c:pt>
                <c:pt idx="42140">
                  <c:v>10.0076095173997</c:v>
                </c:pt>
                <c:pt idx="42141">
                  <c:v>10.0076091920046</c:v>
                </c:pt>
                <c:pt idx="42142">
                  <c:v>10.0076088661044</c:v>
                </c:pt>
                <c:pt idx="42143">
                  <c:v>10.0076085396991</c:v>
                </c:pt>
                <c:pt idx="42144">
                  <c:v>10.0076082127889</c:v>
                </c:pt>
                <c:pt idx="42145">
                  <c:v>10.0076078853742</c:v>
                </c:pt>
                <c:pt idx="42146">
                  <c:v>10.007607557455</c:v>
                </c:pt>
                <c:pt idx="42147">
                  <c:v>10.0076072290317</c:v>
                </c:pt>
                <c:pt idx="42148">
                  <c:v>10.0076069001042</c:v>
                </c:pt>
                <c:pt idx="42149">
                  <c:v>10.007606570673</c:v>
                </c:pt>
                <c:pt idx="42150">
                  <c:v>10.0076062407382</c:v>
                </c:pt>
                <c:pt idx="42151">
                  <c:v>10.0076059102999</c:v>
                </c:pt>
                <c:pt idx="42152">
                  <c:v>10.0076055793584</c:v>
                </c:pt>
                <c:pt idx="42153">
                  <c:v>10.0076052479139</c:v>
                </c:pt>
                <c:pt idx="42154">
                  <c:v>10.0076049159666</c:v>
                </c:pt>
                <c:pt idx="42155">
                  <c:v>10.0076045835167</c:v>
                </c:pt>
                <c:pt idx="42156">
                  <c:v>10.0076042505643</c:v>
                </c:pt>
                <c:pt idx="42157">
                  <c:v>10.0076039171098</c:v>
                </c:pt>
                <c:pt idx="42158">
                  <c:v>10.0076035831532</c:v>
                </c:pt>
                <c:pt idx="42159">
                  <c:v>10.0076032486948</c:v>
                </c:pt>
                <c:pt idx="42160">
                  <c:v>10.0076029137348</c:v>
                </c:pt>
                <c:pt idx="42161">
                  <c:v>10.0076025782733</c:v>
                </c:pt>
                <c:pt idx="42162">
                  <c:v>10.0076022423107</c:v>
                </c:pt>
                <c:pt idx="42163">
                  <c:v>10.007601905847</c:v>
                </c:pt>
                <c:pt idx="42164">
                  <c:v>10.0076015688825</c:v>
                </c:pt>
                <c:pt idx="42165">
                  <c:v>10.0076012314174</c:v>
                </c:pt>
                <c:pt idx="42166">
                  <c:v>10.0076008934519</c:v>
                </c:pt>
                <c:pt idx="42167">
                  <c:v>10.0076005549862</c:v>
                </c:pt>
                <c:pt idx="42168">
                  <c:v>10.0076002160205</c:v>
                </c:pt>
                <c:pt idx="42169">
                  <c:v>10.0075998765549</c:v>
                </c:pt>
                <c:pt idx="42170">
                  <c:v>10.0075995365897</c:v>
                </c:pt>
                <c:pt idx="42171">
                  <c:v>10.0075991961252</c:v>
                </c:pt>
                <c:pt idx="42172">
                  <c:v>10.0075988551613</c:v>
                </c:pt>
                <c:pt idx="42173">
                  <c:v>10.0075985136985</c:v>
                </c:pt>
                <c:pt idx="42174">
                  <c:v>10.0075981717369</c:v>
                </c:pt>
                <c:pt idx="42175">
                  <c:v>10.0075978292766</c:v>
                </c:pt>
                <c:pt idx="42176">
                  <c:v>10.007597486318</c:v>
                </c:pt>
                <c:pt idx="42177">
                  <c:v>10.0075971428611</c:v>
                </c:pt>
                <c:pt idx="42178">
                  <c:v>10.0075967989062</c:v>
                </c:pt>
                <c:pt idx="42179">
                  <c:v>10.0075964544535</c:v>
                </c:pt>
                <c:pt idx="42180">
                  <c:v>10.0075961095031</c:v>
                </c:pt>
                <c:pt idx="42181">
                  <c:v>10.0075957640554</c:v>
                </c:pt>
                <c:pt idx="42182">
                  <c:v>10.0075954181104</c:v>
                </c:pt>
                <c:pt idx="42183">
                  <c:v>10.0075950716684</c:v>
                </c:pt>
                <c:pt idx="42184">
                  <c:v>10.0075947247296</c:v>
                </c:pt>
                <c:pt idx="42185">
                  <c:v>10.0075943772941</c:v>
                </c:pt>
                <c:pt idx="42186">
                  <c:v>10.0075940293623</c:v>
                </c:pt>
                <c:pt idx="42187">
                  <c:v>10.0075936809342</c:v>
                </c:pt>
                <c:pt idx="42188">
                  <c:v>10.0075933320101</c:v>
                </c:pt>
                <c:pt idx="42189">
                  <c:v>10.0075929825902</c:v>
                </c:pt>
                <c:pt idx="42190">
                  <c:v>10.0075926326746</c:v>
                </c:pt>
                <c:pt idx="42191">
                  <c:v>10.0075922822637</c:v>
                </c:pt>
                <c:pt idx="42192">
                  <c:v>10.0075919313575</c:v>
                </c:pt>
                <c:pt idx="42193">
                  <c:v>10.0075915799562</c:v>
                </c:pt>
                <c:pt idx="42194">
                  <c:v>10.0075912280602</c:v>
                </c:pt>
                <c:pt idx="42195">
                  <c:v>10.0075908756695</c:v>
                </c:pt>
                <c:pt idx="42196">
                  <c:v>10.0075905227844</c:v>
                </c:pt>
                <c:pt idx="42197">
                  <c:v>10.0075901694051</c:v>
                </c:pt>
                <c:pt idx="42198">
                  <c:v>10.0075898155317</c:v>
                </c:pt>
                <c:pt idx="42199">
                  <c:v>10.0075894611645</c:v>
                </c:pt>
                <c:pt idx="42200">
                  <c:v>10.0075891063037</c:v>
                </c:pt>
                <c:pt idx="42201">
                  <c:v>10.0075887509495</c:v>
                </c:pt>
                <c:pt idx="42202">
                  <c:v>10.007588395102</c:v>
                </c:pt>
                <c:pt idx="42203">
                  <c:v>10.0075880387614</c:v>
                </c:pt>
                <c:pt idx="42204">
                  <c:v>10.0075876819281</c:v>
                </c:pt>
                <c:pt idx="42205">
                  <c:v>10.0075873246021</c:v>
                </c:pt>
                <c:pt idx="42206">
                  <c:v>10.0075869667837</c:v>
                </c:pt>
                <c:pt idx="42207">
                  <c:v>10.007586608473</c:v>
                </c:pt>
                <c:pt idx="42208">
                  <c:v>10.0075862496703</c:v>
                </c:pt>
                <c:pt idx="42209">
                  <c:v>10.0075858903757</c:v>
                </c:pt>
                <c:pt idx="42210">
                  <c:v>10.0075855305895</c:v>
                </c:pt>
                <c:pt idx="42211">
                  <c:v>10.0075851703119</c:v>
                </c:pt>
                <c:pt idx="42212">
                  <c:v>10.007584809543</c:v>
                </c:pt>
                <c:pt idx="42213">
                  <c:v>10.0075844482831</c:v>
                </c:pt>
                <c:pt idx="42214">
                  <c:v>10.0075840865323</c:v>
                </c:pt>
                <c:pt idx="42215">
                  <c:v>10.0075837242909</c:v>
                </c:pt>
                <c:pt idx="42216">
                  <c:v>10.007583361559</c:v>
                </c:pt>
                <c:pt idx="42217">
                  <c:v>10.0075829983369</c:v>
                </c:pt>
                <c:pt idx="42218">
                  <c:v>10.0075826346247</c:v>
                </c:pt>
                <c:pt idx="42219">
                  <c:v>10.0075822704227</c:v>
                </c:pt>
                <c:pt idx="42220">
                  <c:v>10.007581905731</c:v>
                </c:pt>
                <c:pt idx="42221">
                  <c:v>10.0075815405498</c:v>
                </c:pt>
                <c:pt idx="42222">
                  <c:v>10.0075811748794</c:v>
                </c:pt>
                <c:pt idx="42223">
                  <c:v>10.0075808087199</c:v>
                </c:pt>
                <c:pt idx="42224">
                  <c:v>10.0075804420716</c:v>
                </c:pt>
                <c:pt idx="42225">
                  <c:v>10.0075800749346</c:v>
                </c:pt>
                <c:pt idx="42226">
                  <c:v>10.0075797073091</c:v>
                </c:pt>
                <c:pt idx="42227">
                  <c:v>10.0075793391954</c:v>
                </c:pt>
                <c:pt idx="42228">
                  <c:v>10.0075789705936</c:v>
                </c:pt>
                <c:pt idx="42229">
                  <c:v>10.0075786015039</c:v>
                </c:pt>
                <c:pt idx="42230">
                  <c:v>10.0075782319266</c:v>
                </c:pt>
                <c:pt idx="42231">
                  <c:v>10.0075778618618</c:v>
                </c:pt>
                <c:pt idx="42232">
                  <c:v>10.0075774913097</c:v>
                </c:pt>
                <c:pt idx="42233">
                  <c:v>10.0075771202705</c:v>
                </c:pt>
                <c:pt idx="42234">
                  <c:v>10.0075767487444</c:v>
                </c:pt>
                <c:pt idx="42235">
                  <c:v>10.0075763767317</c:v>
                </c:pt>
                <c:pt idx="42236">
                  <c:v>10.0075760042325</c:v>
                </c:pt>
                <c:pt idx="42237">
                  <c:v>10.0075756312469</c:v>
                </c:pt>
                <c:pt idx="42238">
                  <c:v>10.0075752577754</c:v>
                </c:pt>
                <c:pt idx="42239">
                  <c:v>10.0075748838179</c:v>
                </c:pt>
                <c:pt idx="42240">
                  <c:v>10.0075745093747</c:v>
                </c:pt>
                <c:pt idx="42241">
                  <c:v>10.007574134446</c:v>
                </c:pt>
                <c:pt idx="42242">
                  <c:v>10.007573759032</c:v>
                </c:pt>
                <c:pt idx="42243">
                  <c:v>10.007573383133</c:v>
                </c:pt>
                <c:pt idx="42244">
                  <c:v>10.007573006749</c:v>
                </c:pt>
                <c:pt idx="42245">
                  <c:v>10.0075726298803</c:v>
                </c:pt>
                <c:pt idx="42246">
                  <c:v>10.0075722525271</c:v>
                </c:pt>
                <c:pt idx="42247">
                  <c:v>10.0075718746896</c:v>
                </c:pt>
                <c:pt idx="42248">
                  <c:v>10.007571496368</c:v>
                </c:pt>
                <c:pt idx="42249">
                  <c:v>10.0075711175625</c:v>
                </c:pt>
                <c:pt idx="42250">
                  <c:v>10.0075707382733</c:v>
                </c:pt>
                <c:pt idx="42251">
                  <c:v>10.0075703585005</c:v>
                </c:pt>
                <c:pt idx="42252">
                  <c:v>10.0075699782445</c:v>
                </c:pt>
                <c:pt idx="42253">
                  <c:v>10.0075695975053</c:v>
                </c:pt>
                <c:pt idx="42254">
                  <c:v>10.0075692162832</c:v>
                </c:pt>
                <c:pt idx="42255">
                  <c:v>10.0075688345783</c:v>
                </c:pt>
                <c:pt idx="42256">
                  <c:v>10.007568452391</c:v>
                </c:pt>
                <c:pt idx="42257">
                  <c:v>10.0075680697213</c:v>
                </c:pt>
                <c:pt idx="42258">
                  <c:v>10.0075676865694</c:v>
                </c:pt>
                <c:pt idx="42259">
                  <c:v>10.0075673029356</c:v>
                </c:pt>
                <c:pt idx="42260">
                  <c:v>10.0075669188201</c:v>
                </c:pt>
                <c:pt idx="42261">
                  <c:v>10.0075665342231</c:v>
                </c:pt>
                <c:pt idx="42262">
                  <c:v>10.0075661491446</c:v>
                </c:pt>
                <c:pt idx="42263">
                  <c:v>10.0075657635851</c:v>
                </c:pt>
                <c:pt idx="42264">
                  <c:v>10.0075653775446</c:v>
                </c:pt>
                <c:pt idx="42265">
                  <c:v>10.0075649910233</c:v>
                </c:pt>
                <c:pt idx="42266">
                  <c:v>10.0075646040215</c:v>
                </c:pt>
                <c:pt idx="42267">
                  <c:v>10.0075642165393</c:v>
                </c:pt>
                <c:pt idx="42268">
                  <c:v>10.007563828577</c:v>
                </c:pt>
                <c:pt idx="42269">
                  <c:v>10.0075634401347</c:v>
                </c:pt>
                <c:pt idx="42270">
                  <c:v>10.0075630512126</c:v>
                </c:pt>
                <c:pt idx="42271">
                  <c:v>10.0075626618109</c:v>
                </c:pt>
                <c:pt idx="42272">
                  <c:v>10.0075622719299</c:v>
                </c:pt>
                <c:pt idx="42273">
                  <c:v>10.0075618815697</c:v>
                </c:pt>
                <c:pt idx="42274">
                  <c:v>10.0075614907305</c:v>
                </c:pt>
                <c:pt idx="42275">
                  <c:v>10.0075610994126</c:v>
                </c:pt>
                <c:pt idx="42276">
                  <c:v>10.007560707616</c:v>
                </c:pt>
                <c:pt idx="42277">
                  <c:v>10.0075603153411</c:v>
                </c:pt>
                <c:pt idx="42278">
                  <c:v>10.0075599225879</c:v>
                </c:pt>
                <c:pt idx="42279">
                  <c:v>10.0075595293568</c:v>
                </c:pt>
                <c:pt idx="42280">
                  <c:v>10.0075591356479</c:v>
                </c:pt>
                <c:pt idx="42281">
                  <c:v>10.0075587414613</c:v>
                </c:pt>
                <c:pt idx="42282">
                  <c:v>10.0075583467974</c:v>
                </c:pt>
                <c:pt idx="42283">
                  <c:v>10.0075579516562</c:v>
                </c:pt>
                <c:pt idx="42284">
                  <c:v>10.0075575560381</c:v>
                </c:pt>
                <c:pt idx="42285">
                  <c:v>10.0075571599431</c:v>
                </c:pt>
                <c:pt idx="42286">
                  <c:v>10.0075567633715</c:v>
                </c:pt>
                <c:pt idx="42287">
                  <c:v>10.0075563663235</c:v>
                </c:pt>
                <c:pt idx="42288">
                  <c:v>10.0075559687992</c:v>
                </c:pt>
                <c:pt idx="42289">
                  <c:v>10.0075555707989</c:v>
                </c:pt>
                <c:pt idx="42290">
                  <c:v>10.0075551723228</c:v>
                </c:pt>
                <c:pt idx="42291">
                  <c:v>10.0075547733711</c:v>
                </c:pt>
                <c:pt idx="42292">
                  <c:v>10.0075543739439</c:v>
                </c:pt>
                <c:pt idx="42293">
                  <c:v>10.0075539740414</c:v>
                </c:pt>
                <c:pt idx="42294">
                  <c:v>10.0075535736639</c:v>
                </c:pt>
                <c:pt idx="42295">
                  <c:v>10.0075531728116</c:v>
                </c:pt>
                <c:pt idx="42296">
                  <c:v>10.0075527714846</c:v>
                </c:pt>
                <c:pt idx="42297">
                  <c:v>10.0075523696831</c:v>
                </c:pt>
                <c:pt idx="42298">
                  <c:v>10.0075519674074</c:v>
                </c:pt>
                <c:pt idx="42299">
                  <c:v>10.0075515646576</c:v>
                </c:pt>
                <c:pt idx="42300">
                  <c:v>10.007551161434</c:v>
                </c:pt>
                <c:pt idx="42301">
                  <c:v>10.0075507577366</c:v>
                </c:pt>
                <c:pt idx="42302">
                  <c:v>10.0075503535658</c:v>
                </c:pt>
                <c:pt idx="42303">
                  <c:v>10.0075499489217</c:v>
                </c:pt>
                <c:pt idx="42304">
                  <c:v>10.0075495438045</c:v>
                </c:pt>
                <c:pt idx="42305">
                  <c:v>10.0075491382145</c:v>
                </c:pt>
                <c:pt idx="42306">
                  <c:v>10.0075487321517</c:v>
                </c:pt>
                <c:pt idx="42307">
                  <c:v>10.0075483256164</c:v>
                </c:pt>
                <c:pt idx="42308">
                  <c:v>10.0075479186088</c:v>
                </c:pt>
                <c:pt idx="42309">
                  <c:v>10.0075475111292</c:v>
                </c:pt>
                <c:pt idx="42310">
                  <c:v>10.0075471031776</c:v>
                </c:pt>
                <c:pt idx="42311">
                  <c:v>10.0075466947543</c:v>
                </c:pt>
                <c:pt idx="42312">
                  <c:v>10.0075462858595</c:v>
                </c:pt>
                <c:pt idx="42313">
                  <c:v>10.0075458764933</c:v>
                </c:pt>
                <c:pt idx="42314">
                  <c:v>10.007545466656</c:v>
                </c:pt>
                <c:pt idx="42315">
                  <c:v>10.0075450563478</c:v>
                </c:pt>
                <c:pt idx="42316">
                  <c:v>10.0075446455689</c:v>
                </c:pt>
                <c:pt idx="42317">
                  <c:v>10.0075442343194</c:v>
                </c:pt>
                <c:pt idx="42318">
                  <c:v>10.0075438225996</c:v>
                </c:pt>
                <c:pt idx="42319">
                  <c:v>10.0075434104096</c:v>
                </c:pt>
                <c:pt idx="42320">
                  <c:v>10.0075429977497</c:v>
                </c:pt>
                <c:pt idx="42321">
                  <c:v>10.00754258462</c:v>
                </c:pt>
                <c:pt idx="42322">
                  <c:v>10.0075421710207</c:v>
                </c:pt>
                <c:pt idx="42323">
                  <c:v>10.0075417569521</c:v>
                </c:pt>
                <c:pt idx="42324">
                  <c:v>10.0075413424143</c:v>
                </c:pt>
                <c:pt idx="42325">
                  <c:v>10.0075409274076</c:v>
                </c:pt>
                <c:pt idx="42326">
                  <c:v>10.007540511932</c:v>
                </c:pt>
                <c:pt idx="42327">
                  <c:v>10.0075400959879</c:v>
                </c:pt>
                <c:pt idx="42328">
                  <c:v>10.0075396795753</c:v>
                </c:pt>
                <c:pt idx="42329">
                  <c:v>10.0075392626946</c:v>
                </c:pt>
                <c:pt idx="42330">
                  <c:v>10.0075388453459</c:v>
                </c:pt>
                <c:pt idx="42331">
                  <c:v>10.0075384275294</c:v>
                </c:pt>
                <c:pt idx="42332">
                  <c:v>10.0075380092453</c:v>
                </c:pt>
                <c:pt idx="42333">
                  <c:v>10.0075375904937</c:v>
                </c:pt>
                <c:pt idx="42334">
                  <c:v>10.0075371712749</c:v>
                </c:pt>
                <c:pt idx="42335">
                  <c:v>10.0075367515892</c:v>
                </c:pt>
                <c:pt idx="42336">
                  <c:v>10.0075363314365</c:v>
                </c:pt>
                <c:pt idx="42337">
                  <c:v>10.0075359108173</c:v>
                </c:pt>
                <c:pt idx="42338">
                  <c:v>10.0075354897316</c:v>
                </c:pt>
                <c:pt idx="42339">
                  <c:v>10.0075350681797</c:v>
                </c:pt>
                <c:pt idx="42340">
                  <c:v>10.0075346461617</c:v>
                </c:pt>
                <c:pt idx="42341">
                  <c:v>10.0075342236779</c:v>
                </c:pt>
                <c:pt idx="42342">
                  <c:v>10.0075338007284</c:v>
                </c:pt>
                <c:pt idx="42343">
                  <c:v>10.0075333773134</c:v>
                </c:pt>
                <c:pt idx="42344">
                  <c:v>10.0075329534332</c:v>
                </c:pt>
                <c:pt idx="42345">
                  <c:v>10.0075325290879</c:v>
                </c:pt>
                <c:pt idx="42346">
                  <c:v>10.0075321042777</c:v>
                </c:pt>
                <c:pt idx="42347">
                  <c:v>10.0075316790028</c:v>
                </c:pt>
                <c:pt idx="42348">
                  <c:v>10.0075312532635</c:v>
                </c:pt>
                <c:pt idx="42349">
                  <c:v>10.0075308270599</c:v>
                </c:pt>
                <c:pt idx="42350">
                  <c:v>10.0075304003921</c:v>
                </c:pt>
                <c:pt idx="42351">
                  <c:v>10.0075299732605</c:v>
                </c:pt>
                <c:pt idx="42352">
                  <c:v>10.0075295456651</c:v>
                </c:pt>
                <c:pt idx="42353">
                  <c:v>10.0075291176062</c:v>
                </c:pt>
                <c:pt idx="42354">
                  <c:v>10.007528689084</c:v>
                </c:pt>
                <c:pt idx="42355">
                  <c:v>10.0075282600987</c:v>
                </c:pt>
                <c:pt idx="42356">
                  <c:v>10.0075278306504</c:v>
                </c:pt>
                <c:pt idx="42357">
                  <c:v>10.0075274007394</c:v>
                </c:pt>
                <c:pt idx="42358">
                  <c:v>10.0075269703659</c:v>
                </c:pt>
                <c:pt idx="42359">
                  <c:v>10.00752653953</c:v>
                </c:pt>
                <c:pt idx="42360">
                  <c:v>10.007526108232</c:v>
                </c:pt>
                <c:pt idx="42361">
                  <c:v>10.007525676472</c:v>
                </c:pt>
                <c:pt idx="42362">
                  <c:v>10.0075252442502</c:v>
                </c:pt>
                <c:pt idx="42363">
                  <c:v>10.0075248115669</c:v>
                </c:pt>
                <c:pt idx="42364">
                  <c:v>10.0075243784221</c:v>
                </c:pt>
                <c:pt idx="42365">
                  <c:v>10.0075239448162</c:v>
                </c:pt>
                <c:pt idx="42366">
                  <c:v>10.0075235107493</c:v>
                </c:pt>
                <c:pt idx="42367">
                  <c:v>10.0075230762217</c:v>
                </c:pt>
                <c:pt idx="42368">
                  <c:v>10.0075226412334</c:v>
                </c:pt>
                <c:pt idx="42369">
                  <c:v>10.0075222057847</c:v>
                </c:pt>
                <c:pt idx="42370">
                  <c:v>10.0075217698758</c:v>
                </c:pt>
                <c:pt idx="42371">
                  <c:v>10.0075213335069</c:v>
                </c:pt>
                <c:pt idx="42372">
                  <c:v>10.0075208966781</c:v>
                </c:pt>
                <c:pt idx="42373">
                  <c:v>10.0075204593897</c:v>
                </c:pt>
                <c:pt idx="42374">
                  <c:v>10.0075200216419</c:v>
                </c:pt>
                <c:pt idx="42375">
                  <c:v>10.0075195834349</c:v>
                </c:pt>
                <c:pt idx="42376">
                  <c:v>10.0075191447688</c:v>
                </c:pt>
                <c:pt idx="42377">
                  <c:v>10.0075187056438</c:v>
                </c:pt>
                <c:pt idx="42378">
                  <c:v>10.0075182660602</c:v>
                </c:pt>
                <c:pt idx="42379">
                  <c:v>10.0075178260181</c:v>
                </c:pt>
                <c:pt idx="42380">
                  <c:v>10.0075173855178</c:v>
                </c:pt>
                <c:pt idx="42381">
                  <c:v>10.0075169445593</c:v>
                </c:pt>
                <c:pt idx="42382">
                  <c:v>10.007516503143</c:v>
                </c:pt>
                <c:pt idx="42383">
                  <c:v>10.007516061269</c:v>
                </c:pt>
                <c:pt idx="42384">
                  <c:v>10.0075156189375</c:v>
                </c:pt>
                <c:pt idx="42385">
                  <c:v>10.0075151761487</c:v>
                </c:pt>
                <c:pt idx="42386">
                  <c:v>10.0075147329028</c:v>
                </c:pt>
                <c:pt idx="42387">
                  <c:v>10.0075142891999</c:v>
                </c:pt>
                <c:pt idx="42388">
                  <c:v>10.0075138450404</c:v>
                </c:pt>
                <c:pt idx="42389">
                  <c:v>10.0075134004243</c:v>
                </c:pt>
                <c:pt idx="42390">
                  <c:v>10.0075129553518</c:v>
                </c:pt>
                <c:pt idx="42391">
                  <c:v>10.0075125098233</c:v>
                </c:pt>
                <c:pt idx="42392">
                  <c:v>10.0075120638387</c:v>
                </c:pt>
                <c:pt idx="42393">
                  <c:v>10.0075116173985</c:v>
                </c:pt>
                <c:pt idx="42394">
                  <c:v>10.0075111705026</c:v>
                </c:pt>
                <c:pt idx="42395">
                  <c:v>10.0075107231514</c:v>
                </c:pt>
                <c:pt idx="42396">
                  <c:v>10.007510275345</c:v>
                </c:pt>
                <c:pt idx="42397">
                  <c:v>10.0075098270837</c:v>
                </c:pt>
                <c:pt idx="42398">
                  <c:v>10.0075093783675</c:v>
                </c:pt>
                <c:pt idx="42399">
                  <c:v>10.0075089291968</c:v>
                </c:pt>
                <c:pt idx="42400">
                  <c:v>10.0075084795716</c:v>
                </c:pt>
                <c:pt idx="42401">
                  <c:v>10.0075080294922</c:v>
                </c:pt>
                <c:pt idx="42402">
                  <c:v>10.0075075789589</c:v>
                </c:pt>
                <c:pt idx="42403">
                  <c:v>10.0075071279717</c:v>
                </c:pt>
                <c:pt idx="42404">
                  <c:v>10.0075066765308</c:v>
                </c:pt>
                <c:pt idx="42405">
                  <c:v>10.0075062246366</c:v>
                </c:pt>
                <c:pt idx="42406">
                  <c:v>10.007505772289</c:v>
                </c:pt>
                <c:pt idx="42407">
                  <c:v>10.0075053194885</c:v>
                </c:pt>
                <c:pt idx="42408">
                  <c:v>10.0075048662351</c:v>
                </c:pt>
                <c:pt idx="42409">
                  <c:v>10.007504412529</c:v>
                </c:pt>
                <c:pt idx="42410">
                  <c:v>10.0075039583704</c:v>
                </c:pt>
                <c:pt idx="42411">
                  <c:v>10.0075035037596</c:v>
                </c:pt>
                <c:pt idx="42412">
                  <c:v>10.0075030486966</c:v>
                </c:pt>
                <c:pt idx="42413">
                  <c:v>10.0075025931818</c:v>
                </c:pt>
                <c:pt idx="42414">
                  <c:v>10.0075021372153</c:v>
                </c:pt>
                <c:pt idx="42415">
                  <c:v>10.0075016807973</c:v>
                </c:pt>
                <c:pt idx="42416">
                  <c:v>10.0075012239279</c:v>
                </c:pt>
                <c:pt idx="42417">
                  <c:v>10.0075007666075</c:v>
                </c:pt>
                <c:pt idx="42418">
                  <c:v>10.0075003088361</c:v>
                </c:pt>
                <c:pt idx="42419">
                  <c:v>10.007499850614</c:v>
                </c:pt>
                <c:pt idx="42420">
                  <c:v>10.0074993919413</c:v>
                </c:pt>
                <c:pt idx="42421">
                  <c:v>10.0074989328182</c:v>
                </c:pt>
                <c:pt idx="42422">
                  <c:v>10.0074984732451</c:v>
                </c:pt>
                <c:pt idx="42423">
                  <c:v>10.0074980132219</c:v>
                </c:pt>
                <c:pt idx="42424">
                  <c:v>10.007497552749</c:v>
                </c:pt>
                <c:pt idx="42425">
                  <c:v>10.0074970918265</c:v>
                </c:pt>
                <c:pt idx="42426">
                  <c:v>10.0074966304546</c:v>
                </c:pt>
                <c:pt idx="42427">
                  <c:v>10.0074961686335</c:v>
                </c:pt>
                <c:pt idx="42428">
                  <c:v>10.0074957063634</c:v>
                </c:pt>
                <c:pt idx="42429">
                  <c:v>10.0074952436445</c:v>
                </c:pt>
                <c:pt idx="42430">
                  <c:v>10.0074947804769</c:v>
                </c:pt>
                <c:pt idx="42431">
                  <c:v>10.007494316861</c:v>
                </c:pt>
                <c:pt idx="42432">
                  <c:v>10.0074938527968</c:v>
                </c:pt>
                <c:pt idx="42433">
                  <c:v>10.0074933882845</c:v>
                </c:pt>
                <c:pt idx="42434">
                  <c:v>10.0074929233244</c:v>
                </c:pt>
                <c:pt idx="42435">
                  <c:v>10.0074924579167</c:v>
                </c:pt>
                <c:pt idx="42436">
                  <c:v>10.0074919920615</c:v>
                </c:pt>
                <c:pt idx="42437">
                  <c:v>10.007491525759</c:v>
                </c:pt>
                <c:pt idx="42438">
                  <c:v>10.0074910590094</c:v>
                </c:pt>
                <c:pt idx="42439">
                  <c:v>10.007490591813</c:v>
                </c:pt>
                <c:pt idx="42440">
                  <c:v>10.0074901241698</c:v>
                </c:pt>
                <c:pt idx="42441">
                  <c:v>10.0074896560801</c:v>
                </c:pt>
                <c:pt idx="42442">
                  <c:v>10.0074891875442</c:v>
                </c:pt>
                <c:pt idx="42443">
                  <c:v>10.007488718562</c:v>
                </c:pt>
                <c:pt idx="42444">
                  <c:v>10.007488249134</c:v>
                </c:pt>
                <c:pt idx="42445">
                  <c:v>10.0074877792602</c:v>
                </c:pt>
                <c:pt idx="42446">
                  <c:v>10.0074873089409</c:v>
                </c:pt>
                <c:pt idx="42447">
                  <c:v>10.00748683817621</c:v>
                </c:pt>
                <c:pt idx="42448">
                  <c:v>10.0074863669664</c:v>
                </c:pt>
                <c:pt idx="42449">
                  <c:v>10.0074858953116</c:v>
                </c:pt>
                <c:pt idx="42450">
                  <c:v>10.007485423212</c:v>
                </c:pt>
                <c:pt idx="42451">
                  <c:v>10.0074849506678</c:v>
                </c:pt>
                <c:pt idx="42452">
                  <c:v>10.0074844776793</c:v>
                </c:pt>
                <c:pt idx="42453">
                  <c:v>10.0074840042465</c:v>
                </c:pt>
                <c:pt idx="42454">
                  <c:v>10.0074835303697</c:v>
                </c:pt>
                <c:pt idx="42455">
                  <c:v>10.0074830560491</c:v>
                </c:pt>
                <c:pt idx="42456">
                  <c:v>10.0074825812848</c:v>
                </c:pt>
                <c:pt idx="42457">
                  <c:v>10.0074821060772</c:v>
                </c:pt>
                <c:pt idx="42458">
                  <c:v>10.0074816304262</c:v>
                </c:pt>
                <c:pt idx="42459">
                  <c:v>10.0074811543323</c:v>
                </c:pt>
                <c:pt idx="42460">
                  <c:v>10.0074806777954</c:v>
                </c:pt>
                <c:pt idx="42461">
                  <c:v>10.0074802008159</c:v>
                </c:pt>
                <c:pt idx="42462">
                  <c:v>10.0074797233939</c:v>
                </c:pt>
                <c:pt idx="42463">
                  <c:v>10.0074792455296</c:v>
                </c:pt>
                <c:pt idx="42464">
                  <c:v>10.0074787672232</c:v>
                </c:pt>
                <c:pt idx="42465">
                  <c:v>10.0074782884749</c:v>
                </c:pt>
                <c:pt idx="42466">
                  <c:v>10.0074778092849</c:v>
                </c:pt>
                <c:pt idx="42467">
                  <c:v>10.0074773296534</c:v>
                </c:pt>
                <c:pt idx="42468">
                  <c:v>10.0074768495805</c:v>
                </c:pt>
                <c:pt idx="42469">
                  <c:v>10.0074763690665</c:v>
                </c:pt>
                <c:pt idx="42470">
                  <c:v>10.0074758881115</c:v>
                </c:pt>
                <c:pt idx="42471">
                  <c:v>10.0074754067158</c:v>
                </c:pt>
                <c:pt idx="42472">
                  <c:v>10.0074749248795</c:v>
                </c:pt>
                <c:pt idx="42473">
                  <c:v>10.0074744426028</c:v>
                </c:pt>
                <c:pt idx="42474">
                  <c:v>10.007473959886</c:v>
                </c:pt>
                <c:pt idx="42475">
                  <c:v>10.0074734767291</c:v>
                </c:pt>
                <c:pt idx="42476">
                  <c:v>10.0074729931324</c:v>
                </c:pt>
                <c:pt idx="42477">
                  <c:v>10.0074725090962</c:v>
                </c:pt>
                <c:pt idx="42478">
                  <c:v>10.0074720246205</c:v>
                </c:pt>
                <c:pt idx="42479">
                  <c:v>10.0074715397055</c:v>
                </c:pt>
                <c:pt idx="42480">
                  <c:v>10.0074710543516</c:v>
                </c:pt>
                <c:pt idx="42481">
                  <c:v>10.0074705685587</c:v>
                </c:pt>
                <c:pt idx="42482">
                  <c:v>10.0074700823272</c:v>
                </c:pt>
                <c:pt idx="42483">
                  <c:v>10.0074695956573</c:v>
                </c:pt>
                <c:pt idx="42484">
                  <c:v>10.007469108549</c:v>
                </c:pt>
                <c:pt idx="42485">
                  <c:v>10.0074686210027</c:v>
                </c:pt>
                <c:pt idx="42486">
                  <c:v>10.0074681330185</c:v>
                </c:pt>
                <c:pt idx="42487">
                  <c:v>10.0074676445966</c:v>
                </c:pt>
                <c:pt idx="42488">
                  <c:v>10.0074671557371</c:v>
                </c:pt>
                <c:pt idx="42489">
                  <c:v>10.0074666664404</c:v>
                </c:pt>
                <c:pt idx="42490">
                  <c:v>10.0074661767065</c:v>
                </c:pt>
                <c:pt idx="42491">
                  <c:v>10.0074656865356</c:v>
                </c:pt>
                <c:pt idx="42492">
                  <c:v>10.007465195928</c:v>
                </c:pt>
                <c:pt idx="42493">
                  <c:v>10.0074647048838</c:v>
                </c:pt>
                <c:pt idx="42494">
                  <c:v>10.0074642134033</c:v>
                </c:pt>
                <c:pt idx="42495">
                  <c:v>10.0074637214866</c:v>
                </c:pt>
                <c:pt idx="42496">
                  <c:v>10.0074632291339</c:v>
                </c:pt>
                <c:pt idx="42497">
                  <c:v>10.0074627363453</c:v>
                </c:pt>
                <c:pt idx="42498">
                  <c:v>10.0074622431212</c:v>
                </c:pt>
                <c:pt idx="42499">
                  <c:v>10.0074617494616</c:v>
                </c:pt>
                <c:pt idx="42500">
                  <c:v>10.0074612553669</c:v>
                </c:pt>
                <c:pt idx="42501">
                  <c:v>10.007460760837</c:v>
                </c:pt>
                <c:pt idx="42502">
                  <c:v>10.0074602658724</c:v>
                </c:pt>
                <c:pt idx="42503">
                  <c:v>10.007459770473</c:v>
                </c:pt>
                <c:pt idx="42504">
                  <c:v>10.0074592746392</c:v>
                </c:pt>
                <c:pt idx="42505">
                  <c:v>10.0074587783711</c:v>
                </c:pt>
                <c:pt idx="42506">
                  <c:v>10.0074582816689</c:v>
                </c:pt>
                <c:pt idx="42507">
                  <c:v>10.0074577845328</c:v>
                </c:pt>
                <c:pt idx="42508">
                  <c:v>10.007457286963</c:v>
                </c:pt>
                <c:pt idx="42509">
                  <c:v>10.0074567889597</c:v>
                </c:pt>
                <c:pt idx="42510">
                  <c:v>10.0074562905231</c:v>
                </c:pt>
                <c:pt idx="42511">
                  <c:v>10.0074557916533</c:v>
                </c:pt>
                <c:pt idx="42512">
                  <c:v>10.0074552923505</c:v>
                </c:pt>
                <c:pt idx="42513">
                  <c:v>10.007454792615</c:v>
                </c:pt>
                <c:pt idx="42514">
                  <c:v>10.007454292447</c:v>
                </c:pt>
                <c:pt idx="42515">
                  <c:v>10.0074537918465</c:v>
                </c:pt>
                <c:pt idx="42516">
                  <c:v>10.0074532908139</c:v>
                </c:pt>
                <c:pt idx="42517">
                  <c:v>10.0074527893492</c:v>
                </c:pt>
                <c:pt idx="42518">
                  <c:v>10.0074522874527</c:v>
                </c:pt>
                <c:pt idx="42519">
                  <c:v>10.0074517851247</c:v>
                </c:pt>
                <c:pt idx="42520">
                  <c:v>10.0074512823651</c:v>
                </c:pt>
                <c:pt idx="42521">
                  <c:v>10.0074507791744</c:v>
                </c:pt>
                <c:pt idx="42522">
                  <c:v>10.0074502755525</c:v>
                </c:pt>
                <c:pt idx="42523">
                  <c:v>10.0074497714999</c:v>
                </c:pt>
                <c:pt idx="42524">
                  <c:v>10.0074492670165</c:v>
                </c:pt>
                <c:pt idx="42525">
                  <c:v>10.0074487621026</c:v>
                </c:pt>
                <c:pt idx="42526">
                  <c:v>10.0074482567585</c:v>
                </c:pt>
                <c:pt idx="42527">
                  <c:v>10.0074477509842</c:v>
                </c:pt>
                <c:pt idx="42528">
                  <c:v>10.0074472447801</c:v>
                </c:pt>
                <c:pt idx="42529">
                  <c:v>10.0074467381462</c:v>
                </c:pt>
                <c:pt idx="42530">
                  <c:v>10.0074462310827</c:v>
                </c:pt>
                <c:pt idx="42531">
                  <c:v>10.0074457235899</c:v>
                </c:pt>
                <c:pt idx="42532">
                  <c:v>10.007445215668</c:v>
                </c:pt>
                <c:pt idx="42533">
                  <c:v>10.0074447073171</c:v>
                </c:pt>
                <c:pt idx="42534">
                  <c:v>10.0074441985374</c:v>
                </c:pt>
                <c:pt idx="42535">
                  <c:v>10.0074436893291</c:v>
                </c:pt>
                <c:pt idx="42536">
                  <c:v>10.0074431796924</c:v>
                </c:pt>
                <c:pt idx="42537">
                  <c:v>10.0074426696275</c:v>
                </c:pt>
                <c:pt idx="42538">
                  <c:v>10.0074421591345</c:v>
                </c:pt>
                <c:pt idx="42539">
                  <c:v>10.0074416482137</c:v>
                </c:pt>
                <c:pt idx="42540">
                  <c:v>10.0074411368653</c:v>
                </c:pt>
                <c:pt idx="42541">
                  <c:v>10.0074406250894</c:v>
                </c:pt>
                <c:pt idx="42542">
                  <c:v>10.0074401128863</c:v>
                </c:pt>
                <c:pt idx="42543">
                  <c:v>10.007439600256</c:v>
                </c:pt>
                <c:pt idx="42544">
                  <c:v>10.0074390871989</c:v>
                </c:pt>
                <c:pt idx="42545">
                  <c:v>10.0074385737151</c:v>
                </c:pt>
                <c:pt idx="42546">
                  <c:v>10.0074380598047</c:v>
                </c:pt>
                <c:pt idx="42547">
                  <c:v>10.007437545468</c:v>
                </c:pt>
                <c:pt idx="42548">
                  <c:v>10.0074370307052</c:v>
                </c:pt>
                <c:pt idx="42549">
                  <c:v>10.0074365155165</c:v>
                </c:pt>
                <c:pt idx="42550">
                  <c:v>10.007435999902</c:v>
                </c:pt>
                <c:pt idx="42551">
                  <c:v>10.0074354838619</c:v>
                </c:pt>
                <c:pt idx="42552">
                  <c:v>10.0074349673964</c:v>
                </c:pt>
                <c:pt idx="42553">
                  <c:v>10.0074344505057</c:v>
                </c:pt>
                <c:pt idx="42554">
                  <c:v>10.0074339331901</c:v>
                </c:pt>
                <c:pt idx="42555">
                  <c:v>10.0074334154496</c:v>
                </c:pt>
                <c:pt idx="42556">
                  <c:v>10.0074328972845</c:v>
                </c:pt>
                <c:pt idx="42557">
                  <c:v>10.0074323786949</c:v>
                </c:pt>
                <c:pt idx="42558">
                  <c:v>10.0074318596811</c:v>
                </c:pt>
                <c:pt idx="42559">
                  <c:v>10.0074313402432</c:v>
                </c:pt>
                <c:pt idx="42560">
                  <c:v>10.0074308203815</c:v>
                </c:pt>
                <c:pt idx="42561">
                  <c:v>10.0074303000961</c:v>
                </c:pt>
                <c:pt idx="42562">
                  <c:v>10.0074297793871</c:v>
                </c:pt>
                <c:pt idx="42563">
                  <c:v>10.0074292582549</c:v>
                </c:pt>
                <c:pt idx="42564">
                  <c:v>10.0074287366996</c:v>
                </c:pt>
                <c:pt idx="42565">
                  <c:v>10.0074282147213</c:v>
                </c:pt>
                <c:pt idx="42566">
                  <c:v>10.0074276923202</c:v>
                </c:pt>
                <c:pt idx="42567">
                  <c:v>10.0074271694967</c:v>
                </c:pt>
                <c:pt idx="42568">
                  <c:v>10.0074266462507</c:v>
                </c:pt>
                <c:pt idx="42569">
                  <c:v>10.0074261225826</c:v>
                </c:pt>
                <c:pt idx="42570">
                  <c:v>10.0074255984924</c:v>
                </c:pt>
                <c:pt idx="42571">
                  <c:v>10.0074250739805</c:v>
                </c:pt>
                <c:pt idx="42572">
                  <c:v>10.0074245490469</c:v>
                </c:pt>
                <c:pt idx="42573">
                  <c:v>10.007424023692</c:v>
                </c:pt>
                <c:pt idx="42574">
                  <c:v>10.0074234979157</c:v>
                </c:pt>
                <c:pt idx="42575">
                  <c:v>10.0074229717185</c:v>
                </c:pt>
                <c:pt idx="42576">
                  <c:v>10.0074224451003</c:v>
                </c:pt>
                <c:pt idx="42577">
                  <c:v>10.0074219180615</c:v>
                </c:pt>
                <c:pt idx="42578">
                  <c:v>10.0074213906022</c:v>
                </c:pt>
                <c:pt idx="42579">
                  <c:v>10.0074208627226</c:v>
                </c:pt>
                <c:pt idx="42580">
                  <c:v>10.0074203344229</c:v>
                </c:pt>
                <c:pt idx="42581">
                  <c:v>10.0074198057033</c:v>
                </c:pt>
                <c:pt idx="42582">
                  <c:v>10.0074192765639</c:v>
                </c:pt>
                <c:pt idx="42583">
                  <c:v>10.007418747005</c:v>
                </c:pt>
                <c:pt idx="42584">
                  <c:v>10.0074182170267</c:v>
                </c:pt>
                <c:pt idx="42585">
                  <c:v>10.0074176866292</c:v>
                </c:pt>
                <c:pt idx="42586">
                  <c:v>10.0074171558128</c:v>
                </c:pt>
                <c:pt idx="42587">
                  <c:v>10.0074166245775</c:v>
                </c:pt>
                <c:pt idx="42588">
                  <c:v>10.0074160929237</c:v>
                </c:pt>
                <c:pt idx="42589">
                  <c:v>10.0074155608514</c:v>
                </c:pt>
                <c:pt idx="42590">
                  <c:v>10.0074150283609</c:v>
                </c:pt>
                <c:pt idx="42591">
                  <c:v>10.0074144954523</c:v>
                </c:pt>
                <c:pt idx="42592">
                  <c:v>10.0074139621259</c:v>
                </c:pt>
                <c:pt idx="42593">
                  <c:v>10.0074134283818</c:v>
                </c:pt>
                <c:pt idx="42594">
                  <c:v>10.0074128942202</c:v>
                </c:pt>
                <c:pt idx="42595">
                  <c:v>10.0074123596413</c:v>
                </c:pt>
                <c:pt idx="42596">
                  <c:v>10.0074118246453</c:v>
                </c:pt>
                <c:pt idx="42597">
                  <c:v>10.0074112892323</c:v>
                </c:pt>
                <c:pt idx="42598">
                  <c:v>10.0074107534027</c:v>
                </c:pt>
                <c:pt idx="42599">
                  <c:v>10.0074102171565</c:v>
                </c:pt>
                <c:pt idx="42600">
                  <c:v>10.0074096804939</c:v>
                </c:pt>
                <c:pt idx="42601">
                  <c:v>10.0074091434151</c:v>
                </c:pt>
                <c:pt idx="42602">
                  <c:v>10.0074086059204</c:v>
                </c:pt>
                <c:pt idx="42603">
                  <c:v>10.0074080680098</c:v>
                </c:pt>
                <c:pt idx="42604">
                  <c:v>10.0074075296836</c:v>
                </c:pt>
                <c:pt idx="42605">
                  <c:v>10.007406990942</c:v>
                </c:pt>
                <c:pt idx="42606">
                  <c:v>10.0074064517852</c:v>
                </c:pt>
                <c:pt idx="42607">
                  <c:v>10.0074059122133</c:v>
                </c:pt>
                <c:pt idx="42608">
                  <c:v>10.0074053722266</c:v>
                </c:pt>
                <c:pt idx="42609">
                  <c:v>10.0074048318251</c:v>
                </c:pt>
                <c:pt idx="42610">
                  <c:v>10.0074042910092</c:v>
                </c:pt>
                <c:pt idx="42611">
                  <c:v>10.0074037497789</c:v>
                </c:pt>
                <c:pt idx="42612">
                  <c:v>10.0074032081346</c:v>
                </c:pt>
                <c:pt idx="42613">
                  <c:v>10.0074026660763</c:v>
                </c:pt>
                <c:pt idx="42614">
                  <c:v>10.0074021236043</c:v>
                </c:pt>
                <c:pt idx="42615">
                  <c:v>10.0074015807187</c:v>
                </c:pt>
                <c:pt idx="42616">
                  <c:v>10.0074010374197</c:v>
                </c:pt>
                <c:pt idx="42617">
                  <c:v>10.0074004937075</c:v>
                </c:pt>
                <c:pt idx="42618">
                  <c:v>10.0073999495824</c:v>
                </c:pt>
                <c:pt idx="42619">
                  <c:v>10.0073994050444</c:v>
                </c:pt>
                <c:pt idx="42620">
                  <c:v>10.0073988600938</c:v>
                </c:pt>
                <c:pt idx="42621">
                  <c:v>10.0073983147307</c:v>
                </c:pt>
                <c:pt idx="42622">
                  <c:v>10.0073977689555</c:v>
                </c:pt>
                <c:pt idx="42623">
                  <c:v>10.0073972227681</c:v>
                </c:pt>
                <c:pt idx="42624">
                  <c:v>10.0073966761688</c:v>
                </c:pt>
                <c:pt idx="42625">
                  <c:v>10.0073961291579</c:v>
                </c:pt>
                <c:pt idx="42626">
                  <c:v>10.0073955817355</c:v>
                </c:pt>
                <c:pt idx="42627">
                  <c:v>10.0073950339017</c:v>
                </c:pt>
                <c:pt idx="42628">
                  <c:v>10.0073944856568</c:v>
                </c:pt>
                <c:pt idx="42629">
                  <c:v>10.0073939370009</c:v>
                </c:pt>
                <c:pt idx="42630">
                  <c:v>10.0073933879343</c:v>
                </c:pt>
                <c:pt idx="42631">
                  <c:v>10.0073928384571</c:v>
                </c:pt>
                <c:pt idx="42632">
                  <c:v>10.0073922885695</c:v>
                </c:pt>
                <c:pt idx="42633">
                  <c:v>10.0073917382718</c:v>
                </c:pt>
                <c:pt idx="42634">
                  <c:v>10.007391187564</c:v>
                </c:pt>
                <c:pt idx="42635">
                  <c:v>10.0073906364463</c:v>
                </c:pt>
                <c:pt idx="42636">
                  <c:v>10.007390084919</c:v>
                </c:pt>
                <c:pt idx="42637">
                  <c:v>10.0073895329823</c:v>
                </c:pt>
                <c:pt idx="42638">
                  <c:v>10.0073889806363</c:v>
                </c:pt>
                <c:pt idx="42639">
                  <c:v>10.0073884278812</c:v>
                </c:pt>
                <c:pt idx="42640">
                  <c:v>10.0073878747171</c:v>
                </c:pt>
                <c:pt idx="42641">
                  <c:v>10.0073873211444</c:v>
                </c:pt>
                <c:pt idx="42642">
                  <c:v>10.0073867671632</c:v>
                </c:pt>
                <c:pt idx="42643">
                  <c:v>10.0073862127736</c:v>
                </c:pt>
                <c:pt idx="42644">
                  <c:v>10.0073856579758</c:v>
                </c:pt>
                <c:pt idx="42645">
                  <c:v>10.0073851027701</c:v>
                </c:pt>
                <c:pt idx="42646">
                  <c:v>10.0073845471565</c:v>
                </c:pt>
                <c:pt idx="42647">
                  <c:v>10.0073839911354</c:v>
                </c:pt>
                <c:pt idx="42648">
                  <c:v>10.0073834347069</c:v>
                </c:pt>
                <c:pt idx="42649">
                  <c:v>10.0073828778711</c:v>
                </c:pt>
                <c:pt idx="42650">
                  <c:v>10.0073823206283</c:v>
                </c:pt>
                <c:pt idx="42651">
                  <c:v>10.0073817629786</c:v>
                </c:pt>
                <c:pt idx="42652">
                  <c:v>10.0073812049223</c:v>
                </c:pt>
                <c:pt idx="42653">
                  <c:v>10.0073806464594</c:v>
                </c:pt>
                <c:pt idx="42654">
                  <c:v>10.0073800875903</c:v>
                </c:pt>
                <c:pt idx="42655">
                  <c:v>10.0073795283151</c:v>
                </c:pt>
                <c:pt idx="42656">
                  <c:v>10.0073789686339</c:v>
                </c:pt>
                <c:pt idx="42657">
                  <c:v>10.0073784085469</c:v>
                </c:pt>
                <c:pt idx="42658">
                  <c:v>10.0073778480544</c:v>
                </c:pt>
                <c:pt idx="42659">
                  <c:v>10.0073772871566</c:v>
                </c:pt>
                <c:pt idx="42660">
                  <c:v>10.0073767258535</c:v>
                </c:pt>
                <c:pt idx="42661">
                  <c:v>10.0073761641454</c:v>
                </c:pt>
                <c:pt idx="42662">
                  <c:v>10.0073756020326</c:v>
                </c:pt>
                <c:pt idx="42663">
                  <c:v>10.007375039515</c:v>
                </c:pt>
                <c:pt idx="42664">
                  <c:v>10.0073744765931</c:v>
                </c:pt>
                <c:pt idx="42665">
                  <c:v>10.0073739132668</c:v>
                </c:pt>
                <c:pt idx="42666">
                  <c:v>10.0073733495365</c:v>
                </c:pt>
                <c:pt idx="42667">
                  <c:v>10.0073727854023</c:v>
                </c:pt>
                <c:pt idx="42668">
                  <c:v>10.0073722208644</c:v>
                </c:pt>
                <c:pt idx="42669">
                  <c:v>10.007371655923</c:v>
                </c:pt>
                <c:pt idx="42670">
                  <c:v>10.0073710905782</c:v>
                </c:pt>
                <c:pt idx="42671">
                  <c:v>10.0073705248303</c:v>
                </c:pt>
                <c:pt idx="42672">
                  <c:v>10.0073699586794</c:v>
                </c:pt>
                <c:pt idx="42673">
                  <c:v>10.0073693921257</c:v>
                </c:pt>
                <c:pt idx="42674">
                  <c:v>10.0073688251694</c:v>
                </c:pt>
                <c:pt idx="42675">
                  <c:v>10.0073682578107</c:v>
                </c:pt>
                <c:pt idx="42676">
                  <c:v>10.0073676900498</c:v>
                </c:pt>
                <c:pt idx="42677">
                  <c:v>10.0073671218868</c:v>
                </c:pt>
                <c:pt idx="42678">
                  <c:v>10.007366553322</c:v>
                </c:pt>
                <c:pt idx="42679">
                  <c:v>10.0073659843555</c:v>
                </c:pt>
                <c:pt idx="42680">
                  <c:v>10.0073654149875</c:v>
                </c:pt>
                <c:pt idx="42681">
                  <c:v>10.0073648452182</c:v>
                </c:pt>
                <c:pt idx="42682">
                  <c:v>10.0073642750478</c:v>
                </c:pt>
                <c:pt idx="42683">
                  <c:v>10.0073637044764</c:v>
                </c:pt>
                <c:pt idx="42684">
                  <c:v>10.0073631335043</c:v>
                </c:pt>
                <c:pt idx="42685">
                  <c:v>10.0073625621316</c:v>
                </c:pt>
                <c:pt idx="42686">
                  <c:v>10.0073619903585</c:v>
                </c:pt>
                <c:pt idx="42687">
                  <c:v>10.0073614181853</c:v>
                </c:pt>
                <c:pt idx="42688">
                  <c:v>10.007360845612</c:v>
                </c:pt>
                <c:pt idx="42689">
                  <c:v>10.0073602726389</c:v>
                </c:pt>
                <c:pt idx="42690">
                  <c:v>10.0073596992662</c:v>
                </c:pt>
                <c:pt idx="42691">
                  <c:v>10.0073591254939</c:v>
                </c:pt>
                <c:pt idx="42692">
                  <c:v>10.0073585513225</c:v>
                </c:pt>
                <c:pt idx="42693">
                  <c:v>10.0073579767519</c:v>
                </c:pt>
                <c:pt idx="42694">
                  <c:v>10.0073574017824</c:v>
                </c:pt>
                <c:pt idx="42695">
                  <c:v>10.0073568264142</c:v>
                </c:pt>
                <c:pt idx="42696">
                  <c:v>10.0073562506474</c:v>
                </c:pt>
                <c:pt idx="42697">
                  <c:v>10.0073556744823</c:v>
                </c:pt>
                <c:pt idx="42698">
                  <c:v>10.007355097919</c:v>
                </c:pt>
                <c:pt idx="42699">
                  <c:v>10.0073545209578</c:v>
                </c:pt>
                <c:pt idx="42700">
                  <c:v>10.0073539435987</c:v>
                </c:pt>
                <c:pt idx="42701">
                  <c:v>10.007353365842</c:v>
                </c:pt>
                <c:pt idx="42702">
                  <c:v>10.0073527876879</c:v>
                </c:pt>
                <c:pt idx="42703">
                  <c:v>10.0073522091365</c:v>
                </c:pt>
                <c:pt idx="42704">
                  <c:v>10.0073516301881</c:v>
                </c:pt>
                <c:pt idx="42705">
                  <c:v>10.0073510508428</c:v>
                </c:pt>
                <c:pt idx="42706">
                  <c:v>10.0073504711007</c:v>
                </c:pt>
                <c:pt idx="42707">
                  <c:v>10.0073498909622</c:v>
                </c:pt>
                <c:pt idx="42708">
                  <c:v>10.0073493104273</c:v>
                </c:pt>
                <c:pt idx="42709">
                  <c:v>10.0073487294963</c:v>
                </c:pt>
                <c:pt idx="42710">
                  <c:v>10.0073481481693</c:v>
                </c:pt>
                <c:pt idx="42711">
                  <c:v>10.0073475664465</c:v>
                </c:pt>
                <c:pt idx="42712">
                  <c:v>10.0073469843282</c:v>
                </c:pt>
                <c:pt idx="42713">
                  <c:v>10.0073464018144</c:v>
                </c:pt>
                <c:pt idx="42714">
                  <c:v>10.0073458189054</c:v>
                </c:pt>
                <c:pt idx="42715">
                  <c:v>10.0073452356014</c:v>
                </c:pt>
                <c:pt idx="42716">
                  <c:v>10.0073446519024</c:v>
                </c:pt>
                <c:pt idx="42717">
                  <c:v>10.0073440678089</c:v>
                </c:pt>
                <c:pt idx="42718">
                  <c:v>10.0073434833208</c:v>
                </c:pt>
                <c:pt idx="42719">
                  <c:v>10.0073428984384</c:v>
                </c:pt>
                <c:pt idx="42720">
                  <c:v>10.0073423131618</c:v>
                </c:pt>
                <c:pt idx="42721">
                  <c:v>10.0073417274914</c:v>
                </c:pt>
                <c:pt idx="42722">
                  <c:v>10.0073411414271</c:v>
                </c:pt>
                <c:pt idx="42723">
                  <c:v>10.0073405549693</c:v>
                </c:pt>
                <c:pt idx="42724">
                  <c:v>10.0073399681181</c:v>
                </c:pt>
                <c:pt idx="42725">
                  <c:v>10.0073393808737</c:v>
                </c:pt>
                <c:pt idx="42726">
                  <c:v>10.0073387932362</c:v>
                </c:pt>
                <c:pt idx="42727">
                  <c:v>10.007338205206</c:v>
                </c:pt>
                <c:pt idx="42728">
                  <c:v>10.007337616783</c:v>
                </c:pt>
                <c:pt idx="42729">
                  <c:v>10.0073370279676</c:v>
                </c:pt>
                <c:pt idx="42730">
                  <c:v>10.0073364387598</c:v>
                </c:pt>
                <c:pt idx="42731">
                  <c:v>10.00733584916</c:v>
                </c:pt>
                <c:pt idx="42732">
                  <c:v>10.0073352591682</c:v>
                </c:pt>
                <c:pt idx="42733">
                  <c:v>10.0073346687847</c:v>
                </c:pt>
                <c:pt idx="42734">
                  <c:v>10.0073340780096</c:v>
                </c:pt>
                <c:pt idx="42735">
                  <c:v>10.0073334868432</c:v>
                </c:pt>
                <c:pt idx="42736">
                  <c:v>10.0073328952855</c:v>
                </c:pt>
                <c:pt idx="42737">
                  <c:v>10.0073323033368</c:v>
                </c:pt>
                <c:pt idx="42738">
                  <c:v>10.0073317109973</c:v>
                </c:pt>
                <c:pt idx="42739">
                  <c:v>10.0073311182672</c:v>
                </c:pt>
                <c:pt idx="42740">
                  <c:v>10.0073305251465</c:v>
                </c:pt>
                <c:pt idx="42741">
                  <c:v>10.0073299316356</c:v>
                </c:pt>
                <c:pt idx="42742">
                  <c:v>10.0073293377346</c:v>
                </c:pt>
                <c:pt idx="42743">
                  <c:v>10.0073287434437</c:v>
                </c:pt>
                <c:pt idx="42744">
                  <c:v>10.007328148763</c:v>
                </c:pt>
                <c:pt idx="42745">
                  <c:v>10.0073275536928</c:v>
                </c:pt>
                <c:pt idx="42746">
                  <c:v>10.0073269582333</c:v>
                </c:pt>
                <c:pt idx="42747">
                  <c:v>10.0073263623845</c:v>
                </c:pt>
                <c:pt idx="42748">
                  <c:v>10.0073257661467</c:v>
                </c:pt>
                <c:pt idx="42749">
                  <c:v>10.0073251695201</c:v>
                </c:pt>
                <c:pt idx="42750">
                  <c:v>10.0073245725049</c:v>
                </c:pt>
                <c:pt idx="42751">
                  <c:v>10.0073239751012</c:v>
                </c:pt>
                <c:pt idx="42752">
                  <c:v>10.0073233773092</c:v>
                </c:pt>
                <c:pt idx="42753">
                  <c:v>10.0073227791292</c:v>
                </c:pt>
                <c:pt idx="42754">
                  <c:v>10.0073221805612</c:v>
                </c:pt>
                <c:pt idx="42755">
                  <c:v>10.0073215816055</c:v>
                </c:pt>
                <c:pt idx="42756">
                  <c:v>10.0073209822623</c:v>
                </c:pt>
                <c:pt idx="42757">
                  <c:v>10.0073203825317</c:v>
                </c:pt>
                <c:pt idx="42758">
                  <c:v>10.0073197824139</c:v>
                </c:pt>
                <c:pt idx="42759">
                  <c:v>10.0073191819091</c:v>
                </c:pt>
                <c:pt idx="42760">
                  <c:v>10.0073185810175</c:v>
                </c:pt>
                <c:pt idx="42761">
                  <c:v>10.0073179797392</c:v>
                </c:pt>
                <c:pt idx="42762">
                  <c:v>10.0073173780746</c:v>
                </c:pt>
                <c:pt idx="42763">
                  <c:v>10.0073167760236</c:v>
                </c:pt>
                <c:pt idx="42764">
                  <c:v>10.0073161735865</c:v>
                </c:pt>
                <c:pt idx="42765">
                  <c:v>10.0073155707636</c:v>
                </c:pt>
                <c:pt idx="42766">
                  <c:v>10.0073149675549</c:v>
                </c:pt>
                <c:pt idx="42767">
                  <c:v>10.0073143639607</c:v>
                </c:pt>
                <c:pt idx="42768">
                  <c:v>10.0073137599811</c:v>
                </c:pt>
                <c:pt idx="42769">
                  <c:v>10.0073131556164</c:v>
                </c:pt>
                <c:pt idx="42770">
                  <c:v>10.0073125508666</c:v>
                </c:pt>
                <c:pt idx="42771">
                  <c:v>10.0073119457321</c:v>
                </c:pt>
                <c:pt idx="42772">
                  <c:v>10.0073113402129</c:v>
                </c:pt>
                <c:pt idx="42773">
                  <c:v>10.0073107343092</c:v>
                </c:pt>
                <c:pt idx="42774">
                  <c:v>10.0073101280213</c:v>
                </c:pt>
                <c:pt idx="42775">
                  <c:v>10.0073095213493</c:v>
                </c:pt>
                <c:pt idx="42776">
                  <c:v>10.0073089142934</c:v>
                </c:pt>
                <c:pt idx="42777">
                  <c:v>10.0073083068537</c:v>
                </c:pt>
                <c:pt idx="42778">
                  <c:v>10.0073076990305</c:v>
                </c:pt>
                <c:pt idx="42779">
                  <c:v>10.007307090824</c:v>
                </c:pt>
                <c:pt idx="42780">
                  <c:v>10.0073064822343</c:v>
                </c:pt>
                <c:pt idx="42781">
                  <c:v>10.0073058732616</c:v>
                </c:pt>
                <c:pt idx="42782">
                  <c:v>10.007305263906</c:v>
                </c:pt>
                <c:pt idx="42783">
                  <c:v>10.0073046541679</c:v>
                </c:pt>
                <c:pt idx="42784">
                  <c:v>10.0073040440473</c:v>
                </c:pt>
                <c:pt idx="42785">
                  <c:v>10.0073034335444</c:v>
                </c:pt>
                <c:pt idx="42786">
                  <c:v>10.0073028226594</c:v>
                </c:pt>
                <c:pt idx="42787">
                  <c:v>10.0073022113925</c:v>
                </c:pt>
                <c:pt idx="42788">
                  <c:v>10.0073015997439</c:v>
                </c:pt>
                <c:pt idx="42789">
                  <c:v>10.0073009877137</c:v>
                </c:pt>
                <c:pt idx="42790">
                  <c:v>10.0073003753022</c:v>
                </c:pt>
                <c:pt idx="42791">
                  <c:v>10.0072997625094</c:v>
                </c:pt>
                <c:pt idx="42792">
                  <c:v>10.0072991493357</c:v>
                </c:pt>
                <c:pt idx="42793">
                  <c:v>10.0072985357812</c:v>
                </c:pt>
                <c:pt idx="42794">
                  <c:v>10.007297921846</c:v>
                </c:pt>
                <c:pt idx="42795">
                  <c:v>10.0072973075304</c:v>
                </c:pt>
                <c:pt idx="42796">
                  <c:v>10.0072966928344</c:v>
                </c:pt>
                <c:pt idx="42797">
                  <c:v>10.0072960777584</c:v>
                </c:pt>
                <c:pt idx="42798">
                  <c:v>10.0072954623025</c:v>
                </c:pt>
                <c:pt idx="42799">
                  <c:v>10.0072948464668</c:v>
                </c:pt>
                <c:pt idx="42800">
                  <c:v>10.0072942302516</c:v>
                </c:pt>
                <c:pt idx="42801">
                  <c:v>10.007293613657</c:v>
                </c:pt>
                <c:pt idx="42802">
                  <c:v>10.0072929966832</c:v>
                </c:pt>
                <c:pt idx="42803">
                  <c:v>10.0072923793304</c:v>
                </c:pt>
                <c:pt idx="42804">
                  <c:v>10.0072917615988</c:v>
                </c:pt>
                <c:pt idx="42805">
                  <c:v>10.0072911434885</c:v>
                </c:pt>
                <c:pt idx="42806">
                  <c:v>10.0072905249997</c:v>
                </c:pt>
                <c:pt idx="42807">
                  <c:v>10.0072899061327</c:v>
                </c:pt>
                <c:pt idx="42808">
                  <c:v>10.0072892868875</c:v>
                </c:pt>
                <c:pt idx="42809">
                  <c:v>10.0072886672644</c:v>
                </c:pt>
                <c:pt idx="42810">
                  <c:v>10.0072880472636</c:v>
                </c:pt>
                <c:pt idx="42811">
                  <c:v>10.0072874268852</c:v>
                </c:pt>
                <c:pt idx="42812">
                  <c:v>10.0072868061294</c:v>
                </c:pt>
                <c:pt idx="42813">
                  <c:v>10.0072861849965</c:v>
                </c:pt>
                <c:pt idx="42814">
                  <c:v>10.0072855634864</c:v>
                </c:pt>
                <c:pt idx="42815">
                  <c:v>10.0072849415996</c:v>
                </c:pt>
                <c:pt idx="42816">
                  <c:v>10.0072843193361</c:v>
                </c:pt>
                <c:pt idx="42817">
                  <c:v>10.0072836966961</c:v>
                </c:pt>
                <c:pt idx="42818">
                  <c:v>10.0072830736798</c:v>
                </c:pt>
                <c:pt idx="42819">
                  <c:v>10.0072824502873</c:v>
                </c:pt>
                <c:pt idx="42820">
                  <c:v>10.007281826519</c:v>
                </c:pt>
                <c:pt idx="42821">
                  <c:v>10.0072812023748</c:v>
                </c:pt>
                <c:pt idx="42822">
                  <c:v>10.0072805778551</c:v>
                </c:pt>
                <c:pt idx="42823">
                  <c:v>10.00727995296</c:v>
                </c:pt>
                <c:pt idx="42824">
                  <c:v>10.0072793276896</c:v>
                </c:pt>
                <c:pt idx="42825">
                  <c:v>10.0072787020443</c:v>
                </c:pt>
                <c:pt idx="42826">
                  <c:v>10.007278076024</c:v>
                </c:pt>
                <c:pt idx="42827">
                  <c:v>10.0072774496291</c:v>
                </c:pt>
                <c:pt idx="42828">
                  <c:v>10.0072768228597</c:v>
                </c:pt>
                <c:pt idx="42829">
                  <c:v>10.0072761957159</c:v>
                </c:pt>
                <c:pt idx="42830">
                  <c:v>10.007275568198</c:v>
                </c:pt>
                <c:pt idx="42831">
                  <c:v>10.0072749403062</c:v>
                </c:pt>
                <c:pt idx="42832">
                  <c:v>10.0072743120405</c:v>
                </c:pt>
                <c:pt idx="42833">
                  <c:v>10.0072736834013</c:v>
                </c:pt>
                <c:pt idx="42834">
                  <c:v>10.0072730543886</c:v>
                </c:pt>
                <c:pt idx="42835">
                  <c:v>10.0072724250027</c:v>
                </c:pt>
                <c:pt idx="42836">
                  <c:v>10.0072717952438</c:v>
                </c:pt>
                <c:pt idx="42837">
                  <c:v>10.0072711651119</c:v>
                </c:pt>
                <c:pt idx="42838">
                  <c:v>10.0072705346074</c:v>
                </c:pt>
                <c:pt idx="42839">
                  <c:v>10.0072699037303</c:v>
                </c:pt>
                <c:pt idx="42840">
                  <c:v>10.0072692724809</c:v>
                </c:pt>
                <c:pt idx="42841">
                  <c:v>10.0072686408593</c:v>
                </c:pt>
                <c:pt idx="42842">
                  <c:v>10.0072680088658</c:v>
                </c:pt>
                <c:pt idx="42843">
                  <c:v>10.0072673765004</c:v>
                </c:pt>
                <c:pt idx="42844">
                  <c:v>10.0072667437634</c:v>
                </c:pt>
                <c:pt idx="42845">
                  <c:v>10.007266110655</c:v>
                </c:pt>
                <c:pt idx="42846">
                  <c:v>10.0072654771752</c:v>
                </c:pt>
                <c:pt idx="42847">
                  <c:v>10.0072648433245</c:v>
                </c:pt>
                <c:pt idx="42848">
                  <c:v>10.0072642091028</c:v>
                </c:pt>
                <c:pt idx="42849">
                  <c:v>10.0072635745103</c:v>
                </c:pt>
                <c:pt idx="42850">
                  <c:v>10.0072629395473</c:v>
                </c:pt>
                <c:pt idx="42851">
                  <c:v>10.007262304214</c:v>
                </c:pt>
                <c:pt idx="42852">
                  <c:v>10.0072616685105</c:v>
                </c:pt>
                <c:pt idx="42853">
                  <c:v>10.0072610324369</c:v>
                </c:pt>
                <c:pt idx="42854">
                  <c:v>10.0072603959935</c:v>
                </c:pt>
                <c:pt idx="42855">
                  <c:v>10.0072597591805</c:v>
                </c:pt>
                <c:pt idx="42856">
                  <c:v>10.007259121998</c:v>
                </c:pt>
                <c:pt idx="42857">
                  <c:v>10.0072584844462</c:v>
                </c:pt>
                <c:pt idx="42858">
                  <c:v>10.0072578465253</c:v>
                </c:pt>
                <c:pt idx="42859">
                  <c:v>10.0072572082354</c:v>
                </c:pt>
                <c:pt idx="42860">
                  <c:v>10.0072565695768</c:v>
                </c:pt>
                <c:pt idx="42861">
                  <c:v>10.0072559305497</c:v>
                </c:pt>
                <c:pt idx="42862">
                  <c:v>10.0072552911541</c:v>
                </c:pt>
                <c:pt idx="42863">
                  <c:v>10.0072546513903</c:v>
                </c:pt>
                <c:pt idx="42864">
                  <c:v>10.0072540112584</c:v>
                </c:pt>
                <c:pt idx="42865">
                  <c:v>10.0072533707587</c:v>
                </c:pt>
                <c:pt idx="42866">
                  <c:v>10.0072527298913</c:v>
                </c:pt>
                <c:pt idx="42867">
                  <c:v>10.0072520886564</c:v>
                </c:pt>
                <c:pt idx="42868">
                  <c:v>10.0072514470542</c:v>
                </c:pt>
                <c:pt idx="42869">
                  <c:v>10.0072508050848</c:v>
                </c:pt>
                <c:pt idx="42870">
                  <c:v>10.0072501627485</c:v>
                </c:pt>
                <c:pt idx="42871">
                  <c:v>10.0072495200454</c:v>
                </c:pt>
                <c:pt idx="42872">
                  <c:v>10.0072488769756</c:v>
                </c:pt>
                <c:pt idx="42873">
                  <c:v>10.0072482335395</c:v>
                </c:pt>
                <c:pt idx="42874">
                  <c:v>10.007247589737</c:v>
                </c:pt>
                <c:pt idx="42875">
                  <c:v>10.0072469455685</c:v>
                </c:pt>
                <c:pt idx="42876">
                  <c:v>10.0072463010342</c:v>
                </c:pt>
                <c:pt idx="42877">
                  <c:v>10.007245656134</c:v>
                </c:pt>
                <c:pt idx="42878">
                  <c:v>10.0072450108684</c:v>
                </c:pt>
                <c:pt idx="42879">
                  <c:v>10.0072443652374</c:v>
                </c:pt>
                <c:pt idx="42880">
                  <c:v>10.0072437192412</c:v>
                </c:pt>
                <c:pt idx="42881">
                  <c:v>10.00724307288</c:v>
                </c:pt>
                <c:pt idx="42882">
                  <c:v>10.0072424261539</c:v>
                </c:pt>
                <c:pt idx="42883">
                  <c:v>10.0072417790632</c:v>
                </c:pt>
                <c:pt idx="42884">
                  <c:v>10.0072411316081</c:v>
                </c:pt>
                <c:pt idx="42885">
                  <c:v>10.0072404837887</c:v>
                </c:pt>
                <c:pt idx="42886">
                  <c:v>10.0072398356051</c:v>
                </c:pt>
                <c:pt idx="42887">
                  <c:v>10.0072391870576</c:v>
                </c:pt>
                <c:pt idx="42888">
                  <c:v>10.0072385381464</c:v>
                </c:pt>
                <c:pt idx="42889">
                  <c:v>10.0072378888715</c:v>
                </c:pt>
                <c:pt idx="42890">
                  <c:v>10.0072372392333</c:v>
                </c:pt>
                <c:pt idx="42891">
                  <c:v>10.0072365892319</c:v>
                </c:pt>
                <c:pt idx="42892">
                  <c:v>10.0072359388674</c:v>
                </c:pt>
                <c:pt idx="42893">
                  <c:v>10.00723528814</c:v>
                </c:pt>
                <c:pt idx="42894">
                  <c:v>10.00723463705</c:v>
                </c:pt>
                <c:pt idx="42895">
                  <c:v>10.0072339855974</c:v>
                </c:pt>
                <c:pt idx="42896">
                  <c:v>10.0072333337825</c:v>
                </c:pt>
                <c:pt idx="42897">
                  <c:v>10.0072326816054</c:v>
                </c:pt>
                <c:pt idx="42898">
                  <c:v>10.0072320290664</c:v>
                </c:pt>
                <c:pt idx="42899">
                  <c:v>10.0072313761656</c:v>
                </c:pt>
                <c:pt idx="42900">
                  <c:v>10.0072307229031</c:v>
                </c:pt>
                <c:pt idx="42901">
                  <c:v>10.0072300692792</c:v>
                </c:pt>
                <c:pt idx="42902">
                  <c:v>10.0072294152941</c:v>
                </c:pt>
                <c:pt idx="42903">
                  <c:v>10.0072287609478</c:v>
                </c:pt>
                <c:pt idx="42904">
                  <c:v>10.0072281062407</c:v>
                </c:pt>
                <c:pt idx="42905">
                  <c:v>10.0072274511728</c:v>
                </c:pt>
                <c:pt idx="42906">
                  <c:v>10.0072267957443</c:v>
                </c:pt>
                <c:pt idx="42907">
                  <c:v>10.0072261399555</c:v>
                </c:pt>
                <c:pt idx="42908">
                  <c:v>10.0072254838065</c:v>
                </c:pt>
                <c:pt idx="42909">
                  <c:v>10.0072248272974</c:v>
                </c:pt>
                <c:pt idx="42910">
                  <c:v>10.0072241704285</c:v>
                </c:pt>
                <c:pt idx="42911">
                  <c:v>10.0072235131999</c:v>
                </c:pt>
                <c:pt idx="42912">
                  <c:v>10.0072228556119</c:v>
                </c:pt>
                <c:pt idx="42913">
                  <c:v>10.0072221976645</c:v>
                </c:pt>
                <c:pt idx="42914">
                  <c:v>10.007221539358</c:v>
                </c:pt>
                <c:pt idx="42915">
                  <c:v>10.0072208806925</c:v>
                </c:pt>
                <c:pt idx="42916">
                  <c:v>10.0072202216682</c:v>
                </c:pt>
                <c:pt idx="42917">
                  <c:v>10.0072195622854</c:v>
                </c:pt>
                <c:pt idx="42918">
                  <c:v>10.0072189025441</c:v>
                </c:pt>
                <c:pt idx="42919">
                  <c:v>10.0072182424446</c:v>
                </c:pt>
                <c:pt idx="42920">
                  <c:v>10.0072175819869</c:v>
                </c:pt>
                <c:pt idx="42921">
                  <c:v>10.0072169211714</c:v>
                </c:pt>
                <c:pt idx="42922">
                  <c:v>10.0072162599982</c:v>
                </c:pt>
                <c:pt idx="42923">
                  <c:v>10.0072155984674</c:v>
                </c:pt>
                <c:pt idx="42924">
                  <c:v>10.0072149365793</c:v>
                </c:pt>
                <c:pt idx="42925">
                  <c:v>10.007214274334</c:v>
                </c:pt>
                <c:pt idx="42926">
                  <c:v>10.0072136117316</c:v>
                </c:pt>
                <c:pt idx="42927">
                  <c:v>10.0072129487724</c:v>
                </c:pt>
                <c:pt idx="42928">
                  <c:v>10.0072122854566</c:v>
                </c:pt>
                <c:pt idx="42929">
                  <c:v>10.0072116217843</c:v>
                </c:pt>
                <c:pt idx="42930">
                  <c:v>10.0072109577557</c:v>
                </c:pt>
                <c:pt idx="42931">
                  <c:v>10.0072102933709</c:v>
                </c:pt>
                <c:pt idx="42932">
                  <c:v>10.0072096286302</c:v>
                </c:pt>
                <c:pt idx="42933">
                  <c:v>10.0072089635338</c:v>
                </c:pt>
                <c:pt idx="42934">
                  <c:v>10.0072082980817</c:v>
                </c:pt>
                <c:pt idx="42935">
                  <c:v>10.0072076322742</c:v>
                </c:pt>
                <c:pt idx="42936">
                  <c:v>10.0072069661115</c:v>
                </c:pt>
                <c:pt idx="42937">
                  <c:v>10.0072062995937</c:v>
                </c:pt>
                <c:pt idx="42938">
                  <c:v>10.007205632721</c:v>
                </c:pt>
                <c:pt idx="42939">
                  <c:v>10.0072049654936</c:v>
                </c:pt>
                <c:pt idx="42940">
                  <c:v>10.0072042979116</c:v>
                </c:pt>
                <c:pt idx="42941">
                  <c:v>10.0072036299753</c:v>
                </c:pt>
                <c:pt idx="42942">
                  <c:v>10.0072029616848</c:v>
                </c:pt>
                <c:pt idx="42943">
                  <c:v>10.0072022930403</c:v>
                </c:pt>
                <c:pt idx="42944">
                  <c:v>10.007201624042</c:v>
                </c:pt>
                <c:pt idx="42945">
                  <c:v>10.00720095469</c:v>
                </c:pt>
                <c:pt idx="42946">
                  <c:v>10.0072002849845</c:v>
                </c:pt>
                <c:pt idx="42947">
                  <c:v>10.0071996149257</c:v>
                </c:pt>
                <c:pt idx="42948">
                  <c:v>10.0071989445138</c:v>
                </c:pt>
                <c:pt idx="42949">
                  <c:v>10.007198273749</c:v>
                </c:pt>
                <c:pt idx="42950">
                  <c:v>10.0071976026313</c:v>
                </c:pt>
                <c:pt idx="42951">
                  <c:v>10.0071969311611</c:v>
                </c:pt>
                <c:pt idx="42952">
                  <c:v>10.0071962593384</c:v>
                </c:pt>
                <c:pt idx="42953">
                  <c:v>10.0071955871635</c:v>
                </c:pt>
                <c:pt idx="42954">
                  <c:v>10.0071949146366</c:v>
                </c:pt>
                <c:pt idx="42955">
                  <c:v>10.0071942417577</c:v>
                </c:pt>
                <c:pt idx="42956">
                  <c:v>10.0071935685271</c:v>
                </c:pt>
                <c:pt idx="42957">
                  <c:v>10.007192894945</c:v>
                </c:pt>
                <c:pt idx="42958">
                  <c:v>10.0071922210115</c:v>
                </c:pt>
                <c:pt idx="42959">
                  <c:v>10.0071915467268</c:v>
                </c:pt>
                <c:pt idx="42960">
                  <c:v>10.0071908720911</c:v>
                </c:pt>
                <c:pt idx="42961">
                  <c:v>10.0071901971046</c:v>
                </c:pt>
                <c:pt idx="42962">
                  <c:v>10.0071895217673</c:v>
                </c:pt>
                <c:pt idx="42963">
                  <c:v>10.0071888460796</c:v>
                </c:pt>
                <c:pt idx="42964">
                  <c:v>10.0071881700416</c:v>
                </c:pt>
                <c:pt idx="42965">
                  <c:v>10.0071874936535</c:v>
                </c:pt>
                <c:pt idx="42966">
                  <c:v>10.0071868169154</c:v>
                </c:pt>
                <c:pt idx="42967">
                  <c:v>10.0071861398275</c:v>
                </c:pt>
                <c:pt idx="42968">
                  <c:v>10.00718546239</c:v>
                </c:pt>
                <c:pt idx="42969">
                  <c:v>10.007184784603</c:v>
                </c:pt>
                <c:pt idx="42970">
                  <c:v>10.0071841064668</c:v>
                </c:pt>
                <c:pt idx="42971">
                  <c:v>10.0071834279816</c:v>
                </c:pt>
                <c:pt idx="42972">
                  <c:v>10.0071827491474</c:v>
                </c:pt>
                <c:pt idx="42973">
                  <c:v>10.0071820699645</c:v>
                </c:pt>
                <c:pt idx="42974">
                  <c:v>10.007181390433</c:v>
                </c:pt>
                <c:pt idx="42975">
                  <c:v>10.0071807105531</c:v>
                </c:pt>
                <c:pt idx="42976">
                  <c:v>10.007180030325</c:v>
                </c:pt>
                <c:pt idx="42977">
                  <c:v>10.0071793497489</c:v>
                </c:pt>
                <c:pt idx="42978">
                  <c:v>10.007178668825</c:v>
                </c:pt>
                <c:pt idx="42979">
                  <c:v>10.0071779875533</c:v>
                </c:pt>
                <c:pt idx="42980">
                  <c:v>10.0071773059342</c:v>
                </c:pt>
                <c:pt idx="42981">
                  <c:v>10.0071766239677</c:v>
                </c:pt>
                <c:pt idx="42982">
                  <c:v>10.0071759416541</c:v>
                </c:pt>
                <c:pt idx="42983">
                  <c:v>10.0071752589935</c:v>
                </c:pt>
                <c:pt idx="42984">
                  <c:v>10.0071745759861</c:v>
                </c:pt>
                <c:pt idx="42985">
                  <c:v>10.007173892632</c:v>
                </c:pt>
                <c:pt idx="42986">
                  <c:v>10.0071732089315</c:v>
                </c:pt>
                <c:pt idx="42987">
                  <c:v>10.0071725248847</c:v>
                </c:pt>
                <c:pt idx="42988">
                  <c:v>10.0071718404918</c:v>
                </c:pt>
                <c:pt idx="42989">
                  <c:v>10.007171155753</c:v>
                </c:pt>
                <c:pt idx="42990">
                  <c:v>10.0071704706684</c:v>
                </c:pt>
                <c:pt idx="42991">
                  <c:v>10.0071697852383</c:v>
                </c:pt>
                <c:pt idx="42992">
                  <c:v>10.0071690994627</c:v>
                </c:pt>
                <c:pt idx="42993">
                  <c:v>10.0071684133419</c:v>
                </c:pt>
                <c:pt idx="42994">
                  <c:v>10.0071677268761</c:v>
                </c:pt>
                <c:pt idx="42995">
                  <c:v>10.0071670400653</c:v>
                </c:pt>
                <c:pt idx="42996">
                  <c:v>10.0071663529099</c:v>
                </c:pt>
                <c:pt idx="42997">
                  <c:v>10.0071656654099</c:v>
                </c:pt>
                <c:pt idx="42998">
                  <c:v>10.0071649775656</c:v>
                </c:pt>
                <c:pt idx="42999">
                  <c:v>10.0071642893771</c:v>
                </c:pt>
                <c:pt idx="43000">
                  <c:v>10.0071636008446</c:v>
                </c:pt>
                <c:pt idx="43001">
                  <c:v>10.0071629119682</c:v>
                </c:pt>
                <c:pt idx="43002">
                  <c:v>10.0071622227482</c:v>
                </c:pt>
                <c:pt idx="43003">
                  <c:v>10.0071615331847</c:v>
                </c:pt>
                <c:pt idx="43004">
                  <c:v>10.0071608432779</c:v>
                </c:pt>
                <c:pt idx="43005">
                  <c:v>10.0071601530279</c:v>
                </c:pt>
                <c:pt idx="43006">
                  <c:v>10.007159462435</c:v>
                </c:pt>
                <c:pt idx="43007">
                  <c:v>10.0071587714993</c:v>
                </c:pt>
                <c:pt idx="43008">
                  <c:v>10.007158080221</c:v>
                </c:pt>
                <c:pt idx="43009">
                  <c:v>10.0071573886002</c:v>
                </c:pt>
                <c:pt idx="43010">
                  <c:v>10.0071566966372</c:v>
                </c:pt>
                <c:pt idx="43011">
                  <c:v>10.0071560043321</c:v>
                </c:pt>
                <c:pt idx="43012">
                  <c:v>10.007155311685</c:v>
                </c:pt>
                <c:pt idx="43013">
                  <c:v>10.0071546186963</c:v>
                </c:pt>
                <c:pt idx="43014">
                  <c:v>10.0071539253659</c:v>
                </c:pt>
                <c:pt idx="43015">
                  <c:v>10.0071532316942</c:v>
                </c:pt>
                <c:pt idx="43016">
                  <c:v>10.0071525376812</c:v>
                </c:pt>
                <c:pt idx="43017">
                  <c:v>10.0071518433272</c:v>
                </c:pt>
                <c:pt idx="43018">
                  <c:v>10.0071511486324</c:v>
                </c:pt>
                <c:pt idx="43019">
                  <c:v>10.0071504535968</c:v>
                </c:pt>
                <c:pt idx="43020">
                  <c:v>10.0071497582207</c:v>
                </c:pt>
                <c:pt idx="43021">
                  <c:v>10.0071490625042</c:v>
                </c:pt>
                <c:pt idx="43022">
                  <c:v>10.0071483664476</c:v>
                </c:pt>
                <c:pt idx="43023">
                  <c:v>10.007147670051</c:v>
                </c:pt>
                <c:pt idx="43024">
                  <c:v>10.0071469733145</c:v>
                </c:pt>
                <c:pt idx="43025">
                  <c:v>10.0071462762384</c:v>
                </c:pt>
                <c:pt idx="43026">
                  <c:v>10.0071455788228</c:v>
                </c:pt>
                <c:pt idx="43027">
                  <c:v>10.0071448810679</c:v>
                </c:pt>
                <c:pt idx="43028">
                  <c:v>10.0071441829738</c:v>
                </c:pt>
                <c:pt idx="43029">
                  <c:v>10.0071434845408</c:v>
                </c:pt>
                <c:pt idx="43030">
                  <c:v>10.007142785769</c:v>
                </c:pt>
                <c:pt idx="43031">
                  <c:v>10.0071420866586</c:v>
                </c:pt>
                <c:pt idx="43032">
                  <c:v>10.0071413872098</c:v>
                </c:pt>
                <c:pt idx="43033">
                  <c:v>10.0071406874226</c:v>
                </c:pt>
                <c:pt idx="43034">
                  <c:v>10.0071399872974</c:v>
                </c:pt>
                <c:pt idx="43035">
                  <c:v>10.0071392868343</c:v>
                </c:pt>
                <c:pt idx="43036">
                  <c:v>10.0071385860334</c:v>
                </c:pt>
                <c:pt idx="43037">
                  <c:v>10.007137884895</c:v>
                </c:pt>
                <c:pt idx="43038">
                  <c:v>10.0071371834191</c:v>
                </c:pt>
                <c:pt idx="43039">
                  <c:v>10.007136481606</c:v>
                </c:pt>
                <c:pt idx="43040">
                  <c:v>10.0071357794559</c:v>
                </c:pt>
                <c:pt idx="43041">
                  <c:v>10.0071350769689</c:v>
                </c:pt>
                <c:pt idx="43042">
                  <c:v>10.0071343741452</c:v>
                </c:pt>
                <c:pt idx="43043">
                  <c:v>10.0071336709849</c:v>
                </c:pt>
                <c:pt idx="43044">
                  <c:v>10.0071329674883</c:v>
                </c:pt>
                <c:pt idx="43045">
                  <c:v>10.0071322636555</c:v>
                </c:pt>
                <c:pt idx="43046">
                  <c:v>10.0071315594866</c:v>
                </c:pt>
                <c:pt idx="43047">
                  <c:v>10.007130854982</c:v>
                </c:pt>
                <c:pt idx="43048">
                  <c:v>10.0071301501416</c:v>
                </c:pt>
                <c:pt idx="43049">
                  <c:v>10.0071294449658</c:v>
                </c:pt>
                <c:pt idx="43050">
                  <c:v>10.0071287394547</c:v>
                </c:pt>
                <c:pt idx="43051">
                  <c:v>10.0071280336084</c:v>
                </c:pt>
                <c:pt idx="43052">
                  <c:v>10.0071273274271</c:v>
                </c:pt>
                <c:pt idx="43053">
                  <c:v>10.007126620911</c:v>
                </c:pt>
                <c:pt idx="43054">
                  <c:v>10.0071259140603</c:v>
                </c:pt>
                <c:pt idx="43055">
                  <c:v>10.0071252068751</c:v>
                </c:pt>
                <c:pt idx="43056">
                  <c:v>10.0071244993556</c:v>
                </c:pt>
                <c:pt idx="43057">
                  <c:v>10.0071237915021</c:v>
                </c:pt>
                <c:pt idx="43058">
                  <c:v>10.0071230833145</c:v>
                </c:pt>
                <c:pt idx="43059">
                  <c:v>10.0071223747932</c:v>
                </c:pt>
                <c:pt idx="43060">
                  <c:v>10.0071216659384</c:v>
                </c:pt>
                <c:pt idx="43061">
                  <c:v>10.0071209567501</c:v>
                </c:pt>
                <c:pt idx="43062">
                  <c:v>10.0071202472285</c:v>
                </c:pt>
                <c:pt idx="43063">
                  <c:v>10.0071195373739</c:v>
                </c:pt>
                <c:pt idx="43064">
                  <c:v>10.0071188271863</c:v>
                </c:pt>
                <c:pt idx="43065">
                  <c:v>10.007118116666</c:v>
                </c:pt>
                <c:pt idx="43066">
                  <c:v>10.0071174058132</c:v>
                </c:pt>
                <c:pt idx="43067">
                  <c:v>10.007116694628</c:v>
                </c:pt>
                <c:pt idx="43068">
                  <c:v>10.0071159831105</c:v>
                </c:pt>
                <c:pt idx="43069">
                  <c:v>10.0071152712611</c:v>
                </c:pt>
                <c:pt idx="43070">
                  <c:v>10.0071145590797</c:v>
                </c:pt>
                <c:pt idx="43071">
                  <c:v>10.0071138465666</c:v>
                </c:pt>
                <c:pt idx="43072">
                  <c:v>10.0071131337221</c:v>
                </c:pt>
                <c:pt idx="43073">
                  <c:v>10.0071124205461</c:v>
                </c:pt>
                <c:pt idx="43074">
                  <c:v>10.007111707039</c:v>
                </c:pt>
                <c:pt idx="43075">
                  <c:v>10.0071109932009</c:v>
                </c:pt>
                <c:pt idx="43076">
                  <c:v>10.0071102790319</c:v>
                </c:pt>
                <c:pt idx="43077">
                  <c:v>10.0071095645323</c:v>
                </c:pt>
                <c:pt idx="43078">
                  <c:v>10.0071088497021</c:v>
                </c:pt>
                <c:pt idx="43079">
                  <c:v>10.0071081345417</c:v>
                </c:pt>
                <c:pt idx="43080">
                  <c:v>10.0071074190511</c:v>
                </c:pt>
                <c:pt idx="43081">
                  <c:v>10.0071067032305</c:v>
                </c:pt>
                <c:pt idx="43082">
                  <c:v>10.0071059870801</c:v>
                </c:pt>
                <c:pt idx="43083">
                  <c:v>10.0071052706001</c:v>
                </c:pt>
                <c:pt idx="43084">
                  <c:v>10.0071045537906</c:v>
                </c:pt>
                <c:pt idx="43085">
                  <c:v>10.0071038366518</c:v>
                </c:pt>
                <c:pt idx="43086">
                  <c:v>10.0071031191839</c:v>
                </c:pt>
                <c:pt idx="43087">
                  <c:v>10.007102401387</c:v>
                </c:pt>
                <c:pt idx="43088">
                  <c:v>10.0071016832614</c:v>
                </c:pt>
                <c:pt idx="43089">
                  <c:v>10.0071009648072</c:v>
                </c:pt>
                <c:pt idx="43090">
                  <c:v>10.0071002460245</c:v>
                </c:pt>
                <c:pt idx="43091">
                  <c:v>10.0070995269136</c:v>
                </c:pt>
                <c:pt idx="43092">
                  <c:v>10.0070988074746</c:v>
                </c:pt>
                <c:pt idx="43093">
                  <c:v>10.0070980877076</c:v>
                </c:pt>
                <c:pt idx="43094">
                  <c:v>10.007097367613</c:v>
                </c:pt>
                <c:pt idx="43095">
                  <c:v>10.0070966471907</c:v>
                </c:pt>
                <c:pt idx="43096">
                  <c:v>10.007095926441</c:v>
                </c:pt>
                <c:pt idx="43097">
                  <c:v>10.0070952053641</c:v>
                </c:pt>
                <c:pt idx="43098">
                  <c:v>10.0070944839602</c:v>
                </c:pt>
                <c:pt idx="43099">
                  <c:v>10.0070937622293</c:v>
                </c:pt>
                <c:pt idx="43100">
                  <c:v>10.0070930401718</c:v>
                </c:pt>
                <c:pt idx="43101">
                  <c:v>10.0070923177877</c:v>
                </c:pt>
                <c:pt idx="43102">
                  <c:v>10.0070915950772</c:v>
                </c:pt>
                <c:pt idx="43103">
                  <c:v>10.0070908720405</c:v>
                </c:pt>
                <c:pt idx="43104">
                  <c:v>10.0070901486778</c:v>
                </c:pt>
                <c:pt idx="43105">
                  <c:v>10.0070894249892</c:v>
                </c:pt>
                <c:pt idx="43106">
                  <c:v>10.0070887009749</c:v>
                </c:pt>
                <c:pt idx="43107">
                  <c:v>10.0070879766351</c:v>
                </c:pt>
                <c:pt idx="43108">
                  <c:v>10.0070872519699</c:v>
                </c:pt>
                <c:pt idx="43109">
                  <c:v>10.0070865269796</c:v>
                </c:pt>
                <c:pt idx="43110">
                  <c:v>10.0070858016643</c:v>
                </c:pt>
                <c:pt idx="43111">
                  <c:v>10.0070850760241</c:v>
                </c:pt>
                <c:pt idx="43112">
                  <c:v>10.0070843500593</c:v>
                </c:pt>
                <c:pt idx="43113">
                  <c:v>10.0070836237699</c:v>
                </c:pt>
                <c:pt idx="43114">
                  <c:v>10.0070828971563</c:v>
                </c:pt>
                <c:pt idx="43115">
                  <c:v>10.0070821702185</c:v>
                </c:pt>
                <c:pt idx="43116">
                  <c:v>10.0070814429567</c:v>
                </c:pt>
                <c:pt idx="43117">
                  <c:v>10.0070807153711</c:v>
                </c:pt>
                <c:pt idx="43118">
                  <c:v>10.0070799874618</c:v>
                </c:pt>
                <c:pt idx="43119">
                  <c:v>10.0070792592291</c:v>
                </c:pt>
                <c:pt idx="43120">
                  <c:v>10.0070785306731</c:v>
                </c:pt>
                <c:pt idx="43121">
                  <c:v>10.0070778017939</c:v>
                </c:pt>
                <c:pt idx="43122">
                  <c:v>10.0070770725918</c:v>
                </c:pt>
                <c:pt idx="43123">
                  <c:v>10.0070763430669</c:v>
                </c:pt>
                <c:pt idx="43124">
                  <c:v>10.0070756132194</c:v>
                </c:pt>
                <c:pt idx="43125">
                  <c:v>10.0070748830495</c:v>
                </c:pt>
                <c:pt idx="43126">
                  <c:v>10.0070741525572</c:v>
                </c:pt>
                <c:pt idx="43127">
                  <c:v>10.0070734217429</c:v>
                </c:pt>
                <c:pt idx="43128">
                  <c:v>10.0070726906066</c:v>
                </c:pt>
                <c:pt idx="43129">
                  <c:v>10.0070719591486</c:v>
                </c:pt>
                <c:pt idx="43130">
                  <c:v>10.007071227369</c:v>
                </c:pt>
                <c:pt idx="43131">
                  <c:v>10.0070704952679</c:v>
                </c:pt>
                <c:pt idx="43132">
                  <c:v>10.0070697628456</c:v>
                </c:pt>
                <c:pt idx="43133">
                  <c:v>10.0070690301022</c:v>
                </c:pt>
                <c:pt idx="43134">
                  <c:v>10.0070682970379</c:v>
                </c:pt>
                <c:pt idx="43135">
                  <c:v>10.0070675636528</c:v>
                </c:pt>
                <c:pt idx="43136">
                  <c:v>10.0070668299472</c:v>
                </c:pt>
                <c:pt idx="43137">
                  <c:v>10.0070660959212</c:v>
                </c:pt>
                <c:pt idx="43138">
                  <c:v>10.0070653615749</c:v>
                </c:pt>
                <c:pt idx="43139">
                  <c:v>10.0070646269086</c:v>
                </c:pt>
                <c:pt idx="43140">
                  <c:v>10.0070638919223</c:v>
                </c:pt>
                <c:pt idx="43141">
                  <c:v>10.0070631566164</c:v>
                </c:pt>
                <c:pt idx="43142">
                  <c:v>10.0070624209909</c:v>
                </c:pt>
                <c:pt idx="43143">
                  <c:v>10.007061685046</c:v>
                </c:pt>
                <c:pt idx="43144">
                  <c:v>10.0070609487819</c:v>
                </c:pt>
                <c:pt idx="43145">
                  <c:v>10.0070602121988</c:v>
                </c:pt>
                <c:pt idx="43146">
                  <c:v>10.0070594752968</c:v>
                </c:pt>
                <c:pt idx="43147">
                  <c:v>10.007058738076</c:v>
                </c:pt>
                <c:pt idx="43148">
                  <c:v>10.0070580005368</c:v>
                </c:pt>
                <c:pt idx="43149">
                  <c:v>10.0070572626791</c:v>
                </c:pt>
                <c:pt idx="43150">
                  <c:v>10.0070565245033</c:v>
                </c:pt>
                <c:pt idx="43151">
                  <c:v>10.0070557860095</c:v>
                </c:pt>
                <c:pt idx="43152">
                  <c:v>10.0070550471978</c:v>
                </c:pt>
                <c:pt idx="43153">
                  <c:v>10.0070543080684</c:v>
                </c:pt>
                <c:pt idx="43154">
                  <c:v>10.0070535686215</c:v>
                </c:pt>
                <c:pt idx="43155">
                  <c:v>10.0070528288573</c:v>
                </c:pt>
                <c:pt idx="43156">
                  <c:v>10.0070520887758</c:v>
                </c:pt>
                <c:pt idx="43157">
                  <c:v>10.0070513483774</c:v>
                </c:pt>
                <c:pt idx="43158">
                  <c:v>10.0070506076621</c:v>
                </c:pt>
                <c:pt idx="43159">
                  <c:v>10.0070498666302</c:v>
                </c:pt>
                <c:pt idx="43160">
                  <c:v>10.0070491252817</c:v>
                </c:pt>
                <c:pt idx="43161">
                  <c:v>10.0070483836169</c:v>
                </c:pt>
                <c:pt idx="43162">
                  <c:v>10.007047641636</c:v>
                </c:pt>
                <c:pt idx="43163">
                  <c:v>10.0070468993391</c:v>
                </c:pt>
                <c:pt idx="43164">
                  <c:v>10.0070461567263</c:v>
                </c:pt>
                <c:pt idx="43165">
                  <c:v>10.0070454137979</c:v>
                </c:pt>
                <c:pt idx="43166">
                  <c:v>10.007044670554</c:v>
                </c:pt>
                <c:pt idx="43167">
                  <c:v>10.0070439269948</c:v>
                </c:pt>
                <c:pt idx="43168">
                  <c:v>10.0070431831204</c:v>
                </c:pt>
                <c:pt idx="43169">
                  <c:v>10.0070424389311</c:v>
                </c:pt>
                <c:pt idx="43170">
                  <c:v>10.0070416944269</c:v>
                </c:pt>
                <c:pt idx="43171">
                  <c:v>10.0070409496082</c:v>
                </c:pt>
                <c:pt idx="43172">
                  <c:v>10.0070402044749</c:v>
                </c:pt>
                <c:pt idx="43173">
                  <c:v>10.0070394590273</c:v>
                </c:pt>
                <c:pt idx="43174">
                  <c:v>10.0070387132656</c:v>
                </c:pt>
                <c:pt idx="43175">
                  <c:v>10.00703796719</c:v>
                </c:pt>
                <c:pt idx="43176">
                  <c:v>10.0070372208005</c:v>
                </c:pt>
                <c:pt idx="43177">
                  <c:v>10.0070364740975</c:v>
                </c:pt>
                <c:pt idx="43178">
                  <c:v>10.0070357270809</c:v>
                </c:pt>
                <c:pt idx="43179">
                  <c:v>10.0070349797511</c:v>
                </c:pt>
                <c:pt idx="43180">
                  <c:v>10.0070342321081</c:v>
                </c:pt>
                <c:pt idx="43181">
                  <c:v>10.0070334841522</c:v>
                </c:pt>
                <c:pt idx="43182">
                  <c:v>10.0070327358836</c:v>
                </c:pt>
                <c:pt idx="43183">
                  <c:v>10.0070319873023</c:v>
                </c:pt>
                <c:pt idx="43184">
                  <c:v>10.0070312384085</c:v>
                </c:pt>
                <c:pt idx="43185">
                  <c:v>10.0070304892025</c:v>
                </c:pt>
                <c:pt idx="43186">
                  <c:v>10.0070297396844</c:v>
                </c:pt>
                <c:pt idx="43187">
                  <c:v>10.0070289898543</c:v>
                </c:pt>
                <c:pt idx="43188">
                  <c:v>10.0070282397124</c:v>
                </c:pt>
                <c:pt idx="43189">
                  <c:v>10.007027489259</c:v>
                </c:pt>
                <c:pt idx="43190">
                  <c:v>10.0070267384941</c:v>
                </c:pt>
                <c:pt idx="43191">
                  <c:v>10.0070259874179</c:v>
                </c:pt>
                <c:pt idx="43192">
                  <c:v>10.0070252360307</c:v>
                </c:pt>
                <c:pt idx="43193">
                  <c:v>10.0070244843325</c:v>
                </c:pt>
                <c:pt idx="43194">
                  <c:v>10.0070237323236</c:v>
                </c:pt>
                <c:pt idx="43195">
                  <c:v>10.007022980004</c:v>
                </c:pt>
                <c:pt idx="43196">
                  <c:v>10.0070222273741</c:v>
                </c:pt>
                <c:pt idx="43197">
                  <c:v>10.0070214744338</c:v>
                </c:pt>
                <c:pt idx="43198">
                  <c:v>10.0070207211835</c:v>
                </c:pt>
                <c:pt idx="43199">
                  <c:v>10.0070199676233</c:v>
                </c:pt>
                <c:pt idx="43200">
                  <c:v>10.0070192137533</c:v>
                </c:pt>
                <c:pt idx="43201">
                  <c:v>10.0070184595737</c:v>
                </c:pt>
                <c:pt idx="43202">
                  <c:v>10.0070177050847</c:v>
                </c:pt>
                <c:pt idx="43203">
                  <c:v>10.0070169502865</c:v>
                </c:pt>
                <c:pt idx="43204">
                  <c:v>10.0070161951791</c:v>
                </c:pt>
                <c:pt idx="43205">
                  <c:v>10.0070154397629</c:v>
                </c:pt>
                <c:pt idx="43206">
                  <c:v>10.0070146840379</c:v>
                </c:pt>
                <c:pt idx="43207">
                  <c:v>10.0070139280043</c:v>
                </c:pt>
                <c:pt idx="43208">
                  <c:v>10.0070131716624</c:v>
                </c:pt>
                <c:pt idx="43209">
                  <c:v>10.0070124150121</c:v>
                </c:pt>
                <c:pt idx="43210">
                  <c:v>10.0070116580539</c:v>
                </c:pt>
                <c:pt idx="43211">
                  <c:v>10.0070109007876</c:v>
                </c:pt>
                <c:pt idx="43212">
                  <c:v>10.0070101432137</c:v>
                </c:pt>
                <c:pt idx="43213">
                  <c:v>10.0070093853322</c:v>
                </c:pt>
                <c:pt idx="43214">
                  <c:v>10.0070086271433</c:v>
                </c:pt>
                <c:pt idx="43215">
                  <c:v>10.0070078686471</c:v>
                </c:pt>
                <c:pt idx="43216">
                  <c:v>10.0070071098439</c:v>
                </c:pt>
                <c:pt idx="43217">
                  <c:v>10.0070063507337</c:v>
                </c:pt>
                <c:pt idx="43218">
                  <c:v>10.0070055913169</c:v>
                </c:pt>
                <c:pt idx="43219">
                  <c:v>10.0070048315934</c:v>
                </c:pt>
                <c:pt idx="43220">
                  <c:v>10.0070040715636</c:v>
                </c:pt>
                <c:pt idx="43221">
                  <c:v>10.0070033112275</c:v>
                </c:pt>
                <c:pt idx="43222">
                  <c:v>10.0070025505854</c:v>
                </c:pt>
                <c:pt idx="43223">
                  <c:v>10.0070017896374</c:v>
                </c:pt>
                <c:pt idx="43224">
                  <c:v>10.0070010283836</c:v>
                </c:pt>
                <c:pt idx="43225">
                  <c:v>10.0070002668243</c:v>
                </c:pt>
                <c:pt idx="43226">
                  <c:v>10.0069995049596</c:v>
                </c:pt>
                <c:pt idx="43227">
                  <c:v>10.0069987427896</c:v>
                </c:pt>
                <c:pt idx="43228">
                  <c:v>10.0069979803146</c:v>
                </c:pt>
                <c:pt idx="43229">
                  <c:v>10.0069972175347</c:v>
                </c:pt>
                <c:pt idx="43230">
                  <c:v>10.00699645445</c:v>
                </c:pt>
                <c:pt idx="43231">
                  <c:v>10.0069956910608</c:v>
                </c:pt>
                <c:pt idx="43232">
                  <c:v>10.0069949273672</c:v>
                </c:pt>
                <c:pt idx="43233">
                  <c:v>10.0069941633694</c:v>
                </c:pt>
                <c:pt idx="43234">
                  <c:v>10.0069933990675</c:v>
                </c:pt>
                <c:pt idx="43235">
                  <c:v>10.0069926344618</c:v>
                </c:pt>
                <c:pt idx="43236">
                  <c:v>10.0069918695523</c:v>
                </c:pt>
                <c:pt idx="43237">
                  <c:v>10.0069911043392</c:v>
                </c:pt>
                <c:pt idx="43238">
                  <c:v>10.0069903388227</c:v>
                </c:pt>
                <c:pt idx="43239">
                  <c:v>10.006989573003</c:v>
                </c:pt>
                <c:pt idx="43240">
                  <c:v>10.0069888068803</c:v>
                </c:pt>
                <c:pt idx="43241">
                  <c:v>10.0069880404547</c:v>
                </c:pt>
                <c:pt idx="43242">
                  <c:v>10.0069872737263</c:v>
                </c:pt>
                <c:pt idx="43243">
                  <c:v>10.0069865066954</c:v>
                </c:pt>
                <c:pt idx="43244">
                  <c:v>10.0069857393621</c:v>
                </c:pt>
                <c:pt idx="43245">
                  <c:v>10.0069849717265</c:v>
                </c:pt>
                <c:pt idx="43246">
                  <c:v>10.0069842037889</c:v>
                </c:pt>
                <c:pt idx="43247">
                  <c:v>10.0069834355494</c:v>
                </c:pt>
                <c:pt idx="43248">
                  <c:v>10.0069826670082</c:v>
                </c:pt>
                <c:pt idx="43249">
                  <c:v>10.0069818981654</c:v>
                </c:pt>
                <c:pt idx="43250">
                  <c:v>10.0069811290212</c:v>
                </c:pt>
                <c:pt idx="43251">
                  <c:v>10.0069803595758</c:v>
                </c:pt>
                <c:pt idx="43252">
                  <c:v>10.0069795898294</c:v>
                </c:pt>
                <c:pt idx="43253">
                  <c:v>10.006978819782</c:v>
                </c:pt>
                <c:pt idx="43254">
                  <c:v>10.0069780494339</c:v>
                </c:pt>
                <c:pt idx="43255">
                  <c:v>10.0069772787852</c:v>
                </c:pt>
                <c:pt idx="43256">
                  <c:v>10.0069765078362</c:v>
                </c:pt>
                <c:pt idx="43257">
                  <c:v>10.0069757365869</c:v>
                </c:pt>
                <c:pt idx="43258">
                  <c:v>10.0069749650375</c:v>
                </c:pt>
                <c:pt idx="43259">
                  <c:v>10.0069741931883</c:v>
                </c:pt>
                <c:pt idx="43260">
                  <c:v>10.0069734210393</c:v>
                </c:pt>
                <c:pt idx="43261">
                  <c:v>10.0069726485908</c:v>
                </c:pt>
                <c:pt idx="43262">
                  <c:v>10.0069718758428</c:v>
                </c:pt>
                <c:pt idx="43263">
                  <c:v>10.0069711027956</c:v>
                </c:pt>
                <c:pt idx="43264">
                  <c:v>10.0069703294494</c:v>
                </c:pt>
                <c:pt idx="43265">
                  <c:v>10.0069695558042</c:v>
                </c:pt>
                <c:pt idx="43266">
                  <c:v>10.0069687818603</c:v>
                </c:pt>
                <c:pt idx="43267">
                  <c:v>10.0069680076179</c:v>
                </c:pt>
                <c:pt idx="43268">
                  <c:v>10.006967233077</c:v>
                </c:pt>
                <c:pt idx="43269">
                  <c:v>10.0069664582379</c:v>
                </c:pt>
                <c:pt idx="43270">
                  <c:v>10.0069656831007</c:v>
                </c:pt>
                <c:pt idx="43271">
                  <c:v>10.0069649076656</c:v>
                </c:pt>
                <c:pt idx="43272">
                  <c:v>10.0069641319328</c:v>
                </c:pt>
                <c:pt idx="43273">
                  <c:v>10.0069633559024</c:v>
                </c:pt>
                <c:pt idx="43274">
                  <c:v>10.0069625795746</c:v>
                </c:pt>
                <c:pt idx="43275">
                  <c:v>10.0069618029495</c:v>
                </c:pt>
                <c:pt idx="43276">
                  <c:v>10.0069610260274</c:v>
                </c:pt>
                <c:pt idx="43277">
                  <c:v>10.0069602488083</c:v>
                </c:pt>
                <c:pt idx="43278">
                  <c:v>10.0069594712925</c:v>
                </c:pt>
                <c:pt idx="43279">
                  <c:v>10.0069586934801</c:v>
                </c:pt>
                <c:pt idx="43280">
                  <c:v>10.0069579153713</c:v>
                </c:pt>
                <c:pt idx="43281">
                  <c:v>10.0069571369663</c:v>
                </c:pt>
                <c:pt idx="43282">
                  <c:v>10.0069563582651</c:v>
                </c:pt>
                <c:pt idx="43283">
                  <c:v>10.006955579268</c:v>
                </c:pt>
                <c:pt idx="43284">
                  <c:v>10.0069547999752</c:v>
                </c:pt>
                <c:pt idx="43285">
                  <c:v>10.0069540203868</c:v>
                </c:pt>
                <c:pt idx="43286">
                  <c:v>10.0069532405029</c:v>
                </c:pt>
                <c:pt idx="43287">
                  <c:v>10.0069524603238</c:v>
                </c:pt>
                <c:pt idx="43288">
                  <c:v>10.0069516798496</c:v>
                </c:pt>
                <c:pt idx="43289">
                  <c:v>10.0069508990805</c:v>
                </c:pt>
                <c:pt idx="43290">
                  <c:v>10.0069501180166</c:v>
                </c:pt>
                <c:pt idx="43291">
                  <c:v>10.0069493366581</c:v>
                </c:pt>
                <c:pt idx="43292">
                  <c:v>10.0069485550051</c:v>
                </c:pt>
                <c:pt idx="43293">
                  <c:v>10.0069477730579</c:v>
                </c:pt>
                <c:pt idx="43294">
                  <c:v>10.0069469908166</c:v>
                </c:pt>
                <c:pt idx="43295">
                  <c:v>10.0069462082813</c:v>
                </c:pt>
                <c:pt idx="43296">
                  <c:v>10.0069454254523</c:v>
                </c:pt>
                <c:pt idx="43297">
                  <c:v>10.0069446423297</c:v>
                </c:pt>
                <c:pt idx="43298">
                  <c:v>10.0069438589136</c:v>
                </c:pt>
                <c:pt idx="43299">
                  <c:v>10.0069430752042</c:v>
                </c:pt>
                <c:pt idx="43300">
                  <c:v>10.0069422912017</c:v>
                </c:pt>
                <c:pt idx="43301">
                  <c:v>10.0069415069063</c:v>
                </c:pt>
                <c:pt idx="43302">
                  <c:v>10.006940722318</c:v>
                </c:pt>
                <c:pt idx="43303">
                  <c:v>10.0069399374372</c:v>
                </c:pt>
                <c:pt idx="43304">
                  <c:v>10.0069391522639</c:v>
                </c:pt>
                <c:pt idx="43305">
                  <c:v>10.0069383667982</c:v>
                </c:pt>
                <c:pt idx="43306">
                  <c:v>10.0069375810405</c:v>
                </c:pt>
                <c:pt idx="43307">
                  <c:v>10.0069367949908</c:v>
                </c:pt>
                <c:pt idx="43308">
                  <c:v>10.0069360086493</c:v>
                </c:pt>
                <c:pt idx="43309">
                  <c:v>10.0069352220162</c:v>
                </c:pt>
                <c:pt idx="43310">
                  <c:v>10.0069344350915</c:v>
                </c:pt>
                <c:pt idx="43311">
                  <c:v>10.0069336478756</c:v>
                </c:pt>
                <c:pt idx="43312">
                  <c:v>10.0069328603686</c:v>
                </c:pt>
                <c:pt idx="43313">
                  <c:v>10.0069320725705</c:v>
                </c:pt>
                <c:pt idx="43314">
                  <c:v>10.0069312844817</c:v>
                </c:pt>
                <c:pt idx="43315">
                  <c:v>10.0069304961022</c:v>
                </c:pt>
                <c:pt idx="43316">
                  <c:v>10.0069297074322</c:v>
                </c:pt>
                <c:pt idx="43317">
                  <c:v>10.0069289184718</c:v>
                </c:pt>
                <c:pt idx="43318">
                  <c:v>10.0069281292214</c:v>
                </c:pt>
                <c:pt idx="43319">
                  <c:v>10.0069273396809</c:v>
                </c:pt>
                <c:pt idx="43320">
                  <c:v>10.0069265498506</c:v>
                </c:pt>
                <c:pt idx="43321">
                  <c:v>10.0069257597307</c:v>
                </c:pt>
                <c:pt idx="43322">
                  <c:v>10.0069249693212</c:v>
                </c:pt>
                <c:pt idx="43323">
                  <c:v>10.0069241786224</c:v>
                </c:pt>
                <c:pt idx="43324">
                  <c:v>10.0069233876344</c:v>
                </c:pt>
                <c:pt idx="43325">
                  <c:v>10.0069225963574</c:v>
                </c:pt>
                <c:pt idx="43326">
                  <c:v>10.0069218047916</c:v>
                </c:pt>
                <c:pt idx="43327">
                  <c:v>10.0069210129371</c:v>
                </c:pt>
                <c:pt idx="43328">
                  <c:v>10.0069202207941</c:v>
                </c:pt>
                <c:pt idx="43329">
                  <c:v>10.0069194283627</c:v>
                </c:pt>
                <c:pt idx="43330">
                  <c:v>10.0069186356431</c:v>
                </c:pt>
                <c:pt idx="43331">
                  <c:v>10.0069178426355</c:v>
                </c:pt>
                <c:pt idx="43332">
                  <c:v>10.00691704934</c:v>
                </c:pt>
                <c:pt idx="43333">
                  <c:v>10.0069162557569</c:v>
                </c:pt>
                <c:pt idx="43334">
                  <c:v>10.0069154618862</c:v>
                </c:pt>
                <c:pt idx="43335">
                  <c:v>10.0069146677281</c:v>
                </c:pt>
                <c:pt idx="43336">
                  <c:v>10.0069138732828</c:v>
                </c:pt>
                <c:pt idx="43337">
                  <c:v>10.0069130785505</c:v>
                </c:pt>
                <c:pt idx="43338">
                  <c:v>10.0069122835313</c:v>
                </c:pt>
                <c:pt idx="43339">
                  <c:v>10.0069114882254</c:v>
                </c:pt>
                <c:pt idx="43340">
                  <c:v>10.0069106926329</c:v>
                </c:pt>
                <c:pt idx="43341">
                  <c:v>10.006909896754</c:v>
                </c:pt>
                <c:pt idx="43342">
                  <c:v>10.0069091005889</c:v>
                </c:pt>
                <c:pt idx="43343">
                  <c:v>10.0069083041377</c:v>
                </c:pt>
                <c:pt idx="43344">
                  <c:v>10.0069075074007</c:v>
                </c:pt>
                <c:pt idx="43345">
                  <c:v>10.0069067103779</c:v>
                </c:pt>
                <c:pt idx="43346">
                  <c:v>10.0069059130695</c:v>
                </c:pt>
                <c:pt idx="43347">
                  <c:v>10.0069051154757</c:v>
                </c:pt>
                <c:pt idx="43348">
                  <c:v>10.0069043175966</c:v>
                </c:pt>
                <c:pt idx="43349">
                  <c:v>10.0069035194325</c:v>
                </c:pt>
                <c:pt idx="43350">
                  <c:v>10.0069027209835</c:v>
                </c:pt>
                <c:pt idx="43351">
                  <c:v>10.0069019222497</c:v>
                </c:pt>
                <c:pt idx="43352">
                  <c:v>10.0069011232312</c:v>
                </c:pt>
                <c:pt idx="43353">
                  <c:v>10.0069003239284</c:v>
                </c:pt>
                <c:pt idx="43354">
                  <c:v>10.0068995243413</c:v>
                </c:pt>
                <c:pt idx="43355">
                  <c:v>10.0068987244701</c:v>
                </c:pt>
                <c:pt idx="43356">
                  <c:v>10.0068979243149</c:v>
                </c:pt>
                <c:pt idx="43357">
                  <c:v>10.006897123876</c:v>
                </c:pt>
                <c:pt idx="43358">
                  <c:v>10.0068963231534</c:v>
                </c:pt>
                <c:pt idx="43359">
                  <c:v>10.0068955221474</c:v>
                </c:pt>
                <c:pt idx="43360">
                  <c:v>10.0068947208581</c:v>
                </c:pt>
                <c:pt idx="43361">
                  <c:v>10.0068939192856</c:v>
                </c:pt>
                <c:pt idx="43362">
                  <c:v>10.0068931174302</c:v>
                </c:pt>
                <c:pt idx="43363">
                  <c:v>10.006892315292</c:v>
                </c:pt>
                <c:pt idx="43364">
                  <c:v>10.0068915128711</c:v>
                </c:pt>
                <c:pt idx="43365">
                  <c:v>10.0068907101678</c:v>
                </c:pt>
                <c:pt idx="43366">
                  <c:v>10.0068899071821</c:v>
                </c:pt>
                <c:pt idx="43367">
                  <c:v>10.0068891039143</c:v>
                </c:pt>
                <c:pt idx="43368">
                  <c:v>10.0068883003645</c:v>
                </c:pt>
                <c:pt idx="43369">
                  <c:v>10.0068874965328</c:v>
                </c:pt>
                <c:pt idx="43370">
                  <c:v>10.0068866924195</c:v>
                </c:pt>
                <c:pt idx="43371">
                  <c:v>10.0068858880247</c:v>
                </c:pt>
                <c:pt idx="43372">
                  <c:v>10.0068850833485</c:v>
                </c:pt>
                <c:pt idx="43373">
                  <c:v>10.0068842783912</c:v>
                </c:pt>
                <c:pt idx="43374">
                  <c:v>10.0068834731528</c:v>
                </c:pt>
                <c:pt idx="43375">
                  <c:v>10.0068826676336</c:v>
                </c:pt>
                <c:pt idx="43376">
                  <c:v>10.0068818618337</c:v>
                </c:pt>
                <c:pt idx="43377">
                  <c:v>10.0068810557533</c:v>
                </c:pt>
                <c:pt idx="43378">
                  <c:v>10.0068802493925</c:v>
                </c:pt>
                <c:pt idx="43379">
                  <c:v>10.0068794427515</c:v>
                </c:pt>
                <c:pt idx="43380">
                  <c:v>10.0068786358304</c:v>
                </c:pt>
                <c:pt idx="43381">
                  <c:v>10.0068778286294</c:v>
                </c:pt>
                <c:pt idx="43382">
                  <c:v>10.0068770211488</c:v>
                </c:pt>
                <c:pt idx="43383">
                  <c:v>10.0068762133885</c:v>
                </c:pt>
                <c:pt idx="43384">
                  <c:v>10.0068754053489</c:v>
                </c:pt>
                <c:pt idx="43385">
                  <c:v>10.0068745970301</c:v>
                </c:pt>
                <c:pt idx="43386">
                  <c:v>10.0068737884321</c:v>
                </c:pt>
                <c:pt idx="43387">
                  <c:v>10.0068729795553</c:v>
                </c:pt>
                <c:pt idx="43388">
                  <c:v>10.0068721703997</c:v>
                </c:pt>
                <c:pt idx="43389">
                  <c:v>10.0068713609655</c:v>
                </c:pt>
                <c:pt idx="43390">
                  <c:v>10.0068705512529</c:v>
                </c:pt>
                <c:pt idx="43391">
                  <c:v>10.006869741262</c:v>
                </c:pt>
                <c:pt idx="43392">
                  <c:v>10.006868930993</c:v>
                </c:pt>
                <c:pt idx="43393">
                  <c:v>10.0068681204461</c:v>
                </c:pt>
                <c:pt idx="43394">
                  <c:v>10.0068673096214</c:v>
                </c:pt>
                <c:pt idx="43395">
                  <c:v>10.0068664985191</c:v>
                </c:pt>
                <c:pt idx="43396">
                  <c:v>10.0068656871393</c:v>
                </c:pt>
                <c:pt idx="43397">
                  <c:v>10.0068648754822</c:v>
                </c:pt>
                <c:pt idx="43398">
                  <c:v>10.006864063548</c:v>
                </c:pt>
                <c:pt idx="43399">
                  <c:v>10.0068632513368</c:v>
                </c:pt>
                <c:pt idx="43400">
                  <c:v>10.0068624388488</c:v>
                </c:pt>
                <c:pt idx="43401">
                  <c:v>10.0068616260842</c:v>
                </c:pt>
                <c:pt idx="43402">
                  <c:v>10.0068608130431</c:v>
                </c:pt>
                <c:pt idx="43403">
                  <c:v>10.0068599997256</c:v>
                </c:pt>
                <c:pt idx="43404">
                  <c:v>10.006859186132</c:v>
                </c:pt>
                <c:pt idx="43405">
                  <c:v>10.0068583722624</c:v>
                </c:pt>
                <c:pt idx="43406">
                  <c:v>10.0068575581169</c:v>
                </c:pt>
                <c:pt idx="43407">
                  <c:v>10.0068567436958</c:v>
                </c:pt>
                <c:pt idx="43408">
                  <c:v>10.0068559289991</c:v>
                </c:pt>
                <c:pt idx="43409">
                  <c:v>10.0068551140271</c:v>
                </c:pt>
                <c:pt idx="43410">
                  <c:v>10.0068542987798</c:v>
                </c:pt>
                <c:pt idx="43411">
                  <c:v>10.0068534832576</c:v>
                </c:pt>
                <c:pt idx="43412">
                  <c:v>10.0068526674604</c:v>
                </c:pt>
                <c:pt idx="43413">
                  <c:v>10.0068518513886</c:v>
                </c:pt>
                <c:pt idx="43414">
                  <c:v>10.0068510350422</c:v>
                </c:pt>
                <c:pt idx="43415">
                  <c:v>10.0068502184213</c:v>
                </c:pt>
                <c:pt idx="43416">
                  <c:v>10.0068494015263</c:v>
                </c:pt>
                <c:pt idx="43417">
                  <c:v>10.0068485843572</c:v>
                </c:pt>
                <c:pt idx="43418">
                  <c:v>10.0068477669142</c:v>
                </c:pt>
                <c:pt idx="43419">
                  <c:v>10.0068469491974</c:v>
                </c:pt>
                <c:pt idx="43420">
                  <c:v>10.006846131207</c:v>
                </c:pt>
                <c:pt idx="43421">
                  <c:v>10.0068453129433</c:v>
                </c:pt>
                <c:pt idx="43422">
                  <c:v>10.0068444944062</c:v>
                </c:pt>
                <c:pt idx="43423">
                  <c:v>10.006843675596</c:v>
                </c:pt>
                <c:pt idx="43424">
                  <c:v>10.0068428565129</c:v>
                </c:pt>
                <c:pt idx="43425">
                  <c:v>10.006842037157</c:v>
                </c:pt>
                <c:pt idx="43426">
                  <c:v>10.0068412175285</c:v>
                </c:pt>
                <c:pt idx="43427">
                  <c:v>10.0068403976275</c:v>
                </c:pt>
                <c:pt idx="43428">
                  <c:v>10.0068395774542</c:v>
                </c:pt>
                <c:pt idx="43429">
                  <c:v>10.0068387570088</c:v>
                </c:pt>
                <c:pt idx="43430">
                  <c:v>10.0068379362914</c:v>
                </c:pt>
                <c:pt idx="43431">
                  <c:v>10.0068371153021</c:v>
                </c:pt>
                <c:pt idx="43432">
                  <c:v>10.0068362940412</c:v>
                </c:pt>
                <c:pt idx="43433">
                  <c:v>10.0068354725088</c:v>
                </c:pt>
                <c:pt idx="43434">
                  <c:v>10.0068346507051</c:v>
                </c:pt>
                <c:pt idx="43435">
                  <c:v>10.0068338286301</c:v>
                </c:pt>
                <c:pt idx="43436">
                  <c:v>10.0068330062842</c:v>
                </c:pt>
                <c:pt idx="43437">
                  <c:v>10.0068321836674</c:v>
                </c:pt>
                <c:pt idx="43438">
                  <c:v>10.0068313607798</c:v>
                </c:pt>
                <c:pt idx="43439">
                  <c:v>10.0068305376218</c:v>
                </c:pt>
                <c:pt idx="43440">
                  <c:v>10.0068297141933</c:v>
                </c:pt>
                <c:pt idx="43441">
                  <c:v>10.0068288904947</c:v>
                </c:pt>
                <c:pt idx="43442">
                  <c:v>10.006828066526</c:v>
                </c:pt>
                <c:pt idx="43443">
                  <c:v>10.0068272422873</c:v>
                </c:pt>
                <c:pt idx="43444">
                  <c:v>10.006826417779</c:v>
                </c:pt>
                <c:pt idx="43445">
                  <c:v>10.006825593001</c:v>
                </c:pt>
                <c:pt idx="43446">
                  <c:v>10.0068247679537</c:v>
                </c:pt>
                <c:pt idx="43447">
                  <c:v>10.006823942637</c:v>
                </c:pt>
                <c:pt idx="43448">
                  <c:v>10.0068231170513</c:v>
                </c:pt>
                <c:pt idx="43449">
                  <c:v>10.0068222911966</c:v>
                </c:pt>
                <c:pt idx="43450">
                  <c:v>10.0068214650732</c:v>
                </c:pt>
                <c:pt idx="43451">
                  <c:v>10.0068206386811</c:v>
                </c:pt>
                <c:pt idx="43452">
                  <c:v>10.0068198120206</c:v>
                </c:pt>
                <c:pt idx="43453">
                  <c:v>10.0068189850917</c:v>
                </c:pt>
                <c:pt idx="43454">
                  <c:v>10.0068181578947</c:v>
                </c:pt>
                <c:pt idx="43455">
                  <c:v>10.0068173304298</c:v>
                </c:pt>
                <c:pt idx="43456">
                  <c:v>10.006816502697</c:v>
                </c:pt>
                <c:pt idx="43457">
                  <c:v>10.0068156746965</c:v>
                </c:pt>
                <c:pt idx="43458">
                  <c:v>10.0068148464285</c:v>
                </c:pt>
                <c:pt idx="43459">
                  <c:v>10.0068140178932</c:v>
                </c:pt>
                <c:pt idx="43460">
                  <c:v>10.0068131890907</c:v>
                </c:pt>
                <c:pt idx="43461">
                  <c:v>10.0068123600212</c:v>
                </c:pt>
                <c:pt idx="43462">
                  <c:v>10.0068115306848</c:v>
                </c:pt>
                <c:pt idx="43463">
                  <c:v>10.0068107010817</c:v>
                </c:pt>
                <c:pt idx="43464">
                  <c:v>10.0068098712121</c:v>
                </c:pt>
                <c:pt idx="43465">
                  <c:v>10.006809041076</c:v>
                </c:pt>
                <c:pt idx="43466">
                  <c:v>10.0068082106738</c:v>
                </c:pt>
                <c:pt idx="43467">
                  <c:v>10.0068073800054</c:v>
                </c:pt>
                <c:pt idx="43468">
                  <c:v>10.0068065490712</c:v>
                </c:pt>
                <c:pt idx="43469">
                  <c:v>10.0068057178712</c:v>
                </c:pt>
                <c:pt idx="43470">
                  <c:v>10.0068048864056</c:v>
                </c:pt>
                <c:pt idx="43471">
                  <c:v>10.0068040546745</c:v>
                </c:pt>
                <c:pt idx="43472">
                  <c:v>10.0068032226782</c:v>
                </c:pt>
                <c:pt idx="43473">
                  <c:v>10.0068023904168</c:v>
                </c:pt>
                <c:pt idx="43474">
                  <c:v>10.0068015578904</c:v>
                </c:pt>
                <c:pt idx="43475">
                  <c:v>10.0068007250992</c:v>
                </c:pt>
                <c:pt idx="43476">
                  <c:v>10.0067998920434</c:v>
                </c:pt>
                <c:pt idx="43477">
                  <c:v>10.0067990587231</c:v>
                </c:pt>
                <c:pt idx="43478">
                  <c:v>10.0067982251385</c:v>
                </c:pt>
                <c:pt idx="43479">
                  <c:v>10.0067973912897</c:v>
                </c:pt>
                <c:pt idx="43480">
                  <c:v>10.0067965571769</c:v>
                </c:pt>
                <c:pt idx="43481">
                  <c:v>10.0067957228003</c:v>
                </c:pt>
                <c:pt idx="43482">
                  <c:v>10.0067948881599</c:v>
                </c:pt>
                <c:pt idx="43483">
                  <c:v>10.0067940532561</c:v>
                </c:pt>
                <c:pt idx="43484">
                  <c:v>10.0067932180889</c:v>
                </c:pt>
                <c:pt idx="43485">
                  <c:v>10.0067923826584</c:v>
                </c:pt>
                <c:pt idx="43486">
                  <c:v>10.0067915469649</c:v>
                </c:pt>
                <c:pt idx="43487">
                  <c:v>10.0067907110085</c:v>
                </c:pt>
                <c:pt idx="43488">
                  <c:v>10.0067898747894</c:v>
                </c:pt>
                <c:pt idx="43489">
                  <c:v>10.0067890383077</c:v>
                </c:pt>
                <c:pt idx="43490">
                  <c:v>10.0067882015636</c:v>
                </c:pt>
                <c:pt idx="43491">
                  <c:v>10.0067873645572</c:v>
                </c:pt>
                <c:pt idx="43492">
                  <c:v>10.0067865272887</c:v>
                </c:pt>
                <c:pt idx="43493">
                  <c:v>10.0067856897583</c:v>
                </c:pt>
                <c:pt idx="43494">
                  <c:v>10.0067848519661</c:v>
                </c:pt>
                <c:pt idx="43495">
                  <c:v>10.0067840139123</c:v>
                </c:pt>
                <c:pt idx="43496">
                  <c:v>10.006783175597</c:v>
                </c:pt>
                <c:pt idx="43497">
                  <c:v>10.0067823370204</c:v>
                </c:pt>
                <c:pt idx="43498">
                  <c:v>10.0067814981826</c:v>
                </c:pt>
                <c:pt idx="43499">
                  <c:v>10.0067806590838</c:v>
                </c:pt>
                <c:pt idx="43500">
                  <c:v>10.0067798197242</c:v>
                </c:pt>
                <c:pt idx="43501">
                  <c:v>10.0067789801039</c:v>
                </c:pt>
                <c:pt idx="43502">
                  <c:v>10.0067781402231</c:v>
                </c:pt>
                <c:pt idx="43503">
                  <c:v>10.006777300082</c:v>
                </c:pt>
                <c:pt idx="43504">
                  <c:v>10.0067764596806</c:v>
                </c:pt>
                <c:pt idx="43505">
                  <c:v>10.0067756190192</c:v>
                </c:pt>
                <c:pt idx="43506">
                  <c:v>10.0067747780979</c:v>
                </c:pt>
                <c:pt idx="43507">
                  <c:v>10.0067739369169</c:v>
                </c:pt>
                <c:pt idx="43508">
                  <c:v>10.0067730954763</c:v>
                </c:pt>
                <c:pt idx="43509">
                  <c:v>10.0067722537762</c:v>
                </c:pt>
                <c:pt idx="43510">
                  <c:v>10.006771411817</c:v>
                </c:pt>
                <c:pt idx="43511">
                  <c:v>10.0067705695986</c:v>
                </c:pt>
                <c:pt idx="43512">
                  <c:v>10.0067697271213</c:v>
                </c:pt>
                <c:pt idx="43513">
                  <c:v>10.0067688843852</c:v>
                </c:pt>
                <c:pt idx="43514">
                  <c:v>10.0067680413904</c:v>
                </c:pt>
                <c:pt idx="43515">
                  <c:v>10.0067671981372</c:v>
                </c:pt>
                <c:pt idx="43516">
                  <c:v>10.0067663546257</c:v>
                </c:pt>
                <c:pt idx="43517">
                  <c:v>10.0067655108561</c:v>
                </c:pt>
                <c:pt idx="43518">
                  <c:v>10.0067646668284</c:v>
                </c:pt>
                <c:pt idx="43519">
                  <c:v>10.0067638225429</c:v>
                </c:pt>
                <c:pt idx="43520">
                  <c:v>10.0067629779997</c:v>
                </c:pt>
                <c:pt idx="43521">
                  <c:v>10.006762133199</c:v>
                </c:pt>
                <c:pt idx="43522">
                  <c:v>10.0067612881409</c:v>
                </c:pt>
                <c:pt idx="43523">
                  <c:v>10.0067604428257</c:v>
                </c:pt>
                <c:pt idx="43524">
                  <c:v>10.0067595972533</c:v>
                </c:pt>
                <c:pt idx="43525">
                  <c:v>10.0067587514241</c:v>
                </c:pt>
                <c:pt idx="43526">
                  <c:v>10.0067579053381</c:v>
                </c:pt>
                <c:pt idx="43527">
                  <c:v>10.0067570589956</c:v>
                </c:pt>
                <c:pt idx="43528">
                  <c:v>10.0067562123966</c:v>
                </c:pt>
                <c:pt idx="43529">
                  <c:v>10.0067553655414</c:v>
                </c:pt>
                <c:pt idx="43530">
                  <c:v>10.00675451843</c:v>
                </c:pt>
                <c:pt idx="43531">
                  <c:v>10.0067536710627</c:v>
                </c:pt>
                <c:pt idx="43532">
                  <c:v>10.0067528234396</c:v>
                </c:pt>
                <c:pt idx="43533">
                  <c:v>10.0067519755609</c:v>
                </c:pt>
                <c:pt idx="43534">
                  <c:v>10.0067511274267</c:v>
                </c:pt>
                <c:pt idx="43535">
                  <c:v>10.0067502790371</c:v>
                </c:pt>
                <c:pt idx="43536">
                  <c:v>10.0067494303924</c:v>
                </c:pt>
                <c:pt idx="43537">
                  <c:v>10.0067485814927</c:v>
                </c:pt>
                <c:pt idx="43538">
                  <c:v>10.0067477323381</c:v>
                </c:pt>
                <c:pt idx="43539">
                  <c:v>10.0067468829289</c:v>
                </c:pt>
                <c:pt idx="43540">
                  <c:v>10.0067460332651</c:v>
                </c:pt>
                <c:pt idx="43541">
                  <c:v>10.0067451833469</c:v>
                </c:pt>
                <c:pt idx="43542">
                  <c:v>10.0067443331745</c:v>
                </c:pt>
                <c:pt idx="43543">
                  <c:v>10.006743482748</c:v>
                </c:pt>
                <c:pt idx="43544">
                  <c:v>10.0067426320676</c:v>
                </c:pt>
                <c:pt idx="43545">
                  <c:v>10.0067417811334</c:v>
                </c:pt>
                <c:pt idx="43546">
                  <c:v>10.0067409299457</c:v>
                </c:pt>
                <c:pt idx="43547">
                  <c:v>10.0067400785045</c:v>
                </c:pt>
                <c:pt idx="43548">
                  <c:v>10.00673922681</c:v>
                </c:pt>
                <c:pt idx="43549">
                  <c:v>10.0067383748624</c:v>
                </c:pt>
                <c:pt idx="43550">
                  <c:v>10.0067375226618</c:v>
                </c:pt>
                <c:pt idx="43551">
                  <c:v>10.0067366702084</c:v>
                </c:pt>
                <c:pt idx="43552">
                  <c:v>10.0067358175023</c:v>
                </c:pt>
                <c:pt idx="43553">
                  <c:v>10.0067349645437</c:v>
                </c:pt>
                <c:pt idx="43554">
                  <c:v>10.0067341113328</c:v>
                </c:pt>
                <c:pt idx="43555">
                  <c:v>10.0067332578697</c:v>
                </c:pt>
                <c:pt idx="43556">
                  <c:v>10.0067324041545</c:v>
                </c:pt>
                <c:pt idx="43557">
                  <c:v>10.0067315501875</c:v>
                </c:pt>
                <c:pt idx="43558">
                  <c:v>10.0067306959687</c:v>
                </c:pt>
                <c:pt idx="43559">
                  <c:v>10.0067298414984</c:v>
                </c:pt>
                <c:pt idx="43560">
                  <c:v>10.0067289867766</c:v>
                </c:pt>
                <c:pt idx="43561">
                  <c:v>10.0067281318036</c:v>
                </c:pt>
                <c:pt idx="43562">
                  <c:v>10.0067272765795</c:v>
                </c:pt>
                <c:pt idx="43563">
                  <c:v>10.0067264211045</c:v>
                </c:pt>
                <c:pt idx="43564">
                  <c:v>10.0067255653787</c:v>
                </c:pt>
                <c:pt idx="43565">
                  <c:v>10.0067247094022</c:v>
                </c:pt>
                <c:pt idx="43566">
                  <c:v>10.0067238531753</c:v>
                </c:pt>
                <c:pt idx="43567">
                  <c:v>10.006722996698</c:v>
                </c:pt>
                <c:pt idx="43568">
                  <c:v>10.0067221399706</c:v>
                </c:pt>
                <c:pt idx="43569">
                  <c:v>10.0067212829932</c:v>
                </c:pt>
                <c:pt idx="43570">
                  <c:v>10.0067204257659</c:v>
                </c:pt>
                <c:pt idx="43571">
                  <c:v>10.0067195682889</c:v>
                </c:pt>
                <c:pt idx="43572">
                  <c:v>10.0067187105624</c:v>
                </c:pt>
                <c:pt idx="43573">
                  <c:v>10.0067178525865</c:v>
                </c:pt>
                <c:pt idx="43574">
                  <c:v>10.0067169943614</c:v>
                </c:pt>
                <c:pt idx="43575">
                  <c:v>10.0067161358871</c:v>
                </c:pt>
                <c:pt idx="43576">
                  <c:v>10.006715277164</c:v>
                </c:pt>
                <c:pt idx="43577">
                  <c:v>10.0067144181921</c:v>
                </c:pt>
                <c:pt idx="43578">
                  <c:v>10.0067135589716</c:v>
                </c:pt>
                <c:pt idx="43579">
                  <c:v>10.0067126995027</c:v>
                </c:pt>
                <c:pt idx="43580">
                  <c:v>10.0067118397854</c:v>
                </c:pt>
                <c:pt idx="43581">
                  <c:v>10.00671097982</c:v>
                </c:pt>
                <c:pt idx="43582">
                  <c:v>10.0067101196066</c:v>
                </c:pt>
                <c:pt idx="43583">
                  <c:v>10.0067092591454</c:v>
                </c:pt>
                <c:pt idx="43584">
                  <c:v>10.0067083984366</c:v>
                </c:pt>
                <c:pt idx="43585">
                  <c:v>10.0067075374801</c:v>
                </c:pt>
                <c:pt idx="43586">
                  <c:v>10.0067066762764</c:v>
                </c:pt>
                <c:pt idx="43587">
                  <c:v>10.0067058148254</c:v>
                </c:pt>
                <c:pt idx="43588">
                  <c:v>10.0067049531274</c:v>
                </c:pt>
                <c:pt idx="43589">
                  <c:v>10.0067040911824</c:v>
                </c:pt>
                <c:pt idx="43590">
                  <c:v>10.0067032289907</c:v>
                </c:pt>
                <c:pt idx="43591">
                  <c:v>10.0067023665525</c:v>
                </c:pt>
                <c:pt idx="43592">
                  <c:v>10.0067015038678</c:v>
                </c:pt>
                <c:pt idx="43593">
                  <c:v>10.0067006409368</c:v>
                </c:pt>
                <c:pt idx="43594">
                  <c:v>10.0066997777597</c:v>
                </c:pt>
                <c:pt idx="43595">
                  <c:v>10.0066989143366</c:v>
                </c:pt>
                <c:pt idx="43596">
                  <c:v>10.0066980506677</c:v>
                </c:pt>
                <c:pt idx="43597">
                  <c:v>10.0066971867531</c:v>
                </c:pt>
                <c:pt idx="43598">
                  <c:v>10.0066963225931</c:v>
                </c:pt>
                <c:pt idx="43599">
                  <c:v>10.0066954581877</c:v>
                </c:pt>
                <c:pt idx="43600">
                  <c:v>10.0066945935371</c:v>
                </c:pt>
                <c:pt idx="43601">
                  <c:v>10.0066937286414</c:v>
                </c:pt>
                <c:pt idx="43602">
                  <c:v>10.0066928635009</c:v>
                </c:pt>
                <c:pt idx="43603">
                  <c:v>10.0066919981156</c:v>
                </c:pt>
                <c:pt idx="43604">
                  <c:v>10.0066911324858</c:v>
                </c:pt>
                <c:pt idx="43605">
                  <c:v>10.0066902666115</c:v>
                </c:pt>
                <c:pt idx="43606">
                  <c:v>10.006689400493</c:v>
                </c:pt>
                <c:pt idx="43607">
                  <c:v>10.0066885341303</c:v>
                </c:pt>
                <c:pt idx="43608">
                  <c:v>10.0066876675237</c:v>
                </c:pt>
                <c:pt idx="43609">
                  <c:v>10.0066868006733</c:v>
                </c:pt>
                <c:pt idx="43610">
                  <c:v>10.0066859335793</c:v>
                </c:pt>
                <c:pt idx="43611">
                  <c:v>10.0066850662417</c:v>
                </c:pt>
                <c:pt idx="43612">
                  <c:v>10.0066841986608</c:v>
                </c:pt>
                <c:pt idx="43613">
                  <c:v>10.0066833308367</c:v>
                </c:pt>
                <c:pt idx="43614">
                  <c:v>10.0066824627696</c:v>
                </c:pt>
                <c:pt idx="43615">
                  <c:v>10.0066815944596</c:v>
                </c:pt>
                <c:pt idx="43616">
                  <c:v>10.0066807259069</c:v>
                </c:pt>
                <c:pt idx="43617">
                  <c:v>10.0066798571116</c:v>
                </c:pt>
                <c:pt idx="43618">
                  <c:v>10.0066789880739</c:v>
                </c:pt>
                <c:pt idx="43619">
                  <c:v>10.006678118794</c:v>
                </c:pt>
                <c:pt idx="43620">
                  <c:v>10.0066772492719</c:v>
                </c:pt>
                <c:pt idx="43621">
                  <c:v>10.0066763795079</c:v>
                </c:pt>
                <c:pt idx="43622">
                  <c:v>10.006675509502</c:v>
                </c:pt>
                <c:pt idx="43623">
                  <c:v>10.0066746392546</c:v>
                </c:pt>
                <c:pt idx="43624">
                  <c:v>10.0066737687656</c:v>
                </c:pt>
                <c:pt idx="43625">
                  <c:v>10.0066728980353</c:v>
                </c:pt>
                <c:pt idx="43626">
                  <c:v>10.0066720270638</c:v>
                </c:pt>
                <c:pt idx="43627">
                  <c:v>10.0066711558513</c:v>
                </c:pt>
                <c:pt idx="43628">
                  <c:v>10.0066702843979</c:v>
                </c:pt>
                <c:pt idx="43629">
                  <c:v>10.0066694127038</c:v>
                </c:pt>
                <c:pt idx="43630">
                  <c:v>10.0066685407691</c:v>
                </c:pt>
                <c:pt idx="43631">
                  <c:v>10.006667668594</c:v>
                </c:pt>
                <c:pt idx="43632">
                  <c:v>10.0066667961786</c:v>
                </c:pt>
                <c:pt idx="43633">
                  <c:v>10.0066659235232</c:v>
                </c:pt>
                <c:pt idx="43634">
                  <c:v>10.0066650506278</c:v>
                </c:pt>
                <c:pt idx="43635">
                  <c:v>10.0066641774925</c:v>
                </c:pt>
                <c:pt idx="43636">
                  <c:v>10.0066633041177</c:v>
                </c:pt>
                <c:pt idx="43637">
                  <c:v>10.0066624305033</c:v>
                </c:pt>
                <c:pt idx="43638">
                  <c:v>10.0066615566496</c:v>
                </c:pt>
                <c:pt idx="43639">
                  <c:v>10.0066606825567</c:v>
                </c:pt>
                <c:pt idx="43640">
                  <c:v>10.0066598082248</c:v>
                </c:pt>
                <c:pt idx="43641">
                  <c:v>10.006658933654</c:v>
                </c:pt>
                <c:pt idx="43642">
                  <c:v>10.0066580588445</c:v>
                </c:pt>
                <c:pt idx="43643">
                  <c:v>10.0066571837964</c:v>
                </c:pt>
                <c:pt idx="43644">
                  <c:v>10.0066563085099</c:v>
                </c:pt>
                <c:pt idx="43645">
                  <c:v>10.0066554329851</c:v>
                </c:pt>
                <c:pt idx="43646">
                  <c:v>10.0066545572222</c:v>
                </c:pt>
                <c:pt idx="43647">
                  <c:v>10.0066536812213</c:v>
                </c:pt>
                <c:pt idx="43648">
                  <c:v>10.0066528049827</c:v>
                </c:pt>
                <c:pt idx="43649">
                  <c:v>10.0066519285063</c:v>
                </c:pt>
                <c:pt idx="43650">
                  <c:v>10.0066510517925</c:v>
                </c:pt>
                <c:pt idx="43651">
                  <c:v>10.0066501748414</c:v>
                </c:pt>
                <c:pt idx="43652">
                  <c:v>10.006649297653</c:v>
                </c:pt>
                <c:pt idx="43653">
                  <c:v>10.0066484202276</c:v>
                </c:pt>
                <c:pt idx="43654">
                  <c:v>10.0066475425653</c:v>
                </c:pt>
                <c:pt idx="43655">
                  <c:v>10.0066466646663</c:v>
                </c:pt>
                <c:pt idx="43656">
                  <c:v>10.0066457865307</c:v>
                </c:pt>
                <c:pt idx="43657">
                  <c:v>10.0066449081586</c:v>
                </c:pt>
                <c:pt idx="43658">
                  <c:v>10.0066440295503</c:v>
                </c:pt>
                <c:pt idx="43659">
                  <c:v>10.0066431507059</c:v>
                </c:pt>
                <c:pt idx="43660">
                  <c:v>10.0066422716254</c:v>
                </c:pt>
                <c:pt idx="43661">
                  <c:v>10.0066413923092</c:v>
                </c:pt>
                <c:pt idx="43662">
                  <c:v>10.0066405127573</c:v>
                </c:pt>
                <c:pt idx="43663">
                  <c:v>10.0066396329699</c:v>
                </c:pt>
                <c:pt idx="43664">
                  <c:v>10.0066387529471</c:v>
                </c:pt>
                <c:pt idx="43665">
                  <c:v>10.0066378726891</c:v>
                </c:pt>
                <c:pt idx="43666">
                  <c:v>10.0066369921961</c:v>
                </c:pt>
                <c:pt idx="43667">
                  <c:v>10.0066361114682</c:v>
                </c:pt>
                <c:pt idx="43668">
                  <c:v>10.0066352305055</c:v>
                </c:pt>
                <c:pt idx="43669">
                  <c:v>10.0066343493082</c:v>
                </c:pt>
                <c:pt idx="43670">
                  <c:v>10.0066334678764</c:v>
                </c:pt>
                <c:pt idx="43671">
                  <c:v>10.0066325862104</c:v>
                </c:pt>
                <c:pt idx="43672">
                  <c:v>10.0066317043102</c:v>
                </c:pt>
                <c:pt idx="43673">
                  <c:v>10.0066308221761</c:v>
                </c:pt>
                <c:pt idx="43674">
                  <c:v>10.0066299398081</c:v>
                </c:pt>
                <c:pt idx="43675">
                  <c:v>10.0066290572064</c:v>
                </c:pt>
                <c:pt idx="43676">
                  <c:v>10.0066281743712</c:v>
                </c:pt>
                <c:pt idx="43677">
                  <c:v>10.0066272913026</c:v>
                </c:pt>
                <c:pt idx="43678">
                  <c:v>10.0066264080007</c:v>
                </c:pt>
                <c:pt idx="43679">
                  <c:v>10.0066255244658</c:v>
                </c:pt>
                <c:pt idx="43680">
                  <c:v>10.006624640698</c:v>
                </c:pt>
                <c:pt idx="43681">
                  <c:v>10.0066237566974</c:v>
                </c:pt>
                <c:pt idx="43682">
                  <c:v>10.0066228724642</c:v>
                </c:pt>
                <c:pt idx="43683">
                  <c:v>10.0066219879985</c:v>
                </c:pt>
                <c:pt idx="43684">
                  <c:v>10.0066211033005</c:v>
                </c:pt>
                <c:pt idx="43685">
                  <c:v>10.0066202183704</c:v>
                </c:pt>
                <c:pt idx="43686">
                  <c:v>10.0066193332082</c:v>
                </c:pt>
                <c:pt idx="43687">
                  <c:v>10.0066184478141</c:v>
                </c:pt>
                <c:pt idx="43688">
                  <c:v>10.0066175621884</c:v>
                </c:pt>
                <c:pt idx="43689">
                  <c:v>10.0066166763311</c:v>
                </c:pt>
                <c:pt idx="43690">
                  <c:v>10.0066157902424</c:v>
                </c:pt>
                <c:pt idx="43691">
                  <c:v>10.0066149039224</c:v>
                </c:pt>
                <c:pt idx="43692">
                  <c:v>10.0066140173714</c:v>
                </c:pt>
                <c:pt idx="43693">
                  <c:v>10.0066131305893</c:v>
                </c:pt>
                <c:pt idx="43694">
                  <c:v>10.0066122435765</c:v>
                </c:pt>
                <c:pt idx="43695">
                  <c:v>10.0066113563331</c:v>
                </c:pt>
                <c:pt idx="43696">
                  <c:v>10.0066104688591</c:v>
                </c:pt>
                <c:pt idx="43697">
                  <c:v>10.0066095811548</c:v>
                </c:pt>
                <c:pt idx="43698">
                  <c:v>10.0066086932203</c:v>
                </c:pt>
                <c:pt idx="43699">
                  <c:v>10.0066078050558</c:v>
                </c:pt>
                <c:pt idx="43700">
                  <c:v>10.0066069166614</c:v>
                </c:pt>
                <c:pt idx="43701">
                  <c:v>10.0066060280372</c:v>
                </c:pt>
                <c:pt idx="43702">
                  <c:v>10.0066051391835</c:v>
                </c:pt>
                <c:pt idx="43703">
                  <c:v>10.0066042501003</c:v>
                </c:pt>
                <c:pt idx="43704">
                  <c:v>10.0066033607878</c:v>
                </c:pt>
                <c:pt idx="43705">
                  <c:v>10.0066024712462</c:v>
                </c:pt>
                <c:pt idx="43706">
                  <c:v>10.0066015814756</c:v>
                </c:pt>
                <c:pt idx="43707">
                  <c:v>10.0066006914762</c:v>
                </c:pt>
                <c:pt idx="43708">
                  <c:v>10.0065998012481</c:v>
                </c:pt>
                <c:pt idx="43709">
                  <c:v>10.0065989107915</c:v>
                </c:pt>
                <c:pt idx="43710">
                  <c:v>10.0065980201065</c:v>
                </c:pt>
                <c:pt idx="43711">
                  <c:v>10.0065971291933</c:v>
                </c:pt>
                <c:pt idx="43712">
                  <c:v>10.006596238052</c:v>
                </c:pt>
                <c:pt idx="43713">
                  <c:v>10.0065953466828</c:v>
                </c:pt>
                <c:pt idx="43714">
                  <c:v>10.0065944550858</c:v>
                </c:pt>
                <c:pt idx="43715">
                  <c:v>10.0065935632612</c:v>
                </c:pt>
                <c:pt idx="43716">
                  <c:v>10.0065926712091</c:v>
                </c:pt>
                <c:pt idx="43717">
                  <c:v>10.0065917789297</c:v>
                </c:pt>
                <c:pt idx="43718">
                  <c:v>10.0065908864231</c:v>
                </c:pt>
                <c:pt idx="43719">
                  <c:v>10.0065899936895</c:v>
                </c:pt>
                <c:pt idx="43720">
                  <c:v>10.006589100729</c:v>
                </c:pt>
                <c:pt idx="43721">
                  <c:v>10.0065882075418</c:v>
                </c:pt>
                <c:pt idx="43722">
                  <c:v>10.0065873141281</c:v>
                </c:pt>
                <c:pt idx="43723">
                  <c:v>10.0065864204879</c:v>
                </c:pt>
                <c:pt idx="43724">
                  <c:v>10.0065855266215</c:v>
                </c:pt>
                <c:pt idx="43725">
                  <c:v>10.00658463252891</c:v>
                </c:pt>
                <c:pt idx="43726">
                  <c:v>10.0065837382104</c:v>
                </c:pt>
                <c:pt idx="43727">
                  <c:v>10.0065828436661</c:v>
                </c:pt>
                <c:pt idx="43728">
                  <c:v>10.0065819488961</c:v>
                </c:pt>
                <c:pt idx="43729">
                  <c:v>10.0065810539006</c:v>
                </c:pt>
                <c:pt idx="43730">
                  <c:v>10.0065801586797</c:v>
                </c:pt>
                <c:pt idx="43731">
                  <c:v>10.0065792632336</c:v>
                </c:pt>
                <c:pt idx="43732">
                  <c:v>10.0065783675625</c:v>
                </c:pt>
                <c:pt idx="43733">
                  <c:v>10.0065774716664</c:v>
                </c:pt>
                <c:pt idx="43734">
                  <c:v>10.0065765755456</c:v>
                </c:pt>
                <c:pt idx="43735">
                  <c:v>10.0065756792002</c:v>
                </c:pt>
                <c:pt idx="43736">
                  <c:v>10.0065747826303</c:v>
                </c:pt>
                <c:pt idx="43737">
                  <c:v>10.0065738858361</c:v>
                </c:pt>
                <c:pt idx="43738">
                  <c:v>10.0065729888177</c:v>
                </c:pt>
                <c:pt idx="43739">
                  <c:v>10.0065720915753</c:v>
                </c:pt>
                <c:pt idx="43740">
                  <c:v>10.0065711941091</c:v>
                </c:pt>
                <c:pt idx="43741">
                  <c:v>10.0065702964191</c:v>
                </c:pt>
                <c:pt idx="43742">
                  <c:v>10.0065693985056</c:v>
                </c:pt>
                <c:pt idx="43743">
                  <c:v>10.0065685003687</c:v>
                </c:pt>
                <c:pt idx="43744">
                  <c:v>10.0065676020085</c:v>
                </c:pt>
                <c:pt idx="43745">
                  <c:v>10.0065667034252</c:v>
                </c:pt>
                <c:pt idx="43746">
                  <c:v>10.006565804619</c:v>
                </c:pt>
                <c:pt idx="43747">
                  <c:v>10.0065649055899</c:v>
                </c:pt>
                <c:pt idx="43748">
                  <c:v>10.0065640063382</c:v>
                </c:pt>
                <c:pt idx="43749">
                  <c:v>10.0065631068639</c:v>
                </c:pt>
                <c:pt idx="43750">
                  <c:v>10.0065622071673</c:v>
                </c:pt>
                <c:pt idx="43751">
                  <c:v>10.0065613072485</c:v>
                </c:pt>
                <c:pt idx="43752">
                  <c:v>10.0065604071076</c:v>
                </c:pt>
                <c:pt idx="43753">
                  <c:v>10.0065595067449</c:v>
                </c:pt>
                <c:pt idx="43754">
                  <c:v>10.0065586061603</c:v>
                </c:pt>
                <c:pt idx="43755">
                  <c:v>10.0065577053541</c:v>
                </c:pt>
                <c:pt idx="43756">
                  <c:v>10.0065568043265</c:v>
                </c:pt>
                <c:pt idx="43757">
                  <c:v>10.0065559030775</c:v>
                </c:pt>
                <c:pt idx="43758">
                  <c:v>10.0065550016074</c:v>
                </c:pt>
                <c:pt idx="43759">
                  <c:v>10.0065540999163</c:v>
                </c:pt>
                <c:pt idx="43760">
                  <c:v>10.0065531980043</c:v>
                </c:pt>
                <c:pt idx="43761">
                  <c:v>10.0065522958716</c:v>
                </c:pt>
                <c:pt idx="43762">
                  <c:v>10.0065513935183</c:v>
                </c:pt>
                <c:pt idx="43763">
                  <c:v>10.0065504909446</c:v>
                </c:pt>
                <c:pt idx="43764">
                  <c:v>10.0065495881506</c:v>
                </c:pt>
                <c:pt idx="43765">
                  <c:v>10.0065486851365</c:v>
                </c:pt>
                <c:pt idx="43766">
                  <c:v>10.0065477819025</c:v>
                </c:pt>
                <c:pt idx="43767">
                  <c:v>10.0065468784486</c:v>
                </c:pt>
                <c:pt idx="43768">
                  <c:v>10.006545974775</c:v>
                </c:pt>
                <c:pt idx="43769">
                  <c:v>10.0065450708819</c:v>
                </c:pt>
                <c:pt idx="43770">
                  <c:v>10.0065441667695</c:v>
                </c:pt>
                <c:pt idx="43771">
                  <c:v>10.0065432624378</c:v>
                </c:pt>
                <c:pt idx="43772">
                  <c:v>10.006542357887</c:v>
                </c:pt>
                <c:pt idx="43773">
                  <c:v>10.0065414531174</c:v>
                </c:pt>
                <c:pt idx="43774">
                  <c:v>10.0065405481289</c:v>
                </c:pt>
                <c:pt idx="43775">
                  <c:v>10.0065396429218</c:v>
                </c:pt>
                <c:pt idx="43776">
                  <c:v>10.0065387374962</c:v>
                </c:pt>
                <c:pt idx="43777">
                  <c:v>10.0065378318523</c:v>
                </c:pt>
                <c:pt idx="43778">
                  <c:v>10.0065369259902</c:v>
                </c:pt>
                <c:pt idx="43779">
                  <c:v>10.0065360199101</c:v>
                </c:pt>
                <c:pt idx="43780">
                  <c:v>10.0065351136121</c:v>
                </c:pt>
                <c:pt idx="43781">
                  <c:v>10.0065342070963</c:v>
                </c:pt>
                <c:pt idx="43782">
                  <c:v>10.006533300363</c:v>
                </c:pt>
                <c:pt idx="43783">
                  <c:v>10.0065323934122</c:v>
                </c:pt>
                <c:pt idx="43784">
                  <c:v>10.0065314862441</c:v>
                </c:pt>
                <c:pt idx="43785">
                  <c:v>10.0065305788589</c:v>
                </c:pt>
                <c:pt idx="43786">
                  <c:v>10.0065296712567</c:v>
                </c:pt>
                <c:pt idx="43787">
                  <c:v>10.0065287634376</c:v>
                </c:pt>
                <c:pt idx="43788">
                  <c:v>10.0065278554019</c:v>
                </c:pt>
                <c:pt idx="43789">
                  <c:v>10.0065269471496</c:v>
                </c:pt>
                <c:pt idx="43790">
                  <c:v>10.0065260386809</c:v>
                </c:pt>
                <c:pt idx="43791">
                  <c:v>10.0065251299959</c:v>
                </c:pt>
                <c:pt idx="43792">
                  <c:v>10.0065242210948</c:v>
                </c:pt>
                <c:pt idx="43793">
                  <c:v>10.0065233119778</c:v>
                </c:pt>
                <c:pt idx="43794">
                  <c:v>10.006522402645</c:v>
                </c:pt>
                <c:pt idx="43795">
                  <c:v>10.0065214930965</c:v>
                </c:pt>
                <c:pt idx="43796">
                  <c:v>10.0065205833325</c:v>
                </c:pt>
                <c:pt idx="43797">
                  <c:v>10.0065196733532</c:v>
                </c:pt>
                <c:pt idx="43798">
                  <c:v>10.0065187631586</c:v>
                </c:pt>
                <c:pt idx="43799">
                  <c:v>10.0065178527489</c:v>
                </c:pt>
                <c:pt idx="43800">
                  <c:v>10.0065169421244</c:v>
                </c:pt>
                <c:pt idx="43801">
                  <c:v>10.006516031285</c:v>
                </c:pt>
                <c:pt idx="43802">
                  <c:v>10.0065151202311</c:v>
                </c:pt>
                <c:pt idx="43803">
                  <c:v>10.0065142089627</c:v>
                </c:pt>
                <c:pt idx="43804">
                  <c:v>10.0065132974799</c:v>
                </c:pt>
                <c:pt idx="43805">
                  <c:v>10.006512385783</c:v>
                </c:pt>
                <c:pt idx="43806">
                  <c:v>10.006511473872</c:v>
                </c:pt>
                <c:pt idx="43807">
                  <c:v>10.0065105617471</c:v>
                </c:pt>
                <c:pt idx="43808">
                  <c:v>10.0065096494086</c:v>
                </c:pt>
                <c:pt idx="43809">
                  <c:v>10.0065087368564</c:v>
                </c:pt>
                <c:pt idx="43810">
                  <c:v>10.0065078240908</c:v>
                </c:pt>
                <c:pt idx="43811">
                  <c:v>10.0065069111119</c:v>
                </c:pt>
                <c:pt idx="43812">
                  <c:v>10.0065059979198</c:v>
                </c:pt>
                <c:pt idx="43813">
                  <c:v>10.0065050845148</c:v>
                </c:pt>
                <c:pt idx="43814">
                  <c:v>10.0065041708969</c:v>
                </c:pt>
                <c:pt idx="43815">
                  <c:v>10.0065032570662</c:v>
                </c:pt>
                <c:pt idx="43816">
                  <c:v>10.0065023430231</c:v>
                </c:pt>
                <c:pt idx="43817">
                  <c:v>10.0065014287675</c:v>
                </c:pt>
                <c:pt idx="43818">
                  <c:v>10.0065005142997</c:v>
                </c:pt>
                <c:pt idx="43819">
                  <c:v>10.0064995996198</c:v>
                </c:pt>
                <c:pt idx="43820">
                  <c:v>10.0064986847279</c:v>
                </c:pt>
                <c:pt idx="43821">
                  <c:v>10.0064977696241</c:v>
                </c:pt>
                <c:pt idx="43822">
                  <c:v>10.00649685430871</c:v>
                </c:pt>
                <c:pt idx="43823">
                  <c:v>10.0064959387818</c:v>
                </c:pt>
                <c:pt idx="43824">
                  <c:v>10.0064950230435</c:v>
                </c:pt>
                <c:pt idx="43825">
                  <c:v>10.006494107094</c:v>
                </c:pt>
                <c:pt idx="43826">
                  <c:v>10.0064931909334</c:v>
                </c:pt>
                <c:pt idx="43827">
                  <c:v>10.0064922745619</c:v>
                </c:pt>
                <c:pt idx="43828">
                  <c:v>10.0064913579796</c:v>
                </c:pt>
                <c:pt idx="43829">
                  <c:v>10.0064904411866</c:v>
                </c:pt>
                <c:pt idx="43830">
                  <c:v>10.0064895241831</c:v>
                </c:pt>
                <c:pt idx="43831">
                  <c:v>10.0064886069693</c:v>
                </c:pt>
                <c:pt idx="43832">
                  <c:v>10.0064876895453</c:v>
                </c:pt>
                <c:pt idx="43833">
                  <c:v>10.0064867719113</c:v>
                </c:pt>
                <c:pt idx="43834">
                  <c:v>10.0064858540673</c:v>
                </c:pt>
                <c:pt idx="43835">
                  <c:v>10.0064849360136</c:v>
                </c:pt>
                <c:pt idx="43836">
                  <c:v>10.0064840177503</c:v>
                </c:pt>
                <c:pt idx="43837">
                  <c:v>10.0064830992775</c:v>
                </c:pt>
                <c:pt idx="43838">
                  <c:v>10.0064821805954</c:v>
                </c:pt>
                <c:pt idx="43839">
                  <c:v>10.0064812617041</c:v>
                </c:pt>
                <c:pt idx="43840">
                  <c:v>10.0064803426038</c:v>
                </c:pt>
                <c:pt idx="43841">
                  <c:v>10.0064794232946</c:v>
                </c:pt>
                <c:pt idx="43842">
                  <c:v>10.0064785037767</c:v>
                </c:pt>
                <c:pt idx="43843">
                  <c:v>10.0064775840502</c:v>
                </c:pt>
                <c:pt idx="43844">
                  <c:v>10.0064766641152</c:v>
                </c:pt>
                <c:pt idx="43845">
                  <c:v>10.006475743972</c:v>
                </c:pt>
                <c:pt idx="43846">
                  <c:v>10.0064748236206</c:v>
                </c:pt>
                <c:pt idx="43847">
                  <c:v>10.0064739030612</c:v>
                </c:pt>
                <c:pt idx="43848">
                  <c:v>10.006472982294</c:v>
                </c:pt>
                <c:pt idx="43849">
                  <c:v>10.0064720613191</c:v>
                </c:pt>
                <c:pt idx="43850">
                  <c:v>10.0064711401366</c:v>
                </c:pt>
                <c:pt idx="43851">
                  <c:v>10.0064702187466</c:v>
                </c:pt>
                <c:pt idx="43852">
                  <c:v>10.0064692971495</c:v>
                </c:pt>
                <c:pt idx="43853">
                  <c:v>10.0064683753452</c:v>
                </c:pt>
                <c:pt idx="43854">
                  <c:v>10.0064674533339</c:v>
                </c:pt>
                <c:pt idx="43855">
                  <c:v>10.0064665311158</c:v>
                </c:pt>
                <c:pt idx="43856">
                  <c:v>10.006465608691</c:v>
                </c:pt>
                <c:pt idx="43857">
                  <c:v>10.0064646860597</c:v>
                </c:pt>
                <c:pt idx="43858">
                  <c:v>10.006463763222</c:v>
                </c:pt>
                <c:pt idx="43859">
                  <c:v>10.006462840178</c:v>
                </c:pt>
                <c:pt idx="43860">
                  <c:v>10.006461916928</c:v>
                </c:pt>
                <c:pt idx="43861">
                  <c:v>10.006460993472</c:v>
                </c:pt>
                <c:pt idx="43862">
                  <c:v>10.0064600698102</c:v>
                </c:pt>
                <c:pt idx="43863">
                  <c:v>10.0064591459427</c:v>
                </c:pt>
                <c:pt idx="43864">
                  <c:v>10.0064582218697</c:v>
                </c:pt>
                <c:pt idx="43865">
                  <c:v>10.0064572975914</c:v>
                </c:pt>
                <c:pt idx="43866">
                  <c:v>10.0064563731078</c:v>
                </c:pt>
                <c:pt idx="43867">
                  <c:v>10.0064554484191</c:v>
                </c:pt>
                <c:pt idx="43868">
                  <c:v>10.0064545235256</c:v>
                </c:pt>
                <c:pt idx="43869">
                  <c:v>10.0064535984272</c:v>
                </c:pt>
                <c:pt idx="43870">
                  <c:v>10.0064526731242</c:v>
                </c:pt>
                <c:pt idx="43871">
                  <c:v>10.0064517476167</c:v>
                </c:pt>
                <c:pt idx="43872">
                  <c:v>10.0064508219048</c:v>
                </c:pt>
                <c:pt idx="43873">
                  <c:v>10.0064498959888</c:v>
                </c:pt>
                <c:pt idx="43874">
                  <c:v>10.0064489698687</c:v>
                </c:pt>
                <c:pt idx="43875">
                  <c:v>10.0064480435446</c:v>
                </c:pt>
                <c:pt idx="43876">
                  <c:v>10.0064471170169</c:v>
                </c:pt>
                <c:pt idx="43877">
                  <c:v>10.0064461902855</c:v>
                </c:pt>
                <c:pt idx="43878">
                  <c:v>10.0064452633506</c:v>
                </c:pt>
                <c:pt idx="43879">
                  <c:v>10.0064443362124</c:v>
                </c:pt>
                <c:pt idx="43880">
                  <c:v>10.006443408871</c:v>
                </c:pt>
                <c:pt idx="43881">
                  <c:v>10.0064424813265</c:v>
                </c:pt>
                <c:pt idx="43882">
                  <c:v>10.0064415535792</c:v>
                </c:pt>
                <c:pt idx="43883">
                  <c:v>10.0064406256291</c:v>
                </c:pt>
                <c:pt idx="43884">
                  <c:v>10.0064396974764</c:v>
                </c:pt>
                <c:pt idx="43885">
                  <c:v>10.0064387691213</c:v>
                </c:pt>
                <c:pt idx="43886">
                  <c:v>10.0064378405638</c:v>
                </c:pt>
                <c:pt idx="43887">
                  <c:v>10.0064369118042</c:v>
                </c:pt>
                <c:pt idx="43888">
                  <c:v>10.0064359828426</c:v>
                </c:pt>
                <c:pt idx="43889">
                  <c:v>10.0064350536791</c:v>
                </c:pt>
                <c:pt idx="43890">
                  <c:v>10.0064341243138</c:v>
                </c:pt>
                <c:pt idx="43891">
                  <c:v>10.006433194747</c:v>
                </c:pt>
                <c:pt idx="43892">
                  <c:v>10.0064322649787</c:v>
                </c:pt>
                <c:pt idx="43893">
                  <c:v>10.0064313350091</c:v>
                </c:pt>
                <c:pt idx="43894">
                  <c:v>10.0064304048384</c:v>
                </c:pt>
                <c:pt idx="43895">
                  <c:v>10.0064294744666</c:v>
                </c:pt>
                <c:pt idx="43896">
                  <c:v>10.006428543894</c:v>
                </c:pt>
                <c:pt idx="43897">
                  <c:v>10.0064276131207</c:v>
                </c:pt>
                <c:pt idx="43898">
                  <c:v>10.0064266821468</c:v>
                </c:pt>
                <c:pt idx="43899">
                  <c:v>10.0064257509725</c:v>
                </c:pt>
                <c:pt idx="43900">
                  <c:v>10.0064248195978</c:v>
                </c:pt>
                <c:pt idx="43901">
                  <c:v>10.0064238880231</c:v>
                </c:pt>
                <c:pt idx="43902">
                  <c:v>10.0064229562483</c:v>
                </c:pt>
                <c:pt idx="43903">
                  <c:v>10.0064220242737</c:v>
                </c:pt>
                <c:pt idx="43904">
                  <c:v>10.0064210920994</c:v>
                </c:pt>
                <c:pt idx="43905">
                  <c:v>10.0064201597256</c:v>
                </c:pt>
                <c:pt idx="43906">
                  <c:v>10.0064192271523</c:v>
                </c:pt>
                <c:pt idx="43907">
                  <c:v>10.0064182943797</c:v>
                </c:pt>
                <c:pt idx="43908">
                  <c:v>10.006417361408</c:v>
                </c:pt>
                <c:pt idx="43909">
                  <c:v>10.0064164282374</c:v>
                </c:pt>
                <c:pt idx="43910">
                  <c:v>10.0064154948679</c:v>
                </c:pt>
                <c:pt idx="43911">
                  <c:v>10.0064145612997</c:v>
                </c:pt>
                <c:pt idx="43912">
                  <c:v>10.0064136275329</c:v>
                </c:pt>
                <c:pt idx="43913">
                  <c:v>10.0064126935677</c:v>
                </c:pt>
                <c:pt idx="43914">
                  <c:v>10.0064117594043</c:v>
                </c:pt>
                <c:pt idx="43915">
                  <c:v>10.0064108250428</c:v>
                </c:pt>
                <c:pt idx="43916">
                  <c:v>10.0064098904833</c:v>
                </c:pt>
                <c:pt idx="43917">
                  <c:v>10.0064089557259</c:v>
                </c:pt>
                <c:pt idx="43918">
                  <c:v>10.0064080207709</c:v>
                </c:pt>
                <c:pt idx="43919">
                  <c:v>10.0064070856183</c:v>
                </c:pt>
                <c:pt idx="43920">
                  <c:v>10.0064061502683</c:v>
                </c:pt>
                <c:pt idx="43921">
                  <c:v>10.0064052147211</c:v>
                </c:pt>
                <c:pt idx="43922">
                  <c:v>10.0064042789768</c:v>
                </c:pt>
                <c:pt idx="43923">
                  <c:v>10.0064033430355</c:v>
                </c:pt>
                <c:pt idx="43924">
                  <c:v>10.0064024068973</c:v>
                </c:pt>
                <c:pt idx="43925">
                  <c:v>10.0064014705625</c:v>
                </c:pt>
                <c:pt idx="43926">
                  <c:v>10.0064005340312</c:v>
                </c:pt>
                <c:pt idx="43927">
                  <c:v>10.0063995973035</c:v>
                </c:pt>
                <c:pt idx="43928">
                  <c:v>10.0063986603795</c:v>
                </c:pt>
                <c:pt idx="43929">
                  <c:v>10.0063977232594</c:v>
                </c:pt>
                <c:pt idx="43930">
                  <c:v>10.0063967859434</c:v>
                </c:pt>
                <c:pt idx="43931">
                  <c:v>10.0063958484315</c:v>
                </c:pt>
                <c:pt idx="43932">
                  <c:v>10.006394910724</c:v>
                </c:pt>
                <c:pt idx="43933">
                  <c:v>10.0063939728209</c:v>
                </c:pt>
                <c:pt idx="43934">
                  <c:v>10.0063930347225</c:v>
                </c:pt>
                <c:pt idx="43935">
                  <c:v>10.0063920964288</c:v>
                </c:pt>
                <c:pt idx="43936">
                  <c:v>10.00639115794</c:v>
                </c:pt>
                <c:pt idx="43937">
                  <c:v>10.0063902192563</c:v>
                </c:pt>
                <c:pt idx="43938">
                  <c:v>10.0063892803777</c:v>
                </c:pt>
                <c:pt idx="43939">
                  <c:v>10.0063883413045</c:v>
                </c:pt>
                <c:pt idx="43940">
                  <c:v>10.0063874020368</c:v>
                </c:pt>
                <c:pt idx="43941">
                  <c:v>10.0063864625746</c:v>
                </c:pt>
                <c:pt idx="43942">
                  <c:v>10.0063855229183</c:v>
                </c:pt>
                <c:pt idx="43943">
                  <c:v>10.0063845830678</c:v>
                </c:pt>
                <c:pt idx="43944">
                  <c:v>10.0063836430234</c:v>
                </c:pt>
                <c:pt idx="43945">
                  <c:v>10.0063827027852</c:v>
                </c:pt>
                <c:pt idx="43946">
                  <c:v>10.0063817623533</c:v>
                </c:pt>
                <c:pt idx="43947">
                  <c:v>10.0063808217279</c:v>
                </c:pt>
                <c:pt idx="43948">
                  <c:v>10.0063798809091</c:v>
                </c:pt>
                <c:pt idx="43949">
                  <c:v>10.0063789398971</c:v>
                </c:pt>
                <c:pt idx="43950">
                  <c:v>10.006377998692</c:v>
                </c:pt>
                <c:pt idx="43951">
                  <c:v>10.0063770572939</c:v>
                </c:pt>
                <c:pt idx="43952">
                  <c:v>10.006376115703</c:v>
                </c:pt>
                <c:pt idx="43953">
                  <c:v>10.0063751739195</c:v>
                </c:pt>
                <c:pt idx="43954">
                  <c:v>10.0063742319434</c:v>
                </c:pt>
                <c:pt idx="43955">
                  <c:v>10.006373289775</c:v>
                </c:pt>
                <c:pt idx="43956">
                  <c:v>10.0063723474143</c:v>
                </c:pt>
                <c:pt idx="43957">
                  <c:v>10.0063714048616</c:v>
                </c:pt>
                <c:pt idx="43958">
                  <c:v>10.0063704621168</c:v>
                </c:pt>
                <c:pt idx="43959">
                  <c:v>10.0063695191803</c:v>
                </c:pt>
                <c:pt idx="43960">
                  <c:v>10.0063685760521</c:v>
                </c:pt>
                <c:pt idx="43961">
                  <c:v>10.0063676327324</c:v>
                </c:pt>
                <c:pt idx="43962">
                  <c:v>10.0063666892213</c:v>
                </c:pt>
                <c:pt idx="43963">
                  <c:v>10.006365745519</c:v>
                </c:pt>
                <c:pt idx="43964">
                  <c:v>10.0063648016256</c:v>
                </c:pt>
                <c:pt idx="43965">
                  <c:v>10.0063638575412</c:v>
                </c:pt>
                <c:pt idx="43966">
                  <c:v>10.006362913266</c:v>
                </c:pt>
                <c:pt idx="43967">
                  <c:v>10.0063619688001</c:v>
                </c:pt>
                <c:pt idx="43968">
                  <c:v>10.0063610241437</c:v>
                </c:pt>
                <c:pt idx="43969">
                  <c:v>10.006360079297</c:v>
                </c:pt>
                <c:pt idx="43970">
                  <c:v>10.00635913426</c:v>
                </c:pt>
                <c:pt idx="43971">
                  <c:v>10.0063581890329</c:v>
                </c:pt>
                <c:pt idx="43972">
                  <c:v>10.0063572436158</c:v>
                </c:pt>
                <c:pt idx="43973">
                  <c:v>10.0063562980089</c:v>
                </c:pt>
                <c:pt idx="43974">
                  <c:v>10.0063553522124</c:v>
                </c:pt>
                <c:pt idx="43975">
                  <c:v>10.0063544062263</c:v>
                </c:pt>
                <c:pt idx="43976">
                  <c:v>10.0063534600508</c:v>
                </c:pt>
                <c:pt idx="43977">
                  <c:v>10.0063525136861</c:v>
                </c:pt>
                <c:pt idx="43978">
                  <c:v>10.0063515671323</c:v>
                </c:pt>
                <c:pt idx="43979">
                  <c:v>10.0063506203896</c:v>
                </c:pt>
                <c:pt idx="43980">
                  <c:v>10.006349673458</c:v>
                </c:pt>
                <c:pt idx="43981">
                  <c:v>10.0063487263377</c:v>
                </c:pt>
                <c:pt idx="43982">
                  <c:v>10.0063477790289</c:v>
                </c:pt>
                <c:pt idx="43983">
                  <c:v>10.0063468315317</c:v>
                </c:pt>
                <c:pt idx="43984">
                  <c:v>10.0063458838462</c:v>
                </c:pt>
                <c:pt idx="43985">
                  <c:v>10.0063449359727</c:v>
                </c:pt>
                <c:pt idx="43986">
                  <c:v>10.0063439879112</c:v>
                </c:pt>
                <c:pt idx="43987">
                  <c:v>10.0063430396618</c:v>
                </c:pt>
                <c:pt idx="43988">
                  <c:v>10.0063420912248</c:v>
                </c:pt>
                <c:pt idx="43989">
                  <c:v>10.0063411426002</c:v>
                </c:pt>
                <c:pt idx="43990">
                  <c:v>10.0063401937882</c:v>
                </c:pt>
                <c:pt idx="43991">
                  <c:v>10.006339244789</c:v>
                </c:pt>
                <c:pt idx="43992">
                  <c:v>10.0063382956026</c:v>
                </c:pt>
                <c:pt idx="43993">
                  <c:v>10.0063373462293</c:v>
                </c:pt>
                <c:pt idx="43994">
                  <c:v>10.0063363966691</c:v>
                </c:pt>
                <c:pt idx="43995">
                  <c:v>10.0063354469222</c:v>
                </c:pt>
                <c:pt idx="43996">
                  <c:v>10.0063344969888</c:v>
                </c:pt>
                <c:pt idx="43997">
                  <c:v>10.006333546869</c:v>
                </c:pt>
                <c:pt idx="43998">
                  <c:v>10.0063325965629</c:v>
                </c:pt>
                <c:pt idx="43999">
                  <c:v>10.0063316460707</c:v>
                </c:pt>
                <c:pt idx="44000">
                  <c:v>10.0063306953925</c:v>
                </c:pt>
                <c:pt idx="44001">
                  <c:v>10.0063297445284</c:v>
                </c:pt>
                <c:pt idx="44002">
                  <c:v>10.0063287934787</c:v>
                </c:pt>
                <c:pt idx="44003">
                  <c:v>10.0063278422434</c:v>
                </c:pt>
                <c:pt idx="44004">
                  <c:v>10.0063268908226</c:v>
                </c:pt>
                <c:pt idx="44005">
                  <c:v>10.0063259392166</c:v>
                </c:pt>
                <c:pt idx="44006">
                  <c:v>10.0063249874254</c:v>
                </c:pt>
                <c:pt idx="44007">
                  <c:v>10.0063240354493</c:v>
                </c:pt>
                <c:pt idx="44008">
                  <c:v>10.0063230832883</c:v>
                </c:pt>
                <c:pt idx="44009">
                  <c:v>10.0063221309425</c:v>
                </c:pt>
                <c:pt idx="44010">
                  <c:v>10.0063211784122</c:v>
                </c:pt>
                <c:pt idx="44011">
                  <c:v>10.0063202256975</c:v>
                </c:pt>
                <c:pt idx="44012">
                  <c:v>10.0063192727984</c:v>
                </c:pt>
                <c:pt idx="44013">
                  <c:v>10.0063183197153</c:v>
                </c:pt>
                <c:pt idx="44014">
                  <c:v>10.0063173664481</c:v>
                </c:pt>
                <c:pt idx="44015">
                  <c:v>10.006316412997</c:v>
                </c:pt>
                <c:pt idx="44016">
                  <c:v>10.0063154593622</c:v>
                </c:pt>
                <c:pt idx="44017">
                  <c:v>10.0063145055438</c:v>
                </c:pt>
                <c:pt idx="44018">
                  <c:v>10.006313551542</c:v>
                </c:pt>
                <c:pt idx="44019">
                  <c:v>10.0063125973568</c:v>
                </c:pt>
                <c:pt idx="44020">
                  <c:v>10.0063116429885</c:v>
                </c:pt>
                <c:pt idx="44021">
                  <c:v>10.0063106884372</c:v>
                </c:pt>
                <c:pt idx="44022">
                  <c:v>10.0063097337029</c:v>
                </c:pt>
                <c:pt idx="44023">
                  <c:v>10.006308778786</c:v>
                </c:pt>
                <c:pt idx="44024">
                  <c:v>10.0063078236864</c:v>
                </c:pt>
                <c:pt idx="44025">
                  <c:v>10.0063068684043</c:v>
                </c:pt>
                <c:pt idx="44026">
                  <c:v>10.00630591294</c:v>
                </c:pt>
                <c:pt idx="44027">
                  <c:v>10.0063049572934</c:v>
                </c:pt>
                <c:pt idx="44028">
                  <c:v>10.0063040014648</c:v>
                </c:pt>
                <c:pt idx="44029">
                  <c:v>10.0063030454544</c:v>
                </c:pt>
                <c:pt idx="44030">
                  <c:v>10.0063020892621</c:v>
                </c:pt>
                <c:pt idx="44031">
                  <c:v>10.0063011328882</c:v>
                </c:pt>
                <c:pt idx="44032">
                  <c:v>10.0063001763329</c:v>
                </c:pt>
                <c:pt idx="44033">
                  <c:v>10.0062992195962</c:v>
                </c:pt>
                <c:pt idx="44034">
                  <c:v>10.0062982626782</c:v>
                </c:pt>
                <c:pt idx="44035">
                  <c:v>10.0062973055793</c:v>
                </c:pt>
                <c:pt idx="44036">
                  <c:v>10.0062963482994</c:v>
                </c:pt>
                <c:pt idx="44037">
                  <c:v>10.0062953908387</c:v>
                </c:pt>
                <c:pt idx="44038">
                  <c:v>10.0062944331974</c:v>
                </c:pt>
                <c:pt idx="44039">
                  <c:v>10.0062934753756</c:v>
                </c:pt>
                <c:pt idx="44040">
                  <c:v>10.0062925173734</c:v>
                </c:pt>
                <c:pt idx="44041">
                  <c:v>10.006291559191</c:v>
                </c:pt>
                <c:pt idx="44042">
                  <c:v>10.0062906008286</c:v>
                </c:pt>
                <c:pt idx="44043">
                  <c:v>10.0062896422861</c:v>
                </c:pt>
                <c:pt idx="44044">
                  <c:v>10.0062886835639</c:v>
                </c:pt>
                <c:pt idx="44045">
                  <c:v>10.006287724662</c:v>
                </c:pt>
                <c:pt idx="44046">
                  <c:v>10.0062867655806</c:v>
                </c:pt>
                <c:pt idx="44047">
                  <c:v>10.0062858063198</c:v>
                </c:pt>
                <c:pt idx="44048">
                  <c:v>10.0062848468798</c:v>
                </c:pt>
                <c:pt idx="44049">
                  <c:v>10.0062838872607</c:v>
                </c:pt>
                <c:pt idx="44050">
                  <c:v>10.0062829274626</c:v>
                </c:pt>
                <c:pt idx="44051">
                  <c:v>10.0062819674857</c:v>
                </c:pt>
                <c:pt idx="44052">
                  <c:v>10.0062810073301</c:v>
                </c:pt>
                <c:pt idx="44053">
                  <c:v>10.0062800469959</c:v>
                </c:pt>
                <c:pt idx="44054">
                  <c:v>10.0062790864834</c:v>
                </c:pt>
                <c:pt idx="44055">
                  <c:v>10.0062781257925</c:v>
                </c:pt>
                <c:pt idx="44056">
                  <c:v>10.0062771649236</c:v>
                </c:pt>
                <c:pt idx="44057">
                  <c:v>10.0062762038766</c:v>
                </c:pt>
                <c:pt idx="44058">
                  <c:v>10.0062752426519</c:v>
                </c:pt>
                <c:pt idx="44059">
                  <c:v>10.0062742812494</c:v>
                </c:pt>
                <c:pt idx="44060">
                  <c:v>10.0062733196693</c:v>
                </c:pt>
                <c:pt idx="44061">
                  <c:v>10.0062723579118</c:v>
                </c:pt>
                <c:pt idx="44062">
                  <c:v>10.006271395977</c:v>
                </c:pt>
                <c:pt idx="44063">
                  <c:v>10.0062704338651</c:v>
                </c:pt>
                <c:pt idx="44064">
                  <c:v>10.0062694715762</c:v>
                </c:pt>
                <c:pt idx="44065">
                  <c:v>10.0062685091104</c:v>
                </c:pt>
                <c:pt idx="44066">
                  <c:v>10.0062675464678</c:v>
                </c:pt>
                <c:pt idx="44067">
                  <c:v>10.0062665836487</c:v>
                </c:pt>
                <c:pt idx="44068">
                  <c:v>10.0062656206531</c:v>
                </c:pt>
                <c:pt idx="44069">
                  <c:v>10.0062646574811</c:v>
                </c:pt>
                <c:pt idx="44070">
                  <c:v>10.006263694133</c:v>
                </c:pt>
                <c:pt idx="44071">
                  <c:v>10.0062627306089</c:v>
                </c:pt>
                <c:pt idx="44072">
                  <c:v>10.0062617669089</c:v>
                </c:pt>
                <c:pt idx="44073">
                  <c:v>10.0062608030331</c:v>
                </c:pt>
                <c:pt idx="44074">
                  <c:v>10.0062598389816</c:v>
                </c:pt>
                <c:pt idx="44075">
                  <c:v>10.0062588747547</c:v>
                </c:pt>
                <c:pt idx="44076">
                  <c:v>10.0062579103525</c:v>
                </c:pt>
                <c:pt idx="44077">
                  <c:v>10.006256945775</c:v>
                </c:pt>
                <c:pt idx="44078">
                  <c:v>10.0062559810225</c:v>
                </c:pt>
                <c:pt idx="44079">
                  <c:v>10.0062550160951</c:v>
                </c:pt>
                <c:pt idx="44080">
                  <c:v>10.0062540509928</c:v>
                </c:pt>
                <c:pt idx="44081">
                  <c:v>10.0062530857159</c:v>
                </c:pt>
                <c:pt idx="44082">
                  <c:v>10.0062521202645</c:v>
                </c:pt>
                <c:pt idx="44083">
                  <c:v>10.0062511546387</c:v>
                </c:pt>
                <c:pt idx="44084">
                  <c:v>10.0062501888387</c:v>
                </c:pt>
                <c:pt idx="44085">
                  <c:v>10.0062492228646</c:v>
                </c:pt>
                <c:pt idx="44086">
                  <c:v>10.0062482567165</c:v>
                </c:pt>
                <c:pt idx="44087">
                  <c:v>10.0062472903946</c:v>
                </c:pt>
                <c:pt idx="44088">
                  <c:v>10.0062463238991</c:v>
                </c:pt>
                <c:pt idx="44089">
                  <c:v>10.0062453572299</c:v>
                </c:pt>
                <c:pt idx="44090">
                  <c:v>10.0062443903874</c:v>
                </c:pt>
                <c:pt idx="44091">
                  <c:v>10.0062434233716</c:v>
                </c:pt>
                <c:pt idx="44092">
                  <c:v>10.0062424561827</c:v>
                </c:pt>
                <c:pt idx="44093">
                  <c:v>10.0062414888208</c:v>
                </c:pt>
                <c:pt idx="44094">
                  <c:v>10.006240521286</c:v>
                </c:pt>
                <c:pt idx="44095">
                  <c:v>10.0062395535785</c:v>
                </c:pt>
                <c:pt idx="44096">
                  <c:v>10.0062385856985</c:v>
                </c:pt>
                <c:pt idx="44097">
                  <c:v>10.006237617646</c:v>
                </c:pt>
                <c:pt idx="44098">
                  <c:v>10.0062366494212</c:v>
                </c:pt>
                <c:pt idx="44099">
                  <c:v>10.0062356810242</c:v>
                </c:pt>
                <c:pt idx="44100">
                  <c:v>10.0062347124552</c:v>
                </c:pt>
                <c:pt idx="44101">
                  <c:v>10.0062337437144</c:v>
                </c:pt>
                <c:pt idx="44102">
                  <c:v>10.0062327748017</c:v>
                </c:pt>
                <c:pt idx="44103">
                  <c:v>10.0062318057175</c:v>
                </c:pt>
                <c:pt idx="44104">
                  <c:v>10.0062308364618</c:v>
                </c:pt>
                <c:pt idx="44105">
                  <c:v>10.0062298670348</c:v>
                </c:pt>
                <c:pt idx="44106">
                  <c:v>10.0062288974365</c:v>
                </c:pt>
                <c:pt idx="44107">
                  <c:v>10.0062279276672</c:v>
                </c:pt>
                <c:pt idx="44108">
                  <c:v>10.006226957727</c:v>
                </c:pt>
                <c:pt idx="44109">
                  <c:v>10.006225987616</c:v>
                </c:pt>
                <c:pt idx="44110">
                  <c:v>10.0062250173343</c:v>
                </c:pt>
                <c:pt idx="44111">
                  <c:v>10.0062240468822</c:v>
                </c:pt>
                <c:pt idx="44112">
                  <c:v>10.0062230762596</c:v>
                </c:pt>
                <c:pt idx="44113">
                  <c:v>10.0062221054669</c:v>
                </c:pt>
                <c:pt idx="44114">
                  <c:v>10.006221134504</c:v>
                </c:pt>
                <c:pt idx="44115">
                  <c:v>10.0062201633712</c:v>
                </c:pt>
                <c:pt idx="44116">
                  <c:v>10.0062191920685</c:v>
                </c:pt>
                <c:pt idx="44117">
                  <c:v>10.0062182205962</c:v>
                </c:pt>
                <c:pt idx="44118">
                  <c:v>10.0062172489543</c:v>
                </c:pt>
                <c:pt idx="44119">
                  <c:v>10.006216277143</c:v>
                </c:pt>
                <c:pt idx="44120">
                  <c:v>10.0062153051625</c:v>
                </c:pt>
                <c:pt idx="44121">
                  <c:v>10.0062143330128</c:v>
                </c:pt>
                <c:pt idx="44122">
                  <c:v>10.0062133606941</c:v>
                </c:pt>
                <c:pt idx="44123">
                  <c:v>10.0062123882065</c:v>
                </c:pt>
                <c:pt idx="44124">
                  <c:v>10.0062114155502</c:v>
                </c:pt>
                <c:pt idx="44125">
                  <c:v>10.0062104427253</c:v>
                </c:pt>
                <c:pt idx="44126">
                  <c:v>10.006209469732</c:v>
                </c:pt>
                <c:pt idx="44127">
                  <c:v>10.0062084965704</c:v>
                </c:pt>
                <c:pt idx="44128">
                  <c:v>10.0062075232406</c:v>
                </c:pt>
                <c:pt idx="44129">
                  <c:v>10.0062065497427</c:v>
                </c:pt>
                <c:pt idx="44130">
                  <c:v>10.006205576077</c:v>
                </c:pt>
                <c:pt idx="44131">
                  <c:v>10.0062046022435</c:v>
                </c:pt>
                <c:pt idx="44132">
                  <c:v>10.0062036282423</c:v>
                </c:pt>
                <c:pt idx="44133">
                  <c:v>10.0062026540737</c:v>
                </c:pt>
                <c:pt idx="44134">
                  <c:v>10.0062016797377</c:v>
                </c:pt>
                <c:pt idx="44135">
                  <c:v>10.0062007052345</c:v>
                </c:pt>
                <c:pt idx="44136">
                  <c:v>10.0061997305642</c:v>
                </c:pt>
                <c:pt idx="44137">
                  <c:v>10.006198755727</c:v>
                </c:pt>
                <c:pt idx="44138">
                  <c:v>10.006197780723</c:v>
                </c:pt>
                <c:pt idx="44139">
                  <c:v>10.0061968055522</c:v>
                </c:pt>
                <c:pt idx="44140">
                  <c:v>10.006195830215</c:v>
                </c:pt>
                <c:pt idx="44141">
                  <c:v>10.0061948547114</c:v>
                </c:pt>
                <c:pt idx="44142">
                  <c:v>10.0061938790415</c:v>
                </c:pt>
                <c:pt idx="44143">
                  <c:v>10.0061929032054</c:v>
                </c:pt>
                <c:pt idx="44144">
                  <c:v>10.0061919272034</c:v>
                </c:pt>
                <c:pt idx="44145">
                  <c:v>10.0061909510355</c:v>
                </c:pt>
                <c:pt idx="44146">
                  <c:v>10.006189974702</c:v>
                </c:pt>
                <c:pt idx="44147">
                  <c:v>10.0061889982028</c:v>
                </c:pt>
                <c:pt idx="44148">
                  <c:v>10.0061880215382</c:v>
                </c:pt>
                <c:pt idx="44149">
                  <c:v>10.0061870447083</c:v>
                </c:pt>
                <c:pt idx="44150">
                  <c:v>10.0061860677132</c:v>
                </c:pt>
                <c:pt idx="44151">
                  <c:v>10.0061850905531</c:v>
                </c:pt>
                <c:pt idx="44152">
                  <c:v>10.0061841132281</c:v>
                </c:pt>
                <c:pt idx="44153">
                  <c:v>10.0061831357383</c:v>
                </c:pt>
                <c:pt idx="44154">
                  <c:v>10.0061821580839</c:v>
                </c:pt>
                <c:pt idx="44155">
                  <c:v>10.006181180265</c:v>
                </c:pt>
                <c:pt idx="44156">
                  <c:v>10.0061802022818</c:v>
                </c:pt>
                <c:pt idx="44157">
                  <c:v>10.0061792241343</c:v>
                </c:pt>
                <c:pt idx="44158">
                  <c:v>10.0061782458228</c:v>
                </c:pt>
                <c:pt idx="44159">
                  <c:v>10.0061772673473</c:v>
                </c:pt>
                <c:pt idx="44160">
                  <c:v>10.006176288708</c:v>
                </c:pt>
                <c:pt idx="44161">
                  <c:v>10.0061753099051</c:v>
                </c:pt>
                <c:pt idx="44162">
                  <c:v>10.0061743309386</c:v>
                </c:pt>
                <c:pt idx="44163">
                  <c:v>10.0061733518086</c:v>
                </c:pt>
                <c:pt idx="44164">
                  <c:v>10.0061723725155</c:v>
                </c:pt>
                <c:pt idx="44165">
                  <c:v>10.0061713930592</c:v>
                </c:pt>
                <c:pt idx="44166">
                  <c:v>10.0061704134399</c:v>
                </c:pt>
                <c:pt idx="44167">
                  <c:v>10.0061694336577</c:v>
                </c:pt>
                <c:pt idx="44168">
                  <c:v>10.0061684537129</c:v>
                </c:pt>
                <c:pt idx="44169">
                  <c:v>10.0061674736054</c:v>
                </c:pt>
                <c:pt idx="44170">
                  <c:v>10.0061664933355</c:v>
                </c:pt>
                <c:pt idx="44171">
                  <c:v>10.0061655129032</c:v>
                </c:pt>
                <c:pt idx="44172">
                  <c:v>10.0061645323088</c:v>
                </c:pt>
                <c:pt idx="44173">
                  <c:v>10.0061635515524</c:v>
                </c:pt>
                <c:pt idx="44174">
                  <c:v>10.006162570634</c:v>
                </c:pt>
                <c:pt idx="44175">
                  <c:v>10.0061615895539</c:v>
                </c:pt>
                <c:pt idx="44176">
                  <c:v>10.0061606083121</c:v>
                </c:pt>
                <c:pt idx="44177">
                  <c:v>10.0061596269088</c:v>
                </c:pt>
                <c:pt idx="44178">
                  <c:v>10.0061586453442</c:v>
                </c:pt>
                <c:pt idx="44179">
                  <c:v>10.0061576636183</c:v>
                </c:pt>
                <c:pt idx="44180">
                  <c:v>10.0061566817313</c:v>
                </c:pt>
                <c:pt idx="44181">
                  <c:v>10.0061556996833</c:v>
                </c:pt>
                <c:pt idx="44182">
                  <c:v>10.0061547174746</c:v>
                </c:pt>
                <c:pt idx="44183">
                  <c:v>10.0061537351051</c:v>
                </c:pt>
                <c:pt idx="44184">
                  <c:v>10.0061527525751</c:v>
                </c:pt>
                <c:pt idx="44185">
                  <c:v>10.0061517698847</c:v>
                </c:pt>
                <c:pt idx="44186">
                  <c:v>10.0061507870339</c:v>
                </c:pt>
                <c:pt idx="44187">
                  <c:v>10.006149804023</c:v>
                </c:pt>
                <c:pt idx="44188">
                  <c:v>10.0061488208522</c:v>
                </c:pt>
                <c:pt idx="44189">
                  <c:v>10.0061478375214</c:v>
                </c:pt>
                <c:pt idx="44190">
                  <c:v>10.0061468540308</c:v>
                </c:pt>
                <c:pt idx="44191">
                  <c:v>10.0061458703807</c:v>
                </c:pt>
                <c:pt idx="44192">
                  <c:v>10.0061448865711</c:v>
                </c:pt>
                <c:pt idx="44193">
                  <c:v>10.0061439026021</c:v>
                </c:pt>
                <c:pt idx="44194">
                  <c:v>10.006142918474</c:v>
                </c:pt>
                <c:pt idx="44195">
                  <c:v>10.0061419341867</c:v>
                </c:pt>
                <c:pt idx="44196">
                  <c:v>10.0061409497406</c:v>
                </c:pt>
                <c:pt idx="44197">
                  <c:v>10.0061399651356</c:v>
                </c:pt>
                <c:pt idx="44198">
                  <c:v>10.006138980372</c:v>
                </c:pt>
                <c:pt idx="44199">
                  <c:v>10.0061379954498</c:v>
                </c:pt>
                <c:pt idx="44200">
                  <c:v>10.0061370103692</c:v>
                </c:pt>
                <c:pt idx="44201">
                  <c:v>10.0061360251304</c:v>
                </c:pt>
                <c:pt idx="44202">
                  <c:v>10.0061350397334</c:v>
                </c:pt>
                <c:pt idx="44203">
                  <c:v>10.0061340541784</c:v>
                </c:pt>
                <c:pt idx="44204">
                  <c:v>10.0061330684656</c:v>
                </c:pt>
                <c:pt idx="44205">
                  <c:v>10.006132082595</c:v>
                </c:pt>
                <c:pt idx="44206">
                  <c:v>10.0061310965669</c:v>
                </c:pt>
                <c:pt idx="44207">
                  <c:v>10.0061301103813</c:v>
                </c:pt>
                <c:pt idx="44208">
                  <c:v>10.0061291240383</c:v>
                </c:pt>
                <c:pt idx="44209">
                  <c:v>10.0061281375382</c:v>
                </c:pt>
                <c:pt idx="44210">
                  <c:v>10.0061271508811</c:v>
                </c:pt>
                <c:pt idx="44211">
                  <c:v>10.006126164067</c:v>
                </c:pt>
                <c:pt idx="44212">
                  <c:v>10.0061251770961</c:v>
                </c:pt>
                <c:pt idx="44213">
                  <c:v>10.0061241899685</c:v>
                </c:pt>
                <c:pt idx="44214">
                  <c:v>10.0061232026845</c:v>
                </c:pt>
                <c:pt idx="44215">
                  <c:v>10.0061222152441</c:v>
                </c:pt>
                <c:pt idx="44216">
                  <c:v>10.0061212276474</c:v>
                </c:pt>
                <c:pt idx="44217">
                  <c:v>10.0061202398946</c:v>
                </c:pt>
                <c:pt idx="44218">
                  <c:v>10.0061192519858</c:v>
                </c:pt>
                <c:pt idx="44219">
                  <c:v>10.0061182639211</c:v>
                </c:pt>
                <c:pt idx="44220">
                  <c:v>10.0061172757008</c:v>
                </c:pt>
                <c:pt idx="44221">
                  <c:v>10.0061162873249</c:v>
                </c:pt>
                <c:pt idx="44222">
                  <c:v>10.0061152987935</c:v>
                </c:pt>
                <c:pt idx="44223">
                  <c:v>10.0061143101068</c:v>
                </c:pt>
                <c:pt idx="44224">
                  <c:v>10.0061133212649</c:v>
                </c:pt>
                <c:pt idx="44225">
                  <c:v>10.006112332268</c:v>
                </c:pt>
                <c:pt idx="44226">
                  <c:v>10.0061113431162</c:v>
                </c:pt>
                <c:pt idx="44227">
                  <c:v>10.0061103538096</c:v>
                </c:pt>
                <c:pt idx="44228">
                  <c:v>10.0061093643483</c:v>
                </c:pt>
                <c:pt idx="44229">
                  <c:v>10.0061083747326</c:v>
                </c:pt>
                <c:pt idx="44230">
                  <c:v>10.0061073849624</c:v>
                </c:pt>
                <c:pt idx="44231">
                  <c:v>10.006106395038</c:v>
                </c:pt>
                <c:pt idx="44232">
                  <c:v>10.0061054049596</c:v>
                </c:pt>
                <c:pt idx="44233">
                  <c:v>10.0061044147271</c:v>
                </c:pt>
                <c:pt idx="44234">
                  <c:v>10.0061034243408</c:v>
                </c:pt>
                <c:pt idx="44235">
                  <c:v>10.0061024338008</c:v>
                </c:pt>
                <c:pt idx="44236">
                  <c:v>10.0061014431072</c:v>
                </c:pt>
                <c:pt idx="44237">
                  <c:v>10.0061004522601</c:v>
                </c:pt>
                <c:pt idx="44238">
                  <c:v>10.0060994612598</c:v>
                </c:pt>
                <c:pt idx="44239">
                  <c:v>10.0060984701063</c:v>
                </c:pt>
                <c:pt idx="44240">
                  <c:v>10.0060974787997</c:v>
                </c:pt>
                <c:pt idx="44241">
                  <c:v>10.0060964873402</c:v>
                </c:pt>
                <c:pt idx="44242">
                  <c:v>10.006095495728</c:v>
                </c:pt>
                <c:pt idx="44243">
                  <c:v>10.0060945039631</c:v>
                </c:pt>
                <c:pt idx="44244">
                  <c:v>10.0060935120456</c:v>
                </c:pt>
                <c:pt idx="44245">
                  <c:v>10.0060925199759</c:v>
                </c:pt>
                <c:pt idx="44246">
                  <c:v>10.0060915277538</c:v>
                </c:pt>
                <c:pt idx="44247">
                  <c:v>10.0060905353797</c:v>
                </c:pt>
                <c:pt idx="44248">
                  <c:v>10.0060895428536</c:v>
                </c:pt>
                <c:pt idx="44249">
                  <c:v>10.0060885501756</c:v>
                </c:pt>
                <c:pt idx="44250">
                  <c:v>10.0060875573459</c:v>
                </c:pt>
                <c:pt idx="44251">
                  <c:v>10.0060865643647</c:v>
                </c:pt>
                <c:pt idx="44252">
                  <c:v>10.006085571232</c:v>
                </c:pt>
                <c:pt idx="44253">
                  <c:v>10.006084577948</c:v>
                </c:pt>
                <c:pt idx="44254">
                  <c:v>10.0060835845128</c:v>
                </c:pt>
                <c:pt idx="44255">
                  <c:v>10.0060825909265</c:v>
                </c:pt>
                <c:pt idx="44256">
                  <c:v>10.0060815971894</c:v>
                </c:pt>
                <c:pt idx="44257">
                  <c:v>10.0060806033014</c:v>
                </c:pt>
                <c:pt idx="44258">
                  <c:v>10.0060796092628</c:v>
                </c:pt>
                <c:pt idx="44259">
                  <c:v>10.0060786150737</c:v>
                </c:pt>
                <c:pt idx="44260">
                  <c:v>10.0060776207342</c:v>
                </c:pt>
                <c:pt idx="44261">
                  <c:v>10.0060766262444</c:v>
                </c:pt>
                <c:pt idx="44262">
                  <c:v>10.0060756316046</c:v>
                </c:pt>
                <c:pt idx="44263">
                  <c:v>10.0060746368147</c:v>
                </c:pt>
                <c:pt idx="44264">
                  <c:v>10.006073641875</c:v>
                </c:pt>
                <c:pt idx="44265">
                  <c:v>10.0060726467856</c:v>
                </c:pt>
                <c:pt idx="44266">
                  <c:v>10.0060716515465</c:v>
                </c:pt>
                <c:pt idx="44267">
                  <c:v>10.0060706561581</c:v>
                </c:pt>
                <c:pt idx="44268">
                  <c:v>10.0060696606203</c:v>
                </c:pt>
                <c:pt idx="44269">
                  <c:v>10.0060686649332</c:v>
                </c:pt>
                <c:pt idx="44270">
                  <c:v>10.0060676690972</c:v>
                </c:pt>
                <c:pt idx="44271">
                  <c:v>10.0060666731122</c:v>
                </c:pt>
                <c:pt idx="44272">
                  <c:v>10.0060656769784</c:v>
                </c:pt>
                <c:pt idx="44273">
                  <c:v>10.0060646806959</c:v>
                </c:pt>
                <c:pt idx="44274">
                  <c:v>10.006063684265</c:v>
                </c:pt>
                <c:pt idx="44275">
                  <c:v>10.0060626876856</c:v>
                </c:pt>
                <c:pt idx="44276">
                  <c:v>10.0060616909579</c:v>
                </c:pt>
                <c:pt idx="44277">
                  <c:v>10.0060606940821</c:v>
                </c:pt>
                <c:pt idx="44278">
                  <c:v>10.0060596970583</c:v>
                </c:pt>
                <c:pt idx="44279">
                  <c:v>10.0060586998867</c:v>
                </c:pt>
                <c:pt idx="44280">
                  <c:v>10.0060577025672</c:v>
                </c:pt>
                <c:pt idx="44281">
                  <c:v>10.0060567051002</c:v>
                </c:pt>
                <c:pt idx="44282">
                  <c:v>10.0060557074857</c:v>
                </c:pt>
                <c:pt idx="44283">
                  <c:v>10.0060547097239</c:v>
                </c:pt>
                <c:pt idx="44284">
                  <c:v>10.0060537118148</c:v>
                </c:pt>
                <c:pt idx="44285">
                  <c:v>10.0060527137587</c:v>
                </c:pt>
                <c:pt idx="44286">
                  <c:v>10.0060517155556</c:v>
                </c:pt>
                <c:pt idx="44287">
                  <c:v>10.0060507172057</c:v>
                </c:pt>
                <c:pt idx="44288">
                  <c:v>10.0060497187091</c:v>
                </c:pt>
                <c:pt idx="44289">
                  <c:v>10.006048720066</c:v>
                </c:pt>
                <c:pt idx="44290">
                  <c:v>10.0060477212764</c:v>
                </c:pt>
                <c:pt idx="44291">
                  <c:v>10.0060467223406</c:v>
                </c:pt>
                <c:pt idx="44292">
                  <c:v>10.0060457232585</c:v>
                </c:pt>
                <c:pt idx="44293">
                  <c:v>10.0060447240305</c:v>
                </c:pt>
                <c:pt idx="44294">
                  <c:v>10.0060437246566</c:v>
                </c:pt>
                <c:pt idx="44295">
                  <c:v>10.0060427251368</c:v>
                </c:pt>
                <c:pt idx="44296">
                  <c:v>10.0060417254715</c:v>
                </c:pt>
                <c:pt idx="44297">
                  <c:v>10.0060407256606</c:v>
                </c:pt>
                <c:pt idx="44298">
                  <c:v>10.0060397257044</c:v>
                </c:pt>
                <c:pt idx="44299">
                  <c:v>10.006038725603</c:v>
                </c:pt>
                <c:pt idx="44300">
                  <c:v>10.0060377253564</c:v>
                </c:pt>
                <c:pt idx="44301">
                  <c:v>10.0060367249648</c:v>
                </c:pt>
                <c:pt idx="44302">
                  <c:v>10.0060357244285</c:v>
                </c:pt>
                <c:pt idx="44303">
                  <c:v>10.0060347237473</c:v>
                </c:pt>
                <c:pt idx="44304">
                  <c:v>10.0060337229216</c:v>
                </c:pt>
                <c:pt idx="44305">
                  <c:v>10.0060327219515</c:v>
                </c:pt>
                <c:pt idx="44306">
                  <c:v>10.006031720837</c:v>
                </c:pt>
                <c:pt idx="44307">
                  <c:v>10.0060307195784</c:v>
                </c:pt>
                <c:pt idx="44308">
                  <c:v>10.0060297181756</c:v>
                </c:pt>
                <c:pt idx="44309">
                  <c:v>10.006028716629</c:v>
                </c:pt>
                <c:pt idx="44310">
                  <c:v>10.0060277149385</c:v>
                </c:pt>
                <c:pt idx="44311">
                  <c:v>10.0060267131044</c:v>
                </c:pt>
                <c:pt idx="44312">
                  <c:v>10.0060257111267</c:v>
                </c:pt>
                <c:pt idx="44313">
                  <c:v>10.0060247090057</c:v>
                </c:pt>
                <c:pt idx="44314">
                  <c:v>10.0060237067413</c:v>
                </c:pt>
                <c:pt idx="44315">
                  <c:v>10.0060227043339</c:v>
                </c:pt>
                <c:pt idx="44316">
                  <c:v>10.0060217017834</c:v>
                </c:pt>
                <c:pt idx="44317">
                  <c:v>10.00602069909</c:v>
                </c:pt>
                <c:pt idx="44318">
                  <c:v>10.0060196962538</c:v>
                </c:pt>
                <c:pt idx="44319">
                  <c:v>10.0060186932751</c:v>
                </c:pt>
                <c:pt idx="44320">
                  <c:v>10.0060176901538</c:v>
                </c:pt>
                <c:pt idx="44321">
                  <c:v>10.0060166868902</c:v>
                </c:pt>
                <c:pt idx="44322">
                  <c:v>10.0060156834844</c:v>
                </c:pt>
                <c:pt idx="44323">
                  <c:v>10.0060146799364</c:v>
                </c:pt>
                <c:pt idx="44324">
                  <c:v>10.0060136762465</c:v>
                </c:pt>
                <c:pt idx="44325">
                  <c:v>10.0060126724148</c:v>
                </c:pt>
                <c:pt idx="44326">
                  <c:v>10.0060116684413</c:v>
                </c:pt>
                <c:pt idx="44327">
                  <c:v>10.0060106643263</c:v>
                </c:pt>
                <c:pt idx="44328">
                  <c:v>10.0060096600698</c:v>
                </c:pt>
                <c:pt idx="44329">
                  <c:v>10.006008655672</c:v>
                </c:pt>
                <c:pt idx="44330">
                  <c:v>10.006007651133</c:v>
                </c:pt>
                <c:pt idx="44331">
                  <c:v>10.006006646453</c:v>
                </c:pt>
                <c:pt idx="44332">
                  <c:v>10.006005641632</c:v>
                </c:pt>
                <c:pt idx="44333">
                  <c:v>10.0060046366702</c:v>
                </c:pt>
                <c:pt idx="44334">
                  <c:v>10.0060036315678</c:v>
                </c:pt>
                <c:pt idx="44335">
                  <c:v>10.0060026263248</c:v>
                </c:pt>
                <c:pt idx="44336">
                  <c:v>10.0060016209414</c:v>
                </c:pt>
                <c:pt idx="44337">
                  <c:v>10.0060006154178</c:v>
                </c:pt>
                <c:pt idx="44338">
                  <c:v>10.0059996097539</c:v>
                </c:pt>
                <c:pt idx="44339">
                  <c:v>10.0059986039501</c:v>
                </c:pt>
                <c:pt idx="44340">
                  <c:v>10.0059975980064</c:v>
                </c:pt>
                <c:pt idx="44341">
                  <c:v>10.0059965919229</c:v>
                </c:pt>
                <c:pt idx="44342">
                  <c:v>10.0059955856998</c:v>
                </c:pt>
                <c:pt idx="44343">
                  <c:v>10.0059945793372</c:v>
                </c:pt>
                <c:pt idx="44344">
                  <c:v>10.0059935728353</c:v>
                </c:pt>
                <c:pt idx="44345">
                  <c:v>10.0059925661941</c:v>
                </c:pt>
                <c:pt idx="44346">
                  <c:v>10.0059915594138</c:v>
                </c:pt>
                <c:pt idx="44347">
                  <c:v>10.0059905524945</c:v>
                </c:pt>
                <c:pt idx="44348">
                  <c:v>10.0059895454363</c:v>
                </c:pt>
                <c:pt idx="44349">
                  <c:v>10.0059885382395</c:v>
                </c:pt>
                <c:pt idx="44350">
                  <c:v>10.005987530904</c:v>
                </c:pt>
                <c:pt idx="44351">
                  <c:v>10.0059865234301</c:v>
                </c:pt>
                <c:pt idx="44352">
                  <c:v>10.0059855158179</c:v>
                </c:pt>
                <c:pt idx="44353">
                  <c:v>10.0059845080675</c:v>
                </c:pt>
                <c:pt idx="44354">
                  <c:v>10.0059835001789</c:v>
                </c:pt>
                <c:pt idx="44355">
                  <c:v>10.0059824921525</c:v>
                </c:pt>
                <c:pt idx="44356">
                  <c:v>10.0059814839882</c:v>
                </c:pt>
                <c:pt idx="44357">
                  <c:v>10.0059804756863</c:v>
                </c:pt>
                <c:pt idx="44358">
                  <c:v>10.0059794672468</c:v>
                </c:pt>
                <c:pt idx="44359">
                  <c:v>10.0059784586698</c:v>
                </c:pt>
                <c:pt idx="44360">
                  <c:v>10.0059774499556</c:v>
                </c:pt>
                <c:pt idx="44361">
                  <c:v>10.0059764411042</c:v>
                </c:pt>
                <c:pt idx="44362">
                  <c:v>10.0059754321158</c:v>
                </c:pt>
                <c:pt idx="44363">
                  <c:v>10.0059744229904</c:v>
                </c:pt>
                <c:pt idx="44364">
                  <c:v>10.0059734137283</c:v>
                </c:pt>
                <c:pt idx="44365">
                  <c:v>10.0059724043295</c:v>
                </c:pt>
                <c:pt idx="44366">
                  <c:v>10.0059713947942</c:v>
                </c:pt>
                <c:pt idx="44367">
                  <c:v>10.0059703851226</c:v>
                </c:pt>
                <c:pt idx="44368">
                  <c:v>10.0059693753146</c:v>
                </c:pt>
                <c:pt idx="44369">
                  <c:v>10.0059683653705</c:v>
                </c:pt>
                <c:pt idx="44370">
                  <c:v>10.0059673552904</c:v>
                </c:pt>
                <c:pt idx="44371">
                  <c:v>10.0059663450745</c:v>
                </c:pt>
                <c:pt idx="44372">
                  <c:v>10.0059653347228</c:v>
                </c:pt>
                <c:pt idx="44373">
                  <c:v>10.0059643242354</c:v>
                </c:pt>
                <c:pt idx="44374">
                  <c:v>10.0059633136126</c:v>
                </c:pt>
                <c:pt idx="44375">
                  <c:v>10.0059623028544</c:v>
                </c:pt>
                <c:pt idx="44376">
                  <c:v>10.005961291961</c:v>
                </c:pt>
                <c:pt idx="44377">
                  <c:v>10.0059602809325</c:v>
                </c:pt>
                <c:pt idx="44378">
                  <c:v>10.005959269769</c:v>
                </c:pt>
                <c:pt idx="44379">
                  <c:v>10.0059582584706</c:v>
                </c:pt>
                <c:pt idx="44380">
                  <c:v>10.0059572470376</c:v>
                </c:pt>
                <c:pt idx="44381">
                  <c:v>10.00595623546991</c:v>
                </c:pt>
                <c:pt idx="44382">
                  <c:v>10.0059552237678</c:v>
                </c:pt>
                <c:pt idx="44383">
                  <c:v>10.0059542119313</c:v>
                </c:pt>
                <c:pt idx="44384">
                  <c:v>10.0059531999607</c:v>
                </c:pt>
                <c:pt idx="44385">
                  <c:v>10.005952187856</c:v>
                </c:pt>
                <c:pt idx="44386">
                  <c:v>10.0059511756173</c:v>
                </c:pt>
                <c:pt idx="44387">
                  <c:v>10.0059501632448</c:v>
                </c:pt>
                <c:pt idx="44388">
                  <c:v>10.0059491507386</c:v>
                </c:pt>
                <c:pt idx="44389">
                  <c:v>10.0059481380988</c:v>
                </c:pt>
                <c:pt idx="44390">
                  <c:v>10.0059471253256</c:v>
                </c:pt>
                <c:pt idx="44391">
                  <c:v>10.0059461124192</c:v>
                </c:pt>
                <c:pt idx="44392">
                  <c:v>10.0059450993795</c:v>
                </c:pt>
                <c:pt idx="44393">
                  <c:v>10.0059440862068</c:v>
                </c:pt>
                <c:pt idx="44394">
                  <c:v>10.0059430729011</c:v>
                </c:pt>
                <c:pt idx="44395">
                  <c:v>10.0059420594627</c:v>
                </c:pt>
                <c:pt idx="44396">
                  <c:v>10.0059410458916</c:v>
                </c:pt>
                <c:pt idx="44397">
                  <c:v>10.0059400321879</c:v>
                </c:pt>
                <c:pt idx="44398">
                  <c:v>10.0059390183519</c:v>
                </c:pt>
                <c:pt idx="44399">
                  <c:v>10.0059380043835</c:v>
                </c:pt>
                <c:pt idx="44400">
                  <c:v>10.0059369902831</c:v>
                </c:pt>
                <c:pt idx="44401">
                  <c:v>10.0059359760505</c:v>
                </c:pt>
                <c:pt idx="44402">
                  <c:v>10.0059349616861</c:v>
                </c:pt>
                <c:pt idx="44403">
                  <c:v>10.0059339471899</c:v>
                </c:pt>
                <c:pt idx="44404">
                  <c:v>10.0059329325621</c:v>
                </c:pt>
                <c:pt idx="44405">
                  <c:v>10.0059319178028</c:v>
                </c:pt>
                <c:pt idx="44406">
                  <c:v>10.005930902912</c:v>
                </c:pt>
                <c:pt idx="44407">
                  <c:v>10.0059298878901</c:v>
                </c:pt>
                <c:pt idx="44408">
                  <c:v>10.0059288727369</c:v>
                </c:pt>
                <c:pt idx="44409">
                  <c:v>10.0059278574528</c:v>
                </c:pt>
                <c:pt idx="44410">
                  <c:v>10.0059268420378</c:v>
                </c:pt>
                <c:pt idx="44411">
                  <c:v>10.005925826492</c:v>
                </c:pt>
                <c:pt idx="44412">
                  <c:v>10.0059248108157</c:v>
                </c:pt>
                <c:pt idx="44413">
                  <c:v>10.0059237950088</c:v>
                </c:pt>
                <c:pt idx="44414">
                  <c:v>10.0059227790716</c:v>
                </c:pt>
                <c:pt idx="44415">
                  <c:v>10.0059217630041</c:v>
                </c:pt>
                <c:pt idx="44416">
                  <c:v>10.0059207468065</c:v>
                </c:pt>
                <c:pt idx="44417">
                  <c:v>10.0059197304789</c:v>
                </c:pt>
                <c:pt idx="44418">
                  <c:v>10.0059187140215</c:v>
                </c:pt>
                <c:pt idx="44419">
                  <c:v>10.0059176974343</c:v>
                </c:pt>
                <c:pt idx="44420">
                  <c:v>10.0059166807175</c:v>
                </c:pt>
                <c:pt idx="44421">
                  <c:v>10.0059156638713</c:v>
                </c:pt>
                <c:pt idx="44422">
                  <c:v>10.0059146468957</c:v>
                </c:pt>
                <c:pt idx="44423">
                  <c:v>10.0059136297909</c:v>
                </c:pt>
                <c:pt idx="44424">
                  <c:v>10.005912612557</c:v>
                </c:pt>
                <c:pt idx="44425">
                  <c:v>10.0059115951941</c:v>
                </c:pt>
                <c:pt idx="44426">
                  <c:v>10.0059105777024</c:v>
                </c:pt>
                <c:pt idx="44427">
                  <c:v>10.005909560082</c:v>
                </c:pt>
                <c:pt idx="44428">
                  <c:v>10.0059085423329</c:v>
                </c:pt>
                <c:pt idx="44429">
                  <c:v>10.0059075244555</c:v>
                </c:pt>
                <c:pt idx="44430">
                  <c:v>10.0059065064497</c:v>
                </c:pt>
                <c:pt idx="44431">
                  <c:v>10.0059054883156</c:v>
                </c:pt>
                <c:pt idx="44432">
                  <c:v>10.0059044700535</c:v>
                </c:pt>
                <c:pt idx="44433">
                  <c:v>10.0059034516635</c:v>
                </c:pt>
                <c:pt idx="44434">
                  <c:v>10.0059024331456</c:v>
                </c:pt>
                <c:pt idx="44435">
                  <c:v>10.0059014145</c:v>
                </c:pt>
                <c:pt idx="44436">
                  <c:v>10.0059003957269</c:v>
                </c:pt>
                <c:pt idx="44437">
                  <c:v>10.0058993768263</c:v>
                </c:pt>
                <c:pt idx="44438">
                  <c:v>10.0058983577984</c:v>
                </c:pt>
                <c:pt idx="44439">
                  <c:v>10.0058973386433</c:v>
                </c:pt>
                <c:pt idx="44440">
                  <c:v>10.0058963193611</c:v>
                </c:pt>
                <c:pt idx="44441">
                  <c:v>10.005895299952</c:v>
                </c:pt>
                <c:pt idx="44442">
                  <c:v>10.0058942804161</c:v>
                </c:pt>
                <c:pt idx="44443">
                  <c:v>10.0058932607535</c:v>
                </c:pt>
                <c:pt idx="44444">
                  <c:v>10.0058922409643</c:v>
                </c:pt>
                <c:pt idx="44445">
                  <c:v>10.0058912210487</c:v>
                </c:pt>
                <c:pt idx="44446">
                  <c:v>10.0058902010068</c:v>
                </c:pt>
                <c:pt idx="44447">
                  <c:v>10.0058891808387</c:v>
                </c:pt>
                <c:pt idx="44448">
                  <c:v>10.0058881605446</c:v>
                </c:pt>
                <c:pt idx="44449">
                  <c:v>10.0058871401245</c:v>
                </c:pt>
                <c:pt idx="44450">
                  <c:v>10.0058861195787</c:v>
                </c:pt>
                <c:pt idx="44451">
                  <c:v>10.0058850989071</c:v>
                </c:pt>
                <c:pt idx="44452">
                  <c:v>10.00588407811</c:v>
                </c:pt>
                <c:pt idx="44453">
                  <c:v>10.0058830571875</c:v>
                </c:pt>
                <c:pt idx="44454">
                  <c:v>10.0058820361397</c:v>
                </c:pt>
                <c:pt idx="44455">
                  <c:v>10.0058810149667</c:v>
                </c:pt>
                <c:pt idx="44456">
                  <c:v>10.0058799936686</c:v>
                </c:pt>
                <c:pt idx="44457">
                  <c:v>10.0058789722457</c:v>
                </c:pt>
                <c:pt idx="44458">
                  <c:v>10.0058779506979</c:v>
                </c:pt>
                <c:pt idx="44459">
                  <c:v>10.0058769290255</c:v>
                </c:pt>
                <c:pt idx="44460">
                  <c:v>10.0058759072286</c:v>
                </c:pt>
                <c:pt idx="44461">
                  <c:v>10.0058748853072</c:v>
                </c:pt>
                <c:pt idx="44462">
                  <c:v>10.0058738632615</c:v>
                </c:pt>
                <c:pt idx="44463">
                  <c:v>10.0058728410917</c:v>
                </c:pt>
                <c:pt idx="44464">
                  <c:v>10.0058718187978</c:v>
                </c:pt>
                <c:pt idx="44465">
                  <c:v>10.0058707963801</c:v>
                </c:pt>
                <c:pt idx="44466">
                  <c:v>10.0058697738385</c:v>
                </c:pt>
                <c:pt idx="44467">
                  <c:v>10.0058687511733</c:v>
                </c:pt>
                <c:pt idx="44468">
                  <c:v>10.0058677283845</c:v>
                </c:pt>
                <c:pt idx="44469">
                  <c:v>10.0058667054723</c:v>
                </c:pt>
                <c:pt idx="44470">
                  <c:v>10.0058656824369</c:v>
                </c:pt>
                <c:pt idx="44471">
                  <c:v>10.0058646592783</c:v>
                </c:pt>
                <c:pt idx="44472">
                  <c:v>10.0058636359966</c:v>
                </c:pt>
                <c:pt idx="44473">
                  <c:v>10.0058626125921</c:v>
                </c:pt>
                <c:pt idx="44474">
                  <c:v>10.0058615890647</c:v>
                </c:pt>
                <c:pt idx="44475">
                  <c:v>10.0058605654147</c:v>
                </c:pt>
                <c:pt idx="44476">
                  <c:v>10.0058595416422</c:v>
                </c:pt>
                <c:pt idx="44477">
                  <c:v>10.0058585177473</c:v>
                </c:pt>
                <c:pt idx="44478">
                  <c:v>10.0058574937301</c:v>
                </c:pt>
                <c:pt idx="44479">
                  <c:v>10.0058564695907</c:v>
                </c:pt>
                <c:pt idx="44480">
                  <c:v>10.0058554453293</c:v>
                </c:pt>
                <c:pt idx="44481">
                  <c:v>10.005854420946</c:v>
                </c:pt>
                <c:pt idx="44482">
                  <c:v>10.0058533964409</c:v>
                </c:pt>
                <c:pt idx="44483">
                  <c:v>10.0058523718142</c:v>
                </c:pt>
                <c:pt idx="44484">
                  <c:v>10.0058513470659</c:v>
                </c:pt>
                <c:pt idx="44485">
                  <c:v>10.0058503221962</c:v>
                </c:pt>
                <c:pt idx="44486">
                  <c:v>10.0058492972052</c:v>
                </c:pt>
                <c:pt idx="44487">
                  <c:v>10.0058482720931</c:v>
                </c:pt>
                <c:pt idx="44488">
                  <c:v>10.00584724686</c:v>
                </c:pt>
                <c:pt idx="44489">
                  <c:v>10.005846221506</c:v>
                </c:pt>
                <c:pt idx="44490">
                  <c:v>10.0058451960311</c:v>
                </c:pt>
                <c:pt idx="44491">
                  <c:v>10.0058441704356</c:v>
                </c:pt>
                <c:pt idx="44492">
                  <c:v>10.0058431447196</c:v>
                </c:pt>
                <c:pt idx="44493">
                  <c:v>10.0058421188832</c:v>
                </c:pt>
                <c:pt idx="44494">
                  <c:v>10.0058410929265</c:v>
                </c:pt>
                <c:pt idx="44495">
                  <c:v>10.0058400668497</c:v>
                </c:pt>
                <c:pt idx="44496">
                  <c:v>10.0058390406528</c:v>
                </c:pt>
                <c:pt idx="44497">
                  <c:v>10.005838014336</c:v>
                </c:pt>
                <c:pt idx="44498">
                  <c:v>10.0058369878994</c:v>
                </c:pt>
                <c:pt idx="44499">
                  <c:v>10.0058359613432</c:v>
                </c:pt>
                <c:pt idx="44500">
                  <c:v>10.0058349346674</c:v>
                </c:pt>
                <c:pt idx="44501">
                  <c:v>10.0058339078722</c:v>
                </c:pt>
                <c:pt idx="44502">
                  <c:v>10.0058328809578</c:v>
                </c:pt>
                <c:pt idx="44503">
                  <c:v>10.0058318539241</c:v>
                </c:pt>
                <c:pt idx="44504">
                  <c:v>10.0058308267715</c:v>
                </c:pt>
                <c:pt idx="44505">
                  <c:v>10.0058297994999</c:v>
                </c:pt>
                <c:pt idx="44506">
                  <c:v>10.0058287721096</c:v>
                </c:pt>
                <c:pt idx="44507">
                  <c:v>10.0058277446006</c:v>
                </c:pt>
                <c:pt idx="44508">
                  <c:v>10.005826716973</c:v>
                </c:pt>
                <c:pt idx="44509">
                  <c:v>10.0058256892271</c:v>
                </c:pt>
                <c:pt idx="44510">
                  <c:v>10.0058246613628</c:v>
                </c:pt>
                <c:pt idx="44511">
                  <c:v>10.0058236333804</c:v>
                </c:pt>
                <c:pt idx="44512">
                  <c:v>10.0058226052799</c:v>
                </c:pt>
                <c:pt idx="44513">
                  <c:v>10.0058215770616</c:v>
                </c:pt>
                <c:pt idx="44514">
                  <c:v>10.0058205487254</c:v>
                </c:pt>
                <c:pt idx="44515">
                  <c:v>10.0058195202715</c:v>
                </c:pt>
                <c:pt idx="44516">
                  <c:v>10.0058184917002</c:v>
                </c:pt>
                <c:pt idx="44517">
                  <c:v>10.0058174630114</c:v>
                </c:pt>
                <c:pt idx="44518">
                  <c:v>10.0058164342053</c:v>
                </c:pt>
                <c:pt idx="44519">
                  <c:v>10.005815405282</c:v>
                </c:pt>
                <c:pt idx="44520">
                  <c:v>10.0058143762417</c:v>
                </c:pt>
                <c:pt idx="44521">
                  <c:v>10.0058133470844</c:v>
                </c:pt>
                <c:pt idx="44522">
                  <c:v>10.0058123178104</c:v>
                </c:pt>
                <c:pt idx="44523">
                  <c:v>10.0058112884197</c:v>
                </c:pt>
                <c:pt idx="44524">
                  <c:v>10.0058102589124</c:v>
                </c:pt>
                <c:pt idx="44525">
                  <c:v>10.0058092292887</c:v>
                </c:pt>
                <c:pt idx="44526">
                  <c:v>10.0058081995487</c:v>
                </c:pt>
                <c:pt idx="44527">
                  <c:v>10.0058071696925</c:v>
                </c:pt>
                <c:pt idx="44528">
                  <c:v>10.0058061397202</c:v>
                </c:pt>
                <c:pt idx="44529">
                  <c:v>10.005805109632</c:v>
                </c:pt>
                <c:pt idx="44530">
                  <c:v>10.005804079428</c:v>
                </c:pt>
                <c:pt idx="44531">
                  <c:v>10.0058030491084</c:v>
                </c:pt>
                <c:pt idx="44532">
                  <c:v>10.0058020186731</c:v>
                </c:pt>
                <c:pt idx="44533">
                  <c:v>10.0058009881224</c:v>
                </c:pt>
                <c:pt idx="44534">
                  <c:v>10.0057999574564</c:v>
                </c:pt>
                <c:pt idx="44535">
                  <c:v>10.0057989266752</c:v>
                </c:pt>
                <c:pt idx="44536">
                  <c:v>10.0057978957789</c:v>
                </c:pt>
                <c:pt idx="44537">
                  <c:v>10.0057968647677</c:v>
                </c:pt>
                <c:pt idx="44538">
                  <c:v>10.0057958336417</c:v>
                </c:pt>
                <c:pt idx="44539">
                  <c:v>10.0057948024009</c:v>
                </c:pt>
                <c:pt idx="44540">
                  <c:v>10.0057937710456</c:v>
                </c:pt>
                <c:pt idx="44541">
                  <c:v>10.0057927395758</c:v>
                </c:pt>
                <c:pt idx="44542">
                  <c:v>10.0057917079917</c:v>
                </c:pt>
                <c:pt idx="44543">
                  <c:v>10.0057906762934</c:v>
                </c:pt>
                <c:pt idx="44544">
                  <c:v>10.005789644481</c:v>
                </c:pt>
                <c:pt idx="44545">
                  <c:v>10.0057886125546</c:v>
                </c:pt>
                <c:pt idx="44546">
                  <c:v>10.0057875805144</c:v>
                </c:pt>
                <c:pt idx="44547">
                  <c:v>10.0057865483605</c:v>
                </c:pt>
                <c:pt idx="44548">
                  <c:v>10.005785516093</c:v>
                </c:pt>
                <c:pt idx="44549">
                  <c:v>10.005784483712</c:v>
                </c:pt>
                <c:pt idx="44550">
                  <c:v>10.0057834512176</c:v>
                </c:pt>
                <c:pt idx="44551">
                  <c:v>10.0057824186101</c:v>
                </c:pt>
                <c:pt idx="44552">
                  <c:v>10.0057813858894</c:v>
                </c:pt>
                <c:pt idx="44553">
                  <c:v>10.0057803530558</c:v>
                </c:pt>
                <c:pt idx="44554">
                  <c:v>10.0057793201093</c:v>
                </c:pt>
                <c:pt idx="44555">
                  <c:v>10.0057782870501</c:v>
                </c:pt>
                <c:pt idx="44556">
                  <c:v>10.0057772538782</c:v>
                </c:pt>
                <c:pt idx="44557">
                  <c:v>10.0057762205939</c:v>
                </c:pt>
                <c:pt idx="44558">
                  <c:v>10.0057751871972</c:v>
                </c:pt>
                <c:pt idx="44559">
                  <c:v>10.0057741536883</c:v>
                </c:pt>
                <c:pt idx="44560">
                  <c:v>10.0057731200672</c:v>
                </c:pt>
                <c:pt idx="44561">
                  <c:v>10.0057720863342</c:v>
                </c:pt>
                <c:pt idx="44562">
                  <c:v>10.0057710524893</c:v>
                </c:pt>
                <c:pt idx="44563">
                  <c:v>10.0057700185326</c:v>
                </c:pt>
                <c:pt idx="44564">
                  <c:v>10.0057689844643</c:v>
                </c:pt>
                <c:pt idx="44565">
                  <c:v>10.0057679502845</c:v>
                </c:pt>
                <c:pt idx="44566">
                  <c:v>10.0057669159933</c:v>
                </c:pt>
                <c:pt idx="44567">
                  <c:v>10.0057658815908</c:v>
                </c:pt>
                <c:pt idx="44568">
                  <c:v>10.0057648470772</c:v>
                </c:pt>
                <c:pt idx="44569">
                  <c:v>10.0057638124526</c:v>
                </c:pt>
                <c:pt idx="44570">
                  <c:v>10.0057627777171</c:v>
                </c:pt>
                <c:pt idx="44571">
                  <c:v>10.0057617428708</c:v>
                </c:pt>
                <c:pt idx="44572">
                  <c:v>10.0057607079138</c:v>
                </c:pt>
                <c:pt idx="44573">
                  <c:v>10.0057596728464</c:v>
                </c:pt>
                <c:pt idx="44574">
                  <c:v>10.0057586376685</c:v>
                </c:pt>
                <c:pt idx="44575">
                  <c:v>10.0057576023803</c:v>
                </c:pt>
                <c:pt idx="44576">
                  <c:v>10.005756566982</c:v>
                </c:pt>
                <c:pt idx="44577">
                  <c:v>10.0057555314736</c:v>
                </c:pt>
                <c:pt idx="44578">
                  <c:v>10.0057544958553</c:v>
                </c:pt>
                <c:pt idx="44579">
                  <c:v>10.0057534601272</c:v>
                </c:pt>
                <c:pt idx="44580">
                  <c:v>10.0057524242895</c:v>
                </c:pt>
                <c:pt idx="44581">
                  <c:v>10.0057513883422</c:v>
                </c:pt>
                <c:pt idx="44582">
                  <c:v>10.0057503522854</c:v>
                </c:pt>
                <c:pt idx="44583">
                  <c:v>10.0057493161194</c:v>
                </c:pt>
                <c:pt idx="44584">
                  <c:v>10.0057482798441</c:v>
                </c:pt>
                <c:pt idx="44585">
                  <c:v>10.0057472434598</c:v>
                </c:pt>
                <c:pt idx="44586">
                  <c:v>10.0057462069665</c:v>
                </c:pt>
                <c:pt idx="44587">
                  <c:v>10.0057451703645</c:v>
                </c:pt>
                <c:pt idx="44588">
                  <c:v>10.0057441336537</c:v>
                </c:pt>
                <c:pt idx="44589">
                  <c:v>10.0057430968343</c:v>
                </c:pt>
                <c:pt idx="44590">
                  <c:v>10.0057420599065</c:v>
                </c:pt>
                <c:pt idx="44591">
                  <c:v>10.0057410228703</c:v>
                </c:pt>
                <c:pt idx="44592">
                  <c:v>10.005739985726</c:v>
                </c:pt>
                <c:pt idx="44593">
                  <c:v>10.0057389484735</c:v>
                </c:pt>
                <c:pt idx="44594">
                  <c:v>10.0057379111131</c:v>
                </c:pt>
                <c:pt idx="44595">
                  <c:v>10.0057368736448</c:v>
                </c:pt>
                <c:pt idx="44596">
                  <c:v>10.0057358360688</c:v>
                </c:pt>
                <c:pt idx="44597">
                  <c:v>10.0057347983851</c:v>
                </c:pt>
                <c:pt idx="44598">
                  <c:v>10.005733760594</c:v>
                </c:pt>
                <c:pt idx="44599">
                  <c:v>10.0057327226956</c:v>
                </c:pt>
                <c:pt idx="44600">
                  <c:v>10.0057316846898</c:v>
                </c:pt>
                <c:pt idx="44601">
                  <c:v>10.005730646577</c:v>
                </c:pt>
                <c:pt idx="44602">
                  <c:v>10.0057296083571</c:v>
                </c:pt>
                <c:pt idx="44603">
                  <c:v>10.0057285700304</c:v>
                </c:pt>
                <c:pt idx="44604">
                  <c:v>10.0057275315969</c:v>
                </c:pt>
                <c:pt idx="44605">
                  <c:v>10.0057264930568</c:v>
                </c:pt>
                <c:pt idx="44606">
                  <c:v>10.0057254544101</c:v>
                </c:pt>
                <c:pt idx="44607">
                  <c:v>10.0057244156571</c:v>
                </c:pt>
                <c:pt idx="44608">
                  <c:v>10.0057233767978</c:v>
                </c:pt>
                <c:pt idx="44609">
                  <c:v>10.0057223378323</c:v>
                </c:pt>
                <c:pt idx="44610">
                  <c:v>10.0057212987608</c:v>
                </c:pt>
                <c:pt idx="44611">
                  <c:v>10.0057202595834</c:v>
                </c:pt>
                <c:pt idx="44612">
                  <c:v>10.0057192203002</c:v>
                </c:pt>
                <c:pt idx="44613">
                  <c:v>10.0057181809113</c:v>
                </c:pt>
                <c:pt idx="44614">
                  <c:v>10.0057171414169</c:v>
                </c:pt>
                <c:pt idx="44615">
                  <c:v>10.005716101817</c:v>
                </c:pt>
                <c:pt idx="44616">
                  <c:v>10.0057150621118</c:v>
                </c:pt>
                <c:pt idx="44617">
                  <c:v>10.0057140223015</c:v>
                </c:pt>
                <c:pt idx="44618">
                  <c:v>10.0057129823861</c:v>
                </c:pt>
                <c:pt idx="44619">
                  <c:v>10.0057119423657</c:v>
                </c:pt>
                <c:pt idx="44620">
                  <c:v>10.0057109022405</c:v>
                </c:pt>
                <c:pt idx="44621">
                  <c:v>10.0057098620106</c:v>
                </c:pt>
                <c:pt idx="44622">
                  <c:v>10.0057088216761</c:v>
                </c:pt>
                <c:pt idx="44623">
                  <c:v>10.0057077812371</c:v>
                </c:pt>
                <c:pt idx="44624">
                  <c:v>10.0057067406939</c:v>
                </c:pt>
                <c:pt idx="44625">
                  <c:v>10.0057057000463</c:v>
                </c:pt>
                <c:pt idx="44626">
                  <c:v>10.0057046592947</c:v>
                </c:pt>
                <c:pt idx="44627">
                  <c:v>10.0057036184391</c:v>
                </c:pt>
                <c:pt idx="44628">
                  <c:v>10.0057025774796</c:v>
                </c:pt>
                <c:pt idx="44629">
                  <c:v>10.0057015364164</c:v>
                </c:pt>
                <c:pt idx="44630">
                  <c:v>10.0057004952496</c:v>
                </c:pt>
                <c:pt idx="44631">
                  <c:v>10.0056994539792</c:v>
                </c:pt>
                <c:pt idx="44632">
                  <c:v>10.0056984126055</c:v>
                </c:pt>
                <c:pt idx="44633">
                  <c:v>10.0056973711285</c:v>
                </c:pt>
                <c:pt idx="44634">
                  <c:v>10.0056963295484</c:v>
                </c:pt>
                <c:pt idx="44635">
                  <c:v>10.0056952878653</c:v>
                </c:pt>
                <c:pt idx="44636">
                  <c:v>10.0056942460792</c:v>
                </c:pt>
                <c:pt idx="44637">
                  <c:v>10.0056932041904</c:v>
                </c:pt>
                <c:pt idx="44638">
                  <c:v>10.0056921621989</c:v>
                </c:pt>
                <c:pt idx="44639">
                  <c:v>10.0056911201049</c:v>
                </c:pt>
                <c:pt idx="44640">
                  <c:v>10.0056900779084</c:v>
                </c:pt>
                <c:pt idx="44641">
                  <c:v>10.0056890356097</c:v>
                </c:pt>
                <c:pt idx="44642">
                  <c:v>10.0056879932087</c:v>
                </c:pt>
                <c:pt idx="44643">
                  <c:v>10.0056869507057</c:v>
                </c:pt>
                <c:pt idx="44644">
                  <c:v>10.0056859081008</c:v>
                </c:pt>
                <c:pt idx="44645">
                  <c:v>10.005684865394</c:v>
                </c:pt>
                <c:pt idx="44646">
                  <c:v>10.0056838225855</c:v>
                </c:pt>
                <c:pt idx="44647">
                  <c:v>10.0056827796755</c:v>
                </c:pt>
                <c:pt idx="44648">
                  <c:v>10.005681736664</c:v>
                </c:pt>
                <c:pt idx="44649">
                  <c:v>10.0056806935511</c:v>
                </c:pt>
                <c:pt idx="44650">
                  <c:v>10.005679650337</c:v>
                </c:pt>
                <c:pt idx="44651">
                  <c:v>10.0056786070219</c:v>
                </c:pt>
                <c:pt idx="44652">
                  <c:v>10.0056775636057</c:v>
                </c:pt>
                <c:pt idx="44653">
                  <c:v>10.0056765200887</c:v>
                </c:pt>
                <c:pt idx="44654">
                  <c:v>10.0056754764709</c:v>
                </c:pt>
                <c:pt idx="44655">
                  <c:v>10.0056744327525</c:v>
                </c:pt>
                <c:pt idx="44656">
                  <c:v>10.0056733889335</c:v>
                </c:pt>
                <c:pt idx="44657">
                  <c:v>10.0056723450142</c:v>
                </c:pt>
                <c:pt idx="44658">
                  <c:v>10.0056713009947</c:v>
                </c:pt>
                <c:pt idx="44659">
                  <c:v>10.0056702568749</c:v>
                </c:pt>
                <c:pt idx="44660">
                  <c:v>10.0056692126552</c:v>
                </c:pt>
                <c:pt idx="44661">
                  <c:v>10.0056681683355</c:v>
                </c:pt>
                <c:pt idx="44662">
                  <c:v>10.0056671239161</c:v>
                </c:pt>
                <c:pt idx="44663">
                  <c:v>10.0056660793969</c:v>
                </c:pt>
                <c:pt idx="44664">
                  <c:v>10.0056650347783</c:v>
                </c:pt>
                <c:pt idx="44665">
                  <c:v>10.0056639900602</c:v>
                </c:pt>
                <c:pt idx="44666">
                  <c:v>10.0056629452427</c:v>
                </c:pt>
                <c:pt idx="44667">
                  <c:v>10.0056619003261</c:v>
                </c:pt>
                <c:pt idx="44668">
                  <c:v>10.0056608553104</c:v>
                </c:pt>
                <c:pt idx="44669">
                  <c:v>10.0056598101957</c:v>
                </c:pt>
                <c:pt idx="44670">
                  <c:v>10.0056587649822</c:v>
                </c:pt>
                <c:pt idx="44671">
                  <c:v>10.00565771967</c:v>
                </c:pt>
                <c:pt idx="44672">
                  <c:v>10.0056566742592</c:v>
                </c:pt>
                <c:pt idx="44673">
                  <c:v>10.0056556287499</c:v>
                </c:pt>
                <c:pt idx="44674">
                  <c:v>10.0056545831422</c:v>
                </c:pt>
                <c:pt idx="44675">
                  <c:v>10.0056535374363</c:v>
                </c:pt>
                <c:pt idx="44676">
                  <c:v>10.0056524916322</c:v>
                </c:pt>
                <c:pt idx="44677">
                  <c:v>10.0056514457302</c:v>
                </c:pt>
                <c:pt idx="44678">
                  <c:v>10.0056503997303</c:v>
                </c:pt>
                <c:pt idx="44679">
                  <c:v>10.0056493536325</c:v>
                </c:pt>
                <c:pt idx="44680">
                  <c:v>10.0056483074372</c:v>
                </c:pt>
                <c:pt idx="44681">
                  <c:v>10.0056472611443</c:v>
                </c:pt>
                <c:pt idx="44682">
                  <c:v>10.005646214754</c:v>
                </c:pt>
                <c:pt idx="44683">
                  <c:v>10.0056451682664</c:v>
                </c:pt>
                <c:pt idx="44684">
                  <c:v>10.0056441216816</c:v>
                </c:pt>
                <c:pt idx="44685">
                  <c:v>10.0056430749998</c:v>
                </c:pt>
                <c:pt idx="44686">
                  <c:v>10.005642028221</c:v>
                </c:pt>
                <c:pt idx="44687">
                  <c:v>10.0056409813454</c:v>
                </c:pt>
                <c:pt idx="44688">
                  <c:v>10.0056399343731</c:v>
                </c:pt>
                <c:pt idx="44689">
                  <c:v>10.0056388873042</c:v>
                </c:pt>
                <c:pt idx="44690">
                  <c:v>10.0056378401388</c:v>
                </c:pt>
                <c:pt idx="44691">
                  <c:v>10.0056367928771</c:v>
                </c:pt>
                <c:pt idx="44692">
                  <c:v>10.0056357455191</c:v>
                </c:pt>
                <c:pt idx="44693">
                  <c:v>10.0056346980651</c:v>
                </c:pt>
                <c:pt idx="44694">
                  <c:v>10.005633650515</c:v>
                </c:pt>
                <c:pt idx="44695">
                  <c:v>10.0056326028691</c:v>
                </c:pt>
                <c:pt idx="44696">
                  <c:v>10.0056315551274</c:v>
                </c:pt>
                <c:pt idx="44697">
                  <c:v>10.0056305072901</c:v>
                </c:pt>
                <c:pt idx="44698">
                  <c:v>10.0056294593572</c:v>
                </c:pt>
                <c:pt idx="44699">
                  <c:v>10.005628411329</c:v>
                </c:pt>
                <c:pt idx="44700">
                  <c:v>10.0056273632054</c:v>
                </c:pt>
                <c:pt idx="44701">
                  <c:v>10.0056263149867</c:v>
                </c:pt>
                <c:pt idx="44702">
                  <c:v>10.005625266673</c:v>
                </c:pt>
                <c:pt idx="44703">
                  <c:v>10.0056242182643</c:v>
                </c:pt>
                <c:pt idx="44704">
                  <c:v>10.0056231697608</c:v>
                </c:pt>
                <c:pt idx="44705">
                  <c:v>10.0056221211626</c:v>
                </c:pt>
                <c:pt idx="44706">
                  <c:v>10.0056210724698</c:v>
                </c:pt>
                <c:pt idx="44707">
                  <c:v>10.0056200236825</c:v>
                </c:pt>
                <c:pt idx="44708">
                  <c:v>10.0056189748009</c:v>
                </c:pt>
                <c:pt idx="44709">
                  <c:v>10.0056179258251</c:v>
                </c:pt>
                <c:pt idx="44710">
                  <c:v>10.0056168767552</c:v>
                </c:pt>
                <c:pt idx="44711">
                  <c:v>10.0056158275913</c:v>
                </c:pt>
                <c:pt idx="44712">
                  <c:v>10.0056147783335</c:v>
                </c:pt>
                <c:pt idx="44713">
                  <c:v>10.0056137289819</c:v>
                </c:pt>
                <c:pt idx="44714">
                  <c:v>10.0056126795367</c:v>
                </c:pt>
                <c:pt idx="44715">
                  <c:v>10.005611629998</c:v>
                </c:pt>
                <c:pt idx="44716">
                  <c:v>10.0056105803659</c:v>
                </c:pt>
                <c:pt idx="44717">
                  <c:v>10.0056095306405</c:v>
                </c:pt>
                <c:pt idx="44718">
                  <c:v>10.0056084808219</c:v>
                </c:pt>
                <c:pt idx="44719">
                  <c:v>10.0056074309103</c:v>
                </c:pt>
                <c:pt idx="44720">
                  <c:v>10.0056063809058</c:v>
                </c:pt>
                <c:pt idx="44721">
                  <c:v>10.0056053308084</c:v>
                </c:pt>
                <c:pt idx="44722">
                  <c:v>10.0056042806183</c:v>
                </c:pt>
                <c:pt idx="44723">
                  <c:v>10.0056032303357</c:v>
                </c:pt>
                <c:pt idx="44724">
                  <c:v>10.0056021799605</c:v>
                </c:pt>
                <c:pt idx="44725">
                  <c:v>10.0056011294931</c:v>
                </c:pt>
                <c:pt idx="44726">
                  <c:v>10.0056000789333</c:v>
                </c:pt>
                <c:pt idx="44727">
                  <c:v>10.0055990282815</c:v>
                </c:pt>
                <c:pt idx="44728">
                  <c:v>10.0055979775377</c:v>
                </c:pt>
                <c:pt idx="44729">
                  <c:v>10.005596926702</c:v>
                </c:pt>
                <c:pt idx="44730">
                  <c:v>10.0055958757746</c:v>
                </c:pt>
                <c:pt idx="44731">
                  <c:v>10.0055948247554</c:v>
                </c:pt>
                <c:pt idx="44732">
                  <c:v>10.0055937736448</c:v>
                </c:pt>
                <c:pt idx="44733">
                  <c:v>10.0055927224428</c:v>
                </c:pt>
                <c:pt idx="44734">
                  <c:v>10.0055916711494</c:v>
                </c:pt>
                <c:pt idx="44735">
                  <c:v>10.0055906197649</c:v>
                </c:pt>
                <c:pt idx="44736">
                  <c:v>10.00558956828931</c:v>
                </c:pt>
                <c:pt idx="44737">
                  <c:v>10.0055885167228</c:v>
                </c:pt>
                <c:pt idx="44738">
                  <c:v>10.0055874650654</c:v>
                </c:pt>
                <c:pt idx="44739">
                  <c:v>10.0055864133173</c:v>
                </c:pt>
                <c:pt idx="44740">
                  <c:v>10.0055853614786</c:v>
                </c:pt>
                <c:pt idx="44741">
                  <c:v>10.0055843095495</c:v>
                </c:pt>
                <c:pt idx="44742">
                  <c:v>10.00558325753</c:v>
                </c:pt>
                <c:pt idx="44743">
                  <c:v>10.0055822054202</c:v>
                </c:pt>
                <c:pt idx="44744">
                  <c:v>10.0055811532203</c:v>
                </c:pt>
                <c:pt idx="44745">
                  <c:v>10.0055801009304</c:v>
                </c:pt>
                <c:pt idx="44746">
                  <c:v>10.0055790485506</c:v>
                </c:pt>
                <c:pt idx="44747">
                  <c:v>10.005577996081</c:v>
                </c:pt>
                <c:pt idx="44748">
                  <c:v>10.0055769435218</c:v>
                </c:pt>
                <c:pt idx="44749">
                  <c:v>10.005575890873</c:v>
                </c:pt>
                <c:pt idx="44750">
                  <c:v>10.0055748381348</c:v>
                </c:pt>
                <c:pt idx="44751">
                  <c:v>10.0055737853072</c:v>
                </c:pt>
                <c:pt idx="44752">
                  <c:v>10.0055727323905</c:v>
                </c:pt>
                <c:pt idx="44753">
                  <c:v>10.0055716793847</c:v>
                </c:pt>
                <c:pt idx="44754">
                  <c:v>10.0055706262899</c:v>
                </c:pt>
                <c:pt idx="44755">
                  <c:v>10.0055695731062</c:v>
                </c:pt>
                <c:pt idx="44756">
                  <c:v>10.0055685198338</c:v>
                </c:pt>
                <c:pt idx="44757">
                  <c:v>10.0055674664729</c:v>
                </c:pt>
                <c:pt idx="44758">
                  <c:v>10.0055664130234</c:v>
                </c:pt>
                <c:pt idx="44759">
                  <c:v>10.0055653594855</c:v>
                </c:pt>
                <c:pt idx="44760">
                  <c:v>10.0055643058593</c:v>
                </c:pt>
                <c:pt idx="44761">
                  <c:v>10.005563252145</c:v>
                </c:pt>
                <c:pt idx="44762">
                  <c:v>10.0055621983427</c:v>
                </c:pt>
                <c:pt idx="44763">
                  <c:v>10.0055611444524</c:v>
                </c:pt>
                <c:pt idx="44764">
                  <c:v>10.0055600904743</c:v>
                </c:pt>
                <c:pt idx="44765">
                  <c:v>10.0055590364086</c:v>
                </c:pt>
                <c:pt idx="44766">
                  <c:v>10.0055579822552</c:v>
                </c:pt>
                <c:pt idx="44767">
                  <c:v>10.0055569280144</c:v>
                </c:pt>
                <c:pt idx="44768">
                  <c:v>10.0055558736863</c:v>
                </c:pt>
                <c:pt idx="44769">
                  <c:v>10.0055548192709</c:v>
                </c:pt>
                <c:pt idx="44770">
                  <c:v>10.0055537647684</c:v>
                </c:pt>
                <c:pt idx="44771">
                  <c:v>10.0055527101789</c:v>
                </c:pt>
                <c:pt idx="44772">
                  <c:v>10.0055516555026</c:v>
                </c:pt>
                <c:pt idx="44773">
                  <c:v>10.0055506007394</c:v>
                </c:pt>
                <c:pt idx="44774">
                  <c:v>10.0055495458897</c:v>
                </c:pt>
                <c:pt idx="44775">
                  <c:v>10.0055484909534</c:v>
                </c:pt>
                <c:pt idx="44776">
                  <c:v>10.0055474359306</c:v>
                </c:pt>
                <c:pt idx="44777">
                  <c:v>10.0055463808216</c:v>
                </c:pt>
                <c:pt idx="44778">
                  <c:v>10.0055453256264</c:v>
                </c:pt>
                <c:pt idx="44779">
                  <c:v>10.0055442703451</c:v>
                </c:pt>
                <c:pt idx="44780">
                  <c:v>10.0055432149778</c:v>
                </c:pt>
                <c:pt idx="44781">
                  <c:v>10.0055421595247</c:v>
                </c:pt>
                <c:pt idx="44782">
                  <c:v>10.0055411039859</c:v>
                </c:pt>
                <c:pt idx="44783">
                  <c:v>10.0055400483614</c:v>
                </c:pt>
                <c:pt idx="44784">
                  <c:v>10.0055389926515</c:v>
                </c:pt>
                <c:pt idx="44785">
                  <c:v>10.0055379368562</c:v>
                </c:pt>
                <c:pt idx="44786">
                  <c:v>10.0055368809756</c:v>
                </c:pt>
                <c:pt idx="44787">
                  <c:v>10.0055358250099</c:v>
                </c:pt>
                <c:pt idx="44788">
                  <c:v>10.0055347689591</c:v>
                </c:pt>
                <c:pt idx="44789">
                  <c:v>10.0055337128234</c:v>
                </c:pt>
                <c:pt idx="44790">
                  <c:v>10.00553265660291</c:v>
                </c:pt>
                <c:pt idx="44791">
                  <c:v>10.0055316002977</c:v>
                </c:pt>
                <c:pt idx="44792">
                  <c:v>10.0055305439079</c:v>
                </c:pt>
                <c:pt idx="44793">
                  <c:v>10.0055294874337</c:v>
                </c:pt>
                <c:pt idx="44794">
                  <c:v>10.0055284308751</c:v>
                </c:pt>
                <c:pt idx="44795">
                  <c:v>10.0055273742323</c:v>
                </c:pt>
                <c:pt idx="44796">
                  <c:v>10.0055263175054</c:v>
                </c:pt>
                <c:pt idx="44797">
                  <c:v>10.0055252606945</c:v>
                </c:pt>
                <c:pt idx="44798">
                  <c:v>10.0055242037997</c:v>
                </c:pt>
                <c:pt idx="44799">
                  <c:v>10.0055231468211</c:v>
                </c:pt>
                <c:pt idx="44800">
                  <c:v>10.0055220897588</c:v>
                </c:pt>
                <c:pt idx="44801">
                  <c:v>10.005521032613</c:v>
                </c:pt>
                <c:pt idx="44802">
                  <c:v>10.0055199753838</c:v>
                </c:pt>
                <c:pt idx="44803">
                  <c:v>10.0055189180713</c:v>
                </c:pt>
                <c:pt idx="44804">
                  <c:v>10.0055178606755</c:v>
                </c:pt>
                <c:pt idx="44805">
                  <c:v>10.0055168031967</c:v>
                </c:pt>
                <c:pt idx="44806">
                  <c:v>10.0055157456349</c:v>
                </c:pt>
                <c:pt idx="44807">
                  <c:v>10.0055146879903</c:v>
                </c:pt>
                <c:pt idx="44808">
                  <c:v>10.0055136302629</c:v>
                </c:pt>
                <c:pt idx="44809">
                  <c:v>10.0055125724529</c:v>
                </c:pt>
                <c:pt idx="44810">
                  <c:v>10.0055115145603</c:v>
                </c:pt>
                <c:pt idx="44811">
                  <c:v>10.0055104565854</c:v>
                </c:pt>
                <c:pt idx="44812">
                  <c:v>10.00550939852821</c:v>
                </c:pt>
                <c:pt idx="44813">
                  <c:v>10.0055083403888</c:v>
                </c:pt>
                <c:pt idx="44814">
                  <c:v>10.0055072821673</c:v>
                </c:pt>
                <c:pt idx="44815">
                  <c:v>10.005506223864</c:v>
                </c:pt>
                <c:pt idx="44816">
                  <c:v>10.0055051654787</c:v>
                </c:pt>
                <c:pt idx="44817">
                  <c:v>10.0055041070118</c:v>
                </c:pt>
                <c:pt idx="44818">
                  <c:v>10.0055030484633</c:v>
                </c:pt>
                <c:pt idx="44819">
                  <c:v>10.0055019898333</c:v>
                </c:pt>
                <c:pt idx="44820">
                  <c:v>10.0055009311219</c:v>
                </c:pt>
                <c:pt idx="44821">
                  <c:v>10.0054998723292</c:v>
                </c:pt>
                <c:pt idx="44822">
                  <c:v>10.0054988134554</c:v>
                </c:pt>
                <c:pt idx="44823">
                  <c:v>10.0054977545006</c:v>
                </c:pt>
                <c:pt idx="44824">
                  <c:v>10.00549669546491</c:v>
                </c:pt>
                <c:pt idx="44825">
                  <c:v>10.0054956363483</c:v>
                </c:pt>
                <c:pt idx="44826">
                  <c:v>10.0054945771511</c:v>
                </c:pt>
                <c:pt idx="44827">
                  <c:v>10.0054935178733</c:v>
                </c:pt>
                <c:pt idx="44828">
                  <c:v>10.005492458515</c:v>
                </c:pt>
                <c:pt idx="44829">
                  <c:v>10.0054913990764</c:v>
                </c:pt>
                <c:pt idx="44830">
                  <c:v>10.0054903395575</c:v>
                </c:pt>
                <c:pt idx="44831">
                  <c:v>10.0054892799586</c:v>
                </c:pt>
                <c:pt idx="44832">
                  <c:v>10.0054882202796</c:v>
                </c:pt>
                <c:pt idx="44833">
                  <c:v>10.0054871605207</c:v>
                </c:pt>
                <c:pt idx="44834">
                  <c:v>10.0054861006821</c:v>
                </c:pt>
                <c:pt idx="44835">
                  <c:v>10.0054850407638</c:v>
                </c:pt>
                <c:pt idx="44836">
                  <c:v>10.0054839807659</c:v>
                </c:pt>
                <c:pt idx="44837">
                  <c:v>10.0054829206886</c:v>
                </c:pt>
                <c:pt idx="44838">
                  <c:v>10.005481860532</c:v>
                </c:pt>
                <c:pt idx="44839">
                  <c:v>10.0054808002961</c:v>
                </c:pt>
                <c:pt idx="44840">
                  <c:v>10.0054797399812</c:v>
                </c:pt>
                <c:pt idx="44841">
                  <c:v>10.0054786795872</c:v>
                </c:pt>
                <c:pt idx="44842">
                  <c:v>10.0054776191144</c:v>
                </c:pt>
                <c:pt idx="44843">
                  <c:v>10.00547655856291</c:v>
                </c:pt>
                <c:pt idx="44844">
                  <c:v>10.0054754979327</c:v>
                </c:pt>
                <c:pt idx="44845">
                  <c:v>10.0054744372239</c:v>
                </c:pt>
                <c:pt idx="44846">
                  <c:v>10.0054733764368</c:v>
                </c:pt>
                <c:pt idx="44847">
                  <c:v>10.0054723155713</c:v>
                </c:pt>
                <c:pt idx="44848">
                  <c:v>10.0054712546277</c:v>
                </c:pt>
                <c:pt idx="44849">
                  <c:v>10.0054701936059</c:v>
                </c:pt>
                <c:pt idx="44850">
                  <c:v>10.0054691325062</c:v>
                </c:pt>
                <c:pt idx="44851">
                  <c:v>10.0054680713286</c:v>
                </c:pt>
                <c:pt idx="44852">
                  <c:v>10.0054670100733</c:v>
                </c:pt>
                <c:pt idx="44853">
                  <c:v>10.0054659487404</c:v>
                </c:pt>
                <c:pt idx="44854">
                  <c:v>10.00546488733</c:v>
                </c:pt>
                <c:pt idx="44855">
                  <c:v>10.0054638258421</c:v>
                </c:pt>
                <c:pt idx="44856">
                  <c:v>10.005462764277</c:v>
                </c:pt>
                <c:pt idx="44857">
                  <c:v>10.0054617026347</c:v>
                </c:pt>
                <c:pt idx="44858">
                  <c:v>10.0054606409153</c:v>
                </c:pt>
                <c:pt idx="44859">
                  <c:v>10.005459579119</c:v>
                </c:pt>
                <c:pt idx="44860">
                  <c:v>10.0054585172458</c:v>
                </c:pt>
                <c:pt idx="44861">
                  <c:v>10.0054574552959</c:v>
                </c:pt>
                <c:pt idx="44862">
                  <c:v>10.0054563932694</c:v>
                </c:pt>
                <c:pt idx="44863">
                  <c:v>10.0054553311664</c:v>
                </c:pt>
                <c:pt idx="44864">
                  <c:v>10.005454268987</c:v>
                </c:pt>
                <c:pt idx="44865">
                  <c:v>10.0054532067313</c:v>
                </c:pt>
                <c:pt idx="44866">
                  <c:v>10.0054521443994</c:v>
                </c:pt>
                <c:pt idx="44867">
                  <c:v>10.0054510819916</c:v>
                </c:pt>
                <c:pt idx="44868">
                  <c:v>10.0054500195077</c:v>
                </c:pt>
                <c:pt idx="44869">
                  <c:v>10.0054489569481</c:v>
                </c:pt>
                <c:pt idx="44870">
                  <c:v>10.0054478943127</c:v>
                </c:pt>
                <c:pt idx="44871">
                  <c:v>10.0054468316017</c:v>
                </c:pt>
                <c:pt idx="44872">
                  <c:v>10.0054457688153</c:v>
                </c:pt>
                <c:pt idx="44873">
                  <c:v>10.0054447059534</c:v>
                </c:pt>
                <c:pt idx="44874">
                  <c:v>10.0054436430163</c:v>
                </c:pt>
                <c:pt idx="44875">
                  <c:v>10.0054425800041</c:v>
                </c:pt>
                <c:pt idx="44876">
                  <c:v>10.0054415169168</c:v>
                </c:pt>
                <c:pt idx="44877">
                  <c:v>10.0054404537546</c:v>
                </c:pt>
                <c:pt idx="44878">
                  <c:v>10.0054393905175</c:v>
                </c:pt>
                <c:pt idx="44879">
                  <c:v>10.0054383272058</c:v>
                </c:pt>
                <c:pt idx="44880">
                  <c:v>10.0054372638195</c:v>
                </c:pt>
                <c:pt idx="44881">
                  <c:v>10.0054362003587</c:v>
                </c:pt>
                <c:pt idx="44882">
                  <c:v>10.0054351368235</c:v>
                </c:pt>
                <c:pt idx="44883">
                  <c:v>10.005434073214</c:v>
                </c:pt>
                <c:pt idx="44884">
                  <c:v>10.0054330095305</c:v>
                </c:pt>
                <c:pt idx="44885">
                  <c:v>10.0054319457728</c:v>
                </c:pt>
                <c:pt idx="44886">
                  <c:v>10.0054308819413</c:v>
                </c:pt>
                <c:pt idx="44887">
                  <c:v>10.005429818036</c:v>
                </c:pt>
                <c:pt idx="44888">
                  <c:v>10.0054287540569</c:v>
                </c:pt>
                <c:pt idx="44889">
                  <c:v>10.0054276900043</c:v>
                </c:pt>
                <c:pt idx="44890">
                  <c:v>10.0054266258782</c:v>
                </c:pt>
                <c:pt idx="44891">
                  <c:v>10.0054255616788</c:v>
                </c:pt>
                <c:pt idx="44892">
                  <c:v>10.0054244974061</c:v>
                </c:pt>
                <c:pt idx="44893">
                  <c:v>10.0054234330602</c:v>
                </c:pt>
                <c:pt idx="44894">
                  <c:v>10.0054223686413</c:v>
                </c:pt>
                <c:pt idx="44895">
                  <c:v>10.0054213041495</c:v>
                </c:pt>
                <c:pt idx="44896">
                  <c:v>10.005420239585</c:v>
                </c:pt>
                <c:pt idx="44897">
                  <c:v>10.0054191749477</c:v>
                </c:pt>
                <c:pt idx="44898">
                  <c:v>10.0054181102378</c:v>
                </c:pt>
                <c:pt idx="44899">
                  <c:v>10.0054170454555</c:v>
                </c:pt>
                <c:pt idx="44900">
                  <c:v>10.0054159806008</c:v>
                </c:pt>
                <c:pt idx="44901">
                  <c:v>10.0054149156739</c:v>
                </c:pt>
                <c:pt idx="44902">
                  <c:v>10.0054138506748</c:v>
                </c:pt>
                <c:pt idx="44903">
                  <c:v>10.0054127856037</c:v>
                </c:pt>
                <c:pt idx="44904">
                  <c:v>10.0054117204607</c:v>
                </c:pt>
                <c:pt idx="44905">
                  <c:v>10.0054106552459</c:v>
                </c:pt>
                <c:pt idx="44906">
                  <c:v>10.0054095899594</c:v>
                </c:pt>
                <c:pt idx="44907">
                  <c:v>10.0054085246013</c:v>
                </c:pt>
                <c:pt idx="44908">
                  <c:v>10.0054074591718</c:v>
                </c:pt>
                <c:pt idx="44909">
                  <c:v>10.0054063936709</c:v>
                </c:pt>
                <c:pt idx="44910">
                  <c:v>10.0054053280987</c:v>
                </c:pt>
                <c:pt idx="44911">
                  <c:v>10.0054042624554</c:v>
                </c:pt>
                <c:pt idx="44912">
                  <c:v>10.0054031967411</c:v>
                </c:pt>
                <c:pt idx="44913">
                  <c:v>10.0054021309559</c:v>
                </c:pt>
                <c:pt idx="44914">
                  <c:v>10.0054010650999</c:v>
                </c:pt>
                <c:pt idx="44915">
                  <c:v>10.0053999991732</c:v>
                </c:pt>
                <c:pt idx="44916">
                  <c:v>10.0053989331759</c:v>
                </c:pt>
                <c:pt idx="44917">
                  <c:v>10.0053978671081</c:v>
                </c:pt>
                <c:pt idx="44918">
                  <c:v>10.00539680097</c:v>
                </c:pt>
                <c:pt idx="44919">
                  <c:v>10.0053957347616</c:v>
                </c:pt>
                <c:pt idx="44920">
                  <c:v>10.0053946684831</c:v>
                </c:pt>
                <c:pt idx="44921">
                  <c:v>10.0053936021346</c:v>
                </c:pt>
                <c:pt idx="44922">
                  <c:v>10.0053925357162</c:v>
                </c:pt>
                <c:pt idx="44923">
                  <c:v>10.0053914692279</c:v>
                </c:pt>
                <c:pt idx="44924">
                  <c:v>10.00539040267</c:v>
                </c:pt>
                <c:pt idx="44925">
                  <c:v>10.0053893360424</c:v>
                </c:pt>
                <c:pt idx="44926">
                  <c:v>10.0053882693454</c:v>
                </c:pt>
                <c:pt idx="44927">
                  <c:v>10.0053872025791</c:v>
                </c:pt>
                <c:pt idx="44928">
                  <c:v>10.0053861357435</c:v>
                </c:pt>
                <c:pt idx="44929">
                  <c:v>10.0053850688387</c:v>
                </c:pt>
                <c:pt idx="44930">
                  <c:v>10.0053840018649</c:v>
                </c:pt>
                <c:pt idx="44931">
                  <c:v>10.0053829348222</c:v>
                </c:pt>
                <c:pt idx="44932">
                  <c:v>10.0053818677107</c:v>
                </c:pt>
                <c:pt idx="44933">
                  <c:v>10.0053808005305</c:v>
                </c:pt>
                <c:pt idx="44934">
                  <c:v>10.0053797332817</c:v>
                </c:pt>
                <c:pt idx="44935">
                  <c:v>10.0053786659644</c:v>
                </c:pt>
                <c:pt idx="44936">
                  <c:v>10.0053775985787</c:v>
                </c:pt>
                <c:pt idx="44937">
                  <c:v>10.0053765311248</c:v>
                </c:pt>
                <c:pt idx="44938">
                  <c:v>10.0053754636028</c:v>
                </c:pt>
                <c:pt idx="44939">
                  <c:v>10.0053743960127</c:v>
                </c:pt>
                <c:pt idx="44940">
                  <c:v>10.0053733283546</c:v>
                </c:pt>
                <c:pt idx="44941">
                  <c:v>10.0053722606288</c:v>
                </c:pt>
                <c:pt idx="44942">
                  <c:v>10.0053711928352</c:v>
                </c:pt>
                <c:pt idx="44943">
                  <c:v>10.0053701249741</c:v>
                </c:pt>
                <c:pt idx="44944">
                  <c:v>10.0053690570454</c:v>
                </c:pt>
                <c:pt idx="44945">
                  <c:v>10.0053679890494</c:v>
                </c:pt>
                <c:pt idx="44946">
                  <c:v>10.0053669209861</c:v>
                </c:pt>
                <c:pt idx="44947">
                  <c:v>10.0053658528556</c:v>
                </c:pt>
                <c:pt idx="44948">
                  <c:v>10.0053647846581</c:v>
                </c:pt>
                <c:pt idx="44949">
                  <c:v>10.0053637163937</c:v>
                </c:pt>
                <c:pt idx="44950">
                  <c:v>10.0053626480624</c:v>
                </c:pt>
                <c:pt idx="44951">
                  <c:v>10.0053615796644</c:v>
                </c:pt>
                <c:pt idx="44952">
                  <c:v>10.0053605111998</c:v>
                </c:pt>
                <c:pt idx="44953">
                  <c:v>10.0053594426687</c:v>
                </c:pt>
                <c:pt idx="44954">
                  <c:v>10.0053583740712</c:v>
                </c:pt>
                <c:pt idx="44955">
                  <c:v>10.0053573054075</c:v>
                </c:pt>
                <c:pt idx="44956">
                  <c:v>10.0053562366775</c:v>
                </c:pt>
                <c:pt idx="44957">
                  <c:v>10.0053551678815</c:v>
                </c:pt>
                <c:pt idx="44958">
                  <c:v>10.0053540990195</c:v>
                </c:pt>
                <c:pt idx="44959">
                  <c:v>10.0053530300917</c:v>
                </c:pt>
                <c:pt idx="44960">
                  <c:v>10.0053519610982</c:v>
                </c:pt>
                <c:pt idx="44961">
                  <c:v>10.005350892039</c:v>
                </c:pt>
                <c:pt idx="44962">
                  <c:v>10.0053498229144</c:v>
                </c:pt>
                <c:pt idx="44963">
                  <c:v>10.0053487537243</c:v>
                </c:pt>
                <c:pt idx="44964">
                  <c:v>10.0053476844689</c:v>
                </c:pt>
                <c:pt idx="44965">
                  <c:v>10.0053466151483</c:v>
                </c:pt>
                <c:pt idx="44966">
                  <c:v>10.0053455457627</c:v>
                </c:pt>
                <c:pt idx="44967">
                  <c:v>10.0053444763121</c:v>
                </c:pt>
                <c:pt idx="44968">
                  <c:v>10.0053434067966</c:v>
                </c:pt>
                <c:pt idx="44969">
                  <c:v>10.0053423372164</c:v>
                </c:pt>
                <c:pt idx="44970">
                  <c:v>10.0053412675715</c:v>
                </c:pt>
                <c:pt idx="44971">
                  <c:v>10.0053401978621</c:v>
                </c:pt>
                <c:pt idx="44972">
                  <c:v>10.0053391280883</c:v>
                </c:pt>
                <c:pt idx="44973">
                  <c:v>10.0053380582502</c:v>
                </c:pt>
                <c:pt idx="44974">
                  <c:v>10.0053369883479</c:v>
                </c:pt>
                <c:pt idx="44975">
                  <c:v>10.0053359183814</c:v>
                </c:pt>
                <c:pt idx="44976">
                  <c:v>10.005334848351</c:v>
                </c:pt>
                <c:pt idx="44977">
                  <c:v>10.0053337782567</c:v>
                </c:pt>
                <c:pt idx="44978">
                  <c:v>10.0053327080986</c:v>
                </c:pt>
                <c:pt idx="44979">
                  <c:v>10.0053316378769</c:v>
                </c:pt>
                <c:pt idx="44980">
                  <c:v>10.0053305675916</c:v>
                </c:pt>
                <c:pt idx="44981">
                  <c:v>10.0053294972429</c:v>
                </c:pt>
                <c:pt idx="44982">
                  <c:v>10.0053284268309</c:v>
                </c:pt>
                <c:pt idx="44983">
                  <c:v>10.0053273563556</c:v>
                </c:pt>
                <c:pt idx="44984">
                  <c:v>10.0053262858172</c:v>
                </c:pt>
                <c:pt idx="44985">
                  <c:v>10.0053252152158</c:v>
                </c:pt>
                <c:pt idx="44986">
                  <c:v>10.0053241445515</c:v>
                </c:pt>
                <c:pt idx="44987">
                  <c:v>10.0053230738244</c:v>
                </c:pt>
                <c:pt idx="44988">
                  <c:v>10.0053220030346</c:v>
                </c:pt>
                <c:pt idx="44989">
                  <c:v>10.0053209321823</c:v>
                </c:pt>
                <c:pt idx="44990">
                  <c:v>10.0053198612674</c:v>
                </c:pt>
                <c:pt idx="44991">
                  <c:v>10.0053187902903</c:v>
                </c:pt>
                <c:pt idx="44992">
                  <c:v>10.0053177192508</c:v>
                </c:pt>
                <c:pt idx="44993">
                  <c:v>10.0053166481493</c:v>
                </c:pt>
                <c:pt idx="44994">
                  <c:v>10.0053155769857</c:v>
                </c:pt>
                <c:pt idx="44995">
                  <c:v>10.0053145057602</c:v>
                </c:pt>
                <c:pt idx="44996">
                  <c:v>10.0053134344728</c:v>
                </c:pt>
                <c:pt idx="44997">
                  <c:v>10.0053123631238</c:v>
                </c:pt>
                <c:pt idx="44998">
                  <c:v>10.0053112917132</c:v>
                </c:pt>
                <c:pt idx="44999">
                  <c:v>10.005310220241</c:v>
                </c:pt>
                <c:pt idx="45000">
                  <c:v>10.0053091487075</c:v>
                </c:pt>
                <c:pt idx="45001">
                  <c:v>10.0053080771127</c:v>
                </c:pt>
                <c:pt idx="45002">
                  <c:v>10.0053070054568</c:v>
                </c:pt>
                <c:pt idx="45003">
                  <c:v>10.0053059337398</c:v>
                </c:pt>
                <c:pt idx="45004">
                  <c:v>10.0053048619618</c:v>
                </c:pt>
                <c:pt idx="45005">
                  <c:v>10.005303790123</c:v>
                </c:pt>
                <c:pt idx="45006">
                  <c:v>10.0053027182235</c:v>
                </c:pt>
                <c:pt idx="45007">
                  <c:v>10.0053016462633</c:v>
                </c:pt>
                <c:pt idx="45008">
                  <c:v>10.0053005742426</c:v>
                </c:pt>
                <c:pt idx="45009">
                  <c:v>10.0052995021615</c:v>
                </c:pt>
                <c:pt idx="45010">
                  <c:v>10.0052984300201</c:v>
                </c:pt>
                <c:pt idx="45011">
                  <c:v>10.0052973578185</c:v>
                </c:pt>
                <c:pt idx="45012">
                  <c:v>10.0052962855568</c:v>
                </c:pt>
                <c:pt idx="45013">
                  <c:v>10.0052952132352</c:v>
                </c:pt>
                <c:pt idx="45014">
                  <c:v>10.0052941408537</c:v>
                </c:pt>
                <c:pt idx="45015">
                  <c:v>10.0052930684124</c:v>
                </c:pt>
                <c:pt idx="45016">
                  <c:v>10.0052919959114</c:v>
                </c:pt>
                <c:pt idx="45017">
                  <c:v>10.0052909233509</c:v>
                </c:pt>
                <c:pt idx="45018">
                  <c:v>10.005289850731</c:v>
                </c:pt>
                <c:pt idx="45019">
                  <c:v>10.0052887780517</c:v>
                </c:pt>
                <c:pt idx="45020">
                  <c:v>10.0052877053132</c:v>
                </c:pt>
                <c:pt idx="45021">
                  <c:v>10.0052866325156</c:v>
                </c:pt>
                <c:pt idx="45022">
                  <c:v>10.0052855596589</c:v>
                </c:pt>
                <c:pt idx="45023">
                  <c:v>10.0052844867434</c:v>
                </c:pt>
                <c:pt idx="45024">
                  <c:v>10.0052834137691</c:v>
                </c:pt>
                <c:pt idx="45025">
                  <c:v>10.0052823407361</c:v>
                </c:pt>
                <c:pt idx="45026">
                  <c:v>10.0052812676445</c:v>
                </c:pt>
                <c:pt idx="45027">
                  <c:v>10.0052801944944</c:v>
                </c:pt>
                <c:pt idx="45028">
                  <c:v>10.0052791212859</c:v>
                </c:pt>
                <c:pt idx="45029">
                  <c:v>10.0052780480192</c:v>
                </c:pt>
                <c:pt idx="45030">
                  <c:v>10.0052769746944</c:v>
                </c:pt>
                <c:pt idx="45031">
                  <c:v>10.0052759013115</c:v>
                </c:pt>
                <c:pt idx="45032">
                  <c:v>10.0052748278706</c:v>
                </c:pt>
                <c:pt idx="45033">
                  <c:v>10.0052737543719</c:v>
                </c:pt>
                <c:pt idx="45034">
                  <c:v>10.0052726808155</c:v>
                </c:pt>
                <c:pt idx="45035">
                  <c:v>10.0052716072015</c:v>
                </c:pt>
                <c:pt idx="45036">
                  <c:v>10.00527053353</c:v>
                </c:pt>
                <c:pt idx="45037">
                  <c:v>10.0052694598011</c:v>
                </c:pt>
                <c:pt idx="45038">
                  <c:v>10.0052683860148</c:v>
                </c:pt>
                <c:pt idx="45039">
                  <c:v>10.0052673121714</c:v>
                </c:pt>
                <c:pt idx="45040">
                  <c:v>10.0052662382709</c:v>
                </c:pt>
                <c:pt idx="45041">
                  <c:v>10.0052651643135</c:v>
                </c:pt>
                <c:pt idx="45042">
                  <c:v>10.0052640902991</c:v>
                </c:pt>
                <c:pt idx="45043">
                  <c:v>10.005263016228</c:v>
                </c:pt>
                <c:pt idx="45044">
                  <c:v>10.0052619421002</c:v>
                </c:pt>
                <c:pt idx="45045">
                  <c:v>10.0052608679159</c:v>
                </c:pt>
                <c:pt idx="45046">
                  <c:v>10.0052597936752</c:v>
                </c:pt>
                <c:pt idx="45047">
                  <c:v>10.0052587193781</c:v>
                </c:pt>
                <c:pt idx="45048">
                  <c:v>10.0052576450247</c:v>
                </c:pt>
                <c:pt idx="45049">
                  <c:v>10.0052565706153</c:v>
                </c:pt>
                <c:pt idx="45050">
                  <c:v>10.0052554961498</c:v>
                </c:pt>
                <c:pt idx="45051">
                  <c:v>10.0052544216285</c:v>
                </c:pt>
                <c:pt idx="45052">
                  <c:v>10.0052533470513</c:v>
                </c:pt>
                <c:pt idx="45053">
                  <c:v>10.0052522724184</c:v>
                </c:pt>
                <c:pt idx="45054">
                  <c:v>10.00525119773</c:v>
                </c:pt>
                <c:pt idx="45055">
                  <c:v>10.005250122986</c:v>
                </c:pt>
                <c:pt idx="45056">
                  <c:v>10.0052490481867</c:v>
                </c:pt>
                <c:pt idx="45057">
                  <c:v>10.0052479733321</c:v>
                </c:pt>
                <c:pt idx="45058">
                  <c:v>10.0052468984224</c:v>
                </c:pt>
                <c:pt idx="45059">
                  <c:v>10.0052458234575</c:v>
                </c:pt>
                <c:pt idx="45060">
                  <c:v>10.0052447484378</c:v>
                </c:pt>
                <c:pt idx="45061">
                  <c:v>10.0052436733631</c:v>
                </c:pt>
                <c:pt idx="45062">
                  <c:v>10.0052425982338</c:v>
                </c:pt>
                <c:pt idx="45063">
                  <c:v>10.0052415230498</c:v>
                </c:pt>
                <c:pt idx="45064">
                  <c:v>10.0052404478113</c:v>
                </c:pt>
                <c:pt idx="45065">
                  <c:v>10.0052393725183</c:v>
                </c:pt>
                <c:pt idx="45066">
                  <c:v>10.0052382971711</c:v>
                </c:pt>
                <c:pt idx="45067">
                  <c:v>10.0052372217696</c:v>
                </c:pt>
                <c:pt idx="45068">
                  <c:v>10.0052361463141</c:v>
                </c:pt>
                <c:pt idx="45069">
                  <c:v>10.0052350708045</c:v>
                </c:pt>
                <c:pt idx="45070">
                  <c:v>10.005233995241</c:v>
                </c:pt>
                <c:pt idx="45071">
                  <c:v>10.0052329196238</c:v>
                </c:pt>
                <c:pt idx="45072">
                  <c:v>10.0052318439528</c:v>
                </c:pt>
                <c:pt idx="45073">
                  <c:v>10.0052307682283</c:v>
                </c:pt>
                <c:pt idx="45074">
                  <c:v>10.0052296924504</c:v>
                </c:pt>
                <c:pt idx="45075">
                  <c:v>10.005228616619</c:v>
                </c:pt>
                <c:pt idx="45076">
                  <c:v>10.0052275407344</c:v>
                </c:pt>
                <c:pt idx="45077">
                  <c:v>10.0052264647967</c:v>
                </c:pt>
                <c:pt idx="45078">
                  <c:v>10.0052253888059</c:v>
                </c:pt>
                <c:pt idx="45079">
                  <c:v>10.0052243127622</c:v>
                </c:pt>
                <c:pt idx="45080">
                  <c:v>10.0052232366656</c:v>
                </c:pt>
                <c:pt idx="45081">
                  <c:v>10.0052221605163</c:v>
                </c:pt>
                <c:pt idx="45082">
                  <c:v>10.0052210843144</c:v>
                </c:pt>
                <c:pt idx="45083">
                  <c:v>10.00522000806</c:v>
                </c:pt>
                <c:pt idx="45084">
                  <c:v>10.0052189317531</c:v>
                </c:pt>
                <c:pt idx="45085">
                  <c:v>10.005217855394</c:v>
                </c:pt>
                <c:pt idx="45086">
                  <c:v>10.0052167789826</c:v>
                </c:pt>
                <c:pt idx="45087">
                  <c:v>10.0052157025191</c:v>
                </c:pt>
                <c:pt idx="45088">
                  <c:v>10.0052146260037</c:v>
                </c:pt>
                <c:pt idx="45089">
                  <c:v>10.0052135494364</c:v>
                </c:pt>
                <c:pt idx="45090">
                  <c:v>10.0052124728172</c:v>
                </c:pt>
                <c:pt idx="45091">
                  <c:v>10.0052113961464</c:v>
                </c:pt>
                <c:pt idx="45092">
                  <c:v>10.0052103194241</c:v>
                </c:pt>
                <c:pt idx="45093">
                  <c:v>10.0052092426502</c:v>
                </c:pt>
                <c:pt idx="45094">
                  <c:v>10.0052081658251</c:v>
                </c:pt>
                <c:pt idx="45095">
                  <c:v>10.0052070889486</c:v>
                </c:pt>
                <c:pt idx="45096">
                  <c:v>10.005206012021</c:v>
                </c:pt>
                <c:pt idx="45097">
                  <c:v>10.0052049350424</c:v>
                </c:pt>
                <c:pt idx="45098">
                  <c:v>10.0052038580128</c:v>
                </c:pt>
                <c:pt idx="45099">
                  <c:v>10.0052027809324</c:v>
                </c:pt>
                <c:pt idx="45100">
                  <c:v>10.0052017038012</c:v>
                </c:pt>
                <c:pt idx="45101">
                  <c:v>10.0052006266195</c:v>
                </c:pt>
                <c:pt idx="45102">
                  <c:v>10.0051995493872</c:v>
                </c:pt>
                <c:pt idx="45103">
                  <c:v>10.0051984721045</c:v>
                </c:pt>
                <c:pt idx="45104">
                  <c:v>10.0051973947715</c:v>
                </c:pt>
                <c:pt idx="45105">
                  <c:v>10.00519631738821</c:v>
                </c:pt>
                <c:pt idx="45106">
                  <c:v>10.0051952399549</c:v>
                </c:pt>
                <c:pt idx="45107">
                  <c:v>10.0051941624716</c:v>
                </c:pt>
                <c:pt idx="45108">
                  <c:v>10.0051930849384</c:v>
                </c:pt>
                <c:pt idx="45109">
                  <c:v>10.0051920073554</c:v>
                </c:pt>
                <c:pt idx="45110">
                  <c:v>10.0051909297227</c:v>
                </c:pt>
                <c:pt idx="45111">
                  <c:v>10.0051898520404</c:v>
                </c:pt>
                <c:pt idx="45112">
                  <c:v>10.0051887743087</c:v>
                </c:pt>
                <c:pt idx="45113">
                  <c:v>10.0051876965276</c:v>
                </c:pt>
                <c:pt idx="45114">
                  <c:v>10.0051866186972</c:v>
                </c:pt>
                <c:pt idx="45115">
                  <c:v>10.0051855408177</c:v>
                </c:pt>
                <c:pt idx="45116">
                  <c:v>10.0051844628891</c:v>
                </c:pt>
                <c:pt idx="45117">
                  <c:v>10.0051833849115</c:v>
                </c:pt>
                <c:pt idx="45118">
                  <c:v>10.0051823068852</c:v>
                </c:pt>
                <c:pt idx="45119">
                  <c:v>10.00518122881</c:v>
                </c:pt>
                <c:pt idx="45120">
                  <c:v>10.0051801506863</c:v>
                </c:pt>
                <c:pt idx="45121">
                  <c:v>10.005179072514</c:v>
                </c:pt>
                <c:pt idx="45122">
                  <c:v>10.0051779942932</c:v>
                </c:pt>
                <c:pt idx="45123">
                  <c:v>10.0051769160242</c:v>
                </c:pt>
                <c:pt idx="45124">
                  <c:v>10.0051758377069</c:v>
                </c:pt>
                <c:pt idx="45125">
                  <c:v>10.0051747593415</c:v>
                </c:pt>
                <c:pt idx="45126">
                  <c:v>10.0051736809281</c:v>
                </c:pt>
                <c:pt idx="45127">
                  <c:v>10.0051726024668</c:v>
                </c:pt>
                <c:pt idx="45128">
                  <c:v>10.0051715239576</c:v>
                </c:pt>
                <c:pt idx="45129">
                  <c:v>10.0051704454008</c:v>
                </c:pt>
                <c:pt idx="45130">
                  <c:v>10.0051693667964</c:v>
                </c:pt>
                <c:pt idx="45131">
                  <c:v>10.0051682881445</c:v>
                </c:pt>
                <c:pt idx="45132">
                  <c:v>10.0051672094452</c:v>
                </c:pt>
                <c:pt idx="45133">
                  <c:v>10.0051661306986</c:v>
                </c:pt>
                <c:pt idx="45134">
                  <c:v>10.0051650519048</c:v>
                </c:pt>
                <c:pt idx="45135">
                  <c:v>10.005163973064</c:v>
                </c:pt>
                <c:pt idx="45136">
                  <c:v>10.0051628941761</c:v>
                </c:pt>
                <c:pt idx="45137">
                  <c:v>10.0051618152414</c:v>
                </c:pt>
                <c:pt idx="45138">
                  <c:v>10.00516073626</c:v>
                </c:pt>
                <c:pt idx="45139">
                  <c:v>10.0051596572318</c:v>
                </c:pt>
                <c:pt idx="45140">
                  <c:v>10.0051585781572</c:v>
                </c:pt>
                <c:pt idx="45141">
                  <c:v>10.005157499036</c:v>
                </c:pt>
                <c:pt idx="45142">
                  <c:v>10.0051564198685</c:v>
                </c:pt>
                <c:pt idx="45143">
                  <c:v>10.0051553406548</c:v>
                </c:pt>
                <c:pt idx="45144">
                  <c:v>10.0051542613949</c:v>
                </c:pt>
                <c:pt idx="45145">
                  <c:v>10.005153182089</c:v>
                </c:pt>
                <c:pt idx="45146">
                  <c:v>10.0051521027371</c:v>
                </c:pt>
                <c:pt idx="45147">
                  <c:v>10.0051510233394</c:v>
                </c:pt>
                <c:pt idx="45148">
                  <c:v>10.005149943896</c:v>
                </c:pt>
                <c:pt idx="45149">
                  <c:v>10.0051488644069</c:v>
                </c:pt>
                <c:pt idx="45150">
                  <c:v>10.0051477848723</c:v>
                </c:pt>
                <c:pt idx="45151">
                  <c:v>10.0051467052923</c:v>
                </c:pt>
                <c:pt idx="45152">
                  <c:v>10.005145625667</c:v>
                </c:pt>
                <c:pt idx="45153">
                  <c:v>10.0051445459964</c:v>
                </c:pt>
                <c:pt idx="45154">
                  <c:v>10.0051434662808</c:v>
                </c:pt>
                <c:pt idx="45155">
                  <c:v>10.0051423865201</c:v>
                </c:pt>
                <c:pt idx="45156">
                  <c:v>10.0051413067146</c:v>
                </c:pt>
                <c:pt idx="45157">
                  <c:v>10.0051402268642</c:v>
                </c:pt>
                <c:pt idx="45158">
                  <c:v>10.0051391469691</c:v>
                </c:pt>
                <c:pt idx="45159">
                  <c:v>10.0051380670295</c:v>
                </c:pt>
                <c:pt idx="45160">
                  <c:v>10.0051369870453</c:v>
                </c:pt>
                <c:pt idx="45161">
                  <c:v>10.0051359070168</c:v>
                </c:pt>
                <c:pt idx="45162">
                  <c:v>10.0051348269439</c:v>
                </c:pt>
                <c:pt idx="45163">
                  <c:v>10.0051337468269</c:v>
                </c:pt>
                <c:pt idx="45164">
                  <c:v>10.0051326666658</c:v>
                </c:pt>
                <c:pt idx="45165">
                  <c:v>10.0051315864607</c:v>
                </c:pt>
                <c:pt idx="45166">
                  <c:v>10.0051305062118</c:v>
                </c:pt>
                <c:pt idx="45167">
                  <c:v>10.005129425919</c:v>
                </c:pt>
                <c:pt idx="45168">
                  <c:v>10.0051283455826</c:v>
                </c:pt>
                <c:pt idx="45169">
                  <c:v>10.0051272652027</c:v>
                </c:pt>
                <c:pt idx="45170">
                  <c:v>10.0051261847793</c:v>
                </c:pt>
                <c:pt idx="45171">
                  <c:v>10.0051251043125</c:v>
                </c:pt>
                <c:pt idx="45172">
                  <c:v>10.0051240238024</c:v>
                </c:pt>
                <c:pt idx="45173">
                  <c:v>10.0051229432492</c:v>
                </c:pt>
                <c:pt idx="45174">
                  <c:v>10.0051218626529</c:v>
                </c:pt>
                <c:pt idx="45175">
                  <c:v>10.0051207820137</c:v>
                </c:pt>
                <c:pt idx="45176">
                  <c:v>10.0051197013317</c:v>
                </c:pt>
                <c:pt idx="45177">
                  <c:v>10.0051186206068</c:v>
                </c:pt>
                <c:pt idx="45178">
                  <c:v>10.0051175398394</c:v>
                </c:pt>
                <c:pt idx="45179">
                  <c:v>10.0051164590294</c:v>
                </c:pt>
                <c:pt idx="45180">
                  <c:v>10.005115378177</c:v>
                </c:pt>
                <c:pt idx="45181">
                  <c:v>10.0051142972822</c:v>
                </c:pt>
                <c:pt idx="45182">
                  <c:v>10.0051132163452</c:v>
                </c:pt>
                <c:pt idx="45183">
                  <c:v>10.005112135366</c:v>
                </c:pt>
                <c:pt idx="45184">
                  <c:v>10.0051110543449</c:v>
                </c:pt>
                <c:pt idx="45185">
                  <c:v>10.0051099732818</c:v>
                </c:pt>
                <c:pt idx="45186">
                  <c:v>10.0051088921768</c:v>
                </c:pt>
                <c:pt idx="45187">
                  <c:v>10.0051078110302</c:v>
                </c:pt>
                <c:pt idx="45188">
                  <c:v>10.0051067298419</c:v>
                </c:pt>
                <c:pt idx="45189">
                  <c:v>10.0051056486121</c:v>
                </c:pt>
                <c:pt idx="45190">
                  <c:v>10.0051045673409</c:v>
                </c:pt>
                <c:pt idx="45191">
                  <c:v>10.0051034860284</c:v>
                </c:pt>
                <c:pt idx="45192">
                  <c:v>10.0051024046746</c:v>
                </c:pt>
                <c:pt idx="45193">
                  <c:v>10.0051013232798</c:v>
                </c:pt>
                <c:pt idx="45194">
                  <c:v>10.0051002418439</c:v>
                </c:pt>
                <c:pt idx="45195">
                  <c:v>10.0050991603672</c:v>
                </c:pt>
                <c:pt idx="45196">
                  <c:v>10.0050980788496</c:v>
                </c:pt>
                <c:pt idx="45197">
                  <c:v>10.0050969972913</c:v>
                </c:pt>
                <c:pt idx="45198">
                  <c:v>10.0050959156924</c:v>
                </c:pt>
                <c:pt idx="45199">
                  <c:v>10.005094834053</c:v>
                </c:pt>
                <c:pt idx="45200">
                  <c:v>10.0050937523733</c:v>
                </c:pt>
                <c:pt idx="45201">
                  <c:v>10.0050926706532</c:v>
                </c:pt>
                <c:pt idx="45202">
                  <c:v>10.0050915888929</c:v>
                </c:pt>
                <c:pt idx="45203">
                  <c:v>10.0050905070925</c:v>
                </c:pt>
                <c:pt idx="45204">
                  <c:v>10.0050894252522</c:v>
                </c:pt>
                <c:pt idx="45205">
                  <c:v>10.0050883433719</c:v>
                </c:pt>
                <c:pt idx="45206">
                  <c:v>10.0050872614519</c:v>
                </c:pt>
                <c:pt idx="45207">
                  <c:v>10.0050861794922</c:v>
                </c:pt>
                <c:pt idx="45208">
                  <c:v>10.0050850974928</c:v>
                </c:pt>
                <c:pt idx="45209">
                  <c:v>10.005084015454</c:v>
                </c:pt>
                <c:pt idx="45210">
                  <c:v>10.0050829333759</c:v>
                </c:pt>
                <c:pt idx="45211">
                  <c:v>10.0050818512584</c:v>
                </c:pt>
                <c:pt idx="45212">
                  <c:v>10.0050807691018</c:v>
                </c:pt>
                <c:pt idx="45213">
                  <c:v>10.005079686906</c:v>
                </c:pt>
                <c:pt idx="45214">
                  <c:v>10.0050786046713</c:v>
                </c:pt>
                <c:pt idx="45215">
                  <c:v>10.0050775223978</c:v>
                </c:pt>
                <c:pt idx="45216">
                  <c:v>10.0050764400854</c:v>
                </c:pt>
                <c:pt idx="45217">
                  <c:v>10.0050753577344</c:v>
                </c:pt>
                <c:pt idx="45218">
                  <c:v>10.0050742753448</c:v>
                </c:pt>
                <c:pt idx="45219">
                  <c:v>10.0050731929167</c:v>
                </c:pt>
                <c:pt idx="45220">
                  <c:v>10.0050721104503</c:v>
                </c:pt>
                <c:pt idx="45221">
                  <c:v>10.0050710279455</c:v>
                </c:pt>
                <c:pt idx="45222">
                  <c:v>10.0050699454027</c:v>
                </c:pt>
                <c:pt idx="45223">
                  <c:v>10.0050688628217</c:v>
                </c:pt>
                <c:pt idx="45224">
                  <c:v>10.0050677802028</c:v>
                </c:pt>
                <c:pt idx="45225">
                  <c:v>10.005066697546</c:v>
                </c:pt>
                <c:pt idx="45226">
                  <c:v>10.0050656148515</c:v>
                </c:pt>
                <c:pt idx="45227">
                  <c:v>10.0050645321193</c:v>
                </c:pt>
                <c:pt idx="45228">
                  <c:v>10.0050634493495</c:v>
                </c:pt>
                <c:pt idx="45229">
                  <c:v>10.0050623665422</c:v>
                </c:pt>
                <c:pt idx="45230">
                  <c:v>10.0050612836976</c:v>
                </c:pt>
                <c:pt idx="45231">
                  <c:v>10.0050602008158</c:v>
                </c:pt>
                <c:pt idx="45232">
                  <c:v>10.0050591178968</c:v>
                </c:pt>
                <c:pt idx="45233">
                  <c:v>10.0050580349407</c:v>
                </c:pt>
                <c:pt idx="45234">
                  <c:v>10.0050569519477</c:v>
                </c:pt>
                <c:pt idx="45235">
                  <c:v>10.0050558689178</c:v>
                </c:pt>
                <c:pt idx="45236">
                  <c:v>10.0050547858511</c:v>
                </c:pt>
                <c:pt idx="45237">
                  <c:v>10.0050537027478</c:v>
                </c:pt>
                <c:pt idx="45238">
                  <c:v>10.0050526196079</c:v>
                </c:pt>
                <c:pt idx="45239">
                  <c:v>10.0050515364316</c:v>
                </c:pt>
                <c:pt idx="45240">
                  <c:v>10.0050504532189</c:v>
                </c:pt>
                <c:pt idx="45241">
                  <c:v>10.00504936997</c:v>
                </c:pt>
                <c:pt idx="45242">
                  <c:v>10.0050482866849</c:v>
                </c:pt>
                <c:pt idx="45243">
                  <c:v>10.0050472033638</c:v>
                </c:pt>
                <c:pt idx="45244">
                  <c:v>10.0050461200067</c:v>
                </c:pt>
                <c:pt idx="45245">
                  <c:v>10.0050450366137</c:v>
                </c:pt>
                <c:pt idx="45246">
                  <c:v>10.005043953185</c:v>
                </c:pt>
                <c:pt idx="45247">
                  <c:v>10.0050428697207</c:v>
                </c:pt>
                <c:pt idx="45248">
                  <c:v>10.0050417862207</c:v>
                </c:pt>
                <c:pt idx="45249">
                  <c:v>10.0050407026854</c:v>
                </c:pt>
                <c:pt idx="45250">
                  <c:v>10.0050396191147</c:v>
                </c:pt>
                <c:pt idx="45251">
                  <c:v>10.0050385355087</c:v>
                </c:pt>
                <c:pt idx="45252">
                  <c:v>10.0050374518676</c:v>
                </c:pt>
                <c:pt idx="45253">
                  <c:v>10.0050363681914</c:v>
                </c:pt>
                <c:pt idx="45254">
                  <c:v>10.0050352844803</c:v>
                </c:pt>
                <c:pt idx="45255">
                  <c:v>10.0050342007343</c:v>
                </c:pt>
                <c:pt idx="45256">
                  <c:v>10.0050331169536</c:v>
                </c:pt>
                <c:pt idx="45257">
                  <c:v>10.0050320331382</c:v>
                </c:pt>
                <c:pt idx="45258">
                  <c:v>10.0050309492883</c:v>
                </c:pt>
                <c:pt idx="45259">
                  <c:v>10.0050298654039</c:v>
                </c:pt>
                <c:pt idx="45260">
                  <c:v>10.0050287814851</c:v>
                </c:pt>
                <c:pt idx="45261">
                  <c:v>10.0050276975321</c:v>
                </c:pt>
                <c:pt idx="45262">
                  <c:v>10.005026613545</c:v>
                </c:pt>
                <c:pt idx="45263">
                  <c:v>10.0050255295238</c:v>
                </c:pt>
                <c:pt idx="45264">
                  <c:v>10.0050244454686</c:v>
                </c:pt>
                <c:pt idx="45265">
                  <c:v>10.0050233613796</c:v>
                </c:pt>
                <c:pt idx="45266">
                  <c:v>10.0050222772569</c:v>
                </c:pt>
                <c:pt idx="45267">
                  <c:v>10.0050211931005</c:v>
                </c:pt>
                <c:pt idx="45268">
                  <c:v>10.0050201089105</c:v>
                </c:pt>
                <c:pt idx="45269">
                  <c:v>10.0050190246871</c:v>
                </c:pt>
                <c:pt idx="45270">
                  <c:v>10.0050179404303</c:v>
                </c:pt>
                <c:pt idx="45271">
                  <c:v>10.0050168561402</c:v>
                </c:pt>
                <c:pt idx="45272">
                  <c:v>10.005015771817</c:v>
                </c:pt>
                <c:pt idx="45273">
                  <c:v>10.0050146874608</c:v>
                </c:pt>
                <c:pt idx="45274">
                  <c:v>10.0050136030716</c:v>
                </c:pt>
                <c:pt idx="45275">
                  <c:v>10.0050125186495</c:v>
                </c:pt>
                <c:pt idx="45276">
                  <c:v>10.0050114341947</c:v>
                </c:pt>
                <c:pt idx="45277">
                  <c:v>10.0050103497072</c:v>
                </c:pt>
                <c:pt idx="45278">
                  <c:v>10.0050092651871</c:v>
                </c:pt>
                <c:pt idx="45279">
                  <c:v>10.0050081806346</c:v>
                </c:pt>
                <c:pt idx="45280">
                  <c:v>10.0050070960497</c:v>
                </c:pt>
                <c:pt idx="45281">
                  <c:v>10.0050060114326</c:v>
                </c:pt>
                <c:pt idx="45282">
                  <c:v>10.0050049267832</c:v>
                </c:pt>
                <c:pt idx="45283">
                  <c:v>10.0050038421019</c:v>
                </c:pt>
                <c:pt idx="45284">
                  <c:v>10.0050027573885</c:v>
                </c:pt>
                <c:pt idx="45285">
                  <c:v>10.0050016726433</c:v>
                </c:pt>
                <c:pt idx="45286">
                  <c:v>10.0050005878664</c:v>
                </c:pt>
                <c:pt idx="45287">
                  <c:v>10.0049995030577</c:v>
                </c:pt>
                <c:pt idx="45288">
                  <c:v>10.0049984182175</c:v>
                </c:pt>
                <c:pt idx="45289">
                  <c:v>10.0049973333458</c:v>
                </c:pt>
                <c:pt idx="45290">
                  <c:v>10.0049962484427</c:v>
                </c:pt>
                <c:pt idx="45291">
                  <c:v>10.0049951635084</c:v>
                </c:pt>
                <c:pt idx="45292">
                  <c:v>10.0049940785429</c:v>
                </c:pt>
                <c:pt idx="45293">
                  <c:v>10.0049929935463</c:v>
                </c:pt>
                <c:pt idx="45294">
                  <c:v>10.0049919085187</c:v>
                </c:pt>
                <c:pt idx="45295">
                  <c:v>10.0049908234603</c:v>
                </c:pt>
                <c:pt idx="45296">
                  <c:v>10.0049897383711</c:v>
                </c:pt>
                <c:pt idx="45297">
                  <c:v>10.0049886532512</c:v>
                </c:pt>
                <c:pt idx="45298">
                  <c:v>10.0049875681007</c:v>
                </c:pt>
                <c:pt idx="45299">
                  <c:v>10.0049864829197</c:v>
                </c:pt>
                <c:pt idx="45300">
                  <c:v>10.0049853977084</c:v>
                </c:pt>
                <c:pt idx="45301">
                  <c:v>10.0049843124667</c:v>
                </c:pt>
                <c:pt idx="45302">
                  <c:v>10.0049832271949</c:v>
                </c:pt>
                <c:pt idx="45303">
                  <c:v>10.004982141893</c:v>
                </c:pt>
                <c:pt idx="45304">
                  <c:v>10.0049810565611</c:v>
                </c:pt>
                <c:pt idx="45305">
                  <c:v>10.0049799711993</c:v>
                </c:pt>
                <c:pt idx="45306">
                  <c:v>10.0049788858077</c:v>
                </c:pt>
                <c:pt idx="45307">
                  <c:v>10.0049778003864</c:v>
                </c:pt>
                <c:pt idx="45308">
                  <c:v>10.0049767149355</c:v>
                </c:pt>
                <c:pt idx="45309">
                  <c:v>10.0049756294551</c:v>
                </c:pt>
                <c:pt idx="45310">
                  <c:v>10.0049745439453</c:v>
                </c:pt>
                <c:pt idx="45311">
                  <c:v>10.0049734584062</c:v>
                </c:pt>
                <c:pt idx="45312">
                  <c:v>10.0049723728379</c:v>
                </c:pt>
                <c:pt idx="45313">
                  <c:v>10.0049712872405</c:v>
                </c:pt>
                <c:pt idx="45314">
                  <c:v>10.0049702016141</c:v>
                </c:pt>
                <c:pt idx="45315">
                  <c:v>10.0049691159587</c:v>
                </c:pt>
                <c:pt idx="45316">
                  <c:v>10.0049680302746</c:v>
                </c:pt>
                <c:pt idx="45317">
                  <c:v>10.0049669445617</c:v>
                </c:pt>
                <c:pt idx="45318">
                  <c:v>10.0049658588202</c:v>
                </c:pt>
                <c:pt idx="45319">
                  <c:v>10.0049647730503</c:v>
                </c:pt>
                <c:pt idx="45320">
                  <c:v>10.0049636872518</c:v>
                </c:pt>
                <c:pt idx="45321">
                  <c:v>10.0049626014251</c:v>
                </c:pt>
                <c:pt idx="45322">
                  <c:v>10.0049615155701</c:v>
                </c:pt>
                <c:pt idx="45323">
                  <c:v>10.0049604296871</c:v>
                </c:pt>
                <c:pt idx="45324">
                  <c:v>10.0049593437759</c:v>
                </c:pt>
                <c:pt idx="45325">
                  <c:v>10.0049582578369</c:v>
                </c:pt>
                <c:pt idx="45326">
                  <c:v>10.00495717187</c:v>
                </c:pt>
                <c:pt idx="45327">
                  <c:v>10.0049560858754</c:v>
                </c:pt>
                <c:pt idx="45328">
                  <c:v>10.0049549998531</c:v>
                </c:pt>
                <c:pt idx="45329">
                  <c:v>10.0049539138033</c:v>
                </c:pt>
                <c:pt idx="45330">
                  <c:v>10.0049528277261</c:v>
                </c:pt>
                <c:pt idx="45331">
                  <c:v>10.0049517416215</c:v>
                </c:pt>
                <c:pt idx="45332">
                  <c:v>10.0049506554897</c:v>
                </c:pt>
                <c:pt idx="45333">
                  <c:v>10.0049495693307</c:v>
                </c:pt>
                <c:pt idx="45334">
                  <c:v>10.0049484831446</c:v>
                </c:pt>
                <c:pt idx="45335">
                  <c:v>10.0049473969317</c:v>
                </c:pt>
                <c:pt idx="45336">
                  <c:v>10.0049463106918</c:v>
                </c:pt>
                <c:pt idx="45337">
                  <c:v>10.0049452244252</c:v>
                </c:pt>
                <c:pt idx="45338">
                  <c:v>10.0049441381319</c:v>
                </c:pt>
                <c:pt idx="45339">
                  <c:v>10.0049430518121</c:v>
                </c:pt>
                <c:pt idx="45340">
                  <c:v>10.0049419654658</c:v>
                </c:pt>
                <c:pt idx="45341">
                  <c:v>10.0049408790931</c:v>
                </c:pt>
                <c:pt idx="45342">
                  <c:v>10.0049397926941</c:v>
                </c:pt>
                <c:pt idx="45343">
                  <c:v>10.004938706269</c:v>
                </c:pt>
                <c:pt idx="45344">
                  <c:v>10.0049376198178</c:v>
                </c:pt>
                <c:pt idx="45345">
                  <c:v>10.0049365333406</c:v>
                </c:pt>
                <c:pt idx="45346">
                  <c:v>10.0049354468375</c:v>
                </c:pt>
                <c:pt idx="45347">
                  <c:v>10.0049343603086</c:v>
                </c:pt>
                <c:pt idx="45348">
                  <c:v>10.0049332737541</c:v>
                </c:pt>
                <c:pt idx="45349">
                  <c:v>10.0049321871739</c:v>
                </c:pt>
                <c:pt idx="45350">
                  <c:v>10.0049311005683</c:v>
                </c:pt>
                <c:pt idx="45351">
                  <c:v>10.0049300139372</c:v>
                </c:pt>
                <c:pt idx="45352">
                  <c:v>10.0049289272809</c:v>
                </c:pt>
                <c:pt idx="45353">
                  <c:v>10.0049278405993</c:v>
                </c:pt>
                <c:pt idx="45354">
                  <c:v>10.0049267538927</c:v>
                </c:pt>
                <c:pt idx="45355">
                  <c:v>10.004925667161</c:v>
                </c:pt>
                <c:pt idx="45356">
                  <c:v>10.0049245804044</c:v>
                </c:pt>
                <c:pt idx="45357">
                  <c:v>10.004923493623</c:v>
                </c:pt>
                <c:pt idx="45358">
                  <c:v>10.0049224068168</c:v>
                </c:pt>
                <c:pt idx="45359">
                  <c:v>10.004921319986</c:v>
                </c:pt>
                <c:pt idx="45360">
                  <c:v>10.0049202331308</c:v>
                </c:pt>
                <c:pt idx="45361">
                  <c:v>10.004919146251</c:v>
                </c:pt>
                <c:pt idx="45362">
                  <c:v>10.004918059347</c:v>
                </c:pt>
                <c:pt idx="45363">
                  <c:v>10.0049169724187</c:v>
                </c:pt>
                <c:pt idx="45364">
                  <c:v>10.0049158854662</c:v>
                </c:pt>
                <c:pt idx="45365">
                  <c:v>10.0049147984897</c:v>
                </c:pt>
                <c:pt idx="45366">
                  <c:v>10.0049137114893</c:v>
                </c:pt>
                <c:pt idx="45367">
                  <c:v>10.004912624465</c:v>
                </c:pt>
                <c:pt idx="45368">
                  <c:v>10.0049115374169</c:v>
                </c:pt>
                <c:pt idx="45369">
                  <c:v>10.0049104503452</c:v>
                </c:pt>
                <c:pt idx="45370">
                  <c:v>10.00490936325</c:v>
                </c:pt>
                <c:pt idx="45371">
                  <c:v>10.0049082761312</c:v>
                </c:pt>
                <c:pt idx="45372">
                  <c:v>10.0049071889891</c:v>
                </c:pt>
                <c:pt idx="45373">
                  <c:v>10.0049061018237</c:v>
                </c:pt>
                <c:pt idx="45374">
                  <c:v>10.0049050146352</c:v>
                </c:pt>
                <c:pt idx="45375">
                  <c:v>10.0049039274235</c:v>
                </c:pt>
                <c:pt idx="45376">
                  <c:v>10.0049028401889</c:v>
                </c:pt>
                <c:pt idx="45377">
                  <c:v>10.0049017529314</c:v>
                </c:pt>
                <c:pt idx="45378">
                  <c:v>10.004900665651</c:v>
                </c:pt>
                <c:pt idx="45379">
                  <c:v>10.004899578348</c:v>
                </c:pt>
                <c:pt idx="45380">
                  <c:v>10.0048984910224</c:v>
                </c:pt>
                <c:pt idx="45381">
                  <c:v>10.0048974036743</c:v>
                </c:pt>
                <c:pt idx="45382">
                  <c:v>10.0048963163037</c:v>
                </c:pt>
                <c:pt idx="45383">
                  <c:v>10.0048952289109</c:v>
                </c:pt>
                <c:pt idx="45384">
                  <c:v>10.0048941414958</c:v>
                </c:pt>
                <c:pt idx="45385">
                  <c:v>10.0048930540586</c:v>
                </c:pt>
                <c:pt idx="45386">
                  <c:v>10.0048919665994</c:v>
                </c:pt>
                <c:pt idx="45387">
                  <c:v>10.0048908791183</c:v>
                </c:pt>
                <c:pt idx="45388">
                  <c:v>10.0048897916153</c:v>
                </c:pt>
                <c:pt idx="45389">
                  <c:v>10.0048887040906</c:v>
                </c:pt>
                <c:pt idx="45390">
                  <c:v>10.0048876165442</c:v>
                </c:pt>
                <c:pt idx="45391">
                  <c:v>10.0048865289763</c:v>
                </c:pt>
                <c:pt idx="45392">
                  <c:v>10.004885441387</c:v>
                </c:pt>
                <c:pt idx="45393">
                  <c:v>10.0048843537762</c:v>
                </c:pt>
                <c:pt idx="45394">
                  <c:v>10.0048832661443</c:v>
                </c:pt>
                <c:pt idx="45395">
                  <c:v>10.0048821784911</c:v>
                </c:pt>
                <c:pt idx="45396">
                  <c:v>10.0048810908169</c:v>
                </c:pt>
                <c:pt idx="45397">
                  <c:v>10.0048800031217</c:v>
                </c:pt>
                <c:pt idx="45398">
                  <c:v>10.0048789154057</c:v>
                </c:pt>
                <c:pt idx="45399">
                  <c:v>10.0048778276688</c:v>
                </c:pt>
                <c:pt idx="45400">
                  <c:v>10.0048767399113</c:v>
                </c:pt>
                <c:pt idx="45401">
                  <c:v>10.0048756521332</c:v>
                </c:pt>
                <c:pt idx="45402">
                  <c:v>10.0048745643345</c:v>
                </c:pt>
                <c:pt idx="45403">
                  <c:v>10.0048734765155</c:v>
                </c:pt>
                <c:pt idx="45404">
                  <c:v>10.0048723886762</c:v>
                </c:pt>
                <c:pt idx="45405">
                  <c:v>10.0048713008167</c:v>
                </c:pt>
                <c:pt idx="45406">
                  <c:v>10.004870212937</c:v>
                </c:pt>
                <c:pt idx="45407">
                  <c:v>10.0048691250373</c:v>
                </c:pt>
                <c:pt idx="45408">
                  <c:v>10.0048680371177</c:v>
                </c:pt>
                <c:pt idx="45409">
                  <c:v>10.0048669491783</c:v>
                </c:pt>
                <c:pt idx="45410">
                  <c:v>10.0048658612191</c:v>
                </c:pt>
                <c:pt idx="45411">
                  <c:v>10.0048647732403</c:v>
                </c:pt>
                <c:pt idx="45412">
                  <c:v>10.004863685242</c:v>
                </c:pt>
                <c:pt idx="45413">
                  <c:v>10.0048625972242</c:v>
                </c:pt>
                <c:pt idx="45414">
                  <c:v>10.004861509187</c:v>
                </c:pt>
                <c:pt idx="45415">
                  <c:v>10.0048604211306</c:v>
                </c:pt>
                <c:pt idx="45416">
                  <c:v>10.004859333055</c:v>
                </c:pt>
                <c:pt idx="45417">
                  <c:v>10.0048582449604</c:v>
                </c:pt>
                <c:pt idx="45418">
                  <c:v>10.0048571568468</c:v>
                </c:pt>
                <c:pt idx="45419">
                  <c:v>10.0048560687143</c:v>
                </c:pt>
                <c:pt idx="45420">
                  <c:v>10.004854980563</c:v>
                </c:pt>
                <c:pt idx="45421">
                  <c:v>10.004853892393</c:v>
                </c:pt>
                <c:pt idx="45422">
                  <c:v>10.0048528042044</c:v>
                </c:pt>
                <c:pt idx="45423">
                  <c:v>10.0048517159974</c:v>
                </c:pt>
                <c:pt idx="45424">
                  <c:v>10.0048506277719</c:v>
                </c:pt>
                <c:pt idx="45425">
                  <c:v>10.0048495395281</c:v>
                </c:pt>
                <c:pt idx="45426">
                  <c:v>10.0048484512661</c:v>
                </c:pt>
                <c:pt idx="45427">
                  <c:v>10.0048473629859</c:v>
                </c:pt>
                <c:pt idx="45428">
                  <c:v>10.0048462746878</c:v>
                </c:pt>
                <c:pt idx="45429">
                  <c:v>10.0048451863717</c:v>
                </c:pt>
                <c:pt idx="45430">
                  <c:v>10.0048440980378</c:v>
                </c:pt>
                <c:pt idx="45431">
                  <c:v>10.0048430096861</c:v>
                </c:pt>
                <c:pt idx="45432">
                  <c:v>10.0048419213168</c:v>
                </c:pt>
                <c:pt idx="45433">
                  <c:v>10.0048408329299</c:v>
                </c:pt>
                <c:pt idx="45434">
                  <c:v>10.0048397445255</c:v>
                </c:pt>
                <c:pt idx="45435">
                  <c:v>10.0048386561038</c:v>
                </c:pt>
                <c:pt idx="45436">
                  <c:v>10.0048375676648</c:v>
                </c:pt>
                <c:pt idx="45437">
                  <c:v>10.0048364792087</c:v>
                </c:pt>
                <c:pt idx="45438">
                  <c:v>10.0048353907354</c:v>
                </c:pt>
                <c:pt idx="45439">
                  <c:v>10.0048343022452</c:v>
                </c:pt>
                <c:pt idx="45440">
                  <c:v>10.0048332137381</c:v>
                </c:pt>
                <c:pt idx="45441">
                  <c:v>10.0048321252141</c:v>
                </c:pt>
                <c:pt idx="45442">
                  <c:v>10.0048310366735</c:v>
                </c:pt>
                <c:pt idx="45443">
                  <c:v>10.0048299481162</c:v>
                </c:pt>
                <c:pt idx="45444">
                  <c:v>10.0048288595425</c:v>
                </c:pt>
                <c:pt idx="45445">
                  <c:v>10.0048277709523</c:v>
                </c:pt>
                <c:pt idx="45446">
                  <c:v>10.0048266823457</c:v>
                </c:pt>
                <c:pt idx="45447">
                  <c:v>10.004825593723</c:v>
                </c:pt>
                <c:pt idx="45448">
                  <c:v>10.004824505084</c:v>
                </c:pt>
                <c:pt idx="45449">
                  <c:v>10.0048234164291</c:v>
                </c:pt>
                <c:pt idx="45450">
                  <c:v>10.0048223277582</c:v>
                </c:pt>
                <c:pt idx="45451">
                  <c:v>10.0048212390714</c:v>
                </c:pt>
                <c:pt idx="45452">
                  <c:v>10.0048201503689</c:v>
                </c:pt>
                <c:pt idx="45453">
                  <c:v>10.0048190616506</c:v>
                </c:pt>
                <c:pt idx="45454">
                  <c:v>10.0048179729168</c:v>
                </c:pt>
                <c:pt idx="45455">
                  <c:v>10.0048168841675</c:v>
                </c:pt>
                <c:pt idx="45456">
                  <c:v>10.0048157954029</c:v>
                </c:pt>
                <c:pt idx="45457">
                  <c:v>10.0048147066229</c:v>
                </c:pt>
                <c:pt idx="45458">
                  <c:v>10.0048136178277</c:v>
                </c:pt>
                <c:pt idx="45459">
                  <c:v>10.0048125290174</c:v>
                </c:pt>
                <c:pt idx="45460">
                  <c:v>10.0048114401921</c:v>
                </c:pt>
                <c:pt idx="45461">
                  <c:v>10.0048103513519</c:v>
                </c:pt>
                <c:pt idx="45462">
                  <c:v>10.0048092624968</c:v>
                </c:pt>
                <c:pt idx="45463">
                  <c:v>10.004808173627</c:v>
                </c:pt>
                <c:pt idx="45464">
                  <c:v>10.0048070847425</c:v>
                </c:pt>
                <c:pt idx="45465">
                  <c:v>10.0048059958435</c:v>
                </c:pt>
                <c:pt idx="45466">
                  <c:v>10.0048049069301</c:v>
                </c:pt>
                <c:pt idx="45467">
                  <c:v>10.0048038180022</c:v>
                </c:pt>
                <c:pt idx="45468">
                  <c:v>10.0048027290601</c:v>
                </c:pt>
                <c:pt idx="45469">
                  <c:v>10.0048016401038</c:v>
                </c:pt>
                <c:pt idx="45470">
                  <c:v>10.0048005511335</c:v>
                </c:pt>
                <c:pt idx="45471">
                  <c:v>10.0047994621491</c:v>
                </c:pt>
                <c:pt idx="45472">
                  <c:v>10.0047983731509</c:v>
                </c:pt>
                <c:pt idx="45473">
                  <c:v>10.0047972841388</c:v>
                </c:pt>
                <c:pt idx="45474">
                  <c:v>10.0047961951131</c:v>
                </c:pt>
                <c:pt idx="45475">
                  <c:v>10.0047951060737</c:v>
                </c:pt>
                <c:pt idx="45476">
                  <c:v>10.0047940170208</c:v>
                </c:pt>
                <c:pt idx="45477">
                  <c:v>10.0047929279544</c:v>
                </c:pt>
                <c:pt idx="45478">
                  <c:v>10.0047918388747</c:v>
                </c:pt>
                <c:pt idx="45479">
                  <c:v>10.0047907497818</c:v>
                </c:pt>
                <c:pt idx="45480">
                  <c:v>10.0047896606757</c:v>
                </c:pt>
                <c:pt idx="45481">
                  <c:v>10.0047885715566</c:v>
                </c:pt>
                <c:pt idx="45482">
                  <c:v>10.0047874824245</c:v>
                </c:pt>
                <c:pt idx="45483">
                  <c:v>10.0047863932795</c:v>
                </c:pt>
                <c:pt idx="45484">
                  <c:v>10.0047853041217</c:v>
                </c:pt>
                <c:pt idx="45485">
                  <c:v>10.0047842149512</c:v>
                </c:pt>
                <c:pt idx="45486">
                  <c:v>10.0047831257682</c:v>
                </c:pt>
                <c:pt idx="45487">
                  <c:v>10.0047820365726</c:v>
                </c:pt>
                <c:pt idx="45488">
                  <c:v>10.0047809473646</c:v>
                </c:pt>
                <c:pt idx="45489">
                  <c:v>10.0047798581443</c:v>
                </c:pt>
                <c:pt idx="45490">
                  <c:v>10.0047787689118</c:v>
                </c:pt>
                <c:pt idx="45491">
                  <c:v>10.0047776796672</c:v>
                </c:pt>
                <c:pt idx="45492">
                  <c:v>10.0047765904105</c:v>
                </c:pt>
                <c:pt idx="45493">
                  <c:v>10.0047755011418</c:v>
                </c:pt>
                <c:pt idx="45494">
                  <c:v>10.0047744118613</c:v>
                </c:pt>
                <c:pt idx="45495">
                  <c:v>10.0047733225691</c:v>
                </c:pt>
                <c:pt idx="45496">
                  <c:v>10.0047722332651</c:v>
                </c:pt>
                <c:pt idx="45497">
                  <c:v>10.0047711439496</c:v>
                </c:pt>
                <c:pt idx="45498">
                  <c:v>10.0047700546226</c:v>
                </c:pt>
                <c:pt idx="45499">
                  <c:v>10.0047689652842</c:v>
                </c:pt>
                <c:pt idx="45500">
                  <c:v>10.0047678759346</c:v>
                </c:pt>
                <c:pt idx="45501">
                  <c:v>10.0047667865736</c:v>
                </c:pt>
                <c:pt idx="45502">
                  <c:v>10.0047656972016</c:v>
                </c:pt>
                <c:pt idx="45503">
                  <c:v>10.0047646078186</c:v>
                </c:pt>
                <c:pt idx="45504">
                  <c:v>10.0047635184246</c:v>
                </c:pt>
                <c:pt idx="45505">
                  <c:v>10.0047624290198</c:v>
                </c:pt>
                <c:pt idx="45506">
                  <c:v>10.0047613396042</c:v>
                </c:pt>
                <c:pt idx="45507">
                  <c:v>10.004760250178</c:v>
                </c:pt>
                <c:pt idx="45508">
                  <c:v>10.0047591607412</c:v>
                </c:pt>
                <c:pt idx="45509">
                  <c:v>10.004758071294</c:v>
                </c:pt>
                <c:pt idx="45510">
                  <c:v>10.0047569818363</c:v>
                </c:pt>
                <c:pt idx="45511">
                  <c:v>10.0047558923684</c:v>
                </c:pt>
                <c:pt idx="45512">
                  <c:v>10.0047548028903</c:v>
                </c:pt>
                <c:pt idx="45513">
                  <c:v>10.0047537134021</c:v>
                </c:pt>
                <c:pt idx="45514">
                  <c:v>10.0047526239038</c:v>
                </c:pt>
                <c:pt idx="45515">
                  <c:v>10.0047515343957</c:v>
                </c:pt>
                <c:pt idx="45516">
                  <c:v>10.0047504448777</c:v>
                </c:pt>
                <c:pt idx="45517">
                  <c:v>10.00474935535</c:v>
                </c:pt>
                <c:pt idx="45518">
                  <c:v>10.0047482658126</c:v>
                </c:pt>
                <c:pt idx="45519">
                  <c:v>10.0047471762657</c:v>
                </c:pt>
                <c:pt idx="45520">
                  <c:v>10.0047460867093</c:v>
                </c:pt>
                <c:pt idx="45521">
                  <c:v>10.0047449971435</c:v>
                </c:pt>
                <c:pt idx="45522">
                  <c:v>10.0047439075685</c:v>
                </c:pt>
                <c:pt idx="45523">
                  <c:v>10.0047428179843</c:v>
                </c:pt>
                <c:pt idx="45524">
                  <c:v>10.004741728391</c:v>
                </c:pt>
                <c:pt idx="45525">
                  <c:v>10.0047406387887</c:v>
                </c:pt>
                <c:pt idx="45526">
                  <c:v>10.0047395491774</c:v>
                </c:pt>
                <c:pt idx="45527">
                  <c:v>10.0047384595574</c:v>
                </c:pt>
                <c:pt idx="45528">
                  <c:v>10.0047373699286</c:v>
                </c:pt>
                <c:pt idx="45529">
                  <c:v>10.0047362802912</c:v>
                </c:pt>
                <c:pt idx="45530">
                  <c:v>10.0047351906452</c:v>
                </c:pt>
                <c:pt idx="45531">
                  <c:v>10.0047341009908</c:v>
                </c:pt>
                <c:pt idx="45532">
                  <c:v>10.004733011328</c:v>
                </c:pt>
                <c:pt idx="45533">
                  <c:v>10.004731921657</c:v>
                </c:pt>
                <c:pt idx="45534">
                  <c:v>10.0047308319778</c:v>
                </c:pt>
                <c:pt idx="45535">
                  <c:v>10.0047297422904</c:v>
                </c:pt>
                <c:pt idx="45536">
                  <c:v>10.0047286525951</c:v>
                </c:pt>
                <c:pt idx="45537">
                  <c:v>10.0047275628919</c:v>
                </c:pt>
                <c:pt idx="45538">
                  <c:v>10.0047264731808</c:v>
                </c:pt>
                <c:pt idx="45539">
                  <c:v>10.0047253834621</c:v>
                </c:pt>
                <c:pt idx="45540">
                  <c:v>10.0047242937357</c:v>
                </c:pt>
                <c:pt idx="45541">
                  <c:v>10.0047232040017</c:v>
                </c:pt>
                <c:pt idx="45542">
                  <c:v>10.0047221142603</c:v>
                </c:pt>
                <c:pt idx="45543">
                  <c:v>10.0047210245116</c:v>
                </c:pt>
                <c:pt idx="45544">
                  <c:v>10.0047199347555</c:v>
                </c:pt>
                <c:pt idx="45545">
                  <c:v>10.0047188449923</c:v>
                </c:pt>
                <c:pt idx="45546">
                  <c:v>10.004717755222</c:v>
                </c:pt>
                <c:pt idx="45547">
                  <c:v>10.0047166654447</c:v>
                </c:pt>
                <c:pt idx="45548">
                  <c:v>10.0047155756605</c:v>
                </c:pt>
                <c:pt idx="45549">
                  <c:v>10.0047144858695</c:v>
                </c:pt>
                <c:pt idx="45550">
                  <c:v>10.0047133960718</c:v>
                </c:pt>
                <c:pt idx="45551">
                  <c:v>10.0047123062674</c:v>
                </c:pt>
                <c:pt idx="45552">
                  <c:v>10.0047112164565</c:v>
                </c:pt>
                <c:pt idx="45553">
                  <c:v>10.0047101266391</c:v>
                </c:pt>
                <c:pt idx="45554">
                  <c:v>10.0047090368154</c:v>
                </c:pt>
                <c:pt idx="45555">
                  <c:v>10.0047079469854</c:v>
                </c:pt>
                <c:pt idx="45556">
                  <c:v>10.0047068571492</c:v>
                </c:pt>
                <c:pt idx="45557">
                  <c:v>10.004705767307</c:v>
                </c:pt>
                <c:pt idx="45558">
                  <c:v>10.0047046774587</c:v>
                </c:pt>
                <c:pt idx="45559">
                  <c:v>10.0047035876045</c:v>
                </c:pt>
                <c:pt idx="45560">
                  <c:v>10.0047024977445</c:v>
                </c:pt>
                <c:pt idx="45561">
                  <c:v>10.0047014078788</c:v>
                </c:pt>
                <c:pt idx="45562">
                  <c:v>10.0047003180074</c:v>
                </c:pt>
                <c:pt idx="45563">
                  <c:v>10.0046992281305</c:v>
                </c:pt>
                <c:pt idx="45564">
                  <c:v>10.0046981382481</c:v>
                </c:pt>
                <c:pt idx="45565">
                  <c:v>10.0046970483604</c:v>
                </c:pt>
                <c:pt idx="45566">
                  <c:v>10.0046959584674</c:v>
                </c:pt>
                <c:pt idx="45567">
                  <c:v>10.0046948685692</c:v>
                </c:pt>
                <c:pt idx="45568">
                  <c:v>10.0046937786659</c:v>
                </c:pt>
                <c:pt idx="45569">
                  <c:v>10.0046926887576</c:v>
                </c:pt>
                <c:pt idx="45570">
                  <c:v>10.0046915988444</c:v>
                </c:pt>
                <c:pt idx="45571">
                  <c:v>10.0046905089263</c:v>
                </c:pt>
                <c:pt idx="45572">
                  <c:v>10.0046894190035</c:v>
                </c:pt>
                <c:pt idx="45573">
                  <c:v>10.0046883290761</c:v>
                </c:pt>
                <c:pt idx="45574">
                  <c:v>10.0046872391441</c:v>
                </c:pt>
                <c:pt idx="45575">
                  <c:v>10.0046861492077</c:v>
                </c:pt>
                <c:pt idx="45576">
                  <c:v>10.0046850592669</c:v>
                </c:pt>
                <c:pt idx="45577">
                  <c:v>10.0046839693218</c:v>
                </c:pt>
                <c:pt idx="45578">
                  <c:v>10.0046828793725</c:v>
                </c:pt>
                <c:pt idx="45579">
                  <c:v>10.0046817894191</c:v>
                </c:pt>
                <c:pt idx="45580">
                  <c:v>10.0046806994616</c:v>
                </c:pt>
                <c:pt idx="45581">
                  <c:v>10.0046796095003</c:v>
                </c:pt>
                <c:pt idx="45582">
                  <c:v>10.0046785195351</c:v>
                </c:pt>
                <c:pt idx="45583">
                  <c:v>10.0046774295662</c:v>
                </c:pt>
                <c:pt idx="45584">
                  <c:v>10.0046763395936</c:v>
                </c:pt>
                <c:pt idx="45585">
                  <c:v>10.0046752496174</c:v>
                </c:pt>
                <c:pt idx="45586">
                  <c:v>10.0046741596378</c:v>
                </c:pt>
                <c:pt idx="45587">
                  <c:v>10.0046730696548</c:v>
                </c:pt>
                <c:pt idx="45588">
                  <c:v>10.0046719796685</c:v>
                </c:pt>
                <c:pt idx="45589">
                  <c:v>10.004670889679</c:v>
                </c:pt>
                <c:pt idx="45590">
                  <c:v>10.0046697996863</c:v>
                </c:pt>
                <c:pt idx="45591">
                  <c:v>10.0046687096907</c:v>
                </c:pt>
                <c:pt idx="45592">
                  <c:v>10.004667619692</c:v>
                </c:pt>
                <c:pt idx="45593">
                  <c:v>10.0046665296906</c:v>
                </c:pt>
                <c:pt idx="45594">
                  <c:v>10.0046654396864</c:v>
                </c:pt>
                <c:pt idx="45595">
                  <c:v>10.0046643496795</c:v>
                </c:pt>
                <c:pt idx="45596">
                  <c:v>10.00466325967</c:v>
                </c:pt>
                <c:pt idx="45597">
                  <c:v>10.004662169658</c:v>
                </c:pt>
                <c:pt idx="45598">
                  <c:v>10.0046610796437</c:v>
                </c:pt>
                <c:pt idx="45599">
                  <c:v>10.004659989627</c:v>
                </c:pt>
                <c:pt idx="45600">
                  <c:v>10.0046588996081</c:v>
                </c:pt>
                <c:pt idx="45601">
                  <c:v>10.004657809587</c:v>
                </c:pt>
                <c:pt idx="45602">
                  <c:v>10.0046567195639</c:v>
                </c:pt>
                <c:pt idx="45603">
                  <c:v>10.0046556295389</c:v>
                </c:pt>
                <c:pt idx="45604">
                  <c:v>10.004654539512</c:v>
                </c:pt>
                <c:pt idx="45605">
                  <c:v>10.0046534494833</c:v>
                </c:pt>
                <c:pt idx="45606">
                  <c:v>10.0046523594529</c:v>
                </c:pt>
                <c:pt idx="45607">
                  <c:v>10.0046512694209</c:v>
                </c:pt>
                <c:pt idx="45608">
                  <c:v>10.0046501793874</c:v>
                </c:pt>
                <c:pt idx="45609">
                  <c:v>10.0046490893525</c:v>
                </c:pt>
                <c:pt idx="45610">
                  <c:v>10.0046479993162</c:v>
                </c:pt>
                <c:pt idx="45611">
                  <c:v>10.0046469092787</c:v>
                </c:pt>
                <c:pt idx="45612">
                  <c:v>10.0046458192401</c:v>
                </c:pt>
                <c:pt idx="45613">
                  <c:v>10.0046447292003</c:v>
                </c:pt>
                <c:pt idx="45614">
                  <c:v>10.0046436391596</c:v>
                </c:pt>
                <c:pt idx="45615">
                  <c:v>10.004642549118</c:v>
                </c:pt>
                <c:pt idx="45616">
                  <c:v>10.0046414590756</c:v>
                </c:pt>
                <c:pt idx="45617">
                  <c:v>10.0046403690325</c:v>
                </c:pt>
                <c:pt idx="45618">
                  <c:v>10.0046392789888</c:v>
                </c:pt>
                <c:pt idx="45619">
                  <c:v>10.0046381889445</c:v>
                </c:pt>
                <c:pt idx="45620">
                  <c:v>10.0046370988998</c:v>
                </c:pt>
                <c:pt idx="45621">
                  <c:v>10.0046360088548</c:v>
                </c:pt>
                <c:pt idx="45622">
                  <c:v>10.0046349188094</c:v>
                </c:pt>
                <c:pt idx="45623">
                  <c:v>10.0046338287639</c:v>
                </c:pt>
                <c:pt idx="45624">
                  <c:v>10.0046327387183</c:v>
                </c:pt>
                <c:pt idx="45625">
                  <c:v>10.0046316486727</c:v>
                </c:pt>
                <c:pt idx="45626">
                  <c:v>10.0046305586271</c:v>
                </c:pt>
                <c:pt idx="45627">
                  <c:v>10.0046294685818</c:v>
                </c:pt>
                <c:pt idx="45628">
                  <c:v>10.0046283785367</c:v>
                </c:pt>
                <c:pt idx="45629">
                  <c:v>10.0046272884919</c:v>
                </c:pt>
                <c:pt idx="45630">
                  <c:v>10.0046261984476</c:v>
                </c:pt>
                <c:pt idx="45631">
                  <c:v>10.0046251084039</c:v>
                </c:pt>
                <c:pt idx="45632">
                  <c:v>10.0046240183607</c:v>
                </c:pt>
                <c:pt idx="45633">
                  <c:v>10.0046229283182</c:v>
                </c:pt>
                <c:pt idx="45634">
                  <c:v>10.0046218382766</c:v>
                </c:pt>
                <c:pt idx="45635">
                  <c:v>10.0046207482358</c:v>
                </c:pt>
                <c:pt idx="45636">
                  <c:v>10.0046196581959</c:v>
                </c:pt>
                <c:pt idx="45637">
                  <c:v>10.0046185681572</c:v>
                </c:pt>
                <c:pt idx="45638">
                  <c:v>10.0046174781195</c:v>
                </c:pt>
                <c:pt idx="45639">
                  <c:v>10.0046163880832</c:v>
                </c:pt>
                <c:pt idx="45640">
                  <c:v>10.0046152980481</c:v>
                </c:pt>
                <c:pt idx="45641">
                  <c:v>10.0046142080144</c:v>
                </c:pt>
                <c:pt idx="45642">
                  <c:v>10.0046131179822</c:v>
                </c:pt>
                <c:pt idx="45643">
                  <c:v>10.0046120279517</c:v>
                </c:pt>
                <c:pt idx="45644">
                  <c:v>10.0046109379227</c:v>
                </c:pt>
                <c:pt idx="45645">
                  <c:v>10.0046098478956</c:v>
                </c:pt>
                <c:pt idx="45646">
                  <c:v>10.0046087578703</c:v>
                </c:pt>
                <c:pt idx="45647">
                  <c:v>10.0046076678469</c:v>
                </c:pt>
                <c:pt idx="45648">
                  <c:v>10.0046065778256</c:v>
                </c:pt>
                <c:pt idx="45649">
                  <c:v>10.0046054878063</c:v>
                </c:pt>
                <c:pt idx="45650">
                  <c:v>10.0046043977893</c:v>
                </c:pt>
                <c:pt idx="45651">
                  <c:v>10.0046033077745</c:v>
                </c:pt>
                <c:pt idx="45652">
                  <c:v>10.0046022177622</c:v>
                </c:pt>
                <c:pt idx="45653">
                  <c:v>10.0046011277522</c:v>
                </c:pt>
                <c:pt idx="45654">
                  <c:v>10.0046000377449</c:v>
                </c:pt>
                <c:pt idx="45655">
                  <c:v>10.0045989477401</c:v>
                </c:pt>
                <c:pt idx="45656">
                  <c:v>10.0045978577381</c:v>
                </c:pt>
                <c:pt idx="45657">
                  <c:v>10.0045967677389</c:v>
                </c:pt>
                <c:pt idx="45658">
                  <c:v>10.0045956777427</c:v>
                </c:pt>
                <c:pt idx="45659">
                  <c:v>10.0045945877493</c:v>
                </c:pt>
                <c:pt idx="45660">
                  <c:v>10.0045934977591</c:v>
                </c:pt>
                <c:pt idx="45661">
                  <c:v>10.004592407772</c:v>
                </c:pt>
                <c:pt idx="45662">
                  <c:v>10.0045913177882</c:v>
                </c:pt>
                <c:pt idx="45663">
                  <c:v>10.0045902278077</c:v>
                </c:pt>
                <c:pt idx="45664">
                  <c:v>10.0045891378306</c:v>
                </c:pt>
                <c:pt idx="45665">
                  <c:v>10.0045880478571</c:v>
                </c:pt>
                <c:pt idx="45666">
                  <c:v>10.0045869578871</c:v>
                </c:pt>
                <c:pt idx="45667">
                  <c:v>10.0045858679209</c:v>
                </c:pt>
                <c:pt idx="45668">
                  <c:v>10.0045847779584</c:v>
                </c:pt>
                <c:pt idx="45669">
                  <c:v>10.0045836879997</c:v>
                </c:pt>
                <c:pt idx="45670">
                  <c:v>10.004582598045</c:v>
                </c:pt>
                <c:pt idx="45671">
                  <c:v>10.0045815080944</c:v>
                </c:pt>
                <c:pt idx="45672">
                  <c:v>10.0045804181478</c:v>
                </c:pt>
                <c:pt idx="45673">
                  <c:v>10.0045793282055</c:v>
                </c:pt>
                <c:pt idx="45674">
                  <c:v>10.0045782382675</c:v>
                </c:pt>
                <c:pt idx="45675">
                  <c:v>10.0045771483338</c:v>
                </c:pt>
                <c:pt idx="45676">
                  <c:v>10.0045760584046</c:v>
                </c:pt>
                <c:pt idx="45677">
                  <c:v>10.00457496848</c:v>
                </c:pt>
                <c:pt idx="45678">
                  <c:v>10.00457387856</c:v>
                </c:pt>
                <c:pt idx="45679">
                  <c:v>10.0045727886447</c:v>
                </c:pt>
                <c:pt idx="45680">
                  <c:v>10.0045716987343</c:v>
                </c:pt>
                <c:pt idx="45681">
                  <c:v>10.0045706088287</c:v>
                </c:pt>
                <c:pt idx="45682">
                  <c:v>10.0045695189282</c:v>
                </c:pt>
                <c:pt idx="45683">
                  <c:v>10.0045684290327</c:v>
                </c:pt>
                <c:pt idx="45684">
                  <c:v>10.0045673391424</c:v>
                </c:pt>
                <c:pt idx="45685">
                  <c:v>10.0045662492573</c:v>
                </c:pt>
                <c:pt idx="45686">
                  <c:v>10.0045651593776</c:v>
                </c:pt>
                <c:pt idx="45687">
                  <c:v>10.0045640695033</c:v>
                </c:pt>
                <c:pt idx="45688">
                  <c:v>10.0045629796345</c:v>
                </c:pt>
                <c:pt idx="45689">
                  <c:v>10.0045618897713</c:v>
                </c:pt>
                <c:pt idx="45690">
                  <c:v>10.0045607999138</c:v>
                </c:pt>
                <c:pt idx="45691">
                  <c:v>10.0045597100621</c:v>
                </c:pt>
                <c:pt idx="45692">
                  <c:v>10.0045586202162</c:v>
                </c:pt>
                <c:pt idx="45693">
                  <c:v>10.0045575303762</c:v>
                </c:pt>
                <c:pt idx="45694">
                  <c:v>10.0045564405423</c:v>
                </c:pt>
                <c:pt idx="45695">
                  <c:v>10.0045553507145</c:v>
                </c:pt>
                <c:pt idx="45696">
                  <c:v>10.0045542608929</c:v>
                </c:pt>
                <c:pt idx="45697">
                  <c:v>10.0045531710776</c:v>
                </c:pt>
                <c:pt idx="45698">
                  <c:v>10.0045520812686</c:v>
                </c:pt>
                <c:pt idx="45699">
                  <c:v>10.0045509914661</c:v>
                </c:pt>
                <c:pt idx="45700">
                  <c:v>10.0045499016702</c:v>
                </c:pt>
                <c:pt idx="45701">
                  <c:v>10.0045488118809</c:v>
                </c:pt>
                <c:pt idx="45702">
                  <c:v>10.0045477220983</c:v>
                </c:pt>
                <c:pt idx="45703">
                  <c:v>10.0045466323225</c:v>
                </c:pt>
                <c:pt idx="45704">
                  <c:v>10.0045455425536</c:v>
                </c:pt>
                <c:pt idx="45705">
                  <c:v>10.0045444527917</c:v>
                </c:pt>
                <c:pt idx="45706">
                  <c:v>10.0045433630368</c:v>
                </c:pt>
                <c:pt idx="45707">
                  <c:v>10.0045422732891</c:v>
                </c:pt>
                <c:pt idx="45708">
                  <c:v>10.0045411835486</c:v>
                </c:pt>
                <c:pt idx="45709">
                  <c:v>10.0045400938155</c:v>
                </c:pt>
                <c:pt idx="45710">
                  <c:v>10.0045390040897</c:v>
                </c:pt>
                <c:pt idx="45711">
                  <c:v>10.0045379143715</c:v>
                </c:pt>
                <c:pt idx="45712">
                  <c:v>10.0045368246608</c:v>
                </c:pt>
                <c:pt idx="45713">
                  <c:v>10.0045357349578</c:v>
                </c:pt>
                <c:pt idx="45714">
                  <c:v>10.0045346452625</c:v>
                </c:pt>
                <c:pt idx="45715">
                  <c:v>10.0045335555751</c:v>
                </c:pt>
                <c:pt idx="45716">
                  <c:v>10.0045324658956</c:v>
                </c:pt>
                <c:pt idx="45717">
                  <c:v>10.0045313762241</c:v>
                </c:pt>
                <c:pt idx="45718">
                  <c:v>10.0045302865607</c:v>
                </c:pt>
                <c:pt idx="45719">
                  <c:v>10.0045291969054</c:v>
                </c:pt>
                <c:pt idx="45720">
                  <c:v>10.0045281072585</c:v>
                </c:pt>
                <c:pt idx="45721">
                  <c:v>10.0045270176198</c:v>
                </c:pt>
                <c:pt idx="45722">
                  <c:v>10.0045259279897</c:v>
                </c:pt>
                <c:pt idx="45723">
                  <c:v>10.004524838368</c:v>
                </c:pt>
                <c:pt idx="45724">
                  <c:v>10.0045237487549</c:v>
                </c:pt>
                <c:pt idx="45725">
                  <c:v>10.0045226591506</c:v>
                </c:pt>
                <c:pt idx="45726">
                  <c:v>10.004521569555</c:v>
                </c:pt>
                <c:pt idx="45727">
                  <c:v>10.0045204799682</c:v>
                </c:pt>
                <c:pt idx="45728">
                  <c:v>10.0045193903905</c:v>
                </c:pt>
                <c:pt idx="45729">
                  <c:v>10.0045183008217</c:v>
                </c:pt>
                <c:pt idx="45730">
                  <c:v>10.0045172112621</c:v>
                </c:pt>
                <c:pt idx="45731">
                  <c:v>10.0045161217117</c:v>
                </c:pt>
                <c:pt idx="45732">
                  <c:v>10.0045150321705</c:v>
                </c:pt>
                <c:pt idx="45733">
                  <c:v>10.0045139426387</c:v>
                </c:pt>
                <c:pt idx="45734">
                  <c:v>10.0045128531164</c:v>
                </c:pt>
                <c:pt idx="45735">
                  <c:v>10.0045117636037</c:v>
                </c:pt>
                <c:pt idx="45736">
                  <c:v>10.0045106741005</c:v>
                </c:pt>
                <c:pt idx="45737">
                  <c:v>10.0045095846071</c:v>
                </c:pt>
                <c:pt idx="45738">
                  <c:v>10.0045084951235</c:v>
                </c:pt>
                <c:pt idx="45739">
                  <c:v>10.0045074056498</c:v>
                </c:pt>
                <c:pt idx="45740">
                  <c:v>10.004506316186</c:v>
                </c:pt>
                <c:pt idx="45741">
                  <c:v>10.0045052267323</c:v>
                </c:pt>
                <c:pt idx="45742">
                  <c:v>10.0045041372887</c:v>
                </c:pt>
                <c:pt idx="45743">
                  <c:v>10.0045030478553</c:v>
                </c:pt>
                <c:pt idx="45744">
                  <c:v>10.0045019584323</c:v>
                </c:pt>
                <c:pt idx="45745">
                  <c:v>10.0045008690197</c:v>
                </c:pt>
                <c:pt idx="45746">
                  <c:v>10.0044997796175</c:v>
                </c:pt>
                <c:pt idx="45747">
                  <c:v>10.0044986902259</c:v>
                </c:pt>
                <c:pt idx="45748">
                  <c:v>10.0044976008449</c:v>
                </c:pt>
                <c:pt idx="45749">
                  <c:v>10.0044965114747</c:v>
                </c:pt>
                <c:pt idx="45750">
                  <c:v>10.0044954221153</c:v>
                </c:pt>
                <c:pt idx="45751">
                  <c:v>10.0044943327668</c:v>
                </c:pt>
                <c:pt idx="45752">
                  <c:v>10.0044932434293</c:v>
                </c:pt>
                <c:pt idx="45753">
                  <c:v>10.0044921541028</c:v>
                </c:pt>
                <c:pt idx="45754">
                  <c:v>10.0044910647875</c:v>
                </c:pt>
                <c:pt idx="45755">
                  <c:v>10.0044899754835</c:v>
                </c:pt>
                <c:pt idx="45756">
                  <c:v>10.0044888861907</c:v>
                </c:pt>
                <c:pt idx="45757">
                  <c:v>10.0044877969094</c:v>
                </c:pt>
                <c:pt idx="45758">
                  <c:v>10.0044867076396</c:v>
                </c:pt>
                <c:pt idx="45759">
                  <c:v>10.0044856183813</c:v>
                </c:pt>
                <c:pt idx="45760">
                  <c:v>10.0044845291348</c:v>
                </c:pt>
                <c:pt idx="45761">
                  <c:v>10.0044834398999</c:v>
                </c:pt>
                <c:pt idx="45762">
                  <c:v>10.0044823506769</c:v>
                </c:pt>
                <c:pt idx="45763">
                  <c:v>10.0044812614658</c:v>
                </c:pt>
                <c:pt idx="45764">
                  <c:v>10.0044801722668</c:v>
                </c:pt>
                <c:pt idx="45765">
                  <c:v>10.0044790830797</c:v>
                </c:pt>
                <c:pt idx="45766">
                  <c:v>10.0044779939049</c:v>
                </c:pt>
                <c:pt idx="45767">
                  <c:v>10.0044769047423</c:v>
                </c:pt>
                <c:pt idx="45768">
                  <c:v>10.0044758155921</c:v>
                </c:pt>
                <c:pt idx="45769">
                  <c:v>10.0044747264543</c:v>
                </c:pt>
                <c:pt idx="45770">
                  <c:v>10.0044736373289</c:v>
                </c:pt>
                <c:pt idx="45771">
                  <c:v>10.0044725482162</c:v>
                </c:pt>
                <c:pt idx="45772">
                  <c:v>10.0044714591162</c:v>
                </c:pt>
                <c:pt idx="45773">
                  <c:v>10.0044703700289</c:v>
                </c:pt>
                <c:pt idx="45774">
                  <c:v>10.0044692809544</c:v>
                </c:pt>
                <c:pt idx="45775">
                  <c:v>10.0044681918929</c:v>
                </c:pt>
                <c:pt idx="45776">
                  <c:v>10.0044671028443</c:v>
                </c:pt>
                <c:pt idx="45777">
                  <c:v>10.0044660138089</c:v>
                </c:pt>
                <c:pt idx="45778">
                  <c:v>10.0044649247866</c:v>
                </c:pt>
                <c:pt idx="45779">
                  <c:v>10.0044638357776</c:v>
                </c:pt>
                <c:pt idx="45780">
                  <c:v>10.004462746782</c:v>
                </c:pt>
                <c:pt idx="45781">
                  <c:v>10.0044616577998</c:v>
                </c:pt>
                <c:pt idx="45782">
                  <c:v>10.0044605688311</c:v>
                </c:pt>
                <c:pt idx="45783">
                  <c:v>10.0044594798759</c:v>
                </c:pt>
                <c:pt idx="45784">
                  <c:v>10.0044583909345</c:v>
                </c:pt>
                <c:pt idx="45785">
                  <c:v>10.0044573020068</c:v>
                </c:pt>
                <c:pt idx="45786">
                  <c:v>10.004456213093</c:v>
                </c:pt>
                <c:pt idx="45787">
                  <c:v>10.0044551241931</c:v>
                </c:pt>
                <c:pt idx="45788">
                  <c:v>10.0044540353072</c:v>
                </c:pt>
                <c:pt idx="45789">
                  <c:v>10.0044529464354</c:v>
                </c:pt>
                <c:pt idx="45790">
                  <c:v>10.0044518575778</c:v>
                </c:pt>
                <c:pt idx="45791">
                  <c:v>10.0044507687345</c:v>
                </c:pt>
                <c:pt idx="45792">
                  <c:v>10.0044496799055</c:v>
                </c:pt>
                <c:pt idx="45793">
                  <c:v>10.0044485910909</c:v>
                </c:pt>
                <c:pt idx="45794">
                  <c:v>10.0044475022909</c:v>
                </c:pt>
                <c:pt idx="45795">
                  <c:v>10.0044464135054</c:v>
                </c:pt>
                <c:pt idx="45796">
                  <c:v>10.0044453247347</c:v>
                </c:pt>
                <c:pt idx="45797">
                  <c:v>10.0044442359787</c:v>
                </c:pt>
                <c:pt idx="45798">
                  <c:v>10.0044431472375</c:v>
                </c:pt>
                <c:pt idx="45799">
                  <c:v>10.0044420585113</c:v>
                </c:pt>
                <c:pt idx="45800">
                  <c:v>10.0044409698001</c:v>
                </c:pt>
                <c:pt idx="45801">
                  <c:v>10.0044398811039</c:v>
                </c:pt>
                <c:pt idx="45802">
                  <c:v>10.004438792423</c:v>
                </c:pt>
                <c:pt idx="45803">
                  <c:v>10.0044377037573</c:v>
                </c:pt>
                <c:pt idx="45804">
                  <c:v>10.004436615107</c:v>
                </c:pt>
                <c:pt idx="45805">
                  <c:v>10.0044355264721</c:v>
                </c:pt>
                <c:pt idx="45806">
                  <c:v>10.0044344378527</c:v>
                </c:pt>
                <c:pt idx="45807">
                  <c:v>10.0044333492489</c:v>
                </c:pt>
                <c:pt idx="45808">
                  <c:v>10.0044322606608</c:v>
                </c:pt>
                <c:pt idx="45809">
                  <c:v>10.0044311720885</c:v>
                </c:pt>
                <c:pt idx="45810">
                  <c:v>10.004430083532</c:v>
                </c:pt>
                <c:pt idx="45811">
                  <c:v>10.0044289949914</c:v>
                </c:pt>
                <c:pt idx="45812">
                  <c:v>10.0044279064668</c:v>
                </c:pt>
                <c:pt idx="45813">
                  <c:v>10.0044268179583</c:v>
                </c:pt>
                <c:pt idx="45814">
                  <c:v>10.004425729466</c:v>
                </c:pt>
                <c:pt idx="45815">
                  <c:v>10.00442464099</c:v>
                </c:pt>
                <c:pt idx="45816">
                  <c:v>10.0044235525303</c:v>
                </c:pt>
                <c:pt idx="45817">
                  <c:v>10.004422464087</c:v>
                </c:pt>
                <c:pt idx="45818">
                  <c:v>10.0044213756603</c:v>
                </c:pt>
                <c:pt idx="45819">
                  <c:v>10.0044202872501</c:v>
                </c:pt>
                <c:pt idx="45820">
                  <c:v>10.0044191988566</c:v>
                </c:pt>
                <c:pt idx="45821">
                  <c:v>10.0044181104798</c:v>
                </c:pt>
                <c:pt idx="45822">
                  <c:v>10.0044170221199</c:v>
                </c:pt>
                <c:pt idx="45823">
                  <c:v>10.0044159337769</c:v>
                </c:pt>
                <c:pt idx="45824">
                  <c:v>10.0044148454509</c:v>
                </c:pt>
                <c:pt idx="45825">
                  <c:v>10.004413757142</c:v>
                </c:pt>
                <c:pt idx="45826">
                  <c:v>10.0044126688502</c:v>
                </c:pt>
                <c:pt idx="45827">
                  <c:v>10.0044115805757</c:v>
                </c:pt>
                <c:pt idx="45828">
                  <c:v>10.0044104923185</c:v>
                </c:pt>
                <c:pt idx="45829">
                  <c:v>10.0044094040788</c:v>
                </c:pt>
                <c:pt idx="45830">
                  <c:v>10.0044083158565</c:v>
                </c:pt>
                <c:pt idx="45831">
                  <c:v>10.0044072276519</c:v>
                </c:pt>
                <c:pt idx="45832">
                  <c:v>10.0044061394648</c:v>
                </c:pt>
                <c:pt idx="45833">
                  <c:v>10.0044050512955</c:v>
                </c:pt>
                <c:pt idx="45834">
                  <c:v>10.0044039631441</c:v>
                </c:pt>
                <c:pt idx="45835">
                  <c:v>10.0044028750106</c:v>
                </c:pt>
                <c:pt idx="45836">
                  <c:v>10.004401786895</c:v>
                </c:pt>
                <c:pt idx="45837">
                  <c:v>10.0044006987975</c:v>
                </c:pt>
                <c:pt idx="45838">
                  <c:v>10.0043996107182</c:v>
                </c:pt>
                <c:pt idx="45839">
                  <c:v>10.0043985226571</c:v>
                </c:pt>
                <c:pt idx="45840">
                  <c:v>10.0043974346143</c:v>
                </c:pt>
                <c:pt idx="45841">
                  <c:v>10.0043963465899</c:v>
                </c:pt>
                <c:pt idx="45842">
                  <c:v>10.004395258584</c:v>
                </c:pt>
                <c:pt idx="45843">
                  <c:v>10.0043941705967</c:v>
                </c:pt>
                <c:pt idx="45844">
                  <c:v>10.004393082628</c:v>
                </c:pt>
                <c:pt idx="45845">
                  <c:v>10.004391994678</c:v>
                </c:pt>
                <c:pt idx="45846">
                  <c:v>10.0043909067469</c:v>
                </c:pt>
                <c:pt idx="45847">
                  <c:v>10.0043898188346</c:v>
                </c:pt>
                <c:pt idx="45848">
                  <c:v>10.0043887309413</c:v>
                </c:pt>
                <c:pt idx="45849">
                  <c:v>10.0043876430671</c:v>
                </c:pt>
                <c:pt idx="45850">
                  <c:v>10.0043865552119</c:v>
                </c:pt>
                <c:pt idx="45851">
                  <c:v>10.0043854673761</c:v>
                </c:pt>
                <c:pt idx="45852">
                  <c:v>10.0043843795595</c:v>
                </c:pt>
                <c:pt idx="45853">
                  <c:v>10.0043832917623</c:v>
                </c:pt>
                <c:pt idx="45854">
                  <c:v>10.0043822039845</c:v>
                </c:pt>
                <c:pt idx="45855">
                  <c:v>10.0043811162263</c:v>
                </c:pt>
                <c:pt idx="45856">
                  <c:v>10.0043800284877</c:v>
                </c:pt>
                <c:pt idx="45857">
                  <c:v>10.0043789407689</c:v>
                </c:pt>
                <c:pt idx="45858">
                  <c:v>10.0043778530698</c:v>
                </c:pt>
                <c:pt idx="45859">
                  <c:v>10.0043767653906</c:v>
                </c:pt>
                <c:pt idx="45860">
                  <c:v>10.0043756777313</c:v>
                </c:pt>
                <c:pt idx="45861">
                  <c:v>10.0043745900921</c:v>
                </c:pt>
                <c:pt idx="45862">
                  <c:v>10.004373502473</c:v>
                </c:pt>
                <c:pt idx="45863">
                  <c:v>10.004372414874</c:v>
                </c:pt>
                <c:pt idx="45864">
                  <c:v>10.0043713272954</c:v>
                </c:pt>
                <c:pt idx="45865">
                  <c:v>10.0043702397371</c:v>
                </c:pt>
                <c:pt idx="45866">
                  <c:v>10.0043691521993</c:v>
                </c:pt>
                <c:pt idx="45867">
                  <c:v>10.0043680646819</c:v>
                </c:pt>
                <c:pt idx="45868">
                  <c:v>10.0043669771852</c:v>
                </c:pt>
                <c:pt idx="45869">
                  <c:v>10.0043658897092</c:v>
                </c:pt>
                <c:pt idx="45870">
                  <c:v>10.0043648022539</c:v>
                </c:pt>
                <c:pt idx="45871">
                  <c:v>10.0043637148194</c:v>
                </c:pt>
                <c:pt idx="45872">
                  <c:v>10.0043626274059</c:v>
                </c:pt>
                <c:pt idx="45873">
                  <c:v>10.0043615400134</c:v>
                </c:pt>
                <c:pt idx="45874">
                  <c:v>10.004360452642</c:v>
                </c:pt>
                <c:pt idx="45875">
                  <c:v>10.0043593652917</c:v>
                </c:pt>
                <c:pt idx="45876">
                  <c:v>10.0043582779627</c:v>
                </c:pt>
                <c:pt idx="45877">
                  <c:v>10.0043571906551</c:v>
                </c:pt>
                <c:pt idx="45878">
                  <c:v>10.0043561033688</c:v>
                </c:pt>
                <c:pt idx="45879">
                  <c:v>10.0043550161041</c:v>
                </c:pt>
                <c:pt idx="45880">
                  <c:v>10.0043539288609</c:v>
                </c:pt>
                <c:pt idx="45881">
                  <c:v>10.0043528416393</c:v>
                </c:pt>
                <c:pt idx="45882">
                  <c:v>10.0043517544395</c:v>
                </c:pt>
                <c:pt idx="45883">
                  <c:v>10.0043506672615</c:v>
                </c:pt>
                <c:pt idx="45884">
                  <c:v>10.0043495801054</c:v>
                </c:pt>
                <c:pt idx="45885">
                  <c:v>10.0043484929713</c:v>
                </c:pt>
                <c:pt idx="45886">
                  <c:v>10.0043474058593</c:v>
                </c:pt>
                <c:pt idx="45887">
                  <c:v>10.0043463187693</c:v>
                </c:pt>
                <c:pt idx="45888">
                  <c:v>10.0043452317016</c:v>
                </c:pt>
                <c:pt idx="45889">
                  <c:v>10.0043441446562</c:v>
                </c:pt>
                <c:pt idx="45890">
                  <c:v>10.0043430576332</c:v>
                </c:pt>
                <c:pt idx="45891">
                  <c:v>10.0043419706326</c:v>
                </c:pt>
                <c:pt idx="45892">
                  <c:v>10.0043408836546</c:v>
                </c:pt>
                <c:pt idx="45893">
                  <c:v>10.0043397966992</c:v>
                </c:pt>
                <c:pt idx="45894">
                  <c:v>10.0043387097665</c:v>
                </c:pt>
                <c:pt idx="45895">
                  <c:v>10.0043376228566</c:v>
                </c:pt>
                <c:pt idx="45896">
                  <c:v>10.0043365359695</c:v>
                </c:pt>
                <c:pt idx="45897">
                  <c:v>10.0043354491054</c:v>
                </c:pt>
                <c:pt idx="45898">
                  <c:v>10.0043343622643</c:v>
                </c:pt>
                <c:pt idx="45899">
                  <c:v>10.0043332754463</c:v>
                </c:pt>
                <c:pt idx="45900">
                  <c:v>10.0043321886515</c:v>
                </c:pt>
                <c:pt idx="45901">
                  <c:v>10.0043311018799</c:v>
                </c:pt>
                <c:pt idx="45902">
                  <c:v>10.0043300151317</c:v>
                </c:pt>
                <c:pt idx="45903">
                  <c:v>10.004328928407</c:v>
                </c:pt>
                <c:pt idx="45904">
                  <c:v>10.0043278417057</c:v>
                </c:pt>
                <c:pt idx="45905">
                  <c:v>10.004326755028</c:v>
                </c:pt>
                <c:pt idx="45906">
                  <c:v>10.004325668374</c:v>
                </c:pt>
                <c:pt idx="45907">
                  <c:v>10.0043245817437</c:v>
                </c:pt>
                <c:pt idx="45908">
                  <c:v>10.0043234951372</c:v>
                </c:pt>
                <c:pt idx="45909">
                  <c:v>10.0043224085546</c:v>
                </c:pt>
                <c:pt idx="45910">
                  <c:v>10.0043213219961</c:v>
                </c:pt>
                <c:pt idx="45911">
                  <c:v>10.0043202354616</c:v>
                </c:pt>
                <c:pt idx="45912">
                  <c:v>10.0043191489512</c:v>
                </c:pt>
                <c:pt idx="45913">
                  <c:v>10.004318062465</c:v>
                </c:pt>
                <c:pt idx="45914">
                  <c:v>10.0043169760032</c:v>
                </c:pt>
                <c:pt idx="45915">
                  <c:v>10.0043158895657</c:v>
                </c:pt>
                <c:pt idx="45916">
                  <c:v>10.0043148031527</c:v>
                </c:pt>
                <c:pt idx="45917">
                  <c:v>10.0043137167643</c:v>
                </c:pt>
                <c:pt idx="45918">
                  <c:v>10.0043126304004</c:v>
                </c:pt>
                <c:pt idx="45919">
                  <c:v>10.0043115440613</c:v>
                </c:pt>
                <c:pt idx="45920">
                  <c:v>10.004310457747</c:v>
                </c:pt>
                <c:pt idx="45921">
                  <c:v>10.0043093714575</c:v>
                </c:pt>
                <c:pt idx="45922">
                  <c:v>10.0043082851929</c:v>
                </c:pt>
                <c:pt idx="45923">
                  <c:v>10.0043071989534</c:v>
                </c:pt>
                <c:pt idx="45924">
                  <c:v>10.004306112739</c:v>
                </c:pt>
                <c:pt idx="45925">
                  <c:v>10.0043050265497</c:v>
                </c:pt>
                <c:pt idx="45926">
                  <c:v>10.0043039403857</c:v>
                </c:pt>
                <c:pt idx="45927">
                  <c:v>10.0043028542471</c:v>
                </c:pt>
                <c:pt idx="45928">
                  <c:v>10.0043017681338</c:v>
                </c:pt>
                <c:pt idx="45929">
                  <c:v>10.0043006820461</c:v>
                </c:pt>
                <c:pt idx="45930">
                  <c:v>10.0042995959839</c:v>
                </c:pt>
                <c:pt idx="45931">
                  <c:v>10.0042985099474</c:v>
                </c:pt>
                <c:pt idx="45932">
                  <c:v>10.0042974239366</c:v>
                </c:pt>
                <c:pt idx="45933">
                  <c:v>10.0042963379517</c:v>
                </c:pt>
                <c:pt idx="45934">
                  <c:v>10.0042952519926</c:v>
                </c:pt>
                <c:pt idx="45935">
                  <c:v>10.0042941660595</c:v>
                </c:pt>
                <c:pt idx="45936">
                  <c:v>10.0042930801524</c:v>
                </c:pt>
                <c:pt idx="45937">
                  <c:v>10.0042919942715</c:v>
                </c:pt>
                <c:pt idx="45938">
                  <c:v>10.0042909084168</c:v>
                </c:pt>
                <c:pt idx="45939">
                  <c:v>10.0042898225884</c:v>
                </c:pt>
                <c:pt idx="45940">
                  <c:v>10.0042887367864</c:v>
                </c:pt>
                <c:pt idx="45941">
                  <c:v>10.0042876510107</c:v>
                </c:pt>
                <c:pt idx="45942">
                  <c:v>10.0042865652617</c:v>
                </c:pt>
                <c:pt idx="45943">
                  <c:v>10.0042854795392</c:v>
                </c:pt>
                <c:pt idx="45944">
                  <c:v>10.0042843938434</c:v>
                </c:pt>
                <c:pt idx="45945">
                  <c:v>10.0042833081744</c:v>
                </c:pt>
                <c:pt idx="45946">
                  <c:v>10.0042822225322</c:v>
                </c:pt>
                <c:pt idx="45947">
                  <c:v>10.0042811369169</c:v>
                </c:pt>
                <c:pt idx="45948">
                  <c:v>10.0042800513287</c:v>
                </c:pt>
                <c:pt idx="45949">
                  <c:v>10.0042789657675</c:v>
                </c:pt>
                <c:pt idx="45950">
                  <c:v>10.0042778802334</c:v>
                </c:pt>
                <c:pt idx="45951">
                  <c:v>10.0042767947266</c:v>
                </c:pt>
                <c:pt idx="45952">
                  <c:v>10.0042757092471</c:v>
                </c:pt>
                <c:pt idx="45953">
                  <c:v>10.0042746237951</c:v>
                </c:pt>
                <c:pt idx="45954">
                  <c:v>10.0042735383704</c:v>
                </c:pt>
                <c:pt idx="45955">
                  <c:v>10.0042724529734</c:v>
                </c:pt>
                <c:pt idx="45956">
                  <c:v>10.0042713676039</c:v>
                </c:pt>
                <c:pt idx="45957">
                  <c:v>10.0042702822622</c:v>
                </c:pt>
                <c:pt idx="45958">
                  <c:v>10.0042691969482</c:v>
                </c:pt>
                <c:pt idx="45959">
                  <c:v>10.0042681116621</c:v>
                </c:pt>
                <c:pt idx="45960">
                  <c:v>10.004267026404</c:v>
                </c:pt>
                <c:pt idx="45961">
                  <c:v>10.0042659411739</c:v>
                </c:pt>
                <c:pt idx="45962">
                  <c:v>10.0042648559718</c:v>
                </c:pt>
                <c:pt idx="45963">
                  <c:v>10.004263770798</c:v>
                </c:pt>
                <c:pt idx="45964">
                  <c:v>10.0042626856524</c:v>
                </c:pt>
                <c:pt idx="45965">
                  <c:v>10.0042616005351</c:v>
                </c:pt>
                <c:pt idx="45966">
                  <c:v>10.0042605154463</c:v>
                </c:pt>
                <c:pt idx="45967">
                  <c:v>10.0042594303859</c:v>
                </c:pt>
                <c:pt idx="45968">
                  <c:v>10.0042583453542</c:v>
                </c:pt>
                <c:pt idx="45969">
                  <c:v>10.004257260351</c:v>
                </c:pt>
                <c:pt idx="45970">
                  <c:v>10.0042561753766</c:v>
                </c:pt>
                <c:pt idx="45971">
                  <c:v>10.004255090431</c:v>
                </c:pt>
                <c:pt idx="45972">
                  <c:v>10.0042540055143</c:v>
                </c:pt>
                <c:pt idx="45973">
                  <c:v>10.0042529206265</c:v>
                </c:pt>
                <c:pt idx="45974">
                  <c:v>10.0042518357678</c:v>
                </c:pt>
                <c:pt idx="45975">
                  <c:v>10.0042507509382</c:v>
                </c:pt>
                <c:pt idx="45976">
                  <c:v>10.0042496661377</c:v>
                </c:pt>
                <c:pt idx="45977">
                  <c:v>10.0042485813666</c:v>
                </c:pt>
                <c:pt idx="45978">
                  <c:v>10.0042474966248</c:v>
                </c:pt>
                <c:pt idx="45979">
                  <c:v>10.0042464119124</c:v>
                </c:pt>
                <c:pt idx="45980">
                  <c:v>10.0042453272295</c:v>
                </c:pt>
                <c:pt idx="45981">
                  <c:v>10.0042442425762</c:v>
                </c:pt>
                <c:pt idx="45982">
                  <c:v>10.0042431579526</c:v>
                </c:pt>
                <c:pt idx="45983">
                  <c:v>10.0042420733587</c:v>
                </c:pt>
                <c:pt idx="45984">
                  <c:v>10.0042409887947</c:v>
                </c:pt>
                <c:pt idx="45985">
                  <c:v>10.0042399042605</c:v>
                </c:pt>
                <c:pt idx="45986">
                  <c:v>10.0042388197563</c:v>
                </c:pt>
                <c:pt idx="45987">
                  <c:v>10.0042377352821</c:v>
                </c:pt>
                <c:pt idx="45988">
                  <c:v>10.0042366508381</c:v>
                </c:pt>
                <c:pt idx="45989">
                  <c:v>10.0042355664243</c:v>
                </c:pt>
                <c:pt idx="45990">
                  <c:v>10.0042344820407</c:v>
                </c:pt>
                <c:pt idx="45991">
                  <c:v>10.0042333976876</c:v>
                </c:pt>
                <c:pt idx="45992">
                  <c:v>10.0042323133648</c:v>
                </c:pt>
                <c:pt idx="45993">
                  <c:v>10.0042312290726</c:v>
                </c:pt>
                <c:pt idx="45994">
                  <c:v>10.0042301448109</c:v>
                </c:pt>
                <c:pt idx="45995">
                  <c:v>10.00422906058</c:v>
                </c:pt>
                <c:pt idx="45996">
                  <c:v>10.0042279763798</c:v>
                </c:pt>
                <c:pt idx="45997">
                  <c:v>10.0042268922104</c:v>
                </c:pt>
                <c:pt idx="45998">
                  <c:v>10.0042258080719</c:v>
                </c:pt>
                <c:pt idx="45999">
                  <c:v>10.0042247239644</c:v>
                </c:pt>
                <c:pt idx="46000">
                  <c:v>10.0042236398879</c:v>
                </c:pt>
                <c:pt idx="46001">
                  <c:v>10.0042225558426</c:v>
                </c:pt>
                <c:pt idx="46002">
                  <c:v>10.0042214718285</c:v>
                </c:pt>
                <c:pt idx="46003">
                  <c:v>10.0042203878456</c:v>
                </c:pt>
                <c:pt idx="46004">
                  <c:v>10.0042193038942</c:v>
                </c:pt>
                <c:pt idx="46005">
                  <c:v>10.0042182199742</c:v>
                </c:pt>
                <c:pt idx="46006">
                  <c:v>10.0042171360857</c:v>
                </c:pt>
                <c:pt idx="46007">
                  <c:v>10.0042160522288</c:v>
                </c:pt>
                <c:pt idx="46008">
                  <c:v>10.0042149684035</c:v>
                </c:pt>
                <c:pt idx="46009">
                  <c:v>10.0042138846101</c:v>
                </c:pt>
                <c:pt idx="46010">
                  <c:v>10.0042128008484</c:v>
                </c:pt>
                <c:pt idx="46011">
                  <c:v>10.0042117171187</c:v>
                </c:pt>
                <c:pt idx="46012">
                  <c:v>10.0042106334209</c:v>
                </c:pt>
                <c:pt idx="46013">
                  <c:v>10.0042095497552</c:v>
                </c:pt>
                <c:pt idx="46014">
                  <c:v>10.0042084661216</c:v>
                </c:pt>
                <c:pt idx="46015">
                  <c:v>10.0042073825203</c:v>
                </c:pt>
                <c:pt idx="46016">
                  <c:v>10.0042062989512</c:v>
                </c:pt>
                <c:pt idx="46017">
                  <c:v>10.0042052154145</c:v>
                </c:pt>
                <c:pt idx="46018">
                  <c:v>10.0042041319103</c:v>
                </c:pt>
                <c:pt idx="46019">
                  <c:v>10.0042030484385</c:v>
                </c:pt>
                <c:pt idx="46020">
                  <c:v>10.0042019649994</c:v>
                </c:pt>
                <c:pt idx="46021">
                  <c:v>10.0042008815929</c:v>
                </c:pt>
                <c:pt idx="46022">
                  <c:v>10.0041997982192</c:v>
                </c:pt>
                <c:pt idx="46023">
                  <c:v>10.0041987148783</c:v>
                </c:pt>
                <c:pt idx="46024">
                  <c:v>10.0041976315703</c:v>
                </c:pt>
                <c:pt idx="46025">
                  <c:v>10.0041965482953</c:v>
                </c:pt>
                <c:pt idx="46026">
                  <c:v>10.0041954650533</c:v>
                </c:pt>
                <c:pt idx="46027">
                  <c:v>10.0041943818445</c:v>
                </c:pt>
                <c:pt idx="46028">
                  <c:v>10.0041932986689</c:v>
                </c:pt>
                <c:pt idx="46029">
                  <c:v>10.0041922155266</c:v>
                </c:pt>
                <c:pt idx="46030">
                  <c:v>10.0041911324176</c:v>
                </c:pt>
                <c:pt idx="46031">
                  <c:v>10.0041900493421</c:v>
                </c:pt>
                <c:pt idx="46032">
                  <c:v>10.0041889663001</c:v>
                </c:pt>
                <c:pt idx="46033">
                  <c:v>10.0041878832916</c:v>
                </c:pt>
                <c:pt idx="46034">
                  <c:v>10.0041868003169</c:v>
                </c:pt>
                <c:pt idx="46035">
                  <c:v>10.0041857173758</c:v>
                </c:pt>
                <c:pt idx="46036">
                  <c:v>10.0041846344687</c:v>
                </c:pt>
                <c:pt idx="46037">
                  <c:v>10.0041835515954</c:v>
                </c:pt>
                <c:pt idx="46038">
                  <c:v>10.004182468756</c:v>
                </c:pt>
                <c:pt idx="46039">
                  <c:v>10.0041813859507</c:v>
                </c:pt>
                <c:pt idx="46040">
                  <c:v>10.0041803031796</c:v>
                </c:pt>
                <c:pt idx="46041">
                  <c:v>10.0041792204426</c:v>
                </c:pt>
                <c:pt idx="46042">
                  <c:v>10.0041781377399</c:v>
                </c:pt>
                <c:pt idx="46043">
                  <c:v>10.0041770550716</c:v>
                </c:pt>
                <c:pt idx="46044">
                  <c:v>10.0041759724377</c:v>
                </c:pt>
                <c:pt idx="46045">
                  <c:v>10.0041748898383</c:v>
                </c:pt>
                <c:pt idx="46046">
                  <c:v>10.0041738072735</c:v>
                </c:pt>
                <c:pt idx="46047">
                  <c:v>10.0041727247433</c:v>
                </c:pt>
                <c:pt idx="46048">
                  <c:v>10.0041716422479</c:v>
                </c:pt>
                <c:pt idx="46049">
                  <c:v>10.0041705597873</c:v>
                </c:pt>
                <c:pt idx="46050">
                  <c:v>10.0041694773615</c:v>
                </c:pt>
                <c:pt idx="46051">
                  <c:v>10.0041683949708</c:v>
                </c:pt>
                <c:pt idx="46052">
                  <c:v>10.004167312615</c:v>
                </c:pt>
                <c:pt idx="46053">
                  <c:v>10.0041662302944</c:v>
                </c:pt>
                <c:pt idx="46054">
                  <c:v>10.004165148009</c:v>
                </c:pt>
                <c:pt idx="46055">
                  <c:v>10.0041640657588</c:v>
                </c:pt>
                <c:pt idx="46056">
                  <c:v>10.0041629835439</c:v>
                </c:pt>
                <c:pt idx="46057">
                  <c:v>10.0041619013645</c:v>
                </c:pt>
                <c:pt idx="46058">
                  <c:v>10.0041608192205</c:v>
                </c:pt>
                <c:pt idx="46059">
                  <c:v>10.0041597371122</c:v>
                </c:pt>
                <c:pt idx="46060">
                  <c:v>10.0041586550394</c:v>
                </c:pt>
                <c:pt idx="46061">
                  <c:v>10.0041575730024</c:v>
                </c:pt>
                <c:pt idx="46062">
                  <c:v>10.0041564910012</c:v>
                </c:pt>
                <c:pt idx="46063">
                  <c:v>10.0041554090358</c:v>
                </c:pt>
                <c:pt idx="46064">
                  <c:v>10.0041543271064</c:v>
                </c:pt>
                <c:pt idx="46065">
                  <c:v>10.004153245213</c:v>
                </c:pt>
                <c:pt idx="46066">
                  <c:v>10.0041521633557</c:v>
                </c:pt>
                <c:pt idx="46067">
                  <c:v>10.0041510815345</c:v>
                </c:pt>
                <c:pt idx="46068">
                  <c:v>10.0041499997496</c:v>
                </c:pt>
                <c:pt idx="46069">
                  <c:v>10.0041489180011</c:v>
                </c:pt>
                <c:pt idx="46070">
                  <c:v>10.0041478362889</c:v>
                </c:pt>
                <c:pt idx="46071">
                  <c:v>10.0041467546132</c:v>
                </c:pt>
                <c:pt idx="46072">
                  <c:v>10.004145672974</c:v>
                </c:pt>
                <c:pt idx="46073">
                  <c:v>10.0041445913714</c:v>
                </c:pt>
                <c:pt idx="46074">
                  <c:v>10.0041435098056</c:v>
                </c:pt>
                <c:pt idx="46075">
                  <c:v>10.0041424282765</c:v>
                </c:pt>
                <c:pt idx="46076">
                  <c:v>10.0041413467843</c:v>
                </c:pt>
                <c:pt idx="46077">
                  <c:v>10.0041402653289</c:v>
                </c:pt>
                <c:pt idx="46078">
                  <c:v>10.0041391839106</c:v>
                </c:pt>
                <c:pt idx="46079">
                  <c:v>10.0041381025294</c:v>
                </c:pt>
                <c:pt idx="46080">
                  <c:v>10.0041370211852</c:v>
                </c:pt>
                <c:pt idx="46081">
                  <c:v>10.0041359398784</c:v>
                </c:pt>
                <c:pt idx="46082">
                  <c:v>10.0041348586088</c:v>
                </c:pt>
                <c:pt idx="46083">
                  <c:v>10.0041337773765</c:v>
                </c:pt>
                <c:pt idx="46084">
                  <c:v>10.0041326961817</c:v>
                </c:pt>
                <c:pt idx="46085">
                  <c:v>10.0041316150245</c:v>
                </c:pt>
                <c:pt idx="46086">
                  <c:v>10.0041305339048</c:v>
                </c:pt>
                <c:pt idx="46087">
                  <c:v>10.0041294528228</c:v>
                </c:pt>
                <c:pt idx="46088">
                  <c:v>10.0041283717786</c:v>
                </c:pt>
                <c:pt idx="46089">
                  <c:v>10.0041272907721</c:v>
                </c:pt>
                <c:pt idx="46090">
                  <c:v>10.0041262098036</c:v>
                </c:pt>
                <c:pt idx="46091">
                  <c:v>10.004125128873</c:v>
                </c:pt>
                <c:pt idx="46092">
                  <c:v>10.0041240479805</c:v>
                </c:pt>
                <c:pt idx="46093">
                  <c:v>10.0041229671261</c:v>
                </c:pt>
                <c:pt idx="46094">
                  <c:v>10.0041218863098</c:v>
                </c:pt>
                <c:pt idx="46095">
                  <c:v>10.0041208055319</c:v>
                </c:pt>
                <c:pt idx="46096">
                  <c:v>10.0041197247923</c:v>
                </c:pt>
                <c:pt idx="46097">
                  <c:v>10.0041186440911</c:v>
                </c:pt>
                <c:pt idx="46098">
                  <c:v>10.0041175634283</c:v>
                </c:pt>
                <c:pt idx="46099">
                  <c:v>10.0041164828042</c:v>
                </c:pt>
                <c:pt idx="46100">
                  <c:v>10.0041154022187</c:v>
                </c:pt>
                <c:pt idx="46101">
                  <c:v>10.0041143216719</c:v>
                </c:pt>
                <c:pt idx="46102">
                  <c:v>10.0041132411639</c:v>
                </c:pt>
                <c:pt idx="46103">
                  <c:v>10.0041121606947</c:v>
                </c:pt>
                <c:pt idx="46104">
                  <c:v>10.0041110802645</c:v>
                </c:pt>
                <c:pt idx="46105">
                  <c:v>10.0041099998733</c:v>
                </c:pt>
                <c:pt idx="46106">
                  <c:v>10.0041089195212</c:v>
                </c:pt>
                <c:pt idx="46107">
                  <c:v>10.0041078392082</c:v>
                </c:pt>
                <c:pt idx="46108">
                  <c:v>10.0041067589345</c:v>
                </c:pt>
                <c:pt idx="46109">
                  <c:v>10.0041056787001</c:v>
                </c:pt>
                <c:pt idx="46110">
                  <c:v>10.004104598505</c:v>
                </c:pt>
                <c:pt idx="46111">
                  <c:v>10.0041035183494</c:v>
                </c:pt>
                <c:pt idx="46112">
                  <c:v>10.0041024382334</c:v>
                </c:pt>
                <c:pt idx="46113">
                  <c:v>10.0041013581569</c:v>
                </c:pt>
                <c:pt idx="46114">
                  <c:v>10.0041002781201</c:v>
                </c:pt>
                <c:pt idx="46115">
                  <c:v>10.0040991981231</c:v>
                </c:pt>
                <c:pt idx="46116">
                  <c:v>10.0040981181659</c:v>
                </c:pt>
                <c:pt idx="46117">
                  <c:v>10.0040970382486</c:v>
                </c:pt>
                <c:pt idx="46118">
                  <c:v>10.0040959583713</c:v>
                </c:pt>
                <c:pt idx="46119">
                  <c:v>10.004094878534</c:v>
                </c:pt>
                <c:pt idx="46120">
                  <c:v>10.0040937987368</c:v>
                </c:pt>
                <c:pt idx="46121">
                  <c:v>10.0040927189798</c:v>
                </c:pt>
                <c:pt idx="46122">
                  <c:v>10.0040916392631</c:v>
                </c:pt>
                <c:pt idx="46123">
                  <c:v>10.0040905595868</c:v>
                </c:pt>
                <c:pt idx="46124">
                  <c:v>10.0040894799508</c:v>
                </c:pt>
                <c:pt idx="46125">
                  <c:v>10.0040884003554</c:v>
                </c:pt>
                <c:pt idx="46126">
                  <c:v>10.0040873208005</c:v>
                </c:pt>
                <c:pt idx="46127">
                  <c:v>10.0040862412862</c:v>
                </c:pt>
                <c:pt idx="46128">
                  <c:v>10.0040851618126</c:v>
                </c:pt>
                <c:pt idx="46129">
                  <c:v>10.0040840823799</c:v>
                </c:pt>
                <c:pt idx="46130">
                  <c:v>10.004083002988</c:v>
                </c:pt>
                <c:pt idx="46131">
                  <c:v>10.004081923637</c:v>
                </c:pt>
                <c:pt idx="46132">
                  <c:v>10.004080844327</c:v>
                </c:pt>
                <c:pt idx="46133">
                  <c:v>10.0040797650581</c:v>
                </c:pt>
                <c:pt idx="46134">
                  <c:v>10.0040786858303</c:v>
                </c:pt>
                <c:pt idx="46135">
                  <c:v>10.0040776066438</c:v>
                </c:pt>
                <c:pt idx="46136">
                  <c:v>10.0040765274986</c:v>
                </c:pt>
                <c:pt idx="46137">
                  <c:v>10.0040754483947</c:v>
                </c:pt>
                <c:pt idx="46138">
                  <c:v>10.0040743693323</c:v>
                </c:pt>
                <c:pt idx="46139">
                  <c:v>10.0040732903114</c:v>
                </c:pt>
                <c:pt idx="46140">
                  <c:v>10.0040722113321</c:v>
                </c:pt>
                <c:pt idx="46141">
                  <c:v>10.0040711323944</c:v>
                </c:pt>
                <c:pt idx="46142">
                  <c:v>10.0040700534985</c:v>
                </c:pt>
                <c:pt idx="46143">
                  <c:v>10.0040689746444</c:v>
                </c:pt>
                <c:pt idx="46144">
                  <c:v>10.0040678958322</c:v>
                </c:pt>
                <c:pt idx="46145">
                  <c:v>10.0040668170619</c:v>
                </c:pt>
                <c:pt idx="46146">
                  <c:v>10.0040657383337</c:v>
                </c:pt>
                <c:pt idx="46147">
                  <c:v>10.0040646596476</c:v>
                </c:pt>
                <c:pt idx="46148">
                  <c:v>10.0040635810036</c:v>
                </c:pt>
                <c:pt idx="46149">
                  <c:v>10.0040625024019</c:v>
                </c:pt>
                <c:pt idx="46150">
                  <c:v>10.0040614238425</c:v>
                </c:pt>
                <c:pt idx="46151">
                  <c:v>10.0040603453255</c:v>
                </c:pt>
                <c:pt idx="46152">
                  <c:v>10.004059266851</c:v>
                </c:pt>
                <c:pt idx="46153">
                  <c:v>10.004058188419</c:v>
                </c:pt>
                <c:pt idx="46154">
                  <c:v>10.0040571100297</c:v>
                </c:pt>
                <c:pt idx="46155">
                  <c:v>10.004056031683</c:v>
                </c:pt>
                <c:pt idx="46156">
                  <c:v>10.004054953379</c:v>
                </c:pt>
                <c:pt idx="46157">
                  <c:v>10.0040538751179</c:v>
                </c:pt>
                <c:pt idx="46158">
                  <c:v>10.0040527968997</c:v>
                </c:pt>
                <c:pt idx="46159">
                  <c:v>10.0040517187245</c:v>
                </c:pt>
                <c:pt idx="46160">
                  <c:v>10.0040506405924</c:v>
                </c:pt>
                <c:pt idx="46161">
                  <c:v>10.0040495625033</c:v>
                </c:pt>
                <c:pt idx="46162">
                  <c:v>10.0040484844575</c:v>
                </c:pt>
                <c:pt idx="46163">
                  <c:v>10.0040474064549</c:v>
                </c:pt>
                <c:pt idx="46164">
                  <c:v>10.0040463284956</c:v>
                </c:pt>
                <c:pt idx="46165">
                  <c:v>10.0040452505798</c:v>
                </c:pt>
                <c:pt idx="46166">
                  <c:v>10.0040441727074</c:v>
                </c:pt>
                <c:pt idx="46167">
                  <c:v>10.0040430948786</c:v>
                </c:pt>
                <c:pt idx="46168">
                  <c:v>10.0040420170935</c:v>
                </c:pt>
                <c:pt idx="46169">
                  <c:v>10.004040939352</c:v>
                </c:pt>
                <c:pt idx="46170">
                  <c:v>10.0040398616543</c:v>
                </c:pt>
                <c:pt idx="46171">
                  <c:v>10.0040387840005</c:v>
                </c:pt>
                <c:pt idx="46172">
                  <c:v>10.0040377063906</c:v>
                </c:pt>
                <c:pt idx="46173">
                  <c:v>10.0040366288246</c:v>
                </c:pt>
                <c:pt idx="46174">
                  <c:v>10.0040355513027</c:v>
                </c:pt>
                <c:pt idx="46175">
                  <c:v>10.004034473825</c:v>
                </c:pt>
                <c:pt idx="46176">
                  <c:v>10.0040333963915</c:v>
                </c:pt>
                <c:pt idx="46177">
                  <c:v>10.0040323190022</c:v>
                </c:pt>
                <c:pt idx="46178">
                  <c:v>10.0040312416573</c:v>
                </c:pt>
                <c:pt idx="46179">
                  <c:v>10.0040301643569</c:v>
                </c:pt>
                <c:pt idx="46180">
                  <c:v>10.0040290871009</c:v>
                </c:pt>
                <c:pt idx="46181">
                  <c:v>10.0040280098895</c:v>
                </c:pt>
                <c:pt idx="46182">
                  <c:v>10.0040269327227</c:v>
                </c:pt>
                <c:pt idx="46183">
                  <c:v>10.0040258556007</c:v>
                </c:pt>
                <c:pt idx="46184">
                  <c:v>10.0040247785234</c:v>
                </c:pt>
                <c:pt idx="46185">
                  <c:v>10.004023701491</c:v>
                </c:pt>
                <c:pt idx="46186">
                  <c:v>10.0040226245035</c:v>
                </c:pt>
                <c:pt idx="46187">
                  <c:v>10.004021547561</c:v>
                </c:pt>
                <c:pt idx="46188">
                  <c:v>10.0040204706636</c:v>
                </c:pt>
                <c:pt idx="46189">
                  <c:v>10.0040193938114</c:v>
                </c:pt>
                <c:pt idx="46190">
                  <c:v>10.0040183170043</c:v>
                </c:pt>
                <c:pt idx="46191">
                  <c:v>10.0040172402425</c:v>
                </c:pt>
                <c:pt idx="46192">
                  <c:v>10.0040161635261</c:v>
                </c:pt>
                <c:pt idx="46193">
                  <c:v>10.0040150868552</c:v>
                </c:pt>
                <c:pt idx="46194">
                  <c:v>10.0040140102297</c:v>
                </c:pt>
                <c:pt idx="46195">
                  <c:v>10.0040129336498</c:v>
                </c:pt>
                <c:pt idx="46196">
                  <c:v>10.0040118571155</c:v>
                </c:pt>
                <c:pt idx="46197">
                  <c:v>10.004010780627</c:v>
                </c:pt>
                <c:pt idx="46198">
                  <c:v>10.0040097041843</c:v>
                </c:pt>
                <c:pt idx="46199">
                  <c:v>10.0040086277874</c:v>
                </c:pt>
                <c:pt idx="46200">
                  <c:v>10.0040075514364</c:v>
                </c:pt>
                <c:pt idx="46201">
                  <c:v>10.0040064751315</c:v>
                </c:pt>
                <c:pt idx="46202">
                  <c:v>10.0040053988726</c:v>
                </c:pt>
                <c:pt idx="46203">
                  <c:v>10.0040043226599</c:v>
                </c:pt>
                <c:pt idx="46204">
                  <c:v>10.0040032464934</c:v>
                </c:pt>
                <c:pt idx="46205">
                  <c:v>10.0040021703732</c:v>
                </c:pt>
                <c:pt idx="46206">
                  <c:v>10.0040010942993</c:v>
                </c:pt>
                <c:pt idx="46207">
                  <c:v>10.0040000182719</c:v>
                </c:pt>
                <c:pt idx="46208">
                  <c:v>10.003998942291</c:v>
                </c:pt>
                <c:pt idx="46209">
                  <c:v>10.0039978663566</c:v>
                </c:pt>
                <c:pt idx="46210">
                  <c:v>10.0039967904689</c:v>
                </c:pt>
                <c:pt idx="46211">
                  <c:v>10.0039957146279</c:v>
                </c:pt>
                <c:pt idx="46212">
                  <c:v>10.0039946388337</c:v>
                </c:pt>
                <c:pt idx="46213">
                  <c:v>10.0039935630864</c:v>
                </c:pt>
                <c:pt idx="46214">
                  <c:v>10.003992487386</c:v>
                </c:pt>
                <c:pt idx="46215">
                  <c:v>10.0039914117326</c:v>
                </c:pt>
                <c:pt idx="46216">
                  <c:v>10.0039903361263</c:v>
                </c:pt>
                <c:pt idx="46217">
                  <c:v>10.0039892605671</c:v>
                </c:pt>
                <c:pt idx="46218">
                  <c:v>10.0039881850551</c:v>
                </c:pt>
                <c:pt idx="46219">
                  <c:v>10.0039871095904</c:v>
                </c:pt>
                <c:pt idx="46220">
                  <c:v>10.0039860341731</c:v>
                </c:pt>
                <c:pt idx="46221">
                  <c:v>10.0039849588032</c:v>
                </c:pt>
                <c:pt idx="46222">
                  <c:v>10.0039838834808</c:v>
                </c:pt>
                <c:pt idx="46223">
                  <c:v>10.003982808206</c:v>
                </c:pt>
                <c:pt idx="46224">
                  <c:v>10.0039817329788</c:v>
                </c:pt>
                <c:pt idx="46225">
                  <c:v>10.0039806577993</c:v>
                </c:pt>
                <c:pt idx="46226">
                  <c:v>10.0039795826676</c:v>
                </c:pt>
                <c:pt idx="46227">
                  <c:v>10.0039785075838</c:v>
                </c:pt>
                <c:pt idx="46228">
                  <c:v>10.0039774325478</c:v>
                </c:pt>
                <c:pt idx="46229">
                  <c:v>10.0039763575599</c:v>
                </c:pt>
                <c:pt idx="46230">
                  <c:v>10.00397528262</c:v>
                </c:pt>
                <c:pt idx="46231">
                  <c:v>10.0039742077283</c:v>
                </c:pt>
                <c:pt idx="46232">
                  <c:v>10.0039731328848</c:v>
                </c:pt>
                <c:pt idx="46233">
                  <c:v>10.0039720580896</c:v>
                </c:pt>
                <c:pt idx="46234">
                  <c:v>10.0039709833427</c:v>
                </c:pt>
                <c:pt idx="46235">
                  <c:v>10.0039699086442</c:v>
                </c:pt>
                <c:pt idx="46236">
                  <c:v>10.0039688339942</c:v>
                </c:pt>
                <c:pt idx="46237">
                  <c:v>10.0039677593928</c:v>
                </c:pt>
                <c:pt idx="46238">
                  <c:v>10.00396668484</c:v>
                </c:pt>
                <c:pt idx="46239">
                  <c:v>10.0039656103359</c:v>
                </c:pt>
                <c:pt idx="46240">
                  <c:v>10.0039645358805</c:v>
                </c:pt>
                <c:pt idx="46241">
                  <c:v>10.003963461474</c:v>
                </c:pt>
                <c:pt idx="46242">
                  <c:v>10.0039623871164</c:v>
                </c:pt>
                <c:pt idx="46243">
                  <c:v>10.0039613128078</c:v>
                </c:pt>
                <c:pt idx="46244">
                  <c:v>10.0039602385483</c:v>
                </c:pt>
                <c:pt idx="46245">
                  <c:v>10.0039591643379</c:v>
                </c:pt>
                <c:pt idx="46246">
                  <c:v>10.0039580901766</c:v>
                </c:pt>
                <c:pt idx="46247">
                  <c:v>10.0039570160647</c:v>
                </c:pt>
                <c:pt idx="46248">
                  <c:v>10.003955942002</c:v>
                </c:pt>
                <c:pt idx="46249">
                  <c:v>10.0039548679888</c:v>
                </c:pt>
                <c:pt idx="46250">
                  <c:v>10.003953794025</c:v>
                </c:pt>
                <c:pt idx="46251">
                  <c:v>10.0039527201108</c:v>
                </c:pt>
                <c:pt idx="46252">
                  <c:v>10.0039516462462</c:v>
                </c:pt>
                <c:pt idx="46253">
                  <c:v>10.0039505724313</c:v>
                </c:pt>
                <c:pt idx="46254">
                  <c:v>10.0039494986661</c:v>
                </c:pt>
                <c:pt idx="46255">
                  <c:v>10.0039484249507</c:v>
                </c:pt>
                <c:pt idx="46256">
                  <c:v>10.0039473512853</c:v>
                </c:pt>
                <c:pt idx="46257">
                  <c:v>10.0039462776698</c:v>
                </c:pt>
                <c:pt idx="46258">
                  <c:v>10.0039452041043</c:v>
                </c:pt>
                <c:pt idx="46259">
                  <c:v>10.003944130589</c:v>
                </c:pt>
                <c:pt idx="46260">
                  <c:v>10.0039430571238</c:v>
                </c:pt>
                <c:pt idx="46261">
                  <c:v>10.0039419837088</c:v>
                </c:pt>
                <c:pt idx="46262">
                  <c:v>10.0039409103442</c:v>
                </c:pt>
                <c:pt idx="46263">
                  <c:v>10.0039398370299</c:v>
                </c:pt>
                <c:pt idx="46264">
                  <c:v>10.0039387637661</c:v>
                </c:pt>
                <c:pt idx="46265">
                  <c:v>10.0039376905528</c:v>
                </c:pt>
                <c:pt idx="46266">
                  <c:v>10.0039366173901</c:v>
                </c:pt>
                <c:pt idx="46267">
                  <c:v>10.0039355442781</c:v>
                </c:pt>
                <c:pt idx="46268">
                  <c:v>10.0039344712168</c:v>
                </c:pt>
                <c:pt idx="46269">
                  <c:v>10.0039333982063</c:v>
                </c:pt>
                <c:pt idx="46270">
                  <c:v>10.0039323252467</c:v>
                </c:pt>
                <c:pt idx="46271">
                  <c:v>10.003931252338</c:v>
                </c:pt>
                <c:pt idx="46272">
                  <c:v>10.0039301794803</c:v>
                </c:pt>
                <c:pt idx="46273">
                  <c:v>10.0039291066737</c:v>
                </c:pt>
                <c:pt idx="46274">
                  <c:v>10.0039280339182</c:v>
                </c:pt>
                <c:pt idx="46275">
                  <c:v>10.003926961214</c:v>
                </c:pt>
                <c:pt idx="46276">
                  <c:v>10.003925888561</c:v>
                </c:pt>
                <c:pt idx="46277">
                  <c:v>10.0039248159594</c:v>
                </c:pt>
                <c:pt idx="46278">
                  <c:v>10.0039237434092</c:v>
                </c:pt>
                <c:pt idx="46279">
                  <c:v>10.0039226709105</c:v>
                </c:pt>
                <c:pt idx="46280">
                  <c:v>10.0039215984634</c:v>
                </c:pt>
                <c:pt idx="46281">
                  <c:v>10.0039205260679</c:v>
                </c:pt>
                <c:pt idx="46282">
                  <c:v>10.0039194537241</c:v>
                </c:pt>
                <c:pt idx="46283">
                  <c:v>10.0039183814321</c:v>
                </c:pt>
                <c:pt idx="46284">
                  <c:v>10.0039173091919</c:v>
                </c:pt>
                <c:pt idx="46285">
                  <c:v>10.0039162370036</c:v>
                </c:pt>
                <c:pt idx="46286">
                  <c:v>10.0039151648673</c:v>
                </c:pt>
                <c:pt idx="46287">
                  <c:v>10.0039140927831</c:v>
                </c:pt>
                <c:pt idx="46288">
                  <c:v>10.003913020751</c:v>
                </c:pt>
                <c:pt idx="46289">
                  <c:v>10.003911948771</c:v>
                </c:pt>
                <c:pt idx="46290">
                  <c:v>10.0039108768433</c:v>
                </c:pt>
                <c:pt idx="46291">
                  <c:v>10.003909804968</c:v>
                </c:pt>
                <c:pt idx="46292">
                  <c:v>10.003908733145</c:v>
                </c:pt>
                <c:pt idx="46293">
                  <c:v>10.0039076613745</c:v>
                </c:pt>
                <c:pt idx="46294">
                  <c:v>10.0039065896565</c:v>
                </c:pt>
                <c:pt idx="46295">
                  <c:v>10.0039055179911</c:v>
                </c:pt>
                <c:pt idx="46296">
                  <c:v>10.0039044463784</c:v>
                </c:pt>
                <c:pt idx="46297">
                  <c:v>10.0039033748184</c:v>
                </c:pt>
                <c:pt idx="46298">
                  <c:v>10.0039023033112</c:v>
                </c:pt>
                <c:pt idx="46299">
                  <c:v>10.0039012318569</c:v>
                </c:pt>
                <c:pt idx="46300">
                  <c:v>10.0039001604555</c:v>
                </c:pt>
                <c:pt idx="46301">
                  <c:v>10.0038990891072</c:v>
                </c:pt>
                <c:pt idx="46302">
                  <c:v>10.0038980178119</c:v>
                </c:pt>
                <c:pt idx="46303">
                  <c:v>10.0038969465698</c:v>
                </c:pt>
                <c:pt idx="46304">
                  <c:v>10.0038958753808</c:v>
                </c:pt>
                <c:pt idx="46305">
                  <c:v>10.0038948042452</c:v>
                </c:pt>
                <c:pt idx="46306">
                  <c:v>10.0038937331629</c:v>
                </c:pt>
                <c:pt idx="46307">
                  <c:v>10.0038926621341</c:v>
                </c:pt>
                <c:pt idx="46308">
                  <c:v>10.0038915911587</c:v>
                </c:pt>
                <c:pt idx="46309">
                  <c:v>10.0038905202369</c:v>
                </c:pt>
                <c:pt idx="46310">
                  <c:v>10.0038894493688</c:v>
                </c:pt>
                <c:pt idx="46311">
                  <c:v>10.0038883785543</c:v>
                </c:pt>
                <c:pt idx="46312">
                  <c:v>10.0038873077936</c:v>
                </c:pt>
                <c:pt idx="46313">
                  <c:v>10.0038862370867</c:v>
                </c:pt>
                <c:pt idx="46314">
                  <c:v>10.0038851664337</c:v>
                </c:pt>
                <c:pt idx="46315">
                  <c:v>10.0038840958347</c:v>
                </c:pt>
                <c:pt idx="46316">
                  <c:v>10.0038830252898</c:v>
                </c:pt>
                <c:pt idx="46317">
                  <c:v>10.0038819547989</c:v>
                </c:pt>
                <c:pt idx="46318">
                  <c:v>10.0038808843622</c:v>
                </c:pt>
                <c:pt idx="46319">
                  <c:v>10.0038798139798</c:v>
                </c:pt>
                <c:pt idx="46320">
                  <c:v>10.0038787436516</c:v>
                </c:pt>
                <c:pt idx="46321">
                  <c:v>10.0038776733779</c:v>
                </c:pt>
                <c:pt idx="46322">
                  <c:v>10.0038766031586</c:v>
                </c:pt>
                <c:pt idx="46323">
                  <c:v>10.0038755329938</c:v>
                </c:pt>
                <c:pt idx="46324">
                  <c:v>10.0038744628836</c:v>
                </c:pt>
                <c:pt idx="46325">
                  <c:v>10.003873392828</c:v>
                </c:pt>
                <c:pt idx="46326">
                  <c:v>10.0038723228272</c:v>
                </c:pt>
                <c:pt idx="46327">
                  <c:v>10.0038712528811</c:v>
                </c:pt>
                <c:pt idx="46328">
                  <c:v>10.0038701829899</c:v>
                </c:pt>
                <c:pt idx="46329">
                  <c:v>10.0038691131536</c:v>
                </c:pt>
                <c:pt idx="46330">
                  <c:v>10.0038680433724</c:v>
                </c:pt>
                <c:pt idx="46331">
                  <c:v>10.0038669736461</c:v>
                </c:pt>
                <c:pt idx="46332">
                  <c:v>10.003865903975</c:v>
                </c:pt>
                <c:pt idx="46333">
                  <c:v>10.0038648343591</c:v>
                </c:pt>
                <c:pt idx="46334">
                  <c:v>10.0038637647985</c:v>
                </c:pt>
                <c:pt idx="46335">
                  <c:v>10.0038626952932</c:v>
                </c:pt>
                <c:pt idx="46336">
                  <c:v>10.0038616258432</c:v>
                </c:pt>
                <c:pt idx="46337">
                  <c:v>10.0038605564488</c:v>
                </c:pt>
                <c:pt idx="46338">
                  <c:v>10.0038594871099</c:v>
                </c:pt>
                <c:pt idx="46339">
                  <c:v>10.0038584178265</c:v>
                </c:pt>
                <c:pt idx="46340">
                  <c:v>10.0038573485989</c:v>
                </c:pt>
                <c:pt idx="46341">
                  <c:v>10.003856279427</c:v>
                </c:pt>
                <c:pt idx="46342">
                  <c:v>10.0038552103108</c:v>
                </c:pt>
                <c:pt idx="46343">
                  <c:v>10.0038541412506</c:v>
                </c:pt>
                <c:pt idx="46344">
                  <c:v>10.0038530722463</c:v>
                </c:pt>
                <c:pt idx="46345">
                  <c:v>10.003852003298</c:v>
                </c:pt>
                <c:pt idx="46346">
                  <c:v>10.0038509344058</c:v>
                </c:pt>
                <c:pt idx="46347">
                  <c:v>10.0038498655697</c:v>
                </c:pt>
                <c:pt idx="46348">
                  <c:v>10.0038487967898</c:v>
                </c:pt>
                <c:pt idx="46349">
                  <c:v>10.0038477280662</c:v>
                </c:pt>
                <c:pt idx="46350">
                  <c:v>10.0038466593989</c:v>
                </c:pt>
                <c:pt idx="46351">
                  <c:v>10.0038455907881</c:v>
                </c:pt>
                <c:pt idx="46352">
                  <c:v>10.0038445222337</c:v>
                </c:pt>
                <c:pt idx="46353">
                  <c:v>10.0038434537359</c:v>
                </c:pt>
                <c:pt idx="46354">
                  <c:v>10.0038423852946</c:v>
                </c:pt>
                <c:pt idx="46355">
                  <c:v>10.0038413169101</c:v>
                </c:pt>
                <c:pt idx="46356">
                  <c:v>10.0038402485823</c:v>
                </c:pt>
                <c:pt idx="46357">
                  <c:v>10.0038391803113</c:v>
                </c:pt>
                <c:pt idx="46358">
                  <c:v>10.0038381120972</c:v>
                </c:pt>
                <c:pt idx="46359">
                  <c:v>10.00383704394</c:v>
                </c:pt>
                <c:pt idx="46360">
                  <c:v>10.0038359758399</c:v>
                </c:pt>
                <c:pt idx="46361">
                  <c:v>10.0038349077968</c:v>
                </c:pt>
                <c:pt idx="46362">
                  <c:v>10.0038338398109</c:v>
                </c:pt>
                <c:pt idx="46363">
                  <c:v>10.0038327718822</c:v>
                </c:pt>
                <c:pt idx="46364">
                  <c:v>10.0038317040108</c:v>
                </c:pt>
                <c:pt idx="46365">
                  <c:v>10.0038306361967</c:v>
                </c:pt>
                <c:pt idx="46366">
                  <c:v>10.00382956844</c:v>
                </c:pt>
                <c:pt idx="46367">
                  <c:v>10.0038285007409</c:v>
                </c:pt>
                <c:pt idx="46368">
                  <c:v>10.0038274330992</c:v>
                </c:pt>
                <c:pt idx="46369">
                  <c:v>10.0038263655152</c:v>
                </c:pt>
                <c:pt idx="46370">
                  <c:v>10.0038252979889</c:v>
                </c:pt>
                <c:pt idx="46371">
                  <c:v>10.0038242305203</c:v>
                </c:pt>
                <c:pt idx="46372">
                  <c:v>10.0038231631095</c:v>
                </c:pt>
                <c:pt idx="46373">
                  <c:v>10.0038220957567</c:v>
                </c:pt>
                <c:pt idx="46374">
                  <c:v>10.0038210284617</c:v>
                </c:pt>
                <c:pt idx="46375">
                  <c:v>10.0038199612248</c:v>
                </c:pt>
                <c:pt idx="46376">
                  <c:v>10.003818894046</c:v>
                </c:pt>
                <c:pt idx="46377">
                  <c:v>10.0038178269253</c:v>
                </c:pt>
                <c:pt idx="46378">
                  <c:v>10.0038167598628</c:v>
                </c:pt>
                <c:pt idx="46379">
                  <c:v>10.0038156928586</c:v>
                </c:pt>
                <c:pt idx="46380">
                  <c:v>10.0038146259128</c:v>
                </c:pt>
                <c:pt idx="46381">
                  <c:v>10.0038135590254</c:v>
                </c:pt>
                <c:pt idx="46382">
                  <c:v>10.0038124921964</c:v>
                </c:pt>
                <c:pt idx="46383">
                  <c:v>10.003811425426</c:v>
                </c:pt>
                <c:pt idx="46384">
                  <c:v>10.0038103587143</c:v>
                </c:pt>
                <c:pt idx="46385">
                  <c:v>10.0038092920612</c:v>
                </c:pt>
                <c:pt idx="46386">
                  <c:v>10.0038082254668</c:v>
                </c:pt>
                <c:pt idx="46387">
                  <c:v>10.0038071589313</c:v>
                </c:pt>
                <c:pt idx="46388">
                  <c:v>10.0038060924546</c:v>
                </c:pt>
                <c:pt idx="46389">
                  <c:v>10.0038050260369</c:v>
                </c:pt>
                <c:pt idx="46390">
                  <c:v>10.0038039596782</c:v>
                </c:pt>
                <c:pt idx="46391">
                  <c:v>10.0038028933786</c:v>
                </c:pt>
                <c:pt idx="46392">
                  <c:v>10.0038018271381</c:v>
                </c:pt>
                <c:pt idx="46393">
                  <c:v>10.0038007609568</c:v>
                </c:pt>
                <c:pt idx="46394">
                  <c:v>10.0037996948348</c:v>
                </c:pt>
                <c:pt idx="46395">
                  <c:v>10.0037986287722</c:v>
                </c:pt>
                <c:pt idx="46396">
                  <c:v>10.0037975627689</c:v>
                </c:pt>
                <c:pt idx="46397">
                  <c:v>10.0037964968252</c:v>
                </c:pt>
                <c:pt idx="46398">
                  <c:v>10.0037954309409</c:v>
                </c:pt>
                <c:pt idx="46399">
                  <c:v>10.0037943651163</c:v>
                </c:pt>
                <c:pt idx="46400">
                  <c:v>10.0037932993514</c:v>
                </c:pt>
                <c:pt idx="46401">
                  <c:v>10.0037922336462</c:v>
                </c:pt>
                <c:pt idx="46402">
                  <c:v>10.0037911680008</c:v>
                </c:pt>
                <c:pt idx="46403">
                  <c:v>10.0037901024152</c:v>
                </c:pt>
                <c:pt idx="46404">
                  <c:v>10.0037890368896</c:v>
                </c:pt>
                <c:pt idx="46405">
                  <c:v>10.003787971424</c:v>
                </c:pt>
                <c:pt idx="46406">
                  <c:v>10.0037869060185</c:v>
                </c:pt>
                <c:pt idx="46407">
                  <c:v>10.0037858406731</c:v>
                </c:pt>
                <c:pt idx="46408">
                  <c:v>10.0037847753879</c:v>
                </c:pt>
                <c:pt idx="46409">
                  <c:v>10.003783710163</c:v>
                </c:pt>
                <c:pt idx="46410">
                  <c:v>10.0037826449984</c:v>
                </c:pt>
                <c:pt idx="46411">
                  <c:v>10.0037815798942</c:v>
                </c:pt>
                <c:pt idx="46412">
                  <c:v>10.0037805148504</c:v>
                </c:pt>
                <c:pt idx="46413">
                  <c:v>10.0037794498672</c:v>
                </c:pt>
                <c:pt idx="46414">
                  <c:v>10.0037783849446</c:v>
                </c:pt>
                <c:pt idx="46415">
                  <c:v>10.0037773200826</c:v>
                </c:pt>
                <c:pt idx="46416">
                  <c:v>10.0037762552814</c:v>
                </c:pt>
                <c:pt idx="46417">
                  <c:v>10.0037751905409</c:v>
                </c:pt>
                <c:pt idx="46418">
                  <c:v>10.0037741258613</c:v>
                </c:pt>
                <c:pt idx="46419">
                  <c:v>10.0037730612426</c:v>
                </c:pt>
                <c:pt idx="46420">
                  <c:v>10.0037719966849</c:v>
                </c:pt>
                <c:pt idx="46421">
                  <c:v>10.0037709321883</c:v>
                </c:pt>
                <c:pt idx="46422">
                  <c:v>10.0037698677527</c:v>
                </c:pt>
                <c:pt idx="46423">
                  <c:v>10.0037688033784</c:v>
                </c:pt>
                <c:pt idx="46424">
                  <c:v>10.0037677390653</c:v>
                </c:pt>
                <c:pt idx="46425">
                  <c:v>10.0037666748135</c:v>
                </c:pt>
                <c:pt idx="46426">
                  <c:v>10.0037656106231</c:v>
                </c:pt>
                <c:pt idx="46427">
                  <c:v>10.0037645464941</c:v>
                </c:pt>
                <c:pt idx="46428">
                  <c:v>10.0037634824267</c:v>
                </c:pt>
                <c:pt idx="46429">
                  <c:v>10.0037624184208</c:v>
                </c:pt>
                <c:pt idx="46430">
                  <c:v>10.0037613544765</c:v>
                </c:pt>
                <c:pt idx="46431">
                  <c:v>10.003760290594</c:v>
                </c:pt>
                <c:pt idx="46432">
                  <c:v>10.0037592267732</c:v>
                </c:pt>
                <c:pt idx="46433">
                  <c:v>10.0037581630142</c:v>
                </c:pt>
                <c:pt idx="46434">
                  <c:v>10.0037570993172</c:v>
                </c:pt>
                <c:pt idx="46435">
                  <c:v>10.0037560356821</c:v>
                </c:pt>
                <c:pt idx="46436">
                  <c:v>10.003754972109</c:v>
                </c:pt>
                <c:pt idx="46437">
                  <c:v>10.003753908598</c:v>
                </c:pt>
                <c:pt idx="46438">
                  <c:v>10.0037528451492</c:v>
                </c:pt>
                <c:pt idx="46439">
                  <c:v>10.0037517817626</c:v>
                </c:pt>
                <c:pt idx="46440">
                  <c:v>10.0037507184383</c:v>
                </c:pt>
                <c:pt idx="46441">
                  <c:v>10.0037496551764</c:v>
                </c:pt>
                <c:pt idx="46442">
                  <c:v>10.0037485919769</c:v>
                </c:pt>
                <c:pt idx="46443">
                  <c:v>10.0037475288398</c:v>
                </c:pt>
                <c:pt idx="46444">
                  <c:v>10.0037464657653</c:v>
                </c:pt>
                <c:pt idx="46445">
                  <c:v>10.0037454027534</c:v>
                </c:pt>
                <c:pt idx="46446">
                  <c:v>10.0037443398042</c:v>
                </c:pt>
                <c:pt idx="46447">
                  <c:v>10.0037432769177</c:v>
                </c:pt>
                <c:pt idx="46448">
                  <c:v>10.003742214094</c:v>
                </c:pt>
                <c:pt idx="46449">
                  <c:v>10.0037411513332</c:v>
                </c:pt>
                <c:pt idx="46450">
                  <c:v>10.0037400886353</c:v>
                </c:pt>
                <c:pt idx="46451">
                  <c:v>10.0037390260005</c:v>
                </c:pt>
                <c:pt idx="46452">
                  <c:v>10.0037379634286</c:v>
                </c:pt>
                <c:pt idx="46453">
                  <c:v>10.00373690092</c:v>
                </c:pt>
                <c:pt idx="46454">
                  <c:v>10.0037358384745</c:v>
                </c:pt>
                <c:pt idx="46455">
                  <c:v>10.0037347760922</c:v>
                </c:pt>
                <c:pt idx="46456">
                  <c:v>10.0037337137733</c:v>
                </c:pt>
                <c:pt idx="46457">
                  <c:v>10.0037326515178</c:v>
                </c:pt>
                <c:pt idx="46458">
                  <c:v>10.0037315893257</c:v>
                </c:pt>
                <c:pt idx="46459">
                  <c:v>10.0037305271971</c:v>
                </c:pt>
                <c:pt idx="46460">
                  <c:v>10.0037294651321</c:v>
                </c:pt>
                <c:pt idx="46461">
                  <c:v>10.0037284031308</c:v>
                </c:pt>
                <c:pt idx="46462">
                  <c:v>10.0037273411931</c:v>
                </c:pt>
                <c:pt idx="46463">
                  <c:v>10.0037262793193</c:v>
                </c:pt>
                <c:pt idx="46464">
                  <c:v>10.0037252175092</c:v>
                </c:pt>
                <c:pt idx="46465">
                  <c:v>10.0037241557631</c:v>
                </c:pt>
                <c:pt idx="46466">
                  <c:v>10.0037230940809</c:v>
                </c:pt>
                <c:pt idx="46467">
                  <c:v>10.0037220324628</c:v>
                </c:pt>
                <c:pt idx="46468">
                  <c:v>10.0037209709087</c:v>
                </c:pt>
                <c:pt idx="46469">
                  <c:v>10.0037199094188</c:v>
                </c:pt>
                <c:pt idx="46470">
                  <c:v>10.0037188479931</c:v>
                </c:pt>
                <c:pt idx="46471">
                  <c:v>10.0037177866317</c:v>
                </c:pt>
                <c:pt idx="46472">
                  <c:v>10.0037167253347</c:v>
                </c:pt>
                <c:pt idx="46473">
                  <c:v>10.003715664102</c:v>
                </c:pt>
                <c:pt idx="46474">
                  <c:v>10.0037146029339</c:v>
                </c:pt>
                <c:pt idx="46475">
                  <c:v>10.0037135418302</c:v>
                </c:pt>
                <c:pt idx="46476">
                  <c:v>10.0037124807912</c:v>
                </c:pt>
                <c:pt idx="46477">
                  <c:v>10.0037114198169</c:v>
                </c:pt>
                <c:pt idx="46478">
                  <c:v>10.0037103589072</c:v>
                </c:pt>
                <c:pt idx="46479">
                  <c:v>10.0037092980624</c:v>
                </c:pt>
                <c:pt idx="46480">
                  <c:v>10.0037082372824</c:v>
                </c:pt>
                <c:pt idx="46481">
                  <c:v>10.0037071765674</c:v>
                </c:pt>
                <c:pt idx="46482">
                  <c:v>10.0037061159173</c:v>
                </c:pt>
                <c:pt idx="46483">
                  <c:v>10.0037050553323</c:v>
                </c:pt>
                <c:pt idx="46484">
                  <c:v>10.0037039948124</c:v>
                </c:pt>
                <c:pt idx="46485">
                  <c:v>10.0037029343576</c:v>
                </c:pt>
                <c:pt idx="46486">
                  <c:v>10.0037018739681</c:v>
                </c:pt>
                <c:pt idx="46487">
                  <c:v>10.003700813644</c:v>
                </c:pt>
                <c:pt idx="46488">
                  <c:v>10.0036997533851</c:v>
                </c:pt>
                <c:pt idx="46489">
                  <c:v>10.0036986931917</c:v>
                </c:pt>
                <c:pt idx="46490">
                  <c:v>10.0036976330638</c:v>
                </c:pt>
                <c:pt idx="46491">
                  <c:v>10.0036965730015</c:v>
                </c:pt>
                <c:pt idx="46492">
                  <c:v>10.0036955130048</c:v>
                </c:pt>
                <c:pt idx="46493">
                  <c:v>10.0036944530737</c:v>
                </c:pt>
                <c:pt idx="46494">
                  <c:v>10.0036933932085</c:v>
                </c:pt>
                <c:pt idx="46495">
                  <c:v>10.003692333409</c:v>
                </c:pt>
                <c:pt idx="46496">
                  <c:v>10.0036912736754</c:v>
                </c:pt>
                <c:pt idx="46497">
                  <c:v>10.0036902140077</c:v>
                </c:pt>
                <c:pt idx="46498">
                  <c:v>10.003689154406</c:v>
                </c:pt>
                <c:pt idx="46499">
                  <c:v>10.0036880948704</c:v>
                </c:pt>
                <c:pt idx="46500">
                  <c:v>10.0036870354009</c:v>
                </c:pt>
                <c:pt idx="46501">
                  <c:v>10.0036859759977</c:v>
                </c:pt>
                <c:pt idx="46502">
                  <c:v>10.0036849166606</c:v>
                </c:pt>
                <c:pt idx="46503">
                  <c:v>10.0036838573899</c:v>
                </c:pt>
                <c:pt idx="46504">
                  <c:v>10.0036827981856</c:v>
                </c:pt>
                <c:pt idx="46505">
                  <c:v>10.0036817390477</c:v>
                </c:pt>
                <c:pt idx="46506">
                  <c:v>10.0036806799763</c:v>
                </c:pt>
                <c:pt idx="46507">
                  <c:v>10.0036796209715</c:v>
                </c:pt>
                <c:pt idx="46508">
                  <c:v>10.0036785620333</c:v>
                </c:pt>
                <c:pt idx="46509">
                  <c:v>10.0036775031618</c:v>
                </c:pt>
                <c:pt idx="46510">
                  <c:v>10.003676444357</c:v>
                </c:pt>
                <c:pt idx="46511">
                  <c:v>10.0036753856191</c:v>
                </c:pt>
                <c:pt idx="46512">
                  <c:v>10.0036743269481</c:v>
                </c:pt>
                <c:pt idx="46513">
                  <c:v>10.003673268344</c:v>
                </c:pt>
                <c:pt idx="46514">
                  <c:v>10.0036722098069</c:v>
                </c:pt>
                <c:pt idx="46515">
                  <c:v>10.0036711513369</c:v>
                </c:pt>
                <c:pt idx="46516">
                  <c:v>10.003670092934</c:v>
                </c:pt>
                <c:pt idx="46517">
                  <c:v>10.0036690345983</c:v>
                </c:pt>
                <c:pt idx="46518">
                  <c:v>10.0036679763299</c:v>
                </c:pt>
                <c:pt idx="46519">
                  <c:v>10.0036669181288</c:v>
                </c:pt>
                <c:pt idx="46520">
                  <c:v>10.0036658599951</c:v>
                </c:pt>
                <c:pt idx="46521">
                  <c:v>10.0036648019288</c:v>
                </c:pt>
                <c:pt idx="46522">
                  <c:v>10.0036637439301</c:v>
                </c:pt>
                <c:pt idx="46523">
                  <c:v>10.0036626859989</c:v>
                </c:pt>
                <c:pt idx="46524">
                  <c:v>10.0036616281353</c:v>
                </c:pt>
                <c:pt idx="46525">
                  <c:v>10.0036605703395</c:v>
                </c:pt>
                <c:pt idx="46526">
                  <c:v>10.0036595126114</c:v>
                </c:pt>
                <c:pt idx="46527">
                  <c:v>10.0036584549511</c:v>
                </c:pt>
                <c:pt idx="46528">
                  <c:v>10.0036573973588</c:v>
                </c:pt>
                <c:pt idx="46529">
                  <c:v>10.0036563398343</c:v>
                </c:pt>
                <c:pt idx="46530">
                  <c:v>10.0036552823779</c:v>
                </c:pt>
                <c:pt idx="46531">
                  <c:v>10.0036542249895</c:v>
                </c:pt>
                <c:pt idx="46532">
                  <c:v>10.0036531676693</c:v>
                </c:pt>
                <c:pt idx="46533">
                  <c:v>10.0036521104173</c:v>
                </c:pt>
                <c:pt idx="46534">
                  <c:v>10.0036510532336</c:v>
                </c:pt>
                <c:pt idx="46535">
                  <c:v>10.0036499961181</c:v>
                </c:pt>
                <c:pt idx="46536">
                  <c:v>10.0036489390711</c:v>
                </c:pt>
                <c:pt idx="46537">
                  <c:v>10.0036478820924</c:v>
                </c:pt>
                <c:pt idx="46538">
                  <c:v>10.0036468251823</c:v>
                </c:pt>
                <c:pt idx="46539">
                  <c:v>10.0036457683408</c:v>
                </c:pt>
                <c:pt idx="46540">
                  <c:v>10.0036447115679</c:v>
                </c:pt>
                <c:pt idx="46541">
                  <c:v>10.0036436548637</c:v>
                </c:pt>
                <c:pt idx="46542">
                  <c:v>10.0036425982283</c:v>
                </c:pt>
                <c:pt idx="46543">
                  <c:v>10.0036415416616</c:v>
                </c:pt>
                <c:pt idx="46544">
                  <c:v>10.0036404851639</c:v>
                </c:pt>
                <c:pt idx="46545">
                  <c:v>10.0036394287351</c:v>
                </c:pt>
                <c:pt idx="46546">
                  <c:v>10.0036383723753</c:v>
                </c:pt>
                <c:pt idx="46547">
                  <c:v>10.0036373160845</c:v>
                </c:pt>
                <c:pt idx="46548">
                  <c:v>10.0036362598629</c:v>
                </c:pt>
                <c:pt idx="46549">
                  <c:v>10.0036352037105</c:v>
                </c:pt>
                <c:pt idx="46550">
                  <c:v>10.0036341476273</c:v>
                </c:pt>
                <c:pt idx="46551">
                  <c:v>10.0036330916135</c:v>
                </c:pt>
                <c:pt idx="46552">
                  <c:v>10.003632035669</c:v>
                </c:pt>
                <c:pt idx="46553">
                  <c:v>10.003630979794</c:v>
                </c:pt>
                <c:pt idx="46554">
                  <c:v>10.0036299239884</c:v>
                </c:pt>
                <c:pt idx="46555">
                  <c:v>10.0036288682524</c:v>
                </c:pt>
                <c:pt idx="46556">
                  <c:v>10.0036278125861</c:v>
                </c:pt>
                <c:pt idx="46557">
                  <c:v>10.0036267569894</c:v>
                </c:pt>
                <c:pt idx="46558">
                  <c:v>10.0036257014625</c:v>
                </c:pt>
                <c:pt idx="46559">
                  <c:v>10.0036246460054</c:v>
                </c:pt>
                <c:pt idx="46560">
                  <c:v>10.0036235906181</c:v>
                </c:pt>
                <c:pt idx="46561">
                  <c:v>10.0036225353008</c:v>
                </c:pt>
                <c:pt idx="46562">
                  <c:v>10.0036214800535</c:v>
                </c:pt>
                <c:pt idx="46563">
                  <c:v>10.0036204248762</c:v>
                </c:pt>
                <c:pt idx="46564">
                  <c:v>10.003619369769</c:v>
                </c:pt>
                <c:pt idx="46565">
                  <c:v>10.003618314732</c:v>
                </c:pt>
                <c:pt idx="46566">
                  <c:v>10.0036172597653</c:v>
                </c:pt>
                <c:pt idx="46567">
                  <c:v>10.0036162048688</c:v>
                </c:pt>
                <c:pt idx="46568">
                  <c:v>10.0036151500427</c:v>
                </c:pt>
                <c:pt idx="46569">
                  <c:v>10.0036140952871</c:v>
                </c:pt>
                <c:pt idx="46570">
                  <c:v>10.0036130406019</c:v>
                </c:pt>
                <c:pt idx="46571">
                  <c:v>10.0036119859872</c:v>
                </c:pt>
                <c:pt idx="46572">
                  <c:v>10.0036109314432</c:v>
                </c:pt>
                <c:pt idx="46573">
                  <c:v>10.0036098769698</c:v>
                </c:pt>
                <c:pt idx="46574">
                  <c:v>10.0036088225672</c:v>
                </c:pt>
                <c:pt idx="46575">
                  <c:v>10.0036077682354</c:v>
                </c:pt>
                <c:pt idx="46576">
                  <c:v>10.0036067139744</c:v>
                </c:pt>
                <c:pt idx="46577">
                  <c:v>10.0036056597843</c:v>
                </c:pt>
                <c:pt idx="46578">
                  <c:v>10.0036046056651</c:v>
                </c:pt>
                <c:pt idx="46579">
                  <c:v>10.0036035516171</c:v>
                </c:pt>
                <c:pt idx="46580">
                  <c:v>10.0036024976401</c:v>
                </c:pt>
                <c:pt idx="46581">
                  <c:v>10.0036014437342</c:v>
                </c:pt>
                <c:pt idx="46582">
                  <c:v>10.0036003898996</c:v>
                </c:pt>
                <c:pt idx="46583">
                  <c:v>10.0035993361363</c:v>
                </c:pt>
                <c:pt idx="46584">
                  <c:v>10.0035982824443</c:v>
                </c:pt>
                <c:pt idx="46585">
                  <c:v>10.0035972288237</c:v>
                </c:pt>
                <c:pt idx="46586">
                  <c:v>10.0035961752745</c:v>
                </c:pt>
                <c:pt idx="46587">
                  <c:v>10.0035951217969</c:v>
                </c:pt>
                <c:pt idx="46588">
                  <c:v>10.0035940683909</c:v>
                </c:pt>
                <c:pt idx="46589">
                  <c:v>10.0035930150565</c:v>
                </c:pt>
                <c:pt idx="46590">
                  <c:v>10.0035919617938</c:v>
                </c:pt>
                <c:pt idx="46591">
                  <c:v>10.0035909086029</c:v>
                </c:pt>
                <c:pt idx="46592">
                  <c:v>10.0035898554838</c:v>
                </c:pt>
                <c:pt idx="46593">
                  <c:v>10.0035888024365</c:v>
                </c:pt>
                <c:pt idx="46594">
                  <c:v>10.0035877494613</c:v>
                </c:pt>
                <c:pt idx="46595">
                  <c:v>10.003586696558</c:v>
                </c:pt>
                <c:pt idx="46596">
                  <c:v>10.0035856437268</c:v>
                </c:pt>
                <c:pt idx="46597">
                  <c:v>10.0035845909677</c:v>
                </c:pt>
                <c:pt idx="46598">
                  <c:v>10.0035835382809</c:v>
                </c:pt>
                <c:pt idx="46599">
                  <c:v>10.0035824856662</c:v>
                </c:pt>
                <c:pt idx="46600">
                  <c:v>10.0035814331239</c:v>
                </c:pt>
                <c:pt idx="46601">
                  <c:v>10.0035803806539</c:v>
                </c:pt>
                <c:pt idx="46602">
                  <c:v>10.0035793282564</c:v>
                </c:pt>
                <c:pt idx="46603">
                  <c:v>10.0035782759314</c:v>
                </c:pt>
                <c:pt idx="46604">
                  <c:v>10.0035772236789</c:v>
                </c:pt>
                <c:pt idx="46605">
                  <c:v>10.003576171499</c:v>
                </c:pt>
                <c:pt idx="46606">
                  <c:v>10.0035751193918</c:v>
                </c:pt>
                <c:pt idx="46607">
                  <c:v>10.0035740673574</c:v>
                </c:pt>
                <c:pt idx="46608">
                  <c:v>10.0035730153957</c:v>
                </c:pt>
                <c:pt idx="46609">
                  <c:v>10.0035719635069</c:v>
                </c:pt>
                <c:pt idx="46610">
                  <c:v>10.003570911691</c:v>
                </c:pt>
                <c:pt idx="46611">
                  <c:v>10.0035698599481</c:v>
                </c:pt>
                <c:pt idx="46612">
                  <c:v>10.0035688082782</c:v>
                </c:pt>
                <c:pt idx="46613">
                  <c:v>10.0035677566814</c:v>
                </c:pt>
                <c:pt idx="46614">
                  <c:v>10.0035667051577</c:v>
                </c:pt>
                <c:pt idx="46615">
                  <c:v>10.0035656537073</c:v>
                </c:pt>
                <c:pt idx="46616">
                  <c:v>10.0035646023301</c:v>
                </c:pt>
                <c:pt idx="46617">
                  <c:v>10.0035635510263</c:v>
                </c:pt>
                <c:pt idx="46618">
                  <c:v>10.0035624997958</c:v>
                </c:pt>
                <c:pt idx="46619">
                  <c:v>10.0035614486389</c:v>
                </c:pt>
                <c:pt idx="46620">
                  <c:v>10.0035603975554</c:v>
                </c:pt>
                <c:pt idx="46621">
                  <c:v>10.0035593465455</c:v>
                </c:pt>
                <c:pt idx="46622">
                  <c:v>10.0035582956092</c:v>
                </c:pt>
                <c:pt idx="46623">
                  <c:v>10.0035572447467</c:v>
                </c:pt>
                <c:pt idx="46624">
                  <c:v>10.0035561939579</c:v>
                </c:pt>
                <c:pt idx="46625">
                  <c:v>10.0035551432429</c:v>
                </c:pt>
                <c:pt idx="46626">
                  <c:v>10.0035540926017</c:v>
                </c:pt>
                <c:pt idx="46627">
                  <c:v>10.0035530420345</c:v>
                </c:pt>
                <c:pt idx="46628">
                  <c:v>10.0035519915413</c:v>
                </c:pt>
                <c:pt idx="46629">
                  <c:v>10.0035509411222</c:v>
                </c:pt>
                <c:pt idx="46630">
                  <c:v>10.0035498907771</c:v>
                </c:pt>
                <c:pt idx="46631">
                  <c:v>10.0035488405063</c:v>
                </c:pt>
                <c:pt idx="46632">
                  <c:v>10.0035477903096</c:v>
                </c:pt>
                <c:pt idx="46633">
                  <c:v>10.0035467401873</c:v>
                </c:pt>
                <c:pt idx="46634">
                  <c:v>10.0035456901393</c:v>
                </c:pt>
                <c:pt idx="46635">
                  <c:v>10.0035446401657</c:v>
                </c:pt>
                <c:pt idx="46636">
                  <c:v>10.0035435902666</c:v>
                </c:pt>
                <c:pt idx="46637">
                  <c:v>10.003542540442</c:v>
                </c:pt>
                <c:pt idx="46638">
                  <c:v>10.003541490692</c:v>
                </c:pt>
                <c:pt idx="46639">
                  <c:v>10.0035404410167</c:v>
                </c:pt>
                <c:pt idx="46640">
                  <c:v>10.0035393914161</c:v>
                </c:pt>
                <c:pt idx="46641">
                  <c:v>10.0035383418902</c:v>
                </c:pt>
                <c:pt idx="46642">
                  <c:v>10.0035372924391</c:v>
                </c:pt>
                <c:pt idx="46643">
                  <c:v>10.003536243063</c:v>
                </c:pt>
                <c:pt idx="46644">
                  <c:v>10.0035351937618</c:v>
                </c:pt>
                <c:pt idx="46645">
                  <c:v>10.0035341445356</c:v>
                </c:pt>
                <c:pt idx="46646">
                  <c:v>10.0035330953844</c:v>
                </c:pt>
                <c:pt idx="46647">
                  <c:v>10.0035320463084</c:v>
                </c:pt>
                <c:pt idx="46648">
                  <c:v>10.0035309973075</c:v>
                </c:pt>
                <c:pt idx="46649">
                  <c:v>10.0035299483819</c:v>
                </c:pt>
                <c:pt idx="46650">
                  <c:v>10.0035288995316</c:v>
                </c:pt>
                <c:pt idx="46651">
                  <c:v>10.0035278507567</c:v>
                </c:pt>
                <c:pt idx="46652">
                  <c:v>10.0035268020572</c:v>
                </c:pt>
                <c:pt idx="46653">
                  <c:v>10.0035257534331</c:v>
                </c:pt>
                <c:pt idx="46654">
                  <c:v>10.0035247048846</c:v>
                </c:pt>
                <c:pt idx="46655">
                  <c:v>10.0035236564117</c:v>
                </c:pt>
                <c:pt idx="46656">
                  <c:v>10.0035226080145</c:v>
                </c:pt>
                <c:pt idx="46657">
                  <c:v>10.0035215596929</c:v>
                </c:pt>
                <c:pt idx="46658">
                  <c:v>10.0035205114472</c:v>
                </c:pt>
                <c:pt idx="46659">
                  <c:v>10.0035194632772</c:v>
                </c:pt>
                <c:pt idx="46660">
                  <c:v>10.0035184151832</c:v>
                </c:pt>
                <c:pt idx="46661">
                  <c:v>10.0035173671651</c:v>
                </c:pt>
                <c:pt idx="46662">
                  <c:v>10.003516319223</c:v>
                </c:pt>
                <c:pt idx="46663">
                  <c:v>10.003515271357</c:v>
                </c:pt>
                <c:pt idx="46664">
                  <c:v>10.0035142235671</c:v>
                </c:pt>
                <c:pt idx="46665">
                  <c:v>10.0035131758534</c:v>
                </c:pt>
                <c:pt idx="46666">
                  <c:v>10.0035121282159</c:v>
                </c:pt>
                <c:pt idx="46667">
                  <c:v>10.0035110806547</c:v>
                </c:pt>
                <c:pt idx="46668">
                  <c:v>10.0035100331699</c:v>
                </c:pt>
                <c:pt idx="46669">
                  <c:v>10.0035089857615</c:v>
                </c:pt>
                <c:pt idx="46670">
                  <c:v>10.0035079384296</c:v>
                </c:pt>
                <c:pt idx="46671">
                  <c:v>10.0035068911743</c:v>
                </c:pt>
                <c:pt idx="46672">
                  <c:v>10.0035058439955</c:v>
                </c:pt>
                <c:pt idx="46673">
                  <c:v>10.0035047968934</c:v>
                </c:pt>
                <c:pt idx="46674">
                  <c:v>10.003503749868</c:v>
                </c:pt>
                <c:pt idx="46675">
                  <c:v>10.0035027029193</c:v>
                </c:pt>
                <c:pt idx="46676">
                  <c:v>10.0035016560475</c:v>
                </c:pt>
                <c:pt idx="46677">
                  <c:v>10.0035006092526</c:v>
                </c:pt>
                <c:pt idx="46678">
                  <c:v>10.0034995625346</c:v>
                </c:pt>
                <c:pt idx="46679">
                  <c:v>10.0034985158937</c:v>
                </c:pt>
                <c:pt idx="46680">
                  <c:v>10.0034974693298</c:v>
                </c:pt>
                <c:pt idx="46681">
                  <c:v>10.003496422843</c:v>
                </c:pt>
                <c:pt idx="46682">
                  <c:v>10.0034953764334</c:v>
                </c:pt>
                <c:pt idx="46683">
                  <c:v>10.003494330101</c:v>
                </c:pt>
                <c:pt idx="46684">
                  <c:v>10.0034932838459</c:v>
                </c:pt>
                <c:pt idx="46685">
                  <c:v>10.0034922376682</c:v>
                </c:pt>
                <c:pt idx="46686">
                  <c:v>10.0034911915679</c:v>
                </c:pt>
                <c:pt idx="46687">
                  <c:v>10.0034901455451</c:v>
                </c:pt>
                <c:pt idx="46688">
                  <c:v>10.0034890995998</c:v>
                </c:pt>
                <c:pt idx="46689">
                  <c:v>10.0034880537321</c:v>
                </c:pt>
                <c:pt idx="46690">
                  <c:v>10.003487007942</c:v>
                </c:pt>
                <c:pt idx="46691">
                  <c:v>10.0034859622296</c:v>
                </c:pt>
                <c:pt idx="46692">
                  <c:v>10.003484916595</c:v>
                </c:pt>
                <c:pt idx="46693">
                  <c:v>10.0034838710382</c:v>
                </c:pt>
                <c:pt idx="46694">
                  <c:v>10.0034828255593</c:v>
                </c:pt>
                <c:pt idx="46695">
                  <c:v>10.0034817801584</c:v>
                </c:pt>
                <c:pt idx="46696">
                  <c:v>10.0034807348354</c:v>
                </c:pt>
                <c:pt idx="46697">
                  <c:v>10.0034796895905</c:v>
                </c:pt>
                <c:pt idx="46698">
                  <c:v>10.0034786444236</c:v>
                </c:pt>
                <c:pt idx="46699">
                  <c:v>10.003477599335</c:v>
                </c:pt>
                <c:pt idx="46700">
                  <c:v>10.0034765543246</c:v>
                </c:pt>
                <c:pt idx="46701">
                  <c:v>10.0034755093924</c:v>
                </c:pt>
                <c:pt idx="46702">
                  <c:v>10.0034744645386</c:v>
                </c:pt>
                <c:pt idx="46703">
                  <c:v>10.0034734197632</c:v>
                </c:pt>
                <c:pt idx="46704">
                  <c:v>10.0034723750663</c:v>
                </c:pt>
                <c:pt idx="46705">
                  <c:v>10.0034713304478</c:v>
                </c:pt>
                <c:pt idx="46706">
                  <c:v>10.003470285908</c:v>
                </c:pt>
                <c:pt idx="46707">
                  <c:v>10.0034692414467</c:v>
                </c:pt>
                <c:pt idx="46708">
                  <c:v>10.0034681970642</c:v>
                </c:pt>
                <c:pt idx="46709">
                  <c:v>10.0034671527604</c:v>
                </c:pt>
                <c:pt idx="46710">
                  <c:v>10.0034661085354</c:v>
                </c:pt>
                <c:pt idx="46711">
                  <c:v>10.0034650643893</c:v>
                </c:pt>
                <c:pt idx="46712">
                  <c:v>10.003464020322</c:v>
                </c:pt>
                <c:pt idx="46713">
                  <c:v>10.0034629763338</c:v>
                </c:pt>
                <c:pt idx="46714">
                  <c:v>10.0034619324246</c:v>
                </c:pt>
                <c:pt idx="46715">
                  <c:v>10.0034608885945</c:v>
                </c:pt>
                <c:pt idx="46716">
                  <c:v>10.0034598448435</c:v>
                </c:pt>
                <c:pt idx="46717">
                  <c:v>10.0034588011717</c:v>
                </c:pt>
                <c:pt idx="46718">
                  <c:v>10.0034577575792</c:v>
                </c:pt>
                <c:pt idx="46719">
                  <c:v>10.003456714066</c:v>
                </c:pt>
                <c:pt idx="46720">
                  <c:v>10.0034556706322</c:v>
                </c:pt>
                <c:pt idx="46721">
                  <c:v>10.0034546272778</c:v>
                </c:pt>
                <c:pt idx="46722">
                  <c:v>10.0034535840029</c:v>
                </c:pt>
                <c:pt idx="46723">
                  <c:v>10.0034525408076</c:v>
                </c:pt>
                <c:pt idx="46724">
                  <c:v>10.0034514976918</c:v>
                </c:pt>
                <c:pt idx="46725">
                  <c:v>10.0034504546557</c:v>
                </c:pt>
                <c:pt idx="46726">
                  <c:v>10.0034494116994</c:v>
                </c:pt>
                <c:pt idx="46727">
                  <c:v>10.0034483688228</c:v>
                </c:pt>
                <c:pt idx="46728">
                  <c:v>10.0034473260261</c:v>
                </c:pt>
                <c:pt idx="46729">
                  <c:v>10.0034462833092</c:v>
                </c:pt>
                <c:pt idx="46730">
                  <c:v>10.0034452406723</c:v>
                </c:pt>
                <c:pt idx="46731">
                  <c:v>10.0034441981154</c:v>
                </c:pt>
                <c:pt idx="46732">
                  <c:v>10.0034431556386</c:v>
                </c:pt>
                <c:pt idx="46733">
                  <c:v>10.0034421132418</c:v>
                </c:pt>
                <c:pt idx="46734">
                  <c:v>10.0034410709253</c:v>
                </c:pt>
                <c:pt idx="46735">
                  <c:v>10.003440028689</c:v>
                </c:pt>
                <c:pt idx="46736">
                  <c:v>10.003438986533</c:v>
                </c:pt>
                <c:pt idx="46737">
                  <c:v>10.0034379444573</c:v>
                </c:pt>
                <c:pt idx="46738">
                  <c:v>10.003436902462</c:v>
                </c:pt>
                <c:pt idx="46739">
                  <c:v>10.0034358605472</c:v>
                </c:pt>
                <c:pt idx="46740">
                  <c:v>10.00343481871291</c:v>
                </c:pt>
                <c:pt idx="46741">
                  <c:v>10.0034337769592</c:v>
                </c:pt>
                <c:pt idx="46742">
                  <c:v>10.0034327352861</c:v>
                </c:pt>
                <c:pt idx="46743">
                  <c:v>10.0034316936937</c:v>
                </c:pt>
                <c:pt idx="46744">
                  <c:v>10.0034306521821</c:v>
                </c:pt>
                <c:pt idx="46745">
                  <c:v>10.0034296107512</c:v>
                </c:pt>
                <c:pt idx="46746">
                  <c:v>10.0034285694012</c:v>
                </c:pt>
                <c:pt idx="46747">
                  <c:v>10.0034275281321</c:v>
                </c:pt>
                <c:pt idx="46748">
                  <c:v>10.003426486944</c:v>
                </c:pt>
                <c:pt idx="46749">
                  <c:v>10.003425445837</c:v>
                </c:pt>
                <c:pt idx="46750">
                  <c:v>10.003424404811</c:v>
                </c:pt>
                <c:pt idx="46751">
                  <c:v>10.0034233638661</c:v>
                </c:pt>
                <c:pt idx="46752">
                  <c:v>10.0034223230024</c:v>
                </c:pt>
                <c:pt idx="46753">
                  <c:v>10.00342128222</c:v>
                </c:pt>
                <c:pt idx="46754">
                  <c:v>10.0034202415189</c:v>
                </c:pt>
                <c:pt idx="46755">
                  <c:v>10.0034192008992</c:v>
                </c:pt>
                <c:pt idx="46756">
                  <c:v>10.0034181603609</c:v>
                </c:pt>
                <c:pt idx="46757">
                  <c:v>10.003417119904</c:v>
                </c:pt>
                <c:pt idx="46758">
                  <c:v>10.0034160795288</c:v>
                </c:pt>
                <c:pt idx="46759">
                  <c:v>10.003415039235</c:v>
                </c:pt>
                <c:pt idx="46760">
                  <c:v>10.003413999023</c:v>
                </c:pt>
                <c:pt idx="46761">
                  <c:v>10.0034129588926</c:v>
                </c:pt>
                <c:pt idx="46762">
                  <c:v>10.003411918844</c:v>
                </c:pt>
                <c:pt idx="46763">
                  <c:v>10.0034108788773</c:v>
                </c:pt>
                <c:pt idx="46764">
                  <c:v>10.0034098389924</c:v>
                </c:pt>
                <c:pt idx="46765">
                  <c:v>10.0034087991894</c:v>
                </c:pt>
                <c:pt idx="46766">
                  <c:v>10.0034077594684</c:v>
                </c:pt>
                <c:pt idx="46767">
                  <c:v>10.0034067198294</c:v>
                </c:pt>
                <c:pt idx="46768">
                  <c:v>10.0034056802726</c:v>
                </c:pt>
                <c:pt idx="46769">
                  <c:v>10.0034046407979</c:v>
                </c:pt>
                <c:pt idx="46770">
                  <c:v>10.0034036014054</c:v>
                </c:pt>
                <c:pt idx="46771">
                  <c:v>10.0034025620952</c:v>
                </c:pt>
                <c:pt idx="46772">
                  <c:v>10.0034015228673</c:v>
                </c:pt>
                <c:pt idx="46773">
                  <c:v>10.0034004837218</c:v>
                </c:pt>
                <c:pt idx="46774">
                  <c:v>10.0033994446587</c:v>
                </c:pt>
                <c:pt idx="46775">
                  <c:v>10.0033984056781</c:v>
                </c:pt>
                <c:pt idx="46776">
                  <c:v>10.00339736678</c:v>
                </c:pt>
                <c:pt idx="46777">
                  <c:v>10.0033963279645</c:v>
                </c:pt>
                <c:pt idx="46778">
                  <c:v>10.0033952892317</c:v>
                </c:pt>
                <c:pt idx="46779">
                  <c:v>10.0033942505816</c:v>
                </c:pt>
                <c:pt idx="46780">
                  <c:v>10.0033932120143</c:v>
                </c:pt>
                <c:pt idx="46781">
                  <c:v>10.0033921735298</c:v>
                </c:pt>
                <c:pt idx="46782">
                  <c:v>10.0033911351282</c:v>
                </c:pt>
                <c:pt idx="46783">
                  <c:v>10.0033900968095</c:v>
                </c:pt>
                <c:pt idx="46784">
                  <c:v>10.0033890585738</c:v>
                </c:pt>
                <c:pt idx="46785">
                  <c:v>10.0033880204212</c:v>
                </c:pt>
                <c:pt idx="46786">
                  <c:v>10.0033869823516</c:v>
                </c:pt>
                <c:pt idx="46787">
                  <c:v>10.0033859443652</c:v>
                </c:pt>
                <c:pt idx="46788">
                  <c:v>10.0033849064621</c:v>
                </c:pt>
                <c:pt idx="46789">
                  <c:v>10.0033838686422</c:v>
                </c:pt>
                <c:pt idx="46790">
                  <c:v>10.0033828309056</c:v>
                </c:pt>
                <c:pt idx="46791">
                  <c:v>10.0033817932524</c:v>
                </c:pt>
                <c:pt idx="46792">
                  <c:v>10.0033807556826</c:v>
                </c:pt>
                <c:pt idx="46793">
                  <c:v>10.0033797181963</c:v>
                </c:pt>
                <c:pt idx="46794">
                  <c:v>10.0033786807936</c:v>
                </c:pt>
                <c:pt idx="46795">
                  <c:v>10.0033776434745</c:v>
                </c:pt>
                <c:pt idx="46796">
                  <c:v>10.003376606239</c:v>
                </c:pt>
                <c:pt idx="46797">
                  <c:v>10.0033755690872</c:v>
                </c:pt>
                <c:pt idx="46798">
                  <c:v>10.0033745320192</c:v>
                </c:pt>
                <c:pt idx="46799">
                  <c:v>10.0033734950351</c:v>
                </c:pt>
                <c:pt idx="46800">
                  <c:v>10.0033724581348</c:v>
                </c:pt>
                <c:pt idx="46801">
                  <c:v>10.0033714213184</c:v>
                </c:pt>
                <c:pt idx="46802">
                  <c:v>10.003370384586</c:v>
                </c:pt>
                <c:pt idx="46803">
                  <c:v>10.0033693479377</c:v>
                </c:pt>
                <c:pt idx="46804">
                  <c:v>10.0033683113735</c:v>
                </c:pt>
                <c:pt idx="46805">
                  <c:v>10.0033672748934</c:v>
                </c:pt>
                <c:pt idx="46806">
                  <c:v>10.0033662384975</c:v>
                </c:pt>
                <c:pt idx="46807">
                  <c:v>10.0033652021859</c:v>
                </c:pt>
                <c:pt idx="46808">
                  <c:v>10.0033641659586</c:v>
                </c:pt>
                <c:pt idx="46809">
                  <c:v>10.0033631298157</c:v>
                </c:pt>
                <c:pt idx="46810">
                  <c:v>10.0033620937572</c:v>
                </c:pt>
                <c:pt idx="46811">
                  <c:v>10.0033610577832</c:v>
                </c:pt>
                <c:pt idx="46812">
                  <c:v>10.0033600218937</c:v>
                </c:pt>
                <c:pt idx="46813">
                  <c:v>10.0033589860889</c:v>
                </c:pt>
                <c:pt idx="46814">
                  <c:v>10.0033579503686</c:v>
                </c:pt>
                <c:pt idx="46815">
                  <c:v>10.0033569147331</c:v>
                </c:pt>
                <c:pt idx="46816">
                  <c:v>10.0033558791823</c:v>
                </c:pt>
                <c:pt idx="46817">
                  <c:v>10.0033548437164</c:v>
                </c:pt>
                <c:pt idx="46818">
                  <c:v>10.0033538083353</c:v>
                </c:pt>
                <c:pt idx="46819">
                  <c:v>10.0033527730392</c:v>
                </c:pt>
                <c:pt idx="46820">
                  <c:v>10.003351737828</c:v>
                </c:pt>
                <c:pt idx="46821">
                  <c:v>10.0033507027018</c:v>
                </c:pt>
                <c:pt idx="46822">
                  <c:v>10.0033496676607</c:v>
                </c:pt>
                <c:pt idx="46823">
                  <c:v>10.0033486327048</c:v>
                </c:pt>
                <c:pt idx="46824">
                  <c:v>10.0033475978341</c:v>
                </c:pt>
                <c:pt idx="46825">
                  <c:v>10.0033465630486</c:v>
                </c:pt>
                <c:pt idx="46826">
                  <c:v>10.0033455283484</c:v>
                </c:pt>
                <c:pt idx="46827">
                  <c:v>10.0033444937336</c:v>
                </c:pt>
                <c:pt idx="46828">
                  <c:v>10.0033434592042</c:v>
                </c:pt>
                <c:pt idx="46829">
                  <c:v>10.0033424247603</c:v>
                </c:pt>
                <c:pt idx="46830">
                  <c:v>10.0033413904019</c:v>
                </c:pt>
                <c:pt idx="46831">
                  <c:v>10.003340356129</c:v>
                </c:pt>
                <c:pt idx="46832">
                  <c:v>10.0033393219418</c:v>
                </c:pt>
                <c:pt idx="46833">
                  <c:v>10.0033382878403</c:v>
                </c:pt>
                <c:pt idx="46834">
                  <c:v>10.0033372538245</c:v>
                </c:pt>
                <c:pt idx="46835">
                  <c:v>10.0033362198946</c:v>
                </c:pt>
                <c:pt idx="46836">
                  <c:v>10.0033351860504</c:v>
                </c:pt>
                <c:pt idx="46837">
                  <c:v>10.0033341522922</c:v>
                </c:pt>
                <c:pt idx="46838">
                  <c:v>10.0033331186199</c:v>
                </c:pt>
                <c:pt idx="46839">
                  <c:v>10.0033320850337</c:v>
                </c:pt>
                <c:pt idx="46840">
                  <c:v>10.0033310515335</c:v>
                </c:pt>
                <c:pt idx="46841">
                  <c:v>10.0033300181194</c:v>
                </c:pt>
                <c:pt idx="46842">
                  <c:v>10.0033289847915</c:v>
                </c:pt>
                <c:pt idx="46843">
                  <c:v>10.0033279515498</c:v>
                </c:pt>
                <c:pt idx="46844">
                  <c:v>10.0033269183944</c:v>
                </c:pt>
                <c:pt idx="46845">
                  <c:v>10.0033258853254</c:v>
                </c:pt>
                <c:pt idx="46846">
                  <c:v>10.0033248523427</c:v>
                </c:pt>
                <c:pt idx="46847">
                  <c:v>10.0033238194465</c:v>
                </c:pt>
                <c:pt idx="46848">
                  <c:v>10.0033227866368</c:v>
                </c:pt>
                <c:pt idx="46849">
                  <c:v>10.0033217539136</c:v>
                </c:pt>
                <c:pt idx="46850">
                  <c:v>10.003320721277</c:v>
                </c:pt>
                <c:pt idx="46851">
                  <c:v>10.0033196887271</c:v>
                </c:pt>
                <c:pt idx="46852">
                  <c:v>10.003318656264</c:v>
                </c:pt>
                <c:pt idx="46853">
                  <c:v>10.0033176238875</c:v>
                </c:pt>
                <c:pt idx="46854">
                  <c:v>10.0033165915979</c:v>
                </c:pt>
                <c:pt idx="46855">
                  <c:v>10.0033155593952</c:v>
                </c:pt>
                <c:pt idx="46856">
                  <c:v>10.0033145272794</c:v>
                </c:pt>
                <c:pt idx="46857">
                  <c:v>10.0033134952506</c:v>
                </c:pt>
                <c:pt idx="46858">
                  <c:v>10.0033124633089</c:v>
                </c:pt>
                <c:pt idx="46859">
                  <c:v>10.0033114314542</c:v>
                </c:pt>
                <c:pt idx="46860">
                  <c:v>10.0033103996867</c:v>
                </c:pt>
                <c:pt idx="46861">
                  <c:v>10.0033093680063</c:v>
                </c:pt>
                <c:pt idx="46862">
                  <c:v>10.0033083364132</c:v>
                </c:pt>
                <c:pt idx="46863">
                  <c:v>10.0033073049075</c:v>
                </c:pt>
                <c:pt idx="46864">
                  <c:v>10.003306273489</c:v>
                </c:pt>
                <c:pt idx="46865">
                  <c:v>10.003305242158</c:v>
                </c:pt>
                <c:pt idx="46866">
                  <c:v>10.0033042109145</c:v>
                </c:pt>
                <c:pt idx="46867">
                  <c:v>10.0033031797585</c:v>
                </c:pt>
                <c:pt idx="46868">
                  <c:v>10.00330214869</c:v>
                </c:pt>
                <c:pt idx="46869">
                  <c:v>10.0033011177092</c:v>
                </c:pt>
                <c:pt idx="46870">
                  <c:v>10.0033000868161</c:v>
                </c:pt>
                <c:pt idx="46871">
                  <c:v>10.0032990560107</c:v>
                </c:pt>
                <c:pt idx="46872">
                  <c:v>10.0032980252931</c:v>
                </c:pt>
                <c:pt idx="46873">
                  <c:v>10.0032969946633</c:v>
                </c:pt>
                <c:pt idx="46874">
                  <c:v>10.0032959641214</c:v>
                </c:pt>
                <c:pt idx="46875">
                  <c:v>10.0032949336675</c:v>
                </c:pt>
                <c:pt idx="46876">
                  <c:v>10.0032939033015</c:v>
                </c:pt>
                <c:pt idx="46877">
                  <c:v>10.0032928730236</c:v>
                </c:pt>
                <c:pt idx="46878">
                  <c:v>10.0032918428339</c:v>
                </c:pt>
                <c:pt idx="46879">
                  <c:v>10.0032908127322</c:v>
                </c:pt>
                <c:pt idx="46880">
                  <c:v>10.0032897827188</c:v>
                </c:pt>
                <c:pt idx="46881">
                  <c:v>10.0032887527937</c:v>
                </c:pt>
                <c:pt idx="46882">
                  <c:v>10.0032877229569</c:v>
                </c:pt>
                <c:pt idx="46883">
                  <c:v>10.0032866932084</c:v>
                </c:pt>
                <c:pt idx="46884">
                  <c:v>10.0032856635484</c:v>
                </c:pt>
                <c:pt idx="46885">
                  <c:v>10.0032846339769</c:v>
                </c:pt>
                <c:pt idx="46886">
                  <c:v>10.0032836044939</c:v>
                </c:pt>
                <c:pt idx="46887">
                  <c:v>10.0032825750995</c:v>
                </c:pt>
                <c:pt idx="46888">
                  <c:v>10.0032815457937</c:v>
                </c:pt>
                <c:pt idx="46889">
                  <c:v>10.0032805165766</c:v>
                </c:pt>
                <c:pt idx="46890">
                  <c:v>10.0032794874482</c:v>
                </c:pt>
                <c:pt idx="46891">
                  <c:v>10.0032784584087</c:v>
                </c:pt>
                <c:pt idx="46892">
                  <c:v>10.003277429458</c:v>
                </c:pt>
                <c:pt idx="46893">
                  <c:v>10.0032764005962</c:v>
                </c:pt>
                <c:pt idx="46894">
                  <c:v>10.0032753718233</c:v>
                </c:pt>
                <c:pt idx="46895">
                  <c:v>10.0032743431395</c:v>
                </c:pt>
                <c:pt idx="46896">
                  <c:v>10.0032733145447</c:v>
                </c:pt>
                <c:pt idx="46897">
                  <c:v>10.003272286039</c:v>
                </c:pt>
                <c:pt idx="46898">
                  <c:v>10.0032712576225</c:v>
                </c:pt>
                <c:pt idx="46899">
                  <c:v>10.0032702292952</c:v>
                </c:pt>
                <c:pt idx="46900">
                  <c:v>10.0032692010572</c:v>
                </c:pt>
                <c:pt idx="46901">
                  <c:v>10.0032681729085</c:v>
                </c:pt>
                <c:pt idx="46902">
                  <c:v>10.0032671448492</c:v>
                </c:pt>
                <c:pt idx="46903">
                  <c:v>10.0032661168794</c:v>
                </c:pt>
                <c:pt idx="46904">
                  <c:v>10.003265088999</c:v>
                </c:pt>
                <c:pt idx="46905">
                  <c:v>10.0032640612081</c:v>
                </c:pt>
                <c:pt idx="46906">
                  <c:v>10.0032630335068</c:v>
                </c:pt>
                <c:pt idx="46907">
                  <c:v>10.0032620058952</c:v>
                </c:pt>
                <c:pt idx="46908">
                  <c:v>10.0032609783732</c:v>
                </c:pt>
                <c:pt idx="46909">
                  <c:v>10.003259950941</c:v>
                </c:pt>
                <c:pt idx="46910">
                  <c:v>10.0032589235986</c:v>
                </c:pt>
                <c:pt idx="46911">
                  <c:v>10.0032578963461</c:v>
                </c:pt>
                <c:pt idx="46912">
                  <c:v>10.0032568691834</c:v>
                </c:pt>
                <c:pt idx="46913">
                  <c:v>10.0032558421107</c:v>
                </c:pt>
                <c:pt idx="46914">
                  <c:v>10.003254815128</c:v>
                </c:pt>
                <c:pt idx="46915">
                  <c:v>10.0032537882354</c:v>
                </c:pt>
                <c:pt idx="46916">
                  <c:v>10.0032527614329</c:v>
                </c:pt>
                <c:pt idx="46917">
                  <c:v>10.0032517347205</c:v>
                </c:pt>
                <c:pt idx="46918">
                  <c:v>10.0032507080984</c:v>
                </c:pt>
                <c:pt idx="46919">
                  <c:v>10.0032496815665</c:v>
                </c:pt>
                <c:pt idx="46920">
                  <c:v>10.0032486551249</c:v>
                </c:pt>
                <c:pt idx="46921">
                  <c:v>10.0032476287738</c:v>
                </c:pt>
                <c:pt idx="46922">
                  <c:v>10.003246602513</c:v>
                </c:pt>
                <c:pt idx="46923">
                  <c:v>10.0032455763427</c:v>
                </c:pt>
                <c:pt idx="46924">
                  <c:v>10.003244550263</c:v>
                </c:pt>
                <c:pt idx="46925">
                  <c:v>10.0032435242738</c:v>
                </c:pt>
                <c:pt idx="46926">
                  <c:v>10.0032424983752</c:v>
                </c:pt>
                <c:pt idx="46927">
                  <c:v>10.0032414725674</c:v>
                </c:pt>
                <c:pt idx="46928">
                  <c:v>10.0032404468502</c:v>
                </c:pt>
                <c:pt idx="46929">
                  <c:v>10.0032394212239</c:v>
                </c:pt>
                <c:pt idx="46930">
                  <c:v>10.0032383956884</c:v>
                </c:pt>
                <c:pt idx="46931">
                  <c:v>10.0032373702438</c:v>
                </c:pt>
                <c:pt idx="46932">
                  <c:v>10.0032363448902</c:v>
                </c:pt>
                <c:pt idx="46933">
                  <c:v>10.0032353196275</c:v>
                </c:pt>
                <c:pt idx="46934">
                  <c:v>10.0032342944559</c:v>
                </c:pt>
                <c:pt idx="46935">
                  <c:v>10.0032332693753</c:v>
                </c:pt>
                <c:pt idx="46936">
                  <c:v>10.003232244386</c:v>
                </c:pt>
                <c:pt idx="46937">
                  <c:v>10.0032312194878</c:v>
                </c:pt>
                <c:pt idx="46938">
                  <c:v>10.0032301946809</c:v>
                </c:pt>
                <c:pt idx="46939">
                  <c:v>10.0032291699653</c:v>
                </c:pt>
                <c:pt idx="46940">
                  <c:v>10.0032281453411</c:v>
                </c:pt>
                <c:pt idx="46941">
                  <c:v>10.0032271208082</c:v>
                </c:pt>
                <c:pt idx="46942">
                  <c:v>10.0032260963668</c:v>
                </c:pt>
                <c:pt idx="46943">
                  <c:v>10.003225072017</c:v>
                </c:pt>
                <c:pt idx="46944">
                  <c:v>10.0032240477587</c:v>
                </c:pt>
                <c:pt idx="46945">
                  <c:v>10.003223023592</c:v>
                </c:pt>
                <c:pt idx="46946">
                  <c:v>10.003221999517</c:v>
                </c:pt>
                <c:pt idx="46947">
                  <c:v>10.0032209755337</c:v>
                </c:pt>
                <c:pt idx="46948">
                  <c:v>10.0032199516422</c:v>
                </c:pt>
                <c:pt idx="46949">
                  <c:v>10.0032189278424</c:v>
                </c:pt>
                <c:pt idx="46950">
                  <c:v>10.0032179041346</c:v>
                </c:pt>
                <c:pt idx="46951">
                  <c:v>10.0032168805187</c:v>
                </c:pt>
                <c:pt idx="46952">
                  <c:v>10.0032158569948</c:v>
                </c:pt>
                <c:pt idx="46953">
                  <c:v>10.0032148335629</c:v>
                </c:pt>
                <c:pt idx="46954">
                  <c:v>10.003213810223</c:v>
                </c:pt>
                <c:pt idx="46955">
                  <c:v>10.0032127869753</c:v>
                </c:pt>
                <c:pt idx="46956">
                  <c:v>10.0032117638198</c:v>
                </c:pt>
                <c:pt idx="46957">
                  <c:v>10.0032107407565</c:v>
                </c:pt>
                <c:pt idx="46958">
                  <c:v>10.0032097177855</c:v>
                </c:pt>
                <c:pt idx="46959">
                  <c:v>10.0032086949069</c:v>
                </c:pt>
                <c:pt idx="46960">
                  <c:v>10.0032076721206</c:v>
                </c:pt>
                <c:pt idx="46961">
                  <c:v>10.0032066494267</c:v>
                </c:pt>
                <c:pt idx="46962">
                  <c:v>10.0032056268254</c:v>
                </c:pt>
                <c:pt idx="46963">
                  <c:v>10.0032046043165</c:v>
                </c:pt>
                <c:pt idx="46964">
                  <c:v>10.0032035819003</c:v>
                </c:pt>
                <c:pt idx="46965">
                  <c:v>10.0032025595767</c:v>
                </c:pt>
                <c:pt idx="46966">
                  <c:v>10.0032015373458</c:v>
                </c:pt>
                <c:pt idx="46967">
                  <c:v>10.0032005152077</c:v>
                </c:pt>
                <c:pt idx="46968">
                  <c:v>10.0031994931623</c:v>
                </c:pt>
                <c:pt idx="46969">
                  <c:v>10.0031984712098</c:v>
                </c:pt>
                <c:pt idx="46970">
                  <c:v>10.0031974493502</c:v>
                </c:pt>
                <c:pt idx="46971">
                  <c:v>10.0031964275835</c:v>
                </c:pt>
                <c:pt idx="46972">
                  <c:v>10.0031954059098</c:v>
                </c:pt>
                <c:pt idx="46973">
                  <c:v>10.0031943843292</c:v>
                </c:pt>
                <c:pt idx="46974">
                  <c:v>10.0031933628417</c:v>
                </c:pt>
                <c:pt idx="46975">
                  <c:v>10.0031923414473</c:v>
                </c:pt>
                <c:pt idx="46976">
                  <c:v>10.0031913201461</c:v>
                </c:pt>
                <c:pt idx="46977">
                  <c:v>10.0031902989382</c:v>
                </c:pt>
                <c:pt idx="46978">
                  <c:v>10.0031892778236</c:v>
                </c:pt>
                <c:pt idx="46979">
                  <c:v>10.0031882568023</c:v>
                </c:pt>
                <c:pt idx="46980">
                  <c:v>10.0031872358745</c:v>
                </c:pt>
                <c:pt idx="46981">
                  <c:v>10.00318621504</c:v>
                </c:pt>
                <c:pt idx="46982">
                  <c:v>10.0031851942991</c:v>
                </c:pt>
                <c:pt idx="46983">
                  <c:v>10.0031841736518</c:v>
                </c:pt>
                <c:pt idx="46984">
                  <c:v>10.003183153098</c:v>
                </c:pt>
                <c:pt idx="46985">
                  <c:v>10.003182132638</c:v>
                </c:pt>
                <c:pt idx="46986">
                  <c:v>10.0031811122716</c:v>
                </c:pt>
                <c:pt idx="46987">
                  <c:v>10.0031800919989</c:v>
                </c:pt>
                <c:pt idx="46988">
                  <c:v>10.0031790718201</c:v>
                </c:pt>
                <c:pt idx="46989">
                  <c:v>10.0031780517352</c:v>
                </c:pt>
                <c:pt idx="46990">
                  <c:v>10.0031770317441</c:v>
                </c:pt>
                <c:pt idx="46991">
                  <c:v>10.003176011847</c:v>
                </c:pt>
                <c:pt idx="46992">
                  <c:v>10.003174992044</c:v>
                </c:pt>
                <c:pt idx="46993">
                  <c:v>10.0031739723349</c:v>
                </c:pt>
                <c:pt idx="46994">
                  <c:v>10.00317295272</c:v>
                </c:pt>
                <c:pt idx="46995">
                  <c:v>10.0031719331993</c:v>
                </c:pt>
                <c:pt idx="46996">
                  <c:v>10.0031709137727</c:v>
                </c:pt>
                <c:pt idx="46997">
                  <c:v>10.0031698944404</c:v>
                </c:pt>
                <c:pt idx="46998">
                  <c:v>10.0031688752025</c:v>
                </c:pt>
                <c:pt idx="46999">
                  <c:v>10.0031678560589</c:v>
                </c:pt>
                <c:pt idx="47000">
                  <c:v>10.0031668370097</c:v>
                </c:pt>
                <c:pt idx="47001">
                  <c:v>10.0031658180549</c:v>
                </c:pt>
                <c:pt idx="47002">
                  <c:v>10.0031647991947</c:v>
                </c:pt>
                <c:pt idx="47003">
                  <c:v>10.0031637804291</c:v>
                </c:pt>
                <c:pt idx="47004">
                  <c:v>10.003162761758</c:v>
                </c:pt>
                <c:pt idx="47005">
                  <c:v>10.0031617431816</c:v>
                </c:pt>
                <c:pt idx="47006">
                  <c:v>10.0031607246999</c:v>
                </c:pt>
                <c:pt idx="47007">
                  <c:v>10.003159706313</c:v>
                </c:pt>
                <c:pt idx="47008">
                  <c:v>10.0031586880209</c:v>
                </c:pt>
                <c:pt idx="47009">
                  <c:v>10.0031576698237</c:v>
                </c:pt>
                <c:pt idx="47010">
                  <c:v>10.0031566517214</c:v>
                </c:pt>
                <c:pt idx="47011">
                  <c:v>10.003155633714</c:v>
                </c:pt>
                <c:pt idx="47012">
                  <c:v>10.0031546158016</c:v>
                </c:pt>
                <c:pt idx="47013">
                  <c:v>10.0031535979843</c:v>
                </c:pt>
                <c:pt idx="47014">
                  <c:v>10.0031525802622</c:v>
                </c:pt>
                <c:pt idx="47015">
                  <c:v>10.0031515626351</c:v>
                </c:pt>
                <c:pt idx="47016">
                  <c:v>10.0031505451033</c:v>
                </c:pt>
                <c:pt idx="47017">
                  <c:v>10.0031495276668</c:v>
                </c:pt>
                <c:pt idx="47018">
                  <c:v>10.0031485103255</c:v>
                </c:pt>
                <c:pt idx="47019">
                  <c:v>10.0031474930796</c:v>
                </c:pt>
                <c:pt idx="47020">
                  <c:v>10.0031464759292</c:v>
                </c:pt>
                <c:pt idx="47021">
                  <c:v>10.0031454588742</c:v>
                </c:pt>
                <c:pt idx="47022">
                  <c:v>10.0031444419147</c:v>
                </c:pt>
                <c:pt idx="47023">
                  <c:v>10.0031434250507</c:v>
                </c:pt>
                <c:pt idx="47024">
                  <c:v>10.0031424082824</c:v>
                </c:pt>
                <c:pt idx="47025">
                  <c:v>10.0031413916097</c:v>
                </c:pt>
                <c:pt idx="47026">
                  <c:v>10.0031403750327</c:v>
                </c:pt>
                <c:pt idx="47027">
                  <c:v>10.0031393585515</c:v>
                </c:pt>
                <c:pt idx="47028">
                  <c:v>10.0031383421661</c:v>
                </c:pt>
                <c:pt idx="47029">
                  <c:v>10.0031373258765</c:v>
                </c:pt>
                <c:pt idx="47030">
                  <c:v>10.0031363096829</c:v>
                </c:pt>
                <c:pt idx="47031">
                  <c:v>10.0031352935852</c:v>
                </c:pt>
                <c:pt idx="47032">
                  <c:v>10.0031342775835</c:v>
                </c:pt>
                <c:pt idx="47033">
                  <c:v>10.0031332616778</c:v>
                </c:pt>
                <c:pt idx="47034">
                  <c:v>10.0031322458683</c:v>
                </c:pt>
                <c:pt idx="47035">
                  <c:v>10.0031312301549</c:v>
                </c:pt>
                <c:pt idx="47036">
                  <c:v>10.0031302145377</c:v>
                </c:pt>
                <c:pt idx="47037">
                  <c:v>10.0031291990167</c:v>
                </c:pt>
                <c:pt idx="47038">
                  <c:v>10.0031281835921</c:v>
                </c:pt>
                <c:pt idx="47039">
                  <c:v>10.0031271682638</c:v>
                </c:pt>
                <c:pt idx="47040">
                  <c:v>10.0031261530319</c:v>
                </c:pt>
                <c:pt idx="47041">
                  <c:v>10.0031251378964</c:v>
                </c:pt>
                <c:pt idx="47042">
                  <c:v>10.0031241228575</c:v>
                </c:pt>
                <c:pt idx="47043">
                  <c:v>10.0031231079151</c:v>
                </c:pt>
                <c:pt idx="47044">
                  <c:v>10.0031220930693</c:v>
                </c:pt>
                <c:pt idx="47045">
                  <c:v>10.0031210783201</c:v>
                </c:pt>
                <c:pt idx="47046">
                  <c:v>10.0031200636676</c:v>
                </c:pt>
                <c:pt idx="47047">
                  <c:v>10.0031190491119</c:v>
                </c:pt>
                <c:pt idx="47048">
                  <c:v>10.0031180346529</c:v>
                </c:pt>
                <c:pt idx="47049">
                  <c:v>10.0031170202908</c:v>
                </c:pt>
                <c:pt idx="47050">
                  <c:v>10.0031160060256</c:v>
                </c:pt>
                <c:pt idx="47051">
                  <c:v>10.0031149918573</c:v>
                </c:pt>
                <c:pt idx="47052">
                  <c:v>10.003113977786</c:v>
                </c:pt>
                <c:pt idx="47053">
                  <c:v>10.0031129638117</c:v>
                </c:pt>
                <c:pt idx="47054">
                  <c:v>10.0031119499345</c:v>
                </c:pt>
                <c:pt idx="47055">
                  <c:v>10.0031109361544</c:v>
                </c:pt>
                <c:pt idx="47056">
                  <c:v>10.0031099224716</c:v>
                </c:pt>
                <c:pt idx="47057">
                  <c:v>10.0031089088859</c:v>
                </c:pt>
                <c:pt idx="47058">
                  <c:v>10.0031078953975</c:v>
                </c:pt>
                <c:pt idx="47059">
                  <c:v>10.0031068820065</c:v>
                </c:pt>
                <c:pt idx="47060">
                  <c:v>10.0031058687128</c:v>
                </c:pt>
                <c:pt idx="47061">
                  <c:v>10.0031048555166</c:v>
                </c:pt>
                <c:pt idx="47062">
                  <c:v>10.0031038424178</c:v>
                </c:pt>
                <c:pt idx="47063">
                  <c:v>10.0031028294166</c:v>
                </c:pt>
                <c:pt idx="47064">
                  <c:v>10.0031018165129</c:v>
                </c:pt>
                <c:pt idx="47065">
                  <c:v>10.0031008037068</c:v>
                </c:pt>
                <c:pt idx="47066">
                  <c:v>10.0030997909984</c:v>
                </c:pt>
                <c:pt idx="47067">
                  <c:v>10.0030987783877</c:v>
                </c:pt>
                <c:pt idx="47068">
                  <c:v>10.0030977658748</c:v>
                </c:pt>
                <c:pt idx="47069">
                  <c:v>10.0030967534597</c:v>
                </c:pt>
                <c:pt idx="47070">
                  <c:v>10.0030957411425</c:v>
                </c:pt>
                <c:pt idx="47071">
                  <c:v>10.0030947289231</c:v>
                </c:pt>
                <c:pt idx="47072">
                  <c:v>10.0030937168017</c:v>
                </c:pt>
                <c:pt idx="47073">
                  <c:v>10.0030927047784</c:v>
                </c:pt>
                <c:pt idx="47074">
                  <c:v>10.0030916928531</c:v>
                </c:pt>
                <c:pt idx="47075">
                  <c:v>10.0030906810258</c:v>
                </c:pt>
                <c:pt idx="47076">
                  <c:v>10.0030896692968</c:v>
                </c:pt>
                <c:pt idx="47077">
                  <c:v>10.0030886576659</c:v>
                </c:pt>
                <c:pt idx="47078">
                  <c:v>10.0030876461333</c:v>
                </c:pt>
                <c:pt idx="47079">
                  <c:v>10.003086634699</c:v>
                </c:pt>
                <c:pt idx="47080">
                  <c:v>10.003085623363</c:v>
                </c:pt>
                <c:pt idx="47081">
                  <c:v>10.0030846121254</c:v>
                </c:pt>
                <c:pt idx="47082">
                  <c:v>10.0030836009862</c:v>
                </c:pt>
                <c:pt idx="47083">
                  <c:v>10.0030825899456</c:v>
                </c:pt>
                <c:pt idx="47084">
                  <c:v>10.0030815790034</c:v>
                </c:pt>
                <c:pt idx="47085">
                  <c:v>10.0030805681599</c:v>
                </c:pt>
                <c:pt idx="47086">
                  <c:v>10.003079557415</c:v>
                </c:pt>
                <c:pt idx="47087">
                  <c:v>10.0030785467688</c:v>
                </c:pt>
                <c:pt idx="47088">
                  <c:v>10.0030775362213</c:v>
                </c:pt>
                <c:pt idx="47089">
                  <c:v>10.0030765257725</c:v>
                </c:pt>
                <c:pt idx="47090">
                  <c:v>10.0030755154226</c:v>
                </c:pt>
                <c:pt idx="47091">
                  <c:v>10.0030745051716</c:v>
                </c:pt>
                <c:pt idx="47092">
                  <c:v>10.0030734950195</c:v>
                </c:pt>
                <c:pt idx="47093">
                  <c:v>10.0030724849663</c:v>
                </c:pt>
                <c:pt idx="47094">
                  <c:v>10.0030714750122</c:v>
                </c:pt>
                <c:pt idx="47095">
                  <c:v>10.0030704651571</c:v>
                </c:pt>
                <c:pt idx="47096">
                  <c:v>10.0030694554012</c:v>
                </c:pt>
                <c:pt idx="47097">
                  <c:v>10.0030684457444</c:v>
                </c:pt>
                <c:pt idx="47098">
                  <c:v>10.0030674361868</c:v>
                </c:pt>
                <c:pt idx="47099">
                  <c:v>10.0030664267284</c:v>
                </c:pt>
                <c:pt idx="47100">
                  <c:v>10.0030654173694</c:v>
                </c:pt>
                <c:pt idx="47101">
                  <c:v>10.0030644081097</c:v>
                </c:pt>
                <c:pt idx="47102">
                  <c:v>10.0030633989494</c:v>
                </c:pt>
                <c:pt idx="47103">
                  <c:v>10.0030623898886</c:v>
                </c:pt>
                <c:pt idx="47104">
                  <c:v>10.0030613809272</c:v>
                </c:pt>
                <c:pt idx="47105">
                  <c:v>10.0030603720654</c:v>
                </c:pt>
                <c:pt idx="47106">
                  <c:v>10.0030593633032</c:v>
                </c:pt>
                <c:pt idx="47107">
                  <c:v>10.0030583546406</c:v>
                </c:pt>
                <c:pt idx="47108">
                  <c:v>10.0030573460777</c:v>
                </c:pt>
                <c:pt idx="47109">
                  <c:v>10.0030563376145</c:v>
                </c:pt>
                <c:pt idx="47110">
                  <c:v>10.0030553292511</c:v>
                </c:pt>
                <c:pt idx="47111">
                  <c:v>10.0030543209875</c:v>
                </c:pt>
                <c:pt idx="47112">
                  <c:v>10.0030533128238</c:v>
                </c:pt>
                <c:pt idx="47113">
                  <c:v>10.00305230476</c:v>
                </c:pt>
                <c:pt idx="47114">
                  <c:v>10.0030512967962</c:v>
                </c:pt>
                <c:pt idx="47115">
                  <c:v>10.0030502889324</c:v>
                </c:pt>
                <c:pt idx="47116">
                  <c:v>10.0030492811687</c:v>
                </c:pt>
                <c:pt idx="47117">
                  <c:v>10.003048273505</c:v>
                </c:pt>
                <c:pt idx="47118">
                  <c:v>10.0030472659416</c:v>
                </c:pt>
                <c:pt idx="47119">
                  <c:v>10.0030462584783</c:v>
                </c:pt>
                <c:pt idx="47120">
                  <c:v>10.0030452511153</c:v>
                </c:pt>
                <c:pt idx="47121">
                  <c:v>10.0030442438525</c:v>
                </c:pt>
                <c:pt idx="47122">
                  <c:v>10.0030432366901</c:v>
                </c:pt>
                <c:pt idx="47123">
                  <c:v>10.0030422296282</c:v>
                </c:pt>
                <c:pt idx="47124">
                  <c:v>10.0030412226666</c:v>
                </c:pt>
                <c:pt idx="47125">
                  <c:v>10.0030402158055</c:v>
                </c:pt>
                <c:pt idx="47126">
                  <c:v>10.003039209045</c:v>
                </c:pt>
                <c:pt idx="47127">
                  <c:v>10.003038202385</c:v>
                </c:pt>
                <c:pt idx="47128">
                  <c:v>10.0030371958257</c:v>
                </c:pt>
                <c:pt idx="47129">
                  <c:v>10.0030361893671</c:v>
                </c:pt>
                <c:pt idx="47130">
                  <c:v>10.0030351830091</c:v>
                </c:pt>
                <c:pt idx="47131">
                  <c:v>10.003034176752</c:v>
                </c:pt>
                <c:pt idx="47132">
                  <c:v>10.0030331705956</c:v>
                </c:pt>
                <c:pt idx="47133">
                  <c:v>10.0030321645401</c:v>
                </c:pt>
                <c:pt idx="47134">
                  <c:v>10.0030311585855</c:v>
                </c:pt>
                <c:pt idx="47135">
                  <c:v>10.0030301527319</c:v>
                </c:pt>
                <c:pt idx="47136">
                  <c:v>10.0030291469793</c:v>
                </c:pt>
                <c:pt idx="47137">
                  <c:v>10.0030281413277</c:v>
                </c:pt>
                <c:pt idx="47138">
                  <c:v>10.0030271357772</c:v>
                </c:pt>
                <c:pt idx="47139">
                  <c:v>10.0030261303279</c:v>
                </c:pt>
                <c:pt idx="47140">
                  <c:v>10.0030251249797</c:v>
                </c:pt>
                <c:pt idx="47141">
                  <c:v>10.0030241197328</c:v>
                </c:pt>
                <c:pt idx="47142">
                  <c:v>10.0030231145872</c:v>
                </c:pt>
                <c:pt idx="47143">
                  <c:v>10.0030221095429</c:v>
                </c:pt>
                <c:pt idx="47144">
                  <c:v>10.0030211046</c:v>
                </c:pt>
                <c:pt idx="47145">
                  <c:v>10.0030200997585</c:v>
                </c:pt>
                <c:pt idx="47146">
                  <c:v>10.0030190950184</c:v>
                </c:pt>
                <c:pt idx="47147">
                  <c:v>10.0030180903799</c:v>
                </c:pt>
                <c:pt idx="47148">
                  <c:v>10.0030170858429</c:v>
                </c:pt>
                <c:pt idx="47149">
                  <c:v>10.0030160814076</c:v>
                </c:pt>
                <c:pt idx="47150">
                  <c:v>10.0030150770739</c:v>
                </c:pt>
                <c:pt idx="47151">
                  <c:v>10.0030140728419</c:v>
                </c:pt>
                <c:pt idx="47152">
                  <c:v>10.0030130687116</c:v>
                </c:pt>
                <c:pt idx="47153">
                  <c:v>10.0030120646832</c:v>
                </c:pt>
                <c:pt idx="47154">
                  <c:v>10.0030110607566</c:v>
                </c:pt>
                <c:pt idx="47155">
                  <c:v>10.0030100569319</c:v>
                </c:pt>
                <c:pt idx="47156">
                  <c:v>10.0030090532091</c:v>
                </c:pt>
                <c:pt idx="47157">
                  <c:v>10.0030080495882</c:v>
                </c:pt>
                <c:pt idx="47158">
                  <c:v>10.0030070460695</c:v>
                </c:pt>
                <c:pt idx="47159">
                  <c:v>10.0030060426527</c:v>
                </c:pt>
                <c:pt idx="47160">
                  <c:v>10.0030050393381</c:v>
                </c:pt>
                <c:pt idx="47161">
                  <c:v>10.0030040361257</c:v>
                </c:pt>
                <c:pt idx="47162">
                  <c:v>10.0030030330155</c:v>
                </c:pt>
                <c:pt idx="47163">
                  <c:v>10.0030020300075</c:v>
                </c:pt>
                <c:pt idx="47164">
                  <c:v>10.0030010271018</c:v>
                </c:pt>
                <c:pt idx="47165">
                  <c:v>10.0030000242985</c:v>
                </c:pt>
                <c:pt idx="47166">
                  <c:v>10.0029990215976</c:v>
                </c:pt>
                <c:pt idx="47167">
                  <c:v>10.0029980189991</c:v>
                </c:pt>
                <c:pt idx="47168">
                  <c:v>10.0029970165031</c:v>
                </c:pt>
                <c:pt idx="47169">
                  <c:v>10.0029960141097</c:v>
                </c:pt>
                <c:pt idx="47170">
                  <c:v>10.0029950118188</c:v>
                </c:pt>
                <c:pt idx="47171">
                  <c:v>10.0029940096305</c:v>
                </c:pt>
                <c:pt idx="47172">
                  <c:v>10.0029930075449</c:v>
                </c:pt>
                <c:pt idx="47173">
                  <c:v>10.0029920055621</c:v>
                </c:pt>
                <c:pt idx="47174">
                  <c:v>10.002991003682</c:v>
                </c:pt>
                <c:pt idx="47175">
                  <c:v>10.0029900019047</c:v>
                </c:pt>
                <c:pt idx="47176">
                  <c:v>10.0029890002302</c:v>
                </c:pt>
                <c:pt idx="47177">
                  <c:v>10.0029879986587</c:v>
                </c:pt>
                <c:pt idx="47178">
                  <c:v>10.0029869971901</c:v>
                </c:pt>
                <c:pt idx="47179">
                  <c:v>10.0029859958245</c:v>
                </c:pt>
                <c:pt idx="47180">
                  <c:v>10.0029849945619</c:v>
                </c:pt>
                <c:pt idx="47181">
                  <c:v>10.0029839934024</c:v>
                </c:pt>
                <c:pt idx="47182">
                  <c:v>10.002982992346</c:v>
                </c:pt>
                <c:pt idx="47183">
                  <c:v>10.0029819913929</c:v>
                </c:pt>
                <c:pt idx="47184">
                  <c:v>10.0029809905429</c:v>
                </c:pt>
                <c:pt idx="47185">
                  <c:v>10.0029799897962</c:v>
                </c:pt>
                <c:pt idx="47186">
                  <c:v>10.0029789891528</c:v>
                </c:pt>
                <c:pt idx="47187">
                  <c:v>10.0029779886128</c:v>
                </c:pt>
                <c:pt idx="47188">
                  <c:v>10.0029769881761</c:v>
                </c:pt>
                <c:pt idx="47189">
                  <c:v>10.002975987843</c:v>
                </c:pt>
                <c:pt idx="47190">
                  <c:v>10.0029749876133</c:v>
                </c:pt>
                <c:pt idx="47191">
                  <c:v>10.0029739874871</c:v>
                </c:pt>
                <c:pt idx="47192">
                  <c:v>10.0029729874646</c:v>
                </c:pt>
                <c:pt idx="47193">
                  <c:v>10.0029719875456</c:v>
                </c:pt>
                <c:pt idx="47194">
                  <c:v>10.0029709877304</c:v>
                </c:pt>
                <c:pt idx="47195">
                  <c:v>10.0029699880188</c:v>
                </c:pt>
                <c:pt idx="47196">
                  <c:v>10.002968988411</c:v>
                </c:pt>
                <c:pt idx="47197">
                  <c:v>10.0029679889071</c:v>
                </c:pt>
                <c:pt idx="47198">
                  <c:v>10.002966989507</c:v>
                </c:pt>
                <c:pt idx="47199">
                  <c:v>10.0029659902108</c:v>
                </c:pt>
                <c:pt idx="47200">
                  <c:v>10.0029649910185</c:v>
                </c:pt>
                <c:pt idx="47201">
                  <c:v>10.0029639919303</c:v>
                </c:pt>
                <c:pt idx="47202">
                  <c:v>10.002962992946</c:v>
                </c:pt>
                <c:pt idx="47203">
                  <c:v>10.0029619940659</c:v>
                </c:pt>
                <c:pt idx="47204">
                  <c:v>10.0029609952899</c:v>
                </c:pt>
                <c:pt idx="47205">
                  <c:v>10.002959996618</c:v>
                </c:pt>
                <c:pt idx="47206">
                  <c:v>10.0029589980504</c:v>
                </c:pt>
                <c:pt idx="47207">
                  <c:v>10.002957999587</c:v>
                </c:pt>
                <c:pt idx="47208">
                  <c:v>10.002957001228</c:v>
                </c:pt>
                <c:pt idx="47209">
                  <c:v>10.0029560029733</c:v>
                </c:pt>
                <c:pt idx="47210">
                  <c:v>10.002955004823</c:v>
                </c:pt>
                <c:pt idx="47211">
                  <c:v>10.0029540067771</c:v>
                </c:pt>
                <c:pt idx="47212">
                  <c:v>10.0029530088357</c:v>
                </c:pt>
                <c:pt idx="47213">
                  <c:v>10.0029520109989</c:v>
                </c:pt>
                <c:pt idx="47214">
                  <c:v>10.0029510132666</c:v>
                </c:pt>
                <c:pt idx="47215">
                  <c:v>10.002950015639</c:v>
                </c:pt>
                <c:pt idx="47216">
                  <c:v>10.002949018116</c:v>
                </c:pt>
                <c:pt idx="47217">
                  <c:v>10.0029480206978</c:v>
                </c:pt>
                <c:pt idx="47218">
                  <c:v>10.0029470233843</c:v>
                </c:pt>
                <c:pt idx="47219">
                  <c:v>10.0029460261756</c:v>
                </c:pt>
                <c:pt idx="47220">
                  <c:v>10.0029450290717</c:v>
                </c:pt>
                <c:pt idx="47221">
                  <c:v>10.0029440320728</c:v>
                </c:pt>
                <c:pt idx="47222">
                  <c:v>10.0029430351787</c:v>
                </c:pt>
                <c:pt idx="47223">
                  <c:v>10.0029420383897</c:v>
                </c:pt>
                <c:pt idx="47224">
                  <c:v>10.0029410417057</c:v>
                </c:pt>
                <c:pt idx="47225">
                  <c:v>10.0029400451267</c:v>
                </c:pt>
                <c:pt idx="47226">
                  <c:v>10.0029390486529</c:v>
                </c:pt>
                <c:pt idx="47227">
                  <c:v>10.0029380522842</c:v>
                </c:pt>
                <c:pt idx="47228">
                  <c:v>10.0029370560208</c:v>
                </c:pt>
                <c:pt idx="47229">
                  <c:v>10.0029360598625</c:v>
                </c:pt>
                <c:pt idx="47230">
                  <c:v>10.0029350638096</c:v>
                </c:pt>
                <c:pt idx="47231">
                  <c:v>10.002934067862</c:v>
                </c:pt>
                <c:pt idx="47232">
                  <c:v>10.0029330720198</c:v>
                </c:pt>
                <c:pt idx="47233">
                  <c:v>10.0029320762831</c:v>
                </c:pt>
                <c:pt idx="47234">
                  <c:v>10.0029310806517</c:v>
                </c:pt>
                <c:pt idx="47235">
                  <c:v>10.002930085126</c:v>
                </c:pt>
                <c:pt idx="47236">
                  <c:v>10.0029290897057</c:v>
                </c:pt>
                <c:pt idx="47237">
                  <c:v>10.0029280943911</c:v>
                </c:pt>
                <c:pt idx="47238">
                  <c:v>10.0029270991821</c:v>
                </c:pt>
                <c:pt idx="47239">
                  <c:v>10.0029261040788</c:v>
                </c:pt>
                <c:pt idx="47240">
                  <c:v>10.0029251090813</c:v>
                </c:pt>
                <c:pt idx="47241">
                  <c:v>10.0029241141895</c:v>
                </c:pt>
                <c:pt idx="47242">
                  <c:v>10.0029231194036</c:v>
                </c:pt>
                <c:pt idx="47243">
                  <c:v>10.0029221247235</c:v>
                </c:pt>
                <c:pt idx="47244">
                  <c:v>10.0029211301494</c:v>
                </c:pt>
                <c:pt idx="47245">
                  <c:v>10.0029201356812</c:v>
                </c:pt>
                <c:pt idx="47246">
                  <c:v>10.002919141319</c:v>
                </c:pt>
                <c:pt idx="47247">
                  <c:v>10.0029181470629</c:v>
                </c:pt>
                <c:pt idx="47248">
                  <c:v>10.0029171529128</c:v>
                </c:pt>
                <c:pt idx="47249">
                  <c:v>10.0029161588689</c:v>
                </c:pt>
                <c:pt idx="47250">
                  <c:v>10.0029151649311</c:v>
                </c:pt>
                <c:pt idx="47251">
                  <c:v>10.0029141710996</c:v>
                </c:pt>
                <c:pt idx="47252">
                  <c:v>10.0029131773744</c:v>
                </c:pt>
                <c:pt idx="47253">
                  <c:v>10.0029121837554</c:v>
                </c:pt>
                <c:pt idx="47254">
                  <c:v>10.0029111902429</c:v>
                </c:pt>
                <c:pt idx="47255">
                  <c:v>10.0029101968367</c:v>
                </c:pt>
                <c:pt idx="47256">
                  <c:v>10.0029092035369</c:v>
                </c:pt>
                <c:pt idx="47257">
                  <c:v>10.0029082103437</c:v>
                </c:pt>
                <c:pt idx="47258">
                  <c:v>10.002907217257</c:v>
                </c:pt>
                <c:pt idx="47259">
                  <c:v>10.0029062242768</c:v>
                </c:pt>
                <c:pt idx="47260">
                  <c:v>10.0029052314033</c:v>
                </c:pt>
                <c:pt idx="47261">
                  <c:v>10.0029042386364</c:v>
                </c:pt>
                <c:pt idx="47262">
                  <c:v>10.0029032459763</c:v>
                </c:pt>
                <c:pt idx="47263">
                  <c:v>10.0029022534229</c:v>
                </c:pt>
                <c:pt idx="47264">
                  <c:v>10.0029012609762</c:v>
                </c:pt>
                <c:pt idx="47265">
                  <c:v>10.0029002686365</c:v>
                </c:pt>
                <c:pt idx="47266">
                  <c:v>10.0028992764036</c:v>
                </c:pt>
                <c:pt idx="47267">
                  <c:v>10.0028982842776</c:v>
                </c:pt>
                <c:pt idx="47268">
                  <c:v>10.0028972922586</c:v>
                </c:pt>
                <c:pt idx="47269">
                  <c:v>10.0028963003466</c:v>
                </c:pt>
                <c:pt idx="47270">
                  <c:v>10.0028953085416</c:v>
                </c:pt>
                <c:pt idx="47271">
                  <c:v>10.0028943168438</c:v>
                </c:pt>
                <c:pt idx="47272">
                  <c:v>10.0028933252531</c:v>
                </c:pt>
                <c:pt idx="47273">
                  <c:v>10.0028923337696</c:v>
                </c:pt>
                <c:pt idx="47274">
                  <c:v>10.0028913423933</c:v>
                </c:pt>
                <c:pt idx="47275">
                  <c:v>10.0028903511243</c:v>
                </c:pt>
                <c:pt idx="47276">
                  <c:v>10.0028893599626</c:v>
                </c:pt>
                <c:pt idx="47277">
                  <c:v>10.0028883689083</c:v>
                </c:pt>
                <c:pt idx="47278">
                  <c:v>10.0028873779613</c:v>
                </c:pt>
                <c:pt idx="47279">
                  <c:v>10.0028863871219</c:v>
                </c:pt>
                <c:pt idx="47280">
                  <c:v>10.0028853963899</c:v>
                </c:pt>
                <c:pt idx="47281">
                  <c:v>10.0028844057654</c:v>
                </c:pt>
                <c:pt idx="47282">
                  <c:v>10.0028834152485</c:v>
                </c:pt>
                <c:pt idx="47283">
                  <c:v>10.0028824248393</c:v>
                </c:pt>
                <c:pt idx="47284">
                  <c:v>10.0028814345377</c:v>
                </c:pt>
                <c:pt idx="47285">
                  <c:v>10.0028804443438</c:v>
                </c:pt>
                <c:pt idx="47286">
                  <c:v>10.0028794542576</c:v>
                </c:pt>
                <c:pt idx="47287">
                  <c:v>10.0028784642793</c:v>
                </c:pt>
                <c:pt idx="47288">
                  <c:v>10.0028774744088</c:v>
                </c:pt>
                <c:pt idx="47289">
                  <c:v>10.0028764846461</c:v>
                </c:pt>
                <c:pt idx="47290">
                  <c:v>10.0028754949914</c:v>
                </c:pt>
                <c:pt idx="47291">
                  <c:v>10.0028745054446</c:v>
                </c:pt>
                <c:pt idx="47292">
                  <c:v>10.0028735160059</c:v>
                </c:pt>
                <c:pt idx="47293">
                  <c:v>10.0028725266752</c:v>
                </c:pt>
                <c:pt idx="47294">
                  <c:v>10.0028715374526</c:v>
                </c:pt>
                <c:pt idx="47295">
                  <c:v>10.0028705483382</c:v>
                </c:pt>
                <c:pt idx="47296">
                  <c:v>10.0028695593319</c:v>
                </c:pt>
                <c:pt idx="47297">
                  <c:v>10.0028685704338</c:v>
                </c:pt>
                <c:pt idx="47298">
                  <c:v>10.002867581644</c:v>
                </c:pt>
                <c:pt idx="47299">
                  <c:v>10.0028665929625</c:v>
                </c:pt>
                <c:pt idx="47300">
                  <c:v>10.0028656043894</c:v>
                </c:pt>
                <c:pt idx="47301">
                  <c:v>10.0028646159247</c:v>
                </c:pt>
                <c:pt idx="47302">
                  <c:v>10.0028636275684</c:v>
                </c:pt>
                <c:pt idx="47303">
                  <c:v>10.0028626393206</c:v>
                </c:pt>
                <c:pt idx="47304">
                  <c:v>10.0028616511813</c:v>
                </c:pt>
                <c:pt idx="47305">
                  <c:v>10.0028606631506</c:v>
                </c:pt>
                <c:pt idx="47306">
                  <c:v>10.0028596752284</c:v>
                </c:pt>
                <c:pt idx="47307">
                  <c:v>10.002858687415</c:v>
                </c:pt>
                <c:pt idx="47308">
                  <c:v>10.0028576997102</c:v>
                </c:pt>
                <c:pt idx="47309">
                  <c:v>10.0028567121142</c:v>
                </c:pt>
                <c:pt idx="47310">
                  <c:v>10.0028557246269</c:v>
                </c:pt>
                <c:pt idx="47311">
                  <c:v>10.0028547372485</c:v>
                </c:pt>
                <c:pt idx="47312">
                  <c:v>10.0028537499789</c:v>
                </c:pt>
                <c:pt idx="47313">
                  <c:v>10.0028527628182</c:v>
                </c:pt>
                <c:pt idx="47314">
                  <c:v>10.0028517757665</c:v>
                </c:pt>
                <c:pt idx="47315">
                  <c:v>10.0028507888238</c:v>
                </c:pt>
                <c:pt idx="47316">
                  <c:v>10.0028498019901</c:v>
                </c:pt>
                <c:pt idx="47317">
                  <c:v>10.0028488152655</c:v>
                </c:pt>
                <c:pt idx="47318">
                  <c:v>10.00284782865</c:v>
                </c:pt>
                <c:pt idx="47319">
                  <c:v>10.0028468421437</c:v>
                </c:pt>
                <c:pt idx="47320">
                  <c:v>10.0028458557465</c:v>
                </c:pt>
                <c:pt idx="47321">
                  <c:v>10.0028448694587</c:v>
                </c:pt>
                <c:pt idx="47322">
                  <c:v>10.0028438832801</c:v>
                </c:pt>
                <c:pt idx="47323">
                  <c:v>10.0028428972108</c:v>
                </c:pt>
                <c:pt idx="47324">
                  <c:v>10.0028419112509</c:v>
                </c:pt>
                <c:pt idx="47325">
                  <c:v>10.0028409254005</c:v>
                </c:pt>
                <c:pt idx="47326">
                  <c:v>10.0028399396594</c:v>
                </c:pt>
                <c:pt idx="47327">
                  <c:v>10.0028389540279</c:v>
                </c:pt>
                <c:pt idx="47328">
                  <c:v>10.002837968506</c:v>
                </c:pt>
                <c:pt idx="47329">
                  <c:v>10.0028369830936</c:v>
                </c:pt>
                <c:pt idx="47330">
                  <c:v>10.0028359977908</c:v>
                </c:pt>
                <c:pt idx="47331">
                  <c:v>10.0028350125978</c:v>
                </c:pt>
                <c:pt idx="47332">
                  <c:v>10.0028340275144</c:v>
                </c:pt>
                <c:pt idx="47333">
                  <c:v>10.0028330425408</c:v>
                </c:pt>
                <c:pt idx="47334">
                  <c:v>10.0028320576769</c:v>
                </c:pt>
                <c:pt idx="47335">
                  <c:v>10.0028310729229</c:v>
                </c:pt>
                <c:pt idx="47336">
                  <c:v>10.0028300882788</c:v>
                </c:pt>
                <c:pt idx="47337">
                  <c:v>10.0028291037447</c:v>
                </c:pt>
                <c:pt idx="47338">
                  <c:v>10.0028281193204</c:v>
                </c:pt>
                <c:pt idx="47339">
                  <c:v>10.0028271350062</c:v>
                </c:pt>
                <c:pt idx="47340">
                  <c:v>10.002826150802</c:v>
                </c:pt>
                <c:pt idx="47341">
                  <c:v>10.002825166708</c:v>
                </c:pt>
                <c:pt idx="47342">
                  <c:v>10.002824182724</c:v>
                </c:pt>
                <c:pt idx="47343">
                  <c:v>10.0028231988502</c:v>
                </c:pt>
                <c:pt idx="47344">
                  <c:v>10.0028222150867</c:v>
                </c:pt>
                <c:pt idx="47345">
                  <c:v>10.0028212314334</c:v>
                </c:pt>
                <c:pt idx="47346">
                  <c:v>10.0028202478904</c:v>
                </c:pt>
                <c:pt idx="47347">
                  <c:v>10.0028192644577</c:v>
                </c:pt>
                <c:pt idx="47348">
                  <c:v>10.0028182811354</c:v>
                </c:pt>
                <c:pt idx="47349">
                  <c:v>10.0028172979236</c:v>
                </c:pt>
                <c:pt idx="47350">
                  <c:v>10.0028163148222</c:v>
                </c:pt>
                <c:pt idx="47351">
                  <c:v>10.0028153318313</c:v>
                </c:pt>
                <c:pt idx="47352">
                  <c:v>10.002814348951</c:v>
                </c:pt>
                <c:pt idx="47353">
                  <c:v>10.0028133661812</c:v>
                </c:pt>
                <c:pt idx="47354">
                  <c:v>10.0028123835221</c:v>
                </c:pt>
                <c:pt idx="47355">
                  <c:v>10.0028114009737</c:v>
                </c:pt>
                <c:pt idx="47356">
                  <c:v>10.0028104185359</c:v>
                </c:pt>
                <c:pt idx="47357">
                  <c:v>10.002809436209</c:v>
                </c:pt>
                <c:pt idx="47358">
                  <c:v>10.0028084539928</c:v>
                </c:pt>
                <c:pt idx="47359">
                  <c:v>10.0028074718875</c:v>
                </c:pt>
                <c:pt idx="47360">
                  <c:v>10.002806489893</c:v>
                </c:pt>
                <c:pt idx="47361">
                  <c:v>10.0028055080095</c:v>
                </c:pt>
                <c:pt idx="47362">
                  <c:v>10.0028045262369</c:v>
                </c:pt>
                <c:pt idx="47363">
                  <c:v>10.0028035445754</c:v>
                </c:pt>
                <c:pt idx="47364">
                  <c:v>10.0028025630249</c:v>
                </c:pt>
                <c:pt idx="47365">
                  <c:v>10.0028015815855</c:v>
                </c:pt>
                <c:pt idx="47366">
                  <c:v>10.0028006002572</c:v>
                </c:pt>
                <c:pt idx="47367">
                  <c:v>10.00279961904</c:v>
                </c:pt>
                <c:pt idx="47368">
                  <c:v>10.0027986379341</c:v>
                </c:pt>
                <c:pt idx="47369">
                  <c:v>10.0027976569395</c:v>
                </c:pt>
                <c:pt idx="47370">
                  <c:v>10.0027966760561</c:v>
                </c:pt>
                <c:pt idx="47371">
                  <c:v>10.0027956952841</c:v>
                </c:pt>
                <c:pt idx="47372">
                  <c:v>10.0027947146234</c:v>
                </c:pt>
                <c:pt idx="47373">
                  <c:v>10.0027937340742</c:v>
                </c:pt>
                <c:pt idx="47374">
                  <c:v>10.0027927536365</c:v>
                </c:pt>
                <c:pt idx="47375">
                  <c:v>10.0027917733102</c:v>
                </c:pt>
                <c:pt idx="47376">
                  <c:v>10.0027907930955</c:v>
                </c:pt>
                <c:pt idx="47377">
                  <c:v>10.0027898129923</c:v>
                </c:pt>
                <c:pt idx="47378">
                  <c:v>10.0027888330008</c:v>
                </c:pt>
                <c:pt idx="47379">
                  <c:v>10.0027878531209</c:v>
                </c:pt>
                <c:pt idx="47380">
                  <c:v>10.0027868733528</c:v>
                </c:pt>
                <c:pt idx="47381">
                  <c:v>10.0027858936964</c:v>
                </c:pt>
                <c:pt idx="47382">
                  <c:v>10.0027849141518</c:v>
                </c:pt>
                <c:pt idx="47383">
                  <c:v>10.002783934719</c:v>
                </c:pt>
                <c:pt idx="47384">
                  <c:v>10.0027829553981</c:v>
                </c:pt>
                <c:pt idx="47385">
                  <c:v>10.0027819761891</c:v>
                </c:pt>
                <c:pt idx="47386">
                  <c:v>10.002780997092</c:v>
                </c:pt>
                <c:pt idx="47387">
                  <c:v>10.0027800181069</c:v>
                </c:pt>
                <c:pt idx="47388">
                  <c:v>10.0027790392339</c:v>
                </c:pt>
                <c:pt idx="47389">
                  <c:v>10.002778060473</c:v>
                </c:pt>
                <c:pt idx="47390">
                  <c:v>10.0027770818241</c:v>
                </c:pt>
                <c:pt idx="47391">
                  <c:v>10.0027761032874</c:v>
                </c:pt>
                <c:pt idx="47392">
                  <c:v>10.0027751248629</c:v>
                </c:pt>
                <c:pt idx="47393">
                  <c:v>10.0027741465507</c:v>
                </c:pt>
                <c:pt idx="47394">
                  <c:v>10.0027731683507</c:v>
                </c:pt>
                <c:pt idx="47395">
                  <c:v>10.002772190263</c:v>
                </c:pt>
                <c:pt idx="47396">
                  <c:v>10.0027712122877</c:v>
                </c:pt>
                <c:pt idx="47397">
                  <c:v>10.0027702344248</c:v>
                </c:pt>
                <c:pt idx="47398">
                  <c:v>10.0027692566744</c:v>
                </c:pt>
                <c:pt idx="47399">
                  <c:v>10.0027682790364</c:v>
                </c:pt>
                <c:pt idx="47400">
                  <c:v>10.0027673015109</c:v>
                </c:pt>
                <c:pt idx="47401">
                  <c:v>10.002766324098</c:v>
                </c:pt>
                <c:pt idx="47402">
                  <c:v>10.0027653467978</c:v>
                </c:pt>
                <c:pt idx="47403">
                  <c:v>10.0027643696101</c:v>
                </c:pt>
                <c:pt idx="47404">
                  <c:v>10.0027633925351</c:v>
                </c:pt>
                <c:pt idx="47405">
                  <c:v>10.0027624155729</c:v>
                </c:pt>
                <c:pt idx="47406">
                  <c:v>10.0027614387234</c:v>
                </c:pt>
                <c:pt idx="47407">
                  <c:v>10.0027604619867</c:v>
                </c:pt>
                <c:pt idx="47408">
                  <c:v>10.0027594853629</c:v>
                </c:pt>
                <c:pt idx="47409">
                  <c:v>10.0027585088519</c:v>
                </c:pt>
                <c:pt idx="47410">
                  <c:v>10.0027575324539</c:v>
                </c:pt>
                <c:pt idx="47411">
                  <c:v>10.0027565561688</c:v>
                </c:pt>
                <c:pt idx="47412">
                  <c:v>10.0027555799968</c:v>
                </c:pt>
                <c:pt idx="47413">
                  <c:v>10.0027546039378</c:v>
                </c:pt>
                <c:pt idx="47414">
                  <c:v>10.0027536279919</c:v>
                </c:pt>
                <c:pt idx="47415">
                  <c:v>10.0027526521591</c:v>
                </c:pt>
                <c:pt idx="47416">
                  <c:v>10.0027516764394</c:v>
                </c:pt>
                <c:pt idx="47417">
                  <c:v>10.002750700833</c:v>
                </c:pt>
                <c:pt idx="47418">
                  <c:v>10.0027497253398</c:v>
                </c:pt>
                <c:pt idx="47419">
                  <c:v>10.00274874996</c:v>
                </c:pt>
                <c:pt idx="47420">
                  <c:v>10.0027477746934</c:v>
                </c:pt>
                <c:pt idx="47421">
                  <c:v>10.0027467995402</c:v>
                </c:pt>
                <c:pt idx="47422">
                  <c:v>10.0027458245004</c:v>
                </c:pt>
                <c:pt idx="47423">
                  <c:v>10.0027448495741</c:v>
                </c:pt>
                <c:pt idx="47424">
                  <c:v>10.0027438747612</c:v>
                </c:pt>
                <c:pt idx="47425">
                  <c:v>10.0027429000619</c:v>
                </c:pt>
                <c:pt idx="47426">
                  <c:v>10.0027419254761</c:v>
                </c:pt>
                <c:pt idx="47427">
                  <c:v>10.002740951004</c:v>
                </c:pt>
                <c:pt idx="47428">
                  <c:v>10.0027399766455</c:v>
                </c:pt>
                <c:pt idx="47429">
                  <c:v>10.0027390024006</c:v>
                </c:pt>
                <c:pt idx="47430">
                  <c:v>10.0027380282695</c:v>
                </c:pt>
                <c:pt idx="47431">
                  <c:v>10.0027370542522</c:v>
                </c:pt>
                <c:pt idx="47432">
                  <c:v>10.0027360803487</c:v>
                </c:pt>
                <c:pt idx="47433">
                  <c:v>10.002735106559</c:v>
                </c:pt>
                <c:pt idx="47434">
                  <c:v>10.0027341328832</c:v>
                </c:pt>
                <c:pt idx="47435">
                  <c:v>10.0027331593214</c:v>
                </c:pt>
                <c:pt idx="47436">
                  <c:v>10.0027321858735</c:v>
                </c:pt>
                <c:pt idx="47437">
                  <c:v>10.0027312125396</c:v>
                </c:pt>
                <c:pt idx="47438">
                  <c:v>10.0027302393197</c:v>
                </c:pt>
                <c:pt idx="47439">
                  <c:v>10.0027292662139</c:v>
                </c:pt>
                <c:pt idx="47440">
                  <c:v>10.0027282932223</c:v>
                </c:pt>
                <c:pt idx="47441">
                  <c:v>10.0027273203448</c:v>
                </c:pt>
                <c:pt idx="47442">
                  <c:v>10.0027263475815</c:v>
                </c:pt>
                <c:pt idx="47443">
                  <c:v>10.0027253749325</c:v>
                </c:pt>
                <c:pt idx="47444">
                  <c:v>10.0027244023978</c:v>
                </c:pt>
                <c:pt idx="47445">
                  <c:v>10.0027234299773</c:v>
                </c:pt>
                <c:pt idx="47446">
                  <c:v>10.0027224576713</c:v>
                </c:pt>
                <c:pt idx="47447">
                  <c:v>10.0027214854796</c:v>
                </c:pt>
                <c:pt idx="47448">
                  <c:v>10.0027205134024</c:v>
                </c:pt>
                <c:pt idx="47449">
                  <c:v>10.0027195414396</c:v>
                </c:pt>
                <c:pt idx="47450">
                  <c:v>10.0027185695914</c:v>
                </c:pt>
                <c:pt idx="47451">
                  <c:v>10.0027175978577</c:v>
                </c:pt>
                <c:pt idx="47452">
                  <c:v>10.0027166262386</c:v>
                </c:pt>
                <c:pt idx="47453">
                  <c:v>10.0027156547342</c:v>
                </c:pt>
                <c:pt idx="47454">
                  <c:v>10.0027146833444</c:v>
                </c:pt>
                <c:pt idx="47455">
                  <c:v>10.0027137120694</c:v>
                </c:pt>
                <c:pt idx="47456">
                  <c:v>10.0027127409091</c:v>
                </c:pt>
                <c:pt idx="47457">
                  <c:v>10.0027117698636</c:v>
                </c:pt>
                <c:pt idx="47458">
                  <c:v>10.0027107989329</c:v>
                </c:pt>
                <c:pt idx="47459">
                  <c:v>10.0027098281171</c:v>
                </c:pt>
                <c:pt idx="47460">
                  <c:v>10.0027088574162</c:v>
                </c:pt>
                <c:pt idx="47461">
                  <c:v>10.0027078868303</c:v>
                </c:pt>
                <c:pt idx="47462">
                  <c:v>10.0027069163593</c:v>
                </c:pt>
                <c:pt idx="47463">
                  <c:v>10.0027059460034</c:v>
                </c:pt>
                <c:pt idx="47464">
                  <c:v>10.0027049757625</c:v>
                </c:pt>
                <c:pt idx="47465">
                  <c:v>10.0027040056368</c:v>
                </c:pt>
                <c:pt idx="47466">
                  <c:v>10.0027030356262</c:v>
                </c:pt>
                <c:pt idx="47467">
                  <c:v>10.0027020657308</c:v>
                </c:pt>
                <c:pt idx="47468">
                  <c:v>10.0027010959506</c:v>
                </c:pt>
                <c:pt idx="47469">
                  <c:v>10.0027001262857</c:v>
                </c:pt>
                <c:pt idx="47470">
                  <c:v>10.002699156736</c:v>
                </c:pt>
                <c:pt idx="47471">
                  <c:v>10.0026981873018</c:v>
                </c:pt>
                <c:pt idx="47472">
                  <c:v>10.00269721798291</c:v>
                </c:pt>
                <c:pt idx="47473">
                  <c:v>10.0026962487794</c:v>
                </c:pt>
                <c:pt idx="47474">
                  <c:v>10.0026952796913</c:v>
                </c:pt>
                <c:pt idx="47475">
                  <c:v>10.0026943107188</c:v>
                </c:pt>
                <c:pt idx="47476">
                  <c:v>10.0026933418618</c:v>
                </c:pt>
                <c:pt idx="47477">
                  <c:v>10.0026923731204</c:v>
                </c:pt>
                <c:pt idx="47478">
                  <c:v>10.0026914044946</c:v>
                </c:pt>
                <c:pt idx="47479">
                  <c:v>10.0026904359844</c:v>
                </c:pt>
                <c:pt idx="47480">
                  <c:v>10.0026894675899</c:v>
                </c:pt>
                <c:pt idx="47481">
                  <c:v>10.0026884993112</c:v>
                </c:pt>
                <c:pt idx="47482">
                  <c:v>10.00268753114821</c:v>
                </c:pt>
                <c:pt idx="47483">
                  <c:v>10.002686563101</c:v>
                </c:pt>
                <c:pt idx="47484">
                  <c:v>10.0026855951697</c:v>
                </c:pt>
                <c:pt idx="47485">
                  <c:v>10.0026846273542</c:v>
                </c:pt>
                <c:pt idx="47486">
                  <c:v>10.0026836596547</c:v>
                </c:pt>
                <c:pt idx="47487">
                  <c:v>10.0026826920712</c:v>
                </c:pt>
                <c:pt idx="47488">
                  <c:v>10.0026817246036</c:v>
                </c:pt>
                <c:pt idx="47489">
                  <c:v>10.0026807572521</c:v>
                </c:pt>
                <c:pt idx="47490">
                  <c:v>10.0026797900166</c:v>
                </c:pt>
                <c:pt idx="47491">
                  <c:v>10.0026788228973</c:v>
                </c:pt>
                <c:pt idx="47492">
                  <c:v>10.0026778558941</c:v>
                </c:pt>
                <c:pt idx="47493">
                  <c:v>10.0026768890071</c:v>
                </c:pt>
                <c:pt idx="47494">
                  <c:v>10.0026759222363</c:v>
                </c:pt>
                <c:pt idx="47495">
                  <c:v>10.0026749555818</c:v>
                </c:pt>
                <c:pt idx="47496">
                  <c:v>10.0026739890436</c:v>
                </c:pt>
                <c:pt idx="47497">
                  <c:v>10.0026730226218</c:v>
                </c:pt>
                <c:pt idx="47498">
                  <c:v>10.0026720563163</c:v>
                </c:pt>
                <c:pt idx="47499">
                  <c:v>10.0026710901272</c:v>
                </c:pt>
                <c:pt idx="47500">
                  <c:v>10.0026701240547</c:v>
                </c:pt>
                <c:pt idx="47501">
                  <c:v>10.0026691580986</c:v>
                </c:pt>
                <c:pt idx="47502">
                  <c:v>10.002668192259</c:v>
                </c:pt>
                <c:pt idx="47503">
                  <c:v>10.002667226536</c:v>
                </c:pt>
                <c:pt idx="47504">
                  <c:v>10.0026662609297</c:v>
                </c:pt>
                <c:pt idx="47505">
                  <c:v>10.0026652954399</c:v>
                </c:pt>
                <c:pt idx="47506">
                  <c:v>10.0026643300669</c:v>
                </c:pt>
                <c:pt idx="47507">
                  <c:v>10.0026633648106</c:v>
                </c:pt>
                <c:pt idx="47508">
                  <c:v>10.002662399671</c:v>
                </c:pt>
                <c:pt idx="47509">
                  <c:v>10.0026614346483</c:v>
                </c:pt>
                <c:pt idx="47510">
                  <c:v>10.0026604697424</c:v>
                </c:pt>
                <c:pt idx="47511">
                  <c:v>10.0026595049534</c:v>
                </c:pt>
                <c:pt idx="47512">
                  <c:v>10.0026585402813</c:v>
                </c:pt>
                <c:pt idx="47513">
                  <c:v>10.0026575757261</c:v>
                </c:pt>
                <c:pt idx="47514">
                  <c:v>10.002656611288</c:v>
                </c:pt>
                <c:pt idx="47515">
                  <c:v>10.0026556469668</c:v>
                </c:pt>
                <c:pt idx="47516">
                  <c:v>10.0026546827628</c:v>
                </c:pt>
                <c:pt idx="47517">
                  <c:v>10.0026537186758</c:v>
                </c:pt>
                <c:pt idx="47518">
                  <c:v>10.002652754706</c:v>
                </c:pt>
                <c:pt idx="47519">
                  <c:v>10.0026517908534</c:v>
                </c:pt>
                <c:pt idx="47520">
                  <c:v>10.002650827118</c:v>
                </c:pt>
                <c:pt idx="47521">
                  <c:v>10.0026498634998</c:v>
                </c:pt>
                <c:pt idx="47522">
                  <c:v>10.0026488999989</c:v>
                </c:pt>
                <c:pt idx="47523">
                  <c:v>10.0026479366154</c:v>
                </c:pt>
                <c:pt idx="47524">
                  <c:v>10.0026469733493</c:v>
                </c:pt>
                <c:pt idx="47525">
                  <c:v>10.0026460102005</c:v>
                </c:pt>
                <c:pt idx="47526">
                  <c:v>10.0026450471692</c:v>
                </c:pt>
                <c:pt idx="47527">
                  <c:v>10.0026440842554</c:v>
                </c:pt>
                <c:pt idx="47528">
                  <c:v>10.0026431214591</c:v>
                </c:pt>
                <c:pt idx="47529">
                  <c:v>10.0026421587803</c:v>
                </c:pt>
                <c:pt idx="47530">
                  <c:v>10.0026411962192</c:v>
                </c:pt>
                <c:pt idx="47531">
                  <c:v>10.0026402337757</c:v>
                </c:pt>
                <c:pt idx="47532">
                  <c:v>10.0026392714499</c:v>
                </c:pt>
                <c:pt idx="47533">
                  <c:v>10.0026383092417</c:v>
                </c:pt>
                <c:pt idx="47534">
                  <c:v>10.0026373471513</c:v>
                </c:pt>
                <c:pt idx="47535">
                  <c:v>10.0026363851787</c:v>
                </c:pt>
                <c:pt idx="47536">
                  <c:v>10.0026354233239</c:v>
                </c:pt>
                <c:pt idx="47537">
                  <c:v>10.002634461587</c:v>
                </c:pt>
                <c:pt idx="47538">
                  <c:v>10.002633499968</c:v>
                </c:pt>
                <c:pt idx="47539">
                  <c:v>10.0026325384669</c:v>
                </c:pt>
                <c:pt idx="47540">
                  <c:v>10.0026315770838</c:v>
                </c:pt>
                <c:pt idx="47541">
                  <c:v>10.0026306158187</c:v>
                </c:pt>
                <c:pt idx="47542">
                  <c:v>10.0026296546716</c:v>
                </c:pt>
                <c:pt idx="47543">
                  <c:v>10.0026286936426</c:v>
                </c:pt>
                <c:pt idx="47544">
                  <c:v>10.0026277327317</c:v>
                </c:pt>
                <c:pt idx="47545">
                  <c:v>10.002626771939</c:v>
                </c:pt>
                <c:pt idx="47546">
                  <c:v>10.0026258112645</c:v>
                </c:pt>
                <c:pt idx="47547">
                  <c:v>10.0026248507082</c:v>
                </c:pt>
                <c:pt idx="47548">
                  <c:v>10.0026238902702</c:v>
                </c:pt>
                <c:pt idx="47549">
                  <c:v>10.0026229299505</c:v>
                </c:pt>
                <c:pt idx="47550">
                  <c:v>10.0026219697491</c:v>
                </c:pt>
                <c:pt idx="47551">
                  <c:v>10.0026210096661</c:v>
                </c:pt>
                <c:pt idx="47552">
                  <c:v>10.0026200497015</c:v>
                </c:pt>
                <c:pt idx="47553">
                  <c:v>10.0026190898554</c:v>
                </c:pt>
                <c:pt idx="47554">
                  <c:v>10.0026181301278</c:v>
                </c:pt>
                <c:pt idx="47555">
                  <c:v>10.0026171705187</c:v>
                </c:pt>
                <c:pt idx="47556">
                  <c:v>10.00261621102821</c:v>
                </c:pt>
                <c:pt idx="47557">
                  <c:v>10.0026152516562</c:v>
                </c:pt>
                <c:pt idx="47558">
                  <c:v>10.0026142924029</c:v>
                </c:pt>
                <c:pt idx="47559">
                  <c:v>10.0026133332683</c:v>
                </c:pt>
                <c:pt idx="47560">
                  <c:v>10.0026123742524</c:v>
                </c:pt>
                <c:pt idx="47561">
                  <c:v>10.0026114153553</c:v>
                </c:pt>
                <c:pt idx="47562">
                  <c:v>10.0026104565769</c:v>
                </c:pt>
                <c:pt idx="47563">
                  <c:v>10.0026094979173</c:v>
                </c:pt>
                <c:pt idx="47564">
                  <c:v>10.0026085393767</c:v>
                </c:pt>
                <c:pt idx="47565">
                  <c:v>10.0026075809549</c:v>
                </c:pt>
                <c:pt idx="47566">
                  <c:v>10.002606622652</c:v>
                </c:pt>
                <c:pt idx="47567">
                  <c:v>10.0026056644681</c:v>
                </c:pt>
                <c:pt idx="47568">
                  <c:v>10.0026047064033</c:v>
                </c:pt>
                <c:pt idx="47569">
                  <c:v>10.0026037484574</c:v>
                </c:pt>
                <c:pt idx="47570">
                  <c:v>10.0026027906307</c:v>
                </c:pt>
                <c:pt idx="47571">
                  <c:v>10.002601832923</c:v>
                </c:pt>
                <c:pt idx="47572">
                  <c:v>10.0026008753345</c:v>
                </c:pt>
                <c:pt idx="47573">
                  <c:v>10.0025999178653</c:v>
                </c:pt>
                <c:pt idx="47574">
                  <c:v>10.0025989605152</c:v>
                </c:pt>
                <c:pt idx="47575">
                  <c:v>10.0025980032844</c:v>
                </c:pt>
                <c:pt idx="47576">
                  <c:v>10.0025970461729</c:v>
                </c:pt>
                <c:pt idx="47577">
                  <c:v>10.0025960891807</c:v>
                </c:pt>
                <c:pt idx="47578">
                  <c:v>10.0025951323079</c:v>
                </c:pt>
                <c:pt idx="47579">
                  <c:v>10.0025941755546</c:v>
                </c:pt>
                <c:pt idx="47580">
                  <c:v>10.0025932189206</c:v>
                </c:pt>
                <c:pt idx="47581">
                  <c:v>10.0025922624062</c:v>
                </c:pt>
                <c:pt idx="47582">
                  <c:v>10.0025913060112</c:v>
                </c:pt>
                <c:pt idx="47583">
                  <c:v>10.0025903497359</c:v>
                </c:pt>
                <c:pt idx="47584">
                  <c:v>10.0025893935801</c:v>
                </c:pt>
                <c:pt idx="47585">
                  <c:v>10.0025884375439</c:v>
                </c:pt>
                <c:pt idx="47586">
                  <c:v>10.0025874816274</c:v>
                </c:pt>
                <c:pt idx="47587">
                  <c:v>10.0025865258306</c:v>
                </c:pt>
                <c:pt idx="47588">
                  <c:v>10.0025855701536</c:v>
                </c:pt>
                <c:pt idx="47589">
                  <c:v>10.0025846145963</c:v>
                </c:pt>
                <c:pt idx="47590">
                  <c:v>10.0025836591588</c:v>
                </c:pt>
                <c:pt idx="47591">
                  <c:v>10.0025827038412</c:v>
                </c:pt>
                <c:pt idx="47592">
                  <c:v>10.0025817486434</c:v>
                </c:pt>
                <c:pt idx="47593">
                  <c:v>10.0025807935656</c:v>
                </c:pt>
                <c:pt idx="47594">
                  <c:v>10.0025798386077</c:v>
                </c:pt>
                <c:pt idx="47595">
                  <c:v>10.0025788837698</c:v>
                </c:pt>
                <c:pt idx="47596">
                  <c:v>10.002577929052</c:v>
                </c:pt>
                <c:pt idx="47597">
                  <c:v>10.0025769744542</c:v>
                </c:pt>
                <c:pt idx="47598">
                  <c:v>10.0025760199765</c:v>
                </c:pt>
                <c:pt idx="47599">
                  <c:v>10.0025750656189</c:v>
                </c:pt>
                <c:pt idx="47600">
                  <c:v>10.0025741113815</c:v>
                </c:pt>
                <c:pt idx="47601">
                  <c:v>10.0025731572643</c:v>
                </c:pt>
                <c:pt idx="47602">
                  <c:v>10.0025722032674</c:v>
                </c:pt>
                <c:pt idx="47603">
                  <c:v>10.0025712493907</c:v>
                </c:pt>
                <c:pt idx="47604">
                  <c:v>10.0025702956344</c:v>
                </c:pt>
                <c:pt idx="47605">
                  <c:v>10.0025693419984</c:v>
                </c:pt>
                <c:pt idx="47606">
                  <c:v>10.0025683884828</c:v>
                </c:pt>
                <c:pt idx="47607">
                  <c:v>10.0025674350876</c:v>
                </c:pt>
                <c:pt idx="47608">
                  <c:v>10.0025664818129</c:v>
                </c:pt>
                <c:pt idx="47609">
                  <c:v>10.0025655286586</c:v>
                </c:pt>
                <c:pt idx="47610">
                  <c:v>10.0025645756249</c:v>
                </c:pt>
                <c:pt idx="47611">
                  <c:v>10.0025636227118</c:v>
                </c:pt>
                <c:pt idx="47612">
                  <c:v>10.0025626699192</c:v>
                </c:pt>
                <c:pt idx="47613">
                  <c:v>10.0025617172473</c:v>
                </c:pt>
                <c:pt idx="47614">
                  <c:v>10.0025607646961</c:v>
                </c:pt>
                <c:pt idx="47615">
                  <c:v>10.0025598122655</c:v>
                </c:pt>
                <c:pt idx="47616">
                  <c:v>10.0025588599558</c:v>
                </c:pt>
                <c:pt idx="47617">
                  <c:v>10.0025579077667</c:v>
                </c:pt>
                <c:pt idx="47618">
                  <c:v>10.0025569556986</c:v>
                </c:pt>
                <c:pt idx="47619">
                  <c:v>10.0025560037512</c:v>
                </c:pt>
                <c:pt idx="47620">
                  <c:v>10.0025550519248</c:v>
                </c:pt>
                <c:pt idx="47621">
                  <c:v>10.0025541002192</c:v>
                </c:pt>
                <c:pt idx="47622">
                  <c:v>10.0025531486347</c:v>
                </c:pt>
                <c:pt idx="47623">
                  <c:v>10.0025521971711</c:v>
                </c:pt>
                <c:pt idx="47624">
                  <c:v>10.0025512458285</c:v>
                </c:pt>
                <c:pt idx="47625">
                  <c:v>10.002550294607</c:v>
                </c:pt>
                <c:pt idx="47626">
                  <c:v>10.0025493435066</c:v>
                </c:pt>
                <c:pt idx="47627">
                  <c:v>10.0025483925274</c:v>
                </c:pt>
                <c:pt idx="47628">
                  <c:v>10.0025474416693</c:v>
                </c:pt>
                <c:pt idx="47629">
                  <c:v>10.0025464909324</c:v>
                </c:pt>
                <c:pt idx="47630">
                  <c:v>10.0025455403168</c:v>
                </c:pt>
                <c:pt idx="47631">
                  <c:v>10.0025445898224</c:v>
                </c:pt>
                <c:pt idx="47632">
                  <c:v>10.0025436394494</c:v>
                </c:pt>
                <c:pt idx="47633">
                  <c:v>10.0025426891977</c:v>
                </c:pt>
                <c:pt idx="47634">
                  <c:v>10.0025417390673</c:v>
                </c:pt>
                <c:pt idx="47635">
                  <c:v>10.0025407890584</c:v>
                </c:pt>
                <c:pt idx="47636">
                  <c:v>10.002539839171</c:v>
                </c:pt>
                <c:pt idx="47637">
                  <c:v>10.002538889405</c:v>
                </c:pt>
                <c:pt idx="47638">
                  <c:v>10.0025379397605</c:v>
                </c:pt>
                <c:pt idx="47639">
                  <c:v>10.0025369902377</c:v>
                </c:pt>
                <c:pt idx="47640">
                  <c:v>10.0025360408364</c:v>
                </c:pt>
                <c:pt idx="47641">
                  <c:v>10.0025350915567</c:v>
                </c:pt>
                <c:pt idx="47642">
                  <c:v>10.0025341423987</c:v>
                </c:pt>
                <c:pt idx="47643">
                  <c:v>10.0025331933624</c:v>
                </c:pt>
                <c:pt idx="47644">
                  <c:v>10.0025322444478</c:v>
                </c:pt>
                <c:pt idx="47645">
                  <c:v>10.002531295655</c:v>
                </c:pt>
                <c:pt idx="47646">
                  <c:v>10.002530346984</c:v>
                </c:pt>
                <c:pt idx="47647">
                  <c:v>10.0025293984348</c:v>
                </c:pt>
                <c:pt idx="47648">
                  <c:v>10.0025284500075</c:v>
                </c:pt>
                <c:pt idx="47649">
                  <c:v>10.0025275017022</c:v>
                </c:pt>
                <c:pt idx="47650">
                  <c:v>10.0025265535187</c:v>
                </c:pt>
                <c:pt idx="47651">
                  <c:v>10.0025256054573</c:v>
                </c:pt>
                <c:pt idx="47652">
                  <c:v>10.0025246575178</c:v>
                </c:pt>
                <c:pt idx="47653">
                  <c:v>10.0025237097004</c:v>
                </c:pt>
                <c:pt idx="47654">
                  <c:v>10.0025227620051</c:v>
                </c:pt>
                <c:pt idx="47655">
                  <c:v>10.0025218144319</c:v>
                </c:pt>
                <c:pt idx="47656">
                  <c:v>10.0025208669808</c:v>
                </c:pt>
                <c:pt idx="47657">
                  <c:v>10.002519919652</c:v>
                </c:pt>
                <c:pt idx="47658">
                  <c:v>10.0025189724453</c:v>
                </c:pt>
                <c:pt idx="47659">
                  <c:v>10.0025180253609</c:v>
                </c:pt>
                <c:pt idx="47660">
                  <c:v>10.0025170783988</c:v>
                </c:pt>
                <c:pt idx="47661">
                  <c:v>10.0025161315591</c:v>
                </c:pt>
                <c:pt idx="47662">
                  <c:v>10.0025151848417</c:v>
                </c:pt>
                <c:pt idx="47663">
                  <c:v>10.00251423824661</c:v>
                </c:pt>
                <c:pt idx="47664">
                  <c:v>10.0025132917741</c:v>
                </c:pt>
                <c:pt idx="47665">
                  <c:v>10.0025123454239</c:v>
                </c:pt>
                <c:pt idx="47666">
                  <c:v>10.0025113991963</c:v>
                </c:pt>
                <c:pt idx="47667">
                  <c:v>10.0025104530912</c:v>
                </c:pt>
                <c:pt idx="47668">
                  <c:v>10.0025095071087</c:v>
                </c:pt>
                <c:pt idx="47669">
                  <c:v>10.0025085612488</c:v>
                </c:pt>
                <c:pt idx="47670">
                  <c:v>10.0025076155115</c:v>
                </c:pt>
                <c:pt idx="47671">
                  <c:v>10.0025066698969</c:v>
                </c:pt>
                <c:pt idx="47672">
                  <c:v>10.002505724405</c:v>
                </c:pt>
                <c:pt idx="47673">
                  <c:v>10.0025047790358</c:v>
                </c:pt>
                <c:pt idx="47674">
                  <c:v>10.0025038337894</c:v>
                </c:pt>
                <c:pt idx="47675">
                  <c:v>10.0025028886658</c:v>
                </c:pt>
                <c:pt idx="47676">
                  <c:v>10.0025019436651</c:v>
                </c:pt>
                <c:pt idx="47677">
                  <c:v>10.0025009987872</c:v>
                </c:pt>
                <c:pt idx="47678">
                  <c:v>10.0025000540322</c:v>
                </c:pt>
                <c:pt idx="47679">
                  <c:v>10.0024991094002</c:v>
                </c:pt>
                <c:pt idx="47680">
                  <c:v>10.0024981648912</c:v>
                </c:pt>
                <c:pt idx="47681">
                  <c:v>10.0024972205052</c:v>
                </c:pt>
                <c:pt idx="47682">
                  <c:v>10.0024962762422</c:v>
                </c:pt>
                <c:pt idx="47683">
                  <c:v>10.0024953321023</c:v>
                </c:pt>
                <c:pt idx="47684">
                  <c:v>10.0024943880856</c:v>
                </c:pt>
                <c:pt idx="47685">
                  <c:v>10.0024934441919</c:v>
                </c:pt>
                <c:pt idx="47686">
                  <c:v>10.0024925004215</c:v>
                </c:pt>
                <c:pt idx="47687">
                  <c:v>10.0024915567743</c:v>
                </c:pt>
                <c:pt idx="47688">
                  <c:v>10.0024906132503</c:v>
                </c:pt>
                <c:pt idx="47689">
                  <c:v>10.0024896698497</c:v>
                </c:pt>
                <c:pt idx="47690">
                  <c:v>10.0024887265723</c:v>
                </c:pt>
                <c:pt idx="47691">
                  <c:v>10.0024877834183</c:v>
                </c:pt>
                <c:pt idx="47692">
                  <c:v>10.0024868403877</c:v>
                </c:pt>
                <c:pt idx="47693">
                  <c:v>10.0024858974805</c:v>
                </c:pt>
                <c:pt idx="47694">
                  <c:v>10.0024849546968</c:v>
                </c:pt>
                <c:pt idx="47695">
                  <c:v>10.0024840120366</c:v>
                </c:pt>
                <c:pt idx="47696">
                  <c:v>10.0024830694999</c:v>
                </c:pt>
                <c:pt idx="47697">
                  <c:v>10.0024821270867</c:v>
                </c:pt>
                <c:pt idx="47698">
                  <c:v>10.0024811847971</c:v>
                </c:pt>
                <c:pt idx="47699">
                  <c:v>10.0024802426312</c:v>
                </c:pt>
                <c:pt idx="47700">
                  <c:v>10.0024793005889</c:v>
                </c:pt>
                <c:pt idx="47701">
                  <c:v>10.0024783586704</c:v>
                </c:pt>
                <c:pt idx="47702">
                  <c:v>10.0024774168755</c:v>
                </c:pt>
                <c:pt idx="47703">
                  <c:v>10.0024764752044</c:v>
                </c:pt>
                <c:pt idx="47704">
                  <c:v>10.0024755336571</c:v>
                </c:pt>
                <c:pt idx="47705">
                  <c:v>10.0024745922337</c:v>
                </c:pt>
                <c:pt idx="47706">
                  <c:v>10.0024736509341</c:v>
                </c:pt>
                <c:pt idx="47707">
                  <c:v>10.0024727097584</c:v>
                </c:pt>
                <c:pt idx="47708">
                  <c:v>10.0024717687066</c:v>
                </c:pt>
                <c:pt idx="47709">
                  <c:v>10.0024708277788</c:v>
                </c:pt>
                <c:pt idx="47710">
                  <c:v>10.002469886975</c:v>
                </c:pt>
                <c:pt idx="47711">
                  <c:v>10.0024689462952</c:v>
                </c:pt>
                <c:pt idx="47712">
                  <c:v>10.0024680057395</c:v>
                </c:pt>
                <c:pt idx="47713">
                  <c:v>10.0024670653079</c:v>
                </c:pt>
                <c:pt idx="47714">
                  <c:v>10.0024661250004</c:v>
                </c:pt>
                <c:pt idx="47715">
                  <c:v>10.002465184817</c:v>
                </c:pt>
                <c:pt idx="47716">
                  <c:v>10.0024642447579</c:v>
                </c:pt>
                <c:pt idx="47717">
                  <c:v>10.002463304823</c:v>
                </c:pt>
                <c:pt idx="47718">
                  <c:v>10.0024623650124</c:v>
                </c:pt>
                <c:pt idx="47719">
                  <c:v>10.0024614253261</c:v>
                </c:pt>
                <c:pt idx="47720">
                  <c:v>10.0024604857641</c:v>
                </c:pt>
                <c:pt idx="47721">
                  <c:v>10.0024595463265</c:v>
                </c:pt>
                <c:pt idx="47722">
                  <c:v>10.0024586070132</c:v>
                </c:pt>
                <c:pt idx="47723">
                  <c:v>10.0024576678244</c:v>
                </c:pt>
                <c:pt idx="47724">
                  <c:v>10.0024567287601</c:v>
                </c:pt>
                <c:pt idx="47725">
                  <c:v>10.0024557898203</c:v>
                </c:pt>
                <c:pt idx="47726">
                  <c:v>10.002454851005</c:v>
                </c:pt>
                <c:pt idx="47727">
                  <c:v>10.0024539123142</c:v>
                </c:pt>
                <c:pt idx="47728">
                  <c:v>10.0024529737481</c:v>
                </c:pt>
                <c:pt idx="47729">
                  <c:v>10.0024520353066</c:v>
                </c:pt>
                <c:pt idx="47730">
                  <c:v>10.0024510969897</c:v>
                </c:pt>
                <c:pt idx="47731">
                  <c:v>10.0024501587976</c:v>
                </c:pt>
                <c:pt idx="47732">
                  <c:v>10.0024492207302</c:v>
                </c:pt>
                <c:pt idx="47733">
                  <c:v>10.0024482827875</c:v>
                </c:pt>
                <c:pt idx="47734">
                  <c:v>10.0024473449697</c:v>
                </c:pt>
                <c:pt idx="47735">
                  <c:v>10.0024464072767</c:v>
                </c:pt>
                <c:pt idx="47736">
                  <c:v>10.0024454697085</c:v>
                </c:pt>
                <c:pt idx="47737">
                  <c:v>10.0024445322652</c:v>
                </c:pt>
                <c:pt idx="47738">
                  <c:v>10.0024435949469</c:v>
                </c:pt>
                <c:pt idx="47739">
                  <c:v>10.0024426577535</c:v>
                </c:pt>
                <c:pt idx="47740">
                  <c:v>10.0024417206852</c:v>
                </c:pt>
                <c:pt idx="47741">
                  <c:v>10.0024407837418</c:v>
                </c:pt>
                <c:pt idx="47742">
                  <c:v>10.0024398469235</c:v>
                </c:pt>
                <c:pt idx="47743">
                  <c:v>10.0024389102303</c:v>
                </c:pt>
                <c:pt idx="47744">
                  <c:v>10.0024379736623</c:v>
                </c:pt>
                <c:pt idx="47745">
                  <c:v>10.0024370372194</c:v>
                </c:pt>
                <c:pt idx="47746">
                  <c:v>10.0024361009017</c:v>
                </c:pt>
                <c:pt idx="47747">
                  <c:v>10.0024351647092</c:v>
                </c:pt>
                <c:pt idx="47748">
                  <c:v>10.002434228642</c:v>
                </c:pt>
                <c:pt idx="47749">
                  <c:v>10.0024332927</c:v>
                </c:pt>
                <c:pt idx="47750">
                  <c:v>10.0024323568834</c:v>
                </c:pt>
                <c:pt idx="47751">
                  <c:v>10.0024314211921</c:v>
                </c:pt>
                <c:pt idx="47752">
                  <c:v>10.0024304856263</c:v>
                </c:pt>
                <c:pt idx="47753">
                  <c:v>10.0024295501858</c:v>
                </c:pt>
                <c:pt idx="47754">
                  <c:v>10.0024286148708</c:v>
                </c:pt>
                <c:pt idx="47755">
                  <c:v>10.0024276796813</c:v>
                </c:pt>
                <c:pt idx="47756">
                  <c:v>10.0024267446174</c:v>
                </c:pt>
                <c:pt idx="47757">
                  <c:v>10.0024258096789</c:v>
                </c:pt>
                <c:pt idx="47758">
                  <c:v>10.0024248748661</c:v>
                </c:pt>
                <c:pt idx="47759">
                  <c:v>10.0024239401789</c:v>
                </c:pt>
                <c:pt idx="47760">
                  <c:v>10.0024230056173</c:v>
                </c:pt>
                <c:pt idx="47761">
                  <c:v>10.0024220711814</c:v>
                </c:pt>
                <c:pt idx="47762">
                  <c:v>10.0024211368712</c:v>
                </c:pt>
                <c:pt idx="47763">
                  <c:v>10.0024202026868</c:v>
                </c:pt>
                <c:pt idx="47764">
                  <c:v>10.0024192686281</c:v>
                </c:pt>
                <c:pt idx="47765">
                  <c:v>10.0024183346953</c:v>
                </c:pt>
                <c:pt idx="47766">
                  <c:v>10.0024174008883</c:v>
                </c:pt>
                <c:pt idx="47767">
                  <c:v>10.0024164672071</c:v>
                </c:pt>
                <c:pt idx="47768">
                  <c:v>10.0024155336519</c:v>
                </c:pt>
                <c:pt idx="47769">
                  <c:v>10.0024146002227</c:v>
                </c:pt>
                <c:pt idx="47770">
                  <c:v>10.0024136669194</c:v>
                </c:pt>
                <c:pt idx="47771">
                  <c:v>10.0024127337421</c:v>
                </c:pt>
                <c:pt idx="47772">
                  <c:v>10.0024118006908</c:v>
                </c:pt>
                <c:pt idx="47773">
                  <c:v>10.0024108677656</c:v>
                </c:pt>
                <c:pt idx="47774">
                  <c:v>10.0024099349666</c:v>
                </c:pt>
                <c:pt idx="47775">
                  <c:v>10.0024090022936</c:v>
                </c:pt>
                <c:pt idx="47776">
                  <c:v>10.0024080697468</c:v>
                </c:pt>
                <c:pt idx="47777">
                  <c:v>10.0024071373263</c:v>
                </c:pt>
                <c:pt idx="47778">
                  <c:v>10.0024062050319</c:v>
                </c:pt>
                <c:pt idx="47779">
                  <c:v>10.0024052728638</c:v>
                </c:pt>
                <c:pt idx="47780">
                  <c:v>10.0024043408221</c:v>
                </c:pt>
                <c:pt idx="47781">
                  <c:v>10.0024034089066</c:v>
                </c:pt>
                <c:pt idx="47782">
                  <c:v>10.0024024771175</c:v>
                </c:pt>
                <c:pt idx="47783">
                  <c:v>10.0024015454548</c:v>
                </c:pt>
                <c:pt idx="47784">
                  <c:v>10.0024006139185</c:v>
                </c:pt>
                <c:pt idx="47785">
                  <c:v>10.0023996825087</c:v>
                </c:pt>
                <c:pt idx="47786">
                  <c:v>10.0023987512254</c:v>
                </c:pt>
                <c:pt idx="47787">
                  <c:v>10.0023978200685</c:v>
                </c:pt>
                <c:pt idx="47788">
                  <c:v>10.0023968890383</c:v>
                </c:pt>
                <c:pt idx="47789">
                  <c:v>10.0023959581346</c:v>
                </c:pt>
                <c:pt idx="47790">
                  <c:v>10.0023950273575</c:v>
                </c:pt>
                <c:pt idx="47791">
                  <c:v>10.0023940967071</c:v>
                </c:pt>
                <c:pt idx="47792">
                  <c:v>10.0023931661834</c:v>
                </c:pt>
                <c:pt idx="47793">
                  <c:v>10.0023922357864</c:v>
                </c:pt>
                <c:pt idx="47794">
                  <c:v>10.0023913055161</c:v>
                </c:pt>
                <c:pt idx="47795">
                  <c:v>10.0023903753726</c:v>
                </c:pt>
                <c:pt idx="47796">
                  <c:v>10.0023894453559</c:v>
                </c:pt>
                <c:pt idx="47797">
                  <c:v>10.002388515466</c:v>
                </c:pt>
                <c:pt idx="47798">
                  <c:v>10.002387585703</c:v>
                </c:pt>
                <c:pt idx="47799">
                  <c:v>10.0023866560669</c:v>
                </c:pt>
                <c:pt idx="47800">
                  <c:v>10.0023857265577</c:v>
                </c:pt>
                <c:pt idx="47801">
                  <c:v>10.0023847971756</c:v>
                </c:pt>
                <c:pt idx="47802">
                  <c:v>10.0023838679204</c:v>
                </c:pt>
                <c:pt idx="47803">
                  <c:v>10.0023829387922</c:v>
                </c:pt>
                <c:pt idx="47804">
                  <c:v>10.0023820097911</c:v>
                </c:pt>
                <c:pt idx="47805">
                  <c:v>10.0023810809171</c:v>
                </c:pt>
                <c:pt idx="47806">
                  <c:v>10.0023801521702</c:v>
                </c:pt>
                <c:pt idx="47807">
                  <c:v>10.0023792235504</c:v>
                </c:pt>
                <c:pt idx="47808">
                  <c:v>10.0023782950579</c:v>
                </c:pt>
                <c:pt idx="47809">
                  <c:v>10.0023773666925</c:v>
                </c:pt>
                <c:pt idx="47810">
                  <c:v>10.0023764384544</c:v>
                </c:pt>
                <c:pt idx="47811">
                  <c:v>10.0023755103436</c:v>
                </c:pt>
                <c:pt idx="47812">
                  <c:v>10.0023745823601</c:v>
                </c:pt>
                <c:pt idx="47813">
                  <c:v>10.002373654504</c:v>
                </c:pt>
                <c:pt idx="47814">
                  <c:v>10.0023727267752</c:v>
                </c:pt>
                <c:pt idx="47815">
                  <c:v>10.0023717991738</c:v>
                </c:pt>
                <c:pt idx="47816">
                  <c:v>10.0023708716999</c:v>
                </c:pt>
                <c:pt idx="47817">
                  <c:v>10.0023699443534</c:v>
                </c:pt>
                <c:pt idx="47818">
                  <c:v>10.0023690171345</c:v>
                </c:pt>
                <c:pt idx="47819">
                  <c:v>10.002368090043</c:v>
                </c:pt>
                <c:pt idx="47820">
                  <c:v>10.0023671630792</c:v>
                </c:pt>
                <c:pt idx="47821">
                  <c:v>10.0023662362429</c:v>
                </c:pt>
                <c:pt idx="47822">
                  <c:v>10.0023653095342</c:v>
                </c:pt>
                <c:pt idx="47823">
                  <c:v>10.0023643829532</c:v>
                </c:pt>
                <c:pt idx="47824">
                  <c:v>10.0023634564999</c:v>
                </c:pt>
                <c:pt idx="47825">
                  <c:v>10.0023625301743</c:v>
                </c:pt>
                <c:pt idx="47826">
                  <c:v>10.0023616039765</c:v>
                </c:pt>
                <c:pt idx="47827">
                  <c:v>10.0023606779064</c:v>
                </c:pt>
                <c:pt idx="47828">
                  <c:v>10.0023597519641</c:v>
                </c:pt>
                <c:pt idx="47829">
                  <c:v>10.0023588261497</c:v>
                </c:pt>
                <c:pt idx="47830">
                  <c:v>10.0023579004632</c:v>
                </c:pt>
                <c:pt idx="47831">
                  <c:v>10.0023569749046</c:v>
                </c:pt>
                <c:pt idx="47832">
                  <c:v>10.0023560494739</c:v>
                </c:pt>
                <c:pt idx="47833">
                  <c:v>10.0023551241711</c:v>
                </c:pt>
                <c:pt idx="47834">
                  <c:v>10.0023541989964</c:v>
                </c:pt>
                <c:pt idx="47835">
                  <c:v>10.0023532739497</c:v>
                </c:pt>
                <c:pt idx="47836">
                  <c:v>10.0023523490311</c:v>
                </c:pt>
                <c:pt idx="47837">
                  <c:v>10.0023514242405</c:v>
                </c:pt>
                <c:pt idx="47838">
                  <c:v>10.0023504995781</c:v>
                </c:pt>
                <c:pt idx="47839">
                  <c:v>10.0023495750438</c:v>
                </c:pt>
                <c:pt idx="47840">
                  <c:v>10.0023486506377</c:v>
                </c:pt>
                <c:pt idx="47841">
                  <c:v>10.0023477263598</c:v>
                </c:pt>
                <c:pt idx="47842">
                  <c:v>10.0023468022102</c:v>
                </c:pt>
                <c:pt idx="47843">
                  <c:v>10.0023458781888</c:v>
                </c:pt>
                <c:pt idx="47844">
                  <c:v>10.0023449542957</c:v>
                </c:pt>
                <c:pt idx="47845">
                  <c:v>10.002344030531</c:v>
                </c:pt>
                <c:pt idx="47846">
                  <c:v>10.0023431068947</c:v>
                </c:pt>
                <c:pt idx="47847">
                  <c:v>10.0023421833867</c:v>
                </c:pt>
                <c:pt idx="47848">
                  <c:v>10.0023412600072</c:v>
                </c:pt>
                <c:pt idx="47849">
                  <c:v>10.0023403367561</c:v>
                </c:pt>
                <c:pt idx="47850">
                  <c:v>10.0023394136335</c:v>
                </c:pt>
                <c:pt idx="47851">
                  <c:v>10.0023384906395</c:v>
                </c:pt>
                <c:pt idx="47852">
                  <c:v>10.002337567774</c:v>
                </c:pt>
                <c:pt idx="47853">
                  <c:v>10.002336645037</c:v>
                </c:pt>
                <c:pt idx="47854">
                  <c:v>10.0023357224287</c:v>
                </c:pt>
                <c:pt idx="47855">
                  <c:v>10.002334799949</c:v>
                </c:pt>
                <c:pt idx="47856">
                  <c:v>10.002333877598</c:v>
                </c:pt>
                <c:pt idx="47857">
                  <c:v>10.0023329553757</c:v>
                </c:pt>
                <c:pt idx="47858">
                  <c:v>10.0023320332822</c:v>
                </c:pt>
                <c:pt idx="47859">
                  <c:v>10.0023311113174</c:v>
                </c:pt>
                <c:pt idx="47860">
                  <c:v>10.0023301894814</c:v>
                </c:pt>
                <c:pt idx="47861">
                  <c:v>10.0023292677742</c:v>
                </c:pt>
                <c:pt idx="47862">
                  <c:v>10.0023283461959</c:v>
                </c:pt>
                <c:pt idx="47863">
                  <c:v>10.0023274247465</c:v>
                </c:pt>
                <c:pt idx="47864">
                  <c:v>10.0023265034259</c:v>
                </c:pt>
                <c:pt idx="47865">
                  <c:v>10.0023255822344</c:v>
                </c:pt>
                <c:pt idx="47866">
                  <c:v>10.0023246611718</c:v>
                </c:pt>
                <c:pt idx="47867">
                  <c:v>10.0023237402382</c:v>
                </c:pt>
                <c:pt idx="47868">
                  <c:v>10.0023228194336</c:v>
                </c:pt>
                <c:pt idx="47869">
                  <c:v>10.0023218987582</c:v>
                </c:pt>
                <c:pt idx="47870">
                  <c:v>10.0023209782118</c:v>
                </c:pt>
                <c:pt idx="47871">
                  <c:v>10.0023200577945</c:v>
                </c:pt>
                <c:pt idx="47872">
                  <c:v>10.0023191375064</c:v>
                </c:pt>
                <c:pt idx="47873">
                  <c:v>10.0023182173475</c:v>
                </c:pt>
                <c:pt idx="47874">
                  <c:v>10.0023172973178</c:v>
                </c:pt>
                <c:pt idx="47875">
                  <c:v>10.0023163774174</c:v>
                </c:pt>
                <c:pt idx="47876">
                  <c:v>10.0023154576462</c:v>
                </c:pt>
                <c:pt idx="47877">
                  <c:v>10.0023145380044</c:v>
                </c:pt>
                <c:pt idx="47878">
                  <c:v>10.0023136184918</c:v>
                </c:pt>
                <c:pt idx="47879">
                  <c:v>10.0023126991087</c:v>
                </c:pt>
                <c:pt idx="47880">
                  <c:v>10.0023117798549</c:v>
                </c:pt>
                <c:pt idx="47881">
                  <c:v>10.0023108607306</c:v>
                </c:pt>
                <c:pt idx="47882">
                  <c:v>10.0023099417358</c:v>
                </c:pt>
                <c:pt idx="47883">
                  <c:v>10.0023090228704</c:v>
                </c:pt>
                <c:pt idx="47884">
                  <c:v>10.0023081041345</c:v>
                </c:pt>
                <c:pt idx="47885">
                  <c:v>10.0023071855282</c:v>
                </c:pt>
                <c:pt idx="47886">
                  <c:v>10.0023062670515</c:v>
                </c:pt>
                <c:pt idx="47887">
                  <c:v>10.0023053487044</c:v>
                </c:pt>
                <c:pt idx="47888">
                  <c:v>10.0023044304869</c:v>
                </c:pt>
                <c:pt idx="47889">
                  <c:v>10.0023035123991</c:v>
                </c:pt>
                <c:pt idx="47890">
                  <c:v>10.002302594441</c:v>
                </c:pt>
                <c:pt idx="47891">
                  <c:v>10.0023016766126</c:v>
                </c:pt>
                <c:pt idx="47892">
                  <c:v>10.0023007589139</c:v>
                </c:pt>
                <c:pt idx="47893">
                  <c:v>10.0022998413451</c:v>
                </c:pt>
                <c:pt idx="47894">
                  <c:v>10.0022989239061</c:v>
                </c:pt>
                <c:pt idx="47895">
                  <c:v>10.0022980065969</c:v>
                </c:pt>
                <c:pt idx="47896">
                  <c:v>10.0022970894176</c:v>
                </c:pt>
                <c:pt idx="47897">
                  <c:v>10.0022961723682</c:v>
                </c:pt>
                <c:pt idx="47898">
                  <c:v>10.0022952554487</c:v>
                </c:pt>
                <c:pt idx="47899">
                  <c:v>10.0022943386592</c:v>
                </c:pt>
                <c:pt idx="47900">
                  <c:v>10.0022934219997</c:v>
                </c:pt>
                <c:pt idx="47901">
                  <c:v>10.0022925054702</c:v>
                </c:pt>
                <c:pt idx="47902">
                  <c:v>10.0022915890708</c:v>
                </c:pt>
                <c:pt idx="47903">
                  <c:v>10.0022906728014</c:v>
                </c:pt>
                <c:pt idx="47904">
                  <c:v>10.0022897566622</c:v>
                </c:pt>
                <c:pt idx="47905">
                  <c:v>10.0022888406531</c:v>
                </c:pt>
                <c:pt idx="47906">
                  <c:v>10.0022879247741</c:v>
                </c:pt>
                <c:pt idx="47907">
                  <c:v>10.0022870090254</c:v>
                </c:pt>
                <c:pt idx="47908">
                  <c:v>10.0022860934069</c:v>
                </c:pt>
                <c:pt idx="47909">
                  <c:v>10.0022851779187</c:v>
                </c:pt>
                <c:pt idx="47910">
                  <c:v>10.0022842625607</c:v>
                </c:pt>
                <c:pt idx="47911">
                  <c:v>10.0022833473331</c:v>
                </c:pt>
                <c:pt idx="47912">
                  <c:v>10.0022824322358</c:v>
                </c:pt>
                <c:pt idx="47913">
                  <c:v>10.0022815172689</c:v>
                </c:pt>
                <c:pt idx="47914">
                  <c:v>10.0022806024324</c:v>
                </c:pt>
                <c:pt idx="47915">
                  <c:v>10.0022796877263</c:v>
                </c:pt>
                <c:pt idx="47916">
                  <c:v>10.0022787731507</c:v>
                </c:pt>
                <c:pt idx="47917">
                  <c:v>10.0022778587056</c:v>
                </c:pt>
                <c:pt idx="47918">
                  <c:v>10.0022769443911</c:v>
                </c:pt>
                <c:pt idx="47919">
                  <c:v>10.002276030207</c:v>
                </c:pt>
                <c:pt idx="47920">
                  <c:v>10.0022751161536</c:v>
                </c:pt>
                <c:pt idx="47921">
                  <c:v>10.0022742022307</c:v>
                </c:pt>
                <c:pt idx="47922">
                  <c:v>10.0022732884385</c:v>
                </c:pt>
                <c:pt idx="47923">
                  <c:v>10.002272374777</c:v>
                </c:pt>
                <c:pt idx="47924">
                  <c:v>10.0022714612462</c:v>
                </c:pt>
                <c:pt idx="47925">
                  <c:v>10.002270547846</c:v>
                </c:pt>
                <c:pt idx="47926">
                  <c:v>10.0022696345767</c:v>
                </c:pt>
                <c:pt idx="47927">
                  <c:v>10.0022687214381</c:v>
                </c:pt>
                <c:pt idx="47928">
                  <c:v>10.0022678084304</c:v>
                </c:pt>
                <c:pt idx="47929">
                  <c:v>10.0022668955535</c:v>
                </c:pt>
                <c:pt idx="47930">
                  <c:v>10.0022659828074</c:v>
                </c:pt>
                <c:pt idx="47931">
                  <c:v>10.0022650701923</c:v>
                </c:pt>
                <c:pt idx="47932">
                  <c:v>10.0022641577081</c:v>
                </c:pt>
                <c:pt idx="47933">
                  <c:v>10.0022632453548</c:v>
                </c:pt>
                <c:pt idx="47934">
                  <c:v>10.0022623331325</c:v>
                </c:pt>
                <c:pt idx="47935">
                  <c:v>10.0022614210413</c:v>
                </c:pt>
                <c:pt idx="47936">
                  <c:v>10.0022605090811</c:v>
                </c:pt>
                <c:pt idx="47937">
                  <c:v>10.002259597252</c:v>
                </c:pt>
                <c:pt idx="47938">
                  <c:v>10.0022586855539</c:v>
                </c:pt>
                <c:pt idx="47939">
                  <c:v>10.002257773987</c:v>
                </c:pt>
                <c:pt idx="47940">
                  <c:v>10.0022568625513</c:v>
                </c:pt>
                <c:pt idx="47941">
                  <c:v>10.0022559512467</c:v>
                </c:pt>
                <c:pt idx="47942">
                  <c:v>10.0022550400734</c:v>
                </c:pt>
                <c:pt idx="47943">
                  <c:v>10.0022541290313</c:v>
                </c:pt>
                <c:pt idx="47944">
                  <c:v>10.0022532181205</c:v>
                </c:pt>
                <c:pt idx="47945">
                  <c:v>10.002252307341</c:v>
                </c:pt>
                <c:pt idx="47946">
                  <c:v>10.0022513966928</c:v>
                </c:pt>
                <c:pt idx="47947">
                  <c:v>10.002250486176</c:v>
                </c:pt>
                <c:pt idx="47948">
                  <c:v>10.0022495757906</c:v>
                </c:pt>
                <c:pt idx="47949">
                  <c:v>10.0022486655366</c:v>
                </c:pt>
                <c:pt idx="47950">
                  <c:v>10.002247755414</c:v>
                </c:pt>
                <c:pt idx="47951">
                  <c:v>10.0022468454229</c:v>
                </c:pt>
                <c:pt idx="47952">
                  <c:v>10.0022459355634</c:v>
                </c:pt>
                <c:pt idx="47953">
                  <c:v>10.0022450258353</c:v>
                </c:pt>
                <c:pt idx="47954">
                  <c:v>10.0022441162388</c:v>
                </c:pt>
                <c:pt idx="47955">
                  <c:v>10.0022432067739</c:v>
                </c:pt>
                <c:pt idx="47956">
                  <c:v>10.0022422974406</c:v>
                </c:pt>
                <c:pt idx="47957">
                  <c:v>10.002241388239</c:v>
                </c:pt>
                <c:pt idx="47958">
                  <c:v>10.002240479169</c:v>
                </c:pt>
                <c:pt idx="47959">
                  <c:v>10.0022395702308</c:v>
                </c:pt>
                <c:pt idx="47960">
                  <c:v>10.0022386614242</c:v>
                </c:pt>
                <c:pt idx="47961">
                  <c:v>10.0022377527495</c:v>
                </c:pt>
                <c:pt idx="47962">
                  <c:v>10.0022368442065</c:v>
                </c:pt>
                <c:pt idx="47963">
                  <c:v>10.0022359357953</c:v>
                </c:pt>
                <c:pt idx="47964">
                  <c:v>10.002235027516</c:v>
                </c:pt>
                <c:pt idx="47965">
                  <c:v>10.0022341193685</c:v>
                </c:pt>
                <c:pt idx="47966">
                  <c:v>10.002233211353</c:v>
                </c:pt>
                <c:pt idx="47967">
                  <c:v>10.0022323034693</c:v>
                </c:pt>
                <c:pt idx="47968">
                  <c:v>10.0022313957177</c:v>
                </c:pt>
                <c:pt idx="47969">
                  <c:v>10.002230488098</c:v>
                </c:pt>
                <c:pt idx="47970">
                  <c:v>10.0022295806103</c:v>
                </c:pt>
                <c:pt idx="47971">
                  <c:v>10.0022286732547</c:v>
                </c:pt>
                <c:pt idx="47972">
                  <c:v>10.0022277660311</c:v>
                </c:pt>
                <c:pt idx="47973">
                  <c:v>10.0022268589396</c:v>
                </c:pt>
                <c:pt idx="47974">
                  <c:v>10.0022259519803</c:v>
                </c:pt>
                <c:pt idx="47975">
                  <c:v>10.0022250451531</c:v>
                </c:pt>
                <c:pt idx="47976">
                  <c:v>10.0022241384581</c:v>
                </c:pt>
                <c:pt idx="47977">
                  <c:v>10.0022232318953</c:v>
                </c:pt>
                <c:pt idx="47978">
                  <c:v>10.0022223254647</c:v>
                </c:pt>
                <c:pt idx="47979">
                  <c:v>10.0022214191664</c:v>
                </c:pt>
                <c:pt idx="47980">
                  <c:v>10.0022205130004</c:v>
                </c:pt>
                <c:pt idx="47981">
                  <c:v>10.0022196069668</c:v>
                </c:pt>
                <c:pt idx="47982">
                  <c:v>10.0022187010654</c:v>
                </c:pt>
                <c:pt idx="47983">
                  <c:v>10.0022177952965</c:v>
                </c:pt>
                <c:pt idx="47984">
                  <c:v>10.0022168896599</c:v>
                </c:pt>
                <c:pt idx="47985">
                  <c:v>10.0022159841558</c:v>
                </c:pt>
                <c:pt idx="47986">
                  <c:v>10.0022150787841</c:v>
                </c:pt>
                <c:pt idx="47987">
                  <c:v>10.002214173545</c:v>
                </c:pt>
                <c:pt idx="47988">
                  <c:v>10.0022132684383</c:v>
                </c:pt>
                <c:pt idx="47989">
                  <c:v>10.0022123634642</c:v>
                </c:pt>
                <c:pt idx="47990">
                  <c:v>10.0022114586227</c:v>
                </c:pt>
                <c:pt idx="47991">
                  <c:v>10.0022105539137</c:v>
                </c:pt>
                <c:pt idx="47992">
                  <c:v>10.0022096493374</c:v>
                </c:pt>
                <c:pt idx="47993">
                  <c:v>10.0022087448937</c:v>
                </c:pt>
                <c:pt idx="47994">
                  <c:v>10.0022078405828</c:v>
                </c:pt>
                <c:pt idx="47995">
                  <c:v>10.0022069364045</c:v>
                </c:pt>
                <c:pt idx="47996">
                  <c:v>10.002206032359</c:v>
                </c:pt>
                <c:pt idx="47997">
                  <c:v>10.0022051284462</c:v>
                </c:pt>
                <c:pt idx="47998">
                  <c:v>10.0022042246662</c:v>
                </c:pt>
                <c:pt idx="47999">
                  <c:v>10.0022033210191</c:v>
                </c:pt>
                <c:pt idx="48000">
                  <c:v>10.0022024175048</c:v>
                </c:pt>
                <c:pt idx="48001">
                  <c:v>10.0022015141233</c:v>
                </c:pt>
                <c:pt idx="48002">
                  <c:v>10.0022006108748</c:v>
                </c:pt>
                <c:pt idx="48003">
                  <c:v>10.0021997077592</c:v>
                </c:pt>
                <c:pt idx="48004">
                  <c:v>10.0021988047765</c:v>
                </c:pt>
                <c:pt idx="48005">
                  <c:v>10.0021979019269</c:v>
                </c:pt>
                <c:pt idx="48006">
                  <c:v>10.0021969992102</c:v>
                </c:pt>
                <c:pt idx="48007">
                  <c:v>10.0021960966266</c:v>
                </c:pt>
                <c:pt idx="48008">
                  <c:v>10.0021951941761</c:v>
                </c:pt>
                <c:pt idx="48009">
                  <c:v>10.0021942918586</c:v>
                </c:pt>
                <c:pt idx="48010">
                  <c:v>10.0021933896743</c:v>
                </c:pt>
                <c:pt idx="48011">
                  <c:v>10.0021924876231</c:v>
                </c:pt>
                <c:pt idx="48012">
                  <c:v>10.0021915857051</c:v>
                </c:pt>
                <c:pt idx="48013">
                  <c:v>10.0021906839203</c:v>
                </c:pt>
                <c:pt idx="48014">
                  <c:v>10.0021897822688</c:v>
                </c:pt>
                <c:pt idx="48015">
                  <c:v>10.0021888807504</c:v>
                </c:pt>
                <c:pt idx="48016">
                  <c:v>10.0021879793654</c:v>
                </c:pt>
                <c:pt idx="48017">
                  <c:v>10.0021870781137</c:v>
                </c:pt>
                <c:pt idx="48018">
                  <c:v>10.0021861769953</c:v>
                </c:pt>
                <c:pt idx="48019">
                  <c:v>10.0021852760103</c:v>
                </c:pt>
                <c:pt idx="48020">
                  <c:v>10.0021843751587</c:v>
                </c:pt>
                <c:pt idx="48021">
                  <c:v>10.0021834744405</c:v>
                </c:pt>
                <c:pt idx="48022">
                  <c:v>10.0021825738558</c:v>
                </c:pt>
                <c:pt idx="48023">
                  <c:v>10.0021816734045</c:v>
                </c:pt>
                <c:pt idx="48024">
                  <c:v>10.0021807730867</c:v>
                </c:pt>
                <c:pt idx="48025">
                  <c:v>10.0021798729025</c:v>
                </c:pt>
                <c:pt idx="48026">
                  <c:v>10.0021789728518</c:v>
                </c:pt>
                <c:pt idx="48027">
                  <c:v>10.0021780729347</c:v>
                </c:pt>
                <c:pt idx="48028">
                  <c:v>10.0021771731512</c:v>
                </c:pt>
                <c:pt idx="48029">
                  <c:v>10.0021762735013</c:v>
                </c:pt>
                <c:pt idx="48030">
                  <c:v>10.0021753739852</c:v>
                </c:pt>
                <c:pt idx="48031">
                  <c:v>10.0021744746026</c:v>
                </c:pt>
                <c:pt idx="48032">
                  <c:v>10.0021735753539</c:v>
                </c:pt>
                <c:pt idx="48033">
                  <c:v>10.0021726762388</c:v>
                </c:pt>
                <c:pt idx="48034">
                  <c:v>10.0021717772576</c:v>
                </c:pt>
                <c:pt idx="48035">
                  <c:v>10.0021708784101</c:v>
                </c:pt>
                <c:pt idx="48036">
                  <c:v>10.0021699796964</c:v>
                </c:pt>
                <c:pt idx="48037">
                  <c:v>10.0021690811166</c:v>
                </c:pt>
                <c:pt idx="48038">
                  <c:v>10.0021681826707</c:v>
                </c:pt>
                <c:pt idx="48039">
                  <c:v>10.0021672843587</c:v>
                </c:pt>
                <c:pt idx="48040">
                  <c:v>10.0021663861806</c:v>
                </c:pt>
                <c:pt idx="48041">
                  <c:v>10.0021654881365</c:v>
                </c:pt>
                <c:pt idx="48042">
                  <c:v>10.0021645902264</c:v>
                </c:pt>
                <c:pt idx="48043">
                  <c:v>10.0021636924502</c:v>
                </c:pt>
                <c:pt idx="48044">
                  <c:v>10.0021627948081</c:v>
                </c:pt>
                <c:pt idx="48045">
                  <c:v>10.0021618973001</c:v>
                </c:pt>
                <c:pt idx="48046">
                  <c:v>10.0021609999262</c:v>
                </c:pt>
                <c:pt idx="48047">
                  <c:v>10.0021601026864</c:v>
                </c:pt>
                <c:pt idx="48048">
                  <c:v>10.0021592055807</c:v>
                </c:pt>
                <c:pt idx="48049">
                  <c:v>10.0021583086092</c:v>
                </c:pt>
                <c:pt idx="48050">
                  <c:v>10.0021574117719</c:v>
                </c:pt>
                <c:pt idx="48051">
                  <c:v>10.0021565150688</c:v>
                </c:pt>
                <c:pt idx="48052">
                  <c:v>10.0021556185</c:v>
                </c:pt>
                <c:pt idx="48053">
                  <c:v>10.0021547220654</c:v>
                </c:pt>
                <c:pt idx="48054">
                  <c:v>10.0021538257652</c:v>
                </c:pt>
                <c:pt idx="48055">
                  <c:v>10.0021529295993</c:v>
                </c:pt>
                <c:pt idx="48056">
                  <c:v>10.0021520335677</c:v>
                </c:pt>
                <c:pt idx="48057">
                  <c:v>10.0021511376705</c:v>
                </c:pt>
                <c:pt idx="48058">
                  <c:v>10.0021502419078</c:v>
                </c:pt>
                <c:pt idx="48059">
                  <c:v>10.0021493462794</c:v>
                </c:pt>
                <c:pt idx="48060">
                  <c:v>10.0021484507856</c:v>
                </c:pt>
                <c:pt idx="48061">
                  <c:v>10.0021475554262</c:v>
                </c:pt>
                <c:pt idx="48062">
                  <c:v>10.0021466602013</c:v>
                </c:pt>
                <c:pt idx="48063">
                  <c:v>10.002145765111</c:v>
                </c:pt>
                <c:pt idx="48064">
                  <c:v>10.0021448701552</c:v>
                </c:pt>
                <c:pt idx="48065">
                  <c:v>10.002143975334</c:v>
                </c:pt>
                <c:pt idx="48066">
                  <c:v>10.0021430806475</c:v>
                </c:pt>
                <c:pt idx="48067">
                  <c:v>10.0021421860956</c:v>
                </c:pt>
                <c:pt idx="48068">
                  <c:v>10.0021412916784</c:v>
                </c:pt>
                <c:pt idx="48069">
                  <c:v>10.0021403973958</c:v>
                </c:pt>
                <c:pt idx="48070">
                  <c:v>10.002139503248</c:v>
                </c:pt>
                <c:pt idx="48071">
                  <c:v>10.0021386092349</c:v>
                </c:pt>
                <c:pt idx="48072">
                  <c:v>10.0021377153567</c:v>
                </c:pt>
                <c:pt idx="48073">
                  <c:v>10.0021368216132</c:v>
                </c:pt>
                <c:pt idx="48074">
                  <c:v>10.0021359280045</c:v>
                </c:pt>
                <c:pt idx="48075">
                  <c:v>10.0021350345307</c:v>
                </c:pt>
                <c:pt idx="48076">
                  <c:v>10.0021341411918</c:v>
                </c:pt>
                <c:pt idx="48077">
                  <c:v>10.0021332479878</c:v>
                </c:pt>
                <c:pt idx="48078">
                  <c:v>10.0021323549187</c:v>
                </c:pt>
                <c:pt idx="48079">
                  <c:v>10.0021314619846</c:v>
                </c:pt>
                <c:pt idx="48080">
                  <c:v>10.0021305691854</c:v>
                </c:pt>
                <c:pt idx="48081">
                  <c:v>10.0021296765213</c:v>
                </c:pt>
                <c:pt idx="48082">
                  <c:v>10.0021287839922</c:v>
                </c:pt>
                <c:pt idx="48083">
                  <c:v>10.0021278915981</c:v>
                </c:pt>
                <c:pt idx="48084">
                  <c:v>10.0021269993392</c:v>
                </c:pt>
                <c:pt idx="48085">
                  <c:v>10.0021261072153</c:v>
                </c:pt>
                <c:pt idx="48086">
                  <c:v>10.0021252152266</c:v>
                </c:pt>
                <c:pt idx="48087">
                  <c:v>10.0021243233731</c:v>
                </c:pt>
                <c:pt idx="48088">
                  <c:v>10.0021234316548</c:v>
                </c:pt>
                <c:pt idx="48089">
                  <c:v>10.0021225400716</c:v>
                </c:pt>
                <c:pt idx="48090">
                  <c:v>10.0021216486237</c:v>
                </c:pt>
                <c:pt idx="48091">
                  <c:v>10.0021207573111</c:v>
                </c:pt>
                <c:pt idx="48092">
                  <c:v>10.0021198661338</c:v>
                </c:pt>
                <c:pt idx="48093">
                  <c:v>10.0021189750918</c:v>
                </c:pt>
                <c:pt idx="48094">
                  <c:v>10.0021180841851</c:v>
                </c:pt>
                <c:pt idx="48095">
                  <c:v>10.0021171934138</c:v>
                </c:pt>
                <c:pt idx="48096">
                  <c:v>10.0021163027779</c:v>
                </c:pt>
                <c:pt idx="48097">
                  <c:v>10.0021154122775</c:v>
                </c:pt>
                <c:pt idx="48098">
                  <c:v>10.0021145219124</c:v>
                </c:pt>
                <c:pt idx="48099">
                  <c:v>10.0021136316829</c:v>
                </c:pt>
                <c:pt idx="48100">
                  <c:v>10.0021127415888</c:v>
                </c:pt>
                <c:pt idx="48101">
                  <c:v>10.0021118516303</c:v>
                </c:pt>
                <c:pt idx="48102">
                  <c:v>10.0021109618073</c:v>
                </c:pt>
                <c:pt idx="48103">
                  <c:v>10.0021100721199</c:v>
                </c:pt>
                <c:pt idx="48104">
                  <c:v>10.0021091825681</c:v>
                </c:pt>
                <c:pt idx="48105">
                  <c:v>10.0021082931519</c:v>
                </c:pt>
                <c:pt idx="48106">
                  <c:v>10.0021074038713</c:v>
                </c:pt>
                <c:pt idx="48107">
                  <c:v>10.0021065147265</c:v>
                </c:pt>
                <c:pt idx="48108">
                  <c:v>10.0021056257173</c:v>
                </c:pt>
                <c:pt idx="48109">
                  <c:v>10.0021047368439</c:v>
                </c:pt>
                <c:pt idx="48110">
                  <c:v>10.0021038481062</c:v>
                </c:pt>
                <c:pt idx="48111">
                  <c:v>10.0021029595043</c:v>
                </c:pt>
                <c:pt idx="48112">
                  <c:v>10.0021020710382</c:v>
                </c:pt>
                <c:pt idx="48113">
                  <c:v>10.0021011827079</c:v>
                </c:pt>
                <c:pt idx="48114">
                  <c:v>10.0021002945135</c:v>
                </c:pt>
                <c:pt idx="48115">
                  <c:v>10.002099406455</c:v>
                </c:pt>
                <c:pt idx="48116">
                  <c:v>10.0020985185323</c:v>
                </c:pt>
                <c:pt idx="48117">
                  <c:v>10.0020976307456</c:v>
                </c:pt>
                <c:pt idx="48118">
                  <c:v>10.0020967430948</c:v>
                </c:pt>
                <c:pt idx="48119">
                  <c:v>10.0020958555801</c:v>
                </c:pt>
                <c:pt idx="48120">
                  <c:v>10.0020949682013</c:v>
                </c:pt>
                <c:pt idx="48121">
                  <c:v>10.0020940809586</c:v>
                </c:pt>
                <c:pt idx="48122">
                  <c:v>10.0020931938519</c:v>
                </c:pt>
                <c:pt idx="48123">
                  <c:v>10.0020923068812</c:v>
                </c:pt>
                <c:pt idx="48124">
                  <c:v>10.0020914200467</c:v>
                </c:pt>
                <c:pt idx="48125">
                  <c:v>10.0020905333484</c:v>
                </c:pt>
                <c:pt idx="48126">
                  <c:v>10.0020896467861</c:v>
                </c:pt>
                <c:pt idx="48127">
                  <c:v>10.0020887603601</c:v>
                </c:pt>
                <c:pt idx="48128">
                  <c:v>10.0020878740702</c:v>
                </c:pt>
                <c:pt idx="48129">
                  <c:v>10.0020869879166</c:v>
                </c:pt>
                <c:pt idx="48130">
                  <c:v>10.0020861018993</c:v>
                </c:pt>
                <c:pt idx="48131">
                  <c:v>10.0020852160182</c:v>
                </c:pt>
                <c:pt idx="48132">
                  <c:v>10.0020843302734</c:v>
                </c:pt>
                <c:pt idx="48133">
                  <c:v>10.002083444665</c:v>
                </c:pt>
                <c:pt idx="48134">
                  <c:v>10.0020825591929</c:v>
                </c:pt>
                <c:pt idx="48135">
                  <c:v>10.0020816738572</c:v>
                </c:pt>
                <c:pt idx="48136">
                  <c:v>10.0020807886579</c:v>
                </c:pt>
                <c:pt idx="48137">
                  <c:v>10.002079903595</c:v>
                </c:pt>
                <c:pt idx="48138">
                  <c:v>10.0020790186686</c:v>
                </c:pt>
                <c:pt idx="48139">
                  <c:v>10.0020781338786</c:v>
                </c:pt>
                <c:pt idx="48140">
                  <c:v>10.0020772492252</c:v>
                </c:pt>
                <c:pt idx="48141">
                  <c:v>10.0020763647082</c:v>
                </c:pt>
                <c:pt idx="48142">
                  <c:v>10.0020754803279</c:v>
                </c:pt>
                <c:pt idx="48143">
                  <c:v>10.0020745960841</c:v>
                </c:pt>
                <c:pt idx="48144">
                  <c:v>10.0020737119769</c:v>
                </c:pt>
                <c:pt idx="48145">
                  <c:v>10.0020728280063</c:v>
                </c:pt>
                <c:pt idx="48146">
                  <c:v>10.0020719441724</c:v>
                </c:pt>
                <c:pt idx="48147">
                  <c:v>10.0020710604752</c:v>
                </c:pt>
                <c:pt idx="48148">
                  <c:v>10.0020701769146</c:v>
                </c:pt>
                <c:pt idx="48149">
                  <c:v>10.0020692934908</c:v>
                </c:pt>
                <c:pt idx="48150">
                  <c:v>10.0020684102037</c:v>
                </c:pt>
                <c:pt idx="48151">
                  <c:v>10.0020675270534</c:v>
                </c:pt>
                <c:pt idx="48152">
                  <c:v>10.0020666440399</c:v>
                </c:pt>
                <c:pt idx="48153">
                  <c:v>10.0020657611633</c:v>
                </c:pt>
                <c:pt idx="48154">
                  <c:v>10.0020648784234</c:v>
                </c:pt>
                <c:pt idx="48155">
                  <c:v>10.0020639958205</c:v>
                </c:pt>
                <c:pt idx="48156">
                  <c:v>10.0020631133544</c:v>
                </c:pt>
                <c:pt idx="48157">
                  <c:v>10.0020622310253</c:v>
                </c:pt>
                <c:pt idx="48158">
                  <c:v>10.0020613488331</c:v>
                </c:pt>
                <c:pt idx="48159">
                  <c:v>10.0020604667778</c:v>
                </c:pt>
                <c:pt idx="48160">
                  <c:v>10.0020595848596</c:v>
                </c:pt>
                <c:pt idx="48161">
                  <c:v>10.0020587030784</c:v>
                </c:pt>
                <c:pt idx="48162">
                  <c:v>10.0020578214342</c:v>
                </c:pt>
                <c:pt idx="48163">
                  <c:v>10.0020569399271</c:v>
                </c:pt>
                <c:pt idx="48164">
                  <c:v>10.002056058557</c:v>
                </c:pt>
                <c:pt idx="48165">
                  <c:v>10.0020551773241</c:v>
                </c:pt>
                <c:pt idx="48166">
                  <c:v>10.0020542962284</c:v>
                </c:pt>
                <c:pt idx="48167">
                  <c:v>10.0020534152697</c:v>
                </c:pt>
                <c:pt idx="48168">
                  <c:v>10.0020525344483</c:v>
                </c:pt>
                <c:pt idx="48169">
                  <c:v>10.0020516537641</c:v>
                </c:pt>
                <c:pt idx="48170">
                  <c:v>10.0020507732171</c:v>
                </c:pt>
                <c:pt idx="48171">
                  <c:v>10.0020498928074</c:v>
                </c:pt>
                <c:pt idx="48172">
                  <c:v>10.002049012535</c:v>
                </c:pt>
                <c:pt idx="48173">
                  <c:v>10.0020481323999</c:v>
                </c:pt>
                <c:pt idx="48174">
                  <c:v>10.0020472524021</c:v>
                </c:pt>
                <c:pt idx="48175">
                  <c:v>10.0020463725416</c:v>
                </c:pt>
                <c:pt idx="48176">
                  <c:v>10.0020454928186</c:v>
                </c:pt>
                <c:pt idx="48177">
                  <c:v>10.0020446132329</c:v>
                </c:pt>
                <c:pt idx="48178">
                  <c:v>10.0020437337847</c:v>
                </c:pt>
                <c:pt idx="48179">
                  <c:v>10.0020428544739</c:v>
                </c:pt>
                <c:pt idx="48180">
                  <c:v>10.0020419753006</c:v>
                </c:pt>
                <c:pt idx="48181">
                  <c:v>10.0020410962648</c:v>
                </c:pt>
                <c:pt idx="48182">
                  <c:v>10.0020402173665</c:v>
                </c:pt>
                <c:pt idx="48183">
                  <c:v>10.0020393386058</c:v>
                </c:pt>
                <c:pt idx="48184">
                  <c:v>10.0020384599826</c:v>
                </c:pt>
                <c:pt idx="48185">
                  <c:v>10.0020375814971</c:v>
                </c:pt>
                <c:pt idx="48186">
                  <c:v>10.0020367031491</c:v>
                </c:pt>
                <c:pt idx="48187">
                  <c:v>10.0020358249388</c:v>
                </c:pt>
                <c:pt idx="48188">
                  <c:v>10.0020349468662</c:v>
                </c:pt>
                <c:pt idx="48189">
                  <c:v>10.0020340689312</c:v>
                </c:pt>
                <c:pt idx="48190">
                  <c:v>10.002033191134</c:v>
                </c:pt>
                <c:pt idx="48191">
                  <c:v>10.0020323134745</c:v>
                </c:pt>
                <c:pt idx="48192">
                  <c:v>10.0020314359528</c:v>
                </c:pt>
                <c:pt idx="48193">
                  <c:v>10.0020305585688</c:v>
                </c:pt>
                <c:pt idx="48194">
                  <c:v>10.0020296813227</c:v>
                </c:pt>
                <c:pt idx="48195">
                  <c:v>10.0020288042144</c:v>
                </c:pt>
                <c:pt idx="48196">
                  <c:v>10.0020279272439</c:v>
                </c:pt>
                <c:pt idx="48197">
                  <c:v>10.0020270504113</c:v>
                </c:pt>
                <c:pt idx="48198">
                  <c:v>10.0020261737167</c:v>
                </c:pt>
                <c:pt idx="48199">
                  <c:v>10.0020252971599</c:v>
                </c:pt>
                <c:pt idx="48200">
                  <c:v>10.0020244207411</c:v>
                </c:pt>
                <c:pt idx="48201">
                  <c:v>10.0020235444603</c:v>
                </c:pt>
                <c:pt idx="48202">
                  <c:v>10.0020226683175</c:v>
                </c:pt>
                <c:pt idx="48203">
                  <c:v>10.0020217923127</c:v>
                </c:pt>
                <c:pt idx="48204">
                  <c:v>10.0020209164459</c:v>
                </c:pt>
                <c:pt idx="48205">
                  <c:v>10.0020200407172</c:v>
                </c:pt>
                <c:pt idx="48206">
                  <c:v>10.0020191651266</c:v>
                </c:pt>
                <c:pt idx="48207">
                  <c:v>10.0020182896742</c:v>
                </c:pt>
                <c:pt idx="48208">
                  <c:v>10.0020174143598</c:v>
                </c:pt>
                <c:pt idx="48209">
                  <c:v>10.0020165391836</c:v>
                </c:pt>
                <c:pt idx="48210">
                  <c:v>10.0020156641456</c:v>
                </c:pt>
                <c:pt idx="48211">
                  <c:v>10.0020147892458</c:v>
                </c:pt>
                <c:pt idx="48212">
                  <c:v>10.0020139144843</c:v>
                </c:pt>
                <c:pt idx="48213">
                  <c:v>10.002013039861</c:v>
                </c:pt>
                <c:pt idx="48214">
                  <c:v>10.002012165376</c:v>
                </c:pt>
                <c:pt idx="48215">
                  <c:v>10.0020112910292</c:v>
                </c:pt>
                <c:pt idx="48216">
                  <c:v>10.0020104168208</c:v>
                </c:pt>
                <c:pt idx="48217">
                  <c:v>10.0020095427508</c:v>
                </c:pt>
                <c:pt idx="48218">
                  <c:v>10.0020086688191</c:v>
                </c:pt>
                <c:pt idx="48219">
                  <c:v>10.0020077950258</c:v>
                </c:pt>
                <c:pt idx="48220">
                  <c:v>10.002006921371</c:v>
                </c:pt>
                <c:pt idx="48221">
                  <c:v>10.0020060478545</c:v>
                </c:pt>
                <c:pt idx="48222">
                  <c:v>10.0020051744766</c:v>
                </c:pt>
                <c:pt idx="48223">
                  <c:v>10.0020043012371</c:v>
                </c:pt>
                <c:pt idx="48224">
                  <c:v>10.0020034281361</c:v>
                </c:pt>
                <c:pt idx="48225">
                  <c:v>10.0020025551737</c:v>
                </c:pt>
                <c:pt idx="48226">
                  <c:v>10.0020016823498</c:v>
                </c:pt>
                <c:pt idx="48227">
                  <c:v>10.0020008096645</c:v>
                </c:pt>
                <c:pt idx="48228">
                  <c:v>10.0019999371178</c:v>
                </c:pt>
                <c:pt idx="48229">
                  <c:v>10.0019990647098</c:v>
                </c:pt>
                <c:pt idx="48230">
                  <c:v>10.0019981924403</c:v>
                </c:pt>
                <c:pt idx="48231">
                  <c:v>10.0019973203096</c:v>
                </c:pt>
                <c:pt idx="48232">
                  <c:v>10.0019964483175</c:v>
                </c:pt>
                <c:pt idx="48233">
                  <c:v>10.0019955764642</c:v>
                </c:pt>
                <c:pt idx="48234">
                  <c:v>10.0019947047496</c:v>
                </c:pt>
                <c:pt idx="48235">
                  <c:v>10.0019938331738</c:v>
                </c:pt>
                <c:pt idx="48236">
                  <c:v>10.0019929617367</c:v>
                </c:pt>
                <c:pt idx="48237">
                  <c:v>10.0019920904385</c:v>
                </c:pt>
                <c:pt idx="48238">
                  <c:v>10.0019912192791</c:v>
                </c:pt>
                <c:pt idx="48239">
                  <c:v>10.0019903482585</c:v>
                </c:pt>
                <c:pt idx="48240">
                  <c:v>10.0019894773768</c:v>
                </c:pt>
                <c:pt idx="48241">
                  <c:v>10.0019886066341</c:v>
                </c:pt>
                <c:pt idx="48242">
                  <c:v>10.0019877360302</c:v>
                </c:pt>
                <c:pt idx="48243">
                  <c:v>10.0019868655653</c:v>
                </c:pt>
                <c:pt idx="48244">
                  <c:v>10.0019859952394</c:v>
                </c:pt>
                <c:pt idx="48245">
                  <c:v>10.0019851250524</c:v>
                </c:pt>
                <c:pt idx="48246">
                  <c:v>10.0019842550045</c:v>
                </c:pt>
                <c:pt idx="48247">
                  <c:v>10.0019833850956</c:v>
                </c:pt>
                <c:pt idx="48248">
                  <c:v>10.0019825153257</c:v>
                </c:pt>
                <c:pt idx="48249">
                  <c:v>10.001981645695</c:v>
                </c:pt>
                <c:pt idx="48250">
                  <c:v>10.0019807762033</c:v>
                </c:pt>
                <c:pt idx="48251">
                  <c:v>10.0019799068508</c:v>
                </c:pt>
                <c:pt idx="48252">
                  <c:v>10.0019790376374</c:v>
                </c:pt>
                <c:pt idx="48253">
                  <c:v>10.0019781685632</c:v>
                </c:pt>
                <c:pt idx="48254">
                  <c:v>10.0019772996282</c:v>
                </c:pt>
                <c:pt idx="48255">
                  <c:v>10.0019764308324</c:v>
                </c:pt>
                <c:pt idx="48256">
                  <c:v>10.0019755621758</c:v>
                </c:pt>
                <c:pt idx="48257">
                  <c:v>10.0019746936585</c:v>
                </c:pt>
                <c:pt idx="48258">
                  <c:v>10.0019738252805</c:v>
                </c:pt>
                <c:pt idx="48259">
                  <c:v>10.0019729570418</c:v>
                </c:pt>
                <c:pt idx="48260">
                  <c:v>10.0019720889424</c:v>
                </c:pt>
                <c:pt idx="48261">
                  <c:v>10.0019712209824</c:v>
                </c:pt>
                <c:pt idx="48262">
                  <c:v>10.0019703531617</c:v>
                </c:pt>
                <c:pt idx="48263">
                  <c:v>10.0019694854805</c:v>
                </c:pt>
                <c:pt idx="48264">
                  <c:v>10.0019686179386</c:v>
                </c:pt>
                <c:pt idx="48265">
                  <c:v>10.0019677505362</c:v>
                </c:pt>
                <c:pt idx="48266">
                  <c:v>10.0019668832733</c:v>
                </c:pt>
                <c:pt idx="48267">
                  <c:v>10.0019660161498</c:v>
                </c:pt>
                <c:pt idx="48268">
                  <c:v>10.0019651491659</c:v>
                </c:pt>
                <c:pt idx="48269">
                  <c:v>10.0019642823215</c:v>
                </c:pt>
                <c:pt idx="48270">
                  <c:v>10.0019634156166</c:v>
                </c:pt>
                <c:pt idx="48271">
                  <c:v>10.0019625490513</c:v>
                </c:pt>
                <c:pt idx="48272">
                  <c:v>10.0019616826257</c:v>
                </c:pt>
                <c:pt idx="48273">
                  <c:v>10.0019608163396</c:v>
                </c:pt>
                <c:pt idx="48274">
                  <c:v>10.0019599501931</c:v>
                </c:pt>
                <c:pt idx="48275">
                  <c:v>10.0019590841864</c:v>
                </c:pt>
                <c:pt idx="48276">
                  <c:v>10.0019582183193</c:v>
                </c:pt>
                <c:pt idx="48277">
                  <c:v>10.0019573525919</c:v>
                </c:pt>
                <c:pt idx="48278">
                  <c:v>10.0019564870043</c:v>
                </c:pt>
                <c:pt idx="48279">
                  <c:v>10.0019556215564</c:v>
                </c:pt>
                <c:pt idx="48280">
                  <c:v>10.0019547562482</c:v>
                </c:pt>
                <c:pt idx="48281">
                  <c:v>10.0019538910799</c:v>
                </c:pt>
                <c:pt idx="48282">
                  <c:v>10.0019530260514</c:v>
                </c:pt>
                <c:pt idx="48283">
                  <c:v>10.0019521611627</c:v>
                </c:pt>
                <c:pt idx="48284">
                  <c:v>10.0019512964139</c:v>
                </c:pt>
                <c:pt idx="48285">
                  <c:v>10.001950431805</c:v>
                </c:pt>
                <c:pt idx="48286">
                  <c:v>10.001949567336</c:v>
                </c:pt>
                <c:pt idx="48287">
                  <c:v>10.0019487030069</c:v>
                </c:pt>
                <c:pt idx="48288">
                  <c:v>10.0019478388177</c:v>
                </c:pt>
                <c:pt idx="48289">
                  <c:v>10.0019469747686</c:v>
                </c:pt>
                <c:pt idx="48290">
                  <c:v>10.0019461108594</c:v>
                </c:pt>
                <c:pt idx="48291">
                  <c:v>10.0019452470902</c:v>
                </c:pt>
                <c:pt idx="48292">
                  <c:v>10.0019443834611</c:v>
                </c:pt>
                <c:pt idx="48293">
                  <c:v>10.001943519972</c:v>
                </c:pt>
                <c:pt idx="48294">
                  <c:v>10.001942656623</c:v>
                </c:pt>
                <c:pt idx="48295">
                  <c:v>10.0019417934141</c:v>
                </c:pt>
                <c:pt idx="48296">
                  <c:v>10.0019409303453</c:v>
                </c:pt>
                <c:pt idx="48297">
                  <c:v>10.0019400674167</c:v>
                </c:pt>
                <c:pt idx="48298">
                  <c:v>10.0019392046282</c:v>
                </c:pt>
                <c:pt idx="48299">
                  <c:v>10.00193834198</c:v>
                </c:pt>
                <c:pt idx="48300">
                  <c:v>10.0019374794719</c:v>
                </c:pt>
                <c:pt idx="48301">
                  <c:v>10.0019366171041</c:v>
                </c:pt>
                <c:pt idx="48302">
                  <c:v>10.0019357548765</c:v>
                </c:pt>
                <c:pt idx="48303">
                  <c:v>10.0019348927892</c:v>
                </c:pt>
                <c:pt idx="48304">
                  <c:v>10.0019340308422</c:v>
                </c:pt>
                <c:pt idx="48305">
                  <c:v>10.0019331690355</c:v>
                </c:pt>
                <c:pt idx="48306">
                  <c:v>10.0019323073691</c:v>
                </c:pt>
                <c:pt idx="48307">
                  <c:v>10.0019314458431</c:v>
                </c:pt>
                <c:pt idx="48308">
                  <c:v>10.0019305844575</c:v>
                </c:pt>
                <c:pt idx="48309">
                  <c:v>10.0019297232123</c:v>
                </c:pt>
                <c:pt idx="48310">
                  <c:v>10.0019288621075</c:v>
                </c:pt>
                <c:pt idx="48311">
                  <c:v>10.0019280011432</c:v>
                </c:pt>
                <c:pt idx="48312">
                  <c:v>10.0019271403193</c:v>
                </c:pt>
                <c:pt idx="48313">
                  <c:v>10.001926279636</c:v>
                </c:pt>
                <c:pt idx="48314">
                  <c:v>10.0019254190931</c:v>
                </c:pt>
                <c:pt idx="48315">
                  <c:v>10.0019245586908</c:v>
                </c:pt>
                <c:pt idx="48316">
                  <c:v>10.001923698429</c:v>
                </c:pt>
                <c:pt idx="48317">
                  <c:v>10.0019228383078</c:v>
                </c:pt>
                <c:pt idx="48318">
                  <c:v>10.0019219783272</c:v>
                </c:pt>
                <c:pt idx="48319">
                  <c:v>10.0019211184872</c:v>
                </c:pt>
                <c:pt idx="48320">
                  <c:v>10.0019202587879</c:v>
                </c:pt>
                <c:pt idx="48321">
                  <c:v>10.0019193992292</c:v>
                </c:pt>
                <c:pt idx="48322">
                  <c:v>10.0019185398112</c:v>
                </c:pt>
                <c:pt idx="48323">
                  <c:v>10.0019176805339</c:v>
                </c:pt>
                <c:pt idx="48324">
                  <c:v>10.0019168213973</c:v>
                </c:pt>
                <c:pt idx="48325">
                  <c:v>10.0019159624014</c:v>
                </c:pt>
                <c:pt idx="48326">
                  <c:v>10.0019151035464</c:v>
                </c:pt>
                <c:pt idx="48327">
                  <c:v>10.0019142448321</c:v>
                </c:pt>
                <c:pt idx="48328">
                  <c:v>10.0019133862586</c:v>
                </c:pt>
                <c:pt idx="48329">
                  <c:v>10.001912527826</c:v>
                </c:pt>
                <c:pt idx="48330">
                  <c:v>10.0019116695342</c:v>
                </c:pt>
                <c:pt idx="48331">
                  <c:v>10.0019108113832</c:v>
                </c:pt>
                <c:pt idx="48332">
                  <c:v>10.0019099533732</c:v>
                </c:pt>
                <c:pt idx="48333">
                  <c:v>10.0019090955041</c:v>
                </c:pt>
                <c:pt idx="48334">
                  <c:v>10.0019082377759</c:v>
                </c:pt>
                <c:pt idx="48335">
                  <c:v>10.0019073801887</c:v>
                </c:pt>
                <c:pt idx="48336">
                  <c:v>10.0019065227424</c:v>
                </c:pt>
                <c:pt idx="48337">
                  <c:v>10.0019056654372</c:v>
                </c:pt>
                <c:pt idx="48338">
                  <c:v>10.001904808273</c:v>
                </c:pt>
                <c:pt idx="48339">
                  <c:v>10.0019039512498</c:v>
                </c:pt>
                <c:pt idx="48340">
                  <c:v>10.0019030943676</c:v>
                </c:pt>
                <c:pt idx="48341">
                  <c:v>10.0019022376266</c:v>
                </c:pt>
                <c:pt idx="48342">
                  <c:v>10.0019013810266</c:v>
                </c:pt>
                <c:pt idx="48343">
                  <c:v>10.0019005245678</c:v>
                </c:pt>
                <c:pt idx="48344">
                  <c:v>10.0018996682501</c:v>
                </c:pt>
                <c:pt idx="48345">
                  <c:v>10.0018988120736</c:v>
                </c:pt>
                <c:pt idx="48346">
                  <c:v>10.0018979560383</c:v>
                </c:pt>
                <c:pt idx="48347">
                  <c:v>10.0018971001441</c:v>
                </c:pt>
                <c:pt idx="48348">
                  <c:v>10.0018962443912</c:v>
                </c:pt>
                <c:pt idx="48349">
                  <c:v>10.0018953887796</c:v>
                </c:pt>
                <c:pt idx="48350">
                  <c:v>10.0018945333092</c:v>
                </c:pt>
                <c:pt idx="48351">
                  <c:v>10.0018936779801</c:v>
                </c:pt>
                <c:pt idx="48352">
                  <c:v>10.0018928227923</c:v>
                </c:pt>
                <c:pt idx="48353">
                  <c:v>10.0018919677459</c:v>
                </c:pt>
                <c:pt idx="48354">
                  <c:v>10.0018911128408</c:v>
                </c:pt>
                <c:pt idx="48355">
                  <c:v>10.0018902580771</c:v>
                </c:pt>
                <c:pt idx="48356">
                  <c:v>10.0018894034547</c:v>
                </c:pt>
                <c:pt idx="48357">
                  <c:v>10.0018885489738</c:v>
                </c:pt>
                <c:pt idx="48358">
                  <c:v>10.0018876946343</c:v>
                </c:pt>
                <c:pt idx="48359">
                  <c:v>10.0018868404363</c:v>
                </c:pt>
                <c:pt idx="48360">
                  <c:v>10.0018859863797</c:v>
                </c:pt>
                <c:pt idx="48361">
                  <c:v>10.0018851324646</c:v>
                </c:pt>
                <c:pt idx="48362">
                  <c:v>10.0018842786911</c:v>
                </c:pt>
                <c:pt idx="48363">
                  <c:v>10.0018834250591</c:v>
                </c:pt>
                <c:pt idx="48364">
                  <c:v>10.0018825715686</c:v>
                </c:pt>
                <c:pt idx="48365">
                  <c:v>10.0018817182197</c:v>
                </c:pt>
                <c:pt idx="48366">
                  <c:v>10.0018808650125</c:v>
                </c:pt>
                <c:pt idx="48367">
                  <c:v>10.0018800119468</c:v>
                </c:pt>
                <c:pt idx="48368">
                  <c:v>10.0018791590228</c:v>
                </c:pt>
                <c:pt idx="48369">
                  <c:v>10.0018783062404</c:v>
                </c:pt>
                <c:pt idx="48370">
                  <c:v>10.0018774535997</c:v>
                </c:pt>
                <c:pt idx="48371">
                  <c:v>10.0018766011007</c:v>
                </c:pt>
                <c:pt idx="48372">
                  <c:v>10.0018757487434</c:v>
                </c:pt>
                <c:pt idx="48373">
                  <c:v>10.0018748965279</c:v>
                </c:pt>
                <c:pt idx="48374">
                  <c:v>10.0018740444541</c:v>
                </c:pt>
                <c:pt idx="48375">
                  <c:v>10.0018731925222</c:v>
                </c:pt>
                <c:pt idx="48376">
                  <c:v>10.001872340732</c:v>
                </c:pt>
                <c:pt idx="48377">
                  <c:v>10.0018714890836</c:v>
                </c:pt>
                <c:pt idx="48378">
                  <c:v>10.0018706375771</c:v>
                </c:pt>
                <c:pt idx="48379">
                  <c:v>10.0018697862124</c:v>
                </c:pt>
                <c:pt idx="48380">
                  <c:v>10.0018689349896</c:v>
                </c:pt>
                <c:pt idx="48381">
                  <c:v>10.0018680839087</c:v>
                </c:pt>
                <c:pt idx="48382">
                  <c:v>10.0018672329698</c:v>
                </c:pt>
                <c:pt idx="48383">
                  <c:v>10.0018663821728</c:v>
                </c:pt>
                <c:pt idx="48384">
                  <c:v>10.0018655315177</c:v>
                </c:pt>
                <c:pt idx="48385">
                  <c:v>10.0018646810046</c:v>
                </c:pt>
                <c:pt idx="48386">
                  <c:v>10.0018638306335</c:v>
                </c:pt>
                <c:pt idx="48387">
                  <c:v>10.0018629804045</c:v>
                </c:pt>
                <c:pt idx="48388">
                  <c:v>10.0018621303175</c:v>
                </c:pt>
                <c:pt idx="48389">
                  <c:v>10.0018612803725</c:v>
                </c:pt>
                <c:pt idx="48390">
                  <c:v>10.0018604305697</c:v>
                </c:pt>
                <c:pt idx="48391">
                  <c:v>10.0018595809089</c:v>
                </c:pt>
                <c:pt idx="48392">
                  <c:v>10.0018587313903</c:v>
                </c:pt>
                <c:pt idx="48393">
                  <c:v>10.0018578820138</c:v>
                </c:pt>
                <c:pt idx="48394">
                  <c:v>10.0018570327794</c:v>
                </c:pt>
                <c:pt idx="48395">
                  <c:v>10.0018561836873</c:v>
                </c:pt>
                <c:pt idx="48396">
                  <c:v>10.0018553347373</c:v>
                </c:pt>
                <c:pt idx="48397">
                  <c:v>10.0018544859296</c:v>
                </c:pt>
                <c:pt idx="48398">
                  <c:v>10.0018536372641</c:v>
                </c:pt>
                <c:pt idx="48399">
                  <c:v>10.0018527887408</c:v>
                </c:pt>
                <c:pt idx="48400">
                  <c:v>10.0018519403599</c:v>
                </c:pt>
                <c:pt idx="48401">
                  <c:v>10.0018510921212</c:v>
                </c:pt>
                <c:pt idx="48402">
                  <c:v>10.0018502440249</c:v>
                </c:pt>
                <c:pt idx="48403">
                  <c:v>10.0018493960709</c:v>
                </c:pt>
                <c:pt idx="48404">
                  <c:v>10.0018485482593</c:v>
                </c:pt>
                <c:pt idx="48405">
                  <c:v>10.00184770059</c:v>
                </c:pt>
                <c:pt idx="48406">
                  <c:v>10.0018468530632</c:v>
                </c:pt>
                <c:pt idx="48407">
                  <c:v>10.0018460056788</c:v>
                </c:pt>
                <c:pt idx="48408">
                  <c:v>10.0018451584368</c:v>
                </c:pt>
                <c:pt idx="48409">
                  <c:v>10.0018443113372</c:v>
                </c:pt>
                <c:pt idx="48410">
                  <c:v>10.0018434643802</c:v>
                </c:pt>
                <c:pt idx="48411">
                  <c:v>10.0018426175656</c:v>
                </c:pt>
                <c:pt idx="48412">
                  <c:v>10.0018417708935</c:v>
                </c:pt>
                <c:pt idx="48413">
                  <c:v>10.001840924364</c:v>
                </c:pt>
                <c:pt idx="48414">
                  <c:v>10.0018400779771</c:v>
                </c:pt>
                <c:pt idx="48415">
                  <c:v>10.0018392317327</c:v>
                </c:pt>
                <c:pt idx="48416">
                  <c:v>10.0018383856309</c:v>
                </c:pt>
                <c:pt idx="48417">
                  <c:v>10.0018375396718</c:v>
                </c:pt>
                <c:pt idx="48418">
                  <c:v>10.0018366938552</c:v>
                </c:pt>
                <c:pt idx="48419">
                  <c:v>10.0018358481813</c:v>
                </c:pt>
                <c:pt idx="48420">
                  <c:v>10.0018350026501</c:v>
                </c:pt>
                <c:pt idx="48421">
                  <c:v>10.0018341572616</c:v>
                </c:pt>
                <c:pt idx="48422">
                  <c:v>10.0018333120158</c:v>
                </c:pt>
                <c:pt idx="48423">
                  <c:v>10.0018324669127</c:v>
                </c:pt>
                <c:pt idx="48424">
                  <c:v>10.0018316219524</c:v>
                </c:pt>
                <c:pt idx="48425">
                  <c:v>10.0018307771349</c:v>
                </c:pt>
                <c:pt idx="48426">
                  <c:v>10.0018299324601</c:v>
                </c:pt>
                <c:pt idx="48427">
                  <c:v>10.0018290879281</c:v>
                </c:pt>
                <c:pt idx="48428">
                  <c:v>10.001828243539</c:v>
                </c:pt>
                <c:pt idx="48429">
                  <c:v>10.0018273992927</c:v>
                </c:pt>
                <c:pt idx="48430">
                  <c:v>10.0018265551893</c:v>
                </c:pt>
                <c:pt idx="48431">
                  <c:v>10.0018257112288</c:v>
                </c:pt>
                <c:pt idx="48432">
                  <c:v>10.0018248674111</c:v>
                </c:pt>
                <c:pt idx="48433">
                  <c:v>10.0018240237364</c:v>
                </c:pt>
                <c:pt idx="48434">
                  <c:v>10.0018231802047</c:v>
                </c:pt>
                <c:pt idx="48435">
                  <c:v>10.0018223368159</c:v>
                </c:pt>
                <c:pt idx="48436">
                  <c:v>10.0018214935701</c:v>
                </c:pt>
                <c:pt idx="48437">
                  <c:v>10.0018206504672</c:v>
                </c:pt>
                <c:pt idx="48438">
                  <c:v>10.0018198075074</c:v>
                </c:pt>
                <c:pt idx="48439">
                  <c:v>10.0018189646907</c:v>
                </c:pt>
                <c:pt idx="48440">
                  <c:v>10.001818122017</c:v>
                </c:pt>
                <c:pt idx="48441">
                  <c:v>10.0018172794863</c:v>
                </c:pt>
                <c:pt idx="48442">
                  <c:v>10.0018164370988</c:v>
                </c:pt>
                <c:pt idx="48443">
                  <c:v>10.0018155948544</c:v>
                </c:pt>
                <c:pt idx="48444">
                  <c:v>10.0018147527531</c:v>
                </c:pt>
                <c:pt idx="48445">
                  <c:v>10.001813910795</c:v>
                </c:pt>
                <c:pt idx="48446">
                  <c:v>10.00181306898</c:v>
                </c:pt>
                <c:pt idx="48447">
                  <c:v>10.0018122273083</c:v>
                </c:pt>
                <c:pt idx="48448">
                  <c:v>10.0018113857797</c:v>
                </c:pt>
                <c:pt idx="48449">
                  <c:v>10.0018105443944</c:v>
                </c:pt>
                <c:pt idx="48450">
                  <c:v>10.0018097031523</c:v>
                </c:pt>
                <c:pt idx="48451">
                  <c:v>10.0018088620535</c:v>
                </c:pt>
                <c:pt idx="48452">
                  <c:v>10.0018080210979</c:v>
                </c:pt>
                <c:pt idx="48453">
                  <c:v>10.0018071802857</c:v>
                </c:pt>
                <c:pt idx="48454">
                  <c:v>10.0018063396168</c:v>
                </c:pt>
                <c:pt idx="48455">
                  <c:v>10.0018054990912</c:v>
                </c:pt>
                <c:pt idx="48456">
                  <c:v>10.001804658709</c:v>
                </c:pt>
                <c:pt idx="48457">
                  <c:v>10.0018038184702</c:v>
                </c:pt>
                <c:pt idx="48458">
                  <c:v>10.0018029783747</c:v>
                </c:pt>
                <c:pt idx="48459">
                  <c:v>10.0018021384227</c:v>
                </c:pt>
                <c:pt idx="48460">
                  <c:v>10.0018012986141</c:v>
                </c:pt>
                <c:pt idx="48461">
                  <c:v>10.001800458949</c:v>
                </c:pt>
                <c:pt idx="48462">
                  <c:v>10.0017996194274</c:v>
                </c:pt>
                <c:pt idx="48463">
                  <c:v>10.0017987800492</c:v>
                </c:pt>
                <c:pt idx="48464">
                  <c:v>10.0017979408145</c:v>
                </c:pt>
                <c:pt idx="48465">
                  <c:v>10.0017971017234</c:v>
                </c:pt>
                <c:pt idx="48466">
                  <c:v>10.0017962627758</c:v>
                </c:pt>
                <c:pt idx="48467">
                  <c:v>10.0017954239718</c:v>
                </c:pt>
                <c:pt idx="48468">
                  <c:v>10.0017945853114</c:v>
                </c:pt>
                <c:pt idx="48469">
                  <c:v>10.0017937467946</c:v>
                </c:pt>
                <c:pt idx="48470">
                  <c:v>10.0017929084214</c:v>
                </c:pt>
                <c:pt idx="48471">
                  <c:v>10.0017920701918</c:v>
                </c:pt>
                <c:pt idx="48472">
                  <c:v>10.0017912321059</c:v>
                </c:pt>
                <c:pt idx="48473">
                  <c:v>10.0017903941636</c:v>
                </c:pt>
                <c:pt idx="48474">
                  <c:v>10.0017895563651</c:v>
                </c:pt>
                <c:pt idx="48475">
                  <c:v>10.0017887187103</c:v>
                </c:pt>
                <c:pt idx="48476">
                  <c:v>10.0017878811992</c:v>
                </c:pt>
                <c:pt idx="48477">
                  <c:v>10.0017870438318</c:v>
                </c:pt>
                <c:pt idx="48478">
                  <c:v>10.0017862066083</c:v>
                </c:pt>
                <c:pt idx="48479">
                  <c:v>10.0017853695285</c:v>
                </c:pt>
                <c:pt idx="48480">
                  <c:v>10.0017845325925</c:v>
                </c:pt>
                <c:pt idx="48481">
                  <c:v>10.0017836958003</c:v>
                </c:pt>
                <c:pt idx="48482">
                  <c:v>10.001782859152</c:v>
                </c:pt>
                <c:pt idx="48483">
                  <c:v>10.0017820226475</c:v>
                </c:pt>
                <c:pt idx="48484">
                  <c:v>10.001781186287</c:v>
                </c:pt>
                <c:pt idx="48485">
                  <c:v>10.0017803500703</c:v>
                </c:pt>
                <c:pt idx="48486">
                  <c:v>10.0017795139975</c:v>
                </c:pt>
                <c:pt idx="48487">
                  <c:v>10.0017786780687</c:v>
                </c:pt>
                <c:pt idx="48488">
                  <c:v>10.0017778422838</c:v>
                </c:pt>
                <c:pt idx="48489">
                  <c:v>10.0017770066429</c:v>
                </c:pt>
                <c:pt idx="48490">
                  <c:v>10.0017761711459</c:v>
                </c:pt>
                <c:pt idx="48491">
                  <c:v>10.001775335793</c:v>
                </c:pt>
                <c:pt idx="48492">
                  <c:v>10.0017745005841</c:v>
                </c:pt>
                <c:pt idx="48493">
                  <c:v>10.0017736655192</c:v>
                </c:pt>
                <c:pt idx="48494">
                  <c:v>10.0017728305984</c:v>
                </c:pt>
                <c:pt idx="48495">
                  <c:v>10.0017719958217</c:v>
                </c:pt>
                <c:pt idx="48496">
                  <c:v>10.0017711611891</c:v>
                </c:pt>
                <c:pt idx="48497">
                  <c:v>10.0017703267006</c:v>
                </c:pt>
                <c:pt idx="48498">
                  <c:v>10.0017694923562</c:v>
                </c:pt>
                <c:pt idx="48499">
                  <c:v>10.001768658156</c:v>
                </c:pt>
                <c:pt idx="48500">
                  <c:v>10.0017678240999</c:v>
                </c:pt>
                <c:pt idx="48501">
                  <c:v>10.001766990188</c:v>
                </c:pt>
                <c:pt idx="48502">
                  <c:v>10.0017661564203</c:v>
                </c:pt>
                <c:pt idx="48503">
                  <c:v>10.0017653227969</c:v>
                </c:pt>
                <c:pt idx="48504">
                  <c:v>10.0017644893177</c:v>
                </c:pt>
                <c:pt idx="48505">
                  <c:v>10.0017636559827</c:v>
                </c:pt>
                <c:pt idx="48506">
                  <c:v>10.0017628227921</c:v>
                </c:pt>
                <c:pt idx="48507">
                  <c:v>10.0017619897457</c:v>
                </c:pt>
                <c:pt idx="48508">
                  <c:v>10.0017611568436</c:v>
                </c:pt>
                <c:pt idx="48509">
                  <c:v>10.0017603240858</c:v>
                </c:pt>
                <c:pt idx="48510">
                  <c:v>10.0017594914724</c:v>
                </c:pt>
                <c:pt idx="48511">
                  <c:v>10.0017586590034</c:v>
                </c:pt>
                <c:pt idx="48512">
                  <c:v>10.0017578266788</c:v>
                </c:pt>
                <c:pt idx="48513">
                  <c:v>10.0017569944985</c:v>
                </c:pt>
                <c:pt idx="48514">
                  <c:v>10.0017561624627</c:v>
                </c:pt>
                <c:pt idx="48515">
                  <c:v>10.0017553305713</c:v>
                </c:pt>
                <c:pt idx="48516">
                  <c:v>10.0017544988243</c:v>
                </c:pt>
                <c:pt idx="48517">
                  <c:v>10.0017536672219</c:v>
                </c:pt>
                <c:pt idx="48518">
                  <c:v>10.0017528357639</c:v>
                </c:pt>
                <c:pt idx="48519">
                  <c:v>10.0017520044504</c:v>
                </c:pt>
                <c:pt idx="48520">
                  <c:v>10.0017511732814</c:v>
                </c:pt>
                <c:pt idx="48521">
                  <c:v>10.001750342257</c:v>
                </c:pt>
                <c:pt idx="48522">
                  <c:v>10.0017495113772</c:v>
                </c:pt>
                <c:pt idx="48523">
                  <c:v>10.0017486806419</c:v>
                </c:pt>
                <c:pt idx="48524">
                  <c:v>10.0017478500512</c:v>
                </c:pt>
                <c:pt idx="48525">
                  <c:v>10.0017470196051</c:v>
                </c:pt>
                <c:pt idx="48526">
                  <c:v>10.0017461893037</c:v>
                </c:pt>
                <c:pt idx="48527">
                  <c:v>10.0017453591469</c:v>
                </c:pt>
                <c:pt idx="48528">
                  <c:v>10.0017445291348</c:v>
                </c:pt>
                <c:pt idx="48529">
                  <c:v>10.0017436992673</c:v>
                </c:pt>
                <c:pt idx="48530">
                  <c:v>10.0017428695446</c:v>
                </c:pt>
                <c:pt idx="48531">
                  <c:v>10.0017420399665</c:v>
                </c:pt>
                <c:pt idx="48532">
                  <c:v>10.0017412105332</c:v>
                </c:pt>
                <c:pt idx="48533">
                  <c:v>10.0017403812447</c:v>
                </c:pt>
                <c:pt idx="48534">
                  <c:v>10.0017395521009</c:v>
                </c:pt>
                <c:pt idx="48535">
                  <c:v>10.0017387231019</c:v>
                </c:pt>
                <c:pt idx="48536">
                  <c:v>10.0017378942477</c:v>
                </c:pt>
                <c:pt idx="48537">
                  <c:v>10.0017370655383</c:v>
                </c:pt>
                <c:pt idx="48538">
                  <c:v>10.0017362369738</c:v>
                </c:pt>
                <c:pt idx="48539">
                  <c:v>10.0017354085541</c:v>
                </c:pt>
                <c:pt idx="48540">
                  <c:v>10.0017345802793</c:v>
                </c:pt>
                <c:pt idx="48541">
                  <c:v>10.0017337521494</c:v>
                </c:pt>
                <c:pt idx="48542">
                  <c:v>10.0017329241644</c:v>
                </c:pt>
                <c:pt idx="48543">
                  <c:v>10.0017320963243</c:v>
                </c:pt>
                <c:pt idx="48544">
                  <c:v>10.0017312686291</c:v>
                </c:pt>
                <c:pt idx="48545">
                  <c:v>10.001730441079</c:v>
                </c:pt>
                <c:pt idx="48546">
                  <c:v>10.0017296136737</c:v>
                </c:pt>
                <c:pt idx="48547">
                  <c:v>10.0017287864135</c:v>
                </c:pt>
                <c:pt idx="48548">
                  <c:v>10.0017279592983</c:v>
                </c:pt>
                <c:pt idx="48549">
                  <c:v>10.0017271323281</c:v>
                </c:pt>
                <c:pt idx="48550">
                  <c:v>10.001726305503</c:v>
                </c:pt>
                <c:pt idx="48551">
                  <c:v>10.0017254788229</c:v>
                </c:pt>
                <c:pt idx="48552">
                  <c:v>10.0017246522879</c:v>
                </c:pt>
                <c:pt idx="48553">
                  <c:v>10.001723825898</c:v>
                </c:pt>
                <c:pt idx="48554">
                  <c:v>10.0017229996532</c:v>
                </c:pt>
                <c:pt idx="48555">
                  <c:v>10.0017221735536</c:v>
                </c:pt>
                <c:pt idx="48556">
                  <c:v>10.0017213475991</c:v>
                </c:pt>
                <c:pt idx="48557">
                  <c:v>10.0017205217897</c:v>
                </c:pt>
                <c:pt idx="48558">
                  <c:v>10.0017196961256</c:v>
                </c:pt>
                <c:pt idx="48559">
                  <c:v>10.0017188706066</c:v>
                </c:pt>
                <c:pt idx="48560">
                  <c:v>10.0017180452328</c:v>
                </c:pt>
                <c:pt idx="48561">
                  <c:v>10.0017172200043</c:v>
                </c:pt>
                <c:pt idx="48562">
                  <c:v>10.001716394921</c:v>
                </c:pt>
                <c:pt idx="48563">
                  <c:v>10.001715569983</c:v>
                </c:pt>
                <c:pt idx="48564">
                  <c:v>10.0017147451903</c:v>
                </c:pt>
                <c:pt idx="48565">
                  <c:v>10.0017139205428</c:v>
                </c:pt>
                <c:pt idx="48566">
                  <c:v>10.0017130960407</c:v>
                </c:pt>
                <c:pt idx="48567">
                  <c:v>10.0017122716839</c:v>
                </c:pt>
                <c:pt idx="48568">
                  <c:v>10.0017114474725</c:v>
                </c:pt>
                <c:pt idx="48569">
                  <c:v>10.0017106234064</c:v>
                </c:pt>
                <c:pt idx="48570">
                  <c:v>10.0017097994857</c:v>
                </c:pt>
                <c:pt idx="48571">
                  <c:v>10.0017089757104</c:v>
                </c:pt>
                <c:pt idx="48572">
                  <c:v>10.0017081520806</c:v>
                </c:pt>
                <c:pt idx="48573">
                  <c:v>10.0017073285961</c:v>
                </c:pt>
                <c:pt idx="48574">
                  <c:v>10.0017065052571</c:v>
                </c:pt>
                <c:pt idx="48575">
                  <c:v>10.0017056820636</c:v>
                </c:pt>
                <c:pt idx="48576">
                  <c:v>10.0017048590155</c:v>
                </c:pt>
                <c:pt idx="48577">
                  <c:v>10.001704036113</c:v>
                </c:pt>
                <c:pt idx="48578">
                  <c:v>10.001703213356</c:v>
                </c:pt>
                <c:pt idx="48579">
                  <c:v>10.0017023907445</c:v>
                </c:pt>
                <c:pt idx="48580">
                  <c:v>10.0017015682785</c:v>
                </c:pt>
                <c:pt idx="48581">
                  <c:v>10.0017007459581</c:v>
                </c:pt>
                <c:pt idx="48582">
                  <c:v>10.0016999237833</c:v>
                </c:pt>
                <c:pt idx="48583">
                  <c:v>10.0016991017541</c:v>
                </c:pt>
                <c:pt idx="48584">
                  <c:v>10.0016982798705</c:v>
                </c:pt>
                <c:pt idx="48585">
                  <c:v>10.0016974581325</c:v>
                </c:pt>
                <c:pt idx="48586">
                  <c:v>10.0016966365402</c:v>
                </c:pt>
                <c:pt idx="48587">
                  <c:v>10.0016958150936</c:v>
                </c:pt>
                <c:pt idx="48588">
                  <c:v>10.0016949937926</c:v>
                </c:pt>
                <c:pt idx="48589">
                  <c:v>10.0016941726373</c:v>
                </c:pt>
                <c:pt idx="48590">
                  <c:v>10.0016933516278</c:v>
                </c:pt>
                <c:pt idx="48591">
                  <c:v>10.001692530764</c:v>
                </c:pt>
                <c:pt idx="48592">
                  <c:v>10.0016917100459</c:v>
                </c:pt>
                <c:pt idx="48593">
                  <c:v>10.0016908894736</c:v>
                </c:pt>
                <c:pt idx="48594">
                  <c:v>10.001690069047</c:v>
                </c:pt>
                <c:pt idx="48595">
                  <c:v>10.0016892487663</c:v>
                </c:pt>
                <c:pt idx="48596">
                  <c:v>10.0016884286313</c:v>
                </c:pt>
                <c:pt idx="48597">
                  <c:v>10.0016876086422</c:v>
                </c:pt>
                <c:pt idx="48598">
                  <c:v>10.001686788799</c:v>
                </c:pt>
                <c:pt idx="48599">
                  <c:v>10.0016859691016</c:v>
                </c:pt>
                <c:pt idx="48600">
                  <c:v>10.00168514955</c:v>
                </c:pt>
                <c:pt idx="48601">
                  <c:v>10.0016843301444</c:v>
                </c:pt>
                <c:pt idx="48602">
                  <c:v>10.0016835108847</c:v>
                </c:pt>
                <c:pt idx="48603">
                  <c:v>10.0016826917709</c:v>
                </c:pt>
                <c:pt idx="48604">
                  <c:v>10.001681872803</c:v>
                </c:pt>
                <c:pt idx="48605">
                  <c:v>10.0016810539811</c:v>
                </c:pt>
                <c:pt idx="48606">
                  <c:v>10.0016802353052</c:v>
                </c:pt>
                <c:pt idx="48607">
                  <c:v>10.0016794167752</c:v>
                </c:pt>
                <c:pt idx="48608">
                  <c:v>10.0016785983913</c:v>
                </c:pt>
                <c:pt idx="48609">
                  <c:v>10.0016777801534</c:v>
                </c:pt>
                <c:pt idx="48610">
                  <c:v>10.0016769620615</c:v>
                </c:pt>
                <c:pt idx="48611">
                  <c:v>10.0016761441157</c:v>
                </c:pt>
                <c:pt idx="48612">
                  <c:v>10.0016753263159</c:v>
                </c:pt>
                <c:pt idx="48613">
                  <c:v>10.0016745086622</c:v>
                </c:pt>
                <c:pt idx="48614">
                  <c:v>10.0016736911547</c:v>
                </c:pt>
                <c:pt idx="48615">
                  <c:v>10.0016728737932</c:v>
                </c:pt>
                <c:pt idx="48616">
                  <c:v>10.0016720565779</c:v>
                </c:pt>
                <c:pt idx="48617">
                  <c:v>10.0016712395087</c:v>
                </c:pt>
                <c:pt idx="48618">
                  <c:v>10.0016704225857</c:v>
                </c:pt>
                <c:pt idx="48619">
                  <c:v>10.0016696058089</c:v>
                </c:pt>
                <c:pt idx="48620">
                  <c:v>10.0016687891783</c:v>
                </c:pt>
                <c:pt idx="48621">
                  <c:v>10.0016679726939</c:v>
                </c:pt>
                <c:pt idx="48622">
                  <c:v>10.0016671563557</c:v>
                </c:pt>
                <c:pt idx="48623">
                  <c:v>10.0016663401637</c:v>
                </c:pt>
                <c:pt idx="48624">
                  <c:v>10.0016655241181</c:v>
                </c:pt>
                <c:pt idx="48625">
                  <c:v>10.0016647082187</c:v>
                </c:pt>
                <c:pt idx="48626">
                  <c:v>10.0016638924655</c:v>
                </c:pt>
                <c:pt idx="48627">
                  <c:v>10.0016630768587</c:v>
                </c:pt>
                <c:pt idx="48628">
                  <c:v>10.0016622613983</c:v>
                </c:pt>
                <c:pt idx="48629">
                  <c:v>10.0016614460841</c:v>
                </c:pt>
                <c:pt idx="48630">
                  <c:v>10.0016606309163</c:v>
                </c:pt>
                <c:pt idx="48631">
                  <c:v>10.0016598158949</c:v>
                </c:pt>
                <c:pt idx="48632">
                  <c:v>10.0016590010199</c:v>
                </c:pt>
                <c:pt idx="48633">
                  <c:v>10.0016581862912</c:v>
                </c:pt>
                <c:pt idx="48634">
                  <c:v>10.001657371709</c:v>
                </c:pt>
                <c:pt idx="48635">
                  <c:v>10.0016565572732</c:v>
                </c:pt>
                <c:pt idx="48636">
                  <c:v>10.0016557429839</c:v>
                </c:pt>
                <c:pt idx="48637">
                  <c:v>10.001654928841</c:v>
                </c:pt>
                <c:pt idx="48638">
                  <c:v>10.0016541148446</c:v>
                </c:pt>
                <c:pt idx="48639">
                  <c:v>10.0016533009947</c:v>
                </c:pt>
                <c:pt idx="48640">
                  <c:v>10.0016524872914</c:v>
                </c:pt>
                <c:pt idx="48641">
                  <c:v>10.0016516737345</c:v>
                </c:pt>
                <c:pt idx="48642">
                  <c:v>10.0016508603242</c:v>
                </c:pt>
                <c:pt idx="48643">
                  <c:v>10.0016500470604</c:v>
                </c:pt>
                <c:pt idx="48644">
                  <c:v>10.0016492339432</c:v>
                </c:pt>
                <c:pt idx="48645">
                  <c:v>10.0016484209726</c:v>
                </c:pt>
                <c:pt idx="48646">
                  <c:v>10.0016476081486</c:v>
                </c:pt>
                <c:pt idx="48647">
                  <c:v>10.0016467954713</c:v>
                </c:pt>
                <c:pt idx="48648">
                  <c:v>10.0016459829405</c:v>
                </c:pt>
                <c:pt idx="48649">
                  <c:v>10.0016451705564</c:v>
                </c:pt>
                <c:pt idx="48650">
                  <c:v>10.001644358319</c:v>
                </c:pt>
                <c:pt idx="48651">
                  <c:v>10.0016435462282</c:v>
                </c:pt>
                <c:pt idx="48652">
                  <c:v>10.0016427342842</c:v>
                </c:pt>
                <c:pt idx="48653">
                  <c:v>10.0016419224868</c:v>
                </c:pt>
                <c:pt idx="48654">
                  <c:v>10.0016411108362</c:v>
                </c:pt>
                <c:pt idx="48655">
                  <c:v>10.0016402993323</c:v>
                </c:pt>
                <c:pt idx="48656">
                  <c:v>10.0016394879752</c:v>
                </c:pt>
                <c:pt idx="48657">
                  <c:v>10.0016386767649</c:v>
                </c:pt>
                <c:pt idx="48658">
                  <c:v>10.0016378657013</c:v>
                </c:pt>
                <c:pt idx="48659">
                  <c:v>10.0016370547845</c:v>
                </c:pt>
                <c:pt idx="48660">
                  <c:v>10.0016362440146</c:v>
                </c:pt>
                <c:pt idx="48661">
                  <c:v>10.0016354333915</c:v>
                </c:pt>
                <c:pt idx="48662">
                  <c:v>10.0016346229152</c:v>
                </c:pt>
                <c:pt idx="48663">
                  <c:v>10.0016338125858</c:v>
                </c:pt>
                <c:pt idx="48664">
                  <c:v>10.0016330024033</c:v>
                </c:pt>
                <c:pt idx="48665">
                  <c:v>10.0016321923677</c:v>
                </c:pt>
                <c:pt idx="48666">
                  <c:v>10.0016313824789</c:v>
                </c:pt>
                <c:pt idx="48667">
                  <c:v>10.0016305727371</c:v>
                </c:pt>
                <c:pt idx="48668">
                  <c:v>10.0016297631423</c:v>
                </c:pt>
                <c:pt idx="48669">
                  <c:v>10.0016289536944</c:v>
                </c:pt>
                <c:pt idx="48670">
                  <c:v>10.0016281443934</c:v>
                </c:pt>
                <c:pt idx="48671">
                  <c:v>10.0016273352395</c:v>
                </c:pt>
                <c:pt idx="48672">
                  <c:v>10.0016265262325</c:v>
                </c:pt>
                <c:pt idx="48673">
                  <c:v>10.0016257173726</c:v>
                </c:pt>
                <c:pt idx="48674">
                  <c:v>10.0016249086596</c:v>
                </c:pt>
                <c:pt idx="48675">
                  <c:v>10.0016241000938</c:v>
                </c:pt>
                <c:pt idx="48676">
                  <c:v>10.0016232916749</c:v>
                </c:pt>
                <c:pt idx="48677">
                  <c:v>10.0016224834032</c:v>
                </c:pt>
                <c:pt idx="48678">
                  <c:v>10.0016216752785</c:v>
                </c:pt>
                <c:pt idx="48679">
                  <c:v>10.001620867301</c:v>
                </c:pt>
                <c:pt idx="48680">
                  <c:v>10.0016200594705</c:v>
                </c:pt>
                <c:pt idx="48681">
                  <c:v>10.0016192517872</c:v>
                </c:pt>
                <c:pt idx="48682">
                  <c:v>10.0016184442511</c:v>
                </c:pt>
                <c:pt idx="48683">
                  <c:v>10.0016176368621</c:v>
                </c:pt>
                <c:pt idx="48684">
                  <c:v>10.0016168296202</c:v>
                </c:pt>
                <c:pt idx="48685">
                  <c:v>10.0016160225256</c:v>
                </c:pt>
                <c:pt idx="48686">
                  <c:v>10.0016152155782</c:v>
                </c:pt>
                <c:pt idx="48687">
                  <c:v>10.001614408778</c:v>
                </c:pt>
                <c:pt idx="48688">
                  <c:v>10.001613602125</c:v>
                </c:pt>
                <c:pt idx="48689">
                  <c:v>10.0016127956193</c:v>
                </c:pt>
                <c:pt idx="48690">
                  <c:v>10.0016119892608</c:v>
                </c:pt>
                <c:pt idx="48691">
                  <c:v>10.0016111830497</c:v>
                </c:pt>
                <c:pt idx="48692">
                  <c:v>10.0016103769858</c:v>
                </c:pt>
                <c:pt idx="48693">
                  <c:v>10.0016095710692</c:v>
                </c:pt>
                <c:pt idx="48694">
                  <c:v>10.0016087652999</c:v>
                </c:pt>
                <c:pt idx="48695">
                  <c:v>10.001607959678</c:v>
                </c:pt>
                <c:pt idx="48696">
                  <c:v>10.0016071542035</c:v>
                </c:pt>
                <c:pt idx="48697">
                  <c:v>10.0016063488763</c:v>
                </c:pt>
                <c:pt idx="48698">
                  <c:v>10.0016055436964</c:v>
                </c:pt>
                <c:pt idx="48699">
                  <c:v>10.001604738664</c:v>
                </c:pt>
                <c:pt idx="48700">
                  <c:v>10.001603933779</c:v>
                </c:pt>
                <c:pt idx="48701">
                  <c:v>10.0016031290414</c:v>
                </c:pt>
                <c:pt idx="48702">
                  <c:v>10.0016023244513</c:v>
                </c:pt>
                <c:pt idx="48703">
                  <c:v>10.0016015200086</c:v>
                </c:pt>
                <c:pt idx="48704">
                  <c:v>10.0016007157134</c:v>
                </c:pt>
                <c:pt idx="48705">
                  <c:v>10.0015999115656</c:v>
                </c:pt>
                <c:pt idx="48706">
                  <c:v>10.0015991075654</c:v>
                </c:pt>
                <c:pt idx="48707">
                  <c:v>10.0015983037127</c:v>
                </c:pt>
                <c:pt idx="48708">
                  <c:v>10.0015975000074</c:v>
                </c:pt>
                <c:pt idx="48709">
                  <c:v>10.0015966964498</c:v>
                </c:pt>
                <c:pt idx="48710">
                  <c:v>10.0015958930397</c:v>
                </c:pt>
                <c:pt idx="48711">
                  <c:v>10.0015950897771</c:v>
                </c:pt>
                <c:pt idx="48712">
                  <c:v>10.0015942866622</c:v>
                </c:pt>
                <c:pt idx="48713">
                  <c:v>10.0015934836948</c:v>
                </c:pt>
                <c:pt idx="48714">
                  <c:v>10.001592680875</c:v>
                </c:pt>
                <c:pt idx="48715">
                  <c:v>10.0015918782029</c:v>
                </c:pt>
                <c:pt idx="48716">
                  <c:v>10.0015910756784</c:v>
                </c:pt>
                <c:pt idx="48717">
                  <c:v>10.0015902733016</c:v>
                </c:pt>
                <c:pt idx="48718">
                  <c:v>10.0015894710724</c:v>
                </c:pt>
                <c:pt idx="48719">
                  <c:v>10.0015886689909</c:v>
                </c:pt>
                <c:pt idx="48720">
                  <c:v>10.0015878670571</c:v>
                </c:pt>
                <c:pt idx="48721">
                  <c:v>10.0015870652711</c:v>
                </c:pt>
                <c:pt idx="48722">
                  <c:v>10.0015862636327</c:v>
                </c:pt>
                <c:pt idx="48723">
                  <c:v>10.0015854621421</c:v>
                </c:pt>
                <c:pt idx="48724">
                  <c:v>10.0015846607992</c:v>
                </c:pt>
                <c:pt idx="48725">
                  <c:v>10.0015838596041</c:v>
                </c:pt>
                <c:pt idx="48726">
                  <c:v>10.0015830585568</c:v>
                </c:pt>
                <c:pt idx="48727">
                  <c:v>10.0015822576573</c:v>
                </c:pt>
                <c:pt idx="48728">
                  <c:v>10.0015814569056</c:v>
                </c:pt>
                <c:pt idx="48729">
                  <c:v>10.0015806563017</c:v>
                </c:pt>
                <c:pt idx="48730">
                  <c:v>10.0015798558457</c:v>
                </c:pt>
                <c:pt idx="48731">
                  <c:v>10.0015790555375</c:v>
                </c:pt>
                <c:pt idx="48732">
                  <c:v>10.0015782553771</c:v>
                </c:pt>
                <c:pt idx="48733">
                  <c:v>10.0015774553647</c:v>
                </c:pt>
                <c:pt idx="48734">
                  <c:v>10.0015766555001</c:v>
                </c:pt>
                <c:pt idx="48735">
                  <c:v>10.0015758557835</c:v>
                </c:pt>
                <c:pt idx="48736">
                  <c:v>10.0015750562147</c:v>
                </c:pt>
                <c:pt idx="48737">
                  <c:v>10.0015742567939</c:v>
                </c:pt>
                <c:pt idx="48738">
                  <c:v>10.0015734575211</c:v>
                </c:pt>
                <c:pt idx="48739">
                  <c:v>10.0015726583962</c:v>
                </c:pt>
                <c:pt idx="48740">
                  <c:v>10.0015718594193</c:v>
                </c:pt>
                <c:pt idx="48741">
                  <c:v>10.0015710605904</c:v>
                </c:pt>
                <c:pt idx="48742">
                  <c:v>10.0015702619094</c:v>
                </c:pt>
                <c:pt idx="48743">
                  <c:v>10.0015694633765</c:v>
                </c:pt>
                <c:pt idx="48744">
                  <c:v>10.0015686649917</c:v>
                </c:pt>
                <c:pt idx="48745">
                  <c:v>10.0015678667548</c:v>
                </c:pt>
                <c:pt idx="48746">
                  <c:v>10.0015670686661</c:v>
                </c:pt>
                <c:pt idx="48747">
                  <c:v>10.0015662707254</c:v>
                </c:pt>
                <c:pt idx="48748">
                  <c:v>10.0015654729328</c:v>
                </c:pt>
                <c:pt idx="48749">
                  <c:v>10.0015646752883</c:v>
                </c:pt>
                <c:pt idx="48750">
                  <c:v>10.0015638777919</c:v>
                </c:pt>
                <c:pt idx="48751">
                  <c:v>10.0015630804436</c:v>
                </c:pt>
                <c:pt idx="48752">
                  <c:v>10.0015622832435</c:v>
                </c:pt>
                <c:pt idx="48753">
                  <c:v>10.0015614861915</c:v>
                </c:pt>
                <c:pt idx="48754">
                  <c:v>10.0015606892877</c:v>
                </c:pt>
                <c:pt idx="48755">
                  <c:v>10.0015598925321</c:v>
                </c:pt>
                <c:pt idx="48756">
                  <c:v>10.0015590959246</c:v>
                </c:pt>
                <c:pt idx="48757">
                  <c:v>10.0015582994654</c:v>
                </c:pt>
                <c:pt idx="48758">
                  <c:v>10.0015575031544</c:v>
                </c:pt>
                <c:pt idx="48759">
                  <c:v>10.0015567069916</c:v>
                </c:pt>
                <c:pt idx="48760">
                  <c:v>10.0015559109771</c:v>
                </c:pt>
                <c:pt idx="48761">
                  <c:v>10.0015551151109</c:v>
                </c:pt>
                <c:pt idx="48762">
                  <c:v>10.0015543193929</c:v>
                </c:pt>
                <c:pt idx="48763">
                  <c:v>10.0015535238232</c:v>
                </c:pt>
                <c:pt idx="48764">
                  <c:v>10.0015527284018</c:v>
                </c:pt>
                <c:pt idx="48765">
                  <c:v>10.0015519331287</c:v>
                </c:pt>
                <c:pt idx="48766">
                  <c:v>10.001551138004</c:v>
                </c:pt>
                <c:pt idx="48767">
                  <c:v>10.0015503430276</c:v>
                </c:pt>
                <c:pt idx="48768">
                  <c:v>10.0015495481996</c:v>
                </c:pt>
                <c:pt idx="48769">
                  <c:v>10.0015487535199</c:v>
                </c:pt>
                <c:pt idx="48770">
                  <c:v>10.0015479589886</c:v>
                </c:pt>
                <c:pt idx="48771">
                  <c:v>10.0015471646057</c:v>
                </c:pt>
                <c:pt idx="48772">
                  <c:v>10.0015463703712</c:v>
                </c:pt>
                <c:pt idx="48773">
                  <c:v>10.0015455762852</c:v>
                </c:pt>
                <c:pt idx="48774">
                  <c:v>10.0015447823475</c:v>
                </c:pt>
                <c:pt idx="48775">
                  <c:v>10.0015439885584</c:v>
                </c:pt>
                <c:pt idx="48776">
                  <c:v>10.0015431949176</c:v>
                </c:pt>
                <c:pt idx="48777">
                  <c:v>10.0015424014254</c:v>
                </c:pt>
                <c:pt idx="48778">
                  <c:v>10.0015416080817</c:v>
                </c:pt>
                <c:pt idx="48779">
                  <c:v>10.0015408148864</c:v>
                </c:pt>
                <c:pt idx="48780">
                  <c:v>10.0015400218397</c:v>
                </c:pt>
                <c:pt idx="48781">
                  <c:v>10.0015392289415</c:v>
                </c:pt>
                <c:pt idx="48782">
                  <c:v>10.0015384361918</c:v>
                </c:pt>
                <c:pt idx="48783">
                  <c:v>10.0015376435907</c:v>
                </c:pt>
                <c:pt idx="48784">
                  <c:v>10.0015368511382</c:v>
                </c:pt>
                <c:pt idx="48785">
                  <c:v>10.0015360588342</c:v>
                </c:pt>
                <c:pt idx="48786">
                  <c:v>10.0015352666788</c:v>
                </c:pt>
                <c:pt idx="48787">
                  <c:v>10.0015344746721</c:v>
                </c:pt>
                <c:pt idx="48788">
                  <c:v>10.0015336828139</c:v>
                </c:pt>
                <c:pt idx="48789">
                  <c:v>10.0015328911044</c:v>
                </c:pt>
                <c:pt idx="48790">
                  <c:v>10.0015320995435</c:v>
                </c:pt>
                <c:pt idx="48791">
                  <c:v>10.0015313081313</c:v>
                </c:pt>
                <c:pt idx="48792">
                  <c:v>10.0015305168678</c:v>
                </c:pt>
                <c:pt idx="48793">
                  <c:v>10.001529725753</c:v>
                </c:pt>
                <c:pt idx="48794">
                  <c:v>10.0015289347868</c:v>
                </c:pt>
                <c:pt idx="48795">
                  <c:v>10.0015281439694</c:v>
                </c:pt>
                <c:pt idx="48796">
                  <c:v>10.0015273533006</c:v>
                </c:pt>
                <c:pt idx="48797">
                  <c:v>10.0015265627807</c:v>
                </c:pt>
                <c:pt idx="48798">
                  <c:v>10.0015257724094</c:v>
                </c:pt>
                <c:pt idx="48799">
                  <c:v>10.001524982187</c:v>
                </c:pt>
                <c:pt idx="48800">
                  <c:v>10.0015241921133</c:v>
                </c:pt>
                <c:pt idx="48801">
                  <c:v>10.0015234021884</c:v>
                </c:pt>
                <c:pt idx="48802">
                  <c:v>10.0015226124122</c:v>
                </c:pt>
                <c:pt idx="48803">
                  <c:v>10.0015218227849</c:v>
                </c:pt>
                <c:pt idx="48804">
                  <c:v>10.0015210333065</c:v>
                </c:pt>
                <c:pt idx="48805">
                  <c:v>10.0015202439768</c:v>
                </c:pt>
                <c:pt idx="48806">
                  <c:v>10.0015194547961</c:v>
                </c:pt>
                <c:pt idx="48807">
                  <c:v>10.0015186657641</c:v>
                </c:pt>
                <c:pt idx="48808">
                  <c:v>10.0015178768811</c:v>
                </c:pt>
                <c:pt idx="48809">
                  <c:v>10.0015170881469</c:v>
                </c:pt>
                <c:pt idx="48810">
                  <c:v>10.0015162995617</c:v>
                </c:pt>
                <c:pt idx="48811">
                  <c:v>10.0015155111254</c:v>
                </c:pt>
                <c:pt idx="48812">
                  <c:v>10.001514722838</c:v>
                </c:pt>
                <c:pt idx="48813">
                  <c:v>10.0015139346995</c:v>
                </c:pt>
                <c:pt idx="48814">
                  <c:v>10.00151314671</c:v>
                </c:pt>
                <c:pt idx="48815">
                  <c:v>10.0015123588694</c:v>
                </c:pt>
                <c:pt idx="48816">
                  <c:v>10.0015115711778</c:v>
                </c:pt>
                <c:pt idx="48817">
                  <c:v>10.0015107836353</c:v>
                </c:pt>
                <c:pt idx="48818">
                  <c:v>10.0015099962417</c:v>
                </c:pt>
                <c:pt idx="48819">
                  <c:v>10.0015092089971</c:v>
                </c:pt>
                <c:pt idx="48820">
                  <c:v>10.0015084219016</c:v>
                </c:pt>
                <c:pt idx="48821">
                  <c:v>10.0015076349551</c:v>
                </c:pt>
                <c:pt idx="48822">
                  <c:v>10.0015068481576</c:v>
                </c:pt>
                <c:pt idx="48823">
                  <c:v>10.0015060615092</c:v>
                </c:pt>
                <c:pt idx="48824">
                  <c:v>10.0015052750099</c:v>
                </c:pt>
                <c:pt idx="48825">
                  <c:v>10.0015044886597</c:v>
                </c:pt>
                <c:pt idx="48826">
                  <c:v>10.0015037024586</c:v>
                </c:pt>
                <c:pt idx="48827">
                  <c:v>10.0015029164066</c:v>
                </c:pt>
                <c:pt idx="48828">
                  <c:v>10.0015021305037</c:v>
                </c:pt>
                <c:pt idx="48829">
                  <c:v>10.00150134475</c:v>
                </c:pt>
                <c:pt idx="48830">
                  <c:v>10.0015005591454</c:v>
                </c:pt>
                <c:pt idx="48831">
                  <c:v>10.00149977369</c:v>
                </c:pt>
                <c:pt idx="48832">
                  <c:v>10.0014989883838</c:v>
                </c:pt>
                <c:pt idx="48833">
                  <c:v>10.0014982032267</c:v>
                </c:pt>
                <c:pt idx="48834">
                  <c:v>10.0014974182189</c:v>
                </c:pt>
                <c:pt idx="48835">
                  <c:v>10.0014966333602</c:v>
                </c:pt>
                <c:pt idx="48836">
                  <c:v>10.0014958486508</c:v>
                </c:pt>
                <c:pt idx="48837">
                  <c:v>10.0014950640906</c:v>
                </c:pt>
                <c:pt idx="48838">
                  <c:v>10.0014942796797</c:v>
                </c:pt>
                <c:pt idx="48839">
                  <c:v>10.001493495418</c:v>
                </c:pt>
                <c:pt idx="48840">
                  <c:v>10.0014927113056</c:v>
                </c:pt>
                <c:pt idx="48841">
                  <c:v>10.0014919273425</c:v>
                </c:pt>
                <c:pt idx="48842">
                  <c:v>10.0014911435287</c:v>
                </c:pt>
                <c:pt idx="48843">
                  <c:v>10.0014903598642</c:v>
                </c:pt>
                <c:pt idx="48844">
                  <c:v>10.0014895763491</c:v>
                </c:pt>
                <c:pt idx="48845">
                  <c:v>10.0014887929832</c:v>
                </c:pt>
                <c:pt idx="48846">
                  <c:v>10.0014880097667</c:v>
                </c:pt>
                <c:pt idx="48847">
                  <c:v>10.0014872266996</c:v>
                </c:pt>
                <c:pt idx="48848">
                  <c:v>10.0014864437818</c:v>
                </c:pt>
                <c:pt idx="48849">
                  <c:v>10.0014856610134</c:v>
                </c:pt>
                <c:pt idx="48850">
                  <c:v>10.0014848783945</c:v>
                </c:pt>
                <c:pt idx="48851">
                  <c:v>10.0014840959249</c:v>
                </c:pt>
                <c:pt idx="48852">
                  <c:v>10.0014833136047</c:v>
                </c:pt>
                <c:pt idx="48853">
                  <c:v>10.001482531434</c:v>
                </c:pt>
                <c:pt idx="48854">
                  <c:v>10.0014817494127</c:v>
                </c:pt>
                <c:pt idx="48855">
                  <c:v>10.0014809675409</c:v>
                </c:pt>
                <c:pt idx="48856">
                  <c:v>10.0014801858185</c:v>
                </c:pt>
                <c:pt idx="48857">
                  <c:v>10.0014794042456</c:v>
                </c:pt>
                <c:pt idx="48858">
                  <c:v>10.0014786228222</c:v>
                </c:pt>
                <c:pt idx="48859">
                  <c:v>10.0014778415483</c:v>
                </c:pt>
                <c:pt idx="48860">
                  <c:v>10.0014770604239</c:v>
                </c:pt>
                <c:pt idx="48861">
                  <c:v>10.001476279449</c:v>
                </c:pt>
                <c:pt idx="48862">
                  <c:v>10.0014754986237</c:v>
                </c:pt>
                <c:pt idx="48863">
                  <c:v>10.001474717948</c:v>
                </c:pt>
                <c:pt idx="48864">
                  <c:v>10.0014739374217</c:v>
                </c:pt>
                <c:pt idx="48865">
                  <c:v>10.0014731570451</c:v>
                </c:pt>
                <c:pt idx="48866">
                  <c:v>10.001472376818</c:v>
                </c:pt>
                <c:pt idx="48867">
                  <c:v>10.0014715967406</c:v>
                </c:pt>
                <c:pt idx="48868">
                  <c:v>10.0014708168127</c:v>
                </c:pt>
                <c:pt idx="48869">
                  <c:v>10.0014700370345</c:v>
                </c:pt>
                <c:pt idx="48870">
                  <c:v>10.0014692574059</c:v>
                </c:pt>
                <c:pt idx="48871">
                  <c:v>10.0014684779269</c:v>
                </c:pt>
                <c:pt idx="48872">
                  <c:v>10.0014676985976</c:v>
                </c:pt>
                <c:pt idx="48873">
                  <c:v>10.001466919418</c:v>
                </c:pt>
                <c:pt idx="48874">
                  <c:v>10.001466140388</c:v>
                </c:pt>
                <c:pt idx="48875">
                  <c:v>10.0014653615078</c:v>
                </c:pt>
                <c:pt idx="48876">
                  <c:v>10.0014645827772</c:v>
                </c:pt>
                <c:pt idx="48877">
                  <c:v>10.0014638041963</c:v>
                </c:pt>
                <c:pt idx="48878">
                  <c:v>10.0014630257652</c:v>
                </c:pt>
                <c:pt idx="48879">
                  <c:v>10.0014622474838</c:v>
                </c:pt>
                <c:pt idx="48880">
                  <c:v>10.0014614693522</c:v>
                </c:pt>
                <c:pt idx="48881">
                  <c:v>10.0014606913703</c:v>
                </c:pt>
                <c:pt idx="48882">
                  <c:v>10.0014599135381</c:v>
                </c:pt>
                <c:pt idx="48883">
                  <c:v>10.0014591358558</c:v>
                </c:pt>
                <c:pt idx="48884">
                  <c:v>10.0014583583233</c:v>
                </c:pt>
                <c:pt idx="48885">
                  <c:v>10.0014575809405</c:v>
                </c:pt>
                <c:pt idx="48886">
                  <c:v>10.0014568037076</c:v>
                </c:pt>
                <c:pt idx="48887">
                  <c:v>10.0014560266245</c:v>
                </c:pt>
                <c:pt idx="48888">
                  <c:v>10.0014552496912</c:v>
                </c:pt>
                <c:pt idx="48889">
                  <c:v>10.0014544729078</c:v>
                </c:pt>
                <c:pt idx="48890">
                  <c:v>10.0014536962743</c:v>
                </c:pt>
                <c:pt idx="48891">
                  <c:v>10.0014529197906</c:v>
                </c:pt>
                <c:pt idx="48892">
                  <c:v>10.0014521434568</c:v>
                </c:pt>
                <c:pt idx="48893">
                  <c:v>10.0014513672729</c:v>
                </c:pt>
                <c:pt idx="48894">
                  <c:v>10.0014505912389</c:v>
                </c:pt>
                <c:pt idx="48895">
                  <c:v>10.0014498153548</c:v>
                </c:pt>
                <c:pt idx="48896">
                  <c:v>10.0014490396207</c:v>
                </c:pt>
                <c:pt idx="48897">
                  <c:v>10.0014482640365</c:v>
                </c:pt>
                <c:pt idx="48898">
                  <c:v>10.0014474886022</c:v>
                </c:pt>
                <c:pt idx="48899">
                  <c:v>10.0014467133179</c:v>
                </c:pt>
                <c:pt idx="48900">
                  <c:v>10.0014459381836</c:v>
                </c:pt>
                <c:pt idx="48901">
                  <c:v>10.0014451631993</c:v>
                </c:pt>
                <c:pt idx="48902">
                  <c:v>10.001444388365</c:v>
                </c:pt>
                <c:pt idx="48903">
                  <c:v>10.0014436136806</c:v>
                </c:pt>
                <c:pt idx="48904">
                  <c:v>10.0014428391463</c:v>
                </c:pt>
                <c:pt idx="48905">
                  <c:v>10.001442064762</c:v>
                </c:pt>
                <c:pt idx="48906">
                  <c:v>10.0014412905278</c:v>
                </c:pt>
                <c:pt idx="48907">
                  <c:v>10.0014405164436</c:v>
                </c:pt>
                <c:pt idx="48908">
                  <c:v>10.0014397425095</c:v>
                </c:pt>
                <c:pt idx="48909">
                  <c:v>10.0014389687254</c:v>
                </c:pt>
                <c:pt idx="48910">
                  <c:v>10.0014381950915</c:v>
                </c:pt>
                <c:pt idx="48911">
                  <c:v>10.0014374216076</c:v>
                </c:pt>
                <c:pt idx="48912">
                  <c:v>10.0014366482739</c:v>
                </c:pt>
                <c:pt idx="48913">
                  <c:v>10.0014358750902</c:v>
                </c:pt>
                <c:pt idx="48914">
                  <c:v>10.0014351020567</c:v>
                </c:pt>
                <c:pt idx="48915">
                  <c:v>10.0014343291733</c:v>
                </c:pt>
                <c:pt idx="48916">
                  <c:v>10.0014335564401</c:v>
                </c:pt>
                <c:pt idx="48917">
                  <c:v>10.001432783857</c:v>
                </c:pt>
                <c:pt idx="48918">
                  <c:v>10.0014320114242</c:v>
                </c:pt>
                <c:pt idx="48919">
                  <c:v>10.0014312391414</c:v>
                </c:pt>
                <c:pt idx="48920">
                  <c:v>10.0014304670089</c:v>
                </c:pt>
                <c:pt idx="48921">
                  <c:v>10.0014296950266</c:v>
                </c:pt>
                <c:pt idx="48922">
                  <c:v>10.0014289231945</c:v>
                </c:pt>
                <c:pt idx="48923">
                  <c:v>10.0014281515127</c:v>
                </c:pt>
                <c:pt idx="48924">
                  <c:v>10.0014273799811</c:v>
                </c:pt>
                <c:pt idx="48925">
                  <c:v>10.0014266085997</c:v>
                </c:pt>
                <c:pt idx="48926">
                  <c:v>10.0014258373686</c:v>
                </c:pt>
                <c:pt idx="48927">
                  <c:v>10.0014250662877</c:v>
                </c:pt>
                <c:pt idx="48928">
                  <c:v>10.0014242953572</c:v>
                </c:pt>
                <c:pt idx="48929">
                  <c:v>10.0014235245769</c:v>
                </c:pt>
                <c:pt idx="48930">
                  <c:v>10.0014227539469</c:v>
                </c:pt>
                <c:pt idx="48931">
                  <c:v>10.0014219834673</c:v>
                </c:pt>
                <c:pt idx="48932">
                  <c:v>10.0014212131379</c:v>
                </c:pt>
                <c:pt idx="48933">
                  <c:v>10.0014204429589</c:v>
                </c:pt>
                <c:pt idx="48934">
                  <c:v>10.0014196729303</c:v>
                </c:pt>
                <c:pt idx="48935">
                  <c:v>10.001418903052</c:v>
                </c:pt>
                <c:pt idx="48936">
                  <c:v>10.001418133324</c:v>
                </c:pt>
                <c:pt idx="48937">
                  <c:v>10.0014173637465</c:v>
                </c:pt>
                <c:pt idx="48938">
                  <c:v>10.0014165943193</c:v>
                </c:pt>
                <c:pt idx="48939">
                  <c:v>10.0014158250425</c:v>
                </c:pt>
                <c:pt idx="48940">
                  <c:v>10.0014150559162</c:v>
                </c:pt>
                <c:pt idx="48941">
                  <c:v>10.0014142869402</c:v>
                </c:pt>
                <c:pt idx="48942">
                  <c:v>10.0014135181147</c:v>
                </c:pt>
                <c:pt idx="48943">
                  <c:v>10.0014127494396</c:v>
                </c:pt>
                <c:pt idx="48944">
                  <c:v>10.001411980915</c:v>
                </c:pt>
                <c:pt idx="48945">
                  <c:v>10.0014112125409</c:v>
                </c:pt>
                <c:pt idx="48946">
                  <c:v>10.0014104443172</c:v>
                </c:pt>
                <c:pt idx="48947">
                  <c:v>10.001409676244</c:v>
                </c:pt>
                <c:pt idx="48948">
                  <c:v>10.0014089083213</c:v>
                </c:pt>
                <c:pt idx="48949">
                  <c:v>10.001408140549</c:v>
                </c:pt>
                <c:pt idx="48950">
                  <c:v>10.0014073729273</c:v>
                </c:pt>
                <c:pt idx="48951">
                  <c:v>10.0014066054562</c:v>
                </c:pt>
                <c:pt idx="48952">
                  <c:v>10.0014058381355</c:v>
                </c:pt>
                <c:pt idx="48953">
                  <c:v>10.0014050709654</c:v>
                </c:pt>
                <c:pt idx="48954">
                  <c:v>10.0014043039459</c:v>
                </c:pt>
                <c:pt idx="48955">
                  <c:v>10.0014035370769</c:v>
                </c:pt>
                <c:pt idx="48956">
                  <c:v>10.0014027703585</c:v>
                </c:pt>
                <c:pt idx="48957">
                  <c:v>10.0014020037907</c:v>
                </c:pt>
                <c:pt idx="48958">
                  <c:v>10.0014012373735</c:v>
                </c:pt>
                <c:pt idx="48959">
                  <c:v>10.0014004711069</c:v>
                </c:pt>
                <c:pt idx="48960">
                  <c:v>10.0013997049909</c:v>
                </c:pt>
                <c:pt idx="48961">
                  <c:v>10.0013989390255</c:v>
                </c:pt>
                <c:pt idx="48962">
                  <c:v>10.0013981732108</c:v>
                </c:pt>
                <c:pt idx="48963">
                  <c:v>10.0013974075467</c:v>
                </c:pt>
                <c:pt idx="48964">
                  <c:v>10.0013966420333</c:v>
                </c:pt>
                <c:pt idx="48965">
                  <c:v>10.0013958766705</c:v>
                </c:pt>
                <c:pt idx="48966">
                  <c:v>10.0013951114584</c:v>
                </c:pt>
                <c:pt idx="48967">
                  <c:v>10.001394346397</c:v>
                </c:pt>
                <c:pt idx="48968">
                  <c:v>10.0013935814863</c:v>
                </c:pt>
                <c:pt idx="48969">
                  <c:v>10.0013928167263</c:v>
                </c:pt>
                <c:pt idx="48970">
                  <c:v>10.001392052117</c:v>
                </c:pt>
                <c:pt idx="48971">
                  <c:v>10.0013912876585</c:v>
                </c:pt>
                <c:pt idx="48972">
                  <c:v>10.0013905233507</c:v>
                </c:pt>
                <c:pt idx="48973">
                  <c:v>10.0013897591936</c:v>
                </c:pt>
                <c:pt idx="48974">
                  <c:v>10.0013889951873</c:v>
                </c:pt>
                <c:pt idx="48975">
                  <c:v>10.0013882313318</c:v>
                </c:pt>
                <c:pt idx="48976">
                  <c:v>10.001387467627</c:v>
                </c:pt>
                <c:pt idx="48977">
                  <c:v>10.0013867040731</c:v>
                </c:pt>
                <c:pt idx="48978">
                  <c:v>10.0013859406699</c:v>
                </c:pt>
                <c:pt idx="48979">
                  <c:v>10.0013851774176</c:v>
                </c:pt>
                <c:pt idx="48980">
                  <c:v>10.001384414316</c:v>
                </c:pt>
                <c:pt idx="48981">
                  <c:v>10.0013836513653</c:v>
                </c:pt>
                <c:pt idx="48982">
                  <c:v>10.0013828885654</c:v>
                </c:pt>
                <c:pt idx="48983">
                  <c:v>10.0013821259164</c:v>
                </c:pt>
                <c:pt idx="48984">
                  <c:v>10.0013813634182</c:v>
                </c:pt>
                <c:pt idx="48985">
                  <c:v>10.0013806010709</c:v>
                </c:pt>
                <c:pt idx="48986">
                  <c:v>10.0013798388745</c:v>
                </c:pt>
                <c:pt idx="48987">
                  <c:v>10.0013790768289</c:v>
                </c:pt>
                <c:pt idx="48988">
                  <c:v>10.0013783149343</c:v>
                </c:pt>
                <c:pt idx="48989">
                  <c:v>10.0013775531906</c:v>
                </c:pt>
                <c:pt idx="48990">
                  <c:v>10.0013767915977</c:v>
                </c:pt>
                <c:pt idx="48991">
                  <c:v>10.0013760301558</c:v>
                </c:pt>
                <c:pt idx="48992">
                  <c:v>10.0013752688649</c:v>
                </c:pt>
                <c:pt idx="48993">
                  <c:v>10.0013745077249</c:v>
                </c:pt>
                <c:pt idx="48994">
                  <c:v>10.0013737467358</c:v>
                </c:pt>
                <c:pt idx="48995">
                  <c:v>10.0013729858977</c:v>
                </c:pt>
                <c:pt idx="48996">
                  <c:v>10.0013722252106</c:v>
                </c:pt>
                <c:pt idx="48997">
                  <c:v>10.0013714646745</c:v>
                </c:pt>
                <c:pt idx="48998">
                  <c:v>10.0013707042893</c:v>
                </c:pt>
                <c:pt idx="48999">
                  <c:v>10.0013699440552</c:v>
                </c:pt>
                <c:pt idx="49000">
                  <c:v>10.0013691839721</c:v>
                </c:pt>
                <c:pt idx="49001">
                  <c:v>10.00136842404</c:v>
                </c:pt>
                <c:pt idx="49002">
                  <c:v>10.0013676642589</c:v>
                </c:pt>
                <c:pt idx="49003">
                  <c:v>10.0013669046289</c:v>
                </c:pt>
                <c:pt idx="49004">
                  <c:v>10.0013661451499</c:v>
                </c:pt>
                <c:pt idx="49005">
                  <c:v>10.001365385822</c:v>
                </c:pt>
                <c:pt idx="49006">
                  <c:v>10.0013646266451</c:v>
                </c:pt>
                <c:pt idx="49007">
                  <c:v>10.0013638676194</c:v>
                </c:pt>
                <c:pt idx="49008">
                  <c:v>10.0013631087447</c:v>
                </c:pt>
                <c:pt idx="49009">
                  <c:v>10.0013623500211</c:v>
                </c:pt>
                <c:pt idx="49010">
                  <c:v>10.0013615914487</c:v>
                </c:pt>
                <c:pt idx="49011">
                  <c:v>10.0013608330273</c:v>
                </c:pt>
                <c:pt idx="49012">
                  <c:v>10.0013600747571</c:v>
                </c:pt>
                <c:pt idx="49013">
                  <c:v>10.001359316638</c:v>
                </c:pt>
                <c:pt idx="49014">
                  <c:v>10.0013585586701</c:v>
                </c:pt>
                <c:pt idx="49015">
                  <c:v>10.0013578008533</c:v>
                </c:pt>
                <c:pt idx="49016">
                  <c:v>10.0013570431876</c:v>
                </c:pt>
                <c:pt idx="49017">
                  <c:v>10.0013562856732</c:v>
                </c:pt>
                <c:pt idx="49018">
                  <c:v>10.0013555283099</c:v>
                </c:pt>
                <c:pt idx="49019">
                  <c:v>10.0013547710979</c:v>
                </c:pt>
                <c:pt idx="49020">
                  <c:v>10.001354014037</c:v>
                </c:pt>
                <c:pt idx="49021">
                  <c:v>10.0013532571273</c:v>
                </c:pt>
                <c:pt idx="49022">
                  <c:v>10.0013525003689</c:v>
                </c:pt>
                <c:pt idx="49023">
                  <c:v>10.0013517437617</c:v>
                </c:pt>
                <c:pt idx="49024">
                  <c:v>10.0013509873057</c:v>
                </c:pt>
                <c:pt idx="49025">
                  <c:v>10.001350231001</c:v>
                </c:pt>
                <c:pt idx="49026">
                  <c:v>10.0013494748476</c:v>
                </c:pt>
                <c:pt idx="49027">
                  <c:v>10.0013487188454</c:v>
                </c:pt>
                <c:pt idx="49028">
                  <c:v>10.0013479629945</c:v>
                </c:pt>
                <c:pt idx="49029">
                  <c:v>10.0013472072948</c:v>
                </c:pt>
                <c:pt idx="49030">
                  <c:v>10.0013464517465</c:v>
                </c:pt>
                <c:pt idx="49031">
                  <c:v>10.0013456963495</c:v>
                </c:pt>
                <c:pt idx="49032">
                  <c:v>10.0013449411037</c:v>
                </c:pt>
                <c:pt idx="49033">
                  <c:v>10.0013441860093</c:v>
                </c:pt>
                <c:pt idx="49034">
                  <c:v>10.0013434310663</c:v>
                </c:pt>
                <c:pt idx="49035">
                  <c:v>10.0013426762745</c:v>
                </c:pt>
                <c:pt idx="49036">
                  <c:v>10.0013419216342</c:v>
                </c:pt>
                <c:pt idx="49037">
                  <c:v>10.0013411671451</c:v>
                </c:pt>
                <c:pt idx="49038">
                  <c:v>10.0013404128075</c:v>
                </c:pt>
                <c:pt idx="49039">
                  <c:v>10.0013396586212</c:v>
                </c:pt>
                <c:pt idx="49040">
                  <c:v>10.0013389045863</c:v>
                </c:pt>
                <c:pt idx="49041">
                  <c:v>10.0013381507028</c:v>
                </c:pt>
                <c:pt idx="49042">
                  <c:v>10.0013373969707</c:v>
                </c:pt>
                <c:pt idx="49043">
                  <c:v>10.00133664339</c:v>
                </c:pt>
                <c:pt idx="49044">
                  <c:v>10.0013358899607</c:v>
                </c:pt>
                <c:pt idx="49045">
                  <c:v>10.0013351366829</c:v>
                </c:pt>
                <c:pt idx="49046">
                  <c:v>10.0013343835565</c:v>
                </c:pt>
                <c:pt idx="49047">
                  <c:v>10.0013336305816</c:v>
                </c:pt>
                <c:pt idx="49048">
                  <c:v>10.0013328777581</c:v>
                </c:pt>
                <c:pt idx="49049">
                  <c:v>10.001332125086</c:v>
                </c:pt>
                <c:pt idx="49050">
                  <c:v>10.0013313725655</c:v>
                </c:pt>
                <c:pt idx="49051">
                  <c:v>10.0013306201964</c:v>
                </c:pt>
                <c:pt idx="49052">
                  <c:v>10.0013298679788</c:v>
                </c:pt>
                <c:pt idx="49053">
                  <c:v>10.0013291159128</c:v>
                </c:pt>
                <c:pt idx="49054">
                  <c:v>10.0013283639982</c:v>
                </c:pt>
                <c:pt idx="49055">
                  <c:v>10.0013276122351</c:v>
                </c:pt>
                <c:pt idx="49056">
                  <c:v>10.0013268606236</c:v>
                </c:pt>
                <c:pt idx="49057">
                  <c:v>10.0013261091636</c:v>
                </c:pt>
                <c:pt idx="49058">
                  <c:v>10.0013253578552</c:v>
                </c:pt>
                <c:pt idx="49059">
                  <c:v>10.0013246066983</c:v>
                </c:pt>
                <c:pt idx="49060">
                  <c:v>10.001323855693</c:v>
                </c:pt>
                <c:pt idx="49061">
                  <c:v>10.0013231048392</c:v>
                </c:pt>
                <c:pt idx="49062">
                  <c:v>10.001322354137</c:v>
                </c:pt>
                <c:pt idx="49063">
                  <c:v>10.0013216035864</c:v>
                </c:pt>
                <c:pt idx="49064">
                  <c:v>10.0013208531874</c:v>
                </c:pt>
                <c:pt idx="49065">
                  <c:v>10.00132010294</c:v>
                </c:pt>
                <c:pt idx="49066">
                  <c:v>10.0013193528442</c:v>
                </c:pt>
                <c:pt idx="49067">
                  <c:v>10.0013186029001</c:v>
                </c:pt>
                <c:pt idx="49068">
                  <c:v>10.0013178531076</c:v>
                </c:pt>
                <c:pt idx="49069">
                  <c:v>10.0013171034667</c:v>
                </c:pt>
                <c:pt idx="49070">
                  <c:v>10.0013163539774</c:v>
                </c:pt>
                <c:pt idx="49071">
                  <c:v>10.0013156046398</c:v>
                </c:pt>
                <c:pt idx="49072">
                  <c:v>10.0013148554539</c:v>
                </c:pt>
                <c:pt idx="49073">
                  <c:v>10.0013141064197</c:v>
                </c:pt>
                <c:pt idx="49074">
                  <c:v>10.0013133575371</c:v>
                </c:pt>
                <c:pt idx="49075">
                  <c:v>10.0013126088062</c:v>
                </c:pt>
                <c:pt idx="49076">
                  <c:v>10.0013118602271</c:v>
                </c:pt>
                <c:pt idx="49077">
                  <c:v>10.0013111117996</c:v>
                </c:pt>
                <c:pt idx="49078">
                  <c:v>10.0013103635238</c:v>
                </c:pt>
                <c:pt idx="49079">
                  <c:v>10.0013096153998</c:v>
                </c:pt>
                <c:pt idx="49080">
                  <c:v>10.0013088674275</c:v>
                </c:pt>
                <c:pt idx="49081">
                  <c:v>10.001308119607</c:v>
                </c:pt>
                <c:pt idx="49082">
                  <c:v>10.0013073719381</c:v>
                </c:pt>
                <c:pt idx="49083">
                  <c:v>10.0013066244211</c:v>
                </c:pt>
                <c:pt idx="49084">
                  <c:v>10.0013058770558</c:v>
                </c:pt>
                <c:pt idx="49085">
                  <c:v>10.0013051298423</c:v>
                </c:pt>
                <c:pt idx="49086">
                  <c:v>10.0013043827806</c:v>
                </c:pt>
                <c:pt idx="49087">
                  <c:v>10.0013036358706</c:v>
                </c:pt>
                <c:pt idx="49088">
                  <c:v>10.0013028891125</c:v>
                </c:pt>
                <c:pt idx="49089">
                  <c:v>10.0013021425061</c:v>
                </c:pt>
                <c:pt idx="49090">
                  <c:v>10.0013013960516</c:v>
                </c:pt>
                <c:pt idx="49091">
                  <c:v>10.0013006497489</c:v>
                </c:pt>
                <c:pt idx="49092">
                  <c:v>10.0012999035981</c:v>
                </c:pt>
                <c:pt idx="49093">
                  <c:v>10.001299157599</c:v>
                </c:pt>
                <c:pt idx="49094">
                  <c:v>10.0012984117519</c:v>
                </c:pt>
                <c:pt idx="49095">
                  <c:v>10.0012976660565</c:v>
                </c:pt>
                <c:pt idx="49096">
                  <c:v>10.0012969205131</c:v>
                </c:pt>
                <c:pt idx="49097">
                  <c:v>10.0012961751215</c:v>
                </c:pt>
                <c:pt idx="49098">
                  <c:v>10.0012954298818</c:v>
                </c:pt>
                <c:pt idx="49099">
                  <c:v>10.001294684794</c:v>
                </c:pt>
                <c:pt idx="49100">
                  <c:v>10.0012939398581</c:v>
                </c:pt>
                <c:pt idx="49101">
                  <c:v>10.001293195074</c:v>
                </c:pt>
                <c:pt idx="49102">
                  <c:v>10.0012924504419</c:v>
                </c:pt>
                <c:pt idx="49103">
                  <c:v>10.0012917059618</c:v>
                </c:pt>
                <c:pt idx="49104">
                  <c:v>10.0012909616335</c:v>
                </c:pt>
                <c:pt idx="49105">
                  <c:v>10.0012902174572</c:v>
                </c:pt>
                <c:pt idx="49106">
                  <c:v>10.0012894734328</c:v>
                </c:pt>
                <c:pt idx="49107">
                  <c:v>10.0012887295604</c:v>
                </c:pt>
                <c:pt idx="49108">
                  <c:v>10.0012879858399</c:v>
                </c:pt>
                <c:pt idx="49109">
                  <c:v>10.0012872422714</c:v>
                </c:pt>
                <c:pt idx="49110">
                  <c:v>10.0012864988549</c:v>
                </c:pt>
                <c:pt idx="49111">
                  <c:v>10.0012857555904</c:v>
                </c:pt>
                <c:pt idx="49112">
                  <c:v>10.0012850124779</c:v>
                </c:pt>
                <c:pt idx="49113">
                  <c:v>10.0012842695173</c:v>
                </c:pt>
                <c:pt idx="49114">
                  <c:v>10.0012835267088</c:v>
                </c:pt>
                <c:pt idx="49115">
                  <c:v>10.0012827840523</c:v>
                </c:pt>
                <c:pt idx="49116">
                  <c:v>10.0012820415478</c:v>
                </c:pt>
                <c:pt idx="49117">
                  <c:v>10.0012812991954</c:v>
                </c:pt>
                <c:pt idx="49118">
                  <c:v>10.0012805569949</c:v>
                </c:pt>
                <c:pt idx="49119">
                  <c:v>10.0012798149466</c:v>
                </c:pt>
                <c:pt idx="49120">
                  <c:v>10.0012790730502</c:v>
                </c:pt>
                <c:pt idx="49121">
                  <c:v>10.001278331306</c:v>
                </c:pt>
                <c:pt idx="49122">
                  <c:v>10.0012775897138</c:v>
                </c:pt>
                <c:pt idx="49123">
                  <c:v>10.0012768482737</c:v>
                </c:pt>
                <c:pt idx="49124">
                  <c:v>10.0012761069857</c:v>
                </c:pt>
                <c:pt idx="49125">
                  <c:v>10.0012753658498</c:v>
                </c:pt>
                <c:pt idx="49126">
                  <c:v>10.0012746248659</c:v>
                </c:pt>
                <c:pt idx="49127">
                  <c:v>10.0012738840342</c:v>
                </c:pt>
                <c:pt idx="49128">
                  <c:v>10.0012731433546</c:v>
                </c:pt>
                <c:pt idx="49129">
                  <c:v>10.0012724028272</c:v>
                </c:pt>
                <c:pt idx="49130">
                  <c:v>10.0012716624518</c:v>
                </c:pt>
                <c:pt idx="49131">
                  <c:v>10.0012709222286</c:v>
                </c:pt>
                <c:pt idx="49132">
                  <c:v>10.0012701821576</c:v>
                </c:pt>
                <c:pt idx="49133">
                  <c:v>10.0012694422387</c:v>
                </c:pt>
                <c:pt idx="49134">
                  <c:v>10.0012687024719</c:v>
                </c:pt>
                <c:pt idx="49135">
                  <c:v>10.0012679628574</c:v>
                </c:pt>
                <c:pt idx="49136">
                  <c:v>10.001267223395</c:v>
                </c:pt>
                <c:pt idx="49137">
                  <c:v>10.0012664840848</c:v>
                </c:pt>
                <c:pt idx="49138">
                  <c:v>10.0012657449268</c:v>
                </c:pt>
                <c:pt idx="49139">
                  <c:v>10.0012650059209</c:v>
                </c:pt>
                <c:pt idx="49140">
                  <c:v>10.0012642670673</c:v>
                </c:pt>
                <c:pt idx="49141">
                  <c:v>10.001263528366</c:v>
                </c:pt>
                <c:pt idx="49142">
                  <c:v>10.0012627898168</c:v>
                </c:pt>
                <c:pt idx="49143">
                  <c:v>10.0012620514198</c:v>
                </c:pt>
                <c:pt idx="49144">
                  <c:v>10.0012613131751</c:v>
                </c:pt>
                <c:pt idx="49145">
                  <c:v>10.0012605750827</c:v>
                </c:pt>
                <c:pt idx="49146">
                  <c:v>10.0012598371425</c:v>
                </c:pt>
                <c:pt idx="49147">
                  <c:v>10.0012590993545</c:v>
                </c:pt>
                <c:pt idx="49148">
                  <c:v>10.0012583617189</c:v>
                </c:pt>
                <c:pt idx="49149">
                  <c:v>10.0012576242355</c:v>
                </c:pt>
                <c:pt idx="49150">
                  <c:v>10.0012568869043</c:v>
                </c:pt>
                <c:pt idx="49151">
                  <c:v>10.0012561497255</c:v>
                </c:pt>
                <c:pt idx="49152">
                  <c:v>10.001255412699</c:v>
                </c:pt>
                <c:pt idx="49153">
                  <c:v>10.0012546758247</c:v>
                </c:pt>
                <c:pt idx="49154">
                  <c:v>10.0012539391028</c:v>
                </c:pt>
                <c:pt idx="49155">
                  <c:v>10.0012532025332</c:v>
                </c:pt>
                <c:pt idx="49156">
                  <c:v>10.0012524661159</c:v>
                </c:pt>
                <c:pt idx="49157">
                  <c:v>10.001251729851</c:v>
                </c:pt>
                <c:pt idx="49158">
                  <c:v>10.0012509937383</c:v>
                </c:pt>
                <c:pt idx="49159">
                  <c:v>10.0012502577781</c:v>
                </c:pt>
                <c:pt idx="49160">
                  <c:v>10.0012495219702</c:v>
                </c:pt>
                <c:pt idx="49161">
                  <c:v>10.0012487863146</c:v>
                </c:pt>
                <c:pt idx="49162">
                  <c:v>10.0012480508114</c:v>
                </c:pt>
                <c:pt idx="49163">
                  <c:v>10.0012473154606</c:v>
                </c:pt>
                <c:pt idx="49164">
                  <c:v>10.0012465802622</c:v>
                </c:pt>
                <c:pt idx="49165">
                  <c:v>10.0012458452162</c:v>
                </c:pt>
                <c:pt idx="49166">
                  <c:v>10.0012451103225</c:v>
                </c:pt>
                <c:pt idx="49167">
                  <c:v>10.0012443755813</c:v>
                </c:pt>
                <c:pt idx="49168">
                  <c:v>10.0012436409925</c:v>
                </c:pt>
                <c:pt idx="49169">
                  <c:v>10.0012429065561</c:v>
                </c:pt>
                <c:pt idx="49170">
                  <c:v>10.0012421722721</c:v>
                </c:pt>
                <c:pt idx="49171">
                  <c:v>10.0012414381406</c:v>
                </c:pt>
                <c:pt idx="49172">
                  <c:v>10.0012407041614</c:v>
                </c:pt>
                <c:pt idx="49173">
                  <c:v>10.0012399703348</c:v>
                </c:pt>
                <c:pt idx="49174">
                  <c:v>10.0012392366606</c:v>
                </c:pt>
                <c:pt idx="49175">
                  <c:v>10.0012385031388</c:v>
                </c:pt>
                <c:pt idx="49176">
                  <c:v>10.0012377697695</c:v>
                </c:pt>
                <c:pt idx="49177">
                  <c:v>10.0012370365527</c:v>
                </c:pt>
                <c:pt idx="49178">
                  <c:v>10.0012363034884</c:v>
                </c:pt>
                <c:pt idx="49179">
                  <c:v>10.0012355705765</c:v>
                </c:pt>
                <c:pt idx="49180">
                  <c:v>10.0012348378172</c:v>
                </c:pt>
                <c:pt idx="49181">
                  <c:v>10.0012341052104</c:v>
                </c:pt>
                <c:pt idx="49182">
                  <c:v>10.001233372756</c:v>
                </c:pt>
                <c:pt idx="49183">
                  <c:v>10.0012326404542</c:v>
                </c:pt>
                <c:pt idx="49184">
                  <c:v>10.0012319083049</c:v>
                </c:pt>
                <c:pt idx="49185">
                  <c:v>10.0012311763081</c:v>
                </c:pt>
                <c:pt idx="49186">
                  <c:v>10.0012304444639</c:v>
                </c:pt>
                <c:pt idx="49187">
                  <c:v>10.0012297127722</c:v>
                </c:pt>
                <c:pt idx="49188">
                  <c:v>10.001228981233</c:v>
                </c:pt>
                <c:pt idx="49189">
                  <c:v>10.0012282498464</c:v>
                </c:pt>
                <c:pt idx="49190">
                  <c:v>10.0012275186124</c:v>
                </c:pt>
                <c:pt idx="49191">
                  <c:v>10.0012267875309</c:v>
                </c:pt>
                <c:pt idx="49192">
                  <c:v>10.0012260566021</c:v>
                </c:pt>
                <c:pt idx="49193">
                  <c:v>10.0012253258258</c:v>
                </c:pt>
                <c:pt idx="49194">
                  <c:v>10.001224595202</c:v>
                </c:pt>
                <c:pt idx="49195">
                  <c:v>10.0012238647309</c:v>
                </c:pt>
                <c:pt idx="49196">
                  <c:v>10.0012231344124</c:v>
                </c:pt>
                <c:pt idx="49197">
                  <c:v>10.0012224042465</c:v>
                </c:pt>
                <c:pt idx="49198">
                  <c:v>10.0012216742332</c:v>
                </c:pt>
                <c:pt idx="49199">
                  <c:v>10.0012209443725</c:v>
                </c:pt>
                <c:pt idx="49200">
                  <c:v>10.0012202146645</c:v>
                </c:pt>
                <c:pt idx="49201">
                  <c:v>10.0012194851091</c:v>
                </c:pt>
                <c:pt idx="49202">
                  <c:v>10.0012187557063</c:v>
                </c:pt>
                <c:pt idx="49203">
                  <c:v>10.0012180264562</c:v>
                </c:pt>
                <c:pt idx="49204">
                  <c:v>10.0012172973588</c:v>
                </c:pt>
                <c:pt idx="49205">
                  <c:v>10.001216568414</c:v>
                </c:pt>
                <c:pt idx="49206">
                  <c:v>10.0012158396218</c:v>
                </c:pt>
                <c:pt idx="49207">
                  <c:v>10.0012151109824</c:v>
                </c:pt>
                <c:pt idx="49208">
                  <c:v>10.0012143824956</c:v>
                </c:pt>
                <c:pt idx="49209">
                  <c:v>10.0012136541615</c:v>
                </c:pt>
                <c:pt idx="49210">
                  <c:v>10.0012129259801</c:v>
                </c:pt>
                <c:pt idx="49211">
                  <c:v>10.0012121979514</c:v>
                </c:pt>
                <c:pt idx="49212">
                  <c:v>10.0012114700755</c:v>
                </c:pt>
                <c:pt idx="49213">
                  <c:v>10.0012107423522</c:v>
                </c:pt>
                <c:pt idx="49214">
                  <c:v>10.0012100147816</c:v>
                </c:pt>
                <c:pt idx="49215">
                  <c:v>10.0012092873638</c:v>
                </c:pt>
                <c:pt idx="49216">
                  <c:v>10.0012085600987</c:v>
                </c:pt>
                <c:pt idx="49217">
                  <c:v>10.0012078329864</c:v>
                </c:pt>
                <c:pt idx="49218">
                  <c:v>10.0012071060268</c:v>
                </c:pt>
                <c:pt idx="49219">
                  <c:v>10.0012063792199</c:v>
                </c:pt>
                <c:pt idx="49220">
                  <c:v>10.0012056525658</c:v>
                </c:pt>
                <c:pt idx="49221">
                  <c:v>10.0012049260645</c:v>
                </c:pt>
                <c:pt idx="49222">
                  <c:v>10.0012041997159</c:v>
                </c:pt>
                <c:pt idx="49223">
                  <c:v>10.0012034735201</c:v>
                </c:pt>
                <c:pt idx="49224">
                  <c:v>10.0012027474771</c:v>
                </c:pt>
                <c:pt idx="49225">
                  <c:v>10.0012020215869</c:v>
                </c:pt>
                <c:pt idx="49226">
                  <c:v>10.0012012958495</c:v>
                </c:pt>
                <c:pt idx="49227">
                  <c:v>10.0012005702648</c:v>
                </c:pt>
                <c:pt idx="49228">
                  <c:v>10.001199844833</c:v>
                </c:pt>
                <c:pt idx="49229">
                  <c:v>10.001199119554</c:v>
                </c:pt>
                <c:pt idx="49230">
                  <c:v>10.0011983944278</c:v>
                </c:pt>
                <c:pt idx="49231">
                  <c:v>10.0011976694545</c:v>
                </c:pt>
                <c:pt idx="49232">
                  <c:v>10.001196944634</c:v>
                </c:pt>
                <c:pt idx="49233">
                  <c:v>10.0011962199663</c:v>
                </c:pt>
                <c:pt idx="49234">
                  <c:v>10.0011954954514</c:v>
                </c:pt>
                <c:pt idx="49235">
                  <c:v>10.0011947710895</c:v>
                </c:pt>
                <c:pt idx="49236">
                  <c:v>10.0011940468803</c:v>
                </c:pt>
                <c:pt idx="49237">
                  <c:v>10.001193322824</c:v>
                </c:pt>
                <c:pt idx="49238">
                  <c:v>10.0011925989206</c:v>
                </c:pt>
                <c:pt idx="49239">
                  <c:v>10.0011918751701</c:v>
                </c:pt>
                <c:pt idx="49240">
                  <c:v>10.0011911515725</c:v>
                </c:pt>
                <c:pt idx="49241">
                  <c:v>10.0011904281277</c:v>
                </c:pt>
                <c:pt idx="49242">
                  <c:v>10.0011897048358</c:v>
                </c:pt>
                <c:pt idx="49243">
                  <c:v>10.0011889816969</c:v>
                </c:pt>
                <c:pt idx="49244">
                  <c:v>10.0011882587108</c:v>
                </c:pt>
                <c:pt idx="49245">
                  <c:v>10.0011875358777</c:v>
                </c:pt>
                <c:pt idx="49246">
                  <c:v>10.0011868131974</c:v>
                </c:pt>
                <c:pt idx="49247">
                  <c:v>10.0011860906701</c:v>
                </c:pt>
                <c:pt idx="49248">
                  <c:v>10.0011853682957</c:v>
                </c:pt>
                <c:pt idx="49249">
                  <c:v>10.0011846460743</c:v>
                </c:pt>
                <c:pt idx="49250">
                  <c:v>10.0011839240057</c:v>
                </c:pt>
                <c:pt idx="49251">
                  <c:v>10.0011832020902</c:v>
                </c:pt>
                <c:pt idx="49252">
                  <c:v>10.0011824803276</c:v>
                </c:pt>
                <c:pt idx="49253">
                  <c:v>10.0011817587179</c:v>
                </c:pt>
                <c:pt idx="49254">
                  <c:v>10.0011810372612</c:v>
                </c:pt>
                <c:pt idx="49255">
                  <c:v>10.0011803159575</c:v>
                </c:pt>
                <c:pt idx="49256">
                  <c:v>10.0011795948067</c:v>
                </c:pt>
                <c:pt idx="49257">
                  <c:v>10.0011788738089</c:v>
                </c:pt>
                <c:pt idx="49258">
                  <c:v>10.0011781529642</c:v>
                </c:pt>
                <c:pt idx="49259">
                  <c:v>10.0011774322724</c:v>
                </c:pt>
                <c:pt idx="49260">
                  <c:v>10.0011767117336</c:v>
                </c:pt>
                <c:pt idx="49261">
                  <c:v>10.0011759913478</c:v>
                </c:pt>
                <c:pt idx="49262">
                  <c:v>10.001175271115</c:v>
                </c:pt>
                <c:pt idx="49263">
                  <c:v>10.0011745510352</c:v>
                </c:pt>
                <c:pt idx="49264">
                  <c:v>10.0011738311085</c:v>
                </c:pt>
                <c:pt idx="49265">
                  <c:v>10.0011731113347</c:v>
                </c:pt>
                <c:pt idx="49266">
                  <c:v>10.001172391714</c:v>
                </c:pt>
                <c:pt idx="49267">
                  <c:v>10.0011716722464</c:v>
                </c:pt>
                <c:pt idx="49268">
                  <c:v>10.0011709529318</c:v>
                </c:pt>
                <c:pt idx="49269">
                  <c:v>10.0011702337702</c:v>
                </c:pt>
                <c:pt idx="49270">
                  <c:v>10.0011695147617</c:v>
                </c:pt>
                <c:pt idx="49271">
                  <c:v>10.0011687959063</c:v>
                </c:pt>
                <c:pt idx="49272">
                  <c:v>10.0011680772039</c:v>
                </c:pt>
                <c:pt idx="49273">
                  <c:v>10.0011673586546</c:v>
                </c:pt>
                <c:pt idx="49274">
                  <c:v>10.0011666402583</c:v>
                </c:pt>
                <c:pt idx="49275">
                  <c:v>10.0011659220152</c:v>
                </c:pt>
                <c:pt idx="49276">
                  <c:v>10.0011652039251</c:v>
                </c:pt>
                <c:pt idx="49277">
                  <c:v>10.0011644859881</c:v>
                </c:pt>
                <c:pt idx="49278">
                  <c:v>10.0011637682042</c:v>
                </c:pt>
                <c:pt idx="49279">
                  <c:v>10.0011630505735</c:v>
                </c:pt>
                <c:pt idx="49280">
                  <c:v>10.0011623330958</c:v>
                </c:pt>
                <c:pt idx="49281">
                  <c:v>10.0011616157712</c:v>
                </c:pt>
                <c:pt idx="49282">
                  <c:v>10.0011608985998</c:v>
                </c:pt>
                <c:pt idx="49283">
                  <c:v>10.0011601815815</c:v>
                </c:pt>
                <c:pt idx="49284">
                  <c:v>10.0011594647163</c:v>
                </c:pt>
                <c:pt idx="49285">
                  <c:v>10.0011587480043</c:v>
                </c:pt>
                <c:pt idx="49286">
                  <c:v>10.0011580314454</c:v>
                </c:pt>
                <c:pt idx="49287">
                  <c:v>10.0011573150396</c:v>
                </c:pt>
                <c:pt idx="49288">
                  <c:v>10.001156598787</c:v>
                </c:pt>
                <c:pt idx="49289">
                  <c:v>10.0011558826876</c:v>
                </c:pt>
                <c:pt idx="49290">
                  <c:v>10.0011551667413</c:v>
                </c:pt>
                <c:pt idx="49291">
                  <c:v>10.0011544509482</c:v>
                </c:pt>
                <c:pt idx="49292">
                  <c:v>10.0011537353083</c:v>
                </c:pt>
                <c:pt idx="49293">
                  <c:v>10.0011530198215</c:v>
                </c:pt>
                <c:pt idx="49294">
                  <c:v>10.0011523044879</c:v>
                </c:pt>
                <c:pt idx="49295">
                  <c:v>10.0011515893075</c:v>
                </c:pt>
                <c:pt idx="49296">
                  <c:v>10.0011508742804</c:v>
                </c:pt>
                <c:pt idx="49297">
                  <c:v>10.0011501594064</c:v>
                </c:pt>
                <c:pt idx="49298">
                  <c:v>10.0011494446856</c:v>
                </c:pt>
                <c:pt idx="49299">
                  <c:v>10.001148730118</c:v>
                </c:pt>
                <c:pt idx="49300">
                  <c:v>10.0011480157036</c:v>
                </c:pt>
                <c:pt idx="49301">
                  <c:v>10.0011473014425</c:v>
                </c:pt>
                <c:pt idx="49302">
                  <c:v>10.0011465873345</c:v>
                </c:pt>
                <c:pt idx="49303">
                  <c:v>10.0011458733799</c:v>
                </c:pt>
                <c:pt idx="49304">
                  <c:v>10.0011451595784</c:v>
                </c:pt>
                <c:pt idx="49305">
                  <c:v>10.0011444459302</c:v>
                </c:pt>
                <c:pt idx="49306">
                  <c:v>10.0011437324352</c:v>
                </c:pt>
                <c:pt idx="49307">
                  <c:v>10.0011430190935</c:v>
                </c:pt>
                <c:pt idx="49308">
                  <c:v>10.001142305905</c:v>
                </c:pt>
                <c:pt idx="49309">
                  <c:v>10.0011415928698</c:v>
                </c:pt>
                <c:pt idx="49310">
                  <c:v>10.0011408799879</c:v>
                </c:pt>
                <c:pt idx="49311">
                  <c:v>10.0011401672592</c:v>
                </c:pt>
                <c:pt idx="49312">
                  <c:v>10.0011394546838</c:v>
                </c:pt>
                <c:pt idx="49313">
                  <c:v>10.0011387422617</c:v>
                </c:pt>
                <c:pt idx="49314">
                  <c:v>10.0011380299929</c:v>
                </c:pt>
                <c:pt idx="49315">
                  <c:v>10.0011373178773</c:v>
                </c:pt>
                <c:pt idx="49316">
                  <c:v>10.0011366059151</c:v>
                </c:pt>
                <c:pt idx="49317">
                  <c:v>10.0011358941061</c:v>
                </c:pt>
                <c:pt idx="49318">
                  <c:v>10.0011351824505</c:v>
                </c:pt>
                <c:pt idx="49319">
                  <c:v>10.0011344709482</c:v>
                </c:pt>
                <c:pt idx="49320">
                  <c:v>10.0011337595992</c:v>
                </c:pt>
                <c:pt idx="49321">
                  <c:v>10.0011330484035</c:v>
                </c:pt>
                <c:pt idx="49322">
                  <c:v>10.0011323373611</c:v>
                </c:pt>
                <c:pt idx="49323">
                  <c:v>10.001131626472</c:v>
                </c:pt>
                <c:pt idx="49324">
                  <c:v>10.0011309157363</c:v>
                </c:pt>
                <c:pt idx="49325">
                  <c:v>10.001130205154</c:v>
                </c:pt>
                <c:pt idx="49326">
                  <c:v>10.0011294947249</c:v>
                </c:pt>
                <c:pt idx="49327">
                  <c:v>10.0011287844493</c:v>
                </c:pt>
                <c:pt idx="49328">
                  <c:v>10.0011280743269</c:v>
                </c:pt>
                <c:pt idx="49329">
                  <c:v>10.001127364358</c:v>
                </c:pt>
                <c:pt idx="49330">
                  <c:v>10.0011266545424</c:v>
                </c:pt>
                <c:pt idx="49331">
                  <c:v>10.0011259448801</c:v>
                </c:pt>
                <c:pt idx="49332">
                  <c:v>10.0011252353713</c:v>
                </c:pt>
                <c:pt idx="49333">
                  <c:v>10.0011245260158</c:v>
                </c:pt>
                <c:pt idx="49334">
                  <c:v>10.0011238168137</c:v>
                </c:pt>
                <c:pt idx="49335">
                  <c:v>10.001123107765</c:v>
                </c:pt>
                <c:pt idx="49336">
                  <c:v>10.0011223988696</c:v>
                </c:pt>
                <c:pt idx="49337">
                  <c:v>10.0011216901277</c:v>
                </c:pt>
                <c:pt idx="49338">
                  <c:v>10.0011209815391</c:v>
                </c:pt>
                <c:pt idx="49339">
                  <c:v>10.001120273104</c:v>
                </c:pt>
                <c:pt idx="49340">
                  <c:v>10.0011195648223</c:v>
                </c:pt>
                <c:pt idx="49341">
                  <c:v>10.001118856694</c:v>
                </c:pt>
                <c:pt idx="49342">
                  <c:v>10.0011181487191</c:v>
                </c:pt>
                <c:pt idx="49343">
                  <c:v>10.0011174408976</c:v>
                </c:pt>
                <c:pt idx="49344">
                  <c:v>10.0011167332296</c:v>
                </c:pt>
                <c:pt idx="49345">
                  <c:v>10.001116025715</c:v>
                </c:pt>
                <c:pt idx="49346">
                  <c:v>10.0011153183538</c:v>
                </c:pt>
                <c:pt idx="49347">
                  <c:v>10.0011146111461</c:v>
                </c:pt>
                <c:pt idx="49348">
                  <c:v>10.0011139040918</c:v>
                </c:pt>
                <c:pt idx="49349">
                  <c:v>10.0011131971909</c:v>
                </c:pt>
                <c:pt idx="49350">
                  <c:v>10.0011124904435</c:v>
                </c:pt>
                <c:pt idx="49351">
                  <c:v>10.0011117838496</c:v>
                </c:pt>
                <c:pt idx="49352">
                  <c:v>10.0011110774092</c:v>
                </c:pt>
                <c:pt idx="49353">
                  <c:v>10.0011103711222</c:v>
                </c:pt>
                <c:pt idx="49354">
                  <c:v>10.0011096649886</c:v>
                </c:pt>
                <c:pt idx="49355">
                  <c:v>10.0011089590086</c:v>
                </c:pt>
                <c:pt idx="49356">
                  <c:v>10.001108253182</c:v>
                </c:pt>
                <c:pt idx="49357">
                  <c:v>10.0011075475089</c:v>
                </c:pt>
                <c:pt idx="49358">
                  <c:v>10.0011068419893</c:v>
                </c:pt>
                <c:pt idx="49359">
                  <c:v>10.0011061366232</c:v>
                </c:pt>
                <c:pt idx="49360">
                  <c:v>10.0011054314106</c:v>
                </c:pt>
                <c:pt idx="49361">
                  <c:v>10.0011047263515</c:v>
                </c:pt>
                <c:pt idx="49362">
                  <c:v>10.0011040214459</c:v>
                </c:pt>
                <c:pt idx="49363">
                  <c:v>10.0011033166938</c:v>
                </c:pt>
                <c:pt idx="49364">
                  <c:v>10.0011026120953</c:v>
                </c:pt>
                <c:pt idx="49365">
                  <c:v>10.0011019076502</c:v>
                </c:pt>
                <c:pt idx="49366">
                  <c:v>10.0011012033587</c:v>
                </c:pt>
                <c:pt idx="49367">
                  <c:v>10.0011004992207</c:v>
                </c:pt>
                <c:pt idx="49368">
                  <c:v>10.0010997952362</c:v>
                </c:pt>
                <c:pt idx="49369">
                  <c:v>10.0010990914053</c:v>
                </c:pt>
                <c:pt idx="49370">
                  <c:v>10.0010983877279</c:v>
                </c:pt>
                <c:pt idx="49371">
                  <c:v>10.001097684204</c:v>
                </c:pt>
                <c:pt idx="49372">
                  <c:v>10.0010969808337</c:v>
                </c:pt>
                <c:pt idx="49373">
                  <c:v>10.001096277617</c:v>
                </c:pt>
                <c:pt idx="49374">
                  <c:v>10.0010955745538</c:v>
                </c:pt>
                <c:pt idx="49375">
                  <c:v>10.0010948716442</c:v>
                </c:pt>
                <c:pt idx="49376">
                  <c:v>10.0010941688881</c:v>
                </c:pt>
                <c:pt idx="49377">
                  <c:v>10.0010934662856</c:v>
                </c:pt>
                <c:pt idx="49378">
                  <c:v>10.0010927638367</c:v>
                </c:pt>
                <c:pt idx="49379">
                  <c:v>10.0010920615413</c:v>
                </c:pt>
                <c:pt idx="49380">
                  <c:v>10.0010913593995</c:v>
                </c:pt>
                <c:pt idx="49381">
                  <c:v>10.0010906574114</c:v>
                </c:pt>
                <c:pt idx="49382">
                  <c:v>10.0010899555768</c:v>
                </c:pt>
                <c:pt idx="49383">
                  <c:v>10.0010892538958</c:v>
                </c:pt>
                <c:pt idx="49384">
                  <c:v>10.0010885523684</c:v>
                </c:pt>
                <c:pt idx="49385">
                  <c:v>10.0010878509946</c:v>
                </c:pt>
                <c:pt idx="49386">
                  <c:v>10.0010871497744</c:v>
                </c:pt>
                <c:pt idx="49387">
                  <c:v>10.0010864487078</c:v>
                </c:pt>
                <c:pt idx="49388">
                  <c:v>10.0010857477948</c:v>
                </c:pt>
                <c:pt idx="49389">
                  <c:v>10.0010850470354</c:v>
                </c:pt>
                <c:pt idx="49390">
                  <c:v>10.0010843464297</c:v>
                </c:pt>
                <c:pt idx="49391">
                  <c:v>10.0010836459775</c:v>
                </c:pt>
                <c:pt idx="49392">
                  <c:v>10.0010829456791</c:v>
                </c:pt>
                <c:pt idx="49393">
                  <c:v>10.0010822455342</c:v>
                </c:pt>
                <c:pt idx="49394">
                  <c:v>10.001081545543</c:v>
                </c:pt>
                <c:pt idx="49395">
                  <c:v>10.0010808457054</c:v>
                </c:pt>
                <c:pt idx="49396">
                  <c:v>10.0010801460214</c:v>
                </c:pt>
                <c:pt idx="49397">
                  <c:v>10.0010794464911</c:v>
                </c:pt>
                <c:pt idx="49398">
                  <c:v>10.0010787471145</c:v>
                </c:pt>
                <c:pt idx="49399">
                  <c:v>10.0010780478915</c:v>
                </c:pt>
                <c:pt idx="49400">
                  <c:v>10.0010773488222</c:v>
                </c:pt>
                <c:pt idx="49401">
                  <c:v>10.0010766499065</c:v>
                </c:pt>
                <c:pt idx="49402">
                  <c:v>10.0010759511445</c:v>
                </c:pt>
                <c:pt idx="49403">
                  <c:v>10.0010752525362</c:v>
                </c:pt>
                <c:pt idx="49404">
                  <c:v>10.0010745540815</c:v>
                </c:pt>
                <c:pt idx="49405">
                  <c:v>10.0010738557805</c:v>
                </c:pt>
                <c:pt idx="49406">
                  <c:v>10.0010731576332</c:v>
                </c:pt>
                <c:pt idx="49407">
                  <c:v>10.0010724596396</c:v>
                </c:pt>
                <c:pt idx="49408">
                  <c:v>10.0010717617997</c:v>
                </c:pt>
                <c:pt idx="49409">
                  <c:v>10.0010710641134</c:v>
                </c:pt>
                <c:pt idx="49410">
                  <c:v>10.0010703665809</c:v>
                </c:pt>
                <c:pt idx="49411">
                  <c:v>10.001069669202</c:v>
                </c:pt>
                <c:pt idx="49412">
                  <c:v>10.0010689719769</c:v>
                </c:pt>
                <c:pt idx="49413">
                  <c:v>10.0010682749055</c:v>
                </c:pt>
                <c:pt idx="49414">
                  <c:v>10.0010675779877</c:v>
                </c:pt>
                <c:pt idx="49415">
                  <c:v>10.0010668812237</c:v>
                </c:pt>
                <c:pt idx="49416">
                  <c:v>10.0010661846134</c:v>
                </c:pt>
                <c:pt idx="49417">
                  <c:v>10.0010654881568</c:v>
                </c:pt>
                <c:pt idx="49418">
                  <c:v>10.001064791854</c:v>
                </c:pt>
                <c:pt idx="49419">
                  <c:v>10.0010640957049</c:v>
                </c:pt>
                <c:pt idx="49420">
                  <c:v>10.0010633997095</c:v>
                </c:pt>
                <c:pt idx="49421">
                  <c:v>10.0010627038678</c:v>
                </c:pt>
                <c:pt idx="49422">
                  <c:v>10.0010620081799</c:v>
                </c:pt>
                <c:pt idx="49423">
                  <c:v>10.0010613126457</c:v>
                </c:pt>
                <c:pt idx="49424">
                  <c:v>10.0010606172652</c:v>
                </c:pt>
                <c:pt idx="49425">
                  <c:v>10.0010599220385</c:v>
                </c:pt>
                <c:pt idx="49426">
                  <c:v>10.0010592269656</c:v>
                </c:pt>
                <c:pt idx="49427">
                  <c:v>10.0010585320464</c:v>
                </c:pt>
                <c:pt idx="49428">
                  <c:v>10.001057837281</c:v>
                </c:pt>
                <c:pt idx="49429">
                  <c:v>10.0010571426693</c:v>
                </c:pt>
                <c:pt idx="49430">
                  <c:v>10.0010564482114</c:v>
                </c:pt>
                <c:pt idx="49431">
                  <c:v>10.0010557539073</c:v>
                </c:pt>
                <c:pt idx="49432">
                  <c:v>10.0010550597569</c:v>
                </c:pt>
                <c:pt idx="49433">
                  <c:v>10.0010543657603</c:v>
                </c:pt>
                <c:pt idx="49434">
                  <c:v>10.0010536719175</c:v>
                </c:pt>
                <c:pt idx="49435">
                  <c:v>10.0010529782284</c:v>
                </c:pt>
                <c:pt idx="49436">
                  <c:v>10.0010522846932</c:v>
                </c:pt>
                <c:pt idx="49437">
                  <c:v>10.0010515913117</c:v>
                </c:pt>
                <c:pt idx="49438">
                  <c:v>10.0010508980841</c:v>
                </c:pt>
                <c:pt idx="49439">
                  <c:v>10.0010502050102</c:v>
                </c:pt>
                <c:pt idx="49440">
                  <c:v>10.0010495120901</c:v>
                </c:pt>
                <c:pt idx="49441">
                  <c:v>10.0010488193238</c:v>
                </c:pt>
                <c:pt idx="49442">
                  <c:v>10.0010481267113</c:v>
                </c:pt>
                <c:pt idx="49443">
                  <c:v>10.0010474342527</c:v>
                </c:pt>
                <c:pt idx="49444">
                  <c:v>10.0010467419478</c:v>
                </c:pt>
                <c:pt idx="49445">
                  <c:v>10.0010460497967</c:v>
                </c:pt>
                <c:pt idx="49446">
                  <c:v>10.0010453577995</c:v>
                </c:pt>
                <c:pt idx="49447">
                  <c:v>10.0010446659561</c:v>
                </c:pt>
                <c:pt idx="49448">
                  <c:v>10.0010439742665</c:v>
                </c:pt>
                <c:pt idx="49449">
                  <c:v>10.0010432827307</c:v>
                </c:pt>
                <c:pt idx="49450">
                  <c:v>10.0010425913488</c:v>
                </c:pt>
                <c:pt idx="49451">
                  <c:v>10.0010419001207</c:v>
                </c:pt>
                <c:pt idx="49452">
                  <c:v>10.0010412090464</c:v>
                </c:pt>
                <c:pt idx="49453">
                  <c:v>10.001040518126</c:v>
                </c:pt>
                <c:pt idx="49454">
                  <c:v>10.0010398273594</c:v>
                </c:pt>
                <c:pt idx="49455">
                  <c:v>10.0010391367466</c:v>
                </c:pt>
                <c:pt idx="49456">
                  <c:v>10.0010384462877</c:v>
                </c:pt>
                <c:pt idx="49457">
                  <c:v>10.0010377559827</c:v>
                </c:pt>
                <c:pt idx="49458">
                  <c:v>10.0010370658315</c:v>
                </c:pt>
                <c:pt idx="49459">
                  <c:v>10.0010363758341</c:v>
                </c:pt>
                <c:pt idx="49460">
                  <c:v>10.0010356859906</c:v>
                </c:pt>
                <c:pt idx="49461">
                  <c:v>10.001034996301</c:v>
                </c:pt>
                <c:pt idx="49462">
                  <c:v>10.0010343067652</c:v>
                </c:pt>
                <c:pt idx="49463">
                  <c:v>10.0010336173833</c:v>
                </c:pt>
                <c:pt idx="49464">
                  <c:v>10.0010329281553</c:v>
                </c:pt>
                <c:pt idx="49465">
                  <c:v>10.0010322390811</c:v>
                </c:pt>
                <c:pt idx="49466">
                  <c:v>10.0010315501609</c:v>
                </c:pt>
                <c:pt idx="49467">
                  <c:v>10.0010308613945</c:v>
                </c:pt>
                <c:pt idx="49468">
                  <c:v>10.0010301727819</c:v>
                </c:pt>
                <c:pt idx="49469">
                  <c:v>10.0010294843233</c:v>
                </c:pt>
                <c:pt idx="49470">
                  <c:v>10.0010287960186</c:v>
                </c:pt>
                <c:pt idx="49471">
                  <c:v>10.0010281078677</c:v>
                </c:pt>
                <c:pt idx="49472">
                  <c:v>10.0010274198707</c:v>
                </c:pt>
                <c:pt idx="49473">
                  <c:v>10.0010267320276</c:v>
                </c:pt>
                <c:pt idx="49474">
                  <c:v>10.0010260443385</c:v>
                </c:pt>
                <c:pt idx="49475">
                  <c:v>10.0010253568032</c:v>
                </c:pt>
                <c:pt idx="49476">
                  <c:v>10.0010246694218</c:v>
                </c:pt>
                <c:pt idx="49477">
                  <c:v>10.0010239821944</c:v>
                </c:pt>
                <c:pt idx="49478">
                  <c:v>10.0010232951208</c:v>
                </c:pt>
                <c:pt idx="49479">
                  <c:v>10.0010226082012</c:v>
                </c:pt>
                <c:pt idx="49480">
                  <c:v>10.0010219214354</c:v>
                </c:pt>
                <c:pt idx="49481">
                  <c:v>10.0010212348236</c:v>
                </c:pt>
                <c:pt idx="49482">
                  <c:v>10.0010205483657</c:v>
                </c:pt>
                <c:pt idx="49483">
                  <c:v>10.0010198620617</c:v>
                </c:pt>
                <c:pt idx="49484">
                  <c:v>10.0010191759117</c:v>
                </c:pt>
                <c:pt idx="49485">
                  <c:v>10.0010184899156</c:v>
                </c:pt>
                <c:pt idx="49486">
                  <c:v>10.0010178040734</c:v>
                </c:pt>
                <c:pt idx="49487">
                  <c:v>10.0010171183851</c:v>
                </c:pt>
                <c:pt idx="49488">
                  <c:v>10.0010164328508</c:v>
                </c:pt>
                <c:pt idx="49489">
                  <c:v>10.0010157474704</c:v>
                </c:pt>
                <c:pt idx="49490">
                  <c:v>10.0010150622439</c:v>
                </c:pt>
                <c:pt idx="49491">
                  <c:v>10.0010143771714</c:v>
                </c:pt>
                <c:pt idx="49492">
                  <c:v>10.0010136922529</c:v>
                </c:pt>
                <c:pt idx="49493">
                  <c:v>10.0010130074883</c:v>
                </c:pt>
                <c:pt idx="49494">
                  <c:v>10.0010123228776</c:v>
                </c:pt>
                <c:pt idx="49495">
                  <c:v>10.0010116384209</c:v>
                </c:pt>
                <c:pt idx="49496">
                  <c:v>10.0010109541181</c:v>
                </c:pt>
                <c:pt idx="49497">
                  <c:v>10.0010102699693</c:v>
                </c:pt>
                <c:pt idx="49498">
                  <c:v>10.0010095859745</c:v>
                </c:pt>
                <c:pt idx="49499">
                  <c:v>10.0010089021336</c:v>
                </c:pt>
                <c:pt idx="49500">
                  <c:v>10.0010082184467</c:v>
                </c:pt>
                <c:pt idx="49501">
                  <c:v>10.0010075349137</c:v>
                </c:pt>
                <c:pt idx="49502">
                  <c:v>10.0010068515348</c:v>
                </c:pt>
                <c:pt idx="49503">
                  <c:v>10.0010061683097</c:v>
                </c:pt>
                <c:pt idx="49504">
                  <c:v>10.0010054852387</c:v>
                </c:pt>
                <c:pt idx="49505">
                  <c:v>10.0010048023217</c:v>
                </c:pt>
                <c:pt idx="49506">
                  <c:v>10.0010041195586</c:v>
                </c:pt>
                <c:pt idx="49507">
                  <c:v>10.0010034369495</c:v>
                </c:pt>
                <c:pt idx="49508">
                  <c:v>10.0010027544944</c:v>
                </c:pt>
                <c:pt idx="49509">
                  <c:v>10.0010020721932</c:v>
                </c:pt>
                <c:pt idx="49510">
                  <c:v>10.0010013900461</c:v>
                </c:pt>
                <c:pt idx="49511">
                  <c:v>10.0010007080529</c:v>
                </c:pt>
                <c:pt idx="49512">
                  <c:v>10.0010000262138</c:v>
                </c:pt>
                <c:pt idx="49513">
                  <c:v>10.0009993445286</c:v>
                </c:pt>
                <c:pt idx="49514">
                  <c:v>10.0009986629974</c:v>
                </c:pt>
                <c:pt idx="49515">
                  <c:v>10.0009979816203</c:v>
                </c:pt>
                <c:pt idx="49516">
                  <c:v>10.0009973003971</c:v>
                </c:pt>
                <c:pt idx="49517">
                  <c:v>10.0009966193279</c:v>
                </c:pt>
                <c:pt idx="49518">
                  <c:v>10.0009959384128</c:v>
                </c:pt>
                <c:pt idx="49519">
                  <c:v>10.0009952576516</c:v>
                </c:pt>
                <c:pt idx="49520">
                  <c:v>10.0009945770445</c:v>
                </c:pt>
                <c:pt idx="49521">
                  <c:v>10.0009938965913</c:v>
                </c:pt>
                <c:pt idx="49522">
                  <c:v>10.0009932162922</c:v>
                </c:pt>
                <c:pt idx="49523">
                  <c:v>10.0009925361471</c:v>
                </c:pt>
                <c:pt idx="49524">
                  <c:v>10.000991856156</c:v>
                </c:pt>
                <c:pt idx="49525">
                  <c:v>10.000991176319</c:v>
                </c:pt>
                <c:pt idx="49526">
                  <c:v>10.0009904966359</c:v>
                </c:pt>
                <c:pt idx="49527">
                  <c:v>10.0009898171069</c:v>
                </c:pt>
                <c:pt idx="49528">
                  <c:v>10.0009891377319</c:v>
                </c:pt>
                <c:pt idx="49529">
                  <c:v>10.0009884585109</c:v>
                </c:pt>
                <c:pt idx="49530">
                  <c:v>10.000987779444</c:v>
                </c:pt>
                <c:pt idx="49531">
                  <c:v>10.0009871005311</c:v>
                </c:pt>
                <c:pt idx="49532">
                  <c:v>10.0009864217722</c:v>
                </c:pt>
                <c:pt idx="49533">
                  <c:v>10.0009857431674</c:v>
                </c:pt>
                <c:pt idx="49534">
                  <c:v>10.0009850647166</c:v>
                </c:pt>
                <c:pt idx="49535">
                  <c:v>10.0009843864198</c:v>
                </c:pt>
                <c:pt idx="49536">
                  <c:v>10.0009837082771</c:v>
                </c:pt>
                <c:pt idx="49537">
                  <c:v>10.0009830302884</c:v>
                </c:pt>
                <c:pt idx="49538">
                  <c:v>10.0009823524538</c:v>
                </c:pt>
                <c:pt idx="49539">
                  <c:v>10.0009816747732</c:v>
                </c:pt>
                <c:pt idx="49540">
                  <c:v>10.0009809972467</c:v>
                </c:pt>
                <c:pt idx="49541">
                  <c:v>10.0009803198742</c:v>
                </c:pt>
                <c:pt idx="49542">
                  <c:v>10.0009796426558</c:v>
                </c:pt>
                <c:pt idx="49543">
                  <c:v>10.0009789655914</c:v>
                </c:pt>
                <c:pt idx="49544">
                  <c:v>10.0009782886811</c:v>
                </c:pt>
                <c:pt idx="49545">
                  <c:v>10.0009776119249</c:v>
                </c:pt>
                <c:pt idx="49546">
                  <c:v>10.0009769353227</c:v>
                </c:pt>
                <c:pt idx="49547">
                  <c:v>10.0009762588745</c:v>
                </c:pt>
                <c:pt idx="49548">
                  <c:v>10.0009755825805</c:v>
                </c:pt>
                <c:pt idx="49549">
                  <c:v>10.0009749064405</c:v>
                </c:pt>
                <c:pt idx="49550">
                  <c:v>10.0009742304545</c:v>
                </c:pt>
                <c:pt idx="49551">
                  <c:v>10.0009735546227</c:v>
                </c:pt>
                <c:pt idx="49552">
                  <c:v>10.0009728789449</c:v>
                </c:pt>
                <c:pt idx="49553">
                  <c:v>10.0009722034211</c:v>
                </c:pt>
                <c:pt idx="49554">
                  <c:v>10.0009715280515</c:v>
                </c:pt>
                <c:pt idx="49555">
                  <c:v>10.0009708528359</c:v>
                </c:pt>
                <c:pt idx="49556">
                  <c:v>10.0009701777744</c:v>
                </c:pt>
                <c:pt idx="49557">
                  <c:v>10.000969502867</c:v>
                </c:pt>
                <c:pt idx="49558">
                  <c:v>10.0009688281136</c:v>
                </c:pt>
                <c:pt idx="49559">
                  <c:v>10.0009681535144</c:v>
                </c:pt>
                <c:pt idx="49560">
                  <c:v>10.0009674790692</c:v>
                </c:pt>
                <c:pt idx="49561">
                  <c:v>10.0009668047781</c:v>
                </c:pt>
                <c:pt idx="49562">
                  <c:v>10.0009661306411</c:v>
                </c:pt>
                <c:pt idx="49563">
                  <c:v>10.0009654566582</c:v>
                </c:pt>
                <c:pt idx="49564">
                  <c:v>10.0009647828294</c:v>
                </c:pt>
                <c:pt idx="49565">
                  <c:v>10.0009641091547</c:v>
                </c:pt>
                <c:pt idx="49566">
                  <c:v>10.000963435634</c:v>
                </c:pt>
                <c:pt idx="49567">
                  <c:v>10.0009627622675</c:v>
                </c:pt>
                <c:pt idx="49568">
                  <c:v>10.000962089055</c:v>
                </c:pt>
                <c:pt idx="49569">
                  <c:v>10.0009614159967</c:v>
                </c:pt>
                <c:pt idx="49570">
                  <c:v>10.0009607430924</c:v>
                </c:pt>
                <c:pt idx="49571">
                  <c:v>10.0009600703423</c:v>
                </c:pt>
                <c:pt idx="49572">
                  <c:v>10.0009593977462</c:v>
                </c:pt>
                <c:pt idx="49573">
                  <c:v>10.0009587253043</c:v>
                </c:pt>
                <c:pt idx="49574">
                  <c:v>10.0009580530165</c:v>
                </c:pt>
                <c:pt idx="49575">
                  <c:v>10.0009573808827</c:v>
                </c:pt>
                <c:pt idx="49576">
                  <c:v>10.0009567089031</c:v>
                </c:pt>
                <c:pt idx="49577">
                  <c:v>10.0009560370776</c:v>
                </c:pt>
                <c:pt idx="49578">
                  <c:v>10.0009553654062</c:v>
                </c:pt>
                <c:pt idx="49579">
                  <c:v>10.0009546938889</c:v>
                </c:pt>
                <c:pt idx="49580">
                  <c:v>10.0009540225257</c:v>
                </c:pt>
                <c:pt idx="49581">
                  <c:v>10.0009533513167</c:v>
                </c:pt>
                <c:pt idx="49582">
                  <c:v>10.0009526802617</c:v>
                </c:pt>
                <c:pt idx="49583">
                  <c:v>10.0009520093609</c:v>
                </c:pt>
                <c:pt idx="49584">
                  <c:v>10.0009513386142</c:v>
                </c:pt>
                <c:pt idx="49585">
                  <c:v>10.0009506680216</c:v>
                </c:pt>
                <c:pt idx="49586">
                  <c:v>10.0009499975831</c:v>
                </c:pt>
                <c:pt idx="49587">
                  <c:v>10.0009493272987</c:v>
                </c:pt>
                <c:pt idx="49588">
                  <c:v>10.0009486571685</c:v>
                </c:pt>
                <c:pt idx="49589">
                  <c:v>10.0009479871924</c:v>
                </c:pt>
                <c:pt idx="49590">
                  <c:v>10.0009473173704</c:v>
                </c:pt>
                <c:pt idx="49591">
                  <c:v>10.0009466477026</c:v>
                </c:pt>
                <c:pt idx="49592">
                  <c:v>10.0009459781888</c:v>
                </c:pt>
                <c:pt idx="49593">
                  <c:v>10.0009453088293</c:v>
                </c:pt>
                <c:pt idx="49594">
                  <c:v>10.0009446396238</c:v>
                </c:pt>
                <c:pt idx="49595">
                  <c:v>10.0009439705725</c:v>
                </c:pt>
                <c:pt idx="49596">
                  <c:v>10.0009433016753</c:v>
                </c:pt>
                <c:pt idx="49597">
                  <c:v>10.0009426329322</c:v>
                </c:pt>
                <c:pt idx="49598">
                  <c:v>10.0009419643433</c:v>
                </c:pt>
                <c:pt idx="49599">
                  <c:v>10.0009412959085</c:v>
                </c:pt>
                <c:pt idx="49600">
                  <c:v>10.0009406276278</c:v>
                </c:pt>
                <c:pt idx="49601">
                  <c:v>10.0009399595013</c:v>
                </c:pt>
                <c:pt idx="49602">
                  <c:v>10.0009392915289</c:v>
                </c:pt>
                <c:pt idx="49603">
                  <c:v>10.0009386237107</c:v>
                </c:pt>
                <c:pt idx="49604">
                  <c:v>10.0009379560466</c:v>
                </c:pt>
                <c:pt idx="49605">
                  <c:v>10.0009372885366</c:v>
                </c:pt>
                <c:pt idx="49606">
                  <c:v>10.0009366211808</c:v>
                </c:pt>
                <c:pt idx="49607">
                  <c:v>10.0009359539792</c:v>
                </c:pt>
                <c:pt idx="49608">
                  <c:v>10.0009352869316</c:v>
                </c:pt>
                <c:pt idx="49609">
                  <c:v>10.0009346200383</c:v>
                </c:pt>
                <c:pt idx="49610">
                  <c:v>10.000933953299</c:v>
                </c:pt>
                <c:pt idx="49611">
                  <c:v>10.000933286714</c:v>
                </c:pt>
                <c:pt idx="49612">
                  <c:v>10.000932620283</c:v>
                </c:pt>
                <c:pt idx="49613">
                  <c:v>10.0009319540062</c:v>
                </c:pt>
                <c:pt idx="49614">
                  <c:v>10.0009312878836</c:v>
                </c:pt>
                <c:pt idx="49615">
                  <c:v>10.0009306219151</c:v>
                </c:pt>
                <c:pt idx="49616">
                  <c:v>10.0009299561008</c:v>
                </c:pt>
                <c:pt idx="49617">
                  <c:v>10.0009292904406</c:v>
                </c:pt>
                <c:pt idx="49618">
                  <c:v>10.0009286249346</c:v>
                </c:pt>
                <c:pt idx="49619">
                  <c:v>10.0009279595828</c:v>
                </c:pt>
                <c:pt idx="49620">
                  <c:v>10.0009272943851</c:v>
                </c:pt>
                <c:pt idx="49621">
                  <c:v>10.0009266293415</c:v>
                </c:pt>
                <c:pt idx="49622">
                  <c:v>10.0009259644521</c:v>
                </c:pt>
                <c:pt idx="49623">
                  <c:v>10.0009252997169</c:v>
                </c:pt>
                <c:pt idx="49624">
                  <c:v>10.0009246351358</c:v>
                </c:pt>
                <c:pt idx="49625">
                  <c:v>10.0009239707089</c:v>
                </c:pt>
                <c:pt idx="49626">
                  <c:v>10.0009233064362</c:v>
                </c:pt>
                <c:pt idx="49627">
                  <c:v>10.0009226423176</c:v>
                </c:pt>
                <c:pt idx="49628">
                  <c:v>10.0009219783532</c:v>
                </c:pt>
                <c:pt idx="49629">
                  <c:v>10.0009213145429</c:v>
                </c:pt>
                <c:pt idx="49630">
                  <c:v>10.0009206508868</c:v>
                </c:pt>
                <c:pt idx="49631">
                  <c:v>10.0009199873849</c:v>
                </c:pt>
                <c:pt idx="49632">
                  <c:v>10.0009193240371</c:v>
                </c:pt>
                <c:pt idx="49633">
                  <c:v>10.0009186608435</c:v>
                </c:pt>
                <c:pt idx="49634">
                  <c:v>10.0009179978041</c:v>
                </c:pt>
                <c:pt idx="49635">
                  <c:v>10.0009173349188</c:v>
                </c:pt>
                <c:pt idx="49636">
                  <c:v>10.0009166721877</c:v>
                </c:pt>
                <c:pt idx="49637">
                  <c:v>10.0009160096108</c:v>
                </c:pt>
                <c:pt idx="49638">
                  <c:v>10.000915347188</c:v>
                </c:pt>
                <c:pt idx="49639">
                  <c:v>10.0009146849194</c:v>
                </c:pt>
                <c:pt idx="49640">
                  <c:v>10.000914022805</c:v>
                </c:pt>
                <c:pt idx="49641">
                  <c:v>10.0009133608447</c:v>
                </c:pt>
                <c:pt idx="49642">
                  <c:v>10.0009126990386</c:v>
                </c:pt>
                <c:pt idx="49643">
                  <c:v>10.0009120373867</c:v>
                </c:pt>
                <c:pt idx="49644">
                  <c:v>10.000911375889</c:v>
                </c:pt>
                <c:pt idx="49645">
                  <c:v>10.0009107145454</c:v>
                </c:pt>
                <c:pt idx="49646">
                  <c:v>10.000910053356</c:v>
                </c:pt>
                <c:pt idx="49647">
                  <c:v>10.0009093923208</c:v>
                </c:pt>
                <c:pt idx="49648">
                  <c:v>10.0009087314398</c:v>
                </c:pt>
                <c:pt idx="49649">
                  <c:v>10.0009080707129</c:v>
                </c:pt>
                <c:pt idx="49650">
                  <c:v>10.0009074101402</c:v>
                </c:pt>
                <c:pt idx="49651">
                  <c:v>10.0009067497217</c:v>
                </c:pt>
                <c:pt idx="49652">
                  <c:v>10.0009060894573</c:v>
                </c:pt>
                <c:pt idx="49653">
                  <c:v>10.0009054293472</c:v>
                </c:pt>
                <c:pt idx="49654">
                  <c:v>10.0009047693912</c:v>
                </c:pt>
                <c:pt idx="49655">
                  <c:v>10.0009041095894</c:v>
                </c:pt>
                <c:pt idx="49656">
                  <c:v>10.0009034499417</c:v>
                </c:pt>
                <c:pt idx="49657">
                  <c:v>10.0009027904483</c:v>
                </c:pt>
                <c:pt idx="49658">
                  <c:v>10.000902131109</c:v>
                </c:pt>
                <c:pt idx="49659">
                  <c:v>10.0009014719239</c:v>
                </c:pt>
                <c:pt idx="49660">
                  <c:v>10.000900812893</c:v>
                </c:pt>
                <c:pt idx="49661">
                  <c:v>10.0009001540162</c:v>
                </c:pt>
                <c:pt idx="49662">
                  <c:v>10.0008994952936</c:v>
                </c:pt>
                <c:pt idx="49663">
                  <c:v>10.0008988367253</c:v>
                </c:pt>
                <c:pt idx="49664">
                  <c:v>10.0008981783111</c:v>
                </c:pt>
                <c:pt idx="49665">
                  <c:v>10.000897520051</c:v>
                </c:pt>
                <c:pt idx="49666">
                  <c:v>10.0008968619452</c:v>
                </c:pt>
                <c:pt idx="49667">
                  <c:v>10.0008962039935</c:v>
                </c:pt>
                <c:pt idx="49668">
                  <c:v>10.000895546196</c:v>
                </c:pt>
                <c:pt idx="49669">
                  <c:v>10.0008948885527</c:v>
                </c:pt>
                <c:pt idx="49670">
                  <c:v>10.0008942310636</c:v>
                </c:pt>
                <c:pt idx="49671">
                  <c:v>10.0008935737287</c:v>
                </c:pt>
                <c:pt idx="49672">
                  <c:v>10.0008929165479</c:v>
                </c:pt>
                <c:pt idx="49673">
                  <c:v>10.0008922595214</c:v>
                </c:pt>
                <c:pt idx="49674">
                  <c:v>10.000891602649</c:v>
                </c:pt>
                <c:pt idx="49675">
                  <c:v>10.0008909459308</c:v>
                </c:pt>
                <c:pt idx="49676">
                  <c:v>10.0008902893667</c:v>
                </c:pt>
                <c:pt idx="49677">
                  <c:v>10.0008896329569</c:v>
                </c:pt>
                <c:pt idx="49678">
                  <c:v>10.0008889767012</c:v>
                </c:pt>
                <c:pt idx="49679">
                  <c:v>10.0008883205997</c:v>
                </c:pt>
                <c:pt idx="49680">
                  <c:v>10.0008876646524</c:v>
                </c:pt>
                <c:pt idx="49681">
                  <c:v>10.0008870088593</c:v>
                </c:pt>
                <c:pt idx="49682">
                  <c:v>10.0008863532204</c:v>
                </c:pt>
                <c:pt idx="49683">
                  <c:v>10.0008856977356</c:v>
                </c:pt>
                <c:pt idx="49684">
                  <c:v>10.0008850424051</c:v>
                </c:pt>
                <c:pt idx="49685">
                  <c:v>10.0008843872287</c:v>
                </c:pt>
                <c:pt idx="49686">
                  <c:v>10.0008837322065</c:v>
                </c:pt>
                <c:pt idx="49687">
                  <c:v>10.0008830773385</c:v>
                </c:pt>
                <c:pt idx="49688">
                  <c:v>10.0008824226246</c:v>
                </c:pt>
                <c:pt idx="49689">
                  <c:v>10.000881768065</c:v>
                </c:pt>
                <c:pt idx="49690">
                  <c:v>10.0008811136595</c:v>
                </c:pt>
                <c:pt idx="49691">
                  <c:v>10.0008804594082</c:v>
                </c:pt>
                <c:pt idx="49692">
                  <c:v>10.0008798053111</c:v>
                </c:pt>
                <c:pt idx="49693">
                  <c:v>10.0008791513682</c:v>
                </c:pt>
                <c:pt idx="49694">
                  <c:v>10.0008784975794</c:v>
                </c:pt>
                <c:pt idx="49695">
                  <c:v>10.0008778439449</c:v>
                </c:pt>
                <c:pt idx="49696">
                  <c:v>10.0008771904645</c:v>
                </c:pt>
                <c:pt idx="49697">
                  <c:v>10.0008765371383</c:v>
                </c:pt>
                <c:pt idx="49698">
                  <c:v>10.0008758839663</c:v>
                </c:pt>
                <c:pt idx="49699">
                  <c:v>10.0008752309485</c:v>
                </c:pt>
                <c:pt idx="49700">
                  <c:v>10.0008745780848</c:v>
                </c:pt>
                <c:pt idx="49701">
                  <c:v>10.0008739253753</c:v>
                </c:pt>
                <c:pt idx="49702">
                  <c:v>10.00087327282</c:v>
                </c:pt>
                <c:pt idx="49703">
                  <c:v>10.0008726204189</c:v>
                </c:pt>
                <c:pt idx="49704">
                  <c:v>10.000871968172</c:v>
                </c:pt>
                <c:pt idx="49705">
                  <c:v>10.0008713160793</c:v>
                </c:pt>
                <c:pt idx="49706">
                  <c:v>10.0008706641407</c:v>
                </c:pt>
                <c:pt idx="49707">
                  <c:v>10.0008700123563</c:v>
                </c:pt>
                <c:pt idx="49708">
                  <c:v>10.0008693607261</c:v>
                </c:pt>
                <c:pt idx="49709">
                  <c:v>10.0008687092501</c:v>
                </c:pt>
                <c:pt idx="49710">
                  <c:v>10.0008680579282</c:v>
                </c:pt>
                <c:pt idx="49711">
                  <c:v>10.0008674067605</c:v>
                </c:pt>
                <c:pt idx="49712">
                  <c:v>10.000866755747</c:v>
                </c:pt>
                <c:pt idx="49713">
                  <c:v>10.0008661048877</c:v>
                </c:pt>
                <c:pt idx="49714">
                  <c:v>10.0008654541826</c:v>
                </c:pt>
                <c:pt idx="49715">
                  <c:v>10.0008648036316</c:v>
                </c:pt>
                <c:pt idx="49716">
                  <c:v>10.0008641532348</c:v>
                </c:pt>
                <c:pt idx="49717">
                  <c:v>10.0008635029922</c:v>
                </c:pt>
                <c:pt idx="49718">
                  <c:v>10.0008628529038</c:v>
                </c:pt>
                <c:pt idx="49719">
                  <c:v>10.0008622029695</c:v>
                </c:pt>
                <c:pt idx="49720">
                  <c:v>10.0008615531895</c:v>
                </c:pt>
                <c:pt idx="49721">
                  <c:v>10.0008609035635</c:v>
                </c:pt>
                <c:pt idx="49722">
                  <c:v>10.0008602540918</c:v>
                </c:pt>
                <c:pt idx="49723">
                  <c:v>10.0008596047742</c:v>
                </c:pt>
                <c:pt idx="49724">
                  <c:v>10.0008589556109</c:v>
                </c:pt>
                <c:pt idx="49725">
                  <c:v>10.0008583066016</c:v>
                </c:pt>
                <c:pt idx="49726">
                  <c:v>10.0008576577466</c:v>
                </c:pt>
                <c:pt idx="49727">
                  <c:v>10.0008570090457</c:v>
                </c:pt>
                <c:pt idx="49728">
                  <c:v>10.000856360499</c:v>
                </c:pt>
                <c:pt idx="49729">
                  <c:v>10.0008557121065</c:v>
                </c:pt>
                <c:pt idx="49730">
                  <c:v>10.0008550638681</c:v>
                </c:pt>
                <c:pt idx="49731">
                  <c:v>10.000854415784</c:v>
                </c:pt>
                <c:pt idx="49732">
                  <c:v>10.0008537678539</c:v>
                </c:pt>
                <c:pt idx="49733">
                  <c:v>10.0008531200781</c:v>
                </c:pt>
                <c:pt idx="49734">
                  <c:v>10.0008524724564</c:v>
                </c:pt>
                <c:pt idx="49735">
                  <c:v>10.0008518249889</c:v>
                </c:pt>
                <c:pt idx="49736">
                  <c:v>10.0008511776755</c:v>
                </c:pt>
                <c:pt idx="49737">
                  <c:v>10.0008505305163</c:v>
                </c:pt>
                <c:pt idx="49738">
                  <c:v>10.0008498835113</c:v>
                </c:pt>
                <c:pt idx="49739">
                  <c:v>10.0008492366605</c:v>
                </c:pt>
                <c:pt idx="49740">
                  <c:v>10.0008485899638</c:v>
                </c:pt>
                <c:pt idx="49741">
                  <c:v>10.0008479434212</c:v>
                </c:pt>
                <c:pt idx="49742">
                  <c:v>10.0008472970329</c:v>
                </c:pt>
                <c:pt idx="49743">
                  <c:v>10.0008466507987</c:v>
                </c:pt>
                <c:pt idx="49744">
                  <c:v>10.0008460047186</c:v>
                </c:pt>
                <c:pt idx="49745">
                  <c:v>10.0008453587927</c:v>
                </c:pt>
                <c:pt idx="49746">
                  <c:v>10.000844713021</c:v>
                </c:pt>
                <c:pt idx="49747">
                  <c:v>10.0008440674035</c:v>
                </c:pt>
                <c:pt idx="49748">
                  <c:v>10.00084342194</c:v>
                </c:pt>
                <c:pt idx="49749">
                  <c:v>10.0008427766308</c:v>
                </c:pt>
                <c:pt idx="49750">
                  <c:v>10.0008421314757</c:v>
                </c:pt>
                <c:pt idx="49751">
                  <c:v>10.0008414864748</c:v>
                </c:pt>
                <c:pt idx="49752">
                  <c:v>10.000840841628</c:v>
                </c:pt>
                <c:pt idx="49753">
                  <c:v>10.0008401969354</c:v>
                </c:pt>
                <c:pt idx="49754">
                  <c:v>10.0008395523969</c:v>
                </c:pt>
                <c:pt idx="49755">
                  <c:v>10.0008389080125</c:v>
                </c:pt>
                <c:pt idx="49756">
                  <c:v>10.0008382637824</c:v>
                </c:pt>
                <c:pt idx="49757">
                  <c:v>10.0008376197064</c:v>
                </c:pt>
                <c:pt idx="49758">
                  <c:v>10.0008369757845</c:v>
                </c:pt>
                <c:pt idx="49759">
                  <c:v>10.0008363320168</c:v>
                </c:pt>
                <c:pt idx="49760">
                  <c:v>10.0008356884032</c:v>
                </c:pt>
                <c:pt idx="49761">
                  <c:v>10.0008350449437</c:v>
                </c:pt>
                <c:pt idx="49762">
                  <c:v>10.0008344016385</c:v>
                </c:pt>
                <c:pt idx="49763">
                  <c:v>10.0008337584873</c:v>
                </c:pt>
                <c:pt idx="49764">
                  <c:v>10.0008331154903</c:v>
                </c:pt>
                <c:pt idx="49765">
                  <c:v>10.0008324726475</c:v>
                </c:pt>
                <c:pt idx="49766">
                  <c:v>10.0008318299588</c:v>
                </c:pt>
                <c:pt idx="49767">
                  <c:v>10.0008311874242</c:v>
                </c:pt>
                <c:pt idx="49768">
                  <c:v>10.0008305450438</c:v>
                </c:pt>
                <c:pt idx="49769">
                  <c:v>10.0008299028175</c:v>
                </c:pt>
                <c:pt idx="49770">
                  <c:v>10.0008292607453</c:v>
                </c:pt>
                <c:pt idx="49771">
                  <c:v>10.0008286188273</c:v>
                </c:pt>
                <c:pt idx="49772">
                  <c:v>10.0008279770634</c:v>
                </c:pt>
                <c:pt idx="49773">
                  <c:v>10.0008273354537</c:v>
                </c:pt>
                <c:pt idx="49774">
                  <c:v>10.0008266939981</c:v>
                </c:pt>
                <c:pt idx="49775">
                  <c:v>10.0008260526966</c:v>
                </c:pt>
                <c:pt idx="49776">
                  <c:v>10.0008254115492</c:v>
                </c:pt>
                <c:pt idx="49777">
                  <c:v>10.000824770556</c:v>
                </c:pt>
                <c:pt idx="49778">
                  <c:v>10.0008241297169</c:v>
                </c:pt>
                <c:pt idx="49779">
                  <c:v>10.000823489032</c:v>
                </c:pt>
                <c:pt idx="49780">
                  <c:v>10.0008228485011</c:v>
                </c:pt>
                <c:pt idx="49781">
                  <c:v>10.0008222081244</c:v>
                </c:pt>
                <c:pt idx="49782">
                  <c:v>10.0008215679018</c:v>
                </c:pt>
                <c:pt idx="49783">
                  <c:v>10.0008209278334</c:v>
                </c:pt>
                <c:pt idx="49784">
                  <c:v>10.000820287919</c:v>
                </c:pt>
                <c:pt idx="49785">
                  <c:v>10.0008196481588</c:v>
                </c:pt>
                <c:pt idx="49786">
                  <c:v>10.0008190085527</c:v>
                </c:pt>
                <c:pt idx="49787">
                  <c:v>10.0008183691007</c:v>
                </c:pt>
                <c:pt idx="49788">
                  <c:v>10.0008177298029</c:v>
                </c:pt>
                <c:pt idx="49789">
                  <c:v>10.0008170906591</c:v>
                </c:pt>
                <c:pt idx="49790">
                  <c:v>10.0008164516695</c:v>
                </c:pt>
                <c:pt idx="49791">
                  <c:v>10.000815812834</c:v>
                </c:pt>
                <c:pt idx="49792">
                  <c:v>10.0008151741525</c:v>
                </c:pt>
                <c:pt idx="49793">
                  <c:v>10.0008145356252</c:v>
                </c:pt>
                <c:pt idx="49794">
                  <c:v>10.0008138972521</c:v>
                </c:pt>
                <c:pt idx="49795">
                  <c:v>10.000813259033</c:v>
                </c:pt>
                <c:pt idx="49796">
                  <c:v>10.000812620968</c:v>
                </c:pt>
                <c:pt idx="49797">
                  <c:v>10.0008119830571</c:v>
                </c:pt>
                <c:pt idx="49798">
                  <c:v>10.0008113453004</c:v>
                </c:pt>
                <c:pt idx="49799">
                  <c:v>10.0008107076977</c:v>
                </c:pt>
                <c:pt idx="49800">
                  <c:v>10.0008100702491</c:v>
                </c:pt>
                <c:pt idx="49801">
                  <c:v>10.0008094329547</c:v>
                </c:pt>
                <c:pt idx="49802">
                  <c:v>10.0008087958143</c:v>
                </c:pt>
                <c:pt idx="49803">
                  <c:v>10.000808158828</c:v>
                </c:pt>
                <c:pt idx="49804">
                  <c:v>10.0008075219958</c:v>
                </c:pt>
                <c:pt idx="49805">
                  <c:v>10.0008068853178</c:v>
                </c:pt>
                <c:pt idx="49806">
                  <c:v>10.0008062487938</c:v>
                </c:pt>
                <c:pt idx="49807">
                  <c:v>10.0008056124239</c:v>
                </c:pt>
                <c:pt idx="49808">
                  <c:v>10.0008049762081</c:v>
                </c:pt>
                <c:pt idx="49809">
                  <c:v>10.0008043401463</c:v>
                </c:pt>
                <c:pt idx="49810">
                  <c:v>10.0008037042387</c:v>
                </c:pt>
                <c:pt idx="49811">
                  <c:v>10.0008030684852</c:v>
                </c:pt>
                <c:pt idx="49812">
                  <c:v>10.0008024328857</c:v>
                </c:pt>
                <c:pt idx="49813">
                  <c:v>10.0008017974403</c:v>
                </c:pt>
                <c:pt idx="49814">
                  <c:v>10.000801162149</c:v>
                </c:pt>
                <c:pt idx="49815">
                  <c:v>10.0008005270118</c:v>
                </c:pt>
                <c:pt idx="49816">
                  <c:v>10.0007998920286</c:v>
                </c:pt>
                <c:pt idx="49817">
                  <c:v>10.0007992571995</c:v>
                </c:pt>
                <c:pt idx="49818">
                  <c:v>10.0007986225245</c:v>
                </c:pt>
                <c:pt idx="49819">
                  <c:v>10.0007979880036</c:v>
                </c:pt>
                <c:pt idx="49820">
                  <c:v>10.0007973536367</c:v>
                </c:pt>
                <c:pt idx="49821">
                  <c:v>10.0007967194239</c:v>
                </c:pt>
                <c:pt idx="49822">
                  <c:v>10.0007960853652</c:v>
                </c:pt>
                <c:pt idx="49823">
                  <c:v>10.0007954514606</c:v>
                </c:pt>
                <c:pt idx="49824">
                  <c:v>10.00079481771</c:v>
                </c:pt>
                <c:pt idx="49825">
                  <c:v>10.0007941841134</c:v>
                </c:pt>
                <c:pt idx="49826">
                  <c:v>10.000793550671</c:v>
                </c:pt>
                <c:pt idx="49827">
                  <c:v>10.0007929173825</c:v>
                </c:pt>
                <c:pt idx="49828">
                  <c:v>10.0007922842482</c:v>
                </c:pt>
                <c:pt idx="49829">
                  <c:v>10.0007916512679</c:v>
                </c:pt>
                <c:pt idx="49830">
                  <c:v>10.0007910184416</c:v>
                </c:pt>
                <c:pt idx="49831">
                  <c:v>10.0007903857694</c:v>
                </c:pt>
                <c:pt idx="49832">
                  <c:v>10.0007897532513</c:v>
                </c:pt>
                <c:pt idx="49833">
                  <c:v>10.0007891208872</c:v>
                </c:pt>
                <c:pt idx="49834">
                  <c:v>10.0007884886771</c:v>
                </c:pt>
                <c:pt idx="49835">
                  <c:v>10.0007878566211</c:v>
                </c:pt>
                <c:pt idx="49836">
                  <c:v>10.0007872247191</c:v>
                </c:pt>
                <c:pt idx="49837">
                  <c:v>10.0007865929712</c:v>
                </c:pt>
                <c:pt idx="49838">
                  <c:v>10.0007859613773</c:v>
                </c:pt>
                <c:pt idx="49839">
                  <c:v>10.0007853299374</c:v>
                </c:pt>
                <c:pt idx="49840">
                  <c:v>10.0007846986516</c:v>
                </c:pt>
                <c:pt idx="49841">
                  <c:v>10.0007840675198</c:v>
                </c:pt>
                <c:pt idx="49842">
                  <c:v>10.0007834365421</c:v>
                </c:pt>
                <c:pt idx="49843">
                  <c:v>10.0007828057184</c:v>
                </c:pt>
                <c:pt idx="49844">
                  <c:v>10.0007821750487</c:v>
                </c:pt>
                <c:pt idx="49845">
                  <c:v>10.000781544533</c:v>
                </c:pt>
                <c:pt idx="49846">
                  <c:v>10.0007809141713</c:v>
                </c:pt>
                <c:pt idx="49847">
                  <c:v>10.0007802839637</c:v>
                </c:pt>
                <c:pt idx="49848">
                  <c:v>10.0007796539101</c:v>
                </c:pt>
                <c:pt idx="49849">
                  <c:v>10.0007790240105</c:v>
                </c:pt>
                <c:pt idx="49850">
                  <c:v>10.0007783942649</c:v>
                </c:pt>
                <c:pt idx="49851">
                  <c:v>10.0007777646733</c:v>
                </c:pt>
                <c:pt idx="49852">
                  <c:v>10.0007771352358</c:v>
                </c:pt>
                <c:pt idx="49853">
                  <c:v>10.0007765059522</c:v>
                </c:pt>
                <c:pt idx="49854">
                  <c:v>10.0007758768227</c:v>
                </c:pt>
                <c:pt idx="49855">
                  <c:v>10.0007752478472</c:v>
                </c:pt>
                <c:pt idx="49856">
                  <c:v>10.0007746190256</c:v>
                </c:pt>
                <c:pt idx="49857">
                  <c:v>10.0007739903581</c:v>
                </c:pt>
                <c:pt idx="49858">
                  <c:v>10.0007733618446</c:v>
                </c:pt>
                <c:pt idx="49859">
                  <c:v>10.0007727334851</c:v>
                </c:pt>
                <c:pt idx="49860">
                  <c:v>10.0007721052795</c:v>
                </c:pt>
                <c:pt idx="49861">
                  <c:v>10.000771477228</c:v>
                </c:pt>
                <c:pt idx="49862">
                  <c:v>10.0007708493304</c:v>
                </c:pt>
                <c:pt idx="49863">
                  <c:v>10.0007702215868</c:v>
                </c:pt>
                <c:pt idx="49864">
                  <c:v>10.0007695939973</c:v>
                </c:pt>
                <c:pt idx="49865">
                  <c:v>10.0007689665617</c:v>
                </c:pt>
                <c:pt idx="49866">
                  <c:v>10.0007683392801</c:v>
                </c:pt>
                <c:pt idx="49867">
                  <c:v>10.0007677121524</c:v>
                </c:pt>
                <c:pt idx="49868">
                  <c:v>10.0007670851788</c:v>
                </c:pt>
                <c:pt idx="49869">
                  <c:v>10.0007664583591</c:v>
                </c:pt>
                <c:pt idx="49870">
                  <c:v>10.0007658316934</c:v>
                </c:pt>
                <c:pt idx="49871">
                  <c:v>10.0007652051816</c:v>
                </c:pt>
                <c:pt idx="49872">
                  <c:v>10.0007645788238</c:v>
                </c:pt>
                <c:pt idx="49873">
                  <c:v>10.00076395262</c:v>
                </c:pt>
                <c:pt idx="49874">
                  <c:v>10.0007633265702</c:v>
                </c:pt>
                <c:pt idx="49875">
                  <c:v>10.0007627006743</c:v>
                </c:pt>
                <c:pt idx="49876">
                  <c:v>10.0007620749324</c:v>
                </c:pt>
                <c:pt idx="49877">
                  <c:v>10.0007614493444</c:v>
                </c:pt>
                <c:pt idx="49878">
                  <c:v>10.0007608239104</c:v>
                </c:pt>
                <c:pt idx="49879">
                  <c:v>10.0007601986304</c:v>
                </c:pt>
                <c:pt idx="49880">
                  <c:v>10.0007595735042</c:v>
                </c:pt>
                <c:pt idx="49881">
                  <c:v>10.0007589485321</c:v>
                </c:pt>
                <c:pt idx="49882">
                  <c:v>10.0007583237139</c:v>
                </c:pt>
                <c:pt idx="49883">
                  <c:v>10.0007576990496</c:v>
                </c:pt>
                <c:pt idx="49884">
                  <c:v>10.0007570745393</c:v>
                </c:pt>
                <c:pt idx="49885">
                  <c:v>10.0007564501829</c:v>
                </c:pt>
                <c:pt idx="49886">
                  <c:v>10.0007558259804</c:v>
                </c:pt>
                <c:pt idx="49887">
                  <c:v>10.0007552019319</c:v>
                </c:pt>
                <c:pt idx="49888">
                  <c:v>10.0007545780373</c:v>
                </c:pt>
                <c:pt idx="49889">
                  <c:v>10.0007539542966</c:v>
                </c:pt>
                <c:pt idx="49890">
                  <c:v>10.0007533307099</c:v>
                </c:pt>
                <c:pt idx="49891">
                  <c:v>10.0007527072771</c:v>
                </c:pt>
                <c:pt idx="49892">
                  <c:v>10.0007520839981</c:v>
                </c:pt>
                <c:pt idx="49893">
                  <c:v>10.0007514608732</c:v>
                </c:pt>
                <c:pt idx="49894">
                  <c:v>10.0007508379021</c:v>
                </c:pt>
                <c:pt idx="49895">
                  <c:v>10.0007502150849</c:v>
                </c:pt>
                <c:pt idx="49896">
                  <c:v>10.0007495924217</c:v>
                </c:pt>
                <c:pt idx="49897">
                  <c:v>10.0007489699124</c:v>
                </c:pt>
                <c:pt idx="49898">
                  <c:v>10.0007483475569</c:v>
                </c:pt>
                <c:pt idx="49899">
                  <c:v>10.0007477253554</c:v>
                </c:pt>
                <c:pt idx="49900">
                  <c:v>10.0007471033078</c:v>
                </c:pt>
                <c:pt idx="49901">
                  <c:v>10.0007464814141</c:v>
                </c:pt>
                <c:pt idx="49902">
                  <c:v>10.0007458596742</c:v>
                </c:pt>
                <c:pt idx="49903">
                  <c:v>10.0007452380883</c:v>
                </c:pt>
                <c:pt idx="49904">
                  <c:v>10.0007446166562</c:v>
                </c:pt>
                <c:pt idx="49905">
                  <c:v>10.0007439953781</c:v>
                </c:pt>
                <c:pt idx="49906">
                  <c:v>10.0007433742538</c:v>
                </c:pt>
                <c:pt idx="49907">
                  <c:v>10.0007427532834</c:v>
                </c:pt>
                <c:pt idx="49908">
                  <c:v>10.0007421324669</c:v>
                </c:pt>
                <c:pt idx="49909">
                  <c:v>10.0007415118042</c:v>
                </c:pt>
                <c:pt idx="49910">
                  <c:v>10.0007408912955</c:v>
                </c:pt>
                <c:pt idx="49911">
                  <c:v>10.0007402709406</c:v>
                </c:pt>
                <c:pt idx="49912">
                  <c:v>10.0007396507395</c:v>
                </c:pt>
                <c:pt idx="49913">
                  <c:v>10.0007390306924</c:v>
                </c:pt>
                <c:pt idx="49914">
                  <c:v>10.0007384107991</c:v>
                </c:pt>
                <c:pt idx="49915">
                  <c:v>10.0007377910596</c:v>
                </c:pt>
                <c:pt idx="49916">
                  <c:v>10.0007371714741</c:v>
                </c:pt>
                <c:pt idx="49917">
                  <c:v>10.0007365520423</c:v>
                </c:pt>
                <c:pt idx="49918">
                  <c:v>10.0007359327644</c:v>
                </c:pt>
                <c:pt idx="49919">
                  <c:v>10.0007353136404</c:v>
                </c:pt>
                <c:pt idx="49920">
                  <c:v>10.0007346946702</c:v>
                </c:pt>
                <c:pt idx="49921">
                  <c:v>10.0007340758539</c:v>
                </c:pt>
                <c:pt idx="49922">
                  <c:v>10.0007334571914</c:v>
                </c:pt>
                <c:pt idx="49923">
                  <c:v>10.0007328386827</c:v>
                </c:pt>
                <c:pt idx="49924">
                  <c:v>10.0007322203279</c:v>
                </c:pt>
                <c:pt idx="49925">
                  <c:v>10.0007316021269</c:v>
                </c:pt>
                <c:pt idx="49926">
                  <c:v>10.0007309840797</c:v>
                </c:pt>
                <c:pt idx="49927">
                  <c:v>10.0007303661864</c:v>
                </c:pt>
                <c:pt idx="49928">
                  <c:v>10.0007297484469</c:v>
                </c:pt>
                <c:pt idx="49929">
                  <c:v>10.0007291308612</c:v>
                </c:pt>
                <c:pt idx="49930">
                  <c:v>10.0007285134293</c:v>
                </c:pt>
                <c:pt idx="49931">
                  <c:v>10.0007278961513</c:v>
                </c:pt>
                <c:pt idx="49932">
                  <c:v>10.000727279027</c:v>
                </c:pt>
                <c:pt idx="49933">
                  <c:v>10.0007266620566</c:v>
                </c:pt>
                <c:pt idx="49934">
                  <c:v>10.0007260452399</c:v>
                </c:pt>
                <c:pt idx="49935">
                  <c:v>10.0007254285771</c:v>
                </c:pt>
                <c:pt idx="49936">
                  <c:v>10.000724812068</c:v>
                </c:pt>
                <c:pt idx="49937">
                  <c:v>10.0007241957128</c:v>
                </c:pt>
                <c:pt idx="49938">
                  <c:v>10.0007235795113</c:v>
                </c:pt>
                <c:pt idx="49939">
                  <c:v>10.0007229634637</c:v>
                </c:pt>
                <c:pt idx="49940">
                  <c:v>10.0007223475698</c:v>
                </c:pt>
                <c:pt idx="49941">
                  <c:v>10.0007217318297</c:v>
                </c:pt>
                <c:pt idx="49942">
                  <c:v>10.0007211162434</c:v>
                </c:pt>
                <c:pt idx="49943">
                  <c:v>10.0007205008109</c:v>
                </c:pt>
                <c:pt idx="49944">
                  <c:v>10.0007198855321</c:v>
                </c:pt>
                <c:pt idx="49945">
                  <c:v>10.0007192704072</c:v>
                </c:pt>
                <c:pt idx="49946">
                  <c:v>10.000718655436</c:v>
                </c:pt>
                <c:pt idx="49947">
                  <c:v>10.0007180406185</c:v>
                </c:pt>
                <c:pt idx="49948">
                  <c:v>10.0007174259548</c:v>
                </c:pt>
                <c:pt idx="49949">
                  <c:v>10.0007168114449</c:v>
                </c:pt>
                <c:pt idx="49950">
                  <c:v>10.0007161970887</c:v>
                </c:pt>
                <c:pt idx="49951">
                  <c:v>10.0007155828863</c:v>
                </c:pt>
                <c:pt idx="49952">
                  <c:v>10.0007149688376</c:v>
                </c:pt>
                <c:pt idx="49953">
                  <c:v>10.0007143549427</c:v>
                </c:pt>
                <c:pt idx="49954">
                  <c:v>10.0007137412016</c:v>
                </c:pt>
                <c:pt idx="49955">
                  <c:v>10.0007131276141</c:v>
                </c:pt>
                <c:pt idx="49956">
                  <c:v>10.0007125141804</c:v>
                </c:pt>
                <c:pt idx="49957">
                  <c:v>10.0007119009005</c:v>
                </c:pt>
                <c:pt idx="49958">
                  <c:v>10.0007112877742</c:v>
                </c:pt>
                <c:pt idx="49959">
                  <c:v>10.0007106748017</c:v>
                </c:pt>
                <c:pt idx="49960">
                  <c:v>10.0007100619829</c:v>
                </c:pt>
                <c:pt idx="49961">
                  <c:v>10.0007094493179</c:v>
                </c:pt>
                <c:pt idx="49962">
                  <c:v>10.0007088368065</c:v>
                </c:pt>
                <c:pt idx="49963">
                  <c:v>10.0007082244489</c:v>
                </c:pt>
                <c:pt idx="49964">
                  <c:v>10.000707612245</c:v>
                </c:pt>
                <c:pt idx="49965">
                  <c:v>10.0007070001948</c:v>
                </c:pt>
                <c:pt idx="49966">
                  <c:v>10.0007063882983</c:v>
                </c:pt>
                <c:pt idx="49967">
                  <c:v>10.0007057765554</c:v>
                </c:pt>
                <c:pt idx="49968">
                  <c:v>10.0007051649663</c:v>
                </c:pt>
                <c:pt idx="49969">
                  <c:v>10.0007045535309</c:v>
                </c:pt>
                <c:pt idx="49970">
                  <c:v>10.0007039422492</c:v>
                </c:pt>
                <c:pt idx="49971">
                  <c:v>10.0007033311212</c:v>
                </c:pt>
                <c:pt idx="49972">
                  <c:v>10.0007027201468</c:v>
                </c:pt>
                <c:pt idx="49973">
                  <c:v>10.0007021093261</c:v>
                </c:pt>
                <c:pt idx="49974">
                  <c:v>10.0007014986591</c:v>
                </c:pt>
                <c:pt idx="49975">
                  <c:v>10.0007008881458</c:v>
                </c:pt>
                <c:pt idx="49976">
                  <c:v>10.0007002777861</c:v>
                </c:pt>
                <c:pt idx="49977">
                  <c:v>10.0006996675802</c:v>
                </c:pt>
                <c:pt idx="49978">
                  <c:v>10.0006990575278</c:v>
                </c:pt>
                <c:pt idx="49979">
                  <c:v>10.0006984476292</c:v>
                </c:pt>
                <c:pt idx="49980">
                  <c:v>10.0006978378842</c:v>
                </c:pt>
                <c:pt idx="49981">
                  <c:v>10.0006972282928</c:v>
                </c:pt>
                <c:pt idx="49982">
                  <c:v>10.0006966188551</c:v>
                </c:pt>
                <c:pt idx="49983">
                  <c:v>10.000696009571</c:v>
                </c:pt>
                <c:pt idx="49984">
                  <c:v>10.0006954004406</c:v>
                </c:pt>
                <c:pt idx="49985">
                  <c:v>10.0006947914638</c:v>
                </c:pt>
                <c:pt idx="49986">
                  <c:v>10.0006941826407</c:v>
                </c:pt>
                <c:pt idx="49987">
                  <c:v>10.0006935739712</c:v>
                </c:pt>
                <c:pt idx="49988">
                  <c:v>10.0006929654553</c:v>
                </c:pt>
                <c:pt idx="49989">
                  <c:v>10.000692357093</c:v>
                </c:pt>
                <c:pt idx="49990">
                  <c:v>10.0006917488844</c:v>
                </c:pt>
                <c:pt idx="49991">
                  <c:v>10.0006911408293</c:v>
                </c:pt>
                <c:pt idx="49992">
                  <c:v>10.0006905329279</c:v>
                </c:pt>
                <c:pt idx="49993">
                  <c:v>10.0006899251801</c:v>
                </c:pt>
                <c:pt idx="49994">
                  <c:v>10.0006893175859</c:v>
                </c:pt>
                <c:pt idx="49995">
                  <c:v>10.0006887101453</c:v>
                </c:pt>
                <c:pt idx="49996">
                  <c:v>10.0006881028583</c:v>
                </c:pt>
                <c:pt idx="49997">
                  <c:v>10.0006874957249</c:v>
                </c:pt>
                <c:pt idx="49998">
                  <c:v>10.0006868887451</c:v>
                </c:pt>
                <c:pt idx="49999">
                  <c:v>10.0006862819189</c:v>
                </c:pt>
                <c:pt idx="50000">
                  <c:v>10.0006856752462</c:v>
                </c:pt>
              </c:numCache>
            </c:numRef>
          </c:yVal>
          <c:smooth val="0"/>
        </c:ser>
        <c:ser>
          <c:idx val="0"/>
          <c:order val="0"/>
          <c:tx>
            <c:v>"k1=-0.00000300, k2=-0.000080"</c:v>
          </c:tx>
          <c:spPr>
            <a:ln>
              <a:solidFill>
                <a:schemeClr val="accent1">
                  <a:lumMod val="50000"/>
                </a:schemeClr>
              </a:solidFill>
            </a:ln>
          </c:spPr>
          <c:marker>
            <c:symbol val="none"/>
          </c:marker>
          <c:xVal>
            <c:numRef>
              <c:f>'log_k1-0.00000300_k2-0.00008000'!$A$1:$A$50001</c:f>
              <c:numCache>
                <c:formatCode>General</c:formatCode>
                <c:ptCount val="50001"/>
                <c:pt idx="0">
                  <c:v>0.0</c:v>
                </c:pt>
                <c:pt idx="1">
                  <c:v>0.01</c:v>
                </c:pt>
                <c:pt idx="2">
                  <c:v>0.02</c:v>
                </c:pt>
                <c:pt idx="3">
                  <c:v>0.03</c:v>
                </c:pt>
                <c:pt idx="4">
                  <c:v>0.04</c:v>
                </c:pt>
                <c:pt idx="5">
                  <c:v>0.05</c:v>
                </c:pt>
                <c:pt idx="6">
                  <c:v>0.06</c:v>
                </c:pt>
                <c:pt idx="7">
                  <c:v>0.07</c:v>
                </c:pt>
                <c:pt idx="8">
                  <c:v>0.08</c:v>
                </c:pt>
                <c:pt idx="9">
                  <c:v>0.09</c:v>
                </c:pt>
                <c:pt idx="10">
                  <c:v>0.0999999999999999</c:v>
                </c:pt>
                <c:pt idx="11">
                  <c:v>0.109999999999999</c:v>
                </c:pt>
                <c:pt idx="12">
                  <c:v>0.119999999999999</c:v>
                </c:pt>
                <c:pt idx="13">
                  <c:v>0.129999999999999</c:v>
                </c:pt>
                <c:pt idx="14">
                  <c:v>0.139999999999999</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c:v>
                </c:pt>
                <c:pt idx="29">
                  <c:v>0.29</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c:v>
                </c:pt>
                <c:pt idx="56">
                  <c:v>0.56</c:v>
                </c:pt>
                <c:pt idx="57">
                  <c:v>0.57</c:v>
                </c:pt>
                <c:pt idx="58">
                  <c:v>0.58</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0.84</c:v>
                </c:pt>
                <c:pt idx="85">
                  <c:v>0.85</c:v>
                </c:pt>
                <c:pt idx="86">
                  <c:v>0.86</c:v>
                </c:pt>
                <c:pt idx="87">
                  <c:v>0.87</c:v>
                </c:pt>
                <c:pt idx="88">
                  <c:v>0.88</c:v>
                </c:pt>
                <c:pt idx="89">
                  <c:v>0.89</c:v>
                </c:pt>
                <c:pt idx="90">
                  <c:v>0.9</c:v>
                </c:pt>
                <c:pt idx="91">
                  <c:v>0.91</c:v>
                </c:pt>
                <c:pt idx="92">
                  <c:v>0.92</c:v>
                </c:pt>
                <c:pt idx="93">
                  <c:v>0.93</c:v>
                </c:pt>
                <c:pt idx="94">
                  <c:v>0.94</c:v>
                </c:pt>
                <c:pt idx="95">
                  <c:v>0.95</c:v>
                </c:pt>
                <c:pt idx="96">
                  <c:v>0.96</c:v>
                </c:pt>
                <c:pt idx="97">
                  <c:v>0.97</c:v>
                </c:pt>
                <c:pt idx="98">
                  <c:v>0.98</c:v>
                </c:pt>
                <c:pt idx="99">
                  <c:v>0.99</c:v>
                </c:pt>
                <c:pt idx="100">
                  <c:v>1.0</c:v>
                </c:pt>
                <c:pt idx="101">
                  <c:v>1.01</c:v>
                </c:pt>
                <c:pt idx="102">
                  <c:v>1.02</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pt idx="181">
                  <c:v>1.81</c:v>
                </c:pt>
                <c:pt idx="182">
                  <c:v>1.82</c:v>
                </c:pt>
                <c:pt idx="183">
                  <c:v>1.83</c:v>
                </c:pt>
                <c:pt idx="184">
                  <c:v>1.84</c:v>
                </c:pt>
                <c:pt idx="185">
                  <c:v>1.85</c:v>
                </c:pt>
                <c:pt idx="186">
                  <c:v>1.86</c:v>
                </c:pt>
                <c:pt idx="187">
                  <c:v>1.87</c:v>
                </c:pt>
                <c:pt idx="188">
                  <c:v>1.88</c:v>
                </c:pt>
                <c:pt idx="189">
                  <c:v>1.89</c:v>
                </c:pt>
                <c:pt idx="190">
                  <c:v>1.9</c:v>
                </c:pt>
                <c:pt idx="191">
                  <c:v>1.91</c:v>
                </c:pt>
                <c:pt idx="192">
                  <c:v>1.92</c:v>
                </c:pt>
                <c:pt idx="193">
                  <c:v>1.93</c:v>
                </c:pt>
                <c:pt idx="194">
                  <c:v>1.94</c:v>
                </c:pt>
                <c:pt idx="195">
                  <c:v>1.95</c:v>
                </c:pt>
                <c:pt idx="196">
                  <c:v>1.96</c:v>
                </c:pt>
                <c:pt idx="197">
                  <c:v>1.97</c:v>
                </c:pt>
                <c:pt idx="198">
                  <c:v>1.98</c:v>
                </c:pt>
                <c:pt idx="199">
                  <c:v>1.99</c:v>
                </c:pt>
                <c:pt idx="200">
                  <c:v>2.0</c:v>
                </c:pt>
                <c:pt idx="201">
                  <c:v>2.01</c:v>
                </c:pt>
                <c:pt idx="202">
                  <c:v>2.02</c:v>
                </c:pt>
                <c:pt idx="203">
                  <c:v>2.03</c:v>
                </c:pt>
                <c:pt idx="204">
                  <c:v>2.04</c:v>
                </c:pt>
                <c:pt idx="205">
                  <c:v>2.05</c:v>
                </c:pt>
                <c:pt idx="206">
                  <c:v>2.06</c:v>
                </c:pt>
                <c:pt idx="207">
                  <c:v>2.07</c:v>
                </c:pt>
                <c:pt idx="208">
                  <c:v>2.079999999999989</c:v>
                </c:pt>
                <c:pt idx="209">
                  <c:v>2.08999999999999</c:v>
                </c:pt>
                <c:pt idx="210">
                  <c:v>2.099999999999989</c:v>
                </c:pt>
                <c:pt idx="211">
                  <c:v>2.10999999999999</c:v>
                </c:pt>
                <c:pt idx="212">
                  <c:v>2.119999999999989</c:v>
                </c:pt>
                <c:pt idx="213">
                  <c:v>2.12999999999999</c:v>
                </c:pt>
                <c:pt idx="214">
                  <c:v>2.139999999999989</c:v>
                </c:pt>
                <c:pt idx="215">
                  <c:v>2.14999999999999</c:v>
                </c:pt>
                <c:pt idx="216">
                  <c:v>2.159999999999989</c:v>
                </c:pt>
                <c:pt idx="217">
                  <c:v>2.16999999999999</c:v>
                </c:pt>
                <c:pt idx="218">
                  <c:v>2.179999999999989</c:v>
                </c:pt>
                <c:pt idx="219">
                  <c:v>2.18999999999999</c:v>
                </c:pt>
                <c:pt idx="220">
                  <c:v>2.19999999999999</c:v>
                </c:pt>
                <c:pt idx="221">
                  <c:v>2.20999999999999</c:v>
                </c:pt>
                <c:pt idx="222">
                  <c:v>2.21999999999999</c:v>
                </c:pt>
                <c:pt idx="223">
                  <c:v>2.22999999999999</c:v>
                </c:pt>
                <c:pt idx="224">
                  <c:v>2.23999999999999</c:v>
                </c:pt>
                <c:pt idx="225">
                  <c:v>2.24999999999999</c:v>
                </c:pt>
                <c:pt idx="226">
                  <c:v>2.25999999999999</c:v>
                </c:pt>
                <c:pt idx="227">
                  <c:v>2.26999999999999</c:v>
                </c:pt>
                <c:pt idx="228">
                  <c:v>2.27999999999999</c:v>
                </c:pt>
                <c:pt idx="229">
                  <c:v>2.28999999999999</c:v>
                </c:pt>
                <c:pt idx="230">
                  <c:v>2.29999999999999</c:v>
                </c:pt>
                <c:pt idx="231">
                  <c:v>2.309999999999989</c:v>
                </c:pt>
                <c:pt idx="232">
                  <c:v>2.31999999999999</c:v>
                </c:pt>
                <c:pt idx="233">
                  <c:v>2.329999999999989</c:v>
                </c:pt>
                <c:pt idx="234">
                  <c:v>2.33999999999999</c:v>
                </c:pt>
                <c:pt idx="235">
                  <c:v>2.349999999999989</c:v>
                </c:pt>
                <c:pt idx="236">
                  <c:v>2.35999999999999</c:v>
                </c:pt>
                <c:pt idx="237">
                  <c:v>2.369999999999989</c:v>
                </c:pt>
                <c:pt idx="238">
                  <c:v>2.37999999999999</c:v>
                </c:pt>
                <c:pt idx="239">
                  <c:v>2.389999999999989</c:v>
                </c:pt>
                <c:pt idx="240">
                  <c:v>2.39999999999999</c:v>
                </c:pt>
                <c:pt idx="241">
                  <c:v>2.409999999999989</c:v>
                </c:pt>
                <c:pt idx="242">
                  <c:v>2.41999999999999</c:v>
                </c:pt>
                <c:pt idx="243">
                  <c:v>2.429999999999989</c:v>
                </c:pt>
                <c:pt idx="244">
                  <c:v>2.43999999999999</c:v>
                </c:pt>
                <c:pt idx="245">
                  <c:v>2.44999999999999</c:v>
                </c:pt>
                <c:pt idx="246">
                  <c:v>2.45999999999999</c:v>
                </c:pt>
                <c:pt idx="247">
                  <c:v>2.46999999999999</c:v>
                </c:pt>
                <c:pt idx="248">
                  <c:v>2.47999999999999</c:v>
                </c:pt>
                <c:pt idx="249">
                  <c:v>2.48999999999999</c:v>
                </c:pt>
                <c:pt idx="250">
                  <c:v>2.499999999999989</c:v>
                </c:pt>
                <c:pt idx="251">
                  <c:v>2.50999999999999</c:v>
                </c:pt>
                <c:pt idx="252">
                  <c:v>2.519999999999989</c:v>
                </c:pt>
                <c:pt idx="253">
                  <c:v>2.52999999999999</c:v>
                </c:pt>
                <c:pt idx="254">
                  <c:v>2.539999999999989</c:v>
                </c:pt>
                <c:pt idx="255">
                  <c:v>2.54999999999998</c:v>
                </c:pt>
                <c:pt idx="256">
                  <c:v>2.55999999999998</c:v>
                </c:pt>
                <c:pt idx="257">
                  <c:v>2.56999999999998</c:v>
                </c:pt>
                <c:pt idx="258">
                  <c:v>2.57999999999998</c:v>
                </c:pt>
                <c:pt idx="259">
                  <c:v>2.58999999999998</c:v>
                </c:pt>
                <c:pt idx="260">
                  <c:v>2.59999999999998</c:v>
                </c:pt>
                <c:pt idx="261">
                  <c:v>2.60999999999998</c:v>
                </c:pt>
                <c:pt idx="262">
                  <c:v>2.61999999999998</c:v>
                </c:pt>
                <c:pt idx="263">
                  <c:v>2.62999999999998</c:v>
                </c:pt>
                <c:pt idx="264">
                  <c:v>2.63999999999998</c:v>
                </c:pt>
                <c:pt idx="265">
                  <c:v>2.64999999999998</c:v>
                </c:pt>
                <c:pt idx="266">
                  <c:v>2.65999999999998</c:v>
                </c:pt>
                <c:pt idx="267">
                  <c:v>2.66999999999998</c:v>
                </c:pt>
                <c:pt idx="268">
                  <c:v>2.67999999999998</c:v>
                </c:pt>
                <c:pt idx="269">
                  <c:v>2.68999999999998</c:v>
                </c:pt>
                <c:pt idx="270">
                  <c:v>2.69999999999998</c:v>
                </c:pt>
                <c:pt idx="271">
                  <c:v>2.70999999999998</c:v>
                </c:pt>
                <c:pt idx="272">
                  <c:v>2.71999999999998</c:v>
                </c:pt>
                <c:pt idx="273">
                  <c:v>2.72999999999998</c:v>
                </c:pt>
                <c:pt idx="274">
                  <c:v>2.73999999999998</c:v>
                </c:pt>
                <c:pt idx="275">
                  <c:v>2.74999999999998</c:v>
                </c:pt>
                <c:pt idx="276">
                  <c:v>2.75999999999998</c:v>
                </c:pt>
                <c:pt idx="277">
                  <c:v>2.76999999999998</c:v>
                </c:pt>
                <c:pt idx="278">
                  <c:v>2.77999999999998</c:v>
                </c:pt>
                <c:pt idx="279">
                  <c:v>2.78999999999998</c:v>
                </c:pt>
                <c:pt idx="280">
                  <c:v>2.79999999999998</c:v>
                </c:pt>
                <c:pt idx="281">
                  <c:v>2.80999999999998</c:v>
                </c:pt>
                <c:pt idx="282">
                  <c:v>2.819999999999979</c:v>
                </c:pt>
                <c:pt idx="283">
                  <c:v>2.82999999999998</c:v>
                </c:pt>
                <c:pt idx="284">
                  <c:v>2.839999999999979</c:v>
                </c:pt>
                <c:pt idx="285">
                  <c:v>2.84999999999998</c:v>
                </c:pt>
                <c:pt idx="286">
                  <c:v>2.859999999999979</c:v>
                </c:pt>
                <c:pt idx="287">
                  <c:v>2.86999999999998</c:v>
                </c:pt>
                <c:pt idx="288">
                  <c:v>2.879999999999979</c:v>
                </c:pt>
                <c:pt idx="289">
                  <c:v>2.88999999999998</c:v>
                </c:pt>
                <c:pt idx="290">
                  <c:v>2.899999999999979</c:v>
                </c:pt>
                <c:pt idx="291">
                  <c:v>2.90999999999998</c:v>
                </c:pt>
                <c:pt idx="292">
                  <c:v>2.919999999999979</c:v>
                </c:pt>
                <c:pt idx="293">
                  <c:v>2.92999999999998</c:v>
                </c:pt>
                <c:pt idx="294">
                  <c:v>2.939999999999979</c:v>
                </c:pt>
                <c:pt idx="295">
                  <c:v>2.94999999999998</c:v>
                </c:pt>
                <c:pt idx="296">
                  <c:v>2.95999999999998</c:v>
                </c:pt>
                <c:pt idx="297">
                  <c:v>2.96999999999998</c:v>
                </c:pt>
                <c:pt idx="298">
                  <c:v>2.97999999999998</c:v>
                </c:pt>
                <c:pt idx="299">
                  <c:v>2.98999999999998</c:v>
                </c:pt>
                <c:pt idx="300">
                  <c:v>2.99999999999998</c:v>
                </c:pt>
                <c:pt idx="301">
                  <c:v>3.00999999999998</c:v>
                </c:pt>
                <c:pt idx="302">
                  <c:v>3.019999999999969</c:v>
                </c:pt>
                <c:pt idx="303">
                  <c:v>3.02999999999997</c:v>
                </c:pt>
                <c:pt idx="304">
                  <c:v>3.039999999999969</c:v>
                </c:pt>
                <c:pt idx="305">
                  <c:v>3.04999999999997</c:v>
                </c:pt>
                <c:pt idx="306">
                  <c:v>3.059999999999969</c:v>
                </c:pt>
                <c:pt idx="307">
                  <c:v>3.06999999999997</c:v>
                </c:pt>
                <c:pt idx="308">
                  <c:v>3.079999999999969</c:v>
                </c:pt>
                <c:pt idx="309">
                  <c:v>3.08999999999997</c:v>
                </c:pt>
                <c:pt idx="310">
                  <c:v>3.099999999999969</c:v>
                </c:pt>
                <c:pt idx="311">
                  <c:v>3.10999999999997</c:v>
                </c:pt>
                <c:pt idx="312">
                  <c:v>3.119999999999969</c:v>
                </c:pt>
                <c:pt idx="313">
                  <c:v>3.12999999999997</c:v>
                </c:pt>
                <c:pt idx="314">
                  <c:v>3.139999999999969</c:v>
                </c:pt>
                <c:pt idx="315">
                  <c:v>3.14999999999997</c:v>
                </c:pt>
                <c:pt idx="316">
                  <c:v>3.159999999999969</c:v>
                </c:pt>
                <c:pt idx="317">
                  <c:v>3.16999999999997</c:v>
                </c:pt>
                <c:pt idx="318">
                  <c:v>3.17999999999997</c:v>
                </c:pt>
                <c:pt idx="319">
                  <c:v>3.18999999999997</c:v>
                </c:pt>
                <c:pt idx="320">
                  <c:v>3.19999999999997</c:v>
                </c:pt>
                <c:pt idx="321">
                  <c:v>3.20999999999997</c:v>
                </c:pt>
                <c:pt idx="322">
                  <c:v>3.21999999999997</c:v>
                </c:pt>
                <c:pt idx="323">
                  <c:v>3.22999999999997</c:v>
                </c:pt>
                <c:pt idx="324">
                  <c:v>3.23999999999997</c:v>
                </c:pt>
                <c:pt idx="325">
                  <c:v>3.24999999999997</c:v>
                </c:pt>
                <c:pt idx="326">
                  <c:v>3.25999999999997</c:v>
                </c:pt>
                <c:pt idx="327">
                  <c:v>3.26999999999997</c:v>
                </c:pt>
                <c:pt idx="328">
                  <c:v>3.27999999999997</c:v>
                </c:pt>
                <c:pt idx="329">
                  <c:v>3.28999999999997</c:v>
                </c:pt>
                <c:pt idx="330">
                  <c:v>3.29999999999997</c:v>
                </c:pt>
                <c:pt idx="331">
                  <c:v>3.309999999999969</c:v>
                </c:pt>
                <c:pt idx="332">
                  <c:v>3.31999999999997</c:v>
                </c:pt>
                <c:pt idx="333">
                  <c:v>3.329999999999969</c:v>
                </c:pt>
                <c:pt idx="334">
                  <c:v>3.33999999999997</c:v>
                </c:pt>
                <c:pt idx="335">
                  <c:v>3.349999999999969</c:v>
                </c:pt>
                <c:pt idx="336">
                  <c:v>3.35999999999997</c:v>
                </c:pt>
                <c:pt idx="337">
                  <c:v>3.369999999999969</c:v>
                </c:pt>
                <c:pt idx="338">
                  <c:v>3.37999999999997</c:v>
                </c:pt>
                <c:pt idx="339">
                  <c:v>3.389999999999969</c:v>
                </c:pt>
                <c:pt idx="340">
                  <c:v>3.39999999999997</c:v>
                </c:pt>
                <c:pt idx="341">
                  <c:v>3.409999999999969</c:v>
                </c:pt>
                <c:pt idx="342">
                  <c:v>3.41999999999997</c:v>
                </c:pt>
                <c:pt idx="343">
                  <c:v>3.42999999999997</c:v>
                </c:pt>
                <c:pt idx="344">
                  <c:v>3.43999999999997</c:v>
                </c:pt>
                <c:pt idx="345">
                  <c:v>3.44999999999997</c:v>
                </c:pt>
                <c:pt idx="346">
                  <c:v>3.45999999999997</c:v>
                </c:pt>
                <c:pt idx="347">
                  <c:v>3.46999999999997</c:v>
                </c:pt>
                <c:pt idx="348">
                  <c:v>3.479999999999969</c:v>
                </c:pt>
                <c:pt idx="349">
                  <c:v>3.48999999999996</c:v>
                </c:pt>
                <c:pt idx="350">
                  <c:v>3.49999999999996</c:v>
                </c:pt>
                <c:pt idx="351">
                  <c:v>3.50999999999996</c:v>
                </c:pt>
                <c:pt idx="352">
                  <c:v>3.51999999999996</c:v>
                </c:pt>
                <c:pt idx="353">
                  <c:v>3.52999999999996</c:v>
                </c:pt>
                <c:pt idx="354">
                  <c:v>3.53999999999996</c:v>
                </c:pt>
                <c:pt idx="355">
                  <c:v>3.54999999999996</c:v>
                </c:pt>
                <c:pt idx="356">
                  <c:v>3.55999999999996</c:v>
                </c:pt>
                <c:pt idx="357">
                  <c:v>3.56999999999996</c:v>
                </c:pt>
                <c:pt idx="358">
                  <c:v>3.57999999999996</c:v>
                </c:pt>
                <c:pt idx="359">
                  <c:v>3.58999999999996</c:v>
                </c:pt>
                <c:pt idx="360">
                  <c:v>3.59999999999996</c:v>
                </c:pt>
                <c:pt idx="361">
                  <c:v>3.60999999999996</c:v>
                </c:pt>
                <c:pt idx="362">
                  <c:v>3.61999999999996</c:v>
                </c:pt>
                <c:pt idx="363">
                  <c:v>3.62999999999996</c:v>
                </c:pt>
                <c:pt idx="364">
                  <c:v>3.63999999999996</c:v>
                </c:pt>
                <c:pt idx="365">
                  <c:v>3.64999999999996</c:v>
                </c:pt>
                <c:pt idx="366">
                  <c:v>3.65999999999996</c:v>
                </c:pt>
                <c:pt idx="367">
                  <c:v>3.66999999999996</c:v>
                </c:pt>
                <c:pt idx="368">
                  <c:v>3.67999999999996</c:v>
                </c:pt>
                <c:pt idx="369">
                  <c:v>3.68999999999996</c:v>
                </c:pt>
                <c:pt idx="370">
                  <c:v>3.69999999999996</c:v>
                </c:pt>
                <c:pt idx="371">
                  <c:v>3.70999999999996</c:v>
                </c:pt>
                <c:pt idx="372">
                  <c:v>3.71999999999996</c:v>
                </c:pt>
                <c:pt idx="373">
                  <c:v>3.72999999999996</c:v>
                </c:pt>
                <c:pt idx="374">
                  <c:v>3.73999999999996</c:v>
                </c:pt>
                <c:pt idx="375">
                  <c:v>3.74999999999996</c:v>
                </c:pt>
                <c:pt idx="376">
                  <c:v>3.75999999999996</c:v>
                </c:pt>
                <c:pt idx="377">
                  <c:v>3.76999999999996</c:v>
                </c:pt>
                <c:pt idx="378">
                  <c:v>3.77999999999996</c:v>
                </c:pt>
                <c:pt idx="379">
                  <c:v>3.78999999999996</c:v>
                </c:pt>
                <c:pt idx="380">
                  <c:v>3.79999999999996</c:v>
                </c:pt>
                <c:pt idx="381">
                  <c:v>3.80999999999996</c:v>
                </c:pt>
                <c:pt idx="382">
                  <c:v>3.819999999999959</c:v>
                </c:pt>
                <c:pt idx="383">
                  <c:v>3.82999999999996</c:v>
                </c:pt>
                <c:pt idx="384">
                  <c:v>3.839999999999959</c:v>
                </c:pt>
                <c:pt idx="385">
                  <c:v>3.84999999999996</c:v>
                </c:pt>
                <c:pt idx="386">
                  <c:v>3.859999999999959</c:v>
                </c:pt>
                <c:pt idx="387">
                  <c:v>3.86999999999996</c:v>
                </c:pt>
                <c:pt idx="388">
                  <c:v>3.879999999999959</c:v>
                </c:pt>
                <c:pt idx="389">
                  <c:v>3.88999999999996</c:v>
                </c:pt>
                <c:pt idx="390">
                  <c:v>3.899999999999959</c:v>
                </c:pt>
                <c:pt idx="391">
                  <c:v>3.90999999999996</c:v>
                </c:pt>
                <c:pt idx="392">
                  <c:v>3.919999999999959</c:v>
                </c:pt>
                <c:pt idx="393">
                  <c:v>3.92999999999996</c:v>
                </c:pt>
                <c:pt idx="394">
                  <c:v>3.93999999999996</c:v>
                </c:pt>
                <c:pt idx="395">
                  <c:v>3.94999999999995</c:v>
                </c:pt>
                <c:pt idx="396">
                  <c:v>3.959999999999949</c:v>
                </c:pt>
                <c:pt idx="397">
                  <c:v>3.96999999999995</c:v>
                </c:pt>
                <c:pt idx="398">
                  <c:v>3.979999999999949</c:v>
                </c:pt>
                <c:pt idx="399">
                  <c:v>3.98999999999995</c:v>
                </c:pt>
                <c:pt idx="400">
                  <c:v>3.999999999999949</c:v>
                </c:pt>
                <c:pt idx="401">
                  <c:v>4.00999999999995</c:v>
                </c:pt>
                <c:pt idx="402">
                  <c:v>4.01999999999995</c:v>
                </c:pt>
                <c:pt idx="403">
                  <c:v>4.02999999999995</c:v>
                </c:pt>
                <c:pt idx="404">
                  <c:v>4.03999999999995</c:v>
                </c:pt>
                <c:pt idx="405">
                  <c:v>4.04999999999995</c:v>
                </c:pt>
                <c:pt idx="406">
                  <c:v>4.05999999999995</c:v>
                </c:pt>
                <c:pt idx="407">
                  <c:v>4.06999999999995</c:v>
                </c:pt>
                <c:pt idx="408">
                  <c:v>4.07999999999995</c:v>
                </c:pt>
                <c:pt idx="409">
                  <c:v>4.08999999999995</c:v>
                </c:pt>
                <c:pt idx="410">
                  <c:v>4.09999999999995</c:v>
                </c:pt>
                <c:pt idx="411">
                  <c:v>4.10999999999995</c:v>
                </c:pt>
                <c:pt idx="412">
                  <c:v>4.119999999999949</c:v>
                </c:pt>
                <c:pt idx="413">
                  <c:v>4.129999999999949</c:v>
                </c:pt>
                <c:pt idx="414">
                  <c:v>4.13999999999995</c:v>
                </c:pt>
                <c:pt idx="415">
                  <c:v>4.14999999999995</c:v>
                </c:pt>
                <c:pt idx="416">
                  <c:v>4.159999999999949</c:v>
                </c:pt>
                <c:pt idx="417">
                  <c:v>4.169999999999949</c:v>
                </c:pt>
                <c:pt idx="418">
                  <c:v>4.17999999999995</c:v>
                </c:pt>
                <c:pt idx="419">
                  <c:v>4.18999999999995</c:v>
                </c:pt>
                <c:pt idx="420">
                  <c:v>4.19999999999995</c:v>
                </c:pt>
                <c:pt idx="421">
                  <c:v>4.20999999999995</c:v>
                </c:pt>
                <c:pt idx="422">
                  <c:v>4.21999999999995</c:v>
                </c:pt>
                <c:pt idx="423">
                  <c:v>4.22999999999995</c:v>
                </c:pt>
                <c:pt idx="424">
                  <c:v>4.23999999999995</c:v>
                </c:pt>
                <c:pt idx="425">
                  <c:v>4.24999999999995</c:v>
                </c:pt>
                <c:pt idx="426">
                  <c:v>4.25999999999995</c:v>
                </c:pt>
                <c:pt idx="427">
                  <c:v>4.26999999999995</c:v>
                </c:pt>
                <c:pt idx="428">
                  <c:v>4.27999999999995</c:v>
                </c:pt>
                <c:pt idx="429">
                  <c:v>4.28999999999995</c:v>
                </c:pt>
                <c:pt idx="430">
                  <c:v>4.29999999999995</c:v>
                </c:pt>
                <c:pt idx="431">
                  <c:v>4.30999999999995</c:v>
                </c:pt>
                <c:pt idx="432">
                  <c:v>4.31999999999995</c:v>
                </c:pt>
                <c:pt idx="433">
                  <c:v>4.329999999999949</c:v>
                </c:pt>
                <c:pt idx="434">
                  <c:v>4.33999999999995</c:v>
                </c:pt>
                <c:pt idx="435">
                  <c:v>4.34999999999995</c:v>
                </c:pt>
                <c:pt idx="436">
                  <c:v>4.35999999999995</c:v>
                </c:pt>
                <c:pt idx="437">
                  <c:v>4.369999999999949</c:v>
                </c:pt>
                <c:pt idx="438">
                  <c:v>4.37999999999995</c:v>
                </c:pt>
                <c:pt idx="439">
                  <c:v>4.38999999999995</c:v>
                </c:pt>
                <c:pt idx="440">
                  <c:v>4.39999999999995</c:v>
                </c:pt>
                <c:pt idx="441">
                  <c:v>4.40999999999995</c:v>
                </c:pt>
                <c:pt idx="442">
                  <c:v>4.41999999999995</c:v>
                </c:pt>
                <c:pt idx="443">
                  <c:v>4.42999999999995</c:v>
                </c:pt>
                <c:pt idx="444">
                  <c:v>4.43999999999995</c:v>
                </c:pt>
                <c:pt idx="445">
                  <c:v>4.44999999999994</c:v>
                </c:pt>
                <c:pt idx="446">
                  <c:v>4.45999999999994</c:v>
                </c:pt>
                <c:pt idx="447">
                  <c:v>4.46999999999994</c:v>
                </c:pt>
                <c:pt idx="448">
                  <c:v>4.47999999999994</c:v>
                </c:pt>
                <c:pt idx="449">
                  <c:v>4.48999999999994</c:v>
                </c:pt>
                <c:pt idx="450">
                  <c:v>4.49999999999994</c:v>
                </c:pt>
                <c:pt idx="451">
                  <c:v>4.50999999999994</c:v>
                </c:pt>
                <c:pt idx="452">
                  <c:v>4.51999999999994</c:v>
                </c:pt>
                <c:pt idx="453">
                  <c:v>4.52999999999994</c:v>
                </c:pt>
                <c:pt idx="454">
                  <c:v>4.53999999999994</c:v>
                </c:pt>
                <c:pt idx="455">
                  <c:v>4.54999999999994</c:v>
                </c:pt>
                <c:pt idx="456">
                  <c:v>4.55999999999994</c:v>
                </c:pt>
                <c:pt idx="457">
                  <c:v>4.56999999999994</c:v>
                </c:pt>
                <c:pt idx="458">
                  <c:v>4.57999999999994</c:v>
                </c:pt>
                <c:pt idx="459">
                  <c:v>4.58999999999994</c:v>
                </c:pt>
                <c:pt idx="460">
                  <c:v>4.59999999999994</c:v>
                </c:pt>
                <c:pt idx="461">
                  <c:v>4.60999999999994</c:v>
                </c:pt>
                <c:pt idx="462">
                  <c:v>4.61999999999994</c:v>
                </c:pt>
                <c:pt idx="463">
                  <c:v>4.629999999999939</c:v>
                </c:pt>
                <c:pt idx="464">
                  <c:v>4.63999999999994</c:v>
                </c:pt>
                <c:pt idx="465">
                  <c:v>4.64999999999994</c:v>
                </c:pt>
                <c:pt idx="466">
                  <c:v>4.65999999999994</c:v>
                </c:pt>
                <c:pt idx="467">
                  <c:v>4.669999999999939</c:v>
                </c:pt>
                <c:pt idx="468">
                  <c:v>4.67999999999994</c:v>
                </c:pt>
                <c:pt idx="469">
                  <c:v>4.68999999999994</c:v>
                </c:pt>
                <c:pt idx="470">
                  <c:v>4.69999999999994</c:v>
                </c:pt>
                <c:pt idx="471">
                  <c:v>4.70999999999994</c:v>
                </c:pt>
                <c:pt idx="472">
                  <c:v>4.71999999999994</c:v>
                </c:pt>
                <c:pt idx="473">
                  <c:v>4.72999999999994</c:v>
                </c:pt>
                <c:pt idx="474">
                  <c:v>4.73999999999994</c:v>
                </c:pt>
                <c:pt idx="475">
                  <c:v>4.74999999999994</c:v>
                </c:pt>
                <c:pt idx="476">
                  <c:v>4.75999999999994</c:v>
                </c:pt>
                <c:pt idx="477">
                  <c:v>4.76999999999994</c:v>
                </c:pt>
                <c:pt idx="478">
                  <c:v>4.77999999999994</c:v>
                </c:pt>
                <c:pt idx="479">
                  <c:v>4.78999999999994</c:v>
                </c:pt>
                <c:pt idx="480">
                  <c:v>4.79999999999994</c:v>
                </c:pt>
                <c:pt idx="481">
                  <c:v>4.80999999999994</c:v>
                </c:pt>
                <c:pt idx="482">
                  <c:v>4.81999999999994</c:v>
                </c:pt>
                <c:pt idx="483">
                  <c:v>4.82999999999994</c:v>
                </c:pt>
                <c:pt idx="484">
                  <c:v>4.83999999999994</c:v>
                </c:pt>
                <c:pt idx="485">
                  <c:v>4.84999999999994</c:v>
                </c:pt>
                <c:pt idx="486">
                  <c:v>4.85999999999994</c:v>
                </c:pt>
                <c:pt idx="487">
                  <c:v>4.86999999999994</c:v>
                </c:pt>
                <c:pt idx="488">
                  <c:v>4.87999999999994</c:v>
                </c:pt>
                <c:pt idx="489">
                  <c:v>4.88999999999994</c:v>
                </c:pt>
                <c:pt idx="490">
                  <c:v>4.89999999999994</c:v>
                </c:pt>
                <c:pt idx="491">
                  <c:v>4.90999999999994</c:v>
                </c:pt>
                <c:pt idx="492">
                  <c:v>4.91999999999993</c:v>
                </c:pt>
                <c:pt idx="493">
                  <c:v>4.92999999999993</c:v>
                </c:pt>
                <c:pt idx="494">
                  <c:v>4.93999999999993</c:v>
                </c:pt>
                <c:pt idx="495">
                  <c:v>4.94999999999993</c:v>
                </c:pt>
                <c:pt idx="496">
                  <c:v>4.95999999999993</c:v>
                </c:pt>
                <c:pt idx="497">
                  <c:v>4.96999999999993</c:v>
                </c:pt>
                <c:pt idx="498">
                  <c:v>4.97999999999993</c:v>
                </c:pt>
                <c:pt idx="499">
                  <c:v>4.98999999999993</c:v>
                </c:pt>
                <c:pt idx="500">
                  <c:v>4.99999999999993</c:v>
                </c:pt>
                <c:pt idx="501">
                  <c:v>5.00999999999993</c:v>
                </c:pt>
                <c:pt idx="502">
                  <c:v>5.01999999999993</c:v>
                </c:pt>
                <c:pt idx="503">
                  <c:v>5.02999999999993</c:v>
                </c:pt>
                <c:pt idx="504">
                  <c:v>5.03999999999993</c:v>
                </c:pt>
                <c:pt idx="505">
                  <c:v>5.04999999999993</c:v>
                </c:pt>
                <c:pt idx="506">
                  <c:v>5.05999999999993</c:v>
                </c:pt>
                <c:pt idx="507">
                  <c:v>5.06999999999993</c:v>
                </c:pt>
                <c:pt idx="508">
                  <c:v>5.07999999999993</c:v>
                </c:pt>
                <c:pt idx="509">
                  <c:v>5.08999999999993</c:v>
                </c:pt>
                <c:pt idx="510">
                  <c:v>5.09999999999993</c:v>
                </c:pt>
                <c:pt idx="511">
                  <c:v>5.10999999999993</c:v>
                </c:pt>
                <c:pt idx="512">
                  <c:v>5.11999999999993</c:v>
                </c:pt>
                <c:pt idx="513">
                  <c:v>5.12999999999993</c:v>
                </c:pt>
                <c:pt idx="514">
                  <c:v>5.13999999999993</c:v>
                </c:pt>
                <c:pt idx="515">
                  <c:v>5.14999999999993</c:v>
                </c:pt>
                <c:pt idx="516">
                  <c:v>5.15999999999993</c:v>
                </c:pt>
                <c:pt idx="517">
                  <c:v>5.16999999999993</c:v>
                </c:pt>
                <c:pt idx="518">
                  <c:v>5.17999999999993</c:v>
                </c:pt>
                <c:pt idx="519">
                  <c:v>5.18999999999993</c:v>
                </c:pt>
                <c:pt idx="520">
                  <c:v>5.19999999999993</c:v>
                </c:pt>
                <c:pt idx="521">
                  <c:v>5.20999999999993</c:v>
                </c:pt>
                <c:pt idx="522">
                  <c:v>5.21999999999993</c:v>
                </c:pt>
                <c:pt idx="523">
                  <c:v>5.22999999999993</c:v>
                </c:pt>
                <c:pt idx="524">
                  <c:v>5.23999999999993</c:v>
                </c:pt>
                <c:pt idx="525">
                  <c:v>5.24999999999993</c:v>
                </c:pt>
                <c:pt idx="526">
                  <c:v>5.25999999999993</c:v>
                </c:pt>
                <c:pt idx="527">
                  <c:v>5.26999999999993</c:v>
                </c:pt>
                <c:pt idx="528">
                  <c:v>5.27999999999993</c:v>
                </c:pt>
                <c:pt idx="529">
                  <c:v>5.28999999999993</c:v>
                </c:pt>
                <c:pt idx="530">
                  <c:v>5.29999999999993</c:v>
                </c:pt>
                <c:pt idx="531">
                  <c:v>5.30999999999993</c:v>
                </c:pt>
                <c:pt idx="532">
                  <c:v>5.31999999999993</c:v>
                </c:pt>
                <c:pt idx="533">
                  <c:v>5.32999999999993</c:v>
                </c:pt>
                <c:pt idx="534">
                  <c:v>5.33999999999993</c:v>
                </c:pt>
                <c:pt idx="535">
                  <c:v>5.34999999999993</c:v>
                </c:pt>
                <c:pt idx="536">
                  <c:v>5.35999999999993</c:v>
                </c:pt>
                <c:pt idx="537">
                  <c:v>5.36999999999993</c:v>
                </c:pt>
                <c:pt idx="538">
                  <c:v>5.37999999999993</c:v>
                </c:pt>
                <c:pt idx="539">
                  <c:v>5.38999999999992</c:v>
                </c:pt>
                <c:pt idx="540">
                  <c:v>5.39999999999992</c:v>
                </c:pt>
                <c:pt idx="541">
                  <c:v>5.40999999999992</c:v>
                </c:pt>
                <c:pt idx="542">
                  <c:v>5.41999999999992</c:v>
                </c:pt>
                <c:pt idx="543">
                  <c:v>5.42999999999992</c:v>
                </c:pt>
                <c:pt idx="544">
                  <c:v>5.43999999999992</c:v>
                </c:pt>
                <c:pt idx="545">
                  <c:v>5.44999999999992</c:v>
                </c:pt>
                <c:pt idx="546">
                  <c:v>5.45999999999992</c:v>
                </c:pt>
                <c:pt idx="547">
                  <c:v>5.46999999999992</c:v>
                </c:pt>
                <c:pt idx="548">
                  <c:v>5.47999999999992</c:v>
                </c:pt>
                <c:pt idx="549">
                  <c:v>5.48999999999992</c:v>
                </c:pt>
                <c:pt idx="550">
                  <c:v>5.49999999999992</c:v>
                </c:pt>
                <c:pt idx="551">
                  <c:v>5.50999999999992</c:v>
                </c:pt>
                <c:pt idx="552">
                  <c:v>5.51999999999992</c:v>
                </c:pt>
                <c:pt idx="553">
                  <c:v>5.52999999999992</c:v>
                </c:pt>
                <c:pt idx="554">
                  <c:v>5.53999999999992</c:v>
                </c:pt>
                <c:pt idx="555">
                  <c:v>5.54999999999992</c:v>
                </c:pt>
                <c:pt idx="556">
                  <c:v>5.55999999999992</c:v>
                </c:pt>
                <c:pt idx="557">
                  <c:v>5.56999999999992</c:v>
                </c:pt>
                <c:pt idx="558">
                  <c:v>5.57999999999992</c:v>
                </c:pt>
                <c:pt idx="559">
                  <c:v>5.58999999999992</c:v>
                </c:pt>
                <c:pt idx="560">
                  <c:v>5.59999999999992</c:v>
                </c:pt>
                <c:pt idx="561">
                  <c:v>5.60999999999992</c:v>
                </c:pt>
                <c:pt idx="562">
                  <c:v>5.61999999999992</c:v>
                </c:pt>
                <c:pt idx="563">
                  <c:v>5.62999999999992</c:v>
                </c:pt>
                <c:pt idx="564">
                  <c:v>5.63999999999992</c:v>
                </c:pt>
                <c:pt idx="565">
                  <c:v>5.64999999999992</c:v>
                </c:pt>
                <c:pt idx="566">
                  <c:v>5.65999999999992</c:v>
                </c:pt>
                <c:pt idx="567">
                  <c:v>5.66999999999992</c:v>
                </c:pt>
                <c:pt idx="568">
                  <c:v>5.67999999999992</c:v>
                </c:pt>
                <c:pt idx="569">
                  <c:v>5.689999999999919</c:v>
                </c:pt>
                <c:pt idx="570">
                  <c:v>5.69999999999992</c:v>
                </c:pt>
                <c:pt idx="571">
                  <c:v>5.70999999999992</c:v>
                </c:pt>
                <c:pt idx="572">
                  <c:v>5.71999999999992</c:v>
                </c:pt>
                <c:pt idx="573">
                  <c:v>5.72999999999992</c:v>
                </c:pt>
                <c:pt idx="574">
                  <c:v>5.73999999999992</c:v>
                </c:pt>
                <c:pt idx="575">
                  <c:v>5.74999999999992</c:v>
                </c:pt>
                <c:pt idx="576">
                  <c:v>5.75999999999992</c:v>
                </c:pt>
                <c:pt idx="577">
                  <c:v>5.76999999999992</c:v>
                </c:pt>
                <c:pt idx="578">
                  <c:v>5.77999999999992</c:v>
                </c:pt>
                <c:pt idx="579">
                  <c:v>5.78999999999992</c:v>
                </c:pt>
                <c:pt idx="580">
                  <c:v>5.79999999999992</c:v>
                </c:pt>
                <c:pt idx="581">
                  <c:v>5.80999999999992</c:v>
                </c:pt>
                <c:pt idx="582">
                  <c:v>5.81999999999992</c:v>
                </c:pt>
                <c:pt idx="583">
                  <c:v>5.82999999999992</c:v>
                </c:pt>
                <c:pt idx="584">
                  <c:v>5.83999999999992</c:v>
                </c:pt>
                <c:pt idx="585">
                  <c:v>5.84999999999992</c:v>
                </c:pt>
                <c:pt idx="586">
                  <c:v>5.85999999999991</c:v>
                </c:pt>
                <c:pt idx="587">
                  <c:v>5.869999999999909</c:v>
                </c:pt>
                <c:pt idx="588">
                  <c:v>5.87999999999991</c:v>
                </c:pt>
                <c:pt idx="589">
                  <c:v>5.88999999999991</c:v>
                </c:pt>
                <c:pt idx="590">
                  <c:v>5.89999999999991</c:v>
                </c:pt>
                <c:pt idx="591">
                  <c:v>5.90999999999991</c:v>
                </c:pt>
                <c:pt idx="592">
                  <c:v>5.91999999999991</c:v>
                </c:pt>
                <c:pt idx="593">
                  <c:v>5.92999999999991</c:v>
                </c:pt>
                <c:pt idx="594">
                  <c:v>5.93999999999991</c:v>
                </c:pt>
                <c:pt idx="595">
                  <c:v>5.94999999999991</c:v>
                </c:pt>
                <c:pt idx="596">
                  <c:v>5.95999999999991</c:v>
                </c:pt>
                <c:pt idx="597">
                  <c:v>5.96999999999991</c:v>
                </c:pt>
                <c:pt idx="598">
                  <c:v>5.97999999999991</c:v>
                </c:pt>
                <c:pt idx="599">
                  <c:v>5.98999999999991</c:v>
                </c:pt>
                <c:pt idx="600">
                  <c:v>5.99999999999991</c:v>
                </c:pt>
                <c:pt idx="601">
                  <c:v>6.00999999999991</c:v>
                </c:pt>
                <c:pt idx="602">
                  <c:v>6.01999999999991</c:v>
                </c:pt>
                <c:pt idx="603">
                  <c:v>6.02999999999991</c:v>
                </c:pt>
                <c:pt idx="604">
                  <c:v>6.03999999999991</c:v>
                </c:pt>
                <c:pt idx="605">
                  <c:v>6.04999999999991</c:v>
                </c:pt>
                <c:pt idx="606">
                  <c:v>6.05999999999991</c:v>
                </c:pt>
                <c:pt idx="607">
                  <c:v>6.06999999999991</c:v>
                </c:pt>
                <c:pt idx="608">
                  <c:v>6.07999999999991</c:v>
                </c:pt>
                <c:pt idx="609">
                  <c:v>6.08999999999991</c:v>
                </c:pt>
                <c:pt idx="610">
                  <c:v>6.09999999999991</c:v>
                </c:pt>
                <c:pt idx="611">
                  <c:v>6.10999999999991</c:v>
                </c:pt>
                <c:pt idx="612">
                  <c:v>6.11999999999991</c:v>
                </c:pt>
                <c:pt idx="613">
                  <c:v>6.129999999999909</c:v>
                </c:pt>
                <c:pt idx="614">
                  <c:v>6.13999999999991</c:v>
                </c:pt>
                <c:pt idx="615">
                  <c:v>6.14999999999991</c:v>
                </c:pt>
                <c:pt idx="616">
                  <c:v>6.15999999999991</c:v>
                </c:pt>
                <c:pt idx="617">
                  <c:v>6.169999999999909</c:v>
                </c:pt>
                <c:pt idx="618">
                  <c:v>6.17999999999991</c:v>
                </c:pt>
                <c:pt idx="619">
                  <c:v>6.18999999999991</c:v>
                </c:pt>
                <c:pt idx="620">
                  <c:v>6.19999999999991</c:v>
                </c:pt>
                <c:pt idx="621">
                  <c:v>6.20999999999991</c:v>
                </c:pt>
                <c:pt idx="622">
                  <c:v>6.21999999999991</c:v>
                </c:pt>
                <c:pt idx="623">
                  <c:v>6.22999999999991</c:v>
                </c:pt>
                <c:pt idx="624">
                  <c:v>6.23999999999991</c:v>
                </c:pt>
                <c:pt idx="625">
                  <c:v>6.24999999999991</c:v>
                </c:pt>
                <c:pt idx="626">
                  <c:v>6.25999999999991</c:v>
                </c:pt>
                <c:pt idx="627">
                  <c:v>6.26999999999991</c:v>
                </c:pt>
                <c:pt idx="628">
                  <c:v>6.27999999999991</c:v>
                </c:pt>
                <c:pt idx="629">
                  <c:v>6.28999999999991</c:v>
                </c:pt>
                <c:pt idx="630">
                  <c:v>6.29999999999991</c:v>
                </c:pt>
                <c:pt idx="631">
                  <c:v>6.30999999999991</c:v>
                </c:pt>
                <c:pt idx="632">
                  <c:v>6.31999999999991</c:v>
                </c:pt>
                <c:pt idx="633">
                  <c:v>6.3299999999999</c:v>
                </c:pt>
                <c:pt idx="634">
                  <c:v>6.3399999999999</c:v>
                </c:pt>
                <c:pt idx="635">
                  <c:v>6.3499999999999</c:v>
                </c:pt>
                <c:pt idx="636">
                  <c:v>6.3599999999999</c:v>
                </c:pt>
                <c:pt idx="637">
                  <c:v>6.3699999999999</c:v>
                </c:pt>
                <c:pt idx="638">
                  <c:v>6.3799999999999</c:v>
                </c:pt>
                <c:pt idx="639">
                  <c:v>6.3899999999999</c:v>
                </c:pt>
                <c:pt idx="640">
                  <c:v>6.3999999999999</c:v>
                </c:pt>
                <c:pt idx="641">
                  <c:v>6.4099999999999</c:v>
                </c:pt>
                <c:pt idx="642">
                  <c:v>6.4199999999999</c:v>
                </c:pt>
                <c:pt idx="643">
                  <c:v>6.4299999999999</c:v>
                </c:pt>
                <c:pt idx="644">
                  <c:v>6.4399999999999</c:v>
                </c:pt>
                <c:pt idx="645">
                  <c:v>6.4499999999999</c:v>
                </c:pt>
                <c:pt idx="646">
                  <c:v>6.4599999999999</c:v>
                </c:pt>
                <c:pt idx="647">
                  <c:v>6.4699999999999</c:v>
                </c:pt>
                <c:pt idx="648">
                  <c:v>6.4799999999999</c:v>
                </c:pt>
                <c:pt idx="649">
                  <c:v>6.4899999999999</c:v>
                </c:pt>
                <c:pt idx="650">
                  <c:v>6.4999999999999</c:v>
                </c:pt>
                <c:pt idx="651">
                  <c:v>6.5099999999999</c:v>
                </c:pt>
                <c:pt idx="652">
                  <c:v>6.5199999999999</c:v>
                </c:pt>
                <c:pt idx="653">
                  <c:v>6.5299999999999</c:v>
                </c:pt>
                <c:pt idx="654">
                  <c:v>6.5399999999999</c:v>
                </c:pt>
                <c:pt idx="655">
                  <c:v>6.5499999999999</c:v>
                </c:pt>
                <c:pt idx="656">
                  <c:v>6.5599999999999</c:v>
                </c:pt>
                <c:pt idx="657">
                  <c:v>6.5699999999999</c:v>
                </c:pt>
                <c:pt idx="658">
                  <c:v>6.5799999999999</c:v>
                </c:pt>
                <c:pt idx="659">
                  <c:v>6.5899999999999</c:v>
                </c:pt>
                <c:pt idx="660">
                  <c:v>6.5999999999999</c:v>
                </c:pt>
                <c:pt idx="661">
                  <c:v>6.6099999999999</c:v>
                </c:pt>
                <c:pt idx="662">
                  <c:v>6.6199999999999</c:v>
                </c:pt>
                <c:pt idx="663">
                  <c:v>6.629999999999899</c:v>
                </c:pt>
                <c:pt idx="664">
                  <c:v>6.6399999999999</c:v>
                </c:pt>
                <c:pt idx="665">
                  <c:v>6.6499999999999</c:v>
                </c:pt>
                <c:pt idx="666">
                  <c:v>6.6599999999999</c:v>
                </c:pt>
                <c:pt idx="667">
                  <c:v>6.669999999999899</c:v>
                </c:pt>
                <c:pt idx="668">
                  <c:v>6.6799999999999</c:v>
                </c:pt>
                <c:pt idx="669">
                  <c:v>6.6899999999999</c:v>
                </c:pt>
                <c:pt idx="670">
                  <c:v>6.6999999999999</c:v>
                </c:pt>
                <c:pt idx="671">
                  <c:v>6.7099999999999</c:v>
                </c:pt>
                <c:pt idx="672">
                  <c:v>6.7199999999999</c:v>
                </c:pt>
                <c:pt idx="673">
                  <c:v>6.7299999999999</c:v>
                </c:pt>
                <c:pt idx="674">
                  <c:v>6.7399999999999</c:v>
                </c:pt>
                <c:pt idx="675">
                  <c:v>6.7499999999999</c:v>
                </c:pt>
                <c:pt idx="676">
                  <c:v>6.7599999999999</c:v>
                </c:pt>
                <c:pt idx="677">
                  <c:v>6.7699999999999</c:v>
                </c:pt>
                <c:pt idx="678">
                  <c:v>6.7799999999999</c:v>
                </c:pt>
                <c:pt idx="679">
                  <c:v>6.7899999999999</c:v>
                </c:pt>
                <c:pt idx="680">
                  <c:v>6.79999999999989</c:v>
                </c:pt>
                <c:pt idx="681">
                  <c:v>6.80999999999989</c:v>
                </c:pt>
                <c:pt idx="682">
                  <c:v>6.81999999999989</c:v>
                </c:pt>
                <c:pt idx="683">
                  <c:v>6.82999999999989</c:v>
                </c:pt>
                <c:pt idx="684">
                  <c:v>6.83999999999989</c:v>
                </c:pt>
                <c:pt idx="685">
                  <c:v>6.84999999999989</c:v>
                </c:pt>
                <c:pt idx="686">
                  <c:v>6.85999999999989</c:v>
                </c:pt>
                <c:pt idx="687">
                  <c:v>6.86999999999989</c:v>
                </c:pt>
                <c:pt idx="688">
                  <c:v>6.87999999999989</c:v>
                </c:pt>
                <c:pt idx="689">
                  <c:v>6.88999999999989</c:v>
                </c:pt>
                <c:pt idx="690">
                  <c:v>6.89999999999989</c:v>
                </c:pt>
                <c:pt idx="691">
                  <c:v>6.90999999999989</c:v>
                </c:pt>
                <c:pt idx="692">
                  <c:v>6.91999999999989</c:v>
                </c:pt>
                <c:pt idx="693">
                  <c:v>6.92999999999989</c:v>
                </c:pt>
                <c:pt idx="694">
                  <c:v>6.93999999999989</c:v>
                </c:pt>
                <c:pt idx="695">
                  <c:v>6.94999999999989</c:v>
                </c:pt>
                <c:pt idx="696">
                  <c:v>6.95999999999989</c:v>
                </c:pt>
                <c:pt idx="697">
                  <c:v>6.96999999999989</c:v>
                </c:pt>
                <c:pt idx="698">
                  <c:v>6.97999999999989</c:v>
                </c:pt>
                <c:pt idx="699">
                  <c:v>6.98999999999989</c:v>
                </c:pt>
                <c:pt idx="700">
                  <c:v>6.99999999999989</c:v>
                </c:pt>
                <c:pt idx="701">
                  <c:v>7.00999999999989</c:v>
                </c:pt>
                <c:pt idx="702">
                  <c:v>7.01999999999989</c:v>
                </c:pt>
                <c:pt idx="703">
                  <c:v>7.02999999999989</c:v>
                </c:pt>
                <c:pt idx="704">
                  <c:v>7.03999999999989</c:v>
                </c:pt>
                <c:pt idx="705">
                  <c:v>7.04999999999989</c:v>
                </c:pt>
                <c:pt idx="706">
                  <c:v>7.05999999999989</c:v>
                </c:pt>
                <c:pt idx="707">
                  <c:v>7.06999999999989</c:v>
                </c:pt>
                <c:pt idx="708">
                  <c:v>7.07999999999989</c:v>
                </c:pt>
                <c:pt idx="709">
                  <c:v>7.08999999999989</c:v>
                </c:pt>
                <c:pt idx="710">
                  <c:v>7.09999999999989</c:v>
                </c:pt>
                <c:pt idx="711">
                  <c:v>7.10999999999989</c:v>
                </c:pt>
                <c:pt idx="712">
                  <c:v>7.11999999999989</c:v>
                </c:pt>
                <c:pt idx="713">
                  <c:v>7.12999999999989</c:v>
                </c:pt>
                <c:pt idx="714">
                  <c:v>7.13999999999989</c:v>
                </c:pt>
                <c:pt idx="715">
                  <c:v>7.14999999999989</c:v>
                </c:pt>
                <c:pt idx="716">
                  <c:v>7.15999999999989</c:v>
                </c:pt>
                <c:pt idx="717">
                  <c:v>7.16999999999989</c:v>
                </c:pt>
                <c:pt idx="718">
                  <c:v>7.17999999999989</c:v>
                </c:pt>
                <c:pt idx="719">
                  <c:v>7.18999999999989</c:v>
                </c:pt>
                <c:pt idx="720">
                  <c:v>7.19999999999989</c:v>
                </c:pt>
                <c:pt idx="721">
                  <c:v>7.20999999999989</c:v>
                </c:pt>
                <c:pt idx="722">
                  <c:v>7.21999999999989</c:v>
                </c:pt>
                <c:pt idx="723">
                  <c:v>7.22999999999989</c:v>
                </c:pt>
                <c:pt idx="724">
                  <c:v>7.23999999999989</c:v>
                </c:pt>
                <c:pt idx="725">
                  <c:v>7.24999999999989</c:v>
                </c:pt>
                <c:pt idx="726">
                  <c:v>7.25999999999989</c:v>
                </c:pt>
                <c:pt idx="727">
                  <c:v>7.26999999999988</c:v>
                </c:pt>
                <c:pt idx="728">
                  <c:v>7.27999999999988</c:v>
                </c:pt>
                <c:pt idx="729">
                  <c:v>7.28999999999988</c:v>
                </c:pt>
                <c:pt idx="730">
                  <c:v>7.29999999999988</c:v>
                </c:pt>
                <c:pt idx="731">
                  <c:v>7.30999999999988</c:v>
                </c:pt>
                <c:pt idx="732">
                  <c:v>7.31999999999988</c:v>
                </c:pt>
                <c:pt idx="733">
                  <c:v>7.32999999999988</c:v>
                </c:pt>
                <c:pt idx="734">
                  <c:v>7.33999999999988</c:v>
                </c:pt>
                <c:pt idx="735">
                  <c:v>7.34999999999988</c:v>
                </c:pt>
                <c:pt idx="736">
                  <c:v>7.35999999999988</c:v>
                </c:pt>
                <c:pt idx="737">
                  <c:v>7.36999999999988</c:v>
                </c:pt>
                <c:pt idx="738">
                  <c:v>7.37999999999988</c:v>
                </c:pt>
                <c:pt idx="739">
                  <c:v>7.38999999999988</c:v>
                </c:pt>
                <c:pt idx="740">
                  <c:v>7.39999999999988</c:v>
                </c:pt>
                <c:pt idx="741">
                  <c:v>7.40999999999988</c:v>
                </c:pt>
                <c:pt idx="742">
                  <c:v>7.41999999999988</c:v>
                </c:pt>
                <c:pt idx="743">
                  <c:v>7.42999999999988</c:v>
                </c:pt>
                <c:pt idx="744">
                  <c:v>7.43999999999988</c:v>
                </c:pt>
                <c:pt idx="745">
                  <c:v>7.44999999999988</c:v>
                </c:pt>
                <c:pt idx="746">
                  <c:v>7.45999999999988</c:v>
                </c:pt>
                <c:pt idx="747">
                  <c:v>7.46999999999988</c:v>
                </c:pt>
                <c:pt idx="748">
                  <c:v>7.47999999999988</c:v>
                </c:pt>
                <c:pt idx="749">
                  <c:v>7.48999999999988</c:v>
                </c:pt>
                <c:pt idx="750">
                  <c:v>7.49999999999988</c:v>
                </c:pt>
                <c:pt idx="751">
                  <c:v>7.50999999999988</c:v>
                </c:pt>
                <c:pt idx="752">
                  <c:v>7.51999999999988</c:v>
                </c:pt>
                <c:pt idx="753">
                  <c:v>7.52999999999988</c:v>
                </c:pt>
                <c:pt idx="754">
                  <c:v>7.53999999999988</c:v>
                </c:pt>
                <c:pt idx="755">
                  <c:v>7.54999999999988</c:v>
                </c:pt>
                <c:pt idx="756">
                  <c:v>7.55999999999988</c:v>
                </c:pt>
                <c:pt idx="757">
                  <c:v>7.56999999999988</c:v>
                </c:pt>
                <c:pt idx="758">
                  <c:v>7.57999999999988</c:v>
                </c:pt>
                <c:pt idx="759">
                  <c:v>7.58999999999988</c:v>
                </c:pt>
                <c:pt idx="760">
                  <c:v>7.59999999999988</c:v>
                </c:pt>
                <c:pt idx="761">
                  <c:v>7.60999999999988</c:v>
                </c:pt>
                <c:pt idx="762">
                  <c:v>7.61999999999988</c:v>
                </c:pt>
                <c:pt idx="763">
                  <c:v>7.62999999999988</c:v>
                </c:pt>
                <c:pt idx="764">
                  <c:v>7.63999999999988</c:v>
                </c:pt>
                <c:pt idx="765">
                  <c:v>7.64999999999988</c:v>
                </c:pt>
                <c:pt idx="766">
                  <c:v>7.65999999999988</c:v>
                </c:pt>
                <c:pt idx="767">
                  <c:v>7.66999999999988</c:v>
                </c:pt>
                <c:pt idx="768">
                  <c:v>7.67999999999988</c:v>
                </c:pt>
                <c:pt idx="769">
                  <c:v>7.68999999999988</c:v>
                </c:pt>
                <c:pt idx="770">
                  <c:v>7.69999999999988</c:v>
                </c:pt>
                <c:pt idx="771">
                  <c:v>7.70999999999988</c:v>
                </c:pt>
                <c:pt idx="772">
                  <c:v>7.71999999999988</c:v>
                </c:pt>
                <c:pt idx="773">
                  <c:v>7.72999999999988</c:v>
                </c:pt>
                <c:pt idx="774">
                  <c:v>7.73999999999987</c:v>
                </c:pt>
                <c:pt idx="775">
                  <c:v>7.74999999999987</c:v>
                </c:pt>
                <c:pt idx="776">
                  <c:v>7.75999999999987</c:v>
                </c:pt>
                <c:pt idx="777">
                  <c:v>7.76999999999987</c:v>
                </c:pt>
                <c:pt idx="778">
                  <c:v>7.77999999999987</c:v>
                </c:pt>
                <c:pt idx="779">
                  <c:v>7.78999999999987</c:v>
                </c:pt>
                <c:pt idx="780">
                  <c:v>7.79999999999987</c:v>
                </c:pt>
                <c:pt idx="781">
                  <c:v>7.80999999999987</c:v>
                </c:pt>
                <c:pt idx="782">
                  <c:v>7.81999999999987</c:v>
                </c:pt>
                <c:pt idx="783">
                  <c:v>7.82999999999987</c:v>
                </c:pt>
                <c:pt idx="784">
                  <c:v>7.83999999999987</c:v>
                </c:pt>
                <c:pt idx="785">
                  <c:v>7.84999999999987</c:v>
                </c:pt>
                <c:pt idx="786">
                  <c:v>7.85999999999987</c:v>
                </c:pt>
                <c:pt idx="787">
                  <c:v>7.86999999999987</c:v>
                </c:pt>
                <c:pt idx="788">
                  <c:v>7.87999999999987</c:v>
                </c:pt>
                <c:pt idx="789">
                  <c:v>7.88999999999987</c:v>
                </c:pt>
                <c:pt idx="790">
                  <c:v>7.89999999999987</c:v>
                </c:pt>
                <c:pt idx="791">
                  <c:v>7.90999999999987</c:v>
                </c:pt>
                <c:pt idx="792">
                  <c:v>7.91999999999987</c:v>
                </c:pt>
                <c:pt idx="793">
                  <c:v>7.92999999999987</c:v>
                </c:pt>
                <c:pt idx="794">
                  <c:v>7.93999999999987</c:v>
                </c:pt>
                <c:pt idx="795">
                  <c:v>7.94999999999987</c:v>
                </c:pt>
                <c:pt idx="796">
                  <c:v>7.95999999999987</c:v>
                </c:pt>
                <c:pt idx="797">
                  <c:v>7.96999999999987</c:v>
                </c:pt>
                <c:pt idx="798">
                  <c:v>7.97999999999987</c:v>
                </c:pt>
                <c:pt idx="799">
                  <c:v>7.98999999999987</c:v>
                </c:pt>
                <c:pt idx="800">
                  <c:v>7.99999999999987</c:v>
                </c:pt>
                <c:pt idx="801">
                  <c:v>8.00999999999987</c:v>
                </c:pt>
                <c:pt idx="802">
                  <c:v>8.019999999999871</c:v>
                </c:pt>
                <c:pt idx="803">
                  <c:v>8.02999999999987</c:v>
                </c:pt>
                <c:pt idx="804">
                  <c:v>8.03999999999987</c:v>
                </c:pt>
                <c:pt idx="805">
                  <c:v>8.04999999999987</c:v>
                </c:pt>
                <c:pt idx="806">
                  <c:v>8.05999999999987</c:v>
                </c:pt>
                <c:pt idx="807">
                  <c:v>8.06999999999987</c:v>
                </c:pt>
                <c:pt idx="808">
                  <c:v>8.07999999999987</c:v>
                </c:pt>
                <c:pt idx="809">
                  <c:v>8.08999999999987</c:v>
                </c:pt>
                <c:pt idx="810">
                  <c:v>8.09999999999987</c:v>
                </c:pt>
                <c:pt idx="811">
                  <c:v>8.10999999999987</c:v>
                </c:pt>
                <c:pt idx="812">
                  <c:v>8.11999999999987</c:v>
                </c:pt>
                <c:pt idx="813">
                  <c:v>8.12999999999987</c:v>
                </c:pt>
                <c:pt idx="814">
                  <c:v>8.13999999999987</c:v>
                </c:pt>
                <c:pt idx="815">
                  <c:v>8.149999999999868</c:v>
                </c:pt>
                <c:pt idx="816">
                  <c:v>8.15999999999987</c:v>
                </c:pt>
                <c:pt idx="817">
                  <c:v>8.16999999999987</c:v>
                </c:pt>
                <c:pt idx="818">
                  <c:v>8.17999999999987</c:v>
                </c:pt>
                <c:pt idx="819">
                  <c:v>8.18999999999987</c:v>
                </c:pt>
                <c:pt idx="820">
                  <c:v>8.19999999999987</c:v>
                </c:pt>
                <c:pt idx="821">
                  <c:v>8.20999999999987</c:v>
                </c:pt>
                <c:pt idx="822">
                  <c:v>8.21999999999987</c:v>
                </c:pt>
                <c:pt idx="823">
                  <c:v>8.22999999999986</c:v>
                </c:pt>
                <c:pt idx="824">
                  <c:v>8.23999999999986</c:v>
                </c:pt>
                <c:pt idx="825">
                  <c:v>8.249999999999858</c:v>
                </c:pt>
                <c:pt idx="826">
                  <c:v>8.25999999999986</c:v>
                </c:pt>
                <c:pt idx="827">
                  <c:v>8.26999999999986</c:v>
                </c:pt>
                <c:pt idx="828">
                  <c:v>8.27999999999986</c:v>
                </c:pt>
                <c:pt idx="829">
                  <c:v>8.28999999999986</c:v>
                </c:pt>
                <c:pt idx="830">
                  <c:v>8.29999999999986</c:v>
                </c:pt>
                <c:pt idx="831">
                  <c:v>8.30999999999986</c:v>
                </c:pt>
                <c:pt idx="832">
                  <c:v>8.31999999999986</c:v>
                </c:pt>
                <c:pt idx="833">
                  <c:v>8.32999999999986</c:v>
                </c:pt>
                <c:pt idx="834">
                  <c:v>8.33999999999986</c:v>
                </c:pt>
                <c:pt idx="835">
                  <c:v>8.34999999999986</c:v>
                </c:pt>
                <c:pt idx="836">
                  <c:v>8.359999999999864</c:v>
                </c:pt>
                <c:pt idx="837">
                  <c:v>8.36999999999986</c:v>
                </c:pt>
                <c:pt idx="838">
                  <c:v>8.37999999999986</c:v>
                </c:pt>
                <c:pt idx="839">
                  <c:v>8.38999999999986</c:v>
                </c:pt>
                <c:pt idx="840">
                  <c:v>8.39999999999986</c:v>
                </c:pt>
                <c:pt idx="841">
                  <c:v>8.40999999999986</c:v>
                </c:pt>
                <c:pt idx="842">
                  <c:v>8.41999999999986</c:v>
                </c:pt>
                <c:pt idx="843">
                  <c:v>8.42999999999986</c:v>
                </c:pt>
                <c:pt idx="844">
                  <c:v>8.43999999999986</c:v>
                </c:pt>
                <c:pt idx="845">
                  <c:v>8.44999999999986</c:v>
                </c:pt>
                <c:pt idx="846">
                  <c:v>8.45999999999986</c:v>
                </c:pt>
                <c:pt idx="847">
                  <c:v>8.46999999999986</c:v>
                </c:pt>
                <c:pt idx="848">
                  <c:v>8.47999999999986</c:v>
                </c:pt>
                <c:pt idx="849">
                  <c:v>8.48999999999986</c:v>
                </c:pt>
                <c:pt idx="850">
                  <c:v>8.49999999999986</c:v>
                </c:pt>
                <c:pt idx="851">
                  <c:v>8.50999999999986</c:v>
                </c:pt>
                <c:pt idx="852">
                  <c:v>8.51999999999986</c:v>
                </c:pt>
                <c:pt idx="853">
                  <c:v>8.52999999999986</c:v>
                </c:pt>
                <c:pt idx="854">
                  <c:v>8.53999999999986</c:v>
                </c:pt>
                <c:pt idx="855">
                  <c:v>8.54999999999986</c:v>
                </c:pt>
                <c:pt idx="856">
                  <c:v>8.55999999999986</c:v>
                </c:pt>
                <c:pt idx="857">
                  <c:v>8.56999999999986</c:v>
                </c:pt>
                <c:pt idx="858">
                  <c:v>8.57999999999986</c:v>
                </c:pt>
                <c:pt idx="859">
                  <c:v>8.58999999999986</c:v>
                </c:pt>
                <c:pt idx="860">
                  <c:v>8.59999999999986</c:v>
                </c:pt>
                <c:pt idx="861">
                  <c:v>8.609999999999862</c:v>
                </c:pt>
                <c:pt idx="862">
                  <c:v>8.61999999999986</c:v>
                </c:pt>
                <c:pt idx="863">
                  <c:v>8.62999999999986</c:v>
                </c:pt>
                <c:pt idx="864">
                  <c:v>8.63999999999986</c:v>
                </c:pt>
                <c:pt idx="865">
                  <c:v>8.64999999999986</c:v>
                </c:pt>
                <c:pt idx="866">
                  <c:v>8.65999999999986</c:v>
                </c:pt>
                <c:pt idx="867">
                  <c:v>8.66999999999986</c:v>
                </c:pt>
                <c:pt idx="868">
                  <c:v>8.67999999999986</c:v>
                </c:pt>
                <c:pt idx="869">
                  <c:v>8.68999999999986</c:v>
                </c:pt>
                <c:pt idx="870">
                  <c:v>8.69999999999985</c:v>
                </c:pt>
                <c:pt idx="871">
                  <c:v>8.709999999999851</c:v>
                </c:pt>
                <c:pt idx="872">
                  <c:v>8.71999999999985</c:v>
                </c:pt>
                <c:pt idx="873">
                  <c:v>8.72999999999985</c:v>
                </c:pt>
                <c:pt idx="874">
                  <c:v>8.73999999999985</c:v>
                </c:pt>
                <c:pt idx="875">
                  <c:v>8.749999999999848</c:v>
                </c:pt>
                <c:pt idx="876">
                  <c:v>8.75999999999985</c:v>
                </c:pt>
                <c:pt idx="877">
                  <c:v>8.76999999999985</c:v>
                </c:pt>
                <c:pt idx="878">
                  <c:v>8.77999999999985</c:v>
                </c:pt>
                <c:pt idx="879">
                  <c:v>8.789999999999851</c:v>
                </c:pt>
                <c:pt idx="880">
                  <c:v>8.79999999999985</c:v>
                </c:pt>
                <c:pt idx="881">
                  <c:v>8.80999999999985</c:v>
                </c:pt>
                <c:pt idx="882">
                  <c:v>8.81999999999985</c:v>
                </c:pt>
                <c:pt idx="883">
                  <c:v>8.829999999999852</c:v>
                </c:pt>
                <c:pt idx="884">
                  <c:v>8.83999999999985</c:v>
                </c:pt>
                <c:pt idx="885">
                  <c:v>8.84999999999985</c:v>
                </c:pt>
                <c:pt idx="886">
                  <c:v>8.85999999999985</c:v>
                </c:pt>
                <c:pt idx="887">
                  <c:v>8.86999999999985</c:v>
                </c:pt>
                <c:pt idx="888">
                  <c:v>8.87999999999985</c:v>
                </c:pt>
                <c:pt idx="889">
                  <c:v>8.88999999999985</c:v>
                </c:pt>
                <c:pt idx="890">
                  <c:v>8.89999999999985</c:v>
                </c:pt>
                <c:pt idx="891">
                  <c:v>8.90999999999985</c:v>
                </c:pt>
                <c:pt idx="892">
                  <c:v>8.91999999999985</c:v>
                </c:pt>
                <c:pt idx="893">
                  <c:v>8.92999999999985</c:v>
                </c:pt>
                <c:pt idx="894">
                  <c:v>8.93999999999985</c:v>
                </c:pt>
                <c:pt idx="895">
                  <c:v>8.94999999999985</c:v>
                </c:pt>
                <c:pt idx="896">
                  <c:v>8.959999999999853</c:v>
                </c:pt>
                <c:pt idx="897">
                  <c:v>8.96999999999985</c:v>
                </c:pt>
                <c:pt idx="898">
                  <c:v>8.97999999999985</c:v>
                </c:pt>
                <c:pt idx="899">
                  <c:v>8.98999999999985</c:v>
                </c:pt>
                <c:pt idx="900">
                  <c:v>8.99999999999985</c:v>
                </c:pt>
                <c:pt idx="901">
                  <c:v>9.00999999999985</c:v>
                </c:pt>
                <c:pt idx="902">
                  <c:v>9.01999999999985</c:v>
                </c:pt>
                <c:pt idx="903">
                  <c:v>9.02999999999985</c:v>
                </c:pt>
                <c:pt idx="904">
                  <c:v>9.039999999999851</c:v>
                </c:pt>
                <c:pt idx="905">
                  <c:v>9.04999999999985</c:v>
                </c:pt>
                <c:pt idx="906">
                  <c:v>9.05999999999985</c:v>
                </c:pt>
                <c:pt idx="907">
                  <c:v>9.06999999999985</c:v>
                </c:pt>
                <c:pt idx="908">
                  <c:v>9.079999999999852</c:v>
                </c:pt>
                <c:pt idx="909">
                  <c:v>9.08999999999985</c:v>
                </c:pt>
                <c:pt idx="910">
                  <c:v>9.09999999999985</c:v>
                </c:pt>
                <c:pt idx="911">
                  <c:v>9.10999999999985</c:v>
                </c:pt>
                <c:pt idx="912">
                  <c:v>9.11999999999985</c:v>
                </c:pt>
                <c:pt idx="913">
                  <c:v>9.12999999999985</c:v>
                </c:pt>
                <c:pt idx="914">
                  <c:v>9.13999999999985</c:v>
                </c:pt>
                <c:pt idx="915">
                  <c:v>9.14999999999985</c:v>
                </c:pt>
                <c:pt idx="916">
                  <c:v>9.15999999999985</c:v>
                </c:pt>
                <c:pt idx="917">
                  <c:v>9.16999999999984</c:v>
                </c:pt>
                <c:pt idx="918">
                  <c:v>9.17999999999984</c:v>
                </c:pt>
                <c:pt idx="919">
                  <c:v>9.18999999999984</c:v>
                </c:pt>
                <c:pt idx="920">
                  <c:v>9.19999999999984</c:v>
                </c:pt>
                <c:pt idx="921">
                  <c:v>9.20999999999984</c:v>
                </c:pt>
                <c:pt idx="922">
                  <c:v>9.21999999999984</c:v>
                </c:pt>
                <c:pt idx="923">
                  <c:v>9.22999999999984</c:v>
                </c:pt>
                <c:pt idx="924">
                  <c:v>9.23999999999984</c:v>
                </c:pt>
                <c:pt idx="925">
                  <c:v>9.24999999999984</c:v>
                </c:pt>
                <c:pt idx="926">
                  <c:v>9.25999999999984</c:v>
                </c:pt>
                <c:pt idx="927">
                  <c:v>9.26999999999984</c:v>
                </c:pt>
                <c:pt idx="928">
                  <c:v>9.27999999999984</c:v>
                </c:pt>
                <c:pt idx="929">
                  <c:v>9.28999999999984</c:v>
                </c:pt>
                <c:pt idx="930">
                  <c:v>9.29999999999984</c:v>
                </c:pt>
                <c:pt idx="931">
                  <c:v>9.30999999999984</c:v>
                </c:pt>
                <c:pt idx="932">
                  <c:v>9.31999999999984</c:v>
                </c:pt>
                <c:pt idx="933">
                  <c:v>9.32999999999984</c:v>
                </c:pt>
                <c:pt idx="934">
                  <c:v>9.33999999999984</c:v>
                </c:pt>
                <c:pt idx="935">
                  <c:v>9.34999999999984</c:v>
                </c:pt>
                <c:pt idx="936">
                  <c:v>9.35999999999984</c:v>
                </c:pt>
                <c:pt idx="937">
                  <c:v>9.36999999999984</c:v>
                </c:pt>
                <c:pt idx="938">
                  <c:v>9.37999999999984</c:v>
                </c:pt>
                <c:pt idx="939">
                  <c:v>9.38999999999984</c:v>
                </c:pt>
                <c:pt idx="940">
                  <c:v>9.39999999999984</c:v>
                </c:pt>
                <c:pt idx="941">
                  <c:v>9.40999999999984</c:v>
                </c:pt>
                <c:pt idx="942">
                  <c:v>9.41999999999984</c:v>
                </c:pt>
                <c:pt idx="943">
                  <c:v>9.42999999999984</c:v>
                </c:pt>
                <c:pt idx="944">
                  <c:v>9.43999999999984</c:v>
                </c:pt>
                <c:pt idx="945">
                  <c:v>9.44999999999984</c:v>
                </c:pt>
                <c:pt idx="946">
                  <c:v>9.45999999999984</c:v>
                </c:pt>
                <c:pt idx="947">
                  <c:v>9.46999999999984</c:v>
                </c:pt>
                <c:pt idx="948">
                  <c:v>9.47999999999984</c:v>
                </c:pt>
                <c:pt idx="949">
                  <c:v>9.48999999999984</c:v>
                </c:pt>
                <c:pt idx="950">
                  <c:v>9.49999999999984</c:v>
                </c:pt>
                <c:pt idx="951">
                  <c:v>9.50999999999984</c:v>
                </c:pt>
                <c:pt idx="952">
                  <c:v>9.51999999999984</c:v>
                </c:pt>
                <c:pt idx="953">
                  <c:v>9.52999999999984</c:v>
                </c:pt>
                <c:pt idx="954">
                  <c:v>9.53999999999984</c:v>
                </c:pt>
                <c:pt idx="955">
                  <c:v>9.54999999999984</c:v>
                </c:pt>
                <c:pt idx="956">
                  <c:v>9.55999999999984</c:v>
                </c:pt>
                <c:pt idx="957">
                  <c:v>9.56999999999984</c:v>
                </c:pt>
                <c:pt idx="958">
                  <c:v>9.57999999999984</c:v>
                </c:pt>
                <c:pt idx="959">
                  <c:v>9.58999999999984</c:v>
                </c:pt>
                <c:pt idx="960">
                  <c:v>9.59999999999984</c:v>
                </c:pt>
                <c:pt idx="961">
                  <c:v>9.60999999999984</c:v>
                </c:pt>
                <c:pt idx="962">
                  <c:v>9.61999999999984</c:v>
                </c:pt>
                <c:pt idx="963">
                  <c:v>9.62999999999984</c:v>
                </c:pt>
                <c:pt idx="964">
                  <c:v>9.63999999999983</c:v>
                </c:pt>
                <c:pt idx="965">
                  <c:v>9.649999999999828</c:v>
                </c:pt>
                <c:pt idx="966">
                  <c:v>9.65999999999983</c:v>
                </c:pt>
                <c:pt idx="967">
                  <c:v>9.66999999999983</c:v>
                </c:pt>
                <c:pt idx="968">
                  <c:v>9.67999999999983</c:v>
                </c:pt>
                <c:pt idx="969">
                  <c:v>9.68999999999983</c:v>
                </c:pt>
                <c:pt idx="970">
                  <c:v>9.69999999999983</c:v>
                </c:pt>
                <c:pt idx="971">
                  <c:v>9.70999999999983</c:v>
                </c:pt>
                <c:pt idx="972">
                  <c:v>9.71999999999983</c:v>
                </c:pt>
                <c:pt idx="973">
                  <c:v>9.72999999999983</c:v>
                </c:pt>
                <c:pt idx="974">
                  <c:v>9.739999999999828</c:v>
                </c:pt>
                <c:pt idx="975">
                  <c:v>9.749999999999828</c:v>
                </c:pt>
                <c:pt idx="976">
                  <c:v>9.75999999999983</c:v>
                </c:pt>
                <c:pt idx="977">
                  <c:v>9.76999999999983</c:v>
                </c:pt>
                <c:pt idx="978">
                  <c:v>9.77999999999983</c:v>
                </c:pt>
                <c:pt idx="979">
                  <c:v>9.78999999999983</c:v>
                </c:pt>
                <c:pt idx="980">
                  <c:v>9.79999999999983</c:v>
                </c:pt>
                <c:pt idx="981">
                  <c:v>9.80999999999983</c:v>
                </c:pt>
                <c:pt idx="982">
                  <c:v>9.81999999999983</c:v>
                </c:pt>
                <c:pt idx="983">
                  <c:v>9.82999999999983</c:v>
                </c:pt>
                <c:pt idx="984">
                  <c:v>9.83999999999983</c:v>
                </c:pt>
                <c:pt idx="985">
                  <c:v>9.84999999999983</c:v>
                </c:pt>
                <c:pt idx="986">
                  <c:v>9.85999999999983</c:v>
                </c:pt>
                <c:pt idx="987">
                  <c:v>9.86999999999983</c:v>
                </c:pt>
                <c:pt idx="988">
                  <c:v>9.87999999999983</c:v>
                </c:pt>
                <c:pt idx="989">
                  <c:v>9.88999999999983</c:v>
                </c:pt>
                <c:pt idx="990">
                  <c:v>9.89999999999983</c:v>
                </c:pt>
                <c:pt idx="991">
                  <c:v>9.90999999999983</c:v>
                </c:pt>
                <c:pt idx="992">
                  <c:v>9.91999999999983</c:v>
                </c:pt>
                <c:pt idx="993">
                  <c:v>9.92999999999983</c:v>
                </c:pt>
                <c:pt idx="994">
                  <c:v>9.93999999999983</c:v>
                </c:pt>
                <c:pt idx="995">
                  <c:v>9.94999999999983</c:v>
                </c:pt>
                <c:pt idx="996">
                  <c:v>9.95999999999983</c:v>
                </c:pt>
                <c:pt idx="997">
                  <c:v>9.96999999999983</c:v>
                </c:pt>
                <c:pt idx="998">
                  <c:v>9.97999999999983</c:v>
                </c:pt>
                <c:pt idx="999">
                  <c:v>9.98999999999983</c:v>
                </c:pt>
                <c:pt idx="1000">
                  <c:v>9.99999999999983</c:v>
                </c:pt>
                <c:pt idx="1001">
                  <c:v>10.0099999999998</c:v>
                </c:pt>
                <c:pt idx="1002">
                  <c:v>10.0199999999998</c:v>
                </c:pt>
                <c:pt idx="1003">
                  <c:v>10.0299999999998</c:v>
                </c:pt>
                <c:pt idx="1004">
                  <c:v>10.0399999999998</c:v>
                </c:pt>
                <c:pt idx="1005">
                  <c:v>10.0499999999998</c:v>
                </c:pt>
                <c:pt idx="1006">
                  <c:v>10.0599999999998</c:v>
                </c:pt>
                <c:pt idx="1007">
                  <c:v>10.0699999999998</c:v>
                </c:pt>
                <c:pt idx="1008">
                  <c:v>10.0799999999998</c:v>
                </c:pt>
                <c:pt idx="1009">
                  <c:v>10.0899999999998</c:v>
                </c:pt>
                <c:pt idx="1010">
                  <c:v>10.0999999999998</c:v>
                </c:pt>
                <c:pt idx="1011">
                  <c:v>10.1099999999998</c:v>
                </c:pt>
                <c:pt idx="1012">
                  <c:v>10.1199999999998</c:v>
                </c:pt>
                <c:pt idx="1013">
                  <c:v>10.1299999999998</c:v>
                </c:pt>
                <c:pt idx="1014">
                  <c:v>10.1399999999998</c:v>
                </c:pt>
                <c:pt idx="1015">
                  <c:v>10.1499999999998</c:v>
                </c:pt>
                <c:pt idx="1016">
                  <c:v>10.1599999999998</c:v>
                </c:pt>
                <c:pt idx="1017">
                  <c:v>10.1699999999998</c:v>
                </c:pt>
                <c:pt idx="1018">
                  <c:v>10.1799999999998</c:v>
                </c:pt>
                <c:pt idx="1019">
                  <c:v>10.1899999999998</c:v>
                </c:pt>
                <c:pt idx="1020">
                  <c:v>10.1999999999998</c:v>
                </c:pt>
                <c:pt idx="1021">
                  <c:v>10.2099999999998</c:v>
                </c:pt>
                <c:pt idx="1022">
                  <c:v>10.2199999999998</c:v>
                </c:pt>
                <c:pt idx="1023">
                  <c:v>10.2299999999998</c:v>
                </c:pt>
                <c:pt idx="1024">
                  <c:v>10.2399999999998</c:v>
                </c:pt>
                <c:pt idx="1025">
                  <c:v>10.2499999999998</c:v>
                </c:pt>
                <c:pt idx="1026">
                  <c:v>10.2599999999998</c:v>
                </c:pt>
                <c:pt idx="1027">
                  <c:v>10.2699999999998</c:v>
                </c:pt>
                <c:pt idx="1028">
                  <c:v>10.2799999999998</c:v>
                </c:pt>
                <c:pt idx="1029">
                  <c:v>10.2899999999998</c:v>
                </c:pt>
                <c:pt idx="1030">
                  <c:v>10.2999999999998</c:v>
                </c:pt>
                <c:pt idx="1031">
                  <c:v>10.3099999999998</c:v>
                </c:pt>
                <c:pt idx="1032">
                  <c:v>10.3199999999998</c:v>
                </c:pt>
                <c:pt idx="1033">
                  <c:v>10.3299999999998</c:v>
                </c:pt>
                <c:pt idx="1034">
                  <c:v>10.3399999999998</c:v>
                </c:pt>
                <c:pt idx="1035">
                  <c:v>10.3499999999998</c:v>
                </c:pt>
                <c:pt idx="1036">
                  <c:v>10.3599999999998</c:v>
                </c:pt>
                <c:pt idx="1037">
                  <c:v>10.3699999999998</c:v>
                </c:pt>
                <c:pt idx="1038">
                  <c:v>10.3799999999998</c:v>
                </c:pt>
                <c:pt idx="1039">
                  <c:v>10.3899999999998</c:v>
                </c:pt>
                <c:pt idx="1040">
                  <c:v>10.3999999999998</c:v>
                </c:pt>
                <c:pt idx="1041">
                  <c:v>10.4099999999998</c:v>
                </c:pt>
                <c:pt idx="1042">
                  <c:v>10.4199999999998</c:v>
                </c:pt>
                <c:pt idx="1043">
                  <c:v>10.4299999999998</c:v>
                </c:pt>
                <c:pt idx="1044">
                  <c:v>10.4399999999998</c:v>
                </c:pt>
                <c:pt idx="1045">
                  <c:v>10.4499999999998</c:v>
                </c:pt>
                <c:pt idx="1046">
                  <c:v>10.4599999999998</c:v>
                </c:pt>
                <c:pt idx="1047">
                  <c:v>10.4699999999998</c:v>
                </c:pt>
                <c:pt idx="1048">
                  <c:v>10.4799999999998</c:v>
                </c:pt>
                <c:pt idx="1049">
                  <c:v>10.4899999999998</c:v>
                </c:pt>
                <c:pt idx="1050">
                  <c:v>10.4999999999998</c:v>
                </c:pt>
                <c:pt idx="1051">
                  <c:v>10.5099999999998</c:v>
                </c:pt>
                <c:pt idx="1052">
                  <c:v>10.5199999999998</c:v>
                </c:pt>
                <c:pt idx="1053">
                  <c:v>10.5299999999998</c:v>
                </c:pt>
                <c:pt idx="1054">
                  <c:v>10.5399999999998</c:v>
                </c:pt>
                <c:pt idx="1055">
                  <c:v>10.5499999999998</c:v>
                </c:pt>
                <c:pt idx="1056">
                  <c:v>10.5599999999998</c:v>
                </c:pt>
                <c:pt idx="1057">
                  <c:v>10.5699999999998</c:v>
                </c:pt>
                <c:pt idx="1058">
                  <c:v>10.5799999999998</c:v>
                </c:pt>
                <c:pt idx="1059">
                  <c:v>10.5899999999998</c:v>
                </c:pt>
                <c:pt idx="1060">
                  <c:v>10.5999999999998</c:v>
                </c:pt>
                <c:pt idx="1061">
                  <c:v>10.6099999999998</c:v>
                </c:pt>
                <c:pt idx="1062">
                  <c:v>10.6199999999998</c:v>
                </c:pt>
                <c:pt idx="1063">
                  <c:v>10.6299999999998</c:v>
                </c:pt>
                <c:pt idx="1064">
                  <c:v>10.6399999999998</c:v>
                </c:pt>
                <c:pt idx="1065">
                  <c:v>10.6499999999998</c:v>
                </c:pt>
                <c:pt idx="1066">
                  <c:v>10.6599999999998</c:v>
                </c:pt>
                <c:pt idx="1067">
                  <c:v>10.6699999999998</c:v>
                </c:pt>
                <c:pt idx="1068">
                  <c:v>10.6799999999998</c:v>
                </c:pt>
                <c:pt idx="1069">
                  <c:v>10.6899999999998</c:v>
                </c:pt>
                <c:pt idx="1070">
                  <c:v>10.6999999999998</c:v>
                </c:pt>
                <c:pt idx="1071">
                  <c:v>10.7099999999998</c:v>
                </c:pt>
                <c:pt idx="1072">
                  <c:v>10.7199999999998</c:v>
                </c:pt>
                <c:pt idx="1073">
                  <c:v>10.7299999999998</c:v>
                </c:pt>
                <c:pt idx="1074">
                  <c:v>10.7399999999998</c:v>
                </c:pt>
                <c:pt idx="1075">
                  <c:v>10.7499999999998</c:v>
                </c:pt>
                <c:pt idx="1076">
                  <c:v>10.7599999999998</c:v>
                </c:pt>
                <c:pt idx="1077">
                  <c:v>10.7699999999998</c:v>
                </c:pt>
                <c:pt idx="1078">
                  <c:v>10.7799999999998</c:v>
                </c:pt>
                <c:pt idx="1079">
                  <c:v>10.7899999999998</c:v>
                </c:pt>
                <c:pt idx="1080">
                  <c:v>10.7999999999998</c:v>
                </c:pt>
                <c:pt idx="1081">
                  <c:v>10.8099999999998</c:v>
                </c:pt>
                <c:pt idx="1082">
                  <c:v>10.8199999999998</c:v>
                </c:pt>
                <c:pt idx="1083">
                  <c:v>10.8299999999998</c:v>
                </c:pt>
                <c:pt idx="1084">
                  <c:v>10.8399999999998</c:v>
                </c:pt>
                <c:pt idx="1085">
                  <c:v>10.8499999999998</c:v>
                </c:pt>
                <c:pt idx="1086">
                  <c:v>10.8599999999998</c:v>
                </c:pt>
                <c:pt idx="1087">
                  <c:v>10.8699999999998</c:v>
                </c:pt>
                <c:pt idx="1088">
                  <c:v>10.8799999999998</c:v>
                </c:pt>
                <c:pt idx="1089">
                  <c:v>10.8899999999998</c:v>
                </c:pt>
                <c:pt idx="1090">
                  <c:v>10.8999999999998</c:v>
                </c:pt>
                <c:pt idx="1091">
                  <c:v>10.9099999999998</c:v>
                </c:pt>
                <c:pt idx="1092">
                  <c:v>10.9199999999998</c:v>
                </c:pt>
                <c:pt idx="1093">
                  <c:v>10.9299999999998</c:v>
                </c:pt>
                <c:pt idx="1094">
                  <c:v>10.9399999999998</c:v>
                </c:pt>
                <c:pt idx="1095">
                  <c:v>10.9499999999998</c:v>
                </c:pt>
                <c:pt idx="1096">
                  <c:v>10.9599999999998</c:v>
                </c:pt>
                <c:pt idx="1097">
                  <c:v>10.9699999999998</c:v>
                </c:pt>
                <c:pt idx="1098">
                  <c:v>10.9799999999998</c:v>
                </c:pt>
                <c:pt idx="1099">
                  <c:v>10.9899999999998</c:v>
                </c:pt>
                <c:pt idx="1100">
                  <c:v>10.9999999999998</c:v>
                </c:pt>
                <c:pt idx="1101">
                  <c:v>11.0099999999998</c:v>
                </c:pt>
                <c:pt idx="1102">
                  <c:v>11.0199999999998</c:v>
                </c:pt>
                <c:pt idx="1103">
                  <c:v>11.0299999999998</c:v>
                </c:pt>
                <c:pt idx="1104">
                  <c:v>11.0399999999998</c:v>
                </c:pt>
                <c:pt idx="1105">
                  <c:v>11.0499999999998</c:v>
                </c:pt>
                <c:pt idx="1106">
                  <c:v>11.0599999999998</c:v>
                </c:pt>
                <c:pt idx="1107">
                  <c:v>11.0699999999998</c:v>
                </c:pt>
                <c:pt idx="1108">
                  <c:v>11.0799999999998</c:v>
                </c:pt>
                <c:pt idx="1109">
                  <c:v>11.0899999999998</c:v>
                </c:pt>
                <c:pt idx="1110">
                  <c:v>11.0999999999998</c:v>
                </c:pt>
                <c:pt idx="1111">
                  <c:v>11.1099999999998</c:v>
                </c:pt>
                <c:pt idx="1112">
                  <c:v>11.1199999999998</c:v>
                </c:pt>
                <c:pt idx="1113">
                  <c:v>11.1299999999998</c:v>
                </c:pt>
                <c:pt idx="1114">
                  <c:v>11.1399999999998</c:v>
                </c:pt>
                <c:pt idx="1115">
                  <c:v>11.1499999999998</c:v>
                </c:pt>
                <c:pt idx="1116">
                  <c:v>11.1599999999998</c:v>
                </c:pt>
                <c:pt idx="1117">
                  <c:v>11.1699999999998</c:v>
                </c:pt>
                <c:pt idx="1118">
                  <c:v>11.1799999999998</c:v>
                </c:pt>
                <c:pt idx="1119">
                  <c:v>11.1899999999998</c:v>
                </c:pt>
                <c:pt idx="1120">
                  <c:v>11.1999999999998</c:v>
                </c:pt>
                <c:pt idx="1121">
                  <c:v>11.2099999999998</c:v>
                </c:pt>
                <c:pt idx="1122">
                  <c:v>11.2199999999998</c:v>
                </c:pt>
                <c:pt idx="1123">
                  <c:v>11.2299999999998</c:v>
                </c:pt>
                <c:pt idx="1124">
                  <c:v>11.2399999999998</c:v>
                </c:pt>
                <c:pt idx="1125">
                  <c:v>11.2499999999998</c:v>
                </c:pt>
                <c:pt idx="1126">
                  <c:v>11.2599999999998</c:v>
                </c:pt>
                <c:pt idx="1127">
                  <c:v>11.2699999999998</c:v>
                </c:pt>
                <c:pt idx="1128">
                  <c:v>11.2799999999998</c:v>
                </c:pt>
                <c:pt idx="1129">
                  <c:v>11.2899999999998</c:v>
                </c:pt>
                <c:pt idx="1130">
                  <c:v>11.2999999999998</c:v>
                </c:pt>
                <c:pt idx="1131">
                  <c:v>11.3099999999998</c:v>
                </c:pt>
                <c:pt idx="1132">
                  <c:v>11.3199999999998</c:v>
                </c:pt>
                <c:pt idx="1133">
                  <c:v>11.3299999999998</c:v>
                </c:pt>
                <c:pt idx="1134">
                  <c:v>11.3399999999998</c:v>
                </c:pt>
                <c:pt idx="1135">
                  <c:v>11.3499999999998</c:v>
                </c:pt>
                <c:pt idx="1136">
                  <c:v>11.3599999999998</c:v>
                </c:pt>
                <c:pt idx="1137">
                  <c:v>11.3699999999998</c:v>
                </c:pt>
                <c:pt idx="1138">
                  <c:v>11.3799999999998</c:v>
                </c:pt>
                <c:pt idx="1139">
                  <c:v>11.3899999999998</c:v>
                </c:pt>
                <c:pt idx="1140">
                  <c:v>11.3999999999998</c:v>
                </c:pt>
                <c:pt idx="1141">
                  <c:v>11.4099999999998</c:v>
                </c:pt>
                <c:pt idx="1142">
                  <c:v>11.4199999999998</c:v>
                </c:pt>
                <c:pt idx="1143">
                  <c:v>11.4299999999998</c:v>
                </c:pt>
                <c:pt idx="1144">
                  <c:v>11.4399999999998</c:v>
                </c:pt>
                <c:pt idx="1145">
                  <c:v>11.4499999999998</c:v>
                </c:pt>
                <c:pt idx="1146">
                  <c:v>11.4599999999998</c:v>
                </c:pt>
                <c:pt idx="1147">
                  <c:v>11.4699999999998</c:v>
                </c:pt>
                <c:pt idx="1148">
                  <c:v>11.4799999999998</c:v>
                </c:pt>
                <c:pt idx="1149">
                  <c:v>11.4899999999998</c:v>
                </c:pt>
                <c:pt idx="1150">
                  <c:v>11.4999999999998</c:v>
                </c:pt>
                <c:pt idx="1151">
                  <c:v>11.5099999999997</c:v>
                </c:pt>
                <c:pt idx="1152">
                  <c:v>11.5199999999997</c:v>
                </c:pt>
                <c:pt idx="1153">
                  <c:v>11.5299999999997</c:v>
                </c:pt>
                <c:pt idx="1154">
                  <c:v>11.5399999999997</c:v>
                </c:pt>
                <c:pt idx="1155">
                  <c:v>11.5499999999997</c:v>
                </c:pt>
                <c:pt idx="1156">
                  <c:v>11.5599999999997</c:v>
                </c:pt>
                <c:pt idx="1157">
                  <c:v>11.5699999999997</c:v>
                </c:pt>
                <c:pt idx="1158">
                  <c:v>11.5799999999997</c:v>
                </c:pt>
                <c:pt idx="1159">
                  <c:v>11.5899999999997</c:v>
                </c:pt>
                <c:pt idx="1160">
                  <c:v>11.5999999999997</c:v>
                </c:pt>
                <c:pt idx="1161">
                  <c:v>11.6099999999997</c:v>
                </c:pt>
                <c:pt idx="1162">
                  <c:v>11.6199999999997</c:v>
                </c:pt>
                <c:pt idx="1163">
                  <c:v>11.6299999999997</c:v>
                </c:pt>
                <c:pt idx="1164">
                  <c:v>11.6399999999997</c:v>
                </c:pt>
                <c:pt idx="1165">
                  <c:v>11.6499999999997</c:v>
                </c:pt>
                <c:pt idx="1166">
                  <c:v>11.6599999999997</c:v>
                </c:pt>
                <c:pt idx="1167">
                  <c:v>11.6699999999997</c:v>
                </c:pt>
                <c:pt idx="1168">
                  <c:v>11.6799999999997</c:v>
                </c:pt>
                <c:pt idx="1169">
                  <c:v>11.6899999999997</c:v>
                </c:pt>
                <c:pt idx="1170">
                  <c:v>11.6999999999997</c:v>
                </c:pt>
                <c:pt idx="1171">
                  <c:v>11.7099999999997</c:v>
                </c:pt>
                <c:pt idx="1172">
                  <c:v>11.7199999999997</c:v>
                </c:pt>
                <c:pt idx="1173">
                  <c:v>11.7299999999997</c:v>
                </c:pt>
                <c:pt idx="1174">
                  <c:v>11.7399999999997</c:v>
                </c:pt>
                <c:pt idx="1175">
                  <c:v>11.7499999999997</c:v>
                </c:pt>
                <c:pt idx="1176">
                  <c:v>11.7599999999997</c:v>
                </c:pt>
                <c:pt idx="1177">
                  <c:v>11.7699999999997</c:v>
                </c:pt>
                <c:pt idx="1178">
                  <c:v>11.7799999999997</c:v>
                </c:pt>
                <c:pt idx="1179">
                  <c:v>11.7899999999997</c:v>
                </c:pt>
                <c:pt idx="1180">
                  <c:v>11.7999999999997</c:v>
                </c:pt>
                <c:pt idx="1181">
                  <c:v>11.8099999999997</c:v>
                </c:pt>
                <c:pt idx="1182">
                  <c:v>11.8199999999997</c:v>
                </c:pt>
                <c:pt idx="1183">
                  <c:v>11.8299999999997</c:v>
                </c:pt>
                <c:pt idx="1184">
                  <c:v>11.8399999999997</c:v>
                </c:pt>
                <c:pt idx="1185">
                  <c:v>11.8499999999997</c:v>
                </c:pt>
                <c:pt idx="1186">
                  <c:v>11.8599999999997</c:v>
                </c:pt>
                <c:pt idx="1187">
                  <c:v>11.8699999999997</c:v>
                </c:pt>
                <c:pt idx="1188">
                  <c:v>11.8799999999997</c:v>
                </c:pt>
                <c:pt idx="1189">
                  <c:v>11.8899999999997</c:v>
                </c:pt>
                <c:pt idx="1190">
                  <c:v>11.8999999999997</c:v>
                </c:pt>
                <c:pt idx="1191">
                  <c:v>11.9099999999997</c:v>
                </c:pt>
                <c:pt idx="1192">
                  <c:v>11.9199999999997</c:v>
                </c:pt>
                <c:pt idx="1193">
                  <c:v>11.9299999999997</c:v>
                </c:pt>
                <c:pt idx="1194">
                  <c:v>11.9399999999997</c:v>
                </c:pt>
                <c:pt idx="1195">
                  <c:v>11.9499999999997</c:v>
                </c:pt>
                <c:pt idx="1196">
                  <c:v>11.9599999999997</c:v>
                </c:pt>
                <c:pt idx="1197">
                  <c:v>11.9699999999997</c:v>
                </c:pt>
                <c:pt idx="1198">
                  <c:v>11.9799999999997</c:v>
                </c:pt>
                <c:pt idx="1199">
                  <c:v>11.9899999999997</c:v>
                </c:pt>
                <c:pt idx="1200">
                  <c:v>11.9999999999997</c:v>
                </c:pt>
                <c:pt idx="1201">
                  <c:v>12.0099999999997</c:v>
                </c:pt>
                <c:pt idx="1202">
                  <c:v>12.0199999999997</c:v>
                </c:pt>
                <c:pt idx="1203">
                  <c:v>12.0299999999997</c:v>
                </c:pt>
                <c:pt idx="1204">
                  <c:v>12.0399999999997</c:v>
                </c:pt>
                <c:pt idx="1205">
                  <c:v>12.0499999999997</c:v>
                </c:pt>
                <c:pt idx="1206">
                  <c:v>12.0599999999997</c:v>
                </c:pt>
                <c:pt idx="1207">
                  <c:v>12.0699999999997</c:v>
                </c:pt>
                <c:pt idx="1208">
                  <c:v>12.0799999999997</c:v>
                </c:pt>
                <c:pt idx="1209">
                  <c:v>12.0899999999997</c:v>
                </c:pt>
                <c:pt idx="1210">
                  <c:v>12.0999999999997</c:v>
                </c:pt>
                <c:pt idx="1211">
                  <c:v>12.1099999999997</c:v>
                </c:pt>
                <c:pt idx="1212">
                  <c:v>12.1199999999997</c:v>
                </c:pt>
                <c:pt idx="1213">
                  <c:v>12.1299999999997</c:v>
                </c:pt>
                <c:pt idx="1214">
                  <c:v>12.1399999999997</c:v>
                </c:pt>
                <c:pt idx="1215">
                  <c:v>12.1499999999997</c:v>
                </c:pt>
                <c:pt idx="1216">
                  <c:v>12.1599999999997</c:v>
                </c:pt>
                <c:pt idx="1217">
                  <c:v>12.1699999999997</c:v>
                </c:pt>
                <c:pt idx="1218">
                  <c:v>12.1799999999997</c:v>
                </c:pt>
                <c:pt idx="1219">
                  <c:v>12.1899999999997</c:v>
                </c:pt>
                <c:pt idx="1220">
                  <c:v>12.1999999999997</c:v>
                </c:pt>
                <c:pt idx="1221">
                  <c:v>12.2099999999997</c:v>
                </c:pt>
                <c:pt idx="1222">
                  <c:v>12.2199999999997</c:v>
                </c:pt>
                <c:pt idx="1223">
                  <c:v>12.2299999999997</c:v>
                </c:pt>
                <c:pt idx="1224">
                  <c:v>12.2399999999997</c:v>
                </c:pt>
                <c:pt idx="1225">
                  <c:v>12.2499999999997</c:v>
                </c:pt>
                <c:pt idx="1226">
                  <c:v>12.2599999999997</c:v>
                </c:pt>
                <c:pt idx="1227">
                  <c:v>12.2699999999997</c:v>
                </c:pt>
                <c:pt idx="1228">
                  <c:v>12.2799999999997</c:v>
                </c:pt>
                <c:pt idx="1229">
                  <c:v>12.2899999999997</c:v>
                </c:pt>
                <c:pt idx="1230">
                  <c:v>12.2999999999997</c:v>
                </c:pt>
                <c:pt idx="1231">
                  <c:v>12.3099999999997</c:v>
                </c:pt>
                <c:pt idx="1232">
                  <c:v>12.3199999999997</c:v>
                </c:pt>
                <c:pt idx="1233">
                  <c:v>12.3299999999997</c:v>
                </c:pt>
                <c:pt idx="1234">
                  <c:v>12.3399999999997</c:v>
                </c:pt>
                <c:pt idx="1235">
                  <c:v>12.3499999999997</c:v>
                </c:pt>
                <c:pt idx="1236">
                  <c:v>12.3599999999997</c:v>
                </c:pt>
                <c:pt idx="1237">
                  <c:v>12.3699999999997</c:v>
                </c:pt>
                <c:pt idx="1238">
                  <c:v>12.3799999999997</c:v>
                </c:pt>
                <c:pt idx="1239">
                  <c:v>12.3899999999997</c:v>
                </c:pt>
                <c:pt idx="1240">
                  <c:v>12.3999999999997</c:v>
                </c:pt>
                <c:pt idx="1241">
                  <c:v>12.4099999999997</c:v>
                </c:pt>
                <c:pt idx="1242">
                  <c:v>12.4199999999997</c:v>
                </c:pt>
                <c:pt idx="1243">
                  <c:v>12.4299999999997</c:v>
                </c:pt>
                <c:pt idx="1244">
                  <c:v>12.4399999999997</c:v>
                </c:pt>
                <c:pt idx="1245">
                  <c:v>12.4499999999997</c:v>
                </c:pt>
                <c:pt idx="1246">
                  <c:v>12.4599999999997</c:v>
                </c:pt>
                <c:pt idx="1247">
                  <c:v>12.4699999999997</c:v>
                </c:pt>
                <c:pt idx="1248">
                  <c:v>12.4799999999997</c:v>
                </c:pt>
                <c:pt idx="1249">
                  <c:v>12.4899999999997</c:v>
                </c:pt>
                <c:pt idx="1250">
                  <c:v>12.4999999999997</c:v>
                </c:pt>
                <c:pt idx="1251">
                  <c:v>12.5099999999997</c:v>
                </c:pt>
                <c:pt idx="1252">
                  <c:v>12.5199999999997</c:v>
                </c:pt>
                <c:pt idx="1253">
                  <c:v>12.5299999999997</c:v>
                </c:pt>
                <c:pt idx="1254">
                  <c:v>12.5399999999997</c:v>
                </c:pt>
                <c:pt idx="1255">
                  <c:v>12.5499999999997</c:v>
                </c:pt>
                <c:pt idx="1256">
                  <c:v>12.5599999999997</c:v>
                </c:pt>
                <c:pt idx="1257">
                  <c:v>12.5699999999997</c:v>
                </c:pt>
                <c:pt idx="1258">
                  <c:v>12.5799999999997</c:v>
                </c:pt>
                <c:pt idx="1259">
                  <c:v>12.5899999999997</c:v>
                </c:pt>
                <c:pt idx="1260">
                  <c:v>12.5999999999997</c:v>
                </c:pt>
                <c:pt idx="1261">
                  <c:v>12.6099999999997</c:v>
                </c:pt>
                <c:pt idx="1262">
                  <c:v>12.6199999999997</c:v>
                </c:pt>
                <c:pt idx="1263">
                  <c:v>12.6299999999997</c:v>
                </c:pt>
                <c:pt idx="1264">
                  <c:v>12.6399999999997</c:v>
                </c:pt>
                <c:pt idx="1265">
                  <c:v>12.6499999999997</c:v>
                </c:pt>
                <c:pt idx="1266">
                  <c:v>12.6599999999997</c:v>
                </c:pt>
                <c:pt idx="1267">
                  <c:v>12.6699999999997</c:v>
                </c:pt>
                <c:pt idx="1268">
                  <c:v>12.6799999999997</c:v>
                </c:pt>
                <c:pt idx="1269">
                  <c:v>12.6899999999997</c:v>
                </c:pt>
                <c:pt idx="1270">
                  <c:v>12.6999999999997</c:v>
                </c:pt>
                <c:pt idx="1271">
                  <c:v>12.7099999999997</c:v>
                </c:pt>
                <c:pt idx="1272">
                  <c:v>12.7199999999997</c:v>
                </c:pt>
                <c:pt idx="1273">
                  <c:v>12.7299999999997</c:v>
                </c:pt>
                <c:pt idx="1274">
                  <c:v>12.7399999999997</c:v>
                </c:pt>
                <c:pt idx="1275">
                  <c:v>12.7499999999997</c:v>
                </c:pt>
                <c:pt idx="1276">
                  <c:v>12.7599999999997</c:v>
                </c:pt>
                <c:pt idx="1277">
                  <c:v>12.7699999999997</c:v>
                </c:pt>
                <c:pt idx="1278">
                  <c:v>12.7799999999997</c:v>
                </c:pt>
                <c:pt idx="1279">
                  <c:v>12.7899999999997</c:v>
                </c:pt>
                <c:pt idx="1280">
                  <c:v>12.7999999999997</c:v>
                </c:pt>
                <c:pt idx="1281">
                  <c:v>12.8099999999997</c:v>
                </c:pt>
                <c:pt idx="1282">
                  <c:v>12.8199999999997</c:v>
                </c:pt>
                <c:pt idx="1283">
                  <c:v>12.8299999999997</c:v>
                </c:pt>
                <c:pt idx="1284">
                  <c:v>12.8399999999997</c:v>
                </c:pt>
                <c:pt idx="1285">
                  <c:v>12.8499999999997</c:v>
                </c:pt>
                <c:pt idx="1286">
                  <c:v>12.8599999999997</c:v>
                </c:pt>
                <c:pt idx="1287">
                  <c:v>12.8699999999997</c:v>
                </c:pt>
                <c:pt idx="1288">
                  <c:v>12.8799999999997</c:v>
                </c:pt>
                <c:pt idx="1289">
                  <c:v>12.8899999999997</c:v>
                </c:pt>
                <c:pt idx="1290">
                  <c:v>12.8999999999997</c:v>
                </c:pt>
                <c:pt idx="1291">
                  <c:v>12.9099999999997</c:v>
                </c:pt>
                <c:pt idx="1292">
                  <c:v>12.9199999999997</c:v>
                </c:pt>
                <c:pt idx="1293">
                  <c:v>12.9299999999997</c:v>
                </c:pt>
                <c:pt idx="1294">
                  <c:v>12.9399999999997</c:v>
                </c:pt>
                <c:pt idx="1295">
                  <c:v>12.9499999999997</c:v>
                </c:pt>
                <c:pt idx="1296">
                  <c:v>12.9599999999997</c:v>
                </c:pt>
                <c:pt idx="1297">
                  <c:v>12.9699999999997</c:v>
                </c:pt>
                <c:pt idx="1298">
                  <c:v>12.9799999999997</c:v>
                </c:pt>
                <c:pt idx="1299">
                  <c:v>12.9899999999997</c:v>
                </c:pt>
                <c:pt idx="1300">
                  <c:v>12.9999999999997</c:v>
                </c:pt>
                <c:pt idx="1301">
                  <c:v>13.0099999999997</c:v>
                </c:pt>
                <c:pt idx="1302">
                  <c:v>13.0199999999997</c:v>
                </c:pt>
                <c:pt idx="1303">
                  <c:v>13.0299999999997</c:v>
                </c:pt>
                <c:pt idx="1304">
                  <c:v>13.0399999999997</c:v>
                </c:pt>
                <c:pt idx="1305">
                  <c:v>13.0499999999997</c:v>
                </c:pt>
                <c:pt idx="1306">
                  <c:v>13.0599999999997</c:v>
                </c:pt>
                <c:pt idx="1307">
                  <c:v>13.0699999999997</c:v>
                </c:pt>
                <c:pt idx="1308">
                  <c:v>13.0799999999997</c:v>
                </c:pt>
                <c:pt idx="1309">
                  <c:v>13.0899999999997</c:v>
                </c:pt>
                <c:pt idx="1310">
                  <c:v>13.0999999999997</c:v>
                </c:pt>
                <c:pt idx="1311">
                  <c:v>13.1099999999997</c:v>
                </c:pt>
                <c:pt idx="1312">
                  <c:v>13.1199999999997</c:v>
                </c:pt>
                <c:pt idx="1313">
                  <c:v>13.1299999999997</c:v>
                </c:pt>
                <c:pt idx="1314">
                  <c:v>13.1399999999997</c:v>
                </c:pt>
                <c:pt idx="1315">
                  <c:v>13.1499999999997</c:v>
                </c:pt>
                <c:pt idx="1316">
                  <c:v>13.1599999999997</c:v>
                </c:pt>
                <c:pt idx="1317">
                  <c:v>13.1699999999997</c:v>
                </c:pt>
                <c:pt idx="1318">
                  <c:v>13.1799999999997</c:v>
                </c:pt>
                <c:pt idx="1319">
                  <c:v>13.1899999999997</c:v>
                </c:pt>
                <c:pt idx="1320">
                  <c:v>13.1999999999997</c:v>
                </c:pt>
                <c:pt idx="1321">
                  <c:v>13.2099999999997</c:v>
                </c:pt>
                <c:pt idx="1322">
                  <c:v>13.2199999999997</c:v>
                </c:pt>
                <c:pt idx="1323">
                  <c:v>13.2299999999997</c:v>
                </c:pt>
                <c:pt idx="1324">
                  <c:v>13.2399999999997</c:v>
                </c:pt>
                <c:pt idx="1325">
                  <c:v>13.2499999999997</c:v>
                </c:pt>
                <c:pt idx="1326">
                  <c:v>13.2599999999997</c:v>
                </c:pt>
                <c:pt idx="1327">
                  <c:v>13.2699999999997</c:v>
                </c:pt>
                <c:pt idx="1328">
                  <c:v>13.2799999999997</c:v>
                </c:pt>
                <c:pt idx="1329">
                  <c:v>13.2899999999997</c:v>
                </c:pt>
                <c:pt idx="1330">
                  <c:v>13.2999999999997</c:v>
                </c:pt>
                <c:pt idx="1331">
                  <c:v>13.3099999999997</c:v>
                </c:pt>
                <c:pt idx="1332">
                  <c:v>13.3199999999997</c:v>
                </c:pt>
                <c:pt idx="1333">
                  <c:v>13.3299999999997</c:v>
                </c:pt>
                <c:pt idx="1334">
                  <c:v>13.3399999999997</c:v>
                </c:pt>
                <c:pt idx="1335">
                  <c:v>13.3499999999997</c:v>
                </c:pt>
                <c:pt idx="1336">
                  <c:v>13.3599999999997</c:v>
                </c:pt>
                <c:pt idx="1337">
                  <c:v>13.3699999999997</c:v>
                </c:pt>
                <c:pt idx="1338">
                  <c:v>13.3799999999997</c:v>
                </c:pt>
                <c:pt idx="1339">
                  <c:v>13.3899999999997</c:v>
                </c:pt>
                <c:pt idx="1340">
                  <c:v>13.3999999999997</c:v>
                </c:pt>
                <c:pt idx="1341">
                  <c:v>13.4099999999997</c:v>
                </c:pt>
                <c:pt idx="1342">
                  <c:v>13.4199999999997</c:v>
                </c:pt>
                <c:pt idx="1343">
                  <c:v>13.4299999999997</c:v>
                </c:pt>
                <c:pt idx="1344">
                  <c:v>13.4399999999997</c:v>
                </c:pt>
                <c:pt idx="1345">
                  <c:v>13.4499999999997</c:v>
                </c:pt>
                <c:pt idx="1346">
                  <c:v>13.4599999999997</c:v>
                </c:pt>
                <c:pt idx="1347">
                  <c:v>13.4699999999997</c:v>
                </c:pt>
                <c:pt idx="1348">
                  <c:v>13.4799999999997</c:v>
                </c:pt>
                <c:pt idx="1349">
                  <c:v>13.4899999999997</c:v>
                </c:pt>
                <c:pt idx="1350">
                  <c:v>13.4999999999997</c:v>
                </c:pt>
                <c:pt idx="1351">
                  <c:v>13.5099999999997</c:v>
                </c:pt>
                <c:pt idx="1352">
                  <c:v>13.5199999999997</c:v>
                </c:pt>
                <c:pt idx="1353">
                  <c:v>13.5299999999997</c:v>
                </c:pt>
                <c:pt idx="1354">
                  <c:v>13.5399999999997</c:v>
                </c:pt>
                <c:pt idx="1355">
                  <c:v>13.5499999999997</c:v>
                </c:pt>
                <c:pt idx="1356">
                  <c:v>13.5599999999997</c:v>
                </c:pt>
                <c:pt idx="1357">
                  <c:v>13.5699999999997</c:v>
                </c:pt>
                <c:pt idx="1358">
                  <c:v>13.5799999999997</c:v>
                </c:pt>
                <c:pt idx="1359">
                  <c:v>13.5899999999997</c:v>
                </c:pt>
                <c:pt idx="1360">
                  <c:v>13.5999999999997</c:v>
                </c:pt>
                <c:pt idx="1361">
                  <c:v>13.6099999999997</c:v>
                </c:pt>
                <c:pt idx="1362">
                  <c:v>13.6199999999997</c:v>
                </c:pt>
                <c:pt idx="1363">
                  <c:v>13.6299999999997</c:v>
                </c:pt>
                <c:pt idx="1364">
                  <c:v>13.6399999999997</c:v>
                </c:pt>
                <c:pt idx="1365">
                  <c:v>13.6499999999997</c:v>
                </c:pt>
                <c:pt idx="1366">
                  <c:v>13.6599999999997</c:v>
                </c:pt>
                <c:pt idx="1367">
                  <c:v>13.6699999999997</c:v>
                </c:pt>
                <c:pt idx="1368">
                  <c:v>13.6799999999997</c:v>
                </c:pt>
                <c:pt idx="1369">
                  <c:v>13.6899999999997</c:v>
                </c:pt>
                <c:pt idx="1370">
                  <c:v>13.6999999999997</c:v>
                </c:pt>
                <c:pt idx="1371">
                  <c:v>13.7099999999997</c:v>
                </c:pt>
                <c:pt idx="1372">
                  <c:v>13.7199999999997</c:v>
                </c:pt>
                <c:pt idx="1373">
                  <c:v>13.7299999999997</c:v>
                </c:pt>
                <c:pt idx="1374">
                  <c:v>13.7399999999997</c:v>
                </c:pt>
                <c:pt idx="1375">
                  <c:v>13.7499999999997</c:v>
                </c:pt>
                <c:pt idx="1376">
                  <c:v>13.7599999999997</c:v>
                </c:pt>
                <c:pt idx="1377">
                  <c:v>13.7699999999997</c:v>
                </c:pt>
                <c:pt idx="1378">
                  <c:v>13.7799999999997</c:v>
                </c:pt>
                <c:pt idx="1379">
                  <c:v>13.7899999999997</c:v>
                </c:pt>
                <c:pt idx="1380">
                  <c:v>13.7999999999997</c:v>
                </c:pt>
                <c:pt idx="1381">
                  <c:v>13.8099999999997</c:v>
                </c:pt>
                <c:pt idx="1382">
                  <c:v>13.8199999999997</c:v>
                </c:pt>
                <c:pt idx="1383">
                  <c:v>13.8299999999997</c:v>
                </c:pt>
                <c:pt idx="1384">
                  <c:v>13.8399999999997</c:v>
                </c:pt>
                <c:pt idx="1385">
                  <c:v>13.8499999999997</c:v>
                </c:pt>
                <c:pt idx="1386">
                  <c:v>13.8599999999997</c:v>
                </c:pt>
                <c:pt idx="1387">
                  <c:v>13.8699999999997</c:v>
                </c:pt>
                <c:pt idx="1388">
                  <c:v>13.8799999999997</c:v>
                </c:pt>
                <c:pt idx="1389">
                  <c:v>13.8899999999997</c:v>
                </c:pt>
                <c:pt idx="1390">
                  <c:v>13.8999999999997</c:v>
                </c:pt>
                <c:pt idx="1391">
                  <c:v>13.9099999999997</c:v>
                </c:pt>
                <c:pt idx="1392">
                  <c:v>13.9199999999997</c:v>
                </c:pt>
                <c:pt idx="1393">
                  <c:v>13.9299999999997</c:v>
                </c:pt>
                <c:pt idx="1394">
                  <c:v>13.9399999999997</c:v>
                </c:pt>
                <c:pt idx="1395">
                  <c:v>13.9499999999997</c:v>
                </c:pt>
                <c:pt idx="1396">
                  <c:v>13.9599999999997</c:v>
                </c:pt>
                <c:pt idx="1397">
                  <c:v>13.9699999999997</c:v>
                </c:pt>
                <c:pt idx="1398">
                  <c:v>13.9799999999997</c:v>
                </c:pt>
                <c:pt idx="1399">
                  <c:v>13.9899999999997</c:v>
                </c:pt>
                <c:pt idx="1400">
                  <c:v>13.9999999999997</c:v>
                </c:pt>
                <c:pt idx="1401">
                  <c:v>14.0099999999997</c:v>
                </c:pt>
                <c:pt idx="1402">
                  <c:v>14.0199999999997</c:v>
                </c:pt>
                <c:pt idx="1403">
                  <c:v>14.0299999999997</c:v>
                </c:pt>
                <c:pt idx="1404">
                  <c:v>14.0399999999997</c:v>
                </c:pt>
                <c:pt idx="1405">
                  <c:v>14.0499999999997</c:v>
                </c:pt>
                <c:pt idx="1406">
                  <c:v>14.0599999999997</c:v>
                </c:pt>
                <c:pt idx="1407">
                  <c:v>14.0699999999997</c:v>
                </c:pt>
                <c:pt idx="1408">
                  <c:v>14.0799999999997</c:v>
                </c:pt>
                <c:pt idx="1409">
                  <c:v>14.0899999999997</c:v>
                </c:pt>
                <c:pt idx="1410">
                  <c:v>14.0999999999997</c:v>
                </c:pt>
                <c:pt idx="1411">
                  <c:v>14.1099999999997</c:v>
                </c:pt>
                <c:pt idx="1412">
                  <c:v>14.1199999999997</c:v>
                </c:pt>
                <c:pt idx="1413">
                  <c:v>14.1299999999997</c:v>
                </c:pt>
                <c:pt idx="1414">
                  <c:v>14.1399999999997</c:v>
                </c:pt>
                <c:pt idx="1415">
                  <c:v>14.1499999999997</c:v>
                </c:pt>
                <c:pt idx="1416">
                  <c:v>14.1599999999997</c:v>
                </c:pt>
                <c:pt idx="1417">
                  <c:v>14.1699999999997</c:v>
                </c:pt>
                <c:pt idx="1418">
                  <c:v>14.1799999999997</c:v>
                </c:pt>
                <c:pt idx="1419">
                  <c:v>14.1899999999997</c:v>
                </c:pt>
                <c:pt idx="1420">
                  <c:v>14.1999999999997</c:v>
                </c:pt>
                <c:pt idx="1421">
                  <c:v>14.2099999999997</c:v>
                </c:pt>
                <c:pt idx="1422">
                  <c:v>14.2199999999997</c:v>
                </c:pt>
                <c:pt idx="1423">
                  <c:v>14.2299999999997</c:v>
                </c:pt>
                <c:pt idx="1424">
                  <c:v>14.2399999999997</c:v>
                </c:pt>
                <c:pt idx="1425">
                  <c:v>14.2499999999997</c:v>
                </c:pt>
                <c:pt idx="1426">
                  <c:v>14.2599999999997</c:v>
                </c:pt>
                <c:pt idx="1427">
                  <c:v>14.2699999999997</c:v>
                </c:pt>
                <c:pt idx="1428">
                  <c:v>14.2799999999997</c:v>
                </c:pt>
                <c:pt idx="1429">
                  <c:v>14.2899999999997</c:v>
                </c:pt>
                <c:pt idx="1430">
                  <c:v>14.2999999999997</c:v>
                </c:pt>
                <c:pt idx="1431">
                  <c:v>14.3099999999997</c:v>
                </c:pt>
                <c:pt idx="1432">
                  <c:v>14.3199999999997</c:v>
                </c:pt>
                <c:pt idx="1433">
                  <c:v>14.3299999999997</c:v>
                </c:pt>
                <c:pt idx="1434">
                  <c:v>14.3399999999997</c:v>
                </c:pt>
                <c:pt idx="1435">
                  <c:v>14.3499999999997</c:v>
                </c:pt>
                <c:pt idx="1436">
                  <c:v>14.3599999999997</c:v>
                </c:pt>
                <c:pt idx="1437">
                  <c:v>14.3699999999997</c:v>
                </c:pt>
                <c:pt idx="1438">
                  <c:v>14.3799999999997</c:v>
                </c:pt>
                <c:pt idx="1439">
                  <c:v>14.3899999999997</c:v>
                </c:pt>
                <c:pt idx="1440">
                  <c:v>14.3999999999997</c:v>
                </c:pt>
                <c:pt idx="1441">
                  <c:v>14.4099999999997</c:v>
                </c:pt>
                <c:pt idx="1442">
                  <c:v>14.4199999999997</c:v>
                </c:pt>
                <c:pt idx="1443">
                  <c:v>14.4299999999997</c:v>
                </c:pt>
                <c:pt idx="1444">
                  <c:v>14.4399999999997</c:v>
                </c:pt>
                <c:pt idx="1445">
                  <c:v>14.4499999999997</c:v>
                </c:pt>
                <c:pt idx="1446">
                  <c:v>14.4599999999997</c:v>
                </c:pt>
                <c:pt idx="1447">
                  <c:v>14.4699999999997</c:v>
                </c:pt>
                <c:pt idx="1448">
                  <c:v>14.4799999999997</c:v>
                </c:pt>
                <c:pt idx="1449">
                  <c:v>14.4899999999997</c:v>
                </c:pt>
                <c:pt idx="1450">
                  <c:v>14.4999999999997</c:v>
                </c:pt>
                <c:pt idx="1451">
                  <c:v>14.5099999999997</c:v>
                </c:pt>
                <c:pt idx="1452">
                  <c:v>14.5199999999997</c:v>
                </c:pt>
                <c:pt idx="1453">
                  <c:v>14.5299999999997</c:v>
                </c:pt>
                <c:pt idx="1454">
                  <c:v>14.5399999999997</c:v>
                </c:pt>
                <c:pt idx="1455">
                  <c:v>14.5499999999997</c:v>
                </c:pt>
                <c:pt idx="1456">
                  <c:v>14.5599999999997</c:v>
                </c:pt>
                <c:pt idx="1457">
                  <c:v>14.5699999999997</c:v>
                </c:pt>
                <c:pt idx="1458">
                  <c:v>14.5799999999997</c:v>
                </c:pt>
                <c:pt idx="1459">
                  <c:v>14.5899999999997</c:v>
                </c:pt>
                <c:pt idx="1460">
                  <c:v>14.5999999999997</c:v>
                </c:pt>
                <c:pt idx="1461">
                  <c:v>14.6099999999997</c:v>
                </c:pt>
                <c:pt idx="1462">
                  <c:v>14.6199999999997</c:v>
                </c:pt>
                <c:pt idx="1463">
                  <c:v>14.6299999999997</c:v>
                </c:pt>
                <c:pt idx="1464">
                  <c:v>14.6399999999997</c:v>
                </c:pt>
                <c:pt idx="1465">
                  <c:v>14.6499999999997</c:v>
                </c:pt>
                <c:pt idx="1466">
                  <c:v>14.6599999999997</c:v>
                </c:pt>
                <c:pt idx="1467">
                  <c:v>14.6699999999997</c:v>
                </c:pt>
                <c:pt idx="1468">
                  <c:v>14.6799999999997</c:v>
                </c:pt>
                <c:pt idx="1469">
                  <c:v>14.6899999999997</c:v>
                </c:pt>
                <c:pt idx="1470">
                  <c:v>14.6999999999997</c:v>
                </c:pt>
                <c:pt idx="1471">
                  <c:v>14.7099999999997</c:v>
                </c:pt>
                <c:pt idx="1472">
                  <c:v>14.7199999999997</c:v>
                </c:pt>
                <c:pt idx="1473">
                  <c:v>14.7299999999997</c:v>
                </c:pt>
                <c:pt idx="1474">
                  <c:v>14.7399999999997</c:v>
                </c:pt>
                <c:pt idx="1475">
                  <c:v>14.7499999999997</c:v>
                </c:pt>
                <c:pt idx="1476">
                  <c:v>14.7599999999997</c:v>
                </c:pt>
                <c:pt idx="1477">
                  <c:v>14.7699999999997</c:v>
                </c:pt>
                <c:pt idx="1478">
                  <c:v>14.7799999999997</c:v>
                </c:pt>
                <c:pt idx="1479">
                  <c:v>14.7899999999997</c:v>
                </c:pt>
                <c:pt idx="1480">
                  <c:v>14.7999999999997</c:v>
                </c:pt>
                <c:pt idx="1481">
                  <c:v>14.8099999999997</c:v>
                </c:pt>
                <c:pt idx="1482">
                  <c:v>14.8199999999997</c:v>
                </c:pt>
                <c:pt idx="1483">
                  <c:v>14.8299999999997</c:v>
                </c:pt>
                <c:pt idx="1484">
                  <c:v>14.8399999999997</c:v>
                </c:pt>
                <c:pt idx="1485">
                  <c:v>14.8499999999997</c:v>
                </c:pt>
                <c:pt idx="1486">
                  <c:v>14.8599999999997</c:v>
                </c:pt>
                <c:pt idx="1487">
                  <c:v>14.8699999999997</c:v>
                </c:pt>
                <c:pt idx="1488">
                  <c:v>14.8799999999997</c:v>
                </c:pt>
                <c:pt idx="1489">
                  <c:v>14.8899999999997</c:v>
                </c:pt>
                <c:pt idx="1490">
                  <c:v>14.8999999999997</c:v>
                </c:pt>
                <c:pt idx="1491">
                  <c:v>14.9099999999997</c:v>
                </c:pt>
                <c:pt idx="1492">
                  <c:v>14.9199999999997</c:v>
                </c:pt>
                <c:pt idx="1493">
                  <c:v>14.9299999999997</c:v>
                </c:pt>
                <c:pt idx="1494">
                  <c:v>14.9399999999997</c:v>
                </c:pt>
                <c:pt idx="1495">
                  <c:v>14.9499999999997</c:v>
                </c:pt>
                <c:pt idx="1496">
                  <c:v>14.9599999999997</c:v>
                </c:pt>
                <c:pt idx="1497">
                  <c:v>14.9699999999997</c:v>
                </c:pt>
                <c:pt idx="1498">
                  <c:v>14.9799999999997</c:v>
                </c:pt>
                <c:pt idx="1499">
                  <c:v>14.9899999999997</c:v>
                </c:pt>
                <c:pt idx="1500">
                  <c:v>14.9999999999997</c:v>
                </c:pt>
                <c:pt idx="1501">
                  <c:v>15.0099999999997</c:v>
                </c:pt>
                <c:pt idx="1502">
                  <c:v>15.0199999999997</c:v>
                </c:pt>
                <c:pt idx="1503">
                  <c:v>15.0299999999997</c:v>
                </c:pt>
                <c:pt idx="1504">
                  <c:v>15.0399999999997</c:v>
                </c:pt>
                <c:pt idx="1505">
                  <c:v>15.0499999999997</c:v>
                </c:pt>
                <c:pt idx="1506">
                  <c:v>15.0599999999997</c:v>
                </c:pt>
                <c:pt idx="1507">
                  <c:v>15.0699999999997</c:v>
                </c:pt>
                <c:pt idx="1508">
                  <c:v>15.0799999999997</c:v>
                </c:pt>
                <c:pt idx="1509">
                  <c:v>15.0899999999997</c:v>
                </c:pt>
                <c:pt idx="1510">
                  <c:v>15.0999999999997</c:v>
                </c:pt>
                <c:pt idx="1511">
                  <c:v>15.1099999999997</c:v>
                </c:pt>
                <c:pt idx="1512">
                  <c:v>15.1199999999997</c:v>
                </c:pt>
                <c:pt idx="1513">
                  <c:v>15.1299999999997</c:v>
                </c:pt>
                <c:pt idx="1514">
                  <c:v>15.1399999999997</c:v>
                </c:pt>
                <c:pt idx="1515">
                  <c:v>15.1499999999997</c:v>
                </c:pt>
                <c:pt idx="1516">
                  <c:v>15.1599999999997</c:v>
                </c:pt>
                <c:pt idx="1517">
                  <c:v>15.1699999999997</c:v>
                </c:pt>
                <c:pt idx="1518">
                  <c:v>15.1799999999997</c:v>
                </c:pt>
                <c:pt idx="1519">
                  <c:v>15.1899999999997</c:v>
                </c:pt>
                <c:pt idx="1520">
                  <c:v>15.1999999999997</c:v>
                </c:pt>
                <c:pt idx="1521">
                  <c:v>15.2099999999997</c:v>
                </c:pt>
                <c:pt idx="1522">
                  <c:v>15.2199999999997</c:v>
                </c:pt>
                <c:pt idx="1523">
                  <c:v>15.2299999999997</c:v>
                </c:pt>
                <c:pt idx="1524">
                  <c:v>15.2399999999997</c:v>
                </c:pt>
                <c:pt idx="1525">
                  <c:v>15.2499999999997</c:v>
                </c:pt>
                <c:pt idx="1526">
                  <c:v>15.2599999999997</c:v>
                </c:pt>
                <c:pt idx="1527">
                  <c:v>15.2699999999997</c:v>
                </c:pt>
                <c:pt idx="1528">
                  <c:v>15.2799999999997</c:v>
                </c:pt>
                <c:pt idx="1529">
                  <c:v>15.2899999999997</c:v>
                </c:pt>
                <c:pt idx="1530">
                  <c:v>15.2999999999997</c:v>
                </c:pt>
                <c:pt idx="1531">
                  <c:v>15.3099999999997</c:v>
                </c:pt>
                <c:pt idx="1532">
                  <c:v>15.3199999999997</c:v>
                </c:pt>
                <c:pt idx="1533">
                  <c:v>15.3299999999997</c:v>
                </c:pt>
                <c:pt idx="1534">
                  <c:v>15.3399999999997</c:v>
                </c:pt>
                <c:pt idx="1535">
                  <c:v>15.3499999999997</c:v>
                </c:pt>
                <c:pt idx="1536">
                  <c:v>15.3599999999997</c:v>
                </c:pt>
                <c:pt idx="1537">
                  <c:v>15.3699999999997</c:v>
                </c:pt>
                <c:pt idx="1538">
                  <c:v>15.3799999999997</c:v>
                </c:pt>
                <c:pt idx="1539">
                  <c:v>15.3899999999997</c:v>
                </c:pt>
                <c:pt idx="1540">
                  <c:v>15.3999999999997</c:v>
                </c:pt>
                <c:pt idx="1541">
                  <c:v>15.4099999999997</c:v>
                </c:pt>
                <c:pt idx="1542">
                  <c:v>15.4199999999997</c:v>
                </c:pt>
                <c:pt idx="1543">
                  <c:v>15.4299999999997</c:v>
                </c:pt>
                <c:pt idx="1544">
                  <c:v>15.4399999999997</c:v>
                </c:pt>
                <c:pt idx="1545">
                  <c:v>15.4499999999997</c:v>
                </c:pt>
                <c:pt idx="1546">
                  <c:v>15.4599999999997</c:v>
                </c:pt>
                <c:pt idx="1547">
                  <c:v>15.4699999999997</c:v>
                </c:pt>
                <c:pt idx="1548">
                  <c:v>15.4799999999997</c:v>
                </c:pt>
                <c:pt idx="1549">
                  <c:v>15.4899999999997</c:v>
                </c:pt>
                <c:pt idx="1550">
                  <c:v>15.4999999999997</c:v>
                </c:pt>
                <c:pt idx="1551">
                  <c:v>15.5099999999997</c:v>
                </c:pt>
                <c:pt idx="1552">
                  <c:v>15.5199999999997</c:v>
                </c:pt>
                <c:pt idx="1553">
                  <c:v>15.5299999999997</c:v>
                </c:pt>
                <c:pt idx="1554">
                  <c:v>15.5399999999997</c:v>
                </c:pt>
                <c:pt idx="1555">
                  <c:v>15.5499999999997</c:v>
                </c:pt>
                <c:pt idx="1556">
                  <c:v>15.5599999999997</c:v>
                </c:pt>
                <c:pt idx="1557">
                  <c:v>15.5699999999997</c:v>
                </c:pt>
                <c:pt idx="1558">
                  <c:v>15.5799999999997</c:v>
                </c:pt>
                <c:pt idx="1559">
                  <c:v>15.5899999999997</c:v>
                </c:pt>
                <c:pt idx="1560">
                  <c:v>15.5999999999997</c:v>
                </c:pt>
                <c:pt idx="1561">
                  <c:v>15.6099999999997</c:v>
                </c:pt>
                <c:pt idx="1562">
                  <c:v>15.6199999999997</c:v>
                </c:pt>
                <c:pt idx="1563">
                  <c:v>15.6299999999997</c:v>
                </c:pt>
                <c:pt idx="1564">
                  <c:v>15.6399999999997</c:v>
                </c:pt>
                <c:pt idx="1565">
                  <c:v>15.6499999999997</c:v>
                </c:pt>
                <c:pt idx="1566">
                  <c:v>15.6599999999997</c:v>
                </c:pt>
                <c:pt idx="1567">
                  <c:v>15.6699999999997</c:v>
                </c:pt>
                <c:pt idx="1568">
                  <c:v>15.6799999999997</c:v>
                </c:pt>
                <c:pt idx="1569">
                  <c:v>15.6899999999997</c:v>
                </c:pt>
                <c:pt idx="1570">
                  <c:v>15.6999999999997</c:v>
                </c:pt>
                <c:pt idx="1571">
                  <c:v>15.7099999999997</c:v>
                </c:pt>
                <c:pt idx="1572">
                  <c:v>15.7199999999997</c:v>
                </c:pt>
                <c:pt idx="1573">
                  <c:v>15.7299999999997</c:v>
                </c:pt>
                <c:pt idx="1574">
                  <c:v>15.7399999999997</c:v>
                </c:pt>
                <c:pt idx="1575">
                  <c:v>15.7499999999997</c:v>
                </c:pt>
                <c:pt idx="1576">
                  <c:v>15.7599999999997</c:v>
                </c:pt>
                <c:pt idx="1577">
                  <c:v>15.7699999999997</c:v>
                </c:pt>
                <c:pt idx="1578">
                  <c:v>15.7799999999997</c:v>
                </c:pt>
                <c:pt idx="1579">
                  <c:v>15.7899999999997</c:v>
                </c:pt>
                <c:pt idx="1580">
                  <c:v>15.7999999999997</c:v>
                </c:pt>
                <c:pt idx="1581">
                  <c:v>15.8099999999997</c:v>
                </c:pt>
                <c:pt idx="1582">
                  <c:v>15.8199999999997</c:v>
                </c:pt>
                <c:pt idx="1583">
                  <c:v>15.8299999999997</c:v>
                </c:pt>
                <c:pt idx="1584">
                  <c:v>15.8399999999997</c:v>
                </c:pt>
                <c:pt idx="1585">
                  <c:v>15.8499999999997</c:v>
                </c:pt>
                <c:pt idx="1586">
                  <c:v>15.8599999999997</c:v>
                </c:pt>
                <c:pt idx="1587">
                  <c:v>15.8699999999997</c:v>
                </c:pt>
                <c:pt idx="1588">
                  <c:v>15.8799999999997</c:v>
                </c:pt>
                <c:pt idx="1589">
                  <c:v>15.8899999999997</c:v>
                </c:pt>
                <c:pt idx="1590">
                  <c:v>15.8999999999997</c:v>
                </c:pt>
                <c:pt idx="1591">
                  <c:v>15.9099999999997</c:v>
                </c:pt>
                <c:pt idx="1592">
                  <c:v>15.9199999999997</c:v>
                </c:pt>
                <c:pt idx="1593">
                  <c:v>15.9299999999997</c:v>
                </c:pt>
                <c:pt idx="1594">
                  <c:v>15.9399999999997</c:v>
                </c:pt>
                <c:pt idx="1595">
                  <c:v>15.9499999999997</c:v>
                </c:pt>
                <c:pt idx="1596">
                  <c:v>15.9599999999997</c:v>
                </c:pt>
                <c:pt idx="1597">
                  <c:v>15.9699999999997</c:v>
                </c:pt>
                <c:pt idx="1598">
                  <c:v>15.9799999999997</c:v>
                </c:pt>
                <c:pt idx="1599">
                  <c:v>15.9899999999997</c:v>
                </c:pt>
                <c:pt idx="1600">
                  <c:v>15.9999999999997</c:v>
                </c:pt>
                <c:pt idx="1601">
                  <c:v>16.0099999999997</c:v>
                </c:pt>
                <c:pt idx="1602">
                  <c:v>16.0199999999997</c:v>
                </c:pt>
                <c:pt idx="1603">
                  <c:v>16.0299999999997</c:v>
                </c:pt>
                <c:pt idx="1604">
                  <c:v>16.0399999999997</c:v>
                </c:pt>
                <c:pt idx="1605">
                  <c:v>16.0499999999997</c:v>
                </c:pt>
                <c:pt idx="1606">
                  <c:v>16.0599999999997</c:v>
                </c:pt>
                <c:pt idx="1607">
                  <c:v>16.06999999999969</c:v>
                </c:pt>
                <c:pt idx="1608">
                  <c:v>16.0799999999997</c:v>
                </c:pt>
                <c:pt idx="1609">
                  <c:v>16.0899999999997</c:v>
                </c:pt>
                <c:pt idx="1610">
                  <c:v>16.0999999999997</c:v>
                </c:pt>
                <c:pt idx="1611">
                  <c:v>16.1099999999997</c:v>
                </c:pt>
                <c:pt idx="1612">
                  <c:v>16.1199999999997</c:v>
                </c:pt>
                <c:pt idx="1613">
                  <c:v>16.1299999999997</c:v>
                </c:pt>
                <c:pt idx="1614">
                  <c:v>16.1399999999997</c:v>
                </c:pt>
                <c:pt idx="1615">
                  <c:v>16.1499999999997</c:v>
                </c:pt>
                <c:pt idx="1616">
                  <c:v>16.15999999999971</c:v>
                </c:pt>
                <c:pt idx="1617">
                  <c:v>16.1699999999997</c:v>
                </c:pt>
                <c:pt idx="1618">
                  <c:v>16.1799999999997</c:v>
                </c:pt>
                <c:pt idx="1619">
                  <c:v>16.1899999999997</c:v>
                </c:pt>
                <c:pt idx="1620">
                  <c:v>16.1999999999997</c:v>
                </c:pt>
                <c:pt idx="1621">
                  <c:v>16.2099999999997</c:v>
                </c:pt>
                <c:pt idx="1622">
                  <c:v>16.2199999999997</c:v>
                </c:pt>
                <c:pt idx="1623">
                  <c:v>16.22999999999969</c:v>
                </c:pt>
                <c:pt idx="1624">
                  <c:v>16.2399999999997</c:v>
                </c:pt>
                <c:pt idx="1625">
                  <c:v>16.2499999999997</c:v>
                </c:pt>
                <c:pt idx="1626">
                  <c:v>16.2599999999997</c:v>
                </c:pt>
                <c:pt idx="1627">
                  <c:v>16.2699999999997</c:v>
                </c:pt>
                <c:pt idx="1628">
                  <c:v>16.2799999999997</c:v>
                </c:pt>
                <c:pt idx="1629">
                  <c:v>16.2899999999997</c:v>
                </c:pt>
                <c:pt idx="1630">
                  <c:v>16.2999999999997</c:v>
                </c:pt>
                <c:pt idx="1631">
                  <c:v>16.3099999999997</c:v>
                </c:pt>
                <c:pt idx="1632">
                  <c:v>16.3199999999997</c:v>
                </c:pt>
                <c:pt idx="1633">
                  <c:v>16.3299999999997</c:v>
                </c:pt>
                <c:pt idx="1634">
                  <c:v>16.3399999999997</c:v>
                </c:pt>
                <c:pt idx="1635">
                  <c:v>16.3499999999997</c:v>
                </c:pt>
                <c:pt idx="1636">
                  <c:v>16.3599999999997</c:v>
                </c:pt>
                <c:pt idx="1637">
                  <c:v>16.3699999999997</c:v>
                </c:pt>
                <c:pt idx="1638">
                  <c:v>16.3799999999997</c:v>
                </c:pt>
                <c:pt idx="1639">
                  <c:v>16.3899999999997</c:v>
                </c:pt>
                <c:pt idx="1640">
                  <c:v>16.3999999999997</c:v>
                </c:pt>
                <c:pt idx="1641">
                  <c:v>16.4099999999997</c:v>
                </c:pt>
                <c:pt idx="1642">
                  <c:v>16.4199999999997</c:v>
                </c:pt>
                <c:pt idx="1643">
                  <c:v>16.4299999999997</c:v>
                </c:pt>
                <c:pt idx="1644">
                  <c:v>16.4399999999997</c:v>
                </c:pt>
                <c:pt idx="1645">
                  <c:v>16.4499999999997</c:v>
                </c:pt>
                <c:pt idx="1646">
                  <c:v>16.4599999999997</c:v>
                </c:pt>
                <c:pt idx="1647">
                  <c:v>16.4699999999997</c:v>
                </c:pt>
                <c:pt idx="1648">
                  <c:v>16.47999999999969</c:v>
                </c:pt>
                <c:pt idx="1649">
                  <c:v>16.4899999999997</c:v>
                </c:pt>
                <c:pt idx="1650">
                  <c:v>16.4999999999997</c:v>
                </c:pt>
                <c:pt idx="1651">
                  <c:v>16.5099999999997</c:v>
                </c:pt>
                <c:pt idx="1652">
                  <c:v>16.5199999999997</c:v>
                </c:pt>
                <c:pt idx="1653">
                  <c:v>16.5299999999997</c:v>
                </c:pt>
                <c:pt idx="1654">
                  <c:v>16.5399999999997</c:v>
                </c:pt>
                <c:pt idx="1655">
                  <c:v>16.5499999999997</c:v>
                </c:pt>
                <c:pt idx="1656">
                  <c:v>16.5599999999997</c:v>
                </c:pt>
                <c:pt idx="1657">
                  <c:v>16.56999999999969</c:v>
                </c:pt>
                <c:pt idx="1658">
                  <c:v>16.5799999999997</c:v>
                </c:pt>
                <c:pt idx="1659">
                  <c:v>16.5899999999997</c:v>
                </c:pt>
                <c:pt idx="1660">
                  <c:v>16.5999999999997</c:v>
                </c:pt>
                <c:pt idx="1661">
                  <c:v>16.6099999999997</c:v>
                </c:pt>
                <c:pt idx="1662">
                  <c:v>16.6199999999998</c:v>
                </c:pt>
                <c:pt idx="1663">
                  <c:v>16.6299999999998</c:v>
                </c:pt>
                <c:pt idx="1664">
                  <c:v>16.63999999999981</c:v>
                </c:pt>
                <c:pt idx="1665">
                  <c:v>16.6499999999998</c:v>
                </c:pt>
                <c:pt idx="1666">
                  <c:v>16.6599999999998</c:v>
                </c:pt>
                <c:pt idx="1667">
                  <c:v>16.6699999999998</c:v>
                </c:pt>
                <c:pt idx="1668">
                  <c:v>16.6799999999998</c:v>
                </c:pt>
                <c:pt idx="1669">
                  <c:v>16.6899999999998</c:v>
                </c:pt>
                <c:pt idx="1670">
                  <c:v>16.6999999999998</c:v>
                </c:pt>
                <c:pt idx="1671">
                  <c:v>16.70999999999979</c:v>
                </c:pt>
                <c:pt idx="1672">
                  <c:v>16.7199999999998</c:v>
                </c:pt>
                <c:pt idx="1673">
                  <c:v>16.7299999999998</c:v>
                </c:pt>
                <c:pt idx="1674">
                  <c:v>16.7399999999998</c:v>
                </c:pt>
                <c:pt idx="1675">
                  <c:v>16.7499999999998</c:v>
                </c:pt>
                <c:pt idx="1676">
                  <c:v>16.7599999999998</c:v>
                </c:pt>
                <c:pt idx="1677">
                  <c:v>16.7699999999998</c:v>
                </c:pt>
                <c:pt idx="1678">
                  <c:v>16.7799999999998</c:v>
                </c:pt>
                <c:pt idx="1679">
                  <c:v>16.7899999999998</c:v>
                </c:pt>
                <c:pt idx="1680">
                  <c:v>16.7999999999998</c:v>
                </c:pt>
                <c:pt idx="1681">
                  <c:v>16.8099999999998</c:v>
                </c:pt>
                <c:pt idx="1682">
                  <c:v>16.8199999999998</c:v>
                </c:pt>
                <c:pt idx="1683">
                  <c:v>16.8299999999998</c:v>
                </c:pt>
                <c:pt idx="1684">
                  <c:v>16.8399999999998</c:v>
                </c:pt>
                <c:pt idx="1685">
                  <c:v>16.8499999999998</c:v>
                </c:pt>
                <c:pt idx="1686">
                  <c:v>16.8599999999998</c:v>
                </c:pt>
                <c:pt idx="1687">
                  <c:v>16.86999999999979</c:v>
                </c:pt>
                <c:pt idx="1688">
                  <c:v>16.8799999999998</c:v>
                </c:pt>
                <c:pt idx="1689">
                  <c:v>16.8899999999998</c:v>
                </c:pt>
                <c:pt idx="1690">
                  <c:v>16.8999999999998</c:v>
                </c:pt>
                <c:pt idx="1691">
                  <c:v>16.9099999999998</c:v>
                </c:pt>
                <c:pt idx="1692">
                  <c:v>16.9199999999998</c:v>
                </c:pt>
                <c:pt idx="1693">
                  <c:v>16.9299999999998</c:v>
                </c:pt>
                <c:pt idx="1694">
                  <c:v>16.9399999999998</c:v>
                </c:pt>
                <c:pt idx="1695">
                  <c:v>16.9499999999998</c:v>
                </c:pt>
                <c:pt idx="1696">
                  <c:v>16.95999999999979</c:v>
                </c:pt>
                <c:pt idx="1697">
                  <c:v>16.9699999999998</c:v>
                </c:pt>
                <c:pt idx="1698">
                  <c:v>16.9799999999998</c:v>
                </c:pt>
                <c:pt idx="1699">
                  <c:v>16.9899999999998</c:v>
                </c:pt>
                <c:pt idx="1700">
                  <c:v>16.9999999999998</c:v>
                </c:pt>
                <c:pt idx="1701">
                  <c:v>17.0099999999998</c:v>
                </c:pt>
                <c:pt idx="1702">
                  <c:v>17.0199999999998</c:v>
                </c:pt>
                <c:pt idx="1703">
                  <c:v>17.0299999999998</c:v>
                </c:pt>
                <c:pt idx="1704">
                  <c:v>17.0399999999998</c:v>
                </c:pt>
                <c:pt idx="1705">
                  <c:v>17.0499999999998</c:v>
                </c:pt>
                <c:pt idx="1706">
                  <c:v>17.0599999999998</c:v>
                </c:pt>
                <c:pt idx="1707">
                  <c:v>17.0699999999998</c:v>
                </c:pt>
                <c:pt idx="1708">
                  <c:v>17.0799999999998</c:v>
                </c:pt>
                <c:pt idx="1709">
                  <c:v>17.0899999999998</c:v>
                </c:pt>
                <c:pt idx="1710">
                  <c:v>17.0999999999998</c:v>
                </c:pt>
                <c:pt idx="1711">
                  <c:v>17.1099999999998</c:v>
                </c:pt>
                <c:pt idx="1712">
                  <c:v>17.1199999999998</c:v>
                </c:pt>
                <c:pt idx="1713">
                  <c:v>17.1299999999998</c:v>
                </c:pt>
                <c:pt idx="1714">
                  <c:v>17.13999999999981</c:v>
                </c:pt>
                <c:pt idx="1715">
                  <c:v>17.1499999999998</c:v>
                </c:pt>
                <c:pt idx="1716">
                  <c:v>17.1599999999998</c:v>
                </c:pt>
                <c:pt idx="1717">
                  <c:v>17.1699999999998</c:v>
                </c:pt>
                <c:pt idx="1718">
                  <c:v>17.1799999999998</c:v>
                </c:pt>
                <c:pt idx="1719">
                  <c:v>17.1899999999998</c:v>
                </c:pt>
                <c:pt idx="1720">
                  <c:v>17.1999999999998</c:v>
                </c:pt>
                <c:pt idx="1721">
                  <c:v>17.20999999999979</c:v>
                </c:pt>
                <c:pt idx="1722">
                  <c:v>17.2199999999998</c:v>
                </c:pt>
                <c:pt idx="1723">
                  <c:v>17.2299999999998</c:v>
                </c:pt>
                <c:pt idx="1724">
                  <c:v>17.2399999999998</c:v>
                </c:pt>
                <c:pt idx="1725">
                  <c:v>17.2499999999998</c:v>
                </c:pt>
                <c:pt idx="1726">
                  <c:v>17.2599999999999</c:v>
                </c:pt>
                <c:pt idx="1727">
                  <c:v>17.2699999999999</c:v>
                </c:pt>
                <c:pt idx="1728">
                  <c:v>17.2799999999999</c:v>
                </c:pt>
                <c:pt idx="1729">
                  <c:v>17.2899999999999</c:v>
                </c:pt>
                <c:pt idx="1730">
                  <c:v>17.2999999999999</c:v>
                </c:pt>
                <c:pt idx="1731">
                  <c:v>17.3099999999999</c:v>
                </c:pt>
                <c:pt idx="1732">
                  <c:v>17.3199999999999</c:v>
                </c:pt>
                <c:pt idx="1733">
                  <c:v>17.3299999999999</c:v>
                </c:pt>
                <c:pt idx="1734">
                  <c:v>17.3399999999999</c:v>
                </c:pt>
                <c:pt idx="1735">
                  <c:v>17.34999999999989</c:v>
                </c:pt>
                <c:pt idx="1736">
                  <c:v>17.3599999999999</c:v>
                </c:pt>
                <c:pt idx="1737">
                  <c:v>17.3699999999999</c:v>
                </c:pt>
                <c:pt idx="1738">
                  <c:v>17.3799999999999</c:v>
                </c:pt>
                <c:pt idx="1739">
                  <c:v>17.3899999999999</c:v>
                </c:pt>
                <c:pt idx="1740">
                  <c:v>17.3999999999999</c:v>
                </c:pt>
                <c:pt idx="1741">
                  <c:v>17.4099999999999</c:v>
                </c:pt>
                <c:pt idx="1742">
                  <c:v>17.4199999999999</c:v>
                </c:pt>
                <c:pt idx="1743">
                  <c:v>17.4299999999999</c:v>
                </c:pt>
                <c:pt idx="1744">
                  <c:v>17.43999999999989</c:v>
                </c:pt>
                <c:pt idx="1745">
                  <c:v>17.4499999999999</c:v>
                </c:pt>
                <c:pt idx="1746">
                  <c:v>17.4599999999999</c:v>
                </c:pt>
                <c:pt idx="1747">
                  <c:v>17.4699999999999</c:v>
                </c:pt>
                <c:pt idx="1748">
                  <c:v>17.4799999999999</c:v>
                </c:pt>
                <c:pt idx="1749">
                  <c:v>17.4899999999999</c:v>
                </c:pt>
                <c:pt idx="1750">
                  <c:v>17.4999999999999</c:v>
                </c:pt>
                <c:pt idx="1751">
                  <c:v>17.5099999999999</c:v>
                </c:pt>
                <c:pt idx="1752">
                  <c:v>17.5199999999999</c:v>
                </c:pt>
                <c:pt idx="1753">
                  <c:v>17.5299999999999</c:v>
                </c:pt>
                <c:pt idx="1754">
                  <c:v>17.5399999999999</c:v>
                </c:pt>
                <c:pt idx="1755">
                  <c:v>17.5499999999999</c:v>
                </c:pt>
                <c:pt idx="1756">
                  <c:v>17.5599999999999</c:v>
                </c:pt>
                <c:pt idx="1757">
                  <c:v>17.5699999999999</c:v>
                </c:pt>
                <c:pt idx="1758">
                  <c:v>17.5799999999999</c:v>
                </c:pt>
                <c:pt idx="1759">
                  <c:v>17.5899999999999</c:v>
                </c:pt>
                <c:pt idx="1760">
                  <c:v>17.59999999999989</c:v>
                </c:pt>
                <c:pt idx="1761">
                  <c:v>17.6099999999999</c:v>
                </c:pt>
                <c:pt idx="1762">
                  <c:v>17.6199999999999</c:v>
                </c:pt>
                <c:pt idx="1763">
                  <c:v>17.6299999999999</c:v>
                </c:pt>
                <c:pt idx="1764">
                  <c:v>17.6399999999999</c:v>
                </c:pt>
                <c:pt idx="1765">
                  <c:v>17.6499999999999</c:v>
                </c:pt>
                <c:pt idx="1766">
                  <c:v>17.6599999999999</c:v>
                </c:pt>
                <c:pt idx="1767">
                  <c:v>17.6699999999999</c:v>
                </c:pt>
                <c:pt idx="1768">
                  <c:v>17.6799999999999</c:v>
                </c:pt>
                <c:pt idx="1769">
                  <c:v>17.68999999999989</c:v>
                </c:pt>
                <c:pt idx="1770">
                  <c:v>17.6999999999999</c:v>
                </c:pt>
                <c:pt idx="1771">
                  <c:v>17.7099999999999</c:v>
                </c:pt>
                <c:pt idx="1772">
                  <c:v>17.7199999999999</c:v>
                </c:pt>
                <c:pt idx="1773">
                  <c:v>17.7299999999999</c:v>
                </c:pt>
                <c:pt idx="1774">
                  <c:v>17.7399999999999</c:v>
                </c:pt>
                <c:pt idx="1775">
                  <c:v>17.7499999999999</c:v>
                </c:pt>
                <c:pt idx="1776">
                  <c:v>17.7599999999999</c:v>
                </c:pt>
                <c:pt idx="1777">
                  <c:v>17.7699999999999</c:v>
                </c:pt>
                <c:pt idx="1778">
                  <c:v>17.7799999999999</c:v>
                </c:pt>
                <c:pt idx="1779">
                  <c:v>17.7899999999999</c:v>
                </c:pt>
                <c:pt idx="1780">
                  <c:v>17.7999999999999</c:v>
                </c:pt>
                <c:pt idx="1781">
                  <c:v>17.8099999999999</c:v>
                </c:pt>
                <c:pt idx="1782">
                  <c:v>17.8199999999999</c:v>
                </c:pt>
                <c:pt idx="1783">
                  <c:v>17.8299999999999</c:v>
                </c:pt>
                <c:pt idx="1784">
                  <c:v>17.8399999999999</c:v>
                </c:pt>
                <c:pt idx="1785">
                  <c:v>17.84999999999989</c:v>
                </c:pt>
                <c:pt idx="1786">
                  <c:v>17.8599999999999</c:v>
                </c:pt>
                <c:pt idx="1787">
                  <c:v>17.8699999999999</c:v>
                </c:pt>
                <c:pt idx="1788">
                  <c:v>17.8799999999999</c:v>
                </c:pt>
                <c:pt idx="1789">
                  <c:v>17.8899999999999</c:v>
                </c:pt>
                <c:pt idx="1790">
                  <c:v>17.9</c:v>
                </c:pt>
                <c:pt idx="1791">
                  <c:v>17.91</c:v>
                </c:pt>
                <c:pt idx="1792">
                  <c:v>17.92</c:v>
                </c:pt>
                <c:pt idx="1793">
                  <c:v>17.93</c:v>
                </c:pt>
                <c:pt idx="1794">
                  <c:v>17.94</c:v>
                </c:pt>
                <c:pt idx="1795">
                  <c:v>17.95</c:v>
                </c:pt>
                <c:pt idx="1796">
                  <c:v>17.96</c:v>
                </c:pt>
                <c:pt idx="1797">
                  <c:v>17.97</c:v>
                </c:pt>
                <c:pt idx="1798">
                  <c:v>17.98</c:v>
                </c:pt>
                <c:pt idx="1799">
                  <c:v>17.98999999999999</c:v>
                </c:pt>
                <c:pt idx="1800">
                  <c:v>18.0</c:v>
                </c:pt>
                <c:pt idx="1801">
                  <c:v>18.01000000000001</c:v>
                </c:pt>
                <c:pt idx="1802">
                  <c:v>18.02</c:v>
                </c:pt>
                <c:pt idx="1803">
                  <c:v>18.03</c:v>
                </c:pt>
                <c:pt idx="1804">
                  <c:v>18.04</c:v>
                </c:pt>
                <c:pt idx="1805">
                  <c:v>18.05</c:v>
                </c:pt>
                <c:pt idx="1806">
                  <c:v>18.06</c:v>
                </c:pt>
                <c:pt idx="1807">
                  <c:v>18.07</c:v>
                </c:pt>
                <c:pt idx="1808">
                  <c:v>18.07999999999999</c:v>
                </c:pt>
                <c:pt idx="1809">
                  <c:v>18.09</c:v>
                </c:pt>
                <c:pt idx="1810">
                  <c:v>18.1</c:v>
                </c:pt>
                <c:pt idx="1811">
                  <c:v>18.11</c:v>
                </c:pt>
                <c:pt idx="1812">
                  <c:v>18.12</c:v>
                </c:pt>
                <c:pt idx="1813">
                  <c:v>18.13</c:v>
                </c:pt>
                <c:pt idx="1814">
                  <c:v>18.14</c:v>
                </c:pt>
                <c:pt idx="1815">
                  <c:v>18.15</c:v>
                </c:pt>
                <c:pt idx="1816">
                  <c:v>18.16</c:v>
                </c:pt>
                <c:pt idx="1817">
                  <c:v>18.17000000000001</c:v>
                </c:pt>
                <c:pt idx="1818">
                  <c:v>18.18</c:v>
                </c:pt>
                <c:pt idx="1819">
                  <c:v>18.19</c:v>
                </c:pt>
                <c:pt idx="1820">
                  <c:v>18.2</c:v>
                </c:pt>
                <c:pt idx="1821">
                  <c:v>18.21</c:v>
                </c:pt>
                <c:pt idx="1822">
                  <c:v>18.22</c:v>
                </c:pt>
                <c:pt idx="1823">
                  <c:v>18.23</c:v>
                </c:pt>
                <c:pt idx="1824">
                  <c:v>18.23999999999999</c:v>
                </c:pt>
                <c:pt idx="1825">
                  <c:v>18.25</c:v>
                </c:pt>
                <c:pt idx="1826">
                  <c:v>18.26</c:v>
                </c:pt>
                <c:pt idx="1827">
                  <c:v>18.27</c:v>
                </c:pt>
                <c:pt idx="1828">
                  <c:v>18.28</c:v>
                </c:pt>
                <c:pt idx="1829">
                  <c:v>18.29</c:v>
                </c:pt>
                <c:pt idx="1830">
                  <c:v>18.3</c:v>
                </c:pt>
                <c:pt idx="1831">
                  <c:v>18.31</c:v>
                </c:pt>
                <c:pt idx="1832">
                  <c:v>18.32</c:v>
                </c:pt>
                <c:pt idx="1833">
                  <c:v>18.32999999999999</c:v>
                </c:pt>
                <c:pt idx="1834">
                  <c:v>18.34</c:v>
                </c:pt>
                <c:pt idx="1835">
                  <c:v>18.35</c:v>
                </c:pt>
                <c:pt idx="1836">
                  <c:v>18.36</c:v>
                </c:pt>
                <c:pt idx="1837">
                  <c:v>18.37</c:v>
                </c:pt>
                <c:pt idx="1838">
                  <c:v>18.38</c:v>
                </c:pt>
                <c:pt idx="1839">
                  <c:v>18.39</c:v>
                </c:pt>
                <c:pt idx="1840">
                  <c:v>18.4</c:v>
                </c:pt>
                <c:pt idx="1841">
                  <c:v>18.41</c:v>
                </c:pt>
                <c:pt idx="1842">
                  <c:v>18.42</c:v>
                </c:pt>
                <c:pt idx="1843">
                  <c:v>18.43</c:v>
                </c:pt>
                <c:pt idx="1844">
                  <c:v>18.44</c:v>
                </c:pt>
                <c:pt idx="1845">
                  <c:v>18.45</c:v>
                </c:pt>
                <c:pt idx="1846">
                  <c:v>18.46</c:v>
                </c:pt>
                <c:pt idx="1847">
                  <c:v>18.47</c:v>
                </c:pt>
                <c:pt idx="1848">
                  <c:v>18.48</c:v>
                </c:pt>
                <c:pt idx="1849">
                  <c:v>18.48999999999999</c:v>
                </c:pt>
                <c:pt idx="1850">
                  <c:v>18.5</c:v>
                </c:pt>
                <c:pt idx="1851">
                  <c:v>18.51000000000001</c:v>
                </c:pt>
                <c:pt idx="1852">
                  <c:v>18.52</c:v>
                </c:pt>
                <c:pt idx="1853">
                  <c:v>18.53</c:v>
                </c:pt>
                <c:pt idx="1854">
                  <c:v>18.5400000000001</c:v>
                </c:pt>
                <c:pt idx="1855">
                  <c:v>18.5500000000001</c:v>
                </c:pt>
                <c:pt idx="1856">
                  <c:v>18.5600000000001</c:v>
                </c:pt>
                <c:pt idx="1857">
                  <c:v>18.5700000000001</c:v>
                </c:pt>
                <c:pt idx="1858">
                  <c:v>18.5800000000001</c:v>
                </c:pt>
                <c:pt idx="1859">
                  <c:v>18.5900000000001</c:v>
                </c:pt>
                <c:pt idx="1860">
                  <c:v>18.6000000000001</c:v>
                </c:pt>
                <c:pt idx="1861">
                  <c:v>18.6100000000001</c:v>
                </c:pt>
                <c:pt idx="1862">
                  <c:v>18.6200000000001</c:v>
                </c:pt>
                <c:pt idx="1863">
                  <c:v>18.6300000000001</c:v>
                </c:pt>
                <c:pt idx="1864">
                  <c:v>18.6400000000001</c:v>
                </c:pt>
                <c:pt idx="1865">
                  <c:v>18.65000000000011</c:v>
                </c:pt>
                <c:pt idx="1866">
                  <c:v>18.6600000000001</c:v>
                </c:pt>
                <c:pt idx="1867">
                  <c:v>18.6700000000001</c:v>
                </c:pt>
                <c:pt idx="1868">
                  <c:v>18.6800000000001</c:v>
                </c:pt>
                <c:pt idx="1869">
                  <c:v>18.6900000000001</c:v>
                </c:pt>
                <c:pt idx="1870">
                  <c:v>18.7000000000001</c:v>
                </c:pt>
                <c:pt idx="1871">
                  <c:v>18.7100000000001</c:v>
                </c:pt>
                <c:pt idx="1872">
                  <c:v>18.72000000000009</c:v>
                </c:pt>
                <c:pt idx="1873">
                  <c:v>18.7300000000001</c:v>
                </c:pt>
                <c:pt idx="1874">
                  <c:v>18.7400000000001</c:v>
                </c:pt>
                <c:pt idx="1875">
                  <c:v>18.7500000000001</c:v>
                </c:pt>
                <c:pt idx="1876">
                  <c:v>18.7600000000001</c:v>
                </c:pt>
                <c:pt idx="1877">
                  <c:v>18.7700000000001</c:v>
                </c:pt>
                <c:pt idx="1878">
                  <c:v>18.7800000000001</c:v>
                </c:pt>
                <c:pt idx="1879">
                  <c:v>18.7900000000001</c:v>
                </c:pt>
                <c:pt idx="1880">
                  <c:v>18.8000000000001</c:v>
                </c:pt>
                <c:pt idx="1881">
                  <c:v>18.81000000000011</c:v>
                </c:pt>
                <c:pt idx="1882">
                  <c:v>18.8200000000001</c:v>
                </c:pt>
                <c:pt idx="1883">
                  <c:v>18.8300000000001</c:v>
                </c:pt>
                <c:pt idx="1884">
                  <c:v>18.8400000000001</c:v>
                </c:pt>
                <c:pt idx="1885">
                  <c:v>18.8500000000001</c:v>
                </c:pt>
                <c:pt idx="1886">
                  <c:v>18.8600000000001</c:v>
                </c:pt>
                <c:pt idx="1887">
                  <c:v>18.8700000000001</c:v>
                </c:pt>
                <c:pt idx="1888">
                  <c:v>18.88000000000009</c:v>
                </c:pt>
                <c:pt idx="1889">
                  <c:v>18.8900000000001</c:v>
                </c:pt>
                <c:pt idx="1890">
                  <c:v>18.9000000000001</c:v>
                </c:pt>
                <c:pt idx="1891">
                  <c:v>18.9100000000001</c:v>
                </c:pt>
                <c:pt idx="1892">
                  <c:v>18.9200000000001</c:v>
                </c:pt>
                <c:pt idx="1893">
                  <c:v>18.9300000000001</c:v>
                </c:pt>
                <c:pt idx="1894">
                  <c:v>18.9400000000001</c:v>
                </c:pt>
                <c:pt idx="1895">
                  <c:v>18.9500000000001</c:v>
                </c:pt>
                <c:pt idx="1896">
                  <c:v>18.9600000000001</c:v>
                </c:pt>
                <c:pt idx="1897">
                  <c:v>18.97000000000009</c:v>
                </c:pt>
                <c:pt idx="1898">
                  <c:v>18.9800000000001</c:v>
                </c:pt>
                <c:pt idx="1899">
                  <c:v>18.9900000000001</c:v>
                </c:pt>
                <c:pt idx="1900">
                  <c:v>19.0000000000001</c:v>
                </c:pt>
                <c:pt idx="1901">
                  <c:v>19.0100000000001</c:v>
                </c:pt>
                <c:pt idx="1902">
                  <c:v>19.0200000000001</c:v>
                </c:pt>
                <c:pt idx="1903">
                  <c:v>19.0300000000001</c:v>
                </c:pt>
                <c:pt idx="1904">
                  <c:v>19.0400000000001</c:v>
                </c:pt>
                <c:pt idx="1905">
                  <c:v>19.0500000000001</c:v>
                </c:pt>
                <c:pt idx="1906">
                  <c:v>19.0600000000001</c:v>
                </c:pt>
                <c:pt idx="1907">
                  <c:v>19.0700000000001</c:v>
                </c:pt>
                <c:pt idx="1908">
                  <c:v>19.0800000000001</c:v>
                </c:pt>
                <c:pt idx="1909">
                  <c:v>19.0900000000001</c:v>
                </c:pt>
                <c:pt idx="1910">
                  <c:v>19.1000000000001</c:v>
                </c:pt>
                <c:pt idx="1911">
                  <c:v>19.1100000000001</c:v>
                </c:pt>
                <c:pt idx="1912">
                  <c:v>19.1200000000001</c:v>
                </c:pt>
                <c:pt idx="1913">
                  <c:v>19.1300000000001</c:v>
                </c:pt>
                <c:pt idx="1914">
                  <c:v>19.1400000000001</c:v>
                </c:pt>
                <c:pt idx="1915">
                  <c:v>19.15000000000011</c:v>
                </c:pt>
                <c:pt idx="1916">
                  <c:v>19.1600000000001</c:v>
                </c:pt>
                <c:pt idx="1917">
                  <c:v>19.1700000000001</c:v>
                </c:pt>
                <c:pt idx="1918">
                  <c:v>19.1800000000002</c:v>
                </c:pt>
                <c:pt idx="1919">
                  <c:v>19.1900000000002</c:v>
                </c:pt>
                <c:pt idx="1920">
                  <c:v>19.20000000000019</c:v>
                </c:pt>
                <c:pt idx="1921">
                  <c:v>19.2100000000002</c:v>
                </c:pt>
                <c:pt idx="1922">
                  <c:v>19.2200000000002</c:v>
                </c:pt>
                <c:pt idx="1923">
                  <c:v>19.2300000000002</c:v>
                </c:pt>
                <c:pt idx="1924">
                  <c:v>19.2400000000002</c:v>
                </c:pt>
                <c:pt idx="1925">
                  <c:v>19.2500000000002</c:v>
                </c:pt>
                <c:pt idx="1926">
                  <c:v>19.2600000000002</c:v>
                </c:pt>
                <c:pt idx="1927">
                  <c:v>19.2700000000002</c:v>
                </c:pt>
                <c:pt idx="1928">
                  <c:v>19.2800000000002</c:v>
                </c:pt>
                <c:pt idx="1929">
                  <c:v>19.2900000000002</c:v>
                </c:pt>
                <c:pt idx="1930">
                  <c:v>19.3000000000002</c:v>
                </c:pt>
                <c:pt idx="1931">
                  <c:v>19.3100000000002</c:v>
                </c:pt>
                <c:pt idx="1932">
                  <c:v>19.3200000000002</c:v>
                </c:pt>
                <c:pt idx="1933">
                  <c:v>19.3300000000002</c:v>
                </c:pt>
                <c:pt idx="1934">
                  <c:v>19.3400000000002</c:v>
                </c:pt>
                <c:pt idx="1935">
                  <c:v>19.3500000000002</c:v>
                </c:pt>
                <c:pt idx="1936">
                  <c:v>19.36000000000019</c:v>
                </c:pt>
                <c:pt idx="1937">
                  <c:v>19.3700000000002</c:v>
                </c:pt>
                <c:pt idx="1938">
                  <c:v>19.3800000000002</c:v>
                </c:pt>
                <c:pt idx="1939">
                  <c:v>19.3900000000002</c:v>
                </c:pt>
                <c:pt idx="1940">
                  <c:v>19.4000000000002</c:v>
                </c:pt>
                <c:pt idx="1941">
                  <c:v>19.4100000000002</c:v>
                </c:pt>
                <c:pt idx="1942">
                  <c:v>19.4200000000002</c:v>
                </c:pt>
                <c:pt idx="1943">
                  <c:v>19.4300000000002</c:v>
                </c:pt>
                <c:pt idx="1944">
                  <c:v>19.4400000000002</c:v>
                </c:pt>
                <c:pt idx="1945">
                  <c:v>19.45000000000019</c:v>
                </c:pt>
                <c:pt idx="1946">
                  <c:v>19.4600000000002</c:v>
                </c:pt>
                <c:pt idx="1947">
                  <c:v>19.4700000000002</c:v>
                </c:pt>
                <c:pt idx="1948">
                  <c:v>19.4800000000002</c:v>
                </c:pt>
                <c:pt idx="1949">
                  <c:v>19.4900000000002</c:v>
                </c:pt>
                <c:pt idx="1950">
                  <c:v>19.5000000000002</c:v>
                </c:pt>
                <c:pt idx="1951">
                  <c:v>19.5100000000002</c:v>
                </c:pt>
                <c:pt idx="1952">
                  <c:v>19.5200000000002</c:v>
                </c:pt>
                <c:pt idx="1953">
                  <c:v>19.5300000000002</c:v>
                </c:pt>
                <c:pt idx="1954">
                  <c:v>19.5400000000002</c:v>
                </c:pt>
                <c:pt idx="1955">
                  <c:v>19.5500000000002</c:v>
                </c:pt>
                <c:pt idx="1956">
                  <c:v>19.5600000000002</c:v>
                </c:pt>
                <c:pt idx="1957">
                  <c:v>19.5700000000002</c:v>
                </c:pt>
                <c:pt idx="1958">
                  <c:v>19.5800000000002</c:v>
                </c:pt>
                <c:pt idx="1959">
                  <c:v>19.5900000000002</c:v>
                </c:pt>
                <c:pt idx="1960">
                  <c:v>19.6000000000002</c:v>
                </c:pt>
                <c:pt idx="1961">
                  <c:v>19.6100000000002</c:v>
                </c:pt>
                <c:pt idx="1962">
                  <c:v>19.6200000000002</c:v>
                </c:pt>
                <c:pt idx="1963">
                  <c:v>19.6300000000002</c:v>
                </c:pt>
                <c:pt idx="1964">
                  <c:v>19.6400000000002</c:v>
                </c:pt>
                <c:pt idx="1965">
                  <c:v>19.6500000000002</c:v>
                </c:pt>
                <c:pt idx="1966">
                  <c:v>19.6600000000002</c:v>
                </c:pt>
                <c:pt idx="1967">
                  <c:v>19.6700000000002</c:v>
                </c:pt>
                <c:pt idx="1968">
                  <c:v>19.6800000000002</c:v>
                </c:pt>
                <c:pt idx="1969">
                  <c:v>19.6900000000002</c:v>
                </c:pt>
                <c:pt idx="1970">
                  <c:v>19.70000000000019</c:v>
                </c:pt>
                <c:pt idx="1971">
                  <c:v>19.7100000000002</c:v>
                </c:pt>
                <c:pt idx="1972">
                  <c:v>19.7200000000002</c:v>
                </c:pt>
                <c:pt idx="1973">
                  <c:v>19.7300000000002</c:v>
                </c:pt>
                <c:pt idx="1974">
                  <c:v>19.7400000000002</c:v>
                </c:pt>
                <c:pt idx="1975">
                  <c:v>19.7500000000002</c:v>
                </c:pt>
                <c:pt idx="1976">
                  <c:v>19.7600000000002</c:v>
                </c:pt>
                <c:pt idx="1977">
                  <c:v>19.7700000000002</c:v>
                </c:pt>
                <c:pt idx="1978">
                  <c:v>19.7800000000002</c:v>
                </c:pt>
                <c:pt idx="1979">
                  <c:v>19.7900000000002</c:v>
                </c:pt>
                <c:pt idx="1980">
                  <c:v>19.8000000000002</c:v>
                </c:pt>
                <c:pt idx="1981">
                  <c:v>19.8100000000002</c:v>
                </c:pt>
                <c:pt idx="1982">
                  <c:v>19.8200000000003</c:v>
                </c:pt>
                <c:pt idx="1983">
                  <c:v>19.8300000000003</c:v>
                </c:pt>
                <c:pt idx="1984">
                  <c:v>19.84000000000029</c:v>
                </c:pt>
                <c:pt idx="1985">
                  <c:v>19.8500000000003</c:v>
                </c:pt>
                <c:pt idx="1986">
                  <c:v>19.8600000000003</c:v>
                </c:pt>
                <c:pt idx="1987">
                  <c:v>19.8700000000003</c:v>
                </c:pt>
                <c:pt idx="1988">
                  <c:v>19.8800000000003</c:v>
                </c:pt>
                <c:pt idx="1989">
                  <c:v>19.8900000000003</c:v>
                </c:pt>
                <c:pt idx="1990">
                  <c:v>19.9000000000003</c:v>
                </c:pt>
                <c:pt idx="1991">
                  <c:v>19.9100000000003</c:v>
                </c:pt>
                <c:pt idx="1992">
                  <c:v>19.9200000000003</c:v>
                </c:pt>
                <c:pt idx="1993">
                  <c:v>19.9300000000003</c:v>
                </c:pt>
                <c:pt idx="1994">
                  <c:v>19.9400000000003</c:v>
                </c:pt>
                <c:pt idx="1995">
                  <c:v>19.9500000000003</c:v>
                </c:pt>
                <c:pt idx="1996">
                  <c:v>19.9600000000003</c:v>
                </c:pt>
                <c:pt idx="1997">
                  <c:v>19.9700000000003</c:v>
                </c:pt>
                <c:pt idx="1998">
                  <c:v>19.9800000000003</c:v>
                </c:pt>
                <c:pt idx="1999">
                  <c:v>19.9900000000003</c:v>
                </c:pt>
                <c:pt idx="2000">
                  <c:v>20.00000000000029</c:v>
                </c:pt>
                <c:pt idx="2001">
                  <c:v>20.0100000000003</c:v>
                </c:pt>
                <c:pt idx="2002">
                  <c:v>20.0200000000003</c:v>
                </c:pt>
                <c:pt idx="2003">
                  <c:v>20.0300000000003</c:v>
                </c:pt>
                <c:pt idx="2004">
                  <c:v>20.0400000000003</c:v>
                </c:pt>
                <c:pt idx="2005">
                  <c:v>20.0500000000003</c:v>
                </c:pt>
                <c:pt idx="2006">
                  <c:v>20.0600000000003</c:v>
                </c:pt>
                <c:pt idx="2007">
                  <c:v>20.0700000000003</c:v>
                </c:pt>
                <c:pt idx="2008">
                  <c:v>20.0800000000003</c:v>
                </c:pt>
                <c:pt idx="2009">
                  <c:v>20.09000000000029</c:v>
                </c:pt>
                <c:pt idx="2010">
                  <c:v>20.1000000000003</c:v>
                </c:pt>
                <c:pt idx="2011">
                  <c:v>20.1100000000003</c:v>
                </c:pt>
                <c:pt idx="2012">
                  <c:v>20.1200000000003</c:v>
                </c:pt>
                <c:pt idx="2013">
                  <c:v>20.1300000000003</c:v>
                </c:pt>
                <c:pt idx="2014">
                  <c:v>20.1400000000003</c:v>
                </c:pt>
                <c:pt idx="2015">
                  <c:v>20.1500000000003</c:v>
                </c:pt>
                <c:pt idx="2016">
                  <c:v>20.1600000000003</c:v>
                </c:pt>
                <c:pt idx="2017">
                  <c:v>20.1700000000003</c:v>
                </c:pt>
                <c:pt idx="2018">
                  <c:v>20.1800000000003</c:v>
                </c:pt>
                <c:pt idx="2019">
                  <c:v>20.1900000000003</c:v>
                </c:pt>
                <c:pt idx="2020">
                  <c:v>20.2000000000003</c:v>
                </c:pt>
                <c:pt idx="2021">
                  <c:v>20.2100000000003</c:v>
                </c:pt>
                <c:pt idx="2022">
                  <c:v>20.2200000000003</c:v>
                </c:pt>
                <c:pt idx="2023">
                  <c:v>20.2300000000003</c:v>
                </c:pt>
                <c:pt idx="2024">
                  <c:v>20.2400000000003</c:v>
                </c:pt>
                <c:pt idx="2025">
                  <c:v>20.25000000000029</c:v>
                </c:pt>
                <c:pt idx="2026">
                  <c:v>20.2600000000003</c:v>
                </c:pt>
                <c:pt idx="2027">
                  <c:v>20.2700000000003</c:v>
                </c:pt>
                <c:pt idx="2028">
                  <c:v>20.2800000000003</c:v>
                </c:pt>
                <c:pt idx="2029">
                  <c:v>20.2900000000003</c:v>
                </c:pt>
                <c:pt idx="2030">
                  <c:v>20.3000000000003</c:v>
                </c:pt>
                <c:pt idx="2031">
                  <c:v>20.3100000000003</c:v>
                </c:pt>
                <c:pt idx="2032">
                  <c:v>20.3200000000003</c:v>
                </c:pt>
                <c:pt idx="2033">
                  <c:v>20.3300000000003</c:v>
                </c:pt>
                <c:pt idx="2034">
                  <c:v>20.34000000000029</c:v>
                </c:pt>
                <c:pt idx="2035">
                  <c:v>20.3500000000003</c:v>
                </c:pt>
                <c:pt idx="2036">
                  <c:v>20.3600000000003</c:v>
                </c:pt>
                <c:pt idx="2037">
                  <c:v>20.3700000000003</c:v>
                </c:pt>
                <c:pt idx="2038">
                  <c:v>20.3800000000003</c:v>
                </c:pt>
                <c:pt idx="2039">
                  <c:v>20.3900000000003</c:v>
                </c:pt>
                <c:pt idx="2040">
                  <c:v>20.4000000000003</c:v>
                </c:pt>
                <c:pt idx="2041">
                  <c:v>20.4100000000003</c:v>
                </c:pt>
                <c:pt idx="2042">
                  <c:v>20.4200000000003</c:v>
                </c:pt>
                <c:pt idx="2043">
                  <c:v>20.4300000000003</c:v>
                </c:pt>
                <c:pt idx="2044">
                  <c:v>20.4400000000003</c:v>
                </c:pt>
                <c:pt idx="2045">
                  <c:v>20.4500000000003</c:v>
                </c:pt>
                <c:pt idx="2046">
                  <c:v>20.4600000000004</c:v>
                </c:pt>
                <c:pt idx="2047">
                  <c:v>20.4700000000004</c:v>
                </c:pt>
                <c:pt idx="2048">
                  <c:v>20.48000000000039</c:v>
                </c:pt>
                <c:pt idx="2049">
                  <c:v>20.4900000000004</c:v>
                </c:pt>
                <c:pt idx="2050">
                  <c:v>20.5000000000004</c:v>
                </c:pt>
                <c:pt idx="2051">
                  <c:v>20.5100000000004</c:v>
                </c:pt>
                <c:pt idx="2052">
                  <c:v>20.5200000000004</c:v>
                </c:pt>
                <c:pt idx="2053">
                  <c:v>20.5300000000004</c:v>
                </c:pt>
                <c:pt idx="2054">
                  <c:v>20.5400000000004</c:v>
                </c:pt>
                <c:pt idx="2055">
                  <c:v>20.5500000000004</c:v>
                </c:pt>
                <c:pt idx="2056">
                  <c:v>20.5600000000004</c:v>
                </c:pt>
                <c:pt idx="2057">
                  <c:v>20.57000000000041</c:v>
                </c:pt>
                <c:pt idx="2058">
                  <c:v>20.5800000000004</c:v>
                </c:pt>
                <c:pt idx="2059">
                  <c:v>20.5900000000004</c:v>
                </c:pt>
                <c:pt idx="2060">
                  <c:v>20.6000000000004</c:v>
                </c:pt>
                <c:pt idx="2061">
                  <c:v>20.6100000000004</c:v>
                </c:pt>
                <c:pt idx="2062">
                  <c:v>20.6200000000004</c:v>
                </c:pt>
                <c:pt idx="2063">
                  <c:v>20.6300000000004</c:v>
                </c:pt>
                <c:pt idx="2064">
                  <c:v>20.64000000000039</c:v>
                </c:pt>
                <c:pt idx="2065">
                  <c:v>20.6500000000004</c:v>
                </c:pt>
                <c:pt idx="2066">
                  <c:v>20.66000000000041</c:v>
                </c:pt>
                <c:pt idx="2067">
                  <c:v>20.6700000000004</c:v>
                </c:pt>
                <c:pt idx="2068">
                  <c:v>20.6800000000004</c:v>
                </c:pt>
                <c:pt idx="2069">
                  <c:v>20.6900000000004</c:v>
                </c:pt>
                <c:pt idx="2070">
                  <c:v>20.7000000000004</c:v>
                </c:pt>
                <c:pt idx="2071">
                  <c:v>20.7100000000004</c:v>
                </c:pt>
                <c:pt idx="2072">
                  <c:v>20.7200000000004</c:v>
                </c:pt>
                <c:pt idx="2073">
                  <c:v>20.73000000000039</c:v>
                </c:pt>
                <c:pt idx="2074">
                  <c:v>20.7400000000004</c:v>
                </c:pt>
                <c:pt idx="2075">
                  <c:v>20.7500000000004</c:v>
                </c:pt>
                <c:pt idx="2076">
                  <c:v>20.7600000000004</c:v>
                </c:pt>
                <c:pt idx="2077">
                  <c:v>20.7700000000004</c:v>
                </c:pt>
                <c:pt idx="2078">
                  <c:v>20.7800000000004</c:v>
                </c:pt>
                <c:pt idx="2079">
                  <c:v>20.7900000000004</c:v>
                </c:pt>
                <c:pt idx="2080">
                  <c:v>20.8000000000004</c:v>
                </c:pt>
                <c:pt idx="2081">
                  <c:v>20.8100000000004</c:v>
                </c:pt>
                <c:pt idx="2082">
                  <c:v>20.82000000000041</c:v>
                </c:pt>
                <c:pt idx="2083">
                  <c:v>20.8300000000004</c:v>
                </c:pt>
                <c:pt idx="2084">
                  <c:v>20.8400000000004</c:v>
                </c:pt>
                <c:pt idx="2085">
                  <c:v>20.8500000000004</c:v>
                </c:pt>
                <c:pt idx="2086">
                  <c:v>20.8600000000004</c:v>
                </c:pt>
                <c:pt idx="2087">
                  <c:v>20.8700000000004</c:v>
                </c:pt>
                <c:pt idx="2088">
                  <c:v>20.8800000000004</c:v>
                </c:pt>
                <c:pt idx="2089">
                  <c:v>20.89000000000039</c:v>
                </c:pt>
                <c:pt idx="2090">
                  <c:v>20.9000000000004</c:v>
                </c:pt>
                <c:pt idx="2091">
                  <c:v>20.91000000000041</c:v>
                </c:pt>
                <c:pt idx="2092">
                  <c:v>20.9200000000004</c:v>
                </c:pt>
                <c:pt idx="2093">
                  <c:v>20.9300000000004</c:v>
                </c:pt>
                <c:pt idx="2094">
                  <c:v>20.9400000000004</c:v>
                </c:pt>
                <c:pt idx="2095">
                  <c:v>20.9500000000004</c:v>
                </c:pt>
                <c:pt idx="2096">
                  <c:v>20.9600000000004</c:v>
                </c:pt>
                <c:pt idx="2097">
                  <c:v>20.9700000000004</c:v>
                </c:pt>
                <c:pt idx="2098">
                  <c:v>20.98000000000039</c:v>
                </c:pt>
                <c:pt idx="2099">
                  <c:v>20.9900000000004</c:v>
                </c:pt>
                <c:pt idx="2100">
                  <c:v>21.0000000000004</c:v>
                </c:pt>
                <c:pt idx="2101">
                  <c:v>21.0100000000004</c:v>
                </c:pt>
                <c:pt idx="2102">
                  <c:v>21.0200000000004</c:v>
                </c:pt>
                <c:pt idx="2103">
                  <c:v>21.0300000000004</c:v>
                </c:pt>
                <c:pt idx="2104">
                  <c:v>21.0400000000004</c:v>
                </c:pt>
                <c:pt idx="2105">
                  <c:v>21.0500000000004</c:v>
                </c:pt>
                <c:pt idx="2106">
                  <c:v>21.0600000000004</c:v>
                </c:pt>
                <c:pt idx="2107">
                  <c:v>21.07000000000041</c:v>
                </c:pt>
                <c:pt idx="2108">
                  <c:v>21.0800000000004</c:v>
                </c:pt>
                <c:pt idx="2109">
                  <c:v>21.0900000000004</c:v>
                </c:pt>
                <c:pt idx="2110">
                  <c:v>21.1000000000005</c:v>
                </c:pt>
                <c:pt idx="2111">
                  <c:v>21.1100000000005</c:v>
                </c:pt>
                <c:pt idx="2112">
                  <c:v>21.1200000000005</c:v>
                </c:pt>
                <c:pt idx="2113">
                  <c:v>21.1300000000005</c:v>
                </c:pt>
                <c:pt idx="2114">
                  <c:v>21.14000000000051</c:v>
                </c:pt>
                <c:pt idx="2115">
                  <c:v>21.1500000000005</c:v>
                </c:pt>
                <c:pt idx="2116">
                  <c:v>21.1600000000005</c:v>
                </c:pt>
                <c:pt idx="2117">
                  <c:v>21.1700000000005</c:v>
                </c:pt>
                <c:pt idx="2118">
                  <c:v>21.1800000000005</c:v>
                </c:pt>
                <c:pt idx="2119">
                  <c:v>21.1900000000005</c:v>
                </c:pt>
                <c:pt idx="2120">
                  <c:v>21.2000000000005</c:v>
                </c:pt>
                <c:pt idx="2121">
                  <c:v>21.2100000000005</c:v>
                </c:pt>
                <c:pt idx="2122">
                  <c:v>21.2200000000005</c:v>
                </c:pt>
                <c:pt idx="2123">
                  <c:v>21.2300000000005</c:v>
                </c:pt>
                <c:pt idx="2124">
                  <c:v>21.2400000000005</c:v>
                </c:pt>
                <c:pt idx="2125">
                  <c:v>21.2500000000005</c:v>
                </c:pt>
                <c:pt idx="2126">
                  <c:v>21.2600000000005</c:v>
                </c:pt>
                <c:pt idx="2127">
                  <c:v>21.2700000000005</c:v>
                </c:pt>
                <c:pt idx="2128">
                  <c:v>21.2800000000005</c:v>
                </c:pt>
                <c:pt idx="2129">
                  <c:v>21.2900000000005</c:v>
                </c:pt>
                <c:pt idx="2130">
                  <c:v>21.30000000000051</c:v>
                </c:pt>
                <c:pt idx="2131">
                  <c:v>21.3100000000005</c:v>
                </c:pt>
                <c:pt idx="2132">
                  <c:v>21.3200000000005</c:v>
                </c:pt>
                <c:pt idx="2133">
                  <c:v>21.3300000000005</c:v>
                </c:pt>
                <c:pt idx="2134">
                  <c:v>21.3400000000005</c:v>
                </c:pt>
                <c:pt idx="2135">
                  <c:v>21.3500000000005</c:v>
                </c:pt>
                <c:pt idx="2136">
                  <c:v>21.3600000000005</c:v>
                </c:pt>
                <c:pt idx="2137">
                  <c:v>21.3700000000005</c:v>
                </c:pt>
                <c:pt idx="2138">
                  <c:v>21.3800000000005</c:v>
                </c:pt>
                <c:pt idx="2139">
                  <c:v>21.3900000000005</c:v>
                </c:pt>
                <c:pt idx="2140">
                  <c:v>21.4000000000005</c:v>
                </c:pt>
                <c:pt idx="2141">
                  <c:v>21.4100000000005</c:v>
                </c:pt>
                <c:pt idx="2142">
                  <c:v>21.4200000000005</c:v>
                </c:pt>
                <c:pt idx="2143">
                  <c:v>21.4300000000005</c:v>
                </c:pt>
                <c:pt idx="2144">
                  <c:v>21.4400000000005</c:v>
                </c:pt>
                <c:pt idx="2145">
                  <c:v>21.4500000000005</c:v>
                </c:pt>
                <c:pt idx="2146">
                  <c:v>21.46000000000049</c:v>
                </c:pt>
                <c:pt idx="2147">
                  <c:v>21.4700000000005</c:v>
                </c:pt>
                <c:pt idx="2148">
                  <c:v>21.4800000000005</c:v>
                </c:pt>
                <c:pt idx="2149">
                  <c:v>21.4900000000005</c:v>
                </c:pt>
                <c:pt idx="2150">
                  <c:v>21.5000000000005</c:v>
                </c:pt>
                <c:pt idx="2151">
                  <c:v>21.5100000000005</c:v>
                </c:pt>
                <c:pt idx="2152">
                  <c:v>21.5200000000005</c:v>
                </c:pt>
                <c:pt idx="2153">
                  <c:v>21.5300000000005</c:v>
                </c:pt>
                <c:pt idx="2154">
                  <c:v>21.5400000000005</c:v>
                </c:pt>
                <c:pt idx="2155">
                  <c:v>21.55000000000051</c:v>
                </c:pt>
                <c:pt idx="2156">
                  <c:v>21.5600000000005</c:v>
                </c:pt>
                <c:pt idx="2157">
                  <c:v>21.5700000000005</c:v>
                </c:pt>
                <c:pt idx="2158">
                  <c:v>21.5800000000005</c:v>
                </c:pt>
                <c:pt idx="2159">
                  <c:v>21.5900000000005</c:v>
                </c:pt>
                <c:pt idx="2160">
                  <c:v>21.6000000000005</c:v>
                </c:pt>
                <c:pt idx="2161">
                  <c:v>21.6100000000005</c:v>
                </c:pt>
                <c:pt idx="2162">
                  <c:v>21.6200000000005</c:v>
                </c:pt>
                <c:pt idx="2163">
                  <c:v>21.6300000000005</c:v>
                </c:pt>
                <c:pt idx="2164">
                  <c:v>21.6400000000005</c:v>
                </c:pt>
                <c:pt idx="2165">
                  <c:v>21.6500000000005</c:v>
                </c:pt>
                <c:pt idx="2166">
                  <c:v>21.6600000000005</c:v>
                </c:pt>
                <c:pt idx="2167">
                  <c:v>21.6700000000005</c:v>
                </c:pt>
                <c:pt idx="2168">
                  <c:v>21.6800000000005</c:v>
                </c:pt>
                <c:pt idx="2169">
                  <c:v>21.6900000000005</c:v>
                </c:pt>
                <c:pt idx="2170">
                  <c:v>21.7000000000005</c:v>
                </c:pt>
                <c:pt idx="2171">
                  <c:v>21.7100000000005</c:v>
                </c:pt>
                <c:pt idx="2172">
                  <c:v>21.7200000000005</c:v>
                </c:pt>
                <c:pt idx="2173">
                  <c:v>21.7300000000005</c:v>
                </c:pt>
                <c:pt idx="2174">
                  <c:v>21.7400000000006</c:v>
                </c:pt>
                <c:pt idx="2175">
                  <c:v>21.7500000000006</c:v>
                </c:pt>
                <c:pt idx="2176">
                  <c:v>21.76000000000059</c:v>
                </c:pt>
                <c:pt idx="2177">
                  <c:v>21.7700000000006</c:v>
                </c:pt>
                <c:pt idx="2178">
                  <c:v>21.7800000000006</c:v>
                </c:pt>
                <c:pt idx="2179">
                  <c:v>21.7900000000006</c:v>
                </c:pt>
                <c:pt idx="2180">
                  <c:v>21.8000000000006</c:v>
                </c:pt>
                <c:pt idx="2181">
                  <c:v>21.8100000000006</c:v>
                </c:pt>
                <c:pt idx="2182">
                  <c:v>21.8200000000006</c:v>
                </c:pt>
                <c:pt idx="2183">
                  <c:v>21.8300000000006</c:v>
                </c:pt>
                <c:pt idx="2184">
                  <c:v>21.8400000000006</c:v>
                </c:pt>
                <c:pt idx="2185">
                  <c:v>21.8500000000006</c:v>
                </c:pt>
                <c:pt idx="2186">
                  <c:v>21.8600000000006</c:v>
                </c:pt>
                <c:pt idx="2187">
                  <c:v>21.8700000000006</c:v>
                </c:pt>
                <c:pt idx="2188">
                  <c:v>21.8800000000006</c:v>
                </c:pt>
                <c:pt idx="2189">
                  <c:v>21.8900000000006</c:v>
                </c:pt>
                <c:pt idx="2190">
                  <c:v>21.9000000000006</c:v>
                </c:pt>
                <c:pt idx="2191">
                  <c:v>21.9100000000006</c:v>
                </c:pt>
                <c:pt idx="2192">
                  <c:v>21.9200000000006</c:v>
                </c:pt>
                <c:pt idx="2193">
                  <c:v>21.9300000000006</c:v>
                </c:pt>
                <c:pt idx="2194">
                  <c:v>21.9400000000006</c:v>
                </c:pt>
                <c:pt idx="2195">
                  <c:v>21.9500000000006</c:v>
                </c:pt>
                <c:pt idx="2196">
                  <c:v>21.9600000000006</c:v>
                </c:pt>
                <c:pt idx="2197">
                  <c:v>21.9700000000006</c:v>
                </c:pt>
                <c:pt idx="2198">
                  <c:v>21.9800000000006</c:v>
                </c:pt>
                <c:pt idx="2199">
                  <c:v>21.9900000000006</c:v>
                </c:pt>
                <c:pt idx="2200">
                  <c:v>22.0000000000006</c:v>
                </c:pt>
                <c:pt idx="2201">
                  <c:v>22.0100000000006</c:v>
                </c:pt>
                <c:pt idx="2202">
                  <c:v>22.0200000000006</c:v>
                </c:pt>
                <c:pt idx="2203">
                  <c:v>22.03000000000061</c:v>
                </c:pt>
                <c:pt idx="2204">
                  <c:v>22.0400000000006</c:v>
                </c:pt>
                <c:pt idx="2205">
                  <c:v>22.0500000000006</c:v>
                </c:pt>
                <c:pt idx="2206">
                  <c:v>22.0600000000006</c:v>
                </c:pt>
                <c:pt idx="2207">
                  <c:v>22.0700000000006</c:v>
                </c:pt>
                <c:pt idx="2208">
                  <c:v>22.0800000000006</c:v>
                </c:pt>
                <c:pt idx="2209">
                  <c:v>22.0900000000006</c:v>
                </c:pt>
                <c:pt idx="2210">
                  <c:v>22.1000000000006</c:v>
                </c:pt>
                <c:pt idx="2211">
                  <c:v>22.1100000000006</c:v>
                </c:pt>
                <c:pt idx="2212">
                  <c:v>22.1200000000006</c:v>
                </c:pt>
                <c:pt idx="2213">
                  <c:v>22.1300000000006</c:v>
                </c:pt>
                <c:pt idx="2214">
                  <c:v>22.1400000000006</c:v>
                </c:pt>
                <c:pt idx="2215">
                  <c:v>22.1500000000006</c:v>
                </c:pt>
                <c:pt idx="2216">
                  <c:v>22.1600000000006</c:v>
                </c:pt>
                <c:pt idx="2217">
                  <c:v>22.1700000000006</c:v>
                </c:pt>
                <c:pt idx="2218">
                  <c:v>22.1800000000006</c:v>
                </c:pt>
                <c:pt idx="2219">
                  <c:v>22.19000000000061</c:v>
                </c:pt>
                <c:pt idx="2220">
                  <c:v>22.2000000000006</c:v>
                </c:pt>
                <c:pt idx="2221">
                  <c:v>22.2100000000006</c:v>
                </c:pt>
                <c:pt idx="2222">
                  <c:v>22.2200000000006</c:v>
                </c:pt>
                <c:pt idx="2223">
                  <c:v>22.2300000000006</c:v>
                </c:pt>
                <c:pt idx="2224">
                  <c:v>22.2400000000006</c:v>
                </c:pt>
                <c:pt idx="2225">
                  <c:v>22.2500000000006</c:v>
                </c:pt>
                <c:pt idx="2226">
                  <c:v>22.26000000000059</c:v>
                </c:pt>
                <c:pt idx="2227">
                  <c:v>22.2700000000006</c:v>
                </c:pt>
                <c:pt idx="2228">
                  <c:v>22.2800000000006</c:v>
                </c:pt>
                <c:pt idx="2229">
                  <c:v>22.2900000000006</c:v>
                </c:pt>
                <c:pt idx="2230">
                  <c:v>22.3000000000006</c:v>
                </c:pt>
                <c:pt idx="2231">
                  <c:v>22.3100000000006</c:v>
                </c:pt>
                <c:pt idx="2232">
                  <c:v>22.3200000000006</c:v>
                </c:pt>
                <c:pt idx="2233">
                  <c:v>22.3300000000006</c:v>
                </c:pt>
                <c:pt idx="2234">
                  <c:v>22.3400000000006</c:v>
                </c:pt>
                <c:pt idx="2235">
                  <c:v>22.3500000000006</c:v>
                </c:pt>
                <c:pt idx="2236">
                  <c:v>22.3600000000006</c:v>
                </c:pt>
                <c:pt idx="2237">
                  <c:v>22.3700000000006</c:v>
                </c:pt>
                <c:pt idx="2238">
                  <c:v>22.3800000000007</c:v>
                </c:pt>
                <c:pt idx="2239">
                  <c:v>22.3900000000007</c:v>
                </c:pt>
                <c:pt idx="2240">
                  <c:v>22.40000000000069</c:v>
                </c:pt>
                <c:pt idx="2241">
                  <c:v>22.4100000000007</c:v>
                </c:pt>
                <c:pt idx="2242">
                  <c:v>22.4200000000007</c:v>
                </c:pt>
                <c:pt idx="2243">
                  <c:v>22.4300000000007</c:v>
                </c:pt>
                <c:pt idx="2244">
                  <c:v>22.4400000000007</c:v>
                </c:pt>
                <c:pt idx="2245">
                  <c:v>22.4500000000007</c:v>
                </c:pt>
                <c:pt idx="2246">
                  <c:v>22.4600000000007</c:v>
                </c:pt>
                <c:pt idx="2247">
                  <c:v>22.4700000000007</c:v>
                </c:pt>
                <c:pt idx="2248">
                  <c:v>22.4800000000007</c:v>
                </c:pt>
                <c:pt idx="2249">
                  <c:v>22.49000000000069</c:v>
                </c:pt>
                <c:pt idx="2250">
                  <c:v>22.5000000000007</c:v>
                </c:pt>
                <c:pt idx="2251">
                  <c:v>22.5100000000007</c:v>
                </c:pt>
                <c:pt idx="2252">
                  <c:v>22.5200000000007</c:v>
                </c:pt>
                <c:pt idx="2253">
                  <c:v>22.5300000000007</c:v>
                </c:pt>
                <c:pt idx="2254">
                  <c:v>22.5400000000007</c:v>
                </c:pt>
                <c:pt idx="2255">
                  <c:v>22.5500000000007</c:v>
                </c:pt>
                <c:pt idx="2256">
                  <c:v>22.5600000000007</c:v>
                </c:pt>
                <c:pt idx="2257">
                  <c:v>22.5700000000007</c:v>
                </c:pt>
                <c:pt idx="2258">
                  <c:v>22.5800000000007</c:v>
                </c:pt>
                <c:pt idx="2259">
                  <c:v>22.5900000000007</c:v>
                </c:pt>
                <c:pt idx="2260">
                  <c:v>22.6000000000007</c:v>
                </c:pt>
                <c:pt idx="2261">
                  <c:v>22.6100000000007</c:v>
                </c:pt>
                <c:pt idx="2262">
                  <c:v>22.6200000000007</c:v>
                </c:pt>
                <c:pt idx="2263">
                  <c:v>22.6300000000007</c:v>
                </c:pt>
                <c:pt idx="2264">
                  <c:v>22.6400000000007</c:v>
                </c:pt>
                <c:pt idx="2265">
                  <c:v>22.6500000000007</c:v>
                </c:pt>
                <c:pt idx="2266">
                  <c:v>22.6600000000007</c:v>
                </c:pt>
                <c:pt idx="2267">
                  <c:v>22.67000000000071</c:v>
                </c:pt>
                <c:pt idx="2268">
                  <c:v>22.6800000000007</c:v>
                </c:pt>
                <c:pt idx="2269">
                  <c:v>22.6900000000007</c:v>
                </c:pt>
                <c:pt idx="2270">
                  <c:v>22.7000000000007</c:v>
                </c:pt>
                <c:pt idx="2271">
                  <c:v>22.7100000000007</c:v>
                </c:pt>
                <c:pt idx="2272">
                  <c:v>22.7200000000007</c:v>
                </c:pt>
                <c:pt idx="2273">
                  <c:v>22.7300000000007</c:v>
                </c:pt>
                <c:pt idx="2274">
                  <c:v>22.74000000000069</c:v>
                </c:pt>
                <c:pt idx="2275">
                  <c:v>22.7500000000007</c:v>
                </c:pt>
                <c:pt idx="2276">
                  <c:v>22.7600000000007</c:v>
                </c:pt>
                <c:pt idx="2277">
                  <c:v>22.7700000000007</c:v>
                </c:pt>
                <c:pt idx="2278">
                  <c:v>22.7800000000007</c:v>
                </c:pt>
                <c:pt idx="2279">
                  <c:v>22.7900000000007</c:v>
                </c:pt>
                <c:pt idx="2280">
                  <c:v>22.8000000000007</c:v>
                </c:pt>
                <c:pt idx="2281">
                  <c:v>22.8100000000007</c:v>
                </c:pt>
                <c:pt idx="2282">
                  <c:v>22.8200000000007</c:v>
                </c:pt>
                <c:pt idx="2283">
                  <c:v>22.83000000000071</c:v>
                </c:pt>
                <c:pt idx="2284">
                  <c:v>22.8400000000007</c:v>
                </c:pt>
                <c:pt idx="2285">
                  <c:v>22.8500000000007</c:v>
                </c:pt>
                <c:pt idx="2286">
                  <c:v>22.8600000000007</c:v>
                </c:pt>
                <c:pt idx="2287">
                  <c:v>22.8700000000007</c:v>
                </c:pt>
                <c:pt idx="2288">
                  <c:v>22.8800000000007</c:v>
                </c:pt>
                <c:pt idx="2289">
                  <c:v>22.8900000000007</c:v>
                </c:pt>
                <c:pt idx="2290">
                  <c:v>22.90000000000069</c:v>
                </c:pt>
                <c:pt idx="2291">
                  <c:v>22.9100000000007</c:v>
                </c:pt>
                <c:pt idx="2292">
                  <c:v>22.9200000000007</c:v>
                </c:pt>
                <c:pt idx="2293">
                  <c:v>22.9300000000007</c:v>
                </c:pt>
                <c:pt idx="2294">
                  <c:v>22.9400000000007</c:v>
                </c:pt>
                <c:pt idx="2295">
                  <c:v>22.9500000000007</c:v>
                </c:pt>
                <c:pt idx="2296">
                  <c:v>22.9600000000007</c:v>
                </c:pt>
                <c:pt idx="2297">
                  <c:v>22.9700000000007</c:v>
                </c:pt>
                <c:pt idx="2298">
                  <c:v>22.9800000000007</c:v>
                </c:pt>
                <c:pt idx="2299">
                  <c:v>22.99000000000069</c:v>
                </c:pt>
                <c:pt idx="2300">
                  <c:v>23.0000000000007</c:v>
                </c:pt>
                <c:pt idx="2301">
                  <c:v>23.0100000000007</c:v>
                </c:pt>
                <c:pt idx="2302">
                  <c:v>23.0200000000008</c:v>
                </c:pt>
                <c:pt idx="2303">
                  <c:v>23.0300000000008</c:v>
                </c:pt>
                <c:pt idx="2304">
                  <c:v>23.0400000000008</c:v>
                </c:pt>
                <c:pt idx="2305">
                  <c:v>23.0500000000008</c:v>
                </c:pt>
                <c:pt idx="2306">
                  <c:v>23.0600000000008</c:v>
                </c:pt>
                <c:pt idx="2307">
                  <c:v>23.0700000000008</c:v>
                </c:pt>
                <c:pt idx="2308">
                  <c:v>23.0800000000008</c:v>
                </c:pt>
                <c:pt idx="2309">
                  <c:v>23.0900000000008</c:v>
                </c:pt>
                <c:pt idx="2310">
                  <c:v>23.1000000000008</c:v>
                </c:pt>
                <c:pt idx="2311">
                  <c:v>23.1100000000008</c:v>
                </c:pt>
                <c:pt idx="2312">
                  <c:v>23.1200000000008</c:v>
                </c:pt>
                <c:pt idx="2313">
                  <c:v>23.1300000000008</c:v>
                </c:pt>
                <c:pt idx="2314">
                  <c:v>23.1400000000008</c:v>
                </c:pt>
                <c:pt idx="2315">
                  <c:v>23.1500000000008</c:v>
                </c:pt>
                <c:pt idx="2316">
                  <c:v>23.1600000000008</c:v>
                </c:pt>
                <c:pt idx="2317">
                  <c:v>23.1700000000008</c:v>
                </c:pt>
                <c:pt idx="2318">
                  <c:v>23.1800000000008</c:v>
                </c:pt>
                <c:pt idx="2319">
                  <c:v>23.1900000000008</c:v>
                </c:pt>
                <c:pt idx="2320">
                  <c:v>23.2000000000008</c:v>
                </c:pt>
                <c:pt idx="2321">
                  <c:v>23.2100000000008</c:v>
                </c:pt>
                <c:pt idx="2322">
                  <c:v>23.2200000000008</c:v>
                </c:pt>
                <c:pt idx="2323">
                  <c:v>23.2300000000008</c:v>
                </c:pt>
                <c:pt idx="2324">
                  <c:v>23.2400000000008</c:v>
                </c:pt>
                <c:pt idx="2325">
                  <c:v>23.2500000000008</c:v>
                </c:pt>
                <c:pt idx="2326">
                  <c:v>23.2600000000008</c:v>
                </c:pt>
                <c:pt idx="2327">
                  <c:v>23.2700000000008</c:v>
                </c:pt>
                <c:pt idx="2328">
                  <c:v>23.2800000000008</c:v>
                </c:pt>
                <c:pt idx="2329">
                  <c:v>23.2900000000008</c:v>
                </c:pt>
                <c:pt idx="2330">
                  <c:v>23.3000000000008</c:v>
                </c:pt>
                <c:pt idx="2331">
                  <c:v>23.31000000000081</c:v>
                </c:pt>
                <c:pt idx="2332">
                  <c:v>23.3200000000008</c:v>
                </c:pt>
                <c:pt idx="2333">
                  <c:v>23.3300000000008</c:v>
                </c:pt>
                <c:pt idx="2334">
                  <c:v>23.3400000000008</c:v>
                </c:pt>
                <c:pt idx="2335">
                  <c:v>23.3500000000008</c:v>
                </c:pt>
                <c:pt idx="2336">
                  <c:v>23.3600000000008</c:v>
                </c:pt>
                <c:pt idx="2337">
                  <c:v>23.3700000000008</c:v>
                </c:pt>
                <c:pt idx="2338">
                  <c:v>23.38000000000079</c:v>
                </c:pt>
                <c:pt idx="2339">
                  <c:v>23.3900000000008</c:v>
                </c:pt>
                <c:pt idx="2340">
                  <c:v>23.4000000000008</c:v>
                </c:pt>
                <c:pt idx="2341">
                  <c:v>23.4100000000008</c:v>
                </c:pt>
                <c:pt idx="2342">
                  <c:v>23.4200000000008</c:v>
                </c:pt>
                <c:pt idx="2343">
                  <c:v>23.4300000000008</c:v>
                </c:pt>
                <c:pt idx="2344">
                  <c:v>23.4400000000008</c:v>
                </c:pt>
                <c:pt idx="2345">
                  <c:v>23.4500000000008</c:v>
                </c:pt>
                <c:pt idx="2346">
                  <c:v>23.4600000000008</c:v>
                </c:pt>
                <c:pt idx="2347">
                  <c:v>23.4700000000008</c:v>
                </c:pt>
                <c:pt idx="2348">
                  <c:v>23.4800000000008</c:v>
                </c:pt>
                <c:pt idx="2349">
                  <c:v>23.4900000000008</c:v>
                </c:pt>
                <c:pt idx="2350">
                  <c:v>23.5000000000008</c:v>
                </c:pt>
                <c:pt idx="2351">
                  <c:v>23.5100000000008</c:v>
                </c:pt>
                <c:pt idx="2352">
                  <c:v>23.5200000000008</c:v>
                </c:pt>
                <c:pt idx="2353">
                  <c:v>23.5300000000008</c:v>
                </c:pt>
                <c:pt idx="2354">
                  <c:v>23.5400000000008</c:v>
                </c:pt>
                <c:pt idx="2355">
                  <c:v>23.5500000000008</c:v>
                </c:pt>
                <c:pt idx="2356">
                  <c:v>23.5600000000008</c:v>
                </c:pt>
                <c:pt idx="2357">
                  <c:v>23.5700000000008</c:v>
                </c:pt>
                <c:pt idx="2358">
                  <c:v>23.5800000000008</c:v>
                </c:pt>
                <c:pt idx="2359">
                  <c:v>23.5900000000008</c:v>
                </c:pt>
                <c:pt idx="2360">
                  <c:v>23.6000000000008</c:v>
                </c:pt>
                <c:pt idx="2361">
                  <c:v>23.6100000000008</c:v>
                </c:pt>
                <c:pt idx="2362">
                  <c:v>23.6200000000008</c:v>
                </c:pt>
                <c:pt idx="2363">
                  <c:v>23.6300000000008</c:v>
                </c:pt>
                <c:pt idx="2364">
                  <c:v>23.6400000000008</c:v>
                </c:pt>
                <c:pt idx="2365">
                  <c:v>23.6500000000008</c:v>
                </c:pt>
                <c:pt idx="2366">
                  <c:v>23.6600000000009</c:v>
                </c:pt>
                <c:pt idx="2367">
                  <c:v>23.6700000000009</c:v>
                </c:pt>
                <c:pt idx="2368">
                  <c:v>23.6800000000009</c:v>
                </c:pt>
                <c:pt idx="2369">
                  <c:v>23.6900000000009</c:v>
                </c:pt>
                <c:pt idx="2370">
                  <c:v>23.7000000000009</c:v>
                </c:pt>
                <c:pt idx="2371">
                  <c:v>23.7100000000009</c:v>
                </c:pt>
                <c:pt idx="2372">
                  <c:v>23.7200000000009</c:v>
                </c:pt>
                <c:pt idx="2373">
                  <c:v>23.7300000000009</c:v>
                </c:pt>
                <c:pt idx="2374">
                  <c:v>23.7400000000009</c:v>
                </c:pt>
                <c:pt idx="2375">
                  <c:v>23.7500000000009</c:v>
                </c:pt>
                <c:pt idx="2376">
                  <c:v>23.7600000000009</c:v>
                </c:pt>
                <c:pt idx="2377">
                  <c:v>23.77000000000089</c:v>
                </c:pt>
                <c:pt idx="2378">
                  <c:v>23.7800000000009</c:v>
                </c:pt>
                <c:pt idx="2379">
                  <c:v>23.7900000000009</c:v>
                </c:pt>
                <c:pt idx="2380">
                  <c:v>23.8000000000009</c:v>
                </c:pt>
                <c:pt idx="2381">
                  <c:v>23.8100000000009</c:v>
                </c:pt>
                <c:pt idx="2382">
                  <c:v>23.8200000000009</c:v>
                </c:pt>
                <c:pt idx="2383">
                  <c:v>23.8300000000009</c:v>
                </c:pt>
                <c:pt idx="2384">
                  <c:v>23.8400000000009</c:v>
                </c:pt>
                <c:pt idx="2385">
                  <c:v>23.8500000000009</c:v>
                </c:pt>
                <c:pt idx="2386">
                  <c:v>23.86000000000089</c:v>
                </c:pt>
                <c:pt idx="2387">
                  <c:v>23.8700000000009</c:v>
                </c:pt>
                <c:pt idx="2388">
                  <c:v>23.8800000000009</c:v>
                </c:pt>
                <c:pt idx="2389">
                  <c:v>23.8900000000009</c:v>
                </c:pt>
                <c:pt idx="2390">
                  <c:v>23.9000000000009</c:v>
                </c:pt>
                <c:pt idx="2391">
                  <c:v>23.9100000000009</c:v>
                </c:pt>
                <c:pt idx="2392">
                  <c:v>23.9200000000009</c:v>
                </c:pt>
                <c:pt idx="2393">
                  <c:v>23.9300000000009</c:v>
                </c:pt>
                <c:pt idx="2394">
                  <c:v>23.9400000000009</c:v>
                </c:pt>
                <c:pt idx="2395">
                  <c:v>23.9500000000009</c:v>
                </c:pt>
                <c:pt idx="2396">
                  <c:v>23.9600000000009</c:v>
                </c:pt>
                <c:pt idx="2397">
                  <c:v>23.9700000000009</c:v>
                </c:pt>
                <c:pt idx="2398">
                  <c:v>23.9800000000009</c:v>
                </c:pt>
                <c:pt idx="2399">
                  <c:v>23.9900000000009</c:v>
                </c:pt>
                <c:pt idx="2400">
                  <c:v>24.0000000000009</c:v>
                </c:pt>
                <c:pt idx="2401">
                  <c:v>24.0100000000009</c:v>
                </c:pt>
                <c:pt idx="2402">
                  <c:v>24.02000000000089</c:v>
                </c:pt>
                <c:pt idx="2403">
                  <c:v>24.0300000000009</c:v>
                </c:pt>
                <c:pt idx="2404">
                  <c:v>24.0400000000009</c:v>
                </c:pt>
                <c:pt idx="2405">
                  <c:v>24.0500000000009</c:v>
                </c:pt>
                <c:pt idx="2406">
                  <c:v>24.0600000000009</c:v>
                </c:pt>
                <c:pt idx="2407">
                  <c:v>24.0700000000009</c:v>
                </c:pt>
                <c:pt idx="2408">
                  <c:v>24.0800000000009</c:v>
                </c:pt>
                <c:pt idx="2409">
                  <c:v>24.0900000000009</c:v>
                </c:pt>
                <c:pt idx="2410">
                  <c:v>24.1000000000009</c:v>
                </c:pt>
                <c:pt idx="2411">
                  <c:v>24.1100000000009</c:v>
                </c:pt>
                <c:pt idx="2412">
                  <c:v>24.1200000000009</c:v>
                </c:pt>
                <c:pt idx="2413">
                  <c:v>24.1300000000009</c:v>
                </c:pt>
                <c:pt idx="2414">
                  <c:v>24.1400000000009</c:v>
                </c:pt>
                <c:pt idx="2415">
                  <c:v>24.1500000000009</c:v>
                </c:pt>
                <c:pt idx="2416">
                  <c:v>24.1600000000009</c:v>
                </c:pt>
                <c:pt idx="2417">
                  <c:v>24.1700000000009</c:v>
                </c:pt>
                <c:pt idx="2418">
                  <c:v>24.1800000000009</c:v>
                </c:pt>
                <c:pt idx="2419">
                  <c:v>24.1900000000009</c:v>
                </c:pt>
                <c:pt idx="2420">
                  <c:v>24.2000000000009</c:v>
                </c:pt>
                <c:pt idx="2421">
                  <c:v>24.2100000000009</c:v>
                </c:pt>
                <c:pt idx="2422">
                  <c:v>24.2200000000009</c:v>
                </c:pt>
                <c:pt idx="2423">
                  <c:v>24.2300000000009</c:v>
                </c:pt>
                <c:pt idx="2424">
                  <c:v>24.2400000000009</c:v>
                </c:pt>
                <c:pt idx="2425">
                  <c:v>24.2500000000009</c:v>
                </c:pt>
                <c:pt idx="2426">
                  <c:v>24.2600000000009</c:v>
                </c:pt>
                <c:pt idx="2427">
                  <c:v>24.27000000000089</c:v>
                </c:pt>
                <c:pt idx="2428">
                  <c:v>24.2800000000009</c:v>
                </c:pt>
                <c:pt idx="2429">
                  <c:v>24.2900000000009</c:v>
                </c:pt>
                <c:pt idx="2430">
                  <c:v>24.300000000001</c:v>
                </c:pt>
                <c:pt idx="2431">
                  <c:v>24.310000000001</c:v>
                </c:pt>
                <c:pt idx="2432">
                  <c:v>24.320000000001</c:v>
                </c:pt>
                <c:pt idx="2433">
                  <c:v>24.330000000001</c:v>
                </c:pt>
                <c:pt idx="2434">
                  <c:v>24.340000000001</c:v>
                </c:pt>
                <c:pt idx="2435">
                  <c:v>24.350000000001</c:v>
                </c:pt>
                <c:pt idx="2436">
                  <c:v>24.360000000001</c:v>
                </c:pt>
                <c:pt idx="2437">
                  <c:v>24.370000000001</c:v>
                </c:pt>
                <c:pt idx="2438">
                  <c:v>24.380000000001</c:v>
                </c:pt>
                <c:pt idx="2439">
                  <c:v>24.390000000001</c:v>
                </c:pt>
                <c:pt idx="2440">
                  <c:v>24.400000000001</c:v>
                </c:pt>
                <c:pt idx="2441">
                  <c:v>24.41000000000099</c:v>
                </c:pt>
                <c:pt idx="2442">
                  <c:v>24.420000000001</c:v>
                </c:pt>
                <c:pt idx="2443">
                  <c:v>24.430000000001</c:v>
                </c:pt>
                <c:pt idx="2444">
                  <c:v>24.440000000001</c:v>
                </c:pt>
                <c:pt idx="2445">
                  <c:v>24.450000000001</c:v>
                </c:pt>
                <c:pt idx="2446">
                  <c:v>24.460000000001</c:v>
                </c:pt>
                <c:pt idx="2447">
                  <c:v>24.470000000001</c:v>
                </c:pt>
                <c:pt idx="2448">
                  <c:v>24.480000000001</c:v>
                </c:pt>
                <c:pt idx="2449">
                  <c:v>24.490000000001</c:v>
                </c:pt>
                <c:pt idx="2450">
                  <c:v>24.50000000000099</c:v>
                </c:pt>
                <c:pt idx="2451">
                  <c:v>24.510000000001</c:v>
                </c:pt>
                <c:pt idx="2452">
                  <c:v>24.520000000001</c:v>
                </c:pt>
                <c:pt idx="2453">
                  <c:v>24.530000000001</c:v>
                </c:pt>
                <c:pt idx="2454">
                  <c:v>24.540000000001</c:v>
                </c:pt>
                <c:pt idx="2455">
                  <c:v>24.550000000001</c:v>
                </c:pt>
                <c:pt idx="2456">
                  <c:v>24.560000000001</c:v>
                </c:pt>
                <c:pt idx="2457">
                  <c:v>24.570000000001</c:v>
                </c:pt>
                <c:pt idx="2458">
                  <c:v>24.580000000001</c:v>
                </c:pt>
                <c:pt idx="2459">
                  <c:v>24.590000000001</c:v>
                </c:pt>
                <c:pt idx="2460">
                  <c:v>24.600000000001</c:v>
                </c:pt>
                <c:pt idx="2461">
                  <c:v>24.610000000001</c:v>
                </c:pt>
                <c:pt idx="2462">
                  <c:v>24.620000000001</c:v>
                </c:pt>
                <c:pt idx="2463">
                  <c:v>24.630000000001</c:v>
                </c:pt>
                <c:pt idx="2464">
                  <c:v>24.640000000001</c:v>
                </c:pt>
                <c:pt idx="2465">
                  <c:v>24.650000000001</c:v>
                </c:pt>
                <c:pt idx="2466">
                  <c:v>24.66000000000099</c:v>
                </c:pt>
                <c:pt idx="2467">
                  <c:v>24.670000000001</c:v>
                </c:pt>
                <c:pt idx="2468">
                  <c:v>24.680000000001</c:v>
                </c:pt>
                <c:pt idx="2469">
                  <c:v>24.690000000001</c:v>
                </c:pt>
                <c:pt idx="2470">
                  <c:v>24.700000000001</c:v>
                </c:pt>
                <c:pt idx="2471">
                  <c:v>24.710000000001</c:v>
                </c:pt>
                <c:pt idx="2472">
                  <c:v>24.720000000001</c:v>
                </c:pt>
                <c:pt idx="2473">
                  <c:v>24.730000000001</c:v>
                </c:pt>
                <c:pt idx="2474">
                  <c:v>24.740000000001</c:v>
                </c:pt>
                <c:pt idx="2475">
                  <c:v>24.75000000000099</c:v>
                </c:pt>
                <c:pt idx="2476">
                  <c:v>24.760000000001</c:v>
                </c:pt>
                <c:pt idx="2477">
                  <c:v>24.770000000001</c:v>
                </c:pt>
                <c:pt idx="2478">
                  <c:v>24.780000000001</c:v>
                </c:pt>
                <c:pt idx="2479">
                  <c:v>24.790000000001</c:v>
                </c:pt>
                <c:pt idx="2480">
                  <c:v>24.800000000001</c:v>
                </c:pt>
                <c:pt idx="2481">
                  <c:v>24.810000000001</c:v>
                </c:pt>
                <c:pt idx="2482">
                  <c:v>24.820000000001</c:v>
                </c:pt>
                <c:pt idx="2483">
                  <c:v>24.830000000001</c:v>
                </c:pt>
                <c:pt idx="2484">
                  <c:v>24.840000000001</c:v>
                </c:pt>
                <c:pt idx="2485">
                  <c:v>24.850000000001</c:v>
                </c:pt>
                <c:pt idx="2486">
                  <c:v>24.860000000001</c:v>
                </c:pt>
                <c:pt idx="2487">
                  <c:v>24.870000000001</c:v>
                </c:pt>
                <c:pt idx="2488">
                  <c:v>24.880000000001</c:v>
                </c:pt>
                <c:pt idx="2489">
                  <c:v>24.890000000001</c:v>
                </c:pt>
                <c:pt idx="2490">
                  <c:v>24.900000000001</c:v>
                </c:pt>
                <c:pt idx="2491">
                  <c:v>24.91000000000099</c:v>
                </c:pt>
                <c:pt idx="2492">
                  <c:v>24.920000000001</c:v>
                </c:pt>
                <c:pt idx="2493">
                  <c:v>24.930000000001</c:v>
                </c:pt>
                <c:pt idx="2494">
                  <c:v>24.9400000000011</c:v>
                </c:pt>
                <c:pt idx="2495">
                  <c:v>24.9500000000011</c:v>
                </c:pt>
                <c:pt idx="2496">
                  <c:v>24.9600000000011</c:v>
                </c:pt>
                <c:pt idx="2497">
                  <c:v>24.9700000000011</c:v>
                </c:pt>
                <c:pt idx="2498">
                  <c:v>24.9800000000011</c:v>
                </c:pt>
                <c:pt idx="2499">
                  <c:v>24.9900000000011</c:v>
                </c:pt>
                <c:pt idx="2500">
                  <c:v>25.0000000000011</c:v>
                </c:pt>
                <c:pt idx="2501">
                  <c:v>25.0100000000011</c:v>
                </c:pt>
                <c:pt idx="2502">
                  <c:v>25.0200000000011</c:v>
                </c:pt>
                <c:pt idx="2503">
                  <c:v>25.0300000000011</c:v>
                </c:pt>
                <c:pt idx="2504">
                  <c:v>25.0400000000011</c:v>
                </c:pt>
                <c:pt idx="2505">
                  <c:v>25.05000000000109</c:v>
                </c:pt>
                <c:pt idx="2506">
                  <c:v>25.0600000000011</c:v>
                </c:pt>
                <c:pt idx="2507">
                  <c:v>25.0700000000011</c:v>
                </c:pt>
                <c:pt idx="2508">
                  <c:v>25.0800000000011</c:v>
                </c:pt>
                <c:pt idx="2509">
                  <c:v>25.0900000000011</c:v>
                </c:pt>
                <c:pt idx="2510">
                  <c:v>25.1000000000011</c:v>
                </c:pt>
                <c:pt idx="2511">
                  <c:v>25.1100000000011</c:v>
                </c:pt>
                <c:pt idx="2512">
                  <c:v>25.1200000000011</c:v>
                </c:pt>
                <c:pt idx="2513">
                  <c:v>25.1300000000011</c:v>
                </c:pt>
                <c:pt idx="2514">
                  <c:v>25.14000000000109</c:v>
                </c:pt>
                <c:pt idx="2515">
                  <c:v>25.1500000000011</c:v>
                </c:pt>
                <c:pt idx="2516">
                  <c:v>25.1600000000011</c:v>
                </c:pt>
                <c:pt idx="2517">
                  <c:v>25.1700000000011</c:v>
                </c:pt>
                <c:pt idx="2518">
                  <c:v>25.1800000000011</c:v>
                </c:pt>
                <c:pt idx="2519">
                  <c:v>25.1900000000011</c:v>
                </c:pt>
                <c:pt idx="2520">
                  <c:v>25.2000000000011</c:v>
                </c:pt>
                <c:pt idx="2521">
                  <c:v>25.2100000000011</c:v>
                </c:pt>
                <c:pt idx="2522">
                  <c:v>25.2200000000011</c:v>
                </c:pt>
                <c:pt idx="2523">
                  <c:v>25.2300000000011</c:v>
                </c:pt>
                <c:pt idx="2524">
                  <c:v>25.2400000000011</c:v>
                </c:pt>
                <c:pt idx="2525">
                  <c:v>25.2500000000011</c:v>
                </c:pt>
                <c:pt idx="2526">
                  <c:v>25.2600000000011</c:v>
                </c:pt>
                <c:pt idx="2527">
                  <c:v>25.2700000000011</c:v>
                </c:pt>
                <c:pt idx="2528">
                  <c:v>25.2800000000011</c:v>
                </c:pt>
                <c:pt idx="2529">
                  <c:v>25.2900000000011</c:v>
                </c:pt>
                <c:pt idx="2530">
                  <c:v>25.30000000000109</c:v>
                </c:pt>
                <c:pt idx="2531">
                  <c:v>25.3100000000011</c:v>
                </c:pt>
                <c:pt idx="2532">
                  <c:v>25.3200000000011</c:v>
                </c:pt>
                <c:pt idx="2533">
                  <c:v>25.3300000000011</c:v>
                </c:pt>
                <c:pt idx="2534">
                  <c:v>25.3400000000011</c:v>
                </c:pt>
                <c:pt idx="2535">
                  <c:v>25.3500000000011</c:v>
                </c:pt>
                <c:pt idx="2536">
                  <c:v>25.3600000000011</c:v>
                </c:pt>
                <c:pt idx="2537">
                  <c:v>25.3700000000011</c:v>
                </c:pt>
                <c:pt idx="2538">
                  <c:v>25.3800000000011</c:v>
                </c:pt>
                <c:pt idx="2539">
                  <c:v>25.39000000000109</c:v>
                </c:pt>
                <c:pt idx="2540">
                  <c:v>25.4000000000011</c:v>
                </c:pt>
                <c:pt idx="2541">
                  <c:v>25.4100000000011</c:v>
                </c:pt>
                <c:pt idx="2542">
                  <c:v>25.4200000000011</c:v>
                </c:pt>
                <c:pt idx="2543">
                  <c:v>25.4300000000011</c:v>
                </c:pt>
                <c:pt idx="2544">
                  <c:v>25.4400000000011</c:v>
                </c:pt>
                <c:pt idx="2545">
                  <c:v>25.4500000000011</c:v>
                </c:pt>
                <c:pt idx="2546">
                  <c:v>25.4600000000011</c:v>
                </c:pt>
                <c:pt idx="2547">
                  <c:v>25.4700000000011</c:v>
                </c:pt>
                <c:pt idx="2548">
                  <c:v>25.4800000000011</c:v>
                </c:pt>
                <c:pt idx="2549">
                  <c:v>25.4900000000011</c:v>
                </c:pt>
                <c:pt idx="2550">
                  <c:v>25.5000000000011</c:v>
                </c:pt>
                <c:pt idx="2551">
                  <c:v>25.5100000000011</c:v>
                </c:pt>
                <c:pt idx="2552">
                  <c:v>25.5200000000011</c:v>
                </c:pt>
                <c:pt idx="2553">
                  <c:v>25.5300000000011</c:v>
                </c:pt>
                <c:pt idx="2554">
                  <c:v>25.5400000000011</c:v>
                </c:pt>
                <c:pt idx="2555">
                  <c:v>25.55000000000109</c:v>
                </c:pt>
                <c:pt idx="2556">
                  <c:v>25.5600000000011</c:v>
                </c:pt>
                <c:pt idx="2557">
                  <c:v>25.5700000000011</c:v>
                </c:pt>
                <c:pt idx="2558">
                  <c:v>25.5800000000012</c:v>
                </c:pt>
                <c:pt idx="2559">
                  <c:v>25.5900000000012</c:v>
                </c:pt>
                <c:pt idx="2560">
                  <c:v>25.6000000000012</c:v>
                </c:pt>
                <c:pt idx="2561">
                  <c:v>25.6100000000012</c:v>
                </c:pt>
                <c:pt idx="2562">
                  <c:v>25.62000000000119</c:v>
                </c:pt>
                <c:pt idx="2563">
                  <c:v>25.6300000000012</c:v>
                </c:pt>
                <c:pt idx="2564">
                  <c:v>25.6400000000012</c:v>
                </c:pt>
                <c:pt idx="2565">
                  <c:v>25.6500000000012</c:v>
                </c:pt>
                <c:pt idx="2566">
                  <c:v>25.6600000000012</c:v>
                </c:pt>
                <c:pt idx="2567">
                  <c:v>25.6700000000012</c:v>
                </c:pt>
                <c:pt idx="2568">
                  <c:v>25.6800000000012</c:v>
                </c:pt>
                <c:pt idx="2569">
                  <c:v>25.6900000000012</c:v>
                </c:pt>
                <c:pt idx="2570">
                  <c:v>25.7000000000012</c:v>
                </c:pt>
                <c:pt idx="2571">
                  <c:v>25.7100000000012</c:v>
                </c:pt>
                <c:pt idx="2572">
                  <c:v>25.7200000000012</c:v>
                </c:pt>
                <c:pt idx="2573">
                  <c:v>25.7300000000012</c:v>
                </c:pt>
                <c:pt idx="2574">
                  <c:v>25.7400000000012</c:v>
                </c:pt>
                <c:pt idx="2575">
                  <c:v>25.7500000000012</c:v>
                </c:pt>
                <c:pt idx="2576">
                  <c:v>25.7600000000012</c:v>
                </c:pt>
                <c:pt idx="2577">
                  <c:v>25.7700000000012</c:v>
                </c:pt>
                <c:pt idx="2578">
                  <c:v>25.78000000000119</c:v>
                </c:pt>
                <c:pt idx="2579">
                  <c:v>25.7900000000012</c:v>
                </c:pt>
                <c:pt idx="2580">
                  <c:v>25.8000000000012</c:v>
                </c:pt>
                <c:pt idx="2581">
                  <c:v>25.8100000000012</c:v>
                </c:pt>
                <c:pt idx="2582">
                  <c:v>25.8200000000012</c:v>
                </c:pt>
                <c:pt idx="2583">
                  <c:v>25.8300000000012</c:v>
                </c:pt>
                <c:pt idx="2584">
                  <c:v>25.8400000000012</c:v>
                </c:pt>
                <c:pt idx="2585">
                  <c:v>25.8500000000012</c:v>
                </c:pt>
                <c:pt idx="2586">
                  <c:v>25.8600000000012</c:v>
                </c:pt>
                <c:pt idx="2587">
                  <c:v>25.87000000000119</c:v>
                </c:pt>
                <c:pt idx="2588">
                  <c:v>25.8800000000012</c:v>
                </c:pt>
                <c:pt idx="2589">
                  <c:v>25.8900000000012</c:v>
                </c:pt>
                <c:pt idx="2590">
                  <c:v>25.9000000000012</c:v>
                </c:pt>
                <c:pt idx="2591">
                  <c:v>25.9100000000012</c:v>
                </c:pt>
                <c:pt idx="2592">
                  <c:v>25.9200000000012</c:v>
                </c:pt>
                <c:pt idx="2593">
                  <c:v>25.9300000000012</c:v>
                </c:pt>
                <c:pt idx="2594">
                  <c:v>25.94000000000119</c:v>
                </c:pt>
                <c:pt idx="2595">
                  <c:v>25.9500000000012</c:v>
                </c:pt>
                <c:pt idx="2596">
                  <c:v>25.9600000000012</c:v>
                </c:pt>
                <c:pt idx="2597">
                  <c:v>25.9700000000012</c:v>
                </c:pt>
                <c:pt idx="2598">
                  <c:v>25.98000000000119</c:v>
                </c:pt>
                <c:pt idx="2599">
                  <c:v>25.9900000000012</c:v>
                </c:pt>
                <c:pt idx="2600">
                  <c:v>26.0000000000012</c:v>
                </c:pt>
                <c:pt idx="2601">
                  <c:v>26.0100000000012</c:v>
                </c:pt>
                <c:pt idx="2602">
                  <c:v>26.0200000000012</c:v>
                </c:pt>
                <c:pt idx="2603">
                  <c:v>26.03000000000119</c:v>
                </c:pt>
                <c:pt idx="2604">
                  <c:v>26.0400000000012</c:v>
                </c:pt>
                <c:pt idx="2605">
                  <c:v>26.0500000000012</c:v>
                </c:pt>
                <c:pt idx="2606">
                  <c:v>26.0600000000012</c:v>
                </c:pt>
                <c:pt idx="2607">
                  <c:v>26.0700000000012</c:v>
                </c:pt>
                <c:pt idx="2608">
                  <c:v>26.0800000000012</c:v>
                </c:pt>
                <c:pt idx="2609">
                  <c:v>26.0900000000012</c:v>
                </c:pt>
                <c:pt idx="2610">
                  <c:v>26.1000000000012</c:v>
                </c:pt>
                <c:pt idx="2611">
                  <c:v>26.1100000000012</c:v>
                </c:pt>
                <c:pt idx="2612">
                  <c:v>26.12000000000119</c:v>
                </c:pt>
                <c:pt idx="2613">
                  <c:v>26.1300000000012</c:v>
                </c:pt>
                <c:pt idx="2614">
                  <c:v>26.1400000000012</c:v>
                </c:pt>
                <c:pt idx="2615">
                  <c:v>26.1500000000012</c:v>
                </c:pt>
                <c:pt idx="2616">
                  <c:v>26.1600000000012</c:v>
                </c:pt>
                <c:pt idx="2617">
                  <c:v>26.1700000000012</c:v>
                </c:pt>
                <c:pt idx="2618">
                  <c:v>26.1800000000012</c:v>
                </c:pt>
                <c:pt idx="2619">
                  <c:v>26.1900000000012</c:v>
                </c:pt>
                <c:pt idx="2620">
                  <c:v>26.2000000000012</c:v>
                </c:pt>
                <c:pt idx="2621">
                  <c:v>26.2100000000012</c:v>
                </c:pt>
                <c:pt idx="2622">
                  <c:v>26.2200000000013</c:v>
                </c:pt>
                <c:pt idx="2623">
                  <c:v>26.2300000000013</c:v>
                </c:pt>
                <c:pt idx="2624">
                  <c:v>26.2400000000013</c:v>
                </c:pt>
                <c:pt idx="2625">
                  <c:v>26.2500000000013</c:v>
                </c:pt>
                <c:pt idx="2626">
                  <c:v>26.26000000000129</c:v>
                </c:pt>
                <c:pt idx="2627">
                  <c:v>26.2700000000013</c:v>
                </c:pt>
                <c:pt idx="2628">
                  <c:v>26.28000000000129</c:v>
                </c:pt>
                <c:pt idx="2629">
                  <c:v>26.2900000000013</c:v>
                </c:pt>
                <c:pt idx="2630">
                  <c:v>26.3000000000013</c:v>
                </c:pt>
                <c:pt idx="2631">
                  <c:v>26.3100000000013</c:v>
                </c:pt>
                <c:pt idx="2632">
                  <c:v>26.3200000000013</c:v>
                </c:pt>
                <c:pt idx="2633">
                  <c:v>26.3300000000013</c:v>
                </c:pt>
                <c:pt idx="2634">
                  <c:v>26.3400000000013</c:v>
                </c:pt>
                <c:pt idx="2635">
                  <c:v>26.3500000000013</c:v>
                </c:pt>
                <c:pt idx="2636">
                  <c:v>26.3600000000013</c:v>
                </c:pt>
                <c:pt idx="2637">
                  <c:v>26.3700000000013</c:v>
                </c:pt>
                <c:pt idx="2638">
                  <c:v>26.3800000000013</c:v>
                </c:pt>
                <c:pt idx="2639">
                  <c:v>26.3900000000013</c:v>
                </c:pt>
                <c:pt idx="2640">
                  <c:v>26.4000000000013</c:v>
                </c:pt>
                <c:pt idx="2641">
                  <c:v>26.4100000000013</c:v>
                </c:pt>
                <c:pt idx="2642">
                  <c:v>26.42000000000129</c:v>
                </c:pt>
                <c:pt idx="2643">
                  <c:v>26.4300000000013</c:v>
                </c:pt>
                <c:pt idx="2644">
                  <c:v>26.4400000000013</c:v>
                </c:pt>
                <c:pt idx="2645">
                  <c:v>26.4500000000013</c:v>
                </c:pt>
                <c:pt idx="2646">
                  <c:v>26.46000000000129</c:v>
                </c:pt>
                <c:pt idx="2647">
                  <c:v>26.4700000000013</c:v>
                </c:pt>
                <c:pt idx="2648">
                  <c:v>26.48000000000129</c:v>
                </c:pt>
                <c:pt idx="2649">
                  <c:v>26.4900000000013</c:v>
                </c:pt>
                <c:pt idx="2650">
                  <c:v>26.5000000000013</c:v>
                </c:pt>
                <c:pt idx="2651">
                  <c:v>26.51000000000129</c:v>
                </c:pt>
                <c:pt idx="2652">
                  <c:v>26.5200000000013</c:v>
                </c:pt>
                <c:pt idx="2653">
                  <c:v>26.5300000000013</c:v>
                </c:pt>
                <c:pt idx="2654">
                  <c:v>26.5400000000013</c:v>
                </c:pt>
                <c:pt idx="2655">
                  <c:v>26.5500000000013</c:v>
                </c:pt>
                <c:pt idx="2656">
                  <c:v>26.5600000000013</c:v>
                </c:pt>
                <c:pt idx="2657">
                  <c:v>26.5700000000013</c:v>
                </c:pt>
                <c:pt idx="2658">
                  <c:v>26.5800000000013</c:v>
                </c:pt>
                <c:pt idx="2659">
                  <c:v>26.5900000000013</c:v>
                </c:pt>
                <c:pt idx="2660">
                  <c:v>26.6000000000013</c:v>
                </c:pt>
                <c:pt idx="2661">
                  <c:v>26.6100000000013</c:v>
                </c:pt>
                <c:pt idx="2662">
                  <c:v>26.6200000000013</c:v>
                </c:pt>
                <c:pt idx="2663">
                  <c:v>26.6300000000013</c:v>
                </c:pt>
                <c:pt idx="2664">
                  <c:v>26.6400000000013</c:v>
                </c:pt>
                <c:pt idx="2665">
                  <c:v>26.6500000000013</c:v>
                </c:pt>
                <c:pt idx="2666">
                  <c:v>26.6600000000013</c:v>
                </c:pt>
                <c:pt idx="2667">
                  <c:v>26.67000000000129</c:v>
                </c:pt>
                <c:pt idx="2668">
                  <c:v>26.6800000000013</c:v>
                </c:pt>
                <c:pt idx="2669">
                  <c:v>26.6900000000013</c:v>
                </c:pt>
                <c:pt idx="2670">
                  <c:v>26.7000000000013</c:v>
                </c:pt>
                <c:pt idx="2671">
                  <c:v>26.7100000000013</c:v>
                </c:pt>
                <c:pt idx="2672">
                  <c:v>26.7200000000013</c:v>
                </c:pt>
                <c:pt idx="2673">
                  <c:v>26.7300000000013</c:v>
                </c:pt>
                <c:pt idx="2674">
                  <c:v>26.7400000000013</c:v>
                </c:pt>
                <c:pt idx="2675">
                  <c:v>26.7500000000013</c:v>
                </c:pt>
                <c:pt idx="2676">
                  <c:v>26.76000000000129</c:v>
                </c:pt>
                <c:pt idx="2677">
                  <c:v>26.7700000000013</c:v>
                </c:pt>
                <c:pt idx="2678">
                  <c:v>26.78000000000129</c:v>
                </c:pt>
                <c:pt idx="2679">
                  <c:v>26.7900000000013</c:v>
                </c:pt>
                <c:pt idx="2680">
                  <c:v>26.8000000000013</c:v>
                </c:pt>
                <c:pt idx="2681">
                  <c:v>26.8100000000013</c:v>
                </c:pt>
                <c:pt idx="2682">
                  <c:v>26.8200000000013</c:v>
                </c:pt>
                <c:pt idx="2683">
                  <c:v>26.8300000000013</c:v>
                </c:pt>
                <c:pt idx="2684">
                  <c:v>26.8400000000013</c:v>
                </c:pt>
                <c:pt idx="2685">
                  <c:v>26.8500000000013</c:v>
                </c:pt>
                <c:pt idx="2686">
                  <c:v>26.8600000000014</c:v>
                </c:pt>
                <c:pt idx="2687">
                  <c:v>26.8700000000014</c:v>
                </c:pt>
                <c:pt idx="2688">
                  <c:v>26.8800000000014</c:v>
                </c:pt>
                <c:pt idx="2689">
                  <c:v>26.8900000000014</c:v>
                </c:pt>
                <c:pt idx="2690">
                  <c:v>26.90000000000139</c:v>
                </c:pt>
                <c:pt idx="2691">
                  <c:v>26.9100000000014</c:v>
                </c:pt>
                <c:pt idx="2692">
                  <c:v>26.9200000000014</c:v>
                </c:pt>
                <c:pt idx="2693">
                  <c:v>26.9300000000014</c:v>
                </c:pt>
                <c:pt idx="2694">
                  <c:v>26.9400000000014</c:v>
                </c:pt>
                <c:pt idx="2695">
                  <c:v>26.9500000000014</c:v>
                </c:pt>
                <c:pt idx="2696">
                  <c:v>26.9600000000014</c:v>
                </c:pt>
                <c:pt idx="2697">
                  <c:v>26.9700000000014</c:v>
                </c:pt>
                <c:pt idx="2698">
                  <c:v>26.9800000000014</c:v>
                </c:pt>
                <c:pt idx="2699">
                  <c:v>26.9900000000014</c:v>
                </c:pt>
                <c:pt idx="2700">
                  <c:v>27.0000000000014</c:v>
                </c:pt>
                <c:pt idx="2701">
                  <c:v>27.0100000000014</c:v>
                </c:pt>
                <c:pt idx="2702">
                  <c:v>27.0200000000014</c:v>
                </c:pt>
                <c:pt idx="2703">
                  <c:v>27.0300000000014</c:v>
                </c:pt>
                <c:pt idx="2704">
                  <c:v>27.0400000000014</c:v>
                </c:pt>
                <c:pt idx="2705">
                  <c:v>27.0500000000014</c:v>
                </c:pt>
                <c:pt idx="2706">
                  <c:v>27.06000000000139</c:v>
                </c:pt>
                <c:pt idx="2707">
                  <c:v>27.0700000000014</c:v>
                </c:pt>
                <c:pt idx="2708">
                  <c:v>27.0800000000014</c:v>
                </c:pt>
                <c:pt idx="2709">
                  <c:v>27.0900000000014</c:v>
                </c:pt>
                <c:pt idx="2710">
                  <c:v>27.1000000000014</c:v>
                </c:pt>
                <c:pt idx="2711">
                  <c:v>27.1100000000014</c:v>
                </c:pt>
                <c:pt idx="2712">
                  <c:v>27.1200000000014</c:v>
                </c:pt>
                <c:pt idx="2713">
                  <c:v>27.1300000000014</c:v>
                </c:pt>
                <c:pt idx="2714">
                  <c:v>27.1400000000014</c:v>
                </c:pt>
                <c:pt idx="2715">
                  <c:v>27.15000000000139</c:v>
                </c:pt>
                <c:pt idx="2716">
                  <c:v>27.1600000000014</c:v>
                </c:pt>
                <c:pt idx="2717">
                  <c:v>27.1700000000014</c:v>
                </c:pt>
                <c:pt idx="2718">
                  <c:v>27.1800000000014</c:v>
                </c:pt>
                <c:pt idx="2719">
                  <c:v>27.1900000000014</c:v>
                </c:pt>
                <c:pt idx="2720">
                  <c:v>27.2000000000014</c:v>
                </c:pt>
                <c:pt idx="2721">
                  <c:v>27.2100000000014</c:v>
                </c:pt>
                <c:pt idx="2722">
                  <c:v>27.2200000000014</c:v>
                </c:pt>
                <c:pt idx="2723">
                  <c:v>27.2300000000014</c:v>
                </c:pt>
                <c:pt idx="2724">
                  <c:v>27.2400000000014</c:v>
                </c:pt>
                <c:pt idx="2725">
                  <c:v>27.2500000000014</c:v>
                </c:pt>
                <c:pt idx="2726">
                  <c:v>27.2600000000014</c:v>
                </c:pt>
                <c:pt idx="2727">
                  <c:v>27.2700000000014</c:v>
                </c:pt>
                <c:pt idx="2728">
                  <c:v>27.2800000000014</c:v>
                </c:pt>
                <c:pt idx="2729">
                  <c:v>27.2900000000014</c:v>
                </c:pt>
                <c:pt idx="2730">
                  <c:v>27.3000000000014</c:v>
                </c:pt>
                <c:pt idx="2731">
                  <c:v>27.31000000000139</c:v>
                </c:pt>
                <c:pt idx="2732">
                  <c:v>27.3200000000014</c:v>
                </c:pt>
                <c:pt idx="2733">
                  <c:v>27.33000000000141</c:v>
                </c:pt>
                <c:pt idx="2734">
                  <c:v>27.3400000000014</c:v>
                </c:pt>
                <c:pt idx="2735">
                  <c:v>27.3500000000014</c:v>
                </c:pt>
                <c:pt idx="2736">
                  <c:v>27.3600000000014</c:v>
                </c:pt>
                <c:pt idx="2737">
                  <c:v>27.3700000000014</c:v>
                </c:pt>
                <c:pt idx="2738">
                  <c:v>27.3800000000014</c:v>
                </c:pt>
                <c:pt idx="2739">
                  <c:v>27.3900000000014</c:v>
                </c:pt>
                <c:pt idx="2740">
                  <c:v>27.40000000000139</c:v>
                </c:pt>
                <c:pt idx="2741">
                  <c:v>27.4100000000014</c:v>
                </c:pt>
                <c:pt idx="2742">
                  <c:v>27.4200000000014</c:v>
                </c:pt>
                <c:pt idx="2743">
                  <c:v>27.4300000000014</c:v>
                </c:pt>
                <c:pt idx="2744">
                  <c:v>27.4400000000014</c:v>
                </c:pt>
                <c:pt idx="2745">
                  <c:v>27.4500000000014</c:v>
                </c:pt>
                <c:pt idx="2746">
                  <c:v>27.4600000000014</c:v>
                </c:pt>
                <c:pt idx="2747">
                  <c:v>27.4700000000014</c:v>
                </c:pt>
                <c:pt idx="2748">
                  <c:v>27.4800000000014</c:v>
                </c:pt>
                <c:pt idx="2749">
                  <c:v>27.4900000000014</c:v>
                </c:pt>
                <c:pt idx="2750">
                  <c:v>27.5000000000015</c:v>
                </c:pt>
                <c:pt idx="2751">
                  <c:v>27.5100000000015</c:v>
                </c:pt>
                <c:pt idx="2752">
                  <c:v>27.5200000000015</c:v>
                </c:pt>
                <c:pt idx="2753">
                  <c:v>27.5300000000015</c:v>
                </c:pt>
                <c:pt idx="2754">
                  <c:v>27.54000000000149</c:v>
                </c:pt>
                <c:pt idx="2755">
                  <c:v>27.5500000000015</c:v>
                </c:pt>
                <c:pt idx="2756">
                  <c:v>27.5600000000015</c:v>
                </c:pt>
                <c:pt idx="2757">
                  <c:v>27.5700000000015</c:v>
                </c:pt>
                <c:pt idx="2758">
                  <c:v>27.5800000000015</c:v>
                </c:pt>
                <c:pt idx="2759">
                  <c:v>27.5900000000015</c:v>
                </c:pt>
                <c:pt idx="2760">
                  <c:v>27.6000000000015</c:v>
                </c:pt>
                <c:pt idx="2761">
                  <c:v>27.6100000000015</c:v>
                </c:pt>
                <c:pt idx="2762">
                  <c:v>27.6200000000015</c:v>
                </c:pt>
                <c:pt idx="2763">
                  <c:v>27.6300000000015</c:v>
                </c:pt>
                <c:pt idx="2764">
                  <c:v>27.6400000000015</c:v>
                </c:pt>
                <c:pt idx="2765">
                  <c:v>27.6500000000015</c:v>
                </c:pt>
                <c:pt idx="2766">
                  <c:v>27.6600000000015</c:v>
                </c:pt>
                <c:pt idx="2767">
                  <c:v>27.6700000000015</c:v>
                </c:pt>
                <c:pt idx="2768">
                  <c:v>27.6800000000015</c:v>
                </c:pt>
                <c:pt idx="2769">
                  <c:v>27.6900000000015</c:v>
                </c:pt>
                <c:pt idx="2770">
                  <c:v>27.7000000000015</c:v>
                </c:pt>
                <c:pt idx="2771">
                  <c:v>27.7100000000015</c:v>
                </c:pt>
                <c:pt idx="2772">
                  <c:v>27.7200000000015</c:v>
                </c:pt>
                <c:pt idx="2773">
                  <c:v>27.7300000000015</c:v>
                </c:pt>
                <c:pt idx="2774">
                  <c:v>27.7400000000015</c:v>
                </c:pt>
                <c:pt idx="2775">
                  <c:v>27.7500000000015</c:v>
                </c:pt>
                <c:pt idx="2776">
                  <c:v>27.7600000000015</c:v>
                </c:pt>
                <c:pt idx="2777">
                  <c:v>27.7700000000015</c:v>
                </c:pt>
                <c:pt idx="2778">
                  <c:v>27.7800000000015</c:v>
                </c:pt>
                <c:pt idx="2779">
                  <c:v>27.79000000000149</c:v>
                </c:pt>
                <c:pt idx="2780">
                  <c:v>27.8000000000015</c:v>
                </c:pt>
                <c:pt idx="2781">
                  <c:v>27.81000000000151</c:v>
                </c:pt>
                <c:pt idx="2782">
                  <c:v>27.8200000000015</c:v>
                </c:pt>
                <c:pt idx="2783">
                  <c:v>27.8300000000015</c:v>
                </c:pt>
                <c:pt idx="2784">
                  <c:v>27.8400000000015</c:v>
                </c:pt>
                <c:pt idx="2785">
                  <c:v>27.8500000000015</c:v>
                </c:pt>
                <c:pt idx="2786">
                  <c:v>27.8600000000015</c:v>
                </c:pt>
                <c:pt idx="2787">
                  <c:v>27.8700000000015</c:v>
                </c:pt>
                <c:pt idx="2788">
                  <c:v>27.88000000000149</c:v>
                </c:pt>
                <c:pt idx="2789">
                  <c:v>27.8900000000015</c:v>
                </c:pt>
                <c:pt idx="2790">
                  <c:v>27.9000000000015</c:v>
                </c:pt>
                <c:pt idx="2791">
                  <c:v>27.9100000000015</c:v>
                </c:pt>
                <c:pt idx="2792">
                  <c:v>27.9200000000015</c:v>
                </c:pt>
                <c:pt idx="2793">
                  <c:v>27.9300000000015</c:v>
                </c:pt>
                <c:pt idx="2794">
                  <c:v>27.9400000000015</c:v>
                </c:pt>
                <c:pt idx="2795">
                  <c:v>27.9500000000015</c:v>
                </c:pt>
                <c:pt idx="2796">
                  <c:v>27.9600000000015</c:v>
                </c:pt>
                <c:pt idx="2797">
                  <c:v>27.9700000000015</c:v>
                </c:pt>
                <c:pt idx="2798">
                  <c:v>27.9800000000015</c:v>
                </c:pt>
                <c:pt idx="2799">
                  <c:v>27.9900000000015</c:v>
                </c:pt>
                <c:pt idx="2800">
                  <c:v>28.0000000000015</c:v>
                </c:pt>
                <c:pt idx="2801">
                  <c:v>28.0100000000015</c:v>
                </c:pt>
                <c:pt idx="2802">
                  <c:v>28.0200000000015</c:v>
                </c:pt>
                <c:pt idx="2803">
                  <c:v>28.0300000000015</c:v>
                </c:pt>
                <c:pt idx="2804">
                  <c:v>28.04000000000149</c:v>
                </c:pt>
                <c:pt idx="2805">
                  <c:v>28.0500000000015</c:v>
                </c:pt>
                <c:pt idx="2806">
                  <c:v>28.0600000000015</c:v>
                </c:pt>
                <c:pt idx="2807">
                  <c:v>28.0700000000015</c:v>
                </c:pt>
                <c:pt idx="2808">
                  <c:v>28.0800000000015</c:v>
                </c:pt>
                <c:pt idx="2809">
                  <c:v>28.0900000000015</c:v>
                </c:pt>
                <c:pt idx="2810">
                  <c:v>28.1000000000015</c:v>
                </c:pt>
                <c:pt idx="2811">
                  <c:v>28.1100000000015</c:v>
                </c:pt>
                <c:pt idx="2812">
                  <c:v>28.1200000000015</c:v>
                </c:pt>
                <c:pt idx="2813">
                  <c:v>28.1300000000015</c:v>
                </c:pt>
                <c:pt idx="2814">
                  <c:v>28.1400000000016</c:v>
                </c:pt>
                <c:pt idx="2815">
                  <c:v>28.1500000000016</c:v>
                </c:pt>
                <c:pt idx="2816">
                  <c:v>28.1600000000016</c:v>
                </c:pt>
                <c:pt idx="2817">
                  <c:v>28.1700000000016</c:v>
                </c:pt>
                <c:pt idx="2818">
                  <c:v>28.18000000000159</c:v>
                </c:pt>
                <c:pt idx="2819">
                  <c:v>28.1900000000016</c:v>
                </c:pt>
                <c:pt idx="2820">
                  <c:v>28.2000000000016</c:v>
                </c:pt>
                <c:pt idx="2821">
                  <c:v>28.2100000000016</c:v>
                </c:pt>
                <c:pt idx="2822">
                  <c:v>28.2200000000016</c:v>
                </c:pt>
                <c:pt idx="2823">
                  <c:v>28.2300000000016</c:v>
                </c:pt>
                <c:pt idx="2824">
                  <c:v>28.2400000000016</c:v>
                </c:pt>
                <c:pt idx="2825">
                  <c:v>28.2500000000016</c:v>
                </c:pt>
                <c:pt idx="2826">
                  <c:v>28.2600000000016</c:v>
                </c:pt>
                <c:pt idx="2827">
                  <c:v>28.27000000000159</c:v>
                </c:pt>
                <c:pt idx="2828">
                  <c:v>28.2800000000016</c:v>
                </c:pt>
                <c:pt idx="2829">
                  <c:v>28.2900000000016</c:v>
                </c:pt>
                <c:pt idx="2830">
                  <c:v>28.3000000000016</c:v>
                </c:pt>
                <c:pt idx="2831">
                  <c:v>28.3100000000016</c:v>
                </c:pt>
                <c:pt idx="2832">
                  <c:v>28.3200000000016</c:v>
                </c:pt>
                <c:pt idx="2833">
                  <c:v>28.3300000000016</c:v>
                </c:pt>
                <c:pt idx="2834">
                  <c:v>28.3400000000016</c:v>
                </c:pt>
                <c:pt idx="2835">
                  <c:v>28.3500000000016</c:v>
                </c:pt>
                <c:pt idx="2836">
                  <c:v>28.3600000000016</c:v>
                </c:pt>
                <c:pt idx="2837">
                  <c:v>28.3700000000016</c:v>
                </c:pt>
                <c:pt idx="2838">
                  <c:v>28.3800000000016</c:v>
                </c:pt>
                <c:pt idx="2839">
                  <c:v>28.3900000000016</c:v>
                </c:pt>
                <c:pt idx="2840">
                  <c:v>28.4000000000016</c:v>
                </c:pt>
                <c:pt idx="2841">
                  <c:v>28.4100000000016</c:v>
                </c:pt>
                <c:pt idx="2842">
                  <c:v>28.4200000000016</c:v>
                </c:pt>
                <c:pt idx="2843">
                  <c:v>28.43000000000159</c:v>
                </c:pt>
                <c:pt idx="2844">
                  <c:v>28.4400000000016</c:v>
                </c:pt>
                <c:pt idx="2845">
                  <c:v>28.4500000000016</c:v>
                </c:pt>
                <c:pt idx="2846">
                  <c:v>28.4600000000016</c:v>
                </c:pt>
                <c:pt idx="2847">
                  <c:v>28.4700000000016</c:v>
                </c:pt>
                <c:pt idx="2848">
                  <c:v>28.4800000000016</c:v>
                </c:pt>
                <c:pt idx="2849">
                  <c:v>28.4900000000016</c:v>
                </c:pt>
                <c:pt idx="2850">
                  <c:v>28.5000000000016</c:v>
                </c:pt>
                <c:pt idx="2851">
                  <c:v>28.5100000000016</c:v>
                </c:pt>
                <c:pt idx="2852">
                  <c:v>28.52000000000159</c:v>
                </c:pt>
                <c:pt idx="2853">
                  <c:v>28.5300000000016</c:v>
                </c:pt>
                <c:pt idx="2854">
                  <c:v>28.5400000000016</c:v>
                </c:pt>
                <c:pt idx="2855">
                  <c:v>28.5500000000016</c:v>
                </c:pt>
                <c:pt idx="2856">
                  <c:v>28.5600000000016</c:v>
                </c:pt>
                <c:pt idx="2857">
                  <c:v>28.5700000000016</c:v>
                </c:pt>
                <c:pt idx="2858">
                  <c:v>28.5800000000016</c:v>
                </c:pt>
                <c:pt idx="2859">
                  <c:v>28.5900000000016</c:v>
                </c:pt>
                <c:pt idx="2860">
                  <c:v>28.6000000000016</c:v>
                </c:pt>
                <c:pt idx="2861">
                  <c:v>28.61000000000161</c:v>
                </c:pt>
                <c:pt idx="2862">
                  <c:v>28.6200000000016</c:v>
                </c:pt>
                <c:pt idx="2863">
                  <c:v>28.6300000000016</c:v>
                </c:pt>
                <c:pt idx="2864">
                  <c:v>28.6400000000016</c:v>
                </c:pt>
                <c:pt idx="2865">
                  <c:v>28.6500000000016</c:v>
                </c:pt>
                <c:pt idx="2866">
                  <c:v>28.6600000000016</c:v>
                </c:pt>
                <c:pt idx="2867">
                  <c:v>28.6700000000016</c:v>
                </c:pt>
                <c:pt idx="2868">
                  <c:v>28.68000000000159</c:v>
                </c:pt>
                <c:pt idx="2869">
                  <c:v>28.6900000000016</c:v>
                </c:pt>
                <c:pt idx="2870">
                  <c:v>28.7000000000016</c:v>
                </c:pt>
                <c:pt idx="2871">
                  <c:v>28.7100000000016</c:v>
                </c:pt>
                <c:pt idx="2872">
                  <c:v>28.7200000000016</c:v>
                </c:pt>
                <c:pt idx="2873">
                  <c:v>28.7300000000016</c:v>
                </c:pt>
                <c:pt idx="2874">
                  <c:v>28.7400000000016</c:v>
                </c:pt>
                <c:pt idx="2875">
                  <c:v>28.7500000000016</c:v>
                </c:pt>
                <c:pt idx="2876">
                  <c:v>28.7600000000016</c:v>
                </c:pt>
                <c:pt idx="2877">
                  <c:v>28.77000000000159</c:v>
                </c:pt>
                <c:pt idx="2878">
                  <c:v>28.7800000000017</c:v>
                </c:pt>
                <c:pt idx="2879">
                  <c:v>28.7900000000017</c:v>
                </c:pt>
                <c:pt idx="2880">
                  <c:v>28.8000000000017</c:v>
                </c:pt>
                <c:pt idx="2881">
                  <c:v>28.8100000000017</c:v>
                </c:pt>
                <c:pt idx="2882">
                  <c:v>28.82000000000169</c:v>
                </c:pt>
                <c:pt idx="2883">
                  <c:v>28.8300000000017</c:v>
                </c:pt>
                <c:pt idx="2884">
                  <c:v>28.8400000000017</c:v>
                </c:pt>
                <c:pt idx="2885">
                  <c:v>28.8500000000017</c:v>
                </c:pt>
                <c:pt idx="2886">
                  <c:v>28.8600000000017</c:v>
                </c:pt>
                <c:pt idx="2887">
                  <c:v>28.8700000000017</c:v>
                </c:pt>
                <c:pt idx="2888">
                  <c:v>28.8800000000017</c:v>
                </c:pt>
                <c:pt idx="2889">
                  <c:v>28.8900000000017</c:v>
                </c:pt>
                <c:pt idx="2890">
                  <c:v>28.9000000000017</c:v>
                </c:pt>
                <c:pt idx="2891">
                  <c:v>28.91000000000169</c:v>
                </c:pt>
                <c:pt idx="2892">
                  <c:v>28.9200000000017</c:v>
                </c:pt>
                <c:pt idx="2893">
                  <c:v>28.9300000000017</c:v>
                </c:pt>
                <c:pt idx="2894">
                  <c:v>28.9400000000017</c:v>
                </c:pt>
                <c:pt idx="2895">
                  <c:v>28.9500000000017</c:v>
                </c:pt>
                <c:pt idx="2896">
                  <c:v>28.9600000000017</c:v>
                </c:pt>
                <c:pt idx="2897">
                  <c:v>28.9700000000017</c:v>
                </c:pt>
                <c:pt idx="2898">
                  <c:v>28.9800000000017</c:v>
                </c:pt>
                <c:pt idx="2899">
                  <c:v>28.9900000000017</c:v>
                </c:pt>
                <c:pt idx="2900">
                  <c:v>29.0000000000017</c:v>
                </c:pt>
                <c:pt idx="2901">
                  <c:v>29.0100000000017</c:v>
                </c:pt>
                <c:pt idx="2902">
                  <c:v>29.0200000000017</c:v>
                </c:pt>
                <c:pt idx="2903">
                  <c:v>29.0300000000017</c:v>
                </c:pt>
                <c:pt idx="2904">
                  <c:v>29.0400000000017</c:v>
                </c:pt>
                <c:pt idx="2905">
                  <c:v>29.0500000000017</c:v>
                </c:pt>
                <c:pt idx="2906">
                  <c:v>29.0600000000017</c:v>
                </c:pt>
                <c:pt idx="2907">
                  <c:v>29.07000000000169</c:v>
                </c:pt>
                <c:pt idx="2908">
                  <c:v>29.0800000000017</c:v>
                </c:pt>
                <c:pt idx="2909">
                  <c:v>29.0900000000017</c:v>
                </c:pt>
                <c:pt idx="2910">
                  <c:v>29.1000000000017</c:v>
                </c:pt>
                <c:pt idx="2911">
                  <c:v>29.1100000000017</c:v>
                </c:pt>
                <c:pt idx="2912">
                  <c:v>29.1200000000017</c:v>
                </c:pt>
                <c:pt idx="2913">
                  <c:v>29.1300000000017</c:v>
                </c:pt>
                <c:pt idx="2914">
                  <c:v>29.1400000000017</c:v>
                </c:pt>
                <c:pt idx="2915">
                  <c:v>29.1500000000017</c:v>
                </c:pt>
                <c:pt idx="2916">
                  <c:v>29.16000000000169</c:v>
                </c:pt>
                <c:pt idx="2917">
                  <c:v>29.1700000000017</c:v>
                </c:pt>
                <c:pt idx="2918">
                  <c:v>29.1800000000017</c:v>
                </c:pt>
                <c:pt idx="2919">
                  <c:v>29.1900000000017</c:v>
                </c:pt>
                <c:pt idx="2920">
                  <c:v>29.2000000000017</c:v>
                </c:pt>
                <c:pt idx="2921">
                  <c:v>29.2100000000017</c:v>
                </c:pt>
                <c:pt idx="2922">
                  <c:v>29.2200000000017</c:v>
                </c:pt>
                <c:pt idx="2923">
                  <c:v>29.2300000000017</c:v>
                </c:pt>
                <c:pt idx="2924">
                  <c:v>29.2400000000017</c:v>
                </c:pt>
                <c:pt idx="2925">
                  <c:v>29.2500000000017</c:v>
                </c:pt>
                <c:pt idx="2926">
                  <c:v>29.2600000000017</c:v>
                </c:pt>
                <c:pt idx="2927">
                  <c:v>29.2700000000017</c:v>
                </c:pt>
                <c:pt idx="2928">
                  <c:v>29.2800000000017</c:v>
                </c:pt>
                <c:pt idx="2929">
                  <c:v>29.2900000000017</c:v>
                </c:pt>
                <c:pt idx="2930">
                  <c:v>29.3000000000017</c:v>
                </c:pt>
                <c:pt idx="2931">
                  <c:v>29.3100000000017</c:v>
                </c:pt>
                <c:pt idx="2932">
                  <c:v>29.32000000000169</c:v>
                </c:pt>
                <c:pt idx="2933">
                  <c:v>29.3300000000017</c:v>
                </c:pt>
                <c:pt idx="2934">
                  <c:v>29.3400000000017</c:v>
                </c:pt>
                <c:pt idx="2935">
                  <c:v>29.3500000000017</c:v>
                </c:pt>
                <c:pt idx="2936">
                  <c:v>29.3600000000017</c:v>
                </c:pt>
                <c:pt idx="2937">
                  <c:v>29.3700000000017</c:v>
                </c:pt>
                <c:pt idx="2938">
                  <c:v>29.3800000000017</c:v>
                </c:pt>
                <c:pt idx="2939">
                  <c:v>29.3900000000017</c:v>
                </c:pt>
                <c:pt idx="2940">
                  <c:v>29.4000000000017</c:v>
                </c:pt>
                <c:pt idx="2941">
                  <c:v>29.41000000000169</c:v>
                </c:pt>
                <c:pt idx="2942">
                  <c:v>29.4200000000018</c:v>
                </c:pt>
                <c:pt idx="2943">
                  <c:v>29.4300000000018</c:v>
                </c:pt>
                <c:pt idx="2944">
                  <c:v>29.4400000000018</c:v>
                </c:pt>
                <c:pt idx="2945">
                  <c:v>29.4500000000018</c:v>
                </c:pt>
                <c:pt idx="2946">
                  <c:v>29.46000000000179</c:v>
                </c:pt>
                <c:pt idx="2947">
                  <c:v>29.4700000000018</c:v>
                </c:pt>
                <c:pt idx="2948">
                  <c:v>29.4800000000018</c:v>
                </c:pt>
                <c:pt idx="2949">
                  <c:v>29.4900000000018</c:v>
                </c:pt>
                <c:pt idx="2950">
                  <c:v>29.5000000000018</c:v>
                </c:pt>
                <c:pt idx="2951">
                  <c:v>29.5100000000018</c:v>
                </c:pt>
                <c:pt idx="2952">
                  <c:v>29.5200000000018</c:v>
                </c:pt>
                <c:pt idx="2953">
                  <c:v>29.5300000000018</c:v>
                </c:pt>
                <c:pt idx="2954">
                  <c:v>29.5400000000018</c:v>
                </c:pt>
                <c:pt idx="2955">
                  <c:v>29.55000000000179</c:v>
                </c:pt>
                <c:pt idx="2956">
                  <c:v>29.5600000000018</c:v>
                </c:pt>
                <c:pt idx="2957">
                  <c:v>29.5700000000018</c:v>
                </c:pt>
                <c:pt idx="2958">
                  <c:v>29.5800000000018</c:v>
                </c:pt>
                <c:pt idx="2959">
                  <c:v>29.5900000000018</c:v>
                </c:pt>
                <c:pt idx="2960">
                  <c:v>29.6000000000018</c:v>
                </c:pt>
                <c:pt idx="2961">
                  <c:v>29.6100000000018</c:v>
                </c:pt>
                <c:pt idx="2962">
                  <c:v>29.6200000000018</c:v>
                </c:pt>
                <c:pt idx="2963">
                  <c:v>29.6300000000018</c:v>
                </c:pt>
                <c:pt idx="2964">
                  <c:v>29.64000000000179</c:v>
                </c:pt>
                <c:pt idx="2965">
                  <c:v>29.6500000000018</c:v>
                </c:pt>
                <c:pt idx="2966">
                  <c:v>29.6600000000018</c:v>
                </c:pt>
                <c:pt idx="2967">
                  <c:v>29.6700000000018</c:v>
                </c:pt>
                <c:pt idx="2968">
                  <c:v>29.6800000000018</c:v>
                </c:pt>
                <c:pt idx="2969">
                  <c:v>29.6900000000018</c:v>
                </c:pt>
                <c:pt idx="2970">
                  <c:v>29.7000000000018</c:v>
                </c:pt>
                <c:pt idx="2971">
                  <c:v>29.7100000000018</c:v>
                </c:pt>
                <c:pt idx="2972">
                  <c:v>29.7200000000018</c:v>
                </c:pt>
                <c:pt idx="2973">
                  <c:v>29.7300000000018</c:v>
                </c:pt>
                <c:pt idx="2974">
                  <c:v>29.7400000000018</c:v>
                </c:pt>
                <c:pt idx="2975">
                  <c:v>29.7500000000018</c:v>
                </c:pt>
                <c:pt idx="2976">
                  <c:v>29.7600000000018</c:v>
                </c:pt>
                <c:pt idx="2977">
                  <c:v>29.7700000000018</c:v>
                </c:pt>
                <c:pt idx="2978">
                  <c:v>29.7800000000018</c:v>
                </c:pt>
                <c:pt idx="2979">
                  <c:v>29.7900000000018</c:v>
                </c:pt>
                <c:pt idx="2980">
                  <c:v>29.80000000000179</c:v>
                </c:pt>
                <c:pt idx="2981">
                  <c:v>29.8100000000018</c:v>
                </c:pt>
                <c:pt idx="2982">
                  <c:v>29.8200000000018</c:v>
                </c:pt>
                <c:pt idx="2983">
                  <c:v>29.8300000000018</c:v>
                </c:pt>
                <c:pt idx="2984">
                  <c:v>29.8400000000018</c:v>
                </c:pt>
                <c:pt idx="2985">
                  <c:v>29.8500000000018</c:v>
                </c:pt>
                <c:pt idx="2986">
                  <c:v>29.8600000000018</c:v>
                </c:pt>
                <c:pt idx="2987">
                  <c:v>29.8700000000018</c:v>
                </c:pt>
                <c:pt idx="2988">
                  <c:v>29.8800000000018</c:v>
                </c:pt>
                <c:pt idx="2989">
                  <c:v>29.89000000000179</c:v>
                </c:pt>
                <c:pt idx="2990">
                  <c:v>29.9000000000018</c:v>
                </c:pt>
                <c:pt idx="2991">
                  <c:v>29.9100000000018</c:v>
                </c:pt>
                <c:pt idx="2992">
                  <c:v>29.9200000000018</c:v>
                </c:pt>
                <c:pt idx="2993">
                  <c:v>29.9300000000018</c:v>
                </c:pt>
                <c:pt idx="2994">
                  <c:v>29.9400000000018</c:v>
                </c:pt>
                <c:pt idx="2995">
                  <c:v>29.9500000000018</c:v>
                </c:pt>
                <c:pt idx="2996">
                  <c:v>29.96000000000179</c:v>
                </c:pt>
                <c:pt idx="2997">
                  <c:v>29.9700000000018</c:v>
                </c:pt>
                <c:pt idx="2998">
                  <c:v>29.9800000000018</c:v>
                </c:pt>
                <c:pt idx="2999">
                  <c:v>29.9900000000018</c:v>
                </c:pt>
                <c:pt idx="3000">
                  <c:v>30.0000000000018</c:v>
                </c:pt>
                <c:pt idx="3001">
                  <c:v>30.0100000000018</c:v>
                </c:pt>
                <c:pt idx="3002">
                  <c:v>30.0200000000018</c:v>
                </c:pt>
                <c:pt idx="3003">
                  <c:v>30.0300000000018</c:v>
                </c:pt>
                <c:pt idx="3004">
                  <c:v>30.0400000000018</c:v>
                </c:pt>
                <c:pt idx="3005">
                  <c:v>30.05000000000179</c:v>
                </c:pt>
                <c:pt idx="3006">
                  <c:v>30.0600000000019</c:v>
                </c:pt>
                <c:pt idx="3007">
                  <c:v>30.0700000000019</c:v>
                </c:pt>
                <c:pt idx="3008">
                  <c:v>30.0800000000019</c:v>
                </c:pt>
                <c:pt idx="3009">
                  <c:v>30.0900000000019</c:v>
                </c:pt>
                <c:pt idx="3010">
                  <c:v>30.1000000000019</c:v>
                </c:pt>
                <c:pt idx="3011">
                  <c:v>30.1100000000019</c:v>
                </c:pt>
                <c:pt idx="3012">
                  <c:v>30.1200000000019</c:v>
                </c:pt>
                <c:pt idx="3013">
                  <c:v>30.1300000000019</c:v>
                </c:pt>
                <c:pt idx="3014">
                  <c:v>30.1400000000019</c:v>
                </c:pt>
                <c:pt idx="3015">
                  <c:v>30.1500000000019</c:v>
                </c:pt>
                <c:pt idx="3016">
                  <c:v>30.1600000000019</c:v>
                </c:pt>
                <c:pt idx="3017">
                  <c:v>30.1700000000019</c:v>
                </c:pt>
                <c:pt idx="3018">
                  <c:v>30.1800000000019</c:v>
                </c:pt>
                <c:pt idx="3019">
                  <c:v>30.19000000000189</c:v>
                </c:pt>
                <c:pt idx="3020">
                  <c:v>30.2000000000019</c:v>
                </c:pt>
                <c:pt idx="3021">
                  <c:v>30.2100000000019</c:v>
                </c:pt>
                <c:pt idx="3022">
                  <c:v>30.2200000000019</c:v>
                </c:pt>
                <c:pt idx="3023">
                  <c:v>30.2300000000019</c:v>
                </c:pt>
                <c:pt idx="3024">
                  <c:v>30.2400000000019</c:v>
                </c:pt>
                <c:pt idx="3025">
                  <c:v>30.2500000000019</c:v>
                </c:pt>
                <c:pt idx="3026">
                  <c:v>30.2600000000019</c:v>
                </c:pt>
                <c:pt idx="3027">
                  <c:v>30.2700000000019</c:v>
                </c:pt>
                <c:pt idx="3028">
                  <c:v>30.28000000000189</c:v>
                </c:pt>
                <c:pt idx="3029">
                  <c:v>30.2900000000019</c:v>
                </c:pt>
                <c:pt idx="3030">
                  <c:v>30.3000000000019</c:v>
                </c:pt>
                <c:pt idx="3031">
                  <c:v>30.3100000000019</c:v>
                </c:pt>
                <c:pt idx="3032">
                  <c:v>30.3200000000019</c:v>
                </c:pt>
                <c:pt idx="3033">
                  <c:v>30.3300000000019</c:v>
                </c:pt>
                <c:pt idx="3034">
                  <c:v>30.3400000000019</c:v>
                </c:pt>
                <c:pt idx="3035">
                  <c:v>30.3500000000019</c:v>
                </c:pt>
                <c:pt idx="3036">
                  <c:v>30.3600000000019</c:v>
                </c:pt>
                <c:pt idx="3037">
                  <c:v>30.3700000000019</c:v>
                </c:pt>
                <c:pt idx="3038">
                  <c:v>30.3800000000019</c:v>
                </c:pt>
                <c:pt idx="3039">
                  <c:v>30.3900000000019</c:v>
                </c:pt>
                <c:pt idx="3040">
                  <c:v>30.4000000000019</c:v>
                </c:pt>
                <c:pt idx="3041">
                  <c:v>30.4100000000019</c:v>
                </c:pt>
                <c:pt idx="3042">
                  <c:v>30.4200000000019</c:v>
                </c:pt>
                <c:pt idx="3043">
                  <c:v>30.4300000000019</c:v>
                </c:pt>
                <c:pt idx="3044">
                  <c:v>30.44000000000189</c:v>
                </c:pt>
                <c:pt idx="3045">
                  <c:v>30.4500000000019</c:v>
                </c:pt>
                <c:pt idx="3046">
                  <c:v>30.4600000000019</c:v>
                </c:pt>
                <c:pt idx="3047">
                  <c:v>30.4700000000019</c:v>
                </c:pt>
                <c:pt idx="3048">
                  <c:v>30.48000000000189</c:v>
                </c:pt>
                <c:pt idx="3049">
                  <c:v>30.4900000000019</c:v>
                </c:pt>
                <c:pt idx="3050">
                  <c:v>30.5000000000019</c:v>
                </c:pt>
                <c:pt idx="3051">
                  <c:v>30.5100000000019</c:v>
                </c:pt>
                <c:pt idx="3052">
                  <c:v>30.5200000000019</c:v>
                </c:pt>
                <c:pt idx="3053">
                  <c:v>30.53000000000189</c:v>
                </c:pt>
                <c:pt idx="3054">
                  <c:v>30.5400000000019</c:v>
                </c:pt>
                <c:pt idx="3055">
                  <c:v>30.5500000000019</c:v>
                </c:pt>
                <c:pt idx="3056">
                  <c:v>30.5600000000019</c:v>
                </c:pt>
                <c:pt idx="3057">
                  <c:v>30.5700000000019</c:v>
                </c:pt>
                <c:pt idx="3058">
                  <c:v>30.5800000000019</c:v>
                </c:pt>
                <c:pt idx="3059">
                  <c:v>30.5900000000019</c:v>
                </c:pt>
                <c:pt idx="3060">
                  <c:v>30.6000000000019</c:v>
                </c:pt>
                <c:pt idx="3061">
                  <c:v>30.6100000000019</c:v>
                </c:pt>
                <c:pt idx="3062">
                  <c:v>30.6200000000019</c:v>
                </c:pt>
                <c:pt idx="3063">
                  <c:v>30.6300000000019</c:v>
                </c:pt>
                <c:pt idx="3064">
                  <c:v>30.6400000000019</c:v>
                </c:pt>
                <c:pt idx="3065">
                  <c:v>30.6500000000019</c:v>
                </c:pt>
                <c:pt idx="3066">
                  <c:v>30.6600000000019</c:v>
                </c:pt>
                <c:pt idx="3067">
                  <c:v>30.6700000000019</c:v>
                </c:pt>
                <c:pt idx="3068">
                  <c:v>30.6800000000019</c:v>
                </c:pt>
                <c:pt idx="3069">
                  <c:v>30.69000000000189</c:v>
                </c:pt>
                <c:pt idx="3070">
                  <c:v>30.700000000002</c:v>
                </c:pt>
                <c:pt idx="3071">
                  <c:v>30.710000000002</c:v>
                </c:pt>
                <c:pt idx="3072">
                  <c:v>30.720000000002</c:v>
                </c:pt>
                <c:pt idx="3073">
                  <c:v>30.730000000002</c:v>
                </c:pt>
                <c:pt idx="3074">
                  <c:v>30.74000000000199</c:v>
                </c:pt>
                <c:pt idx="3075">
                  <c:v>30.750000000002</c:v>
                </c:pt>
                <c:pt idx="3076">
                  <c:v>30.760000000002</c:v>
                </c:pt>
                <c:pt idx="3077">
                  <c:v>30.770000000002</c:v>
                </c:pt>
                <c:pt idx="3078">
                  <c:v>30.780000000002</c:v>
                </c:pt>
                <c:pt idx="3079">
                  <c:v>30.790000000002</c:v>
                </c:pt>
                <c:pt idx="3080">
                  <c:v>30.800000000002</c:v>
                </c:pt>
                <c:pt idx="3081">
                  <c:v>30.810000000002</c:v>
                </c:pt>
                <c:pt idx="3082">
                  <c:v>30.820000000002</c:v>
                </c:pt>
                <c:pt idx="3083">
                  <c:v>30.83000000000199</c:v>
                </c:pt>
                <c:pt idx="3084">
                  <c:v>30.840000000002</c:v>
                </c:pt>
                <c:pt idx="3085">
                  <c:v>30.85000000000201</c:v>
                </c:pt>
                <c:pt idx="3086">
                  <c:v>30.860000000002</c:v>
                </c:pt>
                <c:pt idx="3087">
                  <c:v>30.870000000002</c:v>
                </c:pt>
                <c:pt idx="3088">
                  <c:v>30.880000000002</c:v>
                </c:pt>
                <c:pt idx="3089">
                  <c:v>30.890000000002</c:v>
                </c:pt>
                <c:pt idx="3090">
                  <c:v>30.900000000002</c:v>
                </c:pt>
                <c:pt idx="3091">
                  <c:v>30.910000000002</c:v>
                </c:pt>
                <c:pt idx="3092">
                  <c:v>30.92000000000199</c:v>
                </c:pt>
                <c:pt idx="3093">
                  <c:v>30.930000000002</c:v>
                </c:pt>
                <c:pt idx="3094">
                  <c:v>30.940000000002</c:v>
                </c:pt>
                <c:pt idx="3095">
                  <c:v>30.950000000002</c:v>
                </c:pt>
                <c:pt idx="3096">
                  <c:v>30.960000000002</c:v>
                </c:pt>
                <c:pt idx="3097">
                  <c:v>30.970000000002</c:v>
                </c:pt>
                <c:pt idx="3098">
                  <c:v>30.980000000002</c:v>
                </c:pt>
                <c:pt idx="3099">
                  <c:v>30.990000000002</c:v>
                </c:pt>
                <c:pt idx="3100">
                  <c:v>31.000000000002</c:v>
                </c:pt>
                <c:pt idx="3101">
                  <c:v>31.01000000000201</c:v>
                </c:pt>
                <c:pt idx="3102">
                  <c:v>31.020000000002</c:v>
                </c:pt>
                <c:pt idx="3103">
                  <c:v>31.030000000002</c:v>
                </c:pt>
                <c:pt idx="3104">
                  <c:v>31.040000000002</c:v>
                </c:pt>
                <c:pt idx="3105">
                  <c:v>31.050000000002</c:v>
                </c:pt>
                <c:pt idx="3106">
                  <c:v>31.060000000002</c:v>
                </c:pt>
                <c:pt idx="3107">
                  <c:v>31.070000000002</c:v>
                </c:pt>
                <c:pt idx="3108">
                  <c:v>31.08000000000199</c:v>
                </c:pt>
                <c:pt idx="3109">
                  <c:v>31.090000000002</c:v>
                </c:pt>
                <c:pt idx="3110">
                  <c:v>31.10000000000201</c:v>
                </c:pt>
                <c:pt idx="3111">
                  <c:v>31.110000000002</c:v>
                </c:pt>
                <c:pt idx="3112">
                  <c:v>31.120000000002</c:v>
                </c:pt>
                <c:pt idx="3113">
                  <c:v>31.130000000002</c:v>
                </c:pt>
                <c:pt idx="3114">
                  <c:v>31.140000000002</c:v>
                </c:pt>
                <c:pt idx="3115">
                  <c:v>31.150000000002</c:v>
                </c:pt>
                <c:pt idx="3116">
                  <c:v>31.160000000002</c:v>
                </c:pt>
                <c:pt idx="3117">
                  <c:v>31.17000000000199</c:v>
                </c:pt>
                <c:pt idx="3118">
                  <c:v>31.180000000002</c:v>
                </c:pt>
                <c:pt idx="3119">
                  <c:v>31.190000000002</c:v>
                </c:pt>
                <c:pt idx="3120">
                  <c:v>31.200000000002</c:v>
                </c:pt>
                <c:pt idx="3121">
                  <c:v>31.210000000002</c:v>
                </c:pt>
                <c:pt idx="3122">
                  <c:v>31.220000000002</c:v>
                </c:pt>
                <c:pt idx="3123">
                  <c:v>31.230000000002</c:v>
                </c:pt>
                <c:pt idx="3124">
                  <c:v>31.240000000002</c:v>
                </c:pt>
                <c:pt idx="3125">
                  <c:v>31.250000000002</c:v>
                </c:pt>
                <c:pt idx="3126">
                  <c:v>31.260000000002</c:v>
                </c:pt>
                <c:pt idx="3127">
                  <c:v>31.270000000002</c:v>
                </c:pt>
                <c:pt idx="3128">
                  <c:v>31.280000000002</c:v>
                </c:pt>
                <c:pt idx="3129">
                  <c:v>31.290000000002</c:v>
                </c:pt>
                <c:pt idx="3130">
                  <c:v>31.300000000002</c:v>
                </c:pt>
                <c:pt idx="3131">
                  <c:v>31.310000000002</c:v>
                </c:pt>
                <c:pt idx="3132">
                  <c:v>31.320000000002</c:v>
                </c:pt>
                <c:pt idx="3133">
                  <c:v>31.33000000000199</c:v>
                </c:pt>
                <c:pt idx="3134">
                  <c:v>31.3400000000021</c:v>
                </c:pt>
                <c:pt idx="3135">
                  <c:v>31.3500000000021</c:v>
                </c:pt>
                <c:pt idx="3136">
                  <c:v>31.3600000000021</c:v>
                </c:pt>
                <c:pt idx="3137">
                  <c:v>31.3700000000021</c:v>
                </c:pt>
                <c:pt idx="3138">
                  <c:v>31.3800000000021</c:v>
                </c:pt>
                <c:pt idx="3139">
                  <c:v>31.3900000000021</c:v>
                </c:pt>
                <c:pt idx="3140">
                  <c:v>31.40000000000209</c:v>
                </c:pt>
                <c:pt idx="3141">
                  <c:v>31.4100000000021</c:v>
                </c:pt>
                <c:pt idx="3142">
                  <c:v>31.4200000000021</c:v>
                </c:pt>
                <c:pt idx="3143">
                  <c:v>31.4300000000021</c:v>
                </c:pt>
                <c:pt idx="3144">
                  <c:v>31.4400000000021</c:v>
                </c:pt>
                <c:pt idx="3145">
                  <c:v>31.4500000000021</c:v>
                </c:pt>
                <c:pt idx="3146">
                  <c:v>31.4600000000021</c:v>
                </c:pt>
                <c:pt idx="3147">
                  <c:v>31.4700000000021</c:v>
                </c:pt>
                <c:pt idx="3148">
                  <c:v>31.4800000000021</c:v>
                </c:pt>
                <c:pt idx="3149">
                  <c:v>31.4900000000021</c:v>
                </c:pt>
                <c:pt idx="3150">
                  <c:v>31.5000000000021</c:v>
                </c:pt>
                <c:pt idx="3151">
                  <c:v>31.5100000000021</c:v>
                </c:pt>
                <c:pt idx="3152">
                  <c:v>31.5200000000021</c:v>
                </c:pt>
                <c:pt idx="3153">
                  <c:v>31.5300000000021</c:v>
                </c:pt>
                <c:pt idx="3154">
                  <c:v>31.5400000000021</c:v>
                </c:pt>
                <c:pt idx="3155">
                  <c:v>31.5500000000021</c:v>
                </c:pt>
                <c:pt idx="3156">
                  <c:v>31.56000000000209</c:v>
                </c:pt>
                <c:pt idx="3157">
                  <c:v>31.5700000000021</c:v>
                </c:pt>
                <c:pt idx="3158">
                  <c:v>31.5800000000021</c:v>
                </c:pt>
                <c:pt idx="3159">
                  <c:v>31.5900000000021</c:v>
                </c:pt>
                <c:pt idx="3160">
                  <c:v>31.6000000000021</c:v>
                </c:pt>
                <c:pt idx="3161">
                  <c:v>31.6100000000021</c:v>
                </c:pt>
                <c:pt idx="3162">
                  <c:v>31.6200000000021</c:v>
                </c:pt>
                <c:pt idx="3163">
                  <c:v>31.6300000000021</c:v>
                </c:pt>
                <c:pt idx="3164">
                  <c:v>31.6400000000021</c:v>
                </c:pt>
                <c:pt idx="3165">
                  <c:v>31.6500000000021</c:v>
                </c:pt>
                <c:pt idx="3166">
                  <c:v>31.6600000000021</c:v>
                </c:pt>
                <c:pt idx="3167">
                  <c:v>31.6700000000021</c:v>
                </c:pt>
                <c:pt idx="3168">
                  <c:v>31.6800000000021</c:v>
                </c:pt>
                <c:pt idx="3169">
                  <c:v>31.6900000000021</c:v>
                </c:pt>
                <c:pt idx="3170">
                  <c:v>31.7000000000021</c:v>
                </c:pt>
                <c:pt idx="3171">
                  <c:v>31.7100000000021</c:v>
                </c:pt>
                <c:pt idx="3172">
                  <c:v>31.7200000000021</c:v>
                </c:pt>
                <c:pt idx="3173">
                  <c:v>31.7300000000021</c:v>
                </c:pt>
                <c:pt idx="3174">
                  <c:v>31.7400000000021</c:v>
                </c:pt>
                <c:pt idx="3175">
                  <c:v>31.7500000000021</c:v>
                </c:pt>
                <c:pt idx="3176">
                  <c:v>31.7600000000021</c:v>
                </c:pt>
                <c:pt idx="3177">
                  <c:v>31.7700000000021</c:v>
                </c:pt>
                <c:pt idx="3178">
                  <c:v>31.7800000000021</c:v>
                </c:pt>
                <c:pt idx="3179">
                  <c:v>31.7900000000021</c:v>
                </c:pt>
                <c:pt idx="3180">
                  <c:v>31.8000000000021</c:v>
                </c:pt>
                <c:pt idx="3181">
                  <c:v>31.8100000000021</c:v>
                </c:pt>
                <c:pt idx="3182">
                  <c:v>31.8200000000021</c:v>
                </c:pt>
                <c:pt idx="3183">
                  <c:v>31.83000000000211</c:v>
                </c:pt>
                <c:pt idx="3184">
                  <c:v>31.8400000000021</c:v>
                </c:pt>
                <c:pt idx="3185">
                  <c:v>31.8500000000021</c:v>
                </c:pt>
                <c:pt idx="3186">
                  <c:v>31.8600000000021</c:v>
                </c:pt>
                <c:pt idx="3187">
                  <c:v>31.8700000000021</c:v>
                </c:pt>
                <c:pt idx="3188">
                  <c:v>31.8800000000021</c:v>
                </c:pt>
                <c:pt idx="3189">
                  <c:v>31.8900000000021</c:v>
                </c:pt>
                <c:pt idx="3190">
                  <c:v>31.90000000000209</c:v>
                </c:pt>
                <c:pt idx="3191">
                  <c:v>31.9100000000021</c:v>
                </c:pt>
                <c:pt idx="3192">
                  <c:v>31.9200000000021</c:v>
                </c:pt>
                <c:pt idx="3193">
                  <c:v>31.9300000000021</c:v>
                </c:pt>
                <c:pt idx="3194">
                  <c:v>31.9400000000021</c:v>
                </c:pt>
                <c:pt idx="3195">
                  <c:v>31.9500000000021</c:v>
                </c:pt>
                <c:pt idx="3196">
                  <c:v>31.9600000000021</c:v>
                </c:pt>
                <c:pt idx="3197">
                  <c:v>31.9700000000021</c:v>
                </c:pt>
                <c:pt idx="3198">
                  <c:v>31.9800000000022</c:v>
                </c:pt>
                <c:pt idx="3199">
                  <c:v>31.9900000000022</c:v>
                </c:pt>
                <c:pt idx="3200">
                  <c:v>32.0000000000022</c:v>
                </c:pt>
                <c:pt idx="3201">
                  <c:v>32.01000000000219</c:v>
                </c:pt>
                <c:pt idx="3202">
                  <c:v>32.0200000000022</c:v>
                </c:pt>
                <c:pt idx="3203">
                  <c:v>32.0300000000022</c:v>
                </c:pt>
                <c:pt idx="3204">
                  <c:v>32.0400000000021</c:v>
                </c:pt>
                <c:pt idx="3205">
                  <c:v>32.05000000000209</c:v>
                </c:pt>
                <c:pt idx="3206">
                  <c:v>32.0600000000021</c:v>
                </c:pt>
                <c:pt idx="3207">
                  <c:v>32.0700000000021</c:v>
                </c:pt>
                <c:pt idx="3208">
                  <c:v>32.08000000000209</c:v>
                </c:pt>
                <c:pt idx="3209">
                  <c:v>32.0900000000021</c:v>
                </c:pt>
                <c:pt idx="3210">
                  <c:v>32.1000000000021</c:v>
                </c:pt>
                <c:pt idx="3211">
                  <c:v>32.1100000000021</c:v>
                </c:pt>
                <c:pt idx="3212">
                  <c:v>32.1200000000021</c:v>
                </c:pt>
                <c:pt idx="3213">
                  <c:v>32.1300000000021</c:v>
                </c:pt>
                <c:pt idx="3214">
                  <c:v>32.1400000000021</c:v>
                </c:pt>
                <c:pt idx="3215">
                  <c:v>32.15000000000209</c:v>
                </c:pt>
                <c:pt idx="3216">
                  <c:v>32.1600000000021</c:v>
                </c:pt>
                <c:pt idx="3217">
                  <c:v>32.1700000000021</c:v>
                </c:pt>
                <c:pt idx="3218">
                  <c:v>32.1800000000021</c:v>
                </c:pt>
                <c:pt idx="3219">
                  <c:v>32.1900000000021</c:v>
                </c:pt>
                <c:pt idx="3220">
                  <c:v>32.2000000000021</c:v>
                </c:pt>
                <c:pt idx="3221">
                  <c:v>32.2100000000021</c:v>
                </c:pt>
                <c:pt idx="3222">
                  <c:v>32.2200000000021</c:v>
                </c:pt>
                <c:pt idx="3223">
                  <c:v>32.2300000000021</c:v>
                </c:pt>
                <c:pt idx="3224">
                  <c:v>32.2400000000021</c:v>
                </c:pt>
                <c:pt idx="3225">
                  <c:v>32.2500000000021</c:v>
                </c:pt>
                <c:pt idx="3226">
                  <c:v>32.2600000000021</c:v>
                </c:pt>
                <c:pt idx="3227">
                  <c:v>32.2700000000021</c:v>
                </c:pt>
                <c:pt idx="3228">
                  <c:v>32.2800000000021</c:v>
                </c:pt>
                <c:pt idx="3229">
                  <c:v>32.2900000000021</c:v>
                </c:pt>
                <c:pt idx="3230">
                  <c:v>32.30000000000209</c:v>
                </c:pt>
                <c:pt idx="3231">
                  <c:v>32.31000000000209</c:v>
                </c:pt>
                <c:pt idx="3232">
                  <c:v>32.3200000000021</c:v>
                </c:pt>
                <c:pt idx="3233">
                  <c:v>32.33000000000209</c:v>
                </c:pt>
                <c:pt idx="3234">
                  <c:v>32.34000000000209</c:v>
                </c:pt>
                <c:pt idx="3235">
                  <c:v>32.35000000000209</c:v>
                </c:pt>
                <c:pt idx="3236">
                  <c:v>32.3600000000021</c:v>
                </c:pt>
                <c:pt idx="3237">
                  <c:v>32.37000000000209</c:v>
                </c:pt>
                <c:pt idx="3238">
                  <c:v>32.38000000000209</c:v>
                </c:pt>
                <c:pt idx="3239">
                  <c:v>32.3900000000021</c:v>
                </c:pt>
                <c:pt idx="3240">
                  <c:v>32.40000000000209</c:v>
                </c:pt>
                <c:pt idx="3241">
                  <c:v>32.41000000000209</c:v>
                </c:pt>
                <c:pt idx="3242">
                  <c:v>32.4200000000021</c:v>
                </c:pt>
                <c:pt idx="3243">
                  <c:v>32.4300000000021</c:v>
                </c:pt>
                <c:pt idx="3244">
                  <c:v>32.44000000000209</c:v>
                </c:pt>
                <c:pt idx="3245">
                  <c:v>32.45000000000209</c:v>
                </c:pt>
                <c:pt idx="3246">
                  <c:v>32.4600000000021</c:v>
                </c:pt>
                <c:pt idx="3247">
                  <c:v>32.47000000000209</c:v>
                </c:pt>
                <c:pt idx="3248">
                  <c:v>32.48000000000209</c:v>
                </c:pt>
                <c:pt idx="3249">
                  <c:v>32.4900000000021</c:v>
                </c:pt>
                <c:pt idx="3250">
                  <c:v>32.5000000000021</c:v>
                </c:pt>
                <c:pt idx="3251">
                  <c:v>32.51000000000209</c:v>
                </c:pt>
                <c:pt idx="3252">
                  <c:v>32.5200000000021</c:v>
                </c:pt>
                <c:pt idx="3253">
                  <c:v>32.5300000000021</c:v>
                </c:pt>
                <c:pt idx="3254">
                  <c:v>32.540000000002</c:v>
                </c:pt>
                <c:pt idx="3255">
                  <c:v>32.550000000002</c:v>
                </c:pt>
                <c:pt idx="3256">
                  <c:v>32.56000000000201</c:v>
                </c:pt>
                <c:pt idx="3257">
                  <c:v>32.570000000002</c:v>
                </c:pt>
                <c:pt idx="3258">
                  <c:v>32.580000000002</c:v>
                </c:pt>
                <c:pt idx="3259">
                  <c:v>32.590000000002</c:v>
                </c:pt>
                <c:pt idx="3260">
                  <c:v>32.60000000000201</c:v>
                </c:pt>
                <c:pt idx="3261">
                  <c:v>32.610000000002</c:v>
                </c:pt>
                <c:pt idx="3262">
                  <c:v>32.620000000002</c:v>
                </c:pt>
                <c:pt idx="3263">
                  <c:v>32.63000000000201</c:v>
                </c:pt>
                <c:pt idx="3264">
                  <c:v>32.640000000002</c:v>
                </c:pt>
                <c:pt idx="3265">
                  <c:v>32.650000000002</c:v>
                </c:pt>
                <c:pt idx="3266">
                  <c:v>32.660000000002</c:v>
                </c:pt>
                <c:pt idx="3267">
                  <c:v>32.67000000000201</c:v>
                </c:pt>
                <c:pt idx="3268">
                  <c:v>32.680000000002</c:v>
                </c:pt>
                <c:pt idx="3269">
                  <c:v>32.690000000002</c:v>
                </c:pt>
                <c:pt idx="3270">
                  <c:v>32.70000000000201</c:v>
                </c:pt>
                <c:pt idx="3271">
                  <c:v>32.710000000002</c:v>
                </c:pt>
                <c:pt idx="3272">
                  <c:v>32.720000000002</c:v>
                </c:pt>
                <c:pt idx="3273">
                  <c:v>32.730000000002</c:v>
                </c:pt>
                <c:pt idx="3274">
                  <c:v>32.74000000000201</c:v>
                </c:pt>
                <c:pt idx="3275">
                  <c:v>32.750000000002</c:v>
                </c:pt>
                <c:pt idx="3276">
                  <c:v>32.760000000002</c:v>
                </c:pt>
                <c:pt idx="3277">
                  <c:v>32.770000000002</c:v>
                </c:pt>
                <c:pt idx="3278">
                  <c:v>32.780000000002</c:v>
                </c:pt>
                <c:pt idx="3279">
                  <c:v>32.790000000002</c:v>
                </c:pt>
                <c:pt idx="3280">
                  <c:v>32.800000000002</c:v>
                </c:pt>
                <c:pt idx="3281">
                  <c:v>32.810000000002</c:v>
                </c:pt>
                <c:pt idx="3282">
                  <c:v>32.820000000002</c:v>
                </c:pt>
                <c:pt idx="3283">
                  <c:v>32.830000000002</c:v>
                </c:pt>
                <c:pt idx="3284">
                  <c:v>32.840000000002</c:v>
                </c:pt>
                <c:pt idx="3285">
                  <c:v>32.850000000002</c:v>
                </c:pt>
                <c:pt idx="3286">
                  <c:v>32.860000000002</c:v>
                </c:pt>
                <c:pt idx="3287">
                  <c:v>32.870000000002</c:v>
                </c:pt>
                <c:pt idx="3288">
                  <c:v>32.880000000002</c:v>
                </c:pt>
                <c:pt idx="3289">
                  <c:v>32.890000000002</c:v>
                </c:pt>
                <c:pt idx="3290">
                  <c:v>32.900000000002</c:v>
                </c:pt>
                <c:pt idx="3291">
                  <c:v>32.910000000002</c:v>
                </c:pt>
                <c:pt idx="3292">
                  <c:v>32.92000000000201</c:v>
                </c:pt>
                <c:pt idx="3293">
                  <c:v>32.930000000002</c:v>
                </c:pt>
                <c:pt idx="3294">
                  <c:v>32.940000000002</c:v>
                </c:pt>
                <c:pt idx="3295">
                  <c:v>32.950000000002</c:v>
                </c:pt>
                <c:pt idx="3296">
                  <c:v>32.960000000002</c:v>
                </c:pt>
                <c:pt idx="3297">
                  <c:v>32.970000000002</c:v>
                </c:pt>
                <c:pt idx="3298">
                  <c:v>32.980000000002</c:v>
                </c:pt>
                <c:pt idx="3299">
                  <c:v>32.99000000000201</c:v>
                </c:pt>
                <c:pt idx="3300">
                  <c:v>33.000000000002</c:v>
                </c:pt>
                <c:pt idx="3301">
                  <c:v>33.010000000002</c:v>
                </c:pt>
                <c:pt idx="3302">
                  <c:v>33.020000000002</c:v>
                </c:pt>
                <c:pt idx="3303">
                  <c:v>33.030000000002</c:v>
                </c:pt>
                <c:pt idx="3304">
                  <c:v>33.0400000000019</c:v>
                </c:pt>
                <c:pt idx="3305">
                  <c:v>33.0500000000019</c:v>
                </c:pt>
                <c:pt idx="3306">
                  <c:v>33.0600000000019</c:v>
                </c:pt>
                <c:pt idx="3307">
                  <c:v>33.0700000000019</c:v>
                </c:pt>
                <c:pt idx="3308">
                  <c:v>33.0800000000019</c:v>
                </c:pt>
                <c:pt idx="3309">
                  <c:v>33.0900000000019</c:v>
                </c:pt>
                <c:pt idx="3310">
                  <c:v>33.1000000000019</c:v>
                </c:pt>
                <c:pt idx="3311">
                  <c:v>33.1100000000019</c:v>
                </c:pt>
                <c:pt idx="3312">
                  <c:v>33.1200000000019</c:v>
                </c:pt>
                <c:pt idx="3313">
                  <c:v>33.1300000000019</c:v>
                </c:pt>
                <c:pt idx="3314">
                  <c:v>33.1400000000019</c:v>
                </c:pt>
                <c:pt idx="3315">
                  <c:v>33.1500000000019</c:v>
                </c:pt>
                <c:pt idx="3316">
                  <c:v>33.1600000000019</c:v>
                </c:pt>
                <c:pt idx="3317">
                  <c:v>33.1700000000019</c:v>
                </c:pt>
                <c:pt idx="3318">
                  <c:v>33.1800000000019</c:v>
                </c:pt>
                <c:pt idx="3319">
                  <c:v>33.1900000000019</c:v>
                </c:pt>
                <c:pt idx="3320">
                  <c:v>33.2000000000019</c:v>
                </c:pt>
                <c:pt idx="3321">
                  <c:v>33.2100000000019</c:v>
                </c:pt>
                <c:pt idx="3322">
                  <c:v>33.2200000000019</c:v>
                </c:pt>
                <c:pt idx="3323">
                  <c:v>33.2300000000019</c:v>
                </c:pt>
                <c:pt idx="3324">
                  <c:v>33.2400000000019</c:v>
                </c:pt>
                <c:pt idx="3325">
                  <c:v>33.2500000000019</c:v>
                </c:pt>
                <c:pt idx="3326">
                  <c:v>33.2600000000019</c:v>
                </c:pt>
                <c:pt idx="3327">
                  <c:v>33.2700000000019</c:v>
                </c:pt>
                <c:pt idx="3328">
                  <c:v>33.2800000000019</c:v>
                </c:pt>
                <c:pt idx="3329">
                  <c:v>33.2900000000019</c:v>
                </c:pt>
                <c:pt idx="3330">
                  <c:v>33.3000000000019</c:v>
                </c:pt>
                <c:pt idx="3331">
                  <c:v>33.3100000000019</c:v>
                </c:pt>
                <c:pt idx="3332">
                  <c:v>33.3200000000019</c:v>
                </c:pt>
                <c:pt idx="3333">
                  <c:v>33.3300000000019</c:v>
                </c:pt>
                <c:pt idx="3334">
                  <c:v>33.3400000000019</c:v>
                </c:pt>
                <c:pt idx="3335">
                  <c:v>33.3500000000019</c:v>
                </c:pt>
                <c:pt idx="3336">
                  <c:v>33.3600000000019</c:v>
                </c:pt>
                <c:pt idx="3337">
                  <c:v>33.3700000000019</c:v>
                </c:pt>
                <c:pt idx="3338">
                  <c:v>33.3800000000019</c:v>
                </c:pt>
                <c:pt idx="3339">
                  <c:v>33.3900000000019</c:v>
                </c:pt>
                <c:pt idx="3340">
                  <c:v>33.4000000000019</c:v>
                </c:pt>
                <c:pt idx="3341">
                  <c:v>33.4100000000019</c:v>
                </c:pt>
                <c:pt idx="3342">
                  <c:v>33.4200000000019</c:v>
                </c:pt>
                <c:pt idx="3343">
                  <c:v>33.4300000000019</c:v>
                </c:pt>
                <c:pt idx="3344">
                  <c:v>33.4400000000019</c:v>
                </c:pt>
                <c:pt idx="3345">
                  <c:v>33.4500000000019</c:v>
                </c:pt>
                <c:pt idx="3346">
                  <c:v>33.4600000000019</c:v>
                </c:pt>
                <c:pt idx="3347">
                  <c:v>33.4700000000019</c:v>
                </c:pt>
                <c:pt idx="3348">
                  <c:v>33.4800000000019</c:v>
                </c:pt>
                <c:pt idx="3349">
                  <c:v>33.4900000000019</c:v>
                </c:pt>
                <c:pt idx="3350">
                  <c:v>33.5000000000019</c:v>
                </c:pt>
                <c:pt idx="3351">
                  <c:v>33.5100000000019</c:v>
                </c:pt>
                <c:pt idx="3352">
                  <c:v>33.5200000000019</c:v>
                </c:pt>
                <c:pt idx="3353">
                  <c:v>33.5300000000019</c:v>
                </c:pt>
                <c:pt idx="3354">
                  <c:v>33.5400000000018</c:v>
                </c:pt>
                <c:pt idx="3355">
                  <c:v>33.5500000000018</c:v>
                </c:pt>
                <c:pt idx="3356">
                  <c:v>33.5600000000018</c:v>
                </c:pt>
                <c:pt idx="3357">
                  <c:v>33.5700000000018</c:v>
                </c:pt>
                <c:pt idx="3358">
                  <c:v>33.5800000000018</c:v>
                </c:pt>
                <c:pt idx="3359">
                  <c:v>33.5900000000018</c:v>
                </c:pt>
                <c:pt idx="3360">
                  <c:v>33.6000000000018</c:v>
                </c:pt>
                <c:pt idx="3361">
                  <c:v>33.6100000000018</c:v>
                </c:pt>
                <c:pt idx="3362">
                  <c:v>33.6200000000018</c:v>
                </c:pt>
                <c:pt idx="3363">
                  <c:v>33.6300000000018</c:v>
                </c:pt>
                <c:pt idx="3364">
                  <c:v>33.6400000000018</c:v>
                </c:pt>
                <c:pt idx="3365">
                  <c:v>33.6500000000018</c:v>
                </c:pt>
                <c:pt idx="3366">
                  <c:v>33.6600000000018</c:v>
                </c:pt>
                <c:pt idx="3367">
                  <c:v>33.6700000000018</c:v>
                </c:pt>
                <c:pt idx="3368">
                  <c:v>33.6800000000018</c:v>
                </c:pt>
                <c:pt idx="3369">
                  <c:v>33.6900000000018</c:v>
                </c:pt>
                <c:pt idx="3370">
                  <c:v>33.7000000000018</c:v>
                </c:pt>
                <c:pt idx="3371">
                  <c:v>33.7100000000018</c:v>
                </c:pt>
                <c:pt idx="3372">
                  <c:v>33.7200000000018</c:v>
                </c:pt>
                <c:pt idx="3373">
                  <c:v>33.7300000000018</c:v>
                </c:pt>
                <c:pt idx="3374">
                  <c:v>33.7400000000018</c:v>
                </c:pt>
                <c:pt idx="3375">
                  <c:v>33.7500000000018</c:v>
                </c:pt>
                <c:pt idx="3376">
                  <c:v>33.7600000000018</c:v>
                </c:pt>
                <c:pt idx="3377">
                  <c:v>33.7700000000018</c:v>
                </c:pt>
                <c:pt idx="3378">
                  <c:v>33.7800000000018</c:v>
                </c:pt>
                <c:pt idx="3379">
                  <c:v>33.7900000000018</c:v>
                </c:pt>
                <c:pt idx="3380">
                  <c:v>33.8000000000018</c:v>
                </c:pt>
                <c:pt idx="3381">
                  <c:v>33.8100000000018</c:v>
                </c:pt>
                <c:pt idx="3382">
                  <c:v>33.8200000000018</c:v>
                </c:pt>
                <c:pt idx="3383">
                  <c:v>33.8300000000018</c:v>
                </c:pt>
                <c:pt idx="3384">
                  <c:v>33.8400000000018</c:v>
                </c:pt>
                <c:pt idx="3385">
                  <c:v>33.8500000000018</c:v>
                </c:pt>
                <c:pt idx="3386">
                  <c:v>33.8600000000018</c:v>
                </c:pt>
                <c:pt idx="3387">
                  <c:v>33.8700000000018</c:v>
                </c:pt>
                <c:pt idx="3388">
                  <c:v>33.8800000000018</c:v>
                </c:pt>
                <c:pt idx="3389">
                  <c:v>33.8900000000018</c:v>
                </c:pt>
                <c:pt idx="3390">
                  <c:v>33.9000000000018</c:v>
                </c:pt>
                <c:pt idx="3391">
                  <c:v>33.9100000000018</c:v>
                </c:pt>
                <c:pt idx="3392">
                  <c:v>33.9200000000018</c:v>
                </c:pt>
                <c:pt idx="3393">
                  <c:v>33.9300000000018</c:v>
                </c:pt>
                <c:pt idx="3394">
                  <c:v>33.9400000000018</c:v>
                </c:pt>
                <c:pt idx="3395">
                  <c:v>33.9500000000018</c:v>
                </c:pt>
                <c:pt idx="3396">
                  <c:v>33.9600000000018</c:v>
                </c:pt>
                <c:pt idx="3397">
                  <c:v>33.9700000000018</c:v>
                </c:pt>
                <c:pt idx="3398">
                  <c:v>33.9800000000018</c:v>
                </c:pt>
                <c:pt idx="3399">
                  <c:v>33.9900000000018</c:v>
                </c:pt>
                <c:pt idx="3400">
                  <c:v>34.0000000000018</c:v>
                </c:pt>
                <c:pt idx="3401">
                  <c:v>34.0100000000018</c:v>
                </c:pt>
                <c:pt idx="3402">
                  <c:v>34.0200000000018</c:v>
                </c:pt>
                <c:pt idx="3403">
                  <c:v>34.0300000000018</c:v>
                </c:pt>
                <c:pt idx="3404">
                  <c:v>34.0400000000018</c:v>
                </c:pt>
                <c:pt idx="3405">
                  <c:v>34.0500000000017</c:v>
                </c:pt>
                <c:pt idx="3406">
                  <c:v>34.0600000000017</c:v>
                </c:pt>
                <c:pt idx="3407">
                  <c:v>34.0700000000017</c:v>
                </c:pt>
                <c:pt idx="3408">
                  <c:v>34.0800000000017</c:v>
                </c:pt>
                <c:pt idx="3409">
                  <c:v>34.0900000000017</c:v>
                </c:pt>
                <c:pt idx="3410">
                  <c:v>34.1000000000017</c:v>
                </c:pt>
                <c:pt idx="3411">
                  <c:v>34.1100000000017</c:v>
                </c:pt>
                <c:pt idx="3412">
                  <c:v>34.1200000000017</c:v>
                </c:pt>
                <c:pt idx="3413">
                  <c:v>34.1300000000017</c:v>
                </c:pt>
                <c:pt idx="3414">
                  <c:v>34.1400000000017</c:v>
                </c:pt>
                <c:pt idx="3415">
                  <c:v>34.1500000000017</c:v>
                </c:pt>
                <c:pt idx="3416">
                  <c:v>34.1600000000017</c:v>
                </c:pt>
                <c:pt idx="3417">
                  <c:v>34.1700000000017</c:v>
                </c:pt>
                <c:pt idx="3418">
                  <c:v>34.1800000000017</c:v>
                </c:pt>
                <c:pt idx="3419">
                  <c:v>34.1900000000017</c:v>
                </c:pt>
                <c:pt idx="3420">
                  <c:v>34.2000000000017</c:v>
                </c:pt>
                <c:pt idx="3421">
                  <c:v>34.2100000000017</c:v>
                </c:pt>
                <c:pt idx="3422">
                  <c:v>34.2200000000017</c:v>
                </c:pt>
                <c:pt idx="3423">
                  <c:v>34.2300000000017</c:v>
                </c:pt>
                <c:pt idx="3424">
                  <c:v>34.2400000000017</c:v>
                </c:pt>
                <c:pt idx="3425">
                  <c:v>34.2500000000017</c:v>
                </c:pt>
                <c:pt idx="3426">
                  <c:v>34.2600000000017</c:v>
                </c:pt>
                <c:pt idx="3427">
                  <c:v>34.2700000000017</c:v>
                </c:pt>
                <c:pt idx="3428">
                  <c:v>34.2800000000017</c:v>
                </c:pt>
                <c:pt idx="3429">
                  <c:v>34.2900000000017</c:v>
                </c:pt>
                <c:pt idx="3430">
                  <c:v>34.3000000000017</c:v>
                </c:pt>
                <c:pt idx="3431">
                  <c:v>34.3100000000017</c:v>
                </c:pt>
                <c:pt idx="3432">
                  <c:v>34.3200000000017</c:v>
                </c:pt>
                <c:pt idx="3433">
                  <c:v>34.3300000000017</c:v>
                </c:pt>
                <c:pt idx="3434">
                  <c:v>34.3400000000017</c:v>
                </c:pt>
                <c:pt idx="3435">
                  <c:v>34.3500000000017</c:v>
                </c:pt>
                <c:pt idx="3436">
                  <c:v>34.3600000000017</c:v>
                </c:pt>
                <c:pt idx="3437">
                  <c:v>34.3700000000017</c:v>
                </c:pt>
                <c:pt idx="3438">
                  <c:v>34.3800000000017</c:v>
                </c:pt>
                <c:pt idx="3439">
                  <c:v>34.3900000000017</c:v>
                </c:pt>
                <c:pt idx="3440">
                  <c:v>34.4000000000017</c:v>
                </c:pt>
                <c:pt idx="3441">
                  <c:v>34.4100000000017</c:v>
                </c:pt>
                <c:pt idx="3442">
                  <c:v>34.4200000000017</c:v>
                </c:pt>
                <c:pt idx="3443">
                  <c:v>34.4300000000017</c:v>
                </c:pt>
                <c:pt idx="3444">
                  <c:v>34.4400000000017</c:v>
                </c:pt>
                <c:pt idx="3445">
                  <c:v>34.4500000000017</c:v>
                </c:pt>
                <c:pt idx="3446">
                  <c:v>34.4600000000017</c:v>
                </c:pt>
                <c:pt idx="3447">
                  <c:v>34.4700000000017</c:v>
                </c:pt>
                <c:pt idx="3448">
                  <c:v>34.4800000000017</c:v>
                </c:pt>
                <c:pt idx="3449">
                  <c:v>34.4900000000017</c:v>
                </c:pt>
                <c:pt idx="3450">
                  <c:v>34.5000000000017</c:v>
                </c:pt>
                <c:pt idx="3451">
                  <c:v>34.5100000000017</c:v>
                </c:pt>
                <c:pt idx="3452">
                  <c:v>34.5200000000017</c:v>
                </c:pt>
                <c:pt idx="3453">
                  <c:v>34.5300000000017</c:v>
                </c:pt>
                <c:pt idx="3454">
                  <c:v>34.5400000000017</c:v>
                </c:pt>
                <c:pt idx="3455">
                  <c:v>34.5500000000016</c:v>
                </c:pt>
                <c:pt idx="3456">
                  <c:v>34.5600000000016</c:v>
                </c:pt>
                <c:pt idx="3457">
                  <c:v>34.5700000000016</c:v>
                </c:pt>
                <c:pt idx="3458">
                  <c:v>34.5800000000016</c:v>
                </c:pt>
                <c:pt idx="3459">
                  <c:v>34.5900000000016</c:v>
                </c:pt>
                <c:pt idx="3460">
                  <c:v>34.6000000000016</c:v>
                </c:pt>
                <c:pt idx="3461">
                  <c:v>34.6100000000016</c:v>
                </c:pt>
                <c:pt idx="3462">
                  <c:v>34.6200000000016</c:v>
                </c:pt>
                <c:pt idx="3463">
                  <c:v>34.6300000000016</c:v>
                </c:pt>
                <c:pt idx="3464">
                  <c:v>34.6400000000016</c:v>
                </c:pt>
                <c:pt idx="3465">
                  <c:v>34.6500000000016</c:v>
                </c:pt>
                <c:pt idx="3466">
                  <c:v>34.6600000000016</c:v>
                </c:pt>
                <c:pt idx="3467">
                  <c:v>34.6700000000016</c:v>
                </c:pt>
                <c:pt idx="3468">
                  <c:v>34.6800000000016</c:v>
                </c:pt>
                <c:pt idx="3469">
                  <c:v>34.69000000000161</c:v>
                </c:pt>
                <c:pt idx="3470">
                  <c:v>34.7000000000016</c:v>
                </c:pt>
                <c:pt idx="3471">
                  <c:v>34.7100000000016</c:v>
                </c:pt>
                <c:pt idx="3472">
                  <c:v>34.7200000000016</c:v>
                </c:pt>
                <c:pt idx="3473">
                  <c:v>34.7300000000016</c:v>
                </c:pt>
                <c:pt idx="3474">
                  <c:v>34.7400000000016</c:v>
                </c:pt>
                <c:pt idx="3475">
                  <c:v>34.7500000000016</c:v>
                </c:pt>
                <c:pt idx="3476">
                  <c:v>34.7600000000016</c:v>
                </c:pt>
                <c:pt idx="3477">
                  <c:v>34.7700000000016</c:v>
                </c:pt>
                <c:pt idx="3478">
                  <c:v>34.7800000000016</c:v>
                </c:pt>
                <c:pt idx="3479">
                  <c:v>34.7900000000016</c:v>
                </c:pt>
                <c:pt idx="3480">
                  <c:v>34.8000000000016</c:v>
                </c:pt>
                <c:pt idx="3481">
                  <c:v>34.81000000000159</c:v>
                </c:pt>
                <c:pt idx="3482">
                  <c:v>34.8200000000016</c:v>
                </c:pt>
                <c:pt idx="3483">
                  <c:v>34.8300000000016</c:v>
                </c:pt>
                <c:pt idx="3484">
                  <c:v>34.84000000000159</c:v>
                </c:pt>
                <c:pt idx="3485">
                  <c:v>34.85000000000159</c:v>
                </c:pt>
                <c:pt idx="3486">
                  <c:v>34.8600000000016</c:v>
                </c:pt>
                <c:pt idx="3487">
                  <c:v>34.8700000000016</c:v>
                </c:pt>
                <c:pt idx="3488">
                  <c:v>34.88000000000159</c:v>
                </c:pt>
                <c:pt idx="3489">
                  <c:v>34.8900000000016</c:v>
                </c:pt>
                <c:pt idx="3490">
                  <c:v>34.9000000000016</c:v>
                </c:pt>
                <c:pt idx="3491">
                  <c:v>34.9100000000016</c:v>
                </c:pt>
                <c:pt idx="3492">
                  <c:v>34.9200000000016</c:v>
                </c:pt>
                <c:pt idx="3493">
                  <c:v>34.9300000000016</c:v>
                </c:pt>
                <c:pt idx="3494">
                  <c:v>34.9400000000016</c:v>
                </c:pt>
                <c:pt idx="3495">
                  <c:v>34.95000000000159</c:v>
                </c:pt>
                <c:pt idx="3496">
                  <c:v>34.9600000000016</c:v>
                </c:pt>
                <c:pt idx="3497">
                  <c:v>34.9700000000016</c:v>
                </c:pt>
                <c:pt idx="3498">
                  <c:v>34.9800000000016</c:v>
                </c:pt>
                <c:pt idx="3499">
                  <c:v>34.9900000000016</c:v>
                </c:pt>
                <c:pt idx="3500">
                  <c:v>35.0000000000016</c:v>
                </c:pt>
                <c:pt idx="3501">
                  <c:v>35.0100000000016</c:v>
                </c:pt>
                <c:pt idx="3502">
                  <c:v>35.0200000000016</c:v>
                </c:pt>
                <c:pt idx="3503">
                  <c:v>35.0300000000016</c:v>
                </c:pt>
                <c:pt idx="3504">
                  <c:v>35.0400000000016</c:v>
                </c:pt>
                <c:pt idx="3505">
                  <c:v>35.0500000000015</c:v>
                </c:pt>
                <c:pt idx="3506">
                  <c:v>35.0600000000015</c:v>
                </c:pt>
                <c:pt idx="3507">
                  <c:v>35.0700000000015</c:v>
                </c:pt>
                <c:pt idx="3508">
                  <c:v>35.0800000000015</c:v>
                </c:pt>
                <c:pt idx="3509">
                  <c:v>35.0900000000015</c:v>
                </c:pt>
                <c:pt idx="3510">
                  <c:v>35.1000000000015</c:v>
                </c:pt>
                <c:pt idx="3511">
                  <c:v>35.1100000000015</c:v>
                </c:pt>
                <c:pt idx="3512">
                  <c:v>35.1200000000015</c:v>
                </c:pt>
                <c:pt idx="3513">
                  <c:v>35.1300000000015</c:v>
                </c:pt>
                <c:pt idx="3514">
                  <c:v>35.1400000000015</c:v>
                </c:pt>
                <c:pt idx="3515">
                  <c:v>35.1500000000015</c:v>
                </c:pt>
                <c:pt idx="3516">
                  <c:v>35.1600000000015</c:v>
                </c:pt>
                <c:pt idx="3517">
                  <c:v>35.1700000000015</c:v>
                </c:pt>
                <c:pt idx="3518">
                  <c:v>35.1800000000015</c:v>
                </c:pt>
                <c:pt idx="3519">
                  <c:v>35.1900000000015</c:v>
                </c:pt>
                <c:pt idx="3520">
                  <c:v>35.2000000000015</c:v>
                </c:pt>
                <c:pt idx="3521">
                  <c:v>35.2100000000015</c:v>
                </c:pt>
                <c:pt idx="3522">
                  <c:v>35.2200000000015</c:v>
                </c:pt>
                <c:pt idx="3523">
                  <c:v>35.2300000000015</c:v>
                </c:pt>
                <c:pt idx="3524">
                  <c:v>35.2400000000015</c:v>
                </c:pt>
                <c:pt idx="3525">
                  <c:v>35.2500000000015</c:v>
                </c:pt>
                <c:pt idx="3526">
                  <c:v>35.2600000000015</c:v>
                </c:pt>
                <c:pt idx="3527">
                  <c:v>35.2700000000015</c:v>
                </c:pt>
                <c:pt idx="3528">
                  <c:v>35.2800000000015</c:v>
                </c:pt>
                <c:pt idx="3529">
                  <c:v>35.2900000000015</c:v>
                </c:pt>
                <c:pt idx="3530">
                  <c:v>35.3000000000015</c:v>
                </c:pt>
                <c:pt idx="3531">
                  <c:v>35.31000000000149</c:v>
                </c:pt>
                <c:pt idx="3532">
                  <c:v>35.3200000000015</c:v>
                </c:pt>
                <c:pt idx="3533">
                  <c:v>35.3300000000015</c:v>
                </c:pt>
                <c:pt idx="3534">
                  <c:v>35.3400000000015</c:v>
                </c:pt>
                <c:pt idx="3535">
                  <c:v>35.35000000000149</c:v>
                </c:pt>
                <c:pt idx="3536">
                  <c:v>35.3600000000015</c:v>
                </c:pt>
                <c:pt idx="3537">
                  <c:v>35.3700000000015</c:v>
                </c:pt>
                <c:pt idx="3538">
                  <c:v>35.38000000000149</c:v>
                </c:pt>
                <c:pt idx="3539">
                  <c:v>35.3900000000015</c:v>
                </c:pt>
                <c:pt idx="3540">
                  <c:v>35.4000000000015</c:v>
                </c:pt>
                <c:pt idx="3541">
                  <c:v>35.4100000000015</c:v>
                </c:pt>
                <c:pt idx="3542">
                  <c:v>35.4200000000015</c:v>
                </c:pt>
                <c:pt idx="3543">
                  <c:v>35.4300000000015</c:v>
                </c:pt>
                <c:pt idx="3544">
                  <c:v>35.4400000000015</c:v>
                </c:pt>
                <c:pt idx="3545">
                  <c:v>35.45000000000149</c:v>
                </c:pt>
                <c:pt idx="3546">
                  <c:v>35.4600000000015</c:v>
                </c:pt>
                <c:pt idx="3547">
                  <c:v>35.4700000000015</c:v>
                </c:pt>
                <c:pt idx="3548">
                  <c:v>35.4800000000015</c:v>
                </c:pt>
                <c:pt idx="3549">
                  <c:v>35.4900000000015</c:v>
                </c:pt>
                <c:pt idx="3550">
                  <c:v>35.5000000000015</c:v>
                </c:pt>
                <c:pt idx="3551">
                  <c:v>35.5100000000015</c:v>
                </c:pt>
                <c:pt idx="3552">
                  <c:v>35.5200000000015</c:v>
                </c:pt>
                <c:pt idx="3553">
                  <c:v>35.5300000000015</c:v>
                </c:pt>
                <c:pt idx="3554">
                  <c:v>35.5400000000015</c:v>
                </c:pt>
                <c:pt idx="3555">
                  <c:v>35.5500000000014</c:v>
                </c:pt>
                <c:pt idx="3556">
                  <c:v>35.5600000000014</c:v>
                </c:pt>
                <c:pt idx="3557">
                  <c:v>35.5700000000014</c:v>
                </c:pt>
                <c:pt idx="3558">
                  <c:v>35.5800000000014</c:v>
                </c:pt>
                <c:pt idx="3559">
                  <c:v>35.5900000000014</c:v>
                </c:pt>
                <c:pt idx="3560">
                  <c:v>35.6000000000014</c:v>
                </c:pt>
                <c:pt idx="3561">
                  <c:v>35.6100000000014</c:v>
                </c:pt>
                <c:pt idx="3562">
                  <c:v>35.6200000000014</c:v>
                </c:pt>
                <c:pt idx="3563">
                  <c:v>35.6300000000014</c:v>
                </c:pt>
                <c:pt idx="3564">
                  <c:v>35.6400000000014</c:v>
                </c:pt>
                <c:pt idx="3565">
                  <c:v>35.6500000000014</c:v>
                </c:pt>
                <c:pt idx="3566">
                  <c:v>35.6600000000014</c:v>
                </c:pt>
                <c:pt idx="3567">
                  <c:v>35.6700000000014</c:v>
                </c:pt>
                <c:pt idx="3568">
                  <c:v>35.6800000000014</c:v>
                </c:pt>
                <c:pt idx="3569">
                  <c:v>35.6900000000014</c:v>
                </c:pt>
                <c:pt idx="3570">
                  <c:v>35.7000000000014</c:v>
                </c:pt>
                <c:pt idx="3571">
                  <c:v>35.7100000000014</c:v>
                </c:pt>
                <c:pt idx="3572">
                  <c:v>35.7200000000014</c:v>
                </c:pt>
                <c:pt idx="3573">
                  <c:v>35.7300000000014</c:v>
                </c:pt>
                <c:pt idx="3574">
                  <c:v>35.7400000000014</c:v>
                </c:pt>
                <c:pt idx="3575">
                  <c:v>35.7500000000014</c:v>
                </c:pt>
                <c:pt idx="3576">
                  <c:v>35.7600000000014</c:v>
                </c:pt>
                <c:pt idx="3577">
                  <c:v>35.7700000000014</c:v>
                </c:pt>
                <c:pt idx="3578">
                  <c:v>35.7800000000014</c:v>
                </c:pt>
                <c:pt idx="3579">
                  <c:v>35.7900000000014</c:v>
                </c:pt>
                <c:pt idx="3580">
                  <c:v>35.8000000000014</c:v>
                </c:pt>
                <c:pt idx="3581">
                  <c:v>35.81000000000139</c:v>
                </c:pt>
                <c:pt idx="3582">
                  <c:v>35.8200000000014</c:v>
                </c:pt>
                <c:pt idx="3583">
                  <c:v>35.8300000000014</c:v>
                </c:pt>
                <c:pt idx="3584">
                  <c:v>35.8400000000014</c:v>
                </c:pt>
                <c:pt idx="3585">
                  <c:v>35.85000000000139</c:v>
                </c:pt>
                <c:pt idx="3586">
                  <c:v>35.8600000000014</c:v>
                </c:pt>
                <c:pt idx="3587">
                  <c:v>35.8700000000014</c:v>
                </c:pt>
                <c:pt idx="3588">
                  <c:v>35.8800000000014</c:v>
                </c:pt>
                <c:pt idx="3589">
                  <c:v>35.8900000000014</c:v>
                </c:pt>
                <c:pt idx="3590">
                  <c:v>35.9000000000014</c:v>
                </c:pt>
                <c:pt idx="3591">
                  <c:v>35.9100000000014</c:v>
                </c:pt>
                <c:pt idx="3592">
                  <c:v>35.9200000000014</c:v>
                </c:pt>
                <c:pt idx="3593">
                  <c:v>35.9300000000014</c:v>
                </c:pt>
                <c:pt idx="3594">
                  <c:v>35.9400000000014</c:v>
                </c:pt>
                <c:pt idx="3595">
                  <c:v>35.9500000000014</c:v>
                </c:pt>
                <c:pt idx="3596">
                  <c:v>35.9600000000014</c:v>
                </c:pt>
                <c:pt idx="3597">
                  <c:v>35.9700000000014</c:v>
                </c:pt>
                <c:pt idx="3598">
                  <c:v>35.9800000000014</c:v>
                </c:pt>
                <c:pt idx="3599">
                  <c:v>35.9900000000014</c:v>
                </c:pt>
                <c:pt idx="3600">
                  <c:v>36.0000000000014</c:v>
                </c:pt>
                <c:pt idx="3601">
                  <c:v>36.0100000000014</c:v>
                </c:pt>
                <c:pt idx="3602">
                  <c:v>36.0200000000014</c:v>
                </c:pt>
                <c:pt idx="3603">
                  <c:v>36.0300000000014</c:v>
                </c:pt>
                <c:pt idx="3604">
                  <c:v>36.0400000000014</c:v>
                </c:pt>
                <c:pt idx="3605">
                  <c:v>36.0500000000014</c:v>
                </c:pt>
                <c:pt idx="3606">
                  <c:v>36.0600000000013</c:v>
                </c:pt>
                <c:pt idx="3607">
                  <c:v>36.0700000000013</c:v>
                </c:pt>
                <c:pt idx="3608">
                  <c:v>36.0800000000013</c:v>
                </c:pt>
                <c:pt idx="3609">
                  <c:v>36.0900000000013</c:v>
                </c:pt>
                <c:pt idx="3610">
                  <c:v>36.1000000000013</c:v>
                </c:pt>
                <c:pt idx="3611">
                  <c:v>36.1100000000013</c:v>
                </c:pt>
                <c:pt idx="3612">
                  <c:v>36.1200000000013</c:v>
                </c:pt>
                <c:pt idx="3613">
                  <c:v>36.1300000000013</c:v>
                </c:pt>
                <c:pt idx="3614">
                  <c:v>36.1400000000013</c:v>
                </c:pt>
                <c:pt idx="3615">
                  <c:v>36.1500000000013</c:v>
                </c:pt>
                <c:pt idx="3616">
                  <c:v>36.1600000000013</c:v>
                </c:pt>
                <c:pt idx="3617">
                  <c:v>36.1700000000013</c:v>
                </c:pt>
                <c:pt idx="3618">
                  <c:v>36.1800000000013</c:v>
                </c:pt>
                <c:pt idx="3619">
                  <c:v>36.1900000000013</c:v>
                </c:pt>
                <c:pt idx="3620">
                  <c:v>36.2000000000013</c:v>
                </c:pt>
                <c:pt idx="3621">
                  <c:v>36.2100000000013</c:v>
                </c:pt>
                <c:pt idx="3622">
                  <c:v>36.2200000000013</c:v>
                </c:pt>
                <c:pt idx="3623">
                  <c:v>36.2300000000013</c:v>
                </c:pt>
                <c:pt idx="3624">
                  <c:v>36.2400000000013</c:v>
                </c:pt>
                <c:pt idx="3625">
                  <c:v>36.2500000000013</c:v>
                </c:pt>
                <c:pt idx="3626">
                  <c:v>36.2600000000013</c:v>
                </c:pt>
                <c:pt idx="3627">
                  <c:v>36.2700000000013</c:v>
                </c:pt>
                <c:pt idx="3628">
                  <c:v>36.2800000000013</c:v>
                </c:pt>
                <c:pt idx="3629">
                  <c:v>36.2900000000013</c:v>
                </c:pt>
                <c:pt idx="3630">
                  <c:v>36.3000000000013</c:v>
                </c:pt>
                <c:pt idx="3631">
                  <c:v>36.3100000000013</c:v>
                </c:pt>
                <c:pt idx="3632">
                  <c:v>36.3200000000013</c:v>
                </c:pt>
                <c:pt idx="3633">
                  <c:v>36.3300000000013</c:v>
                </c:pt>
                <c:pt idx="3634">
                  <c:v>36.3400000000013</c:v>
                </c:pt>
                <c:pt idx="3635">
                  <c:v>36.35000000000129</c:v>
                </c:pt>
                <c:pt idx="3636">
                  <c:v>36.3600000000013</c:v>
                </c:pt>
                <c:pt idx="3637">
                  <c:v>36.3700000000013</c:v>
                </c:pt>
                <c:pt idx="3638">
                  <c:v>36.3800000000013</c:v>
                </c:pt>
                <c:pt idx="3639">
                  <c:v>36.3900000000013</c:v>
                </c:pt>
                <c:pt idx="3640">
                  <c:v>36.4000000000013</c:v>
                </c:pt>
                <c:pt idx="3641">
                  <c:v>36.4100000000013</c:v>
                </c:pt>
                <c:pt idx="3642">
                  <c:v>36.4200000000013</c:v>
                </c:pt>
                <c:pt idx="3643">
                  <c:v>36.4300000000013</c:v>
                </c:pt>
                <c:pt idx="3644">
                  <c:v>36.4400000000013</c:v>
                </c:pt>
                <c:pt idx="3645">
                  <c:v>36.4500000000013</c:v>
                </c:pt>
                <c:pt idx="3646">
                  <c:v>36.4600000000013</c:v>
                </c:pt>
                <c:pt idx="3647">
                  <c:v>36.4700000000013</c:v>
                </c:pt>
                <c:pt idx="3648">
                  <c:v>36.4800000000013</c:v>
                </c:pt>
                <c:pt idx="3649">
                  <c:v>36.4900000000013</c:v>
                </c:pt>
                <c:pt idx="3650">
                  <c:v>36.5000000000013</c:v>
                </c:pt>
                <c:pt idx="3651">
                  <c:v>36.5100000000013</c:v>
                </c:pt>
                <c:pt idx="3652">
                  <c:v>36.5200000000013</c:v>
                </c:pt>
                <c:pt idx="3653">
                  <c:v>36.5300000000013</c:v>
                </c:pt>
                <c:pt idx="3654">
                  <c:v>36.5400000000013</c:v>
                </c:pt>
                <c:pt idx="3655">
                  <c:v>36.5500000000013</c:v>
                </c:pt>
                <c:pt idx="3656">
                  <c:v>36.5600000000012</c:v>
                </c:pt>
                <c:pt idx="3657">
                  <c:v>36.5700000000012</c:v>
                </c:pt>
                <c:pt idx="3658">
                  <c:v>36.5800000000012</c:v>
                </c:pt>
                <c:pt idx="3659">
                  <c:v>36.5900000000012</c:v>
                </c:pt>
                <c:pt idx="3660">
                  <c:v>36.6000000000012</c:v>
                </c:pt>
                <c:pt idx="3661">
                  <c:v>36.6100000000012</c:v>
                </c:pt>
                <c:pt idx="3662">
                  <c:v>36.6200000000012</c:v>
                </c:pt>
                <c:pt idx="3663">
                  <c:v>36.6300000000012</c:v>
                </c:pt>
                <c:pt idx="3664">
                  <c:v>36.6400000000012</c:v>
                </c:pt>
                <c:pt idx="3665">
                  <c:v>36.6500000000012</c:v>
                </c:pt>
                <c:pt idx="3666">
                  <c:v>36.6600000000012</c:v>
                </c:pt>
                <c:pt idx="3667">
                  <c:v>36.6700000000012</c:v>
                </c:pt>
                <c:pt idx="3668">
                  <c:v>36.6800000000012</c:v>
                </c:pt>
                <c:pt idx="3669">
                  <c:v>36.6900000000012</c:v>
                </c:pt>
                <c:pt idx="3670">
                  <c:v>36.7000000000012</c:v>
                </c:pt>
                <c:pt idx="3671">
                  <c:v>36.7100000000012</c:v>
                </c:pt>
                <c:pt idx="3672">
                  <c:v>36.7200000000012</c:v>
                </c:pt>
                <c:pt idx="3673">
                  <c:v>36.7300000000012</c:v>
                </c:pt>
                <c:pt idx="3674">
                  <c:v>36.7400000000012</c:v>
                </c:pt>
                <c:pt idx="3675">
                  <c:v>36.7500000000012</c:v>
                </c:pt>
                <c:pt idx="3676">
                  <c:v>36.7600000000012</c:v>
                </c:pt>
                <c:pt idx="3677">
                  <c:v>36.7700000000012</c:v>
                </c:pt>
                <c:pt idx="3678">
                  <c:v>36.7800000000012</c:v>
                </c:pt>
                <c:pt idx="3679">
                  <c:v>36.7900000000012</c:v>
                </c:pt>
                <c:pt idx="3680">
                  <c:v>36.8000000000012</c:v>
                </c:pt>
                <c:pt idx="3681">
                  <c:v>36.8100000000012</c:v>
                </c:pt>
                <c:pt idx="3682">
                  <c:v>36.8200000000012</c:v>
                </c:pt>
                <c:pt idx="3683">
                  <c:v>36.8300000000012</c:v>
                </c:pt>
                <c:pt idx="3684">
                  <c:v>36.8400000000012</c:v>
                </c:pt>
                <c:pt idx="3685">
                  <c:v>36.8500000000012</c:v>
                </c:pt>
                <c:pt idx="3686">
                  <c:v>36.8600000000012</c:v>
                </c:pt>
                <c:pt idx="3687">
                  <c:v>36.8700000000012</c:v>
                </c:pt>
                <c:pt idx="3688">
                  <c:v>36.8800000000012</c:v>
                </c:pt>
                <c:pt idx="3689">
                  <c:v>36.8900000000012</c:v>
                </c:pt>
                <c:pt idx="3690">
                  <c:v>36.9000000000012</c:v>
                </c:pt>
                <c:pt idx="3691">
                  <c:v>36.9100000000012</c:v>
                </c:pt>
                <c:pt idx="3692">
                  <c:v>36.9200000000012</c:v>
                </c:pt>
                <c:pt idx="3693">
                  <c:v>36.9300000000012</c:v>
                </c:pt>
                <c:pt idx="3694">
                  <c:v>36.9400000000012</c:v>
                </c:pt>
                <c:pt idx="3695">
                  <c:v>36.9500000000012</c:v>
                </c:pt>
                <c:pt idx="3696">
                  <c:v>36.9600000000012</c:v>
                </c:pt>
                <c:pt idx="3697">
                  <c:v>36.9700000000012</c:v>
                </c:pt>
                <c:pt idx="3698">
                  <c:v>36.9800000000012</c:v>
                </c:pt>
                <c:pt idx="3699">
                  <c:v>36.9900000000012</c:v>
                </c:pt>
                <c:pt idx="3700">
                  <c:v>37.0000000000012</c:v>
                </c:pt>
                <c:pt idx="3701">
                  <c:v>37.0100000000012</c:v>
                </c:pt>
                <c:pt idx="3702">
                  <c:v>37.0200000000012</c:v>
                </c:pt>
                <c:pt idx="3703">
                  <c:v>37.0300000000012</c:v>
                </c:pt>
                <c:pt idx="3704">
                  <c:v>37.0400000000012</c:v>
                </c:pt>
                <c:pt idx="3705">
                  <c:v>37.0500000000012</c:v>
                </c:pt>
                <c:pt idx="3706">
                  <c:v>37.0600000000011</c:v>
                </c:pt>
                <c:pt idx="3707">
                  <c:v>37.0700000000011</c:v>
                </c:pt>
                <c:pt idx="3708">
                  <c:v>37.0800000000011</c:v>
                </c:pt>
                <c:pt idx="3709">
                  <c:v>37.0900000000011</c:v>
                </c:pt>
                <c:pt idx="3710">
                  <c:v>37.1000000000011</c:v>
                </c:pt>
                <c:pt idx="3711">
                  <c:v>37.1100000000011</c:v>
                </c:pt>
                <c:pt idx="3712">
                  <c:v>37.1200000000011</c:v>
                </c:pt>
                <c:pt idx="3713">
                  <c:v>37.1300000000011</c:v>
                </c:pt>
                <c:pt idx="3714">
                  <c:v>37.1400000000011</c:v>
                </c:pt>
                <c:pt idx="3715">
                  <c:v>37.1500000000011</c:v>
                </c:pt>
                <c:pt idx="3716">
                  <c:v>37.1600000000011</c:v>
                </c:pt>
                <c:pt idx="3717">
                  <c:v>37.1700000000011</c:v>
                </c:pt>
                <c:pt idx="3718">
                  <c:v>37.1800000000011</c:v>
                </c:pt>
                <c:pt idx="3719">
                  <c:v>37.1900000000011</c:v>
                </c:pt>
                <c:pt idx="3720">
                  <c:v>37.2000000000011</c:v>
                </c:pt>
                <c:pt idx="3721">
                  <c:v>37.2100000000011</c:v>
                </c:pt>
                <c:pt idx="3722">
                  <c:v>37.2200000000011</c:v>
                </c:pt>
                <c:pt idx="3723">
                  <c:v>37.2300000000011</c:v>
                </c:pt>
                <c:pt idx="3724">
                  <c:v>37.2400000000011</c:v>
                </c:pt>
                <c:pt idx="3725">
                  <c:v>37.2500000000011</c:v>
                </c:pt>
                <c:pt idx="3726">
                  <c:v>37.2600000000011</c:v>
                </c:pt>
                <c:pt idx="3727">
                  <c:v>37.2700000000011</c:v>
                </c:pt>
                <c:pt idx="3728">
                  <c:v>37.2800000000011</c:v>
                </c:pt>
                <c:pt idx="3729">
                  <c:v>37.2900000000011</c:v>
                </c:pt>
                <c:pt idx="3730">
                  <c:v>37.3000000000011</c:v>
                </c:pt>
                <c:pt idx="3731">
                  <c:v>37.3100000000011</c:v>
                </c:pt>
                <c:pt idx="3732">
                  <c:v>37.3200000000011</c:v>
                </c:pt>
                <c:pt idx="3733">
                  <c:v>37.3300000000011</c:v>
                </c:pt>
                <c:pt idx="3734">
                  <c:v>37.3400000000011</c:v>
                </c:pt>
                <c:pt idx="3735">
                  <c:v>37.3500000000011</c:v>
                </c:pt>
                <c:pt idx="3736">
                  <c:v>37.3600000000011</c:v>
                </c:pt>
                <c:pt idx="3737">
                  <c:v>37.3700000000011</c:v>
                </c:pt>
                <c:pt idx="3738">
                  <c:v>37.3800000000011</c:v>
                </c:pt>
                <c:pt idx="3739">
                  <c:v>37.3900000000011</c:v>
                </c:pt>
                <c:pt idx="3740">
                  <c:v>37.4000000000011</c:v>
                </c:pt>
                <c:pt idx="3741">
                  <c:v>37.4100000000011</c:v>
                </c:pt>
                <c:pt idx="3742">
                  <c:v>37.4200000000011</c:v>
                </c:pt>
                <c:pt idx="3743">
                  <c:v>37.4300000000011</c:v>
                </c:pt>
                <c:pt idx="3744">
                  <c:v>37.4400000000011</c:v>
                </c:pt>
                <c:pt idx="3745">
                  <c:v>37.4500000000011</c:v>
                </c:pt>
                <c:pt idx="3746">
                  <c:v>37.4600000000011</c:v>
                </c:pt>
                <c:pt idx="3747">
                  <c:v>37.4700000000011</c:v>
                </c:pt>
                <c:pt idx="3748">
                  <c:v>37.4800000000011</c:v>
                </c:pt>
                <c:pt idx="3749">
                  <c:v>37.4900000000011</c:v>
                </c:pt>
                <c:pt idx="3750">
                  <c:v>37.5000000000011</c:v>
                </c:pt>
                <c:pt idx="3751">
                  <c:v>37.5100000000011</c:v>
                </c:pt>
                <c:pt idx="3752">
                  <c:v>37.5200000000011</c:v>
                </c:pt>
                <c:pt idx="3753">
                  <c:v>37.5300000000011</c:v>
                </c:pt>
                <c:pt idx="3754">
                  <c:v>37.5400000000011</c:v>
                </c:pt>
                <c:pt idx="3755">
                  <c:v>37.5500000000011</c:v>
                </c:pt>
                <c:pt idx="3756">
                  <c:v>37.5600000000011</c:v>
                </c:pt>
                <c:pt idx="3757">
                  <c:v>37.570000000001</c:v>
                </c:pt>
                <c:pt idx="3758">
                  <c:v>37.580000000001</c:v>
                </c:pt>
                <c:pt idx="3759">
                  <c:v>37.590000000001</c:v>
                </c:pt>
                <c:pt idx="3760">
                  <c:v>37.600000000001</c:v>
                </c:pt>
                <c:pt idx="3761">
                  <c:v>37.610000000001</c:v>
                </c:pt>
                <c:pt idx="3762">
                  <c:v>37.620000000001</c:v>
                </c:pt>
                <c:pt idx="3763">
                  <c:v>37.630000000001</c:v>
                </c:pt>
                <c:pt idx="3764">
                  <c:v>37.640000000001</c:v>
                </c:pt>
                <c:pt idx="3765">
                  <c:v>37.650000000001</c:v>
                </c:pt>
                <c:pt idx="3766">
                  <c:v>37.660000000001</c:v>
                </c:pt>
                <c:pt idx="3767">
                  <c:v>37.670000000001</c:v>
                </c:pt>
                <c:pt idx="3768">
                  <c:v>37.680000000001</c:v>
                </c:pt>
                <c:pt idx="3769">
                  <c:v>37.690000000001</c:v>
                </c:pt>
                <c:pt idx="3770">
                  <c:v>37.700000000001</c:v>
                </c:pt>
                <c:pt idx="3771">
                  <c:v>37.710000000001</c:v>
                </c:pt>
                <c:pt idx="3772">
                  <c:v>37.720000000001</c:v>
                </c:pt>
                <c:pt idx="3773">
                  <c:v>37.730000000001</c:v>
                </c:pt>
                <c:pt idx="3774">
                  <c:v>37.740000000001</c:v>
                </c:pt>
                <c:pt idx="3775">
                  <c:v>37.750000000001</c:v>
                </c:pt>
                <c:pt idx="3776">
                  <c:v>37.760000000001</c:v>
                </c:pt>
                <c:pt idx="3777">
                  <c:v>37.770000000001</c:v>
                </c:pt>
                <c:pt idx="3778">
                  <c:v>37.780000000001</c:v>
                </c:pt>
                <c:pt idx="3779">
                  <c:v>37.790000000001</c:v>
                </c:pt>
                <c:pt idx="3780">
                  <c:v>37.800000000001</c:v>
                </c:pt>
                <c:pt idx="3781">
                  <c:v>37.810000000001</c:v>
                </c:pt>
                <c:pt idx="3782">
                  <c:v>37.820000000001</c:v>
                </c:pt>
                <c:pt idx="3783">
                  <c:v>37.830000000001</c:v>
                </c:pt>
                <c:pt idx="3784">
                  <c:v>37.840000000001</c:v>
                </c:pt>
                <c:pt idx="3785">
                  <c:v>37.850000000001</c:v>
                </c:pt>
                <c:pt idx="3786">
                  <c:v>37.860000000001</c:v>
                </c:pt>
                <c:pt idx="3787">
                  <c:v>37.870000000001</c:v>
                </c:pt>
                <c:pt idx="3788">
                  <c:v>37.880000000001</c:v>
                </c:pt>
                <c:pt idx="3789">
                  <c:v>37.890000000001</c:v>
                </c:pt>
                <c:pt idx="3790">
                  <c:v>37.900000000001</c:v>
                </c:pt>
                <c:pt idx="3791">
                  <c:v>37.910000000001</c:v>
                </c:pt>
                <c:pt idx="3792">
                  <c:v>37.920000000001</c:v>
                </c:pt>
                <c:pt idx="3793">
                  <c:v>37.930000000001</c:v>
                </c:pt>
                <c:pt idx="3794">
                  <c:v>37.940000000001</c:v>
                </c:pt>
                <c:pt idx="3795">
                  <c:v>37.950000000001</c:v>
                </c:pt>
                <c:pt idx="3796">
                  <c:v>37.960000000001</c:v>
                </c:pt>
                <c:pt idx="3797">
                  <c:v>37.970000000001</c:v>
                </c:pt>
                <c:pt idx="3798">
                  <c:v>37.980000000001</c:v>
                </c:pt>
                <c:pt idx="3799">
                  <c:v>37.990000000001</c:v>
                </c:pt>
                <c:pt idx="3800">
                  <c:v>38.000000000001</c:v>
                </c:pt>
                <c:pt idx="3801">
                  <c:v>38.010000000001</c:v>
                </c:pt>
                <c:pt idx="3802">
                  <c:v>38.020000000001</c:v>
                </c:pt>
                <c:pt idx="3803">
                  <c:v>38.030000000001</c:v>
                </c:pt>
                <c:pt idx="3804">
                  <c:v>38.040000000001</c:v>
                </c:pt>
                <c:pt idx="3805">
                  <c:v>38.050000000001</c:v>
                </c:pt>
                <c:pt idx="3806">
                  <c:v>38.060000000001</c:v>
                </c:pt>
                <c:pt idx="3807">
                  <c:v>38.0700000000009</c:v>
                </c:pt>
                <c:pt idx="3808">
                  <c:v>38.0800000000009</c:v>
                </c:pt>
                <c:pt idx="3809">
                  <c:v>38.0900000000009</c:v>
                </c:pt>
                <c:pt idx="3810">
                  <c:v>38.1000000000009</c:v>
                </c:pt>
                <c:pt idx="3811">
                  <c:v>38.1100000000009</c:v>
                </c:pt>
                <c:pt idx="3812">
                  <c:v>38.1200000000009</c:v>
                </c:pt>
                <c:pt idx="3813">
                  <c:v>38.1300000000009</c:v>
                </c:pt>
                <c:pt idx="3814">
                  <c:v>38.1400000000009</c:v>
                </c:pt>
                <c:pt idx="3815">
                  <c:v>38.1500000000009</c:v>
                </c:pt>
                <c:pt idx="3816">
                  <c:v>38.1600000000009</c:v>
                </c:pt>
                <c:pt idx="3817">
                  <c:v>38.1700000000009</c:v>
                </c:pt>
                <c:pt idx="3818">
                  <c:v>38.1800000000009</c:v>
                </c:pt>
                <c:pt idx="3819">
                  <c:v>38.1900000000009</c:v>
                </c:pt>
                <c:pt idx="3820">
                  <c:v>38.2000000000009</c:v>
                </c:pt>
                <c:pt idx="3821">
                  <c:v>38.2100000000009</c:v>
                </c:pt>
                <c:pt idx="3822">
                  <c:v>38.2200000000009</c:v>
                </c:pt>
                <c:pt idx="3823">
                  <c:v>38.2300000000009</c:v>
                </c:pt>
                <c:pt idx="3824">
                  <c:v>38.2400000000009</c:v>
                </c:pt>
                <c:pt idx="3825">
                  <c:v>38.2500000000009</c:v>
                </c:pt>
                <c:pt idx="3826">
                  <c:v>38.2600000000009</c:v>
                </c:pt>
                <c:pt idx="3827">
                  <c:v>38.2700000000009</c:v>
                </c:pt>
                <c:pt idx="3828">
                  <c:v>38.28000000000091</c:v>
                </c:pt>
                <c:pt idx="3829">
                  <c:v>38.2900000000009</c:v>
                </c:pt>
                <c:pt idx="3830">
                  <c:v>38.3000000000009</c:v>
                </c:pt>
                <c:pt idx="3831">
                  <c:v>38.3100000000009</c:v>
                </c:pt>
                <c:pt idx="3832">
                  <c:v>38.3200000000009</c:v>
                </c:pt>
                <c:pt idx="3833">
                  <c:v>38.3300000000009</c:v>
                </c:pt>
                <c:pt idx="3834">
                  <c:v>38.3400000000009</c:v>
                </c:pt>
                <c:pt idx="3835">
                  <c:v>38.3500000000009</c:v>
                </c:pt>
                <c:pt idx="3836">
                  <c:v>38.3600000000009</c:v>
                </c:pt>
                <c:pt idx="3837">
                  <c:v>38.3700000000009</c:v>
                </c:pt>
                <c:pt idx="3838">
                  <c:v>38.3800000000009</c:v>
                </c:pt>
                <c:pt idx="3839">
                  <c:v>38.3900000000009</c:v>
                </c:pt>
                <c:pt idx="3840">
                  <c:v>38.4000000000009</c:v>
                </c:pt>
                <c:pt idx="3841">
                  <c:v>38.4100000000009</c:v>
                </c:pt>
                <c:pt idx="3842">
                  <c:v>38.4200000000009</c:v>
                </c:pt>
                <c:pt idx="3843">
                  <c:v>38.4300000000009</c:v>
                </c:pt>
                <c:pt idx="3844">
                  <c:v>38.4400000000009</c:v>
                </c:pt>
                <c:pt idx="3845">
                  <c:v>38.4500000000009</c:v>
                </c:pt>
                <c:pt idx="3846">
                  <c:v>38.4600000000009</c:v>
                </c:pt>
                <c:pt idx="3847">
                  <c:v>38.4700000000009</c:v>
                </c:pt>
                <c:pt idx="3848">
                  <c:v>38.4800000000009</c:v>
                </c:pt>
                <c:pt idx="3849">
                  <c:v>38.4900000000009</c:v>
                </c:pt>
                <c:pt idx="3850">
                  <c:v>38.5000000000009</c:v>
                </c:pt>
                <c:pt idx="3851">
                  <c:v>38.5100000000009</c:v>
                </c:pt>
                <c:pt idx="3852">
                  <c:v>38.5200000000009</c:v>
                </c:pt>
                <c:pt idx="3853">
                  <c:v>38.53000000000091</c:v>
                </c:pt>
                <c:pt idx="3854">
                  <c:v>38.5400000000009</c:v>
                </c:pt>
                <c:pt idx="3855">
                  <c:v>38.5500000000009</c:v>
                </c:pt>
                <c:pt idx="3856">
                  <c:v>38.5600000000009</c:v>
                </c:pt>
                <c:pt idx="3857">
                  <c:v>38.5700000000008</c:v>
                </c:pt>
                <c:pt idx="3858">
                  <c:v>38.5800000000008</c:v>
                </c:pt>
                <c:pt idx="3859">
                  <c:v>38.5900000000008</c:v>
                </c:pt>
                <c:pt idx="3860">
                  <c:v>38.6000000000008</c:v>
                </c:pt>
                <c:pt idx="3861">
                  <c:v>38.6100000000008</c:v>
                </c:pt>
                <c:pt idx="3862">
                  <c:v>38.6200000000008</c:v>
                </c:pt>
                <c:pt idx="3863">
                  <c:v>38.6300000000008</c:v>
                </c:pt>
                <c:pt idx="3864">
                  <c:v>38.6400000000008</c:v>
                </c:pt>
                <c:pt idx="3865">
                  <c:v>38.6500000000008</c:v>
                </c:pt>
                <c:pt idx="3866">
                  <c:v>38.6600000000008</c:v>
                </c:pt>
                <c:pt idx="3867">
                  <c:v>38.6700000000008</c:v>
                </c:pt>
                <c:pt idx="3868">
                  <c:v>38.6800000000008</c:v>
                </c:pt>
                <c:pt idx="3869">
                  <c:v>38.6900000000008</c:v>
                </c:pt>
                <c:pt idx="3870">
                  <c:v>38.7000000000008</c:v>
                </c:pt>
                <c:pt idx="3871">
                  <c:v>38.7100000000008</c:v>
                </c:pt>
                <c:pt idx="3872">
                  <c:v>38.7200000000008</c:v>
                </c:pt>
                <c:pt idx="3873">
                  <c:v>38.7300000000008</c:v>
                </c:pt>
                <c:pt idx="3874">
                  <c:v>38.7400000000008</c:v>
                </c:pt>
                <c:pt idx="3875">
                  <c:v>38.7500000000008</c:v>
                </c:pt>
                <c:pt idx="3876">
                  <c:v>38.7600000000008</c:v>
                </c:pt>
                <c:pt idx="3877">
                  <c:v>38.7700000000008</c:v>
                </c:pt>
                <c:pt idx="3878">
                  <c:v>38.7800000000008</c:v>
                </c:pt>
                <c:pt idx="3879">
                  <c:v>38.7900000000008</c:v>
                </c:pt>
                <c:pt idx="3880">
                  <c:v>38.8000000000008</c:v>
                </c:pt>
                <c:pt idx="3881">
                  <c:v>38.8100000000008</c:v>
                </c:pt>
                <c:pt idx="3882">
                  <c:v>38.8200000000008</c:v>
                </c:pt>
                <c:pt idx="3883">
                  <c:v>38.8300000000008</c:v>
                </c:pt>
                <c:pt idx="3884">
                  <c:v>38.8400000000008</c:v>
                </c:pt>
                <c:pt idx="3885">
                  <c:v>38.8500000000008</c:v>
                </c:pt>
                <c:pt idx="3886">
                  <c:v>38.8600000000008</c:v>
                </c:pt>
                <c:pt idx="3887">
                  <c:v>38.8700000000008</c:v>
                </c:pt>
                <c:pt idx="3888">
                  <c:v>38.8800000000008</c:v>
                </c:pt>
                <c:pt idx="3889">
                  <c:v>38.8900000000008</c:v>
                </c:pt>
                <c:pt idx="3890">
                  <c:v>38.9000000000008</c:v>
                </c:pt>
                <c:pt idx="3891">
                  <c:v>38.9100000000008</c:v>
                </c:pt>
                <c:pt idx="3892">
                  <c:v>38.9200000000008</c:v>
                </c:pt>
                <c:pt idx="3893">
                  <c:v>38.9300000000008</c:v>
                </c:pt>
                <c:pt idx="3894">
                  <c:v>38.9400000000008</c:v>
                </c:pt>
                <c:pt idx="3895">
                  <c:v>38.9500000000008</c:v>
                </c:pt>
                <c:pt idx="3896">
                  <c:v>38.9600000000008</c:v>
                </c:pt>
                <c:pt idx="3897">
                  <c:v>38.9700000000008</c:v>
                </c:pt>
                <c:pt idx="3898">
                  <c:v>38.9800000000008</c:v>
                </c:pt>
                <c:pt idx="3899">
                  <c:v>38.9900000000008</c:v>
                </c:pt>
                <c:pt idx="3900">
                  <c:v>39.0000000000008</c:v>
                </c:pt>
                <c:pt idx="3901">
                  <c:v>39.0100000000008</c:v>
                </c:pt>
                <c:pt idx="3902">
                  <c:v>39.0200000000008</c:v>
                </c:pt>
                <c:pt idx="3903">
                  <c:v>39.0300000000008</c:v>
                </c:pt>
                <c:pt idx="3904">
                  <c:v>39.0400000000008</c:v>
                </c:pt>
                <c:pt idx="3905">
                  <c:v>39.0500000000008</c:v>
                </c:pt>
                <c:pt idx="3906">
                  <c:v>39.0600000000008</c:v>
                </c:pt>
                <c:pt idx="3907">
                  <c:v>39.0700000000007</c:v>
                </c:pt>
                <c:pt idx="3908">
                  <c:v>39.0800000000007</c:v>
                </c:pt>
                <c:pt idx="3909">
                  <c:v>39.0900000000007</c:v>
                </c:pt>
                <c:pt idx="3910">
                  <c:v>39.1000000000007</c:v>
                </c:pt>
                <c:pt idx="3911">
                  <c:v>39.1100000000007</c:v>
                </c:pt>
                <c:pt idx="3912">
                  <c:v>39.1200000000007</c:v>
                </c:pt>
                <c:pt idx="3913">
                  <c:v>39.1300000000007</c:v>
                </c:pt>
                <c:pt idx="3914">
                  <c:v>39.1400000000007</c:v>
                </c:pt>
                <c:pt idx="3915">
                  <c:v>39.1500000000007</c:v>
                </c:pt>
                <c:pt idx="3916">
                  <c:v>39.1600000000007</c:v>
                </c:pt>
                <c:pt idx="3917">
                  <c:v>39.1700000000007</c:v>
                </c:pt>
                <c:pt idx="3918">
                  <c:v>39.1800000000007</c:v>
                </c:pt>
                <c:pt idx="3919">
                  <c:v>39.1900000000007</c:v>
                </c:pt>
                <c:pt idx="3920">
                  <c:v>39.2000000000007</c:v>
                </c:pt>
                <c:pt idx="3921">
                  <c:v>39.2100000000007</c:v>
                </c:pt>
                <c:pt idx="3922">
                  <c:v>39.2200000000007</c:v>
                </c:pt>
                <c:pt idx="3923">
                  <c:v>39.2300000000007</c:v>
                </c:pt>
                <c:pt idx="3924">
                  <c:v>39.2400000000007</c:v>
                </c:pt>
                <c:pt idx="3925">
                  <c:v>39.2500000000007</c:v>
                </c:pt>
                <c:pt idx="3926">
                  <c:v>39.2600000000007</c:v>
                </c:pt>
                <c:pt idx="3927">
                  <c:v>39.2700000000007</c:v>
                </c:pt>
                <c:pt idx="3928">
                  <c:v>39.2800000000007</c:v>
                </c:pt>
                <c:pt idx="3929">
                  <c:v>39.2900000000007</c:v>
                </c:pt>
                <c:pt idx="3930">
                  <c:v>39.3000000000007</c:v>
                </c:pt>
                <c:pt idx="3931">
                  <c:v>39.31000000000069</c:v>
                </c:pt>
                <c:pt idx="3932">
                  <c:v>39.3200000000007</c:v>
                </c:pt>
                <c:pt idx="3933">
                  <c:v>39.3300000000007</c:v>
                </c:pt>
                <c:pt idx="3934">
                  <c:v>39.3400000000007</c:v>
                </c:pt>
                <c:pt idx="3935">
                  <c:v>39.35000000000069</c:v>
                </c:pt>
                <c:pt idx="3936">
                  <c:v>39.3600000000007</c:v>
                </c:pt>
                <c:pt idx="3937">
                  <c:v>39.3700000000007</c:v>
                </c:pt>
                <c:pt idx="3938">
                  <c:v>39.38000000000069</c:v>
                </c:pt>
                <c:pt idx="3939">
                  <c:v>39.3900000000007</c:v>
                </c:pt>
                <c:pt idx="3940">
                  <c:v>39.4000000000007</c:v>
                </c:pt>
                <c:pt idx="3941">
                  <c:v>39.4100000000007</c:v>
                </c:pt>
                <c:pt idx="3942">
                  <c:v>39.4200000000007</c:v>
                </c:pt>
                <c:pt idx="3943">
                  <c:v>39.4300000000007</c:v>
                </c:pt>
                <c:pt idx="3944">
                  <c:v>39.4400000000007</c:v>
                </c:pt>
                <c:pt idx="3945">
                  <c:v>39.45000000000069</c:v>
                </c:pt>
                <c:pt idx="3946">
                  <c:v>39.4600000000007</c:v>
                </c:pt>
                <c:pt idx="3947">
                  <c:v>39.4700000000007</c:v>
                </c:pt>
                <c:pt idx="3948">
                  <c:v>39.4800000000007</c:v>
                </c:pt>
                <c:pt idx="3949">
                  <c:v>39.4900000000007</c:v>
                </c:pt>
                <c:pt idx="3950">
                  <c:v>39.5000000000007</c:v>
                </c:pt>
                <c:pt idx="3951">
                  <c:v>39.5100000000007</c:v>
                </c:pt>
                <c:pt idx="3952">
                  <c:v>39.5200000000007</c:v>
                </c:pt>
                <c:pt idx="3953">
                  <c:v>39.5300000000007</c:v>
                </c:pt>
                <c:pt idx="3954">
                  <c:v>39.5400000000007</c:v>
                </c:pt>
                <c:pt idx="3955">
                  <c:v>39.5500000000007</c:v>
                </c:pt>
                <c:pt idx="3956">
                  <c:v>39.5600000000007</c:v>
                </c:pt>
                <c:pt idx="3957">
                  <c:v>39.5700000000007</c:v>
                </c:pt>
                <c:pt idx="3958">
                  <c:v>39.5800000000006</c:v>
                </c:pt>
                <c:pt idx="3959">
                  <c:v>39.5900000000006</c:v>
                </c:pt>
                <c:pt idx="3960">
                  <c:v>39.6000000000006</c:v>
                </c:pt>
                <c:pt idx="3961">
                  <c:v>39.6100000000006</c:v>
                </c:pt>
                <c:pt idx="3962">
                  <c:v>39.6200000000006</c:v>
                </c:pt>
                <c:pt idx="3963">
                  <c:v>39.6300000000006</c:v>
                </c:pt>
                <c:pt idx="3964">
                  <c:v>39.6400000000006</c:v>
                </c:pt>
                <c:pt idx="3965">
                  <c:v>39.6500000000006</c:v>
                </c:pt>
                <c:pt idx="3966">
                  <c:v>39.6600000000006</c:v>
                </c:pt>
                <c:pt idx="3967">
                  <c:v>39.6700000000006</c:v>
                </c:pt>
                <c:pt idx="3968">
                  <c:v>39.6800000000006</c:v>
                </c:pt>
                <c:pt idx="3969">
                  <c:v>39.6900000000006</c:v>
                </c:pt>
                <c:pt idx="3970">
                  <c:v>39.7000000000006</c:v>
                </c:pt>
                <c:pt idx="3971">
                  <c:v>39.7100000000006</c:v>
                </c:pt>
                <c:pt idx="3972">
                  <c:v>39.7200000000006</c:v>
                </c:pt>
                <c:pt idx="3973">
                  <c:v>39.7300000000006</c:v>
                </c:pt>
                <c:pt idx="3974">
                  <c:v>39.7400000000006</c:v>
                </c:pt>
                <c:pt idx="3975">
                  <c:v>39.7500000000006</c:v>
                </c:pt>
                <c:pt idx="3976">
                  <c:v>39.7600000000006</c:v>
                </c:pt>
                <c:pt idx="3977">
                  <c:v>39.7700000000006</c:v>
                </c:pt>
                <c:pt idx="3978">
                  <c:v>39.7800000000006</c:v>
                </c:pt>
                <c:pt idx="3979">
                  <c:v>39.7900000000006</c:v>
                </c:pt>
                <c:pt idx="3980">
                  <c:v>39.80000000000059</c:v>
                </c:pt>
                <c:pt idx="3981">
                  <c:v>39.81000000000059</c:v>
                </c:pt>
                <c:pt idx="3982">
                  <c:v>39.8200000000006</c:v>
                </c:pt>
                <c:pt idx="3983">
                  <c:v>39.8300000000006</c:v>
                </c:pt>
                <c:pt idx="3984">
                  <c:v>39.84000000000059</c:v>
                </c:pt>
                <c:pt idx="3985">
                  <c:v>39.85000000000059</c:v>
                </c:pt>
                <c:pt idx="3986">
                  <c:v>39.8600000000006</c:v>
                </c:pt>
                <c:pt idx="3987">
                  <c:v>39.87000000000059</c:v>
                </c:pt>
                <c:pt idx="3988">
                  <c:v>39.88000000000059</c:v>
                </c:pt>
                <c:pt idx="3989">
                  <c:v>39.8900000000006</c:v>
                </c:pt>
                <c:pt idx="3990">
                  <c:v>39.9000000000006</c:v>
                </c:pt>
                <c:pt idx="3991">
                  <c:v>39.91000000000059</c:v>
                </c:pt>
                <c:pt idx="3992">
                  <c:v>39.9200000000006</c:v>
                </c:pt>
                <c:pt idx="3993">
                  <c:v>39.9300000000006</c:v>
                </c:pt>
                <c:pt idx="3994">
                  <c:v>39.94000000000059</c:v>
                </c:pt>
                <c:pt idx="3995">
                  <c:v>39.95000000000059</c:v>
                </c:pt>
                <c:pt idx="3996">
                  <c:v>39.9600000000006</c:v>
                </c:pt>
                <c:pt idx="3997">
                  <c:v>39.9700000000006</c:v>
                </c:pt>
                <c:pt idx="3998">
                  <c:v>39.98000000000059</c:v>
                </c:pt>
                <c:pt idx="3999">
                  <c:v>39.9900000000006</c:v>
                </c:pt>
                <c:pt idx="4000">
                  <c:v>40.0000000000006</c:v>
                </c:pt>
                <c:pt idx="4001">
                  <c:v>40.01000000000059</c:v>
                </c:pt>
                <c:pt idx="4002">
                  <c:v>40.0200000000006</c:v>
                </c:pt>
                <c:pt idx="4003">
                  <c:v>40.0300000000006</c:v>
                </c:pt>
                <c:pt idx="4004">
                  <c:v>40.0400000000006</c:v>
                </c:pt>
                <c:pt idx="4005">
                  <c:v>40.05000000000059</c:v>
                </c:pt>
                <c:pt idx="4006">
                  <c:v>40.0600000000006</c:v>
                </c:pt>
                <c:pt idx="4007">
                  <c:v>40.0700000000006</c:v>
                </c:pt>
                <c:pt idx="4008">
                  <c:v>40.0800000000005</c:v>
                </c:pt>
                <c:pt idx="4009">
                  <c:v>40.0900000000005</c:v>
                </c:pt>
                <c:pt idx="4010">
                  <c:v>40.1000000000005</c:v>
                </c:pt>
                <c:pt idx="4011">
                  <c:v>40.1100000000005</c:v>
                </c:pt>
                <c:pt idx="4012">
                  <c:v>40.1200000000005</c:v>
                </c:pt>
                <c:pt idx="4013">
                  <c:v>40.1300000000005</c:v>
                </c:pt>
                <c:pt idx="4014">
                  <c:v>40.1400000000005</c:v>
                </c:pt>
                <c:pt idx="4015">
                  <c:v>40.1500000000005</c:v>
                </c:pt>
                <c:pt idx="4016">
                  <c:v>40.1600000000005</c:v>
                </c:pt>
                <c:pt idx="4017">
                  <c:v>40.1700000000005</c:v>
                </c:pt>
                <c:pt idx="4018">
                  <c:v>40.1800000000005</c:v>
                </c:pt>
                <c:pt idx="4019">
                  <c:v>40.1900000000005</c:v>
                </c:pt>
                <c:pt idx="4020">
                  <c:v>40.2000000000005</c:v>
                </c:pt>
                <c:pt idx="4021">
                  <c:v>40.2100000000005</c:v>
                </c:pt>
                <c:pt idx="4022">
                  <c:v>40.2200000000005</c:v>
                </c:pt>
                <c:pt idx="4023">
                  <c:v>40.2300000000005</c:v>
                </c:pt>
                <c:pt idx="4024">
                  <c:v>40.2400000000005</c:v>
                </c:pt>
                <c:pt idx="4025">
                  <c:v>40.2500000000005</c:v>
                </c:pt>
                <c:pt idx="4026">
                  <c:v>40.2600000000005</c:v>
                </c:pt>
                <c:pt idx="4027">
                  <c:v>40.2700000000005</c:v>
                </c:pt>
                <c:pt idx="4028">
                  <c:v>40.2800000000005</c:v>
                </c:pt>
                <c:pt idx="4029">
                  <c:v>40.2900000000005</c:v>
                </c:pt>
                <c:pt idx="4030">
                  <c:v>40.30000000000049</c:v>
                </c:pt>
                <c:pt idx="4031">
                  <c:v>40.31000000000049</c:v>
                </c:pt>
                <c:pt idx="4032">
                  <c:v>40.3200000000005</c:v>
                </c:pt>
                <c:pt idx="4033">
                  <c:v>40.3300000000005</c:v>
                </c:pt>
                <c:pt idx="4034">
                  <c:v>40.34000000000049</c:v>
                </c:pt>
                <c:pt idx="4035">
                  <c:v>40.35000000000049</c:v>
                </c:pt>
                <c:pt idx="4036">
                  <c:v>40.3600000000005</c:v>
                </c:pt>
                <c:pt idx="4037">
                  <c:v>40.37000000000049</c:v>
                </c:pt>
                <c:pt idx="4038">
                  <c:v>40.38000000000049</c:v>
                </c:pt>
                <c:pt idx="4039">
                  <c:v>40.3900000000005</c:v>
                </c:pt>
                <c:pt idx="4040">
                  <c:v>40.4000000000005</c:v>
                </c:pt>
                <c:pt idx="4041">
                  <c:v>40.41000000000049</c:v>
                </c:pt>
                <c:pt idx="4042">
                  <c:v>40.4200000000005</c:v>
                </c:pt>
                <c:pt idx="4043">
                  <c:v>40.4300000000005</c:v>
                </c:pt>
                <c:pt idx="4044">
                  <c:v>40.4400000000005</c:v>
                </c:pt>
                <c:pt idx="4045">
                  <c:v>40.45000000000049</c:v>
                </c:pt>
                <c:pt idx="4046">
                  <c:v>40.4600000000005</c:v>
                </c:pt>
                <c:pt idx="4047">
                  <c:v>40.4700000000005</c:v>
                </c:pt>
                <c:pt idx="4048">
                  <c:v>40.48000000000049</c:v>
                </c:pt>
                <c:pt idx="4049">
                  <c:v>40.4900000000005</c:v>
                </c:pt>
                <c:pt idx="4050">
                  <c:v>40.5000000000005</c:v>
                </c:pt>
                <c:pt idx="4051">
                  <c:v>40.5100000000005</c:v>
                </c:pt>
                <c:pt idx="4052">
                  <c:v>40.5200000000005</c:v>
                </c:pt>
                <c:pt idx="4053">
                  <c:v>40.5300000000005</c:v>
                </c:pt>
                <c:pt idx="4054">
                  <c:v>40.5400000000005</c:v>
                </c:pt>
                <c:pt idx="4055">
                  <c:v>40.55000000000049</c:v>
                </c:pt>
                <c:pt idx="4056">
                  <c:v>40.5600000000005</c:v>
                </c:pt>
                <c:pt idx="4057">
                  <c:v>40.5700000000005</c:v>
                </c:pt>
                <c:pt idx="4058">
                  <c:v>40.5800000000004</c:v>
                </c:pt>
                <c:pt idx="4059">
                  <c:v>40.5900000000004</c:v>
                </c:pt>
                <c:pt idx="4060">
                  <c:v>40.6000000000004</c:v>
                </c:pt>
                <c:pt idx="4061">
                  <c:v>40.6100000000004</c:v>
                </c:pt>
                <c:pt idx="4062">
                  <c:v>40.6200000000004</c:v>
                </c:pt>
                <c:pt idx="4063">
                  <c:v>40.6300000000004</c:v>
                </c:pt>
                <c:pt idx="4064">
                  <c:v>40.6400000000004</c:v>
                </c:pt>
                <c:pt idx="4065">
                  <c:v>40.6500000000004</c:v>
                </c:pt>
                <c:pt idx="4066">
                  <c:v>40.6600000000004</c:v>
                </c:pt>
                <c:pt idx="4067">
                  <c:v>40.6700000000004</c:v>
                </c:pt>
                <c:pt idx="4068">
                  <c:v>40.6800000000004</c:v>
                </c:pt>
                <c:pt idx="4069">
                  <c:v>40.6900000000004</c:v>
                </c:pt>
                <c:pt idx="4070">
                  <c:v>40.7000000000004</c:v>
                </c:pt>
                <c:pt idx="4071">
                  <c:v>40.7100000000004</c:v>
                </c:pt>
                <c:pt idx="4072">
                  <c:v>40.7200000000004</c:v>
                </c:pt>
                <c:pt idx="4073">
                  <c:v>40.7300000000004</c:v>
                </c:pt>
                <c:pt idx="4074">
                  <c:v>40.7400000000004</c:v>
                </c:pt>
                <c:pt idx="4075">
                  <c:v>40.7500000000004</c:v>
                </c:pt>
                <c:pt idx="4076">
                  <c:v>40.7600000000004</c:v>
                </c:pt>
                <c:pt idx="4077">
                  <c:v>40.7700000000004</c:v>
                </c:pt>
                <c:pt idx="4078">
                  <c:v>40.7800000000004</c:v>
                </c:pt>
                <c:pt idx="4079">
                  <c:v>40.7900000000004</c:v>
                </c:pt>
                <c:pt idx="4080">
                  <c:v>40.8000000000004</c:v>
                </c:pt>
                <c:pt idx="4081">
                  <c:v>40.81000000000039</c:v>
                </c:pt>
                <c:pt idx="4082">
                  <c:v>40.8200000000004</c:v>
                </c:pt>
                <c:pt idx="4083">
                  <c:v>40.8300000000004</c:v>
                </c:pt>
                <c:pt idx="4084">
                  <c:v>40.84000000000039</c:v>
                </c:pt>
                <c:pt idx="4085">
                  <c:v>40.85000000000039</c:v>
                </c:pt>
                <c:pt idx="4086">
                  <c:v>40.8600000000004</c:v>
                </c:pt>
                <c:pt idx="4087">
                  <c:v>40.8700000000004</c:v>
                </c:pt>
                <c:pt idx="4088">
                  <c:v>40.88000000000039</c:v>
                </c:pt>
                <c:pt idx="4089">
                  <c:v>40.8900000000004</c:v>
                </c:pt>
                <c:pt idx="4090">
                  <c:v>40.9000000000004</c:v>
                </c:pt>
                <c:pt idx="4091">
                  <c:v>40.91000000000039</c:v>
                </c:pt>
                <c:pt idx="4092">
                  <c:v>40.9200000000004</c:v>
                </c:pt>
                <c:pt idx="4093">
                  <c:v>40.9300000000004</c:v>
                </c:pt>
                <c:pt idx="4094">
                  <c:v>40.9400000000004</c:v>
                </c:pt>
                <c:pt idx="4095">
                  <c:v>40.95000000000039</c:v>
                </c:pt>
                <c:pt idx="4096">
                  <c:v>40.9600000000004</c:v>
                </c:pt>
                <c:pt idx="4097">
                  <c:v>40.9700000000004</c:v>
                </c:pt>
                <c:pt idx="4098">
                  <c:v>40.98000000000039</c:v>
                </c:pt>
                <c:pt idx="4099">
                  <c:v>40.9900000000004</c:v>
                </c:pt>
                <c:pt idx="4100">
                  <c:v>41.0000000000004</c:v>
                </c:pt>
                <c:pt idx="4101">
                  <c:v>41.0100000000004</c:v>
                </c:pt>
                <c:pt idx="4102">
                  <c:v>41.0200000000004</c:v>
                </c:pt>
                <c:pt idx="4103">
                  <c:v>41.0300000000004</c:v>
                </c:pt>
                <c:pt idx="4104">
                  <c:v>41.0400000000004</c:v>
                </c:pt>
                <c:pt idx="4105">
                  <c:v>41.0500000000004</c:v>
                </c:pt>
                <c:pt idx="4106">
                  <c:v>41.0600000000004</c:v>
                </c:pt>
                <c:pt idx="4107">
                  <c:v>41.0700000000004</c:v>
                </c:pt>
                <c:pt idx="4108">
                  <c:v>41.0800000000003</c:v>
                </c:pt>
                <c:pt idx="4109">
                  <c:v>41.0900000000003</c:v>
                </c:pt>
                <c:pt idx="4110">
                  <c:v>41.1000000000003</c:v>
                </c:pt>
                <c:pt idx="4111">
                  <c:v>41.1100000000003</c:v>
                </c:pt>
                <c:pt idx="4112">
                  <c:v>41.1200000000003</c:v>
                </c:pt>
                <c:pt idx="4113">
                  <c:v>41.1300000000003</c:v>
                </c:pt>
                <c:pt idx="4114">
                  <c:v>41.1400000000003</c:v>
                </c:pt>
                <c:pt idx="4115">
                  <c:v>41.1500000000003</c:v>
                </c:pt>
                <c:pt idx="4116">
                  <c:v>41.1600000000003</c:v>
                </c:pt>
                <c:pt idx="4117">
                  <c:v>41.1700000000003</c:v>
                </c:pt>
                <c:pt idx="4118">
                  <c:v>41.1800000000003</c:v>
                </c:pt>
                <c:pt idx="4119">
                  <c:v>41.1900000000003</c:v>
                </c:pt>
                <c:pt idx="4120">
                  <c:v>41.2000000000003</c:v>
                </c:pt>
                <c:pt idx="4121">
                  <c:v>41.2100000000003</c:v>
                </c:pt>
                <c:pt idx="4122">
                  <c:v>41.2200000000003</c:v>
                </c:pt>
                <c:pt idx="4123">
                  <c:v>41.2300000000003</c:v>
                </c:pt>
                <c:pt idx="4124">
                  <c:v>41.2400000000003</c:v>
                </c:pt>
                <c:pt idx="4125">
                  <c:v>41.2500000000003</c:v>
                </c:pt>
                <c:pt idx="4126">
                  <c:v>41.26000000000031</c:v>
                </c:pt>
                <c:pt idx="4127">
                  <c:v>41.2700000000003</c:v>
                </c:pt>
                <c:pt idx="4128">
                  <c:v>41.2800000000003</c:v>
                </c:pt>
                <c:pt idx="4129">
                  <c:v>41.2900000000003</c:v>
                </c:pt>
                <c:pt idx="4130">
                  <c:v>41.3000000000003</c:v>
                </c:pt>
                <c:pt idx="4131">
                  <c:v>41.31000000000029</c:v>
                </c:pt>
                <c:pt idx="4132">
                  <c:v>41.3200000000003</c:v>
                </c:pt>
                <c:pt idx="4133">
                  <c:v>41.3300000000003</c:v>
                </c:pt>
                <c:pt idx="4134">
                  <c:v>41.34000000000029</c:v>
                </c:pt>
                <c:pt idx="4135">
                  <c:v>41.35000000000029</c:v>
                </c:pt>
                <c:pt idx="4136">
                  <c:v>41.3600000000003</c:v>
                </c:pt>
                <c:pt idx="4137">
                  <c:v>41.3700000000003</c:v>
                </c:pt>
                <c:pt idx="4138">
                  <c:v>41.38000000000029</c:v>
                </c:pt>
                <c:pt idx="4139">
                  <c:v>41.3900000000003</c:v>
                </c:pt>
                <c:pt idx="4140">
                  <c:v>41.4000000000003</c:v>
                </c:pt>
                <c:pt idx="4141">
                  <c:v>41.41000000000029</c:v>
                </c:pt>
                <c:pt idx="4142">
                  <c:v>41.4200000000003</c:v>
                </c:pt>
                <c:pt idx="4143">
                  <c:v>41.4300000000003</c:v>
                </c:pt>
                <c:pt idx="4144">
                  <c:v>41.4400000000003</c:v>
                </c:pt>
                <c:pt idx="4145">
                  <c:v>41.45000000000029</c:v>
                </c:pt>
                <c:pt idx="4146">
                  <c:v>41.4600000000003</c:v>
                </c:pt>
                <c:pt idx="4147">
                  <c:v>41.4700000000003</c:v>
                </c:pt>
                <c:pt idx="4148">
                  <c:v>41.4800000000003</c:v>
                </c:pt>
                <c:pt idx="4149">
                  <c:v>41.4900000000003</c:v>
                </c:pt>
                <c:pt idx="4150">
                  <c:v>41.5000000000003</c:v>
                </c:pt>
                <c:pt idx="4151">
                  <c:v>41.5100000000003</c:v>
                </c:pt>
                <c:pt idx="4152">
                  <c:v>41.5200000000003</c:v>
                </c:pt>
                <c:pt idx="4153">
                  <c:v>41.5300000000003</c:v>
                </c:pt>
                <c:pt idx="4154">
                  <c:v>41.5400000000003</c:v>
                </c:pt>
                <c:pt idx="4155">
                  <c:v>41.5500000000003</c:v>
                </c:pt>
                <c:pt idx="4156">
                  <c:v>41.5600000000003</c:v>
                </c:pt>
                <c:pt idx="4157">
                  <c:v>41.5700000000003</c:v>
                </c:pt>
                <c:pt idx="4158">
                  <c:v>41.5800000000003</c:v>
                </c:pt>
                <c:pt idx="4159">
                  <c:v>41.5900000000002</c:v>
                </c:pt>
                <c:pt idx="4160">
                  <c:v>41.6000000000002</c:v>
                </c:pt>
                <c:pt idx="4161">
                  <c:v>41.6100000000002</c:v>
                </c:pt>
                <c:pt idx="4162">
                  <c:v>41.6200000000002</c:v>
                </c:pt>
                <c:pt idx="4163">
                  <c:v>41.6300000000002</c:v>
                </c:pt>
                <c:pt idx="4164">
                  <c:v>41.6400000000002</c:v>
                </c:pt>
                <c:pt idx="4165">
                  <c:v>41.6500000000002</c:v>
                </c:pt>
                <c:pt idx="4166">
                  <c:v>41.6600000000002</c:v>
                </c:pt>
                <c:pt idx="4167">
                  <c:v>41.6700000000002</c:v>
                </c:pt>
                <c:pt idx="4168">
                  <c:v>41.6800000000002</c:v>
                </c:pt>
                <c:pt idx="4169">
                  <c:v>41.6900000000002</c:v>
                </c:pt>
                <c:pt idx="4170">
                  <c:v>41.7000000000002</c:v>
                </c:pt>
                <c:pt idx="4171">
                  <c:v>41.7100000000002</c:v>
                </c:pt>
                <c:pt idx="4172">
                  <c:v>41.7200000000002</c:v>
                </c:pt>
                <c:pt idx="4173">
                  <c:v>41.7300000000002</c:v>
                </c:pt>
                <c:pt idx="4174">
                  <c:v>41.7400000000002</c:v>
                </c:pt>
                <c:pt idx="4175">
                  <c:v>41.7500000000002</c:v>
                </c:pt>
                <c:pt idx="4176">
                  <c:v>41.7600000000002</c:v>
                </c:pt>
                <c:pt idx="4177">
                  <c:v>41.7700000000002</c:v>
                </c:pt>
                <c:pt idx="4178">
                  <c:v>41.7800000000002</c:v>
                </c:pt>
                <c:pt idx="4179">
                  <c:v>41.7900000000002</c:v>
                </c:pt>
                <c:pt idx="4180">
                  <c:v>41.8000000000002</c:v>
                </c:pt>
                <c:pt idx="4181">
                  <c:v>41.81000000000019</c:v>
                </c:pt>
                <c:pt idx="4182">
                  <c:v>41.8200000000002</c:v>
                </c:pt>
                <c:pt idx="4183">
                  <c:v>41.8300000000002</c:v>
                </c:pt>
                <c:pt idx="4184">
                  <c:v>41.8400000000002</c:v>
                </c:pt>
                <c:pt idx="4185">
                  <c:v>41.85000000000019</c:v>
                </c:pt>
                <c:pt idx="4186">
                  <c:v>41.8600000000002</c:v>
                </c:pt>
                <c:pt idx="4187">
                  <c:v>41.8700000000002</c:v>
                </c:pt>
                <c:pt idx="4188">
                  <c:v>41.88000000000019</c:v>
                </c:pt>
                <c:pt idx="4189">
                  <c:v>41.8900000000002</c:v>
                </c:pt>
                <c:pt idx="4190">
                  <c:v>41.9000000000002</c:v>
                </c:pt>
                <c:pt idx="4191">
                  <c:v>41.9100000000002</c:v>
                </c:pt>
                <c:pt idx="4192">
                  <c:v>41.9200000000002</c:v>
                </c:pt>
                <c:pt idx="4193">
                  <c:v>41.9300000000002</c:v>
                </c:pt>
                <c:pt idx="4194">
                  <c:v>41.9400000000002</c:v>
                </c:pt>
                <c:pt idx="4195">
                  <c:v>41.95000000000019</c:v>
                </c:pt>
                <c:pt idx="4196">
                  <c:v>41.9600000000002</c:v>
                </c:pt>
                <c:pt idx="4197">
                  <c:v>41.9700000000002</c:v>
                </c:pt>
                <c:pt idx="4198">
                  <c:v>41.9800000000002</c:v>
                </c:pt>
                <c:pt idx="4199">
                  <c:v>41.9900000000002</c:v>
                </c:pt>
                <c:pt idx="4200">
                  <c:v>42.0000000000002</c:v>
                </c:pt>
                <c:pt idx="4201">
                  <c:v>42.0100000000002</c:v>
                </c:pt>
                <c:pt idx="4202">
                  <c:v>42.0200000000002</c:v>
                </c:pt>
                <c:pt idx="4203">
                  <c:v>42.0300000000002</c:v>
                </c:pt>
                <c:pt idx="4204">
                  <c:v>42.0400000000002</c:v>
                </c:pt>
                <c:pt idx="4205">
                  <c:v>42.0500000000002</c:v>
                </c:pt>
                <c:pt idx="4206">
                  <c:v>42.0600000000002</c:v>
                </c:pt>
                <c:pt idx="4207">
                  <c:v>42.0700000000002</c:v>
                </c:pt>
                <c:pt idx="4208">
                  <c:v>42.0800000000002</c:v>
                </c:pt>
                <c:pt idx="4209">
                  <c:v>42.0900000000001</c:v>
                </c:pt>
                <c:pt idx="4210">
                  <c:v>42.1000000000001</c:v>
                </c:pt>
                <c:pt idx="4211">
                  <c:v>42.1100000000001</c:v>
                </c:pt>
                <c:pt idx="4212">
                  <c:v>42.1200000000001</c:v>
                </c:pt>
                <c:pt idx="4213">
                  <c:v>42.1300000000001</c:v>
                </c:pt>
                <c:pt idx="4214">
                  <c:v>42.1400000000001</c:v>
                </c:pt>
                <c:pt idx="4215">
                  <c:v>42.1500000000001</c:v>
                </c:pt>
                <c:pt idx="4216">
                  <c:v>42.1600000000001</c:v>
                </c:pt>
                <c:pt idx="4217">
                  <c:v>42.1700000000001</c:v>
                </c:pt>
                <c:pt idx="4218">
                  <c:v>42.1800000000001</c:v>
                </c:pt>
                <c:pt idx="4219">
                  <c:v>42.1900000000001</c:v>
                </c:pt>
                <c:pt idx="4220">
                  <c:v>42.2000000000001</c:v>
                </c:pt>
                <c:pt idx="4221">
                  <c:v>42.2100000000001</c:v>
                </c:pt>
                <c:pt idx="4222">
                  <c:v>42.2200000000001</c:v>
                </c:pt>
                <c:pt idx="4223">
                  <c:v>42.2300000000001</c:v>
                </c:pt>
                <c:pt idx="4224">
                  <c:v>42.2400000000001</c:v>
                </c:pt>
                <c:pt idx="4225">
                  <c:v>42.2500000000001</c:v>
                </c:pt>
                <c:pt idx="4226">
                  <c:v>42.2600000000001</c:v>
                </c:pt>
                <c:pt idx="4227">
                  <c:v>42.2700000000001</c:v>
                </c:pt>
                <c:pt idx="4228">
                  <c:v>42.2800000000001</c:v>
                </c:pt>
                <c:pt idx="4229">
                  <c:v>42.2900000000001</c:v>
                </c:pt>
                <c:pt idx="4230">
                  <c:v>42.3000000000001</c:v>
                </c:pt>
                <c:pt idx="4231">
                  <c:v>42.31000000000009</c:v>
                </c:pt>
                <c:pt idx="4232">
                  <c:v>42.3200000000001</c:v>
                </c:pt>
                <c:pt idx="4233">
                  <c:v>42.3300000000001</c:v>
                </c:pt>
                <c:pt idx="4234">
                  <c:v>42.3400000000001</c:v>
                </c:pt>
                <c:pt idx="4235">
                  <c:v>42.35000000000009</c:v>
                </c:pt>
                <c:pt idx="4236">
                  <c:v>42.3600000000001</c:v>
                </c:pt>
                <c:pt idx="4237">
                  <c:v>42.3700000000001</c:v>
                </c:pt>
                <c:pt idx="4238">
                  <c:v>42.38000000000009</c:v>
                </c:pt>
                <c:pt idx="4239">
                  <c:v>42.3900000000001</c:v>
                </c:pt>
                <c:pt idx="4240">
                  <c:v>42.4000000000001</c:v>
                </c:pt>
                <c:pt idx="4241">
                  <c:v>42.4100000000001</c:v>
                </c:pt>
                <c:pt idx="4242">
                  <c:v>42.4200000000001</c:v>
                </c:pt>
                <c:pt idx="4243">
                  <c:v>42.4300000000001</c:v>
                </c:pt>
                <c:pt idx="4244">
                  <c:v>42.4400000000001</c:v>
                </c:pt>
                <c:pt idx="4245">
                  <c:v>42.4500000000001</c:v>
                </c:pt>
                <c:pt idx="4246">
                  <c:v>42.4600000000001</c:v>
                </c:pt>
                <c:pt idx="4247">
                  <c:v>42.4700000000001</c:v>
                </c:pt>
                <c:pt idx="4248">
                  <c:v>42.4800000000001</c:v>
                </c:pt>
                <c:pt idx="4249">
                  <c:v>42.4900000000001</c:v>
                </c:pt>
                <c:pt idx="4250">
                  <c:v>42.5000000000001</c:v>
                </c:pt>
                <c:pt idx="4251">
                  <c:v>42.5100000000001</c:v>
                </c:pt>
                <c:pt idx="4252">
                  <c:v>42.5200000000001</c:v>
                </c:pt>
                <c:pt idx="4253">
                  <c:v>42.5300000000001</c:v>
                </c:pt>
                <c:pt idx="4254">
                  <c:v>42.5400000000001</c:v>
                </c:pt>
                <c:pt idx="4255">
                  <c:v>42.5500000000001</c:v>
                </c:pt>
                <c:pt idx="4256">
                  <c:v>42.5600000000001</c:v>
                </c:pt>
                <c:pt idx="4257">
                  <c:v>42.5700000000001</c:v>
                </c:pt>
                <c:pt idx="4258">
                  <c:v>42.5800000000001</c:v>
                </c:pt>
                <c:pt idx="4259">
                  <c:v>42.59</c:v>
                </c:pt>
                <c:pt idx="4260">
                  <c:v>42.6</c:v>
                </c:pt>
                <c:pt idx="4261">
                  <c:v>42.61</c:v>
                </c:pt>
                <c:pt idx="4262">
                  <c:v>42.62</c:v>
                </c:pt>
                <c:pt idx="4263">
                  <c:v>42.63</c:v>
                </c:pt>
                <c:pt idx="4264">
                  <c:v>42.64</c:v>
                </c:pt>
                <c:pt idx="4265">
                  <c:v>42.65</c:v>
                </c:pt>
                <c:pt idx="4266">
                  <c:v>42.66</c:v>
                </c:pt>
                <c:pt idx="4267">
                  <c:v>42.67</c:v>
                </c:pt>
                <c:pt idx="4268">
                  <c:v>42.68</c:v>
                </c:pt>
                <c:pt idx="4269">
                  <c:v>42.69</c:v>
                </c:pt>
                <c:pt idx="4270">
                  <c:v>42.7</c:v>
                </c:pt>
                <c:pt idx="4271">
                  <c:v>42.71</c:v>
                </c:pt>
                <c:pt idx="4272">
                  <c:v>42.72</c:v>
                </c:pt>
                <c:pt idx="4273">
                  <c:v>42.73</c:v>
                </c:pt>
                <c:pt idx="4274">
                  <c:v>42.74</c:v>
                </c:pt>
                <c:pt idx="4275">
                  <c:v>42.75</c:v>
                </c:pt>
                <c:pt idx="4276">
                  <c:v>42.76</c:v>
                </c:pt>
                <c:pt idx="4277">
                  <c:v>42.77</c:v>
                </c:pt>
                <c:pt idx="4278">
                  <c:v>42.78</c:v>
                </c:pt>
                <c:pt idx="4279">
                  <c:v>42.79</c:v>
                </c:pt>
                <c:pt idx="4280">
                  <c:v>42.8</c:v>
                </c:pt>
                <c:pt idx="4281">
                  <c:v>42.81</c:v>
                </c:pt>
                <c:pt idx="4282">
                  <c:v>42.82</c:v>
                </c:pt>
                <c:pt idx="4283">
                  <c:v>42.83</c:v>
                </c:pt>
                <c:pt idx="4284">
                  <c:v>42.84</c:v>
                </c:pt>
                <c:pt idx="4285">
                  <c:v>42.85</c:v>
                </c:pt>
                <c:pt idx="4286">
                  <c:v>42.86</c:v>
                </c:pt>
                <c:pt idx="4287">
                  <c:v>42.87</c:v>
                </c:pt>
                <c:pt idx="4288">
                  <c:v>42.88</c:v>
                </c:pt>
                <c:pt idx="4289">
                  <c:v>42.89</c:v>
                </c:pt>
                <c:pt idx="4290">
                  <c:v>42.9</c:v>
                </c:pt>
                <c:pt idx="4291">
                  <c:v>42.91</c:v>
                </c:pt>
                <c:pt idx="4292">
                  <c:v>42.92</c:v>
                </c:pt>
                <c:pt idx="4293">
                  <c:v>42.93</c:v>
                </c:pt>
                <c:pt idx="4294">
                  <c:v>42.94</c:v>
                </c:pt>
                <c:pt idx="4295">
                  <c:v>42.95</c:v>
                </c:pt>
                <c:pt idx="4296">
                  <c:v>42.96</c:v>
                </c:pt>
                <c:pt idx="4297">
                  <c:v>42.97</c:v>
                </c:pt>
                <c:pt idx="4298">
                  <c:v>42.98</c:v>
                </c:pt>
                <c:pt idx="4299">
                  <c:v>42.99</c:v>
                </c:pt>
                <c:pt idx="4300">
                  <c:v>43.0</c:v>
                </c:pt>
                <c:pt idx="4301">
                  <c:v>43.01</c:v>
                </c:pt>
                <c:pt idx="4302">
                  <c:v>43.02</c:v>
                </c:pt>
                <c:pt idx="4303">
                  <c:v>43.03</c:v>
                </c:pt>
                <c:pt idx="4304">
                  <c:v>43.04</c:v>
                </c:pt>
                <c:pt idx="4305">
                  <c:v>43.05</c:v>
                </c:pt>
                <c:pt idx="4306">
                  <c:v>43.06</c:v>
                </c:pt>
                <c:pt idx="4307">
                  <c:v>43.07</c:v>
                </c:pt>
                <c:pt idx="4308">
                  <c:v>43.08</c:v>
                </c:pt>
                <c:pt idx="4309">
                  <c:v>43.0899999999999</c:v>
                </c:pt>
                <c:pt idx="4310">
                  <c:v>43.0999999999999</c:v>
                </c:pt>
                <c:pt idx="4311">
                  <c:v>43.1099999999999</c:v>
                </c:pt>
                <c:pt idx="4312">
                  <c:v>43.1199999999999</c:v>
                </c:pt>
                <c:pt idx="4313">
                  <c:v>43.1299999999999</c:v>
                </c:pt>
                <c:pt idx="4314">
                  <c:v>43.1399999999999</c:v>
                </c:pt>
                <c:pt idx="4315">
                  <c:v>43.1499999999999</c:v>
                </c:pt>
                <c:pt idx="4316">
                  <c:v>43.1599999999999</c:v>
                </c:pt>
                <c:pt idx="4317">
                  <c:v>43.1699999999999</c:v>
                </c:pt>
                <c:pt idx="4318">
                  <c:v>43.1799999999999</c:v>
                </c:pt>
                <c:pt idx="4319">
                  <c:v>43.1899999999999</c:v>
                </c:pt>
                <c:pt idx="4320">
                  <c:v>43.1999999999999</c:v>
                </c:pt>
                <c:pt idx="4321">
                  <c:v>43.2099999999999</c:v>
                </c:pt>
                <c:pt idx="4322">
                  <c:v>43.2199999999999</c:v>
                </c:pt>
                <c:pt idx="4323">
                  <c:v>43.2299999999999</c:v>
                </c:pt>
                <c:pt idx="4324">
                  <c:v>43.2399999999999</c:v>
                </c:pt>
                <c:pt idx="4325">
                  <c:v>43.2499999999999</c:v>
                </c:pt>
                <c:pt idx="4326">
                  <c:v>43.2599999999999</c:v>
                </c:pt>
                <c:pt idx="4327">
                  <c:v>43.2699999999999</c:v>
                </c:pt>
                <c:pt idx="4328">
                  <c:v>43.2799999999999</c:v>
                </c:pt>
                <c:pt idx="4329">
                  <c:v>43.2899999999999</c:v>
                </c:pt>
                <c:pt idx="4330">
                  <c:v>43.2999999999999</c:v>
                </c:pt>
                <c:pt idx="4331">
                  <c:v>43.3099999999999</c:v>
                </c:pt>
                <c:pt idx="4332">
                  <c:v>43.3199999999999</c:v>
                </c:pt>
                <c:pt idx="4333">
                  <c:v>43.3299999999999</c:v>
                </c:pt>
                <c:pt idx="4334">
                  <c:v>43.3399999999999</c:v>
                </c:pt>
                <c:pt idx="4335">
                  <c:v>43.3499999999999</c:v>
                </c:pt>
                <c:pt idx="4336">
                  <c:v>43.3599999999999</c:v>
                </c:pt>
                <c:pt idx="4337">
                  <c:v>43.3699999999999</c:v>
                </c:pt>
                <c:pt idx="4338">
                  <c:v>43.3799999999999</c:v>
                </c:pt>
                <c:pt idx="4339">
                  <c:v>43.3899999999999</c:v>
                </c:pt>
                <c:pt idx="4340">
                  <c:v>43.3999999999999</c:v>
                </c:pt>
                <c:pt idx="4341">
                  <c:v>43.4099999999999</c:v>
                </c:pt>
                <c:pt idx="4342">
                  <c:v>43.4199999999999</c:v>
                </c:pt>
                <c:pt idx="4343">
                  <c:v>43.4299999999999</c:v>
                </c:pt>
                <c:pt idx="4344">
                  <c:v>43.4399999999999</c:v>
                </c:pt>
                <c:pt idx="4345">
                  <c:v>43.4499999999999</c:v>
                </c:pt>
                <c:pt idx="4346">
                  <c:v>43.4599999999999</c:v>
                </c:pt>
                <c:pt idx="4347">
                  <c:v>43.4699999999999</c:v>
                </c:pt>
                <c:pt idx="4348">
                  <c:v>43.4799999999999</c:v>
                </c:pt>
                <c:pt idx="4349">
                  <c:v>43.4899999999999</c:v>
                </c:pt>
                <c:pt idx="4350">
                  <c:v>43.4999999999999</c:v>
                </c:pt>
                <c:pt idx="4351">
                  <c:v>43.5099999999999</c:v>
                </c:pt>
                <c:pt idx="4352">
                  <c:v>43.5199999999999</c:v>
                </c:pt>
                <c:pt idx="4353">
                  <c:v>43.5299999999999</c:v>
                </c:pt>
                <c:pt idx="4354">
                  <c:v>43.5399999999999</c:v>
                </c:pt>
                <c:pt idx="4355">
                  <c:v>43.5499999999999</c:v>
                </c:pt>
                <c:pt idx="4356">
                  <c:v>43.5599999999999</c:v>
                </c:pt>
                <c:pt idx="4357">
                  <c:v>43.5699999999999</c:v>
                </c:pt>
                <c:pt idx="4358">
                  <c:v>43.5799999999999</c:v>
                </c:pt>
                <c:pt idx="4359">
                  <c:v>43.5899999999999</c:v>
                </c:pt>
                <c:pt idx="4360">
                  <c:v>43.5999999999998</c:v>
                </c:pt>
                <c:pt idx="4361">
                  <c:v>43.6099999999998</c:v>
                </c:pt>
                <c:pt idx="4362">
                  <c:v>43.6199999999998</c:v>
                </c:pt>
                <c:pt idx="4363">
                  <c:v>43.6299999999998</c:v>
                </c:pt>
                <c:pt idx="4364">
                  <c:v>43.6399999999998</c:v>
                </c:pt>
                <c:pt idx="4365">
                  <c:v>43.6499999999998</c:v>
                </c:pt>
                <c:pt idx="4366">
                  <c:v>43.6599999999998</c:v>
                </c:pt>
                <c:pt idx="4367">
                  <c:v>43.6699999999998</c:v>
                </c:pt>
                <c:pt idx="4368">
                  <c:v>43.6799999999998</c:v>
                </c:pt>
                <c:pt idx="4369">
                  <c:v>43.6899999999998</c:v>
                </c:pt>
                <c:pt idx="4370">
                  <c:v>43.6999999999998</c:v>
                </c:pt>
                <c:pt idx="4371">
                  <c:v>43.7099999999998</c:v>
                </c:pt>
                <c:pt idx="4372">
                  <c:v>43.7199999999998</c:v>
                </c:pt>
                <c:pt idx="4373">
                  <c:v>43.7299999999998</c:v>
                </c:pt>
                <c:pt idx="4374">
                  <c:v>43.7399999999998</c:v>
                </c:pt>
                <c:pt idx="4375">
                  <c:v>43.7499999999998</c:v>
                </c:pt>
                <c:pt idx="4376">
                  <c:v>43.7599999999998</c:v>
                </c:pt>
                <c:pt idx="4377">
                  <c:v>43.7699999999998</c:v>
                </c:pt>
                <c:pt idx="4378">
                  <c:v>43.7799999999998</c:v>
                </c:pt>
                <c:pt idx="4379">
                  <c:v>43.7899999999998</c:v>
                </c:pt>
                <c:pt idx="4380">
                  <c:v>43.7999999999998</c:v>
                </c:pt>
                <c:pt idx="4381">
                  <c:v>43.8099999999998</c:v>
                </c:pt>
                <c:pt idx="4382">
                  <c:v>43.8199999999998</c:v>
                </c:pt>
                <c:pt idx="4383">
                  <c:v>43.8299999999998</c:v>
                </c:pt>
                <c:pt idx="4384">
                  <c:v>43.8399999999998</c:v>
                </c:pt>
                <c:pt idx="4385">
                  <c:v>43.8499999999998</c:v>
                </c:pt>
                <c:pt idx="4386">
                  <c:v>43.8599999999998</c:v>
                </c:pt>
                <c:pt idx="4387">
                  <c:v>43.8699999999998</c:v>
                </c:pt>
                <c:pt idx="4388">
                  <c:v>43.8799999999998</c:v>
                </c:pt>
                <c:pt idx="4389">
                  <c:v>43.8899999999998</c:v>
                </c:pt>
                <c:pt idx="4390">
                  <c:v>43.8999999999998</c:v>
                </c:pt>
                <c:pt idx="4391">
                  <c:v>43.9099999999998</c:v>
                </c:pt>
                <c:pt idx="4392">
                  <c:v>43.9199999999998</c:v>
                </c:pt>
                <c:pt idx="4393">
                  <c:v>43.9299999999998</c:v>
                </c:pt>
                <c:pt idx="4394">
                  <c:v>43.9399999999998</c:v>
                </c:pt>
                <c:pt idx="4395">
                  <c:v>43.9499999999998</c:v>
                </c:pt>
                <c:pt idx="4396">
                  <c:v>43.9599999999998</c:v>
                </c:pt>
                <c:pt idx="4397">
                  <c:v>43.9699999999998</c:v>
                </c:pt>
                <c:pt idx="4398">
                  <c:v>43.9799999999998</c:v>
                </c:pt>
                <c:pt idx="4399">
                  <c:v>43.9899999999998</c:v>
                </c:pt>
                <c:pt idx="4400">
                  <c:v>43.9999999999998</c:v>
                </c:pt>
                <c:pt idx="4401">
                  <c:v>44.0099999999998</c:v>
                </c:pt>
                <c:pt idx="4402">
                  <c:v>44.0199999999998</c:v>
                </c:pt>
                <c:pt idx="4403">
                  <c:v>44.0299999999998</c:v>
                </c:pt>
                <c:pt idx="4404">
                  <c:v>44.0399999999998</c:v>
                </c:pt>
                <c:pt idx="4405">
                  <c:v>44.0499999999998</c:v>
                </c:pt>
                <c:pt idx="4406">
                  <c:v>44.0599999999998</c:v>
                </c:pt>
                <c:pt idx="4407">
                  <c:v>44.0699999999998</c:v>
                </c:pt>
                <c:pt idx="4408">
                  <c:v>44.0799999999998</c:v>
                </c:pt>
                <c:pt idx="4409">
                  <c:v>44.0899999999998</c:v>
                </c:pt>
                <c:pt idx="4410">
                  <c:v>44.0999999999997</c:v>
                </c:pt>
                <c:pt idx="4411">
                  <c:v>44.1099999999997</c:v>
                </c:pt>
                <c:pt idx="4412">
                  <c:v>44.1199999999997</c:v>
                </c:pt>
                <c:pt idx="4413">
                  <c:v>44.1299999999997</c:v>
                </c:pt>
                <c:pt idx="4414">
                  <c:v>44.1399999999997</c:v>
                </c:pt>
                <c:pt idx="4415">
                  <c:v>44.1499999999997</c:v>
                </c:pt>
                <c:pt idx="4416">
                  <c:v>44.1599999999997</c:v>
                </c:pt>
                <c:pt idx="4417">
                  <c:v>44.1699999999997</c:v>
                </c:pt>
                <c:pt idx="4418">
                  <c:v>44.1799999999997</c:v>
                </c:pt>
                <c:pt idx="4419">
                  <c:v>44.1899999999997</c:v>
                </c:pt>
                <c:pt idx="4420">
                  <c:v>44.1999999999997</c:v>
                </c:pt>
                <c:pt idx="4421">
                  <c:v>44.2099999999997</c:v>
                </c:pt>
                <c:pt idx="4422">
                  <c:v>44.2199999999997</c:v>
                </c:pt>
                <c:pt idx="4423">
                  <c:v>44.2299999999997</c:v>
                </c:pt>
                <c:pt idx="4424">
                  <c:v>44.2399999999997</c:v>
                </c:pt>
                <c:pt idx="4425">
                  <c:v>44.2499999999997</c:v>
                </c:pt>
                <c:pt idx="4426">
                  <c:v>44.2599999999997</c:v>
                </c:pt>
                <c:pt idx="4427">
                  <c:v>44.2699999999997</c:v>
                </c:pt>
                <c:pt idx="4428">
                  <c:v>44.2799999999997</c:v>
                </c:pt>
                <c:pt idx="4429">
                  <c:v>44.2899999999997</c:v>
                </c:pt>
                <c:pt idx="4430">
                  <c:v>44.2999999999997</c:v>
                </c:pt>
                <c:pt idx="4431">
                  <c:v>44.3099999999997</c:v>
                </c:pt>
                <c:pt idx="4432">
                  <c:v>44.3199999999997</c:v>
                </c:pt>
                <c:pt idx="4433">
                  <c:v>44.3299999999997</c:v>
                </c:pt>
                <c:pt idx="4434">
                  <c:v>44.3399999999997</c:v>
                </c:pt>
                <c:pt idx="4435">
                  <c:v>44.3499999999997</c:v>
                </c:pt>
                <c:pt idx="4436">
                  <c:v>44.3599999999997</c:v>
                </c:pt>
                <c:pt idx="4437">
                  <c:v>44.3699999999997</c:v>
                </c:pt>
                <c:pt idx="4438">
                  <c:v>44.3799999999997</c:v>
                </c:pt>
                <c:pt idx="4439">
                  <c:v>44.3899999999997</c:v>
                </c:pt>
                <c:pt idx="4440">
                  <c:v>44.3999999999997</c:v>
                </c:pt>
                <c:pt idx="4441">
                  <c:v>44.4099999999997</c:v>
                </c:pt>
                <c:pt idx="4442">
                  <c:v>44.4199999999997</c:v>
                </c:pt>
                <c:pt idx="4443">
                  <c:v>44.4299999999997</c:v>
                </c:pt>
                <c:pt idx="4444">
                  <c:v>44.4399999999997</c:v>
                </c:pt>
                <c:pt idx="4445">
                  <c:v>44.4499999999997</c:v>
                </c:pt>
                <c:pt idx="4446">
                  <c:v>44.4599999999997</c:v>
                </c:pt>
                <c:pt idx="4447">
                  <c:v>44.4699999999997</c:v>
                </c:pt>
                <c:pt idx="4448">
                  <c:v>44.4799999999997</c:v>
                </c:pt>
                <c:pt idx="4449">
                  <c:v>44.4899999999997</c:v>
                </c:pt>
                <c:pt idx="4450">
                  <c:v>44.4999999999997</c:v>
                </c:pt>
                <c:pt idx="4451">
                  <c:v>44.5099999999997</c:v>
                </c:pt>
                <c:pt idx="4452">
                  <c:v>44.5199999999997</c:v>
                </c:pt>
                <c:pt idx="4453">
                  <c:v>44.5299999999997</c:v>
                </c:pt>
                <c:pt idx="4454">
                  <c:v>44.5399999999997</c:v>
                </c:pt>
                <c:pt idx="4455">
                  <c:v>44.5499999999997</c:v>
                </c:pt>
                <c:pt idx="4456">
                  <c:v>44.5599999999997</c:v>
                </c:pt>
                <c:pt idx="4457">
                  <c:v>44.5699999999997</c:v>
                </c:pt>
                <c:pt idx="4458">
                  <c:v>44.5799999999997</c:v>
                </c:pt>
                <c:pt idx="4459">
                  <c:v>44.5899999999997</c:v>
                </c:pt>
                <c:pt idx="4460">
                  <c:v>44.59999999999961</c:v>
                </c:pt>
                <c:pt idx="4461">
                  <c:v>44.6099999999996</c:v>
                </c:pt>
                <c:pt idx="4462">
                  <c:v>44.6199999999996</c:v>
                </c:pt>
                <c:pt idx="4463">
                  <c:v>44.6299999999996</c:v>
                </c:pt>
                <c:pt idx="4464">
                  <c:v>44.6399999999996</c:v>
                </c:pt>
                <c:pt idx="4465">
                  <c:v>44.6499999999996</c:v>
                </c:pt>
                <c:pt idx="4466">
                  <c:v>44.6599999999996</c:v>
                </c:pt>
                <c:pt idx="4467">
                  <c:v>44.6699999999996</c:v>
                </c:pt>
                <c:pt idx="4468">
                  <c:v>44.6799999999996</c:v>
                </c:pt>
                <c:pt idx="4469">
                  <c:v>44.6899999999996</c:v>
                </c:pt>
                <c:pt idx="4470">
                  <c:v>44.6999999999996</c:v>
                </c:pt>
                <c:pt idx="4471">
                  <c:v>44.7099999999996</c:v>
                </c:pt>
                <c:pt idx="4472">
                  <c:v>44.7199999999996</c:v>
                </c:pt>
                <c:pt idx="4473">
                  <c:v>44.7299999999996</c:v>
                </c:pt>
                <c:pt idx="4474">
                  <c:v>44.7399999999996</c:v>
                </c:pt>
                <c:pt idx="4475">
                  <c:v>44.7499999999996</c:v>
                </c:pt>
                <c:pt idx="4476">
                  <c:v>44.7599999999996</c:v>
                </c:pt>
                <c:pt idx="4477">
                  <c:v>44.7699999999996</c:v>
                </c:pt>
                <c:pt idx="4478">
                  <c:v>44.7799999999996</c:v>
                </c:pt>
                <c:pt idx="4479">
                  <c:v>44.7899999999996</c:v>
                </c:pt>
                <c:pt idx="4480">
                  <c:v>44.7999999999996</c:v>
                </c:pt>
                <c:pt idx="4481">
                  <c:v>44.8099999999996</c:v>
                </c:pt>
                <c:pt idx="4482">
                  <c:v>44.8199999999996</c:v>
                </c:pt>
                <c:pt idx="4483">
                  <c:v>44.8299999999996</c:v>
                </c:pt>
                <c:pt idx="4484">
                  <c:v>44.8399999999996</c:v>
                </c:pt>
                <c:pt idx="4485">
                  <c:v>44.8499999999996</c:v>
                </c:pt>
                <c:pt idx="4486">
                  <c:v>44.85999999999959</c:v>
                </c:pt>
                <c:pt idx="4487">
                  <c:v>44.8699999999996</c:v>
                </c:pt>
                <c:pt idx="4488">
                  <c:v>44.8799999999996</c:v>
                </c:pt>
                <c:pt idx="4489">
                  <c:v>44.8899999999996</c:v>
                </c:pt>
                <c:pt idx="4490">
                  <c:v>44.8999999999996</c:v>
                </c:pt>
                <c:pt idx="4491">
                  <c:v>44.9099999999996</c:v>
                </c:pt>
                <c:pt idx="4492">
                  <c:v>44.9199999999996</c:v>
                </c:pt>
                <c:pt idx="4493">
                  <c:v>44.9299999999996</c:v>
                </c:pt>
                <c:pt idx="4494">
                  <c:v>44.9399999999996</c:v>
                </c:pt>
                <c:pt idx="4495">
                  <c:v>44.9499999999996</c:v>
                </c:pt>
                <c:pt idx="4496">
                  <c:v>44.9599999999996</c:v>
                </c:pt>
                <c:pt idx="4497">
                  <c:v>44.9699999999996</c:v>
                </c:pt>
                <c:pt idx="4498">
                  <c:v>44.9799999999996</c:v>
                </c:pt>
                <c:pt idx="4499">
                  <c:v>44.9899999999996</c:v>
                </c:pt>
                <c:pt idx="4500">
                  <c:v>44.9999999999996</c:v>
                </c:pt>
                <c:pt idx="4501">
                  <c:v>45.0099999999996</c:v>
                </c:pt>
                <c:pt idx="4502">
                  <c:v>45.0199999999996</c:v>
                </c:pt>
                <c:pt idx="4503">
                  <c:v>45.0299999999996</c:v>
                </c:pt>
                <c:pt idx="4504">
                  <c:v>45.0399999999996</c:v>
                </c:pt>
                <c:pt idx="4505">
                  <c:v>45.0499999999996</c:v>
                </c:pt>
                <c:pt idx="4506">
                  <c:v>45.0599999999996</c:v>
                </c:pt>
                <c:pt idx="4507">
                  <c:v>45.0699999999996</c:v>
                </c:pt>
                <c:pt idx="4508">
                  <c:v>45.0799999999996</c:v>
                </c:pt>
                <c:pt idx="4509">
                  <c:v>45.0899999999996</c:v>
                </c:pt>
                <c:pt idx="4510">
                  <c:v>45.0999999999995</c:v>
                </c:pt>
                <c:pt idx="4511">
                  <c:v>45.1099999999995</c:v>
                </c:pt>
                <c:pt idx="4512">
                  <c:v>45.1199999999995</c:v>
                </c:pt>
                <c:pt idx="4513">
                  <c:v>45.1299999999995</c:v>
                </c:pt>
                <c:pt idx="4514">
                  <c:v>45.1399999999995</c:v>
                </c:pt>
                <c:pt idx="4515">
                  <c:v>45.1499999999995</c:v>
                </c:pt>
                <c:pt idx="4516">
                  <c:v>45.1599999999995</c:v>
                </c:pt>
                <c:pt idx="4517">
                  <c:v>45.1699999999995</c:v>
                </c:pt>
                <c:pt idx="4518">
                  <c:v>45.1799999999995</c:v>
                </c:pt>
                <c:pt idx="4519">
                  <c:v>45.1899999999995</c:v>
                </c:pt>
                <c:pt idx="4520">
                  <c:v>45.1999999999995</c:v>
                </c:pt>
                <c:pt idx="4521">
                  <c:v>45.2099999999995</c:v>
                </c:pt>
                <c:pt idx="4522">
                  <c:v>45.2199999999995</c:v>
                </c:pt>
                <c:pt idx="4523">
                  <c:v>45.2299999999995</c:v>
                </c:pt>
                <c:pt idx="4524">
                  <c:v>45.2399999999995</c:v>
                </c:pt>
                <c:pt idx="4525">
                  <c:v>45.2499999999995</c:v>
                </c:pt>
                <c:pt idx="4526">
                  <c:v>45.2599999999995</c:v>
                </c:pt>
                <c:pt idx="4527">
                  <c:v>45.2699999999995</c:v>
                </c:pt>
                <c:pt idx="4528">
                  <c:v>45.2799999999995</c:v>
                </c:pt>
                <c:pt idx="4529">
                  <c:v>45.2899999999995</c:v>
                </c:pt>
                <c:pt idx="4530">
                  <c:v>45.2999999999995</c:v>
                </c:pt>
                <c:pt idx="4531">
                  <c:v>45.3099999999995</c:v>
                </c:pt>
                <c:pt idx="4532">
                  <c:v>45.3199999999995</c:v>
                </c:pt>
                <c:pt idx="4533">
                  <c:v>45.3299999999995</c:v>
                </c:pt>
                <c:pt idx="4534">
                  <c:v>45.3399999999995</c:v>
                </c:pt>
                <c:pt idx="4535">
                  <c:v>45.3499999999995</c:v>
                </c:pt>
                <c:pt idx="4536">
                  <c:v>45.35999999999949</c:v>
                </c:pt>
                <c:pt idx="4537">
                  <c:v>45.3699999999995</c:v>
                </c:pt>
                <c:pt idx="4538">
                  <c:v>45.3799999999995</c:v>
                </c:pt>
                <c:pt idx="4539">
                  <c:v>45.3899999999995</c:v>
                </c:pt>
                <c:pt idx="4540">
                  <c:v>45.3999999999995</c:v>
                </c:pt>
                <c:pt idx="4541">
                  <c:v>45.4099999999995</c:v>
                </c:pt>
                <c:pt idx="4542">
                  <c:v>45.4199999999995</c:v>
                </c:pt>
                <c:pt idx="4543">
                  <c:v>45.4299999999995</c:v>
                </c:pt>
                <c:pt idx="4544">
                  <c:v>45.4399999999995</c:v>
                </c:pt>
                <c:pt idx="4545">
                  <c:v>45.4499999999995</c:v>
                </c:pt>
                <c:pt idx="4546">
                  <c:v>45.4599999999995</c:v>
                </c:pt>
                <c:pt idx="4547">
                  <c:v>45.4699999999995</c:v>
                </c:pt>
                <c:pt idx="4548">
                  <c:v>45.4799999999995</c:v>
                </c:pt>
                <c:pt idx="4549">
                  <c:v>45.4899999999995</c:v>
                </c:pt>
                <c:pt idx="4550">
                  <c:v>45.4999999999995</c:v>
                </c:pt>
                <c:pt idx="4551">
                  <c:v>45.5099999999995</c:v>
                </c:pt>
                <c:pt idx="4552">
                  <c:v>45.5199999999995</c:v>
                </c:pt>
                <c:pt idx="4553">
                  <c:v>45.5299999999995</c:v>
                </c:pt>
                <c:pt idx="4554">
                  <c:v>45.5399999999995</c:v>
                </c:pt>
                <c:pt idx="4555">
                  <c:v>45.5499999999995</c:v>
                </c:pt>
                <c:pt idx="4556">
                  <c:v>45.5599999999995</c:v>
                </c:pt>
                <c:pt idx="4557">
                  <c:v>45.5699999999995</c:v>
                </c:pt>
                <c:pt idx="4558">
                  <c:v>45.5799999999995</c:v>
                </c:pt>
                <c:pt idx="4559">
                  <c:v>45.5899999999995</c:v>
                </c:pt>
                <c:pt idx="4560">
                  <c:v>45.5999999999995</c:v>
                </c:pt>
                <c:pt idx="4561">
                  <c:v>45.6099999999994</c:v>
                </c:pt>
                <c:pt idx="4562">
                  <c:v>45.6199999999994</c:v>
                </c:pt>
                <c:pt idx="4563">
                  <c:v>45.6299999999994</c:v>
                </c:pt>
                <c:pt idx="4564">
                  <c:v>45.6399999999994</c:v>
                </c:pt>
                <c:pt idx="4565">
                  <c:v>45.6499999999994</c:v>
                </c:pt>
                <c:pt idx="4566">
                  <c:v>45.6599999999994</c:v>
                </c:pt>
                <c:pt idx="4567">
                  <c:v>45.6699999999994</c:v>
                </c:pt>
                <c:pt idx="4568">
                  <c:v>45.6799999999994</c:v>
                </c:pt>
                <c:pt idx="4569">
                  <c:v>45.6899999999994</c:v>
                </c:pt>
                <c:pt idx="4570">
                  <c:v>45.6999999999994</c:v>
                </c:pt>
                <c:pt idx="4571">
                  <c:v>45.7099999999994</c:v>
                </c:pt>
                <c:pt idx="4572">
                  <c:v>45.7199999999994</c:v>
                </c:pt>
                <c:pt idx="4573">
                  <c:v>45.7299999999994</c:v>
                </c:pt>
                <c:pt idx="4574">
                  <c:v>45.7399999999994</c:v>
                </c:pt>
                <c:pt idx="4575">
                  <c:v>45.7499999999994</c:v>
                </c:pt>
                <c:pt idx="4576">
                  <c:v>45.7599999999994</c:v>
                </c:pt>
                <c:pt idx="4577">
                  <c:v>45.7699999999994</c:v>
                </c:pt>
                <c:pt idx="4578">
                  <c:v>45.7799999999994</c:v>
                </c:pt>
                <c:pt idx="4579">
                  <c:v>45.7899999999994</c:v>
                </c:pt>
                <c:pt idx="4580">
                  <c:v>45.7999999999994</c:v>
                </c:pt>
                <c:pt idx="4581">
                  <c:v>45.8099999999994</c:v>
                </c:pt>
                <c:pt idx="4582">
                  <c:v>45.8199999999994</c:v>
                </c:pt>
                <c:pt idx="4583">
                  <c:v>45.8299999999994</c:v>
                </c:pt>
                <c:pt idx="4584">
                  <c:v>45.8399999999994</c:v>
                </c:pt>
                <c:pt idx="4585">
                  <c:v>45.8499999999994</c:v>
                </c:pt>
                <c:pt idx="4586">
                  <c:v>45.8599999999994</c:v>
                </c:pt>
                <c:pt idx="4587">
                  <c:v>45.8699999999994</c:v>
                </c:pt>
                <c:pt idx="4588">
                  <c:v>45.8799999999994</c:v>
                </c:pt>
                <c:pt idx="4589">
                  <c:v>45.8899999999994</c:v>
                </c:pt>
                <c:pt idx="4590">
                  <c:v>45.8999999999994</c:v>
                </c:pt>
                <c:pt idx="4591">
                  <c:v>45.9099999999994</c:v>
                </c:pt>
                <c:pt idx="4592">
                  <c:v>45.9199999999994</c:v>
                </c:pt>
                <c:pt idx="4593">
                  <c:v>45.9299999999994</c:v>
                </c:pt>
                <c:pt idx="4594">
                  <c:v>45.9399999999994</c:v>
                </c:pt>
                <c:pt idx="4595">
                  <c:v>45.9499999999994</c:v>
                </c:pt>
                <c:pt idx="4596">
                  <c:v>45.9599999999994</c:v>
                </c:pt>
                <c:pt idx="4597">
                  <c:v>45.9699999999994</c:v>
                </c:pt>
                <c:pt idx="4598">
                  <c:v>45.9799999999994</c:v>
                </c:pt>
                <c:pt idx="4599">
                  <c:v>45.9899999999994</c:v>
                </c:pt>
                <c:pt idx="4600">
                  <c:v>45.9999999999994</c:v>
                </c:pt>
                <c:pt idx="4601">
                  <c:v>46.0099999999994</c:v>
                </c:pt>
                <c:pt idx="4602">
                  <c:v>46.0199999999994</c:v>
                </c:pt>
                <c:pt idx="4603">
                  <c:v>46.0299999999994</c:v>
                </c:pt>
                <c:pt idx="4604">
                  <c:v>46.0399999999994</c:v>
                </c:pt>
                <c:pt idx="4605">
                  <c:v>46.0499999999994</c:v>
                </c:pt>
                <c:pt idx="4606">
                  <c:v>46.0599999999994</c:v>
                </c:pt>
                <c:pt idx="4607">
                  <c:v>46.0699999999994</c:v>
                </c:pt>
                <c:pt idx="4608">
                  <c:v>46.0799999999994</c:v>
                </c:pt>
                <c:pt idx="4609">
                  <c:v>46.0899999999994</c:v>
                </c:pt>
                <c:pt idx="4610">
                  <c:v>46.0999999999994</c:v>
                </c:pt>
                <c:pt idx="4611">
                  <c:v>46.1099999999993</c:v>
                </c:pt>
                <c:pt idx="4612">
                  <c:v>46.1199999999993</c:v>
                </c:pt>
                <c:pt idx="4613">
                  <c:v>46.1299999999993</c:v>
                </c:pt>
                <c:pt idx="4614">
                  <c:v>46.1399999999993</c:v>
                </c:pt>
                <c:pt idx="4615">
                  <c:v>46.1499999999993</c:v>
                </c:pt>
                <c:pt idx="4616">
                  <c:v>46.1599999999993</c:v>
                </c:pt>
                <c:pt idx="4617">
                  <c:v>46.1699999999993</c:v>
                </c:pt>
                <c:pt idx="4618">
                  <c:v>46.1799999999993</c:v>
                </c:pt>
                <c:pt idx="4619">
                  <c:v>46.1899999999993</c:v>
                </c:pt>
                <c:pt idx="4620">
                  <c:v>46.1999999999993</c:v>
                </c:pt>
                <c:pt idx="4621">
                  <c:v>46.2099999999993</c:v>
                </c:pt>
                <c:pt idx="4622">
                  <c:v>46.2199999999993</c:v>
                </c:pt>
                <c:pt idx="4623">
                  <c:v>46.2299999999993</c:v>
                </c:pt>
                <c:pt idx="4624">
                  <c:v>46.2399999999993</c:v>
                </c:pt>
                <c:pt idx="4625">
                  <c:v>46.2499999999993</c:v>
                </c:pt>
                <c:pt idx="4626">
                  <c:v>46.2599999999993</c:v>
                </c:pt>
                <c:pt idx="4627">
                  <c:v>46.2699999999993</c:v>
                </c:pt>
                <c:pt idx="4628">
                  <c:v>46.2799999999993</c:v>
                </c:pt>
                <c:pt idx="4629">
                  <c:v>46.2899999999993</c:v>
                </c:pt>
                <c:pt idx="4630">
                  <c:v>46.2999999999993</c:v>
                </c:pt>
                <c:pt idx="4631">
                  <c:v>46.3099999999993</c:v>
                </c:pt>
                <c:pt idx="4632">
                  <c:v>46.3199999999993</c:v>
                </c:pt>
                <c:pt idx="4633">
                  <c:v>46.3299999999993</c:v>
                </c:pt>
                <c:pt idx="4634">
                  <c:v>46.3399999999993</c:v>
                </c:pt>
                <c:pt idx="4635">
                  <c:v>46.3499999999993</c:v>
                </c:pt>
                <c:pt idx="4636">
                  <c:v>46.3599999999993</c:v>
                </c:pt>
                <c:pt idx="4637">
                  <c:v>46.3699999999993</c:v>
                </c:pt>
                <c:pt idx="4638">
                  <c:v>46.3799999999993</c:v>
                </c:pt>
                <c:pt idx="4639">
                  <c:v>46.3899999999993</c:v>
                </c:pt>
                <c:pt idx="4640">
                  <c:v>46.3999999999993</c:v>
                </c:pt>
                <c:pt idx="4641">
                  <c:v>46.4099999999993</c:v>
                </c:pt>
                <c:pt idx="4642">
                  <c:v>46.4199999999993</c:v>
                </c:pt>
                <c:pt idx="4643">
                  <c:v>46.4299999999993</c:v>
                </c:pt>
                <c:pt idx="4644">
                  <c:v>46.4399999999993</c:v>
                </c:pt>
                <c:pt idx="4645">
                  <c:v>46.4499999999993</c:v>
                </c:pt>
                <c:pt idx="4646">
                  <c:v>46.4599999999993</c:v>
                </c:pt>
                <c:pt idx="4647">
                  <c:v>46.4699999999993</c:v>
                </c:pt>
                <c:pt idx="4648">
                  <c:v>46.4799999999993</c:v>
                </c:pt>
                <c:pt idx="4649">
                  <c:v>46.4899999999993</c:v>
                </c:pt>
                <c:pt idx="4650">
                  <c:v>46.4999999999993</c:v>
                </c:pt>
                <c:pt idx="4651">
                  <c:v>46.5099999999993</c:v>
                </c:pt>
                <c:pt idx="4652">
                  <c:v>46.5199999999993</c:v>
                </c:pt>
                <c:pt idx="4653">
                  <c:v>46.5299999999993</c:v>
                </c:pt>
                <c:pt idx="4654">
                  <c:v>46.5399999999993</c:v>
                </c:pt>
                <c:pt idx="4655">
                  <c:v>46.5499999999993</c:v>
                </c:pt>
                <c:pt idx="4656">
                  <c:v>46.5599999999993</c:v>
                </c:pt>
                <c:pt idx="4657">
                  <c:v>46.5699999999993</c:v>
                </c:pt>
                <c:pt idx="4658">
                  <c:v>46.5799999999993</c:v>
                </c:pt>
                <c:pt idx="4659">
                  <c:v>46.5899999999993</c:v>
                </c:pt>
                <c:pt idx="4660">
                  <c:v>46.5999999999993</c:v>
                </c:pt>
                <c:pt idx="4661">
                  <c:v>46.6099999999992</c:v>
                </c:pt>
                <c:pt idx="4662">
                  <c:v>46.6199999999992</c:v>
                </c:pt>
                <c:pt idx="4663">
                  <c:v>46.6299999999992</c:v>
                </c:pt>
                <c:pt idx="4664">
                  <c:v>46.6399999999992</c:v>
                </c:pt>
                <c:pt idx="4665">
                  <c:v>46.6499999999992</c:v>
                </c:pt>
                <c:pt idx="4666">
                  <c:v>46.6599999999992</c:v>
                </c:pt>
                <c:pt idx="4667">
                  <c:v>46.6699999999992</c:v>
                </c:pt>
                <c:pt idx="4668">
                  <c:v>46.6799999999992</c:v>
                </c:pt>
                <c:pt idx="4669">
                  <c:v>46.6899999999992</c:v>
                </c:pt>
                <c:pt idx="4670">
                  <c:v>46.6999999999992</c:v>
                </c:pt>
                <c:pt idx="4671">
                  <c:v>46.7099999999992</c:v>
                </c:pt>
                <c:pt idx="4672">
                  <c:v>46.7199999999992</c:v>
                </c:pt>
                <c:pt idx="4673">
                  <c:v>46.7299999999992</c:v>
                </c:pt>
                <c:pt idx="4674">
                  <c:v>46.7399999999992</c:v>
                </c:pt>
                <c:pt idx="4675">
                  <c:v>46.7499999999992</c:v>
                </c:pt>
                <c:pt idx="4676">
                  <c:v>46.7599999999992</c:v>
                </c:pt>
                <c:pt idx="4677">
                  <c:v>46.7699999999992</c:v>
                </c:pt>
                <c:pt idx="4678">
                  <c:v>46.7799999999992</c:v>
                </c:pt>
                <c:pt idx="4679">
                  <c:v>46.7899999999992</c:v>
                </c:pt>
                <c:pt idx="4680">
                  <c:v>46.7999999999992</c:v>
                </c:pt>
                <c:pt idx="4681">
                  <c:v>46.8099999999992</c:v>
                </c:pt>
                <c:pt idx="4682">
                  <c:v>46.8199999999992</c:v>
                </c:pt>
                <c:pt idx="4683">
                  <c:v>46.8299999999992</c:v>
                </c:pt>
                <c:pt idx="4684">
                  <c:v>46.8399999999992</c:v>
                </c:pt>
                <c:pt idx="4685">
                  <c:v>46.8499999999992</c:v>
                </c:pt>
                <c:pt idx="4686">
                  <c:v>46.8599999999992</c:v>
                </c:pt>
                <c:pt idx="4687">
                  <c:v>46.8699999999992</c:v>
                </c:pt>
                <c:pt idx="4688">
                  <c:v>46.8799999999992</c:v>
                </c:pt>
                <c:pt idx="4689">
                  <c:v>46.8899999999992</c:v>
                </c:pt>
                <c:pt idx="4690">
                  <c:v>46.8999999999992</c:v>
                </c:pt>
                <c:pt idx="4691">
                  <c:v>46.9099999999992</c:v>
                </c:pt>
                <c:pt idx="4692">
                  <c:v>46.9199999999992</c:v>
                </c:pt>
                <c:pt idx="4693">
                  <c:v>46.9299999999992</c:v>
                </c:pt>
                <c:pt idx="4694">
                  <c:v>46.9399999999992</c:v>
                </c:pt>
                <c:pt idx="4695">
                  <c:v>46.9499999999992</c:v>
                </c:pt>
                <c:pt idx="4696">
                  <c:v>46.9599999999992</c:v>
                </c:pt>
                <c:pt idx="4697">
                  <c:v>46.9699999999992</c:v>
                </c:pt>
                <c:pt idx="4698">
                  <c:v>46.9799999999992</c:v>
                </c:pt>
                <c:pt idx="4699">
                  <c:v>46.9899999999992</c:v>
                </c:pt>
                <c:pt idx="4700">
                  <c:v>46.9999999999992</c:v>
                </c:pt>
                <c:pt idx="4701">
                  <c:v>47.0099999999992</c:v>
                </c:pt>
                <c:pt idx="4702">
                  <c:v>47.0199999999992</c:v>
                </c:pt>
                <c:pt idx="4703">
                  <c:v>47.0299999999992</c:v>
                </c:pt>
                <c:pt idx="4704">
                  <c:v>47.0399999999992</c:v>
                </c:pt>
                <c:pt idx="4705">
                  <c:v>47.0499999999992</c:v>
                </c:pt>
                <c:pt idx="4706">
                  <c:v>47.0599999999992</c:v>
                </c:pt>
                <c:pt idx="4707">
                  <c:v>47.0699999999992</c:v>
                </c:pt>
                <c:pt idx="4708">
                  <c:v>47.0799999999992</c:v>
                </c:pt>
                <c:pt idx="4709">
                  <c:v>47.0899999999992</c:v>
                </c:pt>
                <c:pt idx="4710">
                  <c:v>47.0999999999992</c:v>
                </c:pt>
                <c:pt idx="4711">
                  <c:v>47.1099999999992</c:v>
                </c:pt>
                <c:pt idx="4712">
                  <c:v>47.1199999999991</c:v>
                </c:pt>
                <c:pt idx="4713">
                  <c:v>47.1299999999991</c:v>
                </c:pt>
                <c:pt idx="4714">
                  <c:v>47.1399999999991</c:v>
                </c:pt>
                <c:pt idx="4715">
                  <c:v>47.1499999999991</c:v>
                </c:pt>
                <c:pt idx="4716">
                  <c:v>47.1599999999991</c:v>
                </c:pt>
                <c:pt idx="4717">
                  <c:v>47.1699999999991</c:v>
                </c:pt>
                <c:pt idx="4718">
                  <c:v>47.1799999999991</c:v>
                </c:pt>
                <c:pt idx="4719">
                  <c:v>47.1899999999991</c:v>
                </c:pt>
                <c:pt idx="4720">
                  <c:v>47.1999999999991</c:v>
                </c:pt>
                <c:pt idx="4721">
                  <c:v>47.2099999999991</c:v>
                </c:pt>
                <c:pt idx="4722">
                  <c:v>47.2199999999991</c:v>
                </c:pt>
                <c:pt idx="4723">
                  <c:v>47.2299999999991</c:v>
                </c:pt>
                <c:pt idx="4724">
                  <c:v>47.2399999999991</c:v>
                </c:pt>
                <c:pt idx="4725">
                  <c:v>47.2499999999991</c:v>
                </c:pt>
                <c:pt idx="4726">
                  <c:v>47.2599999999991</c:v>
                </c:pt>
                <c:pt idx="4727">
                  <c:v>47.2699999999991</c:v>
                </c:pt>
                <c:pt idx="4728">
                  <c:v>47.2799999999991</c:v>
                </c:pt>
                <c:pt idx="4729">
                  <c:v>47.2899999999991</c:v>
                </c:pt>
                <c:pt idx="4730">
                  <c:v>47.2999999999991</c:v>
                </c:pt>
                <c:pt idx="4731">
                  <c:v>47.3099999999991</c:v>
                </c:pt>
                <c:pt idx="4732">
                  <c:v>47.3199999999991</c:v>
                </c:pt>
                <c:pt idx="4733">
                  <c:v>47.3299999999991</c:v>
                </c:pt>
                <c:pt idx="4734">
                  <c:v>47.3399999999991</c:v>
                </c:pt>
                <c:pt idx="4735">
                  <c:v>47.3499999999991</c:v>
                </c:pt>
                <c:pt idx="4736">
                  <c:v>47.3599999999991</c:v>
                </c:pt>
                <c:pt idx="4737">
                  <c:v>47.3699999999991</c:v>
                </c:pt>
                <c:pt idx="4738">
                  <c:v>47.3799999999991</c:v>
                </c:pt>
                <c:pt idx="4739">
                  <c:v>47.3899999999991</c:v>
                </c:pt>
                <c:pt idx="4740">
                  <c:v>47.3999999999991</c:v>
                </c:pt>
                <c:pt idx="4741">
                  <c:v>47.4099999999991</c:v>
                </c:pt>
                <c:pt idx="4742">
                  <c:v>47.4199999999991</c:v>
                </c:pt>
                <c:pt idx="4743">
                  <c:v>47.4299999999991</c:v>
                </c:pt>
                <c:pt idx="4744">
                  <c:v>47.4399999999991</c:v>
                </c:pt>
                <c:pt idx="4745">
                  <c:v>47.4499999999991</c:v>
                </c:pt>
                <c:pt idx="4746">
                  <c:v>47.4599999999991</c:v>
                </c:pt>
                <c:pt idx="4747">
                  <c:v>47.4699999999991</c:v>
                </c:pt>
                <c:pt idx="4748">
                  <c:v>47.4799999999991</c:v>
                </c:pt>
                <c:pt idx="4749">
                  <c:v>47.4899999999991</c:v>
                </c:pt>
                <c:pt idx="4750">
                  <c:v>47.4999999999991</c:v>
                </c:pt>
                <c:pt idx="4751">
                  <c:v>47.5099999999991</c:v>
                </c:pt>
                <c:pt idx="4752">
                  <c:v>47.5199999999991</c:v>
                </c:pt>
                <c:pt idx="4753">
                  <c:v>47.5299999999991</c:v>
                </c:pt>
                <c:pt idx="4754">
                  <c:v>47.5399999999991</c:v>
                </c:pt>
                <c:pt idx="4755">
                  <c:v>47.5499999999991</c:v>
                </c:pt>
                <c:pt idx="4756">
                  <c:v>47.5599999999991</c:v>
                </c:pt>
                <c:pt idx="4757">
                  <c:v>47.5699999999991</c:v>
                </c:pt>
                <c:pt idx="4758">
                  <c:v>47.5799999999991</c:v>
                </c:pt>
                <c:pt idx="4759">
                  <c:v>47.5899999999991</c:v>
                </c:pt>
                <c:pt idx="4760">
                  <c:v>47.5999999999991</c:v>
                </c:pt>
                <c:pt idx="4761">
                  <c:v>47.6099999999991</c:v>
                </c:pt>
                <c:pt idx="4762">
                  <c:v>47.619999999999</c:v>
                </c:pt>
                <c:pt idx="4763">
                  <c:v>47.629999999999</c:v>
                </c:pt>
                <c:pt idx="4764">
                  <c:v>47.639999999999</c:v>
                </c:pt>
                <c:pt idx="4765">
                  <c:v>47.649999999999</c:v>
                </c:pt>
                <c:pt idx="4766">
                  <c:v>47.659999999999</c:v>
                </c:pt>
                <c:pt idx="4767">
                  <c:v>47.669999999999</c:v>
                </c:pt>
                <c:pt idx="4768">
                  <c:v>47.679999999999</c:v>
                </c:pt>
                <c:pt idx="4769">
                  <c:v>47.689999999999</c:v>
                </c:pt>
                <c:pt idx="4770">
                  <c:v>47.699999999999</c:v>
                </c:pt>
                <c:pt idx="4771">
                  <c:v>47.709999999999</c:v>
                </c:pt>
                <c:pt idx="4772">
                  <c:v>47.719999999999</c:v>
                </c:pt>
                <c:pt idx="4773">
                  <c:v>47.729999999999</c:v>
                </c:pt>
                <c:pt idx="4774">
                  <c:v>47.739999999999</c:v>
                </c:pt>
                <c:pt idx="4775">
                  <c:v>47.749999999999</c:v>
                </c:pt>
                <c:pt idx="4776">
                  <c:v>47.759999999999</c:v>
                </c:pt>
                <c:pt idx="4777">
                  <c:v>47.769999999999</c:v>
                </c:pt>
                <c:pt idx="4778">
                  <c:v>47.779999999999</c:v>
                </c:pt>
                <c:pt idx="4779">
                  <c:v>47.789999999999</c:v>
                </c:pt>
                <c:pt idx="4780">
                  <c:v>47.799999999999</c:v>
                </c:pt>
                <c:pt idx="4781">
                  <c:v>47.809999999999</c:v>
                </c:pt>
                <c:pt idx="4782">
                  <c:v>47.819999999999</c:v>
                </c:pt>
                <c:pt idx="4783">
                  <c:v>47.82999999999901</c:v>
                </c:pt>
                <c:pt idx="4784">
                  <c:v>47.839999999999</c:v>
                </c:pt>
                <c:pt idx="4785">
                  <c:v>47.849999999999</c:v>
                </c:pt>
                <c:pt idx="4786">
                  <c:v>47.859999999999</c:v>
                </c:pt>
                <c:pt idx="4787">
                  <c:v>47.869999999999</c:v>
                </c:pt>
                <c:pt idx="4788">
                  <c:v>47.879999999999</c:v>
                </c:pt>
                <c:pt idx="4789">
                  <c:v>47.889999999999</c:v>
                </c:pt>
                <c:pt idx="4790">
                  <c:v>47.899999999999</c:v>
                </c:pt>
                <c:pt idx="4791">
                  <c:v>47.909999999999</c:v>
                </c:pt>
                <c:pt idx="4792">
                  <c:v>47.919999999999</c:v>
                </c:pt>
                <c:pt idx="4793">
                  <c:v>47.929999999999</c:v>
                </c:pt>
                <c:pt idx="4794">
                  <c:v>47.939999999999</c:v>
                </c:pt>
                <c:pt idx="4795">
                  <c:v>47.949999999999</c:v>
                </c:pt>
                <c:pt idx="4796">
                  <c:v>47.959999999999</c:v>
                </c:pt>
                <c:pt idx="4797">
                  <c:v>47.969999999999</c:v>
                </c:pt>
                <c:pt idx="4798">
                  <c:v>47.979999999999</c:v>
                </c:pt>
                <c:pt idx="4799">
                  <c:v>47.989999999999</c:v>
                </c:pt>
                <c:pt idx="4800">
                  <c:v>47.999999999999</c:v>
                </c:pt>
                <c:pt idx="4801">
                  <c:v>48.009999999999</c:v>
                </c:pt>
                <c:pt idx="4802">
                  <c:v>48.019999999999</c:v>
                </c:pt>
                <c:pt idx="4803">
                  <c:v>48.029999999999</c:v>
                </c:pt>
                <c:pt idx="4804">
                  <c:v>48.039999999999</c:v>
                </c:pt>
                <c:pt idx="4805">
                  <c:v>48.049999999999</c:v>
                </c:pt>
                <c:pt idx="4806">
                  <c:v>48.059999999999</c:v>
                </c:pt>
                <c:pt idx="4807">
                  <c:v>48.069999999999</c:v>
                </c:pt>
                <c:pt idx="4808">
                  <c:v>48.07999999999901</c:v>
                </c:pt>
                <c:pt idx="4809">
                  <c:v>48.089999999999</c:v>
                </c:pt>
                <c:pt idx="4810">
                  <c:v>48.099999999999</c:v>
                </c:pt>
                <c:pt idx="4811">
                  <c:v>48.109999999999</c:v>
                </c:pt>
                <c:pt idx="4812">
                  <c:v>48.1199999999989</c:v>
                </c:pt>
                <c:pt idx="4813">
                  <c:v>48.1299999999989</c:v>
                </c:pt>
                <c:pt idx="4814">
                  <c:v>48.1399999999989</c:v>
                </c:pt>
                <c:pt idx="4815">
                  <c:v>48.1499999999989</c:v>
                </c:pt>
                <c:pt idx="4816">
                  <c:v>48.1599999999989</c:v>
                </c:pt>
                <c:pt idx="4817">
                  <c:v>48.1699999999989</c:v>
                </c:pt>
                <c:pt idx="4818">
                  <c:v>48.1799999999989</c:v>
                </c:pt>
                <c:pt idx="4819">
                  <c:v>48.1899999999989</c:v>
                </c:pt>
                <c:pt idx="4820">
                  <c:v>48.1999999999989</c:v>
                </c:pt>
                <c:pt idx="4821">
                  <c:v>48.2099999999989</c:v>
                </c:pt>
                <c:pt idx="4822">
                  <c:v>48.2199999999989</c:v>
                </c:pt>
                <c:pt idx="4823">
                  <c:v>48.2299999999989</c:v>
                </c:pt>
                <c:pt idx="4824">
                  <c:v>48.2399999999989</c:v>
                </c:pt>
                <c:pt idx="4825">
                  <c:v>48.2499999999989</c:v>
                </c:pt>
                <c:pt idx="4826">
                  <c:v>48.2599999999989</c:v>
                </c:pt>
                <c:pt idx="4827">
                  <c:v>48.2699999999989</c:v>
                </c:pt>
                <c:pt idx="4828">
                  <c:v>48.2799999999989</c:v>
                </c:pt>
                <c:pt idx="4829">
                  <c:v>48.2899999999989</c:v>
                </c:pt>
                <c:pt idx="4830">
                  <c:v>48.2999999999989</c:v>
                </c:pt>
                <c:pt idx="4831">
                  <c:v>48.3099999999989</c:v>
                </c:pt>
                <c:pt idx="4832">
                  <c:v>48.3199999999989</c:v>
                </c:pt>
                <c:pt idx="4833">
                  <c:v>48.3299999999989</c:v>
                </c:pt>
                <c:pt idx="4834">
                  <c:v>48.3399999999989</c:v>
                </c:pt>
                <c:pt idx="4835">
                  <c:v>48.3499999999989</c:v>
                </c:pt>
                <c:pt idx="4836">
                  <c:v>48.3599999999989</c:v>
                </c:pt>
                <c:pt idx="4837">
                  <c:v>48.3699999999989</c:v>
                </c:pt>
                <c:pt idx="4838">
                  <c:v>48.3799999999989</c:v>
                </c:pt>
                <c:pt idx="4839">
                  <c:v>48.3899999999989</c:v>
                </c:pt>
                <c:pt idx="4840">
                  <c:v>48.3999999999989</c:v>
                </c:pt>
                <c:pt idx="4841">
                  <c:v>48.4099999999989</c:v>
                </c:pt>
                <c:pt idx="4842">
                  <c:v>48.4199999999989</c:v>
                </c:pt>
                <c:pt idx="4843">
                  <c:v>48.4299999999989</c:v>
                </c:pt>
                <c:pt idx="4844">
                  <c:v>48.4399999999989</c:v>
                </c:pt>
                <c:pt idx="4845">
                  <c:v>48.4499999999989</c:v>
                </c:pt>
                <c:pt idx="4846">
                  <c:v>48.4599999999989</c:v>
                </c:pt>
                <c:pt idx="4847">
                  <c:v>48.4699999999989</c:v>
                </c:pt>
                <c:pt idx="4848">
                  <c:v>48.4799999999989</c:v>
                </c:pt>
                <c:pt idx="4849">
                  <c:v>48.4899999999989</c:v>
                </c:pt>
                <c:pt idx="4850">
                  <c:v>48.4999999999989</c:v>
                </c:pt>
                <c:pt idx="4851">
                  <c:v>48.5099999999989</c:v>
                </c:pt>
                <c:pt idx="4852">
                  <c:v>48.5199999999989</c:v>
                </c:pt>
                <c:pt idx="4853">
                  <c:v>48.5299999999989</c:v>
                </c:pt>
                <c:pt idx="4854">
                  <c:v>48.5399999999989</c:v>
                </c:pt>
                <c:pt idx="4855">
                  <c:v>48.5499999999989</c:v>
                </c:pt>
                <c:pt idx="4856">
                  <c:v>48.5599999999989</c:v>
                </c:pt>
                <c:pt idx="4857">
                  <c:v>48.5699999999989</c:v>
                </c:pt>
                <c:pt idx="4858">
                  <c:v>48.5799999999989</c:v>
                </c:pt>
                <c:pt idx="4859">
                  <c:v>48.5899999999989</c:v>
                </c:pt>
                <c:pt idx="4860">
                  <c:v>48.5999999999989</c:v>
                </c:pt>
                <c:pt idx="4861">
                  <c:v>48.6099999999989</c:v>
                </c:pt>
                <c:pt idx="4862">
                  <c:v>48.6199999999988</c:v>
                </c:pt>
                <c:pt idx="4863">
                  <c:v>48.6299999999988</c:v>
                </c:pt>
                <c:pt idx="4864">
                  <c:v>48.6399999999988</c:v>
                </c:pt>
                <c:pt idx="4865">
                  <c:v>48.6499999999988</c:v>
                </c:pt>
                <c:pt idx="4866">
                  <c:v>48.6599999999988</c:v>
                </c:pt>
                <c:pt idx="4867">
                  <c:v>48.6699999999988</c:v>
                </c:pt>
                <c:pt idx="4868">
                  <c:v>48.6799999999988</c:v>
                </c:pt>
                <c:pt idx="4869">
                  <c:v>48.6899999999988</c:v>
                </c:pt>
                <c:pt idx="4870">
                  <c:v>48.6999999999988</c:v>
                </c:pt>
                <c:pt idx="4871">
                  <c:v>48.7099999999988</c:v>
                </c:pt>
                <c:pt idx="4872">
                  <c:v>48.7199999999988</c:v>
                </c:pt>
                <c:pt idx="4873">
                  <c:v>48.7299999999988</c:v>
                </c:pt>
                <c:pt idx="4874">
                  <c:v>48.7399999999988</c:v>
                </c:pt>
                <c:pt idx="4875">
                  <c:v>48.7499999999988</c:v>
                </c:pt>
                <c:pt idx="4876">
                  <c:v>48.7599999999988</c:v>
                </c:pt>
                <c:pt idx="4877">
                  <c:v>48.7699999999988</c:v>
                </c:pt>
                <c:pt idx="4878">
                  <c:v>48.7799999999988</c:v>
                </c:pt>
                <c:pt idx="4879">
                  <c:v>48.7899999999988</c:v>
                </c:pt>
                <c:pt idx="4880">
                  <c:v>48.7999999999988</c:v>
                </c:pt>
                <c:pt idx="4881">
                  <c:v>48.8099999999988</c:v>
                </c:pt>
                <c:pt idx="4882">
                  <c:v>48.8199999999988</c:v>
                </c:pt>
                <c:pt idx="4883">
                  <c:v>48.8299999999988</c:v>
                </c:pt>
                <c:pt idx="4884">
                  <c:v>48.8399999999988</c:v>
                </c:pt>
                <c:pt idx="4885">
                  <c:v>48.8499999999988</c:v>
                </c:pt>
                <c:pt idx="4886">
                  <c:v>48.8599999999988</c:v>
                </c:pt>
                <c:pt idx="4887">
                  <c:v>48.8699999999988</c:v>
                </c:pt>
                <c:pt idx="4888">
                  <c:v>48.8799999999988</c:v>
                </c:pt>
                <c:pt idx="4889">
                  <c:v>48.8899999999988</c:v>
                </c:pt>
                <c:pt idx="4890">
                  <c:v>48.8999999999988</c:v>
                </c:pt>
                <c:pt idx="4891">
                  <c:v>48.9099999999988</c:v>
                </c:pt>
                <c:pt idx="4892">
                  <c:v>48.9199999999988</c:v>
                </c:pt>
                <c:pt idx="4893">
                  <c:v>48.9299999999988</c:v>
                </c:pt>
                <c:pt idx="4894">
                  <c:v>48.9399999999988</c:v>
                </c:pt>
                <c:pt idx="4895">
                  <c:v>48.9499999999988</c:v>
                </c:pt>
                <c:pt idx="4896">
                  <c:v>48.9599999999988</c:v>
                </c:pt>
                <c:pt idx="4897">
                  <c:v>48.9699999999988</c:v>
                </c:pt>
                <c:pt idx="4898">
                  <c:v>48.9799999999988</c:v>
                </c:pt>
                <c:pt idx="4899">
                  <c:v>48.9899999999988</c:v>
                </c:pt>
                <c:pt idx="4900">
                  <c:v>48.9999999999988</c:v>
                </c:pt>
                <c:pt idx="4901">
                  <c:v>49.0099999999988</c:v>
                </c:pt>
                <c:pt idx="4902">
                  <c:v>49.0199999999988</c:v>
                </c:pt>
                <c:pt idx="4903">
                  <c:v>49.0299999999988</c:v>
                </c:pt>
                <c:pt idx="4904">
                  <c:v>49.0399999999988</c:v>
                </c:pt>
                <c:pt idx="4905">
                  <c:v>49.0499999999988</c:v>
                </c:pt>
                <c:pt idx="4906">
                  <c:v>49.0599999999988</c:v>
                </c:pt>
                <c:pt idx="4907">
                  <c:v>49.0699999999988</c:v>
                </c:pt>
                <c:pt idx="4908">
                  <c:v>49.0799999999988</c:v>
                </c:pt>
                <c:pt idx="4909">
                  <c:v>49.0899999999988</c:v>
                </c:pt>
                <c:pt idx="4910">
                  <c:v>49.0999999999988</c:v>
                </c:pt>
                <c:pt idx="4911">
                  <c:v>49.1099999999988</c:v>
                </c:pt>
                <c:pt idx="4912">
                  <c:v>49.1199999999988</c:v>
                </c:pt>
                <c:pt idx="4913">
                  <c:v>49.1299999999987</c:v>
                </c:pt>
                <c:pt idx="4914">
                  <c:v>49.1399999999987</c:v>
                </c:pt>
                <c:pt idx="4915">
                  <c:v>49.1499999999987</c:v>
                </c:pt>
                <c:pt idx="4916">
                  <c:v>49.1599999999987</c:v>
                </c:pt>
                <c:pt idx="4917">
                  <c:v>49.1699999999987</c:v>
                </c:pt>
                <c:pt idx="4918">
                  <c:v>49.1799999999987</c:v>
                </c:pt>
                <c:pt idx="4919">
                  <c:v>49.1899999999987</c:v>
                </c:pt>
                <c:pt idx="4920">
                  <c:v>49.1999999999987</c:v>
                </c:pt>
                <c:pt idx="4921">
                  <c:v>49.2099999999987</c:v>
                </c:pt>
                <c:pt idx="4922">
                  <c:v>49.2199999999987</c:v>
                </c:pt>
                <c:pt idx="4923">
                  <c:v>49.2299999999987</c:v>
                </c:pt>
                <c:pt idx="4924">
                  <c:v>49.2399999999987</c:v>
                </c:pt>
                <c:pt idx="4925">
                  <c:v>49.2499999999987</c:v>
                </c:pt>
                <c:pt idx="4926">
                  <c:v>49.2599999999987</c:v>
                </c:pt>
                <c:pt idx="4927">
                  <c:v>49.2699999999987</c:v>
                </c:pt>
                <c:pt idx="4928">
                  <c:v>49.2799999999987</c:v>
                </c:pt>
                <c:pt idx="4929">
                  <c:v>49.2899999999987</c:v>
                </c:pt>
                <c:pt idx="4930">
                  <c:v>49.2999999999987</c:v>
                </c:pt>
                <c:pt idx="4931">
                  <c:v>49.3099999999987</c:v>
                </c:pt>
                <c:pt idx="4932">
                  <c:v>49.3199999999987</c:v>
                </c:pt>
                <c:pt idx="4933">
                  <c:v>49.3299999999987</c:v>
                </c:pt>
                <c:pt idx="4934">
                  <c:v>49.3399999999987</c:v>
                </c:pt>
                <c:pt idx="4935">
                  <c:v>49.3499999999987</c:v>
                </c:pt>
                <c:pt idx="4936">
                  <c:v>49.35999999999869</c:v>
                </c:pt>
                <c:pt idx="4937">
                  <c:v>49.3699999999987</c:v>
                </c:pt>
                <c:pt idx="4938">
                  <c:v>49.3799999999987</c:v>
                </c:pt>
                <c:pt idx="4939">
                  <c:v>49.3899999999987</c:v>
                </c:pt>
                <c:pt idx="4940">
                  <c:v>49.3999999999987</c:v>
                </c:pt>
                <c:pt idx="4941">
                  <c:v>49.4099999999987</c:v>
                </c:pt>
                <c:pt idx="4942">
                  <c:v>49.4199999999987</c:v>
                </c:pt>
                <c:pt idx="4943">
                  <c:v>49.4299999999987</c:v>
                </c:pt>
                <c:pt idx="4944">
                  <c:v>49.4399999999987</c:v>
                </c:pt>
                <c:pt idx="4945">
                  <c:v>49.4499999999987</c:v>
                </c:pt>
                <c:pt idx="4946">
                  <c:v>49.4599999999987</c:v>
                </c:pt>
                <c:pt idx="4947">
                  <c:v>49.4699999999987</c:v>
                </c:pt>
                <c:pt idx="4948">
                  <c:v>49.4799999999987</c:v>
                </c:pt>
                <c:pt idx="4949">
                  <c:v>49.4899999999987</c:v>
                </c:pt>
                <c:pt idx="4950">
                  <c:v>49.4999999999987</c:v>
                </c:pt>
                <c:pt idx="4951">
                  <c:v>49.5099999999987</c:v>
                </c:pt>
                <c:pt idx="4952">
                  <c:v>49.5199999999987</c:v>
                </c:pt>
                <c:pt idx="4953">
                  <c:v>49.5299999999987</c:v>
                </c:pt>
                <c:pt idx="4954">
                  <c:v>49.5399999999987</c:v>
                </c:pt>
                <c:pt idx="4955">
                  <c:v>49.5499999999987</c:v>
                </c:pt>
                <c:pt idx="4956">
                  <c:v>49.5599999999987</c:v>
                </c:pt>
                <c:pt idx="4957">
                  <c:v>49.5699999999987</c:v>
                </c:pt>
                <c:pt idx="4958">
                  <c:v>49.5799999999987</c:v>
                </c:pt>
                <c:pt idx="4959">
                  <c:v>49.5899999999987</c:v>
                </c:pt>
                <c:pt idx="4960">
                  <c:v>49.5999999999987</c:v>
                </c:pt>
                <c:pt idx="4961">
                  <c:v>49.6099999999987</c:v>
                </c:pt>
                <c:pt idx="4962">
                  <c:v>49.6199999999987</c:v>
                </c:pt>
                <c:pt idx="4963">
                  <c:v>49.6299999999986</c:v>
                </c:pt>
                <c:pt idx="4964">
                  <c:v>49.6399999999986</c:v>
                </c:pt>
                <c:pt idx="4965">
                  <c:v>49.6499999999986</c:v>
                </c:pt>
                <c:pt idx="4966">
                  <c:v>49.6599999999986</c:v>
                </c:pt>
                <c:pt idx="4967">
                  <c:v>49.6699999999986</c:v>
                </c:pt>
                <c:pt idx="4968">
                  <c:v>49.6799999999986</c:v>
                </c:pt>
                <c:pt idx="4969">
                  <c:v>49.6899999999986</c:v>
                </c:pt>
                <c:pt idx="4970">
                  <c:v>49.6999999999986</c:v>
                </c:pt>
                <c:pt idx="4971">
                  <c:v>49.7099999999986</c:v>
                </c:pt>
                <c:pt idx="4972">
                  <c:v>49.7199999999986</c:v>
                </c:pt>
                <c:pt idx="4973">
                  <c:v>49.7299999999986</c:v>
                </c:pt>
                <c:pt idx="4974">
                  <c:v>49.7399999999986</c:v>
                </c:pt>
                <c:pt idx="4975">
                  <c:v>49.7499999999986</c:v>
                </c:pt>
                <c:pt idx="4976">
                  <c:v>49.7599999999986</c:v>
                </c:pt>
                <c:pt idx="4977">
                  <c:v>49.7699999999986</c:v>
                </c:pt>
                <c:pt idx="4978">
                  <c:v>49.7799999999986</c:v>
                </c:pt>
                <c:pt idx="4979">
                  <c:v>49.7899999999986</c:v>
                </c:pt>
                <c:pt idx="4980">
                  <c:v>49.7999999999986</c:v>
                </c:pt>
                <c:pt idx="4981">
                  <c:v>49.8099999999986</c:v>
                </c:pt>
                <c:pt idx="4982">
                  <c:v>49.81999999999859</c:v>
                </c:pt>
                <c:pt idx="4983">
                  <c:v>49.8299999999986</c:v>
                </c:pt>
                <c:pt idx="4984">
                  <c:v>49.8399999999986</c:v>
                </c:pt>
                <c:pt idx="4985">
                  <c:v>49.84999999999859</c:v>
                </c:pt>
                <c:pt idx="4986">
                  <c:v>49.85999999999859</c:v>
                </c:pt>
                <c:pt idx="4987">
                  <c:v>49.8699999999986</c:v>
                </c:pt>
                <c:pt idx="4988">
                  <c:v>49.8799999999986</c:v>
                </c:pt>
                <c:pt idx="4989">
                  <c:v>49.88999999999859</c:v>
                </c:pt>
                <c:pt idx="4990">
                  <c:v>49.8999999999986</c:v>
                </c:pt>
                <c:pt idx="4991">
                  <c:v>49.9099999999986</c:v>
                </c:pt>
                <c:pt idx="4992">
                  <c:v>49.91999999999859</c:v>
                </c:pt>
                <c:pt idx="4993">
                  <c:v>49.9299999999986</c:v>
                </c:pt>
                <c:pt idx="4994">
                  <c:v>49.9399999999986</c:v>
                </c:pt>
                <c:pt idx="4995">
                  <c:v>49.9499999999986</c:v>
                </c:pt>
                <c:pt idx="4996">
                  <c:v>49.95999999999859</c:v>
                </c:pt>
                <c:pt idx="4997">
                  <c:v>49.9699999999986</c:v>
                </c:pt>
                <c:pt idx="4998">
                  <c:v>49.9799999999986</c:v>
                </c:pt>
                <c:pt idx="4999">
                  <c:v>49.9899999999986</c:v>
                </c:pt>
                <c:pt idx="5000">
                  <c:v>49.9999999999986</c:v>
                </c:pt>
                <c:pt idx="5001">
                  <c:v>50.0099999999986</c:v>
                </c:pt>
                <c:pt idx="5002">
                  <c:v>50.0199999999986</c:v>
                </c:pt>
                <c:pt idx="5003">
                  <c:v>50.0299999999986</c:v>
                </c:pt>
                <c:pt idx="5004">
                  <c:v>50.0399999999986</c:v>
                </c:pt>
                <c:pt idx="5005">
                  <c:v>50.0499999999986</c:v>
                </c:pt>
                <c:pt idx="5006">
                  <c:v>50.0599999999986</c:v>
                </c:pt>
                <c:pt idx="5007">
                  <c:v>50.0699999999986</c:v>
                </c:pt>
                <c:pt idx="5008">
                  <c:v>50.0799999999986</c:v>
                </c:pt>
                <c:pt idx="5009">
                  <c:v>50.0899999999986</c:v>
                </c:pt>
                <c:pt idx="5010">
                  <c:v>50.0999999999986</c:v>
                </c:pt>
                <c:pt idx="5011">
                  <c:v>50.1099999999986</c:v>
                </c:pt>
                <c:pt idx="5012">
                  <c:v>50.1199999999986</c:v>
                </c:pt>
                <c:pt idx="5013">
                  <c:v>50.1299999999985</c:v>
                </c:pt>
                <c:pt idx="5014">
                  <c:v>50.1399999999985</c:v>
                </c:pt>
                <c:pt idx="5015">
                  <c:v>50.1499999999985</c:v>
                </c:pt>
                <c:pt idx="5016">
                  <c:v>50.1599999999985</c:v>
                </c:pt>
                <c:pt idx="5017">
                  <c:v>50.1699999999985</c:v>
                </c:pt>
                <c:pt idx="5018">
                  <c:v>50.1799999999985</c:v>
                </c:pt>
                <c:pt idx="5019">
                  <c:v>50.1899999999985</c:v>
                </c:pt>
                <c:pt idx="5020">
                  <c:v>50.1999999999985</c:v>
                </c:pt>
                <c:pt idx="5021">
                  <c:v>50.2099999999985</c:v>
                </c:pt>
                <c:pt idx="5022">
                  <c:v>50.2199999999985</c:v>
                </c:pt>
                <c:pt idx="5023">
                  <c:v>50.2299999999985</c:v>
                </c:pt>
                <c:pt idx="5024">
                  <c:v>50.2399999999985</c:v>
                </c:pt>
                <c:pt idx="5025">
                  <c:v>50.2499999999985</c:v>
                </c:pt>
                <c:pt idx="5026">
                  <c:v>50.2599999999985</c:v>
                </c:pt>
                <c:pt idx="5027">
                  <c:v>50.2699999999985</c:v>
                </c:pt>
                <c:pt idx="5028">
                  <c:v>50.2799999999985</c:v>
                </c:pt>
                <c:pt idx="5029">
                  <c:v>50.2899999999985</c:v>
                </c:pt>
                <c:pt idx="5030">
                  <c:v>50.2999999999985</c:v>
                </c:pt>
                <c:pt idx="5031">
                  <c:v>50.3099999999985</c:v>
                </c:pt>
                <c:pt idx="5032">
                  <c:v>50.31999999999849</c:v>
                </c:pt>
                <c:pt idx="5033">
                  <c:v>50.3299999999985</c:v>
                </c:pt>
                <c:pt idx="5034">
                  <c:v>50.3399999999985</c:v>
                </c:pt>
                <c:pt idx="5035">
                  <c:v>50.3499999999985</c:v>
                </c:pt>
                <c:pt idx="5036">
                  <c:v>50.35999999999849</c:v>
                </c:pt>
                <c:pt idx="5037">
                  <c:v>50.3699999999985</c:v>
                </c:pt>
                <c:pt idx="5038">
                  <c:v>50.3799999999985</c:v>
                </c:pt>
                <c:pt idx="5039">
                  <c:v>50.38999999999849</c:v>
                </c:pt>
                <c:pt idx="5040">
                  <c:v>50.3999999999985</c:v>
                </c:pt>
                <c:pt idx="5041">
                  <c:v>50.4099999999985</c:v>
                </c:pt>
                <c:pt idx="5042">
                  <c:v>50.4199999999985</c:v>
                </c:pt>
                <c:pt idx="5043">
                  <c:v>50.4299999999985</c:v>
                </c:pt>
                <c:pt idx="5044">
                  <c:v>50.4399999999985</c:v>
                </c:pt>
                <c:pt idx="5045">
                  <c:v>50.4499999999985</c:v>
                </c:pt>
                <c:pt idx="5046">
                  <c:v>50.45999999999849</c:v>
                </c:pt>
                <c:pt idx="5047">
                  <c:v>50.4699999999985</c:v>
                </c:pt>
                <c:pt idx="5048">
                  <c:v>50.4799999999985</c:v>
                </c:pt>
                <c:pt idx="5049">
                  <c:v>50.4899999999985</c:v>
                </c:pt>
                <c:pt idx="5050">
                  <c:v>50.4999999999985</c:v>
                </c:pt>
                <c:pt idx="5051">
                  <c:v>50.5099999999985</c:v>
                </c:pt>
                <c:pt idx="5052">
                  <c:v>50.5199999999985</c:v>
                </c:pt>
                <c:pt idx="5053">
                  <c:v>50.5299999999985</c:v>
                </c:pt>
                <c:pt idx="5054">
                  <c:v>50.5399999999985</c:v>
                </c:pt>
                <c:pt idx="5055">
                  <c:v>50.5499999999985</c:v>
                </c:pt>
                <c:pt idx="5056">
                  <c:v>50.5599999999985</c:v>
                </c:pt>
                <c:pt idx="5057">
                  <c:v>50.5699999999985</c:v>
                </c:pt>
                <c:pt idx="5058">
                  <c:v>50.5799999999985</c:v>
                </c:pt>
                <c:pt idx="5059">
                  <c:v>50.5899999999985</c:v>
                </c:pt>
                <c:pt idx="5060">
                  <c:v>50.5999999999985</c:v>
                </c:pt>
                <c:pt idx="5061">
                  <c:v>50.6099999999985</c:v>
                </c:pt>
                <c:pt idx="5062">
                  <c:v>50.6199999999985</c:v>
                </c:pt>
                <c:pt idx="5063">
                  <c:v>50.6299999999984</c:v>
                </c:pt>
                <c:pt idx="5064">
                  <c:v>50.6399999999984</c:v>
                </c:pt>
                <c:pt idx="5065">
                  <c:v>50.6499999999984</c:v>
                </c:pt>
                <c:pt idx="5066">
                  <c:v>50.6599999999984</c:v>
                </c:pt>
                <c:pt idx="5067">
                  <c:v>50.6699999999984</c:v>
                </c:pt>
                <c:pt idx="5068">
                  <c:v>50.6799999999984</c:v>
                </c:pt>
                <c:pt idx="5069">
                  <c:v>50.6899999999984</c:v>
                </c:pt>
                <c:pt idx="5070">
                  <c:v>50.6999999999984</c:v>
                </c:pt>
                <c:pt idx="5071">
                  <c:v>50.7099999999984</c:v>
                </c:pt>
                <c:pt idx="5072">
                  <c:v>50.7199999999984</c:v>
                </c:pt>
                <c:pt idx="5073">
                  <c:v>50.7299999999984</c:v>
                </c:pt>
                <c:pt idx="5074">
                  <c:v>50.7399999999984</c:v>
                </c:pt>
                <c:pt idx="5075">
                  <c:v>50.7499999999984</c:v>
                </c:pt>
                <c:pt idx="5076">
                  <c:v>50.7599999999984</c:v>
                </c:pt>
                <c:pt idx="5077">
                  <c:v>50.7699999999984</c:v>
                </c:pt>
                <c:pt idx="5078">
                  <c:v>50.7799999999984</c:v>
                </c:pt>
                <c:pt idx="5079">
                  <c:v>50.7899999999984</c:v>
                </c:pt>
                <c:pt idx="5080">
                  <c:v>50.7999999999984</c:v>
                </c:pt>
                <c:pt idx="5081">
                  <c:v>50.8099999999984</c:v>
                </c:pt>
                <c:pt idx="5082">
                  <c:v>50.81999999999839</c:v>
                </c:pt>
                <c:pt idx="5083">
                  <c:v>50.8299999999984</c:v>
                </c:pt>
                <c:pt idx="5084">
                  <c:v>50.8399999999984</c:v>
                </c:pt>
                <c:pt idx="5085">
                  <c:v>50.8499999999984</c:v>
                </c:pt>
                <c:pt idx="5086">
                  <c:v>50.85999999999839</c:v>
                </c:pt>
                <c:pt idx="5087">
                  <c:v>50.8699999999984</c:v>
                </c:pt>
                <c:pt idx="5088">
                  <c:v>50.8799999999984</c:v>
                </c:pt>
                <c:pt idx="5089">
                  <c:v>50.88999999999839</c:v>
                </c:pt>
                <c:pt idx="5090">
                  <c:v>50.8999999999984</c:v>
                </c:pt>
                <c:pt idx="5091">
                  <c:v>50.9099999999984</c:v>
                </c:pt>
                <c:pt idx="5092">
                  <c:v>50.9199999999984</c:v>
                </c:pt>
                <c:pt idx="5093">
                  <c:v>50.9299999999984</c:v>
                </c:pt>
                <c:pt idx="5094">
                  <c:v>50.9399999999984</c:v>
                </c:pt>
                <c:pt idx="5095">
                  <c:v>50.9499999999984</c:v>
                </c:pt>
                <c:pt idx="5096">
                  <c:v>50.95999999999839</c:v>
                </c:pt>
                <c:pt idx="5097">
                  <c:v>50.9699999999984</c:v>
                </c:pt>
                <c:pt idx="5098">
                  <c:v>50.9799999999984</c:v>
                </c:pt>
                <c:pt idx="5099">
                  <c:v>50.9899999999984</c:v>
                </c:pt>
                <c:pt idx="5100">
                  <c:v>50.9999999999984</c:v>
                </c:pt>
                <c:pt idx="5101">
                  <c:v>51.0099999999984</c:v>
                </c:pt>
                <c:pt idx="5102">
                  <c:v>51.0199999999984</c:v>
                </c:pt>
                <c:pt idx="5103">
                  <c:v>51.0299999999984</c:v>
                </c:pt>
                <c:pt idx="5104">
                  <c:v>51.0399999999984</c:v>
                </c:pt>
                <c:pt idx="5105">
                  <c:v>51.0499999999984</c:v>
                </c:pt>
                <c:pt idx="5106">
                  <c:v>51.0599999999984</c:v>
                </c:pt>
                <c:pt idx="5107">
                  <c:v>51.0699999999984</c:v>
                </c:pt>
                <c:pt idx="5108">
                  <c:v>51.0799999999984</c:v>
                </c:pt>
                <c:pt idx="5109">
                  <c:v>51.0899999999984</c:v>
                </c:pt>
                <c:pt idx="5110">
                  <c:v>51.0999999999984</c:v>
                </c:pt>
                <c:pt idx="5111">
                  <c:v>51.1099999999984</c:v>
                </c:pt>
                <c:pt idx="5112">
                  <c:v>51.1199999999984</c:v>
                </c:pt>
                <c:pt idx="5113">
                  <c:v>51.1299999999984</c:v>
                </c:pt>
                <c:pt idx="5114">
                  <c:v>51.1399999999983</c:v>
                </c:pt>
                <c:pt idx="5115">
                  <c:v>51.1499999999983</c:v>
                </c:pt>
                <c:pt idx="5116">
                  <c:v>51.1599999999983</c:v>
                </c:pt>
                <c:pt idx="5117">
                  <c:v>51.16999999999831</c:v>
                </c:pt>
                <c:pt idx="5118">
                  <c:v>51.1799999999983</c:v>
                </c:pt>
                <c:pt idx="5119">
                  <c:v>51.1899999999983</c:v>
                </c:pt>
                <c:pt idx="5120">
                  <c:v>51.1999999999983</c:v>
                </c:pt>
                <c:pt idx="5121">
                  <c:v>51.2099999999983</c:v>
                </c:pt>
                <c:pt idx="5122">
                  <c:v>51.2199999999983</c:v>
                </c:pt>
                <c:pt idx="5123">
                  <c:v>51.2299999999983</c:v>
                </c:pt>
                <c:pt idx="5124">
                  <c:v>51.2399999999983</c:v>
                </c:pt>
                <c:pt idx="5125">
                  <c:v>51.2499999999983</c:v>
                </c:pt>
                <c:pt idx="5126">
                  <c:v>51.2599999999983</c:v>
                </c:pt>
                <c:pt idx="5127">
                  <c:v>51.2699999999983</c:v>
                </c:pt>
                <c:pt idx="5128">
                  <c:v>51.2799999999983</c:v>
                </c:pt>
                <c:pt idx="5129">
                  <c:v>51.2899999999983</c:v>
                </c:pt>
                <c:pt idx="5130">
                  <c:v>51.2999999999983</c:v>
                </c:pt>
                <c:pt idx="5131">
                  <c:v>51.3099999999983</c:v>
                </c:pt>
                <c:pt idx="5132">
                  <c:v>51.31999999999829</c:v>
                </c:pt>
                <c:pt idx="5133">
                  <c:v>51.3299999999983</c:v>
                </c:pt>
                <c:pt idx="5134">
                  <c:v>51.3399999999983</c:v>
                </c:pt>
                <c:pt idx="5135">
                  <c:v>51.3499999999983</c:v>
                </c:pt>
                <c:pt idx="5136">
                  <c:v>51.35999999999829</c:v>
                </c:pt>
                <c:pt idx="5137">
                  <c:v>51.3699999999983</c:v>
                </c:pt>
                <c:pt idx="5138">
                  <c:v>51.3799999999983</c:v>
                </c:pt>
                <c:pt idx="5139">
                  <c:v>51.3899999999983</c:v>
                </c:pt>
                <c:pt idx="5140">
                  <c:v>51.3999999999983</c:v>
                </c:pt>
                <c:pt idx="5141">
                  <c:v>51.4099999999983</c:v>
                </c:pt>
                <c:pt idx="5142">
                  <c:v>51.4199999999983</c:v>
                </c:pt>
                <c:pt idx="5143">
                  <c:v>51.4299999999983</c:v>
                </c:pt>
                <c:pt idx="5144">
                  <c:v>51.4399999999983</c:v>
                </c:pt>
                <c:pt idx="5145">
                  <c:v>51.4499999999983</c:v>
                </c:pt>
                <c:pt idx="5146">
                  <c:v>51.4599999999983</c:v>
                </c:pt>
                <c:pt idx="5147">
                  <c:v>51.4699999999983</c:v>
                </c:pt>
                <c:pt idx="5148">
                  <c:v>51.4799999999983</c:v>
                </c:pt>
                <c:pt idx="5149">
                  <c:v>51.4899999999983</c:v>
                </c:pt>
                <c:pt idx="5150">
                  <c:v>51.4999999999983</c:v>
                </c:pt>
                <c:pt idx="5151">
                  <c:v>51.5099999999983</c:v>
                </c:pt>
                <c:pt idx="5152">
                  <c:v>51.5199999999983</c:v>
                </c:pt>
                <c:pt idx="5153">
                  <c:v>51.5299999999983</c:v>
                </c:pt>
                <c:pt idx="5154">
                  <c:v>51.5399999999983</c:v>
                </c:pt>
                <c:pt idx="5155">
                  <c:v>51.5499999999983</c:v>
                </c:pt>
                <c:pt idx="5156">
                  <c:v>51.5599999999983</c:v>
                </c:pt>
                <c:pt idx="5157">
                  <c:v>51.5699999999983</c:v>
                </c:pt>
                <c:pt idx="5158">
                  <c:v>51.5799999999983</c:v>
                </c:pt>
                <c:pt idx="5159">
                  <c:v>51.5899999999983</c:v>
                </c:pt>
                <c:pt idx="5160">
                  <c:v>51.5999999999983</c:v>
                </c:pt>
                <c:pt idx="5161">
                  <c:v>51.6099999999983</c:v>
                </c:pt>
                <c:pt idx="5162">
                  <c:v>51.6199999999983</c:v>
                </c:pt>
                <c:pt idx="5163">
                  <c:v>51.6299999999983</c:v>
                </c:pt>
                <c:pt idx="5164">
                  <c:v>51.6399999999982</c:v>
                </c:pt>
                <c:pt idx="5165">
                  <c:v>51.6499999999982</c:v>
                </c:pt>
                <c:pt idx="5166">
                  <c:v>51.6599999999982</c:v>
                </c:pt>
                <c:pt idx="5167">
                  <c:v>51.6699999999982</c:v>
                </c:pt>
                <c:pt idx="5168">
                  <c:v>51.6799999999982</c:v>
                </c:pt>
                <c:pt idx="5169">
                  <c:v>51.6899999999982</c:v>
                </c:pt>
                <c:pt idx="5170">
                  <c:v>51.6999999999982</c:v>
                </c:pt>
                <c:pt idx="5171">
                  <c:v>51.7099999999982</c:v>
                </c:pt>
                <c:pt idx="5172">
                  <c:v>51.7199999999982</c:v>
                </c:pt>
                <c:pt idx="5173">
                  <c:v>51.7299999999982</c:v>
                </c:pt>
                <c:pt idx="5174">
                  <c:v>51.7399999999982</c:v>
                </c:pt>
                <c:pt idx="5175">
                  <c:v>51.7499999999982</c:v>
                </c:pt>
                <c:pt idx="5176">
                  <c:v>51.7599999999982</c:v>
                </c:pt>
                <c:pt idx="5177">
                  <c:v>51.7699999999982</c:v>
                </c:pt>
                <c:pt idx="5178">
                  <c:v>51.7799999999982</c:v>
                </c:pt>
                <c:pt idx="5179">
                  <c:v>51.7899999999982</c:v>
                </c:pt>
                <c:pt idx="5180">
                  <c:v>51.7999999999982</c:v>
                </c:pt>
                <c:pt idx="5181">
                  <c:v>51.8099999999982</c:v>
                </c:pt>
                <c:pt idx="5182">
                  <c:v>51.8199999999982</c:v>
                </c:pt>
                <c:pt idx="5183">
                  <c:v>51.8299999999982</c:v>
                </c:pt>
                <c:pt idx="5184">
                  <c:v>51.8399999999982</c:v>
                </c:pt>
                <c:pt idx="5185">
                  <c:v>51.8499999999982</c:v>
                </c:pt>
                <c:pt idx="5186">
                  <c:v>51.85999999999819</c:v>
                </c:pt>
                <c:pt idx="5187">
                  <c:v>51.8699999999982</c:v>
                </c:pt>
                <c:pt idx="5188">
                  <c:v>51.8799999999982</c:v>
                </c:pt>
                <c:pt idx="5189">
                  <c:v>51.8899999999982</c:v>
                </c:pt>
                <c:pt idx="5190">
                  <c:v>51.8999999999982</c:v>
                </c:pt>
                <c:pt idx="5191">
                  <c:v>51.9099999999982</c:v>
                </c:pt>
                <c:pt idx="5192">
                  <c:v>51.9199999999982</c:v>
                </c:pt>
                <c:pt idx="5193">
                  <c:v>51.9299999999982</c:v>
                </c:pt>
                <c:pt idx="5194">
                  <c:v>51.9399999999982</c:v>
                </c:pt>
                <c:pt idx="5195">
                  <c:v>51.9499999999982</c:v>
                </c:pt>
                <c:pt idx="5196">
                  <c:v>51.9599999999982</c:v>
                </c:pt>
                <c:pt idx="5197">
                  <c:v>51.9699999999982</c:v>
                </c:pt>
                <c:pt idx="5198">
                  <c:v>51.9799999999982</c:v>
                </c:pt>
                <c:pt idx="5199">
                  <c:v>51.9899999999982</c:v>
                </c:pt>
                <c:pt idx="5200">
                  <c:v>51.9999999999982</c:v>
                </c:pt>
                <c:pt idx="5201">
                  <c:v>52.0099999999982</c:v>
                </c:pt>
                <c:pt idx="5202">
                  <c:v>52.0199999999982</c:v>
                </c:pt>
                <c:pt idx="5203">
                  <c:v>52.0299999999982</c:v>
                </c:pt>
                <c:pt idx="5204">
                  <c:v>52.0399999999982</c:v>
                </c:pt>
                <c:pt idx="5205">
                  <c:v>52.0499999999982</c:v>
                </c:pt>
                <c:pt idx="5206">
                  <c:v>52.0599999999982</c:v>
                </c:pt>
                <c:pt idx="5207">
                  <c:v>52.0699999999982</c:v>
                </c:pt>
                <c:pt idx="5208">
                  <c:v>52.0799999999982</c:v>
                </c:pt>
                <c:pt idx="5209">
                  <c:v>52.0899999999982</c:v>
                </c:pt>
                <c:pt idx="5210">
                  <c:v>52.0999999999982</c:v>
                </c:pt>
                <c:pt idx="5211">
                  <c:v>52.1099999999982</c:v>
                </c:pt>
                <c:pt idx="5212">
                  <c:v>52.1199999999982</c:v>
                </c:pt>
                <c:pt idx="5213">
                  <c:v>52.1299999999982</c:v>
                </c:pt>
                <c:pt idx="5214">
                  <c:v>52.1399999999981</c:v>
                </c:pt>
                <c:pt idx="5215">
                  <c:v>52.1499999999981</c:v>
                </c:pt>
                <c:pt idx="5216">
                  <c:v>52.1599999999981</c:v>
                </c:pt>
                <c:pt idx="5217">
                  <c:v>52.1699999999981</c:v>
                </c:pt>
                <c:pt idx="5218">
                  <c:v>52.1799999999981</c:v>
                </c:pt>
                <c:pt idx="5219">
                  <c:v>52.1899999999981</c:v>
                </c:pt>
                <c:pt idx="5220">
                  <c:v>52.1999999999981</c:v>
                </c:pt>
                <c:pt idx="5221">
                  <c:v>52.2099999999981</c:v>
                </c:pt>
                <c:pt idx="5222">
                  <c:v>52.2199999999981</c:v>
                </c:pt>
                <c:pt idx="5223">
                  <c:v>52.2299999999981</c:v>
                </c:pt>
                <c:pt idx="5224">
                  <c:v>52.2399999999981</c:v>
                </c:pt>
                <c:pt idx="5225">
                  <c:v>52.2499999999981</c:v>
                </c:pt>
                <c:pt idx="5226">
                  <c:v>52.2599999999981</c:v>
                </c:pt>
                <c:pt idx="5227">
                  <c:v>52.2699999999981</c:v>
                </c:pt>
                <c:pt idx="5228">
                  <c:v>52.2799999999981</c:v>
                </c:pt>
                <c:pt idx="5229">
                  <c:v>52.2899999999981</c:v>
                </c:pt>
                <c:pt idx="5230">
                  <c:v>52.2999999999981</c:v>
                </c:pt>
                <c:pt idx="5231">
                  <c:v>52.3099999999981</c:v>
                </c:pt>
                <c:pt idx="5232">
                  <c:v>52.3199999999981</c:v>
                </c:pt>
                <c:pt idx="5233">
                  <c:v>52.3299999999981</c:v>
                </c:pt>
                <c:pt idx="5234">
                  <c:v>52.3399999999981</c:v>
                </c:pt>
                <c:pt idx="5235">
                  <c:v>52.3499999999981</c:v>
                </c:pt>
                <c:pt idx="5236">
                  <c:v>52.3599999999981</c:v>
                </c:pt>
                <c:pt idx="5237">
                  <c:v>52.3699999999981</c:v>
                </c:pt>
                <c:pt idx="5238">
                  <c:v>52.3799999999981</c:v>
                </c:pt>
                <c:pt idx="5239">
                  <c:v>52.3899999999981</c:v>
                </c:pt>
                <c:pt idx="5240">
                  <c:v>52.3999999999981</c:v>
                </c:pt>
                <c:pt idx="5241">
                  <c:v>52.4099999999981</c:v>
                </c:pt>
                <c:pt idx="5242">
                  <c:v>52.4199999999981</c:v>
                </c:pt>
                <c:pt idx="5243">
                  <c:v>52.4299999999981</c:v>
                </c:pt>
                <c:pt idx="5244">
                  <c:v>52.4399999999981</c:v>
                </c:pt>
                <c:pt idx="5245">
                  <c:v>52.4499999999981</c:v>
                </c:pt>
                <c:pt idx="5246">
                  <c:v>52.4599999999981</c:v>
                </c:pt>
                <c:pt idx="5247">
                  <c:v>52.4699999999981</c:v>
                </c:pt>
                <c:pt idx="5248">
                  <c:v>52.4799999999981</c:v>
                </c:pt>
                <c:pt idx="5249">
                  <c:v>52.4899999999981</c:v>
                </c:pt>
                <c:pt idx="5250">
                  <c:v>52.4999999999981</c:v>
                </c:pt>
                <c:pt idx="5251">
                  <c:v>52.5099999999981</c:v>
                </c:pt>
                <c:pt idx="5252">
                  <c:v>52.5199999999981</c:v>
                </c:pt>
                <c:pt idx="5253">
                  <c:v>52.5299999999981</c:v>
                </c:pt>
                <c:pt idx="5254">
                  <c:v>52.5399999999981</c:v>
                </c:pt>
                <c:pt idx="5255">
                  <c:v>52.5499999999981</c:v>
                </c:pt>
                <c:pt idx="5256">
                  <c:v>52.5599999999981</c:v>
                </c:pt>
                <c:pt idx="5257">
                  <c:v>52.5699999999981</c:v>
                </c:pt>
                <c:pt idx="5258">
                  <c:v>52.5799999999981</c:v>
                </c:pt>
                <c:pt idx="5259">
                  <c:v>52.5899999999981</c:v>
                </c:pt>
                <c:pt idx="5260">
                  <c:v>52.5999999999981</c:v>
                </c:pt>
                <c:pt idx="5261">
                  <c:v>52.6099999999981</c:v>
                </c:pt>
                <c:pt idx="5262">
                  <c:v>52.6199999999981</c:v>
                </c:pt>
                <c:pt idx="5263">
                  <c:v>52.6299999999981</c:v>
                </c:pt>
                <c:pt idx="5264">
                  <c:v>52.639999999998</c:v>
                </c:pt>
                <c:pt idx="5265">
                  <c:v>52.649999999998</c:v>
                </c:pt>
                <c:pt idx="5266">
                  <c:v>52.659999999998</c:v>
                </c:pt>
                <c:pt idx="5267">
                  <c:v>52.669999999998</c:v>
                </c:pt>
                <c:pt idx="5268">
                  <c:v>52.679999999998</c:v>
                </c:pt>
                <c:pt idx="5269">
                  <c:v>52.689999999998</c:v>
                </c:pt>
                <c:pt idx="5270">
                  <c:v>52.699999999998</c:v>
                </c:pt>
                <c:pt idx="5271">
                  <c:v>52.709999999998</c:v>
                </c:pt>
                <c:pt idx="5272">
                  <c:v>52.719999999998</c:v>
                </c:pt>
                <c:pt idx="5273">
                  <c:v>52.729999999998</c:v>
                </c:pt>
                <c:pt idx="5274">
                  <c:v>52.739999999998</c:v>
                </c:pt>
                <c:pt idx="5275">
                  <c:v>52.749999999998</c:v>
                </c:pt>
                <c:pt idx="5276">
                  <c:v>52.759999999998</c:v>
                </c:pt>
                <c:pt idx="5277">
                  <c:v>52.769999999998</c:v>
                </c:pt>
                <c:pt idx="5278">
                  <c:v>52.779999999998</c:v>
                </c:pt>
                <c:pt idx="5279">
                  <c:v>52.789999999998</c:v>
                </c:pt>
                <c:pt idx="5280">
                  <c:v>52.799999999998</c:v>
                </c:pt>
                <c:pt idx="5281">
                  <c:v>52.809999999998</c:v>
                </c:pt>
                <c:pt idx="5282">
                  <c:v>52.819999999998</c:v>
                </c:pt>
                <c:pt idx="5283">
                  <c:v>52.829999999998</c:v>
                </c:pt>
                <c:pt idx="5284">
                  <c:v>52.839999999998</c:v>
                </c:pt>
                <c:pt idx="5285">
                  <c:v>52.849999999998</c:v>
                </c:pt>
                <c:pt idx="5286">
                  <c:v>52.859999999998</c:v>
                </c:pt>
                <c:pt idx="5287">
                  <c:v>52.869999999998</c:v>
                </c:pt>
                <c:pt idx="5288">
                  <c:v>52.879999999998</c:v>
                </c:pt>
                <c:pt idx="5289">
                  <c:v>52.889999999998</c:v>
                </c:pt>
                <c:pt idx="5290">
                  <c:v>52.899999999998</c:v>
                </c:pt>
                <c:pt idx="5291">
                  <c:v>52.909999999998</c:v>
                </c:pt>
                <c:pt idx="5292">
                  <c:v>52.919999999998</c:v>
                </c:pt>
                <c:pt idx="5293">
                  <c:v>52.929999999998</c:v>
                </c:pt>
                <c:pt idx="5294">
                  <c:v>52.939999999998</c:v>
                </c:pt>
                <c:pt idx="5295">
                  <c:v>52.949999999998</c:v>
                </c:pt>
                <c:pt idx="5296">
                  <c:v>52.959999999998</c:v>
                </c:pt>
                <c:pt idx="5297">
                  <c:v>52.969999999998</c:v>
                </c:pt>
                <c:pt idx="5298">
                  <c:v>52.979999999998</c:v>
                </c:pt>
                <c:pt idx="5299">
                  <c:v>52.989999999998</c:v>
                </c:pt>
                <c:pt idx="5300">
                  <c:v>52.999999999998</c:v>
                </c:pt>
                <c:pt idx="5301">
                  <c:v>53.009999999998</c:v>
                </c:pt>
                <c:pt idx="5302">
                  <c:v>53.019999999998</c:v>
                </c:pt>
                <c:pt idx="5303">
                  <c:v>53.029999999998</c:v>
                </c:pt>
                <c:pt idx="5304">
                  <c:v>53.039999999998</c:v>
                </c:pt>
                <c:pt idx="5305">
                  <c:v>53.049999999998</c:v>
                </c:pt>
                <c:pt idx="5306">
                  <c:v>53.059999999998</c:v>
                </c:pt>
                <c:pt idx="5307">
                  <c:v>53.069999999998</c:v>
                </c:pt>
                <c:pt idx="5308">
                  <c:v>53.079999999998</c:v>
                </c:pt>
                <c:pt idx="5309">
                  <c:v>53.089999999998</c:v>
                </c:pt>
                <c:pt idx="5310">
                  <c:v>53.099999999998</c:v>
                </c:pt>
                <c:pt idx="5311">
                  <c:v>53.109999999998</c:v>
                </c:pt>
                <c:pt idx="5312">
                  <c:v>53.119999999998</c:v>
                </c:pt>
                <c:pt idx="5313">
                  <c:v>53.129999999998</c:v>
                </c:pt>
                <c:pt idx="5314">
                  <c:v>53.139999999998</c:v>
                </c:pt>
                <c:pt idx="5315">
                  <c:v>53.1499999999979</c:v>
                </c:pt>
                <c:pt idx="5316">
                  <c:v>53.1599999999979</c:v>
                </c:pt>
                <c:pt idx="5317">
                  <c:v>53.1699999999979</c:v>
                </c:pt>
                <c:pt idx="5318">
                  <c:v>53.1799999999979</c:v>
                </c:pt>
                <c:pt idx="5319">
                  <c:v>53.1899999999979</c:v>
                </c:pt>
                <c:pt idx="5320">
                  <c:v>53.1999999999979</c:v>
                </c:pt>
                <c:pt idx="5321">
                  <c:v>53.2099999999979</c:v>
                </c:pt>
                <c:pt idx="5322">
                  <c:v>53.2199999999979</c:v>
                </c:pt>
                <c:pt idx="5323">
                  <c:v>53.2299999999979</c:v>
                </c:pt>
                <c:pt idx="5324">
                  <c:v>53.2399999999979</c:v>
                </c:pt>
                <c:pt idx="5325">
                  <c:v>53.2499999999979</c:v>
                </c:pt>
                <c:pt idx="5326">
                  <c:v>53.2599999999979</c:v>
                </c:pt>
                <c:pt idx="5327">
                  <c:v>53.2699999999979</c:v>
                </c:pt>
                <c:pt idx="5328">
                  <c:v>53.2799999999979</c:v>
                </c:pt>
                <c:pt idx="5329">
                  <c:v>53.2899999999979</c:v>
                </c:pt>
                <c:pt idx="5330">
                  <c:v>53.2999999999979</c:v>
                </c:pt>
                <c:pt idx="5331">
                  <c:v>53.3099999999979</c:v>
                </c:pt>
                <c:pt idx="5332">
                  <c:v>53.3199999999979</c:v>
                </c:pt>
                <c:pt idx="5333">
                  <c:v>53.3299999999979</c:v>
                </c:pt>
                <c:pt idx="5334">
                  <c:v>53.3399999999979</c:v>
                </c:pt>
                <c:pt idx="5335">
                  <c:v>53.3499999999979</c:v>
                </c:pt>
                <c:pt idx="5336">
                  <c:v>53.3599999999979</c:v>
                </c:pt>
                <c:pt idx="5337">
                  <c:v>53.3699999999979</c:v>
                </c:pt>
                <c:pt idx="5338">
                  <c:v>53.3799999999979</c:v>
                </c:pt>
                <c:pt idx="5339">
                  <c:v>53.3899999999979</c:v>
                </c:pt>
                <c:pt idx="5340">
                  <c:v>53.3999999999979</c:v>
                </c:pt>
                <c:pt idx="5341">
                  <c:v>53.4099999999979</c:v>
                </c:pt>
                <c:pt idx="5342">
                  <c:v>53.4199999999979</c:v>
                </c:pt>
                <c:pt idx="5343">
                  <c:v>53.4299999999979</c:v>
                </c:pt>
                <c:pt idx="5344">
                  <c:v>53.4399999999979</c:v>
                </c:pt>
                <c:pt idx="5345">
                  <c:v>53.4499999999979</c:v>
                </c:pt>
                <c:pt idx="5346">
                  <c:v>53.4599999999979</c:v>
                </c:pt>
                <c:pt idx="5347">
                  <c:v>53.4699999999979</c:v>
                </c:pt>
                <c:pt idx="5348">
                  <c:v>53.4799999999979</c:v>
                </c:pt>
                <c:pt idx="5349">
                  <c:v>53.4899999999979</c:v>
                </c:pt>
                <c:pt idx="5350">
                  <c:v>53.4999999999979</c:v>
                </c:pt>
                <c:pt idx="5351">
                  <c:v>53.5099999999979</c:v>
                </c:pt>
                <c:pt idx="5352">
                  <c:v>53.5199999999979</c:v>
                </c:pt>
                <c:pt idx="5353">
                  <c:v>53.5299999999979</c:v>
                </c:pt>
                <c:pt idx="5354">
                  <c:v>53.5399999999979</c:v>
                </c:pt>
                <c:pt idx="5355">
                  <c:v>53.5499999999979</c:v>
                </c:pt>
                <c:pt idx="5356">
                  <c:v>53.5599999999979</c:v>
                </c:pt>
                <c:pt idx="5357">
                  <c:v>53.5699999999979</c:v>
                </c:pt>
                <c:pt idx="5358">
                  <c:v>53.5799999999979</c:v>
                </c:pt>
                <c:pt idx="5359">
                  <c:v>53.5899999999979</c:v>
                </c:pt>
                <c:pt idx="5360">
                  <c:v>53.5999999999979</c:v>
                </c:pt>
                <c:pt idx="5361">
                  <c:v>53.6099999999979</c:v>
                </c:pt>
                <c:pt idx="5362">
                  <c:v>53.6199999999979</c:v>
                </c:pt>
                <c:pt idx="5363">
                  <c:v>53.6299999999979</c:v>
                </c:pt>
                <c:pt idx="5364">
                  <c:v>53.6399999999979</c:v>
                </c:pt>
                <c:pt idx="5365">
                  <c:v>53.6499999999978</c:v>
                </c:pt>
                <c:pt idx="5366">
                  <c:v>53.6599999999978</c:v>
                </c:pt>
                <c:pt idx="5367">
                  <c:v>53.6699999999978</c:v>
                </c:pt>
                <c:pt idx="5368">
                  <c:v>53.6799999999978</c:v>
                </c:pt>
                <c:pt idx="5369">
                  <c:v>53.6899999999978</c:v>
                </c:pt>
                <c:pt idx="5370">
                  <c:v>53.6999999999978</c:v>
                </c:pt>
                <c:pt idx="5371">
                  <c:v>53.7099999999978</c:v>
                </c:pt>
                <c:pt idx="5372">
                  <c:v>53.7199999999978</c:v>
                </c:pt>
                <c:pt idx="5373">
                  <c:v>53.7299999999978</c:v>
                </c:pt>
                <c:pt idx="5374">
                  <c:v>53.7399999999978</c:v>
                </c:pt>
                <c:pt idx="5375">
                  <c:v>53.7499999999978</c:v>
                </c:pt>
                <c:pt idx="5376">
                  <c:v>53.7599999999978</c:v>
                </c:pt>
                <c:pt idx="5377">
                  <c:v>53.7699999999978</c:v>
                </c:pt>
                <c:pt idx="5378">
                  <c:v>53.7799999999978</c:v>
                </c:pt>
                <c:pt idx="5379">
                  <c:v>53.7899999999978</c:v>
                </c:pt>
                <c:pt idx="5380">
                  <c:v>53.7999999999978</c:v>
                </c:pt>
                <c:pt idx="5381">
                  <c:v>53.8099999999978</c:v>
                </c:pt>
                <c:pt idx="5382">
                  <c:v>53.8199999999978</c:v>
                </c:pt>
                <c:pt idx="5383">
                  <c:v>53.8299999999978</c:v>
                </c:pt>
                <c:pt idx="5384">
                  <c:v>53.8399999999978</c:v>
                </c:pt>
                <c:pt idx="5385">
                  <c:v>53.8499999999978</c:v>
                </c:pt>
                <c:pt idx="5386">
                  <c:v>53.8599999999978</c:v>
                </c:pt>
                <c:pt idx="5387">
                  <c:v>53.8699999999978</c:v>
                </c:pt>
                <c:pt idx="5388">
                  <c:v>53.8799999999978</c:v>
                </c:pt>
                <c:pt idx="5389">
                  <c:v>53.8899999999978</c:v>
                </c:pt>
                <c:pt idx="5390">
                  <c:v>53.8999999999978</c:v>
                </c:pt>
                <c:pt idx="5391">
                  <c:v>53.9099999999978</c:v>
                </c:pt>
                <c:pt idx="5392">
                  <c:v>53.9199999999978</c:v>
                </c:pt>
                <c:pt idx="5393">
                  <c:v>53.9299999999978</c:v>
                </c:pt>
                <c:pt idx="5394">
                  <c:v>53.9399999999978</c:v>
                </c:pt>
                <c:pt idx="5395">
                  <c:v>53.9499999999978</c:v>
                </c:pt>
                <c:pt idx="5396">
                  <c:v>53.9599999999978</c:v>
                </c:pt>
                <c:pt idx="5397">
                  <c:v>53.9699999999978</c:v>
                </c:pt>
                <c:pt idx="5398">
                  <c:v>53.9799999999978</c:v>
                </c:pt>
                <c:pt idx="5399">
                  <c:v>53.9899999999978</c:v>
                </c:pt>
                <c:pt idx="5400">
                  <c:v>53.9999999999978</c:v>
                </c:pt>
                <c:pt idx="5401">
                  <c:v>54.0099999999978</c:v>
                </c:pt>
                <c:pt idx="5402">
                  <c:v>54.0199999999978</c:v>
                </c:pt>
                <c:pt idx="5403">
                  <c:v>54.0299999999978</c:v>
                </c:pt>
                <c:pt idx="5404">
                  <c:v>54.0399999999978</c:v>
                </c:pt>
                <c:pt idx="5405">
                  <c:v>54.0499999999978</c:v>
                </c:pt>
                <c:pt idx="5406">
                  <c:v>54.0599999999978</c:v>
                </c:pt>
                <c:pt idx="5407">
                  <c:v>54.0699999999978</c:v>
                </c:pt>
                <c:pt idx="5408">
                  <c:v>54.0799999999978</c:v>
                </c:pt>
                <c:pt idx="5409">
                  <c:v>54.0899999999978</c:v>
                </c:pt>
                <c:pt idx="5410">
                  <c:v>54.0999999999978</c:v>
                </c:pt>
                <c:pt idx="5411">
                  <c:v>54.1099999999978</c:v>
                </c:pt>
                <c:pt idx="5412">
                  <c:v>54.1199999999978</c:v>
                </c:pt>
                <c:pt idx="5413">
                  <c:v>54.1299999999978</c:v>
                </c:pt>
                <c:pt idx="5414">
                  <c:v>54.1399999999978</c:v>
                </c:pt>
                <c:pt idx="5415">
                  <c:v>54.14999999999771</c:v>
                </c:pt>
                <c:pt idx="5416">
                  <c:v>54.1599999999977</c:v>
                </c:pt>
                <c:pt idx="5417">
                  <c:v>54.1699999999977</c:v>
                </c:pt>
                <c:pt idx="5418">
                  <c:v>54.1799999999977</c:v>
                </c:pt>
                <c:pt idx="5419">
                  <c:v>54.1899999999977</c:v>
                </c:pt>
                <c:pt idx="5420">
                  <c:v>54.1999999999977</c:v>
                </c:pt>
                <c:pt idx="5421">
                  <c:v>54.2099999999977</c:v>
                </c:pt>
                <c:pt idx="5422">
                  <c:v>54.2199999999977</c:v>
                </c:pt>
                <c:pt idx="5423">
                  <c:v>54.2299999999977</c:v>
                </c:pt>
                <c:pt idx="5424">
                  <c:v>54.2399999999977</c:v>
                </c:pt>
                <c:pt idx="5425">
                  <c:v>54.2499999999977</c:v>
                </c:pt>
                <c:pt idx="5426">
                  <c:v>54.2599999999977</c:v>
                </c:pt>
                <c:pt idx="5427">
                  <c:v>54.2699999999977</c:v>
                </c:pt>
                <c:pt idx="5428">
                  <c:v>54.2799999999977</c:v>
                </c:pt>
                <c:pt idx="5429">
                  <c:v>54.2899999999977</c:v>
                </c:pt>
                <c:pt idx="5430">
                  <c:v>54.2999999999977</c:v>
                </c:pt>
                <c:pt idx="5431">
                  <c:v>54.3099999999977</c:v>
                </c:pt>
                <c:pt idx="5432">
                  <c:v>54.31999999999769</c:v>
                </c:pt>
                <c:pt idx="5433">
                  <c:v>54.3299999999977</c:v>
                </c:pt>
                <c:pt idx="5434">
                  <c:v>54.3399999999977</c:v>
                </c:pt>
                <c:pt idx="5435">
                  <c:v>54.34999999999769</c:v>
                </c:pt>
                <c:pt idx="5436">
                  <c:v>54.35999999999769</c:v>
                </c:pt>
                <c:pt idx="5437">
                  <c:v>54.3699999999977</c:v>
                </c:pt>
                <c:pt idx="5438">
                  <c:v>54.3799999999977</c:v>
                </c:pt>
                <c:pt idx="5439">
                  <c:v>54.38999999999769</c:v>
                </c:pt>
                <c:pt idx="5440">
                  <c:v>54.39999999999771</c:v>
                </c:pt>
                <c:pt idx="5441">
                  <c:v>54.4099999999977</c:v>
                </c:pt>
                <c:pt idx="5442">
                  <c:v>54.4199999999977</c:v>
                </c:pt>
                <c:pt idx="5443">
                  <c:v>54.4299999999977</c:v>
                </c:pt>
                <c:pt idx="5444">
                  <c:v>54.4399999999977</c:v>
                </c:pt>
                <c:pt idx="5445">
                  <c:v>54.4499999999977</c:v>
                </c:pt>
                <c:pt idx="5446">
                  <c:v>54.45999999999769</c:v>
                </c:pt>
                <c:pt idx="5447">
                  <c:v>54.4699999999977</c:v>
                </c:pt>
                <c:pt idx="5448">
                  <c:v>54.4799999999977</c:v>
                </c:pt>
                <c:pt idx="5449">
                  <c:v>54.4899999999977</c:v>
                </c:pt>
                <c:pt idx="5450">
                  <c:v>54.4999999999977</c:v>
                </c:pt>
                <c:pt idx="5451">
                  <c:v>54.5099999999977</c:v>
                </c:pt>
                <c:pt idx="5452">
                  <c:v>54.5199999999977</c:v>
                </c:pt>
                <c:pt idx="5453">
                  <c:v>54.5299999999977</c:v>
                </c:pt>
                <c:pt idx="5454">
                  <c:v>54.5399999999977</c:v>
                </c:pt>
                <c:pt idx="5455">
                  <c:v>54.5499999999977</c:v>
                </c:pt>
                <c:pt idx="5456">
                  <c:v>54.5599999999977</c:v>
                </c:pt>
                <c:pt idx="5457">
                  <c:v>54.5699999999977</c:v>
                </c:pt>
                <c:pt idx="5458">
                  <c:v>54.5799999999977</c:v>
                </c:pt>
                <c:pt idx="5459">
                  <c:v>54.5899999999977</c:v>
                </c:pt>
                <c:pt idx="5460">
                  <c:v>54.5999999999977</c:v>
                </c:pt>
                <c:pt idx="5461">
                  <c:v>54.6099999999977</c:v>
                </c:pt>
                <c:pt idx="5462">
                  <c:v>54.6199999999977</c:v>
                </c:pt>
                <c:pt idx="5463">
                  <c:v>54.6299999999977</c:v>
                </c:pt>
                <c:pt idx="5464">
                  <c:v>54.6399999999977</c:v>
                </c:pt>
                <c:pt idx="5465">
                  <c:v>54.6499999999976</c:v>
                </c:pt>
                <c:pt idx="5466">
                  <c:v>54.65999999999759</c:v>
                </c:pt>
                <c:pt idx="5467">
                  <c:v>54.6699999999976</c:v>
                </c:pt>
                <c:pt idx="5468">
                  <c:v>54.6799999999976</c:v>
                </c:pt>
                <c:pt idx="5469">
                  <c:v>54.6899999999976</c:v>
                </c:pt>
                <c:pt idx="5470">
                  <c:v>54.6999999999976</c:v>
                </c:pt>
                <c:pt idx="5471">
                  <c:v>54.7099999999976</c:v>
                </c:pt>
                <c:pt idx="5472">
                  <c:v>54.7199999999976</c:v>
                </c:pt>
                <c:pt idx="5473">
                  <c:v>54.7299999999976</c:v>
                </c:pt>
                <c:pt idx="5474">
                  <c:v>54.7399999999976</c:v>
                </c:pt>
                <c:pt idx="5475">
                  <c:v>54.7499999999976</c:v>
                </c:pt>
                <c:pt idx="5476">
                  <c:v>54.7599999999976</c:v>
                </c:pt>
                <c:pt idx="5477">
                  <c:v>54.7699999999976</c:v>
                </c:pt>
                <c:pt idx="5478">
                  <c:v>54.7799999999976</c:v>
                </c:pt>
                <c:pt idx="5479">
                  <c:v>54.7899999999976</c:v>
                </c:pt>
                <c:pt idx="5480">
                  <c:v>54.7999999999976</c:v>
                </c:pt>
                <c:pt idx="5481">
                  <c:v>54.80999999999759</c:v>
                </c:pt>
                <c:pt idx="5482">
                  <c:v>54.81999999999759</c:v>
                </c:pt>
                <c:pt idx="5483">
                  <c:v>54.8299999999976</c:v>
                </c:pt>
                <c:pt idx="5484">
                  <c:v>54.83999999999759</c:v>
                </c:pt>
                <c:pt idx="5485">
                  <c:v>54.84999999999759</c:v>
                </c:pt>
                <c:pt idx="5486">
                  <c:v>54.85999999999759</c:v>
                </c:pt>
                <c:pt idx="5487">
                  <c:v>54.8699999999976</c:v>
                </c:pt>
                <c:pt idx="5488">
                  <c:v>54.87999999999759</c:v>
                </c:pt>
                <c:pt idx="5489">
                  <c:v>54.88999999999759</c:v>
                </c:pt>
                <c:pt idx="5490">
                  <c:v>54.8999999999976</c:v>
                </c:pt>
                <c:pt idx="5491">
                  <c:v>54.90999999999759</c:v>
                </c:pt>
                <c:pt idx="5492">
                  <c:v>54.91999999999759</c:v>
                </c:pt>
                <c:pt idx="5493">
                  <c:v>54.9299999999976</c:v>
                </c:pt>
                <c:pt idx="5494">
                  <c:v>54.9399999999976</c:v>
                </c:pt>
                <c:pt idx="5495">
                  <c:v>54.94999999999759</c:v>
                </c:pt>
                <c:pt idx="5496">
                  <c:v>54.95999999999759</c:v>
                </c:pt>
                <c:pt idx="5497">
                  <c:v>54.9699999999976</c:v>
                </c:pt>
                <c:pt idx="5498">
                  <c:v>54.9799999999976</c:v>
                </c:pt>
                <c:pt idx="5499">
                  <c:v>54.98999999999759</c:v>
                </c:pt>
                <c:pt idx="5500">
                  <c:v>54.9999999999976</c:v>
                </c:pt>
                <c:pt idx="5501">
                  <c:v>55.0099999999976</c:v>
                </c:pt>
                <c:pt idx="5502">
                  <c:v>55.01999999999759</c:v>
                </c:pt>
                <c:pt idx="5503">
                  <c:v>55.0299999999976</c:v>
                </c:pt>
                <c:pt idx="5504">
                  <c:v>55.0399999999976</c:v>
                </c:pt>
                <c:pt idx="5505">
                  <c:v>55.0499999999976</c:v>
                </c:pt>
                <c:pt idx="5506">
                  <c:v>55.05999999999759</c:v>
                </c:pt>
                <c:pt idx="5507">
                  <c:v>55.0699999999976</c:v>
                </c:pt>
                <c:pt idx="5508">
                  <c:v>55.0799999999976</c:v>
                </c:pt>
                <c:pt idx="5509">
                  <c:v>55.08999999999759</c:v>
                </c:pt>
                <c:pt idx="5510">
                  <c:v>55.0999999999976</c:v>
                </c:pt>
                <c:pt idx="5511">
                  <c:v>55.1099999999976</c:v>
                </c:pt>
                <c:pt idx="5512">
                  <c:v>55.1199999999976</c:v>
                </c:pt>
                <c:pt idx="5513">
                  <c:v>55.1299999999976</c:v>
                </c:pt>
                <c:pt idx="5514">
                  <c:v>55.1399999999976</c:v>
                </c:pt>
                <c:pt idx="5515">
                  <c:v>55.1499999999976</c:v>
                </c:pt>
                <c:pt idx="5516">
                  <c:v>55.1599999999975</c:v>
                </c:pt>
                <c:pt idx="5517">
                  <c:v>55.1699999999975</c:v>
                </c:pt>
                <c:pt idx="5518">
                  <c:v>55.1799999999975</c:v>
                </c:pt>
                <c:pt idx="5519">
                  <c:v>55.1899999999975</c:v>
                </c:pt>
                <c:pt idx="5520">
                  <c:v>55.1999999999975</c:v>
                </c:pt>
                <c:pt idx="5521">
                  <c:v>55.2099999999975</c:v>
                </c:pt>
                <c:pt idx="5522">
                  <c:v>55.2199999999975</c:v>
                </c:pt>
                <c:pt idx="5523">
                  <c:v>55.2299999999975</c:v>
                </c:pt>
                <c:pt idx="5524">
                  <c:v>55.2399999999975</c:v>
                </c:pt>
                <c:pt idx="5525">
                  <c:v>55.2499999999975</c:v>
                </c:pt>
                <c:pt idx="5526">
                  <c:v>55.2599999999975</c:v>
                </c:pt>
                <c:pt idx="5527">
                  <c:v>55.2699999999975</c:v>
                </c:pt>
                <c:pt idx="5528">
                  <c:v>55.2799999999975</c:v>
                </c:pt>
                <c:pt idx="5529">
                  <c:v>55.2899999999975</c:v>
                </c:pt>
                <c:pt idx="5530">
                  <c:v>55.2999999999975</c:v>
                </c:pt>
                <c:pt idx="5531">
                  <c:v>55.30999999999749</c:v>
                </c:pt>
                <c:pt idx="5532">
                  <c:v>55.31999999999749</c:v>
                </c:pt>
                <c:pt idx="5533">
                  <c:v>55.3299999999975</c:v>
                </c:pt>
                <c:pt idx="5534">
                  <c:v>55.3399999999975</c:v>
                </c:pt>
                <c:pt idx="5535">
                  <c:v>55.34999999999749</c:v>
                </c:pt>
                <c:pt idx="5536">
                  <c:v>55.35999999999749</c:v>
                </c:pt>
                <c:pt idx="5537">
                  <c:v>55.3699999999975</c:v>
                </c:pt>
                <c:pt idx="5538">
                  <c:v>55.37999999999749</c:v>
                </c:pt>
                <c:pt idx="5539">
                  <c:v>55.38999999999749</c:v>
                </c:pt>
                <c:pt idx="5540">
                  <c:v>55.3999999999975</c:v>
                </c:pt>
                <c:pt idx="5541">
                  <c:v>55.4099999999975</c:v>
                </c:pt>
                <c:pt idx="5542">
                  <c:v>55.41999999999749</c:v>
                </c:pt>
                <c:pt idx="5543">
                  <c:v>55.4299999999975</c:v>
                </c:pt>
                <c:pt idx="5544">
                  <c:v>55.4399999999975</c:v>
                </c:pt>
                <c:pt idx="5545">
                  <c:v>55.44999999999749</c:v>
                </c:pt>
                <c:pt idx="5546">
                  <c:v>55.45999999999749</c:v>
                </c:pt>
                <c:pt idx="5547">
                  <c:v>55.4699999999975</c:v>
                </c:pt>
                <c:pt idx="5548">
                  <c:v>55.4799999999975</c:v>
                </c:pt>
                <c:pt idx="5549">
                  <c:v>55.48999999999749</c:v>
                </c:pt>
                <c:pt idx="5550">
                  <c:v>55.4999999999975</c:v>
                </c:pt>
                <c:pt idx="5551">
                  <c:v>55.5099999999975</c:v>
                </c:pt>
                <c:pt idx="5552">
                  <c:v>55.51999999999749</c:v>
                </c:pt>
                <c:pt idx="5553">
                  <c:v>55.5299999999975</c:v>
                </c:pt>
                <c:pt idx="5554">
                  <c:v>55.5399999999975</c:v>
                </c:pt>
                <c:pt idx="5555">
                  <c:v>55.5499999999975</c:v>
                </c:pt>
                <c:pt idx="5556">
                  <c:v>55.55999999999749</c:v>
                </c:pt>
                <c:pt idx="5557">
                  <c:v>55.5699999999975</c:v>
                </c:pt>
                <c:pt idx="5558">
                  <c:v>55.5799999999975</c:v>
                </c:pt>
                <c:pt idx="5559">
                  <c:v>55.5899999999975</c:v>
                </c:pt>
                <c:pt idx="5560">
                  <c:v>55.5999999999975</c:v>
                </c:pt>
                <c:pt idx="5561">
                  <c:v>55.6099999999975</c:v>
                </c:pt>
                <c:pt idx="5562">
                  <c:v>55.6199999999975</c:v>
                </c:pt>
                <c:pt idx="5563">
                  <c:v>55.6299999999975</c:v>
                </c:pt>
                <c:pt idx="5564">
                  <c:v>55.6399999999975</c:v>
                </c:pt>
                <c:pt idx="5565">
                  <c:v>55.6499999999975</c:v>
                </c:pt>
                <c:pt idx="5566">
                  <c:v>55.6599999999974</c:v>
                </c:pt>
                <c:pt idx="5567">
                  <c:v>55.6699999999974</c:v>
                </c:pt>
                <c:pt idx="5568">
                  <c:v>55.6799999999974</c:v>
                </c:pt>
                <c:pt idx="5569">
                  <c:v>55.6899999999974</c:v>
                </c:pt>
                <c:pt idx="5570">
                  <c:v>55.6999999999974</c:v>
                </c:pt>
                <c:pt idx="5571">
                  <c:v>55.7099999999974</c:v>
                </c:pt>
                <c:pt idx="5572">
                  <c:v>55.7199999999974</c:v>
                </c:pt>
                <c:pt idx="5573">
                  <c:v>55.7299999999974</c:v>
                </c:pt>
                <c:pt idx="5574">
                  <c:v>55.7399999999974</c:v>
                </c:pt>
                <c:pt idx="5575">
                  <c:v>55.7499999999974</c:v>
                </c:pt>
                <c:pt idx="5576">
                  <c:v>55.7599999999974</c:v>
                </c:pt>
                <c:pt idx="5577">
                  <c:v>55.7699999999974</c:v>
                </c:pt>
                <c:pt idx="5578">
                  <c:v>55.7799999999974</c:v>
                </c:pt>
                <c:pt idx="5579">
                  <c:v>55.7899999999974</c:v>
                </c:pt>
                <c:pt idx="5580">
                  <c:v>55.7999999999974</c:v>
                </c:pt>
                <c:pt idx="5581">
                  <c:v>55.80999999999739</c:v>
                </c:pt>
                <c:pt idx="5582">
                  <c:v>55.81999999999739</c:v>
                </c:pt>
                <c:pt idx="5583">
                  <c:v>55.8299999999974</c:v>
                </c:pt>
                <c:pt idx="5584">
                  <c:v>55.8399999999974</c:v>
                </c:pt>
                <c:pt idx="5585">
                  <c:v>55.84999999999739</c:v>
                </c:pt>
                <c:pt idx="5586">
                  <c:v>55.85999999999739</c:v>
                </c:pt>
                <c:pt idx="5587">
                  <c:v>55.8699999999974</c:v>
                </c:pt>
                <c:pt idx="5588">
                  <c:v>55.87999999999739</c:v>
                </c:pt>
                <c:pt idx="5589">
                  <c:v>55.88999999999739</c:v>
                </c:pt>
                <c:pt idx="5590">
                  <c:v>55.8999999999974</c:v>
                </c:pt>
                <c:pt idx="5591">
                  <c:v>55.9099999999974</c:v>
                </c:pt>
                <c:pt idx="5592">
                  <c:v>55.91999999999739</c:v>
                </c:pt>
                <c:pt idx="5593">
                  <c:v>55.9299999999974</c:v>
                </c:pt>
                <c:pt idx="5594">
                  <c:v>55.9399999999974</c:v>
                </c:pt>
                <c:pt idx="5595">
                  <c:v>55.9499999999974</c:v>
                </c:pt>
                <c:pt idx="5596">
                  <c:v>55.95999999999739</c:v>
                </c:pt>
                <c:pt idx="5597">
                  <c:v>55.9699999999974</c:v>
                </c:pt>
                <c:pt idx="5598">
                  <c:v>55.9799999999974</c:v>
                </c:pt>
                <c:pt idx="5599">
                  <c:v>55.98999999999739</c:v>
                </c:pt>
                <c:pt idx="5600">
                  <c:v>55.9999999999974</c:v>
                </c:pt>
                <c:pt idx="5601">
                  <c:v>56.0099999999974</c:v>
                </c:pt>
                <c:pt idx="5602">
                  <c:v>56.0199999999974</c:v>
                </c:pt>
                <c:pt idx="5603">
                  <c:v>56.0299999999974</c:v>
                </c:pt>
                <c:pt idx="5604">
                  <c:v>56.0399999999974</c:v>
                </c:pt>
                <c:pt idx="5605">
                  <c:v>56.0499999999974</c:v>
                </c:pt>
                <c:pt idx="5606">
                  <c:v>56.05999999999739</c:v>
                </c:pt>
                <c:pt idx="5607">
                  <c:v>56.0699999999974</c:v>
                </c:pt>
                <c:pt idx="5608">
                  <c:v>56.0799999999974</c:v>
                </c:pt>
                <c:pt idx="5609">
                  <c:v>56.0899999999974</c:v>
                </c:pt>
                <c:pt idx="5610">
                  <c:v>56.0999999999974</c:v>
                </c:pt>
                <c:pt idx="5611">
                  <c:v>56.1099999999974</c:v>
                </c:pt>
                <c:pt idx="5612">
                  <c:v>56.1199999999974</c:v>
                </c:pt>
                <c:pt idx="5613">
                  <c:v>56.1299999999974</c:v>
                </c:pt>
                <c:pt idx="5614">
                  <c:v>56.1399999999974</c:v>
                </c:pt>
                <c:pt idx="5615">
                  <c:v>56.1499999999974</c:v>
                </c:pt>
                <c:pt idx="5616">
                  <c:v>56.1599999999973</c:v>
                </c:pt>
                <c:pt idx="5617">
                  <c:v>56.1699999999973</c:v>
                </c:pt>
                <c:pt idx="5618">
                  <c:v>56.1799999999973</c:v>
                </c:pt>
                <c:pt idx="5619">
                  <c:v>56.1899999999973</c:v>
                </c:pt>
                <c:pt idx="5620">
                  <c:v>56.1999999999973</c:v>
                </c:pt>
                <c:pt idx="5621">
                  <c:v>56.2099999999973</c:v>
                </c:pt>
                <c:pt idx="5622">
                  <c:v>56.2199999999973</c:v>
                </c:pt>
                <c:pt idx="5623">
                  <c:v>56.2299999999973</c:v>
                </c:pt>
                <c:pt idx="5624">
                  <c:v>56.2399999999973</c:v>
                </c:pt>
                <c:pt idx="5625">
                  <c:v>56.2499999999973</c:v>
                </c:pt>
                <c:pt idx="5626">
                  <c:v>56.2599999999973</c:v>
                </c:pt>
                <c:pt idx="5627">
                  <c:v>56.2699999999973</c:v>
                </c:pt>
                <c:pt idx="5628">
                  <c:v>56.2799999999973</c:v>
                </c:pt>
                <c:pt idx="5629">
                  <c:v>56.2899999999973</c:v>
                </c:pt>
                <c:pt idx="5630">
                  <c:v>56.2999999999973</c:v>
                </c:pt>
                <c:pt idx="5631">
                  <c:v>56.3099999999973</c:v>
                </c:pt>
                <c:pt idx="5632">
                  <c:v>56.31999999999729</c:v>
                </c:pt>
                <c:pt idx="5633">
                  <c:v>56.3299999999973</c:v>
                </c:pt>
                <c:pt idx="5634">
                  <c:v>56.3399999999973</c:v>
                </c:pt>
                <c:pt idx="5635">
                  <c:v>56.34999999999729</c:v>
                </c:pt>
                <c:pt idx="5636">
                  <c:v>56.35999999999729</c:v>
                </c:pt>
                <c:pt idx="5637">
                  <c:v>56.3699999999973</c:v>
                </c:pt>
                <c:pt idx="5638">
                  <c:v>56.3799999999973</c:v>
                </c:pt>
                <c:pt idx="5639">
                  <c:v>56.38999999999729</c:v>
                </c:pt>
                <c:pt idx="5640">
                  <c:v>56.3999999999973</c:v>
                </c:pt>
                <c:pt idx="5641">
                  <c:v>56.4099999999973</c:v>
                </c:pt>
                <c:pt idx="5642">
                  <c:v>56.41999999999729</c:v>
                </c:pt>
                <c:pt idx="5643">
                  <c:v>56.4299999999973</c:v>
                </c:pt>
                <c:pt idx="5644">
                  <c:v>56.4399999999973</c:v>
                </c:pt>
                <c:pt idx="5645">
                  <c:v>56.4499999999973</c:v>
                </c:pt>
                <c:pt idx="5646">
                  <c:v>56.45999999999729</c:v>
                </c:pt>
                <c:pt idx="5647">
                  <c:v>56.4699999999973</c:v>
                </c:pt>
                <c:pt idx="5648">
                  <c:v>56.4799999999973</c:v>
                </c:pt>
                <c:pt idx="5649">
                  <c:v>56.48999999999729</c:v>
                </c:pt>
                <c:pt idx="5650">
                  <c:v>56.4999999999973</c:v>
                </c:pt>
                <c:pt idx="5651">
                  <c:v>56.5099999999973</c:v>
                </c:pt>
                <c:pt idx="5652">
                  <c:v>56.5199999999973</c:v>
                </c:pt>
                <c:pt idx="5653">
                  <c:v>56.5299999999973</c:v>
                </c:pt>
                <c:pt idx="5654">
                  <c:v>56.5399999999973</c:v>
                </c:pt>
                <c:pt idx="5655">
                  <c:v>56.5499999999973</c:v>
                </c:pt>
                <c:pt idx="5656">
                  <c:v>56.5599999999973</c:v>
                </c:pt>
                <c:pt idx="5657">
                  <c:v>56.5699999999973</c:v>
                </c:pt>
                <c:pt idx="5658">
                  <c:v>56.5799999999973</c:v>
                </c:pt>
                <c:pt idx="5659">
                  <c:v>56.5899999999973</c:v>
                </c:pt>
                <c:pt idx="5660">
                  <c:v>56.5999999999973</c:v>
                </c:pt>
                <c:pt idx="5661">
                  <c:v>56.6099999999973</c:v>
                </c:pt>
                <c:pt idx="5662">
                  <c:v>56.6199999999973</c:v>
                </c:pt>
                <c:pt idx="5663">
                  <c:v>56.6299999999973</c:v>
                </c:pt>
                <c:pt idx="5664">
                  <c:v>56.6399999999973</c:v>
                </c:pt>
                <c:pt idx="5665">
                  <c:v>56.6499999999973</c:v>
                </c:pt>
                <c:pt idx="5666">
                  <c:v>56.6599999999973</c:v>
                </c:pt>
                <c:pt idx="5667">
                  <c:v>56.6699999999972</c:v>
                </c:pt>
                <c:pt idx="5668">
                  <c:v>56.6799999999972</c:v>
                </c:pt>
                <c:pt idx="5669">
                  <c:v>56.6899999999972</c:v>
                </c:pt>
                <c:pt idx="5670">
                  <c:v>56.6999999999972</c:v>
                </c:pt>
                <c:pt idx="5671">
                  <c:v>56.7099999999972</c:v>
                </c:pt>
                <c:pt idx="5672">
                  <c:v>56.7199999999972</c:v>
                </c:pt>
                <c:pt idx="5673">
                  <c:v>56.7299999999972</c:v>
                </c:pt>
                <c:pt idx="5674">
                  <c:v>56.7399999999972</c:v>
                </c:pt>
                <c:pt idx="5675">
                  <c:v>56.7499999999972</c:v>
                </c:pt>
                <c:pt idx="5676">
                  <c:v>56.7599999999972</c:v>
                </c:pt>
                <c:pt idx="5677">
                  <c:v>56.7699999999972</c:v>
                </c:pt>
                <c:pt idx="5678">
                  <c:v>56.7799999999972</c:v>
                </c:pt>
                <c:pt idx="5679">
                  <c:v>56.7899999999972</c:v>
                </c:pt>
                <c:pt idx="5680">
                  <c:v>56.7999999999972</c:v>
                </c:pt>
                <c:pt idx="5681">
                  <c:v>56.8099999999972</c:v>
                </c:pt>
                <c:pt idx="5682">
                  <c:v>56.81999999999719</c:v>
                </c:pt>
                <c:pt idx="5683">
                  <c:v>56.8299999999972</c:v>
                </c:pt>
                <c:pt idx="5684">
                  <c:v>56.8399999999972</c:v>
                </c:pt>
                <c:pt idx="5685">
                  <c:v>56.84999999999719</c:v>
                </c:pt>
                <c:pt idx="5686">
                  <c:v>56.85999999999719</c:v>
                </c:pt>
                <c:pt idx="5687">
                  <c:v>56.8699999999972</c:v>
                </c:pt>
                <c:pt idx="5688">
                  <c:v>56.8799999999972</c:v>
                </c:pt>
                <c:pt idx="5689">
                  <c:v>56.88999999999719</c:v>
                </c:pt>
                <c:pt idx="5690">
                  <c:v>56.8999999999972</c:v>
                </c:pt>
                <c:pt idx="5691">
                  <c:v>56.9099999999972</c:v>
                </c:pt>
                <c:pt idx="5692">
                  <c:v>56.9199999999972</c:v>
                </c:pt>
                <c:pt idx="5693">
                  <c:v>56.9299999999972</c:v>
                </c:pt>
                <c:pt idx="5694">
                  <c:v>56.9399999999972</c:v>
                </c:pt>
                <c:pt idx="5695">
                  <c:v>56.9499999999972</c:v>
                </c:pt>
                <c:pt idx="5696">
                  <c:v>56.95999999999719</c:v>
                </c:pt>
                <c:pt idx="5697">
                  <c:v>56.9699999999972</c:v>
                </c:pt>
                <c:pt idx="5698">
                  <c:v>56.9799999999972</c:v>
                </c:pt>
                <c:pt idx="5699">
                  <c:v>56.9899999999972</c:v>
                </c:pt>
                <c:pt idx="5700">
                  <c:v>56.9999999999972</c:v>
                </c:pt>
                <c:pt idx="5701">
                  <c:v>57.0099999999972</c:v>
                </c:pt>
                <c:pt idx="5702">
                  <c:v>57.0199999999972</c:v>
                </c:pt>
                <c:pt idx="5703">
                  <c:v>57.0299999999972</c:v>
                </c:pt>
                <c:pt idx="5704">
                  <c:v>57.0399999999972</c:v>
                </c:pt>
                <c:pt idx="5705">
                  <c:v>57.0499999999972</c:v>
                </c:pt>
                <c:pt idx="5706">
                  <c:v>57.0599999999972</c:v>
                </c:pt>
                <c:pt idx="5707">
                  <c:v>57.0699999999972</c:v>
                </c:pt>
                <c:pt idx="5708">
                  <c:v>57.0799999999972</c:v>
                </c:pt>
                <c:pt idx="5709">
                  <c:v>57.0899999999972</c:v>
                </c:pt>
                <c:pt idx="5710">
                  <c:v>57.0999999999972</c:v>
                </c:pt>
                <c:pt idx="5711">
                  <c:v>57.1099999999972</c:v>
                </c:pt>
                <c:pt idx="5712">
                  <c:v>57.1199999999972</c:v>
                </c:pt>
                <c:pt idx="5713">
                  <c:v>57.1299999999972</c:v>
                </c:pt>
                <c:pt idx="5714">
                  <c:v>57.1399999999972</c:v>
                </c:pt>
                <c:pt idx="5715">
                  <c:v>57.1499999999972</c:v>
                </c:pt>
                <c:pt idx="5716">
                  <c:v>57.1599999999972</c:v>
                </c:pt>
                <c:pt idx="5717">
                  <c:v>57.1699999999971</c:v>
                </c:pt>
                <c:pt idx="5718">
                  <c:v>57.1799999999971</c:v>
                </c:pt>
                <c:pt idx="5719">
                  <c:v>57.1899999999971</c:v>
                </c:pt>
                <c:pt idx="5720">
                  <c:v>57.1999999999971</c:v>
                </c:pt>
                <c:pt idx="5721">
                  <c:v>57.2099999999971</c:v>
                </c:pt>
                <c:pt idx="5722">
                  <c:v>57.2199999999971</c:v>
                </c:pt>
                <c:pt idx="5723">
                  <c:v>57.2299999999971</c:v>
                </c:pt>
                <c:pt idx="5724">
                  <c:v>57.2399999999971</c:v>
                </c:pt>
                <c:pt idx="5725">
                  <c:v>57.2499999999971</c:v>
                </c:pt>
                <c:pt idx="5726">
                  <c:v>57.2599999999971</c:v>
                </c:pt>
                <c:pt idx="5727">
                  <c:v>57.2699999999971</c:v>
                </c:pt>
                <c:pt idx="5728">
                  <c:v>57.2799999999971</c:v>
                </c:pt>
                <c:pt idx="5729">
                  <c:v>57.2899999999971</c:v>
                </c:pt>
                <c:pt idx="5730">
                  <c:v>57.2999999999971</c:v>
                </c:pt>
                <c:pt idx="5731">
                  <c:v>57.3099999999971</c:v>
                </c:pt>
                <c:pt idx="5732">
                  <c:v>57.31999999999709</c:v>
                </c:pt>
                <c:pt idx="5733">
                  <c:v>57.3299999999971</c:v>
                </c:pt>
                <c:pt idx="5734">
                  <c:v>57.3399999999971</c:v>
                </c:pt>
                <c:pt idx="5735">
                  <c:v>57.3499999999971</c:v>
                </c:pt>
                <c:pt idx="5736">
                  <c:v>57.35999999999709</c:v>
                </c:pt>
                <c:pt idx="5737">
                  <c:v>57.3699999999971</c:v>
                </c:pt>
                <c:pt idx="5738">
                  <c:v>57.3799999999971</c:v>
                </c:pt>
                <c:pt idx="5739">
                  <c:v>57.38999999999709</c:v>
                </c:pt>
                <c:pt idx="5740">
                  <c:v>57.3999999999971</c:v>
                </c:pt>
                <c:pt idx="5741">
                  <c:v>57.4099999999971</c:v>
                </c:pt>
                <c:pt idx="5742">
                  <c:v>57.4199999999971</c:v>
                </c:pt>
                <c:pt idx="5743">
                  <c:v>57.4299999999971</c:v>
                </c:pt>
                <c:pt idx="5744">
                  <c:v>57.4399999999971</c:v>
                </c:pt>
                <c:pt idx="5745">
                  <c:v>57.4499999999971</c:v>
                </c:pt>
                <c:pt idx="5746">
                  <c:v>57.45999999999709</c:v>
                </c:pt>
                <c:pt idx="5747">
                  <c:v>57.4699999999971</c:v>
                </c:pt>
                <c:pt idx="5748">
                  <c:v>57.4799999999971</c:v>
                </c:pt>
                <c:pt idx="5749">
                  <c:v>57.4899999999971</c:v>
                </c:pt>
                <c:pt idx="5750">
                  <c:v>57.4999999999971</c:v>
                </c:pt>
                <c:pt idx="5751">
                  <c:v>57.5099999999971</c:v>
                </c:pt>
                <c:pt idx="5752">
                  <c:v>57.5199999999971</c:v>
                </c:pt>
                <c:pt idx="5753">
                  <c:v>57.5299999999971</c:v>
                </c:pt>
                <c:pt idx="5754">
                  <c:v>57.5399999999971</c:v>
                </c:pt>
                <c:pt idx="5755">
                  <c:v>57.5499999999971</c:v>
                </c:pt>
                <c:pt idx="5756">
                  <c:v>57.5599999999971</c:v>
                </c:pt>
                <c:pt idx="5757">
                  <c:v>57.5699999999971</c:v>
                </c:pt>
                <c:pt idx="5758">
                  <c:v>57.5799999999971</c:v>
                </c:pt>
                <c:pt idx="5759">
                  <c:v>57.5899999999971</c:v>
                </c:pt>
                <c:pt idx="5760">
                  <c:v>57.5999999999971</c:v>
                </c:pt>
                <c:pt idx="5761">
                  <c:v>57.6099999999971</c:v>
                </c:pt>
                <c:pt idx="5762">
                  <c:v>57.6199999999971</c:v>
                </c:pt>
                <c:pt idx="5763">
                  <c:v>57.62999999999711</c:v>
                </c:pt>
                <c:pt idx="5764">
                  <c:v>57.6399999999971</c:v>
                </c:pt>
                <c:pt idx="5765">
                  <c:v>57.6499999999971</c:v>
                </c:pt>
                <c:pt idx="5766">
                  <c:v>57.6599999999971</c:v>
                </c:pt>
                <c:pt idx="5767">
                  <c:v>57.669999999997</c:v>
                </c:pt>
                <c:pt idx="5768">
                  <c:v>57.679999999997</c:v>
                </c:pt>
                <c:pt idx="5769">
                  <c:v>57.689999999997</c:v>
                </c:pt>
                <c:pt idx="5770">
                  <c:v>57.699999999997</c:v>
                </c:pt>
                <c:pt idx="5771">
                  <c:v>57.709999999997</c:v>
                </c:pt>
                <c:pt idx="5772">
                  <c:v>57.719999999997</c:v>
                </c:pt>
                <c:pt idx="5773">
                  <c:v>57.729999999997</c:v>
                </c:pt>
                <c:pt idx="5774">
                  <c:v>57.739999999997</c:v>
                </c:pt>
                <c:pt idx="5775">
                  <c:v>57.749999999997</c:v>
                </c:pt>
                <c:pt idx="5776">
                  <c:v>57.759999999997</c:v>
                </c:pt>
                <c:pt idx="5777">
                  <c:v>57.769999999997</c:v>
                </c:pt>
                <c:pt idx="5778">
                  <c:v>57.779999999997</c:v>
                </c:pt>
                <c:pt idx="5779">
                  <c:v>57.789999999997</c:v>
                </c:pt>
                <c:pt idx="5780">
                  <c:v>57.799999999997</c:v>
                </c:pt>
                <c:pt idx="5781">
                  <c:v>57.809999999997</c:v>
                </c:pt>
                <c:pt idx="5782">
                  <c:v>57.81999999999699</c:v>
                </c:pt>
                <c:pt idx="5783">
                  <c:v>57.829999999997</c:v>
                </c:pt>
                <c:pt idx="5784">
                  <c:v>57.839999999997</c:v>
                </c:pt>
                <c:pt idx="5785">
                  <c:v>57.849999999997</c:v>
                </c:pt>
                <c:pt idx="5786">
                  <c:v>57.85999999999699</c:v>
                </c:pt>
                <c:pt idx="5787">
                  <c:v>57.869999999997</c:v>
                </c:pt>
                <c:pt idx="5788">
                  <c:v>57.879999999997</c:v>
                </c:pt>
                <c:pt idx="5789">
                  <c:v>57.88999999999699</c:v>
                </c:pt>
                <c:pt idx="5790">
                  <c:v>57.899999999997</c:v>
                </c:pt>
                <c:pt idx="5791">
                  <c:v>57.909999999997</c:v>
                </c:pt>
                <c:pt idx="5792">
                  <c:v>57.919999999997</c:v>
                </c:pt>
                <c:pt idx="5793">
                  <c:v>57.929999999997</c:v>
                </c:pt>
                <c:pt idx="5794">
                  <c:v>57.939999999997</c:v>
                </c:pt>
                <c:pt idx="5795">
                  <c:v>57.949999999997</c:v>
                </c:pt>
                <c:pt idx="5796">
                  <c:v>57.959999999997</c:v>
                </c:pt>
                <c:pt idx="5797">
                  <c:v>57.969999999997</c:v>
                </c:pt>
                <c:pt idx="5798">
                  <c:v>57.979999999997</c:v>
                </c:pt>
                <c:pt idx="5799">
                  <c:v>57.989999999997</c:v>
                </c:pt>
                <c:pt idx="5800">
                  <c:v>57.999999999997</c:v>
                </c:pt>
                <c:pt idx="5801">
                  <c:v>58.009999999997</c:v>
                </c:pt>
                <c:pt idx="5802">
                  <c:v>58.019999999997</c:v>
                </c:pt>
                <c:pt idx="5803">
                  <c:v>58.029999999997</c:v>
                </c:pt>
                <c:pt idx="5804">
                  <c:v>58.039999999997</c:v>
                </c:pt>
                <c:pt idx="5805">
                  <c:v>58.049999999997</c:v>
                </c:pt>
                <c:pt idx="5806">
                  <c:v>58.059999999997</c:v>
                </c:pt>
                <c:pt idx="5807">
                  <c:v>58.069999999997</c:v>
                </c:pt>
                <c:pt idx="5808">
                  <c:v>58.079999999997</c:v>
                </c:pt>
                <c:pt idx="5809">
                  <c:v>58.089999999997</c:v>
                </c:pt>
                <c:pt idx="5810">
                  <c:v>58.099999999997</c:v>
                </c:pt>
                <c:pt idx="5811">
                  <c:v>58.109999999997</c:v>
                </c:pt>
                <c:pt idx="5812">
                  <c:v>58.119999999997</c:v>
                </c:pt>
                <c:pt idx="5813">
                  <c:v>58.129999999997</c:v>
                </c:pt>
                <c:pt idx="5814">
                  <c:v>58.139999999997</c:v>
                </c:pt>
                <c:pt idx="5815">
                  <c:v>58.149999999997</c:v>
                </c:pt>
                <c:pt idx="5816">
                  <c:v>58.159999999997</c:v>
                </c:pt>
                <c:pt idx="5817">
                  <c:v>58.1699999999969</c:v>
                </c:pt>
                <c:pt idx="5818">
                  <c:v>58.1799999999969</c:v>
                </c:pt>
                <c:pt idx="5819">
                  <c:v>58.1899999999969</c:v>
                </c:pt>
                <c:pt idx="5820">
                  <c:v>58.1999999999969</c:v>
                </c:pt>
                <c:pt idx="5821">
                  <c:v>58.2099999999969</c:v>
                </c:pt>
                <c:pt idx="5822">
                  <c:v>58.2199999999969</c:v>
                </c:pt>
                <c:pt idx="5823">
                  <c:v>58.2299999999969</c:v>
                </c:pt>
                <c:pt idx="5824">
                  <c:v>58.2399999999969</c:v>
                </c:pt>
                <c:pt idx="5825">
                  <c:v>58.2499999999969</c:v>
                </c:pt>
                <c:pt idx="5826">
                  <c:v>58.2599999999969</c:v>
                </c:pt>
                <c:pt idx="5827">
                  <c:v>58.2699999999969</c:v>
                </c:pt>
                <c:pt idx="5828">
                  <c:v>58.2799999999969</c:v>
                </c:pt>
                <c:pt idx="5829">
                  <c:v>58.2899999999969</c:v>
                </c:pt>
                <c:pt idx="5830">
                  <c:v>58.2999999999969</c:v>
                </c:pt>
                <c:pt idx="5831">
                  <c:v>58.3099999999969</c:v>
                </c:pt>
                <c:pt idx="5832">
                  <c:v>58.3199999999969</c:v>
                </c:pt>
                <c:pt idx="5833">
                  <c:v>58.3299999999969</c:v>
                </c:pt>
                <c:pt idx="5834">
                  <c:v>58.3399999999969</c:v>
                </c:pt>
                <c:pt idx="5835">
                  <c:v>58.3499999999969</c:v>
                </c:pt>
                <c:pt idx="5836">
                  <c:v>58.35999999999689</c:v>
                </c:pt>
                <c:pt idx="5837">
                  <c:v>58.3699999999969</c:v>
                </c:pt>
                <c:pt idx="5838">
                  <c:v>58.3799999999969</c:v>
                </c:pt>
                <c:pt idx="5839">
                  <c:v>58.3899999999969</c:v>
                </c:pt>
                <c:pt idx="5840">
                  <c:v>58.3999999999969</c:v>
                </c:pt>
                <c:pt idx="5841">
                  <c:v>58.4099999999969</c:v>
                </c:pt>
                <c:pt idx="5842">
                  <c:v>58.4199999999969</c:v>
                </c:pt>
                <c:pt idx="5843">
                  <c:v>58.4299999999969</c:v>
                </c:pt>
                <c:pt idx="5844">
                  <c:v>58.4399999999969</c:v>
                </c:pt>
                <c:pt idx="5845">
                  <c:v>58.4499999999969</c:v>
                </c:pt>
                <c:pt idx="5846">
                  <c:v>58.4599999999969</c:v>
                </c:pt>
                <c:pt idx="5847">
                  <c:v>58.4699999999969</c:v>
                </c:pt>
                <c:pt idx="5848">
                  <c:v>58.4799999999969</c:v>
                </c:pt>
                <c:pt idx="5849">
                  <c:v>58.4899999999969</c:v>
                </c:pt>
                <c:pt idx="5850">
                  <c:v>58.4999999999969</c:v>
                </c:pt>
                <c:pt idx="5851">
                  <c:v>58.5099999999969</c:v>
                </c:pt>
                <c:pt idx="5852">
                  <c:v>58.5199999999969</c:v>
                </c:pt>
                <c:pt idx="5853">
                  <c:v>58.5299999999969</c:v>
                </c:pt>
                <c:pt idx="5854">
                  <c:v>58.5399999999969</c:v>
                </c:pt>
                <c:pt idx="5855">
                  <c:v>58.5499999999969</c:v>
                </c:pt>
                <c:pt idx="5856">
                  <c:v>58.5599999999969</c:v>
                </c:pt>
                <c:pt idx="5857">
                  <c:v>58.5699999999969</c:v>
                </c:pt>
                <c:pt idx="5858">
                  <c:v>58.5799999999969</c:v>
                </c:pt>
                <c:pt idx="5859">
                  <c:v>58.5899999999969</c:v>
                </c:pt>
                <c:pt idx="5860">
                  <c:v>58.5999999999969</c:v>
                </c:pt>
                <c:pt idx="5861">
                  <c:v>58.6099999999969</c:v>
                </c:pt>
                <c:pt idx="5862">
                  <c:v>58.6199999999969</c:v>
                </c:pt>
                <c:pt idx="5863">
                  <c:v>58.6299999999969</c:v>
                </c:pt>
                <c:pt idx="5864">
                  <c:v>58.6399999999969</c:v>
                </c:pt>
                <c:pt idx="5865">
                  <c:v>58.6499999999969</c:v>
                </c:pt>
                <c:pt idx="5866">
                  <c:v>58.6599999999969</c:v>
                </c:pt>
                <c:pt idx="5867">
                  <c:v>58.6699999999969</c:v>
                </c:pt>
                <c:pt idx="5868">
                  <c:v>58.6799999999968</c:v>
                </c:pt>
                <c:pt idx="5869">
                  <c:v>58.6899999999968</c:v>
                </c:pt>
                <c:pt idx="5870">
                  <c:v>58.6999999999968</c:v>
                </c:pt>
                <c:pt idx="5871">
                  <c:v>58.7099999999968</c:v>
                </c:pt>
                <c:pt idx="5872">
                  <c:v>58.7199999999968</c:v>
                </c:pt>
                <c:pt idx="5873">
                  <c:v>58.7299999999968</c:v>
                </c:pt>
                <c:pt idx="5874">
                  <c:v>58.7399999999968</c:v>
                </c:pt>
                <c:pt idx="5875">
                  <c:v>58.7499999999968</c:v>
                </c:pt>
                <c:pt idx="5876">
                  <c:v>58.7599999999968</c:v>
                </c:pt>
                <c:pt idx="5877">
                  <c:v>58.7699999999968</c:v>
                </c:pt>
                <c:pt idx="5878">
                  <c:v>58.7799999999968</c:v>
                </c:pt>
                <c:pt idx="5879">
                  <c:v>58.7899999999968</c:v>
                </c:pt>
                <c:pt idx="5880">
                  <c:v>58.7999999999968</c:v>
                </c:pt>
                <c:pt idx="5881">
                  <c:v>58.8099999999968</c:v>
                </c:pt>
                <c:pt idx="5882">
                  <c:v>58.8199999999968</c:v>
                </c:pt>
                <c:pt idx="5883">
                  <c:v>58.8299999999968</c:v>
                </c:pt>
                <c:pt idx="5884">
                  <c:v>58.8399999999968</c:v>
                </c:pt>
                <c:pt idx="5885">
                  <c:v>58.8499999999968</c:v>
                </c:pt>
                <c:pt idx="5886">
                  <c:v>58.85999999999679</c:v>
                </c:pt>
                <c:pt idx="5887">
                  <c:v>58.8699999999968</c:v>
                </c:pt>
                <c:pt idx="5888">
                  <c:v>58.8799999999968</c:v>
                </c:pt>
                <c:pt idx="5889">
                  <c:v>58.8899999999968</c:v>
                </c:pt>
                <c:pt idx="5890">
                  <c:v>58.8999999999968</c:v>
                </c:pt>
                <c:pt idx="5891">
                  <c:v>58.9099999999968</c:v>
                </c:pt>
                <c:pt idx="5892">
                  <c:v>58.9199999999968</c:v>
                </c:pt>
                <c:pt idx="5893">
                  <c:v>58.9299999999968</c:v>
                </c:pt>
                <c:pt idx="5894">
                  <c:v>58.9399999999968</c:v>
                </c:pt>
                <c:pt idx="5895">
                  <c:v>58.9499999999968</c:v>
                </c:pt>
                <c:pt idx="5896">
                  <c:v>58.9599999999968</c:v>
                </c:pt>
                <c:pt idx="5897">
                  <c:v>58.9699999999968</c:v>
                </c:pt>
                <c:pt idx="5898">
                  <c:v>58.9799999999968</c:v>
                </c:pt>
                <c:pt idx="5899">
                  <c:v>58.9899999999968</c:v>
                </c:pt>
                <c:pt idx="5900">
                  <c:v>58.9999999999968</c:v>
                </c:pt>
                <c:pt idx="5901">
                  <c:v>59.0099999999968</c:v>
                </c:pt>
                <c:pt idx="5902">
                  <c:v>59.0199999999968</c:v>
                </c:pt>
                <c:pt idx="5903">
                  <c:v>59.0299999999968</c:v>
                </c:pt>
                <c:pt idx="5904">
                  <c:v>59.0399999999968</c:v>
                </c:pt>
                <c:pt idx="5905">
                  <c:v>59.0499999999968</c:v>
                </c:pt>
                <c:pt idx="5906">
                  <c:v>59.0599999999968</c:v>
                </c:pt>
                <c:pt idx="5907">
                  <c:v>59.0699999999968</c:v>
                </c:pt>
                <c:pt idx="5908">
                  <c:v>59.0799999999968</c:v>
                </c:pt>
                <c:pt idx="5909">
                  <c:v>59.0899999999968</c:v>
                </c:pt>
                <c:pt idx="5910">
                  <c:v>59.0999999999968</c:v>
                </c:pt>
                <c:pt idx="5911">
                  <c:v>59.1099999999968</c:v>
                </c:pt>
                <c:pt idx="5912">
                  <c:v>59.1199999999968</c:v>
                </c:pt>
                <c:pt idx="5913">
                  <c:v>59.1299999999968</c:v>
                </c:pt>
                <c:pt idx="5914">
                  <c:v>59.1399999999968</c:v>
                </c:pt>
                <c:pt idx="5915">
                  <c:v>59.1499999999968</c:v>
                </c:pt>
                <c:pt idx="5916">
                  <c:v>59.1599999999968</c:v>
                </c:pt>
                <c:pt idx="5917">
                  <c:v>59.1699999999968</c:v>
                </c:pt>
                <c:pt idx="5918">
                  <c:v>59.1799999999967</c:v>
                </c:pt>
                <c:pt idx="5919">
                  <c:v>59.1899999999967</c:v>
                </c:pt>
                <c:pt idx="5920">
                  <c:v>59.1999999999967</c:v>
                </c:pt>
                <c:pt idx="5921">
                  <c:v>59.2099999999967</c:v>
                </c:pt>
                <c:pt idx="5922">
                  <c:v>59.2199999999967</c:v>
                </c:pt>
                <c:pt idx="5923">
                  <c:v>59.2299999999967</c:v>
                </c:pt>
                <c:pt idx="5924">
                  <c:v>59.2399999999967</c:v>
                </c:pt>
                <c:pt idx="5925">
                  <c:v>59.2499999999967</c:v>
                </c:pt>
                <c:pt idx="5926">
                  <c:v>59.2599999999967</c:v>
                </c:pt>
                <c:pt idx="5927">
                  <c:v>59.2699999999967</c:v>
                </c:pt>
                <c:pt idx="5928">
                  <c:v>59.2799999999967</c:v>
                </c:pt>
                <c:pt idx="5929">
                  <c:v>59.2899999999967</c:v>
                </c:pt>
                <c:pt idx="5930">
                  <c:v>59.2999999999967</c:v>
                </c:pt>
                <c:pt idx="5931">
                  <c:v>59.30999999999669</c:v>
                </c:pt>
                <c:pt idx="5932">
                  <c:v>59.3199999999967</c:v>
                </c:pt>
                <c:pt idx="5933">
                  <c:v>59.3299999999967</c:v>
                </c:pt>
                <c:pt idx="5934">
                  <c:v>59.33999999999669</c:v>
                </c:pt>
                <c:pt idx="5935">
                  <c:v>59.34999999999669</c:v>
                </c:pt>
                <c:pt idx="5936">
                  <c:v>59.3599999999967</c:v>
                </c:pt>
                <c:pt idx="5937">
                  <c:v>59.3699999999967</c:v>
                </c:pt>
                <c:pt idx="5938">
                  <c:v>59.37999999999669</c:v>
                </c:pt>
                <c:pt idx="5939">
                  <c:v>59.38999999999669</c:v>
                </c:pt>
                <c:pt idx="5940">
                  <c:v>59.3999999999967</c:v>
                </c:pt>
                <c:pt idx="5941">
                  <c:v>59.4099999999967</c:v>
                </c:pt>
                <c:pt idx="5942">
                  <c:v>59.41999999999669</c:v>
                </c:pt>
                <c:pt idx="5943">
                  <c:v>59.4299999999967</c:v>
                </c:pt>
                <c:pt idx="5944">
                  <c:v>59.4399999999967</c:v>
                </c:pt>
                <c:pt idx="5945">
                  <c:v>59.44999999999669</c:v>
                </c:pt>
                <c:pt idx="5946">
                  <c:v>59.45999999999669</c:v>
                </c:pt>
                <c:pt idx="5947">
                  <c:v>59.4699999999967</c:v>
                </c:pt>
                <c:pt idx="5948">
                  <c:v>59.4799999999967</c:v>
                </c:pt>
                <c:pt idx="5949">
                  <c:v>59.48999999999669</c:v>
                </c:pt>
                <c:pt idx="5950">
                  <c:v>59.4999999999967</c:v>
                </c:pt>
                <c:pt idx="5951">
                  <c:v>59.5099999999967</c:v>
                </c:pt>
                <c:pt idx="5952">
                  <c:v>59.51999999999669</c:v>
                </c:pt>
                <c:pt idx="5953">
                  <c:v>59.5299999999967</c:v>
                </c:pt>
                <c:pt idx="5954">
                  <c:v>59.5399999999967</c:v>
                </c:pt>
                <c:pt idx="5955">
                  <c:v>59.5499999999967</c:v>
                </c:pt>
                <c:pt idx="5956">
                  <c:v>59.55999999999669</c:v>
                </c:pt>
                <c:pt idx="5957">
                  <c:v>59.5699999999967</c:v>
                </c:pt>
                <c:pt idx="5958">
                  <c:v>59.5799999999967</c:v>
                </c:pt>
                <c:pt idx="5959">
                  <c:v>59.58999999999669</c:v>
                </c:pt>
                <c:pt idx="5960">
                  <c:v>59.5999999999967</c:v>
                </c:pt>
                <c:pt idx="5961">
                  <c:v>59.6099999999967</c:v>
                </c:pt>
                <c:pt idx="5962">
                  <c:v>59.6199999999967</c:v>
                </c:pt>
                <c:pt idx="5963">
                  <c:v>59.6299999999967</c:v>
                </c:pt>
                <c:pt idx="5964">
                  <c:v>59.6399999999967</c:v>
                </c:pt>
                <c:pt idx="5965">
                  <c:v>59.6499999999967</c:v>
                </c:pt>
                <c:pt idx="5966">
                  <c:v>59.6599999999967</c:v>
                </c:pt>
                <c:pt idx="5967">
                  <c:v>59.6699999999967</c:v>
                </c:pt>
                <c:pt idx="5968">
                  <c:v>59.6799999999966</c:v>
                </c:pt>
                <c:pt idx="5969">
                  <c:v>59.68999999999659</c:v>
                </c:pt>
                <c:pt idx="5970">
                  <c:v>59.6999999999966</c:v>
                </c:pt>
                <c:pt idx="5971">
                  <c:v>59.7099999999966</c:v>
                </c:pt>
                <c:pt idx="5972">
                  <c:v>59.7199999999966</c:v>
                </c:pt>
                <c:pt idx="5973">
                  <c:v>59.7299999999966</c:v>
                </c:pt>
                <c:pt idx="5974">
                  <c:v>59.7399999999966</c:v>
                </c:pt>
                <c:pt idx="5975">
                  <c:v>59.7499999999966</c:v>
                </c:pt>
                <c:pt idx="5976">
                  <c:v>59.75999999999659</c:v>
                </c:pt>
                <c:pt idx="5977">
                  <c:v>59.7699999999966</c:v>
                </c:pt>
                <c:pt idx="5978">
                  <c:v>59.7799999999966</c:v>
                </c:pt>
                <c:pt idx="5979">
                  <c:v>59.7899999999966</c:v>
                </c:pt>
                <c:pt idx="5980">
                  <c:v>59.7999999999966</c:v>
                </c:pt>
                <c:pt idx="5981">
                  <c:v>59.80999999999659</c:v>
                </c:pt>
                <c:pt idx="5982">
                  <c:v>59.81999999999659</c:v>
                </c:pt>
                <c:pt idx="5983">
                  <c:v>59.82999999999659</c:v>
                </c:pt>
                <c:pt idx="5984">
                  <c:v>59.83999999999659</c:v>
                </c:pt>
                <c:pt idx="5985">
                  <c:v>59.84999999999659</c:v>
                </c:pt>
                <c:pt idx="5986">
                  <c:v>59.85999999999659</c:v>
                </c:pt>
                <c:pt idx="5987">
                  <c:v>59.86999999999659</c:v>
                </c:pt>
                <c:pt idx="5988">
                  <c:v>59.87999999999659</c:v>
                </c:pt>
                <c:pt idx="5989">
                  <c:v>59.88999999999659</c:v>
                </c:pt>
                <c:pt idx="5990">
                  <c:v>59.8999999999966</c:v>
                </c:pt>
                <c:pt idx="5991">
                  <c:v>59.90999999999659</c:v>
                </c:pt>
                <c:pt idx="5992">
                  <c:v>59.91999999999659</c:v>
                </c:pt>
                <c:pt idx="5993">
                  <c:v>59.9299999999966</c:v>
                </c:pt>
                <c:pt idx="5994">
                  <c:v>59.93999999999659</c:v>
                </c:pt>
                <c:pt idx="5995">
                  <c:v>59.94999999999659</c:v>
                </c:pt>
                <c:pt idx="5996">
                  <c:v>59.95999999999659</c:v>
                </c:pt>
                <c:pt idx="5997">
                  <c:v>59.9699999999966</c:v>
                </c:pt>
                <c:pt idx="5998">
                  <c:v>59.97999999999659</c:v>
                </c:pt>
                <c:pt idx="5999">
                  <c:v>59.98999999999659</c:v>
                </c:pt>
                <c:pt idx="6000">
                  <c:v>59.9999999999966</c:v>
                </c:pt>
                <c:pt idx="6001">
                  <c:v>60.00999999999659</c:v>
                </c:pt>
                <c:pt idx="6002">
                  <c:v>60.01999999999659</c:v>
                </c:pt>
                <c:pt idx="6003">
                  <c:v>60.0299999999966</c:v>
                </c:pt>
                <c:pt idx="6004">
                  <c:v>60.0399999999966</c:v>
                </c:pt>
                <c:pt idx="6005">
                  <c:v>60.04999999999659</c:v>
                </c:pt>
                <c:pt idx="6006">
                  <c:v>60.05999999999659</c:v>
                </c:pt>
                <c:pt idx="6007">
                  <c:v>60.0699999999966</c:v>
                </c:pt>
                <c:pt idx="6008">
                  <c:v>60.07999999999659</c:v>
                </c:pt>
                <c:pt idx="6009">
                  <c:v>60.08999999999659</c:v>
                </c:pt>
                <c:pt idx="6010">
                  <c:v>60.0999999999966</c:v>
                </c:pt>
                <c:pt idx="6011">
                  <c:v>60.1099999999966</c:v>
                </c:pt>
                <c:pt idx="6012">
                  <c:v>60.11999999999659</c:v>
                </c:pt>
                <c:pt idx="6013">
                  <c:v>60.1299999999966</c:v>
                </c:pt>
                <c:pt idx="6014">
                  <c:v>60.1399999999966</c:v>
                </c:pt>
                <c:pt idx="6015">
                  <c:v>60.1499999999966</c:v>
                </c:pt>
                <c:pt idx="6016">
                  <c:v>60.15999999999659</c:v>
                </c:pt>
                <c:pt idx="6017">
                  <c:v>60.1699999999966</c:v>
                </c:pt>
                <c:pt idx="6018">
                  <c:v>60.1799999999965</c:v>
                </c:pt>
                <c:pt idx="6019">
                  <c:v>60.18999999999649</c:v>
                </c:pt>
                <c:pt idx="6020">
                  <c:v>60.1999999999965</c:v>
                </c:pt>
                <c:pt idx="6021">
                  <c:v>60.2099999999965</c:v>
                </c:pt>
                <c:pt idx="6022">
                  <c:v>60.2199999999965</c:v>
                </c:pt>
                <c:pt idx="6023">
                  <c:v>60.2299999999965</c:v>
                </c:pt>
                <c:pt idx="6024">
                  <c:v>60.2399999999965</c:v>
                </c:pt>
                <c:pt idx="6025">
                  <c:v>60.2499999999965</c:v>
                </c:pt>
                <c:pt idx="6026">
                  <c:v>60.2599999999965</c:v>
                </c:pt>
                <c:pt idx="6027">
                  <c:v>60.2699999999965</c:v>
                </c:pt>
                <c:pt idx="6028">
                  <c:v>60.2799999999965</c:v>
                </c:pt>
                <c:pt idx="6029">
                  <c:v>60.2899999999965</c:v>
                </c:pt>
                <c:pt idx="6030">
                  <c:v>60.2999999999965</c:v>
                </c:pt>
                <c:pt idx="6031">
                  <c:v>60.30999999999649</c:v>
                </c:pt>
                <c:pt idx="6032">
                  <c:v>60.31999999999649</c:v>
                </c:pt>
                <c:pt idx="6033">
                  <c:v>60.3299999999965</c:v>
                </c:pt>
                <c:pt idx="6034">
                  <c:v>60.33999999999649</c:v>
                </c:pt>
                <c:pt idx="6035">
                  <c:v>60.34999999999649</c:v>
                </c:pt>
                <c:pt idx="6036">
                  <c:v>60.35999999999649</c:v>
                </c:pt>
                <c:pt idx="6037">
                  <c:v>60.36999999999649</c:v>
                </c:pt>
                <c:pt idx="6038">
                  <c:v>60.37999999999649</c:v>
                </c:pt>
                <c:pt idx="6039">
                  <c:v>60.38999999999649</c:v>
                </c:pt>
                <c:pt idx="6040">
                  <c:v>60.3999999999965</c:v>
                </c:pt>
                <c:pt idx="6041">
                  <c:v>60.40999999999649</c:v>
                </c:pt>
                <c:pt idx="6042">
                  <c:v>60.41999999999649</c:v>
                </c:pt>
                <c:pt idx="6043">
                  <c:v>60.4299999999965</c:v>
                </c:pt>
                <c:pt idx="6044">
                  <c:v>60.43999999999649</c:v>
                </c:pt>
                <c:pt idx="6045">
                  <c:v>60.44999999999649</c:v>
                </c:pt>
                <c:pt idx="6046">
                  <c:v>60.45999999999649</c:v>
                </c:pt>
                <c:pt idx="6047">
                  <c:v>60.4699999999965</c:v>
                </c:pt>
                <c:pt idx="6048">
                  <c:v>60.47999999999649</c:v>
                </c:pt>
                <c:pt idx="6049">
                  <c:v>60.48999999999649</c:v>
                </c:pt>
                <c:pt idx="6050">
                  <c:v>60.4999999999965</c:v>
                </c:pt>
                <c:pt idx="6051">
                  <c:v>60.5099999999965</c:v>
                </c:pt>
                <c:pt idx="6052">
                  <c:v>60.51999999999649</c:v>
                </c:pt>
                <c:pt idx="6053">
                  <c:v>60.5299999999965</c:v>
                </c:pt>
                <c:pt idx="6054">
                  <c:v>60.5399999999965</c:v>
                </c:pt>
                <c:pt idx="6055">
                  <c:v>60.54999999999649</c:v>
                </c:pt>
                <c:pt idx="6056">
                  <c:v>60.55999999999649</c:v>
                </c:pt>
                <c:pt idx="6057">
                  <c:v>60.5699999999965</c:v>
                </c:pt>
                <c:pt idx="6058">
                  <c:v>60.5799999999965</c:v>
                </c:pt>
                <c:pt idx="6059">
                  <c:v>60.58999999999649</c:v>
                </c:pt>
                <c:pt idx="6060">
                  <c:v>60.5999999999965</c:v>
                </c:pt>
                <c:pt idx="6061">
                  <c:v>60.6099999999965</c:v>
                </c:pt>
                <c:pt idx="6062">
                  <c:v>60.61999999999649</c:v>
                </c:pt>
                <c:pt idx="6063">
                  <c:v>60.6299999999965</c:v>
                </c:pt>
                <c:pt idx="6064">
                  <c:v>60.6399999999965</c:v>
                </c:pt>
                <c:pt idx="6065">
                  <c:v>60.6499999999965</c:v>
                </c:pt>
                <c:pt idx="6066">
                  <c:v>60.65999999999649</c:v>
                </c:pt>
                <c:pt idx="6067">
                  <c:v>60.6699999999965</c:v>
                </c:pt>
                <c:pt idx="6068">
                  <c:v>60.6799999999965</c:v>
                </c:pt>
                <c:pt idx="6069">
                  <c:v>60.6899999999964</c:v>
                </c:pt>
                <c:pt idx="6070">
                  <c:v>60.6999999999964</c:v>
                </c:pt>
                <c:pt idx="6071">
                  <c:v>60.7099999999964</c:v>
                </c:pt>
                <c:pt idx="6072">
                  <c:v>60.7199999999964</c:v>
                </c:pt>
                <c:pt idx="6073">
                  <c:v>60.7299999999964</c:v>
                </c:pt>
                <c:pt idx="6074">
                  <c:v>60.7399999999964</c:v>
                </c:pt>
                <c:pt idx="6075">
                  <c:v>60.7499999999964</c:v>
                </c:pt>
                <c:pt idx="6076">
                  <c:v>60.7599999999964</c:v>
                </c:pt>
                <c:pt idx="6077">
                  <c:v>60.7699999999964</c:v>
                </c:pt>
                <c:pt idx="6078">
                  <c:v>60.7799999999964</c:v>
                </c:pt>
                <c:pt idx="6079">
                  <c:v>60.7899999999964</c:v>
                </c:pt>
                <c:pt idx="6080">
                  <c:v>60.7999999999964</c:v>
                </c:pt>
                <c:pt idx="6081">
                  <c:v>60.80999999999639</c:v>
                </c:pt>
                <c:pt idx="6082">
                  <c:v>60.81999999999639</c:v>
                </c:pt>
                <c:pt idx="6083">
                  <c:v>60.8299999999964</c:v>
                </c:pt>
                <c:pt idx="6084">
                  <c:v>60.83999999999639</c:v>
                </c:pt>
                <c:pt idx="6085">
                  <c:v>60.84999999999639</c:v>
                </c:pt>
                <c:pt idx="6086">
                  <c:v>60.85999999999639</c:v>
                </c:pt>
                <c:pt idx="6087">
                  <c:v>60.86999999999639</c:v>
                </c:pt>
                <c:pt idx="6088">
                  <c:v>60.87999999999639</c:v>
                </c:pt>
                <c:pt idx="6089">
                  <c:v>60.88999999999639</c:v>
                </c:pt>
                <c:pt idx="6090">
                  <c:v>60.8999999999964</c:v>
                </c:pt>
                <c:pt idx="6091">
                  <c:v>60.90999999999639</c:v>
                </c:pt>
                <c:pt idx="6092">
                  <c:v>60.91999999999639</c:v>
                </c:pt>
                <c:pt idx="6093">
                  <c:v>60.9299999999964</c:v>
                </c:pt>
                <c:pt idx="6094">
                  <c:v>60.9399999999964</c:v>
                </c:pt>
                <c:pt idx="6095">
                  <c:v>60.94999999999639</c:v>
                </c:pt>
                <c:pt idx="6096">
                  <c:v>60.95999999999639</c:v>
                </c:pt>
                <c:pt idx="6097">
                  <c:v>60.9699999999964</c:v>
                </c:pt>
                <c:pt idx="6098">
                  <c:v>60.97999999999639</c:v>
                </c:pt>
                <c:pt idx="6099">
                  <c:v>60.98999999999639</c:v>
                </c:pt>
                <c:pt idx="6100">
                  <c:v>60.9999999999964</c:v>
                </c:pt>
                <c:pt idx="6101">
                  <c:v>61.0099999999964</c:v>
                </c:pt>
                <c:pt idx="6102">
                  <c:v>61.01999999999639</c:v>
                </c:pt>
                <c:pt idx="6103">
                  <c:v>61.0299999999964</c:v>
                </c:pt>
                <c:pt idx="6104">
                  <c:v>61.0399999999964</c:v>
                </c:pt>
                <c:pt idx="6105">
                  <c:v>61.04999999999639</c:v>
                </c:pt>
                <c:pt idx="6106">
                  <c:v>61.05999999999639</c:v>
                </c:pt>
                <c:pt idx="6107">
                  <c:v>61.0699999999964</c:v>
                </c:pt>
                <c:pt idx="6108">
                  <c:v>61.0799999999964</c:v>
                </c:pt>
                <c:pt idx="6109">
                  <c:v>61.08999999999639</c:v>
                </c:pt>
                <c:pt idx="6110">
                  <c:v>61.0999999999964</c:v>
                </c:pt>
                <c:pt idx="6111">
                  <c:v>61.1099999999964</c:v>
                </c:pt>
                <c:pt idx="6112">
                  <c:v>61.11999999999639</c:v>
                </c:pt>
                <c:pt idx="6113">
                  <c:v>61.1299999999964</c:v>
                </c:pt>
                <c:pt idx="6114">
                  <c:v>61.1399999999964</c:v>
                </c:pt>
                <c:pt idx="6115">
                  <c:v>61.1499999999964</c:v>
                </c:pt>
                <c:pt idx="6116">
                  <c:v>61.15999999999639</c:v>
                </c:pt>
                <c:pt idx="6117">
                  <c:v>61.1699999999964</c:v>
                </c:pt>
                <c:pt idx="6118">
                  <c:v>61.1799999999964</c:v>
                </c:pt>
                <c:pt idx="6119">
                  <c:v>61.1899999999963</c:v>
                </c:pt>
                <c:pt idx="6120">
                  <c:v>61.1999999999963</c:v>
                </c:pt>
                <c:pt idx="6121">
                  <c:v>61.2099999999963</c:v>
                </c:pt>
                <c:pt idx="6122">
                  <c:v>61.2199999999963</c:v>
                </c:pt>
                <c:pt idx="6123">
                  <c:v>61.2299999999963</c:v>
                </c:pt>
                <c:pt idx="6124">
                  <c:v>61.2399999999963</c:v>
                </c:pt>
                <c:pt idx="6125">
                  <c:v>61.2499999999963</c:v>
                </c:pt>
                <c:pt idx="6126">
                  <c:v>61.2599999999963</c:v>
                </c:pt>
                <c:pt idx="6127">
                  <c:v>61.2699999999963</c:v>
                </c:pt>
                <c:pt idx="6128">
                  <c:v>61.2799999999963</c:v>
                </c:pt>
                <c:pt idx="6129">
                  <c:v>61.2899999999963</c:v>
                </c:pt>
                <c:pt idx="6130">
                  <c:v>61.2999999999963</c:v>
                </c:pt>
                <c:pt idx="6131">
                  <c:v>61.30999999999629</c:v>
                </c:pt>
                <c:pt idx="6132">
                  <c:v>61.31999999999629</c:v>
                </c:pt>
                <c:pt idx="6133">
                  <c:v>61.3299999999963</c:v>
                </c:pt>
                <c:pt idx="6134">
                  <c:v>61.33999999999629</c:v>
                </c:pt>
                <c:pt idx="6135">
                  <c:v>61.34999999999629</c:v>
                </c:pt>
                <c:pt idx="6136">
                  <c:v>61.35999999999629</c:v>
                </c:pt>
                <c:pt idx="6137">
                  <c:v>61.3699999999963</c:v>
                </c:pt>
                <c:pt idx="6138">
                  <c:v>61.37999999999629</c:v>
                </c:pt>
                <c:pt idx="6139">
                  <c:v>61.38999999999629</c:v>
                </c:pt>
                <c:pt idx="6140">
                  <c:v>61.3999999999963</c:v>
                </c:pt>
                <c:pt idx="6141">
                  <c:v>61.40999999999629</c:v>
                </c:pt>
                <c:pt idx="6142">
                  <c:v>61.41999999999629</c:v>
                </c:pt>
                <c:pt idx="6143">
                  <c:v>61.4299999999963</c:v>
                </c:pt>
                <c:pt idx="6144">
                  <c:v>61.4399999999963</c:v>
                </c:pt>
                <c:pt idx="6145">
                  <c:v>61.44999999999629</c:v>
                </c:pt>
                <c:pt idx="6146">
                  <c:v>61.45999999999629</c:v>
                </c:pt>
                <c:pt idx="6147">
                  <c:v>61.4699999999963</c:v>
                </c:pt>
                <c:pt idx="6148">
                  <c:v>61.47999999999629</c:v>
                </c:pt>
                <c:pt idx="6149">
                  <c:v>61.48999999999629</c:v>
                </c:pt>
                <c:pt idx="6150">
                  <c:v>61.4999999999963</c:v>
                </c:pt>
                <c:pt idx="6151">
                  <c:v>61.5099999999963</c:v>
                </c:pt>
                <c:pt idx="6152">
                  <c:v>61.51999999999629</c:v>
                </c:pt>
                <c:pt idx="6153">
                  <c:v>61.5299999999963</c:v>
                </c:pt>
                <c:pt idx="6154">
                  <c:v>61.5399999999963</c:v>
                </c:pt>
                <c:pt idx="6155">
                  <c:v>61.5499999999963</c:v>
                </c:pt>
                <c:pt idx="6156">
                  <c:v>61.55999999999629</c:v>
                </c:pt>
                <c:pt idx="6157">
                  <c:v>61.5699999999963</c:v>
                </c:pt>
                <c:pt idx="6158">
                  <c:v>61.5799999999963</c:v>
                </c:pt>
                <c:pt idx="6159">
                  <c:v>61.58999999999629</c:v>
                </c:pt>
                <c:pt idx="6160">
                  <c:v>61.5999999999963</c:v>
                </c:pt>
                <c:pt idx="6161">
                  <c:v>61.6099999999963</c:v>
                </c:pt>
                <c:pt idx="6162">
                  <c:v>61.6199999999963</c:v>
                </c:pt>
                <c:pt idx="6163">
                  <c:v>61.6299999999963</c:v>
                </c:pt>
                <c:pt idx="6164">
                  <c:v>61.6399999999963</c:v>
                </c:pt>
                <c:pt idx="6165">
                  <c:v>61.6499999999963</c:v>
                </c:pt>
                <c:pt idx="6166">
                  <c:v>61.65999999999629</c:v>
                </c:pt>
                <c:pt idx="6167">
                  <c:v>61.6699999999963</c:v>
                </c:pt>
                <c:pt idx="6168">
                  <c:v>61.6799999999963</c:v>
                </c:pt>
                <c:pt idx="6169">
                  <c:v>61.6899999999962</c:v>
                </c:pt>
                <c:pt idx="6170">
                  <c:v>61.6999999999962</c:v>
                </c:pt>
                <c:pt idx="6171">
                  <c:v>61.7099999999962</c:v>
                </c:pt>
                <c:pt idx="6172">
                  <c:v>61.7199999999962</c:v>
                </c:pt>
                <c:pt idx="6173">
                  <c:v>61.7299999999962</c:v>
                </c:pt>
                <c:pt idx="6174">
                  <c:v>61.7399999999962</c:v>
                </c:pt>
                <c:pt idx="6175">
                  <c:v>61.7499999999962</c:v>
                </c:pt>
                <c:pt idx="6176">
                  <c:v>61.7599999999962</c:v>
                </c:pt>
                <c:pt idx="6177">
                  <c:v>61.7699999999962</c:v>
                </c:pt>
                <c:pt idx="6178">
                  <c:v>61.7799999999962</c:v>
                </c:pt>
                <c:pt idx="6179">
                  <c:v>61.7899999999962</c:v>
                </c:pt>
                <c:pt idx="6180">
                  <c:v>61.7999999999962</c:v>
                </c:pt>
                <c:pt idx="6181">
                  <c:v>61.80999999999619</c:v>
                </c:pt>
                <c:pt idx="6182">
                  <c:v>61.81999999999619</c:v>
                </c:pt>
                <c:pt idx="6183">
                  <c:v>61.8299999999962</c:v>
                </c:pt>
                <c:pt idx="6184">
                  <c:v>61.83999999999619</c:v>
                </c:pt>
                <c:pt idx="6185">
                  <c:v>61.84999999999619</c:v>
                </c:pt>
                <c:pt idx="6186">
                  <c:v>61.85999999999619</c:v>
                </c:pt>
                <c:pt idx="6187">
                  <c:v>61.8699999999962</c:v>
                </c:pt>
                <c:pt idx="6188">
                  <c:v>61.87999999999619</c:v>
                </c:pt>
                <c:pt idx="6189">
                  <c:v>61.88999999999619</c:v>
                </c:pt>
                <c:pt idx="6190">
                  <c:v>61.8999999999962</c:v>
                </c:pt>
                <c:pt idx="6191">
                  <c:v>61.9099999999962</c:v>
                </c:pt>
                <c:pt idx="6192">
                  <c:v>61.91999999999619</c:v>
                </c:pt>
                <c:pt idx="6193">
                  <c:v>61.9299999999962</c:v>
                </c:pt>
                <c:pt idx="6194">
                  <c:v>61.9399999999962</c:v>
                </c:pt>
                <c:pt idx="6195">
                  <c:v>61.94999999999619</c:v>
                </c:pt>
                <c:pt idx="6196">
                  <c:v>61.95999999999619</c:v>
                </c:pt>
                <c:pt idx="6197">
                  <c:v>61.9699999999962</c:v>
                </c:pt>
                <c:pt idx="6198">
                  <c:v>61.9799999999962</c:v>
                </c:pt>
                <c:pt idx="6199">
                  <c:v>61.98999999999619</c:v>
                </c:pt>
                <c:pt idx="6200">
                  <c:v>61.9999999999962</c:v>
                </c:pt>
                <c:pt idx="6201">
                  <c:v>62.0099999999962</c:v>
                </c:pt>
                <c:pt idx="6202">
                  <c:v>62.01999999999619</c:v>
                </c:pt>
                <c:pt idx="6203">
                  <c:v>62.0299999999962</c:v>
                </c:pt>
                <c:pt idx="6204">
                  <c:v>62.0399999999962</c:v>
                </c:pt>
                <c:pt idx="6205">
                  <c:v>62.0499999999962</c:v>
                </c:pt>
                <c:pt idx="6206">
                  <c:v>62.05999999999619</c:v>
                </c:pt>
                <c:pt idx="6207">
                  <c:v>62.0699999999962</c:v>
                </c:pt>
                <c:pt idx="6208">
                  <c:v>62.0799999999962</c:v>
                </c:pt>
                <c:pt idx="6209">
                  <c:v>62.08999999999619</c:v>
                </c:pt>
                <c:pt idx="6210">
                  <c:v>62.0999999999962</c:v>
                </c:pt>
                <c:pt idx="6211">
                  <c:v>62.1099999999962</c:v>
                </c:pt>
                <c:pt idx="6212">
                  <c:v>62.1199999999962</c:v>
                </c:pt>
                <c:pt idx="6213">
                  <c:v>62.1299999999962</c:v>
                </c:pt>
                <c:pt idx="6214">
                  <c:v>62.1399999999962</c:v>
                </c:pt>
                <c:pt idx="6215">
                  <c:v>62.1499999999962</c:v>
                </c:pt>
                <c:pt idx="6216">
                  <c:v>62.1599999999962</c:v>
                </c:pt>
                <c:pt idx="6217">
                  <c:v>62.1699999999962</c:v>
                </c:pt>
                <c:pt idx="6218">
                  <c:v>62.1799999999962</c:v>
                </c:pt>
                <c:pt idx="6219">
                  <c:v>62.1899999999961</c:v>
                </c:pt>
                <c:pt idx="6220">
                  <c:v>62.1999999999961</c:v>
                </c:pt>
                <c:pt idx="6221">
                  <c:v>62.2099999999961</c:v>
                </c:pt>
                <c:pt idx="6222">
                  <c:v>62.2199999999961</c:v>
                </c:pt>
                <c:pt idx="6223">
                  <c:v>62.2299999999961</c:v>
                </c:pt>
                <c:pt idx="6224">
                  <c:v>62.2399999999961</c:v>
                </c:pt>
                <c:pt idx="6225">
                  <c:v>62.2499999999961</c:v>
                </c:pt>
                <c:pt idx="6226">
                  <c:v>62.2599999999961</c:v>
                </c:pt>
                <c:pt idx="6227">
                  <c:v>62.2699999999961</c:v>
                </c:pt>
                <c:pt idx="6228">
                  <c:v>62.2799999999961</c:v>
                </c:pt>
                <c:pt idx="6229">
                  <c:v>62.2899999999961</c:v>
                </c:pt>
                <c:pt idx="6230">
                  <c:v>62.2999999999961</c:v>
                </c:pt>
                <c:pt idx="6231">
                  <c:v>62.30999999999609</c:v>
                </c:pt>
                <c:pt idx="6232">
                  <c:v>62.31999999999609</c:v>
                </c:pt>
                <c:pt idx="6233">
                  <c:v>62.3299999999961</c:v>
                </c:pt>
                <c:pt idx="6234">
                  <c:v>62.3399999999961</c:v>
                </c:pt>
                <c:pt idx="6235">
                  <c:v>62.34999999999609</c:v>
                </c:pt>
                <c:pt idx="6236">
                  <c:v>62.35999999999609</c:v>
                </c:pt>
                <c:pt idx="6237">
                  <c:v>62.3699999999961</c:v>
                </c:pt>
                <c:pt idx="6238">
                  <c:v>62.37999999999609</c:v>
                </c:pt>
                <c:pt idx="6239">
                  <c:v>62.38999999999609</c:v>
                </c:pt>
                <c:pt idx="6240">
                  <c:v>62.3999999999961</c:v>
                </c:pt>
                <c:pt idx="6241">
                  <c:v>62.4099999999961</c:v>
                </c:pt>
                <c:pt idx="6242">
                  <c:v>62.41999999999609</c:v>
                </c:pt>
                <c:pt idx="6243">
                  <c:v>62.4299999999961</c:v>
                </c:pt>
                <c:pt idx="6244">
                  <c:v>62.4399999999961</c:v>
                </c:pt>
                <c:pt idx="6245">
                  <c:v>62.44999999999609</c:v>
                </c:pt>
                <c:pt idx="6246">
                  <c:v>62.45999999999609</c:v>
                </c:pt>
                <c:pt idx="6247">
                  <c:v>62.4699999999961</c:v>
                </c:pt>
                <c:pt idx="6248">
                  <c:v>62.4799999999961</c:v>
                </c:pt>
                <c:pt idx="6249">
                  <c:v>62.48999999999609</c:v>
                </c:pt>
                <c:pt idx="6250">
                  <c:v>62.4999999999961</c:v>
                </c:pt>
                <c:pt idx="6251">
                  <c:v>62.5099999999961</c:v>
                </c:pt>
                <c:pt idx="6252">
                  <c:v>62.5199999999961</c:v>
                </c:pt>
                <c:pt idx="6253">
                  <c:v>62.5299999999961</c:v>
                </c:pt>
                <c:pt idx="6254">
                  <c:v>62.5399999999961</c:v>
                </c:pt>
                <c:pt idx="6255">
                  <c:v>62.5499999999961</c:v>
                </c:pt>
                <c:pt idx="6256">
                  <c:v>62.55999999999609</c:v>
                </c:pt>
                <c:pt idx="6257">
                  <c:v>62.5699999999961</c:v>
                </c:pt>
                <c:pt idx="6258">
                  <c:v>62.5799999999961</c:v>
                </c:pt>
                <c:pt idx="6259">
                  <c:v>62.5899999999961</c:v>
                </c:pt>
                <c:pt idx="6260">
                  <c:v>62.5999999999961</c:v>
                </c:pt>
                <c:pt idx="6261">
                  <c:v>62.6099999999961</c:v>
                </c:pt>
                <c:pt idx="6262">
                  <c:v>62.6199999999961</c:v>
                </c:pt>
                <c:pt idx="6263">
                  <c:v>62.6299999999961</c:v>
                </c:pt>
                <c:pt idx="6264">
                  <c:v>62.6399999999961</c:v>
                </c:pt>
                <c:pt idx="6265">
                  <c:v>62.6499999999961</c:v>
                </c:pt>
                <c:pt idx="6266">
                  <c:v>62.6599999999961</c:v>
                </c:pt>
                <c:pt idx="6267">
                  <c:v>62.6699999999961</c:v>
                </c:pt>
                <c:pt idx="6268">
                  <c:v>62.6799999999961</c:v>
                </c:pt>
                <c:pt idx="6269">
                  <c:v>62.6899999999961</c:v>
                </c:pt>
                <c:pt idx="6270">
                  <c:v>62.699999999996</c:v>
                </c:pt>
                <c:pt idx="6271">
                  <c:v>62.709999999996</c:v>
                </c:pt>
                <c:pt idx="6272">
                  <c:v>62.71999999999601</c:v>
                </c:pt>
                <c:pt idx="6273">
                  <c:v>62.72999999999601</c:v>
                </c:pt>
                <c:pt idx="6274">
                  <c:v>62.739999999996</c:v>
                </c:pt>
                <c:pt idx="6275">
                  <c:v>62.749999999996</c:v>
                </c:pt>
                <c:pt idx="6276">
                  <c:v>62.759999999996</c:v>
                </c:pt>
                <c:pt idx="6277">
                  <c:v>62.769999999996</c:v>
                </c:pt>
                <c:pt idx="6278">
                  <c:v>62.779999999996</c:v>
                </c:pt>
                <c:pt idx="6279">
                  <c:v>62.78999999999601</c:v>
                </c:pt>
                <c:pt idx="6280">
                  <c:v>62.79999999999601</c:v>
                </c:pt>
                <c:pt idx="6281">
                  <c:v>62.809999999996</c:v>
                </c:pt>
                <c:pt idx="6282">
                  <c:v>62.819999999996</c:v>
                </c:pt>
                <c:pt idx="6283">
                  <c:v>62.829999999996</c:v>
                </c:pt>
                <c:pt idx="6284">
                  <c:v>62.839999999996</c:v>
                </c:pt>
                <c:pt idx="6285">
                  <c:v>62.849999999996</c:v>
                </c:pt>
                <c:pt idx="6286">
                  <c:v>62.859999999996</c:v>
                </c:pt>
                <c:pt idx="6287">
                  <c:v>62.869999999996</c:v>
                </c:pt>
                <c:pt idx="6288">
                  <c:v>62.879999999996</c:v>
                </c:pt>
                <c:pt idx="6289">
                  <c:v>62.889999999996</c:v>
                </c:pt>
                <c:pt idx="6290">
                  <c:v>62.89999999999601</c:v>
                </c:pt>
                <c:pt idx="6291">
                  <c:v>62.909999999996</c:v>
                </c:pt>
                <c:pt idx="6292">
                  <c:v>62.919999999996</c:v>
                </c:pt>
                <c:pt idx="6293">
                  <c:v>62.92999999999601</c:v>
                </c:pt>
                <c:pt idx="6294">
                  <c:v>62.939999999996</c:v>
                </c:pt>
                <c:pt idx="6295">
                  <c:v>62.949999999996</c:v>
                </c:pt>
                <c:pt idx="6296">
                  <c:v>62.959999999996</c:v>
                </c:pt>
                <c:pt idx="6297">
                  <c:v>62.96999999999601</c:v>
                </c:pt>
                <c:pt idx="6298">
                  <c:v>62.979999999996</c:v>
                </c:pt>
                <c:pt idx="6299">
                  <c:v>62.989999999996</c:v>
                </c:pt>
                <c:pt idx="6300">
                  <c:v>62.999999999996</c:v>
                </c:pt>
                <c:pt idx="6301">
                  <c:v>63.009999999996</c:v>
                </c:pt>
                <c:pt idx="6302">
                  <c:v>63.019999999996</c:v>
                </c:pt>
                <c:pt idx="6303">
                  <c:v>63.029999999996</c:v>
                </c:pt>
                <c:pt idx="6304">
                  <c:v>63.03999999999601</c:v>
                </c:pt>
                <c:pt idx="6305">
                  <c:v>63.049999999996</c:v>
                </c:pt>
                <c:pt idx="6306">
                  <c:v>63.059999999996</c:v>
                </c:pt>
                <c:pt idx="6307">
                  <c:v>63.069999999996</c:v>
                </c:pt>
                <c:pt idx="6308">
                  <c:v>63.07999999999601</c:v>
                </c:pt>
                <c:pt idx="6309">
                  <c:v>63.089999999996</c:v>
                </c:pt>
                <c:pt idx="6310">
                  <c:v>63.099999999996</c:v>
                </c:pt>
                <c:pt idx="6311">
                  <c:v>63.10999999999601</c:v>
                </c:pt>
                <c:pt idx="6312">
                  <c:v>63.119999999996</c:v>
                </c:pt>
                <c:pt idx="6313">
                  <c:v>63.129999999996</c:v>
                </c:pt>
                <c:pt idx="6314">
                  <c:v>63.139999999996</c:v>
                </c:pt>
                <c:pt idx="6315">
                  <c:v>63.14999999999601</c:v>
                </c:pt>
                <c:pt idx="6316">
                  <c:v>63.159999999996</c:v>
                </c:pt>
                <c:pt idx="6317">
                  <c:v>63.169999999996</c:v>
                </c:pt>
                <c:pt idx="6318">
                  <c:v>63.17999999999601</c:v>
                </c:pt>
                <c:pt idx="6319">
                  <c:v>63.189999999996</c:v>
                </c:pt>
                <c:pt idx="6320">
                  <c:v>63.1999999999959</c:v>
                </c:pt>
                <c:pt idx="6321">
                  <c:v>63.2099999999959</c:v>
                </c:pt>
                <c:pt idx="6322">
                  <c:v>63.2199999999959</c:v>
                </c:pt>
                <c:pt idx="6323">
                  <c:v>63.2299999999959</c:v>
                </c:pt>
                <c:pt idx="6324">
                  <c:v>63.2399999999959</c:v>
                </c:pt>
                <c:pt idx="6325">
                  <c:v>63.2499999999959</c:v>
                </c:pt>
                <c:pt idx="6326">
                  <c:v>63.2599999999959</c:v>
                </c:pt>
                <c:pt idx="6327">
                  <c:v>63.2699999999959</c:v>
                </c:pt>
                <c:pt idx="6328">
                  <c:v>63.2799999999959</c:v>
                </c:pt>
                <c:pt idx="6329">
                  <c:v>63.2899999999959</c:v>
                </c:pt>
                <c:pt idx="6330">
                  <c:v>63.2999999999959</c:v>
                </c:pt>
                <c:pt idx="6331">
                  <c:v>63.3099999999959</c:v>
                </c:pt>
                <c:pt idx="6332">
                  <c:v>63.3199999999959</c:v>
                </c:pt>
                <c:pt idx="6333">
                  <c:v>63.3299999999959</c:v>
                </c:pt>
                <c:pt idx="6334">
                  <c:v>63.3399999999959</c:v>
                </c:pt>
                <c:pt idx="6335">
                  <c:v>63.3499999999959</c:v>
                </c:pt>
                <c:pt idx="6336">
                  <c:v>63.3599999999959</c:v>
                </c:pt>
                <c:pt idx="6337">
                  <c:v>63.3699999999959</c:v>
                </c:pt>
                <c:pt idx="6338">
                  <c:v>63.3799999999959</c:v>
                </c:pt>
                <c:pt idx="6339">
                  <c:v>63.3899999999959</c:v>
                </c:pt>
                <c:pt idx="6340">
                  <c:v>63.3999999999959</c:v>
                </c:pt>
                <c:pt idx="6341">
                  <c:v>63.4099999999959</c:v>
                </c:pt>
                <c:pt idx="6342">
                  <c:v>63.4199999999959</c:v>
                </c:pt>
                <c:pt idx="6343">
                  <c:v>63.4299999999959</c:v>
                </c:pt>
                <c:pt idx="6344">
                  <c:v>63.4399999999959</c:v>
                </c:pt>
                <c:pt idx="6345">
                  <c:v>63.4499999999959</c:v>
                </c:pt>
                <c:pt idx="6346">
                  <c:v>63.4599999999959</c:v>
                </c:pt>
                <c:pt idx="6347">
                  <c:v>63.4699999999959</c:v>
                </c:pt>
                <c:pt idx="6348">
                  <c:v>63.4799999999959</c:v>
                </c:pt>
                <c:pt idx="6349">
                  <c:v>63.4899999999959</c:v>
                </c:pt>
                <c:pt idx="6350">
                  <c:v>63.4999999999959</c:v>
                </c:pt>
                <c:pt idx="6351">
                  <c:v>63.5099999999959</c:v>
                </c:pt>
                <c:pt idx="6352">
                  <c:v>63.5199999999959</c:v>
                </c:pt>
                <c:pt idx="6353">
                  <c:v>63.5299999999959</c:v>
                </c:pt>
                <c:pt idx="6354">
                  <c:v>63.5399999999959</c:v>
                </c:pt>
                <c:pt idx="6355">
                  <c:v>63.5499999999959</c:v>
                </c:pt>
                <c:pt idx="6356">
                  <c:v>63.5599999999959</c:v>
                </c:pt>
                <c:pt idx="6357">
                  <c:v>63.5699999999959</c:v>
                </c:pt>
                <c:pt idx="6358">
                  <c:v>63.5799999999959</c:v>
                </c:pt>
                <c:pt idx="6359">
                  <c:v>63.5899999999959</c:v>
                </c:pt>
                <c:pt idx="6360">
                  <c:v>63.5999999999959</c:v>
                </c:pt>
                <c:pt idx="6361">
                  <c:v>63.6099999999959</c:v>
                </c:pt>
                <c:pt idx="6362">
                  <c:v>63.6199999999959</c:v>
                </c:pt>
                <c:pt idx="6363">
                  <c:v>63.6299999999959</c:v>
                </c:pt>
                <c:pt idx="6364">
                  <c:v>63.6399999999959</c:v>
                </c:pt>
                <c:pt idx="6365">
                  <c:v>63.6499999999959</c:v>
                </c:pt>
                <c:pt idx="6366">
                  <c:v>63.6599999999959</c:v>
                </c:pt>
                <c:pt idx="6367">
                  <c:v>63.6699999999959</c:v>
                </c:pt>
                <c:pt idx="6368">
                  <c:v>63.6799999999959</c:v>
                </c:pt>
                <c:pt idx="6369">
                  <c:v>63.6899999999959</c:v>
                </c:pt>
                <c:pt idx="6370">
                  <c:v>63.69999999999581</c:v>
                </c:pt>
                <c:pt idx="6371">
                  <c:v>63.7099999999958</c:v>
                </c:pt>
                <c:pt idx="6372">
                  <c:v>63.7199999999958</c:v>
                </c:pt>
                <c:pt idx="6373">
                  <c:v>63.7299999999958</c:v>
                </c:pt>
                <c:pt idx="6374">
                  <c:v>63.7399999999958</c:v>
                </c:pt>
                <c:pt idx="6375">
                  <c:v>63.7499999999958</c:v>
                </c:pt>
                <c:pt idx="6376">
                  <c:v>63.7599999999958</c:v>
                </c:pt>
                <c:pt idx="6377">
                  <c:v>63.7699999999958</c:v>
                </c:pt>
                <c:pt idx="6378">
                  <c:v>63.7799999999958</c:v>
                </c:pt>
                <c:pt idx="6379">
                  <c:v>63.7899999999958</c:v>
                </c:pt>
                <c:pt idx="6380">
                  <c:v>63.7999999999958</c:v>
                </c:pt>
                <c:pt idx="6381">
                  <c:v>63.8099999999958</c:v>
                </c:pt>
                <c:pt idx="6382">
                  <c:v>63.8199999999958</c:v>
                </c:pt>
                <c:pt idx="6383">
                  <c:v>63.8299999999958</c:v>
                </c:pt>
                <c:pt idx="6384">
                  <c:v>63.8399999999958</c:v>
                </c:pt>
                <c:pt idx="6385">
                  <c:v>63.8499999999958</c:v>
                </c:pt>
                <c:pt idx="6386">
                  <c:v>63.8599999999958</c:v>
                </c:pt>
                <c:pt idx="6387">
                  <c:v>63.8699999999958</c:v>
                </c:pt>
                <c:pt idx="6388">
                  <c:v>63.8799999999958</c:v>
                </c:pt>
                <c:pt idx="6389">
                  <c:v>63.8899999999958</c:v>
                </c:pt>
                <c:pt idx="6390">
                  <c:v>63.8999999999958</c:v>
                </c:pt>
                <c:pt idx="6391">
                  <c:v>63.9099999999958</c:v>
                </c:pt>
                <c:pt idx="6392">
                  <c:v>63.9199999999958</c:v>
                </c:pt>
                <c:pt idx="6393">
                  <c:v>63.9299999999958</c:v>
                </c:pt>
                <c:pt idx="6394">
                  <c:v>63.9399999999958</c:v>
                </c:pt>
                <c:pt idx="6395">
                  <c:v>63.94999999999581</c:v>
                </c:pt>
                <c:pt idx="6396">
                  <c:v>63.9599999999958</c:v>
                </c:pt>
                <c:pt idx="6397">
                  <c:v>63.9699999999958</c:v>
                </c:pt>
                <c:pt idx="6398">
                  <c:v>63.9799999999958</c:v>
                </c:pt>
                <c:pt idx="6399">
                  <c:v>63.9899999999958</c:v>
                </c:pt>
                <c:pt idx="6400">
                  <c:v>63.9999999999958</c:v>
                </c:pt>
                <c:pt idx="6401">
                  <c:v>64.0099999999958</c:v>
                </c:pt>
                <c:pt idx="6402">
                  <c:v>64.0199999999958</c:v>
                </c:pt>
                <c:pt idx="6403">
                  <c:v>64.0299999999958</c:v>
                </c:pt>
                <c:pt idx="6404">
                  <c:v>64.0399999999958</c:v>
                </c:pt>
                <c:pt idx="6405">
                  <c:v>64.0499999999958</c:v>
                </c:pt>
                <c:pt idx="6406">
                  <c:v>64.0599999999958</c:v>
                </c:pt>
                <c:pt idx="6407">
                  <c:v>64.0699999999958</c:v>
                </c:pt>
                <c:pt idx="6408">
                  <c:v>64.0799999999958</c:v>
                </c:pt>
                <c:pt idx="6409">
                  <c:v>64.0899999999958</c:v>
                </c:pt>
                <c:pt idx="6410">
                  <c:v>64.0999999999958</c:v>
                </c:pt>
                <c:pt idx="6411">
                  <c:v>64.1099999999958</c:v>
                </c:pt>
                <c:pt idx="6412">
                  <c:v>64.1199999999959</c:v>
                </c:pt>
                <c:pt idx="6413">
                  <c:v>64.1299999999959</c:v>
                </c:pt>
                <c:pt idx="6414">
                  <c:v>64.1399999999959</c:v>
                </c:pt>
                <c:pt idx="6415">
                  <c:v>64.1499999999959</c:v>
                </c:pt>
                <c:pt idx="6416">
                  <c:v>64.1599999999959</c:v>
                </c:pt>
                <c:pt idx="6417">
                  <c:v>64.1699999999959</c:v>
                </c:pt>
                <c:pt idx="6418">
                  <c:v>64.1799999999959</c:v>
                </c:pt>
                <c:pt idx="6419">
                  <c:v>64.1899999999959</c:v>
                </c:pt>
                <c:pt idx="6420">
                  <c:v>64.1999999999959</c:v>
                </c:pt>
                <c:pt idx="6421">
                  <c:v>64.2099999999959</c:v>
                </c:pt>
                <c:pt idx="6422">
                  <c:v>64.2199999999959</c:v>
                </c:pt>
                <c:pt idx="6423">
                  <c:v>64.2299999999959</c:v>
                </c:pt>
                <c:pt idx="6424">
                  <c:v>64.2399999999959</c:v>
                </c:pt>
                <c:pt idx="6425">
                  <c:v>64.2499999999959</c:v>
                </c:pt>
                <c:pt idx="6426">
                  <c:v>64.2599999999959</c:v>
                </c:pt>
                <c:pt idx="6427">
                  <c:v>64.2699999999959</c:v>
                </c:pt>
                <c:pt idx="6428">
                  <c:v>64.2799999999959</c:v>
                </c:pt>
                <c:pt idx="6429">
                  <c:v>64.2899999999959</c:v>
                </c:pt>
                <c:pt idx="6430">
                  <c:v>64.2999999999959</c:v>
                </c:pt>
                <c:pt idx="6431">
                  <c:v>64.309999999996</c:v>
                </c:pt>
                <c:pt idx="6432">
                  <c:v>64.319999999996</c:v>
                </c:pt>
                <c:pt idx="6433">
                  <c:v>64.329999999996</c:v>
                </c:pt>
                <c:pt idx="6434">
                  <c:v>64.339999999996</c:v>
                </c:pt>
                <c:pt idx="6435">
                  <c:v>64.349999999996</c:v>
                </c:pt>
                <c:pt idx="6436">
                  <c:v>64.359999999996</c:v>
                </c:pt>
                <c:pt idx="6437">
                  <c:v>64.369999999996</c:v>
                </c:pt>
                <c:pt idx="6438">
                  <c:v>64.379999999996</c:v>
                </c:pt>
                <c:pt idx="6439">
                  <c:v>64.389999999996</c:v>
                </c:pt>
                <c:pt idx="6440">
                  <c:v>64.399999999996</c:v>
                </c:pt>
                <c:pt idx="6441">
                  <c:v>64.409999999996</c:v>
                </c:pt>
                <c:pt idx="6442">
                  <c:v>64.419999999996</c:v>
                </c:pt>
                <c:pt idx="6443">
                  <c:v>64.429999999996</c:v>
                </c:pt>
                <c:pt idx="6444">
                  <c:v>64.439999999996</c:v>
                </c:pt>
                <c:pt idx="6445">
                  <c:v>64.449999999996</c:v>
                </c:pt>
                <c:pt idx="6446">
                  <c:v>64.459999999996</c:v>
                </c:pt>
                <c:pt idx="6447">
                  <c:v>64.469999999996</c:v>
                </c:pt>
                <c:pt idx="6448">
                  <c:v>64.479999999996</c:v>
                </c:pt>
                <c:pt idx="6449">
                  <c:v>64.489999999996</c:v>
                </c:pt>
                <c:pt idx="6450">
                  <c:v>64.499999999996</c:v>
                </c:pt>
                <c:pt idx="6451">
                  <c:v>64.5099999999961</c:v>
                </c:pt>
                <c:pt idx="6452">
                  <c:v>64.5199999999961</c:v>
                </c:pt>
                <c:pt idx="6453">
                  <c:v>64.5299999999961</c:v>
                </c:pt>
                <c:pt idx="6454">
                  <c:v>64.5399999999961</c:v>
                </c:pt>
                <c:pt idx="6455">
                  <c:v>64.5499999999961</c:v>
                </c:pt>
                <c:pt idx="6456">
                  <c:v>64.5599999999961</c:v>
                </c:pt>
                <c:pt idx="6457">
                  <c:v>64.5699999999961</c:v>
                </c:pt>
                <c:pt idx="6458">
                  <c:v>64.5799999999961</c:v>
                </c:pt>
                <c:pt idx="6459">
                  <c:v>64.5899999999961</c:v>
                </c:pt>
                <c:pt idx="6460">
                  <c:v>64.5999999999961</c:v>
                </c:pt>
                <c:pt idx="6461">
                  <c:v>64.6099999999961</c:v>
                </c:pt>
                <c:pt idx="6462">
                  <c:v>64.6199999999961</c:v>
                </c:pt>
                <c:pt idx="6463">
                  <c:v>64.6299999999961</c:v>
                </c:pt>
                <c:pt idx="6464">
                  <c:v>64.6399999999961</c:v>
                </c:pt>
                <c:pt idx="6465">
                  <c:v>64.6499999999961</c:v>
                </c:pt>
                <c:pt idx="6466">
                  <c:v>64.6599999999961</c:v>
                </c:pt>
                <c:pt idx="6467">
                  <c:v>64.6699999999961</c:v>
                </c:pt>
                <c:pt idx="6468">
                  <c:v>64.6799999999961</c:v>
                </c:pt>
                <c:pt idx="6469">
                  <c:v>64.6899999999961</c:v>
                </c:pt>
                <c:pt idx="6470">
                  <c:v>64.6999999999962</c:v>
                </c:pt>
                <c:pt idx="6471">
                  <c:v>64.7099999999962</c:v>
                </c:pt>
                <c:pt idx="6472">
                  <c:v>64.7199999999962</c:v>
                </c:pt>
                <c:pt idx="6473">
                  <c:v>64.7299999999962</c:v>
                </c:pt>
                <c:pt idx="6474">
                  <c:v>64.7399999999962</c:v>
                </c:pt>
                <c:pt idx="6475">
                  <c:v>64.7499999999962</c:v>
                </c:pt>
                <c:pt idx="6476">
                  <c:v>64.7599999999962</c:v>
                </c:pt>
                <c:pt idx="6477">
                  <c:v>64.7699999999962</c:v>
                </c:pt>
                <c:pt idx="6478">
                  <c:v>64.7799999999962</c:v>
                </c:pt>
                <c:pt idx="6479">
                  <c:v>64.7899999999962</c:v>
                </c:pt>
                <c:pt idx="6480">
                  <c:v>64.7999999999962</c:v>
                </c:pt>
                <c:pt idx="6481">
                  <c:v>64.8099999999962</c:v>
                </c:pt>
                <c:pt idx="6482">
                  <c:v>64.8199999999962</c:v>
                </c:pt>
                <c:pt idx="6483">
                  <c:v>64.8299999999962</c:v>
                </c:pt>
                <c:pt idx="6484">
                  <c:v>64.8399999999962</c:v>
                </c:pt>
                <c:pt idx="6485">
                  <c:v>64.8499999999962</c:v>
                </c:pt>
                <c:pt idx="6486">
                  <c:v>64.8599999999962</c:v>
                </c:pt>
                <c:pt idx="6487">
                  <c:v>64.8699999999962</c:v>
                </c:pt>
                <c:pt idx="6488">
                  <c:v>64.8799999999962</c:v>
                </c:pt>
                <c:pt idx="6489">
                  <c:v>64.8899999999962</c:v>
                </c:pt>
                <c:pt idx="6490">
                  <c:v>64.8999999999963</c:v>
                </c:pt>
                <c:pt idx="6491">
                  <c:v>64.9099999999963</c:v>
                </c:pt>
                <c:pt idx="6492">
                  <c:v>64.9199999999963</c:v>
                </c:pt>
                <c:pt idx="6493">
                  <c:v>64.9299999999963</c:v>
                </c:pt>
                <c:pt idx="6494">
                  <c:v>64.9399999999963</c:v>
                </c:pt>
                <c:pt idx="6495">
                  <c:v>64.9499999999963</c:v>
                </c:pt>
                <c:pt idx="6496">
                  <c:v>64.9599999999963</c:v>
                </c:pt>
                <c:pt idx="6497">
                  <c:v>64.9699999999963</c:v>
                </c:pt>
                <c:pt idx="6498">
                  <c:v>64.9799999999963</c:v>
                </c:pt>
                <c:pt idx="6499">
                  <c:v>64.9899999999963</c:v>
                </c:pt>
                <c:pt idx="6500">
                  <c:v>64.9999999999963</c:v>
                </c:pt>
                <c:pt idx="6501">
                  <c:v>65.0099999999963</c:v>
                </c:pt>
                <c:pt idx="6502">
                  <c:v>65.0199999999963</c:v>
                </c:pt>
                <c:pt idx="6503">
                  <c:v>65.0299999999963</c:v>
                </c:pt>
                <c:pt idx="6504">
                  <c:v>65.0399999999963</c:v>
                </c:pt>
                <c:pt idx="6505">
                  <c:v>65.0499999999963</c:v>
                </c:pt>
                <c:pt idx="6506">
                  <c:v>65.0599999999963</c:v>
                </c:pt>
                <c:pt idx="6507">
                  <c:v>65.0699999999963</c:v>
                </c:pt>
                <c:pt idx="6508">
                  <c:v>65.0799999999963</c:v>
                </c:pt>
                <c:pt idx="6509">
                  <c:v>65.0899999999964</c:v>
                </c:pt>
                <c:pt idx="6510">
                  <c:v>65.0999999999964</c:v>
                </c:pt>
                <c:pt idx="6511">
                  <c:v>65.1099999999964</c:v>
                </c:pt>
                <c:pt idx="6512">
                  <c:v>65.1199999999964</c:v>
                </c:pt>
                <c:pt idx="6513">
                  <c:v>65.1299999999964</c:v>
                </c:pt>
                <c:pt idx="6514">
                  <c:v>65.1399999999964</c:v>
                </c:pt>
                <c:pt idx="6515">
                  <c:v>65.1499999999964</c:v>
                </c:pt>
                <c:pt idx="6516">
                  <c:v>65.1599999999964</c:v>
                </c:pt>
                <c:pt idx="6517">
                  <c:v>65.1699999999964</c:v>
                </c:pt>
                <c:pt idx="6518">
                  <c:v>65.17999999999638</c:v>
                </c:pt>
                <c:pt idx="6519">
                  <c:v>65.1899999999964</c:v>
                </c:pt>
                <c:pt idx="6520">
                  <c:v>65.1999999999964</c:v>
                </c:pt>
                <c:pt idx="6521">
                  <c:v>65.2099999999964</c:v>
                </c:pt>
                <c:pt idx="6522">
                  <c:v>65.2199999999964</c:v>
                </c:pt>
                <c:pt idx="6523">
                  <c:v>65.2299999999964</c:v>
                </c:pt>
                <c:pt idx="6524">
                  <c:v>65.2399999999964</c:v>
                </c:pt>
                <c:pt idx="6525">
                  <c:v>65.2499999999964</c:v>
                </c:pt>
                <c:pt idx="6526">
                  <c:v>65.2599999999964</c:v>
                </c:pt>
                <c:pt idx="6527">
                  <c:v>65.2699999999964</c:v>
                </c:pt>
                <c:pt idx="6528">
                  <c:v>65.2799999999964</c:v>
                </c:pt>
                <c:pt idx="6529">
                  <c:v>65.2899999999965</c:v>
                </c:pt>
                <c:pt idx="6530">
                  <c:v>65.2999999999965</c:v>
                </c:pt>
                <c:pt idx="6531">
                  <c:v>65.3099999999965</c:v>
                </c:pt>
                <c:pt idx="6532">
                  <c:v>65.3199999999965</c:v>
                </c:pt>
                <c:pt idx="6533">
                  <c:v>65.3299999999965</c:v>
                </c:pt>
                <c:pt idx="6534">
                  <c:v>65.3399999999965</c:v>
                </c:pt>
                <c:pt idx="6535">
                  <c:v>65.3499999999965</c:v>
                </c:pt>
                <c:pt idx="6536">
                  <c:v>65.3599999999965</c:v>
                </c:pt>
                <c:pt idx="6537">
                  <c:v>65.3699999999965</c:v>
                </c:pt>
                <c:pt idx="6538">
                  <c:v>65.3799999999965</c:v>
                </c:pt>
                <c:pt idx="6539">
                  <c:v>65.3899999999965</c:v>
                </c:pt>
                <c:pt idx="6540">
                  <c:v>65.3999999999965</c:v>
                </c:pt>
                <c:pt idx="6541">
                  <c:v>65.4099999999965</c:v>
                </c:pt>
                <c:pt idx="6542">
                  <c:v>65.4199999999965</c:v>
                </c:pt>
                <c:pt idx="6543">
                  <c:v>65.4299999999965</c:v>
                </c:pt>
                <c:pt idx="6544">
                  <c:v>65.4399999999965</c:v>
                </c:pt>
                <c:pt idx="6545">
                  <c:v>65.4499999999965</c:v>
                </c:pt>
                <c:pt idx="6546">
                  <c:v>65.4599999999965</c:v>
                </c:pt>
                <c:pt idx="6547">
                  <c:v>65.4699999999965</c:v>
                </c:pt>
                <c:pt idx="6548">
                  <c:v>65.4799999999966</c:v>
                </c:pt>
                <c:pt idx="6549">
                  <c:v>65.4899999999966</c:v>
                </c:pt>
                <c:pt idx="6550">
                  <c:v>65.4999999999966</c:v>
                </c:pt>
                <c:pt idx="6551">
                  <c:v>65.5099999999966</c:v>
                </c:pt>
                <c:pt idx="6552">
                  <c:v>65.5199999999966</c:v>
                </c:pt>
                <c:pt idx="6553">
                  <c:v>65.5299999999966</c:v>
                </c:pt>
                <c:pt idx="6554">
                  <c:v>65.5399999999966</c:v>
                </c:pt>
                <c:pt idx="6555">
                  <c:v>65.5499999999966</c:v>
                </c:pt>
                <c:pt idx="6556">
                  <c:v>65.5599999999966</c:v>
                </c:pt>
                <c:pt idx="6557">
                  <c:v>65.5699999999966</c:v>
                </c:pt>
                <c:pt idx="6558">
                  <c:v>65.5799999999966</c:v>
                </c:pt>
                <c:pt idx="6559">
                  <c:v>65.5899999999966</c:v>
                </c:pt>
                <c:pt idx="6560">
                  <c:v>65.5999999999966</c:v>
                </c:pt>
                <c:pt idx="6561">
                  <c:v>65.6099999999966</c:v>
                </c:pt>
                <c:pt idx="6562">
                  <c:v>65.6199999999966</c:v>
                </c:pt>
                <c:pt idx="6563">
                  <c:v>65.6299999999966</c:v>
                </c:pt>
                <c:pt idx="6564">
                  <c:v>65.6399999999966</c:v>
                </c:pt>
                <c:pt idx="6565">
                  <c:v>65.6499999999966</c:v>
                </c:pt>
                <c:pt idx="6566">
                  <c:v>65.6599999999966</c:v>
                </c:pt>
                <c:pt idx="6567">
                  <c:v>65.6699999999966</c:v>
                </c:pt>
                <c:pt idx="6568">
                  <c:v>65.67999999999668</c:v>
                </c:pt>
                <c:pt idx="6569">
                  <c:v>65.6899999999967</c:v>
                </c:pt>
                <c:pt idx="6570">
                  <c:v>65.6999999999967</c:v>
                </c:pt>
                <c:pt idx="6571">
                  <c:v>65.7099999999967</c:v>
                </c:pt>
                <c:pt idx="6572">
                  <c:v>65.7199999999967</c:v>
                </c:pt>
                <c:pt idx="6573">
                  <c:v>65.7299999999967</c:v>
                </c:pt>
                <c:pt idx="6574">
                  <c:v>65.7399999999967</c:v>
                </c:pt>
                <c:pt idx="6575">
                  <c:v>65.7499999999967</c:v>
                </c:pt>
                <c:pt idx="6576">
                  <c:v>65.7599999999967</c:v>
                </c:pt>
                <c:pt idx="6577">
                  <c:v>65.7699999999967</c:v>
                </c:pt>
                <c:pt idx="6578">
                  <c:v>65.7799999999967</c:v>
                </c:pt>
                <c:pt idx="6579">
                  <c:v>65.7899999999967</c:v>
                </c:pt>
                <c:pt idx="6580">
                  <c:v>65.7999999999967</c:v>
                </c:pt>
                <c:pt idx="6581">
                  <c:v>65.8099999999967</c:v>
                </c:pt>
                <c:pt idx="6582">
                  <c:v>65.8199999999967</c:v>
                </c:pt>
                <c:pt idx="6583">
                  <c:v>65.8299999999967</c:v>
                </c:pt>
                <c:pt idx="6584">
                  <c:v>65.8399999999967</c:v>
                </c:pt>
                <c:pt idx="6585">
                  <c:v>65.8499999999967</c:v>
                </c:pt>
                <c:pt idx="6586">
                  <c:v>65.8599999999967</c:v>
                </c:pt>
                <c:pt idx="6587">
                  <c:v>65.8699999999967</c:v>
                </c:pt>
                <c:pt idx="6588">
                  <c:v>65.8799999999968</c:v>
                </c:pt>
                <c:pt idx="6589">
                  <c:v>65.8899999999968</c:v>
                </c:pt>
                <c:pt idx="6590">
                  <c:v>65.8999999999968</c:v>
                </c:pt>
                <c:pt idx="6591">
                  <c:v>65.9099999999968</c:v>
                </c:pt>
                <c:pt idx="6592">
                  <c:v>65.9199999999968</c:v>
                </c:pt>
                <c:pt idx="6593">
                  <c:v>65.9299999999968</c:v>
                </c:pt>
                <c:pt idx="6594">
                  <c:v>65.9399999999968</c:v>
                </c:pt>
                <c:pt idx="6595">
                  <c:v>65.9499999999968</c:v>
                </c:pt>
                <c:pt idx="6596">
                  <c:v>65.9599999999968</c:v>
                </c:pt>
                <c:pt idx="6597">
                  <c:v>65.9699999999968</c:v>
                </c:pt>
                <c:pt idx="6598">
                  <c:v>65.9799999999968</c:v>
                </c:pt>
                <c:pt idx="6599">
                  <c:v>65.9899999999968</c:v>
                </c:pt>
                <c:pt idx="6600">
                  <c:v>65.9999999999968</c:v>
                </c:pt>
                <c:pt idx="6601">
                  <c:v>66.0099999999968</c:v>
                </c:pt>
                <c:pt idx="6602">
                  <c:v>66.0199999999968</c:v>
                </c:pt>
                <c:pt idx="6603">
                  <c:v>66.0299999999968</c:v>
                </c:pt>
                <c:pt idx="6604">
                  <c:v>66.0399999999968</c:v>
                </c:pt>
                <c:pt idx="6605">
                  <c:v>66.0499999999968</c:v>
                </c:pt>
                <c:pt idx="6606">
                  <c:v>66.0599999999968</c:v>
                </c:pt>
                <c:pt idx="6607">
                  <c:v>66.0699999999969</c:v>
                </c:pt>
                <c:pt idx="6608">
                  <c:v>66.0799999999969</c:v>
                </c:pt>
                <c:pt idx="6609">
                  <c:v>66.0899999999969</c:v>
                </c:pt>
                <c:pt idx="6610">
                  <c:v>66.0999999999969</c:v>
                </c:pt>
                <c:pt idx="6611">
                  <c:v>66.1099999999969</c:v>
                </c:pt>
                <c:pt idx="6612">
                  <c:v>66.1199999999969</c:v>
                </c:pt>
                <c:pt idx="6613">
                  <c:v>66.12999999999688</c:v>
                </c:pt>
                <c:pt idx="6614">
                  <c:v>66.1399999999969</c:v>
                </c:pt>
                <c:pt idx="6615">
                  <c:v>66.1499999999969</c:v>
                </c:pt>
                <c:pt idx="6616">
                  <c:v>66.1599999999969</c:v>
                </c:pt>
                <c:pt idx="6617">
                  <c:v>66.1699999999969</c:v>
                </c:pt>
                <c:pt idx="6618">
                  <c:v>66.17999999999688</c:v>
                </c:pt>
                <c:pt idx="6619">
                  <c:v>66.1899999999969</c:v>
                </c:pt>
                <c:pt idx="6620">
                  <c:v>66.1999999999969</c:v>
                </c:pt>
                <c:pt idx="6621">
                  <c:v>66.2099999999969</c:v>
                </c:pt>
                <c:pt idx="6622">
                  <c:v>66.2199999999969</c:v>
                </c:pt>
                <c:pt idx="6623">
                  <c:v>66.2299999999969</c:v>
                </c:pt>
                <c:pt idx="6624">
                  <c:v>66.2399999999969</c:v>
                </c:pt>
                <c:pt idx="6625">
                  <c:v>66.2499999999969</c:v>
                </c:pt>
                <c:pt idx="6626">
                  <c:v>66.2599999999969</c:v>
                </c:pt>
                <c:pt idx="6627">
                  <c:v>66.269999999997</c:v>
                </c:pt>
                <c:pt idx="6628">
                  <c:v>66.279999999997</c:v>
                </c:pt>
                <c:pt idx="6629">
                  <c:v>66.289999999997</c:v>
                </c:pt>
                <c:pt idx="6630">
                  <c:v>66.299999999997</c:v>
                </c:pt>
                <c:pt idx="6631">
                  <c:v>66.309999999997</c:v>
                </c:pt>
                <c:pt idx="6632">
                  <c:v>66.319999999997</c:v>
                </c:pt>
                <c:pt idx="6633">
                  <c:v>66.329999999997</c:v>
                </c:pt>
                <c:pt idx="6634">
                  <c:v>66.339999999997</c:v>
                </c:pt>
                <c:pt idx="6635">
                  <c:v>66.349999999997</c:v>
                </c:pt>
                <c:pt idx="6636">
                  <c:v>66.359999999997</c:v>
                </c:pt>
                <c:pt idx="6637">
                  <c:v>66.369999999997</c:v>
                </c:pt>
                <c:pt idx="6638">
                  <c:v>66.37999999999698</c:v>
                </c:pt>
                <c:pt idx="6639">
                  <c:v>66.389999999997</c:v>
                </c:pt>
                <c:pt idx="6640">
                  <c:v>66.399999999997</c:v>
                </c:pt>
                <c:pt idx="6641">
                  <c:v>66.409999999997</c:v>
                </c:pt>
                <c:pt idx="6642">
                  <c:v>66.419999999997</c:v>
                </c:pt>
                <c:pt idx="6643">
                  <c:v>66.429999999997</c:v>
                </c:pt>
                <c:pt idx="6644">
                  <c:v>66.439999999997</c:v>
                </c:pt>
                <c:pt idx="6645">
                  <c:v>66.449999999997</c:v>
                </c:pt>
                <c:pt idx="6646">
                  <c:v>66.4599999999971</c:v>
                </c:pt>
                <c:pt idx="6647">
                  <c:v>66.4699999999971</c:v>
                </c:pt>
                <c:pt idx="6648">
                  <c:v>66.4799999999971</c:v>
                </c:pt>
                <c:pt idx="6649">
                  <c:v>66.4899999999971</c:v>
                </c:pt>
                <c:pt idx="6650">
                  <c:v>66.4999999999971</c:v>
                </c:pt>
                <c:pt idx="6651">
                  <c:v>66.5099999999971</c:v>
                </c:pt>
                <c:pt idx="6652">
                  <c:v>66.5199999999971</c:v>
                </c:pt>
                <c:pt idx="6653">
                  <c:v>66.5299999999971</c:v>
                </c:pt>
                <c:pt idx="6654">
                  <c:v>66.5399999999971</c:v>
                </c:pt>
                <c:pt idx="6655">
                  <c:v>66.5499999999971</c:v>
                </c:pt>
                <c:pt idx="6656">
                  <c:v>66.5599999999971</c:v>
                </c:pt>
                <c:pt idx="6657">
                  <c:v>66.5699999999971</c:v>
                </c:pt>
                <c:pt idx="6658">
                  <c:v>66.5799999999971</c:v>
                </c:pt>
                <c:pt idx="6659">
                  <c:v>66.5899999999971</c:v>
                </c:pt>
                <c:pt idx="6660">
                  <c:v>66.5999999999971</c:v>
                </c:pt>
                <c:pt idx="6661">
                  <c:v>66.6099999999971</c:v>
                </c:pt>
                <c:pt idx="6662">
                  <c:v>66.6199999999971</c:v>
                </c:pt>
                <c:pt idx="6663">
                  <c:v>66.6299999999971</c:v>
                </c:pt>
                <c:pt idx="6664">
                  <c:v>66.6399999999971</c:v>
                </c:pt>
                <c:pt idx="6665">
                  <c:v>66.6499999999971</c:v>
                </c:pt>
                <c:pt idx="6666">
                  <c:v>66.6599999999972</c:v>
                </c:pt>
                <c:pt idx="6667">
                  <c:v>66.6699999999972</c:v>
                </c:pt>
                <c:pt idx="6668">
                  <c:v>66.6799999999972</c:v>
                </c:pt>
                <c:pt idx="6669">
                  <c:v>66.6899999999972</c:v>
                </c:pt>
                <c:pt idx="6670">
                  <c:v>66.6999999999972</c:v>
                </c:pt>
                <c:pt idx="6671">
                  <c:v>66.7099999999972</c:v>
                </c:pt>
                <c:pt idx="6672">
                  <c:v>66.7199999999972</c:v>
                </c:pt>
                <c:pt idx="6673">
                  <c:v>66.7299999999972</c:v>
                </c:pt>
                <c:pt idx="6674">
                  <c:v>66.7399999999972</c:v>
                </c:pt>
                <c:pt idx="6675">
                  <c:v>66.7499999999972</c:v>
                </c:pt>
                <c:pt idx="6676">
                  <c:v>66.7599999999972</c:v>
                </c:pt>
                <c:pt idx="6677">
                  <c:v>66.7699999999972</c:v>
                </c:pt>
                <c:pt idx="6678">
                  <c:v>66.7799999999972</c:v>
                </c:pt>
                <c:pt idx="6679">
                  <c:v>66.7899999999972</c:v>
                </c:pt>
                <c:pt idx="6680">
                  <c:v>66.7999999999972</c:v>
                </c:pt>
                <c:pt idx="6681">
                  <c:v>66.8099999999972</c:v>
                </c:pt>
                <c:pt idx="6682">
                  <c:v>66.8199999999972</c:v>
                </c:pt>
                <c:pt idx="6683">
                  <c:v>66.8299999999972</c:v>
                </c:pt>
                <c:pt idx="6684">
                  <c:v>66.8399999999972</c:v>
                </c:pt>
                <c:pt idx="6685">
                  <c:v>66.8499999999973</c:v>
                </c:pt>
                <c:pt idx="6686">
                  <c:v>66.8599999999973</c:v>
                </c:pt>
                <c:pt idx="6687">
                  <c:v>66.8699999999973</c:v>
                </c:pt>
                <c:pt idx="6688">
                  <c:v>66.8799999999973</c:v>
                </c:pt>
                <c:pt idx="6689">
                  <c:v>66.8899999999973</c:v>
                </c:pt>
                <c:pt idx="6690">
                  <c:v>66.8999999999973</c:v>
                </c:pt>
                <c:pt idx="6691">
                  <c:v>66.9099999999973</c:v>
                </c:pt>
                <c:pt idx="6692">
                  <c:v>66.9199999999973</c:v>
                </c:pt>
                <c:pt idx="6693">
                  <c:v>66.9299999999973</c:v>
                </c:pt>
                <c:pt idx="6694">
                  <c:v>66.9399999999973</c:v>
                </c:pt>
                <c:pt idx="6695">
                  <c:v>66.9499999999973</c:v>
                </c:pt>
                <c:pt idx="6696">
                  <c:v>66.9599999999973</c:v>
                </c:pt>
                <c:pt idx="6697">
                  <c:v>66.9699999999973</c:v>
                </c:pt>
                <c:pt idx="6698">
                  <c:v>66.9799999999973</c:v>
                </c:pt>
                <c:pt idx="6699">
                  <c:v>66.9899999999973</c:v>
                </c:pt>
                <c:pt idx="6700">
                  <c:v>66.9999999999973</c:v>
                </c:pt>
                <c:pt idx="6701">
                  <c:v>67.0099999999973</c:v>
                </c:pt>
                <c:pt idx="6702">
                  <c:v>67.0199999999973</c:v>
                </c:pt>
                <c:pt idx="6703">
                  <c:v>67.0299999999973</c:v>
                </c:pt>
                <c:pt idx="6704">
                  <c:v>67.0399999999973</c:v>
                </c:pt>
                <c:pt idx="6705">
                  <c:v>67.0499999999974</c:v>
                </c:pt>
                <c:pt idx="6706">
                  <c:v>67.0599999999974</c:v>
                </c:pt>
                <c:pt idx="6707">
                  <c:v>67.0699999999974</c:v>
                </c:pt>
                <c:pt idx="6708">
                  <c:v>67.0799999999974</c:v>
                </c:pt>
                <c:pt idx="6709">
                  <c:v>67.0899999999974</c:v>
                </c:pt>
                <c:pt idx="6710">
                  <c:v>67.0999999999974</c:v>
                </c:pt>
                <c:pt idx="6711">
                  <c:v>67.1099999999974</c:v>
                </c:pt>
                <c:pt idx="6712">
                  <c:v>67.1199999999974</c:v>
                </c:pt>
                <c:pt idx="6713">
                  <c:v>67.1299999999974</c:v>
                </c:pt>
                <c:pt idx="6714">
                  <c:v>67.1399999999974</c:v>
                </c:pt>
                <c:pt idx="6715">
                  <c:v>67.1499999999974</c:v>
                </c:pt>
                <c:pt idx="6716">
                  <c:v>67.1599999999974</c:v>
                </c:pt>
                <c:pt idx="6717">
                  <c:v>67.1699999999974</c:v>
                </c:pt>
                <c:pt idx="6718">
                  <c:v>67.1799999999974</c:v>
                </c:pt>
                <c:pt idx="6719">
                  <c:v>67.1899999999974</c:v>
                </c:pt>
                <c:pt idx="6720">
                  <c:v>67.1999999999974</c:v>
                </c:pt>
                <c:pt idx="6721">
                  <c:v>67.2099999999974</c:v>
                </c:pt>
                <c:pt idx="6722">
                  <c:v>67.2199999999974</c:v>
                </c:pt>
                <c:pt idx="6723">
                  <c:v>67.2299999999974</c:v>
                </c:pt>
                <c:pt idx="6724">
                  <c:v>67.2399999999975</c:v>
                </c:pt>
                <c:pt idx="6725">
                  <c:v>67.2499999999975</c:v>
                </c:pt>
                <c:pt idx="6726">
                  <c:v>67.2599999999975</c:v>
                </c:pt>
                <c:pt idx="6727">
                  <c:v>67.2699999999975</c:v>
                </c:pt>
                <c:pt idx="6728">
                  <c:v>67.2799999999975</c:v>
                </c:pt>
                <c:pt idx="6729">
                  <c:v>67.2899999999975</c:v>
                </c:pt>
                <c:pt idx="6730">
                  <c:v>67.2999999999975</c:v>
                </c:pt>
                <c:pt idx="6731">
                  <c:v>67.3099999999975</c:v>
                </c:pt>
                <c:pt idx="6732">
                  <c:v>67.3199999999975</c:v>
                </c:pt>
                <c:pt idx="6733">
                  <c:v>67.3299999999975</c:v>
                </c:pt>
                <c:pt idx="6734">
                  <c:v>67.3399999999975</c:v>
                </c:pt>
                <c:pt idx="6735">
                  <c:v>67.3499999999975</c:v>
                </c:pt>
                <c:pt idx="6736">
                  <c:v>67.3599999999975</c:v>
                </c:pt>
                <c:pt idx="6737">
                  <c:v>67.3699999999975</c:v>
                </c:pt>
                <c:pt idx="6738">
                  <c:v>67.3799999999975</c:v>
                </c:pt>
                <c:pt idx="6739">
                  <c:v>67.3899999999975</c:v>
                </c:pt>
                <c:pt idx="6740">
                  <c:v>67.3999999999975</c:v>
                </c:pt>
                <c:pt idx="6741">
                  <c:v>67.4099999999975</c:v>
                </c:pt>
                <c:pt idx="6742">
                  <c:v>67.4199999999975</c:v>
                </c:pt>
                <c:pt idx="6743">
                  <c:v>67.4299999999975</c:v>
                </c:pt>
                <c:pt idx="6744">
                  <c:v>67.4399999999976</c:v>
                </c:pt>
                <c:pt idx="6745">
                  <c:v>67.4499999999976</c:v>
                </c:pt>
                <c:pt idx="6746">
                  <c:v>67.4599999999976</c:v>
                </c:pt>
                <c:pt idx="6747">
                  <c:v>67.4699999999976</c:v>
                </c:pt>
                <c:pt idx="6748">
                  <c:v>67.4799999999976</c:v>
                </c:pt>
                <c:pt idx="6749">
                  <c:v>67.4899999999976</c:v>
                </c:pt>
                <c:pt idx="6750">
                  <c:v>67.4999999999976</c:v>
                </c:pt>
                <c:pt idx="6751">
                  <c:v>67.5099999999976</c:v>
                </c:pt>
                <c:pt idx="6752">
                  <c:v>67.5199999999976</c:v>
                </c:pt>
                <c:pt idx="6753">
                  <c:v>67.5299999999976</c:v>
                </c:pt>
                <c:pt idx="6754">
                  <c:v>67.5399999999976</c:v>
                </c:pt>
                <c:pt idx="6755">
                  <c:v>67.5499999999976</c:v>
                </c:pt>
                <c:pt idx="6756">
                  <c:v>67.5599999999976</c:v>
                </c:pt>
                <c:pt idx="6757">
                  <c:v>67.5699999999976</c:v>
                </c:pt>
                <c:pt idx="6758">
                  <c:v>67.5799999999976</c:v>
                </c:pt>
                <c:pt idx="6759">
                  <c:v>67.5899999999976</c:v>
                </c:pt>
                <c:pt idx="6760">
                  <c:v>67.5999999999976</c:v>
                </c:pt>
                <c:pt idx="6761">
                  <c:v>67.6099999999976</c:v>
                </c:pt>
                <c:pt idx="6762">
                  <c:v>67.6199999999976</c:v>
                </c:pt>
                <c:pt idx="6763">
                  <c:v>67.6299999999977</c:v>
                </c:pt>
                <c:pt idx="6764">
                  <c:v>67.6399999999977</c:v>
                </c:pt>
                <c:pt idx="6765">
                  <c:v>67.6499999999977</c:v>
                </c:pt>
                <c:pt idx="6766">
                  <c:v>67.6599999999977</c:v>
                </c:pt>
                <c:pt idx="6767">
                  <c:v>67.6699999999977</c:v>
                </c:pt>
                <c:pt idx="6768">
                  <c:v>67.6799999999977</c:v>
                </c:pt>
                <c:pt idx="6769">
                  <c:v>67.6899999999977</c:v>
                </c:pt>
                <c:pt idx="6770">
                  <c:v>67.6999999999977</c:v>
                </c:pt>
                <c:pt idx="6771">
                  <c:v>67.7099999999977</c:v>
                </c:pt>
                <c:pt idx="6772">
                  <c:v>67.7199999999977</c:v>
                </c:pt>
                <c:pt idx="6773">
                  <c:v>67.7299999999977</c:v>
                </c:pt>
                <c:pt idx="6774">
                  <c:v>67.7399999999977</c:v>
                </c:pt>
                <c:pt idx="6775">
                  <c:v>67.7499999999977</c:v>
                </c:pt>
                <c:pt idx="6776">
                  <c:v>67.7599999999977</c:v>
                </c:pt>
                <c:pt idx="6777">
                  <c:v>67.7699999999977</c:v>
                </c:pt>
                <c:pt idx="6778">
                  <c:v>67.7799999999977</c:v>
                </c:pt>
                <c:pt idx="6779">
                  <c:v>67.7899999999977</c:v>
                </c:pt>
                <c:pt idx="6780">
                  <c:v>67.7999999999977</c:v>
                </c:pt>
                <c:pt idx="6781">
                  <c:v>67.8099999999977</c:v>
                </c:pt>
                <c:pt idx="6782">
                  <c:v>67.8199999999977</c:v>
                </c:pt>
                <c:pt idx="6783">
                  <c:v>67.8299999999978</c:v>
                </c:pt>
                <c:pt idx="6784">
                  <c:v>67.8399999999978</c:v>
                </c:pt>
                <c:pt idx="6785">
                  <c:v>67.8499999999978</c:v>
                </c:pt>
                <c:pt idx="6786">
                  <c:v>67.8599999999978</c:v>
                </c:pt>
                <c:pt idx="6787">
                  <c:v>67.8699999999978</c:v>
                </c:pt>
                <c:pt idx="6788">
                  <c:v>67.8799999999978</c:v>
                </c:pt>
                <c:pt idx="6789">
                  <c:v>67.8899999999978</c:v>
                </c:pt>
                <c:pt idx="6790">
                  <c:v>67.8999999999978</c:v>
                </c:pt>
                <c:pt idx="6791">
                  <c:v>67.9099999999978</c:v>
                </c:pt>
                <c:pt idx="6792">
                  <c:v>67.9199999999978</c:v>
                </c:pt>
                <c:pt idx="6793">
                  <c:v>67.9299999999978</c:v>
                </c:pt>
                <c:pt idx="6794">
                  <c:v>67.9399999999978</c:v>
                </c:pt>
                <c:pt idx="6795">
                  <c:v>67.9499999999978</c:v>
                </c:pt>
                <c:pt idx="6796">
                  <c:v>67.9599999999978</c:v>
                </c:pt>
                <c:pt idx="6797">
                  <c:v>67.9699999999978</c:v>
                </c:pt>
                <c:pt idx="6798">
                  <c:v>67.9799999999978</c:v>
                </c:pt>
                <c:pt idx="6799">
                  <c:v>67.9899999999978</c:v>
                </c:pt>
                <c:pt idx="6800">
                  <c:v>67.9999999999978</c:v>
                </c:pt>
                <c:pt idx="6801">
                  <c:v>68.0099999999978</c:v>
                </c:pt>
                <c:pt idx="6802">
                  <c:v>68.0199999999978</c:v>
                </c:pt>
                <c:pt idx="6803">
                  <c:v>68.0299999999979</c:v>
                </c:pt>
                <c:pt idx="6804">
                  <c:v>68.0399999999979</c:v>
                </c:pt>
                <c:pt idx="6805">
                  <c:v>68.0499999999979</c:v>
                </c:pt>
                <c:pt idx="6806">
                  <c:v>68.0599999999979</c:v>
                </c:pt>
                <c:pt idx="6807">
                  <c:v>68.0699999999979</c:v>
                </c:pt>
                <c:pt idx="6808">
                  <c:v>68.0799999999979</c:v>
                </c:pt>
                <c:pt idx="6809">
                  <c:v>68.0899999999979</c:v>
                </c:pt>
                <c:pt idx="6810">
                  <c:v>68.0999999999979</c:v>
                </c:pt>
                <c:pt idx="6811">
                  <c:v>68.1099999999979</c:v>
                </c:pt>
                <c:pt idx="6812">
                  <c:v>68.1199999999979</c:v>
                </c:pt>
                <c:pt idx="6813">
                  <c:v>68.1299999999979</c:v>
                </c:pt>
                <c:pt idx="6814">
                  <c:v>68.1399999999979</c:v>
                </c:pt>
                <c:pt idx="6815">
                  <c:v>68.1499999999979</c:v>
                </c:pt>
                <c:pt idx="6816">
                  <c:v>68.1599999999979</c:v>
                </c:pt>
                <c:pt idx="6817">
                  <c:v>68.1699999999979</c:v>
                </c:pt>
                <c:pt idx="6818">
                  <c:v>68.1799999999979</c:v>
                </c:pt>
                <c:pt idx="6819">
                  <c:v>68.1899999999979</c:v>
                </c:pt>
                <c:pt idx="6820">
                  <c:v>68.1999999999979</c:v>
                </c:pt>
                <c:pt idx="6821">
                  <c:v>68.2099999999979</c:v>
                </c:pt>
                <c:pt idx="6822">
                  <c:v>68.219999999998</c:v>
                </c:pt>
                <c:pt idx="6823">
                  <c:v>68.229999999998</c:v>
                </c:pt>
                <c:pt idx="6824">
                  <c:v>68.239999999998</c:v>
                </c:pt>
                <c:pt idx="6825">
                  <c:v>68.249999999998</c:v>
                </c:pt>
                <c:pt idx="6826">
                  <c:v>68.259999999998</c:v>
                </c:pt>
                <c:pt idx="6827">
                  <c:v>68.269999999998</c:v>
                </c:pt>
                <c:pt idx="6828">
                  <c:v>68.279999999998</c:v>
                </c:pt>
                <c:pt idx="6829">
                  <c:v>68.289999999998</c:v>
                </c:pt>
                <c:pt idx="6830">
                  <c:v>68.299999999998</c:v>
                </c:pt>
                <c:pt idx="6831">
                  <c:v>68.309999999998</c:v>
                </c:pt>
                <c:pt idx="6832">
                  <c:v>68.319999999998</c:v>
                </c:pt>
                <c:pt idx="6833">
                  <c:v>68.329999999998</c:v>
                </c:pt>
                <c:pt idx="6834">
                  <c:v>68.339999999998</c:v>
                </c:pt>
                <c:pt idx="6835">
                  <c:v>68.349999999998</c:v>
                </c:pt>
                <c:pt idx="6836">
                  <c:v>68.359999999998</c:v>
                </c:pt>
                <c:pt idx="6837">
                  <c:v>68.369999999998</c:v>
                </c:pt>
                <c:pt idx="6838">
                  <c:v>68.379999999998</c:v>
                </c:pt>
                <c:pt idx="6839">
                  <c:v>68.389999999998</c:v>
                </c:pt>
                <c:pt idx="6840">
                  <c:v>68.399999999998</c:v>
                </c:pt>
                <c:pt idx="6841">
                  <c:v>68.409999999998</c:v>
                </c:pt>
                <c:pt idx="6842">
                  <c:v>68.4199999999981</c:v>
                </c:pt>
                <c:pt idx="6843">
                  <c:v>68.4299999999981</c:v>
                </c:pt>
                <c:pt idx="6844">
                  <c:v>68.4399999999981</c:v>
                </c:pt>
                <c:pt idx="6845">
                  <c:v>68.4499999999981</c:v>
                </c:pt>
                <c:pt idx="6846">
                  <c:v>68.4599999999981</c:v>
                </c:pt>
                <c:pt idx="6847">
                  <c:v>68.4699999999981</c:v>
                </c:pt>
                <c:pt idx="6848">
                  <c:v>68.4799999999981</c:v>
                </c:pt>
                <c:pt idx="6849">
                  <c:v>68.4899999999981</c:v>
                </c:pt>
                <c:pt idx="6850">
                  <c:v>68.4999999999981</c:v>
                </c:pt>
                <c:pt idx="6851">
                  <c:v>68.5099999999981</c:v>
                </c:pt>
                <c:pt idx="6852">
                  <c:v>68.5199999999981</c:v>
                </c:pt>
                <c:pt idx="6853">
                  <c:v>68.5299999999981</c:v>
                </c:pt>
                <c:pt idx="6854">
                  <c:v>68.5399999999981</c:v>
                </c:pt>
                <c:pt idx="6855">
                  <c:v>68.5499999999981</c:v>
                </c:pt>
                <c:pt idx="6856">
                  <c:v>68.5599999999981</c:v>
                </c:pt>
                <c:pt idx="6857">
                  <c:v>68.5699999999981</c:v>
                </c:pt>
                <c:pt idx="6858">
                  <c:v>68.5799999999981</c:v>
                </c:pt>
                <c:pt idx="6859">
                  <c:v>68.5899999999981</c:v>
                </c:pt>
                <c:pt idx="6860">
                  <c:v>68.5999999999981</c:v>
                </c:pt>
                <c:pt idx="6861">
                  <c:v>68.6099999999982</c:v>
                </c:pt>
                <c:pt idx="6862">
                  <c:v>68.6199999999982</c:v>
                </c:pt>
                <c:pt idx="6863">
                  <c:v>68.6299999999982</c:v>
                </c:pt>
                <c:pt idx="6864">
                  <c:v>68.6399999999982</c:v>
                </c:pt>
                <c:pt idx="6865">
                  <c:v>68.6499999999982</c:v>
                </c:pt>
                <c:pt idx="6866">
                  <c:v>68.6599999999982</c:v>
                </c:pt>
                <c:pt idx="6867">
                  <c:v>68.6699999999982</c:v>
                </c:pt>
                <c:pt idx="6868">
                  <c:v>68.6799999999982</c:v>
                </c:pt>
                <c:pt idx="6869">
                  <c:v>68.6899999999982</c:v>
                </c:pt>
                <c:pt idx="6870">
                  <c:v>68.6999999999982</c:v>
                </c:pt>
                <c:pt idx="6871">
                  <c:v>68.7099999999982</c:v>
                </c:pt>
                <c:pt idx="6872">
                  <c:v>68.7199999999982</c:v>
                </c:pt>
                <c:pt idx="6873">
                  <c:v>68.7299999999982</c:v>
                </c:pt>
                <c:pt idx="6874">
                  <c:v>68.7399999999982</c:v>
                </c:pt>
                <c:pt idx="6875">
                  <c:v>68.7499999999982</c:v>
                </c:pt>
                <c:pt idx="6876">
                  <c:v>68.7599999999982</c:v>
                </c:pt>
                <c:pt idx="6877">
                  <c:v>68.7699999999982</c:v>
                </c:pt>
                <c:pt idx="6878">
                  <c:v>68.7799999999982</c:v>
                </c:pt>
                <c:pt idx="6879">
                  <c:v>68.7899999999982</c:v>
                </c:pt>
                <c:pt idx="6880">
                  <c:v>68.7999999999982</c:v>
                </c:pt>
                <c:pt idx="6881">
                  <c:v>68.8099999999983</c:v>
                </c:pt>
                <c:pt idx="6882">
                  <c:v>68.8199999999983</c:v>
                </c:pt>
                <c:pt idx="6883">
                  <c:v>68.8299999999983</c:v>
                </c:pt>
                <c:pt idx="6884">
                  <c:v>68.8399999999983</c:v>
                </c:pt>
                <c:pt idx="6885">
                  <c:v>68.8499999999983</c:v>
                </c:pt>
                <c:pt idx="6886">
                  <c:v>68.8599999999983</c:v>
                </c:pt>
                <c:pt idx="6887">
                  <c:v>68.8699999999983</c:v>
                </c:pt>
                <c:pt idx="6888">
                  <c:v>68.8799999999983</c:v>
                </c:pt>
                <c:pt idx="6889">
                  <c:v>68.8899999999983</c:v>
                </c:pt>
                <c:pt idx="6890">
                  <c:v>68.8999999999983</c:v>
                </c:pt>
                <c:pt idx="6891">
                  <c:v>68.9099999999983</c:v>
                </c:pt>
                <c:pt idx="6892">
                  <c:v>68.9199999999983</c:v>
                </c:pt>
                <c:pt idx="6893">
                  <c:v>68.9299999999983</c:v>
                </c:pt>
                <c:pt idx="6894">
                  <c:v>68.9399999999983</c:v>
                </c:pt>
                <c:pt idx="6895">
                  <c:v>68.9499999999983</c:v>
                </c:pt>
                <c:pt idx="6896">
                  <c:v>68.9599999999983</c:v>
                </c:pt>
                <c:pt idx="6897">
                  <c:v>68.9699999999983</c:v>
                </c:pt>
                <c:pt idx="6898">
                  <c:v>68.9799999999983</c:v>
                </c:pt>
                <c:pt idx="6899">
                  <c:v>68.9899999999983</c:v>
                </c:pt>
                <c:pt idx="6900">
                  <c:v>68.9999999999984</c:v>
                </c:pt>
                <c:pt idx="6901">
                  <c:v>69.0099999999984</c:v>
                </c:pt>
                <c:pt idx="6902">
                  <c:v>69.0199999999984</c:v>
                </c:pt>
                <c:pt idx="6903">
                  <c:v>69.0299999999984</c:v>
                </c:pt>
                <c:pt idx="6904">
                  <c:v>69.0399999999984</c:v>
                </c:pt>
                <c:pt idx="6905">
                  <c:v>69.0499999999984</c:v>
                </c:pt>
                <c:pt idx="6906">
                  <c:v>69.0599999999984</c:v>
                </c:pt>
                <c:pt idx="6907">
                  <c:v>69.0699999999984</c:v>
                </c:pt>
                <c:pt idx="6908">
                  <c:v>69.0799999999984</c:v>
                </c:pt>
                <c:pt idx="6909">
                  <c:v>69.0899999999984</c:v>
                </c:pt>
                <c:pt idx="6910">
                  <c:v>69.0999999999984</c:v>
                </c:pt>
                <c:pt idx="6911">
                  <c:v>69.1099999999984</c:v>
                </c:pt>
                <c:pt idx="6912">
                  <c:v>69.1199999999984</c:v>
                </c:pt>
                <c:pt idx="6913">
                  <c:v>69.1299999999984</c:v>
                </c:pt>
                <c:pt idx="6914">
                  <c:v>69.1399999999984</c:v>
                </c:pt>
                <c:pt idx="6915">
                  <c:v>69.1499999999984</c:v>
                </c:pt>
                <c:pt idx="6916">
                  <c:v>69.1599999999984</c:v>
                </c:pt>
                <c:pt idx="6917">
                  <c:v>69.1699999999984</c:v>
                </c:pt>
                <c:pt idx="6918">
                  <c:v>69.1799999999984</c:v>
                </c:pt>
                <c:pt idx="6919">
                  <c:v>69.1899999999984</c:v>
                </c:pt>
                <c:pt idx="6920">
                  <c:v>69.1999999999985</c:v>
                </c:pt>
                <c:pt idx="6921">
                  <c:v>69.2099999999985</c:v>
                </c:pt>
                <c:pt idx="6922">
                  <c:v>69.2199999999985</c:v>
                </c:pt>
                <c:pt idx="6923">
                  <c:v>69.2299999999985</c:v>
                </c:pt>
                <c:pt idx="6924">
                  <c:v>69.2399999999985</c:v>
                </c:pt>
                <c:pt idx="6925">
                  <c:v>69.2499999999985</c:v>
                </c:pt>
                <c:pt idx="6926">
                  <c:v>69.2599999999985</c:v>
                </c:pt>
                <c:pt idx="6927">
                  <c:v>69.2699999999985</c:v>
                </c:pt>
                <c:pt idx="6928">
                  <c:v>69.2799999999985</c:v>
                </c:pt>
                <c:pt idx="6929">
                  <c:v>69.2899999999985</c:v>
                </c:pt>
                <c:pt idx="6930">
                  <c:v>69.2999999999985</c:v>
                </c:pt>
                <c:pt idx="6931">
                  <c:v>69.3099999999985</c:v>
                </c:pt>
                <c:pt idx="6932">
                  <c:v>69.3199999999985</c:v>
                </c:pt>
                <c:pt idx="6933">
                  <c:v>69.3299999999985</c:v>
                </c:pt>
                <c:pt idx="6934">
                  <c:v>69.3399999999985</c:v>
                </c:pt>
                <c:pt idx="6935">
                  <c:v>69.3499999999985</c:v>
                </c:pt>
                <c:pt idx="6936">
                  <c:v>69.3599999999985</c:v>
                </c:pt>
                <c:pt idx="6937">
                  <c:v>69.3699999999985</c:v>
                </c:pt>
                <c:pt idx="6938">
                  <c:v>69.3799999999985</c:v>
                </c:pt>
                <c:pt idx="6939">
                  <c:v>69.3899999999986</c:v>
                </c:pt>
                <c:pt idx="6940">
                  <c:v>69.3999999999986</c:v>
                </c:pt>
                <c:pt idx="6941">
                  <c:v>69.4099999999986</c:v>
                </c:pt>
                <c:pt idx="6942">
                  <c:v>69.4199999999986</c:v>
                </c:pt>
                <c:pt idx="6943">
                  <c:v>69.4299999999986</c:v>
                </c:pt>
                <c:pt idx="6944">
                  <c:v>69.4399999999986</c:v>
                </c:pt>
                <c:pt idx="6945">
                  <c:v>69.4499999999986</c:v>
                </c:pt>
                <c:pt idx="6946">
                  <c:v>69.4599999999986</c:v>
                </c:pt>
                <c:pt idx="6947">
                  <c:v>69.4699999999986</c:v>
                </c:pt>
                <c:pt idx="6948">
                  <c:v>69.4799999999986</c:v>
                </c:pt>
                <c:pt idx="6949">
                  <c:v>69.4899999999986</c:v>
                </c:pt>
                <c:pt idx="6950">
                  <c:v>69.4999999999986</c:v>
                </c:pt>
                <c:pt idx="6951">
                  <c:v>69.5099999999986</c:v>
                </c:pt>
                <c:pt idx="6952">
                  <c:v>69.5199999999986</c:v>
                </c:pt>
                <c:pt idx="6953">
                  <c:v>69.5299999999986</c:v>
                </c:pt>
                <c:pt idx="6954">
                  <c:v>69.5399999999986</c:v>
                </c:pt>
                <c:pt idx="6955">
                  <c:v>69.5499999999986</c:v>
                </c:pt>
                <c:pt idx="6956">
                  <c:v>69.5599999999986</c:v>
                </c:pt>
                <c:pt idx="6957">
                  <c:v>69.5699999999986</c:v>
                </c:pt>
                <c:pt idx="6958">
                  <c:v>69.5799999999986</c:v>
                </c:pt>
                <c:pt idx="6959">
                  <c:v>69.5899999999987</c:v>
                </c:pt>
                <c:pt idx="6960">
                  <c:v>69.5999999999987</c:v>
                </c:pt>
                <c:pt idx="6961">
                  <c:v>69.6099999999987</c:v>
                </c:pt>
                <c:pt idx="6962">
                  <c:v>69.6199999999987</c:v>
                </c:pt>
                <c:pt idx="6963">
                  <c:v>69.6299999999987</c:v>
                </c:pt>
                <c:pt idx="6964">
                  <c:v>69.6399999999987</c:v>
                </c:pt>
                <c:pt idx="6965">
                  <c:v>69.6499999999987</c:v>
                </c:pt>
                <c:pt idx="6966">
                  <c:v>69.6599999999987</c:v>
                </c:pt>
                <c:pt idx="6967">
                  <c:v>69.6699999999987</c:v>
                </c:pt>
                <c:pt idx="6968">
                  <c:v>69.6799999999987</c:v>
                </c:pt>
                <c:pt idx="6969">
                  <c:v>69.6899999999987</c:v>
                </c:pt>
                <c:pt idx="6970">
                  <c:v>69.6999999999987</c:v>
                </c:pt>
                <c:pt idx="6971">
                  <c:v>69.7099999999987</c:v>
                </c:pt>
                <c:pt idx="6972">
                  <c:v>69.7199999999987</c:v>
                </c:pt>
                <c:pt idx="6973">
                  <c:v>69.7299999999987</c:v>
                </c:pt>
                <c:pt idx="6974">
                  <c:v>69.7399999999987</c:v>
                </c:pt>
                <c:pt idx="6975">
                  <c:v>69.7499999999987</c:v>
                </c:pt>
                <c:pt idx="6976">
                  <c:v>69.7599999999987</c:v>
                </c:pt>
                <c:pt idx="6977">
                  <c:v>69.7699999999987</c:v>
                </c:pt>
                <c:pt idx="6978">
                  <c:v>69.7799999999988</c:v>
                </c:pt>
                <c:pt idx="6979">
                  <c:v>69.7899999999988</c:v>
                </c:pt>
                <c:pt idx="6980">
                  <c:v>69.7999999999988</c:v>
                </c:pt>
                <c:pt idx="6981">
                  <c:v>69.8099999999988</c:v>
                </c:pt>
                <c:pt idx="6982">
                  <c:v>69.8199999999988</c:v>
                </c:pt>
                <c:pt idx="6983">
                  <c:v>69.8299999999988</c:v>
                </c:pt>
                <c:pt idx="6984">
                  <c:v>69.8399999999988</c:v>
                </c:pt>
                <c:pt idx="6985">
                  <c:v>69.8499999999988</c:v>
                </c:pt>
                <c:pt idx="6986">
                  <c:v>69.8599999999988</c:v>
                </c:pt>
                <c:pt idx="6987">
                  <c:v>69.8699999999988</c:v>
                </c:pt>
                <c:pt idx="6988">
                  <c:v>69.8799999999988</c:v>
                </c:pt>
                <c:pt idx="6989">
                  <c:v>69.8899999999988</c:v>
                </c:pt>
                <c:pt idx="6990">
                  <c:v>69.8999999999988</c:v>
                </c:pt>
                <c:pt idx="6991">
                  <c:v>69.9099999999988</c:v>
                </c:pt>
                <c:pt idx="6992">
                  <c:v>69.9199999999988</c:v>
                </c:pt>
                <c:pt idx="6993">
                  <c:v>69.9299999999988</c:v>
                </c:pt>
                <c:pt idx="6994">
                  <c:v>69.9399999999988</c:v>
                </c:pt>
                <c:pt idx="6995">
                  <c:v>69.9499999999988</c:v>
                </c:pt>
                <c:pt idx="6996">
                  <c:v>69.9599999999988</c:v>
                </c:pt>
                <c:pt idx="6997">
                  <c:v>69.9699999999988</c:v>
                </c:pt>
                <c:pt idx="6998">
                  <c:v>69.9799999999989</c:v>
                </c:pt>
                <c:pt idx="6999">
                  <c:v>69.9899999999989</c:v>
                </c:pt>
                <c:pt idx="7000">
                  <c:v>69.9999999999989</c:v>
                </c:pt>
                <c:pt idx="7001">
                  <c:v>70.0099999999989</c:v>
                </c:pt>
                <c:pt idx="7002">
                  <c:v>70.0199999999989</c:v>
                </c:pt>
                <c:pt idx="7003">
                  <c:v>70.0299999999989</c:v>
                </c:pt>
                <c:pt idx="7004">
                  <c:v>70.0399999999989</c:v>
                </c:pt>
                <c:pt idx="7005">
                  <c:v>70.0499999999989</c:v>
                </c:pt>
                <c:pt idx="7006">
                  <c:v>70.0599999999989</c:v>
                </c:pt>
                <c:pt idx="7007">
                  <c:v>70.0699999999989</c:v>
                </c:pt>
                <c:pt idx="7008">
                  <c:v>70.0799999999989</c:v>
                </c:pt>
                <c:pt idx="7009">
                  <c:v>70.0899999999989</c:v>
                </c:pt>
                <c:pt idx="7010">
                  <c:v>70.0999999999989</c:v>
                </c:pt>
                <c:pt idx="7011">
                  <c:v>70.1099999999989</c:v>
                </c:pt>
                <c:pt idx="7012">
                  <c:v>70.1199999999989</c:v>
                </c:pt>
                <c:pt idx="7013">
                  <c:v>70.1299999999989</c:v>
                </c:pt>
                <c:pt idx="7014">
                  <c:v>70.1399999999989</c:v>
                </c:pt>
                <c:pt idx="7015">
                  <c:v>70.1499999999989</c:v>
                </c:pt>
                <c:pt idx="7016">
                  <c:v>70.1599999999989</c:v>
                </c:pt>
                <c:pt idx="7017">
                  <c:v>70.1699999999989</c:v>
                </c:pt>
                <c:pt idx="7018">
                  <c:v>70.179999999999</c:v>
                </c:pt>
                <c:pt idx="7019">
                  <c:v>70.189999999999</c:v>
                </c:pt>
                <c:pt idx="7020">
                  <c:v>70.199999999999</c:v>
                </c:pt>
                <c:pt idx="7021">
                  <c:v>70.209999999999</c:v>
                </c:pt>
                <c:pt idx="7022">
                  <c:v>70.219999999999</c:v>
                </c:pt>
                <c:pt idx="7023">
                  <c:v>70.229999999999</c:v>
                </c:pt>
                <c:pt idx="7024">
                  <c:v>70.239999999999</c:v>
                </c:pt>
                <c:pt idx="7025">
                  <c:v>70.249999999999</c:v>
                </c:pt>
                <c:pt idx="7026">
                  <c:v>70.259999999999</c:v>
                </c:pt>
                <c:pt idx="7027">
                  <c:v>70.269999999999</c:v>
                </c:pt>
                <c:pt idx="7028">
                  <c:v>70.279999999999</c:v>
                </c:pt>
                <c:pt idx="7029">
                  <c:v>70.289999999999</c:v>
                </c:pt>
                <c:pt idx="7030">
                  <c:v>70.299999999999</c:v>
                </c:pt>
                <c:pt idx="7031">
                  <c:v>70.309999999999</c:v>
                </c:pt>
                <c:pt idx="7032">
                  <c:v>70.319999999999</c:v>
                </c:pt>
                <c:pt idx="7033">
                  <c:v>70.329999999999</c:v>
                </c:pt>
                <c:pt idx="7034">
                  <c:v>70.339999999999</c:v>
                </c:pt>
                <c:pt idx="7035">
                  <c:v>70.349999999999</c:v>
                </c:pt>
                <c:pt idx="7036">
                  <c:v>70.359999999999</c:v>
                </c:pt>
                <c:pt idx="7037">
                  <c:v>70.3699999999991</c:v>
                </c:pt>
                <c:pt idx="7038">
                  <c:v>70.3799999999991</c:v>
                </c:pt>
                <c:pt idx="7039">
                  <c:v>70.3899999999991</c:v>
                </c:pt>
                <c:pt idx="7040">
                  <c:v>70.3999999999991</c:v>
                </c:pt>
                <c:pt idx="7041">
                  <c:v>70.4099999999991</c:v>
                </c:pt>
                <c:pt idx="7042">
                  <c:v>70.4199999999991</c:v>
                </c:pt>
                <c:pt idx="7043">
                  <c:v>70.4299999999991</c:v>
                </c:pt>
                <c:pt idx="7044">
                  <c:v>70.4399999999991</c:v>
                </c:pt>
                <c:pt idx="7045">
                  <c:v>70.4499999999991</c:v>
                </c:pt>
                <c:pt idx="7046">
                  <c:v>70.4599999999991</c:v>
                </c:pt>
                <c:pt idx="7047">
                  <c:v>70.4699999999991</c:v>
                </c:pt>
                <c:pt idx="7048">
                  <c:v>70.4799999999991</c:v>
                </c:pt>
                <c:pt idx="7049">
                  <c:v>70.4899999999991</c:v>
                </c:pt>
                <c:pt idx="7050">
                  <c:v>70.4999999999991</c:v>
                </c:pt>
                <c:pt idx="7051">
                  <c:v>70.5099999999991</c:v>
                </c:pt>
                <c:pt idx="7052">
                  <c:v>70.5199999999991</c:v>
                </c:pt>
                <c:pt idx="7053">
                  <c:v>70.5299999999991</c:v>
                </c:pt>
                <c:pt idx="7054">
                  <c:v>70.5399999999991</c:v>
                </c:pt>
                <c:pt idx="7055">
                  <c:v>70.5499999999991</c:v>
                </c:pt>
                <c:pt idx="7056">
                  <c:v>70.5599999999991</c:v>
                </c:pt>
                <c:pt idx="7057">
                  <c:v>70.5699999999992</c:v>
                </c:pt>
                <c:pt idx="7058">
                  <c:v>70.5799999999992</c:v>
                </c:pt>
                <c:pt idx="7059">
                  <c:v>70.5899999999992</c:v>
                </c:pt>
                <c:pt idx="7060">
                  <c:v>70.5999999999992</c:v>
                </c:pt>
                <c:pt idx="7061">
                  <c:v>70.6099999999992</c:v>
                </c:pt>
                <c:pt idx="7062">
                  <c:v>70.6199999999992</c:v>
                </c:pt>
                <c:pt idx="7063">
                  <c:v>70.6299999999992</c:v>
                </c:pt>
                <c:pt idx="7064">
                  <c:v>70.6399999999992</c:v>
                </c:pt>
                <c:pt idx="7065">
                  <c:v>70.6499999999992</c:v>
                </c:pt>
                <c:pt idx="7066">
                  <c:v>70.6599999999992</c:v>
                </c:pt>
                <c:pt idx="7067">
                  <c:v>70.6699999999992</c:v>
                </c:pt>
                <c:pt idx="7068">
                  <c:v>70.67999999999918</c:v>
                </c:pt>
                <c:pt idx="7069">
                  <c:v>70.6899999999992</c:v>
                </c:pt>
                <c:pt idx="7070">
                  <c:v>70.6999999999992</c:v>
                </c:pt>
                <c:pt idx="7071">
                  <c:v>70.7099999999992</c:v>
                </c:pt>
                <c:pt idx="7072">
                  <c:v>70.7199999999992</c:v>
                </c:pt>
                <c:pt idx="7073">
                  <c:v>70.7299999999992</c:v>
                </c:pt>
                <c:pt idx="7074">
                  <c:v>70.7399999999992</c:v>
                </c:pt>
                <c:pt idx="7075">
                  <c:v>70.7499999999992</c:v>
                </c:pt>
                <c:pt idx="7076">
                  <c:v>70.7599999999993</c:v>
                </c:pt>
                <c:pt idx="7077">
                  <c:v>70.7699999999993</c:v>
                </c:pt>
                <c:pt idx="7078">
                  <c:v>70.7799999999993</c:v>
                </c:pt>
                <c:pt idx="7079">
                  <c:v>70.7899999999993</c:v>
                </c:pt>
                <c:pt idx="7080">
                  <c:v>70.7999999999993</c:v>
                </c:pt>
                <c:pt idx="7081">
                  <c:v>70.8099999999993</c:v>
                </c:pt>
                <c:pt idx="7082">
                  <c:v>70.8199999999993</c:v>
                </c:pt>
                <c:pt idx="7083">
                  <c:v>70.8299999999993</c:v>
                </c:pt>
                <c:pt idx="7084">
                  <c:v>70.8399999999993</c:v>
                </c:pt>
                <c:pt idx="7085">
                  <c:v>70.8499999999993</c:v>
                </c:pt>
                <c:pt idx="7086">
                  <c:v>70.8599999999993</c:v>
                </c:pt>
                <c:pt idx="7087">
                  <c:v>70.8699999999993</c:v>
                </c:pt>
                <c:pt idx="7088">
                  <c:v>70.8799999999993</c:v>
                </c:pt>
                <c:pt idx="7089">
                  <c:v>70.8899999999993</c:v>
                </c:pt>
                <c:pt idx="7090">
                  <c:v>70.8999999999993</c:v>
                </c:pt>
                <c:pt idx="7091">
                  <c:v>70.9099999999993</c:v>
                </c:pt>
                <c:pt idx="7092">
                  <c:v>70.9199999999993</c:v>
                </c:pt>
                <c:pt idx="7093">
                  <c:v>70.9299999999993</c:v>
                </c:pt>
                <c:pt idx="7094">
                  <c:v>70.9399999999993</c:v>
                </c:pt>
                <c:pt idx="7095">
                  <c:v>70.9499999999993</c:v>
                </c:pt>
                <c:pt idx="7096">
                  <c:v>70.9599999999994</c:v>
                </c:pt>
                <c:pt idx="7097">
                  <c:v>70.9699999999994</c:v>
                </c:pt>
                <c:pt idx="7098">
                  <c:v>70.9799999999994</c:v>
                </c:pt>
                <c:pt idx="7099">
                  <c:v>70.9899999999994</c:v>
                </c:pt>
                <c:pt idx="7100">
                  <c:v>70.9999999999994</c:v>
                </c:pt>
                <c:pt idx="7101">
                  <c:v>71.0099999999994</c:v>
                </c:pt>
                <c:pt idx="7102">
                  <c:v>71.0199999999994</c:v>
                </c:pt>
                <c:pt idx="7103">
                  <c:v>71.0299999999994</c:v>
                </c:pt>
                <c:pt idx="7104">
                  <c:v>71.0399999999994</c:v>
                </c:pt>
                <c:pt idx="7105">
                  <c:v>71.0499999999994</c:v>
                </c:pt>
                <c:pt idx="7106">
                  <c:v>71.0599999999994</c:v>
                </c:pt>
                <c:pt idx="7107">
                  <c:v>71.0699999999994</c:v>
                </c:pt>
                <c:pt idx="7108">
                  <c:v>71.0799999999994</c:v>
                </c:pt>
                <c:pt idx="7109">
                  <c:v>71.0899999999994</c:v>
                </c:pt>
                <c:pt idx="7110">
                  <c:v>71.0999999999994</c:v>
                </c:pt>
                <c:pt idx="7111">
                  <c:v>71.1099999999994</c:v>
                </c:pt>
                <c:pt idx="7112">
                  <c:v>71.1199999999994</c:v>
                </c:pt>
                <c:pt idx="7113">
                  <c:v>71.1299999999994</c:v>
                </c:pt>
                <c:pt idx="7114">
                  <c:v>71.1399999999994</c:v>
                </c:pt>
                <c:pt idx="7115">
                  <c:v>71.1499999999995</c:v>
                </c:pt>
                <c:pt idx="7116">
                  <c:v>71.1599999999995</c:v>
                </c:pt>
                <c:pt idx="7117">
                  <c:v>71.1699999999995</c:v>
                </c:pt>
                <c:pt idx="7118">
                  <c:v>71.17999999999948</c:v>
                </c:pt>
                <c:pt idx="7119">
                  <c:v>71.1899999999995</c:v>
                </c:pt>
                <c:pt idx="7120">
                  <c:v>71.1999999999995</c:v>
                </c:pt>
                <c:pt idx="7121">
                  <c:v>71.2099999999995</c:v>
                </c:pt>
                <c:pt idx="7122">
                  <c:v>71.2199999999995</c:v>
                </c:pt>
                <c:pt idx="7123">
                  <c:v>71.2299999999995</c:v>
                </c:pt>
                <c:pt idx="7124">
                  <c:v>71.2399999999995</c:v>
                </c:pt>
                <c:pt idx="7125">
                  <c:v>71.2499999999995</c:v>
                </c:pt>
                <c:pt idx="7126">
                  <c:v>71.2599999999995</c:v>
                </c:pt>
                <c:pt idx="7127">
                  <c:v>71.2699999999995</c:v>
                </c:pt>
                <c:pt idx="7128">
                  <c:v>71.2799999999995</c:v>
                </c:pt>
                <c:pt idx="7129">
                  <c:v>71.2899999999995</c:v>
                </c:pt>
                <c:pt idx="7130">
                  <c:v>71.2999999999995</c:v>
                </c:pt>
                <c:pt idx="7131">
                  <c:v>71.3099999999995</c:v>
                </c:pt>
                <c:pt idx="7132">
                  <c:v>71.3199999999995</c:v>
                </c:pt>
                <c:pt idx="7133">
                  <c:v>71.3299999999995</c:v>
                </c:pt>
                <c:pt idx="7134">
                  <c:v>71.3399999999995</c:v>
                </c:pt>
                <c:pt idx="7135">
                  <c:v>71.3499999999996</c:v>
                </c:pt>
                <c:pt idx="7136">
                  <c:v>71.3599999999996</c:v>
                </c:pt>
                <c:pt idx="7137">
                  <c:v>71.3699999999996</c:v>
                </c:pt>
                <c:pt idx="7138">
                  <c:v>71.3799999999996</c:v>
                </c:pt>
                <c:pt idx="7139">
                  <c:v>71.3899999999996</c:v>
                </c:pt>
                <c:pt idx="7140">
                  <c:v>71.3999999999996</c:v>
                </c:pt>
                <c:pt idx="7141">
                  <c:v>71.4099999999996</c:v>
                </c:pt>
                <c:pt idx="7142">
                  <c:v>71.4199999999996</c:v>
                </c:pt>
                <c:pt idx="7143">
                  <c:v>71.4299999999996</c:v>
                </c:pt>
                <c:pt idx="7144">
                  <c:v>71.4399999999996</c:v>
                </c:pt>
                <c:pt idx="7145">
                  <c:v>71.4499999999996</c:v>
                </c:pt>
                <c:pt idx="7146">
                  <c:v>71.4599999999996</c:v>
                </c:pt>
                <c:pt idx="7147">
                  <c:v>71.4699999999996</c:v>
                </c:pt>
                <c:pt idx="7148">
                  <c:v>71.4799999999996</c:v>
                </c:pt>
                <c:pt idx="7149">
                  <c:v>71.4899999999996</c:v>
                </c:pt>
                <c:pt idx="7150">
                  <c:v>71.4999999999996</c:v>
                </c:pt>
                <c:pt idx="7151">
                  <c:v>71.5099999999996</c:v>
                </c:pt>
                <c:pt idx="7152">
                  <c:v>71.5199999999996</c:v>
                </c:pt>
                <c:pt idx="7153">
                  <c:v>71.5299999999996</c:v>
                </c:pt>
                <c:pt idx="7154">
                  <c:v>71.5399999999997</c:v>
                </c:pt>
                <c:pt idx="7155">
                  <c:v>71.5499999999997</c:v>
                </c:pt>
                <c:pt idx="7156">
                  <c:v>71.5599999999997</c:v>
                </c:pt>
                <c:pt idx="7157">
                  <c:v>71.5699999999997</c:v>
                </c:pt>
                <c:pt idx="7158">
                  <c:v>71.5799999999997</c:v>
                </c:pt>
                <c:pt idx="7159">
                  <c:v>71.5899999999997</c:v>
                </c:pt>
                <c:pt idx="7160">
                  <c:v>71.5999999999997</c:v>
                </c:pt>
                <c:pt idx="7161">
                  <c:v>71.6099999999997</c:v>
                </c:pt>
                <c:pt idx="7162">
                  <c:v>71.6199999999997</c:v>
                </c:pt>
                <c:pt idx="7163">
                  <c:v>71.62999999999968</c:v>
                </c:pt>
                <c:pt idx="7164">
                  <c:v>71.6399999999997</c:v>
                </c:pt>
                <c:pt idx="7165">
                  <c:v>71.6499999999997</c:v>
                </c:pt>
                <c:pt idx="7166">
                  <c:v>71.6599999999997</c:v>
                </c:pt>
                <c:pt idx="7167">
                  <c:v>71.6699999999997</c:v>
                </c:pt>
                <c:pt idx="7168">
                  <c:v>71.67999999999968</c:v>
                </c:pt>
                <c:pt idx="7169">
                  <c:v>71.6899999999997</c:v>
                </c:pt>
                <c:pt idx="7170">
                  <c:v>71.6999999999997</c:v>
                </c:pt>
                <c:pt idx="7171">
                  <c:v>71.7099999999997</c:v>
                </c:pt>
                <c:pt idx="7172">
                  <c:v>71.7199999999997</c:v>
                </c:pt>
                <c:pt idx="7173">
                  <c:v>71.7299999999997</c:v>
                </c:pt>
                <c:pt idx="7174">
                  <c:v>71.7399999999998</c:v>
                </c:pt>
                <c:pt idx="7175">
                  <c:v>71.7499999999998</c:v>
                </c:pt>
                <c:pt idx="7176">
                  <c:v>71.7599999999998</c:v>
                </c:pt>
                <c:pt idx="7177">
                  <c:v>71.7699999999998</c:v>
                </c:pt>
                <c:pt idx="7178">
                  <c:v>71.7799999999998</c:v>
                </c:pt>
                <c:pt idx="7179">
                  <c:v>71.7899999999998</c:v>
                </c:pt>
                <c:pt idx="7180">
                  <c:v>71.7999999999998</c:v>
                </c:pt>
                <c:pt idx="7181">
                  <c:v>71.8099999999998</c:v>
                </c:pt>
                <c:pt idx="7182">
                  <c:v>71.8199999999998</c:v>
                </c:pt>
                <c:pt idx="7183">
                  <c:v>71.8299999999998</c:v>
                </c:pt>
                <c:pt idx="7184">
                  <c:v>71.8399999999998</c:v>
                </c:pt>
                <c:pt idx="7185">
                  <c:v>71.8499999999998</c:v>
                </c:pt>
                <c:pt idx="7186">
                  <c:v>71.8599999999998</c:v>
                </c:pt>
                <c:pt idx="7187">
                  <c:v>71.8699999999998</c:v>
                </c:pt>
                <c:pt idx="7188">
                  <c:v>71.87999999999978</c:v>
                </c:pt>
                <c:pt idx="7189">
                  <c:v>71.8899999999998</c:v>
                </c:pt>
                <c:pt idx="7190">
                  <c:v>71.8999999999998</c:v>
                </c:pt>
                <c:pt idx="7191">
                  <c:v>71.9099999999998</c:v>
                </c:pt>
                <c:pt idx="7192">
                  <c:v>71.9199999999998</c:v>
                </c:pt>
                <c:pt idx="7193">
                  <c:v>71.9299999999999</c:v>
                </c:pt>
                <c:pt idx="7194">
                  <c:v>71.9399999999999</c:v>
                </c:pt>
                <c:pt idx="7195">
                  <c:v>71.9499999999999</c:v>
                </c:pt>
                <c:pt idx="7196">
                  <c:v>71.9599999999999</c:v>
                </c:pt>
                <c:pt idx="7197">
                  <c:v>71.9699999999999</c:v>
                </c:pt>
                <c:pt idx="7198">
                  <c:v>71.9799999999999</c:v>
                </c:pt>
                <c:pt idx="7199">
                  <c:v>71.9899999999999</c:v>
                </c:pt>
                <c:pt idx="7200">
                  <c:v>71.9999999999999</c:v>
                </c:pt>
                <c:pt idx="7201">
                  <c:v>72.0099999999999</c:v>
                </c:pt>
                <c:pt idx="7202">
                  <c:v>72.0199999999999</c:v>
                </c:pt>
                <c:pt idx="7203">
                  <c:v>72.0299999999999</c:v>
                </c:pt>
                <c:pt idx="7204">
                  <c:v>72.0399999999999</c:v>
                </c:pt>
                <c:pt idx="7205">
                  <c:v>72.0499999999999</c:v>
                </c:pt>
                <c:pt idx="7206">
                  <c:v>72.0599999999999</c:v>
                </c:pt>
                <c:pt idx="7207">
                  <c:v>72.0699999999999</c:v>
                </c:pt>
                <c:pt idx="7208">
                  <c:v>72.0799999999999</c:v>
                </c:pt>
                <c:pt idx="7209">
                  <c:v>72.0899999999999</c:v>
                </c:pt>
                <c:pt idx="7210">
                  <c:v>72.0999999999999</c:v>
                </c:pt>
                <c:pt idx="7211">
                  <c:v>72.1099999999999</c:v>
                </c:pt>
                <c:pt idx="7212">
                  <c:v>72.1199999999999</c:v>
                </c:pt>
                <c:pt idx="7213">
                  <c:v>72.13</c:v>
                </c:pt>
                <c:pt idx="7214">
                  <c:v>72.14</c:v>
                </c:pt>
                <c:pt idx="7215">
                  <c:v>72.15</c:v>
                </c:pt>
                <c:pt idx="7216">
                  <c:v>72.16</c:v>
                </c:pt>
                <c:pt idx="7217">
                  <c:v>72.16999999999998</c:v>
                </c:pt>
                <c:pt idx="7218">
                  <c:v>72.17999999999999</c:v>
                </c:pt>
                <c:pt idx="7219">
                  <c:v>72.19</c:v>
                </c:pt>
                <c:pt idx="7220">
                  <c:v>72.2</c:v>
                </c:pt>
                <c:pt idx="7221">
                  <c:v>72.21</c:v>
                </c:pt>
                <c:pt idx="7222">
                  <c:v>72.22</c:v>
                </c:pt>
                <c:pt idx="7223">
                  <c:v>72.23</c:v>
                </c:pt>
                <c:pt idx="7224">
                  <c:v>72.24</c:v>
                </c:pt>
                <c:pt idx="7225">
                  <c:v>72.25</c:v>
                </c:pt>
                <c:pt idx="7226">
                  <c:v>72.26</c:v>
                </c:pt>
                <c:pt idx="7227">
                  <c:v>72.27</c:v>
                </c:pt>
                <c:pt idx="7228">
                  <c:v>72.28</c:v>
                </c:pt>
                <c:pt idx="7229">
                  <c:v>72.29</c:v>
                </c:pt>
                <c:pt idx="7230">
                  <c:v>72.3</c:v>
                </c:pt>
                <c:pt idx="7231">
                  <c:v>72.31</c:v>
                </c:pt>
                <c:pt idx="7232">
                  <c:v>72.32</c:v>
                </c:pt>
                <c:pt idx="7233">
                  <c:v>72.3300000000001</c:v>
                </c:pt>
                <c:pt idx="7234">
                  <c:v>72.3400000000001</c:v>
                </c:pt>
                <c:pt idx="7235">
                  <c:v>72.35000000000008</c:v>
                </c:pt>
                <c:pt idx="7236">
                  <c:v>72.3600000000001</c:v>
                </c:pt>
                <c:pt idx="7237">
                  <c:v>72.37000000000009</c:v>
                </c:pt>
                <c:pt idx="7238">
                  <c:v>72.38000000000008</c:v>
                </c:pt>
                <c:pt idx="7239">
                  <c:v>72.3900000000001</c:v>
                </c:pt>
                <c:pt idx="7240">
                  <c:v>72.4000000000001</c:v>
                </c:pt>
                <c:pt idx="7241">
                  <c:v>72.4100000000001</c:v>
                </c:pt>
                <c:pt idx="7242">
                  <c:v>72.4200000000001</c:v>
                </c:pt>
                <c:pt idx="7243">
                  <c:v>72.4300000000001</c:v>
                </c:pt>
                <c:pt idx="7244">
                  <c:v>72.4400000000001</c:v>
                </c:pt>
                <c:pt idx="7245">
                  <c:v>72.4500000000001</c:v>
                </c:pt>
                <c:pt idx="7246">
                  <c:v>72.4600000000001</c:v>
                </c:pt>
                <c:pt idx="7247">
                  <c:v>72.4700000000001</c:v>
                </c:pt>
                <c:pt idx="7248">
                  <c:v>72.4800000000001</c:v>
                </c:pt>
                <c:pt idx="7249">
                  <c:v>72.4900000000001</c:v>
                </c:pt>
                <c:pt idx="7250">
                  <c:v>72.5000000000001</c:v>
                </c:pt>
                <c:pt idx="7251">
                  <c:v>72.5100000000001</c:v>
                </c:pt>
                <c:pt idx="7252">
                  <c:v>72.52000000000018</c:v>
                </c:pt>
                <c:pt idx="7253">
                  <c:v>72.5300000000002</c:v>
                </c:pt>
                <c:pt idx="7254">
                  <c:v>72.5400000000002</c:v>
                </c:pt>
                <c:pt idx="7255">
                  <c:v>72.55000000000018</c:v>
                </c:pt>
                <c:pt idx="7256">
                  <c:v>72.5600000000002</c:v>
                </c:pt>
                <c:pt idx="7257">
                  <c:v>72.57000000000019</c:v>
                </c:pt>
                <c:pt idx="7258">
                  <c:v>72.58000000000018</c:v>
                </c:pt>
                <c:pt idx="7259">
                  <c:v>72.5900000000002</c:v>
                </c:pt>
                <c:pt idx="7260">
                  <c:v>72.60000000000018</c:v>
                </c:pt>
                <c:pt idx="7261">
                  <c:v>72.6100000000002</c:v>
                </c:pt>
                <c:pt idx="7262">
                  <c:v>72.62000000000019</c:v>
                </c:pt>
                <c:pt idx="7263">
                  <c:v>72.63000000000018</c:v>
                </c:pt>
                <c:pt idx="7264">
                  <c:v>72.6400000000002</c:v>
                </c:pt>
                <c:pt idx="7265">
                  <c:v>72.65000000000019</c:v>
                </c:pt>
                <c:pt idx="7266">
                  <c:v>72.66000000000018</c:v>
                </c:pt>
                <c:pt idx="7267">
                  <c:v>72.67000000000019</c:v>
                </c:pt>
                <c:pt idx="7268">
                  <c:v>72.68000000000019</c:v>
                </c:pt>
                <c:pt idx="7269">
                  <c:v>72.69000000000018</c:v>
                </c:pt>
                <c:pt idx="7270">
                  <c:v>72.7000000000002</c:v>
                </c:pt>
                <c:pt idx="7271">
                  <c:v>72.7100000000002</c:v>
                </c:pt>
                <c:pt idx="7272">
                  <c:v>72.72000000000028</c:v>
                </c:pt>
                <c:pt idx="7273">
                  <c:v>72.7300000000003</c:v>
                </c:pt>
                <c:pt idx="7274">
                  <c:v>72.7400000000003</c:v>
                </c:pt>
                <c:pt idx="7275">
                  <c:v>72.7500000000003</c:v>
                </c:pt>
                <c:pt idx="7276">
                  <c:v>72.7600000000003</c:v>
                </c:pt>
                <c:pt idx="7277">
                  <c:v>72.77000000000028</c:v>
                </c:pt>
                <c:pt idx="7278">
                  <c:v>72.7800000000003</c:v>
                </c:pt>
                <c:pt idx="7279">
                  <c:v>72.7900000000003</c:v>
                </c:pt>
                <c:pt idx="7280">
                  <c:v>72.80000000000028</c:v>
                </c:pt>
                <c:pt idx="7281">
                  <c:v>72.8100000000003</c:v>
                </c:pt>
                <c:pt idx="7282">
                  <c:v>72.82000000000029</c:v>
                </c:pt>
                <c:pt idx="7283">
                  <c:v>72.83000000000028</c:v>
                </c:pt>
                <c:pt idx="7284">
                  <c:v>72.8400000000003</c:v>
                </c:pt>
                <c:pt idx="7285">
                  <c:v>72.85000000000029</c:v>
                </c:pt>
                <c:pt idx="7286">
                  <c:v>72.8600000000003</c:v>
                </c:pt>
                <c:pt idx="7287">
                  <c:v>72.87000000000029</c:v>
                </c:pt>
                <c:pt idx="7288">
                  <c:v>72.88000000000028</c:v>
                </c:pt>
                <c:pt idx="7289">
                  <c:v>72.8900000000003</c:v>
                </c:pt>
                <c:pt idx="7290">
                  <c:v>72.9000000000003</c:v>
                </c:pt>
                <c:pt idx="7291">
                  <c:v>72.9100000000004</c:v>
                </c:pt>
                <c:pt idx="7292">
                  <c:v>72.9200000000004</c:v>
                </c:pt>
                <c:pt idx="7293">
                  <c:v>72.9300000000004</c:v>
                </c:pt>
                <c:pt idx="7294">
                  <c:v>72.9400000000004</c:v>
                </c:pt>
                <c:pt idx="7295">
                  <c:v>72.9500000000004</c:v>
                </c:pt>
                <c:pt idx="7296">
                  <c:v>72.9600000000004</c:v>
                </c:pt>
                <c:pt idx="7297">
                  <c:v>72.97000000000038</c:v>
                </c:pt>
                <c:pt idx="7298">
                  <c:v>72.9800000000004</c:v>
                </c:pt>
                <c:pt idx="7299">
                  <c:v>72.9900000000004</c:v>
                </c:pt>
                <c:pt idx="7300">
                  <c:v>73.0000000000004</c:v>
                </c:pt>
                <c:pt idx="7301">
                  <c:v>73.0100000000004</c:v>
                </c:pt>
                <c:pt idx="7302">
                  <c:v>73.02000000000038</c:v>
                </c:pt>
                <c:pt idx="7303">
                  <c:v>73.0300000000004</c:v>
                </c:pt>
                <c:pt idx="7304">
                  <c:v>73.0400000000004</c:v>
                </c:pt>
                <c:pt idx="7305">
                  <c:v>73.05000000000038</c:v>
                </c:pt>
                <c:pt idx="7306">
                  <c:v>73.0600000000004</c:v>
                </c:pt>
                <c:pt idx="7307">
                  <c:v>73.07000000000039</c:v>
                </c:pt>
                <c:pt idx="7308">
                  <c:v>73.08000000000038</c:v>
                </c:pt>
                <c:pt idx="7309">
                  <c:v>73.0900000000004</c:v>
                </c:pt>
                <c:pt idx="7310">
                  <c:v>73.10000000000039</c:v>
                </c:pt>
                <c:pt idx="7311">
                  <c:v>73.11000000000048</c:v>
                </c:pt>
                <c:pt idx="7312">
                  <c:v>73.12000000000049</c:v>
                </c:pt>
                <c:pt idx="7313">
                  <c:v>73.13000000000049</c:v>
                </c:pt>
                <c:pt idx="7314">
                  <c:v>73.1400000000005</c:v>
                </c:pt>
                <c:pt idx="7315">
                  <c:v>73.15000000000049</c:v>
                </c:pt>
                <c:pt idx="7316">
                  <c:v>73.16000000000048</c:v>
                </c:pt>
                <c:pt idx="7317">
                  <c:v>73.17000000000048</c:v>
                </c:pt>
                <c:pt idx="7318">
                  <c:v>73.18000000000049</c:v>
                </c:pt>
                <c:pt idx="7319">
                  <c:v>73.19000000000048</c:v>
                </c:pt>
                <c:pt idx="7320">
                  <c:v>73.2000000000005</c:v>
                </c:pt>
                <c:pt idx="7321">
                  <c:v>73.2100000000005</c:v>
                </c:pt>
                <c:pt idx="7322">
                  <c:v>73.22000000000048</c:v>
                </c:pt>
                <c:pt idx="7323">
                  <c:v>73.2300000000005</c:v>
                </c:pt>
                <c:pt idx="7324">
                  <c:v>73.2400000000005</c:v>
                </c:pt>
                <c:pt idx="7325">
                  <c:v>73.25000000000048</c:v>
                </c:pt>
                <c:pt idx="7326">
                  <c:v>73.2600000000005</c:v>
                </c:pt>
                <c:pt idx="7327">
                  <c:v>73.27000000000048</c:v>
                </c:pt>
                <c:pt idx="7328">
                  <c:v>73.2800000000005</c:v>
                </c:pt>
                <c:pt idx="7329">
                  <c:v>73.2900000000005</c:v>
                </c:pt>
                <c:pt idx="7330">
                  <c:v>73.30000000000058</c:v>
                </c:pt>
                <c:pt idx="7331">
                  <c:v>73.3100000000006</c:v>
                </c:pt>
                <c:pt idx="7332">
                  <c:v>73.32000000000059</c:v>
                </c:pt>
                <c:pt idx="7333">
                  <c:v>73.33000000000058</c:v>
                </c:pt>
                <c:pt idx="7334">
                  <c:v>73.3400000000006</c:v>
                </c:pt>
                <c:pt idx="7335">
                  <c:v>73.35000000000059</c:v>
                </c:pt>
                <c:pt idx="7336">
                  <c:v>73.36000000000058</c:v>
                </c:pt>
                <c:pt idx="7337">
                  <c:v>73.37000000000059</c:v>
                </c:pt>
                <c:pt idx="7338">
                  <c:v>73.38000000000059</c:v>
                </c:pt>
                <c:pt idx="7339">
                  <c:v>73.39000000000058</c:v>
                </c:pt>
                <c:pt idx="7340">
                  <c:v>73.4000000000006</c:v>
                </c:pt>
                <c:pt idx="7341">
                  <c:v>73.4100000000006</c:v>
                </c:pt>
                <c:pt idx="7342">
                  <c:v>73.4200000000006</c:v>
                </c:pt>
                <c:pt idx="7343">
                  <c:v>73.4300000000006</c:v>
                </c:pt>
                <c:pt idx="7344">
                  <c:v>73.4400000000006</c:v>
                </c:pt>
                <c:pt idx="7345">
                  <c:v>73.4500000000006</c:v>
                </c:pt>
                <c:pt idx="7346">
                  <c:v>73.4600000000006</c:v>
                </c:pt>
                <c:pt idx="7347">
                  <c:v>73.47000000000058</c:v>
                </c:pt>
                <c:pt idx="7348">
                  <c:v>73.4800000000006</c:v>
                </c:pt>
                <c:pt idx="7349">
                  <c:v>73.4900000000006</c:v>
                </c:pt>
                <c:pt idx="7350">
                  <c:v>73.50000000000068</c:v>
                </c:pt>
                <c:pt idx="7351">
                  <c:v>73.5100000000007</c:v>
                </c:pt>
                <c:pt idx="7352">
                  <c:v>73.52000000000069</c:v>
                </c:pt>
                <c:pt idx="7353">
                  <c:v>73.53000000000068</c:v>
                </c:pt>
                <c:pt idx="7354">
                  <c:v>73.5400000000007</c:v>
                </c:pt>
                <c:pt idx="7355">
                  <c:v>73.55000000000068</c:v>
                </c:pt>
                <c:pt idx="7356">
                  <c:v>73.5600000000007</c:v>
                </c:pt>
                <c:pt idx="7357">
                  <c:v>73.57000000000069</c:v>
                </c:pt>
                <c:pt idx="7358">
                  <c:v>73.58000000000068</c:v>
                </c:pt>
                <c:pt idx="7359">
                  <c:v>73.5900000000007</c:v>
                </c:pt>
                <c:pt idx="7360">
                  <c:v>73.60000000000069</c:v>
                </c:pt>
                <c:pt idx="7361">
                  <c:v>73.61000000000068</c:v>
                </c:pt>
                <c:pt idx="7362">
                  <c:v>73.62000000000069</c:v>
                </c:pt>
                <c:pt idx="7363">
                  <c:v>73.63000000000069</c:v>
                </c:pt>
                <c:pt idx="7364">
                  <c:v>73.64000000000068</c:v>
                </c:pt>
                <c:pt idx="7365">
                  <c:v>73.65000000000069</c:v>
                </c:pt>
                <c:pt idx="7366">
                  <c:v>73.66000000000068</c:v>
                </c:pt>
                <c:pt idx="7367">
                  <c:v>73.67000000000068</c:v>
                </c:pt>
                <c:pt idx="7368">
                  <c:v>73.68000000000069</c:v>
                </c:pt>
                <c:pt idx="7369">
                  <c:v>73.69000000000078</c:v>
                </c:pt>
                <c:pt idx="7370">
                  <c:v>73.7000000000008</c:v>
                </c:pt>
                <c:pt idx="7371">
                  <c:v>73.7100000000008</c:v>
                </c:pt>
                <c:pt idx="7372">
                  <c:v>73.72000000000078</c:v>
                </c:pt>
                <c:pt idx="7373">
                  <c:v>73.7300000000008</c:v>
                </c:pt>
                <c:pt idx="7374">
                  <c:v>73.7400000000008</c:v>
                </c:pt>
                <c:pt idx="7375">
                  <c:v>73.75000000000078</c:v>
                </c:pt>
                <c:pt idx="7376">
                  <c:v>73.7600000000008</c:v>
                </c:pt>
                <c:pt idx="7377">
                  <c:v>73.77000000000079</c:v>
                </c:pt>
                <c:pt idx="7378">
                  <c:v>73.78000000000078</c:v>
                </c:pt>
                <c:pt idx="7379">
                  <c:v>73.7900000000008</c:v>
                </c:pt>
                <c:pt idx="7380">
                  <c:v>73.80000000000078</c:v>
                </c:pt>
                <c:pt idx="7381">
                  <c:v>73.8100000000008</c:v>
                </c:pt>
                <c:pt idx="7382">
                  <c:v>73.82000000000079</c:v>
                </c:pt>
                <c:pt idx="7383">
                  <c:v>73.83000000000078</c:v>
                </c:pt>
                <c:pt idx="7384">
                  <c:v>73.8400000000008</c:v>
                </c:pt>
                <c:pt idx="7385">
                  <c:v>73.85000000000079</c:v>
                </c:pt>
                <c:pt idx="7386">
                  <c:v>73.86000000000078</c:v>
                </c:pt>
                <c:pt idx="7387">
                  <c:v>73.87000000000079</c:v>
                </c:pt>
                <c:pt idx="7388">
                  <c:v>73.88000000000079</c:v>
                </c:pt>
                <c:pt idx="7389">
                  <c:v>73.89000000000088</c:v>
                </c:pt>
                <c:pt idx="7390">
                  <c:v>73.9000000000009</c:v>
                </c:pt>
                <c:pt idx="7391">
                  <c:v>73.9100000000009</c:v>
                </c:pt>
                <c:pt idx="7392">
                  <c:v>73.92000000000088</c:v>
                </c:pt>
                <c:pt idx="7393">
                  <c:v>73.9300000000009</c:v>
                </c:pt>
                <c:pt idx="7394">
                  <c:v>73.9400000000009</c:v>
                </c:pt>
                <c:pt idx="7395">
                  <c:v>73.9500000000009</c:v>
                </c:pt>
                <c:pt idx="7396">
                  <c:v>73.9600000000009</c:v>
                </c:pt>
                <c:pt idx="7397">
                  <c:v>73.97000000000088</c:v>
                </c:pt>
                <c:pt idx="7398">
                  <c:v>73.9800000000009</c:v>
                </c:pt>
                <c:pt idx="7399">
                  <c:v>73.9900000000009</c:v>
                </c:pt>
                <c:pt idx="7400">
                  <c:v>74.00000000000088</c:v>
                </c:pt>
                <c:pt idx="7401">
                  <c:v>74.0100000000009</c:v>
                </c:pt>
                <c:pt idx="7402">
                  <c:v>74.02000000000089</c:v>
                </c:pt>
                <c:pt idx="7403">
                  <c:v>74.03000000000088</c:v>
                </c:pt>
                <c:pt idx="7404">
                  <c:v>74.0400000000009</c:v>
                </c:pt>
                <c:pt idx="7405">
                  <c:v>74.05000000000089</c:v>
                </c:pt>
                <c:pt idx="7406">
                  <c:v>74.0600000000009</c:v>
                </c:pt>
                <c:pt idx="7407">
                  <c:v>74.07000000000089</c:v>
                </c:pt>
                <c:pt idx="7408">
                  <c:v>74.08000000000098</c:v>
                </c:pt>
                <c:pt idx="7409">
                  <c:v>74.090000000001</c:v>
                </c:pt>
                <c:pt idx="7410">
                  <c:v>74.10000000000099</c:v>
                </c:pt>
                <c:pt idx="7411">
                  <c:v>74.11000000000098</c:v>
                </c:pt>
                <c:pt idx="7412">
                  <c:v>74.12000000000099</c:v>
                </c:pt>
                <c:pt idx="7413">
                  <c:v>74.13000000000099</c:v>
                </c:pt>
                <c:pt idx="7414">
                  <c:v>74.14000000000098</c:v>
                </c:pt>
                <c:pt idx="7415">
                  <c:v>74.15000000000099</c:v>
                </c:pt>
                <c:pt idx="7416">
                  <c:v>74.16000000000099</c:v>
                </c:pt>
                <c:pt idx="7417">
                  <c:v>74.17000000000097</c:v>
                </c:pt>
                <c:pt idx="7418">
                  <c:v>74.18000000000099</c:v>
                </c:pt>
                <c:pt idx="7419">
                  <c:v>74.19000000000099</c:v>
                </c:pt>
                <c:pt idx="7420">
                  <c:v>74.200000000001</c:v>
                </c:pt>
                <c:pt idx="7421">
                  <c:v>74.210000000001</c:v>
                </c:pt>
                <c:pt idx="7422">
                  <c:v>74.22000000000098</c:v>
                </c:pt>
                <c:pt idx="7423">
                  <c:v>74.230000000001</c:v>
                </c:pt>
                <c:pt idx="7424">
                  <c:v>74.240000000001</c:v>
                </c:pt>
                <c:pt idx="7425">
                  <c:v>74.25000000000098</c:v>
                </c:pt>
                <c:pt idx="7426">
                  <c:v>74.260000000001</c:v>
                </c:pt>
                <c:pt idx="7427">
                  <c:v>74.27000000000099</c:v>
                </c:pt>
                <c:pt idx="7428">
                  <c:v>74.28000000000108</c:v>
                </c:pt>
                <c:pt idx="7429">
                  <c:v>74.2900000000011</c:v>
                </c:pt>
                <c:pt idx="7430">
                  <c:v>74.30000000000109</c:v>
                </c:pt>
                <c:pt idx="7431">
                  <c:v>74.31000000000108</c:v>
                </c:pt>
                <c:pt idx="7432">
                  <c:v>74.32000000000109</c:v>
                </c:pt>
                <c:pt idx="7433">
                  <c:v>74.33000000000109</c:v>
                </c:pt>
                <c:pt idx="7434">
                  <c:v>74.3400000000011</c:v>
                </c:pt>
                <c:pt idx="7435">
                  <c:v>74.35000000000109</c:v>
                </c:pt>
                <c:pt idx="7436">
                  <c:v>74.36000000000108</c:v>
                </c:pt>
                <c:pt idx="7437">
                  <c:v>74.37000000000108</c:v>
                </c:pt>
                <c:pt idx="7438">
                  <c:v>74.38000000000109</c:v>
                </c:pt>
                <c:pt idx="7439">
                  <c:v>74.39000000000108</c:v>
                </c:pt>
                <c:pt idx="7440">
                  <c:v>74.4000000000011</c:v>
                </c:pt>
                <c:pt idx="7441">
                  <c:v>74.4100000000011</c:v>
                </c:pt>
                <c:pt idx="7442">
                  <c:v>74.42000000000108</c:v>
                </c:pt>
                <c:pt idx="7443">
                  <c:v>74.4300000000011</c:v>
                </c:pt>
                <c:pt idx="7444">
                  <c:v>74.4400000000011</c:v>
                </c:pt>
                <c:pt idx="7445">
                  <c:v>74.45000000000108</c:v>
                </c:pt>
                <c:pt idx="7446">
                  <c:v>74.4600000000011</c:v>
                </c:pt>
                <c:pt idx="7447">
                  <c:v>74.47000000000108</c:v>
                </c:pt>
                <c:pt idx="7448">
                  <c:v>74.4800000000012</c:v>
                </c:pt>
                <c:pt idx="7449">
                  <c:v>74.4900000000012</c:v>
                </c:pt>
                <c:pt idx="7450">
                  <c:v>74.50000000000118</c:v>
                </c:pt>
                <c:pt idx="7451">
                  <c:v>74.5100000000012</c:v>
                </c:pt>
                <c:pt idx="7452">
                  <c:v>74.52000000000119</c:v>
                </c:pt>
                <c:pt idx="7453">
                  <c:v>74.53000000000118</c:v>
                </c:pt>
                <c:pt idx="7454">
                  <c:v>74.5400000000012</c:v>
                </c:pt>
                <c:pt idx="7455">
                  <c:v>74.55000000000119</c:v>
                </c:pt>
                <c:pt idx="7456">
                  <c:v>74.56000000000118</c:v>
                </c:pt>
                <c:pt idx="7457">
                  <c:v>74.57000000000119</c:v>
                </c:pt>
                <c:pt idx="7458">
                  <c:v>74.58000000000119</c:v>
                </c:pt>
                <c:pt idx="7459">
                  <c:v>74.59000000000118</c:v>
                </c:pt>
                <c:pt idx="7460">
                  <c:v>74.60000000000119</c:v>
                </c:pt>
                <c:pt idx="7461">
                  <c:v>74.61000000000118</c:v>
                </c:pt>
                <c:pt idx="7462">
                  <c:v>74.62000000000118</c:v>
                </c:pt>
                <c:pt idx="7463">
                  <c:v>74.63000000000119</c:v>
                </c:pt>
                <c:pt idx="7464">
                  <c:v>74.64000000000118</c:v>
                </c:pt>
                <c:pt idx="7465">
                  <c:v>74.65000000000119</c:v>
                </c:pt>
                <c:pt idx="7466">
                  <c:v>74.66000000000119</c:v>
                </c:pt>
                <c:pt idx="7467">
                  <c:v>74.67000000000127</c:v>
                </c:pt>
                <c:pt idx="7468">
                  <c:v>74.68000000000129</c:v>
                </c:pt>
                <c:pt idx="7469">
                  <c:v>74.69000000000129</c:v>
                </c:pt>
                <c:pt idx="7470">
                  <c:v>74.70000000000128</c:v>
                </c:pt>
                <c:pt idx="7471">
                  <c:v>74.7100000000013</c:v>
                </c:pt>
                <c:pt idx="7472">
                  <c:v>74.72000000000129</c:v>
                </c:pt>
                <c:pt idx="7473">
                  <c:v>74.73000000000128</c:v>
                </c:pt>
                <c:pt idx="7474">
                  <c:v>74.7400000000013</c:v>
                </c:pt>
                <c:pt idx="7475">
                  <c:v>74.75000000000128</c:v>
                </c:pt>
                <c:pt idx="7476">
                  <c:v>74.7600000000013</c:v>
                </c:pt>
                <c:pt idx="7477">
                  <c:v>74.77000000000129</c:v>
                </c:pt>
                <c:pt idx="7478">
                  <c:v>74.78000000000128</c:v>
                </c:pt>
                <c:pt idx="7479">
                  <c:v>74.7900000000013</c:v>
                </c:pt>
                <c:pt idx="7480">
                  <c:v>74.80000000000129</c:v>
                </c:pt>
                <c:pt idx="7481">
                  <c:v>74.81000000000128</c:v>
                </c:pt>
                <c:pt idx="7482">
                  <c:v>74.82000000000129</c:v>
                </c:pt>
                <c:pt idx="7483">
                  <c:v>74.83000000000129</c:v>
                </c:pt>
                <c:pt idx="7484">
                  <c:v>74.84000000000128</c:v>
                </c:pt>
                <c:pt idx="7485">
                  <c:v>74.85000000000129</c:v>
                </c:pt>
                <c:pt idx="7486">
                  <c:v>74.86000000000129</c:v>
                </c:pt>
                <c:pt idx="7487">
                  <c:v>74.87000000000137</c:v>
                </c:pt>
                <c:pt idx="7488">
                  <c:v>74.88000000000139</c:v>
                </c:pt>
                <c:pt idx="7489">
                  <c:v>74.89000000000138</c:v>
                </c:pt>
                <c:pt idx="7490">
                  <c:v>74.9000000000014</c:v>
                </c:pt>
                <c:pt idx="7491">
                  <c:v>74.9100000000014</c:v>
                </c:pt>
                <c:pt idx="7492">
                  <c:v>74.92000000000138</c:v>
                </c:pt>
                <c:pt idx="7493">
                  <c:v>74.9300000000014</c:v>
                </c:pt>
                <c:pt idx="7494">
                  <c:v>74.9400000000014</c:v>
                </c:pt>
                <c:pt idx="7495">
                  <c:v>74.95000000000138</c:v>
                </c:pt>
                <c:pt idx="7496">
                  <c:v>74.9600000000014</c:v>
                </c:pt>
                <c:pt idx="7497">
                  <c:v>74.97000000000139</c:v>
                </c:pt>
                <c:pt idx="7498">
                  <c:v>74.98000000000138</c:v>
                </c:pt>
                <c:pt idx="7499">
                  <c:v>74.9900000000014</c:v>
                </c:pt>
                <c:pt idx="7500">
                  <c:v>75.00000000000139</c:v>
                </c:pt>
                <c:pt idx="7501">
                  <c:v>75.0100000000014</c:v>
                </c:pt>
                <c:pt idx="7502">
                  <c:v>75.02000000000139</c:v>
                </c:pt>
                <c:pt idx="7503">
                  <c:v>75.03000000000138</c:v>
                </c:pt>
                <c:pt idx="7504">
                  <c:v>75.0400000000014</c:v>
                </c:pt>
                <c:pt idx="7505">
                  <c:v>75.05000000000139</c:v>
                </c:pt>
                <c:pt idx="7506">
                  <c:v>75.06000000000148</c:v>
                </c:pt>
                <c:pt idx="7507">
                  <c:v>75.07000000000149</c:v>
                </c:pt>
                <c:pt idx="7508">
                  <c:v>75.08000000000149</c:v>
                </c:pt>
                <c:pt idx="7509">
                  <c:v>75.09000000000148</c:v>
                </c:pt>
                <c:pt idx="7510">
                  <c:v>75.10000000000149</c:v>
                </c:pt>
                <c:pt idx="7511">
                  <c:v>75.11000000000149</c:v>
                </c:pt>
                <c:pt idx="7512">
                  <c:v>75.12000000000147</c:v>
                </c:pt>
                <c:pt idx="7513">
                  <c:v>75.13000000000149</c:v>
                </c:pt>
                <c:pt idx="7514">
                  <c:v>75.14000000000149</c:v>
                </c:pt>
                <c:pt idx="7515">
                  <c:v>75.15000000000148</c:v>
                </c:pt>
                <c:pt idx="7516">
                  <c:v>75.16000000000149</c:v>
                </c:pt>
                <c:pt idx="7517">
                  <c:v>75.17000000000147</c:v>
                </c:pt>
                <c:pt idx="7518">
                  <c:v>75.18000000000148</c:v>
                </c:pt>
                <c:pt idx="7519">
                  <c:v>75.19000000000149</c:v>
                </c:pt>
                <c:pt idx="7520">
                  <c:v>75.20000000000148</c:v>
                </c:pt>
                <c:pt idx="7521">
                  <c:v>75.2100000000015</c:v>
                </c:pt>
                <c:pt idx="7522">
                  <c:v>75.22000000000149</c:v>
                </c:pt>
                <c:pt idx="7523">
                  <c:v>75.23000000000148</c:v>
                </c:pt>
                <c:pt idx="7524">
                  <c:v>75.2400000000015</c:v>
                </c:pt>
                <c:pt idx="7525">
                  <c:v>75.25000000000149</c:v>
                </c:pt>
                <c:pt idx="7526">
                  <c:v>75.26000000000158</c:v>
                </c:pt>
                <c:pt idx="7527">
                  <c:v>75.27000000000159</c:v>
                </c:pt>
                <c:pt idx="7528">
                  <c:v>75.28000000000159</c:v>
                </c:pt>
                <c:pt idx="7529">
                  <c:v>75.2900000000016</c:v>
                </c:pt>
                <c:pt idx="7530">
                  <c:v>75.30000000000159</c:v>
                </c:pt>
                <c:pt idx="7531">
                  <c:v>75.31000000000158</c:v>
                </c:pt>
                <c:pt idx="7532">
                  <c:v>75.32000000000158</c:v>
                </c:pt>
                <c:pt idx="7533">
                  <c:v>75.33000000000159</c:v>
                </c:pt>
                <c:pt idx="7534">
                  <c:v>75.34000000000158</c:v>
                </c:pt>
                <c:pt idx="7535">
                  <c:v>75.35000000000159</c:v>
                </c:pt>
                <c:pt idx="7536">
                  <c:v>75.36000000000159</c:v>
                </c:pt>
                <c:pt idx="7537">
                  <c:v>75.37000000000157</c:v>
                </c:pt>
                <c:pt idx="7538">
                  <c:v>75.38000000000159</c:v>
                </c:pt>
                <c:pt idx="7539">
                  <c:v>75.39000000000159</c:v>
                </c:pt>
                <c:pt idx="7540">
                  <c:v>75.40000000000158</c:v>
                </c:pt>
                <c:pt idx="7541">
                  <c:v>75.4100000000016</c:v>
                </c:pt>
                <c:pt idx="7542">
                  <c:v>75.42000000000158</c:v>
                </c:pt>
                <c:pt idx="7543">
                  <c:v>75.4300000000016</c:v>
                </c:pt>
                <c:pt idx="7544">
                  <c:v>75.4400000000016</c:v>
                </c:pt>
                <c:pt idx="7545">
                  <c:v>75.45000000000168</c:v>
                </c:pt>
                <c:pt idx="7546">
                  <c:v>75.4600000000017</c:v>
                </c:pt>
                <c:pt idx="7547">
                  <c:v>75.47000000000169</c:v>
                </c:pt>
                <c:pt idx="7548">
                  <c:v>75.48000000000168</c:v>
                </c:pt>
                <c:pt idx="7549">
                  <c:v>75.4900000000017</c:v>
                </c:pt>
                <c:pt idx="7550">
                  <c:v>75.50000000000169</c:v>
                </c:pt>
                <c:pt idx="7551">
                  <c:v>75.51000000000168</c:v>
                </c:pt>
                <c:pt idx="7552">
                  <c:v>75.52000000000169</c:v>
                </c:pt>
                <c:pt idx="7553">
                  <c:v>75.53000000000169</c:v>
                </c:pt>
                <c:pt idx="7554">
                  <c:v>75.54000000000168</c:v>
                </c:pt>
                <c:pt idx="7555">
                  <c:v>75.55000000000169</c:v>
                </c:pt>
                <c:pt idx="7556">
                  <c:v>75.56000000000168</c:v>
                </c:pt>
                <c:pt idx="7557">
                  <c:v>75.57000000000168</c:v>
                </c:pt>
                <c:pt idx="7558">
                  <c:v>75.58000000000169</c:v>
                </c:pt>
                <c:pt idx="7559">
                  <c:v>75.59000000000168</c:v>
                </c:pt>
                <c:pt idx="7560">
                  <c:v>75.60000000000169</c:v>
                </c:pt>
                <c:pt idx="7561">
                  <c:v>75.61000000000169</c:v>
                </c:pt>
                <c:pt idx="7562">
                  <c:v>75.62000000000167</c:v>
                </c:pt>
                <c:pt idx="7563">
                  <c:v>75.63000000000169</c:v>
                </c:pt>
                <c:pt idx="7564">
                  <c:v>75.64000000000169</c:v>
                </c:pt>
                <c:pt idx="7565">
                  <c:v>75.65000000000177</c:v>
                </c:pt>
                <c:pt idx="7566">
                  <c:v>75.66000000000179</c:v>
                </c:pt>
                <c:pt idx="7567">
                  <c:v>75.67000000000178</c:v>
                </c:pt>
                <c:pt idx="7568">
                  <c:v>75.68000000000177</c:v>
                </c:pt>
                <c:pt idx="7569">
                  <c:v>75.69000000000179</c:v>
                </c:pt>
                <c:pt idx="7570">
                  <c:v>75.70000000000178</c:v>
                </c:pt>
                <c:pt idx="7571">
                  <c:v>75.7100000000018</c:v>
                </c:pt>
                <c:pt idx="7572">
                  <c:v>75.72000000000179</c:v>
                </c:pt>
                <c:pt idx="7573">
                  <c:v>75.73000000000178</c:v>
                </c:pt>
                <c:pt idx="7574">
                  <c:v>75.7400000000018</c:v>
                </c:pt>
                <c:pt idx="7575">
                  <c:v>75.75000000000179</c:v>
                </c:pt>
                <c:pt idx="7576">
                  <c:v>75.76000000000178</c:v>
                </c:pt>
                <c:pt idx="7577">
                  <c:v>75.77000000000179</c:v>
                </c:pt>
                <c:pt idx="7578">
                  <c:v>75.78000000000179</c:v>
                </c:pt>
                <c:pt idx="7579">
                  <c:v>75.79000000000178</c:v>
                </c:pt>
                <c:pt idx="7580">
                  <c:v>75.80000000000179</c:v>
                </c:pt>
                <c:pt idx="7581">
                  <c:v>75.81000000000179</c:v>
                </c:pt>
                <c:pt idx="7582">
                  <c:v>75.82000000000178</c:v>
                </c:pt>
                <c:pt idx="7583">
                  <c:v>75.83000000000179</c:v>
                </c:pt>
                <c:pt idx="7584">
                  <c:v>75.84000000000188</c:v>
                </c:pt>
                <c:pt idx="7585">
                  <c:v>75.85000000000188</c:v>
                </c:pt>
                <c:pt idx="7586">
                  <c:v>75.86000000000189</c:v>
                </c:pt>
                <c:pt idx="7587">
                  <c:v>75.87000000000187</c:v>
                </c:pt>
                <c:pt idx="7588">
                  <c:v>75.88000000000189</c:v>
                </c:pt>
                <c:pt idx="7589">
                  <c:v>75.89000000000189</c:v>
                </c:pt>
                <c:pt idx="7590">
                  <c:v>75.90000000000188</c:v>
                </c:pt>
                <c:pt idx="7591">
                  <c:v>75.9100000000019</c:v>
                </c:pt>
                <c:pt idx="7592">
                  <c:v>75.92000000000189</c:v>
                </c:pt>
                <c:pt idx="7593">
                  <c:v>75.93000000000188</c:v>
                </c:pt>
                <c:pt idx="7594">
                  <c:v>75.9400000000019</c:v>
                </c:pt>
                <c:pt idx="7595">
                  <c:v>75.95000000000189</c:v>
                </c:pt>
                <c:pt idx="7596">
                  <c:v>75.9600000000019</c:v>
                </c:pt>
                <c:pt idx="7597">
                  <c:v>75.97000000000189</c:v>
                </c:pt>
                <c:pt idx="7598">
                  <c:v>75.98000000000188</c:v>
                </c:pt>
                <c:pt idx="7599">
                  <c:v>75.9900000000019</c:v>
                </c:pt>
                <c:pt idx="7600">
                  <c:v>76.00000000000189</c:v>
                </c:pt>
                <c:pt idx="7601">
                  <c:v>76.01000000000188</c:v>
                </c:pt>
                <c:pt idx="7602">
                  <c:v>76.02000000000189</c:v>
                </c:pt>
                <c:pt idx="7603">
                  <c:v>76.03000000000189</c:v>
                </c:pt>
                <c:pt idx="7604">
                  <c:v>76.04000000000198</c:v>
                </c:pt>
                <c:pt idx="7605">
                  <c:v>76.050000000002</c:v>
                </c:pt>
                <c:pt idx="7606">
                  <c:v>76.060000000002</c:v>
                </c:pt>
                <c:pt idx="7607">
                  <c:v>76.07000000000197</c:v>
                </c:pt>
                <c:pt idx="7608">
                  <c:v>76.080000000002</c:v>
                </c:pt>
                <c:pt idx="7609">
                  <c:v>76.09000000000198</c:v>
                </c:pt>
                <c:pt idx="7610">
                  <c:v>76.10000000000198</c:v>
                </c:pt>
                <c:pt idx="7611">
                  <c:v>76.110000000002</c:v>
                </c:pt>
                <c:pt idx="7612">
                  <c:v>76.12000000000197</c:v>
                </c:pt>
                <c:pt idx="7613">
                  <c:v>76.13000000000198</c:v>
                </c:pt>
                <c:pt idx="7614">
                  <c:v>76.140000000002</c:v>
                </c:pt>
                <c:pt idx="7615">
                  <c:v>76.15000000000197</c:v>
                </c:pt>
                <c:pt idx="7616">
                  <c:v>76.160000000002</c:v>
                </c:pt>
                <c:pt idx="7617">
                  <c:v>76.17000000000199</c:v>
                </c:pt>
                <c:pt idx="7618">
                  <c:v>76.18000000000197</c:v>
                </c:pt>
                <c:pt idx="7619">
                  <c:v>76.190000000002</c:v>
                </c:pt>
                <c:pt idx="7620">
                  <c:v>76.200000000002</c:v>
                </c:pt>
                <c:pt idx="7621">
                  <c:v>76.21000000000198</c:v>
                </c:pt>
                <c:pt idx="7622">
                  <c:v>76.220000000002</c:v>
                </c:pt>
                <c:pt idx="7623">
                  <c:v>76.2300000000021</c:v>
                </c:pt>
                <c:pt idx="7624">
                  <c:v>76.2400000000021</c:v>
                </c:pt>
                <c:pt idx="7625">
                  <c:v>76.2500000000021</c:v>
                </c:pt>
                <c:pt idx="7626">
                  <c:v>76.2600000000021</c:v>
                </c:pt>
                <c:pt idx="7627">
                  <c:v>76.2700000000021</c:v>
                </c:pt>
                <c:pt idx="7628">
                  <c:v>76.2800000000021</c:v>
                </c:pt>
                <c:pt idx="7629">
                  <c:v>76.2900000000021</c:v>
                </c:pt>
                <c:pt idx="7630">
                  <c:v>76.3000000000021</c:v>
                </c:pt>
                <c:pt idx="7631">
                  <c:v>76.3100000000021</c:v>
                </c:pt>
                <c:pt idx="7632">
                  <c:v>76.32000000000208</c:v>
                </c:pt>
                <c:pt idx="7633">
                  <c:v>76.3300000000021</c:v>
                </c:pt>
                <c:pt idx="7634">
                  <c:v>76.3400000000021</c:v>
                </c:pt>
                <c:pt idx="7635">
                  <c:v>76.3500000000021</c:v>
                </c:pt>
                <c:pt idx="7636">
                  <c:v>76.3600000000021</c:v>
                </c:pt>
                <c:pt idx="7637">
                  <c:v>76.37000000000208</c:v>
                </c:pt>
                <c:pt idx="7638">
                  <c:v>76.3800000000021</c:v>
                </c:pt>
                <c:pt idx="7639">
                  <c:v>76.3900000000021</c:v>
                </c:pt>
                <c:pt idx="7640">
                  <c:v>76.4000000000021</c:v>
                </c:pt>
                <c:pt idx="7641">
                  <c:v>76.4100000000021</c:v>
                </c:pt>
                <c:pt idx="7642">
                  <c:v>76.4200000000021</c:v>
                </c:pt>
                <c:pt idx="7643">
                  <c:v>76.4300000000022</c:v>
                </c:pt>
                <c:pt idx="7644">
                  <c:v>76.4400000000022</c:v>
                </c:pt>
                <c:pt idx="7645">
                  <c:v>76.4500000000022</c:v>
                </c:pt>
                <c:pt idx="7646">
                  <c:v>76.4600000000022</c:v>
                </c:pt>
                <c:pt idx="7647">
                  <c:v>76.4700000000022</c:v>
                </c:pt>
                <c:pt idx="7648">
                  <c:v>76.4800000000022</c:v>
                </c:pt>
                <c:pt idx="7649">
                  <c:v>76.4900000000022</c:v>
                </c:pt>
                <c:pt idx="7650">
                  <c:v>76.5000000000022</c:v>
                </c:pt>
                <c:pt idx="7651">
                  <c:v>76.5100000000022</c:v>
                </c:pt>
                <c:pt idx="7652">
                  <c:v>76.5200000000022</c:v>
                </c:pt>
                <c:pt idx="7653">
                  <c:v>76.5300000000022</c:v>
                </c:pt>
                <c:pt idx="7654">
                  <c:v>76.5400000000022</c:v>
                </c:pt>
                <c:pt idx="7655">
                  <c:v>76.5500000000022</c:v>
                </c:pt>
                <c:pt idx="7656">
                  <c:v>76.5600000000022</c:v>
                </c:pt>
                <c:pt idx="7657">
                  <c:v>76.57000000000218</c:v>
                </c:pt>
                <c:pt idx="7658">
                  <c:v>76.5800000000022</c:v>
                </c:pt>
                <c:pt idx="7659">
                  <c:v>76.5900000000022</c:v>
                </c:pt>
                <c:pt idx="7660">
                  <c:v>76.60000000000218</c:v>
                </c:pt>
                <c:pt idx="7661">
                  <c:v>76.6100000000022</c:v>
                </c:pt>
                <c:pt idx="7662">
                  <c:v>76.62000000000218</c:v>
                </c:pt>
                <c:pt idx="7663">
                  <c:v>76.6300000000023</c:v>
                </c:pt>
                <c:pt idx="7664">
                  <c:v>76.6400000000023</c:v>
                </c:pt>
                <c:pt idx="7665">
                  <c:v>76.65000000000228</c:v>
                </c:pt>
                <c:pt idx="7666">
                  <c:v>76.6600000000023</c:v>
                </c:pt>
                <c:pt idx="7667">
                  <c:v>76.67000000000229</c:v>
                </c:pt>
                <c:pt idx="7668">
                  <c:v>76.68000000000228</c:v>
                </c:pt>
                <c:pt idx="7669">
                  <c:v>76.6900000000023</c:v>
                </c:pt>
                <c:pt idx="7670">
                  <c:v>76.7000000000023</c:v>
                </c:pt>
                <c:pt idx="7671">
                  <c:v>76.7100000000023</c:v>
                </c:pt>
                <c:pt idx="7672">
                  <c:v>76.7200000000023</c:v>
                </c:pt>
                <c:pt idx="7673">
                  <c:v>76.7300000000023</c:v>
                </c:pt>
                <c:pt idx="7674">
                  <c:v>76.7400000000023</c:v>
                </c:pt>
                <c:pt idx="7675">
                  <c:v>76.7500000000023</c:v>
                </c:pt>
                <c:pt idx="7676">
                  <c:v>76.7600000000023</c:v>
                </c:pt>
                <c:pt idx="7677">
                  <c:v>76.7700000000023</c:v>
                </c:pt>
                <c:pt idx="7678">
                  <c:v>76.7800000000023</c:v>
                </c:pt>
                <c:pt idx="7679">
                  <c:v>76.7900000000023</c:v>
                </c:pt>
                <c:pt idx="7680">
                  <c:v>76.8000000000023</c:v>
                </c:pt>
                <c:pt idx="7681">
                  <c:v>76.8100000000023</c:v>
                </c:pt>
                <c:pt idx="7682">
                  <c:v>76.82000000000238</c:v>
                </c:pt>
                <c:pt idx="7683">
                  <c:v>76.8300000000024</c:v>
                </c:pt>
                <c:pt idx="7684">
                  <c:v>76.8400000000024</c:v>
                </c:pt>
                <c:pt idx="7685">
                  <c:v>76.85000000000238</c:v>
                </c:pt>
                <c:pt idx="7686">
                  <c:v>76.8600000000024</c:v>
                </c:pt>
                <c:pt idx="7687">
                  <c:v>76.87000000000239</c:v>
                </c:pt>
                <c:pt idx="7688">
                  <c:v>76.88000000000238</c:v>
                </c:pt>
                <c:pt idx="7689">
                  <c:v>76.8900000000024</c:v>
                </c:pt>
                <c:pt idx="7690">
                  <c:v>76.9000000000024</c:v>
                </c:pt>
                <c:pt idx="7691">
                  <c:v>76.9100000000024</c:v>
                </c:pt>
                <c:pt idx="7692">
                  <c:v>76.9200000000024</c:v>
                </c:pt>
                <c:pt idx="7693">
                  <c:v>76.9300000000024</c:v>
                </c:pt>
                <c:pt idx="7694">
                  <c:v>76.9400000000024</c:v>
                </c:pt>
                <c:pt idx="7695">
                  <c:v>76.9500000000024</c:v>
                </c:pt>
                <c:pt idx="7696">
                  <c:v>76.9600000000024</c:v>
                </c:pt>
                <c:pt idx="7697">
                  <c:v>76.9700000000024</c:v>
                </c:pt>
                <c:pt idx="7698">
                  <c:v>76.9800000000024</c:v>
                </c:pt>
                <c:pt idx="7699">
                  <c:v>76.9900000000024</c:v>
                </c:pt>
                <c:pt idx="7700">
                  <c:v>77.0000000000024</c:v>
                </c:pt>
                <c:pt idx="7701">
                  <c:v>77.0100000000024</c:v>
                </c:pt>
                <c:pt idx="7702">
                  <c:v>77.02000000000248</c:v>
                </c:pt>
                <c:pt idx="7703">
                  <c:v>77.0300000000025</c:v>
                </c:pt>
                <c:pt idx="7704">
                  <c:v>77.0400000000025</c:v>
                </c:pt>
                <c:pt idx="7705">
                  <c:v>77.0500000000025</c:v>
                </c:pt>
                <c:pt idx="7706">
                  <c:v>77.0600000000025</c:v>
                </c:pt>
                <c:pt idx="7707">
                  <c:v>77.07000000000248</c:v>
                </c:pt>
                <c:pt idx="7708">
                  <c:v>77.0800000000025</c:v>
                </c:pt>
                <c:pt idx="7709">
                  <c:v>77.0900000000025</c:v>
                </c:pt>
                <c:pt idx="7710">
                  <c:v>77.10000000000248</c:v>
                </c:pt>
                <c:pt idx="7711">
                  <c:v>77.1100000000025</c:v>
                </c:pt>
                <c:pt idx="7712">
                  <c:v>77.12000000000249</c:v>
                </c:pt>
                <c:pt idx="7713">
                  <c:v>77.13000000000248</c:v>
                </c:pt>
                <c:pt idx="7714">
                  <c:v>77.1400000000025</c:v>
                </c:pt>
                <c:pt idx="7715">
                  <c:v>77.15000000000249</c:v>
                </c:pt>
                <c:pt idx="7716">
                  <c:v>77.1600000000025</c:v>
                </c:pt>
                <c:pt idx="7717">
                  <c:v>77.17000000000249</c:v>
                </c:pt>
                <c:pt idx="7718">
                  <c:v>77.18000000000248</c:v>
                </c:pt>
                <c:pt idx="7719">
                  <c:v>77.1900000000025</c:v>
                </c:pt>
                <c:pt idx="7720">
                  <c:v>77.2000000000025</c:v>
                </c:pt>
                <c:pt idx="7721">
                  <c:v>77.2100000000026</c:v>
                </c:pt>
                <c:pt idx="7722">
                  <c:v>77.2200000000026</c:v>
                </c:pt>
                <c:pt idx="7723">
                  <c:v>77.2300000000026</c:v>
                </c:pt>
                <c:pt idx="7724">
                  <c:v>77.2400000000026</c:v>
                </c:pt>
                <c:pt idx="7725">
                  <c:v>77.2500000000026</c:v>
                </c:pt>
                <c:pt idx="7726">
                  <c:v>77.2600000000026</c:v>
                </c:pt>
                <c:pt idx="7727">
                  <c:v>77.27000000000258</c:v>
                </c:pt>
                <c:pt idx="7728">
                  <c:v>77.2800000000026</c:v>
                </c:pt>
                <c:pt idx="7729">
                  <c:v>77.2900000000026</c:v>
                </c:pt>
                <c:pt idx="7730">
                  <c:v>77.3000000000026</c:v>
                </c:pt>
                <c:pt idx="7731">
                  <c:v>77.3100000000026</c:v>
                </c:pt>
                <c:pt idx="7732">
                  <c:v>77.32000000000258</c:v>
                </c:pt>
                <c:pt idx="7733">
                  <c:v>77.3300000000026</c:v>
                </c:pt>
                <c:pt idx="7734">
                  <c:v>77.3400000000026</c:v>
                </c:pt>
                <c:pt idx="7735">
                  <c:v>77.35000000000258</c:v>
                </c:pt>
                <c:pt idx="7736">
                  <c:v>77.3600000000026</c:v>
                </c:pt>
                <c:pt idx="7737">
                  <c:v>77.37000000000259</c:v>
                </c:pt>
                <c:pt idx="7738">
                  <c:v>77.38000000000258</c:v>
                </c:pt>
                <c:pt idx="7739">
                  <c:v>77.3900000000026</c:v>
                </c:pt>
                <c:pt idx="7740">
                  <c:v>77.4000000000026</c:v>
                </c:pt>
                <c:pt idx="7741">
                  <c:v>77.4100000000027</c:v>
                </c:pt>
                <c:pt idx="7742">
                  <c:v>77.4200000000027</c:v>
                </c:pt>
                <c:pt idx="7743">
                  <c:v>77.4300000000027</c:v>
                </c:pt>
                <c:pt idx="7744">
                  <c:v>77.4400000000027</c:v>
                </c:pt>
                <c:pt idx="7745">
                  <c:v>77.4500000000027</c:v>
                </c:pt>
                <c:pt idx="7746">
                  <c:v>77.4600000000027</c:v>
                </c:pt>
                <c:pt idx="7747">
                  <c:v>77.4700000000027</c:v>
                </c:pt>
                <c:pt idx="7748">
                  <c:v>77.4800000000027</c:v>
                </c:pt>
                <c:pt idx="7749">
                  <c:v>77.4900000000027</c:v>
                </c:pt>
                <c:pt idx="7750">
                  <c:v>77.5000000000027</c:v>
                </c:pt>
                <c:pt idx="7751">
                  <c:v>77.5100000000027</c:v>
                </c:pt>
                <c:pt idx="7752">
                  <c:v>77.52000000000268</c:v>
                </c:pt>
                <c:pt idx="7753">
                  <c:v>77.5300000000027</c:v>
                </c:pt>
                <c:pt idx="7754">
                  <c:v>77.5400000000027</c:v>
                </c:pt>
                <c:pt idx="7755">
                  <c:v>77.55000000000268</c:v>
                </c:pt>
                <c:pt idx="7756">
                  <c:v>77.5600000000027</c:v>
                </c:pt>
                <c:pt idx="7757">
                  <c:v>77.57000000000268</c:v>
                </c:pt>
                <c:pt idx="7758">
                  <c:v>77.5800000000027</c:v>
                </c:pt>
                <c:pt idx="7759">
                  <c:v>77.5900000000027</c:v>
                </c:pt>
                <c:pt idx="7760">
                  <c:v>77.60000000000278</c:v>
                </c:pt>
                <c:pt idx="7761">
                  <c:v>77.6100000000028</c:v>
                </c:pt>
                <c:pt idx="7762">
                  <c:v>77.62000000000279</c:v>
                </c:pt>
                <c:pt idx="7763">
                  <c:v>77.63000000000278</c:v>
                </c:pt>
                <c:pt idx="7764">
                  <c:v>77.6400000000028</c:v>
                </c:pt>
                <c:pt idx="7765">
                  <c:v>77.65000000000279</c:v>
                </c:pt>
                <c:pt idx="7766">
                  <c:v>77.66000000000278</c:v>
                </c:pt>
                <c:pt idx="7767">
                  <c:v>77.67000000000279</c:v>
                </c:pt>
                <c:pt idx="7768">
                  <c:v>77.68000000000279</c:v>
                </c:pt>
                <c:pt idx="7769">
                  <c:v>77.69000000000278</c:v>
                </c:pt>
                <c:pt idx="7770">
                  <c:v>77.7000000000028</c:v>
                </c:pt>
                <c:pt idx="7771">
                  <c:v>77.7100000000028</c:v>
                </c:pt>
                <c:pt idx="7772">
                  <c:v>77.7200000000028</c:v>
                </c:pt>
                <c:pt idx="7773">
                  <c:v>77.7300000000028</c:v>
                </c:pt>
                <c:pt idx="7774">
                  <c:v>77.7400000000028</c:v>
                </c:pt>
                <c:pt idx="7775">
                  <c:v>77.7500000000028</c:v>
                </c:pt>
                <c:pt idx="7776">
                  <c:v>77.7600000000028</c:v>
                </c:pt>
                <c:pt idx="7777">
                  <c:v>77.77000000000278</c:v>
                </c:pt>
                <c:pt idx="7778">
                  <c:v>77.7800000000028</c:v>
                </c:pt>
                <c:pt idx="7779">
                  <c:v>77.7900000000028</c:v>
                </c:pt>
                <c:pt idx="7780">
                  <c:v>77.80000000000288</c:v>
                </c:pt>
                <c:pt idx="7781">
                  <c:v>77.8100000000029</c:v>
                </c:pt>
                <c:pt idx="7782">
                  <c:v>77.82000000000289</c:v>
                </c:pt>
                <c:pt idx="7783">
                  <c:v>77.83000000000288</c:v>
                </c:pt>
                <c:pt idx="7784">
                  <c:v>77.8400000000029</c:v>
                </c:pt>
                <c:pt idx="7785">
                  <c:v>77.85000000000288</c:v>
                </c:pt>
                <c:pt idx="7786">
                  <c:v>77.8600000000029</c:v>
                </c:pt>
                <c:pt idx="7787">
                  <c:v>77.87000000000289</c:v>
                </c:pt>
                <c:pt idx="7788">
                  <c:v>77.88000000000288</c:v>
                </c:pt>
                <c:pt idx="7789">
                  <c:v>77.8900000000029</c:v>
                </c:pt>
                <c:pt idx="7790">
                  <c:v>77.9000000000029</c:v>
                </c:pt>
                <c:pt idx="7791">
                  <c:v>77.9100000000029</c:v>
                </c:pt>
                <c:pt idx="7792">
                  <c:v>77.9200000000029</c:v>
                </c:pt>
                <c:pt idx="7793">
                  <c:v>77.9300000000029</c:v>
                </c:pt>
                <c:pt idx="7794">
                  <c:v>77.9400000000029</c:v>
                </c:pt>
                <c:pt idx="7795">
                  <c:v>77.9500000000029</c:v>
                </c:pt>
                <c:pt idx="7796">
                  <c:v>77.9600000000029</c:v>
                </c:pt>
                <c:pt idx="7797">
                  <c:v>77.9700000000029</c:v>
                </c:pt>
                <c:pt idx="7798">
                  <c:v>77.9800000000029</c:v>
                </c:pt>
                <c:pt idx="7799">
                  <c:v>77.990000000003</c:v>
                </c:pt>
                <c:pt idx="7800">
                  <c:v>78.000000000003</c:v>
                </c:pt>
                <c:pt idx="7801">
                  <c:v>78.010000000003</c:v>
                </c:pt>
                <c:pt idx="7802">
                  <c:v>78.02000000000298</c:v>
                </c:pt>
                <c:pt idx="7803">
                  <c:v>78.030000000003</c:v>
                </c:pt>
                <c:pt idx="7804">
                  <c:v>78.040000000003</c:v>
                </c:pt>
                <c:pt idx="7805">
                  <c:v>78.05000000000298</c:v>
                </c:pt>
                <c:pt idx="7806">
                  <c:v>78.060000000003</c:v>
                </c:pt>
                <c:pt idx="7807">
                  <c:v>78.07000000000299</c:v>
                </c:pt>
                <c:pt idx="7808">
                  <c:v>78.08000000000298</c:v>
                </c:pt>
                <c:pt idx="7809">
                  <c:v>78.090000000003</c:v>
                </c:pt>
                <c:pt idx="7810">
                  <c:v>78.10000000000299</c:v>
                </c:pt>
                <c:pt idx="7811">
                  <c:v>78.110000000003</c:v>
                </c:pt>
                <c:pt idx="7812">
                  <c:v>78.12000000000299</c:v>
                </c:pt>
                <c:pt idx="7813">
                  <c:v>78.13000000000298</c:v>
                </c:pt>
                <c:pt idx="7814">
                  <c:v>78.140000000003</c:v>
                </c:pt>
                <c:pt idx="7815">
                  <c:v>78.15000000000299</c:v>
                </c:pt>
                <c:pt idx="7816">
                  <c:v>78.16000000000298</c:v>
                </c:pt>
                <c:pt idx="7817">
                  <c:v>78.17000000000299</c:v>
                </c:pt>
                <c:pt idx="7818">
                  <c:v>78.18000000000299</c:v>
                </c:pt>
                <c:pt idx="7819">
                  <c:v>78.19000000000308</c:v>
                </c:pt>
                <c:pt idx="7820">
                  <c:v>78.2000000000031</c:v>
                </c:pt>
                <c:pt idx="7821">
                  <c:v>78.2100000000031</c:v>
                </c:pt>
                <c:pt idx="7822">
                  <c:v>78.22000000000308</c:v>
                </c:pt>
                <c:pt idx="7823">
                  <c:v>78.2300000000031</c:v>
                </c:pt>
                <c:pt idx="7824">
                  <c:v>78.2400000000031</c:v>
                </c:pt>
                <c:pt idx="7825">
                  <c:v>78.2500000000031</c:v>
                </c:pt>
                <c:pt idx="7826">
                  <c:v>78.2600000000031</c:v>
                </c:pt>
                <c:pt idx="7827">
                  <c:v>78.27000000000308</c:v>
                </c:pt>
                <c:pt idx="7828">
                  <c:v>78.2800000000031</c:v>
                </c:pt>
                <c:pt idx="7829">
                  <c:v>78.2900000000031</c:v>
                </c:pt>
                <c:pt idx="7830">
                  <c:v>78.30000000000308</c:v>
                </c:pt>
                <c:pt idx="7831">
                  <c:v>78.3100000000031</c:v>
                </c:pt>
                <c:pt idx="7832">
                  <c:v>78.32000000000309</c:v>
                </c:pt>
                <c:pt idx="7833">
                  <c:v>78.33000000000308</c:v>
                </c:pt>
                <c:pt idx="7834">
                  <c:v>78.3400000000031</c:v>
                </c:pt>
                <c:pt idx="7835">
                  <c:v>78.35000000000309</c:v>
                </c:pt>
                <c:pt idx="7836">
                  <c:v>78.36000000000308</c:v>
                </c:pt>
                <c:pt idx="7837">
                  <c:v>78.37000000000309</c:v>
                </c:pt>
                <c:pt idx="7838">
                  <c:v>78.38000000000319</c:v>
                </c:pt>
                <c:pt idx="7839">
                  <c:v>78.3900000000032</c:v>
                </c:pt>
                <c:pt idx="7840">
                  <c:v>78.4000000000032</c:v>
                </c:pt>
                <c:pt idx="7841">
                  <c:v>78.4100000000032</c:v>
                </c:pt>
                <c:pt idx="7842">
                  <c:v>78.4200000000032</c:v>
                </c:pt>
                <c:pt idx="7843">
                  <c:v>78.4300000000032</c:v>
                </c:pt>
                <c:pt idx="7844">
                  <c:v>78.4400000000032</c:v>
                </c:pt>
                <c:pt idx="7845">
                  <c:v>78.4500000000032</c:v>
                </c:pt>
                <c:pt idx="7846">
                  <c:v>78.4600000000032</c:v>
                </c:pt>
                <c:pt idx="7847">
                  <c:v>78.47000000000318</c:v>
                </c:pt>
                <c:pt idx="7848">
                  <c:v>78.4800000000032</c:v>
                </c:pt>
                <c:pt idx="7849">
                  <c:v>78.4900000000032</c:v>
                </c:pt>
                <c:pt idx="7850">
                  <c:v>78.50000000000318</c:v>
                </c:pt>
                <c:pt idx="7851">
                  <c:v>78.5100000000032</c:v>
                </c:pt>
                <c:pt idx="7852">
                  <c:v>78.52000000000318</c:v>
                </c:pt>
                <c:pt idx="7853">
                  <c:v>78.5300000000032</c:v>
                </c:pt>
                <c:pt idx="7854">
                  <c:v>78.5400000000032</c:v>
                </c:pt>
                <c:pt idx="7855">
                  <c:v>78.55000000000318</c:v>
                </c:pt>
                <c:pt idx="7856">
                  <c:v>78.5600000000032</c:v>
                </c:pt>
                <c:pt idx="7857">
                  <c:v>78.57000000000319</c:v>
                </c:pt>
                <c:pt idx="7858">
                  <c:v>78.58000000000328</c:v>
                </c:pt>
                <c:pt idx="7859">
                  <c:v>78.5900000000033</c:v>
                </c:pt>
                <c:pt idx="7860">
                  <c:v>78.60000000000329</c:v>
                </c:pt>
                <c:pt idx="7861">
                  <c:v>78.61000000000328</c:v>
                </c:pt>
                <c:pt idx="7862">
                  <c:v>78.62000000000329</c:v>
                </c:pt>
                <c:pt idx="7863">
                  <c:v>78.63000000000329</c:v>
                </c:pt>
                <c:pt idx="7864">
                  <c:v>78.64000000000328</c:v>
                </c:pt>
                <c:pt idx="7865">
                  <c:v>78.65000000000329</c:v>
                </c:pt>
                <c:pt idx="7866">
                  <c:v>78.66000000000328</c:v>
                </c:pt>
                <c:pt idx="7867">
                  <c:v>78.67000000000328</c:v>
                </c:pt>
                <c:pt idx="7868">
                  <c:v>78.68000000000329</c:v>
                </c:pt>
                <c:pt idx="7869">
                  <c:v>78.69000000000328</c:v>
                </c:pt>
                <c:pt idx="7870">
                  <c:v>78.7000000000033</c:v>
                </c:pt>
                <c:pt idx="7871">
                  <c:v>78.7100000000033</c:v>
                </c:pt>
                <c:pt idx="7872">
                  <c:v>78.72000000000328</c:v>
                </c:pt>
                <c:pt idx="7873">
                  <c:v>78.7300000000033</c:v>
                </c:pt>
                <c:pt idx="7874">
                  <c:v>78.7400000000033</c:v>
                </c:pt>
                <c:pt idx="7875">
                  <c:v>78.75000000000328</c:v>
                </c:pt>
                <c:pt idx="7876">
                  <c:v>78.7600000000033</c:v>
                </c:pt>
                <c:pt idx="7877">
                  <c:v>78.77000000000328</c:v>
                </c:pt>
                <c:pt idx="7878">
                  <c:v>78.7800000000034</c:v>
                </c:pt>
                <c:pt idx="7879">
                  <c:v>78.7900000000034</c:v>
                </c:pt>
                <c:pt idx="7880">
                  <c:v>78.80000000000338</c:v>
                </c:pt>
                <c:pt idx="7881">
                  <c:v>78.8100000000034</c:v>
                </c:pt>
                <c:pt idx="7882">
                  <c:v>78.82000000000339</c:v>
                </c:pt>
                <c:pt idx="7883">
                  <c:v>78.83000000000338</c:v>
                </c:pt>
                <c:pt idx="7884">
                  <c:v>78.8400000000034</c:v>
                </c:pt>
                <c:pt idx="7885">
                  <c:v>78.85000000000339</c:v>
                </c:pt>
                <c:pt idx="7886">
                  <c:v>78.86000000000338</c:v>
                </c:pt>
                <c:pt idx="7887">
                  <c:v>78.87000000000339</c:v>
                </c:pt>
                <c:pt idx="7888">
                  <c:v>78.88000000000339</c:v>
                </c:pt>
                <c:pt idx="7889">
                  <c:v>78.89000000000338</c:v>
                </c:pt>
                <c:pt idx="7890">
                  <c:v>78.9000000000034</c:v>
                </c:pt>
                <c:pt idx="7891">
                  <c:v>78.9100000000034</c:v>
                </c:pt>
                <c:pt idx="7892">
                  <c:v>78.9200000000034</c:v>
                </c:pt>
                <c:pt idx="7893">
                  <c:v>78.9300000000034</c:v>
                </c:pt>
                <c:pt idx="7894">
                  <c:v>78.9400000000034</c:v>
                </c:pt>
                <c:pt idx="7895">
                  <c:v>78.9500000000034</c:v>
                </c:pt>
                <c:pt idx="7896">
                  <c:v>78.9600000000034</c:v>
                </c:pt>
                <c:pt idx="7897">
                  <c:v>78.97000000000348</c:v>
                </c:pt>
                <c:pt idx="7898">
                  <c:v>78.9800000000035</c:v>
                </c:pt>
                <c:pt idx="7899">
                  <c:v>78.9900000000035</c:v>
                </c:pt>
                <c:pt idx="7900">
                  <c:v>79.00000000000348</c:v>
                </c:pt>
                <c:pt idx="7901">
                  <c:v>79.0100000000035</c:v>
                </c:pt>
                <c:pt idx="7902">
                  <c:v>79.02000000000349</c:v>
                </c:pt>
                <c:pt idx="7903">
                  <c:v>79.03000000000348</c:v>
                </c:pt>
                <c:pt idx="7904">
                  <c:v>79.0400000000035</c:v>
                </c:pt>
                <c:pt idx="7905">
                  <c:v>79.05000000000348</c:v>
                </c:pt>
                <c:pt idx="7906">
                  <c:v>79.0600000000035</c:v>
                </c:pt>
                <c:pt idx="7907">
                  <c:v>79.07000000000349</c:v>
                </c:pt>
                <c:pt idx="7908">
                  <c:v>79.08000000000348</c:v>
                </c:pt>
                <c:pt idx="7909">
                  <c:v>79.0900000000035</c:v>
                </c:pt>
                <c:pt idx="7910">
                  <c:v>79.10000000000349</c:v>
                </c:pt>
                <c:pt idx="7911">
                  <c:v>79.11000000000348</c:v>
                </c:pt>
                <c:pt idx="7912">
                  <c:v>79.12000000000349</c:v>
                </c:pt>
                <c:pt idx="7913">
                  <c:v>79.13000000000349</c:v>
                </c:pt>
                <c:pt idx="7914">
                  <c:v>79.14000000000348</c:v>
                </c:pt>
                <c:pt idx="7915">
                  <c:v>79.15000000000349</c:v>
                </c:pt>
                <c:pt idx="7916">
                  <c:v>79.16000000000349</c:v>
                </c:pt>
                <c:pt idx="7917">
                  <c:v>79.17000000000357</c:v>
                </c:pt>
                <c:pt idx="7918">
                  <c:v>79.18000000000359</c:v>
                </c:pt>
                <c:pt idx="7919">
                  <c:v>79.19000000000358</c:v>
                </c:pt>
                <c:pt idx="7920">
                  <c:v>79.2000000000036</c:v>
                </c:pt>
                <c:pt idx="7921">
                  <c:v>79.2100000000036</c:v>
                </c:pt>
                <c:pt idx="7922">
                  <c:v>79.22000000000358</c:v>
                </c:pt>
                <c:pt idx="7923">
                  <c:v>79.2300000000036</c:v>
                </c:pt>
                <c:pt idx="7924">
                  <c:v>79.2400000000036</c:v>
                </c:pt>
                <c:pt idx="7925">
                  <c:v>79.25000000000358</c:v>
                </c:pt>
                <c:pt idx="7926">
                  <c:v>79.2600000000036</c:v>
                </c:pt>
                <c:pt idx="7927">
                  <c:v>79.27000000000359</c:v>
                </c:pt>
                <c:pt idx="7928">
                  <c:v>79.28000000000358</c:v>
                </c:pt>
                <c:pt idx="7929">
                  <c:v>79.2900000000036</c:v>
                </c:pt>
                <c:pt idx="7930">
                  <c:v>79.30000000000359</c:v>
                </c:pt>
                <c:pt idx="7931">
                  <c:v>79.3100000000036</c:v>
                </c:pt>
                <c:pt idx="7932">
                  <c:v>79.32000000000359</c:v>
                </c:pt>
                <c:pt idx="7933">
                  <c:v>79.33000000000358</c:v>
                </c:pt>
                <c:pt idx="7934">
                  <c:v>79.3400000000036</c:v>
                </c:pt>
                <c:pt idx="7935">
                  <c:v>79.35000000000359</c:v>
                </c:pt>
                <c:pt idx="7936">
                  <c:v>79.36000000000368</c:v>
                </c:pt>
                <c:pt idx="7937">
                  <c:v>79.37000000000369</c:v>
                </c:pt>
                <c:pt idx="7938">
                  <c:v>79.38000000000369</c:v>
                </c:pt>
                <c:pt idx="7939">
                  <c:v>79.39000000000368</c:v>
                </c:pt>
                <c:pt idx="7940">
                  <c:v>79.4000000000037</c:v>
                </c:pt>
                <c:pt idx="7941">
                  <c:v>79.4100000000037</c:v>
                </c:pt>
                <c:pt idx="7942">
                  <c:v>79.42000000000368</c:v>
                </c:pt>
                <c:pt idx="7943">
                  <c:v>79.4300000000037</c:v>
                </c:pt>
                <c:pt idx="7944">
                  <c:v>79.4400000000037</c:v>
                </c:pt>
                <c:pt idx="7945">
                  <c:v>79.4500000000037</c:v>
                </c:pt>
                <c:pt idx="7946">
                  <c:v>79.4600000000037</c:v>
                </c:pt>
                <c:pt idx="7947">
                  <c:v>79.47000000000368</c:v>
                </c:pt>
                <c:pt idx="7948">
                  <c:v>79.4800000000037</c:v>
                </c:pt>
                <c:pt idx="7949">
                  <c:v>79.4900000000037</c:v>
                </c:pt>
                <c:pt idx="7950">
                  <c:v>79.50000000000368</c:v>
                </c:pt>
                <c:pt idx="7951">
                  <c:v>79.5100000000037</c:v>
                </c:pt>
                <c:pt idx="7952">
                  <c:v>79.52000000000369</c:v>
                </c:pt>
                <c:pt idx="7953">
                  <c:v>79.53000000000368</c:v>
                </c:pt>
                <c:pt idx="7954">
                  <c:v>79.5400000000037</c:v>
                </c:pt>
                <c:pt idx="7955">
                  <c:v>79.55000000000369</c:v>
                </c:pt>
                <c:pt idx="7956">
                  <c:v>79.56000000000378</c:v>
                </c:pt>
                <c:pt idx="7957">
                  <c:v>79.57000000000379</c:v>
                </c:pt>
                <c:pt idx="7958">
                  <c:v>79.58000000000379</c:v>
                </c:pt>
                <c:pt idx="7959">
                  <c:v>79.5900000000038</c:v>
                </c:pt>
                <c:pt idx="7960">
                  <c:v>79.60000000000379</c:v>
                </c:pt>
                <c:pt idx="7961">
                  <c:v>79.61000000000378</c:v>
                </c:pt>
                <c:pt idx="7962">
                  <c:v>79.62000000000378</c:v>
                </c:pt>
                <c:pt idx="7963">
                  <c:v>79.63000000000379</c:v>
                </c:pt>
                <c:pt idx="7964">
                  <c:v>79.64000000000378</c:v>
                </c:pt>
                <c:pt idx="7965">
                  <c:v>79.65000000000379</c:v>
                </c:pt>
                <c:pt idx="7966">
                  <c:v>79.66000000000379</c:v>
                </c:pt>
                <c:pt idx="7967">
                  <c:v>79.67000000000377</c:v>
                </c:pt>
                <c:pt idx="7968">
                  <c:v>79.68000000000379</c:v>
                </c:pt>
                <c:pt idx="7969">
                  <c:v>79.69000000000379</c:v>
                </c:pt>
                <c:pt idx="7970">
                  <c:v>79.70000000000378</c:v>
                </c:pt>
                <c:pt idx="7971">
                  <c:v>79.7100000000038</c:v>
                </c:pt>
                <c:pt idx="7972">
                  <c:v>79.72000000000378</c:v>
                </c:pt>
                <c:pt idx="7973">
                  <c:v>79.7300000000038</c:v>
                </c:pt>
                <c:pt idx="7974">
                  <c:v>79.7400000000038</c:v>
                </c:pt>
                <c:pt idx="7975">
                  <c:v>79.75000000000388</c:v>
                </c:pt>
                <c:pt idx="7976">
                  <c:v>79.7600000000039</c:v>
                </c:pt>
                <c:pt idx="7977">
                  <c:v>79.77000000000389</c:v>
                </c:pt>
                <c:pt idx="7978">
                  <c:v>79.78000000000388</c:v>
                </c:pt>
                <c:pt idx="7979">
                  <c:v>79.7900000000039</c:v>
                </c:pt>
                <c:pt idx="7980">
                  <c:v>79.80000000000389</c:v>
                </c:pt>
                <c:pt idx="7981">
                  <c:v>79.81000000000388</c:v>
                </c:pt>
                <c:pt idx="7982">
                  <c:v>79.82000000000389</c:v>
                </c:pt>
                <c:pt idx="7983">
                  <c:v>79.83000000000389</c:v>
                </c:pt>
                <c:pt idx="7984">
                  <c:v>79.84000000000388</c:v>
                </c:pt>
                <c:pt idx="7985">
                  <c:v>79.85000000000389</c:v>
                </c:pt>
                <c:pt idx="7986">
                  <c:v>79.86000000000388</c:v>
                </c:pt>
                <c:pt idx="7987">
                  <c:v>79.87000000000388</c:v>
                </c:pt>
                <c:pt idx="7988">
                  <c:v>79.88000000000389</c:v>
                </c:pt>
                <c:pt idx="7989">
                  <c:v>79.89000000000388</c:v>
                </c:pt>
                <c:pt idx="7990">
                  <c:v>79.9000000000039</c:v>
                </c:pt>
                <c:pt idx="7991">
                  <c:v>79.9100000000039</c:v>
                </c:pt>
                <c:pt idx="7992">
                  <c:v>79.92000000000388</c:v>
                </c:pt>
                <c:pt idx="7993">
                  <c:v>79.9300000000039</c:v>
                </c:pt>
                <c:pt idx="7994">
                  <c:v>79.9400000000039</c:v>
                </c:pt>
                <c:pt idx="7995">
                  <c:v>79.95000000000398</c:v>
                </c:pt>
                <c:pt idx="7996">
                  <c:v>79.960000000004</c:v>
                </c:pt>
                <c:pt idx="7997">
                  <c:v>79.97000000000399</c:v>
                </c:pt>
                <c:pt idx="7998">
                  <c:v>79.98000000000398</c:v>
                </c:pt>
                <c:pt idx="7999">
                  <c:v>79.990000000004</c:v>
                </c:pt>
                <c:pt idx="8000">
                  <c:v>80.00000000000398</c:v>
                </c:pt>
                <c:pt idx="8001">
                  <c:v>80.010000000004</c:v>
                </c:pt>
                <c:pt idx="8002">
                  <c:v>80.02000000000399</c:v>
                </c:pt>
                <c:pt idx="8003">
                  <c:v>80.03000000000398</c:v>
                </c:pt>
                <c:pt idx="8004">
                  <c:v>80.040000000004</c:v>
                </c:pt>
                <c:pt idx="8005">
                  <c:v>80.05000000000399</c:v>
                </c:pt>
                <c:pt idx="8006">
                  <c:v>80.06000000000398</c:v>
                </c:pt>
                <c:pt idx="8007">
                  <c:v>80.07000000000399</c:v>
                </c:pt>
                <c:pt idx="8008">
                  <c:v>80.08000000000399</c:v>
                </c:pt>
                <c:pt idx="8009">
                  <c:v>80.09000000000398</c:v>
                </c:pt>
                <c:pt idx="8010">
                  <c:v>80.10000000000399</c:v>
                </c:pt>
                <c:pt idx="8011">
                  <c:v>80.11000000000399</c:v>
                </c:pt>
                <c:pt idx="8012">
                  <c:v>80.12000000000398</c:v>
                </c:pt>
                <c:pt idx="8013">
                  <c:v>80.13000000000399</c:v>
                </c:pt>
                <c:pt idx="8014">
                  <c:v>80.14000000000408</c:v>
                </c:pt>
                <c:pt idx="8015">
                  <c:v>80.15000000000408</c:v>
                </c:pt>
                <c:pt idx="8016">
                  <c:v>80.16000000000409</c:v>
                </c:pt>
                <c:pt idx="8017">
                  <c:v>80.17000000000407</c:v>
                </c:pt>
                <c:pt idx="8018">
                  <c:v>80.18000000000409</c:v>
                </c:pt>
                <c:pt idx="8019">
                  <c:v>80.19000000000409</c:v>
                </c:pt>
                <c:pt idx="8020">
                  <c:v>80.20000000000408</c:v>
                </c:pt>
                <c:pt idx="8021">
                  <c:v>80.2100000000041</c:v>
                </c:pt>
                <c:pt idx="8022">
                  <c:v>80.22000000000409</c:v>
                </c:pt>
                <c:pt idx="8023">
                  <c:v>80.23000000000408</c:v>
                </c:pt>
                <c:pt idx="8024">
                  <c:v>80.2400000000041</c:v>
                </c:pt>
                <c:pt idx="8025">
                  <c:v>80.25000000000409</c:v>
                </c:pt>
                <c:pt idx="8026">
                  <c:v>80.2600000000041</c:v>
                </c:pt>
                <c:pt idx="8027">
                  <c:v>80.27000000000409</c:v>
                </c:pt>
                <c:pt idx="8028">
                  <c:v>80.28000000000408</c:v>
                </c:pt>
                <c:pt idx="8029">
                  <c:v>80.2900000000041</c:v>
                </c:pt>
                <c:pt idx="8030">
                  <c:v>80.30000000000409</c:v>
                </c:pt>
                <c:pt idx="8031">
                  <c:v>80.31000000000408</c:v>
                </c:pt>
                <c:pt idx="8032">
                  <c:v>80.32000000000409</c:v>
                </c:pt>
                <c:pt idx="8033">
                  <c:v>80.33000000000409</c:v>
                </c:pt>
                <c:pt idx="8034">
                  <c:v>80.34000000000418</c:v>
                </c:pt>
                <c:pt idx="8035">
                  <c:v>80.35000000000419</c:v>
                </c:pt>
                <c:pt idx="8036">
                  <c:v>80.36000000000419</c:v>
                </c:pt>
                <c:pt idx="8037">
                  <c:v>80.37000000000417</c:v>
                </c:pt>
                <c:pt idx="8038">
                  <c:v>80.38000000000419</c:v>
                </c:pt>
                <c:pt idx="8039">
                  <c:v>80.39000000000419</c:v>
                </c:pt>
                <c:pt idx="8040">
                  <c:v>80.4000000000042</c:v>
                </c:pt>
                <c:pt idx="8041">
                  <c:v>80.4100000000042</c:v>
                </c:pt>
                <c:pt idx="8042">
                  <c:v>80.42000000000418</c:v>
                </c:pt>
                <c:pt idx="8043">
                  <c:v>80.4300000000042</c:v>
                </c:pt>
                <c:pt idx="8044">
                  <c:v>80.4400000000042</c:v>
                </c:pt>
                <c:pt idx="8045">
                  <c:v>80.45000000000418</c:v>
                </c:pt>
                <c:pt idx="8046">
                  <c:v>80.4600000000042</c:v>
                </c:pt>
                <c:pt idx="8047">
                  <c:v>80.47000000000419</c:v>
                </c:pt>
                <c:pt idx="8048">
                  <c:v>80.48000000000418</c:v>
                </c:pt>
                <c:pt idx="8049">
                  <c:v>80.4900000000042</c:v>
                </c:pt>
                <c:pt idx="8050">
                  <c:v>80.50000000000419</c:v>
                </c:pt>
                <c:pt idx="8051">
                  <c:v>80.51000000000418</c:v>
                </c:pt>
                <c:pt idx="8052">
                  <c:v>80.52000000000419</c:v>
                </c:pt>
                <c:pt idx="8053">
                  <c:v>80.53000000000418</c:v>
                </c:pt>
                <c:pt idx="8054">
                  <c:v>80.5400000000043</c:v>
                </c:pt>
                <c:pt idx="8055">
                  <c:v>80.55000000000429</c:v>
                </c:pt>
                <c:pt idx="8056">
                  <c:v>80.56000000000428</c:v>
                </c:pt>
                <c:pt idx="8057">
                  <c:v>80.57000000000428</c:v>
                </c:pt>
                <c:pt idx="8058">
                  <c:v>80.58000000000429</c:v>
                </c:pt>
                <c:pt idx="8059">
                  <c:v>80.59000000000428</c:v>
                </c:pt>
                <c:pt idx="8060">
                  <c:v>80.60000000000429</c:v>
                </c:pt>
                <c:pt idx="8061">
                  <c:v>80.61000000000429</c:v>
                </c:pt>
                <c:pt idx="8062">
                  <c:v>80.62000000000427</c:v>
                </c:pt>
                <c:pt idx="8063">
                  <c:v>80.63000000000429</c:v>
                </c:pt>
                <c:pt idx="8064">
                  <c:v>80.64000000000429</c:v>
                </c:pt>
                <c:pt idx="8065">
                  <c:v>80.65000000000427</c:v>
                </c:pt>
                <c:pt idx="8066">
                  <c:v>80.66000000000429</c:v>
                </c:pt>
                <c:pt idx="8067">
                  <c:v>80.67000000000426</c:v>
                </c:pt>
                <c:pt idx="8068">
                  <c:v>80.68000000000428</c:v>
                </c:pt>
                <c:pt idx="8069">
                  <c:v>80.69000000000429</c:v>
                </c:pt>
                <c:pt idx="8070">
                  <c:v>80.70000000000428</c:v>
                </c:pt>
                <c:pt idx="8071">
                  <c:v>80.7100000000043</c:v>
                </c:pt>
                <c:pt idx="8072">
                  <c:v>80.72000000000429</c:v>
                </c:pt>
                <c:pt idx="8073">
                  <c:v>80.73000000000438</c:v>
                </c:pt>
                <c:pt idx="8074">
                  <c:v>80.7400000000044</c:v>
                </c:pt>
                <c:pt idx="8075">
                  <c:v>80.75000000000439</c:v>
                </c:pt>
                <c:pt idx="8076">
                  <c:v>80.76000000000438</c:v>
                </c:pt>
                <c:pt idx="8077">
                  <c:v>80.77000000000439</c:v>
                </c:pt>
                <c:pt idx="8078">
                  <c:v>80.78000000000439</c:v>
                </c:pt>
                <c:pt idx="8079">
                  <c:v>80.79000000000438</c:v>
                </c:pt>
                <c:pt idx="8080">
                  <c:v>80.80000000000439</c:v>
                </c:pt>
                <c:pt idx="8081">
                  <c:v>80.81000000000438</c:v>
                </c:pt>
                <c:pt idx="8082">
                  <c:v>80.82000000000438</c:v>
                </c:pt>
                <c:pt idx="8083">
                  <c:v>80.83000000000439</c:v>
                </c:pt>
                <c:pt idx="8084">
                  <c:v>80.84000000000438</c:v>
                </c:pt>
                <c:pt idx="8085">
                  <c:v>80.85000000000439</c:v>
                </c:pt>
                <c:pt idx="8086">
                  <c:v>80.86000000000439</c:v>
                </c:pt>
                <c:pt idx="8087">
                  <c:v>80.87000000000437</c:v>
                </c:pt>
                <c:pt idx="8088">
                  <c:v>80.88000000000439</c:v>
                </c:pt>
                <c:pt idx="8089">
                  <c:v>80.89000000000439</c:v>
                </c:pt>
                <c:pt idx="8090">
                  <c:v>80.90000000000438</c:v>
                </c:pt>
                <c:pt idx="8091">
                  <c:v>80.9100000000044</c:v>
                </c:pt>
                <c:pt idx="8092">
                  <c:v>80.92000000000439</c:v>
                </c:pt>
                <c:pt idx="8093">
                  <c:v>80.93000000000448</c:v>
                </c:pt>
                <c:pt idx="8094">
                  <c:v>80.9400000000045</c:v>
                </c:pt>
                <c:pt idx="8095">
                  <c:v>80.95000000000448</c:v>
                </c:pt>
                <c:pt idx="8096">
                  <c:v>80.9600000000045</c:v>
                </c:pt>
                <c:pt idx="8097">
                  <c:v>80.97000000000449</c:v>
                </c:pt>
                <c:pt idx="8098">
                  <c:v>80.98000000000448</c:v>
                </c:pt>
                <c:pt idx="8099">
                  <c:v>80.9900000000045</c:v>
                </c:pt>
                <c:pt idx="8100">
                  <c:v>81.00000000000449</c:v>
                </c:pt>
                <c:pt idx="8101">
                  <c:v>81.01000000000448</c:v>
                </c:pt>
                <c:pt idx="8102">
                  <c:v>81.02000000000449</c:v>
                </c:pt>
                <c:pt idx="8103">
                  <c:v>81.03000000000449</c:v>
                </c:pt>
                <c:pt idx="8104">
                  <c:v>81.04000000000448</c:v>
                </c:pt>
                <c:pt idx="8105">
                  <c:v>81.05000000000449</c:v>
                </c:pt>
                <c:pt idx="8106">
                  <c:v>81.06000000000448</c:v>
                </c:pt>
                <c:pt idx="8107">
                  <c:v>81.07000000000448</c:v>
                </c:pt>
                <c:pt idx="8108">
                  <c:v>81.08000000000449</c:v>
                </c:pt>
                <c:pt idx="8109">
                  <c:v>81.09000000000448</c:v>
                </c:pt>
                <c:pt idx="8110">
                  <c:v>81.10000000000448</c:v>
                </c:pt>
                <c:pt idx="8111">
                  <c:v>81.11000000000449</c:v>
                </c:pt>
                <c:pt idx="8112">
                  <c:v>81.12000000000457</c:v>
                </c:pt>
                <c:pt idx="8113">
                  <c:v>81.13000000000459</c:v>
                </c:pt>
                <c:pt idx="8114">
                  <c:v>81.14000000000459</c:v>
                </c:pt>
                <c:pt idx="8115">
                  <c:v>81.15000000000457</c:v>
                </c:pt>
                <c:pt idx="8116">
                  <c:v>81.16000000000459</c:v>
                </c:pt>
                <c:pt idx="8117">
                  <c:v>81.17000000000458</c:v>
                </c:pt>
                <c:pt idx="8118">
                  <c:v>81.18000000000457</c:v>
                </c:pt>
                <c:pt idx="8119">
                  <c:v>81.19000000000459</c:v>
                </c:pt>
                <c:pt idx="8120">
                  <c:v>81.20000000000458</c:v>
                </c:pt>
                <c:pt idx="8121">
                  <c:v>81.2100000000046</c:v>
                </c:pt>
                <c:pt idx="8122">
                  <c:v>81.22000000000459</c:v>
                </c:pt>
                <c:pt idx="8123">
                  <c:v>81.23000000000458</c:v>
                </c:pt>
                <c:pt idx="8124">
                  <c:v>81.2400000000046</c:v>
                </c:pt>
                <c:pt idx="8125">
                  <c:v>81.25000000000459</c:v>
                </c:pt>
                <c:pt idx="8126">
                  <c:v>81.26000000000458</c:v>
                </c:pt>
                <c:pt idx="8127">
                  <c:v>81.27000000000459</c:v>
                </c:pt>
                <c:pt idx="8128">
                  <c:v>81.28000000000459</c:v>
                </c:pt>
                <c:pt idx="8129">
                  <c:v>81.29000000000458</c:v>
                </c:pt>
                <c:pt idx="8130">
                  <c:v>81.30000000000459</c:v>
                </c:pt>
                <c:pt idx="8131">
                  <c:v>81.31000000000459</c:v>
                </c:pt>
                <c:pt idx="8132">
                  <c:v>81.32000000000467</c:v>
                </c:pt>
                <c:pt idx="8133">
                  <c:v>81.33000000000469</c:v>
                </c:pt>
                <c:pt idx="8134">
                  <c:v>81.34000000000468</c:v>
                </c:pt>
                <c:pt idx="8135">
                  <c:v>81.35000000000468</c:v>
                </c:pt>
                <c:pt idx="8136">
                  <c:v>81.36000000000469</c:v>
                </c:pt>
                <c:pt idx="8137">
                  <c:v>81.37000000000467</c:v>
                </c:pt>
                <c:pt idx="8138">
                  <c:v>81.38000000000468</c:v>
                </c:pt>
                <c:pt idx="8139">
                  <c:v>81.39000000000469</c:v>
                </c:pt>
                <c:pt idx="8140">
                  <c:v>81.40000000000468</c:v>
                </c:pt>
                <c:pt idx="8141">
                  <c:v>81.4100000000047</c:v>
                </c:pt>
                <c:pt idx="8142">
                  <c:v>81.42000000000469</c:v>
                </c:pt>
                <c:pt idx="8143">
                  <c:v>81.43000000000468</c:v>
                </c:pt>
                <c:pt idx="8144">
                  <c:v>81.4400000000047</c:v>
                </c:pt>
                <c:pt idx="8145">
                  <c:v>81.45000000000469</c:v>
                </c:pt>
                <c:pt idx="8146">
                  <c:v>81.4600000000047</c:v>
                </c:pt>
                <c:pt idx="8147">
                  <c:v>81.47000000000469</c:v>
                </c:pt>
                <c:pt idx="8148">
                  <c:v>81.48000000000468</c:v>
                </c:pt>
                <c:pt idx="8149">
                  <c:v>81.4900000000047</c:v>
                </c:pt>
                <c:pt idx="8150">
                  <c:v>81.50000000000469</c:v>
                </c:pt>
                <c:pt idx="8151">
                  <c:v>81.51000000000478</c:v>
                </c:pt>
                <c:pt idx="8152">
                  <c:v>81.52000000000479</c:v>
                </c:pt>
                <c:pt idx="8153">
                  <c:v>81.53000000000479</c:v>
                </c:pt>
                <c:pt idx="8154">
                  <c:v>81.54000000000478</c:v>
                </c:pt>
                <c:pt idx="8155">
                  <c:v>81.55000000000479</c:v>
                </c:pt>
                <c:pt idx="8156">
                  <c:v>81.56000000000479</c:v>
                </c:pt>
                <c:pt idx="8157">
                  <c:v>81.57000000000477</c:v>
                </c:pt>
                <c:pt idx="8158">
                  <c:v>81.58000000000479</c:v>
                </c:pt>
                <c:pt idx="8159">
                  <c:v>81.59000000000479</c:v>
                </c:pt>
                <c:pt idx="8160">
                  <c:v>81.60000000000478</c:v>
                </c:pt>
                <c:pt idx="8161">
                  <c:v>81.61000000000479</c:v>
                </c:pt>
                <c:pt idx="8162">
                  <c:v>81.62000000000477</c:v>
                </c:pt>
                <c:pt idx="8163">
                  <c:v>81.63000000000478</c:v>
                </c:pt>
                <c:pt idx="8164">
                  <c:v>81.64000000000479</c:v>
                </c:pt>
                <c:pt idx="8165">
                  <c:v>81.65000000000477</c:v>
                </c:pt>
                <c:pt idx="8166">
                  <c:v>81.66000000000479</c:v>
                </c:pt>
                <c:pt idx="8167">
                  <c:v>81.67000000000478</c:v>
                </c:pt>
                <c:pt idx="8168">
                  <c:v>81.68000000000477</c:v>
                </c:pt>
                <c:pt idx="8169">
                  <c:v>81.69000000000479</c:v>
                </c:pt>
                <c:pt idx="8170">
                  <c:v>81.70000000000479</c:v>
                </c:pt>
                <c:pt idx="8171">
                  <c:v>81.71000000000488</c:v>
                </c:pt>
                <c:pt idx="8172">
                  <c:v>81.72000000000489</c:v>
                </c:pt>
                <c:pt idx="8173">
                  <c:v>81.73000000000489</c:v>
                </c:pt>
                <c:pt idx="8174">
                  <c:v>81.7400000000049</c:v>
                </c:pt>
                <c:pt idx="8175">
                  <c:v>81.75000000000489</c:v>
                </c:pt>
                <c:pt idx="8176">
                  <c:v>81.76000000000488</c:v>
                </c:pt>
                <c:pt idx="8177">
                  <c:v>81.77000000000488</c:v>
                </c:pt>
                <c:pt idx="8178">
                  <c:v>81.78000000000489</c:v>
                </c:pt>
                <c:pt idx="8179">
                  <c:v>81.79000000000488</c:v>
                </c:pt>
                <c:pt idx="8180">
                  <c:v>81.80000000000489</c:v>
                </c:pt>
                <c:pt idx="8181">
                  <c:v>81.81000000000489</c:v>
                </c:pt>
                <c:pt idx="8182">
                  <c:v>81.82000000000487</c:v>
                </c:pt>
                <c:pt idx="8183">
                  <c:v>81.83000000000489</c:v>
                </c:pt>
                <c:pt idx="8184">
                  <c:v>81.84000000000489</c:v>
                </c:pt>
                <c:pt idx="8185">
                  <c:v>81.85000000000487</c:v>
                </c:pt>
                <c:pt idx="8186">
                  <c:v>81.86000000000489</c:v>
                </c:pt>
                <c:pt idx="8187">
                  <c:v>81.87000000000486</c:v>
                </c:pt>
                <c:pt idx="8188">
                  <c:v>81.88000000000488</c:v>
                </c:pt>
                <c:pt idx="8189">
                  <c:v>81.89000000000489</c:v>
                </c:pt>
                <c:pt idx="8190">
                  <c:v>81.90000000000498</c:v>
                </c:pt>
                <c:pt idx="8191">
                  <c:v>81.910000000005</c:v>
                </c:pt>
                <c:pt idx="8192">
                  <c:v>81.920000000005</c:v>
                </c:pt>
                <c:pt idx="8193">
                  <c:v>81.93000000000498</c:v>
                </c:pt>
                <c:pt idx="8194">
                  <c:v>81.940000000005</c:v>
                </c:pt>
                <c:pt idx="8195">
                  <c:v>81.950000000005</c:v>
                </c:pt>
                <c:pt idx="8196">
                  <c:v>81.96000000000498</c:v>
                </c:pt>
                <c:pt idx="8197">
                  <c:v>81.970000000005</c:v>
                </c:pt>
                <c:pt idx="8198">
                  <c:v>81.980000000005</c:v>
                </c:pt>
                <c:pt idx="8199">
                  <c:v>81.99000000000498</c:v>
                </c:pt>
                <c:pt idx="8200">
                  <c:v>82.000000000005</c:v>
                </c:pt>
                <c:pt idx="8201">
                  <c:v>82.01000000000498</c:v>
                </c:pt>
                <c:pt idx="8202">
                  <c:v>82.02000000000498</c:v>
                </c:pt>
                <c:pt idx="8203">
                  <c:v>82.030000000005</c:v>
                </c:pt>
                <c:pt idx="8204">
                  <c:v>82.04000000000498</c:v>
                </c:pt>
                <c:pt idx="8205">
                  <c:v>82.05000000000499</c:v>
                </c:pt>
                <c:pt idx="8206">
                  <c:v>82.060000000005</c:v>
                </c:pt>
                <c:pt idx="8207">
                  <c:v>82.07000000000497</c:v>
                </c:pt>
                <c:pt idx="8208">
                  <c:v>82.080000000005</c:v>
                </c:pt>
                <c:pt idx="8209">
                  <c:v>82.090000000005</c:v>
                </c:pt>
                <c:pt idx="8210">
                  <c:v>82.10000000000508</c:v>
                </c:pt>
                <c:pt idx="8211">
                  <c:v>82.1100000000051</c:v>
                </c:pt>
                <c:pt idx="8212">
                  <c:v>82.12000000000509</c:v>
                </c:pt>
                <c:pt idx="8213">
                  <c:v>82.13000000000508</c:v>
                </c:pt>
                <c:pt idx="8214">
                  <c:v>82.1400000000051</c:v>
                </c:pt>
                <c:pt idx="8215">
                  <c:v>82.15000000000508</c:v>
                </c:pt>
                <c:pt idx="8216">
                  <c:v>82.1600000000051</c:v>
                </c:pt>
                <c:pt idx="8217">
                  <c:v>82.17000000000509</c:v>
                </c:pt>
                <c:pt idx="8218">
                  <c:v>82.18000000000508</c:v>
                </c:pt>
                <c:pt idx="8219">
                  <c:v>82.1900000000051</c:v>
                </c:pt>
                <c:pt idx="8220">
                  <c:v>82.2000000000051</c:v>
                </c:pt>
                <c:pt idx="8221">
                  <c:v>82.2100000000051</c:v>
                </c:pt>
                <c:pt idx="8222">
                  <c:v>82.2200000000051</c:v>
                </c:pt>
                <c:pt idx="8223">
                  <c:v>82.2300000000051</c:v>
                </c:pt>
                <c:pt idx="8224">
                  <c:v>82.2400000000051</c:v>
                </c:pt>
                <c:pt idx="8225">
                  <c:v>82.2500000000051</c:v>
                </c:pt>
                <c:pt idx="8226">
                  <c:v>82.2600000000051</c:v>
                </c:pt>
                <c:pt idx="8227">
                  <c:v>82.2700000000051</c:v>
                </c:pt>
                <c:pt idx="8228">
                  <c:v>82.2800000000051</c:v>
                </c:pt>
                <c:pt idx="8229">
                  <c:v>82.2900000000052</c:v>
                </c:pt>
                <c:pt idx="8230">
                  <c:v>82.3000000000052</c:v>
                </c:pt>
                <c:pt idx="8231">
                  <c:v>82.3100000000052</c:v>
                </c:pt>
                <c:pt idx="8232">
                  <c:v>82.32000000000518</c:v>
                </c:pt>
                <c:pt idx="8233">
                  <c:v>82.3300000000052</c:v>
                </c:pt>
                <c:pt idx="8234">
                  <c:v>82.3400000000052</c:v>
                </c:pt>
                <c:pt idx="8235">
                  <c:v>82.35000000000518</c:v>
                </c:pt>
                <c:pt idx="8236">
                  <c:v>82.3600000000052</c:v>
                </c:pt>
                <c:pt idx="8237">
                  <c:v>82.37000000000519</c:v>
                </c:pt>
                <c:pt idx="8238">
                  <c:v>82.38000000000518</c:v>
                </c:pt>
                <c:pt idx="8239">
                  <c:v>82.3900000000052</c:v>
                </c:pt>
                <c:pt idx="8240">
                  <c:v>82.4000000000052</c:v>
                </c:pt>
                <c:pt idx="8241">
                  <c:v>82.4100000000052</c:v>
                </c:pt>
                <c:pt idx="8242">
                  <c:v>82.4200000000052</c:v>
                </c:pt>
                <c:pt idx="8243">
                  <c:v>82.4300000000052</c:v>
                </c:pt>
                <c:pt idx="8244">
                  <c:v>82.4400000000052</c:v>
                </c:pt>
                <c:pt idx="8245">
                  <c:v>82.4500000000052</c:v>
                </c:pt>
                <c:pt idx="8246">
                  <c:v>82.4600000000052</c:v>
                </c:pt>
                <c:pt idx="8247">
                  <c:v>82.4700000000052</c:v>
                </c:pt>
                <c:pt idx="8248">
                  <c:v>82.4800000000052</c:v>
                </c:pt>
                <c:pt idx="8249">
                  <c:v>82.4900000000053</c:v>
                </c:pt>
                <c:pt idx="8250">
                  <c:v>82.5000000000053</c:v>
                </c:pt>
                <c:pt idx="8251">
                  <c:v>82.5100000000053</c:v>
                </c:pt>
                <c:pt idx="8252">
                  <c:v>82.52000000000528</c:v>
                </c:pt>
                <c:pt idx="8253">
                  <c:v>82.5300000000053</c:v>
                </c:pt>
                <c:pt idx="8254">
                  <c:v>82.5400000000053</c:v>
                </c:pt>
                <c:pt idx="8255">
                  <c:v>82.5500000000053</c:v>
                </c:pt>
                <c:pt idx="8256">
                  <c:v>82.5600000000053</c:v>
                </c:pt>
                <c:pt idx="8257">
                  <c:v>82.57000000000528</c:v>
                </c:pt>
                <c:pt idx="8258">
                  <c:v>82.5800000000053</c:v>
                </c:pt>
                <c:pt idx="8259">
                  <c:v>82.5900000000053</c:v>
                </c:pt>
                <c:pt idx="8260">
                  <c:v>82.60000000000528</c:v>
                </c:pt>
                <c:pt idx="8261">
                  <c:v>82.6100000000053</c:v>
                </c:pt>
                <c:pt idx="8262">
                  <c:v>82.62000000000529</c:v>
                </c:pt>
                <c:pt idx="8263">
                  <c:v>82.63000000000528</c:v>
                </c:pt>
                <c:pt idx="8264">
                  <c:v>82.6400000000053</c:v>
                </c:pt>
                <c:pt idx="8265">
                  <c:v>82.65000000000529</c:v>
                </c:pt>
                <c:pt idx="8266">
                  <c:v>82.66000000000528</c:v>
                </c:pt>
                <c:pt idx="8267">
                  <c:v>82.67000000000529</c:v>
                </c:pt>
                <c:pt idx="8268">
                  <c:v>82.68000000000528</c:v>
                </c:pt>
                <c:pt idx="8269">
                  <c:v>82.6900000000054</c:v>
                </c:pt>
                <c:pt idx="8270">
                  <c:v>82.7000000000054</c:v>
                </c:pt>
                <c:pt idx="8271">
                  <c:v>82.7100000000054</c:v>
                </c:pt>
                <c:pt idx="8272">
                  <c:v>82.7200000000054</c:v>
                </c:pt>
                <c:pt idx="8273">
                  <c:v>82.7300000000054</c:v>
                </c:pt>
                <c:pt idx="8274">
                  <c:v>82.7400000000054</c:v>
                </c:pt>
                <c:pt idx="8275">
                  <c:v>82.7500000000054</c:v>
                </c:pt>
                <c:pt idx="8276">
                  <c:v>82.7600000000054</c:v>
                </c:pt>
                <c:pt idx="8277">
                  <c:v>82.77000000000538</c:v>
                </c:pt>
                <c:pt idx="8278">
                  <c:v>82.7800000000054</c:v>
                </c:pt>
                <c:pt idx="8279">
                  <c:v>82.7900000000054</c:v>
                </c:pt>
                <c:pt idx="8280">
                  <c:v>82.80000000000538</c:v>
                </c:pt>
                <c:pt idx="8281">
                  <c:v>82.8100000000054</c:v>
                </c:pt>
                <c:pt idx="8282">
                  <c:v>82.82000000000538</c:v>
                </c:pt>
                <c:pt idx="8283">
                  <c:v>82.8300000000054</c:v>
                </c:pt>
                <c:pt idx="8284">
                  <c:v>82.8400000000054</c:v>
                </c:pt>
                <c:pt idx="8285">
                  <c:v>82.85000000000538</c:v>
                </c:pt>
                <c:pt idx="8286">
                  <c:v>82.8600000000054</c:v>
                </c:pt>
                <c:pt idx="8287">
                  <c:v>82.87000000000539</c:v>
                </c:pt>
                <c:pt idx="8288">
                  <c:v>82.88000000000548</c:v>
                </c:pt>
                <c:pt idx="8289">
                  <c:v>82.8900000000055</c:v>
                </c:pt>
                <c:pt idx="8290">
                  <c:v>82.9000000000055</c:v>
                </c:pt>
                <c:pt idx="8291">
                  <c:v>82.9100000000055</c:v>
                </c:pt>
                <c:pt idx="8292">
                  <c:v>82.9200000000055</c:v>
                </c:pt>
                <c:pt idx="8293">
                  <c:v>82.9300000000055</c:v>
                </c:pt>
                <c:pt idx="8294">
                  <c:v>82.9400000000055</c:v>
                </c:pt>
                <c:pt idx="8295">
                  <c:v>82.9500000000055</c:v>
                </c:pt>
                <c:pt idx="8296">
                  <c:v>82.9600000000055</c:v>
                </c:pt>
                <c:pt idx="8297">
                  <c:v>82.9700000000055</c:v>
                </c:pt>
                <c:pt idx="8298">
                  <c:v>82.9800000000055</c:v>
                </c:pt>
                <c:pt idx="8299">
                  <c:v>82.9900000000055</c:v>
                </c:pt>
                <c:pt idx="8300">
                  <c:v>83.0000000000055</c:v>
                </c:pt>
                <c:pt idx="8301">
                  <c:v>83.0100000000055</c:v>
                </c:pt>
                <c:pt idx="8302">
                  <c:v>83.02000000000548</c:v>
                </c:pt>
                <c:pt idx="8303">
                  <c:v>83.0300000000055</c:v>
                </c:pt>
                <c:pt idx="8304">
                  <c:v>83.0400000000055</c:v>
                </c:pt>
                <c:pt idx="8305">
                  <c:v>83.05000000000548</c:v>
                </c:pt>
                <c:pt idx="8306">
                  <c:v>83.0600000000055</c:v>
                </c:pt>
                <c:pt idx="8307">
                  <c:v>83.07000000000549</c:v>
                </c:pt>
                <c:pt idx="8308">
                  <c:v>83.08000000000558</c:v>
                </c:pt>
                <c:pt idx="8309">
                  <c:v>83.0900000000056</c:v>
                </c:pt>
                <c:pt idx="8310">
                  <c:v>83.10000000000558</c:v>
                </c:pt>
                <c:pt idx="8311">
                  <c:v>83.1100000000056</c:v>
                </c:pt>
                <c:pt idx="8312">
                  <c:v>83.12000000000559</c:v>
                </c:pt>
                <c:pt idx="8313">
                  <c:v>83.13000000000558</c:v>
                </c:pt>
                <c:pt idx="8314">
                  <c:v>83.1400000000056</c:v>
                </c:pt>
                <c:pt idx="8315">
                  <c:v>83.15000000000559</c:v>
                </c:pt>
                <c:pt idx="8316">
                  <c:v>83.16000000000558</c:v>
                </c:pt>
                <c:pt idx="8317">
                  <c:v>83.17000000000559</c:v>
                </c:pt>
                <c:pt idx="8318">
                  <c:v>83.18000000000559</c:v>
                </c:pt>
                <c:pt idx="8319">
                  <c:v>83.19000000000558</c:v>
                </c:pt>
                <c:pt idx="8320">
                  <c:v>83.2000000000056</c:v>
                </c:pt>
                <c:pt idx="8321">
                  <c:v>83.2100000000056</c:v>
                </c:pt>
                <c:pt idx="8322">
                  <c:v>83.2200000000056</c:v>
                </c:pt>
                <c:pt idx="8323">
                  <c:v>83.2300000000056</c:v>
                </c:pt>
                <c:pt idx="8324">
                  <c:v>83.2400000000056</c:v>
                </c:pt>
                <c:pt idx="8325">
                  <c:v>83.2500000000056</c:v>
                </c:pt>
                <c:pt idx="8326">
                  <c:v>83.2600000000056</c:v>
                </c:pt>
                <c:pt idx="8327">
                  <c:v>83.27000000000568</c:v>
                </c:pt>
                <c:pt idx="8328">
                  <c:v>83.2800000000057</c:v>
                </c:pt>
                <c:pt idx="8329">
                  <c:v>83.2900000000057</c:v>
                </c:pt>
                <c:pt idx="8330">
                  <c:v>83.30000000000568</c:v>
                </c:pt>
                <c:pt idx="8331">
                  <c:v>83.3100000000057</c:v>
                </c:pt>
                <c:pt idx="8332">
                  <c:v>83.32000000000569</c:v>
                </c:pt>
                <c:pt idx="8333">
                  <c:v>83.33000000000568</c:v>
                </c:pt>
                <c:pt idx="8334">
                  <c:v>83.3400000000057</c:v>
                </c:pt>
                <c:pt idx="8335">
                  <c:v>83.35000000000569</c:v>
                </c:pt>
                <c:pt idx="8336">
                  <c:v>83.3600000000057</c:v>
                </c:pt>
                <c:pt idx="8337">
                  <c:v>83.37000000000569</c:v>
                </c:pt>
                <c:pt idx="8338">
                  <c:v>83.38000000000568</c:v>
                </c:pt>
                <c:pt idx="8339">
                  <c:v>83.3900000000057</c:v>
                </c:pt>
                <c:pt idx="8340">
                  <c:v>83.4000000000057</c:v>
                </c:pt>
                <c:pt idx="8341">
                  <c:v>83.4100000000057</c:v>
                </c:pt>
                <c:pt idx="8342">
                  <c:v>83.4200000000057</c:v>
                </c:pt>
                <c:pt idx="8343">
                  <c:v>83.4300000000057</c:v>
                </c:pt>
                <c:pt idx="8344">
                  <c:v>83.4400000000057</c:v>
                </c:pt>
                <c:pt idx="8345">
                  <c:v>83.4500000000057</c:v>
                </c:pt>
                <c:pt idx="8346">
                  <c:v>83.4600000000057</c:v>
                </c:pt>
                <c:pt idx="8347">
                  <c:v>83.47000000000578</c:v>
                </c:pt>
                <c:pt idx="8348">
                  <c:v>83.4800000000058</c:v>
                </c:pt>
                <c:pt idx="8349">
                  <c:v>83.4900000000058</c:v>
                </c:pt>
                <c:pt idx="8350">
                  <c:v>83.5000000000058</c:v>
                </c:pt>
                <c:pt idx="8351">
                  <c:v>83.5100000000058</c:v>
                </c:pt>
                <c:pt idx="8352">
                  <c:v>83.52000000000578</c:v>
                </c:pt>
                <c:pt idx="8353">
                  <c:v>83.5300000000058</c:v>
                </c:pt>
                <c:pt idx="8354">
                  <c:v>83.5400000000058</c:v>
                </c:pt>
                <c:pt idx="8355">
                  <c:v>83.55000000000578</c:v>
                </c:pt>
                <c:pt idx="8356">
                  <c:v>83.5600000000058</c:v>
                </c:pt>
                <c:pt idx="8357">
                  <c:v>83.57000000000579</c:v>
                </c:pt>
                <c:pt idx="8358">
                  <c:v>83.58000000000578</c:v>
                </c:pt>
                <c:pt idx="8359">
                  <c:v>83.5900000000058</c:v>
                </c:pt>
                <c:pt idx="8360">
                  <c:v>83.60000000000579</c:v>
                </c:pt>
                <c:pt idx="8361">
                  <c:v>83.61000000000578</c:v>
                </c:pt>
                <c:pt idx="8362">
                  <c:v>83.62000000000579</c:v>
                </c:pt>
                <c:pt idx="8363">
                  <c:v>83.63000000000578</c:v>
                </c:pt>
                <c:pt idx="8364">
                  <c:v>83.6400000000058</c:v>
                </c:pt>
                <c:pt idx="8365">
                  <c:v>83.65000000000579</c:v>
                </c:pt>
                <c:pt idx="8366">
                  <c:v>83.66000000000588</c:v>
                </c:pt>
                <c:pt idx="8367">
                  <c:v>83.67000000000588</c:v>
                </c:pt>
                <c:pt idx="8368">
                  <c:v>83.68000000000589</c:v>
                </c:pt>
                <c:pt idx="8369">
                  <c:v>83.69000000000588</c:v>
                </c:pt>
                <c:pt idx="8370">
                  <c:v>83.7000000000059</c:v>
                </c:pt>
                <c:pt idx="8371">
                  <c:v>83.7100000000059</c:v>
                </c:pt>
                <c:pt idx="8372">
                  <c:v>83.72000000000588</c:v>
                </c:pt>
                <c:pt idx="8373">
                  <c:v>83.7300000000059</c:v>
                </c:pt>
                <c:pt idx="8374">
                  <c:v>83.7400000000059</c:v>
                </c:pt>
                <c:pt idx="8375">
                  <c:v>83.7500000000059</c:v>
                </c:pt>
                <c:pt idx="8376">
                  <c:v>83.7600000000059</c:v>
                </c:pt>
                <c:pt idx="8377">
                  <c:v>83.77000000000588</c:v>
                </c:pt>
                <c:pt idx="8378">
                  <c:v>83.7800000000059</c:v>
                </c:pt>
                <c:pt idx="8379">
                  <c:v>83.7900000000059</c:v>
                </c:pt>
                <c:pt idx="8380">
                  <c:v>83.80000000000588</c:v>
                </c:pt>
                <c:pt idx="8381">
                  <c:v>83.8100000000059</c:v>
                </c:pt>
                <c:pt idx="8382">
                  <c:v>83.82000000000589</c:v>
                </c:pt>
                <c:pt idx="8383">
                  <c:v>83.83000000000588</c:v>
                </c:pt>
                <c:pt idx="8384">
                  <c:v>83.8400000000059</c:v>
                </c:pt>
                <c:pt idx="8385">
                  <c:v>83.85000000000589</c:v>
                </c:pt>
                <c:pt idx="8386">
                  <c:v>83.86000000000598</c:v>
                </c:pt>
                <c:pt idx="8387">
                  <c:v>83.87000000000599</c:v>
                </c:pt>
                <c:pt idx="8388">
                  <c:v>83.88000000000599</c:v>
                </c:pt>
                <c:pt idx="8389">
                  <c:v>83.890000000006</c:v>
                </c:pt>
                <c:pt idx="8390">
                  <c:v>83.900000000006</c:v>
                </c:pt>
                <c:pt idx="8391">
                  <c:v>83.910000000006</c:v>
                </c:pt>
                <c:pt idx="8392">
                  <c:v>83.920000000006</c:v>
                </c:pt>
                <c:pt idx="8393">
                  <c:v>83.930000000006</c:v>
                </c:pt>
                <c:pt idx="8394">
                  <c:v>83.940000000006</c:v>
                </c:pt>
                <c:pt idx="8395">
                  <c:v>83.950000000006</c:v>
                </c:pt>
                <c:pt idx="8396">
                  <c:v>83.960000000006</c:v>
                </c:pt>
                <c:pt idx="8397">
                  <c:v>83.97000000000598</c:v>
                </c:pt>
                <c:pt idx="8398">
                  <c:v>83.980000000006</c:v>
                </c:pt>
                <c:pt idx="8399">
                  <c:v>83.990000000006</c:v>
                </c:pt>
                <c:pt idx="8400">
                  <c:v>84.00000000000598</c:v>
                </c:pt>
                <c:pt idx="8401">
                  <c:v>84.010000000006</c:v>
                </c:pt>
                <c:pt idx="8402">
                  <c:v>84.02000000000598</c:v>
                </c:pt>
                <c:pt idx="8403">
                  <c:v>84.030000000006</c:v>
                </c:pt>
                <c:pt idx="8404">
                  <c:v>84.040000000006</c:v>
                </c:pt>
                <c:pt idx="8405">
                  <c:v>84.05000000000608</c:v>
                </c:pt>
                <c:pt idx="8406">
                  <c:v>84.0600000000061</c:v>
                </c:pt>
                <c:pt idx="8407">
                  <c:v>84.07000000000609</c:v>
                </c:pt>
                <c:pt idx="8408">
                  <c:v>84.08000000000608</c:v>
                </c:pt>
                <c:pt idx="8409">
                  <c:v>84.0900000000061</c:v>
                </c:pt>
                <c:pt idx="8410">
                  <c:v>84.10000000000609</c:v>
                </c:pt>
                <c:pt idx="8411">
                  <c:v>84.11000000000608</c:v>
                </c:pt>
                <c:pt idx="8412">
                  <c:v>84.12000000000609</c:v>
                </c:pt>
                <c:pt idx="8413">
                  <c:v>84.13000000000609</c:v>
                </c:pt>
                <c:pt idx="8414">
                  <c:v>84.14000000000608</c:v>
                </c:pt>
                <c:pt idx="8415">
                  <c:v>84.15000000000609</c:v>
                </c:pt>
                <c:pt idx="8416">
                  <c:v>84.16000000000608</c:v>
                </c:pt>
                <c:pt idx="8417">
                  <c:v>84.17000000000608</c:v>
                </c:pt>
                <c:pt idx="8418">
                  <c:v>84.18000000000609</c:v>
                </c:pt>
                <c:pt idx="8419">
                  <c:v>84.19000000000608</c:v>
                </c:pt>
                <c:pt idx="8420">
                  <c:v>84.2000000000061</c:v>
                </c:pt>
                <c:pt idx="8421">
                  <c:v>84.2100000000061</c:v>
                </c:pt>
                <c:pt idx="8422">
                  <c:v>84.22000000000608</c:v>
                </c:pt>
                <c:pt idx="8423">
                  <c:v>84.2300000000061</c:v>
                </c:pt>
                <c:pt idx="8424">
                  <c:v>84.2400000000061</c:v>
                </c:pt>
                <c:pt idx="8425">
                  <c:v>84.25000000000618</c:v>
                </c:pt>
                <c:pt idx="8426">
                  <c:v>84.2600000000062</c:v>
                </c:pt>
                <c:pt idx="8427">
                  <c:v>84.27000000000619</c:v>
                </c:pt>
                <c:pt idx="8428">
                  <c:v>84.28000000000618</c:v>
                </c:pt>
                <c:pt idx="8429">
                  <c:v>84.2900000000062</c:v>
                </c:pt>
                <c:pt idx="8430">
                  <c:v>84.30000000000618</c:v>
                </c:pt>
                <c:pt idx="8431">
                  <c:v>84.3100000000062</c:v>
                </c:pt>
                <c:pt idx="8432">
                  <c:v>84.32000000000619</c:v>
                </c:pt>
                <c:pt idx="8433">
                  <c:v>84.33000000000618</c:v>
                </c:pt>
                <c:pt idx="8434">
                  <c:v>84.3400000000062</c:v>
                </c:pt>
                <c:pt idx="8435">
                  <c:v>84.35000000000619</c:v>
                </c:pt>
                <c:pt idx="8436">
                  <c:v>84.36000000000618</c:v>
                </c:pt>
                <c:pt idx="8437">
                  <c:v>84.37000000000619</c:v>
                </c:pt>
                <c:pt idx="8438">
                  <c:v>84.38000000000619</c:v>
                </c:pt>
                <c:pt idx="8439">
                  <c:v>84.39000000000618</c:v>
                </c:pt>
                <c:pt idx="8440">
                  <c:v>84.4000000000062</c:v>
                </c:pt>
                <c:pt idx="8441">
                  <c:v>84.4100000000062</c:v>
                </c:pt>
                <c:pt idx="8442">
                  <c:v>84.4200000000062</c:v>
                </c:pt>
                <c:pt idx="8443">
                  <c:v>84.4300000000062</c:v>
                </c:pt>
                <c:pt idx="8444">
                  <c:v>84.4400000000063</c:v>
                </c:pt>
                <c:pt idx="8445">
                  <c:v>84.4500000000063</c:v>
                </c:pt>
                <c:pt idx="8446">
                  <c:v>84.4600000000063</c:v>
                </c:pt>
                <c:pt idx="8447">
                  <c:v>84.47000000000628</c:v>
                </c:pt>
                <c:pt idx="8448">
                  <c:v>84.4800000000063</c:v>
                </c:pt>
                <c:pt idx="8449">
                  <c:v>84.4900000000063</c:v>
                </c:pt>
                <c:pt idx="8450">
                  <c:v>84.50000000000628</c:v>
                </c:pt>
                <c:pt idx="8451">
                  <c:v>84.5100000000063</c:v>
                </c:pt>
                <c:pt idx="8452">
                  <c:v>84.52000000000629</c:v>
                </c:pt>
                <c:pt idx="8453">
                  <c:v>84.53000000000628</c:v>
                </c:pt>
                <c:pt idx="8454">
                  <c:v>84.5400000000063</c:v>
                </c:pt>
                <c:pt idx="8455">
                  <c:v>84.55000000000629</c:v>
                </c:pt>
                <c:pt idx="8456">
                  <c:v>84.5600000000063</c:v>
                </c:pt>
                <c:pt idx="8457">
                  <c:v>84.57000000000629</c:v>
                </c:pt>
                <c:pt idx="8458">
                  <c:v>84.58000000000628</c:v>
                </c:pt>
                <c:pt idx="8459">
                  <c:v>84.5900000000063</c:v>
                </c:pt>
                <c:pt idx="8460">
                  <c:v>84.60000000000629</c:v>
                </c:pt>
                <c:pt idx="8461">
                  <c:v>84.61000000000628</c:v>
                </c:pt>
                <c:pt idx="8462">
                  <c:v>84.62000000000629</c:v>
                </c:pt>
                <c:pt idx="8463">
                  <c:v>84.63000000000629</c:v>
                </c:pt>
                <c:pt idx="8464">
                  <c:v>84.64000000000638</c:v>
                </c:pt>
                <c:pt idx="8465">
                  <c:v>84.65000000000639</c:v>
                </c:pt>
                <c:pt idx="8466">
                  <c:v>84.66000000000639</c:v>
                </c:pt>
                <c:pt idx="8467">
                  <c:v>84.67000000000637</c:v>
                </c:pt>
                <c:pt idx="8468">
                  <c:v>84.68000000000639</c:v>
                </c:pt>
                <c:pt idx="8469">
                  <c:v>84.69000000000639</c:v>
                </c:pt>
                <c:pt idx="8470">
                  <c:v>84.7000000000064</c:v>
                </c:pt>
                <c:pt idx="8471">
                  <c:v>84.7100000000064</c:v>
                </c:pt>
                <c:pt idx="8472">
                  <c:v>84.72000000000638</c:v>
                </c:pt>
                <c:pt idx="8473">
                  <c:v>84.7300000000064</c:v>
                </c:pt>
                <c:pt idx="8474">
                  <c:v>84.7400000000064</c:v>
                </c:pt>
                <c:pt idx="8475">
                  <c:v>84.75000000000638</c:v>
                </c:pt>
                <c:pt idx="8476">
                  <c:v>84.7600000000064</c:v>
                </c:pt>
                <c:pt idx="8477">
                  <c:v>84.77000000000639</c:v>
                </c:pt>
                <c:pt idx="8478">
                  <c:v>84.78000000000638</c:v>
                </c:pt>
                <c:pt idx="8479">
                  <c:v>84.7900000000064</c:v>
                </c:pt>
                <c:pt idx="8480">
                  <c:v>84.80000000000639</c:v>
                </c:pt>
                <c:pt idx="8481">
                  <c:v>84.81000000000638</c:v>
                </c:pt>
                <c:pt idx="8482">
                  <c:v>84.82000000000639</c:v>
                </c:pt>
                <c:pt idx="8483">
                  <c:v>84.83000000000638</c:v>
                </c:pt>
                <c:pt idx="8484">
                  <c:v>84.8400000000065</c:v>
                </c:pt>
                <c:pt idx="8485">
                  <c:v>84.85000000000649</c:v>
                </c:pt>
                <c:pt idx="8486">
                  <c:v>84.86000000000648</c:v>
                </c:pt>
                <c:pt idx="8487">
                  <c:v>84.87000000000648</c:v>
                </c:pt>
                <c:pt idx="8488">
                  <c:v>84.88000000000649</c:v>
                </c:pt>
                <c:pt idx="8489">
                  <c:v>84.89000000000648</c:v>
                </c:pt>
                <c:pt idx="8490">
                  <c:v>84.9000000000065</c:v>
                </c:pt>
                <c:pt idx="8491">
                  <c:v>84.9100000000065</c:v>
                </c:pt>
                <c:pt idx="8492">
                  <c:v>84.92000000000648</c:v>
                </c:pt>
                <c:pt idx="8493">
                  <c:v>84.9300000000065</c:v>
                </c:pt>
                <c:pt idx="8494">
                  <c:v>84.9400000000065</c:v>
                </c:pt>
                <c:pt idx="8495">
                  <c:v>84.95000000000648</c:v>
                </c:pt>
                <c:pt idx="8496">
                  <c:v>84.9600000000065</c:v>
                </c:pt>
                <c:pt idx="8497">
                  <c:v>84.97000000000648</c:v>
                </c:pt>
                <c:pt idx="8498">
                  <c:v>84.9800000000065</c:v>
                </c:pt>
                <c:pt idx="8499">
                  <c:v>84.9900000000065</c:v>
                </c:pt>
                <c:pt idx="8500">
                  <c:v>85.00000000000648</c:v>
                </c:pt>
                <c:pt idx="8501">
                  <c:v>85.0100000000065</c:v>
                </c:pt>
                <c:pt idx="8502">
                  <c:v>85.02000000000649</c:v>
                </c:pt>
                <c:pt idx="8503">
                  <c:v>85.03000000000658</c:v>
                </c:pt>
                <c:pt idx="8504">
                  <c:v>85.0400000000066</c:v>
                </c:pt>
                <c:pt idx="8505">
                  <c:v>85.05000000000659</c:v>
                </c:pt>
                <c:pt idx="8506">
                  <c:v>85.06000000000658</c:v>
                </c:pt>
                <c:pt idx="8507">
                  <c:v>85.07000000000659</c:v>
                </c:pt>
                <c:pt idx="8508">
                  <c:v>85.08000000000659</c:v>
                </c:pt>
                <c:pt idx="8509">
                  <c:v>85.09000000000658</c:v>
                </c:pt>
                <c:pt idx="8510">
                  <c:v>85.10000000000659</c:v>
                </c:pt>
                <c:pt idx="8511">
                  <c:v>85.11000000000658</c:v>
                </c:pt>
                <c:pt idx="8512">
                  <c:v>85.12000000000658</c:v>
                </c:pt>
                <c:pt idx="8513">
                  <c:v>85.13000000000659</c:v>
                </c:pt>
                <c:pt idx="8514">
                  <c:v>85.14000000000658</c:v>
                </c:pt>
                <c:pt idx="8515">
                  <c:v>85.15000000000659</c:v>
                </c:pt>
                <c:pt idx="8516">
                  <c:v>85.16000000000659</c:v>
                </c:pt>
                <c:pt idx="8517">
                  <c:v>85.17000000000657</c:v>
                </c:pt>
                <c:pt idx="8518">
                  <c:v>85.18000000000659</c:v>
                </c:pt>
                <c:pt idx="8519">
                  <c:v>85.19000000000659</c:v>
                </c:pt>
                <c:pt idx="8520">
                  <c:v>85.20000000000658</c:v>
                </c:pt>
                <c:pt idx="8521">
                  <c:v>85.2100000000066</c:v>
                </c:pt>
                <c:pt idx="8522">
                  <c:v>85.22000000000659</c:v>
                </c:pt>
                <c:pt idx="8523">
                  <c:v>85.23000000000668</c:v>
                </c:pt>
                <c:pt idx="8524">
                  <c:v>85.2400000000067</c:v>
                </c:pt>
                <c:pt idx="8525">
                  <c:v>85.25000000000668</c:v>
                </c:pt>
                <c:pt idx="8526">
                  <c:v>85.2600000000067</c:v>
                </c:pt>
                <c:pt idx="8527">
                  <c:v>85.27000000000669</c:v>
                </c:pt>
                <c:pt idx="8528">
                  <c:v>85.28000000000668</c:v>
                </c:pt>
                <c:pt idx="8529">
                  <c:v>85.2900000000067</c:v>
                </c:pt>
                <c:pt idx="8530">
                  <c:v>85.30000000000669</c:v>
                </c:pt>
                <c:pt idx="8531">
                  <c:v>85.31000000000668</c:v>
                </c:pt>
                <c:pt idx="8532">
                  <c:v>85.32000000000669</c:v>
                </c:pt>
                <c:pt idx="8533">
                  <c:v>85.33000000000669</c:v>
                </c:pt>
                <c:pt idx="8534">
                  <c:v>85.34000000000668</c:v>
                </c:pt>
                <c:pt idx="8535">
                  <c:v>85.35000000000669</c:v>
                </c:pt>
                <c:pt idx="8536">
                  <c:v>85.36000000000669</c:v>
                </c:pt>
                <c:pt idx="8537">
                  <c:v>85.37000000000668</c:v>
                </c:pt>
                <c:pt idx="8538">
                  <c:v>85.38000000000669</c:v>
                </c:pt>
                <c:pt idx="8539">
                  <c:v>85.39000000000668</c:v>
                </c:pt>
                <c:pt idx="8540">
                  <c:v>85.4000000000067</c:v>
                </c:pt>
                <c:pt idx="8541">
                  <c:v>85.4100000000067</c:v>
                </c:pt>
                <c:pt idx="8542">
                  <c:v>85.42000000000678</c:v>
                </c:pt>
                <c:pt idx="8543">
                  <c:v>85.4300000000068</c:v>
                </c:pt>
                <c:pt idx="8544">
                  <c:v>85.4400000000068</c:v>
                </c:pt>
                <c:pt idx="8545">
                  <c:v>85.45000000000678</c:v>
                </c:pt>
                <c:pt idx="8546">
                  <c:v>85.4600000000068</c:v>
                </c:pt>
                <c:pt idx="8547">
                  <c:v>85.47000000000679</c:v>
                </c:pt>
                <c:pt idx="8548">
                  <c:v>85.48000000000678</c:v>
                </c:pt>
                <c:pt idx="8549">
                  <c:v>85.4900000000068</c:v>
                </c:pt>
                <c:pt idx="8550">
                  <c:v>85.50000000000679</c:v>
                </c:pt>
                <c:pt idx="8551">
                  <c:v>85.5100000000068</c:v>
                </c:pt>
                <c:pt idx="8552">
                  <c:v>85.52000000000679</c:v>
                </c:pt>
                <c:pt idx="8553">
                  <c:v>85.53000000000678</c:v>
                </c:pt>
                <c:pt idx="8554">
                  <c:v>85.5400000000068</c:v>
                </c:pt>
                <c:pt idx="8555">
                  <c:v>85.55000000000679</c:v>
                </c:pt>
                <c:pt idx="8556">
                  <c:v>85.56000000000678</c:v>
                </c:pt>
                <c:pt idx="8557">
                  <c:v>85.57000000000679</c:v>
                </c:pt>
                <c:pt idx="8558">
                  <c:v>85.58000000000679</c:v>
                </c:pt>
                <c:pt idx="8559">
                  <c:v>85.59000000000678</c:v>
                </c:pt>
                <c:pt idx="8560">
                  <c:v>85.60000000000679</c:v>
                </c:pt>
                <c:pt idx="8561">
                  <c:v>85.61000000000679</c:v>
                </c:pt>
                <c:pt idx="8562">
                  <c:v>85.62000000000687</c:v>
                </c:pt>
                <c:pt idx="8563">
                  <c:v>85.63000000000689</c:v>
                </c:pt>
                <c:pt idx="8564">
                  <c:v>85.64000000000689</c:v>
                </c:pt>
                <c:pt idx="8565">
                  <c:v>85.65000000000688</c:v>
                </c:pt>
                <c:pt idx="8566">
                  <c:v>85.66000000000689</c:v>
                </c:pt>
                <c:pt idx="8567">
                  <c:v>85.67000000000687</c:v>
                </c:pt>
                <c:pt idx="8568">
                  <c:v>85.68000000000688</c:v>
                </c:pt>
                <c:pt idx="8569">
                  <c:v>85.69000000000689</c:v>
                </c:pt>
                <c:pt idx="8570">
                  <c:v>85.70000000000688</c:v>
                </c:pt>
                <c:pt idx="8571">
                  <c:v>85.7100000000069</c:v>
                </c:pt>
                <c:pt idx="8572">
                  <c:v>85.72000000000689</c:v>
                </c:pt>
                <c:pt idx="8573">
                  <c:v>85.73000000000688</c:v>
                </c:pt>
                <c:pt idx="8574">
                  <c:v>85.7400000000069</c:v>
                </c:pt>
                <c:pt idx="8575">
                  <c:v>85.75000000000689</c:v>
                </c:pt>
                <c:pt idx="8576">
                  <c:v>85.76000000000688</c:v>
                </c:pt>
                <c:pt idx="8577">
                  <c:v>85.77000000000689</c:v>
                </c:pt>
                <c:pt idx="8578">
                  <c:v>85.78000000000688</c:v>
                </c:pt>
                <c:pt idx="8579">
                  <c:v>85.7900000000069</c:v>
                </c:pt>
                <c:pt idx="8580">
                  <c:v>85.80000000000689</c:v>
                </c:pt>
                <c:pt idx="8581">
                  <c:v>85.81000000000698</c:v>
                </c:pt>
                <c:pt idx="8582">
                  <c:v>85.82000000000698</c:v>
                </c:pt>
                <c:pt idx="8583">
                  <c:v>85.830000000007</c:v>
                </c:pt>
                <c:pt idx="8584">
                  <c:v>85.84000000000698</c:v>
                </c:pt>
                <c:pt idx="8585">
                  <c:v>85.850000000007</c:v>
                </c:pt>
                <c:pt idx="8586">
                  <c:v>85.860000000007</c:v>
                </c:pt>
                <c:pt idx="8587">
                  <c:v>85.87000000000697</c:v>
                </c:pt>
                <c:pt idx="8588">
                  <c:v>85.880000000007</c:v>
                </c:pt>
                <c:pt idx="8589">
                  <c:v>85.890000000007</c:v>
                </c:pt>
                <c:pt idx="8590">
                  <c:v>85.90000000000698</c:v>
                </c:pt>
                <c:pt idx="8591">
                  <c:v>85.910000000007</c:v>
                </c:pt>
                <c:pt idx="8592">
                  <c:v>85.92000000000698</c:v>
                </c:pt>
                <c:pt idx="8593">
                  <c:v>85.930000000007</c:v>
                </c:pt>
                <c:pt idx="8594">
                  <c:v>85.940000000007</c:v>
                </c:pt>
                <c:pt idx="8595">
                  <c:v>85.95000000000698</c:v>
                </c:pt>
                <c:pt idx="8596">
                  <c:v>85.960000000007</c:v>
                </c:pt>
                <c:pt idx="8597">
                  <c:v>85.970000000007</c:v>
                </c:pt>
                <c:pt idx="8598">
                  <c:v>85.98000000000698</c:v>
                </c:pt>
                <c:pt idx="8599">
                  <c:v>85.990000000007</c:v>
                </c:pt>
                <c:pt idx="8600">
                  <c:v>86.000000000007</c:v>
                </c:pt>
                <c:pt idx="8601">
                  <c:v>86.0100000000071</c:v>
                </c:pt>
                <c:pt idx="8602">
                  <c:v>86.0200000000071</c:v>
                </c:pt>
                <c:pt idx="8603">
                  <c:v>86.0300000000071</c:v>
                </c:pt>
                <c:pt idx="8604">
                  <c:v>86.0400000000071</c:v>
                </c:pt>
                <c:pt idx="8605">
                  <c:v>86.0500000000071</c:v>
                </c:pt>
                <c:pt idx="8606">
                  <c:v>86.0600000000071</c:v>
                </c:pt>
                <c:pt idx="8607">
                  <c:v>86.0700000000071</c:v>
                </c:pt>
                <c:pt idx="8608">
                  <c:v>86.0800000000071</c:v>
                </c:pt>
                <c:pt idx="8609">
                  <c:v>86.0900000000071</c:v>
                </c:pt>
                <c:pt idx="8610">
                  <c:v>86.1000000000071</c:v>
                </c:pt>
                <c:pt idx="8611">
                  <c:v>86.1100000000071</c:v>
                </c:pt>
                <c:pt idx="8612">
                  <c:v>86.12000000000708</c:v>
                </c:pt>
                <c:pt idx="8613">
                  <c:v>86.1300000000071</c:v>
                </c:pt>
                <c:pt idx="8614">
                  <c:v>86.1400000000071</c:v>
                </c:pt>
                <c:pt idx="8615">
                  <c:v>86.15000000000708</c:v>
                </c:pt>
                <c:pt idx="8616">
                  <c:v>86.1600000000071</c:v>
                </c:pt>
                <c:pt idx="8617">
                  <c:v>86.17000000000708</c:v>
                </c:pt>
                <c:pt idx="8618">
                  <c:v>86.1800000000071</c:v>
                </c:pt>
                <c:pt idx="8619">
                  <c:v>86.1900000000071</c:v>
                </c:pt>
                <c:pt idx="8620">
                  <c:v>86.2000000000072</c:v>
                </c:pt>
                <c:pt idx="8621">
                  <c:v>86.2100000000072</c:v>
                </c:pt>
                <c:pt idx="8622">
                  <c:v>86.2200000000072</c:v>
                </c:pt>
                <c:pt idx="8623">
                  <c:v>86.2300000000072</c:v>
                </c:pt>
                <c:pt idx="8624">
                  <c:v>86.2400000000072</c:v>
                </c:pt>
                <c:pt idx="8625">
                  <c:v>86.2500000000072</c:v>
                </c:pt>
                <c:pt idx="8626">
                  <c:v>86.2600000000072</c:v>
                </c:pt>
                <c:pt idx="8627">
                  <c:v>86.2700000000072</c:v>
                </c:pt>
                <c:pt idx="8628">
                  <c:v>86.2800000000072</c:v>
                </c:pt>
                <c:pt idx="8629">
                  <c:v>86.2900000000072</c:v>
                </c:pt>
                <c:pt idx="8630">
                  <c:v>86.3000000000072</c:v>
                </c:pt>
                <c:pt idx="8631">
                  <c:v>86.3100000000072</c:v>
                </c:pt>
                <c:pt idx="8632">
                  <c:v>86.3200000000072</c:v>
                </c:pt>
                <c:pt idx="8633">
                  <c:v>86.3300000000072</c:v>
                </c:pt>
                <c:pt idx="8634">
                  <c:v>86.3400000000072</c:v>
                </c:pt>
                <c:pt idx="8635">
                  <c:v>86.3500000000072</c:v>
                </c:pt>
                <c:pt idx="8636">
                  <c:v>86.3600000000072</c:v>
                </c:pt>
                <c:pt idx="8637">
                  <c:v>86.37000000000718</c:v>
                </c:pt>
                <c:pt idx="8638">
                  <c:v>86.3800000000072</c:v>
                </c:pt>
                <c:pt idx="8639">
                  <c:v>86.3900000000072</c:v>
                </c:pt>
                <c:pt idx="8640">
                  <c:v>86.4000000000073</c:v>
                </c:pt>
                <c:pt idx="8641">
                  <c:v>86.4100000000073</c:v>
                </c:pt>
                <c:pt idx="8642">
                  <c:v>86.4200000000073</c:v>
                </c:pt>
                <c:pt idx="8643">
                  <c:v>86.4300000000073</c:v>
                </c:pt>
                <c:pt idx="8644">
                  <c:v>86.4400000000073</c:v>
                </c:pt>
                <c:pt idx="8645">
                  <c:v>86.4500000000073</c:v>
                </c:pt>
                <c:pt idx="8646">
                  <c:v>86.4600000000073</c:v>
                </c:pt>
                <c:pt idx="8647">
                  <c:v>86.4700000000073</c:v>
                </c:pt>
                <c:pt idx="8648">
                  <c:v>86.4800000000073</c:v>
                </c:pt>
                <c:pt idx="8649">
                  <c:v>86.4900000000073</c:v>
                </c:pt>
                <c:pt idx="8650">
                  <c:v>86.5000000000073</c:v>
                </c:pt>
                <c:pt idx="8651">
                  <c:v>86.5100000000073</c:v>
                </c:pt>
                <c:pt idx="8652">
                  <c:v>86.5200000000073</c:v>
                </c:pt>
                <c:pt idx="8653">
                  <c:v>86.5300000000073</c:v>
                </c:pt>
                <c:pt idx="8654">
                  <c:v>86.5400000000073</c:v>
                </c:pt>
                <c:pt idx="8655">
                  <c:v>86.5500000000073</c:v>
                </c:pt>
                <c:pt idx="8656">
                  <c:v>86.5600000000073</c:v>
                </c:pt>
                <c:pt idx="8657">
                  <c:v>86.5700000000073</c:v>
                </c:pt>
                <c:pt idx="8658">
                  <c:v>86.5800000000073</c:v>
                </c:pt>
                <c:pt idx="8659">
                  <c:v>86.5900000000074</c:v>
                </c:pt>
                <c:pt idx="8660">
                  <c:v>86.6000000000074</c:v>
                </c:pt>
                <c:pt idx="8661">
                  <c:v>86.6100000000074</c:v>
                </c:pt>
                <c:pt idx="8662">
                  <c:v>86.62000000000738</c:v>
                </c:pt>
                <c:pt idx="8663">
                  <c:v>86.6300000000074</c:v>
                </c:pt>
                <c:pt idx="8664">
                  <c:v>86.6400000000074</c:v>
                </c:pt>
                <c:pt idx="8665">
                  <c:v>86.65000000000738</c:v>
                </c:pt>
                <c:pt idx="8666">
                  <c:v>86.6600000000074</c:v>
                </c:pt>
                <c:pt idx="8667">
                  <c:v>86.67000000000739</c:v>
                </c:pt>
                <c:pt idx="8668">
                  <c:v>86.68000000000738</c:v>
                </c:pt>
                <c:pt idx="8669">
                  <c:v>86.6900000000074</c:v>
                </c:pt>
                <c:pt idx="8670">
                  <c:v>86.7000000000074</c:v>
                </c:pt>
                <c:pt idx="8671">
                  <c:v>86.7100000000074</c:v>
                </c:pt>
                <c:pt idx="8672">
                  <c:v>86.7200000000074</c:v>
                </c:pt>
                <c:pt idx="8673">
                  <c:v>86.7300000000074</c:v>
                </c:pt>
                <c:pt idx="8674">
                  <c:v>86.7400000000074</c:v>
                </c:pt>
                <c:pt idx="8675">
                  <c:v>86.7500000000074</c:v>
                </c:pt>
                <c:pt idx="8676">
                  <c:v>86.7600000000074</c:v>
                </c:pt>
                <c:pt idx="8677">
                  <c:v>86.7700000000074</c:v>
                </c:pt>
                <c:pt idx="8678">
                  <c:v>86.7800000000074</c:v>
                </c:pt>
                <c:pt idx="8679">
                  <c:v>86.7900000000075</c:v>
                </c:pt>
                <c:pt idx="8680">
                  <c:v>86.8000000000075</c:v>
                </c:pt>
                <c:pt idx="8681">
                  <c:v>86.8100000000075</c:v>
                </c:pt>
                <c:pt idx="8682">
                  <c:v>86.82000000000748</c:v>
                </c:pt>
                <c:pt idx="8683">
                  <c:v>86.8300000000075</c:v>
                </c:pt>
                <c:pt idx="8684">
                  <c:v>86.8400000000075</c:v>
                </c:pt>
                <c:pt idx="8685">
                  <c:v>86.8500000000075</c:v>
                </c:pt>
                <c:pt idx="8686">
                  <c:v>86.8600000000075</c:v>
                </c:pt>
                <c:pt idx="8687">
                  <c:v>86.87000000000748</c:v>
                </c:pt>
                <c:pt idx="8688">
                  <c:v>86.8800000000075</c:v>
                </c:pt>
                <c:pt idx="8689">
                  <c:v>86.8900000000075</c:v>
                </c:pt>
                <c:pt idx="8690">
                  <c:v>86.9000000000075</c:v>
                </c:pt>
                <c:pt idx="8691">
                  <c:v>86.9100000000075</c:v>
                </c:pt>
                <c:pt idx="8692">
                  <c:v>86.9200000000075</c:v>
                </c:pt>
                <c:pt idx="8693">
                  <c:v>86.9300000000075</c:v>
                </c:pt>
                <c:pt idx="8694">
                  <c:v>86.9400000000075</c:v>
                </c:pt>
                <c:pt idx="8695">
                  <c:v>86.9500000000075</c:v>
                </c:pt>
                <c:pt idx="8696">
                  <c:v>86.9600000000075</c:v>
                </c:pt>
                <c:pt idx="8697">
                  <c:v>86.9700000000075</c:v>
                </c:pt>
                <c:pt idx="8698">
                  <c:v>86.9800000000075</c:v>
                </c:pt>
                <c:pt idx="8699">
                  <c:v>86.9900000000076</c:v>
                </c:pt>
                <c:pt idx="8700">
                  <c:v>87.0000000000076</c:v>
                </c:pt>
                <c:pt idx="8701">
                  <c:v>87.0100000000076</c:v>
                </c:pt>
                <c:pt idx="8702">
                  <c:v>87.0200000000076</c:v>
                </c:pt>
                <c:pt idx="8703">
                  <c:v>87.0300000000076</c:v>
                </c:pt>
                <c:pt idx="8704">
                  <c:v>87.0400000000076</c:v>
                </c:pt>
                <c:pt idx="8705">
                  <c:v>87.0500000000076</c:v>
                </c:pt>
                <c:pt idx="8706">
                  <c:v>87.0600000000076</c:v>
                </c:pt>
                <c:pt idx="8707">
                  <c:v>87.07000000000758</c:v>
                </c:pt>
                <c:pt idx="8708">
                  <c:v>87.0800000000076</c:v>
                </c:pt>
                <c:pt idx="8709">
                  <c:v>87.0900000000076</c:v>
                </c:pt>
                <c:pt idx="8710">
                  <c:v>87.10000000000758</c:v>
                </c:pt>
                <c:pt idx="8711">
                  <c:v>87.1100000000076</c:v>
                </c:pt>
                <c:pt idx="8712">
                  <c:v>87.12000000000758</c:v>
                </c:pt>
                <c:pt idx="8713">
                  <c:v>87.1300000000076</c:v>
                </c:pt>
                <c:pt idx="8714">
                  <c:v>87.1400000000076</c:v>
                </c:pt>
                <c:pt idx="8715">
                  <c:v>87.15000000000758</c:v>
                </c:pt>
                <c:pt idx="8716">
                  <c:v>87.1600000000076</c:v>
                </c:pt>
                <c:pt idx="8717">
                  <c:v>87.17000000000759</c:v>
                </c:pt>
                <c:pt idx="8718">
                  <c:v>87.18000000000768</c:v>
                </c:pt>
                <c:pt idx="8719">
                  <c:v>87.1900000000077</c:v>
                </c:pt>
                <c:pt idx="8720">
                  <c:v>87.2000000000077</c:v>
                </c:pt>
                <c:pt idx="8721">
                  <c:v>87.2100000000077</c:v>
                </c:pt>
                <c:pt idx="8722">
                  <c:v>87.2200000000077</c:v>
                </c:pt>
                <c:pt idx="8723">
                  <c:v>87.2300000000077</c:v>
                </c:pt>
                <c:pt idx="8724">
                  <c:v>87.2400000000077</c:v>
                </c:pt>
                <c:pt idx="8725">
                  <c:v>87.2500000000077</c:v>
                </c:pt>
                <c:pt idx="8726">
                  <c:v>87.2600000000077</c:v>
                </c:pt>
                <c:pt idx="8727">
                  <c:v>87.2700000000077</c:v>
                </c:pt>
                <c:pt idx="8728">
                  <c:v>87.2800000000077</c:v>
                </c:pt>
                <c:pt idx="8729">
                  <c:v>87.2900000000077</c:v>
                </c:pt>
                <c:pt idx="8730">
                  <c:v>87.3000000000077</c:v>
                </c:pt>
                <c:pt idx="8731">
                  <c:v>87.3100000000077</c:v>
                </c:pt>
                <c:pt idx="8732">
                  <c:v>87.32000000000768</c:v>
                </c:pt>
                <c:pt idx="8733">
                  <c:v>87.3300000000077</c:v>
                </c:pt>
                <c:pt idx="8734">
                  <c:v>87.3400000000077</c:v>
                </c:pt>
                <c:pt idx="8735">
                  <c:v>87.35000000000768</c:v>
                </c:pt>
                <c:pt idx="8736">
                  <c:v>87.3600000000077</c:v>
                </c:pt>
                <c:pt idx="8737">
                  <c:v>87.37000000000769</c:v>
                </c:pt>
                <c:pt idx="8738">
                  <c:v>87.38000000000778</c:v>
                </c:pt>
                <c:pt idx="8739">
                  <c:v>87.3900000000078</c:v>
                </c:pt>
                <c:pt idx="8740">
                  <c:v>87.4000000000078</c:v>
                </c:pt>
                <c:pt idx="8741">
                  <c:v>87.4100000000078</c:v>
                </c:pt>
                <c:pt idx="8742">
                  <c:v>87.4200000000078</c:v>
                </c:pt>
                <c:pt idx="8743">
                  <c:v>87.4300000000078</c:v>
                </c:pt>
                <c:pt idx="8744">
                  <c:v>87.4400000000078</c:v>
                </c:pt>
                <c:pt idx="8745">
                  <c:v>87.4500000000078</c:v>
                </c:pt>
                <c:pt idx="8746">
                  <c:v>87.4600000000078</c:v>
                </c:pt>
                <c:pt idx="8747">
                  <c:v>87.4700000000078</c:v>
                </c:pt>
                <c:pt idx="8748">
                  <c:v>87.4800000000078</c:v>
                </c:pt>
                <c:pt idx="8749">
                  <c:v>87.4900000000078</c:v>
                </c:pt>
                <c:pt idx="8750">
                  <c:v>87.5000000000078</c:v>
                </c:pt>
                <c:pt idx="8751">
                  <c:v>87.5100000000078</c:v>
                </c:pt>
                <c:pt idx="8752">
                  <c:v>87.5200000000078</c:v>
                </c:pt>
                <c:pt idx="8753">
                  <c:v>87.5300000000078</c:v>
                </c:pt>
                <c:pt idx="8754">
                  <c:v>87.5400000000078</c:v>
                </c:pt>
                <c:pt idx="8755">
                  <c:v>87.5500000000078</c:v>
                </c:pt>
                <c:pt idx="8756">
                  <c:v>87.5600000000078</c:v>
                </c:pt>
                <c:pt idx="8757">
                  <c:v>87.57000000000788</c:v>
                </c:pt>
                <c:pt idx="8758">
                  <c:v>87.5800000000079</c:v>
                </c:pt>
                <c:pt idx="8759">
                  <c:v>87.5900000000079</c:v>
                </c:pt>
                <c:pt idx="8760">
                  <c:v>87.60000000000788</c:v>
                </c:pt>
                <c:pt idx="8761">
                  <c:v>87.6100000000079</c:v>
                </c:pt>
                <c:pt idx="8762">
                  <c:v>87.62000000000789</c:v>
                </c:pt>
                <c:pt idx="8763">
                  <c:v>87.63000000000788</c:v>
                </c:pt>
                <c:pt idx="8764">
                  <c:v>87.6400000000079</c:v>
                </c:pt>
                <c:pt idx="8765">
                  <c:v>87.65000000000789</c:v>
                </c:pt>
                <c:pt idx="8766">
                  <c:v>87.6600000000079</c:v>
                </c:pt>
                <c:pt idx="8767">
                  <c:v>87.67000000000789</c:v>
                </c:pt>
                <c:pt idx="8768">
                  <c:v>87.68000000000788</c:v>
                </c:pt>
                <c:pt idx="8769">
                  <c:v>87.6900000000079</c:v>
                </c:pt>
                <c:pt idx="8770">
                  <c:v>87.7000000000079</c:v>
                </c:pt>
                <c:pt idx="8771">
                  <c:v>87.7100000000079</c:v>
                </c:pt>
                <c:pt idx="8772">
                  <c:v>87.7200000000079</c:v>
                </c:pt>
                <c:pt idx="8773">
                  <c:v>87.7300000000079</c:v>
                </c:pt>
                <c:pt idx="8774">
                  <c:v>87.7400000000079</c:v>
                </c:pt>
                <c:pt idx="8775">
                  <c:v>87.7500000000079</c:v>
                </c:pt>
                <c:pt idx="8776">
                  <c:v>87.7600000000079</c:v>
                </c:pt>
                <c:pt idx="8777">
                  <c:v>87.77000000000798</c:v>
                </c:pt>
                <c:pt idx="8778">
                  <c:v>87.780000000008</c:v>
                </c:pt>
                <c:pt idx="8779">
                  <c:v>87.790000000008</c:v>
                </c:pt>
                <c:pt idx="8780">
                  <c:v>87.800000000008</c:v>
                </c:pt>
                <c:pt idx="8781">
                  <c:v>87.810000000008</c:v>
                </c:pt>
                <c:pt idx="8782">
                  <c:v>87.82000000000798</c:v>
                </c:pt>
                <c:pt idx="8783">
                  <c:v>87.830000000008</c:v>
                </c:pt>
                <c:pt idx="8784">
                  <c:v>87.840000000008</c:v>
                </c:pt>
                <c:pt idx="8785">
                  <c:v>87.85000000000798</c:v>
                </c:pt>
                <c:pt idx="8786">
                  <c:v>87.860000000008</c:v>
                </c:pt>
                <c:pt idx="8787">
                  <c:v>87.87000000000799</c:v>
                </c:pt>
                <c:pt idx="8788">
                  <c:v>87.88000000000798</c:v>
                </c:pt>
                <c:pt idx="8789">
                  <c:v>87.890000000008</c:v>
                </c:pt>
                <c:pt idx="8790">
                  <c:v>87.900000000008</c:v>
                </c:pt>
                <c:pt idx="8791">
                  <c:v>87.910000000008</c:v>
                </c:pt>
                <c:pt idx="8792">
                  <c:v>87.920000000008</c:v>
                </c:pt>
                <c:pt idx="8793">
                  <c:v>87.930000000008</c:v>
                </c:pt>
                <c:pt idx="8794">
                  <c:v>87.940000000008</c:v>
                </c:pt>
                <c:pt idx="8795">
                  <c:v>87.950000000008</c:v>
                </c:pt>
                <c:pt idx="8796">
                  <c:v>87.9600000000081</c:v>
                </c:pt>
                <c:pt idx="8797">
                  <c:v>87.9700000000081</c:v>
                </c:pt>
                <c:pt idx="8798">
                  <c:v>87.9800000000081</c:v>
                </c:pt>
                <c:pt idx="8799">
                  <c:v>87.9900000000081</c:v>
                </c:pt>
                <c:pt idx="8800">
                  <c:v>88.0000000000081</c:v>
                </c:pt>
                <c:pt idx="8801">
                  <c:v>88.0100000000081</c:v>
                </c:pt>
                <c:pt idx="8802">
                  <c:v>88.02000000000808</c:v>
                </c:pt>
                <c:pt idx="8803">
                  <c:v>88.0300000000081</c:v>
                </c:pt>
                <c:pt idx="8804">
                  <c:v>88.0400000000081</c:v>
                </c:pt>
                <c:pt idx="8805">
                  <c:v>88.05000000000808</c:v>
                </c:pt>
                <c:pt idx="8806">
                  <c:v>88.0600000000081</c:v>
                </c:pt>
                <c:pt idx="8807">
                  <c:v>88.07000000000808</c:v>
                </c:pt>
                <c:pt idx="8808">
                  <c:v>88.0800000000081</c:v>
                </c:pt>
                <c:pt idx="8809">
                  <c:v>88.0900000000081</c:v>
                </c:pt>
                <c:pt idx="8810">
                  <c:v>88.10000000000808</c:v>
                </c:pt>
                <c:pt idx="8811">
                  <c:v>88.1100000000081</c:v>
                </c:pt>
                <c:pt idx="8812">
                  <c:v>88.12000000000809</c:v>
                </c:pt>
                <c:pt idx="8813">
                  <c:v>88.13000000000808</c:v>
                </c:pt>
                <c:pt idx="8814">
                  <c:v>88.1400000000081</c:v>
                </c:pt>
                <c:pt idx="8815">
                  <c:v>88.15000000000809</c:v>
                </c:pt>
                <c:pt idx="8816">
                  <c:v>88.16000000000818</c:v>
                </c:pt>
                <c:pt idx="8817">
                  <c:v>88.17000000000819</c:v>
                </c:pt>
                <c:pt idx="8818">
                  <c:v>88.18000000000819</c:v>
                </c:pt>
                <c:pt idx="8819">
                  <c:v>88.19000000000818</c:v>
                </c:pt>
                <c:pt idx="8820">
                  <c:v>88.2000000000082</c:v>
                </c:pt>
                <c:pt idx="8821">
                  <c:v>88.2100000000082</c:v>
                </c:pt>
                <c:pt idx="8822">
                  <c:v>88.2200000000082</c:v>
                </c:pt>
                <c:pt idx="8823">
                  <c:v>88.2300000000082</c:v>
                </c:pt>
                <c:pt idx="8824">
                  <c:v>88.2400000000082</c:v>
                </c:pt>
                <c:pt idx="8825">
                  <c:v>88.2500000000082</c:v>
                </c:pt>
                <c:pt idx="8826">
                  <c:v>88.2600000000082</c:v>
                </c:pt>
                <c:pt idx="8827">
                  <c:v>88.27000000000818</c:v>
                </c:pt>
                <c:pt idx="8828">
                  <c:v>88.2800000000082</c:v>
                </c:pt>
                <c:pt idx="8829">
                  <c:v>88.2900000000082</c:v>
                </c:pt>
                <c:pt idx="8830">
                  <c:v>88.30000000000818</c:v>
                </c:pt>
                <c:pt idx="8831">
                  <c:v>88.3100000000082</c:v>
                </c:pt>
                <c:pt idx="8832">
                  <c:v>88.32000000000819</c:v>
                </c:pt>
                <c:pt idx="8833">
                  <c:v>88.3300000000082</c:v>
                </c:pt>
                <c:pt idx="8834">
                  <c:v>88.3400000000082</c:v>
                </c:pt>
                <c:pt idx="8835">
                  <c:v>88.35000000000828</c:v>
                </c:pt>
                <c:pt idx="8836">
                  <c:v>88.3600000000083</c:v>
                </c:pt>
                <c:pt idx="8837">
                  <c:v>88.37000000000829</c:v>
                </c:pt>
                <c:pt idx="8838">
                  <c:v>88.38000000000828</c:v>
                </c:pt>
                <c:pt idx="8839">
                  <c:v>88.3900000000083</c:v>
                </c:pt>
                <c:pt idx="8840">
                  <c:v>88.4000000000083</c:v>
                </c:pt>
                <c:pt idx="8841">
                  <c:v>88.4100000000083</c:v>
                </c:pt>
                <c:pt idx="8842">
                  <c:v>88.4200000000083</c:v>
                </c:pt>
                <c:pt idx="8843">
                  <c:v>88.4300000000083</c:v>
                </c:pt>
                <c:pt idx="8844">
                  <c:v>88.4400000000083</c:v>
                </c:pt>
                <c:pt idx="8845">
                  <c:v>88.4500000000083</c:v>
                </c:pt>
                <c:pt idx="8846">
                  <c:v>88.4600000000083</c:v>
                </c:pt>
                <c:pt idx="8847">
                  <c:v>88.4700000000083</c:v>
                </c:pt>
                <c:pt idx="8848">
                  <c:v>88.4800000000083</c:v>
                </c:pt>
                <c:pt idx="8849">
                  <c:v>88.4900000000083</c:v>
                </c:pt>
                <c:pt idx="8850">
                  <c:v>88.5000000000083</c:v>
                </c:pt>
                <c:pt idx="8851">
                  <c:v>88.5100000000083</c:v>
                </c:pt>
                <c:pt idx="8852">
                  <c:v>88.52000000000828</c:v>
                </c:pt>
                <c:pt idx="8853">
                  <c:v>88.5300000000083</c:v>
                </c:pt>
                <c:pt idx="8854">
                  <c:v>88.5400000000083</c:v>
                </c:pt>
                <c:pt idx="8855">
                  <c:v>88.55000000000838</c:v>
                </c:pt>
                <c:pt idx="8856">
                  <c:v>88.5600000000084</c:v>
                </c:pt>
                <c:pt idx="8857">
                  <c:v>88.57000000000839</c:v>
                </c:pt>
                <c:pt idx="8858">
                  <c:v>88.58000000000838</c:v>
                </c:pt>
                <c:pt idx="8859">
                  <c:v>88.5900000000084</c:v>
                </c:pt>
                <c:pt idx="8860">
                  <c:v>88.60000000000838</c:v>
                </c:pt>
                <c:pt idx="8861">
                  <c:v>88.6100000000084</c:v>
                </c:pt>
                <c:pt idx="8862">
                  <c:v>88.62000000000839</c:v>
                </c:pt>
                <c:pt idx="8863">
                  <c:v>88.63000000000838</c:v>
                </c:pt>
                <c:pt idx="8864">
                  <c:v>88.6400000000084</c:v>
                </c:pt>
                <c:pt idx="8865">
                  <c:v>88.65000000000839</c:v>
                </c:pt>
                <c:pt idx="8866">
                  <c:v>88.66000000000838</c:v>
                </c:pt>
                <c:pt idx="8867">
                  <c:v>88.67000000000839</c:v>
                </c:pt>
                <c:pt idx="8868">
                  <c:v>88.68000000000839</c:v>
                </c:pt>
                <c:pt idx="8869">
                  <c:v>88.69000000000838</c:v>
                </c:pt>
                <c:pt idx="8870">
                  <c:v>88.7000000000084</c:v>
                </c:pt>
                <c:pt idx="8871">
                  <c:v>88.7100000000084</c:v>
                </c:pt>
                <c:pt idx="8872">
                  <c:v>88.72000000000838</c:v>
                </c:pt>
                <c:pt idx="8873">
                  <c:v>88.7300000000084</c:v>
                </c:pt>
                <c:pt idx="8874">
                  <c:v>88.7400000000085</c:v>
                </c:pt>
                <c:pt idx="8875">
                  <c:v>88.7500000000085</c:v>
                </c:pt>
                <c:pt idx="8876">
                  <c:v>88.7600000000085</c:v>
                </c:pt>
                <c:pt idx="8877">
                  <c:v>88.77000000000848</c:v>
                </c:pt>
                <c:pt idx="8878">
                  <c:v>88.7800000000085</c:v>
                </c:pt>
                <c:pt idx="8879">
                  <c:v>88.7900000000085</c:v>
                </c:pt>
                <c:pt idx="8880">
                  <c:v>88.80000000000848</c:v>
                </c:pt>
                <c:pt idx="8881">
                  <c:v>88.8100000000085</c:v>
                </c:pt>
                <c:pt idx="8882">
                  <c:v>88.82000000000849</c:v>
                </c:pt>
                <c:pt idx="8883">
                  <c:v>88.83000000000848</c:v>
                </c:pt>
                <c:pt idx="8884">
                  <c:v>88.8400000000085</c:v>
                </c:pt>
                <c:pt idx="8885">
                  <c:v>88.85000000000849</c:v>
                </c:pt>
                <c:pt idx="8886">
                  <c:v>88.8600000000085</c:v>
                </c:pt>
                <c:pt idx="8887">
                  <c:v>88.87000000000849</c:v>
                </c:pt>
                <c:pt idx="8888">
                  <c:v>88.88000000000848</c:v>
                </c:pt>
                <c:pt idx="8889">
                  <c:v>88.8900000000085</c:v>
                </c:pt>
                <c:pt idx="8890">
                  <c:v>88.9000000000085</c:v>
                </c:pt>
                <c:pt idx="8891">
                  <c:v>88.9100000000085</c:v>
                </c:pt>
                <c:pt idx="8892">
                  <c:v>88.9200000000085</c:v>
                </c:pt>
                <c:pt idx="8893">
                  <c:v>88.9300000000085</c:v>
                </c:pt>
                <c:pt idx="8894">
                  <c:v>88.9400000000086</c:v>
                </c:pt>
                <c:pt idx="8895">
                  <c:v>88.9500000000086</c:v>
                </c:pt>
                <c:pt idx="8896">
                  <c:v>88.9600000000086</c:v>
                </c:pt>
                <c:pt idx="8897">
                  <c:v>88.97000000000858</c:v>
                </c:pt>
                <c:pt idx="8898">
                  <c:v>88.9800000000086</c:v>
                </c:pt>
                <c:pt idx="8899">
                  <c:v>88.9900000000086</c:v>
                </c:pt>
                <c:pt idx="8900">
                  <c:v>89.0000000000086</c:v>
                </c:pt>
                <c:pt idx="8901">
                  <c:v>89.0100000000086</c:v>
                </c:pt>
                <c:pt idx="8902">
                  <c:v>89.02000000000858</c:v>
                </c:pt>
                <c:pt idx="8903">
                  <c:v>89.0300000000086</c:v>
                </c:pt>
                <c:pt idx="8904">
                  <c:v>89.0400000000086</c:v>
                </c:pt>
                <c:pt idx="8905">
                  <c:v>89.05000000000858</c:v>
                </c:pt>
                <c:pt idx="8906">
                  <c:v>89.0600000000086</c:v>
                </c:pt>
                <c:pt idx="8907">
                  <c:v>89.07000000000859</c:v>
                </c:pt>
                <c:pt idx="8908">
                  <c:v>89.08000000000858</c:v>
                </c:pt>
                <c:pt idx="8909">
                  <c:v>89.0900000000086</c:v>
                </c:pt>
                <c:pt idx="8910">
                  <c:v>89.10000000000859</c:v>
                </c:pt>
                <c:pt idx="8911">
                  <c:v>89.11000000000858</c:v>
                </c:pt>
                <c:pt idx="8912">
                  <c:v>89.12000000000859</c:v>
                </c:pt>
                <c:pt idx="8913">
                  <c:v>89.13000000000858</c:v>
                </c:pt>
                <c:pt idx="8914">
                  <c:v>89.1400000000087</c:v>
                </c:pt>
                <c:pt idx="8915">
                  <c:v>89.15000000000869</c:v>
                </c:pt>
                <c:pt idx="8916">
                  <c:v>89.16000000000868</c:v>
                </c:pt>
                <c:pt idx="8917">
                  <c:v>89.17000000000868</c:v>
                </c:pt>
                <c:pt idx="8918">
                  <c:v>89.18000000000869</c:v>
                </c:pt>
                <c:pt idx="8919">
                  <c:v>89.19000000000868</c:v>
                </c:pt>
                <c:pt idx="8920">
                  <c:v>89.2000000000087</c:v>
                </c:pt>
                <c:pt idx="8921">
                  <c:v>89.2100000000087</c:v>
                </c:pt>
                <c:pt idx="8922">
                  <c:v>89.22000000000868</c:v>
                </c:pt>
                <c:pt idx="8923">
                  <c:v>89.2300000000087</c:v>
                </c:pt>
                <c:pt idx="8924">
                  <c:v>89.2400000000087</c:v>
                </c:pt>
                <c:pt idx="8925">
                  <c:v>89.25000000000868</c:v>
                </c:pt>
                <c:pt idx="8926">
                  <c:v>89.2600000000087</c:v>
                </c:pt>
                <c:pt idx="8927">
                  <c:v>89.27000000000868</c:v>
                </c:pt>
                <c:pt idx="8928">
                  <c:v>89.2800000000087</c:v>
                </c:pt>
                <c:pt idx="8929">
                  <c:v>89.2900000000087</c:v>
                </c:pt>
                <c:pt idx="8930">
                  <c:v>89.30000000000868</c:v>
                </c:pt>
                <c:pt idx="8931">
                  <c:v>89.3100000000087</c:v>
                </c:pt>
                <c:pt idx="8932">
                  <c:v>89.32000000000869</c:v>
                </c:pt>
                <c:pt idx="8933">
                  <c:v>89.33000000000878</c:v>
                </c:pt>
                <c:pt idx="8934">
                  <c:v>89.3400000000088</c:v>
                </c:pt>
                <c:pt idx="8935">
                  <c:v>89.35000000000879</c:v>
                </c:pt>
                <c:pt idx="8936">
                  <c:v>89.36000000000878</c:v>
                </c:pt>
                <c:pt idx="8937">
                  <c:v>89.37000000000879</c:v>
                </c:pt>
                <c:pt idx="8938">
                  <c:v>89.38000000000879</c:v>
                </c:pt>
                <c:pt idx="8939">
                  <c:v>89.39000000000878</c:v>
                </c:pt>
                <c:pt idx="8940">
                  <c:v>89.4000000000088</c:v>
                </c:pt>
                <c:pt idx="8941">
                  <c:v>89.4100000000088</c:v>
                </c:pt>
                <c:pt idx="8942">
                  <c:v>89.4200000000088</c:v>
                </c:pt>
                <c:pt idx="8943">
                  <c:v>89.4300000000088</c:v>
                </c:pt>
                <c:pt idx="8944">
                  <c:v>89.4400000000088</c:v>
                </c:pt>
                <c:pt idx="8945">
                  <c:v>89.4500000000088</c:v>
                </c:pt>
                <c:pt idx="8946">
                  <c:v>89.4600000000088</c:v>
                </c:pt>
                <c:pt idx="8947">
                  <c:v>89.47000000000878</c:v>
                </c:pt>
                <c:pt idx="8948">
                  <c:v>89.4800000000088</c:v>
                </c:pt>
                <c:pt idx="8949">
                  <c:v>89.4900000000088</c:v>
                </c:pt>
                <c:pt idx="8950">
                  <c:v>89.50000000000878</c:v>
                </c:pt>
                <c:pt idx="8951">
                  <c:v>89.5100000000088</c:v>
                </c:pt>
                <c:pt idx="8952">
                  <c:v>89.52000000000879</c:v>
                </c:pt>
                <c:pt idx="8953">
                  <c:v>89.53000000000888</c:v>
                </c:pt>
                <c:pt idx="8954">
                  <c:v>89.5400000000089</c:v>
                </c:pt>
                <c:pt idx="8955">
                  <c:v>89.55000000000888</c:v>
                </c:pt>
                <c:pt idx="8956">
                  <c:v>89.5600000000089</c:v>
                </c:pt>
                <c:pt idx="8957">
                  <c:v>89.57000000000889</c:v>
                </c:pt>
                <c:pt idx="8958">
                  <c:v>89.58000000000888</c:v>
                </c:pt>
                <c:pt idx="8959">
                  <c:v>89.5900000000089</c:v>
                </c:pt>
                <c:pt idx="8960">
                  <c:v>89.60000000000889</c:v>
                </c:pt>
                <c:pt idx="8961">
                  <c:v>89.61000000000888</c:v>
                </c:pt>
                <c:pt idx="8962">
                  <c:v>89.62000000000889</c:v>
                </c:pt>
                <c:pt idx="8963">
                  <c:v>89.63000000000889</c:v>
                </c:pt>
                <c:pt idx="8964">
                  <c:v>89.64000000000888</c:v>
                </c:pt>
                <c:pt idx="8965">
                  <c:v>89.65000000000889</c:v>
                </c:pt>
                <c:pt idx="8966">
                  <c:v>89.66000000000889</c:v>
                </c:pt>
                <c:pt idx="8967">
                  <c:v>89.67000000000888</c:v>
                </c:pt>
                <c:pt idx="8968">
                  <c:v>89.68000000000889</c:v>
                </c:pt>
                <c:pt idx="8969">
                  <c:v>89.69000000000888</c:v>
                </c:pt>
                <c:pt idx="8970">
                  <c:v>89.7000000000089</c:v>
                </c:pt>
                <c:pt idx="8971">
                  <c:v>89.7100000000089</c:v>
                </c:pt>
                <c:pt idx="8972">
                  <c:v>89.72000000000898</c:v>
                </c:pt>
                <c:pt idx="8973">
                  <c:v>89.730000000009</c:v>
                </c:pt>
                <c:pt idx="8974">
                  <c:v>89.740000000009</c:v>
                </c:pt>
                <c:pt idx="8975">
                  <c:v>89.75000000000898</c:v>
                </c:pt>
                <c:pt idx="8976">
                  <c:v>89.760000000009</c:v>
                </c:pt>
                <c:pt idx="8977">
                  <c:v>89.77000000000899</c:v>
                </c:pt>
                <c:pt idx="8978">
                  <c:v>89.78000000000898</c:v>
                </c:pt>
                <c:pt idx="8979">
                  <c:v>89.790000000009</c:v>
                </c:pt>
                <c:pt idx="8980">
                  <c:v>89.80000000000899</c:v>
                </c:pt>
                <c:pt idx="8981">
                  <c:v>89.810000000009</c:v>
                </c:pt>
                <c:pt idx="8982">
                  <c:v>89.82000000000899</c:v>
                </c:pt>
                <c:pt idx="8983">
                  <c:v>89.83000000000898</c:v>
                </c:pt>
                <c:pt idx="8984">
                  <c:v>89.840000000009</c:v>
                </c:pt>
                <c:pt idx="8985">
                  <c:v>89.85000000000899</c:v>
                </c:pt>
                <c:pt idx="8986">
                  <c:v>89.86000000000898</c:v>
                </c:pt>
                <c:pt idx="8987">
                  <c:v>89.87000000000899</c:v>
                </c:pt>
                <c:pt idx="8988">
                  <c:v>89.88000000000899</c:v>
                </c:pt>
                <c:pt idx="8989">
                  <c:v>89.89000000000898</c:v>
                </c:pt>
                <c:pt idx="8990">
                  <c:v>89.900000000009</c:v>
                </c:pt>
                <c:pt idx="8991">
                  <c:v>89.910000000009</c:v>
                </c:pt>
                <c:pt idx="8992">
                  <c:v>89.92000000000908</c:v>
                </c:pt>
                <c:pt idx="8993">
                  <c:v>89.9300000000091</c:v>
                </c:pt>
                <c:pt idx="8994">
                  <c:v>89.9400000000091</c:v>
                </c:pt>
                <c:pt idx="8995">
                  <c:v>89.9500000000091</c:v>
                </c:pt>
                <c:pt idx="8996">
                  <c:v>89.9600000000091</c:v>
                </c:pt>
                <c:pt idx="8997">
                  <c:v>89.97000000000908</c:v>
                </c:pt>
                <c:pt idx="8998">
                  <c:v>89.9800000000091</c:v>
                </c:pt>
                <c:pt idx="8999">
                  <c:v>89.9900000000091</c:v>
                </c:pt>
                <c:pt idx="9000">
                  <c:v>90.00000000000908</c:v>
                </c:pt>
                <c:pt idx="9001">
                  <c:v>90.0100000000091</c:v>
                </c:pt>
                <c:pt idx="9002">
                  <c:v>90.02000000000909</c:v>
                </c:pt>
                <c:pt idx="9003">
                  <c:v>90.03000000000908</c:v>
                </c:pt>
                <c:pt idx="9004">
                  <c:v>90.0400000000091</c:v>
                </c:pt>
                <c:pt idx="9005">
                  <c:v>90.05000000000909</c:v>
                </c:pt>
                <c:pt idx="9006">
                  <c:v>90.06000000000908</c:v>
                </c:pt>
                <c:pt idx="9007">
                  <c:v>90.07000000000909</c:v>
                </c:pt>
                <c:pt idx="9008">
                  <c:v>90.08000000000908</c:v>
                </c:pt>
                <c:pt idx="9009">
                  <c:v>90.0900000000091</c:v>
                </c:pt>
                <c:pt idx="9010">
                  <c:v>90.10000000000909</c:v>
                </c:pt>
                <c:pt idx="9011">
                  <c:v>90.11000000000918</c:v>
                </c:pt>
                <c:pt idx="9012">
                  <c:v>90.12000000000918</c:v>
                </c:pt>
                <c:pt idx="9013">
                  <c:v>90.13000000000919</c:v>
                </c:pt>
                <c:pt idx="9014">
                  <c:v>90.14000000000918</c:v>
                </c:pt>
                <c:pt idx="9015">
                  <c:v>90.15000000000919</c:v>
                </c:pt>
                <c:pt idx="9016">
                  <c:v>90.16000000000919</c:v>
                </c:pt>
                <c:pt idx="9017">
                  <c:v>90.17000000000917</c:v>
                </c:pt>
                <c:pt idx="9018">
                  <c:v>90.18000000000919</c:v>
                </c:pt>
                <c:pt idx="9019">
                  <c:v>90.19000000000919</c:v>
                </c:pt>
                <c:pt idx="9020">
                  <c:v>90.20000000000918</c:v>
                </c:pt>
                <c:pt idx="9021">
                  <c:v>90.2100000000092</c:v>
                </c:pt>
                <c:pt idx="9022">
                  <c:v>90.22000000000918</c:v>
                </c:pt>
                <c:pt idx="9023">
                  <c:v>90.2300000000092</c:v>
                </c:pt>
                <c:pt idx="9024">
                  <c:v>90.2400000000092</c:v>
                </c:pt>
                <c:pt idx="9025">
                  <c:v>90.25000000000918</c:v>
                </c:pt>
                <c:pt idx="9026">
                  <c:v>90.2600000000092</c:v>
                </c:pt>
                <c:pt idx="9027">
                  <c:v>90.27000000000919</c:v>
                </c:pt>
                <c:pt idx="9028">
                  <c:v>90.28000000000918</c:v>
                </c:pt>
                <c:pt idx="9029">
                  <c:v>90.2900000000092</c:v>
                </c:pt>
                <c:pt idx="9030">
                  <c:v>90.30000000000919</c:v>
                </c:pt>
                <c:pt idx="9031">
                  <c:v>90.31000000000928</c:v>
                </c:pt>
                <c:pt idx="9032">
                  <c:v>90.32000000000929</c:v>
                </c:pt>
                <c:pt idx="9033">
                  <c:v>90.33000000000929</c:v>
                </c:pt>
                <c:pt idx="9034">
                  <c:v>90.34000000000928</c:v>
                </c:pt>
                <c:pt idx="9035">
                  <c:v>90.35000000000929</c:v>
                </c:pt>
                <c:pt idx="9036">
                  <c:v>90.36000000000928</c:v>
                </c:pt>
                <c:pt idx="9037">
                  <c:v>90.37000000000928</c:v>
                </c:pt>
                <c:pt idx="9038">
                  <c:v>90.38000000000929</c:v>
                </c:pt>
                <c:pt idx="9039">
                  <c:v>90.39000000000928</c:v>
                </c:pt>
                <c:pt idx="9040">
                  <c:v>90.4000000000093</c:v>
                </c:pt>
                <c:pt idx="9041">
                  <c:v>90.4100000000093</c:v>
                </c:pt>
                <c:pt idx="9042">
                  <c:v>90.42000000000928</c:v>
                </c:pt>
                <c:pt idx="9043">
                  <c:v>90.4300000000093</c:v>
                </c:pt>
                <c:pt idx="9044">
                  <c:v>90.4400000000093</c:v>
                </c:pt>
                <c:pt idx="9045">
                  <c:v>90.45000000000928</c:v>
                </c:pt>
                <c:pt idx="9046">
                  <c:v>90.4600000000093</c:v>
                </c:pt>
                <c:pt idx="9047">
                  <c:v>90.47000000000929</c:v>
                </c:pt>
                <c:pt idx="9048">
                  <c:v>90.4800000000093</c:v>
                </c:pt>
                <c:pt idx="9049">
                  <c:v>90.4900000000093</c:v>
                </c:pt>
                <c:pt idx="9050">
                  <c:v>90.50000000000938</c:v>
                </c:pt>
                <c:pt idx="9051">
                  <c:v>90.5100000000094</c:v>
                </c:pt>
                <c:pt idx="9052">
                  <c:v>90.52000000000939</c:v>
                </c:pt>
                <c:pt idx="9053">
                  <c:v>90.53000000000938</c:v>
                </c:pt>
                <c:pt idx="9054">
                  <c:v>90.5400000000094</c:v>
                </c:pt>
                <c:pt idx="9055">
                  <c:v>90.55000000000939</c:v>
                </c:pt>
                <c:pt idx="9056">
                  <c:v>90.56000000000938</c:v>
                </c:pt>
                <c:pt idx="9057">
                  <c:v>90.57000000000939</c:v>
                </c:pt>
                <c:pt idx="9058">
                  <c:v>90.58000000000939</c:v>
                </c:pt>
                <c:pt idx="9059">
                  <c:v>90.59000000000938</c:v>
                </c:pt>
                <c:pt idx="9060">
                  <c:v>90.60000000000939</c:v>
                </c:pt>
                <c:pt idx="9061">
                  <c:v>90.61000000000939</c:v>
                </c:pt>
                <c:pt idx="9062">
                  <c:v>90.62000000000938</c:v>
                </c:pt>
                <c:pt idx="9063">
                  <c:v>90.63000000000939</c:v>
                </c:pt>
                <c:pt idx="9064">
                  <c:v>90.64000000000938</c:v>
                </c:pt>
                <c:pt idx="9065">
                  <c:v>90.65000000000938</c:v>
                </c:pt>
                <c:pt idx="9066">
                  <c:v>90.66000000000939</c:v>
                </c:pt>
                <c:pt idx="9067">
                  <c:v>90.67000000000937</c:v>
                </c:pt>
                <c:pt idx="9068">
                  <c:v>90.68000000000939</c:v>
                </c:pt>
                <c:pt idx="9069">
                  <c:v>90.69000000000939</c:v>
                </c:pt>
                <c:pt idx="9070">
                  <c:v>90.70000000000948</c:v>
                </c:pt>
                <c:pt idx="9071">
                  <c:v>90.7100000000095</c:v>
                </c:pt>
                <c:pt idx="9072">
                  <c:v>90.72000000000949</c:v>
                </c:pt>
                <c:pt idx="9073">
                  <c:v>90.73000000000948</c:v>
                </c:pt>
                <c:pt idx="9074">
                  <c:v>90.7400000000095</c:v>
                </c:pt>
                <c:pt idx="9075">
                  <c:v>90.75000000000949</c:v>
                </c:pt>
                <c:pt idx="9076">
                  <c:v>90.7600000000095</c:v>
                </c:pt>
                <c:pt idx="9077">
                  <c:v>90.77000000000949</c:v>
                </c:pt>
                <c:pt idx="9078">
                  <c:v>90.78000000000948</c:v>
                </c:pt>
                <c:pt idx="9079">
                  <c:v>90.7900000000095</c:v>
                </c:pt>
                <c:pt idx="9080">
                  <c:v>90.80000000000949</c:v>
                </c:pt>
                <c:pt idx="9081">
                  <c:v>90.81000000000948</c:v>
                </c:pt>
                <c:pt idx="9082">
                  <c:v>90.82000000000949</c:v>
                </c:pt>
                <c:pt idx="9083">
                  <c:v>90.83000000000949</c:v>
                </c:pt>
                <c:pt idx="9084">
                  <c:v>90.84000000000948</c:v>
                </c:pt>
                <c:pt idx="9085">
                  <c:v>90.85000000000949</c:v>
                </c:pt>
                <c:pt idx="9086">
                  <c:v>90.86000000000949</c:v>
                </c:pt>
                <c:pt idx="9087">
                  <c:v>90.87000000000947</c:v>
                </c:pt>
                <c:pt idx="9088">
                  <c:v>90.88000000000949</c:v>
                </c:pt>
                <c:pt idx="9089">
                  <c:v>90.89000000000958</c:v>
                </c:pt>
                <c:pt idx="9090">
                  <c:v>90.9000000000096</c:v>
                </c:pt>
                <c:pt idx="9091">
                  <c:v>90.9100000000096</c:v>
                </c:pt>
                <c:pt idx="9092">
                  <c:v>90.92000000000958</c:v>
                </c:pt>
                <c:pt idx="9093">
                  <c:v>90.9300000000096</c:v>
                </c:pt>
                <c:pt idx="9094">
                  <c:v>90.9400000000096</c:v>
                </c:pt>
                <c:pt idx="9095">
                  <c:v>90.95000000000958</c:v>
                </c:pt>
                <c:pt idx="9096">
                  <c:v>90.9600000000096</c:v>
                </c:pt>
                <c:pt idx="9097">
                  <c:v>90.97000000000959</c:v>
                </c:pt>
                <c:pt idx="9098">
                  <c:v>90.98000000000958</c:v>
                </c:pt>
                <c:pt idx="9099">
                  <c:v>90.9900000000096</c:v>
                </c:pt>
                <c:pt idx="9100">
                  <c:v>91.00000000000959</c:v>
                </c:pt>
                <c:pt idx="9101">
                  <c:v>91.01000000000958</c:v>
                </c:pt>
                <c:pt idx="9102">
                  <c:v>91.02000000000959</c:v>
                </c:pt>
                <c:pt idx="9103">
                  <c:v>91.03000000000958</c:v>
                </c:pt>
                <c:pt idx="9104">
                  <c:v>91.0400000000096</c:v>
                </c:pt>
                <c:pt idx="9105">
                  <c:v>91.05000000000959</c:v>
                </c:pt>
                <c:pt idx="9106">
                  <c:v>91.06000000000958</c:v>
                </c:pt>
                <c:pt idx="9107">
                  <c:v>91.07000000000959</c:v>
                </c:pt>
                <c:pt idx="9108">
                  <c:v>91.08000000000959</c:v>
                </c:pt>
                <c:pt idx="9109">
                  <c:v>91.09000000000968</c:v>
                </c:pt>
                <c:pt idx="9110">
                  <c:v>91.10000000000969</c:v>
                </c:pt>
                <c:pt idx="9111">
                  <c:v>91.11000000000969</c:v>
                </c:pt>
                <c:pt idx="9112">
                  <c:v>91.12000000000967</c:v>
                </c:pt>
                <c:pt idx="9113">
                  <c:v>91.13000000000969</c:v>
                </c:pt>
                <c:pt idx="9114">
                  <c:v>91.14000000000969</c:v>
                </c:pt>
                <c:pt idx="9115">
                  <c:v>91.15000000000967</c:v>
                </c:pt>
                <c:pt idx="9116">
                  <c:v>91.16000000000969</c:v>
                </c:pt>
                <c:pt idx="9117">
                  <c:v>91.17000000000967</c:v>
                </c:pt>
                <c:pt idx="9118">
                  <c:v>91.18000000000968</c:v>
                </c:pt>
                <c:pt idx="9119">
                  <c:v>91.19000000000969</c:v>
                </c:pt>
                <c:pt idx="9120">
                  <c:v>91.20000000000968</c:v>
                </c:pt>
                <c:pt idx="9121">
                  <c:v>91.2100000000097</c:v>
                </c:pt>
                <c:pt idx="9122">
                  <c:v>91.22000000000969</c:v>
                </c:pt>
                <c:pt idx="9123">
                  <c:v>91.23000000000968</c:v>
                </c:pt>
                <c:pt idx="9124">
                  <c:v>91.2400000000097</c:v>
                </c:pt>
                <c:pt idx="9125">
                  <c:v>91.25000000000969</c:v>
                </c:pt>
                <c:pt idx="9126">
                  <c:v>91.26000000000968</c:v>
                </c:pt>
                <c:pt idx="9127">
                  <c:v>91.27000000000969</c:v>
                </c:pt>
                <c:pt idx="9128">
                  <c:v>91.28000000000968</c:v>
                </c:pt>
                <c:pt idx="9129">
                  <c:v>91.2900000000098</c:v>
                </c:pt>
                <c:pt idx="9130">
                  <c:v>91.30000000000979</c:v>
                </c:pt>
                <c:pt idx="9131">
                  <c:v>91.31000000000978</c:v>
                </c:pt>
                <c:pt idx="9132">
                  <c:v>91.32000000000978</c:v>
                </c:pt>
                <c:pt idx="9133">
                  <c:v>91.33000000000979</c:v>
                </c:pt>
                <c:pt idx="9134">
                  <c:v>91.34000000000978</c:v>
                </c:pt>
                <c:pt idx="9135">
                  <c:v>91.35000000000979</c:v>
                </c:pt>
                <c:pt idx="9136">
                  <c:v>91.36000000000979</c:v>
                </c:pt>
                <c:pt idx="9137">
                  <c:v>91.37000000000977</c:v>
                </c:pt>
                <c:pt idx="9138">
                  <c:v>91.38000000000979</c:v>
                </c:pt>
                <c:pt idx="9139">
                  <c:v>91.39000000000979</c:v>
                </c:pt>
                <c:pt idx="9140">
                  <c:v>91.40000000000978</c:v>
                </c:pt>
                <c:pt idx="9141">
                  <c:v>91.4100000000098</c:v>
                </c:pt>
                <c:pt idx="9142">
                  <c:v>91.42000000000978</c:v>
                </c:pt>
                <c:pt idx="9143">
                  <c:v>91.4300000000098</c:v>
                </c:pt>
                <c:pt idx="9144">
                  <c:v>91.4400000000098</c:v>
                </c:pt>
                <c:pt idx="9145">
                  <c:v>91.45000000000978</c:v>
                </c:pt>
                <c:pt idx="9146">
                  <c:v>91.4600000000098</c:v>
                </c:pt>
                <c:pt idx="9147">
                  <c:v>91.47000000000979</c:v>
                </c:pt>
                <c:pt idx="9148">
                  <c:v>91.48000000000988</c:v>
                </c:pt>
                <c:pt idx="9149">
                  <c:v>91.4900000000099</c:v>
                </c:pt>
                <c:pt idx="9150">
                  <c:v>91.50000000000989</c:v>
                </c:pt>
                <c:pt idx="9151">
                  <c:v>91.51000000000988</c:v>
                </c:pt>
                <c:pt idx="9152">
                  <c:v>91.52000000000989</c:v>
                </c:pt>
                <c:pt idx="9153">
                  <c:v>91.53000000000989</c:v>
                </c:pt>
                <c:pt idx="9154">
                  <c:v>91.54000000000988</c:v>
                </c:pt>
                <c:pt idx="9155">
                  <c:v>91.55000000000989</c:v>
                </c:pt>
                <c:pt idx="9156">
                  <c:v>91.56000000000988</c:v>
                </c:pt>
                <c:pt idx="9157">
                  <c:v>91.57000000000988</c:v>
                </c:pt>
                <c:pt idx="9158">
                  <c:v>91.58000000000989</c:v>
                </c:pt>
                <c:pt idx="9159">
                  <c:v>91.59000000000988</c:v>
                </c:pt>
                <c:pt idx="9160">
                  <c:v>91.60000000000988</c:v>
                </c:pt>
                <c:pt idx="9161">
                  <c:v>91.61000000000989</c:v>
                </c:pt>
                <c:pt idx="9162">
                  <c:v>91.62000000000987</c:v>
                </c:pt>
                <c:pt idx="9163">
                  <c:v>91.63000000000989</c:v>
                </c:pt>
                <c:pt idx="9164">
                  <c:v>91.64000000000989</c:v>
                </c:pt>
                <c:pt idx="9165">
                  <c:v>91.65000000000987</c:v>
                </c:pt>
                <c:pt idx="9166">
                  <c:v>91.66000000000989</c:v>
                </c:pt>
                <c:pt idx="9167">
                  <c:v>91.67000000000988</c:v>
                </c:pt>
                <c:pt idx="9168">
                  <c:v>91.68000000000997</c:v>
                </c:pt>
                <c:pt idx="9169">
                  <c:v>91.69000000001</c:v>
                </c:pt>
                <c:pt idx="9170">
                  <c:v>91.70000000000998</c:v>
                </c:pt>
                <c:pt idx="9171">
                  <c:v>91.71000000001</c:v>
                </c:pt>
                <c:pt idx="9172">
                  <c:v>91.72000000001</c:v>
                </c:pt>
                <c:pt idx="9173">
                  <c:v>91.73000000000998</c:v>
                </c:pt>
                <c:pt idx="9174">
                  <c:v>91.74000000001</c:v>
                </c:pt>
                <c:pt idx="9175">
                  <c:v>91.75000000001</c:v>
                </c:pt>
                <c:pt idx="9176">
                  <c:v>91.76000000000998</c:v>
                </c:pt>
                <c:pt idx="9177">
                  <c:v>91.77000000001</c:v>
                </c:pt>
                <c:pt idx="9178">
                  <c:v>91.78000000001</c:v>
                </c:pt>
                <c:pt idx="9179">
                  <c:v>91.79000000000998</c:v>
                </c:pt>
                <c:pt idx="9180">
                  <c:v>91.80000000001</c:v>
                </c:pt>
                <c:pt idx="9181">
                  <c:v>91.81000000001</c:v>
                </c:pt>
                <c:pt idx="9182">
                  <c:v>91.82000000000998</c:v>
                </c:pt>
                <c:pt idx="9183">
                  <c:v>91.83000000001</c:v>
                </c:pt>
                <c:pt idx="9184">
                  <c:v>91.84000000000998</c:v>
                </c:pt>
                <c:pt idx="9185">
                  <c:v>91.85000000000998</c:v>
                </c:pt>
                <c:pt idx="9186">
                  <c:v>91.86000000001</c:v>
                </c:pt>
                <c:pt idx="9187">
                  <c:v>91.87000000001008</c:v>
                </c:pt>
                <c:pt idx="9188">
                  <c:v>91.8800000000101</c:v>
                </c:pt>
                <c:pt idx="9189">
                  <c:v>91.8900000000101</c:v>
                </c:pt>
                <c:pt idx="9190">
                  <c:v>91.9000000000101</c:v>
                </c:pt>
                <c:pt idx="9191">
                  <c:v>91.9100000000101</c:v>
                </c:pt>
                <c:pt idx="9192">
                  <c:v>91.9200000000101</c:v>
                </c:pt>
                <c:pt idx="9193">
                  <c:v>91.9300000000101</c:v>
                </c:pt>
                <c:pt idx="9194">
                  <c:v>91.9400000000101</c:v>
                </c:pt>
                <c:pt idx="9195">
                  <c:v>91.9500000000101</c:v>
                </c:pt>
                <c:pt idx="9196">
                  <c:v>91.9600000000101</c:v>
                </c:pt>
                <c:pt idx="9197">
                  <c:v>91.9700000000101</c:v>
                </c:pt>
                <c:pt idx="9198">
                  <c:v>91.9800000000101</c:v>
                </c:pt>
                <c:pt idx="9199">
                  <c:v>91.9900000000101</c:v>
                </c:pt>
                <c:pt idx="9200">
                  <c:v>92.0000000000101</c:v>
                </c:pt>
                <c:pt idx="9201">
                  <c:v>92.0100000000101</c:v>
                </c:pt>
                <c:pt idx="9202">
                  <c:v>92.0200000000101</c:v>
                </c:pt>
                <c:pt idx="9203">
                  <c:v>92.0300000000101</c:v>
                </c:pt>
                <c:pt idx="9204">
                  <c:v>92.0400000000101</c:v>
                </c:pt>
                <c:pt idx="9205">
                  <c:v>92.0500000000101</c:v>
                </c:pt>
                <c:pt idx="9206">
                  <c:v>92.0600000000101</c:v>
                </c:pt>
                <c:pt idx="9207">
                  <c:v>92.07000000001018</c:v>
                </c:pt>
                <c:pt idx="9208">
                  <c:v>92.0800000000102</c:v>
                </c:pt>
                <c:pt idx="9209">
                  <c:v>92.0900000000102</c:v>
                </c:pt>
                <c:pt idx="9210">
                  <c:v>92.1000000000102</c:v>
                </c:pt>
                <c:pt idx="9211">
                  <c:v>92.1100000000102</c:v>
                </c:pt>
                <c:pt idx="9212">
                  <c:v>92.12000000001018</c:v>
                </c:pt>
                <c:pt idx="9213">
                  <c:v>92.1300000000102</c:v>
                </c:pt>
                <c:pt idx="9214">
                  <c:v>92.1400000000102</c:v>
                </c:pt>
                <c:pt idx="9215">
                  <c:v>92.15000000001018</c:v>
                </c:pt>
                <c:pt idx="9216">
                  <c:v>92.1600000000102</c:v>
                </c:pt>
                <c:pt idx="9217">
                  <c:v>92.17000000001019</c:v>
                </c:pt>
                <c:pt idx="9218">
                  <c:v>92.18000000001018</c:v>
                </c:pt>
                <c:pt idx="9219">
                  <c:v>92.1900000000102</c:v>
                </c:pt>
                <c:pt idx="9220">
                  <c:v>92.2000000000102</c:v>
                </c:pt>
                <c:pt idx="9221">
                  <c:v>92.2100000000102</c:v>
                </c:pt>
                <c:pt idx="9222">
                  <c:v>92.2200000000102</c:v>
                </c:pt>
                <c:pt idx="9223">
                  <c:v>92.2300000000102</c:v>
                </c:pt>
                <c:pt idx="9224">
                  <c:v>92.2400000000102</c:v>
                </c:pt>
                <c:pt idx="9225">
                  <c:v>92.2500000000102</c:v>
                </c:pt>
                <c:pt idx="9226">
                  <c:v>92.2600000000103</c:v>
                </c:pt>
                <c:pt idx="9227">
                  <c:v>92.2700000000103</c:v>
                </c:pt>
                <c:pt idx="9228">
                  <c:v>92.2800000000103</c:v>
                </c:pt>
                <c:pt idx="9229">
                  <c:v>92.2900000000103</c:v>
                </c:pt>
                <c:pt idx="9230">
                  <c:v>92.3000000000103</c:v>
                </c:pt>
                <c:pt idx="9231">
                  <c:v>92.3100000000103</c:v>
                </c:pt>
                <c:pt idx="9232">
                  <c:v>92.32000000001028</c:v>
                </c:pt>
                <c:pt idx="9233">
                  <c:v>92.3300000000103</c:v>
                </c:pt>
                <c:pt idx="9234">
                  <c:v>92.3400000000103</c:v>
                </c:pt>
                <c:pt idx="9235">
                  <c:v>92.35000000001028</c:v>
                </c:pt>
                <c:pt idx="9236">
                  <c:v>92.3600000000103</c:v>
                </c:pt>
                <c:pt idx="9237">
                  <c:v>92.37000000001028</c:v>
                </c:pt>
                <c:pt idx="9238">
                  <c:v>92.3800000000103</c:v>
                </c:pt>
                <c:pt idx="9239">
                  <c:v>92.3900000000103</c:v>
                </c:pt>
                <c:pt idx="9240">
                  <c:v>92.4000000000103</c:v>
                </c:pt>
                <c:pt idx="9241">
                  <c:v>92.4100000000103</c:v>
                </c:pt>
                <c:pt idx="9242">
                  <c:v>92.4200000000103</c:v>
                </c:pt>
                <c:pt idx="9243">
                  <c:v>92.4300000000103</c:v>
                </c:pt>
                <c:pt idx="9244">
                  <c:v>92.4400000000103</c:v>
                </c:pt>
                <c:pt idx="9245">
                  <c:v>92.4500000000103</c:v>
                </c:pt>
                <c:pt idx="9246">
                  <c:v>92.4600000000104</c:v>
                </c:pt>
                <c:pt idx="9247">
                  <c:v>92.4700000000104</c:v>
                </c:pt>
                <c:pt idx="9248">
                  <c:v>92.4800000000104</c:v>
                </c:pt>
                <c:pt idx="9249">
                  <c:v>92.4900000000104</c:v>
                </c:pt>
                <c:pt idx="9250">
                  <c:v>92.5000000000104</c:v>
                </c:pt>
                <c:pt idx="9251">
                  <c:v>92.5100000000104</c:v>
                </c:pt>
                <c:pt idx="9252">
                  <c:v>92.5200000000104</c:v>
                </c:pt>
                <c:pt idx="9253">
                  <c:v>92.5300000000104</c:v>
                </c:pt>
                <c:pt idx="9254">
                  <c:v>92.5400000000104</c:v>
                </c:pt>
                <c:pt idx="9255">
                  <c:v>92.5500000000104</c:v>
                </c:pt>
                <c:pt idx="9256">
                  <c:v>92.5600000000104</c:v>
                </c:pt>
                <c:pt idx="9257">
                  <c:v>92.57000000001038</c:v>
                </c:pt>
                <c:pt idx="9258">
                  <c:v>92.5800000000104</c:v>
                </c:pt>
                <c:pt idx="9259">
                  <c:v>92.5900000000104</c:v>
                </c:pt>
                <c:pt idx="9260">
                  <c:v>92.60000000001038</c:v>
                </c:pt>
                <c:pt idx="9261">
                  <c:v>92.6100000000104</c:v>
                </c:pt>
                <c:pt idx="9262">
                  <c:v>92.62000000001039</c:v>
                </c:pt>
                <c:pt idx="9263">
                  <c:v>92.6300000000104</c:v>
                </c:pt>
                <c:pt idx="9264">
                  <c:v>92.6400000000104</c:v>
                </c:pt>
                <c:pt idx="9265">
                  <c:v>92.65000000001048</c:v>
                </c:pt>
                <c:pt idx="9266">
                  <c:v>92.6600000000105</c:v>
                </c:pt>
                <c:pt idx="9267">
                  <c:v>92.67000000001049</c:v>
                </c:pt>
                <c:pt idx="9268">
                  <c:v>92.68000000001048</c:v>
                </c:pt>
                <c:pt idx="9269">
                  <c:v>92.6900000000105</c:v>
                </c:pt>
                <c:pt idx="9270">
                  <c:v>92.7000000000105</c:v>
                </c:pt>
                <c:pt idx="9271">
                  <c:v>92.7100000000105</c:v>
                </c:pt>
                <c:pt idx="9272">
                  <c:v>92.7200000000105</c:v>
                </c:pt>
                <c:pt idx="9273">
                  <c:v>92.7300000000105</c:v>
                </c:pt>
                <c:pt idx="9274">
                  <c:v>92.7400000000105</c:v>
                </c:pt>
                <c:pt idx="9275">
                  <c:v>92.7500000000105</c:v>
                </c:pt>
                <c:pt idx="9276">
                  <c:v>92.7600000000105</c:v>
                </c:pt>
                <c:pt idx="9277">
                  <c:v>92.7700000000105</c:v>
                </c:pt>
                <c:pt idx="9278">
                  <c:v>92.7800000000105</c:v>
                </c:pt>
                <c:pt idx="9279">
                  <c:v>92.7900000000105</c:v>
                </c:pt>
                <c:pt idx="9280">
                  <c:v>92.8000000000105</c:v>
                </c:pt>
                <c:pt idx="9281">
                  <c:v>92.8100000000105</c:v>
                </c:pt>
                <c:pt idx="9282">
                  <c:v>92.82000000001048</c:v>
                </c:pt>
                <c:pt idx="9283">
                  <c:v>92.8300000000105</c:v>
                </c:pt>
                <c:pt idx="9284">
                  <c:v>92.8400000000105</c:v>
                </c:pt>
                <c:pt idx="9285">
                  <c:v>92.85000000001058</c:v>
                </c:pt>
                <c:pt idx="9286">
                  <c:v>92.8600000000106</c:v>
                </c:pt>
                <c:pt idx="9287">
                  <c:v>92.87000000001059</c:v>
                </c:pt>
                <c:pt idx="9288">
                  <c:v>92.88000000001058</c:v>
                </c:pt>
                <c:pt idx="9289">
                  <c:v>92.8900000000106</c:v>
                </c:pt>
                <c:pt idx="9290">
                  <c:v>92.9000000000106</c:v>
                </c:pt>
                <c:pt idx="9291">
                  <c:v>92.9100000000106</c:v>
                </c:pt>
                <c:pt idx="9292">
                  <c:v>92.9200000000106</c:v>
                </c:pt>
                <c:pt idx="9293">
                  <c:v>92.9300000000106</c:v>
                </c:pt>
                <c:pt idx="9294">
                  <c:v>92.9400000000106</c:v>
                </c:pt>
                <c:pt idx="9295">
                  <c:v>92.9500000000106</c:v>
                </c:pt>
                <c:pt idx="9296">
                  <c:v>92.9600000000106</c:v>
                </c:pt>
                <c:pt idx="9297">
                  <c:v>92.9700000000106</c:v>
                </c:pt>
                <c:pt idx="9298">
                  <c:v>92.9800000000106</c:v>
                </c:pt>
                <c:pt idx="9299">
                  <c:v>92.9900000000106</c:v>
                </c:pt>
                <c:pt idx="9300">
                  <c:v>93.0000000000106</c:v>
                </c:pt>
                <c:pt idx="9301">
                  <c:v>93.0100000000106</c:v>
                </c:pt>
                <c:pt idx="9302">
                  <c:v>93.02000000001058</c:v>
                </c:pt>
                <c:pt idx="9303">
                  <c:v>93.0300000000106</c:v>
                </c:pt>
                <c:pt idx="9304">
                  <c:v>93.0400000000106</c:v>
                </c:pt>
                <c:pt idx="9305">
                  <c:v>93.0500000000107</c:v>
                </c:pt>
                <c:pt idx="9306">
                  <c:v>93.0600000000107</c:v>
                </c:pt>
                <c:pt idx="9307">
                  <c:v>93.07000000001068</c:v>
                </c:pt>
                <c:pt idx="9308">
                  <c:v>93.0800000000107</c:v>
                </c:pt>
                <c:pt idx="9309">
                  <c:v>93.0900000000107</c:v>
                </c:pt>
                <c:pt idx="9310">
                  <c:v>93.10000000001068</c:v>
                </c:pt>
                <c:pt idx="9311">
                  <c:v>93.1100000000107</c:v>
                </c:pt>
                <c:pt idx="9312">
                  <c:v>93.12000000001069</c:v>
                </c:pt>
                <c:pt idx="9313">
                  <c:v>93.13000000001068</c:v>
                </c:pt>
                <c:pt idx="9314">
                  <c:v>93.1400000000107</c:v>
                </c:pt>
                <c:pt idx="9315">
                  <c:v>93.15000000001069</c:v>
                </c:pt>
                <c:pt idx="9316">
                  <c:v>93.16000000001068</c:v>
                </c:pt>
                <c:pt idx="9317">
                  <c:v>93.17000000001069</c:v>
                </c:pt>
                <c:pt idx="9318">
                  <c:v>93.18000000001068</c:v>
                </c:pt>
                <c:pt idx="9319">
                  <c:v>93.1900000000107</c:v>
                </c:pt>
                <c:pt idx="9320">
                  <c:v>93.2000000000107</c:v>
                </c:pt>
                <c:pt idx="9321">
                  <c:v>93.2100000000107</c:v>
                </c:pt>
                <c:pt idx="9322">
                  <c:v>93.2200000000107</c:v>
                </c:pt>
                <c:pt idx="9323">
                  <c:v>93.2300000000107</c:v>
                </c:pt>
                <c:pt idx="9324">
                  <c:v>93.2400000000108</c:v>
                </c:pt>
                <c:pt idx="9325">
                  <c:v>93.2500000000108</c:v>
                </c:pt>
                <c:pt idx="9326">
                  <c:v>93.2600000000108</c:v>
                </c:pt>
                <c:pt idx="9327">
                  <c:v>93.27000000001078</c:v>
                </c:pt>
                <c:pt idx="9328">
                  <c:v>93.2800000000108</c:v>
                </c:pt>
                <c:pt idx="9329">
                  <c:v>93.2900000000108</c:v>
                </c:pt>
                <c:pt idx="9330">
                  <c:v>93.30000000001078</c:v>
                </c:pt>
                <c:pt idx="9331">
                  <c:v>93.3100000000108</c:v>
                </c:pt>
                <c:pt idx="9332">
                  <c:v>93.32000000001078</c:v>
                </c:pt>
                <c:pt idx="9333">
                  <c:v>93.3300000000108</c:v>
                </c:pt>
                <c:pt idx="9334">
                  <c:v>93.3400000000108</c:v>
                </c:pt>
                <c:pt idx="9335">
                  <c:v>93.35000000001078</c:v>
                </c:pt>
                <c:pt idx="9336">
                  <c:v>93.3600000000108</c:v>
                </c:pt>
                <c:pt idx="9337">
                  <c:v>93.37000000001079</c:v>
                </c:pt>
                <c:pt idx="9338">
                  <c:v>93.38000000001078</c:v>
                </c:pt>
                <c:pt idx="9339">
                  <c:v>93.3900000000108</c:v>
                </c:pt>
                <c:pt idx="9340">
                  <c:v>93.4000000000108</c:v>
                </c:pt>
                <c:pt idx="9341">
                  <c:v>93.4100000000108</c:v>
                </c:pt>
                <c:pt idx="9342">
                  <c:v>93.4200000000108</c:v>
                </c:pt>
                <c:pt idx="9343">
                  <c:v>93.4300000000108</c:v>
                </c:pt>
                <c:pt idx="9344">
                  <c:v>93.4400000000109</c:v>
                </c:pt>
                <c:pt idx="9345">
                  <c:v>93.4500000000109</c:v>
                </c:pt>
                <c:pt idx="9346">
                  <c:v>93.4600000000109</c:v>
                </c:pt>
                <c:pt idx="9347">
                  <c:v>93.4700000000109</c:v>
                </c:pt>
                <c:pt idx="9348">
                  <c:v>93.4800000000109</c:v>
                </c:pt>
                <c:pt idx="9349">
                  <c:v>93.4900000000109</c:v>
                </c:pt>
                <c:pt idx="9350">
                  <c:v>93.5000000000109</c:v>
                </c:pt>
                <c:pt idx="9351">
                  <c:v>93.5100000000109</c:v>
                </c:pt>
                <c:pt idx="9352">
                  <c:v>93.52000000001088</c:v>
                </c:pt>
                <c:pt idx="9353">
                  <c:v>93.5300000000109</c:v>
                </c:pt>
                <c:pt idx="9354">
                  <c:v>93.5400000000109</c:v>
                </c:pt>
                <c:pt idx="9355">
                  <c:v>93.55000000001088</c:v>
                </c:pt>
                <c:pt idx="9356">
                  <c:v>93.5600000000109</c:v>
                </c:pt>
                <c:pt idx="9357">
                  <c:v>93.57000000001088</c:v>
                </c:pt>
                <c:pt idx="9358">
                  <c:v>93.5800000000109</c:v>
                </c:pt>
                <c:pt idx="9359">
                  <c:v>93.5900000000109</c:v>
                </c:pt>
                <c:pt idx="9360">
                  <c:v>93.60000000001088</c:v>
                </c:pt>
                <c:pt idx="9361">
                  <c:v>93.6100000000109</c:v>
                </c:pt>
                <c:pt idx="9362">
                  <c:v>93.62000000001089</c:v>
                </c:pt>
                <c:pt idx="9363">
                  <c:v>93.63000000001098</c:v>
                </c:pt>
                <c:pt idx="9364">
                  <c:v>93.640000000011</c:v>
                </c:pt>
                <c:pt idx="9365">
                  <c:v>93.65000000001099</c:v>
                </c:pt>
                <c:pt idx="9366">
                  <c:v>93.66000000001098</c:v>
                </c:pt>
                <c:pt idx="9367">
                  <c:v>93.67000000001099</c:v>
                </c:pt>
                <c:pt idx="9368">
                  <c:v>93.68000000001099</c:v>
                </c:pt>
                <c:pt idx="9369">
                  <c:v>93.69000000001098</c:v>
                </c:pt>
                <c:pt idx="9370">
                  <c:v>93.700000000011</c:v>
                </c:pt>
                <c:pt idx="9371">
                  <c:v>93.710000000011</c:v>
                </c:pt>
                <c:pt idx="9372">
                  <c:v>93.720000000011</c:v>
                </c:pt>
                <c:pt idx="9373">
                  <c:v>93.730000000011</c:v>
                </c:pt>
                <c:pt idx="9374">
                  <c:v>93.740000000011</c:v>
                </c:pt>
                <c:pt idx="9375">
                  <c:v>93.750000000011</c:v>
                </c:pt>
                <c:pt idx="9376">
                  <c:v>93.760000000011</c:v>
                </c:pt>
                <c:pt idx="9377">
                  <c:v>93.77000000001098</c:v>
                </c:pt>
                <c:pt idx="9378">
                  <c:v>93.780000000011</c:v>
                </c:pt>
                <c:pt idx="9379">
                  <c:v>93.790000000011</c:v>
                </c:pt>
                <c:pt idx="9380">
                  <c:v>93.80000000001098</c:v>
                </c:pt>
                <c:pt idx="9381">
                  <c:v>93.810000000011</c:v>
                </c:pt>
                <c:pt idx="9382">
                  <c:v>93.82000000001099</c:v>
                </c:pt>
                <c:pt idx="9383">
                  <c:v>93.83000000001108</c:v>
                </c:pt>
                <c:pt idx="9384">
                  <c:v>93.8400000000111</c:v>
                </c:pt>
                <c:pt idx="9385">
                  <c:v>93.85000000001108</c:v>
                </c:pt>
                <c:pt idx="9386">
                  <c:v>93.8600000000111</c:v>
                </c:pt>
                <c:pt idx="9387">
                  <c:v>93.87000000001109</c:v>
                </c:pt>
                <c:pt idx="9388">
                  <c:v>93.88000000001108</c:v>
                </c:pt>
                <c:pt idx="9389">
                  <c:v>93.8900000000111</c:v>
                </c:pt>
                <c:pt idx="9390">
                  <c:v>93.9000000000111</c:v>
                </c:pt>
                <c:pt idx="9391">
                  <c:v>93.9100000000111</c:v>
                </c:pt>
                <c:pt idx="9392">
                  <c:v>93.9200000000111</c:v>
                </c:pt>
                <c:pt idx="9393">
                  <c:v>93.9300000000111</c:v>
                </c:pt>
                <c:pt idx="9394">
                  <c:v>93.9400000000111</c:v>
                </c:pt>
                <c:pt idx="9395">
                  <c:v>93.9500000000111</c:v>
                </c:pt>
                <c:pt idx="9396">
                  <c:v>93.9600000000111</c:v>
                </c:pt>
                <c:pt idx="9397">
                  <c:v>93.9700000000111</c:v>
                </c:pt>
                <c:pt idx="9398">
                  <c:v>93.9800000000111</c:v>
                </c:pt>
                <c:pt idx="9399">
                  <c:v>93.9900000000111</c:v>
                </c:pt>
                <c:pt idx="9400">
                  <c:v>94.0000000000111</c:v>
                </c:pt>
                <c:pt idx="9401">
                  <c:v>94.0100000000111</c:v>
                </c:pt>
                <c:pt idx="9402">
                  <c:v>94.02000000001118</c:v>
                </c:pt>
                <c:pt idx="9403">
                  <c:v>94.0300000000112</c:v>
                </c:pt>
                <c:pt idx="9404">
                  <c:v>94.0400000000112</c:v>
                </c:pt>
                <c:pt idx="9405">
                  <c:v>94.05000000001118</c:v>
                </c:pt>
                <c:pt idx="9406">
                  <c:v>94.0600000000112</c:v>
                </c:pt>
                <c:pt idx="9407">
                  <c:v>94.07000000001119</c:v>
                </c:pt>
                <c:pt idx="9408">
                  <c:v>94.08000000001118</c:v>
                </c:pt>
                <c:pt idx="9409">
                  <c:v>94.0900000000112</c:v>
                </c:pt>
                <c:pt idx="9410">
                  <c:v>94.10000000001119</c:v>
                </c:pt>
                <c:pt idx="9411">
                  <c:v>94.1100000000112</c:v>
                </c:pt>
                <c:pt idx="9412">
                  <c:v>94.12000000001119</c:v>
                </c:pt>
                <c:pt idx="9413">
                  <c:v>94.13000000001118</c:v>
                </c:pt>
                <c:pt idx="9414">
                  <c:v>94.1400000000112</c:v>
                </c:pt>
                <c:pt idx="9415">
                  <c:v>94.15000000001119</c:v>
                </c:pt>
                <c:pt idx="9416">
                  <c:v>94.16000000001118</c:v>
                </c:pt>
                <c:pt idx="9417">
                  <c:v>94.17000000001119</c:v>
                </c:pt>
                <c:pt idx="9418">
                  <c:v>94.18000000001119</c:v>
                </c:pt>
                <c:pt idx="9419">
                  <c:v>94.19000000001118</c:v>
                </c:pt>
                <c:pt idx="9420">
                  <c:v>94.2000000000112</c:v>
                </c:pt>
                <c:pt idx="9421">
                  <c:v>94.2100000000112</c:v>
                </c:pt>
                <c:pt idx="9422">
                  <c:v>94.22000000001128</c:v>
                </c:pt>
                <c:pt idx="9423">
                  <c:v>94.2300000000113</c:v>
                </c:pt>
                <c:pt idx="9424">
                  <c:v>94.2400000000113</c:v>
                </c:pt>
                <c:pt idx="9425">
                  <c:v>94.2500000000113</c:v>
                </c:pt>
                <c:pt idx="9426">
                  <c:v>94.2600000000113</c:v>
                </c:pt>
                <c:pt idx="9427">
                  <c:v>94.27000000001128</c:v>
                </c:pt>
                <c:pt idx="9428">
                  <c:v>94.2800000000113</c:v>
                </c:pt>
                <c:pt idx="9429">
                  <c:v>94.2900000000113</c:v>
                </c:pt>
                <c:pt idx="9430">
                  <c:v>94.30000000001128</c:v>
                </c:pt>
                <c:pt idx="9431">
                  <c:v>94.3100000000113</c:v>
                </c:pt>
                <c:pt idx="9432">
                  <c:v>94.32000000001129</c:v>
                </c:pt>
                <c:pt idx="9433">
                  <c:v>94.33000000001128</c:v>
                </c:pt>
                <c:pt idx="9434">
                  <c:v>94.3400000000113</c:v>
                </c:pt>
                <c:pt idx="9435">
                  <c:v>94.35000000001129</c:v>
                </c:pt>
                <c:pt idx="9436">
                  <c:v>94.36000000001128</c:v>
                </c:pt>
                <c:pt idx="9437">
                  <c:v>94.37000000001129</c:v>
                </c:pt>
                <c:pt idx="9438">
                  <c:v>94.38000000001128</c:v>
                </c:pt>
                <c:pt idx="9439">
                  <c:v>94.3900000000113</c:v>
                </c:pt>
                <c:pt idx="9440">
                  <c:v>94.4000000000113</c:v>
                </c:pt>
                <c:pt idx="9441">
                  <c:v>94.4100000000114</c:v>
                </c:pt>
                <c:pt idx="9442">
                  <c:v>94.4200000000114</c:v>
                </c:pt>
                <c:pt idx="9443">
                  <c:v>94.4300000000114</c:v>
                </c:pt>
                <c:pt idx="9444">
                  <c:v>94.4400000000114</c:v>
                </c:pt>
                <c:pt idx="9445">
                  <c:v>94.4500000000114</c:v>
                </c:pt>
                <c:pt idx="9446">
                  <c:v>94.4600000000114</c:v>
                </c:pt>
                <c:pt idx="9447">
                  <c:v>94.47000000001138</c:v>
                </c:pt>
                <c:pt idx="9448">
                  <c:v>94.4800000000114</c:v>
                </c:pt>
                <c:pt idx="9449">
                  <c:v>94.4900000000114</c:v>
                </c:pt>
                <c:pt idx="9450">
                  <c:v>94.50000000001138</c:v>
                </c:pt>
                <c:pt idx="9451">
                  <c:v>94.5100000000114</c:v>
                </c:pt>
                <c:pt idx="9452">
                  <c:v>94.52000000001138</c:v>
                </c:pt>
                <c:pt idx="9453">
                  <c:v>94.5300000000114</c:v>
                </c:pt>
                <c:pt idx="9454">
                  <c:v>94.5400000000114</c:v>
                </c:pt>
                <c:pt idx="9455">
                  <c:v>94.55000000001138</c:v>
                </c:pt>
                <c:pt idx="9456">
                  <c:v>94.5600000000114</c:v>
                </c:pt>
                <c:pt idx="9457">
                  <c:v>94.57000000001139</c:v>
                </c:pt>
                <c:pt idx="9458">
                  <c:v>94.58000000001138</c:v>
                </c:pt>
                <c:pt idx="9459">
                  <c:v>94.5900000000114</c:v>
                </c:pt>
                <c:pt idx="9460">
                  <c:v>94.60000000001139</c:v>
                </c:pt>
                <c:pt idx="9461">
                  <c:v>94.61000000001148</c:v>
                </c:pt>
                <c:pt idx="9462">
                  <c:v>94.62000000001149</c:v>
                </c:pt>
                <c:pt idx="9463">
                  <c:v>94.63000000001149</c:v>
                </c:pt>
                <c:pt idx="9464">
                  <c:v>94.64000000001148</c:v>
                </c:pt>
                <c:pt idx="9465">
                  <c:v>94.65000000001149</c:v>
                </c:pt>
                <c:pt idx="9466">
                  <c:v>94.66000000001148</c:v>
                </c:pt>
                <c:pt idx="9467">
                  <c:v>94.67000000001148</c:v>
                </c:pt>
                <c:pt idx="9468">
                  <c:v>94.68000000001149</c:v>
                </c:pt>
                <c:pt idx="9469">
                  <c:v>94.69000000001148</c:v>
                </c:pt>
                <c:pt idx="9470">
                  <c:v>94.7000000000115</c:v>
                </c:pt>
                <c:pt idx="9471">
                  <c:v>94.7100000000115</c:v>
                </c:pt>
                <c:pt idx="9472">
                  <c:v>94.72000000001148</c:v>
                </c:pt>
                <c:pt idx="9473">
                  <c:v>94.7300000000115</c:v>
                </c:pt>
                <c:pt idx="9474">
                  <c:v>94.7400000000115</c:v>
                </c:pt>
                <c:pt idx="9475">
                  <c:v>94.75000000001148</c:v>
                </c:pt>
                <c:pt idx="9476">
                  <c:v>94.7600000000115</c:v>
                </c:pt>
                <c:pt idx="9477">
                  <c:v>94.77000000001149</c:v>
                </c:pt>
                <c:pt idx="9478">
                  <c:v>94.7800000000115</c:v>
                </c:pt>
                <c:pt idx="9479">
                  <c:v>94.7900000000115</c:v>
                </c:pt>
                <c:pt idx="9480">
                  <c:v>94.80000000001158</c:v>
                </c:pt>
                <c:pt idx="9481">
                  <c:v>94.8100000000116</c:v>
                </c:pt>
                <c:pt idx="9482">
                  <c:v>94.82000000001159</c:v>
                </c:pt>
                <c:pt idx="9483">
                  <c:v>94.83000000001158</c:v>
                </c:pt>
                <c:pt idx="9484">
                  <c:v>94.8400000000116</c:v>
                </c:pt>
                <c:pt idx="9485">
                  <c:v>94.85000000001159</c:v>
                </c:pt>
                <c:pt idx="9486">
                  <c:v>94.86000000001158</c:v>
                </c:pt>
                <c:pt idx="9487">
                  <c:v>94.87000000001159</c:v>
                </c:pt>
                <c:pt idx="9488">
                  <c:v>94.88000000001159</c:v>
                </c:pt>
                <c:pt idx="9489">
                  <c:v>94.89000000001158</c:v>
                </c:pt>
                <c:pt idx="9490">
                  <c:v>94.9000000000116</c:v>
                </c:pt>
                <c:pt idx="9491">
                  <c:v>94.9100000000116</c:v>
                </c:pt>
                <c:pt idx="9492">
                  <c:v>94.9200000000116</c:v>
                </c:pt>
                <c:pt idx="9493">
                  <c:v>94.9300000000116</c:v>
                </c:pt>
                <c:pt idx="9494">
                  <c:v>94.9400000000116</c:v>
                </c:pt>
                <c:pt idx="9495">
                  <c:v>94.9500000000116</c:v>
                </c:pt>
                <c:pt idx="9496">
                  <c:v>94.9600000000116</c:v>
                </c:pt>
                <c:pt idx="9497">
                  <c:v>94.97000000001158</c:v>
                </c:pt>
                <c:pt idx="9498">
                  <c:v>94.9800000000116</c:v>
                </c:pt>
                <c:pt idx="9499">
                  <c:v>94.9900000000116</c:v>
                </c:pt>
                <c:pt idx="9500">
                  <c:v>95.00000000001168</c:v>
                </c:pt>
                <c:pt idx="9501">
                  <c:v>95.0100000000117</c:v>
                </c:pt>
                <c:pt idx="9502">
                  <c:v>95.02000000001169</c:v>
                </c:pt>
                <c:pt idx="9503">
                  <c:v>95.03000000001168</c:v>
                </c:pt>
                <c:pt idx="9504">
                  <c:v>95.0400000000117</c:v>
                </c:pt>
                <c:pt idx="9505">
                  <c:v>95.05000000001169</c:v>
                </c:pt>
                <c:pt idx="9506">
                  <c:v>95.0600000000117</c:v>
                </c:pt>
                <c:pt idx="9507">
                  <c:v>95.07000000001169</c:v>
                </c:pt>
                <c:pt idx="9508">
                  <c:v>95.08000000001168</c:v>
                </c:pt>
                <c:pt idx="9509">
                  <c:v>95.0900000000117</c:v>
                </c:pt>
                <c:pt idx="9510">
                  <c:v>95.10000000001169</c:v>
                </c:pt>
                <c:pt idx="9511">
                  <c:v>95.11000000001168</c:v>
                </c:pt>
                <c:pt idx="9512">
                  <c:v>95.12000000001169</c:v>
                </c:pt>
                <c:pt idx="9513">
                  <c:v>95.13000000001169</c:v>
                </c:pt>
                <c:pt idx="9514">
                  <c:v>95.14000000001168</c:v>
                </c:pt>
                <c:pt idx="9515">
                  <c:v>95.15000000001169</c:v>
                </c:pt>
                <c:pt idx="9516">
                  <c:v>95.16000000001169</c:v>
                </c:pt>
                <c:pt idx="9517">
                  <c:v>95.17000000001167</c:v>
                </c:pt>
                <c:pt idx="9518">
                  <c:v>95.18000000001169</c:v>
                </c:pt>
                <c:pt idx="9519">
                  <c:v>95.19000000001168</c:v>
                </c:pt>
                <c:pt idx="9520">
                  <c:v>95.2000000000118</c:v>
                </c:pt>
                <c:pt idx="9521">
                  <c:v>95.2100000000118</c:v>
                </c:pt>
                <c:pt idx="9522">
                  <c:v>95.22000000001178</c:v>
                </c:pt>
                <c:pt idx="9523">
                  <c:v>95.2300000000118</c:v>
                </c:pt>
                <c:pt idx="9524">
                  <c:v>95.2400000000118</c:v>
                </c:pt>
                <c:pt idx="9525">
                  <c:v>95.25000000001178</c:v>
                </c:pt>
                <c:pt idx="9526">
                  <c:v>95.2600000000118</c:v>
                </c:pt>
                <c:pt idx="9527">
                  <c:v>95.27000000001179</c:v>
                </c:pt>
                <c:pt idx="9528">
                  <c:v>95.28000000001178</c:v>
                </c:pt>
                <c:pt idx="9529">
                  <c:v>95.2900000000118</c:v>
                </c:pt>
                <c:pt idx="9530">
                  <c:v>95.30000000001179</c:v>
                </c:pt>
                <c:pt idx="9531">
                  <c:v>95.31000000001178</c:v>
                </c:pt>
                <c:pt idx="9532">
                  <c:v>95.32000000001179</c:v>
                </c:pt>
                <c:pt idx="9533">
                  <c:v>95.33000000001178</c:v>
                </c:pt>
                <c:pt idx="9534">
                  <c:v>95.3400000000118</c:v>
                </c:pt>
                <c:pt idx="9535">
                  <c:v>95.35000000001179</c:v>
                </c:pt>
                <c:pt idx="9536">
                  <c:v>95.36000000001178</c:v>
                </c:pt>
                <c:pt idx="9537">
                  <c:v>95.37000000001179</c:v>
                </c:pt>
                <c:pt idx="9538">
                  <c:v>95.38000000001179</c:v>
                </c:pt>
                <c:pt idx="9539">
                  <c:v>95.39000000001188</c:v>
                </c:pt>
                <c:pt idx="9540">
                  <c:v>95.4000000000119</c:v>
                </c:pt>
                <c:pt idx="9541">
                  <c:v>95.4100000000119</c:v>
                </c:pt>
                <c:pt idx="9542">
                  <c:v>95.42000000001188</c:v>
                </c:pt>
                <c:pt idx="9543">
                  <c:v>95.4300000000119</c:v>
                </c:pt>
                <c:pt idx="9544">
                  <c:v>95.4400000000119</c:v>
                </c:pt>
                <c:pt idx="9545">
                  <c:v>95.45000000001188</c:v>
                </c:pt>
                <c:pt idx="9546">
                  <c:v>95.4600000000119</c:v>
                </c:pt>
                <c:pt idx="9547">
                  <c:v>95.47000000001188</c:v>
                </c:pt>
                <c:pt idx="9548">
                  <c:v>95.4800000000119</c:v>
                </c:pt>
                <c:pt idx="9549">
                  <c:v>95.4900000000119</c:v>
                </c:pt>
                <c:pt idx="9550">
                  <c:v>95.50000000001188</c:v>
                </c:pt>
                <c:pt idx="9551">
                  <c:v>95.5100000000119</c:v>
                </c:pt>
                <c:pt idx="9552">
                  <c:v>95.52000000001189</c:v>
                </c:pt>
                <c:pt idx="9553">
                  <c:v>95.53000000001188</c:v>
                </c:pt>
                <c:pt idx="9554">
                  <c:v>95.5400000000119</c:v>
                </c:pt>
                <c:pt idx="9555">
                  <c:v>95.55000000001189</c:v>
                </c:pt>
                <c:pt idx="9556">
                  <c:v>95.56000000001188</c:v>
                </c:pt>
                <c:pt idx="9557">
                  <c:v>95.57000000001189</c:v>
                </c:pt>
                <c:pt idx="9558">
                  <c:v>95.58000000001189</c:v>
                </c:pt>
                <c:pt idx="9559">
                  <c:v>95.59000000001198</c:v>
                </c:pt>
                <c:pt idx="9560">
                  <c:v>95.600000000012</c:v>
                </c:pt>
                <c:pt idx="9561">
                  <c:v>95.61000000001198</c:v>
                </c:pt>
                <c:pt idx="9562">
                  <c:v>95.62000000001198</c:v>
                </c:pt>
                <c:pt idx="9563">
                  <c:v>95.630000000012</c:v>
                </c:pt>
                <c:pt idx="9564">
                  <c:v>95.64000000001198</c:v>
                </c:pt>
                <c:pt idx="9565">
                  <c:v>95.650000000012</c:v>
                </c:pt>
                <c:pt idx="9566">
                  <c:v>95.660000000012</c:v>
                </c:pt>
                <c:pt idx="9567">
                  <c:v>95.67000000001197</c:v>
                </c:pt>
                <c:pt idx="9568">
                  <c:v>95.680000000012</c:v>
                </c:pt>
                <c:pt idx="9569">
                  <c:v>95.690000000012</c:v>
                </c:pt>
                <c:pt idx="9570">
                  <c:v>95.70000000001198</c:v>
                </c:pt>
                <c:pt idx="9571">
                  <c:v>95.710000000012</c:v>
                </c:pt>
                <c:pt idx="9572">
                  <c:v>95.720000000012</c:v>
                </c:pt>
                <c:pt idx="9573">
                  <c:v>95.730000000012</c:v>
                </c:pt>
                <c:pt idx="9574">
                  <c:v>95.740000000012</c:v>
                </c:pt>
                <c:pt idx="9575">
                  <c:v>95.75000000001198</c:v>
                </c:pt>
                <c:pt idx="9576">
                  <c:v>95.760000000012</c:v>
                </c:pt>
                <c:pt idx="9577">
                  <c:v>95.770000000012</c:v>
                </c:pt>
                <c:pt idx="9578">
                  <c:v>95.7800000000121</c:v>
                </c:pt>
                <c:pt idx="9579">
                  <c:v>95.7900000000121</c:v>
                </c:pt>
                <c:pt idx="9580">
                  <c:v>95.8000000000121</c:v>
                </c:pt>
                <c:pt idx="9581">
                  <c:v>95.8100000000121</c:v>
                </c:pt>
                <c:pt idx="9582">
                  <c:v>95.8200000000121</c:v>
                </c:pt>
                <c:pt idx="9583">
                  <c:v>95.8300000000121</c:v>
                </c:pt>
                <c:pt idx="9584">
                  <c:v>95.8400000000121</c:v>
                </c:pt>
                <c:pt idx="9585">
                  <c:v>95.8500000000121</c:v>
                </c:pt>
                <c:pt idx="9586">
                  <c:v>95.8600000000121</c:v>
                </c:pt>
                <c:pt idx="9587">
                  <c:v>95.8700000000121</c:v>
                </c:pt>
                <c:pt idx="9588">
                  <c:v>95.8800000000121</c:v>
                </c:pt>
                <c:pt idx="9589">
                  <c:v>95.8900000000121</c:v>
                </c:pt>
                <c:pt idx="9590">
                  <c:v>95.9000000000121</c:v>
                </c:pt>
                <c:pt idx="9591">
                  <c:v>95.9100000000121</c:v>
                </c:pt>
                <c:pt idx="9592">
                  <c:v>95.9200000000121</c:v>
                </c:pt>
                <c:pt idx="9593">
                  <c:v>95.9300000000121</c:v>
                </c:pt>
                <c:pt idx="9594">
                  <c:v>95.9400000000121</c:v>
                </c:pt>
                <c:pt idx="9595">
                  <c:v>95.9500000000121</c:v>
                </c:pt>
                <c:pt idx="9596">
                  <c:v>95.9600000000121</c:v>
                </c:pt>
                <c:pt idx="9597">
                  <c:v>95.9700000000121</c:v>
                </c:pt>
                <c:pt idx="9598">
                  <c:v>95.9800000000122</c:v>
                </c:pt>
                <c:pt idx="9599">
                  <c:v>95.9900000000122</c:v>
                </c:pt>
                <c:pt idx="9600">
                  <c:v>96.0000000000122</c:v>
                </c:pt>
                <c:pt idx="9601">
                  <c:v>96.0100000000122</c:v>
                </c:pt>
                <c:pt idx="9602">
                  <c:v>96.0200000000122</c:v>
                </c:pt>
                <c:pt idx="9603">
                  <c:v>96.0300000000122</c:v>
                </c:pt>
                <c:pt idx="9604">
                  <c:v>96.0400000000122</c:v>
                </c:pt>
                <c:pt idx="9605">
                  <c:v>96.0500000000122</c:v>
                </c:pt>
                <c:pt idx="9606">
                  <c:v>96.0600000000122</c:v>
                </c:pt>
                <c:pt idx="9607">
                  <c:v>96.0700000000122</c:v>
                </c:pt>
                <c:pt idx="9608">
                  <c:v>96.0800000000122</c:v>
                </c:pt>
                <c:pt idx="9609">
                  <c:v>96.0900000000122</c:v>
                </c:pt>
                <c:pt idx="9610">
                  <c:v>96.1000000000122</c:v>
                </c:pt>
                <c:pt idx="9611">
                  <c:v>96.1100000000122</c:v>
                </c:pt>
                <c:pt idx="9612">
                  <c:v>96.12000000001218</c:v>
                </c:pt>
                <c:pt idx="9613">
                  <c:v>96.1300000000122</c:v>
                </c:pt>
                <c:pt idx="9614">
                  <c:v>96.1400000000122</c:v>
                </c:pt>
                <c:pt idx="9615">
                  <c:v>96.1500000000122</c:v>
                </c:pt>
                <c:pt idx="9616">
                  <c:v>96.1600000000122</c:v>
                </c:pt>
                <c:pt idx="9617">
                  <c:v>96.17000000001228</c:v>
                </c:pt>
                <c:pt idx="9618">
                  <c:v>96.1800000000123</c:v>
                </c:pt>
                <c:pt idx="9619">
                  <c:v>96.1900000000123</c:v>
                </c:pt>
                <c:pt idx="9620">
                  <c:v>96.2000000000123</c:v>
                </c:pt>
                <c:pt idx="9621">
                  <c:v>96.2100000000123</c:v>
                </c:pt>
                <c:pt idx="9622">
                  <c:v>96.2200000000123</c:v>
                </c:pt>
                <c:pt idx="9623">
                  <c:v>96.2300000000123</c:v>
                </c:pt>
                <c:pt idx="9624">
                  <c:v>96.2400000000123</c:v>
                </c:pt>
                <c:pt idx="9625">
                  <c:v>96.2500000000123</c:v>
                </c:pt>
                <c:pt idx="9626">
                  <c:v>96.2600000000123</c:v>
                </c:pt>
                <c:pt idx="9627">
                  <c:v>96.2700000000123</c:v>
                </c:pt>
                <c:pt idx="9628">
                  <c:v>96.2800000000123</c:v>
                </c:pt>
                <c:pt idx="9629">
                  <c:v>96.2900000000123</c:v>
                </c:pt>
                <c:pt idx="9630">
                  <c:v>96.3000000000123</c:v>
                </c:pt>
                <c:pt idx="9631">
                  <c:v>96.3100000000123</c:v>
                </c:pt>
                <c:pt idx="9632">
                  <c:v>96.3200000000123</c:v>
                </c:pt>
                <c:pt idx="9633">
                  <c:v>96.3300000000123</c:v>
                </c:pt>
                <c:pt idx="9634">
                  <c:v>96.3400000000123</c:v>
                </c:pt>
                <c:pt idx="9635">
                  <c:v>96.3500000000123</c:v>
                </c:pt>
                <c:pt idx="9636">
                  <c:v>96.3600000000123</c:v>
                </c:pt>
                <c:pt idx="9637">
                  <c:v>96.37000000001238</c:v>
                </c:pt>
                <c:pt idx="9638">
                  <c:v>96.3800000000124</c:v>
                </c:pt>
                <c:pt idx="9639">
                  <c:v>96.3900000000124</c:v>
                </c:pt>
                <c:pt idx="9640">
                  <c:v>96.4000000000124</c:v>
                </c:pt>
                <c:pt idx="9641">
                  <c:v>96.4100000000124</c:v>
                </c:pt>
                <c:pt idx="9642">
                  <c:v>96.4200000000124</c:v>
                </c:pt>
                <c:pt idx="9643">
                  <c:v>96.4300000000124</c:v>
                </c:pt>
                <c:pt idx="9644">
                  <c:v>96.4400000000124</c:v>
                </c:pt>
                <c:pt idx="9645">
                  <c:v>96.4500000000124</c:v>
                </c:pt>
                <c:pt idx="9646">
                  <c:v>96.4600000000124</c:v>
                </c:pt>
                <c:pt idx="9647">
                  <c:v>96.4700000000124</c:v>
                </c:pt>
                <c:pt idx="9648">
                  <c:v>96.4800000000124</c:v>
                </c:pt>
                <c:pt idx="9649">
                  <c:v>96.4900000000124</c:v>
                </c:pt>
                <c:pt idx="9650">
                  <c:v>96.5000000000124</c:v>
                </c:pt>
                <c:pt idx="9651">
                  <c:v>96.5100000000124</c:v>
                </c:pt>
                <c:pt idx="9652">
                  <c:v>96.5200000000124</c:v>
                </c:pt>
                <c:pt idx="9653">
                  <c:v>96.5300000000124</c:v>
                </c:pt>
                <c:pt idx="9654">
                  <c:v>96.5400000000124</c:v>
                </c:pt>
                <c:pt idx="9655">
                  <c:v>96.5500000000124</c:v>
                </c:pt>
                <c:pt idx="9656">
                  <c:v>96.5600000000125</c:v>
                </c:pt>
                <c:pt idx="9657">
                  <c:v>96.5700000000125</c:v>
                </c:pt>
                <c:pt idx="9658">
                  <c:v>96.5800000000125</c:v>
                </c:pt>
                <c:pt idx="9659">
                  <c:v>96.5900000000125</c:v>
                </c:pt>
                <c:pt idx="9660">
                  <c:v>96.6000000000125</c:v>
                </c:pt>
                <c:pt idx="9661">
                  <c:v>96.6100000000125</c:v>
                </c:pt>
                <c:pt idx="9662">
                  <c:v>96.62000000001248</c:v>
                </c:pt>
                <c:pt idx="9663">
                  <c:v>96.6300000000125</c:v>
                </c:pt>
                <c:pt idx="9664">
                  <c:v>96.6400000000125</c:v>
                </c:pt>
                <c:pt idx="9665">
                  <c:v>96.65000000001248</c:v>
                </c:pt>
                <c:pt idx="9666">
                  <c:v>96.6600000000125</c:v>
                </c:pt>
                <c:pt idx="9667">
                  <c:v>96.67000000001248</c:v>
                </c:pt>
                <c:pt idx="9668">
                  <c:v>96.6800000000125</c:v>
                </c:pt>
                <c:pt idx="9669">
                  <c:v>96.6900000000125</c:v>
                </c:pt>
                <c:pt idx="9670">
                  <c:v>96.7000000000125</c:v>
                </c:pt>
                <c:pt idx="9671">
                  <c:v>96.7100000000125</c:v>
                </c:pt>
                <c:pt idx="9672">
                  <c:v>96.7200000000125</c:v>
                </c:pt>
                <c:pt idx="9673">
                  <c:v>96.7300000000125</c:v>
                </c:pt>
                <c:pt idx="9674">
                  <c:v>96.7400000000125</c:v>
                </c:pt>
                <c:pt idx="9675">
                  <c:v>96.7500000000125</c:v>
                </c:pt>
                <c:pt idx="9676">
                  <c:v>96.7600000000126</c:v>
                </c:pt>
                <c:pt idx="9677">
                  <c:v>96.7700000000126</c:v>
                </c:pt>
                <c:pt idx="9678">
                  <c:v>96.7800000000126</c:v>
                </c:pt>
                <c:pt idx="9679">
                  <c:v>96.7900000000126</c:v>
                </c:pt>
                <c:pt idx="9680">
                  <c:v>96.8000000000126</c:v>
                </c:pt>
                <c:pt idx="9681">
                  <c:v>96.8100000000126</c:v>
                </c:pt>
                <c:pt idx="9682">
                  <c:v>96.8200000000126</c:v>
                </c:pt>
                <c:pt idx="9683">
                  <c:v>96.8300000000126</c:v>
                </c:pt>
                <c:pt idx="9684">
                  <c:v>96.8400000000126</c:v>
                </c:pt>
                <c:pt idx="9685">
                  <c:v>96.8500000000126</c:v>
                </c:pt>
                <c:pt idx="9686">
                  <c:v>96.8600000000126</c:v>
                </c:pt>
                <c:pt idx="9687">
                  <c:v>96.87000000001258</c:v>
                </c:pt>
                <c:pt idx="9688">
                  <c:v>96.8800000000126</c:v>
                </c:pt>
                <c:pt idx="9689">
                  <c:v>96.8900000000126</c:v>
                </c:pt>
                <c:pt idx="9690">
                  <c:v>96.9000000000126</c:v>
                </c:pt>
                <c:pt idx="9691">
                  <c:v>96.9100000000126</c:v>
                </c:pt>
                <c:pt idx="9692">
                  <c:v>96.9200000000126</c:v>
                </c:pt>
                <c:pt idx="9693">
                  <c:v>96.9300000000126</c:v>
                </c:pt>
                <c:pt idx="9694">
                  <c:v>96.9400000000126</c:v>
                </c:pt>
                <c:pt idx="9695">
                  <c:v>96.9500000000127</c:v>
                </c:pt>
                <c:pt idx="9696">
                  <c:v>96.9600000000127</c:v>
                </c:pt>
                <c:pt idx="9697">
                  <c:v>96.9700000000127</c:v>
                </c:pt>
                <c:pt idx="9698">
                  <c:v>96.9800000000127</c:v>
                </c:pt>
                <c:pt idx="9699">
                  <c:v>96.9900000000127</c:v>
                </c:pt>
                <c:pt idx="9700">
                  <c:v>97.0000000000127</c:v>
                </c:pt>
                <c:pt idx="9701">
                  <c:v>97.0100000000127</c:v>
                </c:pt>
                <c:pt idx="9702">
                  <c:v>97.0200000000127</c:v>
                </c:pt>
                <c:pt idx="9703">
                  <c:v>97.0300000000127</c:v>
                </c:pt>
                <c:pt idx="9704">
                  <c:v>97.0400000000127</c:v>
                </c:pt>
                <c:pt idx="9705">
                  <c:v>97.0500000000127</c:v>
                </c:pt>
                <c:pt idx="9706">
                  <c:v>97.0600000000127</c:v>
                </c:pt>
                <c:pt idx="9707">
                  <c:v>97.0700000000127</c:v>
                </c:pt>
                <c:pt idx="9708">
                  <c:v>97.0800000000127</c:v>
                </c:pt>
                <c:pt idx="9709">
                  <c:v>97.0900000000127</c:v>
                </c:pt>
                <c:pt idx="9710">
                  <c:v>97.1000000000127</c:v>
                </c:pt>
                <c:pt idx="9711">
                  <c:v>97.1100000000127</c:v>
                </c:pt>
                <c:pt idx="9712">
                  <c:v>97.12000000001268</c:v>
                </c:pt>
                <c:pt idx="9713">
                  <c:v>97.1300000000127</c:v>
                </c:pt>
                <c:pt idx="9714">
                  <c:v>97.1400000000127</c:v>
                </c:pt>
                <c:pt idx="9715">
                  <c:v>97.15000000001278</c:v>
                </c:pt>
                <c:pt idx="9716">
                  <c:v>97.1600000000128</c:v>
                </c:pt>
                <c:pt idx="9717">
                  <c:v>97.17000000001279</c:v>
                </c:pt>
                <c:pt idx="9718">
                  <c:v>97.18000000001278</c:v>
                </c:pt>
                <c:pt idx="9719">
                  <c:v>97.1900000000128</c:v>
                </c:pt>
                <c:pt idx="9720">
                  <c:v>97.2000000000128</c:v>
                </c:pt>
                <c:pt idx="9721">
                  <c:v>97.2100000000128</c:v>
                </c:pt>
                <c:pt idx="9722">
                  <c:v>97.2200000000128</c:v>
                </c:pt>
                <c:pt idx="9723">
                  <c:v>97.2300000000128</c:v>
                </c:pt>
                <c:pt idx="9724">
                  <c:v>97.2400000000128</c:v>
                </c:pt>
                <c:pt idx="9725">
                  <c:v>97.2500000000128</c:v>
                </c:pt>
                <c:pt idx="9726">
                  <c:v>97.2600000000128</c:v>
                </c:pt>
                <c:pt idx="9727">
                  <c:v>97.2700000000128</c:v>
                </c:pt>
                <c:pt idx="9728">
                  <c:v>97.2800000000128</c:v>
                </c:pt>
                <c:pt idx="9729">
                  <c:v>97.2900000000128</c:v>
                </c:pt>
                <c:pt idx="9730">
                  <c:v>97.3000000000128</c:v>
                </c:pt>
                <c:pt idx="9731">
                  <c:v>97.3100000000128</c:v>
                </c:pt>
                <c:pt idx="9732">
                  <c:v>97.32000000001278</c:v>
                </c:pt>
                <c:pt idx="9733">
                  <c:v>97.3300000000128</c:v>
                </c:pt>
                <c:pt idx="9734">
                  <c:v>97.3400000000128</c:v>
                </c:pt>
                <c:pt idx="9735">
                  <c:v>97.3500000000129</c:v>
                </c:pt>
                <c:pt idx="9736">
                  <c:v>97.3600000000129</c:v>
                </c:pt>
                <c:pt idx="9737">
                  <c:v>97.37000000001288</c:v>
                </c:pt>
                <c:pt idx="9738">
                  <c:v>97.3800000000129</c:v>
                </c:pt>
                <c:pt idx="9739">
                  <c:v>97.3900000000129</c:v>
                </c:pt>
                <c:pt idx="9740">
                  <c:v>97.4000000000129</c:v>
                </c:pt>
                <c:pt idx="9741">
                  <c:v>97.4100000000129</c:v>
                </c:pt>
                <c:pt idx="9742">
                  <c:v>97.4200000000129</c:v>
                </c:pt>
                <c:pt idx="9743">
                  <c:v>97.4300000000129</c:v>
                </c:pt>
                <c:pt idx="9744">
                  <c:v>97.4400000000129</c:v>
                </c:pt>
                <c:pt idx="9745">
                  <c:v>97.4500000000129</c:v>
                </c:pt>
                <c:pt idx="9746">
                  <c:v>97.4600000000129</c:v>
                </c:pt>
                <c:pt idx="9747">
                  <c:v>97.4700000000129</c:v>
                </c:pt>
                <c:pt idx="9748">
                  <c:v>97.4800000000129</c:v>
                </c:pt>
                <c:pt idx="9749">
                  <c:v>97.4900000000129</c:v>
                </c:pt>
                <c:pt idx="9750">
                  <c:v>97.5000000000129</c:v>
                </c:pt>
                <c:pt idx="9751">
                  <c:v>97.5100000000129</c:v>
                </c:pt>
                <c:pt idx="9752">
                  <c:v>97.5200000000129</c:v>
                </c:pt>
                <c:pt idx="9753">
                  <c:v>97.5300000000129</c:v>
                </c:pt>
                <c:pt idx="9754">
                  <c:v>97.540000000013</c:v>
                </c:pt>
                <c:pt idx="9755">
                  <c:v>97.550000000013</c:v>
                </c:pt>
                <c:pt idx="9756">
                  <c:v>97.560000000013</c:v>
                </c:pt>
                <c:pt idx="9757">
                  <c:v>97.57000000001298</c:v>
                </c:pt>
                <c:pt idx="9758">
                  <c:v>97.580000000013</c:v>
                </c:pt>
                <c:pt idx="9759">
                  <c:v>97.590000000013</c:v>
                </c:pt>
                <c:pt idx="9760">
                  <c:v>97.60000000001298</c:v>
                </c:pt>
                <c:pt idx="9761">
                  <c:v>97.610000000013</c:v>
                </c:pt>
                <c:pt idx="9762">
                  <c:v>97.62000000001298</c:v>
                </c:pt>
                <c:pt idx="9763">
                  <c:v>97.630000000013</c:v>
                </c:pt>
                <c:pt idx="9764">
                  <c:v>97.640000000013</c:v>
                </c:pt>
                <c:pt idx="9765">
                  <c:v>97.65000000001298</c:v>
                </c:pt>
                <c:pt idx="9766">
                  <c:v>97.660000000013</c:v>
                </c:pt>
                <c:pt idx="9767">
                  <c:v>97.67000000001299</c:v>
                </c:pt>
                <c:pt idx="9768">
                  <c:v>97.68000000001298</c:v>
                </c:pt>
                <c:pt idx="9769">
                  <c:v>97.690000000013</c:v>
                </c:pt>
                <c:pt idx="9770">
                  <c:v>97.700000000013</c:v>
                </c:pt>
                <c:pt idx="9771">
                  <c:v>97.710000000013</c:v>
                </c:pt>
                <c:pt idx="9772">
                  <c:v>97.720000000013</c:v>
                </c:pt>
                <c:pt idx="9773">
                  <c:v>97.730000000013</c:v>
                </c:pt>
                <c:pt idx="9774">
                  <c:v>97.7400000000131</c:v>
                </c:pt>
                <c:pt idx="9775">
                  <c:v>97.7500000000131</c:v>
                </c:pt>
                <c:pt idx="9776">
                  <c:v>97.7600000000131</c:v>
                </c:pt>
                <c:pt idx="9777">
                  <c:v>97.7700000000131</c:v>
                </c:pt>
                <c:pt idx="9778">
                  <c:v>97.7800000000131</c:v>
                </c:pt>
                <c:pt idx="9779">
                  <c:v>97.7900000000131</c:v>
                </c:pt>
                <c:pt idx="9780">
                  <c:v>97.8000000000131</c:v>
                </c:pt>
                <c:pt idx="9781">
                  <c:v>97.8100000000131</c:v>
                </c:pt>
                <c:pt idx="9782">
                  <c:v>97.82000000001308</c:v>
                </c:pt>
                <c:pt idx="9783">
                  <c:v>97.8300000000131</c:v>
                </c:pt>
                <c:pt idx="9784">
                  <c:v>97.8400000000131</c:v>
                </c:pt>
                <c:pt idx="9785">
                  <c:v>97.85000000001308</c:v>
                </c:pt>
                <c:pt idx="9786">
                  <c:v>97.8600000000131</c:v>
                </c:pt>
                <c:pt idx="9787">
                  <c:v>97.87000000001309</c:v>
                </c:pt>
                <c:pt idx="9788">
                  <c:v>97.8800000000131</c:v>
                </c:pt>
                <c:pt idx="9789">
                  <c:v>97.8900000000131</c:v>
                </c:pt>
                <c:pt idx="9790">
                  <c:v>97.9000000000131</c:v>
                </c:pt>
                <c:pt idx="9791">
                  <c:v>97.9100000000131</c:v>
                </c:pt>
                <c:pt idx="9792">
                  <c:v>97.9200000000131</c:v>
                </c:pt>
                <c:pt idx="9793">
                  <c:v>97.9300000000132</c:v>
                </c:pt>
                <c:pt idx="9794">
                  <c:v>97.9400000000132</c:v>
                </c:pt>
                <c:pt idx="9795">
                  <c:v>97.9500000000132</c:v>
                </c:pt>
                <c:pt idx="9796">
                  <c:v>97.9600000000132</c:v>
                </c:pt>
                <c:pt idx="9797">
                  <c:v>97.9700000000132</c:v>
                </c:pt>
                <c:pt idx="9798">
                  <c:v>97.9800000000132</c:v>
                </c:pt>
                <c:pt idx="9799">
                  <c:v>97.9900000000132</c:v>
                </c:pt>
                <c:pt idx="9800">
                  <c:v>98.0000000000132</c:v>
                </c:pt>
                <c:pt idx="9801">
                  <c:v>98.0100000000132</c:v>
                </c:pt>
                <c:pt idx="9802">
                  <c:v>98.0200000000132</c:v>
                </c:pt>
                <c:pt idx="9803">
                  <c:v>98.0300000000132</c:v>
                </c:pt>
                <c:pt idx="9804">
                  <c:v>98.0400000000132</c:v>
                </c:pt>
                <c:pt idx="9805">
                  <c:v>98.0500000000132</c:v>
                </c:pt>
                <c:pt idx="9806">
                  <c:v>98.0600000000132</c:v>
                </c:pt>
                <c:pt idx="9807">
                  <c:v>98.07000000001318</c:v>
                </c:pt>
                <c:pt idx="9808">
                  <c:v>98.0800000000132</c:v>
                </c:pt>
                <c:pt idx="9809">
                  <c:v>98.0900000000132</c:v>
                </c:pt>
                <c:pt idx="9810">
                  <c:v>98.10000000001318</c:v>
                </c:pt>
                <c:pt idx="9811">
                  <c:v>98.1100000000132</c:v>
                </c:pt>
                <c:pt idx="9812">
                  <c:v>98.12000000001319</c:v>
                </c:pt>
                <c:pt idx="9813">
                  <c:v>98.13000000001328</c:v>
                </c:pt>
                <c:pt idx="9814">
                  <c:v>98.1400000000133</c:v>
                </c:pt>
                <c:pt idx="9815">
                  <c:v>98.15000000001329</c:v>
                </c:pt>
                <c:pt idx="9816">
                  <c:v>98.1600000000133</c:v>
                </c:pt>
                <c:pt idx="9817">
                  <c:v>98.17000000001329</c:v>
                </c:pt>
                <c:pt idx="9818">
                  <c:v>98.18000000001328</c:v>
                </c:pt>
                <c:pt idx="9819">
                  <c:v>98.1900000000133</c:v>
                </c:pt>
                <c:pt idx="9820">
                  <c:v>98.2000000000133</c:v>
                </c:pt>
                <c:pt idx="9821">
                  <c:v>98.2100000000133</c:v>
                </c:pt>
                <c:pt idx="9822">
                  <c:v>98.2200000000133</c:v>
                </c:pt>
                <c:pt idx="9823">
                  <c:v>98.2300000000133</c:v>
                </c:pt>
                <c:pt idx="9824">
                  <c:v>98.2400000000133</c:v>
                </c:pt>
                <c:pt idx="9825">
                  <c:v>98.2500000000133</c:v>
                </c:pt>
                <c:pt idx="9826">
                  <c:v>98.2600000000133</c:v>
                </c:pt>
                <c:pt idx="9827">
                  <c:v>98.27000000001328</c:v>
                </c:pt>
                <c:pt idx="9828">
                  <c:v>98.2800000000133</c:v>
                </c:pt>
                <c:pt idx="9829">
                  <c:v>98.2900000000133</c:v>
                </c:pt>
                <c:pt idx="9830">
                  <c:v>98.3000000000133</c:v>
                </c:pt>
                <c:pt idx="9831">
                  <c:v>98.3100000000133</c:v>
                </c:pt>
                <c:pt idx="9832">
                  <c:v>98.32000000001338</c:v>
                </c:pt>
                <c:pt idx="9833">
                  <c:v>98.3300000000134</c:v>
                </c:pt>
                <c:pt idx="9834">
                  <c:v>98.3400000000134</c:v>
                </c:pt>
                <c:pt idx="9835">
                  <c:v>98.35000000001338</c:v>
                </c:pt>
                <c:pt idx="9836">
                  <c:v>98.3600000000134</c:v>
                </c:pt>
                <c:pt idx="9837">
                  <c:v>98.37000000001339</c:v>
                </c:pt>
                <c:pt idx="9838">
                  <c:v>98.38000000001338</c:v>
                </c:pt>
                <c:pt idx="9839">
                  <c:v>98.3900000000134</c:v>
                </c:pt>
                <c:pt idx="9840">
                  <c:v>98.4000000000134</c:v>
                </c:pt>
                <c:pt idx="9841">
                  <c:v>98.4100000000134</c:v>
                </c:pt>
                <c:pt idx="9842">
                  <c:v>98.4200000000134</c:v>
                </c:pt>
                <c:pt idx="9843">
                  <c:v>98.4300000000134</c:v>
                </c:pt>
                <c:pt idx="9844">
                  <c:v>98.4400000000134</c:v>
                </c:pt>
                <c:pt idx="9845">
                  <c:v>98.4500000000134</c:v>
                </c:pt>
                <c:pt idx="9846">
                  <c:v>98.4600000000134</c:v>
                </c:pt>
                <c:pt idx="9847">
                  <c:v>98.4700000000134</c:v>
                </c:pt>
                <c:pt idx="9848">
                  <c:v>98.4800000000134</c:v>
                </c:pt>
                <c:pt idx="9849">
                  <c:v>98.4900000000134</c:v>
                </c:pt>
                <c:pt idx="9850">
                  <c:v>98.5000000000134</c:v>
                </c:pt>
                <c:pt idx="9851">
                  <c:v>98.5100000000134</c:v>
                </c:pt>
                <c:pt idx="9852">
                  <c:v>98.52000000001348</c:v>
                </c:pt>
                <c:pt idx="9853">
                  <c:v>98.5300000000135</c:v>
                </c:pt>
                <c:pt idx="9854">
                  <c:v>98.5400000000135</c:v>
                </c:pt>
                <c:pt idx="9855">
                  <c:v>98.55000000001348</c:v>
                </c:pt>
                <c:pt idx="9856">
                  <c:v>98.5600000000135</c:v>
                </c:pt>
                <c:pt idx="9857">
                  <c:v>98.57000000001348</c:v>
                </c:pt>
                <c:pt idx="9858">
                  <c:v>98.5800000000135</c:v>
                </c:pt>
                <c:pt idx="9859">
                  <c:v>98.5900000000135</c:v>
                </c:pt>
                <c:pt idx="9860">
                  <c:v>98.60000000001348</c:v>
                </c:pt>
                <c:pt idx="9861">
                  <c:v>98.6100000000135</c:v>
                </c:pt>
                <c:pt idx="9862">
                  <c:v>98.62000000001349</c:v>
                </c:pt>
                <c:pt idx="9863">
                  <c:v>98.63000000001348</c:v>
                </c:pt>
                <c:pt idx="9864">
                  <c:v>98.6400000000135</c:v>
                </c:pt>
                <c:pt idx="9865">
                  <c:v>98.65000000001349</c:v>
                </c:pt>
                <c:pt idx="9866">
                  <c:v>98.66000000001348</c:v>
                </c:pt>
                <c:pt idx="9867">
                  <c:v>98.67000000001349</c:v>
                </c:pt>
                <c:pt idx="9868">
                  <c:v>98.68000000001348</c:v>
                </c:pt>
                <c:pt idx="9869">
                  <c:v>98.6900000000135</c:v>
                </c:pt>
                <c:pt idx="9870">
                  <c:v>98.7000000000135</c:v>
                </c:pt>
                <c:pt idx="9871">
                  <c:v>98.7100000000136</c:v>
                </c:pt>
                <c:pt idx="9872">
                  <c:v>98.7200000000136</c:v>
                </c:pt>
                <c:pt idx="9873">
                  <c:v>98.7300000000136</c:v>
                </c:pt>
                <c:pt idx="9874">
                  <c:v>98.7400000000136</c:v>
                </c:pt>
                <c:pt idx="9875">
                  <c:v>98.7500000000136</c:v>
                </c:pt>
                <c:pt idx="9876">
                  <c:v>98.7600000000136</c:v>
                </c:pt>
                <c:pt idx="9877">
                  <c:v>98.77000000001358</c:v>
                </c:pt>
                <c:pt idx="9878">
                  <c:v>98.7800000000136</c:v>
                </c:pt>
                <c:pt idx="9879">
                  <c:v>98.7900000000136</c:v>
                </c:pt>
                <c:pt idx="9880">
                  <c:v>98.80000000001358</c:v>
                </c:pt>
                <c:pt idx="9881">
                  <c:v>98.8100000000136</c:v>
                </c:pt>
                <c:pt idx="9882">
                  <c:v>98.82000000001358</c:v>
                </c:pt>
                <c:pt idx="9883">
                  <c:v>98.8300000000136</c:v>
                </c:pt>
                <c:pt idx="9884">
                  <c:v>98.8400000000136</c:v>
                </c:pt>
                <c:pt idx="9885">
                  <c:v>98.85000000001358</c:v>
                </c:pt>
                <c:pt idx="9886">
                  <c:v>98.8600000000136</c:v>
                </c:pt>
                <c:pt idx="9887">
                  <c:v>98.87000000001359</c:v>
                </c:pt>
                <c:pt idx="9888">
                  <c:v>98.88000000001358</c:v>
                </c:pt>
                <c:pt idx="9889">
                  <c:v>98.8900000000136</c:v>
                </c:pt>
                <c:pt idx="9890">
                  <c:v>98.9000000000136</c:v>
                </c:pt>
                <c:pt idx="9891">
                  <c:v>98.9100000000137</c:v>
                </c:pt>
                <c:pt idx="9892">
                  <c:v>98.9200000000137</c:v>
                </c:pt>
                <c:pt idx="9893">
                  <c:v>98.9300000000137</c:v>
                </c:pt>
                <c:pt idx="9894">
                  <c:v>98.9400000000137</c:v>
                </c:pt>
                <c:pt idx="9895">
                  <c:v>98.9500000000137</c:v>
                </c:pt>
                <c:pt idx="9896">
                  <c:v>98.9600000000137</c:v>
                </c:pt>
                <c:pt idx="9897">
                  <c:v>98.9700000000137</c:v>
                </c:pt>
                <c:pt idx="9898">
                  <c:v>98.9800000000137</c:v>
                </c:pt>
                <c:pt idx="9899">
                  <c:v>98.9900000000137</c:v>
                </c:pt>
                <c:pt idx="9900">
                  <c:v>99.0000000000137</c:v>
                </c:pt>
                <c:pt idx="9901">
                  <c:v>99.0100000000137</c:v>
                </c:pt>
                <c:pt idx="9902">
                  <c:v>99.02000000001368</c:v>
                </c:pt>
                <c:pt idx="9903">
                  <c:v>99.0300000000137</c:v>
                </c:pt>
                <c:pt idx="9904">
                  <c:v>99.0400000000137</c:v>
                </c:pt>
                <c:pt idx="9905">
                  <c:v>99.05000000001368</c:v>
                </c:pt>
                <c:pt idx="9906">
                  <c:v>99.0600000000137</c:v>
                </c:pt>
                <c:pt idx="9907">
                  <c:v>99.07000000001369</c:v>
                </c:pt>
                <c:pt idx="9908">
                  <c:v>99.0800000000137</c:v>
                </c:pt>
                <c:pt idx="9909">
                  <c:v>99.0900000000137</c:v>
                </c:pt>
                <c:pt idx="9910">
                  <c:v>99.10000000001378</c:v>
                </c:pt>
                <c:pt idx="9911">
                  <c:v>99.1100000000138</c:v>
                </c:pt>
                <c:pt idx="9912">
                  <c:v>99.12000000001379</c:v>
                </c:pt>
                <c:pt idx="9913">
                  <c:v>99.13000000001378</c:v>
                </c:pt>
                <c:pt idx="9914">
                  <c:v>99.1400000000138</c:v>
                </c:pt>
                <c:pt idx="9915">
                  <c:v>99.15000000001379</c:v>
                </c:pt>
                <c:pt idx="9916">
                  <c:v>99.16000000001378</c:v>
                </c:pt>
                <c:pt idx="9917">
                  <c:v>99.17000000001379</c:v>
                </c:pt>
                <c:pt idx="9918">
                  <c:v>99.18000000001379</c:v>
                </c:pt>
                <c:pt idx="9919">
                  <c:v>99.19000000001378</c:v>
                </c:pt>
                <c:pt idx="9920">
                  <c:v>99.2000000000138</c:v>
                </c:pt>
                <c:pt idx="9921">
                  <c:v>99.2100000000138</c:v>
                </c:pt>
                <c:pt idx="9922">
                  <c:v>99.2200000000138</c:v>
                </c:pt>
                <c:pt idx="9923">
                  <c:v>99.2300000000138</c:v>
                </c:pt>
                <c:pt idx="9924">
                  <c:v>99.2400000000138</c:v>
                </c:pt>
                <c:pt idx="9925">
                  <c:v>99.2500000000138</c:v>
                </c:pt>
                <c:pt idx="9926">
                  <c:v>99.2600000000138</c:v>
                </c:pt>
                <c:pt idx="9927">
                  <c:v>99.27000000001378</c:v>
                </c:pt>
                <c:pt idx="9928">
                  <c:v>99.2800000000138</c:v>
                </c:pt>
                <c:pt idx="9929">
                  <c:v>99.2900000000138</c:v>
                </c:pt>
                <c:pt idx="9930">
                  <c:v>99.30000000001388</c:v>
                </c:pt>
                <c:pt idx="9931">
                  <c:v>99.3100000000139</c:v>
                </c:pt>
                <c:pt idx="9932">
                  <c:v>99.32000000001389</c:v>
                </c:pt>
                <c:pt idx="9933">
                  <c:v>99.33000000001388</c:v>
                </c:pt>
                <c:pt idx="9934">
                  <c:v>99.3400000000139</c:v>
                </c:pt>
                <c:pt idx="9935">
                  <c:v>99.35000000001389</c:v>
                </c:pt>
                <c:pt idx="9936">
                  <c:v>99.3600000000139</c:v>
                </c:pt>
                <c:pt idx="9937">
                  <c:v>99.37000000001389</c:v>
                </c:pt>
                <c:pt idx="9938">
                  <c:v>99.38000000001388</c:v>
                </c:pt>
                <c:pt idx="9939">
                  <c:v>99.3900000000139</c:v>
                </c:pt>
                <c:pt idx="9940">
                  <c:v>99.4000000000139</c:v>
                </c:pt>
                <c:pt idx="9941">
                  <c:v>99.4100000000139</c:v>
                </c:pt>
                <c:pt idx="9942">
                  <c:v>99.4200000000139</c:v>
                </c:pt>
                <c:pt idx="9943">
                  <c:v>99.4300000000139</c:v>
                </c:pt>
                <c:pt idx="9944">
                  <c:v>99.4400000000139</c:v>
                </c:pt>
                <c:pt idx="9945">
                  <c:v>99.4500000000139</c:v>
                </c:pt>
                <c:pt idx="9946">
                  <c:v>99.4600000000139</c:v>
                </c:pt>
                <c:pt idx="9947">
                  <c:v>99.47000000001388</c:v>
                </c:pt>
                <c:pt idx="9948">
                  <c:v>99.4800000000139</c:v>
                </c:pt>
                <c:pt idx="9949">
                  <c:v>99.4900000000139</c:v>
                </c:pt>
                <c:pt idx="9950">
                  <c:v>99.500000000014</c:v>
                </c:pt>
                <c:pt idx="9951">
                  <c:v>99.510000000014</c:v>
                </c:pt>
                <c:pt idx="9952">
                  <c:v>99.52000000001398</c:v>
                </c:pt>
                <c:pt idx="9953">
                  <c:v>99.530000000014</c:v>
                </c:pt>
                <c:pt idx="9954">
                  <c:v>99.540000000014</c:v>
                </c:pt>
                <c:pt idx="9955">
                  <c:v>99.55000000001398</c:v>
                </c:pt>
                <c:pt idx="9956">
                  <c:v>99.560000000014</c:v>
                </c:pt>
                <c:pt idx="9957">
                  <c:v>99.57000000001399</c:v>
                </c:pt>
                <c:pt idx="9958">
                  <c:v>99.58000000001398</c:v>
                </c:pt>
                <c:pt idx="9959">
                  <c:v>99.590000000014</c:v>
                </c:pt>
                <c:pt idx="9960">
                  <c:v>99.60000000001399</c:v>
                </c:pt>
                <c:pt idx="9961">
                  <c:v>99.61000000001398</c:v>
                </c:pt>
                <c:pt idx="9962">
                  <c:v>99.62000000001399</c:v>
                </c:pt>
                <c:pt idx="9963">
                  <c:v>99.63000000001398</c:v>
                </c:pt>
                <c:pt idx="9964">
                  <c:v>99.640000000014</c:v>
                </c:pt>
                <c:pt idx="9965">
                  <c:v>99.65000000001399</c:v>
                </c:pt>
                <c:pt idx="9966">
                  <c:v>99.66000000001398</c:v>
                </c:pt>
                <c:pt idx="9967">
                  <c:v>99.67000000001399</c:v>
                </c:pt>
                <c:pt idx="9968">
                  <c:v>99.68000000001399</c:v>
                </c:pt>
                <c:pt idx="9969">
                  <c:v>99.69000000001408</c:v>
                </c:pt>
                <c:pt idx="9970">
                  <c:v>99.7000000000141</c:v>
                </c:pt>
                <c:pt idx="9971">
                  <c:v>99.7100000000141</c:v>
                </c:pt>
                <c:pt idx="9972">
                  <c:v>99.72000000001408</c:v>
                </c:pt>
                <c:pt idx="9973">
                  <c:v>99.7300000000141</c:v>
                </c:pt>
                <c:pt idx="9974">
                  <c:v>99.7400000000141</c:v>
                </c:pt>
                <c:pt idx="9975">
                  <c:v>99.75000000001408</c:v>
                </c:pt>
                <c:pt idx="9976">
                  <c:v>99.7600000000141</c:v>
                </c:pt>
                <c:pt idx="9977">
                  <c:v>99.77000000001408</c:v>
                </c:pt>
                <c:pt idx="9978">
                  <c:v>99.7800000000141</c:v>
                </c:pt>
                <c:pt idx="9979">
                  <c:v>99.7900000000141</c:v>
                </c:pt>
                <c:pt idx="9980">
                  <c:v>99.80000000001408</c:v>
                </c:pt>
                <c:pt idx="9981">
                  <c:v>99.8100000000141</c:v>
                </c:pt>
                <c:pt idx="9982">
                  <c:v>99.82000000001409</c:v>
                </c:pt>
                <c:pt idx="9983">
                  <c:v>99.83000000001408</c:v>
                </c:pt>
                <c:pt idx="9984">
                  <c:v>99.8400000000141</c:v>
                </c:pt>
                <c:pt idx="9985">
                  <c:v>99.85000000001409</c:v>
                </c:pt>
                <c:pt idx="9986">
                  <c:v>99.86000000001408</c:v>
                </c:pt>
                <c:pt idx="9987">
                  <c:v>99.87000000001409</c:v>
                </c:pt>
                <c:pt idx="9988">
                  <c:v>99.88000000001409</c:v>
                </c:pt>
                <c:pt idx="9989">
                  <c:v>99.89000000001418</c:v>
                </c:pt>
                <c:pt idx="9990">
                  <c:v>99.9000000000142</c:v>
                </c:pt>
                <c:pt idx="9991">
                  <c:v>99.9100000000142</c:v>
                </c:pt>
                <c:pt idx="9992">
                  <c:v>99.9200000000142</c:v>
                </c:pt>
                <c:pt idx="9993">
                  <c:v>99.9300000000142</c:v>
                </c:pt>
                <c:pt idx="9994">
                  <c:v>99.9400000000142</c:v>
                </c:pt>
                <c:pt idx="9995">
                  <c:v>99.9500000000142</c:v>
                </c:pt>
                <c:pt idx="9996">
                  <c:v>99.9600000000142</c:v>
                </c:pt>
                <c:pt idx="9997">
                  <c:v>99.97000000001418</c:v>
                </c:pt>
                <c:pt idx="9998">
                  <c:v>99.9800000000142</c:v>
                </c:pt>
                <c:pt idx="9999">
                  <c:v>99.9900000000142</c:v>
                </c:pt>
                <c:pt idx="10000">
                  <c:v>100.000000000014</c:v>
                </c:pt>
                <c:pt idx="10001">
                  <c:v>100.010000000014</c:v>
                </c:pt>
                <c:pt idx="10002">
                  <c:v>100.020000000014</c:v>
                </c:pt>
                <c:pt idx="10003">
                  <c:v>100.030000000014</c:v>
                </c:pt>
                <c:pt idx="10004">
                  <c:v>100.040000000014</c:v>
                </c:pt>
                <c:pt idx="10005">
                  <c:v>100.050000000014</c:v>
                </c:pt>
                <c:pt idx="10006">
                  <c:v>100.060000000014</c:v>
                </c:pt>
                <c:pt idx="10007">
                  <c:v>100.070000000014</c:v>
                </c:pt>
                <c:pt idx="10008">
                  <c:v>100.080000000014</c:v>
                </c:pt>
                <c:pt idx="10009">
                  <c:v>100.090000000014</c:v>
                </c:pt>
                <c:pt idx="10010">
                  <c:v>100.100000000014</c:v>
                </c:pt>
                <c:pt idx="10011">
                  <c:v>100.110000000014</c:v>
                </c:pt>
                <c:pt idx="10012">
                  <c:v>100.120000000014</c:v>
                </c:pt>
                <c:pt idx="10013">
                  <c:v>100.130000000014</c:v>
                </c:pt>
                <c:pt idx="10014">
                  <c:v>100.140000000014</c:v>
                </c:pt>
                <c:pt idx="10015">
                  <c:v>100.150000000014</c:v>
                </c:pt>
                <c:pt idx="10016">
                  <c:v>100.160000000014</c:v>
                </c:pt>
                <c:pt idx="10017">
                  <c:v>100.170000000014</c:v>
                </c:pt>
                <c:pt idx="10018">
                  <c:v>100.180000000014</c:v>
                </c:pt>
                <c:pt idx="10019">
                  <c:v>100.190000000014</c:v>
                </c:pt>
                <c:pt idx="10020">
                  <c:v>100.200000000014</c:v>
                </c:pt>
                <c:pt idx="10021">
                  <c:v>100.210000000014</c:v>
                </c:pt>
                <c:pt idx="10022">
                  <c:v>100.220000000014</c:v>
                </c:pt>
                <c:pt idx="10023">
                  <c:v>100.230000000014</c:v>
                </c:pt>
                <c:pt idx="10024">
                  <c:v>100.240000000014</c:v>
                </c:pt>
                <c:pt idx="10025">
                  <c:v>100.250000000014</c:v>
                </c:pt>
                <c:pt idx="10026">
                  <c:v>100.260000000014</c:v>
                </c:pt>
                <c:pt idx="10027">
                  <c:v>100.270000000014</c:v>
                </c:pt>
                <c:pt idx="10028">
                  <c:v>100.280000000014</c:v>
                </c:pt>
                <c:pt idx="10029">
                  <c:v>100.290000000014</c:v>
                </c:pt>
                <c:pt idx="10030">
                  <c:v>100.300000000014</c:v>
                </c:pt>
                <c:pt idx="10031">
                  <c:v>100.310000000014</c:v>
                </c:pt>
                <c:pt idx="10032">
                  <c:v>100.320000000014</c:v>
                </c:pt>
                <c:pt idx="10033">
                  <c:v>100.330000000014</c:v>
                </c:pt>
                <c:pt idx="10034">
                  <c:v>100.340000000014</c:v>
                </c:pt>
                <c:pt idx="10035">
                  <c:v>100.350000000014</c:v>
                </c:pt>
                <c:pt idx="10036">
                  <c:v>100.360000000014</c:v>
                </c:pt>
                <c:pt idx="10037">
                  <c:v>100.370000000014</c:v>
                </c:pt>
                <c:pt idx="10038">
                  <c:v>100.380000000014</c:v>
                </c:pt>
                <c:pt idx="10039">
                  <c:v>100.390000000014</c:v>
                </c:pt>
                <c:pt idx="10040">
                  <c:v>100.400000000014</c:v>
                </c:pt>
                <c:pt idx="10041">
                  <c:v>100.410000000014</c:v>
                </c:pt>
                <c:pt idx="10042">
                  <c:v>100.420000000014</c:v>
                </c:pt>
                <c:pt idx="10043">
                  <c:v>100.430000000014</c:v>
                </c:pt>
                <c:pt idx="10044">
                  <c:v>100.440000000014</c:v>
                </c:pt>
                <c:pt idx="10045">
                  <c:v>100.450000000014</c:v>
                </c:pt>
                <c:pt idx="10046">
                  <c:v>100.460000000014</c:v>
                </c:pt>
                <c:pt idx="10047">
                  <c:v>100.470000000014</c:v>
                </c:pt>
                <c:pt idx="10048">
                  <c:v>100.480000000014</c:v>
                </c:pt>
                <c:pt idx="10049">
                  <c:v>100.490000000014</c:v>
                </c:pt>
                <c:pt idx="10050">
                  <c:v>100.500000000014</c:v>
                </c:pt>
                <c:pt idx="10051">
                  <c:v>100.510000000014</c:v>
                </c:pt>
                <c:pt idx="10052">
                  <c:v>100.520000000014</c:v>
                </c:pt>
                <c:pt idx="10053">
                  <c:v>100.530000000014</c:v>
                </c:pt>
                <c:pt idx="10054">
                  <c:v>100.540000000014</c:v>
                </c:pt>
                <c:pt idx="10055">
                  <c:v>100.550000000014</c:v>
                </c:pt>
                <c:pt idx="10056">
                  <c:v>100.560000000014</c:v>
                </c:pt>
                <c:pt idx="10057">
                  <c:v>100.570000000014</c:v>
                </c:pt>
                <c:pt idx="10058">
                  <c:v>100.580000000014</c:v>
                </c:pt>
                <c:pt idx="10059">
                  <c:v>100.590000000014</c:v>
                </c:pt>
                <c:pt idx="10060">
                  <c:v>100.600000000014</c:v>
                </c:pt>
                <c:pt idx="10061">
                  <c:v>100.610000000014</c:v>
                </c:pt>
                <c:pt idx="10062">
                  <c:v>100.620000000014</c:v>
                </c:pt>
                <c:pt idx="10063">
                  <c:v>100.630000000014</c:v>
                </c:pt>
                <c:pt idx="10064">
                  <c:v>100.640000000014</c:v>
                </c:pt>
                <c:pt idx="10065">
                  <c:v>100.650000000014</c:v>
                </c:pt>
                <c:pt idx="10066">
                  <c:v>100.660000000014</c:v>
                </c:pt>
                <c:pt idx="10067">
                  <c:v>100.670000000014</c:v>
                </c:pt>
                <c:pt idx="10068">
                  <c:v>100.680000000014</c:v>
                </c:pt>
                <c:pt idx="10069">
                  <c:v>100.690000000014</c:v>
                </c:pt>
                <c:pt idx="10070">
                  <c:v>100.700000000014</c:v>
                </c:pt>
                <c:pt idx="10071">
                  <c:v>100.710000000014</c:v>
                </c:pt>
                <c:pt idx="10072">
                  <c:v>100.720000000014</c:v>
                </c:pt>
                <c:pt idx="10073">
                  <c:v>100.730000000014</c:v>
                </c:pt>
                <c:pt idx="10074">
                  <c:v>100.740000000014</c:v>
                </c:pt>
                <c:pt idx="10075">
                  <c:v>100.750000000014</c:v>
                </c:pt>
                <c:pt idx="10076">
                  <c:v>100.760000000014</c:v>
                </c:pt>
                <c:pt idx="10077">
                  <c:v>100.770000000014</c:v>
                </c:pt>
                <c:pt idx="10078">
                  <c:v>100.780000000014</c:v>
                </c:pt>
                <c:pt idx="10079">
                  <c:v>100.790000000014</c:v>
                </c:pt>
                <c:pt idx="10080">
                  <c:v>100.800000000014</c:v>
                </c:pt>
                <c:pt idx="10081">
                  <c:v>100.810000000014</c:v>
                </c:pt>
                <c:pt idx="10082">
                  <c:v>100.820000000014</c:v>
                </c:pt>
                <c:pt idx="10083">
                  <c:v>100.830000000014</c:v>
                </c:pt>
                <c:pt idx="10084">
                  <c:v>100.840000000014</c:v>
                </c:pt>
                <c:pt idx="10085">
                  <c:v>100.850000000014</c:v>
                </c:pt>
                <c:pt idx="10086">
                  <c:v>100.860000000014</c:v>
                </c:pt>
                <c:pt idx="10087">
                  <c:v>100.870000000014</c:v>
                </c:pt>
                <c:pt idx="10088">
                  <c:v>100.880000000014</c:v>
                </c:pt>
                <c:pt idx="10089">
                  <c:v>100.890000000014</c:v>
                </c:pt>
                <c:pt idx="10090">
                  <c:v>100.900000000014</c:v>
                </c:pt>
                <c:pt idx="10091">
                  <c:v>100.910000000014</c:v>
                </c:pt>
                <c:pt idx="10092">
                  <c:v>100.920000000014</c:v>
                </c:pt>
                <c:pt idx="10093">
                  <c:v>100.930000000014</c:v>
                </c:pt>
                <c:pt idx="10094">
                  <c:v>100.940000000014</c:v>
                </c:pt>
                <c:pt idx="10095">
                  <c:v>100.950000000014</c:v>
                </c:pt>
                <c:pt idx="10096">
                  <c:v>100.960000000014</c:v>
                </c:pt>
                <c:pt idx="10097">
                  <c:v>100.970000000014</c:v>
                </c:pt>
                <c:pt idx="10098">
                  <c:v>100.980000000014</c:v>
                </c:pt>
                <c:pt idx="10099">
                  <c:v>100.990000000014</c:v>
                </c:pt>
                <c:pt idx="10100">
                  <c:v>101.000000000014</c:v>
                </c:pt>
                <c:pt idx="10101">
                  <c:v>101.010000000014</c:v>
                </c:pt>
                <c:pt idx="10102">
                  <c:v>101.020000000014</c:v>
                </c:pt>
                <c:pt idx="10103">
                  <c:v>101.030000000014</c:v>
                </c:pt>
                <c:pt idx="10104">
                  <c:v>101.040000000014</c:v>
                </c:pt>
                <c:pt idx="10105">
                  <c:v>101.050000000014</c:v>
                </c:pt>
                <c:pt idx="10106">
                  <c:v>101.060000000014</c:v>
                </c:pt>
                <c:pt idx="10107">
                  <c:v>101.070000000014</c:v>
                </c:pt>
                <c:pt idx="10108">
                  <c:v>101.080000000014</c:v>
                </c:pt>
                <c:pt idx="10109">
                  <c:v>101.090000000014</c:v>
                </c:pt>
                <c:pt idx="10110">
                  <c:v>101.100000000014</c:v>
                </c:pt>
                <c:pt idx="10111">
                  <c:v>101.110000000014</c:v>
                </c:pt>
                <c:pt idx="10112">
                  <c:v>101.120000000014</c:v>
                </c:pt>
                <c:pt idx="10113">
                  <c:v>101.130000000014</c:v>
                </c:pt>
                <c:pt idx="10114">
                  <c:v>101.140000000014</c:v>
                </c:pt>
                <c:pt idx="10115">
                  <c:v>101.150000000014</c:v>
                </c:pt>
                <c:pt idx="10116">
                  <c:v>101.160000000014</c:v>
                </c:pt>
                <c:pt idx="10117">
                  <c:v>101.170000000014</c:v>
                </c:pt>
                <c:pt idx="10118">
                  <c:v>101.180000000014</c:v>
                </c:pt>
                <c:pt idx="10119">
                  <c:v>101.190000000014</c:v>
                </c:pt>
                <c:pt idx="10120">
                  <c:v>101.200000000014</c:v>
                </c:pt>
                <c:pt idx="10121">
                  <c:v>101.210000000014</c:v>
                </c:pt>
                <c:pt idx="10122">
                  <c:v>101.220000000014</c:v>
                </c:pt>
                <c:pt idx="10123">
                  <c:v>101.230000000014</c:v>
                </c:pt>
                <c:pt idx="10124">
                  <c:v>101.240000000014</c:v>
                </c:pt>
                <c:pt idx="10125">
                  <c:v>101.250000000014</c:v>
                </c:pt>
                <c:pt idx="10126">
                  <c:v>101.260000000014</c:v>
                </c:pt>
                <c:pt idx="10127">
                  <c:v>101.270000000014</c:v>
                </c:pt>
                <c:pt idx="10128">
                  <c:v>101.280000000014</c:v>
                </c:pt>
                <c:pt idx="10129">
                  <c:v>101.290000000014</c:v>
                </c:pt>
                <c:pt idx="10130">
                  <c:v>101.300000000014</c:v>
                </c:pt>
                <c:pt idx="10131">
                  <c:v>101.310000000014</c:v>
                </c:pt>
                <c:pt idx="10132">
                  <c:v>101.320000000014</c:v>
                </c:pt>
                <c:pt idx="10133">
                  <c:v>101.330000000014</c:v>
                </c:pt>
                <c:pt idx="10134">
                  <c:v>101.340000000014</c:v>
                </c:pt>
                <c:pt idx="10135">
                  <c:v>101.350000000014</c:v>
                </c:pt>
                <c:pt idx="10136">
                  <c:v>101.360000000014</c:v>
                </c:pt>
                <c:pt idx="10137">
                  <c:v>101.370000000014</c:v>
                </c:pt>
                <c:pt idx="10138">
                  <c:v>101.380000000014</c:v>
                </c:pt>
                <c:pt idx="10139">
                  <c:v>101.390000000014</c:v>
                </c:pt>
                <c:pt idx="10140">
                  <c:v>101.400000000014</c:v>
                </c:pt>
                <c:pt idx="10141">
                  <c:v>101.410000000014</c:v>
                </c:pt>
                <c:pt idx="10142">
                  <c:v>101.420000000014</c:v>
                </c:pt>
                <c:pt idx="10143">
                  <c:v>101.430000000014</c:v>
                </c:pt>
                <c:pt idx="10144">
                  <c:v>101.440000000014</c:v>
                </c:pt>
                <c:pt idx="10145">
                  <c:v>101.450000000015</c:v>
                </c:pt>
                <c:pt idx="10146">
                  <c:v>101.460000000015</c:v>
                </c:pt>
                <c:pt idx="10147">
                  <c:v>101.470000000015</c:v>
                </c:pt>
                <c:pt idx="10148">
                  <c:v>101.480000000015</c:v>
                </c:pt>
                <c:pt idx="10149">
                  <c:v>101.490000000015</c:v>
                </c:pt>
                <c:pt idx="10150">
                  <c:v>101.500000000015</c:v>
                </c:pt>
                <c:pt idx="10151">
                  <c:v>101.510000000015</c:v>
                </c:pt>
                <c:pt idx="10152">
                  <c:v>101.520000000015</c:v>
                </c:pt>
                <c:pt idx="10153">
                  <c:v>101.530000000015</c:v>
                </c:pt>
                <c:pt idx="10154">
                  <c:v>101.540000000015</c:v>
                </c:pt>
                <c:pt idx="10155">
                  <c:v>101.550000000015</c:v>
                </c:pt>
                <c:pt idx="10156">
                  <c:v>101.560000000015</c:v>
                </c:pt>
                <c:pt idx="10157">
                  <c:v>101.570000000015</c:v>
                </c:pt>
                <c:pt idx="10158">
                  <c:v>101.580000000015</c:v>
                </c:pt>
                <c:pt idx="10159">
                  <c:v>101.590000000015</c:v>
                </c:pt>
                <c:pt idx="10160">
                  <c:v>101.600000000015</c:v>
                </c:pt>
                <c:pt idx="10161">
                  <c:v>101.610000000015</c:v>
                </c:pt>
                <c:pt idx="10162">
                  <c:v>101.620000000015</c:v>
                </c:pt>
                <c:pt idx="10163">
                  <c:v>101.630000000015</c:v>
                </c:pt>
                <c:pt idx="10164">
                  <c:v>101.640000000015</c:v>
                </c:pt>
                <c:pt idx="10165">
                  <c:v>101.650000000015</c:v>
                </c:pt>
                <c:pt idx="10166">
                  <c:v>101.660000000015</c:v>
                </c:pt>
                <c:pt idx="10167">
                  <c:v>101.670000000015</c:v>
                </c:pt>
                <c:pt idx="10168">
                  <c:v>101.680000000015</c:v>
                </c:pt>
                <c:pt idx="10169">
                  <c:v>101.690000000015</c:v>
                </c:pt>
                <c:pt idx="10170">
                  <c:v>101.700000000015</c:v>
                </c:pt>
                <c:pt idx="10171">
                  <c:v>101.710000000015</c:v>
                </c:pt>
                <c:pt idx="10172">
                  <c:v>101.720000000015</c:v>
                </c:pt>
                <c:pt idx="10173">
                  <c:v>101.730000000015</c:v>
                </c:pt>
                <c:pt idx="10174">
                  <c:v>101.740000000015</c:v>
                </c:pt>
                <c:pt idx="10175">
                  <c:v>101.750000000015</c:v>
                </c:pt>
                <c:pt idx="10176">
                  <c:v>101.760000000015</c:v>
                </c:pt>
                <c:pt idx="10177">
                  <c:v>101.770000000015</c:v>
                </c:pt>
                <c:pt idx="10178">
                  <c:v>101.780000000015</c:v>
                </c:pt>
                <c:pt idx="10179">
                  <c:v>101.790000000015</c:v>
                </c:pt>
                <c:pt idx="10180">
                  <c:v>101.800000000015</c:v>
                </c:pt>
                <c:pt idx="10181">
                  <c:v>101.810000000015</c:v>
                </c:pt>
                <c:pt idx="10182">
                  <c:v>101.820000000015</c:v>
                </c:pt>
                <c:pt idx="10183">
                  <c:v>101.830000000015</c:v>
                </c:pt>
                <c:pt idx="10184">
                  <c:v>101.840000000015</c:v>
                </c:pt>
                <c:pt idx="10185">
                  <c:v>101.850000000015</c:v>
                </c:pt>
                <c:pt idx="10186">
                  <c:v>101.860000000015</c:v>
                </c:pt>
                <c:pt idx="10187">
                  <c:v>101.870000000015</c:v>
                </c:pt>
                <c:pt idx="10188">
                  <c:v>101.880000000015</c:v>
                </c:pt>
                <c:pt idx="10189">
                  <c:v>101.890000000015</c:v>
                </c:pt>
                <c:pt idx="10190">
                  <c:v>101.900000000015</c:v>
                </c:pt>
                <c:pt idx="10191">
                  <c:v>101.910000000015</c:v>
                </c:pt>
                <c:pt idx="10192">
                  <c:v>101.920000000015</c:v>
                </c:pt>
                <c:pt idx="10193">
                  <c:v>101.930000000015</c:v>
                </c:pt>
                <c:pt idx="10194">
                  <c:v>101.940000000015</c:v>
                </c:pt>
                <c:pt idx="10195">
                  <c:v>101.950000000015</c:v>
                </c:pt>
                <c:pt idx="10196">
                  <c:v>101.960000000015</c:v>
                </c:pt>
                <c:pt idx="10197">
                  <c:v>101.970000000015</c:v>
                </c:pt>
                <c:pt idx="10198">
                  <c:v>101.980000000015</c:v>
                </c:pt>
                <c:pt idx="10199">
                  <c:v>101.990000000015</c:v>
                </c:pt>
                <c:pt idx="10200">
                  <c:v>102.000000000015</c:v>
                </c:pt>
                <c:pt idx="10201">
                  <c:v>102.010000000015</c:v>
                </c:pt>
                <c:pt idx="10202">
                  <c:v>102.020000000015</c:v>
                </c:pt>
                <c:pt idx="10203">
                  <c:v>102.030000000015</c:v>
                </c:pt>
                <c:pt idx="10204">
                  <c:v>102.040000000015</c:v>
                </c:pt>
                <c:pt idx="10205">
                  <c:v>102.050000000015</c:v>
                </c:pt>
                <c:pt idx="10206">
                  <c:v>102.060000000015</c:v>
                </c:pt>
                <c:pt idx="10207">
                  <c:v>102.070000000015</c:v>
                </c:pt>
                <c:pt idx="10208">
                  <c:v>102.080000000015</c:v>
                </c:pt>
                <c:pt idx="10209">
                  <c:v>102.090000000015</c:v>
                </c:pt>
                <c:pt idx="10210">
                  <c:v>102.100000000015</c:v>
                </c:pt>
                <c:pt idx="10211">
                  <c:v>102.110000000015</c:v>
                </c:pt>
                <c:pt idx="10212">
                  <c:v>102.120000000015</c:v>
                </c:pt>
                <c:pt idx="10213">
                  <c:v>102.130000000015</c:v>
                </c:pt>
                <c:pt idx="10214">
                  <c:v>102.140000000015</c:v>
                </c:pt>
                <c:pt idx="10215">
                  <c:v>102.150000000015</c:v>
                </c:pt>
                <c:pt idx="10216">
                  <c:v>102.160000000015</c:v>
                </c:pt>
                <c:pt idx="10217">
                  <c:v>102.170000000015</c:v>
                </c:pt>
                <c:pt idx="10218">
                  <c:v>102.180000000015</c:v>
                </c:pt>
                <c:pt idx="10219">
                  <c:v>102.190000000015</c:v>
                </c:pt>
                <c:pt idx="10220">
                  <c:v>102.200000000015</c:v>
                </c:pt>
                <c:pt idx="10221">
                  <c:v>102.210000000015</c:v>
                </c:pt>
                <c:pt idx="10222">
                  <c:v>102.220000000015</c:v>
                </c:pt>
                <c:pt idx="10223">
                  <c:v>102.230000000015</c:v>
                </c:pt>
                <c:pt idx="10224">
                  <c:v>102.240000000015</c:v>
                </c:pt>
                <c:pt idx="10225">
                  <c:v>102.250000000015</c:v>
                </c:pt>
                <c:pt idx="10226">
                  <c:v>102.260000000015</c:v>
                </c:pt>
                <c:pt idx="10227">
                  <c:v>102.270000000015</c:v>
                </c:pt>
                <c:pt idx="10228">
                  <c:v>102.280000000015</c:v>
                </c:pt>
                <c:pt idx="10229">
                  <c:v>102.290000000015</c:v>
                </c:pt>
                <c:pt idx="10230">
                  <c:v>102.300000000015</c:v>
                </c:pt>
                <c:pt idx="10231">
                  <c:v>102.310000000015</c:v>
                </c:pt>
                <c:pt idx="10232">
                  <c:v>102.320000000015</c:v>
                </c:pt>
                <c:pt idx="10233">
                  <c:v>102.330000000015</c:v>
                </c:pt>
                <c:pt idx="10234">
                  <c:v>102.340000000015</c:v>
                </c:pt>
                <c:pt idx="10235">
                  <c:v>102.350000000015</c:v>
                </c:pt>
                <c:pt idx="10236">
                  <c:v>102.360000000015</c:v>
                </c:pt>
                <c:pt idx="10237">
                  <c:v>102.370000000015</c:v>
                </c:pt>
                <c:pt idx="10238">
                  <c:v>102.380000000015</c:v>
                </c:pt>
                <c:pt idx="10239">
                  <c:v>102.390000000015</c:v>
                </c:pt>
                <c:pt idx="10240">
                  <c:v>102.400000000015</c:v>
                </c:pt>
                <c:pt idx="10241">
                  <c:v>102.410000000015</c:v>
                </c:pt>
                <c:pt idx="10242">
                  <c:v>102.420000000015</c:v>
                </c:pt>
                <c:pt idx="10243">
                  <c:v>102.430000000015</c:v>
                </c:pt>
                <c:pt idx="10244">
                  <c:v>102.440000000015</c:v>
                </c:pt>
                <c:pt idx="10245">
                  <c:v>102.450000000015</c:v>
                </c:pt>
                <c:pt idx="10246">
                  <c:v>102.460000000015</c:v>
                </c:pt>
                <c:pt idx="10247">
                  <c:v>102.470000000015</c:v>
                </c:pt>
                <c:pt idx="10248">
                  <c:v>102.480000000015</c:v>
                </c:pt>
                <c:pt idx="10249">
                  <c:v>102.490000000015</c:v>
                </c:pt>
                <c:pt idx="10250">
                  <c:v>102.500000000015</c:v>
                </c:pt>
                <c:pt idx="10251">
                  <c:v>102.510000000015</c:v>
                </c:pt>
                <c:pt idx="10252">
                  <c:v>102.520000000015</c:v>
                </c:pt>
                <c:pt idx="10253">
                  <c:v>102.530000000015</c:v>
                </c:pt>
                <c:pt idx="10254">
                  <c:v>102.540000000015</c:v>
                </c:pt>
                <c:pt idx="10255">
                  <c:v>102.550000000015</c:v>
                </c:pt>
                <c:pt idx="10256">
                  <c:v>102.560000000015</c:v>
                </c:pt>
                <c:pt idx="10257">
                  <c:v>102.570000000015</c:v>
                </c:pt>
                <c:pt idx="10258">
                  <c:v>102.580000000015</c:v>
                </c:pt>
                <c:pt idx="10259">
                  <c:v>102.590000000015</c:v>
                </c:pt>
                <c:pt idx="10260">
                  <c:v>102.600000000015</c:v>
                </c:pt>
                <c:pt idx="10261">
                  <c:v>102.610000000015</c:v>
                </c:pt>
                <c:pt idx="10262">
                  <c:v>102.620000000015</c:v>
                </c:pt>
                <c:pt idx="10263">
                  <c:v>102.630000000015</c:v>
                </c:pt>
                <c:pt idx="10264">
                  <c:v>102.640000000015</c:v>
                </c:pt>
                <c:pt idx="10265">
                  <c:v>102.650000000015</c:v>
                </c:pt>
                <c:pt idx="10266">
                  <c:v>102.660000000015</c:v>
                </c:pt>
                <c:pt idx="10267">
                  <c:v>102.670000000015</c:v>
                </c:pt>
                <c:pt idx="10268">
                  <c:v>102.680000000015</c:v>
                </c:pt>
                <c:pt idx="10269">
                  <c:v>102.690000000015</c:v>
                </c:pt>
                <c:pt idx="10270">
                  <c:v>102.700000000015</c:v>
                </c:pt>
                <c:pt idx="10271">
                  <c:v>102.710000000015</c:v>
                </c:pt>
                <c:pt idx="10272">
                  <c:v>102.720000000015</c:v>
                </c:pt>
                <c:pt idx="10273">
                  <c:v>102.730000000015</c:v>
                </c:pt>
                <c:pt idx="10274">
                  <c:v>102.740000000015</c:v>
                </c:pt>
                <c:pt idx="10275">
                  <c:v>102.750000000015</c:v>
                </c:pt>
                <c:pt idx="10276">
                  <c:v>102.760000000015</c:v>
                </c:pt>
                <c:pt idx="10277">
                  <c:v>102.770000000015</c:v>
                </c:pt>
                <c:pt idx="10278">
                  <c:v>102.780000000015</c:v>
                </c:pt>
                <c:pt idx="10279">
                  <c:v>102.790000000015</c:v>
                </c:pt>
                <c:pt idx="10280">
                  <c:v>102.800000000015</c:v>
                </c:pt>
                <c:pt idx="10281">
                  <c:v>102.810000000015</c:v>
                </c:pt>
                <c:pt idx="10282">
                  <c:v>102.820000000015</c:v>
                </c:pt>
                <c:pt idx="10283">
                  <c:v>102.830000000015</c:v>
                </c:pt>
                <c:pt idx="10284">
                  <c:v>102.840000000015</c:v>
                </c:pt>
                <c:pt idx="10285">
                  <c:v>102.850000000015</c:v>
                </c:pt>
                <c:pt idx="10286">
                  <c:v>102.860000000015</c:v>
                </c:pt>
                <c:pt idx="10287">
                  <c:v>102.870000000015</c:v>
                </c:pt>
                <c:pt idx="10288">
                  <c:v>102.880000000015</c:v>
                </c:pt>
                <c:pt idx="10289">
                  <c:v>102.890000000015</c:v>
                </c:pt>
                <c:pt idx="10290">
                  <c:v>102.900000000015</c:v>
                </c:pt>
                <c:pt idx="10291">
                  <c:v>102.910000000015</c:v>
                </c:pt>
                <c:pt idx="10292">
                  <c:v>102.920000000015</c:v>
                </c:pt>
                <c:pt idx="10293">
                  <c:v>102.930000000015</c:v>
                </c:pt>
                <c:pt idx="10294">
                  <c:v>102.940000000015</c:v>
                </c:pt>
                <c:pt idx="10295">
                  <c:v>102.950000000015</c:v>
                </c:pt>
                <c:pt idx="10296">
                  <c:v>102.960000000015</c:v>
                </c:pt>
                <c:pt idx="10297">
                  <c:v>102.970000000015</c:v>
                </c:pt>
                <c:pt idx="10298">
                  <c:v>102.980000000015</c:v>
                </c:pt>
                <c:pt idx="10299">
                  <c:v>102.990000000015</c:v>
                </c:pt>
                <c:pt idx="10300">
                  <c:v>103.000000000015</c:v>
                </c:pt>
                <c:pt idx="10301">
                  <c:v>103.010000000015</c:v>
                </c:pt>
                <c:pt idx="10302">
                  <c:v>103.020000000015</c:v>
                </c:pt>
                <c:pt idx="10303">
                  <c:v>103.030000000015</c:v>
                </c:pt>
                <c:pt idx="10304">
                  <c:v>103.040000000015</c:v>
                </c:pt>
                <c:pt idx="10305">
                  <c:v>103.050000000015</c:v>
                </c:pt>
                <c:pt idx="10306">
                  <c:v>103.060000000015</c:v>
                </c:pt>
                <c:pt idx="10307">
                  <c:v>103.070000000015</c:v>
                </c:pt>
                <c:pt idx="10308">
                  <c:v>103.080000000015</c:v>
                </c:pt>
                <c:pt idx="10309">
                  <c:v>103.090000000015</c:v>
                </c:pt>
                <c:pt idx="10310">
                  <c:v>103.100000000015</c:v>
                </c:pt>
                <c:pt idx="10311">
                  <c:v>103.110000000015</c:v>
                </c:pt>
                <c:pt idx="10312">
                  <c:v>103.120000000015</c:v>
                </c:pt>
                <c:pt idx="10313">
                  <c:v>103.130000000015</c:v>
                </c:pt>
                <c:pt idx="10314">
                  <c:v>103.140000000015</c:v>
                </c:pt>
                <c:pt idx="10315">
                  <c:v>103.150000000015</c:v>
                </c:pt>
                <c:pt idx="10316">
                  <c:v>103.160000000015</c:v>
                </c:pt>
                <c:pt idx="10317">
                  <c:v>103.170000000015</c:v>
                </c:pt>
                <c:pt idx="10318">
                  <c:v>103.180000000015</c:v>
                </c:pt>
                <c:pt idx="10319">
                  <c:v>103.190000000015</c:v>
                </c:pt>
                <c:pt idx="10320">
                  <c:v>103.200000000015</c:v>
                </c:pt>
                <c:pt idx="10321">
                  <c:v>103.210000000015</c:v>
                </c:pt>
                <c:pt idx="10322">
                  <c:v>103.220000000015</c:v>
                </c:pt>
                <c:pt idx="10323">
                  <c:v>103.230000000015</c:v>
                </c:pt>
                <c:pt idx="10324">
                  <c:v>103.240000000015</c:v>
                </c:pt>
                <c:pt idx="10325">
                  <c:v>103.250000000015</c:v>
                </c:pt>
                <c:pt idx="10326">
                  <c:v>103.260000000015</c:v>
                </c:pt>
                <c:pt idx="10327">
                  <c:v>103.270000000015</c:v>
                </c:pt>
                <c:pt idx="10328">
                  <c:v>103.280000000015</c:v>
                </c:pt>
                <c:pt idx="10329">
                  <c:v>103.290000000015</c:v>
                </c:pt>
                <c:pt idx="10330">
                  <c:v>103.300000000015</c:v>
                </c:pt>
                <c:pt idx="10331">
                  <c:v>103.310000000015</c:v>
                </c:pt>
                <c:pt idx="10332">
                  <c:v>103.320000000015</c:v>
                </c:pt>
                <c:pt idx="10333">
                  <c:v>103.330000000015</c:v>
                </c:pt>
                <c:pt idx="10334">
                  <c:v>103.340000000015</c:v>
                </c:pt>
                <c:pt idx="10335">
                  <c:v>103.350000000015</c:v>
                </c:pt>
                <c:pt idx="10336">
                  <c:v>103.360000000015</c:v>
                </c:pt>
                <c:pt idx="10337">
                  <c:v>103.370000000015</c:v>
                </c:pt>
                <c:pt idx="10338">
                  <c:v>103.380000000015</c:v>
                </c:pt>
                <c:pt idx="10339">
                  <c:v>103.390000000015</c:v>
                </c:pt>
                <c:pt idx="10340">
                  <c:v>103.400000000016</c:v>
                </c:pt>
                <c:pt idx="10341">
                  <c:v>103.410000000016</c:v>
                </c:pt>
                <c:pt idx="10342">
                  <c:v>103.420000000016</c:v>
                </c:pt>
                <c:pt idx="10343">
                  <c:v>103.430000000016</c:v>
                </c:pt>
                <c:pt idx="10344">
                  <c:v>103.440000000016</c:v>
                </c:pt>
                <c:pt idx="10345">
                  <c:v>103.450000000016</c:v>
                </c:pt>
                <c:pt idx="10346">
                  <c:v>103.460000000016</c:v>
                </c:pt>
                <c:pt idx="10347">
                  <c:v>103.470000000016</c:v>
                </c:pt>
                <c:pt idx="10348">
                  <c:v>103.480000000016</c:v>
                </c:pt>
                <c:pt idx="10349">
                  <c:v>103.490000000016</c:v>
                </c:pt>
                <c:pt idx="10350">
                  <c:v>103.500000000016</c:v>
                </c:pt>
                <c:pt idx="10351">
                  <c:v>103.510000000016</c:v>
                </c:pt>
                <c:pt idx="10352">
                  <c:v>103.520000000016</c:v>
                </c:pt>
                <c:pt idx="10353">
                  <c:v>103.530000000016</c:v>
                </c:pt>
                <c:pt idx="10354">
                  <c:v>103.540000000016</c:v>
                </c:pt>
                <c:pt idx="10355">
                  <c:v>103.550000000016</c:v>
                </c:pt>
                <c:pt idx="10356">
                  <c:v>103.560000000016</c:v>
                </c:pt>
                <c:pt idx="10357">
                  <c:v>103.570000000016</c:v>
                </c:pt>
                <c:pt idx="10358">
                  <c:v>103.580000000016</c:v>
                </c:pt>
                <c:pt idx="10359">
                  <c:v>103.590000000016</c:v>
                </c:pt>
                <c:pt idx="10360">
                  <c:v>103.600000000016</c:v>
                </c:pt>
                <c:pt idx="10361">
                  <c:v>103.610000000016</c:v>
                </c:pt>
                <c:pt idx="10362">
                  <c:v>103.620000000016</c:v>
                </c:pt>
                <c:pt idx="10363">
                  <c:v>103.630000000016</c:v>
                </c:pt>
                <c:pt idx="10364">
                  <c:v>103.640000000016</c:v>
                </c:pt>
                <c:pt idx="10365">
                  <c:v>103.650000000016</c:v>
                </c:pt>
                <c:pt idx="10366">
                  <c:v>103.660000000016</c:v>
                </c:pt>
                <c:pt idx="10367">
                  <c:v>103.670000000016</c:v>
                </c:pt>
                <c:pt idx="10368">
                  <c:v>103.680000000016</c:v>
                </c:pt>
                <c:pt idx="10369">
                  <c:v>103.690000000016</c:v>
                </c:pt>
                <c:pt idx="10370">
                  <c:v>103.700000000016</c:v>
                </c:pt>
                <c:pt idx="10371">
                  <c:v>103.710000000016</c:v>
                </c:pt>
                <c:pt idx="10372">
                  <c:v>103.720000000016</c:v>
                </c:pt>
                <c:pt idx="10373">
                  <c:v>103.730000000016</c:v>
                </c:pt>
                <c:pt idx="10374">
                  <c:v>103.740000000016</c:v>
                </c:pt>
                <c:pt idx="10375">
                  <c:v>103.750000000016</c:v>
                </c:pt>
                <c:pt idx="10376">
                  <c:v>103.760000000016</c:v>
                </c:pt>
                <c:pt idx="10377">
                  <c:v>103.770000000016</c:v>
                </c:pt>
                <c:pt idx="10378">
                  <c:v>103.780000000016</c:v>
                </c:pt>
                <c:pt idx="10379">
                  <c:v>103.790000000016</c:v>
                </c:pt>
                <c:pt idx="10380">
                  <c:v>103.800000000016</c:v>
                </c:pt>
                <c:pt idx="10381">
                  <c:v>103.810000000016</c:v>
                </c:pt>
                <c:pt idx="10382">
                  <c:v>103.820000000016</c:v>
                </c:pt>
                <c:pt idx="10383">
                  <c:v>103.830000000016</c:v>
                </c:pt>
                <c:pt idx="10384">
                  <c:v>103.840000000016</c:v>
                </c:pt>
                <c:pt idx="10385">
                  <c:v>103.850000000016</c:v>
                </c:pt>
                <c:pt idx="10386">
                  <c:v>103.860000000016</c:v>
                </c:pt>
                <c:pt idx="10387">
                  <c:v>103.870000000016</c:v>
                </c:pt>
                <c:pt idx="10388">
                  <c:v>103.880000000016</c:v>
                </c:pt>
                <c:pt idx="10389">
                  <c:v>103.890000000016</c:v>
                </c:pt>
                <c:pt idx="10390">
                  <c:v>103.900000000016</c:v>
                </c:pt>
                <c:pt idx="10391">
                  <c:v>103.910000000016</c:v>
                </c:pt>
                <c:pt idx="10392">
                  <c:v>103.920000000016</c:v>
                </c:pt>
                <c:pt idx="10393">
                  <c:v>103.930000000016</c:v>
                </c:pt>
                <c:pt idx="10394">
                  <c:v>103.940000000016</c:v>
                </c:pt>
                <c:pt idx="10395">
                  <c:v>103.950000000016</c:v>
                </c:pt>
                <c:pt idx="10396">
                  <c:v>103.960000000016</c:v>
                </c:pt>
                <c:pt idx="10397">
                  <c:v>103.970000000016</c:v>
                </c:pt>
                <c:pt idx="10398">
                  <c:v>103.980000000016</c:v>
                </c:pt>
                <c:pt idx="10399">
                  <c:v>103.990000000016</c:v>
                </c:pt>
                <c:pt idx="10400">
                  <c:v>104.000000000016</c:v>
                </c:pt>
                <c:pt idx="10401">
                  <c:v>104.010000000016</c:v>
                </c:pt>
                <c:pt idx="10402">
                  <c:v>104.020000000016</c:v>
                </c:pt>
                <c:pt idx="10403">
                  <c:v>104.030000000016</c:v>
                </c:pt>
                <c:pt idx="10404">
                  <c:v>104.040000000016</c:v>
                </c:pt>
                <c:pt idx="10405">
                  <c:v>104.050000000016</c:v>
                </c:pt>
                <c:pt idx="10406">
                  <c:v>104.060000000016</c:v>
                </c:pt>
                <c:pt idx="10407">
                  <c:v>104.070000000016</c:v>
                </c:pt>
                <c:pt idx="10408">
                  <c:v>104.080000000016</c:v>
                </c:pt>
                <c:pt idx="10409">
                  <c:v>104.090000000016</c:v>
                </c:pt>
                <c:pt idx="10410">
                  <c:v>104.100000000016</c:v>
                </c:pt>
                <c:pt idx="10411">
                  <c:v>104.110000000016</c:v>
                </c:pt>
                <c:pt idx="10412">
                  <c:v>104.120000000016</c:v>
                </c:pt>
                <c:pt idx="10413">
                  <c:v>104.130000000016</c:v>
                </c:pt>
                <c:pt idx="10414">
                  <c:v>104.140000000016</c:v>
                </c:pt>
                <c:pt idx="10415">
                  <c:v>104.150000000016</c:v>
                </c:pt>
                <c:pt idx="10416">
                  <c:v>104.160000000016</c:v>
                </c:pt>
                <c:pt idx="10417">
                  <c:v>104.170000000016</c:v>
                </c:pt>
                <c:pt idx="10418">
                  <c:v>104.180000000016</c:v>
                </c:pt>
                <c:pt idx="10419">
                  <c:v>104.190000000016</c:v>
                </c:pt>
                <c:pt idx="10420">
                  <c:v>104.200000000016</c:v>
                </c:pt>
                <c:pt idx="10421">
                  <c:v>104.210000000016</c:v>
                </c:pt>
                <c:pt idx="10422">
                  <c:v>104.220000000016</c:v>
                </c:pt>
                <c:pt idx="10423">
                  <c:v>104.230000000016</c:v>
                </c:pt>
                <c:pt idx="10424">
                  <c:v>104.240000000016</c:v>
                </c:pt>
                <c:pt idx="10425">
                  <c:v>104.250000000016</c:v>
                </c:pt>
                <c:pt idx="10426">
                  <c:v>104.260000000016</c:v>
                </c:pt>
                <c:pt idx="10427">
                  <c:v>104.270000000016</c:v>
                </c:pt>
                <c:pt idx="10428">
                  <c:v>104.280000000016</c:v>
                </c:pt>
                <c:pt idx="10429">
                  <c:v>104.290000000016</c:v>
                </c:pt>
                <c:pt idx="10430">
                  <c:v>104.300000000016</c:v>
                </c:pt>
                <c:pt idx="10431">
                  <c:v>104.310000000016</c:v>
                </c:pt>
                <c:pt idx="10432">
                  <c:v>104.320000000016</c:v>
                </c:pt>
                <c:pt idx="10433">
                  <c:v>104.330000000016</c:v>
                </c:pt>
                <c:pt idx="10434">
                  <c:v>104.340000000016</c:v>
                </c:pt>
                <c:pt idx="10435">
                  <c:v>104.350000000016</c:v>
                </c:pt>
                <c:pt idx="10436">
                  <c:v>104.360000000016</c:v>
                </c:pt>
                <c:pt idx="10437">
                  <c:v>104.370000000016</c:v>
                </c:pt>
                <c:pt idx="10438">
                  <c:v>104.380000000016</c:v>
                </c:pt>
                <c:pt idx="10439">
                  <c:v>104.390000000016</c:v>
                </c:pt>
                <c:pt idx="10440">
                  <c:v>104.400000000016</c:v>
                </c:pt>
                <c:pt idx="10441">
                  <c:v>104.410000000016</c:v>
                </c:pt>
                <c:pt idx="10442">
                  <c:v>104.420000000016</c:v>
                </c:pt>
                <c:pt idx="10443">
                  <c:v>104.430000000016</c:v>
                </c:pt>
                <c:pt idx="10444">
                  <c:v>104.440000000016</c:v>
                </c:pt>
                <c:pt idx="10445">
                  <c:v>104.450000000016</c:v>
                </c:pt>
                <c:pt idx="10446">
                  <c:v>104.460000000016</c:v>
                </c:pt>
                <c:pt idx="10447">
                  <c:v>104.470000000016</c:v>
                </c:pt>
                <c:pt idx="10448">
                  <c:v>104.480000000016</c:v>
                </c:pt>
                <c:pt idx="10449">
                  <c:v>104.490000000016</c:v>
                </c:pt>
                <c:pt idx="10450">
                  <c:v>104.500000000016</c:v>
                </c:pt>
                <c:pt idx="10451">
                  <c:v>104.510000000016</c:v>
                </c:pt>
                <c:pt idx="10452">
                  <c:v>104.520000000016</c:v>
                </c:pt>
                <c:pt idx="10453">
                  <c:v>104.530000000016</c:v>
                </c:pt>
                <c:pt idx="10454">
                  <c:v>104.540000000016</c:v>
                </c:pt>
                <c:pt idx="10455">
                  <c:v>104.550000000016</c:v>
                </c:pt>
                <c:pt idx="10456">
                  <c:v>104.560000000016</c:v>
                </c:pt>
                <c:pt idx="10457">
                  <c:v>104.570000000016</c:v>
                </c:pt>
                <c:pt idx="10458">
                  <c:v>104.580000000016</c:v>
                </c:pt>
                <c:pt idx="10459">
                  <c:v>104.590000000016</c:v>
                </c:pt>
                <c:pt idx="10460">
                  <c:v>104.600000000016</c:v>
                </c:pt>
                <c:pt idx="10461">
                  <c:v>104.610000000016</c:v>
                </c:pt>
                <c:pt idx="10462">
                  <c:v>104.620000000016</c:v>
                </c:pt>
                <c:pt idx="10463">
                  <c:v>104.630000000016</c:v>
                </c:pt>
                <c:pt idx="10464">
                  <c:v>104.640000000016</c:v>
                </c:pt>
                <c:pt idx="10465">
                  <c:v>104.650000000016</c:v>
                </c:pt>
                <c:pt idx="10466">
                  <c:v>104.660000000016</c:v>
                </c:pt>
                <c:pt idx="10467">
                  <c:v>104.670000000016</c:v>
                </c:pt>
                <c:pt idx="10468">
                  <c:v>104.680000000016</c:v>
                </c:pt>
                <c:pt idx="10469">
                  <c:v>104.690000000016</c:v>
                </c:pt>
                <c:pt idx="10470">
                  <c:v>104.700000000016</c:v>
                </c:pt>
                <c:pt idx="10471">
                  <c:v>104.710000000016</c:v>
                </c:pt>
                <c:pt idx="10472">
                  <c:v>104.720000000016</c:v>
                </c:pt>
                <c:pt idx="10473">
                  <c:v>104.730000000016</c:v>
                </c:pt>
                <c:pt idx="10474">
                  <c:v>104.740000000016</c:v>
                </c:pt>
                <c:pt idx="10475">
                  <c:v>104.750000000016</c:v>
                </c:pt>
                <c:pt idx="10476">
                  <c:v>104.760000000016</c:v>
                </c:pt>
                <c:pt idx="10477">
                  <c:v>104.770000000016</c:v>
                </c:pt>
                <c:pt idx="10478">
                  <c:v>104.780000000016</c:v>
                </c:pt>
                <c:pt idx="10479">
                  <c:v>104.790000000016</c:v>
                </c:pt>
                <c:pt idx="10480">
                  <c:v>104.800000000016</c:v>
                </c:pt>
                <c:pt idx="10481">
                  <c:v>104.810000000016</c:v>
                </c:pt>
                <c:pt idx="10482">
                  <c:v>104.820000000016</c:v>
                </c:pt>
                <c:pt idx="10483">
                  <c:v>104.830000000016</c:v>
                </c:pt>
                <c:pt idx="10484">
                  <c:v>104.840000000016</c:v>
                </c:pt>
                <c:pt idx="10485">
                  <c:v>104.850000000016</c:v>
                </c:pt>
                <c:pt idx="10486">
                  <c:v>104.860000000016</c:v>
                </c:pt>
                <c:pt idx="10487">
                  <c:v>104.870000000016</c:v>
                </c:pt>
                <c:pt idx="10488">
                  <c:v>104.880000000016</c:v>
                </c:pt>
                <c:pt idx="10489">
                  <c:v>104.890000000016</c:v>
                </c:pt>
                <c:pt idx="10490">
                  <c:v>104.900000000016</c:v>
                </c:pt>
                <c:pt idx="10491">
                  <c:v>104.910000000016</c:v>
                </c:pt>
                <c:pt idx="10492">
                  <c:v>104.920000000016</c:v>
                </c:pt>
                <c:pt idx="10493">
                  <c:v>104.930000000016</c:v>
                </c:pt>
                <c:pt idx="10494">
                  <c:v>104.940000000016</c:v>
                </c:pt>
                <c:pt idx="10495">
                  <c:v>104.950000000016</c:v>
                </c:pt>
                <c:pt idx="10496">
                  <c:v>104.960000000016</c:v>
                </c:pt>
                <c:pt idx="10497">
                  <c:v>104.970000000016</c:v>
                </c:pt>
                <c:pt idx="10498">
                  <c:v>104.980000000016</c:v>
                </c:pt>
                <c:pt idx="10499">
                  <c:v>104.990000000016</c:v>
                </c:pt>
                <c:pt idx="10500">
                  <c:v>105.000000000016</c:v>
                </c:pt>
                <c:pt idx="10501">
                  <c:v>105.010000000016</c:v>
                </c:pt>
                <c:pt idx="10502">
                  <c:v>105.020000000016</c:v>
                </c:pt>
                <c:pt idx="10503">
                  <c:v>105.030000000016</c:v>
                </c:pt>
                <c:pt idx="10504">
                  <c:v>105.040000000016</c:v>
                </c:pt>
                <c:pt idx="10505">
                  <c:v>105.050000000016</c:v>
                </c:pt>
                <c:pt idx="10506">
                  <c:v>105.060000000016</c:v>
                </c:pt>
                <c:pt idx="10507">
                  <c:v>105.070000000016</c:v>
                </c:pt>
                <c:pt idx="10508">
                  <c:v>105.080000000016</c:v>
                </c:pt>
                <c:pt idx="10509">
                  <c:v>105.090000000016</c:v>
                </c:pt>
                <c:pt idx="10510">
                  <c:v>105.100000000016</c:v>
                </c:pt>
                <c:pt idx="10511">
                  <c:v>105.110000000016</c:v>
                </c:pt>
                <c:pt idx="10512">
                  <c:v>105.120000000016</c:v>
                </c:pt>
                <c:pt idx="10513">
                  <c:v>105.130000000016</c:v>
                </c:pt>
                <c:pt idx="10514">
                  <c:v>105.140000000016</c:v>
                </c:pt>
                <c:pt idx="10515">
                  <c:v>105.150000000016</c:v>
                </c:pt>
                <c:pt idx="10516">
                  <c:v>105.160000000016</c:v>
                </c:pt>
                <c:pt idx="10517">
                  <c:v>105.170000000016</c:v>
                </c:pt>
                <c:pt idx="10518">
                  <c:v>105.180000000016</c:v>
                </c:pt>
                <c:pt idx="10519">
                  <c:v>105.190000000016</c:v>
                </c:pt>
                <c:pt idx="10520">
                  <c:v>105.200000000016</c:v>
                </c:pt>
                <c:pt idx="10521">
                  <c:v>105.210000000016</c:v>
                </c:pt>
                <c:pt idx="10522">
                  <c:v>105.220000000016</c:v>
                </c:pt>
                <c:pt idx="10523">
                  <c:v>105.230000000016</c:v>
                </c:pt>
                <c:pt idx="10524">
                  <c:v>105.240000000016</c:v>
                </c:pt>
                <c:pt idx="10525">
                  <c:v>105.250000000016</c:v>
                </c:pt>
                <c:pt idx="10526">
                  <c:v>105.260000000016</c:v>
                </c:pt>
                <c:pt idx="10527">
                  <c:v>105.270000000016</c:v>
                </c:pt>
                <c:pt idx="10528">
                  <c:v>105.280000000016</c:v>
                </c:pt>
                <c:pt idx="10529">
                  <c:v>105.290000000016</c:v>
                </c:pt>
                <c:pt idx="10530">
                  <c:v>105.300000000016</c:v>
                </c:pt>
                <c:pt idx="10531">
                  <c:v>105.310000000016</c:v>
                </c:pt>
                <c:pt idx="10532">
                  <c:v>105.320000000016</c:v>
                </c:pt>
                <c:pt idx="10533">
                  <c:v>105.330000000016</c:v>
                </c:pt>
                <c:pt idx="10534">
                  <c:v>105.340000000016</c:v>
                </c:pt>
                <c:pt idx="10535">
                  <c:v>105.350000000016</c:v>
                </c:pt>
                <c:pt idx="10536">
                  <c:v>105.360000000017</c:v>
                </c:pt>
                <c:pt idx="10537">
                  <c:v>105.370000000017</c:v>
                </c:pt>
                <c:pt idx="10538">
                  <c:v>105.380000000017</c:v>
                </c:pt>
                <c:pt idx="10539">
                  <c:v>105.390000000017</c:v>
                </c:pt>
                <c:pt idx="10540">
                  <c:v>105.400000000017</c:v>
                </c:pt>
                <c:pt idx="10541">
                  <c:v>105.410000000017</c:v>
                </c:pt>
                <c:pt idx="10542">
                  <c:v>105.420000000017</c:v>
                </c:pt>
                <c:pt idx="10543">
                  <c:v>105.430000000017</c:v>
                </c:pt>
                <c:pt idx="10544">
                  <c:v>105.440000000017</c:v>
                </c:pt>
                <c:pt idx="10545">
                  <c:v>105.450000000017</c:v>
                </c:pt>
                <c:pt idx="10546">
                  <c:v>105.460000000017</c:v>
                </c:pt>
                <c:pt idx="10547">
                  <c:v>105.470000000017</c:v>
                </c:pt>
                <c:pt idx="10548">
                  <c:v>105.480000000017</c:v>
                </c:pt>
                <c:pt idx="10549">
                  <c:v>105.490000000017</c:v>
                </c:pt>
                <c:pt idx="10550">
                  <c:v>105.500000000017</c:v>
                </c:pt>
                <c:pt idx="10551">
                  <c:v>105.510000000017</c:v>
                </c:pt>
                <c:pt idx="10552">
                  <c:v>105.520000000017</c:v>
                </c:pt>
                <c:pt idx="10553">
                  <c:v>105.530000000017</c:v>
                </c:pt>
                <c:pt idx="10554">
                  <c:v>105.540000000017</c:v>
                </c:pt>
                <c:pt idx="10555">
                  <c:v>105.550000000017</c:v>
                </c:pt>
                <c:pt idx="10556">
                  <c:v>105.560000000017</c:v>
                </c:pt>
                <c:pt idx="10557">
                  <c:v>105.570000000017</c:v>
                </c:pt>
                <c:pt idx="10558">
                  <c:v>105.580000000017</c:v>
                </c:pt>
                <c:pt idx="10559">
                  <c:v>105.590000000017</c:v>
                </c:pt>
                <c:pt idx="10560">
                  <c:v>105.600000000017</c:v>
                </c:pt>
                <c:pt idx="10561">
                  <c:v>105.610000000017</c:v>
                </c:pt>
                <c:pt idx="10562">
                  <c:v>105.620000000017</c:v>
                </c:pt>
                <c:pt idx="10563">
                  <c:v>105.630000000017</c:v>
                </c:pt>
                <c:pt idx="10564">
                  <c:v>105.640000000017</c:v>
                </c:pt>
                <c:pt idx="10565">
                  <c:v>105.650000000017</c:v>
                </c:pt>
                <c:pt idx="10566">
                  <c:v>105.660000000017</c:v>
                </c:pt>
                <c:pt idx="10567">
                  <c:v>105.670000000017</c:v>
                </c:pt>
                <c:pt idx="10568">
                  <c:v>105.680000000017</c:v>
                </c:pt>
                <c:pt idx="10569">
                  <c:v>105.690000000017</c:v>
                </c:pt>
                <c:pt idx="10570">
                  <c:v>105.700000000017</c:v>
                </c:pt>
                <c:pt idx="10571">
                  <c:v>105.710000000017</c:v>
                </c:pt>
                <c:pt idx="10572">
                  <c:v>105.720000000017</c:v>
                </c:pt>
                <c:pt idx="10573">
                  <c:v>105.730000000017</c:v>
                </c:pt>
                <c:pt idx="10574">
                  <c:v>105.740000000017</c:v>
                </c:pt>
                <c:pt idx="10575">
                  <c:v>105.750000000017</c:v>
                </c:pt>
                <c:pt idx="10576">
                  <c:v>105.760000000017</c:v>
                </c:pt>
                <c:pt idx="10577">
                  <c:v>105.770000000017</c:v>
                </c:pt>
                <c:pt idx="10578">
                  <c:v>105.780000000017</c:v>
                </c:pt>
                <c:pt idx="10579">
                  <c:v>105.790000000017</c:v>
                </c:pt>
                <c:pt idx="10580">
                  <c:v>105.800000000017</c:v>
                </c:pt>
                <c:pt idx="10581">
                  <c:v>105.810000000017</c:v>
                </c:pt>
                <c:pt idx="10582">
                  <c:v>105.820000000017</c:v>
                </c:pt>
                <c:pt idx="10583">
                  <c:v>105.830000000017</c:v>
                </c:pt>
                <c:pt idx="10584">
                  <c:v>105.840000000017</c:v>
                </c:pt>
                <c:pt idx="10585">
                  <c:v>105.850000000017</c:v>
                </c:pt>
                <c:pt idx="10586">
                  <c:v>105.860000000017</c:v>
                </c:pt>
                <c:pt idx="10587">
                  <c:v>105.870000000017</c:v>
                </c:pt>
                <c:pt idx="10588">
                  <c:v>105.880000000017</c:v>
                </c:pt>
                <c:pt idx="10589">
                  <c:v>105.890000000017</c:v>
                </c:pt>
                <c:pt idx="10590">
                  <c:v>105.900000000017</c:v>
                </c:pt>
                <c:pt idx="10591">
                  <c:v>105.910000000017</c:v>
                </c:pt>
                <c:pt idx="10592">
                  <c:v>105.920000000017</c:v>
                </c:pt>
                <c:pt idx="10593">
                  <c:v>105.930000000017</c:v>
                </c:pt>
                <c:pt idx="10594">
                  <c:v>105.940000000017</c:v>
                </c:pt>
                <c:pt idx="10595">
                  <c:v>105.950000000017</c:v>
                </c:pt>
                <c:pt idx="10596">
                  <c:v>105.960000000017</c:v>
                </c:pt>
                <c:pt idx="10597">
                  <c:v>105.970000000017</c:v>
                </c:pt>
                <c:pt idx="10598">
                  <c:v>105.980000000017</c:v>
                </c:pt>
                <c:pt idx="10599">
                  <c:v>105.990000000017</c:v>
                </c:pt>
                <c:pt idx="10600">
                  <c:v>106.000000000017</c:v>
                </c:pt>
                <c:pt idx="10601">
                  <c:v>106.010000000017</c:v>
                </c:pt>
                <c:pt idx="10602">
                  <c:v>106.020000000017</c:v>
                </c:pt>
                <c:pt idx="10603">
                  <c:v>106.030000000017</c:v>
                </c:pt>
                <c:pt idx="10604">
                  <c:v>106.040000000017</c:v>
                </c:pt>
                <c:pt idx="10605">
                  <c:v>106.050000000017</c:v>
                </c:pt>
                <c:pt idx="10606">
                  <c:v>106.060000000017</c:v>
                </c:pt>
                <c:pt idx="10607">
                  <c:v>106.070000000017</c:v>
                </c:pt>
                <c:pt idx="10608">
                  <c:v>106.080000000017</c:v>
                </c:pt>
                <c:pt idx="10609">
                  <c:v>106.090000000017</c:v>
                </c:pt>
                <c:pt idx="10610">
                  <c:v>106.100000000017</c:v>
                </c:pt>
                <c:pt idx="10611">
                  <c:v>106.110000000017</c:v>
                </c:pt>
                <c:pt idx="10612">
                  <c:v>106.120000000017</c:v>
                </c:pt>
                <c:pt idx="10613">
                  <c:v>106.130000000017</c:v>
                </c:pt>
                <c:pt idx="10614">
                  <c:v>106.140000000017</c:v>
                </c:pt>
                <c:pt idx="10615">
                  <c:v>106.150000000017</c:v>
                </c:pt>
                <c:pt idx="10616">
                  <c:v>106.160000000017</c:v>
                </c:pt>
                <c:pt idx="10617">
                  <c:v>106.170000000017</c:v>
                </c:pt>
                <c:pt idx="10618">
                  <c:v>106.180000000017</c:v>
                </c:pt>
                <c:pt idx="10619">
                  <c:v>106.190000000017</c:v>
                </c:pt>
                <c:pt idx="10620">
                  <c:v>106.200000000017</c:v>
                </c:pt>
                <c:pt idx="10621">
                  <c:v>106.210000000017</c:v>
                </c:pt>
                <c:pt idx="10622">
                  <c:v>106.220000000017</c:v>
                </c:pt>
                <c:pt idx="10623">
                  <c:v>106.230000000017</c:v>
                </c:pt>
                <c:pt idx="10624">
                  <c:v>106.240000000017</c:v>
                </c:pt>
                <c:pt idx="10625">
                  <c:v>106.250000000017</c:v>
                </c:pt>
                <c:pt idx="10626">
                  <c:v>106.260000000017</c:v>
                </c:pt>
                <c:pt idx="10627">
                  <c:v>106.270000000017</c:v>
                </c:pt>
                <c:pt idx="10628">
                  <c:v>106.280000000017</c:v>
                </c:pt>
                <c:pt idx="10629">
                  <c:v>106.290000000017</c:v>
                </c:pt>
                <c:pt idx="10630">
                  <c:v>106.300000000017</c:v>
                </c:pt>
                <c:pt idx="10631">
                  <c:v>106.310000000017</c:v>
                </c:pt>
                <c:pt idx="10632">
                  <c:v>106.320000000017</c:v>
                </c:pt>
                <c:pt idx="10633">
                  <c:v>106.330000000017</c:v>
                </c:pt>
                <c:pt idx="10634">
                  <c:v>106.340000000017</c:v>
                </c:pt>
                <c:pt idx="10635">
                  <c:v>106.350000000017</c:v>
                </c:pt>
                <c:pt idx="10636">
                  <c:v>106.360000000017</c:v>
                </c:pt>
                <c:pt idx="10637">
                  <c:v>106.370000000017</c:v>
                </c:pt>
                <c:pt idx="10638">
                  <c:v>106.380000000017</c:v>
                </c:pt>
                <c:pt idx="10639">
                  <c:v>106.390000000017</c:v>
                </c:pt>
                <c:pt idx="10640">
                  <c:v>106.400000000017</c:v>
                </c:pt>
                <c:pt idx="10641">
                  <c:v>106.410000000017</c:v>
                </c:pt>
                <c:pt idx="10642">
                  <c:v>106.420000000017</c:v>
                </c:pt>
                <c:pt idx="10643">
                  <c:v>106.430000000017</c:v>
                </c:pt>
                <c:pt idx="10644">
                  <c:v>106.440000000017</c:v>
                </c:pt>
                <c:pt idx="10645">
                  <c:v>106.450000000017</c:v>
                </c:pt>
                <c:pt idx="10646">
                  <c:v>106.460000000017</c:v>
                </c:pt>
                <c:pt idx="10647">
                  <c:v>106.470000000017</c:v>
                </c:pt>
                <c:pt idx="10648">
                  <c:v>106.480000000017</c:v>
                </c:pt>
                <c:pt idx="10649">
                  <c:v>106.490000000017</c:v>
                </c:pt>
                <c:pt idx="10650">
                  <c:v>106.500000000017</c:v>
                </c:pt>
                <c:pt idx="10651">
                  <c:v>106.510000000017</c:v>
                </c:pt>
                <c:pt idx="10652">
                  <c:v>106.520000000017</c:v>
                </c:pt>
                <c:pt idx="10653">
                  <c:v>106.530000000017</c:v>
                </c:pt>
                <c:pt idx="10654">
                  <c:v>106.540000000017</c:v>
                </c:pt>
                <c:pt idx="10655">
                  <c:v>106.550000000017</c:v>
                </c:pt>
                <c:pt idx="10656">
                  <c:v>106.560000000017</c:v>
                </c:pt>
                <c:pt idx="10657">
                  <c:v>106.570000000017</c:v>
                </c:pt>
                <c:pt idx="10658">
                  <c:v>106.580000000017</c:v>
                </c:pt>
                <c:pt idx="10659">
                  <c:v>106.590000000017</c:v>
                </c:pt>
                <c:pt idx="10660">
                  <c:v>106.600000000017</c:v>
                </c:pt>
                <c:pt idx="10661">
                  <c:v>106.610000000017</c:v>
                </c:pt>
                <c:pt idx="10662">
                  <c:v>106.620000000017</c:v>
                </c:pt>
                <c:pt idx="10663">
                  <c:v>106.630000000017</c:v>
                </c:pt>
                <c:pt idx="10664">
                  <c:v>106.640000000017</c:v>
                </c:pt>
                <c:pt idx="10665">
                  <c:v>106.650000000017</c:v>
                </c:pt>
                <c:pt idx="10666">
                  <c:v>106.660000000017</c:v>
                </c:pt>
                <c:pt idx="10667">
                  <c:v>106.670000000017</c:v>
                </c:pt>
                <c:pt idx="10668">
                  <c:v>106.680000000017</c:v>
                </c:pt>
                <c:pt idx="10669">
                  <c:v>106.690000000017</c:v>
                </c:pt>
                <c:pt idx="10670">
                  <c:v>106.700000000017</c:v>
                </c:pt>
                <c:pt idx="10671">
                  <c:v>106.710000000017</c:v>
                </c:pt>
                <c:pt idx="10672">
                  <c:v>106.720000000017</c:v>
                </c:pt>
                <c:pt idx="10673">
                  <c:v>106.730000000017</c:v>
                </c:pt>
                <c:pt idx="10674">
                  <c:v>106.740000000017</c:v>
                </c:pt>
                <c:pt idx="10675">
                  <c:v>106.750000000017</c:v>
                </c:pt>
                <c:pt idx="10676">
                  <c:v>106.760000000017</c:v>
                </c:pt>
                <c:pt idx="10677">
                  <c:v>106.770000000017</c:v>
                </c:pt>
                <c:pt idx="10678">
                  <c:v>106.780000000017</c:v>
                </c:pt>
                <c:pt idx="10679">
                  <c:v>106.790000000017</c:v>
                </c:pt>
                <c:pt idx="10680">
                  <c:v>106.800000000017</c:v>
                </c:pt>
                <c:pt idx="10681">
                  <c:v>106.810000000017</c:v>
                </c:pt>
                <c:pt idx="10682">
                  <c:v>106.820000000017</c:v>
                </c:pt>
                <c:pt idx="10683">
                  <c:v>106.830000000017</c:v>
                </c:pt>
                <c:pt idx="10684">
                  <c:v>106.840000000017</c:v>
                </c:pt>
                <c:pt idx="10685">
                  <c:v>106.850000000017</c:v>
                </c:pt>
                <c:pt idx="10686">
                  <c:v>106.860000000017</c:v>
                </c:pt>
                <c:pt idx="10687">
                  <c:v>106.870000000017</c:v>
                </c:pt>
                <c:pt idx="10688">
                  <c:v>106.880000000017</c:v>
                </c:pt>
                <c:pt idx="10689">
                  <c:v>106.890000000017</c:v>
                </c:pt>
                <c:pt idx="10690">
                  <c:v>106.900000000017</c:v>
                </c:pt>
                <c:pt idx="10691">
                  <c:v>106.910000000017</c:v>
                </c:pt>
                <c:pt idx="10692">
                  <c:v>106.920000000017</c:v>
                </c:pt>
                <c:pt idx="10693">
                  <c:v>106.930000000017</c:v>
                </c:pt>
                <c:pt idx="10694">
                  <c:v>106.940000000017</c:v>
                </c:pt>
                <c:pt idx="10695">
                  <c:v>106.950000000017</c:v>
                </c:pt>
                <c:pt idx="10696">
                  <c:v>106.960000000017</c:v>
                </c:pt>
                <c:pt idx="10697">
                  <c:v>106.970000000017</c:v>
                </c:pt>
                <c:pt idx="10698">
                  <c:v>106.980000000017</c:v>
                </c:pt>
                <c:pt idx="10699">
                  <c:v>106.990000000017</c:v>
                </c:pt>
                <c:pt idx="10700">
                  <c:v>107.000000000017</c:v>
                </c:pt>
                <c:pt idx="10701">
                  <c:v>107.010000000017</c:v>
                </c:pt>
                <c:pt idx="10702">
                  <c:v>107.020000000017</c:v>
                </c:pt>
                <c:pt idx="10703">
                  <c:v>107.030000000017</c:v>
                </c:pt>
                <c:pt idx="10704">
                  <c:v>107.040000000017</c:v>
                </c:pt>
                <c:pt idx="10705">
                  <c:v>107.050000000017</c:v>
                </c:pt>
                <c:pt idx="10706">
                  <c:v>107.060000000017</c:v>
                </c:pt>
                <c:pt idx="10707">
                  <c:v>107.070000000017</c:v>
                </c:pt>
                <c:pt idx="10708">
                  <c:v>107.080000000017</c:v>
                </c:pt>
                <c:pt idx="10709">
                  <c:v>107.090000000017</c:v>
                </c:pt>
                <c:pt idx="10710">
                  <c:v>107.100000000017</c:v>
                </c:pt>
                <c:pt idx="10711">
                  <c:v>107.110000000017</c:v>
                </c:pt>
                <c:pt idx="10712">
                  <c:v>107.120000000017</c:v>
                </c:pt>
                <c:pt idx="10713">
                  <c:v>107.130000000017</c:v>
                </c:pt>
                <c:pt idx="10714">
                  <c:v>107.140000000017</c:v>
                </c:pt>
                <c:pt idx="10715">
                  <c:v>107.150000000017</c:v>
                </c:pt>
                <c:pt idx="10716">
                  <c:v>107.160000000017</c:v>
                </c:pt>
                <c:pt idx="10717">
                  <c:v>107.170000000017</c:v>
                </c:pt>
                <c:pt idx="10718">
                  <c:v>107.180000000017</c:v>
                </c:pt>
                <c:pt idx="10719">
                  <c:v>107.190000000017</c:v>
                </c:pt>
                <c:pt idx="10720">
                  <c:v>107.200000000017</c:v>
                </c:pt>
                <c:pt idx="10721">
                  <c:v>107.210000000017</c:v>
                </c:pt>
                <c:pt idx="10722">
                  <c:v>107.220000000017</c:v>
                </c:pt>
                <c:pt idx="10723">
                  <c:v>107.230000000017</c:v>
                </c:pt>
                <c:pt idx="10724">
                  <c:v>107.240000000017</c:v>
                </c:pt>
                <c:pt idx="10725">
                  <c:v>107.250000000017</c:v>
                </c:pt>
                <c:pt idx="10726">
                  <c:v>107.260000000017</c:v>
                </c:pt>
                <c:pt idx="10727">
                  <c:v>107.270000000017</c:v>
                </c:pt>
                <c:pt idx="10728">
                  <c:v>107.280000000017</c:v>
                </c:pt>
                <c:pt idx="10729">
                  <c:v>107.290000000017</c:v>
                </c:pt>
                <c:pt idx="10730">
                  <c:v>107.300000000017</c:v>
                </c:pt>
                <c:pt idx="10731">
                  <c:v>107.310000000018</c:v>
                </c:pt>
                <c:pt idx="10732">
                  <c:v>107.320000000018</c:v>
                </c:pt>
                <c:pt idx="10733">
                  <c:v>107.330000000018</c:v>
                </c:pt>
                <c:pt idx="10734">
                  <c:v>107.340000000018</c:v>
                </c:pt>
                <c:pt idx="10735">
                  <c:v>107.350000000018</c:v>
                </c:pt>
                <c:pt idx="10736">
                  <c:v>107.360000000018</c:v>
                </c:pt>
                <c:pt idx="10737">
                  <c:v>107.370000000018</c:v>
                </c:pt>
                <c:pt idx="10738">
                  <c:v>107.380000000018</c:v>
                </c:pt>
                <c:pt idx="10739">
                  <c:v>107.390000000018</c:v>
                </c:pt>
                <c:pt idx="10740">
                  <c:v>107.400000000018</c:v>
                </c:pt>
                <c:pt idx="10741">
                  <c:v>107.410000000018</c:v>
                </c:pt>
                <c:pt idx="10742">
                  <c:v>107.420000000018</c:v>
                </c:pt>
                <c:pt idx="10743">
                  <c:v>107.430000000018</c:v>
                </c:pt>
                <c:pt idx="10744">
                  <c:v>107.440000000018</c:v>
                </c:pt>
                <c:pt idx="10745">
                  <c:v>107.450000000018</c:v>
                </c:pt>
                <c:pt idx="10746">
                  <c:v>107.460000000018</c:v>
                </c:pt>
                <c:pt idx="10747">
                  <c:v>107.470000000018</c:v>
                </c:pt>
                <c:pt idx="10748">
                  <c:v>107.480000000018</c:v>
                </c:pt>
                <c:pt idx="10749">
                  <c:v>107.490000000018</c:v>
                </c:pt>
                <c:pt idx="10750">
                  <c:v>107.500000000018</c:v>
                </c:pt>
                <c:pt idx="10751">
                  <c:v>107.510000000018</c:v>
                </c:pt>
                <c:pt idx="10752">
                  <c:v>107.520000000018</c:v>
                </c:pt>
                <c:pt idx="10753">
                  <c:v>107.530000000018</c:v>
                </c:pt>
                <c:pt idx="10754">
                  <c:v>107.540000000018</c:v>
                </c:pt>
                <c:pt idx="10755">
                  <c:v>107.550000000018</c:v>
                </c:pt>
                <c:pt idx="10756">
                  <c:v>107.560000000018</c:v>
                </c:pt>
                <c:pt idx="10757">
                  <c:v>107.570000000018</c:v>
                </c:pt>
                <c:pt idx="10758">
                  <c:v>107.580000000018</c:v>
                </c:pt>
                <c:pt idx="10759">
                  <c:v>107.590000000018</c:v>
                </c:pt>
                <c:pt idx="10760">
                  <c:v>107.600000000018</c:v>
                </c:pt>
                <c:pt idx="10761">
                  <c:v>107.610000000018</c:v>
                </c:pt>
                <c:pt idx="10762">
                  <c:v>107.620000000018</c:v>
                </c:pt>
                <c:pt idx="10763">
                  <c:v>107.630000000018</c:v>
                </c:pt>
                <c:pt idx="10764">
                  <c:v>107.640000000018</c:v>
                </c:pt>
                <c:pt idx="10765">
                  <c:v>107.650000000018</c:v>
                </c:pt>
                <c:pt idx="10766">
                  <c:v>107.660000000018</c:v>
                </c:pt>
                <c:pt idx="10767">
                  <c:v>107.670000000018</c:v>
                </c:pt>
                <c:pt idx="10768">
                  <c:v>107.680000000018</c:v>
                </c:pt>
                <c:pt idx="10769">
                  <c:v>107.690000000018</c:v>
                </c:pt>
                <c:pt idx="10770">
                  <c:v>107.700000000018</c:v>
                </c:pt>
                <c:pt idx="10771">
                  <c:v>107.710000000018</c:v>
                </c:pt>
                <c:pt idx="10772">
                  <c:v>107.720000000018</c:v>
                </c:pt>
                <c:pt idx="10773">
                  <c:v>107.730000000018</c:v>
                </c:pt>
                <c:pt idx="10774">
                  <c:v>107.740000000018</c:v>
                </c:pt>
                <c:pt idx="10775">
                  <c:v>107.750000000018</c:v>
                </c:pt>
                <c:pt idx="10776">
                  <c:v>107.760000000018</c:v>
                </c:pt>
                <c:pt idx="10777">
                  <c:v>107.770000000018</c:v>
                </c:pt>
                <c:pt idx="10778">
                  <c:v>107.780000000018</c:v>
                </c:pt>
                <c:pt idx="10779">
                  <c:v>107.790000000018</c:v>
                </c:pt>
                <c:pt idx="10780">
                  <c:v>107.800000000018</c:v>
                </c:pt>
                <c:pt idx="10781">
                  <c:v>107.810000000018</c:v>
                </c:pt>
                <c:pt idx="10782">
                  <c:v>107.820000000018</c:v>
                </c:pt>
                <c:pt idx="10783">
                  <c:v>107.830000000018</c:v>
                </c:pt>
                <c:pt idx="10784">
                  <c:v>107.840000000018</c:v>
                </c:pt>
                <c:pt idx="10785">
                  <c:v>107.850000000018</c:v>
                </c:pt>
                <c:pt idx="10786">
                  <c:v>107.860000000018</c:v>
                </c:pt>
                <c:pt idx="10787">
                  <c:v>107.870000000018</c:v>
                </c:pt>
                <c:pt idx="10788">
                  <c:v>107.880000000018</c:v>
                </c:pt>
                <c:pt idx="10789">
                  <c:v>107.890000000018</c:v>
                </c:pt>
                <c:pt idx="10790">
                  <c:v>107.900000000018</c:v>
                </c:pt>
                <c:pt idx="10791">
                  <c:v>107.910000000018</c:v>
                </c:pt>
                <c:pt idx="10792">
                  <c:v>107.920000000018</c:v>
                </c:pt>
                <c:pt idx="10793">
                  <c:v>107.930000000018</c:v>
                </c:pt>
                <c:pt idx="10794">
                  <c:v>107.940000000018</c:v>
                </c:pt>
                <c:pt idx="10795">
                  <c:v>107.950000000018</c:v>
                </c:pt>
                <c:pt idx="10796">
                  <c:v>107.960000000018</c:v>
                </c:pt>
                <c:pt idx="10797">
                  <c:v>107.970000000018</c:v>
                </c:pt>
                <c:pt idx="10798">
                  <c:v>107.980000000018</c:v>
                </c:pt>
                <c:pt idx="10799">
                  <c:v>107.990000000018</c:v>
                </c:pt>
                <c:pt idx="10800">
                  <c:v>108.000000000018</c:v>
                </c:pt>
                <c:pt idx="10801">
                  <c:v>108.010000000018</c:v>
                </c:pt>
                <c:pt idx="10802">
                  <c:v>108.020000000018</c:v>
                </c:pt>
                <c:pt idx="10803">
                  <c:v>108.030000000018</c:v>
                </c:pt>
                <c:pt idx="10804">
                  <c:v>108.040000000018</c:v>
                </c:pt>
                <c:pt idx="10805">
                  <c:v>108.050000000018</c:v>
                </c:pt>
                <c:pt idx="10806">
                  <c:v>108.060000000018</c:v>
                </c:pt>
                <c:pt idx="10807">
                  <c:v>108.070000000018</c:v>
                </c:pt>
                <c:pt idx="10808">
                  <c:v>108.080000000018</c:v>
                </c:pt>
                <c:pt idx="10809">
                  <c:v>108.090000000018</c:v>
                </c:pt>
                <c:pt idx="10810">
                  <c:v>108.100000000018</c:v>
                </c:pt>
                <c:pt idx="10811">
                  <c:v>108.110000000018</c:v>
                </c:pt>
                <c:pt idx="10812">
                  <c:v>108.120000000018</c:v>
                </c:pt>
                <c:pt idx="10813">
                  <c:v>108.130000000018</c:v>
                </c:pt>
                <c:pt idx="10814">
                  <c:v>108.140000000018</c:v>
                </c:pt>
                <c:pt idx="10815">
                  <c:v>108.150000000018</c:v>
                </c:pt>
                <c:pt idx="10816">
                  <c:v>108.160000000018</c:v>
                </c:pt>
                <c:pt idx="10817">
                  <c:v>108.170000000018</c:v>
                </c:pt>
                <c:pt idx="10818">
                  <c:v>108.180000000018</c:v>
                </c:pt>
                <c:pt idx="10819">
                  <c:v>108.190000000018</c:v>
                </c:pt>
                <c:pt idx="10820">
                  <c:v>108.200000000018</c:v>
                </c:pt>
                <c:pt idx="10821">
                  <c:v>108.210000000018</c:v>
                </c:pt>
                <c:pt idx="10822">
                  <c:v>108.220000000018</c:v>
                </c:pt>
                <c:pt idx="10823">
                  <c:v>108.230000000018</c:v>
                </c:pt>
                <c:pt idx="10824">
                  <c:v>108.240000000018</c:v>
                </c:pt>
                <c:pt idx="10825">
                  <c:v>108.250000000018</c:v>
                </c:pt>
                <c:pt idx="10826">
                  <c:v>108.260000000018</c:v>
                </c:pt>
                <c:pt idx="10827">
                  <c:v>108.270000000018</c:v>
                </c:pt>
                <c:pt idx="10828">
                  <c:v>108.280000000018</c:v>
                </c:pt>
                <c:pt idx="10829">
                  <c:v>108.290000000018</c:v>
                </c:pt>
                <c:pt idx="10830">
                  <c:v>108.300000000018</c:v>
                </c:pt>
                <c:pt idx="10831">
                  <c:v>108.310000000018</c:v>
                </c:pt>
                <c:pt idx="10832">
                  <c:v>108.320000000018</c:v>
                </c:pt>
                <c:pt idx="10833">
                  <c:v>108.330000000018</c:v>
                </c:pt>
                <c:pt idx="10834">
                  <c:v>108.340000000018</c:v>
                </c:pt>
                <c:pt idx="10835">
                  <c:v>108.350000000018</c:v>
                </c:pt>
                <c:pt idx="10836">
                  <c:v>108.360000000018</c:v>
                </c:pt>
                <c:pt idx="10837">
                  <c:v>108.370000000018</c:v>
                </c:pt>
                <c:pt idx="10838">
                  <c:v>108.380000000018</c:v>
                </c:pt>
                <c:pt idx="10839">
                  <c:v>108.390000000018</c:v>
                </c:pt>
                <c:pt idx="10840">
                  <c:v>108.400000000018</c:v>
                </c:pt>
                <c:pt idx="10841">
                  <c:v>108.410000000018</c:v>
                </c:pt>
                <c:pt idx="10842">
                  <c:v>108.420000000018</c:v>
                </c:pt>
                <c:pt idx="10843">
                  <c:v>108.430000000018</c:v>
                </c:pt>
                <c:pt idx="10844">
                  <c:v>108.440000000018</c:v>
                </c:pt>
                <c:pt idx="10845">
                  <c:v>108.450000000018</c:v>
                </c:pt>
                <c:pt idx="10846">
                  <c:v>108.460000000018</c:v>
                </c:pt>
                <c:pt idx="10847">
                  <c:v>108.470000000018</c:v>
                </c:pt>
                <c:pt idx="10848">
                  <c:v>108.480000000018</c:v>
                </c:pt>
                <c:pt idx="10849">
                  <c:v>108.490000000018</c:v>
                </c:pt>
                <c:pt idx="10850">
                  <c:v>108.500000000018</c:v>
                </c:pt>
                <c:pt idx="10851">
                  <c:v>108.510000000018</c:v>
                </c:pt>
                <c:pt idx="10852">
                  <c:v>108.520000000018</c:v>
                </c:pt>
                <c:pt idx="10853">
                  <c:v>108.530000000018</c:v>
                </c:pt>
                <c:pt idx="10854">
                  <c:v>108.540000000018</c:v>
                </c:pt>
                <c:pt idx="10855">
                  <c:v>108.550000000018</c:v>
                </c:pt>
                <c:pt idx="10856">
                  <c:v>108.560000000018</c:v>
                </c:pt>
                <c:pt idx="10857">
                  <c:v>108.570000000018</c:v>
                </c:pt>
                <c:pt idx="10858">
                  <c:v>108.580000000018</c:v>
                </c:pt>
                <c:pt idx="10859">
                  <c:v>108.590000000018</c:v>
                </c:pt>
                <c:pt idx="10860">
                  <c:v>108.600000000018</c:v>
                </c:pt>
                <c:pt idx="10861">
                  <c:v>108.610000000018</c:v>
                </c:pt>
                <c:pt idx="10862">
                  <c:v>108.620000000018</c:v>
                </c:pt>
                <c:pt idx="10863">
                  <c:v>108.630000000018</c:v>
                </c:pt>
                <c:pt idx="10864">
                  <c:v>108.640000000018</c:v>
                </c:pt>
                <c:pt idx="10865">
                  <c:v>108.650000000018</c:v>
                </c:pt>
                <c:pt idx="10866">
                  <c:v>108.660000000018</c:v>
                </c:pt>
                <c:pt idx="10867">
                  <c:v>108.670000000018</c:v>
                </c:pt>
                <c:pt idx="10868">
                  <c:v>108.680000000018</c:v>
                </c:pt>
                <c:pt idx="10869">
                  <c:v>108.690000000018</c:v>
                </c:pt>
                <c:pt idx="10870">
                  <c:v>108.700000000018</c:v>
                </c:pt>
                <c:pt idx="10871">
                  <c:v>108.710000000018</c:v>
                </c:pt>
                <c:pt idx="10872">
                  <c:v>108.720000000018</c:v>
                </c:pt>
                <c:pt idx="10873">
                  <c:v>108.730000000018</c:v>
                </c:pt>
                <c:pt idx="10874">
                  <c:v>108.740000000018</c:v>
                </c:pt>
                <c:pt idx="10875">
                  <c:v>108.750000000018</c:v>
                </c:pt>
                <c:pt idx="10876">
                  <c:v>108.760000000018</c:v>
                </c:pt>
                <c:pt idx="10877">
                  <c:v>108.770000000018</c:v>
                </c:pt>
                <c:pt idx="10878">
                  <c:v>108.780000000018</c:v>
                </c:pt>
                <c:pt idx="10879">
                  <c:v>108.790000000018</c:v>
                </c:pt>
                <c:pt idx="10880">
                  <c:v>108.800000000018</c:v>
                </c:pt>
                <c:pt idx="10881">
                  <c:v>108.810000000018</c:v>
                </c:pt>
                <c:pt idx="10882">
                  <c:v>108.820000000018</c:v>
                </c:pt>
                <c:pt idx="10883">
                  <c:v>108.830000000018</c:v>
                </c:pt>
                <c:pt idx="10884">
                  <c:v>108.840000000018</c:v>
                </c:pt>
                <c:pt idx="10885">
                  <c:v>108.850000000018</c:v>
                </c:pt>
                <c:pt idx="10886">
                  <c:v>108.860000000018</c:v>
                </c:pt>
                <c:pt idx="10887">
                  <c:v>108.870000000018</c:v>
                </c:pt>
                <c:pt idx="10888">
                  <c:v>108.880000000018</c:v>
                </c:pt>
                <c:pt idx="10889">
                  <c:v>108.890000000018</c:v>
                </c:pt>
                <c:pt idx="10890">
                  <c:v>108.900000000018</c:v>
                </c:pt>
                <c:pt idx="10891">
                  <c:v>108.910000000018</c:v>
                </c:pt>
                <c:pt idx="10892">
                  <c:v>108.920000000018</c:v>
                </c:pt>
                <c:pt idx="10893">
                  <c:v>108.930000000018</c:v>
                </c:pt>
                <c:pt idx="10894">
                  <c:v>108.940000000018</c:v>
                </c:pt>
                <c:pt idx="10895">
                  <c:v>108.950000000018</c:v>
                </c:pt>
                <c:pt idx="10896">
                  <c:v>108.960000000018</c:v>
                </c:pt>
                <c:pt idx="10897">
                  <c:v>108.970000000018</c:v>
                </c:pt>
                <c:pt idx="10898">
                  <c:v>108.980000000018</c:v>
                </c:pt>
                <c:pt idx="10899">
                  <c:v>108.990000000018</c:v>
                </c:pt>
                <c:pt idx="10900">
                  <c:v>109.000000000018</c:v>
                </c:pt>
                <c:pt idx="10901">
                  <c:v>109.010000000018</c:v>
                </c:pt>
                <c:pt idx="10902">
                  <c:v>109.020000000018</c:v>
                </c:pt>
                <c:pt idx="10903">
                  <c:v>109.030000000018</c:v>
                </c:pt>
                <c:pt idx="10904">
                  <c:v>109.040000000018</c:v>
                </c:pt>
                <c:pt idx="10905">
                  <c:v>109.050000000018</c:v>
                </c:pt>
                <c:pt idx="10906">
                  <c:v>109.060000000018</c:v>
                </c:pt>
                <c:pt idx="10907">
                  <c:v>109.070000000018</c:v>
                </c:pt>
                <c:pt idx="10908">
                  <c:v>109.080000000018</c:v>
                </c:pt>
                <c:pt idx="10909">
                  <c:v>109.090000000018</c:v>
                </c:pt>
                <c:pt idx="10910">
                  <c:v>109.100000000018</c:v>
                </c:pt>
                <c:pt idx="10911">
                  <c:v>109.110000000018</c:v>
                </c:pt>
                <c:pt idx="10912">
                  <c:v>109.120000000018</c:v>
                </c:pt>
                <c:pt idx="10913">
                  <c:v>109.130000000018</c:v>
                </c:pt>
                <c:pt idx="10914">
                  <c:v>109.140000000018</c:v>
                </c:pt>
                <c:pt idx="10915">
                  <c:v>109.150000000018</c:v>
                </c:pt>
                <c:pt idx="10916">
                  <c:v>109.160000000018</c:v>
                </c:pt>
                <c:pt idx="10917">
                  <c:v>109.170000000018</c:v>
                </c:pt>
                <c:pt idx="10918">
                  <c:v>109.180000000018</c:v>
                </c:pt>
                <c:pt idx="10919">
                  <c:v>109.190000000018</c:v>
                </c:pt>
                <c:pt idx="10920">
                  <c:v>109.200000000018</c:v>
                </c:pt>
                <c:pt idx="10921">
                  <c:v>109.210000000018</c:v>
                </c:pt>
                <c:pt idx="10922">
                  <c:v>109.220000000018</c:v>
                </c:pt>
                <c:pt idx="10923">
                  <c:v>109.230000000018</c:v>
                </c:pt>
                <c:pt idx="10924">
                  <c:v>109.240000000018</c:v>
                </c:pt>
                <c:pt idx="10925">
                  <c:v>109.250000000018</c:v>
                </c:pt>
                <c:pt idx="10926">
                  <c:v>109.260000000018</c:v>
                </c:pt>
                <c:pt idx="10927">
                  <c:v>109.270000000019</c:v>
                </c:pt>
                <c:pt idx="10928">
                  <c:v>109.280000000019</c:v>
                </c:pt>
                <c:pt idx="10929">
                  <c:v>109.290000000019</c:v>
                </c:pt>
                <c:pt idx="10930">
                  <c:v>109.300000000019</c:v>
                </c:pt>
                <c:pt idx="10931">
                  <c:v>109.310000000019</c:v>
                </c:pt>
                <c:pt idx="10932">
                  <c:v>109.320000000019</c:v>
                </c:pt>
                <c:pt idx="10933">
                  <c:v>109.330000000019</c:v>
                </c:pt>
                <c:pt idx="10934">
                  <c:v>109.340000000019</c:v>
                </c:pt>
                <c:pt idx="10935">
                  <c:v>109.350000000019</c:v>
                </c:pt>
                <c:pt idx="10936">
                  <c:v>109.360000000019</c:v>
                </c:pt>
                <c:pt idx="10937">
                  <c:v>109.370000000019</c:v>
                </c:pt>
                <c:pt idx="10938">
                  <c:v>109.380000000019</c:v>
                </c:pt>
                <c:pt idx="10939">
                  <c:v>109.390000000019</c:v>
                </c:pt>
                <c:pt idx="10940">
                  <c:v>109.400000000019</c:v>
                </c:pt>
                <c:pt idx="10941">
                  <c:v>109.410000000019</c:v>
                </c:pt>
                <c:pt idx="10942">
                  <c:v>109.420000000019</c:v>
                </c:pt>
                <c:pt idx="10943">
                  <c:v>109.430000000019</c:v>
                </c:pt>
                <c:pt idx="10944">
                  <c:v>109.440000000019</c:v>
                </c:pt>
                <c:pt idx="10945">
                  <c:v>109.450000000019</c:v>
                </c:pt>
                <c:pt idx="10946">
                  <c:v>109.460000000019</c:v>
                </c:pt>
                <c:pt idx="10947">
                  <c:v>109.470000000019</c:v>
                </c:pt>
                <c:pt idx="10948">
                  <c:v>109.480000000019</c:v>
                </c:pt>
                <c:pt idx="10949">
                  <c:v>109.490000000019</c:v>
                </c:pt>
                <c:pt idx="10950">
                  <c:v>109.500000000019</c:v>
                </c:pt>
                <c:pt idx="10951">
                  <c:v>109.510000000019</c:v>
                </c:pt>
                <c:pt idx="10952">
                  <c:v>109.520000000019</c:v>
                </c:pt>
                <c:pt idx="10953">
                  <c:v>109.530000000019</c:v>
                </c:pt>
                <c:pt idx="10954">
                  <c:v>109.540000000019</c:v>
                </c:pt>
                <c:pt idx="10955">
                  <c:v>109.550000000019</c:v>
                </c:pt>
                <c:pt idx="10956">
                  <c:v>109.560000000019</c:v>
                </c:pt>
                <c:pt idx="10957">
                  <c:v>109.570000000019</c:v>
                </c:pt>
                <c:pt idx="10958">
                  <c:v>109.580000000019</c:v>
                </c:pt>
                <c:pt idx="10959">
                  <c:v>109.590000000019</c:v>
                </c:pt>
                <c:pt idx="10960">
                  <c:v>109.600000000019</c:v>
                </c:pt>
                <c:pt idx="10961">
                  <c:v>109.610000000019</c:v>
                </c:pt>
                <c:pt idx="10962">
                  <c:v>109.620000000019</c:v>
                </c:pt>
                <c:pt idx="10963">
                  <c:v>109.630000000019</c:v>
                </c:pt>
                <c:pt idx="10964">
                  <c:v>109.640000000019</c:v>
                </c:pt>
                <c:pt idx="10965">
                  <c:v>109.650000000019</c:v>
                </c:pt>
                <c:pt idx="10966">
                  <c:v>109.660000000019</c:v>
                </c:pt>
                <c:pt idx="10967">
                  <c:v>109.670000000019</c:v>
                </c:pt>
                <c:pt idx="10968">
                  <c:v>109.680000000019</c:v>
                </c:pt>
                <c:pt idx="10969">
                  <c:v>109.690000000019</c:v>
                </c:pt>
                <c:pt idx="10970">
                  <c:v>109.700000000019</c:v>
                </c:pt>
                <c:pt idx="10971">
                  <c:v>109.710000000019</c:v>
                </c:pt>
                <c:pt idx="10972">
                  <c:v>109.720000000019</c:v>
                </c:pt>
                <c:pt idx="10973">
                  <c:v>109.730000000019</c:v>
                </c:pt>
                <c:pt idx="10974">
                  <c:v>109.740000000019</c:v>
                </c:pt>
                <c:pt idx="10975">
                  <c:v>109.750000000019</c:v>
                </c:pt>
                <c:pt idx="10976">
                  <c:v>109.760000000019</c:v>
                </c:pt>
                <c:pt idx="10977">
                  <c:v>109.770000000019</c:v>
                </c:pt>
                <c:pt idx="10978">
                  <c:v>109.780000000019</c:v>
                </c:pt>
                <c:pt idx="10979">
                  <c:v>109.790000000019</c:v>
                </c:pt>
                <c:pt idx="10980">
                  <c:v>109.800000000019</c:v>
                </c:pt>
                <c:pt idx="10981">
                  <c:v>109.810000000019</c:v>
                </c:pt>
                <c:pt idx="10982">
                  <c:v>109.820000000019</c:v>
                </c:pt>
                <c:pt idx="10983">
                  <c:v>109.830000000019</c:v>
                </c:pt>
                <c:pt idx="10984">
                  <c:v>109.840000000019</c:v>
                </c:pt>
                <c:pt idx="10985">
                  <c:v>109.850000000019</c:v>
                </c:pt>
                <c:pt idx="10986">
                  <c:v>109.860000000019</c:v>
                </c:pt>
                <c:pt idx="10987">
                  <c:v>109.870000000019</c:v>
                </c:pt>
                <c:pt idx="10988">
                  <c:v>109.880000000019</c:v>
                </c:pt>
                <c:pt idx="10989">
                  <c:v>109.890000000019</c:v>
                </c:pt>
                <c:pt idx="10990">
                  <c:v>109.900000000019</c:v>
                </c:pt>
                <c:pt idx="10991">
                  <c:v>109.910000000019</c:v>
                </c:pt>
                <c:pt idx="10992">
                  <c:v>109.920000000019</c:v>
                </c:pt>
                <c:pt idx="10993">
                  <c:v>109.930000000019</c:v>
                </c:pt>
                <c:pt idx="10994">
                  <c:v>109.940000000019</c:v>
                </c:pt>
                <c:pt idx="10995">
                  <c:v>109.950000000019</c:v>
                </c:pt>
                <c:pt idx="10996">
                  <c:v>109.960000000019</c:v>
                </c:pt>
                <c:pt idx="10997">
                  <c:v>109.970000000019</c:v>
                </c:pt>
                <c:pt idx="10998">
                  <c:v>109.980000000019</c:v>
                </c:pt>
                <c:pt idx="10999">
                  <c:v>109.990000000019</c:v>
                </c:pt>
                <c:pt idx="11000">
                  <c:v>110.000000000019</c:v>
                </c:pt>
                <c:pt idx="11001">
                  <c:v>110.010000000019</c:v>
                </c:pt>
                <c:pt idx="11002">
                  <c:v>110.020000000019</c:v>
                </c:pt>
                <c:pt idx="11003">
                  <c:v>110.030000000019</c:v>
                </c:pt>
                <c:pt idx="11004">
                  <c:v>110.040000000019</c:v>
                </c:pt>
                <c:pt idx="11005">
                  <c:v>110.050000000019</c:v>
                </c:pt>
                <c:pt idx="11006">
                  <c:v>110.060000000019</c:v>
                </c:pt>
                <c:pt idx="11007">
                  <c:v>110.070000000019</c:v>
                </c:pt>
                <c:pt idx="11008">
                  <c:v>110.080000000019</c:v>
                </c:pt>
                <c:pt idx="11009">
                  <c:v>110.090000000019</c:v>
                </c:pt>
                <c:pt idx="11010">
                  <c:v>110.100000000019</c:v>
                </c:pt>
                <c:pt idx="11011">
                  <c:v>110.110000000019</c:v>
                </c:pt>
                <c:pt idx="11012">
                  <c:v>110.120000000019</c:v>
                </c:pt>
                <c:pt idx="11013">
                  <c:v>110.130000000019</c:v>
                </c:pt>
                <c:pt idx="11014">
                  <c:v>110.140000000019</c:v>
                </c:pt>
                <c:pt idx="11015">
                  <c:v>110.150000000019</c:v>
                </c:pt>
                <c:pt idx="11016">
                  <c:v>110.160000000019</c:v>
                </c:pt>
                <c:pt idx="11017">
                  <c:v>110.170000000019</c:v>
                </c:pt>
                <c:pt idx="11018">
                  <c:v>110.180000000019</c:v>
                </c:pt>
                <c:pt idx="11019">
                  <c:v>110.190000000019</c:v>
                </c:pt>
                <c:pt idx="11020">
                  <c:v>110.200000000019</c:v>
                </c:pt>
                <c:pt idx="11021">
                  <c:v>110.210000000019</c:v>
                </c:pt>
                <c:pt idx="11022">
                  <c:v>110.220000000019</c:v>
                </c:pt>
                <c:pt idx="11023">
                  <c:v>110.230000000019</c:v>
                </c:pt>
                <c:pt idx="11024">
                  <c:v>110.240000000019</c:v>
                </c:pt>
                <c:pt idx="11025">
                  <c:v>110.250000000019</c:v>
                </c:pt>
                <c:pt idx="11026">
                  <c:v>110.260000000019</c:v>
                </c:pt>
                <c:pt idx="11027">
                  <c:v>110.270000000019</c:v>
                </c:pt>
                <c:pt idx="11028">
                  <c:v>110.280000000019</c:v>
                </c:pt>
                <c:pt idx="11029">
                  <c:v>110.290000000019</c:v>
                </c:pt>
                <c:pt idx="11030">
                  <c:v>110.300000000019</c:v>
                </c:pt>
                <c:pt idx="11031">
                  <c:v>110.310000000019</c:v>
                </c:pt>
                <c:pt idx="11032">
                  <c:v>110.320000000019</c:v>
                </c:pt>
                <c:pt idx="11033">
                  <c:v>110.330000000019</c:v>
                </c:pt>
                <c:pt idx="11034">
                  <c:v>110.340000000019</c:v>
                </c:pt>
                <c:pt idx="11035">
                  <c:v>110.350000000019</c:v>
                </c:pt>
                <c:pt idx="11036">
                  <c:v>110.360000000019</c:v>
                </c:pt>
                <c:pt idx="11037">
                  <c:v>110.370000000019</c:v>
                </c:pt>
                <c:pt idx="11038">
                  <c:v>110.380000000019</c:v>
                </c:pt>
                <c:pt idx="11039">
                  <c:v>110.390000000019</c:v>
                </c:pt>
                <c:pt idx="11040">
                  <c:v>110.400000000019</c:v>
                </c:pt>
                <c:pt idx="11041">
                  <c:v>110.410000000019</c:v>
                </c:pt>
                <c:pt idx="11042">
                  <c:v>110.420000000019</c:v>
                </c:pt>
                <c:pt idx="11043">
                  <c:v>110.430000000019</c:v>
                </c:pt>
                <c:pt idx="11044">
                  <c:v>110.440000000019</c:v>
                </c:pt>
                <c:pt idx="11045">
                  <c:v>110.450000000019</c:v>
                </c:pt>
                <c:pt idx="11046">
                  <c:v>110.460000000019</c:v>
                </c:pt>
                <c:pt idx="11047">
                  <c:v>110.470000000019</c:v>
                </c:pt>
                <c:pt idx="11048">
                  <c:v>110.480000000019</c:v>
                </c:pt>
                <c:pt idx="11049">
                  <c:v>110.490000000019</c:v>
                </c:pt>
                <c:pt idx="11050">
                  <c:v>110.500000000019</c:v>
                </c:pt>
                <c:pt idx="11051">
                  <c:v>110.510000000019</c:v>
                </c:pt>
                <c:pt idx="11052">
                  <c:v>110.520000000019</c:v>
                </c:pt>
                <c:pt idx="11053">
                  <c:v>110.530000000019</c:v>
                </c:pt>
                <c:pt idx="11054">
                  <c:v>110.540000000019</c:v>
                </c:pt>
                <c:pt idx="11055">
                  <c:v>110.550000000019</c:v>
                </c:pt>
                <c:pt idx="11056">
                  <c:v>110.560000000019</c:v>
                </c:pt>
                <c:pt idx="11057">
                  <c:v>110.570000000019</c:v>
                </c:pt>
                <c:pt idx="11058">
                  <c:v>110.580000000019</c:v>
                </c:pt>
                <c:pt idx="11059">
                  <c:v>110.590000000019</c:v>
                </c:pt>
                <c:pt idx="11060">
                  <c:v>110.600000000019</c:v>
                </c:pt>
                <c:pt idx="11061">
                  <c:v>110.610000000019</c:v>
                </c:pt>
                <c:pt idx="11062">
                  <c:v>110.620000000019</c:v>
                </c:pt>
                <c:pt idx="11063">
                  <c:v>110.630000000019</c:v>
                </c:pt>
                <c:pt idx="11064">
                  <c:v>110.640000000019</c:v>
                </c:pt>
                <c:pt idx="11065">
                  <c:v>110.650000000019</c:v>
                </c:pt>
                <c:pt idx="11066">
                  <c:v>110.660000000019</c:v>
                </c:pt>
                <c:pt idx="11067">
                  <c:v>110.670000000019</c:v>
                </c:pt>
                <c:pt idx="11068">
                  <c:v>110.680000000019</c:v>
                </c:pt>
                <c:pt idx="11069">
                  <c:v>110.690000000019</c:v>
                </c:pt>
                <c:pt idx="11070">
                  <c:v>110.700000000019</c:v>
                </c:pt>
                <c:pt idx="11071">
                  <c:v>110.710000000019</c:v>
                </c:pt>
                <c:pt idx="11072">
                  <c:v>110.720000000019</c:v>
                </c:pt>
                <c:pt idx="11073">
                  <c:v>110.730000000019</c:v>
                </c:pt>
                <c:pt idx="11074">
                  <c:v>110.740000000019</c:v>
                </c:pt>
                <c:pt idx="11075">
                  <c:v>110.750000000019</c:v>
                </c:pt>
                <c:pt idx="11076">
                  <c:v>110.760000000019</c:v>
                </c:pt>
                <c:pt idx="11077">
                  <c:v>110.770000000019</c:v>
                </c:pt>
                <c:pt idx="11078">
                  <c:v>110.780000000019</c:v>
                </c:pt>
                <c:pt idx="11079">
                  <c:v>110.790000000019</c:v>
                </c:pt>
                <c:pt idx="11080">
                  <c:v>110.800000000019</c:v>
                </c:pt>
                <c:pt idx="11081">
                  <c:v>110.810000000019</c:v>
                </c:pt>
                <c:pt idx="11082">
                  <c:v>110.820000000019</c:v>
                </c:pt>
                <c:pt idx="11083">
                  <c:v>110.830000000019</c:v>
                </c:pt>
                <c:pt idx="11084">
                  <c:v>110.840000000019</c:v>
                </c:pt>
                <c:pt idx="11085">
                  <c:v>110.850000000019</c:v>
                </c:pt>
                <c:pt idx="11086">
                  <c:v>110.860000000019</c:v>
                </c:pt>
                <c:pt idx="11087">
                  <c:v>110.870000000019</c:v>
                </c:pt>
                <c:pt idx="11088">
                  <c:v>110.880000000019</c:v>
                </c:pt>
                <c:pt idx="11089">
                  <c:v>110.890000000019</c:v>
                </c:pt>
                <c:pt idx="11090">
                  <c:v>110.900000000019</c:v>
                </c:pt>
                <c:pt idx="11091">
                  <c:v>110.910000000019</c:v>
                </c:pt>
                <c:pt idx="11092">
                  <c:v>110.920000000019</c:v>
                </c:pt>
                <c:pt idx="11093">
                  <c:v>110.930000000019</c:v>
                </c:pt>
                <c:pt idx="11094">
                  <c:v>110.940000000019</c:v>
                </c:pt>
                <c:pt idx="11095">
                  <c:v>110.950000000019</c:v>
                </c:pt>
                <c:pt idx="11096">
                  <c:v>110.960000000019</c:v>
                </c:pt>
                <c:pt idx="11097">
                  <c:v>110.970000000019</c:v>
                </c:pt>
                <c:pt idx="11098">
                  <c:v>110.980000000019</c:v>
                </c:pt>
                <c:pt idx="11099">
                  <c:v>110.990000000019</c:v>
                </c:pt>
                <c:pt idx="11100">
                  <c:v>111.000000000019</c:v>
                </c:pt>
                <c:pt idx="11101">
                  <c:v>111.010000000019</c:v>
                </c:pt>
                <c:pt idx="11102">
                  <c:v>111.020000000019</c:v>
                </c:pt>
                <c:pt idx="11103">
                  <c:v>111.030000000019</c:v>
                </c:pt>
                <c:pt idx="11104">
                  <c:v>111.040000000019</c:v>
                </c:pt>
                <c:pt idx="11105">
                  <c:v>111.050000000019</c:v>
                </c:pt>
                <c:pt idx="11106">
                  <c:v>111.060000000019</c:v>
                </c:pt>
                <c:pt idx="11107">
                  <c:v>111.070000000019</c:v>
                </c:pt>
                <c:pt idx="11108">
                  <c:v>111.080000000019</c:v>
                </c:pt>
                <c:pt idx="11109">
                  <c:v>111.090000000019</c:v>
                </c:pt>
                <c:pt idx="11110">
                  <c:v>111.100000000019</c:v>
                </c:pt>
                <c:pt idx="11111">
                  <c:v>111.110000000019</c:v>
                </c:pt>
                <c:pt idx="11112">
                  <c:v>111.120000000019</c:v>
                </c:pt>
                <c:pt idx="11113">
                  <c:v>111.130000000019</c:v>
                </c:pt>
                <c:pt idx="11114">
                  <c:v>111.140000000019</c:v>
                </c:pt>
                <c:pt idx="11115">
                  <c:v>111.150000000019</c:v>
                </c:pt>
                <c:pt idx="11116">
                  <c:v>111.160000000019</c:v>
                </c:pt>
                <c:pt idx="11117">
                  <c:v>111.170000000019</c:v>
                </c:pt>
                <c:pt idx="11118">
                  <c:v>111.180000000019</c:v>
                </c:pt>
                <c:pt idx="11119">
                  <c:v>111.190000000019</c:v>
                </c:pt>
                <c:pt idx="11120">
                  <c:v>111.200000000019</c:v>
                </c:pt>
                <c:pt idx="11121">
                  <c:v>111.210000000019</c:v>
                </c:pt>
                <c:pt idx="11122">
                  <c:v>111.22000000002</c:v>
                </c:pt>
                <c:pt idx="11123">
                  <c:v>111.23000000002</c:v>
                </c:pt>
                <c:pt idx="11124">
                  <c:v>111.24000000002</c:v>
                </c:pt>
                <c:pt idx="11125">
                  <c:v>111.25000000002</c:v>
                </c:pt>
                <c:pt idx="11126">
                  <c:v>111.26000000002</c:v>
                </c:pt>
                <c:pt idx="11127">
                  <c:v>111.27000000002</c:v>
                </c:pt>
                <c:pt idx="11128">
                  <c:v>111.28000000002</c:v>
                </c:pt>
                <c:pt idx="11129">
                  <c:v>111.29000000002</c:v>
                </c:pt>
                <c:pt idx="11130">
                  <c:v>111.30000000002</c:v>
                </c:pt>
                <c:pt idx="11131">
                  <c:v>111.31000000002</c:v>
                </c:pt>
                <c:pt idx="11132">
                  <c:v>111.32000000002</c:v>
                </c:pt>
                <c:pt idx="11133">
                  <c:v>111.33000000002</c:v>
                </c:pt>
                <c:pt idx="11134">
                  <c:v>111.34000000002</c:v>
                </c:pt>
                <c:pt idx="11135">
                  <c:v>111.35000000002</c:v>
                </c:pt>
                <c:pt idx="11136">
                  <c:v>111.36000000002</c:v>
                </c:pt>
                <c:pt idx="11137">
                  <c:v>111.37000000002</c:v>
                </c:pt>
                <c:pt idx="11138">
                  <c:v>111.38000000002</c:v>
                </c:pt>
                <c:pt idx="11139">
                  <c:v>111.39000000002</c:v>
                </c:pt>
                <c:pt idx="11140">
                  <c:v>111.40000000002</c:v>
                </c:pt>
                <c:pt idx="11141">
                  <c:v>111.41000000002</c:v>
                </c:pt>
                <c:pt idx="11142">
                  <c:v>111.42000000002</c:v>
                </c:pt>
                <c:pt idx="11143">
                  <c:v>111.43000000002</c:v>
                </c:pt>
                <c:pt idx="11144">
                  <c:v>111.44000000002</c:v>
                </c:pt>
                <c:pt idx="11145">
                  <c:v>111.45000000002</c:v>
                </c:pt>
                <c:pt idx="11146">
                  <c:v>111.46000000002</c:v>
                </c:pt>
                <c:pt idx="11147">
                  <c:v>111.47000000002</c:v>
                </c:pt>
                <c:pt idx="11148">
                  <c:v>111.48000000002</c:v>
                </c:pt>
                <c:pt idx="11149">
                  <c:v>111.49000000002</c:v>
                </c:pt>
                <c:pt idx="11150">
                  <c:v>111.50000000002</c:v>
                </c:pt>
                <c:pt idx="11151">
                  <c:v>111.51000000002</c:v>
                </c:pt>
                <c:pt idx="11152">
                  <c:v>111.52000000002</c:v>
                </c:pt>
                <c:pt idx="11153">
                  <c:v>111.53000000002</c:v>
                </c:pt>
                <c:pt idx="11154">
                  <c:v>111.54000000002</c:v>
                </c:pt>
                <c:pt idx="11155">
                  <c:v>111.55000000002</c:v>
                </c:pt>
                <c:pt idx="11156">
                  <c:v>111.56000000002</c:v>
                </c:pt>
                <c:pt idx="11157">
                  <c:v>111.57000000002</c:v>
                </c:pt>
                <c:pt idx="11158">
                  <c:v>111.58000000002</c:v>
                </c:pt>
                <c:pt idx="11159">
                  <c:v>111.59000000002</c:v>
                </c:pt>
                <c:pt idx="11160">
                  <c:v>111.60000000002</c:v>
                </c:pt>
                <c:pt idx="11161">
                  <c:v>111.61000000002</c:v>
                </c:pt>
                <c:pt idx="11162">
                  <c:v>111.62000000002</c:v>
                </c:pt>
                <c:pt idx="11163">
                  <c:v>111.63000000002</c:v>
                </c:pt>
                <c:pt idx="11164">
                  <c:v>111.64000000002</c:v>
                </c:pt>
                <c:pt idx="11165">
                  <c:v>111.65000000002</c:v>
                </c:pt>
                <c:pt idx="11166">
                  <c:v>111.66000000002</c:v>
                </c:pt>
                <c:pt idx="11167">
                  <c:v>111.67000000002</c:v>
                </c:pt>
                <c:pt idx="11168">
                  <c:v>111.68000000002</c:v>
                </c:pt>
                <c:pt idx="11169">
                  <c:v>111.69000000002</c:v>
                </c:pt>
                <c:pt idx="11170">
                  <c:v>111.70000000002</c:v>
                </c:pt>
                <c:pt idx="11171">
                  <c:v>111.71000000002</c:v>
                </c:pt>
                <c:pt idx="11172">
                  <c:v>111.72000000002</c:v>
                </c:pt>
                <c:pt idx="11173">
                  <c:v>111.73000000002</c:v>
                </c:pt>
                <c:pt idx="11174">
                  <c:v>111.74000000002</c:v>
                </c:pt>
                <c:pt idx="11175">
                  <c:v>111.75000000002</c:v>
                </c:pt>
                <c:pt idx="11176">
                  <c:v>111.76000000002</c:v>
                </c:pt>
                <c:pt idx="11177">
                  <c:v>111.77000000002</c:v>
                </c:pt>
                <c:pt idx="11178">
                  <c:v>111.78000000002</c:v>
                </c:pt>
                <c:pt idx="11179">
                  <c:v>111.79000000002</c:v>
                </c:pt>
                <c:pt idx="11180">
                  <c:v>111.80000000002</c:v>
                </c:pt>
                <c:pt idx="11181">
                  <c:v>111.81000000002</c:v>
                </c:pt>
                <c:pt idx="11182">
                  <c:v>111.82000000002</c:v>
                </c:pt>
                <c:pt idx="11183">
                  <c:v>111.83000000002</c:v>
                </c:pt>
                <c:pt idx="11184">
                  <c:v>111.84000000002</c:v>
                </c:pt>
                <c:pt idx="11185">
                  <c:v>111.85000000002</c:v>
                </c:pt>
                <c:pt idx="11186">
                  <c:v>111.86000000002</c:v>
                </c:pt>
                <c:pt idx="11187">
                  <c:v>111.87000000002</c:v>
                </c:pt>
                <c:pt idx="11188">
                  <c:v>111.88000000002</c:v>
                </c:pt>
                <c:pt idx="11189">
                  <c:v>111.89000000002</c:v>
                </c:pt>
                <c:pt idx="11190">
                  <c:v>111.90000000002</c:v>
                </c:pt>
                <c:pt idx="11191">
                  <c:v>111.91000000002</c:v>
                </c:pt>
                <c:pt idx="11192">
                  <c:v>111.92000000002</c:v>
                </c:pt>
                <c:pt idx="11193">
                  <c:v>111.93000000002</c:v>
                </c:pt>
                <c:pt idx="11194">
                  <c:v>111.94000000002</c:v>
                </c:pt>
                <c:pt idx="11195">
                  <c:v>111.95000000002</c:v>
                </c:pt>
                <c:pt idx="11196">
                  <c:v>111.96000000002</c:v>
                </c:pt>
                <c:pt idx="11197">
                  <c:v>111.97000000002</c:v>
                </c:pt>
                <c:pt idx="11198">
                  <c:v>111.98000000002</c:v>
                </c:pt>
                <c:pt idx="11199">
                  <c:v>111.99000000002</c:v>
                </c:pt>
                <c:pt idx="11200">
                  <c:v>112.00000000002</c:v>
                </c:pt>
                <c:pt idx="11201">
                  <c:v>112.01000000002</c:v>
                </c:pt>
                <c:pt idx="11202">
                  <c:v>112.02000000002</c:v>
                </c:pt>
                <c:pt idx="11203">
                  <c:v>112.03000000002</c:v>
                </c:pt>
                <c:pt idx="11204">
                  <c:v>112.04000000002</c:v>
                </c:pt>
                <c:pt idx="11205">
                  <c:v>112.05000000002</c:v>
                </c:pt>
                <c:pt idx="11206">
                  <c:v>112.06000000002</c:v>
                </c:pt>
                <c:pt idx="11207">
                  <c:v>112.07000000002</c:v>
                </c:pt>
                <c:pt idx="11208">
                  <c:v>112.08000000002</c:v>
                </c:pt>
                <c:pt idx="11209">
                  <c:v>112.09000000002</c:v>
                </c:pt>
                <c:pt idx="11210">
                  <c:v>112.10000000002</c:v>
                </c:pt>
                <c:pt idx="11211">
                  <c:v>112.11000000002</c:v>
                </c:pt>
                <c:pt idx="11212">
                  <c:v>112.12000000002</c:v>
                </c:pt>
                <c:pt idx="11213">
                  <c:v>112.13000000002</c:v>
                </c:pt>
                <c:pt idx="11214">
                  <c:v>112.14000000002</c:v>
                </c:pt>
                <c:pt idx="11215">
                  <c:v>112.15000000002</c:v>
                </c:pt>
                <c:pt idx="11216">
                  <c:v>112.16000000002</c:v>
                </c:pt>
                <c:pt idx="11217">
                  <c:v>112.17000000002</c:v>
                </c:pt>
                <c:pt idx="11218">
                  <c:v>112.18000000002</c:v>
                </c:pt>
                <c:pt idx="11219">
                  <c:v>112.19000000002</c:v>
                </c:pt>
                <c:pt idx="11220">
                  <c:v>112.20000000002</c:v>
                </c:pt>
                <c:pt idx="11221">
                  <c:v>112.21000000002</c:v>
                </c:pt>
                <c:pt idx="11222">
                  <c:v>112.22000000002</c:v>
                </c:pt>
                <c:pt idx="11223">
                  <c:v>112.23000000002</c:v>
                </c:pt>
                <c:pt idx="11224">
                  <c:v>112.24000000002</c:v>
                </c:pt>
                <c:pt idx="11225">
                  <c:v>112.25000000002</c:v>
                </c:pt>
                <c:pt idx="11226">
                  <c:v>112.26000000002</c:v>
                </c:pt>
                <c:pt idx="11227">
                  <c:v>112.27000000002</c:v>
                </c:pt>
                <c:pt idx="11228">
                  <c:v>112.28000000002</c:v>
                </c:pt>
                <c:pt idx="11229">
                  <c:v>112.29000000002</c:v>
                </c:pt>
                <c:pt idx="11230">
                  <c:v>112.30000000002</c:v>
                </c:pt>
                <c:pt idx="11231">
                  <c:v>112.31000000002</c:v>
                </c:pt>
                <c:pt idx="11232">
                  <c:v>112.32000000002</c:v>
                </c:pt>
                <c:pt idx="11233">
                  <c:v>112.33000000002</c:v>
                </c:pt>
                <c:pt idx="11234">
                  <c:v>112.34000000002</c:v>
                </c:pt>
                <c:pt idx="11235">
                  <c:v>112.35000000002</c:v>
                </c:pt>
                <c:pt idx="11236">
                  <c:v>112.36000000002</c:v>
                </c:pt>
                <c:pt idx="11237">
                  <c:v>112.37000000002</c:v>
                </c:pt>
                <c:pt idx="11238">
                  <c:v>112.38000000002</c:v>
                </c:pt>
                <c:pt idx="11239">
                  <c:v>112.39000000002</c:v>
                </c:pt>
                <c:pt idx="11240">
                  <c:v>112.40000000002</c:v>
                </c:pt>
                <c:pt idx="11241">
                  <c:v>112.41000000002</c:v>
                </c:pt>
                <c:pt idx="11242">
                  <c:v>112.42000000002</c:v>
                </c:pt>
                <c:pt idx="11243">
                  <c:v>112.43000000002</c:v>
                </c:pt>
                <c:pt idx="11244">
                  <c:v>112.44000000002</c:v>
                </c:pt>
                <c:pt idx="11245">
                  <c:v>112.45000000002</c:v>
                </c:pt>
                <c:pt idx="11246">
                  <c:v>112.46000000002</c:v>
                </c:pt>
                <c:pt idx="11247">
                  <c:v>112.47000000002</c:v>
                </c:pt>
                <c:pt idx="11248">
                  <c:v>112.48000000002</c:v>
                </c:pt>
                <c:pt idx="11249">
                  <c:v>112.49000000002</c:v>
                </c:pt>
                <c:pt idx="11250">
                  <c:v>112.50000000002</c:v>
                </c:pt>
                <c:pt idx="11251">
                  <c:v>112.51000000002</c:v>
                </c:pt>
                <c:pt idx="11252">
                  <c:v>112.52000000002</c:v>
                </c:pt>
                <c:pt idx="11253">
                  <c:v>112.53000000002</c:v>
                </c:pt>
                <c:pt idx="11254">
                  <c:v>112.54000000002</c:v>
                </c:pt>
                <c:pt idx="11255">
                  <c:v>112.55000000002</c:v>
                </c:pt>
                <c:pt idx="11256">
                  <c:v>112.56000000002</c:v>
                </c:pt>
                <c:pt idx="11257">
                  <c:v>112.57000000002</c:v>
                </c:pt>
                <c:pt idx="11258">
                  <c:v>112.58000000002</c:v>
                </c:pt>
                <c:pt idx="11259">
                  <c:v>112.59000000002</c:v>
                </c:pt>
                <c:pt idx="11260">
                  <c:v>112.60000000002</c:v>
                </c:pt>
                <c:pt idx="11261">
                  <c:v>112.61000000002</c:v>
                </c:pt>
                <c:pt idx="11262">
                  <c:v>112.62000000002</c:v>
                </c:pt>
                <c:pt idx="11263">
                  <c:v>112.63000000002</c:v>
                </c:pt>
                <c:pt idx="11264">
                  <c:v>112.64000000002</c:v>
                </c:pt>
                <c:pt idx="11265">
                  <c:v>112.65000000002</c:v>
                </c:pt>
                <c:pt idx="11266">
                  <c:v>112.66000000002</c:v>
                </c:pt>
                <c:pt idx="11267">
                  <c:v>112.67000000002</c:v>
                </c:pt>
                <c:pt idx="11268">
                  <c:v>112.68000000002</c:v>
                </c:pt>
                <c:pt idx="11269">
                  <c:v>112.69000000002</c:v>
                </c:pt>
                <c:pt idx="11270">
                  <c:v>112.70000000002</c:v>
                </c:pt>
                <c:pt idx="11271">
                  <c:v>112.71000000002</c:v>
                </c:pt>
                <c:pt idx="11272">
                  <c:v>112.72000000002</c:v>
                </c:pt>
                <c:pt idx="11273">
                  <c:v>112.73000000002</c:v>
                </c:pt>
                <c:pt idx="11274">
                  <c:v>112.74000000002</c:v>
                </c:pt>
                <c:pt idx="11275">
                  <c:v>112.75000000002</c:v>
                </c:pt>
                <c:pt idx="11276">
                  <c:v>112.76000000002</c:v>
                </c:pt>
                <c:pt idx="11277">
                  <c:v>112.77000000002</c:v>
                </c:pt>
                <c:pt idx="11278">
                  <c:v>112.78000000002</c:v>
                </c:pt>
                <c:pt idx="11279">
                  <c:v>112.79000000002</c:v>
                </c:pt>
                <c:pt idx="11280">
                  <c:v>112.80000000002</c:v>
                </c:pt>
                <c:pt idx="11281">
                  <c:v>112.81000000002</c:v>
                </c:pt>
                <c:pt idx="11282">
                  <c:v>112.82000000002</c:v>
                </c:pt>
                <c:pt idx="11283">
                  <c:v>112.83000000002</c:v>
                </c:pt>
                <c:pt idx="11284">
                  <c:v>112.84000000002</c:v>
                </c:pt>
                <c:pt idx="11285">
                  <c:v>112.85000000002</c:v>
                </c:pt>
                <c:pt idx="11286">
                  <c:v>112.86000000002</c:v>
                </c:pt>
                <c:pt idx="11287">
                  <c:v>112.87000000002</c:v>
                </c:pt>
                <c:pt idx="11288">
                  <c:v>112.88000000002</c:v>
                </c:pt>
                <c:pt idx="11289">
                  <c:v>112.89000000002</c:v>
                </c:pt>
                <c:pt idx="11290">
                  <c:v>112.90000000002</c:v>
                </c:pt>
                <c:pt idx="11291">
                  <c:v>112.91000000002</c:v>
                </c:pt>
                <c:pt idx="11292">
                  <c:v>112.92000000002</c:v>
                </c:pt>
                <c:pt idx="11293">
                  <c:v>112.93000000002</c:v>
                </c:pt>
                <c:pt idx="11294">
                  <c:v>112.94000000002</c:v>
                </c:pt>
                <c:pt idx="11295">
                  <c:v>112.95000000002</c:v>
                </c:pt>
                <c:pt idx="11296">
                  <c:v>112.96000000002</c:v>
                </c:pt>
                <c:pt idx="11297">
                  <c:v>112.97000000002</c:v>
                </c:pt>
                <c:pt idx="11298">
                  <c:v>112.98000000002</c:v>
                </c:pt>
                <c:pt idx="11299">
                  <c:v>112.99000000002</c:v>
                </c:pt>
                <c:pt idx="11300">
                  <c:v>113.00000000002</c:v>
                </c:pt>
                <c:pt idx="11301">
                  <c:v>113.01000000002</c:v>
                </c:pt>
                <c:pt idx="11302">
                  <c:v>113.02000000002</c:v>
                </c:pt>
                <c:pt idx="11303">
                  <c:v>113.03000000002</c:v>
                </c:pt>
                <c:pt idx="11304">
                  <c:v>113.04000000002</c:v>
                </c:pt>
                <c:pt idx="11305">
                  <c:v>113.05000000002</c:v>
                </c:pt>
                <c:pt idx="11306">
                  <c:v>113.06000000002</c:v>
                </c:pt>
                <c:pt idx="11307">
                  <c:v>113.07000000002</c:v>
                </c:pt>
                <c:pt idx="11308">
                  <c:v>113.08000000002</c:v>
                </c:pt>
                <c:pt idx="11309">
                  <c:v>113.09000000002</c:v>
                </c:pt>
                <c:pt idx="11310">
                  <c:v>113.10000000002</c:v>
                </c:pt>
                <c:pt idx="11311">
                  <c:v>113.11000000002</c:v>
                </c:pt>
                <c:pt idx="11312">
                  <c:v>113.12000000002</c:v>
                </c:pt>
                <c:pt idx="11313">
                  <c:v>113.13000000002</c:v>
                </c:pt>
                <c:pt idx="11314">
                  <c:v>113.14000000002</c:v>
                </c:pt>
                <c:pt idx="11315">
                  <c:v>113.15000000002</c:v>
                </c:pt>
                <c:pt idx="11316">
                  <c:v>113.16000000002</c:v>
                </c:pt>
                <c:pt idx="11317">
                  <c:v>113.17000000002</c:v>
                </c:pt>
                <c:pt idx="11318">
                  <c:v>113.180000000021</c:v>
                </c:pt>
                <c:pt idx="11319">
                  <c:v>113.190000000021</c:v>
                </c:pt>
                <c:pt idx="11320">
                  <c:v>113.200000000021</c:v>
                </c:pt>
                <c:pt idx="11321">
                  <c:v>113.210000000021</c:v>
                </c:pt>
                <c:pt idx="11322">
                  <c:v>113.220000000021</c:v>
                </c:pt>
                <c:pt idx="11323">
                  <c:v>113.230000000021</c:v>
                </c:pt>
                <c:pt idx="11324">
                  <c:v>113.240000000021</c:v>
                </c:pt>
                <c:pt idx="11325">
                  <c:v>113.250000000021</c:v>
                </c:pt>
                <c:pt idx="11326">
                  <c:v>113.260000000021</c:v>
                </c:pt>
                <c:pt idx="11327">
                  <c:v>113.270000000021</c:v>
                </c:pt>
                <c:pt idx="11328">
                  <c:v>113.280000000021</c:v>
                </c:pt>
                <c:pt idx="11329">
                  <c:v>113.290000000021</c:v>
                </c:pt>
                <c:pt idx="11330">
                  <c:v>113.300000000021</c:v>
                </c:pt>
                <c:pt idx="11331">
                  <c:v>113.310000000021</c:v>
                </c:pt>
                <c:pt idx="11332">
                  <c:v>113.320000000021</c:v>
                </c:pt>
                <c:pt idx="11333">
                  <c:v>113.330000000021</c:v>
                </c:pt>
                <c:pt idx="11334">
                  <c:v>113.340000000021</c:v>
                </c:pt>
                <c:pt idx="11335">
                  <c:v>113.350000000021</c:v>
                </c:pt>
                <c:pt idx="11336">
                  <c:v>113.360000000021</c:v>
                </c:pt>
                <c:pt idx="11337">
                  <c:v>113.370000000021</c:v>
                </c:pt>
                <c:pt idx="11338">
                  <c:v>113.380000000021</c:v>
                </c:pt>
                <c:pt idx="11339">
                  <c:v>113.390000000021</c:v>
                </c:pt>
                <c:pt idx="11340">
                  <c:v>113.400000000021</c:v>
                </c:pt>
                <c:pt idx="11341">
                  <c:v>113.410000000021</c:v>
                </c:pt>
                <c:pt idx="11342">
                  <c:v>113.420000000021</c:v>
                </c:pt>
                <c:pt idx="11343">
                  <c:v>113.430000000021</c:v>
                </c:pt>
                <c:pt idx="11344">
                  <c:v>113.440000000021</c:v>
                </c:pt>
                <c:pt idx="11345">
                  <c:v>113.450000000021</c:v>
                </c:pt>
                <c:pt idx="11346">
                  <c:v>113.460000000021</c:v>
                </c:pt>
                <c:pt idx="11347">
                  <c:v>113.470000000021</c:v>
                </c:pt>
                <c:pt idx="11348">
                  <c:v>113.480000000021</c:v>
                </c:pt>
                <c:pt idx="11349">
                  <c:v>113.490000000021</c:v>
                </c:pt>
                <c:pt idx="11350">
                  <c:v>113.500000000021</c:v>
                </c:pt>
                <c:pt idx="11351">
                  <c:v>113.510000000021</c:v>
                </c:pt>
                <c:pt idx="11352">
                  <c:v>113.520000000021</c:v>
                </c:pt>
                <c:pt idx="11353">
                  <c:v>113.530000000021</c:v>
                </c:pt>
                <c:pt idx="11354">
                  <c:v>113.540000000021</c:v>
                </c:pt>
                <c:pt idx="11355">
                  <c:v>113.550000000021</c:v>
                </c:pt>
                <c:pt idx="11356">
                  <c:v>113.560000000021</c:v>
                </c:pt>
                <c:pt idx="11357">
                  <c:v>113.570000000021</c:v>
                </c:pt>
                <c:pt idx="11358">
                  <c:v>113.580000000021</c:v>
                </c:pt>
                <c:pt idx="11359">
                  <c:v>113.590000000021</c:v>
                </c:pt>
                <c:pt idx="11360">
                  <c:v>113.600000000021</c:v>
                </c:pt>
                <c:pt idx="11361">
                  <c:v>113.610000000021</c:v>
                </c:pt>
                <c:pt idx="11362">
                  <c:v>113.620000000021</c:v>
                </c:pt>
                <c:pt idx="11363">
                  <c:v>113.630000000021</c:v>
                </c:pt>
                <c:pt idx="11364">
                  <c:v>113.640000000021</c:v>
                </c:pt>
                <c:pt idx="11365">
                  <c:v>113.650000000021</c:v>
                </c:pt>
                <c:pt idx="11366">
                  <c:v>113.660000000021</c:v>
                </c:pt>
                <c:pt idx="11367">
                  <c:v>113.670000000021</c:v>
                </c:pt>
                <c:pt idx="11368">
                  <c:v>113.680000000021</c:v>
                </c:pt>
                <c:pt idx="11369">
                  <c:v>113.690000000021</c:v>
                </c:pt>
                <c:pt idx="11370">
                  <c:v>113.700000000021</c:v>
                </c:pt>
                <c:pt idx="11371">
                  <c:v>113.710000000021</c:v>
                </c:pt>
                <c:pt idx="11372">
                  <c:v>113.720000000021</c:v>
                </c:pt>
                <c:pt idx="11373">
                  <c:v>113.730000000021</c:v>
                </c:pt>
                <c:pt idx="11374">
                  <c:v>113.740000000021</c:v>
                </c:pt>
                <c:pt idx="11375">
                  <c:v>113.750000000021</c:v>
                </c:pt>
                <c:pt idx="11376">
                  <c:v>113.760000000021</c:v>
                </c:pt>
                <c:pt idx="11377">
                  <c:v>113.770000000021</c:v>
                </c:pt>
                <c:pt idx="11378">
                  <c:v>113.780000000021</c:v>
                </c:pt>
                <c:pt idx="11379">
                  <c:v>113.790000000021</c:v>
                </c:pt>
                <c:pt idx="11380">
                  <c:v>113.800000000021</c:v>
                </c:pt>
                <c:pt idx="11381">
                  <c:v>113.810000000021</c:v>
                </c:pt>
                <c:pt idx="11382">
                  <c:v>113.820000000021</c:v>
                </c:pt>
                <c:pt idx="11383">
                  <c:v>113.830000000021</c:v>
                </c:pt>
                <c:pt idx="11384">
                  <c:v>113.840000000021</c:v>
                </c:pt>
                <c:pt idx="11385">
                  <c:v>113.850000000021</c:v>
                </c:pt>
                <c:pt idx="11386">
                  <c:v>113.860000000021</c:v>
                </c:pt>
                <c:pt idx="11387">
                  <c:v>113.870000000021</c:v>
                </c:pt>
                <c:pt idx="11388">
                  <c:v>113.880000000021</c:v>
                </c:pt>
                <c:pt idx="11389">
                  <c:v>113.890000000021</c:v>
                </c:pt>
                <c:pt idx="11390">
                  <c:v>113.900000000021</c:v>
                </c:pt>
                <c:pt idx="11391">
                  <c:v>113.910000000021</c:v>
                </c:pt>
                <c:pt idx="11392">
                  <c:v>113.920000000021</c:v>
                </c:pt>
                <c:pt idx="11393">
                  <c:v>113.930000000021</c:v>
                </c:pt>
                <c:pt idx="11394">
                  <c:v>113.940000000021</c:v>
                </c:pt>
                <c:pt idx="11395">
                  <c:v>113.950000000021</c:v>
                </c:pt>
                <c:pt idx="11396">
                  <c:v>113.960000000021</c:v>
                </c:pt>
                <c:pt idx="11397">
                  <c:v>113.970000000021</c:v>
                </c:pt>
                <c:pt idx="11398">
                  <c:v>113.980000000021</c:v>
                </c:pt>
                <c:pt idx="11399">
                  <c:v>113.990000000021</c:v>
                </c:pt>
                <c:pt idx="11400">
                  <c:v>114.000000000021</c:v>
                </c:pt>
                <c:pt idx="11401">
                  <c:v>114.010000000021</c:v>
                </c:pt>
                <c:pt idx="11402">
                  <c:v>114.020000000021</c:v>
                </c:pt>
                <c:pt idx="11403">
                  <c:v>114.030000000021</c:v>
                </c:pt>
                <c:pt idx="11404">
                  <c:v>114.040000000021</c:v>
                </c:pt>
                <c:pt idx="11405">
                  <c:v>114.050000000021</c:v>
                </c:pt>
                <c:pt idx="11406">
                  <c:v>114.060000000021</c:v>
                </c:pt>
                <c:pt idx="11407">
                  <c:v>114.070000000021</c:v>
                </c:pt>
                <c:pt idx="11408">
                  <c:v>114.080000000021</c:v>
                </c:pt>
                <c:pt idx="11409">
                  <c:v>114.090000000021</c:v>
                </c:pt>
                <c:pt idx="11410">
                  <c:v>114.100000000021</c:v>
                </c:pt>
                <c:pt idx="11411">
                  <c:v>114.110000000021</c:v>
                </c:pt>
                <c:pt idx="11412">
                  <c:v>114.120000000021</c:v>
                </c:pt>
                <c:pt idx="11413">
                  <c:v>114.130000000021</c:v>
                </c:pt>
                <c:pt idx="11414">
                  <c:v>114.140000000021</c:v>
                </c:pt>
                <c:pt idx="11415">
                  <c:v>114.150000000021</c:v>
                </c:pt>
                <c:pt idx="11416">
                  <c:v>114.160000000021</c:v>
                </c:pt>
                <c:pt idx="11417">
                  <c:v>114.170000000021</c:v>
                </c:pt>
                <c:pt idx="11418">
                  <c:v>114.180000000021</c:v>
                </c:pt>
                <c:pt idx="11419">
                  <c:v>114.190000000021</c:v>
                </c:pt>
                <c:pt idx="11420">
                  <c:v>114.200000000021</c:v>
                </c:pt>
                <c:pt idx="11421">
                  <c:v>114.210000000021</c:v>
                </c:pt>
                <c:pt idx="11422">
                  <c:v>114.220000000021</c:v>
                </c:pt>
                <c:pt idx="11423">
                  <c:v>114.230000000021</c:v>
                </c:pt>
                <c:pt idx="11424">
                  <c:v>114.240000000021</c:v>
                </c:pt>
                <c:pt idx="11425">
                  <c:v>114.250000000021</c:v>
                </c:pt>
                <c:pt idx="11426">
                  <c:v>114.260000000021</c:v>
                </c:pt>
                <c:pt idx="11427">
                  <c:v>114.270000000021</c:v>
                </c:pt>
                <c:pt idx="11428">
                  <c:v>114.280000000021</c:v>
                </c:pt>
                <c:pt idx="11429">
                  <c:v>114.290000000021</c:v>
                </c:pt>
                <c:pt idx="11430">
                  <c:v>114.300000000021</c:v>
                </c:pt>
                <c:pt idx="11431">
                  <c:v>114.310000000021</c:v>
                </c:pt>
                <c:pt idx="11432">
                  <c:v>114.320000000021</c:v>
                </c:pt>
                <c:pt idx="11433">
                  <c:v>114.330000000021</c:v>
                </c:pt>
                <c:pt idx="11434">
                  <c:v>114.340000000021</c:v>
                </c:pt>
                <c:pt idx="11435">
                  <c:v>114.350000000021</c:v>
                </c:pt>
                <c:pt idx="11436">
                  <c:v>114.360000000021</c:v>
                </c:pt>
                <c:pt idx="11437">
                  <c:v>114.370000000021</c:v>
                </c:pt>
                <c:pt idx="11438">
                  <c:v>114.380000000021</c:v>
                </c:pt>
                <c:pt idx="11439">
                  <c:v>114.390000000021</c:v>
                </c:pt>
                <c:pt idx="11440">
                  <c:v>114.400000000021</c:v>
                </c:pt>
                <c:pt idx="11441">
                  <c:v>114.410000000021</c:v>
                </c:pt>
                <c:pt idx="11442">
                  <c:v>114.420000000021</c:v>
                </c:pt>
                <c:pt idx="11443">
                  <c:v>114.430000000021</c:v>
                </c:pt>
                <c:pt idx="11444">
                  <c:v>114.440000000021</c:v>
                </c:pt>
                <c:pt idx="11445">
                  <c:v>114.450000000021</c:v>
                </c:pt>
                <c:pt idx="11446">
                  <c:v>114.460000000021</c:v>
                </c:pt>
                <c:pt idx="11447">
                  <c:v>114.470000000021</c:v>
                </c:pt>
                <c:pt idx="11448">
                  <c:v>114.480000000021</c:v>
                </c:pt>
                <c:pt idx="11449">
                  <c:v>114.490000000021</c:v>
                </c:pt>
                <c:pt idx="11450">
                  <c:v>114.500000000021</c:v>
                </c:pt>
                <c:pt idx="11451">
                  <c:v>114.510000000021</c:v>
                </c:pt>
                <c:pt idx="11452">
                  <c:v>114.520000000021</c:v>
                </c:pt>
                <c:pt idx="11453">
                  <c:v>114.530000000021</c:v>
                </c:pt>
                <c:pt idx="11454">
                  <c:v>114.540000000021</c:v>
                </c:pt>
                <c:pt idx="11455">
                  <c:v>114.550000000021</c:v>
                </c:pt>
                <c:pt idx="11456">
                  <c:v>114.560000000021</c:v>
                </c:pt>
                <c:pt idx="11457">
                  <c:v>114.570000000021</c:v>
                </c:pt>
                <c:pt idx="11458">
                  <c:v>114.580000000021</c:v>
                </c:pt>
                <c:pt idx="11459">
                  <c:v>114.590000000021</c:v>
                </c:pt>
                <c:pt idx="11460">
                  <c:v>114.600000000021</c:v>
                </c:pt>
                <c:pt idx="11461">
                  <c:v>114.610000000021</c:v>
                </c:pt>
                <c:pt idx="11462">
                  <c:v>114.620000000021</c:v>
                </c:pt>
                <c:pt idx="11463">
                  <c:v>114.630000000021</c:v>
                </c:pt>
                <c:pt idx="11464">
                  <c:v>114.640000000021</c:v>
                </c:pt>
                <c:pt idx="11465">
                  <c:v>114.650000000021</c:v>
                </c:pt>
                <c:pt idx="11466">
                  <c:v>114.660000000021</c:v>
                </c:pt>
                <c:pt idx="11467">
                  <c:v>114.670000000021</c:v>
                </c:pt>
                <c:pt idx="11468">
                  <c:v>114.680000000021</c:v>
                </c:pt>
                <c:pt idx="11469">
                  <c:v>114.690000000021</c:v>
                </c:pt>
                <c:pt idx="11470">
                  <c:v>114.700000000021</c:v>
                </c:pt>
                <c:pt idx="11471">
                  <c:v>114.710000000021</c:v>
                </c:pt>
                <c:pt idx="11472">
                  <c:v>114.720000000021</c:v>
                </c:pt>
                <c:pt idx="11473">
                  <c:v>114.730000000021</c:v>
                </c:pt>
                <c:pt idx="11474">
                  <c:v>114.740000000021</c:v>
                </c:pt>
                <c:pt idx="11475">
                  <c:v>114.750000000021</c:v>
                </c:pt>
                <c:pt idx="11476">
                  <c:v>114.760000000021</c:v>
                </c:pt>
                <c:pt idx="11477">
                  <c:v>114.770000000021</c:v>
                </c:pt>
                <c:pt idx="11478">
                  <c:v>114.780000000021</c:v>
                </c:pt>
                <c:pt idx="11479">
                  <c:v>114.790000000021</c:v>
                </c:pt>
                <c:pt idx="11480">
                  <c:v>114.800000000021</c:v>
                </c:pt>
                <c:pt idx="11481">
                  <c:v>114.810000000021</c:v>
                </c:pt>
                <c:pt idx="11482">
                  <c:v>114.820000000021</c:v>
                </c:pt>
                <c:pt idx="11483">
                  <c:v>114.830000000021</c:v>
                </c:pt>
                <c:pt idx="11484">
                  <c:v>114.840000000021</c:v>
                </c:pt>
                <c:pt idx="11485">
                  <c:v>114.850000000021</c:v>
                </c:pt>
                <c:pt idx="11486">
                  <c:v>114.860000000021</c:v>
                </c:pt>
                <c:pt idx="11487">
                  <c:v>114.870000000021</c:v>
                </c:pt>
                <c:pt idx="11488">
                  <c:v>114.880000000021</c:v>
                </c:pt>
                <c:pt idx="11489">
                  <c:v>114.890000000021</c:v>
                </c:pt>
                <c:pt idx="11490">
                  <c:v>114.900000000021</c:v>
                </c:pt>
                <c:pt idx="11491">
                  <c:v>114.910000000021</c:v>
                </c:pt>
                <c:pt idx="11492">
                  <c:v>114.920000000021</c:v>
                </c:pt>
                <c:pt idx="11493">
                  <c:v>114.930000000021</c:v>
                </c:pt>
                <c:pt idx="11494">
                  <c:v>114.940000000021</c:v>
                </c:pt>
                <c:pt idx="11495">
                  <c:v>114.950000000021</c:v>
                </c:pt>
                <c:pt idx="11496">
                  <c:v>114.960000000021</c:v>
                </c:pt>
                <c:pt idx="11497">
                  <c:v>114.970000000021</c:v>
                </c:pt>
                <c:pt idx="11498">
                  <c:v>114.980000000021</c:v>
                </c:pt>
                <c:pt idx="11499">
                  <c:v>114.990000000021</c:v>
                </c:pt>
                <c:pt idx="11500">
                  <c:v>115.000000000021</c:v>
                </c:pt>
                <c:pt idx="11501">
                  <c:v>115.010000000021</c:v>
                </c:pt>
                <c:pt idx="11502">
                  <c:v>115.020000000021</c:v>
                </c:pt>
                <c:pt idx="11503">
                  <c:v>115.030000000021</c:v>
                </c:pt>
                <c:pt idx="11504">
                  <c:v>115.040000000021</c:v>
                </c:pt>
                <c:pt idx="11505">
                  <c:v>115.050000000021</c:v>
                </c:pt>
                <c:pt idx="11506">
                  <c:v>115.060000000021</c:v>
                </c:pt>
                <c:pt idx="11507">
                  <c:v>115.070000000021</c:v>
                </c:pt>
                <c:pt idx="11508">
                  <c:v>115.080000000021</c:v>
                </c:pt>
                <c:pt idx="11509">
                  <c:v>115.090000000021</c:v>
                </c:pt>
                <c:pt idx="11510">
                  <c:v>115.100000000021</c:v>
                </c:pt>
                <c:pt idx="11511">
                  <c:v>115.110000000021</c:v>
                </c:pt>
                <c:pt idx="11512">
                  <c:v>115.120000000021</c:v>
                </c:pt>
                <c:pt idx="11513">
                  <c:v>115.130000000022</c:v>
                </c:pt>
                <c:pt idx="11514">
                  <c:v>115.140000000022</c:v>
                </c:pt>
                <c:pt idx="11515">
                  <c:v>115.150000000022</c:v>
                </c:pt>
                <c:pt idx="11516">
                  <c:v>115.160000000022</c:v>
                </c:pt>
                <c:pt idx="11517">
                  <c:v>115.170000000022</c:v>
                </c:pt>
                <c:pt idx="11518">
                  <c:v>115.180000000022</c:v>
                </c:pt>
                <c:pt idx="11519">
                  <c:v>115.190000000022</c:v>
                </c:pt>
                <c:pt idx="11520">
                  <c:v>115.200000000022</c:v>
                </c:pt>
                <c:pt idx="11521">
                  <c:v>115.210000000022</c:v>
                </c:pt>
                <c:pt idx="11522">
                  <c:v>115.220000000022</c:v>
                </c:pt>
                <c:pt idx="11523">
                  <c:v>115.230000000022</c:v>
                </c:pt>
                <c:pt idx="11524">
                  <c:v>115.240000000022</c:v>
                </c:pt>
                <c:pt idx="11525">
                  <c:v>115.250000000022</c:v>
                </c:pt>
                <c:pt idx="11526">
                  <c:v>115.260000000022</c:v>
                </c:pt>
                <c:pt idx="11527">
                  <c:v>115.270000000022</c:v>
                </c:pt>
                <c:pt idx="11528">
                  <c:v>115.280000000022</c:v>
                </c:pt>
                <c:pt idx="11529">
                  <c:v>115.290000000022</c:v>
                </c:pt>
                <c:pt idx="11530">
                  <c:v>115.300000000022</c:v>
                </c:pt>
                <c:pt idx="11531">
                  <c:v>115.310000000022</c:v>
                </c:pt>
                <c:pt idx="11532">
                  <c:v>115.320000000022</c:v>
                </c:pt>
                <c:pt idx="11533">
                  <c:v>115.330000000022</c:v>
                </c:pt>
                <c:pt idx="11534">
                  <c:v>115.340000000022</c:v>
                </c:pt>
                <c:pt idx="11535">
                  <c:v>115.350000000022</c:v>
                </c:pt>
                <c:pt idx="11536">
                  <c:v>115.360000000022</c:v>
                </c:pt>
                <c:pt idx="11537">
                  <c:v>115.370000000022</c:v>
                </c:pt>
                <c:pt idx="11538">
                  <c:v>115.380000000022</c:v>
                </c:pt>
                <c:pt idx="11539">
                  <c:v>115.390000000022</c:v>
                </c:pt>
                <c:pt idx="11540">
                  <c:v>115.400000000022</c:v>
                </c:pt>
                <c:pt idx="11541">
                  <c:v>115.410000000022</c:v>
                </c:pt>
                <c:pt idx="11542">
                  <c:v>115.420000000022</c:v>
                </c:pt>
                <c:pt idx="11543">
                  <c:v>115.430000000022</c:v>
                </c:pt>
                <c:pt idx="11544">
                  <c:v>115.440000000022</c:v>
                </c:pt>
                <c:pt idx="11545">
                  <c:v>115.450000000022</c:v>
                </c:pt>
                <c:pt idx="11546">
                  <c:v>115.460000000022</c:v>
                </c:pt>
                <c:pt idx="11547">
                  <c:v>115.470000000022</c:v>
                </c:pt>
                <c:pt idx="11548">
                  <c:v>115.480000000022</c:v>
                </c:pt>
                <c:pt idx="11549">
                  <c:v>115.490000000022</c:v>
                </c:pt>
                <c:pt idx="11550">
                  <c:v>115.500000000022</c:v>
                </c:pt>
                <c:pt idx="11551">
                  <c:v>115.510000000022</c:v>
                </c:pt>
                <c:pt idx="11552">
                  <c:v>115.520000000022</c:v>
                </c:pt>
                <c:pt idx="11553">
                  <c:v>115.530000000022</c:v>
                </c:pt>
                <c:pt idx="11554">
                  <c:v>115.540000000022</c:v>
                </c:pt>
                <c:pt idx="11555">
                  <c:v>115.550000000022</c:v>
                </c:pt>
                <c:pt idx="11556">
                  <c:v>115.560000000022</c:v>
                </c:pt>
                <c:pt idx="11557">
                  <c:v>115.570000000022</c:v>
                </c:pt>
                <c:pt idx="11558">
                  <c:v>115.580000000022</c:v>
                </c:pt>
                <c:pt idx="11559">
                  <c:v>115.590000000022</c:v>
                </c:pt>
                <c:pt idx="11560">
                  <c:v>115.600000000022</c:v>
                </c:pt>
                <c:pt idx="11561">
                  <c:v>115.610000000022</c:v>
                </c:pt>
                <c:pt idx="11562">
                  <c:v>115.620000000022</c:v>
                </c:pt>
                <c:pt idx="11563">
                  <c:v>115.630000000022</c:v>
                </c:pt>
                <c:pt idx="11564">
                  <c:v>115.640000000022</c:v>
                </c:pt>
                <c:pt idx="11565">
                  <c:v>115.650000000022</c:v>
                </c:pt>
                <c:pt idx="11566">
                  <c:v>115.660000000022</c:v>
                </c:pt>
                <c:pt idx="11567">
                  <c:v>115.670000000022</c:v>
                </c:pt>
                <c:pt idx="11568">
                  <c:v>115.680000000022</c:v>
                </c:pt>
                <c:pt idx="11569">
                  <c:v>115.690000000022</c:v>
                </c:pt>
                <c:pt idx="11570">
                  <c:v>115.700000000022</c:v>
                </c:pt>
                <c:pt idx="11571">
                  <c:v>115.710000000022</c:v>
                </c:pt>
                <c:pt idx="11572">
                  <c:v>115.720000000022</c:v>
                </c:pt>
                <c:pt idx="11573">
                  <c:v>115.730000000022</c:v>
                </c:pt>
                <c:pt idx="11574">
                  <c:v>115.740000000022</c:v>
                </c:pt>
                <c:pt idx="11575">
                  <c:v>115.750000000022</c:v>
                </c:pt>
                <c:pt idx="11576">
                  <c:v>115.760000000022</c:v>
                </c:pt>
                <c:pt idx="11577">
                  <c:v>115.770000000022</c:v>
                </c:pt>
                <c:pt idx="11578">
                  <c:v>115.780000000022</c:v>
                </c:pt>
                <c:pt idx="11579">
                  <c:v>115.790000000022</c:v>
                </c:pt>
                <c:pt idx="11580">
                  <c:v>115.800000000022</c:v>
                </c:pt>
                <c:pt idx="11581">
                  <c:v>115.810000000022</c:v>
                </c:pt>
                <c:pt idx="11582">
                  <c:v>115.820000000022</c:v>
                </c:pt>
                <c:pt idx="11583">
                  <c:v>115.830000000022</c:v>
                </c:pt>
                <c:pt idx="11584">
                  <c:v>115.840000000022</c:v>
                </c:pt>
                <c:pt idx="11585">
                  <c:v>115.850000000022</c:v>
                </c:pt>
                <c:pt idx="11586">
                  <c:v>115.860000000022</c:v>
                </c:pt>
                <c:pt idx="11587">
                  <c:v>115.870000000022</c:v>
                </c:pt>
                <c:pt idx="11588">
                  <c:v>115.880000000022</c:v>
                </c:pt>
                <c:pt idx="11589">
                  <c:v>115.890000000022</c:v>
                </c:pt>
                <c:pt idx="11590">
                  <c:v>115.900000000022</c:v>
                </c:pt>
                <c:pt idx="11591">
                  <c:v>115.910000000022</c:v>
                </c:pt>
                <c:pt idx="11592">
                  <c:v>115.920000000022</c:v>
                </c:pt>
                <c:pt idx="11593">
                  <c:v>115.930000000022</c:v>
                </c:pt>
                <c:pt idx="11594">
                  <c:v>115.940000000022</c:v>
                </c:pt>
                <c:pt idx="11595">
                  <c:v>115.950000000022</c:v>
                </c:pt>
                <c:pt idx="11596">
                  <c:v>115.960000000022</c:v>
                </c:pt>
                <c:pt idx="11597">
                  <c:v>115.970000000022</c:v>
                </c:pt>
                <c:pt idx="11598">
                  <c:v>115.980000000022</c:v>
                </c:pt>
                <c:pt idx="11599">
                  <c:v>115.990000000022</c:v>
                </c:pt>
                <c:pt idx="11600">
                  <c:v>116.000000000022</c:v>
                </c:pt>
                <c:pt idx="11601">
                  <c:v>116.010000000022</c:v>
                </c:pt>
                <c:pt idx="11602">
                  <c:v>116.020000000022</c:v>
                </c:pt>
                <c:pt idx="11603">
                  <c:v>116.030000000022</c:v>
                </c:pt>
                <c:pt idx="11604">
                  <c:v>116.040000000022</c:v>
                </c:pt>
                <c:pt idx="11605">
                  <c:v>116.050000000022</c:v>
                </c:pt>
                <c:pt idx="11606">
                  <c:v>116.060000000022</c:v>
                </c:pt>
                <c:pt idx="11607">
                  <c:v>116.070000000022</c:v>
                </c:pt>
                <c:pt idx="11608">
                  <c:v>116.080000000022</c:v>
                </c:pt>
                <c:pt idx="11609">
                  <c:v>116.090000000022</c:v>
                </c:pt>
                <c:pt idx="11610">
                  <c:v>116.100000000022</c:v>
                </c:pt>
                <c:pt idx="11611">
                  <c:v>116.110000000022</c:v>
                </c:pt>
                <c:pt idx="11612">
                  <c:v>116.120000000022</c:v>
                </c:pt>
                <c:pt idx="11613">
                  <c:v>116.130000000022</c:v>
                </c:pt>
                <c:pt idx="11614">
                  <c:v>116.140000000022</c:v>
                </c:pt>
                <c:pt idx="11615">
                  <c:v>116.150000000022</c:v>
                </c:pt>
                <c:pt idx="11616">
                  <c:v>116.160000000022</c:v>
                </c:pt>
                <c:pt idx="11617">
                  <c:v>116.170000000022</c:v>
                </c:pt>
                <c:pt idx="11618">
                  <c:v>116.180000000022</c:v>
                </c:pt>
                <c:pt idx="11619">
                  <c:v>116.190000000022</c:v>
                </c:pt>
                <c:pt idx="11620">
                  <c:v>116.200000000022</c:v>
                </c:pt>
                <c:pt idx="11621">
                  <c:v>116.210000000022</c:v>
                </c:pt>
                <c:pt idx="11622">
                  <c:v>116.220000000022</c:v>
                </c:pt>
                <c:pt idx="11623">
                  <c:v>116.230000000022</c:v>
                </c:pt>
                <c:pt idx="11624">
                  <c:v>116.240000000022</c:v>
                </c:pt>
                <c:pt idx="11625">
                  <c:v>116.250000000022</c:v>
                </c:pt>
                <c:pt idx="11626">
                  <c:v>116.260000000022</c:v>
                </c:pt>
                <c:pt idx="11627">
                  <c:v>116.270000000022</c:v>
                </c:pt>
                <c:pt idx="11628">
                  <c:v>116.280000000022</c:v>
                </c:pt>
                <c:pt idx="11629">
                  <c:v>116.290000000022</c:v>
                </c:pt>
                <c:pt idx="11630">
                  <c:v>116.300000000022</c:v>
                </c:pt>
                <c:pt idx="11631">
                  <c:v>116.310000000022</c:v>
                </c:pt>
                <c:pt idx="11632">
                  <c:v>116.320000000022</c:v>
                </c:pt>
                <c:pt idx="11633">
                  <c:v>116.330000000022</c:v>
                </c:pt>
                <c:pt idx="11634">
                  <c:v>116.340000000022</c:v>
                </c:pt>
                <c:pt idx="11635">
                  <c:v>116.350000000022</c:v>
                </c:pt>
                <c:pt idx="11636">
                  <c:v>116.360000000022</c:v>
                </c:pt>
                <c:pt idx="11637">
                  <c:v>116.370000000022</c:v>
                </c:pt>
                <c:pt idx="11638">
                  <c:v>116.380000000022</c:v>
                </c:pt>
                <c:pt idx="11639">
                  <c:v>116.390000000022</c:v>
                </c:pt>
                <c:pt idx="11640">
                  <c:v>116.400000000022</c:v>
                </c:pt>
                <c:pt idx="11641">
                  <c:v>116.410000000022</c:v>
                </c:pt>
                <c:pt idx="11642">
                  <c:v>116.420000000022</c:v>
                </c:pt>
                <c:pt idx="11643">
                  <c:v>116.430000000022</c:v>
                </c:pt>
                <c:pt idx="11644">
                  <c:v>116.440000000022</c:v>
                </c:pt>
                <c:pt idx="11645">
                  <c:v>116.450000000022</c:v>
                </c:pt>
                <c:pt idx="11646">
                  <c:v>116.460000000022</c:v>
                </c:pt>
                <c:pt idx="11647">
                  <c:v>116.470000000022</c:v>
                </c:pt>
                <c:pt idx="11648">
                  <c:v>116.480000000022</c:v>
                </c:pt>
                <c:pt idx="11649">
                  <c:v>116.490000000022</c:v>
                </c:pt>
                <c:pt idx="11650">
                  <c:v>116.500000000022</c:v>
                </c:pt>
                <c:pt idx="11651">
                  <c:v>116.510000000022</c:v>
                </c:pt>
                <c:pt idx="11652">
                  <c:v>116.520000000022</c:v>
                </c:pt>
                <c:pt idx="11653">
                  <c:v>116.530000000022</c:v>
                </c:pt>
                <c:pt idx="11654">
                  <c:v>116.540000000022</c:v>
                </c:pt>
                <c:pt idx="11655">
                  <c:v>116.550000000022</c:v>
                </c:pt>
                <c:pt idx="11656">
                  <c:v>116.560000000022</c:v>
                </c:pt>
                <c:pt idx="11657">
                  <c:v>116.570000000022</c:v>
                </c:pt>
                <c:pt idx="11658">
                  <c:v>116.580000000022</c:v>
                </c:pt>
                <c:pt idx="11659">
                  <c:v>116.590000000022</c:v>
                </c:pt>
                <c:pt idx="11660">
                  <c:v>116.600000000022</c:v>
                </c:pt>
                <c:pt idx="11661">
                  <c:v>116.610000000022</c:v>
                </c:pt>
                <c:pt idx="11662">
                  <c:v>116.620000000022</c:v>
                </c:pt>
                <c:pt idx="11663">
                  <c:v>116.630000000022</c:v>
                </c:pt>
                <c:pt idx="11664">
                  <c:v>116.640000000022</c:v>
                </c:pt>
                <c:pt idx="11665">
                  <c:v>116.650000000022</c:v>
                </c:pt>
                <c:pt idx="11666">
                  <c:v>116.660000000022</c:v>
                </c:pt>
                <c:pt idx="11667">
                  <c:v>116.670000000022</c:v>
                </c:pt>
                <c:pt idx="11668">
                  <c:v>116.680000000022</c:v>
                </c:pt>
                <c:pt idx="11669">
                  <c:v>116.690000000022</c:v>
                </c:pt>
                <c:pt idx="11670">
                  <c:v>116.700000000022</c:v>
                </c:pt>
                <c:pt idx="11671">
                  <c:v>116.710000000022</c:v>
                </c:pt>
                <c:pt idx="11672">
                  <c:v>116.720000000022</c:v>
                </c:pt>
                <c:pt idx="11673">
                  <c:v>116.730000000022</c:v>
                </c:pt>
                <c:pt idx="11674">
                  <c:v>116.740000000022</c:v>
                </c:pt>
                <c:pt idx="11675">
                  <c:v>116.750000000022</c:v>
                </c:pt>
                <c:pt idx="11676">
                  <c:v>116.760000000022</c:v>
                </c:pt>
                <c:pt idx="11677">
                  <c:v>116.770000000022</c:v>
                </c:pt>
                <c:pt idx="11678">
                  <c:v>116.780000000022</c:v>
                </c:pt>
                <c:pt idx="11679">
                  <c:v>116.790000000022</c:v>
                </c:pt>
                <c:pt idx="11680">
                  <c:v>116.800000000022</c:v>
                </c:pt>
                <c:pt idx="11681">
                  <c:v>116.810000000022</c:v>
                </c:pt>
                <c:pt idx="11682">
                  <c:v>116.820000000022</c:v>
                </c:pt>
                <c:pt idx="11683">
                  <c:v>116.830000000022</c:v>
                </c:pt>
                <c:pt idx="11684">
                  <c:v>116.840000000022</c:v>
                </c:pt>
                <c:pt idx="11685">
                  <c:v>116.850000000022</c:v>
                </c:pt>
                <c:pt idx="11686">
                  <c:v>116.860000000022</c:v>
                </c:pt>
                <c:pt idx="11687">
                  <c:v>116.870000000022</c:v>
                </c:pt>
                <c:pt idx="11688">
                  <c:v>116.880000000022</c:v>
                </c:pt>
                <c:pt idx="11689">
                  <c:v>116.890000000022</c:v>
                </c:pt>
                <c:pt idx="11690">
                  <c:v>116.900000000022</c:v>
                </c:pt>
                <c:pt idx="11691">
                  <c:v>116.910000000022</c:v>
                </c:pt>
                <c:pt idx="11692">
                  <c:v>116.920000000022</c:v>
                </c:pt>
                <c:pt idx="11693">
                  <c:v>116.930000000022</c:v>
                </c:pt>
                <c:pt idx="11694">
                  <c:v>116.940000000022</c:v>
                </c:pt>
                <c:pt idx="11695">
                  <c:v>116.950000000022</c:v>
                </c:pt>
                <c:pt idx="11696">
                  <c:v>116.960000000022</c:v>
                </c:pt>
                <c:pt idx="11697">
                  <c:v>116.970000000022</c:v>
                </c:pt>
                <c:pt idx="11698">
                  <c:v>116.980000000022</c:v>
                </c:pt>
                <c:pt idx="11699">
                  <c:v>116.990000000022</c:v>
                </c:pt>
                <c:pt idx="11700">
                  <c:v>117.000000000022</c:v>
                </c:pt>
                <c:pt idx="11701">
                  <c:v>117.010000000022</c:v>
                </c:pt>
                <c:pt idx="11702">
                  <c:v>117.020000000022</c:v>
                </c:pt>
                <c:pt idx="11703">
                  <c:v>117.030000000022</c:v>
                </c:pt>
                <c:pt idx="11704">
                  <c:v>117.040000000022</c:v>
                </c:pt>
                <c:pt idx="11705">
                  <c:v>117.050000000022</c:v>
                </c:pt>
                <c:pt idx="11706">
                  <c:v>117.060000000022</c:v>
                </c:pt>
                <c:pt idx="11707">
                  <c:v>117.070000000022</c:v>
                </c:pt>
                <c:pt idx="11708">
                  <c:v>117.080000000022</c:v>
                </c:pt>
                <c:pt idx="11709">
                  <c:v>117.090000000023</c:v>
                </c:pt>
                <c:pt idx="11710">
                  <c:v>117.100000000023</c:v>
                </c:pt>
                <c:pt idx="11711">
                  <c:v>117.110000000023</c:v>
                </c:pt>
                <c:pt idx="11712">
                  <c:v>117.120000000023</c:v>
                </c:pt>
                <c:pt idx="11713">
                  <c:v>117.130000000023</c:v>
                </c:pt>
                <c:pt idx="11714">
                  <c:v>117.140000000023</c:v>
                </c:pt>
                <c:pt idx="11715">
                  <c:v>117.150000000023</c:v>
                </c:pt>
                <c:pt idx="11716">
                  <c:v>117.160000000023</c:v>
                </c:pt>
                <c:pt idx="11717">
                  <c:v>117.170000000023</c:v>
                </c:pt>
                <c:pt idx="11718">
                  <c:v>117.180000000023</c:v>
                </c:pt>
                <c:pt idx="11719">
                  <c:v>117.190000000023</c:v>
                </c:pt>
                <c:pt idx="11720">
                  <c:v>117.200000000023</c:v>
                </c:pt>
                <c:pt idx="11721">
                  <c:v>117.210000000023</c:v>
                </c:pt>
                <c:pt idx="11722">
                  <c:v>117.220000000023</c:v>
                </c:pt>
                <c:pt idx="11723">
                  <c:v>117.230000000023</c:v>
                </c:pt>
                <c:pt idx="11724">
                  <c:v>117.240000000023</c:v>
                </c:pt>
                <c:pt idx="11725">
                  <c:v>117.250000000023</c:v>
                </c:pt>
                <c:pt idx="11726">
                  <c:v>117.260000000023</c:v>
                </c:pt>
                <c:pt idx="11727">
                  <c:v>117.270000000023</c:v>
                </c:pt>
                <c:pt idx="11728">
                  <c:v>117.280000000023</c:v>
                </c:pt>
                <c:pt idx="11729">
                  <c:v>117.290000000023</c:v>
                </c:pt>
                <c:pt idx="11730">
                  <c:v>117.300000000023</c:v>
                </c:pt>
                <c:pt idx="11731">
                  <c:v>117.310000000023</c:v>
                </c:pt>
                <c:pt idx="11732">
                  <c:v>117.320000000023</c:v>
                </c:pt>
                <c:pt idx="11733">
                  <c:v>117.330000000023</c:v>
                </c:pt>
                <c:pt idx="11734">
                  <c:v>117.340000000023</c:v>
                </c:pt>
                <c:pt idx="11735">
                  <c:v>117.350000000023</c:v>
                </c:pt>
                <c:pt idx="11736">
                  <c:v>117.360000000023</c:v>
                </c:pt>
                <c:pt idx="11737">
                  <c:v>117.370000000023</c:v>
                </c:pt>
                <c:pt idx="11738">
                  <c:v>117.380000000023</c:v>
                </c:pt>
                <c:pt idx="11739">
                  <c:v>117.390000000023</c:v>
                </c:pt>
                <c:pt idx="11740">
                  <c:v>117.400000000023</c:v>
                </c:pt>
                <c:pt idx="11741">
                  <c:v>117.410000000023</c:v>
                </c:pt>
                <c:pt idx="11742">
                  <c:v>117.420000000023</c:v>
                </c:pt>
                <c:pt idx="11743">
                  <c:v>117.430000000023</c:v>
                </c:pt>
                <c:pt idx="11744">
                  <c:v>117.440000000023</c:v>
                </c:pt>
                <c:pt idx="11745">
                  <c:v>117.450000000023</c:v>
                </c:pt>
                <c:pt idx="11746">
                  <c:v>117.460000000023</c:v>
                </c:pt>
                <c:pt idx="11747">
                  <c:v>117.470000000023</c:v>
                </c:pt>
                <c:pt idx="11748">
                  <c:v>117.480000000023</c:v>
                </c:pt>
                <c:pt idx="11749">
                  <c:v>117.490000000023</c:v>
                </c:pt>
                <c:pt idx="11750">
                  <c:v>117.500000000023</c:v>
                </c:pt>
                <c:pt idx="11751">
                  <c:v>117.510000000023</c:v>
                </c:pt>
                <c:pt idx="11752">
                  <c:v>117.520000000023</c:v>
                </c:pt>
                <c:pt idx="11753">
                  <c:v>117.530000000023</c:v>
                </c:pt>
                <c:pt idx="11754">
                  <c:v>117.540000000023</c:v>
                </c:pt>
                <c:pt idx="11755">
                  <c:v>117.550000000023</c:v>
                </c:pt>
                <c:pt idx="11756">
                  <c:v>117.560000000023</c:v>
                </c:pt>
                <c:pt idx="11757">
                  <c:v>117.570000000023</c:v>
                </c:pt>
                <c:pt idx="11758">
                  <c:v>117.580000000023</c:v>
                </c:pt>
                <c:pt idx="11759">
                  <c:v>117.590000000023</c:v>
                </c:pt>
                <c:pt idx="11760">
                  <c:v>117.600000000023</c:v>
                </c:pt>
                <c:pt idx="11761">
                  <c:v>117.610000000023</c:v>
                </c:pt>
                <c:pt idx="11762">
                  <c:v>117.620000000023</c:v>
                </c:pt>
                <c:pt idx="11763">
                  <c:v>117.630000000023</c:v>
                </c:pt>
                <c:pt idx="11764">
                  <c:v>117.640000000023</c:v>
                </c:pt>
                <c:pt idx="11765">
                  <c:v>117.650000000023</c:v>
                </c:pt>
                <c:pt idx="11766">
                  <c:v>117.660000000023</c:v>
                </c:pt>
                <c:pt idx="11767">
                  <c:v>117.670000000023</c:v>
                </c:pt>
                <c:pt idx="11768">
                  <c:v>117.680000000023</c:v>
                </c:pt>
                <c:pt idx="11769">
                  <c:v>117.690000000023</c:v>
                </c:pt>
                <c:pt idx="11770">
                  <c:v>117.700000000023</c:v>
                </c:pt>
                <c:pt idx="11771">
                  <c:v>117.710000000023</c:v>
                </c:pt>
                <c:pt idx="11772">
                  <c:v>117.720000000023</c:v>
                </c:pt>
                <c:pt idx="11773">
                  <c:v>117.730000000023</c:v>
                </c:pt>
                <c:pt idx="11774">
                  <c:v>117.740000000023</c:v>
                </c:pt>
                <c:pt idx="11775">
                  <c:v>117.750000000023</c:v>
                </c:pt>
                <c:pt idx="11776">
                  <c:v>117.760000000023</c:v>
                </c:pt>
                <c:pt idx="11777">
                  <c:v>117.770000000023</c:v>
                </c:pt>
                <c:pt idx="11778">
                  <c:v>117.780000000023</c:v>
                </c:pt>
                <c:pt idx="11779">
                  <c:v>117.790000000023</c:v>
                </c:pt>
                <c:pt idx="11780">
                  <c:v>117.800000000023</c:v>
                </c:pt>
                <c:pt idx="11781">
                  <c:v>117.810000000023</c:v>
                </c:pt>
                <c:pt idx="11782">
                  <c:v>117.820000000023</c:v>
                </c:pt>
                <c:pt idx="11783">
                  <c:v>117.830000000023</c:v>
                </c:pt>
                <c:pt idx="11784">
                  <c:v>117.840000000023</c:v>
                </c:pt>
                <c:pt idx="11785">
                  <c:v>117.850000000023</c:v>
                </c:pt>
                <c:pt idx="11786">
                  <c:v>117.860000000023</c:v>
                </c:pt>
                <c:pt idx="11787">
                  <c:v>117.870000000023</c:v>
                </c:pt>
                <c:pt idx="11788">
                  <c:v>117.880000000023</c:v>
                </c:pt>
                <c:pt idx="11789">
                  <c:v>117.890000000023</c:v>
                </c:pt>
                <c:pt idx="11790">
                  <c:v>117.900000000023</c:v>
                </c:pt>
                <c:pt idx="11791">
                  <c:v>117.910000000023</c:v>
                </c:pt>
                <c:pt idx="11792">
                  <c:v>117.920000000023</c:v>
                </c:pt>
                <c:pt idx="11793">
                  <c:v>117.930000000023</c:v>
                </c:pt>
                <c:pt idx="11794">
                  <c:v>117.940000000023</c:v>
                </c:pt>
                <c:pt idx="11795">
                  <c:v>117.950000000023</c:v>
                </c:pt>
                <c:pt idx="11796">
                  <c:v>117.960000000023</c:v>
                </c:pt>
                <c:pt idx="11797">
                  <c:v>117.970000000023</c:v>
                </c:pt>
                <c:pt idx="11798">
                  <c:v>117.980000000023</c:v>
                </c:pt>
                <c:pt idx="11799">
                  <c:v>117.990000000023</c:v>
                </c:pt>
                <c:pt idx="11800">
                  <c:v>118.000000000023</c:v>
                </c:pt>
                <c:pt idx="11801">
                  <c:v>118.010000000023</c:v>
                </c:pt>
                <c:pt idx="11802">
                  <c:v>118.020000000023</c:v>
                </c:pt>
                <c:pt idx="11803">
                  <c:v>118.030000000023</c:v>
                </c:pt>
                <c:pt idx="11804">
                  <c:v>118.040000000023</c:v>
                </c:pt>
                <c:pt idx="11805">
                  <c:v>118.050000000023</c:v>
                </c:pt>
                <c:pt idx="11806">
                  <c:v>118.060000000023</c:v>
                </c:pt>
                <c:pt idx="11807">
                  <c:v>118.070000000023</c:v>
                </c:pt>
                <c:pt idx="11808">
                  <c:v>118.080000000023</c:v>
                </c:pt>
                <c:pt idx="11809">
                  <c:v>118.090000000023</c:v>
                </c:pt>
                <c:pt idx="11810">
                  <c:v>118.100000000023</c:v>
                </c:pt>
                <c:pt idx="11811">
                  <c:v>118.110000000023</c:v>
                </c:pt>
                <c:pt idx="11812">
                  <c:v>118.120000000023</c:v>
                </c:pt>
                <c:pt idx="11813">
                  <c:v>118.130000000023</c:v>
                </c:pt>
                <c:pt idx="11814">
                  <c:v>118.140000000023</c:v>
                </c:pt>
                <c:pt idx="11815">
                  <c:v>118.150000000023</c:v>
                </c:pt>
                <c:pt idx="11816">
                  <c:v>118.160000000023</c:v>
                </c:pt>
                <c:pt idx="11817">
                  <c:v>118.170000000023</c:v>
                </c:pt>
                <c:pt idx="11818">
                  <c:v>118.180000000023</c:v>
                </c:pt>
                <c:pt idx="11819">
                  <c:v>118.190000000023</c:v>
                </c:pt>
                <c:pt idx="11820">
                  <c:v>118.200000000023</c:v>
                </c:pt>
                <c:pt idx="11821">
                  <c:v>118.210000000023</c:v>
                </c:pt>
                <c:pt idx="11822">
                  <c:v>118.220000000023</c:v>
                </c:pt>
                <c:pt idx="11823">
                  <c:v>118.230000000023</c:v>
                </c:pt>
                <c:pt idx="11824">
                  <c:v>118.240000000023</c:v>
                </c:pt>
                <c:pt idx="11825">
                  <c:v>118.250000000023</c:v>
                </c:pt>
                <c:pt idx="11826">
                  <c:v>118.260000000023</c:v>
                </c:pt>
                <c:pt idx="11827">
                  <c:v>118.270000000023</c:v>
                </c:pt>
                <c:pt idx="11828">
                  <c:v>118.280000000023</c:v>
                </c:pt>
                <c:pt idx="11829">
                  <c:v>118.290000000023</c:v>
                </c:pt>
                <c:pt idx="11830">
                  <c:v>118.300000000023</c:v>
                </c:pt>
                <c:pt idx="11831">
                  <c:v>118.310000000023</c:v>
                </c:pt>
                <c:pt idx="11832">
                  <c:v>118.320000000023</c:v>
                </c:pt>
                <c:pt idx="11833">
                  <c:v>118.330000000023</c:v>
                </c:pt>
                <c:pt idx="11834">
                  <c:v>118.340000000023</c:v>
                </c:pt>
                <c:pt idx="11835">
                  <c:v>118.350000000023</c:v>
                </c:pt>
                <c:pt idx="11836">
                  <c:v>118.360000000023</c:v>
                </c:pt>
                <c:pt idx="11837">
                  <c:v>118.370000000023</c:v>
                </c:pt>
                <c:pt idx="11838">
                  <c:v>118.380000000023</c:v>
                </c:pt>
                <c:pt idx="11839">
                  <c:v>118.390000000023</c:v>
                </c:pt>
                <c:pt idx="11840">
                  <c:v>118.400000000023</c:v>
                </c:pt>
                <c:pt idx="11841">
                  <c:v>118.410000000023</c:v>
                </c:pt>
                <c:pt idx="11842">
                  <c:v>118.420000000023</c:v>
                </c:pt>
                <c:pt idx="11843">
                  <c:v>118.430000000023</c:v>
                </c:pt>
                <c:pt idx="11844">
                  <c:v>118.440000000023</c:v>
                </c:pt>
                <c:pt idx="11845">
                  <c:v>118.450000000023</c:v>
                </c:pt>
                <c:pt idx="11846">
                  <c:v>118.460000000023</c:v>
                </c:pt>
                <c:pt idx="11847">
                  <c:v>118.470000000023</c:v>
                </c:pt>
                <c:pt idx="11848">
                  <c:v>118.480000000023</c:v>
                </c:pt>
                <c:pt idx="11849">
                  <c:v>118.490000000023</c:v>
                </c:pt>
                <c:pt idx="11850">
                  <c:v>118.500000000023</c:v>
                </c:pt>
                <c:pt idx="11851">
                  <c:v>118.510000000023</c:v>
                </c:pt>
                <c:pt idx="11852">
                  <c:v>118.520000000023</c:v>
                </c:pt>
                <c:pt idx="11853">
                  <c:v>118.530000000023</c:v>
                </c:pt>
                <c:pt idx="11854">
                  <c:v>118.540000000023</c:v>
                </c:pt>
                <c:pt idx="11855">
                  <c:v>118.550000000023</c:v>
                </c:pt>
                <c:pt idx="11856">
                  <c:v>118.560000000023</c:v>
                </c:pt>
                <c:pt idx="11857">
                  <c:v>118.570000000023</c:v>
                </c:pt>
                <c:pt idx="11858">
                  <c:v>118.580000000023</c:v>
                </c:pt>
                <c:pt idx="11859">
                  <c:v>118.590000000023</c:v>
                </c:pt>
                <c:pt idx="11860">
                  <c:v>118.600000000023</c:v>
                </c:pt>
                <c:pt idx="11861">
                  <c:v>118.610000000023</c:v>
                </c:pt>
                <c:pt idx="11862">
                  <c:v>118.620000000023</c:v>
                </c:pt>
                <c:pt idx="11863">
                  <c:v>118.630000000023</c:v>
                </c:pt>
                <c:pt idx="11864">
                  <c:v>118.640000000023</c:v>
                </c:pt>
                <c:pt idx="11865">
                  <c:v>118.650000000023</c:v>
                </c:pt>
                <c:pt idx="11866">
                  <c:v>118.660000000023</c:v>
                </c:pt>
                <c:pt idx="11867">
                  <c:v>118.670000000023</c:v>
                </c:pt>
                <c:pt idx="11868">
                  <c:v>118.680000000023</c:v>
                </c:pt>
                <c:pt idx="11869">
                  <c:v>118.690000000023</c:v>
                </c:pt>
                <c:pt idx="11870">
                  <c:v>118.700000000023</c:v>
                </c:pt>
                <c:pt idx="11871">
                  <c:v>118.710000000023</c:v>
                </c:pt>
                <c:pt idx="11872">
                  <c:v>118.720000000023</c:v>
                </c:pt>
                <c:pt idx="11873">
                  <c:v>118.730000000023</c:v>
                </c:pt>
                <c:pt idx="11874">
                  <c:v>118.740000000023</c:v>
                </c:pt>
                <c:pt idx="11875">
                  <c:v>118.750000000023</c:v>
                </c:pt>
                <c:pt idx="11876">
                  <c:v>118.760000000023</c:v>
                </c:pt>
                <c:pt idx="11877">
                  <c:v>118.770000000023</c:v>
                </c:pt>
                <c:pt idx="11878">
                  <c:v>118.780000000023</c:v>
                </c:pt>
                <c:pt idx="11879">
                  <c:v>118.790000000023</c:v>
                </c:pt>
                <c:pt idx="11880">
                  <c:v>118.800000000023</c:v>
                </c:pt>
                <c:pt idx="11881">
                  <c:v>118.810000000023</c:v>
                </c:pt>
                <c:pt idx="11882">
                  <c:v>118.820000000023</c:v>
                </c:pt>
                <c:pt idx="11883">
                  <c:v>118.830000000023</c:v>
                </c:pt>
                <c:pt idx="11884">
                  <c:v>118.840000000023</c:v>
                </c:pt>
                <c:pt idx="11885">
                  <c:v>118.850000000023</c:v>
                </c:pt>
                <c:pt idx="11886">
                  <c:v>118.860000000023</c:v>
                </c:pt>
                <c:pt idx="11887">
                  <c:v>118.870000000023</c:v>
                </c:pt>
                <c:pt idx="11888">
                  <c:v>118.880000000023</c:v>
                </c:pt>
                <c:pt idx="11889">
                  <c:v>118.890000000023</c:v>
                </c:pt>
                <c:pt idx="11890">
                  <c:v>118.900000000023</c:v>
                </c:pt>
                <c:pt idx="11891">
                  <c:v>118.910000000023</c:v>
                </c:pt>
                <c:pt idx="11892">
                  <c:v>118.920000000023</c:v>
                </c:pt>
                <c:pt idx="11893">
                  <c:v>118.930000000023</c:v>
                </c:pt>
                <c:pt idx="11894">
                  <c:v>118.940000000023</c:v>
                </c:pt>
                <c:pt idx="11895">
                  <c:v>118.950000000023</c:v>
                </c:pt>
                <c:pt idx="11896">
                  <c:v>118.960000000023</c:v>
                </c:pt>
                <c:pt idx="11897">
                  <c:v>118.970000000023</c:v>
                </c:pt>
                <c:pt idx="11898">
                  <c:v>118.980000000023</c:v>
                </c:pt>
                <c:pt idx="11899">
                  <c:v>118.990000000023</c:v>
                </c:pt>
                <c:pt idx="11900">
                  <c:v>119.000000000023</c:v>
                </c:pt>
                <c:pt idx="11901">
                  <c:v>119.010000000023</c:v>
                </c:pt>
                <c:pt idx="11902">
                  <c:v>119.020000000023</c:v>
                </c:pt>
                <c:pt idx="11903">
                  <c:v>119.030000000023</c:v>
                </c:pt>
                <c:pt idx="11904">
                  <c:v>119.040000000024</c:v>
                </c:pt>
                <c:pt idx="11905">
                  <c:v>119.050000000024</c:v>
                </c:pt>
                <c:pt idx="11906">
                  <c:v>119.060000000024</c:v>
                </c:pt>
                <c:pt idx="11907">
                  <c:v>119.070000000024</c:v>
                </c:pt>
                <c:pt idx="11908">
                  <c:v>119.080000000024</c:v>
                </c:pt>
                <c:pt idx="11909">
                  <c:v>119.090000000024</c:v>
                </c:pt>
                <c:pt idx="11910">
                  <c:v>119.100000000024</c:v>
                </c:pt>
                <c:pt idx="11911">
                  <c:v>119.110000000024</c:v>
                </c:pt>
                <c:pt idx="11912">
                  <c:v>119.120000000024</c:v>
                </c:pt>
                <c:pt idx="11913">
                  <c:v>119.130000000024</c:v>
                </c:pt>
                <c:pt idx="11914">
                  <c:v>119.140000000024</c:v>
                </c:pt>
                <c:pt idx="11915">
                  <c:v>119.150000000024</c:v>
                </c:pt>
                <c:pt idx="11916">
                  <c:v>119.160000000024</c:v>
                </c:pt>
                <c:pt idx="11917">
                  <c:v>119.170000000024</c:v>
                </c:pt>
                <c:pt idx="11918">
                  <c:v>119.180000000024</c:v>
                </c:pt>
                <c:pt idx="11919">
                  <c:v>119.190000000024</c:v>
                </c:pt>
                <c:pt idx="11920">
                  <c:v>119.200000000024</c:v>
                </c:pt>
                <c:pt idx="11921">
                  <c:v>119.210000000024</c:v>
                </c:pt>
                <c:pt idx="11922">
                  <c:v>119.220000000024</c:v>
                </c:pt>
                <c:pt idx="11923">
                  <c:v>119.230000000024</c:v>
                </c:pt>
                <c:pt idx="11924">
                  <c:v>119.240000000024</c:v>
                </c:pt>
                <c:pt idx="11925">
                  <c:v>119.250000000024</c:v>
                </c:pt>
                <c:pt idx="11926">
                  <c:v>119.260000000024</c:v>
                </c:pt>
                <c:pt idx="11927">
                  <c:v>119.270000000024</c:v>
                </c:pt>
                <c:pt idx="11928">
                  <c:v>119.280000000024</c:v>
                </c:pt>
                <c:pt idx="11929">
                  <c:v>119.290000000024</c:v>
                </c:pt>
                <c:pt idx="11930">
                  <c:v>119.300000000024</c:v>
                </c:pt>
                <c:pt idx="11931">
                  <c:v>119.310000000024</c:v>
                </c:pt>
                <c:pt idx="11932">
                  <c:v>119.320000000024</c:v>
                </c:pt>
                <c:pt idx="11933">
                  <c:v>119.330000000024</c:v>
                </c:pt>
                <c:pt idx="11934">
                  <c:v>119.340000000024</c:v>
                </c:pt>
                <c:pt idx="11935">
                  <c:v>119.350000000024</c:v>
                </c:pt>
                <c:pt idx="11936">
                  <c:v>119.360000000024</c:v>
                </c:pt>
                <c:pt idx="11937">
                  <c:v>119.370000000024</c:v>
                </c:pt>
                <c:pt idx="11938">
                  <c:v>119.380000000024</c:v>
                </c:pt>
                <c:pt idx="11939">
                  <c:v>119.390000000024</c:v>
                </c:pt>
                <c:pt idx="11940">
                  <c:v>119.400000000024</c:v>
                </c:pt>
                <c:pt idx="11941">
                  <c:v>119.410000000024</c:v>
                </c:pt>
                <c:pt idx="11942">
                  <c:v>119.420000000024</c:v>
                </c:pt>
                <c:pt idx="11943">
                  <c:v>119.430000000024</c:v>
                </c:pt>
                <c:pt idx="11944">
                  <c:v>119.440000000024</c:v>
                </c:pt>
                <c:pt idx="11945">
                  <c:v>119.450000000024</c:v>
                </c:pt>
                <c:pt idx="11946">
                  <c:v>119.460000000024</c:v>
                </c:pt>
                <c:pt idx="11947">
                  <c:v>119.470000000024</c:v>
                </c:pt>
                <c:pt idx="11948">
                  <c:v>119.480000000024</c:v>
                </c:pt>
                <c:pt idx="11949">
                  <c:v>119.490000000024</c:v>
                </c:pt>
                <c:pt idx="11950">
                  <c:v>119.500000000024</c:v>
                </c:pt>
                <c:pt idx="11951">
                  <c:v>119.510000000024</c:v>
                </c:pt>
                <c:pt idx="11952">
                  <c:v>119.520000000024</c:v>
                </c:pt>
                <c:pt idx="11953">
                  <c:v>119.530000000024</c:v>
                </c:pt>
                <c:pt idx="11954">
                  <c:v>119.540000000024</c:v>
                </c:pt>
                <c:pt idx="11955">
                  <c:v>119.550000000024</c:v>
                </c:pt>
                <c:pt idx="11956">
                  <c:v>119.560000000024</c:v>
                </c:pt>
                <c:pt idx="11957">
                  <c:v>119.570000000024</c:v>
                </c:pt>
                <c:pt idx="11958">
                  <c:v>119.580000000024</c:v>
                </c:pt>
                <c:pt idx="11959">
                  <c:v>119.590000000024</c:v>
                </c:pt>
                <c:pt idx="11960">
                  <c:v>119.600000000024</c:v>
                </c:pt>
                <c:pt idx="11961">
                  <c:v>119.610000000024</c:v>
                </c:pt>
                <c:pt idx="11962">
                  <c:v>119.620000000024</c:v>
                </c:pt>
                <c:pt idx="11963">
                  <c:v>119.630000000024</c:v>
                </c:pt>
                <c:pt idx="11964">
                  <c:v>119.640000000024</c:v>
                </c:pt>
                <c:pt idx="11965">
                  <c:v>119.650000000024</c:v>
                </c:pt>
                <c:pt idx="11966">
                  <c:v>119.660000000024</c:v>
                </c:pt>
                <c:pt idx="11967">
                  <c:v>119.670000000024</c:v>
                </c:pt>
                <c:pt idx="11968">
                  <c:v>119.680000000024</c:v>
                </c:pt>
                <c:pt idx="11969">
                  <c:v>119.690000000024</c:v>
                </c:pt>
                <c:pt idx="11970">
                  <c:v>119.700000000024</c:v>
                </c:pt>
                <c:pt idx="11971">
                  <c:v>119.710000000024</c:v>
                </c:pt>
                <c:pt idx="11972">
                  <c:v>119.720000000024</c:v>
                </c:pt>
                <c:pt idx="11973">
                  <c:v>119.730000000024</c:v>
                </c:pt>
                <c:pt idx="11974">
                  <c:v>119.740000000024</c:v>
                </c:pt>
                <c:pt idx="11975">
                  <c:v>119.750000000024</c:v>
                </c:pt>
                <c:pt idx="11976">
                  <c:v>119.760000000024</c:v>
                </c:pt>
                <c:pt idx="11977">
                  <c:v>119.770000000024</c:v>
                </c:pt>
                <c:pt idx="11978">
                  <c:v>119.780000000024</c:v>
                </c:pt>
                <c:pt idx="11979">
                  <c:v>119.790000000024</c:v>
                </c:pt>
                <c:pt idx="11980">
                  <c:v>119.800000000024</c:v>
                </c:pt>
                <c:pt idx="11981">
                  <c:v>119.810000000024</c:v>
                </c:pt>
                <c:pt idx="11982">
                  <c:v>119.820000000024</c:v>
                </c:pt>
                <c:pt idx="11983">
                  <c:v>119.830000000024</c:v>
                </c:pt>
                <c:pt idx="11984">
                  <c:v>119.840000000024</c:v>
                </c:pt>
                <c:pt idx="11985">
                  <c:v>119.850000000024</c:v>
                </c:pt>
                <c:pt idx="11986">
                  <c:v>119.860000000024</c:v>
                </c:pt>
                <c:pt idx="11987">
                  <c:v>119.870000000024</c:v>
                </c:pt>
                <c:pt idx="11988">
                  <c:v>119.880000000024</c:v>
                </c:pt>
                <c:pt idx="11989">
                  <c:v>119.890000000024</c:v>
                </c:pt>
                <c:pt idx="11990">
                  <c:v>119.900000000024</c:v>
                </c:pt>
                <c:pt idx="11991">
                  <c:v>119.910000000024</c:v>
                </c:pt>
                <c:pt idx="11992">
                  <c:v>119.920000000024</c:v>
                </c:pt>
                <c:pt idx="11993">
                  <c:v>119.930000000024</c:v>
                </c:pt>
                <c:pt idx="11994">
                  <c:v>119.940000000024</c:v>
                </c:pt>
                <c:pt idx="11995">
                  <c:v>119.950000000024</c:v>
                </c:pt>
                <c:pt idx="11996">
                  <c:v>119.960000000024</c:v>
                </c:pt>
                <c:pt idx="11997">
                  <c:v>119.970000000024</c:v>
                </c:pt>
                <c:pt idx="11998">
                  <c:v>119.980000000024</c:v>
                </c:pt>
                <c:pt idx="11999">
                  <c:v>119.990000000024</c:v>
                </c:pt>
                <c:pt idx="12000">
                  <c:v>120.000000000024</c:v>
                </c:pt>
                <c:pt idx="12001">
                  <c:v>120.010000000024</c:v>
                </c:pt>
                <c:pt idx="12002">
                  <c:v>120.020000000024</c:v>
                </c:pt>
                <c:pt idx="12003">
                  <c:v>120.030000000024</c:v>
                </c:pt>
                <c:pt idx="12004">
                  <c:v>120.040000000024</c:v>
                </c:pt>
                <c:pt idx="12005">
                  <c:v>120.050000000024</c:v>
                </c:pt>
                <c:pt idx="12006">
                  <c:v>120.060000000024</c:v>
                </c:pt>
                <c:pt idx="12007">
                  <c:v>120.070000000024</c:v>
                </c:pt>
                <c:pt idx="12008">
                  <c:v>120.080000000024</c:v>
                </c:pt>
                <c:pt idx="12009">
                  <c:v>120.090000000024</c:v>
                </c:pt>
                <c:pt idx="12010">
                  <c:v>120.100000000024</c:v>
                </c:pt>
                <c:pt idx="12011">
                  <c:v>120.110000000024</c:v>
                </c:pt>
                <c:pt idx="12012">
                  <c:v>120.120000000024</c:v>
                </c:pt>
                <c:pt idx="12013">
                  <c:v>120.130000000024</c:v>
                </c:pt>
                <c:pt idx="12014">
                  <c:v>120.140000000024</c:v>
                </c:pt>
                <c:pt idx="12015">
                  <c:v>120.150000000024</c:v>
                </c:pt>
                <c:pt idx="12016">
                  <c:v>120.160000000024</c:v>
                </c:pt>
                <c:pt idx="12017">
                  <c:v>120.170000000024</c:v>
                </c:pt>
                <c:pt idx="12018">
                  <c:v>120.180000000024</c:v>
                </c:pt>
                <c:pt idx="12019">
                  <c:v>120.190000000024</c:v>
                </c:pt>
                <c:pt idx="12020">
                  <c:v>120.200000000024</c:v>
                </c:pt>
                <c:pt idx="12021">
                  <c:v>120.210000000024</c:v>
                </c:pt>
                <c:pt idx="12022">
                  <c:v>120.220000000024</c:v>
                </c:pt>
                <c:pt idx="12023">
                  <c:v>120.230000000024</c:v>
                </c:pt>
                <c:pt idx="12024">
                  <c:v>120.240000000024</c:v>
                </c:pt>
                <c:pt idx="12025">
                  <c:v>120.250000000024</c:v>
                </c:pt>
                <c:pt idx="12026">
                  <c:v>120.260000000024</c:v>
                </c:pt>
                <c:pt idx="12027">
                  <c:v>120.270000000024</c:v>
                </c:pt>
                <c:pt idx="12028">
                  <c:v>120.280000000024</c:v>
                </c:pt>
                <c:pt idx="12029">
                  <c:v>120.290000000024</c:v>
                </c:pt>
                <c:pt idx="12030">
                  <c:v>120.300000000024</c:v>
                </c:pt>
                <c:pt idx="12031">
                  <c:v>120.310000000024</c:v>
                </c:pt>
                <c:pt idx="12032">
                  <c:v>120.320000000024</c:v>
                </c:pt>
                <c:pt idx="12033">
                  <c:v>120.330000000024</c:v>
                </c:pt>
                <c:pt idx="12034">
                  <c:v>120.340000000024</c:v>
                </c:pt>
                <c:pt idx="12035">
                  <c:v>120.350000000024</c:v>
                </c:pt>
                <c:pt idx="12036">
                  <c:v>120.360000000024</c:v>
                </c:pt>
                <c:pt idx="12037">
                  <c:v>120.370000000024</c:v>
                </c:pt>
                <c:pt idx="12038">
                  <c:v>120.380000000024</c:v>
                </c:pt>
                <c:pt idx="12039">
                  <c:v>120.390000000024</c:v>
                </c:pt>
                <c:pt idx="12040">
                  <c:v>120.400000000024</c:v>
                </c:pt>
                <c:pt idx="12041">
                  <c:v>120.410000000024</c:v>
                </c:pt>
                <c:pt idx="12042">
                  <c:v>120.420000000024</c:v>
                </c:pt>
                <c:pt idx="12043">
                  <c:v>120.430000000024</c:v>
                </c:pt>
                <c:pt idx="12044">
                  <c:v>120.440000000024</c:v>
                </c:pt>
                <c:pt idx="12045">
                  <c:v>120.450000000024</c:v>
                </c:pt>
                <c:pt idx="12046">
                  <c:v>120.460000000024</c:v>
                </c:pt>
                <c:pt idx="12047">
                  <c:v>120.470000000024</c:v>
                </c:pt>
                <c:pt idx="12048">
                  <c:v>120.480000000024</c:v>
                </c:pt>
                <c:pt idx="12049">
                  <c:v>120.490000000024</c:v>
                </c:pt>
                <c:pt idx="12050">
                  <c:v>120.500000000024</c:v>
                </c:pt>
                <c:pt idx="12051">
                  <c:v>120.510000000024</c:v>
                </c:pt>
                <c:pt idx="12052">
                  <c:v>120.520000000024</c:v>
                </c:pt>
                <c:pt idx="12053">
                  <c:v>120.530000000024</c:v>
                </c:pt>
                <c:pt idx="12054">
                  <c:v>120.540000000024</c:v>
                </c:pt>
                <c:pt idx="12055">
                  <c:v>120.550000000024</c:v>
                </c:pt>
                <c:pt idx="12056">
                  <c:v>120.560000000024</c:v>
                </c:pt>
                <c:pt idx="12057">
                  <c:v>120.570000000024</c:v>
                </c:pt>
                <c:pt idx="12058">
                  <c:v>120.580000000024</c:v>
                </c:pt>
                <c:pt idx="12059">
                  <c:v>120.590000000024</c:v>
                </c:pt>
                <c:pt idx="12060">
                  <c:v>120.600000000024</c:v>
                </c:pt>
                <c:pt idx="12061">
                  <c:v>120.610000000024</c:v>
                </c:pt>
                <c:pt idx="12062">
                  <c:v>120.620000000024</c:v>
                </c:pt>
                <c:pt idx="12063">
                  <c:v>120.630000000024</c:v>
                </c:pt>
                <c:pt idx="12064">
                  <c:v>120.640000000024</c:v>
                </c:pt>
                <c:pt idx="12065">
                  <c:v>120.650000000024</c:v>
                </c:pt>
                <c:pt idx="12066">
                  <c:v>120.660000000024</c:v>
                </c:pt>
                <c:pt idx="12067">
                  <c:v>120.670000000024</c:v>
                </c:pt>
                <c:pt idx="12068">
                  <c:v>120.680000000024</c:v>
                </c:pt>
                <c:pt idx="12069">
                  <c:v>120.690000000024</c:v>
                </c:pt>
                <c:pt idx="12070">
                  <c:v>120.700000000024</c:v>
                </c:pt>
                <c:pt idx="12071">
                  <c:v>120.710000000024</c:v>
                </c:pt>
                <c:pt idx="12072">
                  <c:v>120.720000000024</c:v>
                </c:pt>
                <c:pt idx="12073">
                  <c:v>120.730000000024</c:v>
                </c:pt>
                <c:pt idx="12074">
                  <c:v>120.740000000024</c:v>
                </c:pt>
                <c:pt idx="12075">
                  <c:v>120.750000000024</c:v>
                </c:pt>
                <c:pt idx="12076">
                  <c:v>120.760000000024</c:v>
                </c:pt>
                <c:pt idx="12077">
                  <c:v>120.770000000024</c:v>
                </c:pt>
                <c:pt idx="12078">
                  <c:v>120.780000000024</c:v>
                </c:pt>
                <c:pt idx="12079">
                  <c:v>120.790000000024</c:v>
                </c:pt>
                <c:pt idx="12080">
                  <c:v>120.800000000024</c:v>
                </c:pt>
                <c:pt idx="12081">
                  <c:v>120.810000000024</c:v>
                </c:pt>
                <c:pt idx="12082">
                  <c:v>120.820000000024</c:v>
                </c:pt>
                <c:pt idx="12083">
                  <c:v>120.830000000024</c:v>
                </c:pt>
                <c:pt idx="12084">
                  <c:v>120.840000000024</c:v>
                </c:pt>
                <c:pt idx="12085">
                  <c:v>120.850000000024</c:v>
                </c:pt>
                <c:pt idx="12086">
                  <c:v>120.860000000024</c:v>
                </c:pt>
                <c:pt idx="12087">
                  <c:v>120.870000000024</c:v>
                </c:pt>
                <c:pt idx="12088">
                  <c:v>120.880000000024</c:v>
                </c:pt>
                <c:pt idx="12089">
                  <c:v>120.890000000024</c:v>
                </c:pt>
                <c:pt idx="12090">
                  <c:v>120.900000000024</c:v>
                </c:pt>
                <c:pt idx="12091">
                  <c:v>120.910000000024</c:v>
                </c:pt>
                <c:pt idx="12092">
                  <c:v>120.920000000024</c:v>
                </c:pt>
                <c:pt idx="12093">
                  <c:v>120.930000000024</c:v>
                </c:pt>
                <c:pt idx="12094">
                  <c:v>120.940000000024</c:v>
                </c:pt>
                <c:pt idx="12095">
                  <c:v>120.950000000024</c:v>
                </c:pt>
                <c:pt idx="12096">
                  <c:v>120.960000000024</c:v>
                </c:pt>
                <c:pt idx="12097">
                  <c:v>120.970000000024</c:v>
                </c:pt>
                <c:pt idx="12098">
                  <c:v>120.980000000024</c:v>
                </c:pt>
                <c:pt idx="12099">
                  <c:v>120.990000000024</c:v>
                </c:pt>
                <c:pt idx="12100">
                  <c:v>121.000000000025</c:v>
                </c:pt>
                <c:pt idx="12101">
                  <c:v>121.010000000025</c:v>
                </c:pt>
                <c:pt idx="12102">
                  <c:v>121.020000000025</c:v>
                </c:pt>
                <c:pt idx="12103">
                  <c:v>121.030000000025</c:v>
                </c:pt>
                <c:pt idx="12104">
                  <c:v>121.040000000025</c:v>
                </c:pt>
                <c:pt idx="12105">
                  <c:v>121.050000000025</c:v>
                </c:pt>
                <c:pt idx="12106">
                  <c:v>121.060000000025</c:v>
                </c:pt>
                <c:pt idx="12107">
                  <c:v>121.070000000025</c:v>
                </c:pt>
                <c:pt idx="12108">
                  <c:v>121.080000000025</c:v>
                </c:pt>
                <c:pt idx="12109">
                  <c:v>121.090000000025</c:v>
                </c:pt>
                <c:pt idx="12110">
                  <c:v>121.100000000025</c:v>
                </c:pt>
                <c:pt idx="12111">
                  <c:v>121.110000000025</c:v>
                </c:pt>
                <c:pt idx="12112">
                  <c:v>121.120000000025</c:v>
                </c:pt>
                <c:pt idx="12113">
                  <c:v>121.130000000025</c:v>
                </c:pt>
                <c:pt idx="12114">
                  <c:v>121.140000000025</c:v>
                </c:pt>
                <c:pt idx="12115">
                  <c:v>121.150000000025</c:v>
                </c:pt>
                <c:pt idx="12116">
                  <c:v>121.160000000025</c:v>
                </c:pt>
                <c:pt idx="12117">
                  <c:v>121.170000000025</c:v>
                </c:pt>
                <c:pt idx="12118">
                  <c:v>121.180000000025</c:v>
                </c:pt>
                <c:pt idx="12119">
                  <c:v>121.190000000025</c:v>
                </c:pt>
                <c:pt idx="12120">
                  <c:v>121.200000000025</c:v>
                </c:pt>
                <c:pt idx="12121">
                  <c:v>121.210000000025</c:v>
                </c:pt>
                <c:pt idx="12122">
                  <c:v>121.220000000025</c:v>
                </c:pt>
                <c:pt idx="12123">
                  <c:v>121.230000000025</c:v>
                </c:pt>
                <c:pt idx="12124">
                  <c:v>121.240000000025</c:v>
                </c:pt>
                <c:pt idx="12125">
                  <c:v>121.250000000025</c:v>
                </c:pt>
                <c:pt idx="12126">
                  <c:v>121.260000000025</c:v>
                </c:pt>
                <c:pt idx="12127">
                  <c:v>121.270000000025</c:v>
                </c:pt>
                <c:pt idx="12128">
                  <c:v>121.280000000025</c:v>
                </c:pt>
                <c:pt idx="12129">
                  <c:v>121.290000000025</c:v>
                </c:pt>
                <c:pt idx="12130">
                  <c:v>121.300000000025</c:v>
                </c:pt>
                <c:pt idx="12131">
                  <c:v>121.310000000025</c:v>
                </c:pt>
                <c:pt idx="12132">
                  <c:v>121.320000000025</c:v>
                </c:pt>
                <c:pt idx="12133">
                  <c:v>121.330000000025</c:v>
                </c:pt>
                <c:pt idx="12134">
                  <c:v>121.340000000025</c:v>
                </c:pt>
                <c:pt idx="12135">
                  <c:v>121.350000000025</c:v>
                </c:pt>
                <c:pt idx="12136">
                  <c:v>121.360000000025</c:v>
                </c:pt>
                <c:pt idx="12137">
                  <c:v>121.370000000025</c:v>
                </c:pt>
                <c:pt idx="12138">
                  <c:v>121.380000000025</c:v>
                </c:pt>
                <c:pt idx="12139">
                  <c:v>121.390000000025</c:v>
                </c:pt>
                <c:pt idx="12140">
                  <c:v>121.400000000025</c:v>
                </c:pt>
                <c:pt idx="12141">
                  <c:v>121.410000000025</c:v>
                </c:pt>
                <c:pt idx="12142">
                  <c:v>121.420000000025</c:v>
                </c:pt>
                <c:pt idx="12143">
                  <c:v>121.430000000025</c:v>
                </c:pt>
                <c:pt idx="12144">
                  <c:v>121.440000000025</c:v>
                </c:pt>
                <c:pt idx="12145">
                  <c:v>121.450000000025</c:v>
                </c:pt>
                <c:pt idx="12146">
                  <c:v>121.460000000025</c:v>
                </c:pt>
                <c:pt idx="12147">
                  <c:v>121.470000000025</c:v>
                </c:pt>
                <c:pt idx="12148">
                  <c:v>121.480000000025</c:v>
                </c:pt>
                <c:pt idx="12149">
                  <c:v>121.490000000025</c:v>
                </c:pt>
                <c:pt idx="12150">
                  <c:v>121.500000000025</c:v>
                </c:pt>
                <c:pt idx="12151">
                  <c:v>121.510000000025</c:v>
                </c:pt>
                <c:pt idx="12152">
                  <c:v>121.520000000025</c:v>
                </c:pt>
                <c:pt idx="12153">
                  <c:v>121.530000000025</c:v>
                </c:pt>
                <c:pt idx="12154">
                  <c:v>121.540000000025</c:v>
                </c:pt>
                <c:pt idx="12155">
                  <c:v>121.550000000025</c:v>
                </c:pt>
                <c:pt idx="12156">
                  <c:v>121.560000000025</c:v>
                </c:pt>
                <c:pt idx="12157">
                  <c:v>121.570000000025</c:v>
                </c:pt>
                <c:pt idx="12158">
                  <c:v>121.580000000025</c:v>
                </c:pt>
                <c:pt idx="12159">
                  <c:v>121.590000000025</c:v>
                </c:pt>
                <c:pt idx="12160">
                  <c:v>121.600000000025</c:v>
                </c:pt>
                <c:pt idx="12161">
                  <c:v>121.610000000025</c:v>
                </c:pt>
                <c:pt idx="12162">
                  <c:v>121.620000000025</c:v>
                </c:pt>
                <c:pt idx="12163">
                  <c:v>121.630000000025</c:v>
                </c:pt>
                <c:pt idx="12164">
                  <c:v>121.640000000025</c:v>
                </c:pt>
                <c:pt idx="12165">
                  <c:v>121.650000000025</c:v>
                </c:pt>
                <c:pt idx="12166">
                  <c:v>121.660000000025</c:v>
                </c:pt>
                <c:pt idx="12167">
                  <c:v>121.670000000025</c:v>
                </c:pt>
                <c:pt idx="12168">
                  <c:v>121.680000000025</c:v>
                </c:pt>
                <c:pt idx="12169">
                  <c:v>121.690000000025</c:v>
                </c:pt>
                <c:pt idx="12170">
                  <c:v>121.700000000025</c:v>
                </c:pt>
                <c:pt idx="12171">
                  <c:v>121.710000000025</c:v>
                </c:pt>
                <c:pt idx="12172">
                  <c:v>121.720000000025</c:v>
                </c:pt>
                <c:pt idx="12173">
                  <c:v>121.730000000025</c:v>
                </c:pt>
                <c:pt idx="12174">
                  <c:v>121.740000000025</c:v>
                </c:pt>
                <c:pt idx="12175">
                  <c:v>121.750000000025</c:v>
                </c:pt>
                <c:pt idx="12176">
                  <c:v>121.760000000025</c:v>
                </c:pt>
                <c:pt idx="12177">
                  <c:v>121.770000000025</c:v>
                </c:pt>
                <c:pt idx="12178">
                  <c:v>121.780000000025</c:v>
                </c:pt>
                <c:pt idx="12179">
                  <c:v>121.790000000025</c:v>
                </c:pt>
                <c:pt idx="12180">
                  <c:v>121.800000000025</c:v>
                </c:pt>
                <c:pt idx="12181">
                  <c:v>121.810000000025</c:v>
                </c:pt>
                <c:pt idx="12182">
                  <c:v>121.820000000025</c:v>
                </c:pt>
                <c:pt idx="12183">
                  <c:v>121.830000000025</c:v>
                </c:pt>
                <c:pt idx="12184">
                  <c:v>121.840000000025</c:v>
                </c:pt>
                <c:pt idx="12185">
                  <c:v>121.850000000025</c:v>
                </c:pt>
                <c:pt idx="12186">
                  <c:v>121.860000000025</c:v>
                </c:pt>
                <c:pt idx="12187">
                  <c:v>121.870000000025</c:v>
                </c:pt>
                <c:pt idx="12188">
                  <c:v>121.880000000025</c:v>
                </c:pt>
                <c:pt idx="12189">
                  <c:v>121.890000000025</c:v>
                </c:pt>
                <c:pt idx="12190">
                  <c:v>121.900000000025</c:v>
                </c:pt>
                <c:pt idx="12191">
                  <c:v>121.910000000025</c:v>
                </c:pt>
                <c:pt idx="12192">
                  <c:v>121.920000000025</c:v>
                </c:pt>
                <c:pt idx="12193">
                  <c:v>121.930000000025</c:v>
                </c:pt>
                <c:pt idx="12194">
                  <c:v>121.940000000025</c:v>
                </c:pt>
                <c:pt idx="12195">
                  <c:v>121.950000000025</c:v>
                </c:pt>
                <c:pt idx="12196">
                  <c:v>121.960000000025</c:v>
                </c:pt>
                <c:pt idx="12197">
                  <c:v>121.970000000025</c:v>
                </c:pt>
                <c:pt idx="12198">
                  <c:v>121.980000000025</c:v>
                </c:pt>
                <c:pt idx="12199">
                  <c:v>121.990000000025</c:v>
                </c:pt>
                <c:pt idx="12200">
                  <c:v>122.000000000025</c:v>
                </c:pt>
                <c:pt idx="12201">
                  <c:v>122.010000000025</c:v>
                </c:pt>
                <c:pt idx="12202">
                  <c:v>122.020000000025</c:v>
                </c:pt>
                <c:pt idx="12203">
                  <c:v>122.030000000025</c:v>
                </c:pt>
                <c:pt idx="12204">
                  <c:v>122.040000000025</c:v>
                </c:pt>
                <c:pt idx="12205">
                  <c:v>122.050000000025</c:v>
                </c:pt>
                <c:pt idx="12206">
                  <c:v>122.060000000025</c:v>
                </c:pt>
                <c:pt idx="12207">
                  <c:v>122.070000000025</c:v>
                </c:pt>
                <c:pt idx="12208">
                  <c:v>122.080000000025</c:v>
                </c:pt>
                <c:pt idx="12209">
                  <c:v>122.090000000025</c:v>
                </c:pt>
                <c:pt idx="12210">
                  <c:v>122.100000000025</c:v>
                </c:pt>
                <c:pt idx="12211">
                  <c:v>122.110000000025</c:v>
                </c:pt>
                <c:pt idx="12212">
                  <c:v>122.120000000025</c:v>
                </c:pt>
                <c:pt idx="12213">
                  <c:v>122.130000000025</c:v>
                </c:pt>
                <c:pt idx="12214">
                  <c:v>122.140000000025</c:v>
                </c:pt>
                <c:pt idx="12215">
                  <c:v>122.150000000025</c:v>
                </c:pt>
                <c:pt idx="12216">
                  <c:v>122.160000000025</c:v>
                </c:pt>
                <c:pt idx="12217">
                  <c:v>122.170000000025</c:v>
                </c:pt>
                <c:pt idx="12218">
                  <c:v>122.180000000025</c:v>
                </c:pt>
                <c:pt idx="12219">
                  <c:v>122.190000000025</c:v>
                </c:pt>
                <c:pt idx="12220">
                  <c:v>122.200000000025</c:v>
                </c:pt>
                <c:pt idx="12221">
                  <c:v>122.210000000025</c:v>
                </c:pt>
                <c:pt idx="12222">
                  <c:v>122.220000000025</c:v>
                </c:pt>
                <c:pt idx="12223">
                  <c:v>122.230000000025</c:v>
                </c:pt>
                <c:pt idx="12224">
                  <c:v>122.240000000025</c:v>
                </c:pt>
                <c:pt idx="12225">
                  <c:v>122.250000000025</c:v>
                </c:pt>
                <c:pt idx="12226">
                  <c:v>122.260000000025</c:v>
                </c:pt>
                <c:pt idx="12227">
                  <c:v>122.270000000025</c:v>
                </c:pt>
                <c:pt idx="12228">
                  <c:v>122.280000000025</c:v>
                </c:pt>
                <c:pt idx="12229">
                  <c:v>122.290000000025</c:v>
                </c:pt>
                <c:pt idx="12230">
                  <c:v>122.300000000025</c:v>
                </c:pt>
                <c:pt idx="12231">
                  <c:v>122.310000000025</c:v>
                </c:pt>
                <c:pt idx="12232">
                  <c:v>122.320000000025</c:v>
                </c:pt>
                <c:pt idx="12233">
                  <c:v>122.330000000025</c:v>
                </c:pt>
                <c:pt idx="12234">
                  <c:v>122.340000000025</c:v>
                </c:pt>
                <c:pt idx="12235">
                  <c:v>122.350000000025</c:v>
                </c:pt>
                <c:pt idx="12236">
                  <c:v>122.360000000025</c:v>
                </c:pt>
                <c:pt idx="12237">
                  <c:v>122.370000000025</c:v>
                </c:pt>
                <c:pt idx="12238">
                  <c:v>122.380000000025</c:v>
                </c:pt>
                <c:pt idx="12239">
                  <c:v>122.390000000025</c:v>
                </c:pt>
                <c:pt idx="12240">
                  <c:v>122.400000000025</c:v>
                </c:pt>
                <c:pt idx="12241">
                  <c:v>122.410000000025</c:v>
                </c:pt>
                <c:pt idx="12242">
                  <c:v>122.420000000025</c:v>
                </c:pt>
                <c:pt idx="12243">
                  <c:v>122.430000000025</c:v>
                </c:pt>
                <c:pt idx="12244">
                  <c:v>122.440000000025</c:v>
                </c:pt>
                <c:pt idx="12245">
                  <c:v>122.450000000025</c:v>
                </c:pt>
                <c:pt idx="12246">
                  <c:v>122.460000000025</c:v>
                </c:pt>
                <c:pt idx="12247">
                  <c:v>122.470000000025</c:v>
                </c:pt>
                <c:pt idx="12248">
                  <c:v>122.480000000025</c:v>
                </c:pt>
                <c:pt idx="12249">
                  <c:v>122.490000000025</c:v>
                </c:pt>
                <c:pt idx="12250">
                  <c:v>122.500000000025</c:v>
                </c:pt>
                <c:pt idx="12251">
                  <c:v>122.510000000025</c:v>
                </c:pt>
                <c:pt idx="12252">
                  <c:v>122.520000000025</c:v>
                </c:pt>
                <c:pt idx="12253">
                  <c:v>122.530000000025</c:v>
                </c:pt>
                <c:pt idx="12254">
                  <c:v>122.540000000025</c:v>
                </c:pt>
                <c:pt idx="12255">
                  <c:v>122.550000000025</c:v>
                </c:pt>
                <c:pt idx="12256">
                  <c:v>122.560000000025</c:v>
                </c:pt>
                <c:pt idx="12257">
                  <c:v>122.570000000025</c:v>
                </c:pt>
                <c:pt idx="12258">
                  <c:v>122.580000000025</c:v>
                </c:pt>
                <c:pt idx="12259">
                  <c:v>122.590000000025</c:v>
                </c:pt>
                <c:pt idx="12260">
                  <c:v>122.600000000025</c:v>
                </c:pt>
                <c:pt idx="12261">
                  <c:v>122.610000000025</c:v>
                </c:pt>
                <c:pt idx="12262">
                  <c:v>122.620000000025</c:v>
                </c:pt>
                <c:pt idx="12263">
                  <c:v>122.630000000025</c:v>
                </c:pt>
                <c:pt idx="12264">
                  <c:v>122.640000000025</c:v>
                </c:pt>
                <c:pt idx="12265">
                  <c:v>122.650000000025</c:v>
                </c:pt>
                <c:pt idx="12266">
                  <c:v>122.660000000025</c:v>
                </c:pt>
                <c:pt idx="12267">
                  <c:v>122.670000000025</c:v>
                </c:pt>
                <c:pt idx="12268">
                  <c:v>122.680000000025</c:v>
                </c:pt>
                <c:pt idx="12269">
                  <c:v>122.690000000025</c:v>
                </c:pt>
                <c:pt idx="12270">
                  <c:v>122.700000000025</c:v>
                </c:pt>
                <c:pt idx="12271">
                  <c:v>122.710000000025</c:v>
                </c:pt>
                <c:pt idx="12272">
                  <c:v>122.720000000025</c:v>
                </c:pt>
                <c:pt idx="12273">
                  <c:v>122.730000000025</c:v>
                </c:pt>
                <c:pt idx="12274">
                  <c:v>122.740000000025</c:v>
                </c:pt>
                <c:pt idx="12275">
                  <c:v>122.750000000025</c:v>
                </c:pt>
                <c:pt idx="12276">
                  <c:v>122.760000000025</c:v>
                </c:pt>
                <c:pt idx="12277">
                  <c:v>122.770000000025</c:v>
                </c:pt>
                <c:pt idx="12278">
                  <c:v>122.780000000025</c:v>
                </c:pt>
                <c:pt idx="12279">
                  <c:v>122.790000000025</c:v>
                </c:pt>
                <c:pt idx="12280">
                  <c:v>122.800000000025</c:v>
                </c:pt>
                <c:pt idx="12281">
                  <c:v>122.810000000025</c:v>
                </c:pt>
                <c:pt idx="12282">
                  <c:v>122.820000000025</c:v>
                </c:pt>
                <c:pt idx="12283">
                  <c:v>122.830000000025</c:v>
                </c:pt>
                <c:pt idx="12284">
                  <c:v>122.840000000025</c:v>
                </c:pt>
                <c:pt idx="12285">
                  <c:v>122.850000000025</c:v>
                </c:pt>
                <c:pt idx="12286">
                  <c:v>122.860000000025</c:v>
                </c:pt>
                <c:pt idx="12287">
                  <c:v>122.870000000025</c:v>
                </c:pt>
                <c:pt idx="12288">
                  <c:v>122.880000000025</c:v>
                </c:pt>
                <c:pt idx="12289">
                  <c:v>122.890000000025</c:v>
                </c:pt>
                <c:pt idx="12290">
                  <c:v>122.900000000025</c:v>
                </c:pt>
                <c:pt idx="12291">
                  <c:v>122.910000000025</c:v>
                </c:pt>
                <c:pt idx="12292">
                  <c:v>122.920000000025</c:v>
                </c:pt>
                <c:pt idx="12293">
                  <c:v>122.930000000025</c:v>
                </c:pt>
                <c:pt idx="12294">
                  <c:v>122.940000000025</c:v>
                </c:pt>
                <c:pt idx="12295">
                  <c:v>122.950000000026</c:v>
                </c:pt>
                <c:pt idx="12296">
                  <c:v>122.960000000026</c:v>
                </c:pt>
                <c:pt idx="12297">
                  <c:v>122.970000000026</c:v>
                </c:pt>
                <c:pt idx="12298">
                  <c:v>122.980000000026</c:v>
                </c:pt>
                <c:pt idx="12299">
                  <c:v>122.990000000026</c:v>
                </c:pt>
                <c:pt idx="12300">
                  <c:v>123.000000000026</c:v>
                </c:pt>
                <c:pt idx="12301">
                  <c:v>123.010000000026</c:v>
                </c:pt>
                <c:pt idx="12302">
                  <c:v>123.020000000026</c:v>
                </c:pt>
                <c:pt idx="12303">
                  <c:v>123.030000000026</c:v>
                </c:pt>
                <c:pt idx="12304">
                  <c:v>123.040000000026</c:v>
                </c:pt>
                <c:pt idx="12305">
                  <c:v>123.050000000026</c:v>
                </c:pt>
                <c:pt idx="12306">
                  <c:v>123.060000000026</c:v>
                </c:pt>
                <c:pt idx="12307">
                  <c:v>123.070000000026</c:v>
                </c:pt>
                <c:pt idx="12308">
                  <c:v>123.080000000026</c:v>
                </c:pt>
                <c:pt idx="12309">
                  <c:v>123.090000000026</c:v>
                </c:pt>
                <c:pt idx="12310">
                  <c:v>123.100000000026</c:v>
                </c:pt>
                <c:pt idx="12311">
                  <c:v>123.110000000026</c:v>
                </c:pt>
                <c:pt idx="12312">
                  <c:v>123.120000000026</c:v>
                </c:pt>
                <c:pt idx="12313">
                  <c:v>123.130000000026</c:v>
                </c:pt>
                <c:pt idx="12314">
                  <c:v>123.140000000026</c:v>
                </c:pt>
                <c:pt idx="12315">
                  <c:v>123.150000000026</c:v>
                </c:pt>
                <c:pt idx="12316">
                  <c:v>123.160000000026</c:v>
                </c:pt>
                <c:pt idx="12317">
                  <c:v>123.170000000026</c:v>
                </c:pt>
                <c:pt idx="12318">
                  <c:v>123.180000000026</c:v>
                </c:pt>
                <c:pt idx="12319">
                  <c:v>123.190000000026</c:v>
                </c:pt>
                <c:pt idx="12320">
                  <c:v>123.200000000026</c:v>
                </c:pt>
                <c:pt idx="12321">
                  <c:v>123.210000000026</c:v>
                </c:pt>
                <c:pt idx="12322">
                  <c:v>123.220000000026</c:v>
                </c:pt>
                <c:pt idx="12323">
                  <c:v>123.230000000026</c:v>
                </c:pt>
                <c:pt idx="12324">
                  <c:v>123.240000000026</c:v>
                </c:pt>
                <c:pt idx="12325">
                  <c:v>123.250000000026</c:v>
                </c:pt>
                <c:pt idx="12326">
                  <c:v>123.260000000026</c:v>
                </c:pt>
                <c:pt idx="12327">
                  <c:v>123.270000000026</c:v>
                </c:pt>
                <c:pt idx="12328">
                  <c:v>123.280000000026</c:v>
                </c:pt>
                <c:pt idx="12329">
                  <c:v>123.290000000026</c:v>
                </c:pt>
                <c:pt idx="12330">
                  <c:v>123.300000000026</c:v>
                </c:pt>
                <c:pt idx="12331">
                  <c:v>123.310000000026</c:v>
                </c:pt>
                <c:pt idx="12332">
                  <c:v>123.320000000026</c:v>
                </c:pt>
                <c:pt idx="12333">
                  <c:v>123.330000000026</c:v>
                </c:pt>
                <c:pt idx="12334">
                  <c:v>123.340000000026</c:v>
                </c:pt>
                <c:pt idx="12335">
                  <c:v>123.350000000026</c:v>
                </c:pt>
                <c:pt idx="12336">
                  <c:v>123.360000000026</c:v>
                </c:pt>
                <c:pt idx="12337">
                  <c:v>123.370000000026</c:v>
                </c:pt>
                <c:pt idx="12338">
                  <c:v>123.380000000026</c:v>
                </c:pt>
                <c:pt idx="12339">
                  <c:v>123.390000000026</c:v>
                </c:pt>
                <c:pt idx="12340">
                  <c:v>123.400000000026</c:v>
                </c:pt>
                <c:pt idx="12341">
                  <c:v>123.410000000026</c:v>
                </c:pt>
                <c:pt idx="12342">
                  <c:v>123.420000000026</c:v>
                </c:pt>
                <c:pt idx="12343">
                  <c:v>123.430000000026</c:v>
                </c:pt>
                <c:pt idx="12344">
                  <c:v>123.440000000026</c:v>
                </c:pt>
                <c:pt idx="12345">
                  <c:v>123.450000000026</c:v>
                </c:pt>
                <c:pt idx="12346">
                  <c:v>123.460000000026</c:v>
                </c:pt>
                <c:pt idx="12347">
                  <c:v>123.470000000026</c:v>
                </c:pt>
                <c:pt idx="12348">
                  <c:v>123.480000000026</c:v>
                </c:pt>
                <c:pt idx="12349">
                  <c:v>123.490000000026</c:v>
                </c:pt>
                <c:pt idx="12350">
                  <c:v>123.500000000026</c:v>
                </c:pt>
                <c:pt idx="12351">
                  <c:v>123.510000000026</c:v>
                </c:pt>
                <c:pt idx="12352">
                  <c:v>123.520000000026</c:v>
                </c:pt>
                <c:pt idx="12353">
                  <c:v>123.530000000026</c:v>
                </c:pt>
                <c:pt idx="12354">
                  <c:v>123.540000000026</c:v>
                </c:pt>
                <c:pt idx="12355">
                  <c:v>123.550000000026</c:v>
                </c:pt>
                <c:pt idx="12356">
                  <c:v>123.560000000026</c:v>
                </c:pt>
                <c:pt idx="12357">
                  <c:v>123.570000000026</c:v>
                </c:pt>
                <c:pt idx="12358">
                  <c:v>123.580000000026</c:v>
                </c:pt>
                <c:pt idx="12359">
                  <c:v>123.590000000026</c:v>
                </c:pt>
                <c:pt idx="12360">
                  <c:v>123.600000000026</c:v>
                </c:pt>
                <c:pt idx="12361">
                  <c:v>123.610000000026</c:v>
                </c:pt>
                <c:pt idx="12362">
                  <c:v>123.620000000026</c:v>
                </c:pt>
                <c:pt idx="12363">
                  <c:v>123.630000000026</c:v>
                </c:pt>
                <c:pt idx="12364">
                  <c:v>123.640000000026</c:v>
                </c:pt>
                <c:pt idx="12365">
                  <c:v>123.650000000026</c:v>
                </c:pt>
                <c:pt idx="12366">
                  <c:v>123.660000000026</c:v>
                </c:pt>
                <c:pt idx="12367">
                  <c:v>123.670000000026</c:v>
                </c:pt>
                <c:pt idx="12368">
                  <c:v>123.680000000026</c:v>
                </c:pt>
                <c:pt idx="12369">
                  <c:v>123.690000000026</c:v>
                </c:pt>
                <c:pt idx="12370">
                  <c:v>123.700000000026</c:v>
                </c:pt>
                <c:pt idx="12371">
                  <c:v>123.710000000026</c:v>
                </c:pt>
                <c:pt idx="12372">
                  <c:v>123.720000000026</c:v>
                </c:pt>
                <c:pt idx="12373">
                  <c:v>123.730000000026</c:v>
                </c:pt>
                <c:pt idx="12374">
                  <c:v>123.740000000026</c:v>
                </c:pt>
                <c:pt idx="12375">
                  <c:v>123.750000000026</c:v>
                </c:pt>
                <c:pt idx="12376">
                  <c:v>123.760000000026</c:v>
                </c:pt>
                <c:pt idx="12377">
                  <c:v>123.770000000026</c:v>
                </c:pt>
                <c:pt idx="12378">
                  <c:v>123.780000000026</c:v>
                </c:pt>
                <c:pt idx="12379">
                  <c:v>123.790000000026</c:v>
                </c:pt>
                <c:pt idx="12380">
                  <c:v>123.800000000026</c:v>
                </c:pt>
                <c:pt idx="12381">
                  <c:v>123.810000000026</c:v>
                </c:pt>
                <c:pt idx="12382">
                  <c:v>123.820000000026</c:v>
                </c:pt>
                <c:pt idx="12383">
                  <c:v>123.830000000026</c:v>
                </c:pt>
                <c:pt idx="12384">
                  <c:v>123.840000000026</c:v>
                </c:pt>
                <c:pt idx="12385">
                  <c:v>123.850000000026</c:v>
                </c:pt>
                <c:pt idx="12386">
                  <c:v>123.860000000026</c:v>
                </c:pt>
                <c:pt idx="12387">
                  <c:v>123.870000000026</c:v>
                </c:pt>
                <c:pt idx="12388">
                  <c:v>123.880000000026</c:v>
                </c:pt>
                <c:pt idx="12389">
                  <c:v>123.890000000026</c:v>
                </c:pt>
                <c:pt idx="12390">
                  <c:v>123.900000000026</c:v>
                </c:pt>
                <c:pt idx="12391">
                  <c:v>123.910000000026</c:v>
                </c:pt>
                <c:pt idx="12392">
                  <c:v>123.920000000026</c:v>
                </c:pt>
                <c:pt idx="12393">
                  <c:v>123.930000000026</c:v>
                </c:pt>
                <c:pt idx="12394">
                  <c:v>123.940000000026</c:v>
                </c:pt>
                <c:pt idx="12395">
                  <c:v>123.950000000026</c:v>
                </c:pt>
                <c:pt idx="12396">
                  <c:v>123.960000000026</c:v>
                </c:pt>
                <c:pt idx="12397">
                  <c:v>123.970000000026</c:v>
                </c:pt>
                <c:pt idx="12398">
                  <c:v>123.980000000026</c:v>
                </c:pt>
                <c:pt idx="12399">
                  <c:v>123.990000000026</c:v>
                </c:pt>
                <c:pt idx="12400">
                  <c:v>124.000000000026</c:v>
                </c:pt>
                <c:pt idx="12401">
                  <c:v>124.010000000026</c:v>
                </c:pt>
                <c:pt idx="12402">
                  <c:v>124.020000000026</c:v>
                </c:pt>
                <c:pt idx="12403">
                  <c:v>124.030000000026</c:v>
                </c:pt>
                <c:pt idx="12404">
                  <c:v>124.040000000026</c:v>
                </c:pt>
                <c:pt idx="12405">
                  <c:v>124.050000000026</c:v>
                </c:pt>
                <c:pt idx="12406">
                  <c:v>124.060000000026</c:v>
                </c:pt>
                <c:pt idx="12407">
                  <c:v>124.070000000026</c:v>
                </c:pt>
                <c:pt idx="12408">
                  <c:v>124.080000000026</c:v>
                </c:pt>
                <c:pt idx="12409">
                  <c:v>124.090000000026</c:v>
                </c:pt>
                <c:pt idx="12410">
                  <c:v>124.100000000026</c:v>
                </c:pt>
                <c:pt idx="12411">
                  <c:v>124.110000000026</c:v>
                </c:pt>
                <c:pt idx="12412">
                  <c:v>124.120000000026</c:v>
                </c:pt>
                <c:pt idx="12413">
                  <c:v>124.130000000026</c:v>
                </c:pt>
                <c:pt idx="12414">
                  <c:v>124.140000000026</c:v>
                </c:pt>
                <c:pt idx="12415">
                  <c:v>124.150000000026</c:v>
                </c:pt>
                <c:pt idx="12416">
                  <c:v>124.160000000026</c:v>
                </c:pt>
                <c:pt idx="12417">
                  <c:v>124.170000000026</c:v>
                </c:pt>
                <c:pt idx="12418">
                  <c:v>124.180000000026</c:v>
                </c:pt>
                <c:pt idx="12419">
                  <c:v>124.190000000026</c:v>
                </c:pt>
                <c:pt idx="12420">
                  <c:v>124.200000000026</c:v>
                </c:pt>
                <c:pt idx="12421">
                  <c:v>124.210000000026</c:v>
                </c:pt>
                <c:pt idx="12422">
                  <c:v>124.220000000026</c:v>
                </c:pt>
                <c:pt idx="12423">
                  <c:v>124.230000000026</c:v>
                </c:pt>
                <c:pt idx="12424">
                  <c:v>124.240000000026</c:v>
                </c:pt>
                <c:pt idx="12425">
                  <c:v>124.250000000026</c:v>
                </c:pt>
                <c:pt idx="12426">
                  <c:v>124.260000000026</c:v>
                </c:pt>
                <c:pt idx="12427">
                  <c:v>124.270000000026</c:v>
                </c:pt>
                <c:pt idx="12428">
                  <c:v>124.280000000026</c:v>
                </c:pt>
                <c:pt idx="12429">
                  <c:v>124.290000000026</c:v>
                </c:pt>
                <c:pt idx="12430">
                  <c:v>124.300000000026</c:v>
                </c:pt>
                <c:pt idx="12431">
                  <c:v>124.310000000026</c:v>
                </c:pt>
                <c:pt idx="12432">
                  <c:v>124.320000000026</c:v>
                </c:pt>
                <c:pt idx="12433">
                  <c:v>124.330000000026</c:v>
                </c:pt>
                <c:pt idx="12434">
                  <c:v>124.340000000026</c:v>
                </c:pt>
                <c:pt idx="12435">
                  <c:v>124.350000000026</c:v>
                </c:pt>
                <c:pt idx="12436">
                  <c:v>124.360000000026</c:v>
                </c:pt>
                <c:pt idx="12437">
                  <c:v>124.370000000026</c:v>
                </c:pt>
                <c:pt idx="12438">
                  <c:v>124.380000000026</c:v>
                </c:pt>
                <c:pt idx="12439">
                  <c:v>124.390000000026</c:v>
                </c:pt>
                <c:pt idx="12440">
                  <c:v>124.400000000026</c:v>
                </c:pt>
                <c:pt idx="12441">
                  <c:v>124.410000000026</c:v>
                </c:pt>
                <c:pt idx="12442">
                  <c:v>124.420000000026</c:v>
                </c:pt>
                <c:pt idx="12443">
                  <c:v>124.430000000026</c:v>
                </c:pt>
                <c:pt idx="12444">
                  <c:v>124.440000000026</c:v>
                </c:pt>
                <c:pt idx="12445">
                  <c:v>124.450000000026</c:v>
                </c:pt>
                <c:pt idx="12446">
                  <c:v>124.460000000026</c:v>
                </c:pt>
                <c:pt idx="12447">
                  <c:v>124.470000000026</c:v>
                </c:pt>
                <c:pt idx="12448">
                  <c:v>124.480000000026</c:v>
                </c:pt>
                <c:pt idx="12449">
                  <c:v>124.490000000026</c:v>
                </c:pt>
                <c:pt idx="12450">
                  <c:v>124.500000000026</c:v>
                </c:pt>
                <c:pt idx="12451">
                  <c:v>124.510000000026</c:v>
                </c:pt>
                <c:pt idx="12452">
                  <c:v>124.520000000026</c:v>
                </c:pt>
                <c:pt idx="12453">
                  <c:v>124.530000000026</c:v>
                </c:pt>
                <c:pt idx="12454">
                  <c:v>124.540000000026</c:v>
                </c:pt>
                <c:pt idx="12455">
                  <c:v>124.550000000026</c:v>
                </c:pt>
                <c:pt idx="12456">
                  <c:v>124.560000000026</c:v>
                </c:pt>
                <c:pt idx="12457">
                  <c:v>124.570000000026</c:v>
                </c:pt>
                <c:pt idx="12458">
                  <c:v>124.580000000026</c:v>
                </c:pt>
                <c:pt idx="12459">
                  <c:v>124.590000000026</c:v>
                </c:pt>
                <c:pt idx="12460">
                  <c:v>124.600000000026</c:v>
                </c:pt>
                <c:pt idx="12461">
                  <c:v>124.610000000026</c:v>
                </c:pt>
                <c:pt idx="12462">
                  <c:v>124.620000000026</c:v>
                </c:pt>
                <c:pt idx="12463">
                  <c:v>124.630000000026</c:v>
                </c:pt>
                <c:pt idx="12464">
                  <c:v>124.640000000026</c:v>
                </c:pt>
                <c:pt idx="12465">
                  <c:v>124.650000000026</c:v>
                </c:pt>
                <c:pt idx="12466">
                  <c:v>124.660000000026</c:v>
                </c:pt>
                <c:pt idx="12467">
                  <c:v>124.670000000026</c:v>
                </c:pt>
                <c:pt idx="12468">
                  <c:v>124.680000000026</c:v>
                </c:pt>
                <c:pt idx="12469">
                  <c:v>124.690000000026</c:v>
                </c:pt>
                <c:pt idx="12470">
                  <c:v>124.700000000026</c:v>
                </c:pt>
                <c:pt idx="12471">
                  <c:v>124.710000000026</c:v>
                </c:pt>
                <c:pt idx="12472">
                  <c:v>124.720000000026</c:v>
                </c:pt>
                <c:pt idx="12473">
                  <c:v>124.730000000026</c:v>
                </c:pt>
                <c:pt idx="12474">
                  <c:v>124.740000000026</c:v>
                </c:pt>
                <c:pt idx="12475">
                  <c:v>124.750000000026</c:v>
                </c:pt>
                <c:pt idx="12476">
                  <c:v>124.760000000026</c:v>
                </c:pt>
                <c:pt idx="12477">
                  <c:v>124.770000000026</c:v>
                </c:pt>
                <c:pt idx="12478">
                  <c:v>124.780000000026</c:v>
                </c:pt>
                <c:pt idx="12479">
                  <c:v>124.790000000026</c:v>
                </c:pt>
                <c:pt idx="12480">
                  <c:v>124.800000000026</c:v>
                </c:pt>
                <c:pt idx="12481">
                  <c:v>124.810000000026</c:v>
                </c:pt>
                <c:pt idx="12482">
                  <c:v>124.820000000026</c:v>
                </c:pt>
                <c:pt idx="12483">
                  <c:v>124.830000000026</c:v>
                </c:pt>
                <c:pt idx="12484">
                  <c:v>124.840000000026</c:v>
                </c:pt>
                <c:pt idx="12485">
                  <c:v>124.850000000026</c:v>
                </c:pt>
                <c:pt idx="12486">
                  <c:v>124.860000000026</c:v>
                </c:pt>
                <c:pt idx="12487">
                  <c:v>124.870000000026</c:v>
                </c:pt>
                <c:pt idx="12488">
                  <c:v>124.880000000026</c:v>
                </c:pt>
                <c:pt idx="12489">
                  <c:v>124.890000000026</c:v>
                </c:pt>
                <c:pt idx="12490">
                  <c:v>124.900000000026</c:v>
                </c:pt>
                <c:pt idx="12491">
                  <c:v>124.910000000027</c:v>
                </c:pt>
                <c:pt idx="12492">
                  <c:v>124.920000000027</c:v>
                </c:pt>
                <c:pt idx="12493">
                  <c:v>124.930000000027</c:v>
                </c:pt>
                <c:pt idx="12494">
                  <c:v>124.940000000027</c:v>
                </c:pt>
                <c:pt idx="12495">
                  <c:v>124.950000000027</c:v>
                </c:pt>
                <c:pt idx="12496">
                  <c:v>124.960000000027</c:v>
                </c:pt>
                <c:pt idx="12497">
                  <c:v>124.970000000027</c:v>
                </c:pt>
                <c:pt idx="12498">
                  <c:v>124.980000000027</c:v>
                </c:pt>
                <c:pt idx="12499">
                  <c:v>124.990000000027</c:v>
                </c:pt>
                <c:pt idx="12500">
                  <c:v>125.000000000027</c:v>
                </c:pt>
                <c:pt idx="12501">
                  <c:v>125.010000000027</c:v>
                </c:pt>
                <c:pt idx="12502">
                  <c:v>125.020000000027</c:v>
                </c:pt>
                <c:pt idx="12503">
                  <c:v>125.030000000027</c:v>
                </c:pt>
                <c:pt idx="12504">
                  <c:v>125.040000000027</c:v>
                </c:pt>
                <c:pt idx="12505">
                  <c:v>125.050000000027</c:v>
                </c:pt>
                <c:pt idx="12506">
                  <c:v>125.060000000027</c:v>
                </c:pt>
                <c:pt idx="12507">
                  <c:v>125.070000000027</c:v>
                </c:pt>
                <c:pt idx="12508">
                  <c:v>125.080000000027</c:v>
                </c:pt>
                <c:pt idx="12509">
                  <c:v>125.090000000027</c:v>
                </c:pt>
                <c:pt idx="12510">
                  <c:v>125.100000000027</c:v>
                </c:pt>
                <c:pt idx="12511">
                  <c:v>125.110000000027</c:v>
                </c:pt>
                <c:pt idx="12512">
                  <c:v>125.120000000027</c:v>
                </c:pt>
                <c:pt idx="12513">
                  <c:v>125.130000000027</c:v>
                </c:pt>
                <c:pt idx="12514">
                  <c:v>125.140000000027</c:v>
                </c:pt>
                <c:pt idx="12515">
                  <c:v>125.150000000027</c:v>
                </c:pt>
                <c:pt idx="12516">
                  <c:v>125.160000000027</c:v>
                </c:pt>
                <c:pt idx="12517">
                  <c:v>125.170000000027</c:v>
                </c:pt>
                <c:pt idx="12518">
                  <c:v>125.180000000027</c:v>
                </c:pt>
                <c:pt idx="12519">
                  <c:v>125.190000000027</c:v>
                </c:pt>
                <c:pt idx="12520">
                  <c:v>125.200000000027</c:v>
                </c:pt>
                <c:pt idx="12521">
                  <c:v>125.210000000027</c:v>
                </c:pt>
                <c:pt idx="12522">
                  <c:v>125.220000000027</c:v>
                </c:pt>
                <c:pt idx="12523">
                  <c:v>125.230000000027</c:v>
                </c:pt>
                <c:pt idx="12524">
                  <c:v>125.240000000027</c:v>
                </c:pt>
                <c:pt idx="12525">
                  <c:v>125.250000000027</c:v>
                </c:pt>
                <c:pt idx="12526">
                  <c:v>125.260000000027</c:v>
                </c:pt>
                <c:pt idx="12527">
                  <c:v>125.270000000027</c:v>
                </c:pt>
                <c:pt idx="12528">
                  <c:v>125.280000000027</c:v>
                </c:pt>
                <c:pt idx="12529">
                  <c:v>125.290000000027</c:v>
                </c:pt>
                <c:pt idx="12530">
                  <c:v>125.300000000027</c:v>
                </c:pt>
                <c:pt idx="12531">
                  <c:v>125.310000000027</c:v>
                </c:pt>
                <c:pt idx="12532">
                  <c:v>125.320000000027</c:v>
                </c:pt>
                <c:pt idx="12533">
                  <c:v>125.330000000027</c:v>
                </c:pt>
                <c:pt idx="12534">
                  <c:v>125.340000000027</c:v>
                </c:pt>
                <c:pt idx="12535">
                  <c:v>125.350000000027</c:v>
                </c:pt>
                <c:pt idx="12536">
                  <c:v>125.360000000027</c:v>
                </c:pt>
                <c:pt idx="12537">
                  <c:v>125.370000000027</c:v>
                </c:pt>
                <c:pt idx="12538">
                  <c:v>125.380000000027</c:v>
                </c:pt>
                <c:pt idx="12539">
                  <c:v>125.390000000027</c:v>
                </c:pt>
                <c:pt idx="12540">
                  <c:v>125.400000000027</c:v>
                </c:pt>
                <c:pt idx="12541">
                  <c:v>125.410000000027</c:v>
                </c:pt>
                <c:pt idx="12542">
                  <c:v>125.420000000027</c:v>
                </c:pt>
                <c:pt idx="12543">
                  <c:v>125.430000000027</c:v>
                </c:pt>
                <c:pt idx="12544">
                  <c:v>125.440000000027</c:v>
                </c:pt>
                <c:pt idx="12545">
                  <c:v>125.450000000027</c:v>
                </c:pt>
                <c:pt idx="12546">
                  <c:v>125.460000000027</c:v>
                </c:pt>
                <c:pt idx="12547">
                  <c:v>125.470000000027</c:v>
                </c:pt>
                <c:pt idx="12548">
                  <c:v>125.480000000027</c:v>
                </c:pt>
                <c:pt idx="12549">
                  <c:v>125.490000000027</c:v>
                </c:pt>
                <c:pt idx="12550">
                  <c:v>125.500000000027</c:v>
                </c:pt>
                <c:pt idx="12551">
                  <c:v>125.510000000027</c:v>
                </c:pt>
                <c:pt idx="12552">
                  <c:v>125.520000000027</c:v>
                </c:pt>
                <c:pt idx="12553">
                  <c:v>125.530000000027</c:v>
                </c:pt>
                <c:pt idx="12554">
                  <c:v>125.540000000027</c:v>
                </c:pt>
                <c:pt idx="12555">
                  <c:v>125.550000000027</c:v>
                </c:pt>
                <c:pt idx="12556">
                  <c:v>125.560000000027</c:v>
                </c:pt>
                <c:pt idx="12557">
                  <c:v>125.570000000027</c:v>
                </c:pt>
                <c:pt idx="12558">
                  <c:v>125.580000000027</c:v>
                </c:pt>
                <c:pt idx="12559">
                  <c:v>125.590000000027</c:v>
                </c:pt>
                <c:pt idx="12560">
                  <c:v>125.600000000027</c:v>
                </c:pt>
                <c:pt idx="12561">
                  <c:v>125.610000000027</c:v>
                </c:pt>
                <c:pt idx="12562">
                  <c:v>125.620000000027</c:v>
                </c:pt>
                <c:pt idx="12563">
                  <c:v>125.630000000027</c:v>
                </c:pt>
                <c:pt idx="12564">
                  <c:v>125.640000000027</c:v>
                </c:pt>
                <c:pt idx="12565">
                  <c:v>125.650000000027</c:v>
                </c:pt>
                <c:pt idx="12566">
                  <c:v>125.660000000027</c:v>
                </c:pt>
                <c:pt idx="12567">
                  <c:v>125.670000000027</c:v>
                </c:pt>
                <c:pt idx="12568">
                  <c:v>125.680000000027</c:v>
                </c:pt>
                <c:pt idx="12569">
                  <c:v>125.690000000027</c:v>
                </c:pt>
                <c:pt idx="12570">
                  <c:v>125.700000000027</c:v>
                </c:pt>
                <c:pt idx="12571">
                  <c:v>125.710000000027</c:v>
                </c:pt>
                <c:pt idx="12572">
                  <c:v>125.720000000027</c:v>
                </c:pt>
                <c:pt idx="12573">
                  <c:v>125.730000000027</c:v>
                </c:pt>
                <c:pt idx="12574">
                  <c:v>125.740000000027</c:v>
                </c:pt>
                <c:pt idx="12575">
                  <c:v>125.750000000027</c:v>
                </c:pt>
                <c:pt idx="12576">
                  <c:v>125.760000000027</c:v>
                </c:pt>
                <c:pt idx="12577">
                  <c:v>125.770000000027</c:v>
                </c:pt>
                <c:pt idx="12578">
                  <c:v>125.780000000027</c:v>
                </c:pt>
                <c:pt idx="12579">
                  <c:v>125.790000000027</c:v>
                </c:pt>
                <c:pt idx="12580">
                  <c:v>125.800000000027</c:v>
                </c:pt>
                <c:pt idx="12581">
                  <c:v>125.810000000027</c:v>
                </c:pt>
                <c:pt idx="12582">
                  <c:v>125.820000000027</c:v>
                </c:pt>
                <c:pt idx="12583">
                  <c:v>125.830000000027</c:v>
                </c:pt>
                <c:pt idx="12584">
                  <c:v>125.840000000027</c:v>
                </c:pt>
                <c:pt idx="12585">
                  <c:v>125.850000000027</c:v>
                </c:pt>
                <c:pt idx="12586">
                  <c:v>125.860000000027</c:v>
                </c:pt>
                <c:pt idx="12587">
                  <c:v>125.870000000027</c:v>
                </c:pt>
                <c:pt idx="12588">
                  <c:v>125.880000000027</c:v>
                </c:pt>
                <c:pt idx="12589">
                  <c:v>125.890000000027</c:v>
                </c:pt>
                <c:pt idx="12590">
                  <c:v>125.900000000027</c:v>
                </c:pt>
                <c:pt idx="12591">
                  <c:v>125.910000000027</c:v>
                </c:pt>
                <c:pt idx="12592">
                  <c:v>125.920000000027</c:v>
                </c:pt>
                <c:pt idx="12593">
                  <c:v>125.930000000027</c:v>
                </c:pt>
                <c:pt idx="12594">
                  <c:v>125.940000000027</c:v>
                </c:pt>
                <c:pt idx="12595">
                  <c:v>125.950000000027</c:v>
                </c:pt>
                <c:pt idx="12596">
                  <c:v>125.960000000027</c:v>
                </c:pt>
                <c:pt idx="12597">
                  <c:v>125.970000000027</c:v>
                </c:pt>
                <c:pt idx="12598">
                  <c:v>125.980000000027</c:v>
                </c:pt>
                <c:pt idx="12599">
                  <c:v>125.990000000027</c:v>
                </c:pt>
                <c:pt idx="12600">
                  <c:v>126.000000000027</c:v>
                </c:pt>
                <c:pt idx="12601">
                  <c:v>126.010000000027</c:v>
                </c:pt>
                <c:pt idx="12602">
                  <c:v>126.020000000027</c:v>
                </c:pt>
                <c:pt idx="12603">
                  <c:v>126.030000000027</c:v>
                </c:pt>
                <c:pt idx="12604">
                  <c:v>126.040000000027</c:v>
                </c:pt>
                <c:pt idx="12605">
                  <c:v>126.050000000027</c:v>
                </c:pt>
                <c:pt idx="12606">
                  <c:v>126.060000000027</c:v>
                </c:pt>
                <c:pt idx="12607">
                  <c:v>126.070000000027</c:v>
                </c:pt>
                <c:pt idx="12608">
                  <c:v>126.080000000027</c:v>
                </c:pt>
                <c:pt idx="12609">
                  <c:v>126.090000000027</c:v>
                </c:pt>
                <c:pt idx="12610">
                  <c:v>126.100000000027</c:v>
                </c:pt>
                <c:pt idx="12611">
                  <c:v>126.110000000027</c:v>
                </c:pt>
                <c:pt idx="12612">
                  <c:v>126.120000000027</c:v>
                </c:pt>
                <c:pt idx="12613">
                  <c:v>126.130000000027</c:v>
                </c:pt>
                <c:pt idx="12614">
                  <c:v>126.140000000027</c:v>
                </c:pt>
                <c:pt idx="12615">
                  <c:v>126.150000000027</c:v>
                </c:pt>
                <c:pt idx="12616">
                  <c:v>126.160000000027</c:v>
                </c:pt>
                <c:pt idx="12617">
                  <c:v>126.170000000027</c:v>
                </c:pt>
                <c:pt idx="12618">
                  <c:v>126.180000000027</c:v>
                </c:pt>
                <c:pt idx="12619">
                  <c:v>126.190000000027</c:v>
                </c:pt>
                <c:pt idx="12620">
                  <c:v>126.200000000027</c:v>
                </c:pt>
                <c:pt idx="12621">
                  <c:v>126.210000000027</c:v>
                </c:pt>
                <c:pt idx="12622">
                  <c:v>126.220000000027</c:v>
                </c:pt>
                <c:pt idx="12623">
                  <c:v>126.230000000027</c:v>
                </c:pt>
                <c:pt idx="12624">
                  <c:v>126.240000000027</c:v>
                </c:pt>
                <c:pt idx="12625">
                  <c:v>126.250000000027</c:v>
                </c:pt>
                <c:pt idx="12626">
                  <c:v>126.260000000027</c:v>
                </c:pt>
                <c:pt idx="12627">
                  <c:v>126.270000000027</c:v>
                </c:pt>
                <c:pt idx="12628">
                  <c:v>126.280000000027</c:v>
                </c:pt>
                <c:pt idx="12629">
                  <c:v>126.290000000027</c:v>
                </c:pt>
                <c:pt idx="12630">
                  <c:v>126.300000000027</c:v>
                </c:pt>
                <c:pt idx="12631">
                  <c:v>126.310000000027</c:v>
                </c:pt>
                <c:pt idx="12632">
                  <c:v>126.320000000027</c:v>
                </c:pt>
                <c:pt idx="12633">
                  <c:v>126.330000000027</c:v>
                </c:pt>
                <c:pt idx="12634">
                  <c:v>126.340000000027</c:v>
                </c:pt>
                <c:pt idx="12635">
                  <c:v>126.350000000027</c:v>
                </c:pt>
                <c:pt idx="12636">
                  <c:v>126.360000000027</c:v>
                </c:pt>
                <c:pt idx="12637">
                  <c:v>126.370000000027</c:v>
                </c:pt>
                <c:pt idx="12638">
                  <c:v>126.380000000027</c:v>
                </c:pt>
                <c:pt idx="12639">
                  <c:v>126.390000000027</c:v>
                </c:pt>
                <c:pt idx="12640">
                  <c:v>126.400000000027</c:v>
                </c:pt>
                <c:pt idx="12641">
                  <c:v>126.410000000027</c:v>
                </c:pt>
                <c:pt idx="12642">
                  <c:v>126.420000000027</c:v>
                </c:pt>
                <c:pt idx="12643">
                  <c:v>126.430000000027</c:v>
                </c:pt>
                <c:pt idx="12644">
                  <c:v>126.440000000027</c:v>
                </c:pt>
                <c:pt idx="12645">
                  <c:v>126.450000000027</c:v>
                </c:pt>
                <c:pt idx="12646">
                  <c:v>126.460000000027</c:v>
                </c:pt>
                <c:pt idx="12647">
                  <c:v>126.470000000027</c:v>
                </c:pt>
                <c:pt idx="12648">
                  <c:v>126.480000000027</c:v>
                </c:pt>
                <c:pt idx="12649">
                  <c:v>126.490000000027</c:v>
                </c:pt>
                <c:pt idx="12650">
                  <c:v>126.500000000027</c:v>
                </c:pt>
                <c:pt idx="12651">
                  <c:v>126.510000000027</c:v>
                </c:pt>
                <c:pt idx="12652">
                  <c:v>126.520000000027</c:v>
                </c:pt>
                <c:pt idx="12653">
                  <c:v>126.530000000027</c:v>
                </c:pt>
                <c:pt idx="12654">
                  <c:v>126.540000000027</c:v>
                </c:pt>
                <c:pt idx="12655">
                  <c:v>126.550000000027</c:v>
                </c:pt>
                <c:pt idx="12656">
                  <c:v>126.560000000027</c:v>
                </c:pt>
                <c:pt idx="12657">
                  <c:v>126.570000000027</c:v>
                </c:pt>
                <c:pt idx="12658">
                  <c:v>126.580000000027</c:v>
                </c:pt>
                <c:pt idx="12659">
                  <c:v>126.590000000027</c:v>
                </c:pt>
                <c:pt idx="12660">
                  <c:v>126.600000000027</c:v>
                </c:pt>
                <c:pt idx="12661">
                  <c:v>126.610000000027</c:v>
                </c:pt>
                <c:pt idx="12662">
                  <c:v>126.620000000027</c:v>
                </c:pt>
                <c:pt idx="12663">
                  <c:v>126.630000000027</c:v>
                </c:pt>
                <c:pt idx="12664">
                  <c:v>126.640000000027</c:v>
                </c:pt>
                <c:pt idx="12665">
                  <c:v>126.650000000027</c:v>
                </c:pt>
                <c:pt idx="12666">
                  <c:v>126.660000000027</c:v>
                </c:pt>
                <c:pt idx="12667">
                  <c:v>126.670000000027</c:v>
                </c:pt>
                <c:pt idx="12668">
                  <c:v>126.680000000027</c:v>
                </c:pt>
                <c:pt idx="12669">
                  <c:v>126.690000000027</c:v>
                </c:pt>
                <c:pt idx="12670">
                  <c:v>126.700000000027</c:v>
                </c:pt>
                <c:pt idx="12671">
                  <c:v>126.710000000027</c:v>
                </c:pt>
                <c:pt idx="12672">
                  <c:v>126.720000000027</c:v>
                </c:pt>
                <c:pt idx="12673">
                  <c:v>126.730000000027</c:v>
                </c:pt>
                <c:pt idx="12674">
                  <c:v>126.740000000027</c:v>
                </c:pt>
                <c:pt idx="12675">
                  <c:v>126.750000000027</c:v>
                </c:pt>
                <c:pt idx="12676">
                  <c:v>126.760000000027</c:v>
                </c:pt>
                <c:pt idx="12677">
                  <c:v>126.770000000027</c:v>
                </c:pt>
                <c:pt idx="12678">
                  <c:v>126.780000000027</c:v>
                </c:pt>
                <c:pt idx="12679">
                  <c:v>126.790000000027</c:v>
                </c:pt>
                <c:pt idx="12680">
                  <c:v>126.800000000027</c:v>
                </c:pt>
                <c:pt idx="12681">
                  <c:v>126.810000000027</c:v>
                </c:pt>
                <c:pt idx="12682">
                  <c:v>126.820000000027</c:v>
                </c:pt>
                <c:pt idx="12683">
                  <c:v>126.830000000027</c:v>
                </c:pt>
                <c:pt idx="12684">
                  <c:v>126.840000000027</c:v>
                </c:pt>
                <c:pt idx="12685">
                  <c:v>126.850000000027</c:v>
                </c:pt>
                <c:pt idx="12686">
                  <c:v>126.860000000028</c:v>
                </c:pt>
                <c:pt idx="12687">
                  <c:v>126.870000000028</c:v>
                </c:pt>
                <c:pt idx="12688">
                  <c:v>126.880000000028</c:v>
                </c:pt>
                <c:pt idx="12689">
                  <c:v>126.890000000028</c:v>
                </c:pt>
                <c:pt idx="12690">
                  <c:v>126.900000000028</c:v>
                </c:pt>
                <c:pt idx="12691">
                  <c:v>126.910000000028</c:v>
                </c:pt>
                <c:pt idx="12692">
                  <c:v>126.920000000028</c:v>
                </c:pt>
                <c:pt idx="12693">
                  <c:v>126.930000000028</c:v>
                </c:pt>
                <c:pt idx="12694">
                  <c:v>126.940000000028</c:v>
                </c:pt>
                <c:pt idx="12695">
                  <c:v>126.950000000028</c:v>
                </c:pt>
                <c:pt idx="12696">
                  <c:v>126.960000000028</c:v>
                </c:pt>
                <c:pt idx="12697">
                  <c:v>126.970000000028</c:v>
                </c:pt>
                <c:pt idx="12698">
                  <c:v>126.980000000028</c:v>
                </c:pt>
                <c:pt idx="12699">
                  <c:v>126.990000000028</c:v>
                </c:pt>
                <c:pt idx="12700">
                  <c:v>127.000000000028</c:v>
                </c:pt>
                <c:pt idx="12701">
                  <c:v>127.010000000028</c:v>
                </c:pt>
                <c:pt idx="12702">
                  <c:v>127.020000000028</c:v>
                </c:pt>
                <c:pt idx="12703">
                  <c:v>127.030000000028</c:v>
                </c:pt>
                <c:pt idx="12704">
                  <c:v>127.040000000028</c:v>
                </c:pt>
                <c:pt idx="12705">
                  <c:v>127.050000000028</c:v>
                </c:pt>
                <c:pt idx="12706">
                  <c:v>127.060000000028</c:v>
                </c:pt>
                <c:pt idx="12707">
                  <c:v>127.070000000028</c:v>
                </c:pt>
                <c:pt idx="12708">
                  <c:v>127.080000000028</c:v>
                </c:pt>
                <c:pt idx="12709">
                  <c:v>127.090000000028</c:v>
                </c:pt>
                <c:pt idx="12710">
                  <c:v>127.100000000028</c:v>
                </c:pt>
                <c:pt idx="12711">
                  <c:v>127.110000000028</c:v>
                </c:pt>
                <c:pt idx="12712">
                  <c:v>127.120000000028</c:v>
                </c:pt>
                <c:pt idx="12713">
                  <c:v>127.130000000028</c:v>
                </c:pt>
                <c:pt idx="12714">
                  <c:v>127.140000000028</c:v>
                </c:pt>
                <c:pt idx="12715">
                  <c:v>127.150000000028</c:v>
                </c:pt>
                <c:pt idx="12716">
                  <c:v>127.160000000028</c:v>
                </c:pt>
                <c:pt idx="12717">
                  <c:v>127.170000000028</c:v>
                </c:pt>
                <c:pt idx="12718">
                  <c:v>127.180000000028</c:v>
                </c:pt>
                <c:pt idx="12719">
                  <c:v>127.190000000028</c:v>
                </c:pt>
                <c:pt idx="12720">
                  <c:v>127.200000000028</c:v>
                </c:pt>
                <c:pt idx="12721">
                  <c:v>127.210000000028</c:v>
                </c:pt>
                <c:pt idx="12722">
                  <c:v>127.220000000028</c:v>
                </c:pt>
                <c:pt idx="12723">
                  <c:v>127.230000000028</c:v>
                </c:pt>
                <c:pt idx="12724">
                  <c:v>127.240000000028</c:v>
                </c:pt>
                <c:pt idx="12725">
                  <c:v>127.250000000028</c:v>
                </c:pt>
                <c:pt idx="12726">
                  <c:v>127.260000000028</c:v>
                </c:pt>
                <c:pt idx="12727">
                  <c:v>127.270000000028</c:v>
                </c:pt>
                <c:pt idx="12728">
                  <c:v>127.280000000028</c:v>
                </c:pt>
                <c:pt idx="12729">
                  <c:v>127.290000000028</c:v>
                </c:pt>
                <c:pt idx="12730">
                  <c:v>127.300000000028</c:v>
                </c:pt>
                <c:pt idx="12731">
                  <c:v>127.310000000028</c:v>
                </c:pt>
                <c:pt idx="12732">
                  <c:v>127.320000000028</c:v>
                </c:pt>
                <c:pt idx="12733">
                  <c:v>127.330000000028</c:v>
                </c:pt>
                <c:pt idx="12734">
                  <c:v>127.340000000028</c:v>
                </c:pt>
                <c:pt idx="12735">
                  <c:v>127.350000000028</c:v>
                </c:pt>
                <c:pt idx="12736">
                  <c:v>127.360000000028</c:v>
                </c:pt>
                <c:pt idx="12737">
                  <c:v>127.370000000028</c:v>
                </c:pt>
                <c:pt idx="12738">
                  <c:v>127.380000000028</c:v>
                </c:pt>
                <c:pt idx="12739">
                  <c:v>127.390000000028</c:v>
                </c:pt>
                <c:pt idx="12740">
                  <c:v>127.400000000028</c:v>
                </c:pt>
                <c:pt idx="12741">
                  <c:v>127.410000000028</c:v>
                </c:pt>
                <c:pt idx="12742">
                  <c:v>127.420000000028</c:v>
                </c:pt>
                <c:pt idx="12743">
                  <c:v>127.430000000028</c:v>
                </c:pt>
                <c:pt idx="12744">
                  <c:v>127.440000000028</c:v>
                </c:pt>
                <c:pt idx="12745">
                  <c:v>127.450000000028</c:v>
                </c:pt>
                <c:pt idx="12746">
                  <c:v>127.460000000028</c:v>
                </c:pt>
                <c:pt idx="12747">
                  <c:v>127.470000000028</c:v>
                </c:pt>
                <c:pt idx="12748">
                  <c:v>127.480000000028</c:v>
                </c:pt>
                <c:pt idx="12749">
                  <c:v>127.490000000028</c:v>
                </c:pt>
                <c:pt idx="12750">
                  <c:v>127.500000000028</c:v>
                </c:pt>
                <c:pt idx="12751">
                  <c:v>127.510000000028</c:v>
                </c:pt>
                <c:pt idx="12752">
                  <c:v>127.520000000028</c:v>
                </c:pt>
                <c:pt idx="12753">
                  <c:v>127.530000000028</c:v>
                </c:pt>
                <c:pt idx="12754">
                  <c:v>127.540000000028</c:v>
                </c:pt>
                <c:pt idx="12755">
                  <c:v>127.550000000028</c:v>
                </c:pt>
                <c:pt idx="12756">
                  <c:v>127.560000000028</c:v>
                </c:pt>
                <c:pt idx="12757">
                  <c:v>127.570000000028</c:v>
                </c:pt>
                <c:pt idx="12758">
                  <c:v>127.580000000028</c:v>
                </c:pt>
                <c:pt idx="12759">
                  <c:v>127.590000000028</c:v>
                </c:pt>
                <c:pt idx="12760">
                  <c:v>127.600000000028</c:v>
                </c:pt>
                <c:pt idx="12761">
                  <c:v>127.610000000028</c:v>
                </c:pt>
                <c:pt idx="12762">
                  <c:v>127.620000000028</c:v>
                </c:pt>
                <c:pt idx="12763">
                  <c:v>127.630000000028</c:v>
                </c:pt>
                <c:pt idx="12764">
                  <c:v>127.640000000028</c:v>
                </c:pt>
                <c:pt idx="12765">
                  <c:v>127.650000000028</c:v>
                </c:pt>
                <c:pt idx="12766">
                  <c:v>127.660000000028</c:v>
                </c:pt>
                <c:pt idx="12767">
                  <c:v>127.670000000028</c:v>
                </c:pt>
                <c:pt idx="12768">
                  <c:v>127.680000000028</c:v>
                </c:pt>
                <c:pt idx="12769">
                  <c:v>127.690000000028</c:v>
                </c:pt>
                <c:pt idx="12770">
                  <c:v>127.700000000028</c:v>
                </c:pt>
                <c:pt idx="12771">
                  <c:v>127.710000000028</c:v>
                </c:pt>
                <c:pt idx="12772">
                  <c:v>127.720000000028</c:v>
                </c:pt>
                <c:pt idx="12773">
                  <c:v>127.730000000028</c:v>
                </c:pt>
                <c:pt idx="12774">
                  <c:v>127.740000000028</c:v>
                </c:pt>
                <c:pt idx="12775">
                  <c:v>127.750000000028</c:v>
                </c:pt>
                <c:pt idx="12776">
                  <c:v>127.760000000028</c:v>
                </c:pt>
                <c:pt idx="12777">
                  <c:v>127.770000000028</c:v>
                </c:pt>
                <c:pt idx="12778">
                  <c:v>127.780000000028</c:v>
                </c:pt>
                <c:pt idx="12779">
                  <c:v>127.790000000028</c:v>
                </c:pt>
                <c:pt idx="12780">
                  <c:v>127.800000000028</c:v>
                </c:pt>
                <c:pt idx="12781">
                  <c:v>127.810000000028</c:v>
                </c:pt>
                <c:pt idx="12782">
                  <c:v>127.820000000028</c:v>
                </c:pt>
                <c:pt idx="12783">
                  <c:v>127.830000000028</c:v>
                </c:pt>
                <c:pt idx="12784">
                  <c:v>127.840000000028</c:v>
                </c:pt>
                <c:pt idx="12785">
                  <c:v>127.850000000028</c:v>
                </c:pt>
                <c:pt idx="12786">
                  <c:v>127.860000000028</c:v>
                </c:pt>
                <c:pt idx="12787">
                  <c:v>127.870000000028</c:v>
                </c:pt>
                <c:pt idx="12788">
                  <c:v>127.880000000028</c:v>
                </c:pt>
                <c:pt idx="12789">
                  <c:v>127.890000000028</c:v>
                </c:pt>
                <c:pt idx="12790">
                  <c:v>127.900000000028</c:v>
                </c:pt>
                <c:pt idx="12791">
                  <c:v>127.910000000028</c:v>
                </c:pt>
                <c:pt idx="12792">
                  <c:v>127.920000000028</c:v>
                </c:pt>
                <c:pt idx="12793">
                  <c:v>127.930000000028</c:v>
                </c:pt>
                <c:pt idx="12794">
                  <c:v>127.940000000028</c:v>
                </c:pt>
                <c:pt idx="12795">
                  <c:v>127.950000000028</c:v>
                </c:pt>
                <c:pt idx="12796">
                  <c:v>127.960000000028</c:v>
                </c:pt>
                <c:pt idx="12797">
                  <c:v>127.970000000028</c:v>
                </c:pt>
                <c:pt idx="12798">
                  <c:v>127.980000000028</c:v>
                </c:pt>
                <c:pt idx="12799">
                  <c:v>127.990000000028</c:v>
                </c:pt>
                <c:pt idx="12800">
                  <c:v>128.000000000028</c:v>
                </c:pt>
                <c:pt idx="12801">
                  <c:v>128.010000000028</c:v>
                </c:pt>
                <c:pt idx="12802">
                  <c:v>128.020000000028</c:v>
                </c:pt>
                <c:pt idx="12803">
                  <c:v>128.030000000028</c:v>
                </c:pt>
                <c:pt idx="12804">
                  <c:v>128.040000000028</c:v>
                </c:pt>
                <c:pt idx="12805">
                  <c:v>128.050000000028</c:v>
                </c:pt>
                <c:pt idx="12806">
                  <c:v>128.060000000028</c:v>
                </c:pt>
                <c:pt idx="12807">
                  <c:v>128.070000000028</c:v>
                </c:pt>
                <c:pt idx="12808">
                  <c:v>128.080000000028</c:v>
                </c:pt>
                <c:pt idx="12809">
                  <c:v>128.090000000028</c:v>
                </c:pt>
                <c:pt idx="12810">
                  <c:v>128.100000000028</c:v>
                </c:pt>
                <c:pt idx="12811">
                  <c:v>128.110000000028</c:v>
                </c:pt>
                <c:pt idx="12812">
                  <c:v>128.120000000028</c:v>
                </c:pt>
                <c:pt idx="12813">
                  <c:v>128.130000000028</c:v>
                </c:pt>
                <c:pt idx="12814">
                  <c:v>128.140000000028</c:v>
                </c:pt>
                <c:pt idx="12815">
                  <c:v>128.150000000028</c:v>
                </c:pt>
                <c:pt idx="12816">
                  <c:v>128.160000000028</c:v>
                </c:pt>
                <c:pt idx="12817">
                  <c:v>128.170000000028</c:v>
                </c:pt>
                <c:pt idx="12818">
                  <c:v>128.180000000028</c:v>
                </c:pt>
                <c:pt idx="12819">
                  <c:v>128.190000000028</c:v>
                </c:pt>
                <c:pt idx="12820">
                  <c:v>128.200000000028</c:v>
                </c:pt>
                <c:pt idx="12821">
                  <c:v>128.210000000028</c:v>
                </c:pt>
                <c:pt idx="12822">
                  <c:v>128.220000000028</c:v>
                </c:pt>
                <c:pt idx="12823">
                  <c:v>128.230000000028</c:v>
                </c:pt>
                <c:pt idx="12824">
                  <c:v>128.240000000028</c:v>
                </c:pt>
                <c:pt idx="12825">
                  <c:v>128.250000000028</c:v>
                </c:pt>
                <c:pt idx="12826">
                  <c:v>128.260000000028</c:v>
                </c:pt>
                <c:pt idx="12827">
                  <c:v>128.270000000028</c:v>
                </c:pt>
                <c:pt idx="12828">
                  <c:v>128.280000000028</c:v>
                </c:pt>
                <c:pt idx="12829">
                  <c:v>128.290000000028</c:v>
                </c:pt>
                <c:pt idx="12830">
                  <c:v>128.300000000028</c:v>
                </c:pt>
                <c:pt idx="12831">
                  <c:v>128.310000000028</c:v>
                </c:pt>
                <c:pt idx="12832">
                  <c:v>128.320000000028</c:v>
                </c:pt>
                <c:pt idx="12833">
                  <c:v>128.330000000028</c:v>
                </c:pt>
                <c:pt idx="12834">
                  <c:v>128.340000000028</c:v>
                </c:pt>
                <c:pt idx="12835">
                  <c:v>128.350000000028</c:v>
                </c:pt>
                <c:pt idx="12836">
                  <c:v>128.360000000028</c:v>
                </c:pt>
                <c:pt idx="12837">
                  <c:v>128.370000000028</c:v>
                </c:pt>
                <c:pt idx="12838">
                  <c:v>128.380000000028</c:v>
                </c:pt>
                <c:pt idx="12839">
                  <c:v>128.390000000028</c:v>
                </c:pt>
                <c:pt idx="12840">
                  <c:v>128.400000000028</c:v>
                </c:pt>
                <c:pt idx="12841">
                  <c:v>128.410000000028</c:v>
                </c:pt>
                <c:pt idx="12842">
                  <c:v>128.420000000028</c:v>
                </c:pt>
                <c:pt idx="12843">
                  <c:v>128.430000000028</c:v>
                </c:pt>
                <c:pt idx="12844">
                  <c:v>128.440000000028</c:v>
                </c:pt>
                <c:pt idx="12845">
                  <c:v>128.450000000028</c:v>
                </c:pt>
                <c:pt idx="12846">
                  <c:v>128.460000000028</c:v>
                </c:pt>
                <c:pt idx="12847">
                  <c:v>128.470000000028</c:v>
                </c:pt>
                <c:pt idx="12848">
                  <c:v>128.480000000028</c:v>
                </c:pt>
                <c:pt idx="12849">
                  <c:v>128.490000000028</c:v>
                </c:pt>
                <c:pt idx="12850">
                  <c:v>128.500000000028</c:v>
                </c:pt>
                <c:pt idx="12851">
                  <c:v>128.510000000028</c:v>
                </c:pt>
                <c:pt idx="12852">
                  <c:v>128.520000000028</c:v>
                </c:pt>
                <c:pt idx="12853">
                  <c:v>128.530000000028</c:v>
                </c:pt>
                <c:pt idx="12854">
                  <c:v>128.540000000028</c:v>
                </c:pt>
                <c:pt idx="12855">
                  <c:v>128.550000000028</c:v>
                </c:pt>
                <c:pt idx="12856">
                  <c:v>128.560000000028</c:v>
                </c:pt>
                <c:pt idx="12857">
                  <c:v>128.570000000028</c:v>
                </c:pt>
                <c:pt idx="12858">
                  <c:v>128.580000000028</c:v>
                </c:pt>
                <c:pt idx="12859">
                  <c:v>128.590000000028</c:v>
                </c:pt>
                <c:pt idx="12860">
                  <c:v>128.600000000028</c:v>
                </c:pt>
                <c:pt idx="12861">
                  <c:v>128.610000000028</c:v>
                </c:pt>
                <c:pt idx="12862">
                  <c:v>128.620000000028</c:v>
                </c:pt>
                <c:pt idx="12863">
                  <c:v>128.630000000028</c:v>
                </c:pt>
                <c:pt idx="12864">
                  <c:v>128.640000000027</c:v>
                </c:pt>
                <c:pt idx="12865">
                  <c:v>128.650000000027</c:v>
                </c:pt>
                <c:pt idx="12866">
                  <c:v>128.660000000027</c:v>
                </c:pt>
                <c:pt idx="12867">
                  <c:v>128.670000000027</c:v>
                </c:pt>
                <c:pt idx="12868">
                  <c:v>128.680000000027</c:v>
                </c:pt>
                <c:pt idx="12869">
                  <c:v>128.690000000027</c:v>
                </c:pt>
                <c:pt idx="12870">
                  <c:v>128.700000000027</c:v>
                </c:pt>
                <c:pt idx="12871">
                  <c:v>128.710000000027</c:v>
                </c:pt>
                <c:pt idx="12872">
                  <c:v>128.720000000027</c:v>
                </c:pt>
                <c:pt idx="12873">
                  <c:v>128.730000000027</c:v>
                </c:pt>
                <c:pt idx="12874">
                  <c:v>128.740000000027</c:v>
                </c:pt>
                <c:pt idx="12875">
                  <c:v>128.750000000027</c:v>
                </c:pt>
                <c:pt idx="12876">
                  <c:v>128.760000000027</c:v>
                </c:pt>
                <c:pt idx="12877">
                  <c:v>128.770000000027</c:v>
                </c:pt>
                <c:pt idx="12878">
                  <c:v>128.780000000027</c:v>
                </c:pt>
                <c:pt idx="12879">
                  <c:v>128.790000000027</c:v>
                </c:pt>
                <c:pt idx="12880">
                  <c:v>128.800000000027</c:v>
                </c:pt>
                <c:pt idx="12881">
                  <c:v>128.810000000027</c:v>
                </c:pt>
                <c:pt idx="12882">
                  <c:v>128.820000000027</c:v>
                </c:pt>
                <c:pt idx="12883">
                  <c:v>128.830000000027</c:v>
                </c:pt>
                <c:pt idx="12884">
                  <c:v>128.840000000027</c:v>
                </c:pt>
                <c:pt idx="12885">
                  <c:v>128.850000000027</c:v>
                </c:pt>
                <c:pt idx="12886">
                  <c:v>128.860000000027</c:v>
                </c:pt>
                <c:pt idx="12887">
                  <c:v>128.870000000027</c:v>
                </c:pt>
                <c:pt idx="12888">
                  <c:v>128.880000000027</c:v>
                </c:pt>
                <c:pt idx="12889">
                  <c:v>128.890000000027</c:v>
                </c:pt>
                <c:pt idx="12890">
                  <c:v>128.900000000027</c:v>
                </c:pt>
                <c:pt idx="12891">
                  <c:v>128.910000000027</c:v>
                </c:pt>
                <c:pt idx="12892">
                  <c:v>128.920000000027</c:v>
                </c:pt>
                <c:pt idx="12893">
                  <c:v>128.930000000027</c:v>
                </c:pt>
                <c:pt idx="12894">
                  <c:v>128.940000000027</c:v>
                </c:pt>
                <c:pt idx="12895">
                  <c:v>128.950000000027</c:v>
                </c:pt>
                <c:pt idx="12896">
                  <c:v>128.960000000027</c:v>
                </c:pt>
                <c:pt idx="12897">
                  <c:v>128.970000000027</c:v>
                </c:pt>
                <c:pt idx="12898">
                  <c:v>128.980000000027</c:v>
                </c:pt>
                <c:pt idx="12899">
                  <c:v>128.990000000027</c:v>
                </c:pt>
                <c:pt idx="12900">
                  <c:v>129.000000000027</c:v>
                </c:pt>
                <c:pt idx="12901">
                  <c:v>129.010000000027</c:v>
                </c:pt>
                <c:pt idx="12902">
                  <c:v>129.020000000027</c:v>
                </c:pt>
                <c:pt idx="12903">
                  <c:v>129.030000000027</c:v>
                </c:pt>
                <c:pt idx="12904">
                  <c:v>129.040000000027</c:v>
                </c:pt>
                <c:pt idx="12905">
                  <c:v>129.050000000027</c:v>
                </c:pt>
                <c:pt idx="12906">
                  <c:v>129.060000000027</c:v>
                </c:pt>
                <c:pt idx="12907">
                  <c:v>129.070000000027</c:v>
                </c:pt>
                <c:pt idx="12908">
                  <c:v>129.080000000027</c:v>
                </c:pt>
                <c:pt idx="12909">
                  <c:v>129.090000000027</c:v>
                </c:pt>
                <c:pt idx="12910">
                  <c:v>129.100000000027</c:v>
                </c:pt>
                <c:pt idx="12911">
                  <c:v>129.110000000027</c:v>
                </c:pt>
                <c:pt idx="12912">
                  <c:v>129.120000000027</c:v>
                </c:pt>
                <c:pt idx="12913">
                  <c:v>129.130000000027</c:v>
                </c:pt>
                <c:pt idx="12914">
                  <c:v>129.140000000027</c:v>
                </c:pt>
                <c:pt idx="12915">
                  <c:v>129.150000000027</c:v>
                </c:pt>
                <c:pt idx="12916">
                  <c:v>129.160000000027</c:v>
                </c:pt>
                <c:pt idx="12917">
                  <c:v>129.170000000027</c:v>
                </c:pt>
                <c:pt idx="12918">
                  <c:v>129.180000000027</c:v>
                </c:pt>
                <c:pt idx="12919">
                  <c:v>129.190000000027</c:v>
                </c:pt>
                <c:pt idx="12920">
                  <c:v>129.200000000027</c:v>
                </c:pt>
                <c:pt idx="12921">
                  <c:v>129.210000000027</c:v>
                </c:pt>
                <c:pt idx="12922">
                  <c:v>129.220000000027</c:v>
                </c:pt>
                <c:pt idx="12923">
                  <c:v>129.230000000027</c:v>
                </c:pt>
                <c:pt idx="12924">
                  <c:v>129.240000000027</c:v>
                </c:pt>
                <c:pt idx="12925">
                  <c:v>129.250000000027</c:v>
                </c:pt>
                <c:pt idx="12926">
                  <c:v>129.260000000027</c:v>
                </c:pt>
                <c:pt idx="12927">
                  <c:v>129.270000000027</c:v>
                </c:pt>
                <c:pt idx="12928">
                  <c:v>129.280000000027</c:v>
                </c:pt>
                <c:pt idx="12929">
                  <c:v>129.290000000027</c:v>
                </c:pt>
                <c:pt idx="12930">
                  <c:v>129.300000000027</c:v>
                </c:pt>
                <c:pt idx="12931">
                  <c:v>129.310000000027</c:v>
                </c:pt>
                <c:pt idx="12932">
                  <c:v>129.320000000027</c:v>
                </c:pt>
                <c:pt idx="12933">
                  <c:v>129.330000000027</c:v>
                </c:pt>
                <c:pt idx="12934">
                  <c:v>129.340000000027</c:v>
                </c:pt>
                <c:pt idx="12935">
                  <c:v>129.350000000027</c:v>
                </c:pt>
                <c:pt idx="12936">
                  <c:v>129.360000000027</c:v>
                </c:pt>
                <c:pt idx="12937">
                  <c:v>129.370000000027</c:v>
                </c:pt>
                <c:pt idx="12938">
                  <c:v>129.380000000027</c:v>
                </c:pt>
                <c:pt idx="12939">
                  <c:v>129.390000000027</c:v>
                </c:pt>
                <c:pt idx="12940">
                  <c:v>129.400000000027</c:v>
                </c:pt>
                <c:pt idx="12941">
                  <c:v>129.410000000027</c:v>
                </c:pt>
                <c:pt idx="12942">
                  <c:v>129.420000000027</c:v>
                </c:pt>
                <c:pt idx="12943">
                  <c:v>129.430000000027</c:v>
                </c:pt>
                <c:pt idx="12944">
                  <c:v>129.440000000027</c:v>
                </c:pt>
                <c:pt idx="12945">
                  <c:v>129.450000000027</c:v>
                </c:pt>
                <c:pt idx="12946">
                  <c:v>129.460000000027</c:v>
                </c:pt>
                <c:pt idx="12947">
                  <c:v>129.470000000027</c:v>
                </c:pt>
                <c:pt idx="12948">
                  <c:v>129.480000000027</c:v>
                </c:pt>
                <c:pt idx="12949">
                  <c:v>129.490000000027</c:v>
                </c:pt>
                <c:pt idx="12950">
                  <c:v>129.500000000027</c:v>
                </c:pt>
                <c:pt idx="12951">
                  <c:v>129.510000000027</c:v>
                </c:pt>
                <c:pt idx="12952">
                  <c:v>129.520000000027</c:v>
                </c:pt>
                <c:pt idx="12953">
                  <c:v>129.530000000027</c:v>
                </c:pt>
                <c:pt idx="12954">
                  <c:v>129.540000000027</c:v>
                </c:pt>
                <c:pt idx="12955">
                  <c:v>129.550000000027</c:v>
                </c:pt>
                <c:pt idx="12956">
                  <c:v>129.560000000027</c:v>
                </c:pt>
                <c:pt idx="12957">
                  <c:v>129.570000000027</c:v>
                </c:pt>
                <c:pt idx="12958">
                  <c:v>129.580000000027</c:v>
                </c:pt>
                <c:pt idx="12959">
                  <c:v>129.590000000027</c:v>
                </c:pt>
                <c:pt idx="12960">
                  <c:v>129.600000000027</c:v>
                </c:pt>
                <c:pt idx="12961">
                  <c:v>129.610000000027</c:v>
                </c:pt>
                <c:pt idx="12962">
                  <c:v>129.620000000027</c:v>
                </c:pt>
                <c:pt idx="12963">
                  <c:v>129.630000000027</c:v>
                </c:pt>
                <c:pt idx="12964">
                  <c:v>129.640000000027</c:v>
                </c:pt>
                <c:pt idx="12965">
                  <c:v>129.650000000027</c:v>
                </c:pt>
                <c:pt idx="12966">
                  <c:v>129.660000000027</c:v>
                </c:pt>
                <c:pt idx="12967">
                  <c:v>129.670000000027</c:v>
                </c:pt>
                <c:pt idx="12968">
                  <c:v>129.680000000027</c:v>
                </c:pt>
                <c:pt idx="12969">
                  <c:v>129.690000000027</c:v>
                </c:pt>
                <c:pt idx="12970">
                  <c:v>129.700000000027</c:v>
                </c:pt>
                <c:pt idx="12971">
                  <c:v>129.710000000027</c:v>
                </c:pt>
                <c:pt idx="12972">
                  <c:v>129.720000000027</c:v>
                </c:pt>
                <c:pt idx="12973">
                  <c:v>129.730000000027</c:v>
                </c:pt>
                <c:pt idx="12974">
                  <c:v>129.740000000026</c:v>
                </c:pt>
                <c:pt idx="12975">
                  <c:v>129.750000000026</c:v>
                </c:pt>
                <c:pt idx="12976">
                  <c:v>129.760000000026</c:v>
                </c:pt>
                <c:pt idx="12977">
                  <c:v>129.770000000026</c:v>
                </c:pt>
                <c:pt idx="12978">
                  <c:v>129.780000000026</c:v>
                </c:pt>
                <c:pt idx="12979">
                  <c:v>129.790000000026</c:v>
                </c:pt>
                <c:pt idx="12980">
                  <c:v>129.800000000026</c:v>
                </c:pt>
                <c:pt idx="12981">
                  <c:v>129.810000000026</c:v>
                </c:pt>
                <c:pt idx="12982">
                  <c:v>129.820000000026</c:v>
                </c:pt>
                <c:pt idx="12983">
                  <c:v>129.830000000026</c:v>
                </c:pt>
                <c:pt idx="12984">
                  <c:v>129.840000000026</c:v>
                </c:pt>
                <c:pt idx="12985">
                  <c:v>129.850000000026</c:v>
                </c:pt>
                <c:pt idx="12986">
                  <c:v>129.860000000026</c:v>
                </c:pt>
                <c:pt idx="12987">
                  <c:v>129.870000000026</c:v>
                </c:pt>
                <c:pt idx="12988">
                  <c:v>129.880000000026</c:v>
                </c:pt>
                <c:pt idx="12989">
                  <c:v>129.890000000026</c:v>
                </c:pt>
                <c:pt idx="12990">
                  <c:v>129.900000000026</c:v>
                </c:pt>
                <c:pt idx="12991">
                  <c:v>129.910000000026</c:v>
                </c:pt>
                <c:pt idx="12992">
                  <c:v>129.920000000026</c:v>
                </c:pt>
                <c:pt idx="12993">
                  <c:v>129.930000000026</c:v>
                </c:pt>
                <c:pt idx="12994">
                  <c:v>129.940000000026</c:v>
                </c:pt>
                <c:pt idx="12995">
                  <c:v>129.950000000026</c:v>
                </c:pt>
                <c:pt idx="12996">
                  <c:v>129.960000000026</c:v>
                </c:pt>
                <c:pt idx="12997">
                  <c:v>129.970000000026</c:v>
                </c:pt>
                <c:pt idx="12998">
                  <c:v>129.980000000026</c:v>
                </c:pt>
                <c:pt idx="12999">
                  <c:v>129.990000000026</c:v>
                </c:pt>
                <c:pt idx="13000">
                  <c:v>130.000000000026</c:v>
                </c:pt>
                <c:pt idx="13001">
                  <c:v>130.010000000026</c:v>
                </c:pt>
                <c:pt idx="13002">
                  <c:v>130.020000000026</c:v>
                </c:pt>
                <c:pt idx="13003">
                  <c:v>130.030000000026</c:v>
                </c:pt>
                <c:pt idx="13004">
                  <c:v>130.040000000026</c:v>
                </c:pt>
                <c:pt idx="13005">
                  <c:v>130.050000000026</c:v>
                </c:pt>
                <c:pt idx="13006">
                  <c:v>130.060000000026</c:v>
                </c:pt>
                <c:pt idx="13007">
                  <c:v>130.070000000026</c:v>
                </c:pt>
                <c:pt idx="13008">
                  <c:v>130.080000000026</c:v>
                </c:pt>
                <c:pt idx="13009">
                  <c:v>130.090000000026</c:v>
                </c:pt>
                <c:pt idx="13010">
                  <c:v>130.100000000026</c:v>
                </c:pt>
                <c:pt idx="13011">
                  <c:v>130.110000000026</c:v>
                </c:pt>
                <c:pt idx="13012">
                  <c:v>130.120000000026</c:v>
                </c:pt>
                <c:pt idx="13013">
                  <c:v>130.130000000026</c:v>
                </c:pt>
                <c:pt idx="13014">
                  <c:v>130.140000000026</c:v>
                </c:pt>
                <c:pt idx="13015">
                  <c:v>130.150000000026</c:v>
                </c:pt>
                <c:pt idx="13016">
                  <c:v>130.160000000026</c:v>
                </c:pt>
                <c:pt idx="13017">
                  <c:v>130.170000000026</c:v>
                </c:pt>
                <c:pt idx="13018">
                  <c:v>130.180000000026</c:v>
                </c:pt>
                <c:pt idx="13019">
                  <c:v>130.190000000026</c:v>
                </c:pt>
                <c:pt idx="13020">
                  <c:v>130.200000000026</c:v>
                </c:pt>
                <c:pt idx="13021">
                  <c:v>130.210000000026</c:v>
                </c:pt>
                <c:pt idx="13022">
                  <c:v>130.220000000026</c:v>
                </c:pt>
                <c:pt idx="13023">
                  <c:v>130.230000000026</c:v>
                </c:pt>
                <c:pt idx="13024">
                  <c:v>130.240000000026</c:v>
                </c:pt>
                <c:pt idx="13025">
                  <c:v>130.250000000026</c:v>
                </c:pt>
                <c:pt idx="13026">
                  <c:v>130.260000000026</c:v>
                </c:pt>
                <c:pt idx="13027">
                  <c:v>130.270000000026</c:v>
                </c:pt>
                <c:pt idx="13028">
                  <c:v>130.280000000026</c:v>
                </c:pt>
                <c:pt idx="13029">
                  <c:v>130.290000000026</c:v>
                </c:pt>
                <c:pt idx="13030">
                  <c:v>130.300000000026</c:v>
                </c:pt>
                <c:pt idx="13031">
                  <c:v>130.310000000026</c:v>
                </c:pt>
                <c:pt idx="13032">
                  <c:v>130.320000000026</c:v>
                </c:pt>
                <c:pt idx="13033">
                  <c:v>130.330000000026</c:v>
                </c:pt>
                <c:pt idx="13034">
                  <c:v>130.340000000026</c:v>
                </c:pt>
                <c:pt idx="13035">
                  <c:v>130.350000000026</c:v>
                </c:pt>
                <c:pt idx="13036">
                  <c:v>130.360000000026</c:v>
                </c:pt>
                <c:pt idx="13037">
                  <c:v>130.370000000026</c:v>
                </c:pt>
                <c:pt idx="13038">
                  <c:v>130.380000000026</c:v>
                </c:pt>
                <c:pt idx="13039">
                  <c:v>130.390000000026</c:v>
                </c:pt>
                <c:pt idx="13040">
                  <c:v>130.400000000026</c:v>
                </c:pt>
                <c:pt idx="13041">
                  <c:v>130.410000000026</c:v>
                </c:pt>
                <c:pt idx="13042">
                  <c:v>130.420000000026</c:v>
                </c:pt>
                <c:pt idx="13043">
                  <c:v>130.430000000026</c:v>
                </c:pt>
                <c:pt idx="13044">
                  <c:v>130.440000000026</c:v>
                </c:pt>
                <c:pt idx="13045">
                  <c:v>130.450000000026</c:v>
                </c:pt>
                <c:pt idx="13046">
                  <c:v>130.460000000026</c:v>
                </c:pt>
                <c:pt idx="13047">
                  <c:v>130.470000000026</c:v>
                </c:pt>
                <c:pt idx="13048">
                  <c:v>130.480000000026</c:v>
                </c:pt>
                <c:pt idx="13049">
                  <c:v>130.490000000026</c:v>
                </c:pt>
                <c:pt idx="13050">
                  <c:v>130.500000000026</c:v>
                </c:pt>
                <c:pt idx="13051">
                  <c:v>130.510000000026</c:v>
                </c:pt>
                <c:pt idx="13052">
                  <c:v>130.520000000026</c:v>
                </c:pt>
                <c:pt idx="13053">
                  <c:v>130.530000000026</c:v>
                </c:pt>
                <c:pt idx="13054">
                  <c:v>130.540000000026</c:v>
                </c:pt>
                <c:pt idx="13055">
                  <c:v>130.550000000026</c:v>
                </c:pt>
                <c:pt idx="13056">
                  <c:v>130.560000000026</c:v>
                </c:pt>
                <c:pt idx="13057">
                  <c:v>130.570000000026</c:v>
                </c:pt>
                <c:pt idx="13058">
                  <c:v>130.580000000026</c:v>
                </c:pt>
                <c:pt idx="13059">
                  <c:v>130.590000000026</c:v>
                </c:pt>
                <c:pt idx="13060">
                  <c:v>130.600000000026</c:v>
                </c:pt>
                <c:pt idx="13061">
                  <c:v>130.610000000026</c:v>
                </c:pt>
                <c:pt idx="13062">
                  <c:v>130.620000000026</c:v>
                </c:pt>
                <c:pt idx="13063">
                  <c:v>130.630000000026</c:v>
                </c:pt>
                <c:pt idx="13064">
                  <c:v>130.640000000026</c:v>
                </c:pt>
                <c:pt idx="13065">
                  <c:v>130.650000000026</c:v>
                </c:pt>
                <c:pt idx="13066">
                  <c:v>130.660000000026</c:v>
                </c:pt>
                <c:pt idx="13067">
                  <c:v>130.670000000026</c:v>
                </c:pt>
                <c:pt idx="13068">
                  <c:v>130.680000000026</c:v>
                </c:pt>
                <c:pt idx="13069">
                  <c:v>130.690000000026</c:v>
                </c:pt>
                <c:pt idx="13070">
                  <c:v>130.700000000026</c:v>
                </c:pt>
                <c:pt idx="13071">
                  <c:v>130.710000000026</c:v>
                </c:pt>
                <c:pt idx="13072">
                  <c:v>130.720000000026</c:v>
                </c:pt>
                <c:pt idx="13073">
                  <c:v>130.730000000026</c:v>
                </c:pt>
                <c:pt idx="13074">
                  <c:v>130.740000000026</c:v>
                </c:pt>
                <c:pt idx="13075">
                  <c:v>130.750000000026</c:v>
                </c:pt>
                <c:pt idx="13076">
                  <c:v>130.760000000026</c:v>
                </c:pt>
                <c:pt idx="13077">
                  <c:v>130.770000000026</c:v>
                </c:pt>
                <c:pt idx="13078">
                  <c:v>130.780000000026</c:v>
                </c:pt>
                <c:pt idx="13079">
                  <c:v>130.790000000026</c:v>
                </c:pt>
                <c:pt idx="13080">
                  <c:v>130.800000000026</c:v>
                </c:pt>
                <c:pt idx="13081">
                  <c:v>130.810000000026</c:v>
                </c:pt>
                <c:pt idx="13082">
                  <c:v>130.820000000026</c:v>
                </c:pt>
                <c:pt idx="13083">
                  <c:v>130.830000000026</c:v>
                </c:pt>
                <c:pt idx="13084">
                  <c:v>130.840000000025</c:v>
                </c:pt>
                <c:pt idx="13085">
                  <c:v>130.850000000025</c:v>
                </c:pt>
                <c:pt idx="13086">
                  <c:v>130.860000000025</c:v>
                </c:pt>
                <c:pt idx="13087">
                  <c:v>130.870000000025</c:v>
                </c:pt>
                <c:pt idx="13088">
                  <c:v>130.880000000025</c:v>
                </c:pt>
                <c:pt idx="13089">
                  <c:v>130.890000000025</c:v>
                </c:pt>
                <c:pt idx="13090">
                  <c:v>130.900000000025</c:v>
                </c:pt>
                <c:pt idx="13091">
                  <c:v>130.910000000025</c:v>
                </c:pt>
                <c:pt idx="13092">
                  <c:v>130.920000000025</c:v>
                </c:pt>
                <c:pt idx="13093">
                  <c:v>130.930000000025</c:v>
                </c:pt>
                <c:pt idx="13094">
                  <c:v>130.940000000025</c:v>
                </c:pt>
                <c:pt idx="13095">
                  <c:v>130.950000000025</c:v>
                </c:pt>
                <c:pt idx="13096">
                  <c:v>130.960000000025</c:v>
                </c:pt>
                <c:pt idx="13097">
                  <c:v>130.970000000025</c:v>
                </c:pt>
                <c:pt idx="13098">
                  <c:v>130.980000000025</c:v>
                </c:pt>
                <c:pt idx="13099">
                  <c:v>130.990000000025</c:v>
                </c:pt>
                <c:pt idx="13100">
                  <c:v>131.000000000025</c:v>
                </c:pt>
                <c:pt idx="13101">
                  <c:v>131.010000000025</c:v>
                </c:pt>
                <c:pt idx="13102">
                  <c:v>131.020000000025</c:v>
                </c:pt>
                <c:pt idx="13103">
                  <c:v>131.030000000025</c:v>
                </c:pt>
                <c:pt idx="13104">
                  <c:v>131.040000000025</c:v>
                </c:pt>
                <c:pt idx="13105">
                  <c:v>131.050000000025</c:v>
                </c:pt>
                <c:pt idx="13106">
                  <c:v>131.060000000025</c:v>
                </c:pt>
                <c:pt idx="13107">
                  <c:v>131.070000000025</c:v>
                </c:pt>
                <c:pt idx="13108">
                  <c:v>131.080000000025</c:v>
                </c:pt>
                <c:pt idx="13109">
                  <c:v>131.090000000025</c:v>
                </c:pt>
                <c:pt idx="13110">
                  <c:v>131.100000000025</c:v>
                </c:pt>
                <c:pt idx="13111">
                  <c:v>131.110000000025</c:v>
                </c:pt>
                <c:pt idx="13112">
                  <c:v>131.120000000025</c:v>
                </c:pt>
                <c:pt idx="13113">
                  <c:v>131.130000000025</c:v>
                </c:pt>
                <c:pt idx="13114">
                  <c:v>131.140000000025</c:v>
                </c:pt>
                <c:pt idx="13115">
                  <c:v>131.150000000025</c:v>
                </c:pt>
                <c:pt idx="13116">
                  <c:v>131.160000000025</c:v>
                </c:pt>
                <c:pt idx="13117">
                  <c:v>131.170000000025</c:v>
                </c:pt>
                <c:pt idx="13118">
                  <c:v>131.180000000025</c:v>
                </c:pt>
                <c:pt idx="13119">
                  <c:v>131.190000000025</c:v>
                </c:pt>
                <c:pt idx="13120">
                  <c:v>131.200000000025</c:v>
                </c:pt>
                <c:pt idx="13121">
                  <c:v>131.210000000025</c:v>
                </c:pt>
                <c:pt idx="13122">
                  <c:v>131.220000000025</c:v>
                </c:pt>
                <c:pt idx="13123">
                  <c:v>131.230000000025</c:v>
                </c:pt>
                <c:pt idx="13124">
                  <c:v>131.240000000025</c:v>
                </c:pt>
                <c:pt idx="13125">
                  <c:v>131.250000000025</c:v>
                </c:pt>
                <c:pt idx="13126">
                  <c:v>131.260000000025</c:v>
                </c:pt>
                <c:pt idx="13127">
                  <c:v>131.270000000025</c:v>
                </c:pt>
                <c:pt idx="13128">
                  <c:v>131.280000000025</c:v>
                </c:pt>
                <c:pt idx="13129">
                  <c:v>131.290000000025</c:v>
                </c:pt>
                <c:pt idx="13130">
                  <c:v>131.300000000025</c:v>
                </c:pt>
                <c:pt idx="13131">
                  <c:v>131.310000000025</c:v>
                </c:pt>
                <c:pt idx="13132">
                  <c:v>131.320000000025</c:v>
                </c:pt>
                <c:pt idx="13133">
                  <c:v>131.330000000025</c:v>
                </c:pt>
                <c:pt idx="13134">
                  <c:v>131.340000000025</c:v>
                </c:pt>
                <c:pt idx="13135">
                  <c:v>131.350000000025</c:v>
                </c:pt>
                <c:pt idx="13136">
                  <c:v>131.360000000025</c:v>
                </c:pt>
                <c:pt idx="13137">
                  <c:v>131.370000000025</c:v>
                </c:pt>
                <c:pt idx="13138">
                  <c:v>131.380000000025</c:v>
                </c:pt>
                <c:pt idx="13139">
                  <c:v>131.390000000025</c:v>
                </c:pt>
                <c:pt idx="13140">
                  <c:v>131.400000000025</c:v>
                </c:pt>
                <c:pt idx="13141">
                  <c:v>131.410000000025</c:v>
                </c:pt>
                <c:pt idx="13142">
                  <c:v>131.420000000025</c:v>
                </c:pt>
                <c:pt idx="13143">
                  <c:v>131.430000000025</c:v>
                </c:pt>
                <c:pt idx="13144">
                  <c:v>131.440000000025</c:v>
                </c:pt>
                <c:pt idx="13145">
                  <c:v>131.450000000025</c:v>
                </c:pt>
                <c:pt idx="13146">
                  <c:v>131.460000000025</c:v>
                </c:pt>
                <c:pt idx="13147">
                  <c:v>131.470000000025</c:v>
                </c:pt>
                <c:pt idx="13148">
                  <c:v>131.480000000025</c:v>
                </c:pt>
                <c:pt idx="13149">
                  <c:v>131.490000000025</c:v>
                </c:pt>
                <c:pt idx="13150">
                  <c:v>131.500000000025</c:v>
                </c:pt>
                <c:pt idx="13151">
                  <c:v>131.510000000025</c:v>
                </c:pt>
                <c:pt idx="13152">
                  <c:v>131.520000000025</c:v>
                </c:pt>
                <c:pt idx="13153">
                  <c:v>131.530000000025</c:v>
                </c:pt>
                <c:pt idx="13154">
                  <c:v>131.540000000025</c:v>
                </c:pt>
                <c:pt idx="13155">
                  <c:v>131.550000000025</c:v>
                </c:pt>
                <c:pt idx="13156">
                  <c:v>131.560000000025</c:v>
                </c:pt>
                <c:pt idx="13157">
                  <c:v>131.570000000025</c:v>
                </c:pt>
                <c:pt idx="13158">
                  <c:v>131.580000000025</c:v>
                </c:pt>
                <c:pt idx="13159">
                  <c:v>131.590000000025</c:v>
                </c:pt>
                <c:pt idx="13160">
                  <c:v>131.600000000025</c:v>
                </c:pt>
                <c:pt idx="13161">
                  <c:v>131.610000000025</c:v>
                </c:pt>
                <c:pt idx="13162">
                  <c:v>131.620000000025</c:v>
                </c:pt>
                <c:pt idx="13163">
                  <c:v>131.630000000025</c:v>
                </c:pt>
                <c:pt idx="13164">
                  <c:v>131.640000000025</c:v>
                </c:pt>
                <c:pt idx="13165">
                  <c:v>131.650000000025</c:v>
                </c:pt>
                <c:pt idx="13166">
                  <c:v>131.660000000025</c:v>
                </c:pt>
                <c:pt idx="13167">
                  <c:v>131.670000000025</c:v>
                </c:pt>
                <c:pt idx="13168">
                  <c:v>131.680000000025</c:v>
                </c:pt>
                <c:pt idx="13169">
                  <c:v>131.690000000025</c:v>
                </c:pt>
                <c:pt idx="13170">
                  <c:v>131.700000000025</c:v>
                </c:pt>
                <c:pt idx="13171">
                  <c:v>131.710000000025</c:v>
                </c:pt>
                <c:pt idx="13172">
                  <c:v>131.720000000025</c:v>
                </c:pt>
                <c:pt idx="13173">
                  <c:v>131.730000000025</c:v>
                </c:pt>
                <c:pt idx="13174">
                  <c:v>131.740000000025</c:v>
                </c:pt>
                <c:pt idx="13175">
                  <c:v>131.750000000025</c:v>
                </c:pt>
                <c:pt idx="13176">
                  <c:v>131.760000000025</c:v>
                </c:pt>
                <c:pt idx="13177">
                  <c:v>131.770000000025</c:v>
                </c:pt>
                <c:pt idx="13178">
                  <c:v>131.780000000025</c:v>
                </c:pt>
                <c:pt idx="13179">
                  <c:v>131.790000000025</c:v>
                </c:pt>
                <c:pt idx="13180">
                  <c:v>131.800000000025</c:v>
                </c:pt>
                <c:pt idx="13181">
                  <c:v>131.810000000025</c:v>
                </c:pt>
                <c:pt idx="13182">
                  <c:v>131.820000000025</c:v>
                </c:pt>
                <c:pt idx="13183">
                  <c:v>131.830000000025</c:v>
                </c:pt>
                <c:pt idx="13184">
                  <c:v>131.840000000025</c:v>
                </c:pt>
                <c:pt idx="13185">
                  <c:v>131.850000000025</c:v>
                </c:pt>
                <c:pt idx="13186">
                  <c:v>131.860000000025</c:v>
                </c:pt>
                <c:pt idx="13187">
                  <c:v>131.870000000025</c:v>
                </c:pt>
                <c:pt idx="13188">
                  <c:v>131.880000000025</c:v>
                </c:pt>
                <c:pt idx="13189">
                  <c:v>131.890000000025</c:v>
                </c:pt>
                <c:pt idx="13190">
                  <c:v>131.900000000025</c:v>
                </c:pt>
                <c:pt idx="13191">
                  <c:v>131.910000000025</c:v>
                </c:pt>
                <c:pt idx="13192">
                  <c:v>131.920000000025</c:v>
                </c:pt>
                <c:pt idx="13193">
                  <c:v>131.930000000025</c:v>
                </c:pt>
                <c:pt idx="13194">
                  <c:v>131.940000000024</c:v>
                </c:pt>
                <c:pt idx="13195">
                  <c:v>131.950000000024</c:v>
                </c:pt>
                <c:pt idx="13196">
                  <c:v>131.960000000024</c:v>
                </c:pt>
                <c:pt idx="13197">
                  <c:v>131.970000000024</c:v>
                </c:pt>
                <c:pt idx="13198">
                  <c:v>131.980000000024</c:v>
                </c:pt>
                <c:pt idx="13199">
                  <c:v>131.990000000024</c:v>
                </c:pt>
                <c:pt idx="13200">
                  <c:v>132.000000000024</c:v>
                </c:pt>
                <c:pt idx="13201">
                  <c:v>132.010000000024</c:v>
                </c:pt>
                <c:pt idx="13202">
                  <c:v>132.020000000024</c:v>
                </c:pt>
                <c:pt idx="13203">
                  <c:v>132.030000000024</c:v>
                </c:pt>
                <c:pt idx="13204">
                  <c:v>132.040000000024</c:v>
                </c:pt>
                <c:pt idx="13205">
                  <c:v>132.050000000024</c:v>
                </c:pt>
                <c:pt idx="13206">
                  <c:v>132.060000000024</c:v>
                </c:pt>
                <c:pt idx="13207">
                  <c:v>132.070000000024</c:v>
                </c:pt>
                <c:pt idx="13208">
                  <c:v>132.080000000024</c:v>
                </c:pt>
                <c:pt idx="13209">
                  <c:v>132.090000000024</c:v>
                </c:pt>
                <c:pt idx="13210">
                  <c:v>132.100000000024</c:v>
                </c:pt>
                <c:pt idx="13211">
                  <c:v>132.110000000024</c:v>
                </c:pt>
                <c:pt idx="13212">
                  <c:v>132.120000000024</c:v>
                </c:pt>
                <c:pt idx="13213">
                  <c:v>132.130000000024</c:v>
                </c:pt>
                <c:pt idx="13214">
                  <c:v>132.140000000024</c:v>
                </c:pt>
                <c:pt idx="13215">
                  <c:v>132.150000000024</c:v>
                </c:pt>
                <c:pt idx="13216">
                  <c:v>132.160000000024</c:v>
                </c:pt>
                <c:pt idx="13217">
                  <c:v>132.170000000024</c:v>
                </c:pt>
                <c:pt idx="13218">
                  <c:v>132.180000000024</c:v>
                </c:pt>
                <c:pt idx="13219">
                  <c:v>132.190000000024</c:v>
                </c:pt>
                <c:pt idx="13220">
                  <c:v>132.200000000024</c:v>
                </c:pt>
                <c:pt idx="13221">
                  <c:v>132.210000000024</c:v>
                </c:pt>
                <c:pt idx="13222">
                  <c:v>132.220000000024</c:v>
                </c:pt>
                <c:pt idx="13223">
                  <c:v>132.230000000024</c:v>
                </c:pt>
                <c:pt idx="13224">
                  <c:v>132.240000000024</c:v>
                </c:pt>
                <c:pt idx="13225">
                  <c:v>132.250000000024</c:v>
                </c:pt>
                <c:pt idx="13226">
                  <c:v>132.260000000024</c:v>
                </c:pt>
                <c:pt idx="13227">
                  <c:v>132.270000000024</c:v>
                </c:pt>
                <c:pt idx="13228">
                  <c:v>132.280000000024</c:v>
                </c:pt>
                <c:pt idx="13229">
                  <c:v>132.290000000024</c:v>
                </c:pt>
                <c:pt idx="13230">
                  <c:v>132.300000000024</c:v>
                </c:pt>
                <c:pt idx="13231">
                  <c:v>132.310000000024</c:v>
                </c:pt>
                <c:pt idx="13232">
                  <c:v>132.320000000024</c:v>
                </c:pt>
                <c:pt idx="13233">
                  <c:v>132.330000000024</c:v>
                </c:pt>
                <c:pt idx="13234">
                  <c:v>132.340000000024</c:v>
                </c:pt>
                <c:pt idx="13235">
                  <c:v>132.350000000024</c:v>
                </c:pt>
                <c:pt idx="13236">
                  <c:v>132.360000000024</c:v>
                </c:pt>
                <c:pt idx="13237">
                  <c:v>132.370000000024</c:v>
                </c:pt>
                <c:pt idx="13238">
                  <c:v>132.380000000024</c:v>
                </c:pt>
                <c:pt idx="13239">
                  <c:v>132.390000000024</c:v>
                </c:pt>
                <c:pt idx="13240">
                  <c:v>132.400000000024</c:v>
                </c:pt>
                <c:pt idx="13241">
                  <c:v>132.410000000024</c:v>
                </c:pt>
                <c:pt idx="13242">
                  <c:v>132.420000000024</c:v>
                </c:pt>
                <c:pt idx="13243">
                  <c:v>132.430000000024</c:v>
                </c:pt>
                <c:pt idx="13244">
                  <c:v>132.440000000024</c:v>
                </c:pt>
                <c:pt idx="13245">
                  <c:v>132.450000000024</c:v>
                </c:pt>
                <c:pt idx="13246">
                  <c:v>132.460000000024</c:v>
                </c:pt>
                <c:pt idx="13247">
                  <c:v>132.470000000024</c:v>
                </c:pt>
                <c:pt idx="13248">
                  <c:v>132.480000000024</c:v>
                </c:pt>
                <c:pt idx="13249">
                  <c:v>132.490000000024</c:v>
                </c:pt>
                <c:pt idx="13250">
                  <c:v>132.500000000024</c:v>
                </c:pt>
                <c:pt idx="13251">
                  <c:v>132.510000000024</c:v>
                </c:pt>
                <c:pt idx="13252">
                  <c:v>132.520000000024</c:v>
                </c:pt>
                <c:pt idx="13253">
                  <c:v>132.530000000024</c:v>
                </c:pt>
                <c:pt idx="13254">
                  <c:v>132.540000000024</c:v>
                </c:pt>
                <c:pt idx="13255">
                  <c:v>132.550000000024</c:v>
                </c:pt>
                <c:pt idx="13256">
                  <c:v>132.560000000024</c:v>
                </c:pt>
                <c:pt idx="13257">
                  <c:v>132.570000000024</c:v>
                </c:pt>
                <c:pt idx="13258">
                  <c:v>132.580000000024</c:v>
                </c:pt>
                <c:pt idx="13259">
                  <c:v>132.590000000024</c:v>
                </c:pt>
                <c:pt idx="13260">
                  <c:v>132.600000000024</c:v>
                </c:pt>
                <c:pt idx="13261">
                  <c:v>132.610000000024</c:v>
                </c:pt>
                <c:pt idx="13262">
                  <c:v>132.620000000024</c:v>
                </c:pt>
                <c:pt idx="13263">
                  <c:v>132.630000000024</c:v>
                </c:pt>
                <c:pt idx="13264">
                  <c:v>132.640000000024</c:v>
                </c:pt>
                <c:pt idx="13265">
                  <c:v>132.650000000024</c:v>
                </c:pt>
                <c:pt idx="13266">
                  <c:v>132.660000000024</c:v>
                </c:pt>
                <c:pt idx="13267">
                  <c:v>132.670000000024</c:v>
                </c:pt>
                <c:pt idx="13268">
                  <c:v>132.680000000024</c:v>
                </c:pt>
                <c:pt idx="13269">
                  <c:v>132.690000000024</c:v>
                </c:pt>
                <c:pt idx="13270">
                  <c:v>132.700000000024</c:v>
                </c:pt>
                <c:pt idx="13271">
                  <c:v>132.710000000024</c:v>
                </c:pt>
                <c:pt idx="13272">
                  <c:v>132.720000000024</c:v>
                </c:pt>
                <c:pt idx="13273">
                  <c:v>132.730000000024</c:v>
                </c:pt>
                <c:pt idx="13274">
                  <c:v>132.740000000024</c:v>
                </c:pt>
                <c:pt idx="13275">
                  <c:v>132.750000000024</c:v>
                </c:pt>
                <c:pt idx="13276">
                  <c:v>132.760000000024</c:v>
                </c:pt>
                <c:pt idx="13277">
                  <c:v>132.770000000024</c:v>
                </c:pt>
                <c:pt idx="13278">
                  <c:v>132.780000000024</c:v>
                </c:pt>
                <c:pt idx="13279">
                  <c:v>132.790000000024</c:v>
                </c:pt>
                <c:pt idx="13280">
                  <c:v>132.800000000024</c:v>
                </c:pt>
                <c:pt idx="13281">
                  <c:v>132.810000000024</c:v>
                </c:pt>
                <c:pt idx="13282">
                  <c:v>132.820000000024</c:v>
                </c:pt>
                <c:pt idx="13283">
                  <c:v>132.830000000024</c:v>
                </c:pt>
                <c:pt idx="13284">
                  <c:v>132.840000000024</c:v>
                </c:pt>
                <c:pt idx="13285">
                  <c:v>132.850000000024</c:v>
                </c:pt>
                <c:pt idx="13286">
                  <c:v>132.860000000024</c:v>
                </c:pt>
                <c:pt idx="13287">
                  <c:v>132.870000000024</c:v>
                </c:pt>
                <c:pt idx="13288">
                  <c:v>132.880000000024</c:v>
                </c:pt>
                <c:pt idx="13289">
                  <c:v>132.890000000024</c:v>
                </c:pt>
                <c:pt idx="13290">
                  <c:v>132.900000000024</c:v>
                </c:pt>
                <c:pt idx="13291">
                  <c:v>132.910000000024</c:v>
                </c:pt>
                <c:pt idx="13292">
                  <c:v>132.920000000024</c:v>
                </c:pt>
                <c:pt idx="13293">
                  <c:v>132.930000000024</c:v>
                </c:pt>
                <c:pt idx="13294">
                  <c:v>132.940000000024</c:v>
                </c:pt>
                <c:pt idx="13295">
                  <c:v>132.950000000024</c:v>
                </c:pt>
                <c:pt idx="13296">
                  <c:v>132.960000000024</c:v>
                </c:pt>
                <c:pt idx="13297">
                  <c:v>132.970000000024</c:v>
                </c:pt>
                <c:pt idx="13298">
                  <c:v>132.980000000024</c:v>
                </c:pt>
                <c:pt idx="13299">
                  <c:v>132.990000000024</c:v>
                </c:pt>
                <c:pt idx="13300">
                  <c:v>133.000000000024</c:v>
                </c:pt>
                <c:pt idx="13301">
                  <c:v>133.010000000024</c:v>
                </c:pt>
                <c:pt idx="13302">
                  <c:v>133.020000000024</c:v>
                </c:pt>
                <c:pt idx="13303">
                  <c:v>133.030000000024</c:v>
                </c:pt>
                <c:pt idx="13304">
                  <c:v>133.040000000023</c:v>
                </c:pt>
                <c:pt idx="13305">
                  <c:v>133.050000000023</c:v>
                </c:pt>
                <c:pt idx="13306">
                  <c:v>133.060000000023</c:v>
                </c:pt>
                <c:pt idx="13307">
                  <c:v>133.070000000023</c:v>
                </c:pt>
                <c:pt idx="13308">
                  <c:v>133.080000000023</c:v>
                </c:pt>
                <c:pt idx="13309">
                  <c:v>133.090000000023</c:v>
                </c:pt>
                <c:pt idx="13310">
                  <c:v>133.100000000023</c:v>
                </c:pt>
                <c:pt idx="13311">
                  <c:v>133.110000000023</c:v>
                </c:pt>
                <c:pt idx="13312">
                  <c:v>133.120000000023</c:v>
                </c:pt>
                <c:pt idx="13313">
                  <c:v>133.130000000023</c:v>
                </c:pt>
                <c:pt idx="13314">
                  <c:v>133.140000000023</c:v>
                </c:pt>
                <c:pt idx="13315">
                  <c:v>133.150000000023</c:v>
                </c:pt>
                <c:pt idx="13316">
                  <c:v>133.160000000023</c:v>
                </c:pt>
                <c:pt idx="13317">
                  <c:v>133.170000000023</c:v>
                </c:pt>
                <c:pt idx="13318">
                  <c:v>133.180000000023</c:v>
                </c:pt>
                <c:pt idx="13319">
                  <c:v>133.190000000023</c:v>
                </c:pt>
                <c:pt idx="13320">
                  <c:v>133.200000000023</c:v>
                </c:pt>
                <c:pt idx="13321">
                  <c:v>133.210000000023</c:v>
                </c:pt>
                <c:pt idx="13322">
                  <c:v>133.220000000023</c:v>
                </c:pt>
                <c:pt idx="13323">
                  <c:v>133.230000000023</c:v>
                </c:pt>
                <c:pt idx="13324">
                  <c:v>133.240000000023</c:v>
                </c:pt>
                <c:pt idx="13325">
                  <c:v>133.250000000023</c:v>
                </c:pt>
                <c:pt idx="13326">
                  <c:v>133.260000000023</c:v>
                </c:pt>
                <c:pt idx="13327">
                  <c:v>133.270000000023</c:v>
                </c:pt>
                <c:pt idx="13328">
                  <c:v>133.280000000023</c:v>
                </c:pt>
                <c:pt idx="13329">
                  <c:v>133.290000000023</c:v>
                </c:pt>
                <c:pt idx="13330">
                  <c:v>133.300000000023</c:v>
                </c:pt>
                <c:pt idx="13331">
                  <c:v>133.310000000023</c:v>
                </c:pt>
                <c:pt idx="13332">
                  <c:v>133.320000000023</c:v>
                </c:pt>
                <c:pt idx="13333">
                  <c:v>133.330000000023</c:v>
                </c:pt>
                <c:pt idx="13334">
                  <c:v>133.340000000023</c:v>
                </c:pt>
                <c:pt idx="13335">
                  <c:v>133.350000000023</c:v>
                </c:pt>
                <c:pt idx="13336">
                  <c:v>133.360000000023</c:v>
                </c:pt>
                <c:pt idx="13337">
                  <c:v>133.370000000023</c:v>
                </c:pt>
                <c:pt idx="13338">
                  <c:v>133.380000000023</c:v>
                </c:pt>
                <c:pt idx="13339">
                  <c:v>133.390000000023</c:v>
                </c:pt>
                <c:pt idx="13340">
                  <c:v>133.400000000023</c:v>
                </c:pt>
                <c:pt idx="13341">
                  <c:v>133.410000000023</c:v>
                </c:pt>
                <c:pt idx="13342">
                  <c:v>133.420000000023</c:v>
                </c:pt>
                <c:pt idx="13343">
                  <c:v>133.430000000023</c:v>
                </c:pt>
                <c:pt idx="13344">
                  <c:v>133.440000000023</c:v>
                </c:pt>
                <c:pt idx="13345">
                  <c:v>133.450000000023</c:v>
                </c:pt>
                <c:pt idx="13346">
                  <c:v>133.460000000023</c:v>
                </c:pt>
                <c:pt idx="13347">
                  <c:v>133.470000000023</c:v>
                </c:pt>
                <c:pt idx="13348">
                  <c:v>133.480000000023</c:v>
                </c:pt>
                <c:pt idx="13349">
                  <c:v>133.490000000023</c:v>
                </c:pt>
                <c:pt idx="13350">
                  <c:v>133.500000000023</c:v>
                </c:pt>
                <c:pt idx="13351">
                  <c:v>133.510000000023</c:v>
                </c:pt>
                <c:pt idx="13352">
                  <c:v>133.520000000023</c:v>
                </c:pt>
                <c:pt idx="13353">
                  <c:v>133.530000000023</c:v>
                </c:pt>
                <c:pt idx="13354">
                  <c:v>133.540000000023</c:v>
                </c:pt>
                <c:pt idx="13355">
                  <c:v>133.550000000023</c:v>
                </c:pt>
                <c:pt idx="13356">
                  <c:v>133.560000000023</c:v>
                </c:pt>
                <c:pt idx="13357">
                  <c:v>133.570000000023</c:v>
                </c:pt>
                <c:pt idx="13358">
                  <c:v>133.580000000023</c:v>
                </c:pt>
                <c:pt idx="13359">
                  <c:v>133.590000000023</c:v>
                </c:pt>
                <c:pt idx="13360">
                  <c:v>133.600000000023</c:v>
                </c:pt>
                <c:pt idx="13361">
                  <c:v>133.610000000023</c:v>
                </c:pt>
                <c:pt idx="13362">
                  <c:v>133.620000000023</c:v>
                </c:pt>
                <c:pt idx="13363">
                  <c:v>133.630000000023</c:v>
                </c:pt>
                <c:pt idx="13364">
                  <c:v>133.640000000023</c:v>
                </c:pt>
                <c:pt idx="13365">
                  <c:v>133.650000000023</c:v>
                </c:pt>
                <c:pt idx="13366">
                  <c:v>133.660000000023</c:v>
                </c:pt>
                <c:pt idx="13367">
                  <c:v>133.670000000023</c:v>
                </c:pt>
                <c:pt idx="13368">
                  <c:v>133.680000000023</c:v>
                </c:pt>
                <c:pt idx="13369">
                  <c:v>133.690000000023</c:v>
                </c:pt>
                <c:pt idx="13370">
                  <c:v>133.700000000023</c:v>
                </c:pt>
                <c:pt idx="13371">
                  <c:v>133.710000000023</c:v>
                </c:pt>
                <c:pt idx="13372">
                  <c:v>133.720000000023</c:v>
                </c:pt>
                <c:pt idx="13373">
                  <c:v>133.730000000023</c:v>
                </c:pt>
                <c:pt idx="13374">
                  <c:v>133.740000000023</c:v>
                </c:pt>
                <c:pt idx="13375">
                  <c:v>133.750000000023</c:v>
                </c:pt>
                <c:pt idx="13376">
                  <c:v>133.760000000023</c:v>
                </c:pt>
                <c:pt idx="13377">
                  <c:v>133.770000000023</c:v>
                </c:pt>
                <c:pt idx="13378">
                  <c:v>133.780000000023</c:v>
                </c:pt>
                <c:pt idx="13379">
                  <c:v>133.790000000023</c:v>
                </c:pt>
                <c:pt idx="13380">
                  <c:v>133.800000000023</c:v>
                </c:pt>
                <c:pt idx="13381">
                  <c:v>133.810000000023</c:v>
                </c:pt>
                <c:pt idx="13382">
                  <c:v>133.820000000023</c:v>
                </c:pt>
                <c:pt idx="13383">
                  <c:v>133.830000000023</c:v>
                </c:pt>
                <c:pt idx="13384">
                  <c:v>133.840000000023</c:v>
                </c:pt>
                <c:pt idx="13385">
                  <c:v>133.850000000023</c:v>
                </c:pt>
                <c:pt idx="13386">
                  <c:v>133.860000000023</c:v>
                </c:pt>
                <c:pt idx="13387">
                  <c:v>133.870000000023</c:v>
                </c:pt>
                <c:pt idx="13388">
                  <c:v>133.880000000023</c:v>
                </c:pt>
                <c:pt idx="13389">
                  <c:v>133.890000000023</c:v>
                </c:pt>
                <c:pt idx="13390">
                  <c:v>133.900000000023</c:v>
                </c:pt>
                <c:pt idx="13391">
                  <c:v>133.910000000023</c:v>
                </c:pt>
                <c:pt idx="13392">
                  <c:v>133.920000000023</c:v>
                </c:pt>
                <c:pt idx="13393">
                  <c:v>133.930000000023</c:v>
                </c:pt>
                <c:pt idx="13394">
                  <c:v>133.940000000023</c:v>
                </c:pt>
                <c:pt idx="13395">
                  <c:v>133.950000000023</c:v>
                </c:pt>
                <c:pt idx="13396">
                  <c:v>133.960000000023</c:v>
                </c:pt>
                <c:pt idx="13397">
                  <c:v>133.970000000023</c:v>
                </c:pt>
                <c:pt idx="13398">
                  <c:v>133.980000000023</c:v>
                </c:pt>
                <c:pt idx="13399">
                  <c:v>133.990000000023</c:v>
                </c:pt>
                <c:pt idx="13400">
                  <c:v>134.000000000023</c:v>
                </c:pt>
                <c:pt idx="13401">
                  <c:v>134.010000000023</c:v>
                </c:pt>
                <c:pt idx="13402">
                  <c:v>134.020000000023</c:v>
                </c:pt>
                <c:pt idx="13403">
                  <c:v>134.030000000023</c:v>
                </c:pt>
                <c:pt idx="13404">
                  <c:v>134.040000000023</c:v>
                </c:pt>
                <c:pt idx="13405">
                  <c:v>134.050000000023</c:v>
                </c:pt>
                <c:pt idx="13406">
                  <c:v>134.060000000023</c:v>
                </c:pt>
                <c:pt idx="13407">
                  <c:v>134.070000000023</c:v>
                </c:pt>
                <c:pt idx="13408">
                  <c:v>134.080000000023</c:v>
                </c:pt>
                <c:pt idx="13409">
                  <c:v>134.090000000023</c:v>
                </c:pt>
                <c:pt idx="13410">
                  <c:v>134.100000000023</c:v>
                </c:pt>
                <c:pt idx="13411">
                  <c:v>134.110000000023</c:v>
                </c:pt>
                <c:pt idx="13412">
                  <c:v>134.120000000023</c:v>
                </c:pt>
                <c:pt idx="13413">
                  <c:v>134.130000000023</c:v>
                </c:pt>
                <c:pt idx="13414">
                  <c:v>134.140000000022</c:v>
                </c:pt>
                <c:pt idx="13415">
                  <c:v>134.150000000022</c:v>
                </c:pt>
                <c:pt idx="13416">
                  <c:v>134.160000000022</c:v>
                </c:pt>
                <c:pt idx="13417">
                  <c:v>134.170000000022</c:v>
                </c:pt>
                <c:pt idx="13418">
                  <c:v>134.180000000022</c:v>
                </c:pt>
                <c:pt idx="13419">
                  <c:v>134.190000000022</c:v>
                </c:pt>
                <c:pt idx="13420">
                  <c:v>134.200000000022</c:v>
                </c:pt>
                <c:pt idx="13421">
                  <c:v>134.210000000022</c:v>
                </c:pt>
                <c:pt idx="13422">
                  <c:v>134.220000000022</c:v>
                </c:pt>
                <c:pt idx="13423">
                  <c:v>134.230000000022</c:v>
                </c:pt>
                <c:pt idx="13424">
                  <c:v>134.240000000022</c:v>
                </c:pt>
                <c:pt idx="13425">
                  <c:v>134.250000000022</c:v>
                </c:pt>
                <c:pt idx="13426">
                  <c:v>134.260000000022</c:v>
                </c:pt>
                <c:pt idx="13427">
                  <c:v>134.270000000022</c:v>
                </c:pt>
                <c:pt idx="13428">
                  <c:v>134.280000000022</c:v>
                </c:pt>
                <c:pt idx="13429">
                  <c:v>134.290000000022</c:v>
                </c:pt>
                <c:pt idx="13430">
                  <c:v>134.300000000022</c:v>
                </c:pt>
                <c:pt idx="13431">
                  <c:v>134.310000000022</c:v>
                </c:pt>
                <c:pt idx="13432">
                  <c:v>134.320000000022</c:v>
                </c:pt>
                <c:pt idx="13433">
                  <c:v>134.330000000022</c:v>
                </c:pt>
                <c:pt idx="13434">
                  <c:v>134.340000000022</c:v>
                </c:pt>
                <c:pt idx="13435">
                  <c:v>134.350000000022</c:v>
                </c:pt>
                <c:pt idx="13436">
                  <c:v>134.360000000022</c:v>
                </c:pt>
                <c:pt idx="13437">
                  <c:v>134.370000000022</c:v>
                </c:pt>
                <c:pt idx="13438">
                  <c:v>134.380000000022</c:v>
                </c:pt>
                <c:pt idx="13439">
                  <c:v>134.390000000022</c:v>
                </c:pt>
                <c:pt idx="13440">
                  <c:v>134.400000000022</c:v>
                </c:pt>
                <c:pt idx="13441">
                  <c:v>134.410000000022</c:v>
                </c:pt>
                <c:pt idx="13442">
                  <c:v>134.420000000022</c:v>
                </c:pt>
                <c:pt idx="13443">
                  <c:v>134.430000000022</c:v>
                </c:pt>
                <c:pt idx="13444">
                  <c:v>134.440000000022</c:v>
                </c:pt>
                <c:pt idx="13445">
                  <c:v>134.450000000022</c:v>
                </c:pt>
                <c:pt idx="13446">
                  <c:v>134.460000000022</c:v>
                </c:pt>
                <c:pt idx="13447">
                  <c:v>134.470000000022</c:v>
                </c:pt>
                <c:pt idx="13448">
                  <c:v>134.480000000022</c:v>
                </c:pt>
                <c:pt idx="13449">
                  <c:v>134.490000000022</c:v>
                </c:pt>
                <c:pt idx="13450">
                  <c:v>134.500000000022</c:v>
                </c:pt>
                <c:pt idx="13451">
                  <c:v>134.510000000022</c:v>
                </c:pt>
                <c:pt idx="13452">
                  <c:v>134.520000000022</c:v>
                </c:pt>
                <c:pt idx="13453">
                  <c:v>134.530000000022</c:v>
                </c:pt>
                <c:pt idx="13454">
                  <c:v>134.540000000022</c:v>
                </c:pt>
                <c:pt idx="13455">
                  <c:v>134.550000000022</c:v>
                </c:pt>
                <c:pt idx="13456">
                  <c:v>134.560000000022</c:v>
                </c:pt>
                <c:pt idx="13457">
                  <c:v>134.570000000022</c:v>
                </c:pt>
                <c:pt idx="13458">
                  <c:v>134.580000000022</c:v>
                </c:pt>
                <c:pt idx="13459">
                  <c:v>134.590000000022</c:v>
                </c:pt>
                <c:pt idx="13460">
                  <c:v>134.600000000022</c:v>
                </c:pt>
                <c:pt idx="13461">
                  <c:v>134.610000000022</c:v>
                </c:pt>
                <c:pt idx="13462">
                  <c:v>134.620000000022</c:v>
                </c:pt>
                <c:pt idx="13463">
                  <c:v>134.630000000022</c:v>
                </c:pt>
                <c:pt idx="13464">
                  <c:v>134.640000000022</c:v>
                </c:pt>
                <c:pt idx="13465">
                  <c:v>134.650000000022</c:v>
                </c:pt>
                <c:pt idx="13466">
                  <c:v>134.660000000022</c:v>
                </c:pt>
                <c:pt idx="13467">
                  <c:v>134.670000000022</c:v>
                </c:pt>
                <c:pt idx="13468">
                  <c:v>134.680000000022</c:v>
                </c:pt>
                <c:pt idx="13469">
                  <c:v>134.690000000022</c:v>
                </c:pt>
                <c:pt idx="13470">
                  <c:v>134.700000000022</c:v>
                </c:pt>
                <c:pt idx="13471">
                  <c:v>134.710000000022</c:v>
                </c:pt>
                <c:pt idx="13472">
                  <c:v>134.720000000022</c:v>
                </c:pt>
                <c:pt idx="13473">
                  <c:v>134.730000000022</c:v>
                </c:pt>
                <c:pt idx="13474">
                  <c:v>134.740000000022</c:v>
                </c:pt>
                <c:pt idx="13475">
                  <c:v>134.750000000022</c:v>
                </c:pt>
                <c:pt idx="13476">
                  <c:v>134.760000000022</c:v>
                </c:pt>
                <c:pt idx="13477">
                  <c:v>134.770000000022</c:v>
                </c:pt>
                <c:pt idx="13478">
                  <c:v>134.780000000022</c:v>
                </c:pt>
                <c:pt idx="13479">
                  <c:v>134.790000000022</c:v>
                </c:pt>
                <c:pt idx="13480">
                  <c:v>134.800000000022</c:v>
                </c:pt>
                <c:pt idx="13481">
                  <c:v>134.810000000022</c:v>
                </c:pt>
                <c:pt idx="13482">
                  <c:v>134.820000000022</c:v>
                </c:pt>
                <c:pt idx="13483">
                  <c:v>134.830000000022</c:v>
                </c:pt>
                <c:pt idx="13484">
                  <c:v>134.840000000022</c:v>
                </c:pt>
                <c:pt idx="13485">
                  <c:v>134.850000000022</c:v>
                </c:pt>
                <c:pt idx="13486">
                  <c:v>134.860000000022</c:v>
                </c:pt>
                <c:pt idx="13487">
                  <c:v>134.870000000022</c:v>
                </c:pt>
                <c:pt idx="13488">
                  <c:v>134.880000000022</c:v>
                </c:pt>
                <c:pt idx="13489">
                  <c:v>134.890000000022</c:v>
                </c:pt>
                <c:pt idx="13490">
                  <c:v>134.900000000022</c:v>
                </c:pt>
                <c:pt idx="13491">
                  <c:v>134.910000000022</c:v>
                </c:pt>
                <c:pt idx="13492">
                  <c:v>134.920000000022</c:v>
                </c:pt>
                <c:pt idx="13493">
                  <c:v>134.930000000022</c:v>
                </c:pt>
                <c:pt idx="13494">
                  <c:v>134.940000000022</c:v>
                </c:pt>
                <c:pt idx="13495">
                  <c:v>134.950000000022</c:v>
                </c:pt>
                <c:pt idx="13496">
                  <c:v>134.960000000022</c:v>
                </c:pt>
                <c:pt idx="13497">
                  <c:v>134.970000000022</c:v>
                </c:pt>
                <c:pt idx="13498">
                  <c:v>134.980000000022</c:v>
                </c:pt>
                <c:pt idx="13499">
                  <c:v>134.990000000022</c:v>
                </c:pt>
                <c:pt idx="13500">
                  <c:v>135.000000000022</c:v>
                </c:pt>
                <c:pt idx="13501">
                  <c:v>135.010000000022</c:v>
                </c:pt>
                <c:pt idx="13502">
                  <c:v>135.020000000022</c:v>
                </c:pt>
                <c:pt idx="13503">
                  <c:v>135.030000000022</c:v>
                </c:pt>
                <c:pt idx="13504">
                  <c:v>135.040000000022</c:v>
                </c:pt>
                <c:pt idx="13505">
                  <c:v>135.050000000022</c:v>
                </c:pt>
                <c:pt idx="13506">
                  <c:v>135.060000000022</c:v>
                </c:pt>
                <c:pt idx="13507">
                  <c:v>135.070000000022</c:v>
                </c:pt>
                <c:pt idx="13508">
                  <c:v>135.080000000022</c:v>
                </c:pt>
                <c:pt idx="13509">
                  <c:v>135.090000000022</c:v>
                </c:pt>
                <c:pt idx="13510">
                  <c:v>135.100000000022</c:v>
                </c:pt>
                <c:pt idx="13511">
                  <c:v>135.110000000022</c:v>
                </c:pt>
                <c:pt idx="13512">
                  <c:v>135.120000000022</c:v>
                </c:pt>
                <c:pt idx="13513">
                  <c:v>135.130000000022</c:v>
                </c:pt>
                <c:pt idx="13514">
                  <c:v>135.140000000022</c:v>
                </c:pt>
                <c:pt idx="13515">
                  <c:v>135.150000000022</c:v>
                </c:pt>
                <c:pt idx="13516">
                  <c:v>135.160000000022</c:v>
                </c:pt>
                <c:pt idx="13517">
                  <c:v>135.170000000022</c:v>
                </c:pt>
                <c:pt idx="13518">
                  <c:v>135.180000000022</c:v>
                </c:pt>
                <c:pt idx="13519">
                  <c:v>135.190000000022</c:v>
                </c:pt>
                <c:pt idx="13520">
                  <c:v>135.200000000022</c:v>
                </c:pt>
                <c:pt idx="13521">
                  <c:v>135.210000000022</c:v>
                </c:pt>
                <c:pt idx="13522">
                  <c:v>135.220000000022</c:v>
                </c:pt>
                <c:pt idx="13523">
                  <c:v>135.230000000022</c:v>
                </c:pt>
                <c:pt idx="13524">
                  <c:v>135.240000000021</c:v>
                </c:pt>
                <c:pt idx="13525">
                  <c:v>135.250000000021</c:v>
                </c:pt>
                <c:pt idx="13526">
                  <c:v>135.260000000021</c:v>
                </c:pt>
                <c:pt idx="13527">
                  <c:v>135.270000000021</c:v>
                </c:pt>
                <c:pt idx="13528">
                  <c:v>135.280000000021</c:v>
                </c:pt>
                <c:pt idx="13529">
                  <c:v>135.290000000021</c:v>
                </c:pt>
                <c:pt idx="13530">
                  <c:v>135.300000000021</c:v>
                </c:pt>
                <c:pt idx="13531">
                  <c:v>135.310000000021</c:v>
                </c:pt>
                <c:pt idx="13532">
                  <c:v>135.320000000021</c:v>
                </c:pt>
                <c:pt idx="13533">
                  <c:v>135.330000000021</c:v>
                </c:pt>
                <c:pt idx="13534">
                  <c:v>135.340000000021</c:v>
                </c:pt>
                <c:pt idx="13535">
                  <c:v>135.350000000021</c:v>
                </c:pt>
                <c:pt idx="13536">
                  <c:v>135.360000000021</c:v>
                </c:pt>
                <c:pt idx="13537">
                  <c:v>135.370000000021</c:v>
                </c:pt>
                <c:pt idx="13538">
                  <c:v>135.380000000021</c:v>
                </c:pt>
                <c:pt idx="13539">
                  <c:v>135.390000000021</c:v>
                </c:pt>
                <c:pt idx="13540">
                  <c:v>135.400000000021</c:v>
                </c:pt>
                <c:pt idx="13541">
                  <c:v>135.410000000021</c:v>
                </c:pt>
                <c:pt idx="13542">
                  <c:v>135.420000000021</c:v>
                </c:pt>
                <c:pt idx="13543">
                  <c:v>135.430000000021</c:v>
                </c:pt>
                <c:pt idx="13544">
                  <c:v>135.440000000021</c:v>
                </c:pt>
                <c:pt idx="13545">
                  <c:v>135.450000000021</c:v>
                </c:pt>
                <c:pt idx="13546">
                  <c:v>135.460000000021</c:v>
                </c:pt>
                <c:pt idx="13547">
                  <c:v>135.470000000021</c:v>
                </c:pt>
                <c:pt idx="13548">
                  <c:v>135.480000000021</c:v>
                </c:pt>
                <c:pt idx="13549">
                  <c:v>135.490000000021</c:v>
                </c:pt>
                <c:pt idx="13550">
                  <c:v>135.500000000021</c:v>
                </c:pt>
                <c:pt idx="13551">
                  <c:v>135.510000000021</c:v>
                </c:pt>
                <c:pt idx="13552">
                  <c:v>135.520000000021</c:v>
                </c:pt>
                <c:pt idx="13553">
                  <c:v>135.530000000021</c:v>
                </c:pt>
                <c:pt idx="13554">
                  <c:v>135.540000000021</c:v>
                </c:pt>
                <c:pt idx="13555">
                  <c:v>135.550000000021</c:v>
                </c:pt>
                <c:pt idx="13556">
                  <c:v>135.560000000021</c:v>
                </c:pt>
                <c:pt idx="13557">
                  <c:v>135.570000000021</c:v>
                </c:pt>
                <c:pt idx="13558">
                  <c:v>135.580000000021</c:v>
                </c:pt>
                <c:pt idx="13559">
                  <c:v>135.590000000021</c:v>
                </c:pt>
                <c:pt idx="13560">
                  <c:v>135.600000000021</c:v>
                </c:pt>
                <c:pt idx="13561">
                  <c:v>135.610000000021</c:v>
                </c:pt>
                <c:pt idx="13562">
                  <c:v>135.620000000021</c:v>
                </c:pt>
                <c:pt idx="13563">
                  <c:v>135.630000000021</c:v>
                </c:pt>
                <c:pt idx="13564">
                  <c:v>135.640000000021</c:v>
                </c:pt>
                <c:pt idx="13565">
                  <c:v>135.650000000021</c:v>
                </c:pt>
                <c:pt idx="13566">
                  <c:v>135.660000000021</c:v>
                </c:pt>
                <c:pt idx="13567">
                  <c:v>135.670000000021</c:v>
                </c:pt>
                <c:pt idx="13568">
                  <c:v>135.680000000021</c:v>
                </c:pt>
                <c:pt idx="13569">
                  <c:v>135.690000000021</c:v>
                </c:pt>
                <c:pt idx="13570">
                  <c:v>135.700000000021</c:v>
                </c:pt>
                <c:pt idx="13571">
                  <c:v>135.710000000021</c:v>
                </c:pt>
                <c:pt idx="13572">
                  <c:v>135.720000000021</c:v>
                </c:pt>
                <c:pt idx="13573">
                  <c:v>135.730000000021</c:v>
                </c:pt>
                <c:pt idx="13574">
                  <c:v>135.740000000021</c:v>
                </c:pt>
                <c:pt idx="13575">
                  <c:v>135.750000000021</c:v>
                </c:pt>
                <c:pt idx="13576">
                  <c:v>135.760000000021</c:v>
                </c:pt>
                <c:pt idx="13577">
                  <c:v>135.770000000021</c:v>
                </c:pt>
                <c:pt idx="13578">
                  <c:v>135.780000000021</c:v>
                </c:pt>
                <c:pt idx="13579">
                  <c:v>135.790000000021</c:v>
                </c:pt>
                <c:pt idx="13580">
                  <c:v>135.800000000021</c:v>
                </c:pt>
                <c:pt idx="13581">
                  <c:v>135.810000000021</c:v>
                </c:pt>
                <c:pt idx="13582">
                  <c:v>135.820000000021</c:v>
                </c:pt>
                <c:pt idx="13583">
                  <c:v>135.830000000021</c:v>
                </c:pt>
                <c:pt idx="13584">
                  <c:v>135.840000000021</c:v>
                </c:pt>
                <c:pt idx="13585">
                  <c:v>135.850000000021</c:v>
                </c:pt>
                <c:pt idx="13586">
                  <c:v>135.860000000021</c:v>
                </c:pt>
                <c:pt idx="13587">
                  <c:v>135.870000000021</c:v>
                </c:pt>
                <c:pt idx="13588">
                  <c:v>135.880000000021</c:v>
                </c:pt>
                <c:pt idx="13589">
                  <c:v>135.890000000021</c:v>
                </c:pt>
                <c:pt idx="13590">
                  <c:v>135.900000000021</c:v>
                </c:pt>
                <c:pt idx="13591">
                  <c:v>135.910000000021</c:v>
                </c:pt>
                <c:pt idx="13592">
                  <c:v>135.920000000021</c:v>
                </c:pt>
                <c:pt idx="13593">
                  <c:v>135.930000000021</c:v>
                </c:pt>
                <c:pt idx="13594">
                  <c:v>135.940000000021</c:v>
                </c:pt>
                <c:pt idx="13595">
                  <c:v>135.950000000021</c:v>
                </c:pt>
                <c:pt idx="13596">
                  <c:v>135.960000000021</c:v>
                </c:pt>
                <c:pt idx="13597">
                  <c:v>135.970000000021</c:v>
                </c:pt>
                <c:pt idx="13598">
                  <c:v>135.980000000021</c:v>
                </c:pt>
                <c:pt idx="13599">
                  <c:v>135.990000000021</c:v>
                </c:pt>
                <c:pt idx="13600">
                  <c:v>136.000000000021</c:v>
                </c:pt>
                <c:pt idx="13601">
                  <c:v>136.010000000021</c:v>
                </c:pt>
                <c:pt idx="13602">
                  <c:v>136.020000000021</c:v>
                </c:pt>
                <c:pt idx="13603">
                  <c:v>136.030000000021</c:v>
                </c:pt>
                <c:pt idx="13604">
                  <c:v>136.040000000021</c:v>
                </c:pt>
                <c:pt idx="13605">
                  <c:v>136.050000000021</c:v>
                </c:pt>
                <c:pt idx="13606">
                  <c:v>136.060000000021</c:v>
                </c:pt>
                <c:pt idx="13607">
                  <c:v>136.070000000021</c:v>
                </c:pt>
                <c:pt idx="13608">
                  <c:v>136.080000000021</c:v>
                </c:pt>
                <c:pt idx="13609">
                  <c:v>136.090000000021</c:v>
                </c:pt>
                <c:pt idx="13610">
                  <c:v>136.100000000021</c:v>
                </c:pt>
                <c:pt idx="13611">
                  <c:v>136.110000000021</c:v>
                </c:pt>
                <c:pt idx="13612">
                  <c:v>136.120000000021</c:v>
                </c:pt>
                <c:pt idx="13613">
                  <c:v>136.130000000021</c:v>
                </c:pt>
                <c:pt idx="13614">
                  <c:v>136.140000000021</c:v>
                </c:pt>
                <c:pt idx="13615">
                  <c:v>136.150000000021</c:v>
                </c:pt>
                <c:pt idx="13616">
                  <c:v>136.160000000021</c:v>
                </c:pt>
                <c:pt idx="13617">
                  <c:v>136.170000000021</c:v>
                </c:pt>
                <c:pt idx="13618">
                  <c:v>136.180000000021</c:v>
                </c:pt>
                <c:pt idx="13619">
                  <c:v>136.190000000021</c:v>
                </c:pt>
                <c:pt idx="13620">
                  <c:v>136.200000000021</c:v>
                </c:pt>
                <c:pt idx="13621">
                  <c:v>136.210000000021</c:v>
                </c:pt>
                <c:pt idx="13622">
                  <c:v>136.220000000021</c:v>
                </c:pt>
                <c:pt idx="13623">
                  <c:v>136.230000000021</c:v>
                </c:pt>
                <c:pt idx="13624">
                  <c:v>136.240000000021</c:v>
                </c:pt>
                <c:pt idx="13625">
                  <c:v>136.250000000021</c:v>
                </c:pt>
                <c:pt idx="13626">
                  <c:v>136.260000000021</c:v>
                </c:pt>
                <c:pt idx="13627">
                  <c:v>136.270000000021</c:v>
                </c:pt>
                <c:pt idx="13628">
                  <c:v>136.280000000021</c:v>
                </c:pt>
                <c:pt idx="13629">
                  <c:v>136.290000000021</c:v>
                </c:pt>
                <c:pt idx="13630">
                  <c:v>136.300000000021</c:v>
                </c:pt>
                <c:pt idx="13631">
                  <c:v>136.310000000021</c:v>
                </c:pt>
                <c:pt idx="13632">
                  <c:v>136.320000000021</c:v>
                </c:pt>
                <c:pt idx="13633">
                  <c:v>136.330000000021</c:v>
                </c:pt>
                <c:pt idx="13634">
                  <c:v>136.34000000002</c:v>
                </c:pt>
                <c:pt idx="13635">
                  <c:v>136.35000000002</c:v>
                </c:pt>
                <c:pt idx="13636">
                  <c:v>136.36000000002</c:v>
                </c:pt>
                <c:pt idx="13637">
                  <c:v>136.37000000002</c:v>
                </c:pt>
                <c:pt idx="13638">
                  <c:v>136.38000000002</c:v>
                </c:pt>
                <c:pt idx="13639">
                  <c:v>136.39000000002</c:v>
                </c:pt>
                <c:pt idx="13640">
                  <c:v>136.40000000002</c:v>
                </c:pt>
                <c:pt idx="13641">
                  <c:v>136.41000000002</c:v>
                </c:pt>
                <c:pt idx="13642">
                  <c:v>136.42000000002</c:v>
                </c:pt>
                <c:pt idx="13643">
                  <c:v>136.43000000002</c:v>
                </c:pt>
                <c:pt idx="13644">
                  <c:v>136.44000000002</c:v>
                </c:pt>
                <c:pt idx="13645">
                  <c:v>136.45000000002</c:v>
                </c:pt>
                <c:pt idx="13646">
                  <c:v>136.46000000002</c:v>
                </c:pt>
                <c:pt idx="13647">
                  <c:v>136.47000000002</c:v>
                </c:pt>
                <c:pt idx="13648">
                  <c:v>136.48000000002</c:v>
                </c:pt>
                <c:pt idx="13649">
                  <c:v>136.49000000002</c:v>
                </c:pt>
                <c:pt idx="13650">
                  <c:v>136.50000000002</c:v>
                </c:pt>
                <c:pt idx="13651">
                  <c:v>136.51000000002</c:v>
                </c:pt>
                <c:pt idx="13652">
                  <c:v>136.52000000002</c:v>
                </c:pt>
                <c:pt idx="13653">
                  <c:v>136.53000000002</c:v>
                </c:pt>
                <c:pt idx="13654">
                  <c:v>136.54000000002</c:v>
                </c:pt>
                <c:pt idx="13655">
                  <c:v>136.55000000002</c:v>
                </c:pt>
                <c:pt idx="13656">
                  <c:v>136.56000000002</c:v>
                </c:pt>
                <c:pt idx="13657">
                  <c:v>136.57000000002</c:v>
                </c:pt>
                <c:pt idx="13658">
                  <c:v>136.58000000002</c:v>
                </c:pt>
                <c:pt idx="13659">
                  <c:v>136.59000000002</c:v>
                </c:pt>
                <c:pt idx="13660">
                  <c:v>136.60000000002</c:v>
                </c:pt>
                <c:pt idx="13661">
                  <c:v>136.61000000002</c:v>
                </c:pt>
                <c:pt idx="13662">
                  <c:v>136.62000000002</c:v>
                </c:pt>
                <c:pt idx="13663">
                  <c:v>136.63000000002</c:v>
                </c:pt>
                <c:pt idx="13664">
                  <c:v>136.64000000002</c:v>
                </c:pt>
                <c:pt idx="13665">
                  <c:v>136.65000000002</c:v>
                </c:pt>
                <c:pt idx="13666">
                  <c:v>136.66000000002</c:v>
                </c:pt>
                <c:pt idx="13667">
                  <c:v>136.67000000002</c:v>
                </c:pt>
                <c:pt idx="13668">
                  <c:v>136.68000000002</c:v>
                </c:pt>
                <c:pt idx="13669">
                  <c:v>136.69000000002</c:v>
                </c:pt>
                <c:pt idx="13670">
                  <c:v>136.70000000002</c:v>
                </c:pt>
                <c:pt idx="13671">
                  <c:v>136.71000000002</c:v>
                </c:pt>
                <c:pt idx="13672">
                  <c:v>136.72000000002</c:v>
                </c:pt>
                <c:pt idx="13673">
                  <c:v>136.73000000002</c:v>
                </c:pt>
                <c:pt idx="13674">
                  <c:v>136.74000000002</c:v>
                </c:pt>
                <c:pt idx="13675">
                  <c:v>136.75000000002</c:v>
                </c:pt>
                <c:pt idx="13676">
                  <c:v>136.76000000002</c:v>
                </c:pt>
                <c:pt idx="13677">
                  <c:v>136.77000000002</c:v>
                </c:pt>
                <c:pt idx="13678">
                  <c:v>136.78000000002</c:v>
                </c:pt>
                <c:pt idx="13679">
                  <c:v>136.79000000002</c:v>
                </c:pt>
                <c:pt idx="13680">
                  <c:v>136.80000000002</c:v>
                </c:pt>
                <c:pt idx="13681">
                  <c:v>136.81000000002</c:v>
                </c:pt>
                <c:pt idx="13682">
                  <c:v>136.82000000002</c:v>
                </c:pt>
                <c:pt idx="13683">
                  <c:v>136.83000000002</c:v>
                </c:pt>
                <c:pt idx="13684">
                  <c:v>136.84000000002</c:v>
                </c:pt>
                <c:pt idx="13685">
                  <c:v>136.85000000002</c:v>
                </c:pt>
                <c:pt idx="13686">
                  <c:v>136.86000000002</c:v>
                </c:pt>
                <c:pt idx="13687">
                  <c:v>136.87000000002</c:v>
                </c:pt>
                <c:pt idx="13688">
                  <c:v>136.88000000002</c:v>
                </c:pt>
                <c:pt idx="13689">
                  <c:v>136.89000000002</c:v>
                </c:pt>
                <c:pt idx="13690">
                  <c:v>136.90000000002</c:v>
                </c:pt>
                <c:pt idx="13691">
                  <c:v>136.91000000002</c:v>
                </c:pt>
                <c:pt idx="13692">
                  <c:v>136.92000000002</c:v>
                </c:pt>
                <c:pt idx="13693">
                  <c:v>136.93000000002</c:v>
                </c:pt>
                <c:pt idx="13694">
                  <c:v>136.94000000002</c:v>
                </c:pt>
                <c:pt idx="13695">
                  <c:v>136.95000000002</c:v>
                </c:pt>
                <c:pt idx="13696">
                  <c:v>136.96000000002</c:v>
                </c:pt>
                <c:pt idx="13697">
                  <c:v>136.97000000002</c:v>
                </c:pt>
                <c:pt idx="13698">
                  <c:v>136.98000000002</c:v>
                </c:pt>
                <c:pt idx="13699">
                  <c:v>136.99000000002</c:v>
                </c:pt>
                <c:pt idx="13700">
                  <c:v>137.00000000002</c:v>
                </c:pt>
                <c:pt idx="13701">
                  <c:v>137.01000000002</c:v>
                </c:pt>
                <c:pt idx="13702">
                  <c:v>137.02000000002</c:v>
                </c:pt>
                <c:pt idx="13703">
                  <c:v>137.03000000002</c:v>
                </c:pt>
                <c:pt idx="13704">
                  <c:v>137.04000000002</c:v>
                </c:pt>
                <c:pt idx="13705">
                  <c:v>137.05000000002</c:v>
                </c:pt>
                <c:pt idx="13706">
                  <c:v>137.06000000002</c:v>
                </c:pt>
                <c:pt idx="13707">
                  <c:v>137.07000000002</c:v>
                </c:pt>
                <c:pt idx="13708">
                  <c:v>137.08000000002</c:v>
                </c:pt>
                <c:pt idx="13709">
                  <c:v>137.09000000002</c:v>
                </c:pt>
                <c:pt idx="13710">
                  <c:v>137.10000000002</c:v>
                </c:pt>
                <c:pt idx="13711">
                  <c:v>137.11000000002</c:v>
                </c:pt>
                <c:pt idx="13712">
                  <c:v>137.12000000002</c:v>
                </c:pt>
                <c:pt idx="13713">
                  <c:v>137.13000000002</c:v>
                </c:pt>
                <c:pt idx="13714">
                  <c:v>137.14000000002</c:v>
                </c:pt>
                <c:pt idx="13715">
                  <c:v>137.15000000002</c:v>
                </c:pt>
                <c:pt idx="13716">
                  <c:v>137.16000000002</c:v>
                </c:pt>
                <c:pt idx="13717">
                  <c:v>137.17000000002</c:v>
                </c:pt>
                <c:pt idx="13718">
                  <c:v>137.18000000002</c:v>
                </c:pt>
                <c:pt idx="13719">
                  <c:v>137.19000000002</c:v>
                </c:pt>
                <c:pt idx="13720">
                  <c:v>137.20000000002</c:v>
                </c:pt>
                <c:pt idx="13721">
                  <c:v>137.21000000002</c:v>
                </c:pt>
                <c:pt idx="13722">
                  <c:v>137.22000000002</c:v>
                </c:pt>
                <c:pt idx="13723">
                  <c:v>137.23000000002</c:v>
                </c:pt>
                <c:pt idx="13724">
                  <c:v>137.24000000002</c:v>
                </c:pt>
                <c:pt idx="13725">
                  <c:v>137.25000000002</c:v>
                </c:pt>
                <c:pt idx="13726">
                  <c:v>137.26000000002</c:v>
                </c:pt>
                <c:pt idx="13727">
                  <c:v>137.27000000002</c:v>
                </c:pt>
                <c:pt idx="13728">
                  <c:v>137.28000000002</c:v>
                </c:pt>
                <c:pt idx="13729">
                  <c:v>137.29000000002</c:v>
                </c:pt>
                <c:pt idx="13730">
                  <c:v>137.30000000002</c:v>
                </c:pt>
                <c:pt idx="13731">
                  <c:v>137.31000000002</c:v>
                </c:pt>
                <c:pt idx="13732">
                  <c:v>137.32000000002</c:v>
                </c:pt>
                <c:pt idx="13733">
                  <c:v>137.33000000002</c:v>
                </c:pt>
                <c:pt idx="13734">
                  <c:v>137.34000000002</c:v>
                </c:pt>
                <c:pt idx="13735">
                  <c:v>137.35000000002</c:v>
                </c:pt>
                <c:pt idx="13736">
                  <c:v>137.36000000002</c:v>
                </c:pt>
                <c:pt idx="13737">
                  <c:v>137.37000000002</c:v>
                </c:pt>
                <c:pt idx="13738">
                  <c:v>137.38000000002</c:v>
                </c:pt>
                <c:pt idx="13739">
                  <c:v>137.39000000002</c:v>
                </c:pt>
                <c:pt idx="13740">
                  <c:v>137.40000000002</c:v>
                </c:pt>
                <c:pt idx="13741">
                  <c:v>137.41000000002</c:v>
                </c:pt>
                <c:pt idx="13742">
                  <c:v>137.42000000002</c:v>
                </c:pt>
                <c:pt idx="13743">
                  <c:v>137.43000000002</c:v>
                </c:pt>
                <c:pt idx="13744">
                  <c:v>137.440000000019</c:v>
                </c:pt>
                <c:pt idx="13745">
                  <c:v>137.450000000019</c:v>
                </c:pt>
                <c:pt idx="13746">
                  <c:v>137.460000000019</c:v>
                </c:pt>
                <c:pt idx="13747">
                  <c:v>137.470000000019</c:v>
                </c:pt>
                <c:pt idx="13748">
                  <c:v>137.480000000019</c:v>
                </c:pt>
                <c:pt idx="13749">
                  <c:v>137.490000000019</c:v>
                </c:pt>
                <c:pt idx="13750">
                  <c:v>137.500000000019</c:v>
                </c:pt>
                <c:pt idx="13751">
                  <c:v>137.510000000019</c:v>
                </c:pt>
                <c:pt idx="13752">
                  <c:v>137.520000000019</c:v>
                </c:pt>
                <c:pt idx="13753">
                  <c:v>137.530000000019</c:v>
                </c:pt>
                <c:pt idx="13754">
                  <c:v>137.540000000019</c:v>
                </c:pt>
                <c:pt idx="13755">
                  <c:v>137.550000000019</c:v>
                </c:pt>
                <c:pt idx="13756">
                  <c:v>137.560000000019</c:v>
                </c:pt>
                <c:pt idx="13757">
                  <c:v>137.570000000019</c:v>
                </c:pt>
                <c:pt idx="13758">
                  <c:v>137.580000000019</c:v>
                </c:pt>
                <c:pt idx="13759">
                  <c:v>137.590000000019</c:v>
                </c:pt>
                <c:pt idx="13760">
                  <c:v>137.600000000019</c:v>
                </c:pt>
                <c:pt idx="13761">
                  <c:v>137.610000000019</c:v>
                </c:pt>
                <c:pt idx="13762">
                  <c:v>137.620000000019</c:v>
                </c:pt>
                <c:pt idx="13763">
                  <c:v>137.630000000019</c:v>
                </c:pt>
                <c:pt idx="13764">
                  <c:v>137.640000000019</c:v>
                </c:pt>
                <c:pt idx="13765">
                  <c:v>137.650000000019</c:v>
                </c:pt>
                <c:pt idx="13766">
                  <c:v>137.660000000019</c:v>
                </c:pt>
                <c:pt idx="13767">
                  <c:v>137.670000000019</c:v>
                </c:pt>
                <c:pt idx="13768">
                  <c:v>137.680000000019</c:v>
                </c:pt>
                <c:pt idx="13769">
                  <c:v>137.690000000019</c:v>
                </c:pt>
                <c:pt idx="13770">
                  <c:v>137.700000000019</c:v>
                </c:pt>
                <c:pt idx="13771">
                  <c:v>137.710000000019</c:v>
                </c:pt>
                <c:pt idx="13772">
                  <c:v>137.720000000019</c:v>
                </c:pt>
                <c:pt idx="13773">
                  <c:v>137.730000000019</c:v>
                </c:pt>
                <c:pt idx="13774">
                  <c:v>137.740000000019</c:v>
                </c:pt>
                <c:pt idx="13775">
                  <c:v>137.750000000019</c:v>
                </c:pt>
                <c:pt idx="13776">
                  <c:v>137.760000000019</c:v>
                </c:pt>
                <c:pt idx="13777">
                  <c:v>137.770000000019</c:v>
                </c:pt>
                <c:pt idx="13778">
                  <c:v>137.780000000019</c:v>
                </c:pt>
                <c:pt idx="13779">
                  <c:v>137.790000000019</c:v>
                </c:pt>
                <c:pt idx="13780">
                  <c:v>137.800000000019</c:v>
                </c:pt>
                <c:pt idx="13781">
                  <c:v>137.810000000019</c:v>
                </c:pt>
                <c:pt idx="13782">
                  <c:v>137.820000000019</c:v>
                </c:pt>
                <c:pt idx="13783">
                  <c:v>137.830000000019</c:v>
                </c:pt>
                <c:pt idx="13784">
                  <c:v>137.840000000019</c:v>
                </c:pt>
                <c:pt idx="13785">
                  <c:v>137.850000000019</c:v>
                </c:pt>
                <c:pt idx="13786">
                  <c:v>137.860000000019</c:v>
                </c:pt>
                <c:pt idx="13787">
                  <c:v>137.870000000019</c:v>
                </c:pt>
                <c:pt idx="13788">
                  <c:v>137.880000000019</c:v>
                </c:pt>
                <c:pt idx="13789">
                  <c:v>137.890000000019</c:v>
                </c:pt>
                <c:pt idx="13790">
                  <c:v>137.900000000019</c:v>
                </c:pt>
                <c:pt idx="13791">
                  <c:v>137.910000000019</c:v>
                </c:pt>
                <c:pt idx="13792">
                  <c:v>137.920000000019</c:v>
                </c:pt>
                <c:pt idx="13793">
                  <c:v>137.930000000019</c:v>
                </c:pt>
                <c:pt idx="13794">
                  <c:v>137.940000000019</c:v>
                </c:pt>
                <c:pt idx="13795">
                  <c:v>137.950000000019</c:v>
                </c:pt>
                <c:pt idx="13796">
                  <c:v>137.960000000019</c:v>
                </c:pt>
                <c:pt idx="13797">
                  <c:v>137.970000000019</c:v>
                </c:pt>
                <c:pt idx="13798">
                  <c:v>137.980000000019</c:v>
                </c:pt>
                <c:pt idx="13799">
                  <c:v>137.990000000019</c:v>
                </c:pt>
                <c:pt idx="13800">
                  <c:v>138.000000000019</c:v>
                </c:pt>
                <c:pt idx="13801">
                  <c:v>138.010000000019</c:v>
                </c:pt>
                <c:pt idx="13802">
                  <c:v>138.020000000019</c:v>
                </c:pt>
                <c:pt idx="13803">
                  <c:v>138.030000000019</c:v>
                </c:pt>
                <c:pt idx="13804">
                  <c:v>138.040000000019</c:v>
                </c:pt>
                <c:pt idx="13805">
                  <c:v>138.050000000019</c:v>
                </c:pt>
                <c:pt idx="13806">
                  <c:v>138.060000000019</c:v>
                </c:pt>
                <c:pt idx="13807">
                  <c:v>138.070000000019</c:v>
                </c:pt>
                <c:pt idx="13808">
                  <c:v>138.080000000019</c:v>
                </c:pt>
                <c:pt idx="13809">
                  <c:v>138.090000000019</c:v>
                </c:pt>
                <c:pt idx="13810">
                  <c:v>138.100000000019</c:v>
                </c:pt>
                <c:pt idx="13811">
                  <c:v>138.110000000019</c:v>
                </c:pt>
                <c:pt idx="13812">
                  <c:v>138.120000000019</c:v>
                </c:pt>
                <c:pt idx="13813">
                  <c:v>138.130000000019</c:v>
                </c:pt>
                <c:pt idx="13814">
                  <c:v>138.140000000019</c:v>
                </c:pt>
                <c:pt idx="13815">
                  <c:v>138.150000000019</c:v>
                </c:pt>
                <c:pt idx="13816">
                  <c:v>138.160000000019</c:v>
                </c:pt>
                <c:pt idx="13817">
                  <c:v>138.170000000019</c:v>
                </c:pt>
                <c:pt idx="13818">
                  <c:v>138.180000000019</c:v>
                </c:pt>
                <c:pt idx="13819">
                  <c:v>138.190000000019</c:v>
                </c:pt>
                <c:pt idx="13820">
                  <c:v>138.200000000019</c:v>
                </c:pt>
                <c:pt idx="13821">
                  <c:v>138.210000000019</c:v>
                </c:pt>
                <c:pt idx="13822">
                  <c:v>138.220000000019</c:v>
                </c:pt>
                <c:pt idx="13823">
                  <c:v>138.230000000019</c:v>
                </c:pt>
                <c:pt idx="13824">
                  <c:v>138.240000000019</c:v>
                </c:pt>
                <c:pt idx="13825">
                  <c:v>138.250000000019</c:v>
                </c:pt>
                <c:pt idx="13826">
                  <c:v>138.260000000019</c:v>
                </c:pt>
                <c:pt idx="13827">
                  <c:v>138.270000000019</c:v>
                </c:pt>
                <c:pt idx="13828">
                  <c:v>138.280000000019</c:v>
                </c:pt>
                <c:pt idx="13829">
                  <c:v>138.290000000019</c:v>
                </c:pt>
                <c:pt idx="13830">
                  <c:v>138.300000000019</c:v>
                </c:pt>
                <c:pt idx="13831">
                  <c:v>138.310000000019</c:v>
                </c:pt>
                <c:pt idx="13832">
                  <c:v>138.320000000019</c:v>
                </c:pt>
                <c:pt idx="13833">
                  <c:v>138.330000000019</c:v>
                </c:pt>
                <c:pt idx="13834">
                  <c:v>138.340000000019</c:v>
                </c:pt>
                <c:pt idx="13835">
                  <c:v>138.350000000019</c:v>
                </c:pt>
                <c:pt idx="13836">
                  <c:v>138.360000000019</c:v>
                </c:pt>
                <c:pt idx="13837">
                  <c:v>138.370000000019</c:v>
                </c:pt>
                <c:pt idx="13838">
                  <c:v>138.380000000019</c:v>
                </c:pt>
                <c:pt idx="13839">
                  <c:v>138.390000000019</c:v>
                </c:pt>
                <c:pt idx="13840">
                  <c:v>138.400000000019</c:v>
                </c:pt>
                <c:pt idx="13841">
                  <c:v>138.410000000019</c:v>
                </c:pt>
                <c:pt idx="13842">
                  <c:v>138.420000000019</c:v>
                </c:pt>
                <c:pt idx="13843">
                  <c:v>138.430000000019</c:v>
                </c:pt>
                <c:pt idx="13844">
                  <c:v>138.440000000019</c:v>
                </c:pt>
                <c:pt idx="13845">
                  <c:v>138.450000000019</c:v>
                </c:pt>
                <c:pt idx="13846">
                  <c:v>138.460000000019</c:v>
                </c:pt>
                <c:pt idx="13847">
                  <c:v>138.470000000019</c:v>
                </c:pt>
                <c:pt idx="13848">
                  <c:v>138.480000000019</c:v>
                </c:pt>
                <c:pt idx="13849">
                  <c:v>138.490000000019</c:v>
                </c:pt>
                <c:pt idx="13850">
                  <c:v>138.500000000019</c:v>
                </c:pt>
                <c:pt idx="13851">
                  <c:v>138.510000000019</c:v>
                </c:pt>
                <c:pt idx="13852">
                  <c:v>138.520000000019</c:v>
                </c:pt>
                <c:pt idx="13853">
                  <c:v>138.530000000019</c:v>
                </c:pt>
                <c:pt idx="13854">
                  <c:v>138.540000000018</c:v>
                </c:pt>
                <c:pt idx="13855">
                  <c:v>138.550000000018</c:v>
                </c:pt>
                <c:pt idx="13856">
                  <c:v>138.560000000018</c:v>
                </c:pt>
                <c:pt idx="13857">
                  <c:v>138.570000000018</c:v>
                </c:pt>
                <c:pt idx="13858">
                  <c:v>138.580000000018</c:v>
                </c:pt>
                <c:pt idx="13859">
                  <c:v>138.590000000018</c:v>
                </c:pt>
                <c:pt idx="13860">
                  <c:v>138.600000000018</c:v>
                </c:pt>
                <c:pt idx="13861">
                  <c:v>138.610000000018</c:v>
                </c:pt>
                <c:pt idx="13862">
                  <c:v>138.620000000018</c:v>
                </c:pt>
                <c:pt idx="13863">
                  <c:v>138.630000000018</c:v>
                </c:pt>
                <c:pt idx="13864">
                  <c:v>138.640000000018</c:v>
                </c:pt>
                <c:pt idx="13865">
                  <c:v>138.650000000018</c:v>
                </c:pt>
                <c:pt idx="13866">
                  <c:v>138.660000000018</c:v>
                </c:pt>
                <c:pt idx="13867">
                  <c:v>138.670000000018</c:v>
                </c:pt>
                <c:pt idx="13868">
                  <c:v>138.680000000018</c:v>
                </c:pt>
                <c:pt idx="13869">
                  <c:v>138.690000000018</c:v>
                </c:pt>
                <c:pt idx="13870">
                  <c:v>138.700000000018</c:v>
                </c:pt>
                <c:pt idx="13871">
                  <c:v>138.710000000018</c:v>
                </c:pt>
                <c:pt idx="13872">
                  <c:v>138.720000000018</c:v>
                </c:pt>
                <c:pt idx="13873">
                  <c:v>138.730000000018</c:v>
                </c:pt>
                <c:pt idx="13874">
                  <c:v>138.740000000018</c:v>
                </c:pt>
                <c:pt idx="13875">
                  <c:v>138.750000000018</c:v>
                </c:pt>
                <c:pt idx="13876">
                  <c:v>138.760000000018</c:v>
                </c:pt>
                <c:pt idx="13877">
                  <c:v>138.770000000018</c:v>
                </c:pt>
                <c:pt idx="13878">
                  <c:v>138.780000000018</c:v>
                </c:pt>
                <c:pt idx="13879">
                  <c:v>138.790000000018</c:v>
                </c:pt>
                <c:pt idx="13880">
                  <c:v>138.800000000018</c:v>
                </c:pt>
                <c:pt idx="13881">
                  <c:v>138.810000000018</c:v>
                </c:pt>
                <c:pt idx="13882">
                  <c:v>138.820000000018</c:v>
                </c:pt>
                <c:pt idx="13883">
                  <c:v>138.830000000018</c:v>
                </c:pt>
                <c:pt idx="13884">
                  <c:v>138.840000000018</c:v>
                </c:pt>
                <c:pt idx="13885">
                  <c:v>138.850000000018</c:v>
                </c:pt>
                <c:pt idx="13886">
                  <c:v>138.860000000018</c:v>
                </c:pt>
                <c:pt idx="13887">
                  <c:v>138.870000000018</c:v>
                </c:pt>
                <c:pt idx="13888">
                  <c:v>138.880000000018</c:v>
                </c:pt>
                <c:pt idx="13889">
                  <c:v>138.890000000018</c:v>
                </c:pt>
                <c:pt idx="13890">
                  <c:v>138.900000000018</c:v>
                </c:pt>
                <c:pt idx="13891">
                  <c:v>138.910000000018</c:v>
                </c:pt>
                <c:pt idx="13892">
                  <c:v>138.920000000018</c:v>
                </c:pt>
                <c:pt idx="13893">
                  <c:v>138.930000000018</c:v>
                </c:pt>
                <c:pt idx="13894">
                  <c:v>138.940000000018</c:v>
                </c:pt>
                <c:pt idx="13895">
                  <c:v>138.950000000018</c:v>
                </c:pt>
                <c:pt idx="13896">
                  <c:v>138.960000000018</c:v>
                </c:pt>
                <c:pt idx="13897">
                  <c:v>138.970000000018</c:v>
                </c:pt>
                <c:pt idx="13898">
                  <c:v>138.980000000018</c:v>
                </c:pt>
                <c:pt idx="13899">
                  <c:v>138.990000000018</c:v>
                </c:pt>
                <c:pt idx="13900">
                  <c:v>139.000000000018</c:v>
                </c:pt>
                <c:pt idx="13901">
                  <c:v>139.010000000018</c:v>
                </c:pt>
                <c:pt idx="13902">
                  <c:v>139.020000000018</c:v>
                </c:pt>
                <c:pt idx="13903">
                  <c:v>139.030000000018</c:v>
                </c:pt>
                <c:pt idx="13904">
                  <c:v>139.040000000018</c:v>
                </c:pt>
                <c:pt idx="13905">
                  <c:v>139.050000000018</c:v>
                </c:pt>
                <c:pt idx="13906">
                  <c:v>139.060000000018</c:v>
                </c:pt>
                <c:pt idx="13907">
                  <c:v>139.070000000018</c:v>
                </c:pt>
                <c:pt idx="13908">
                  <c:v>139.080000000018</c:v>
                </c:pt>
                <c:pt idx="13909">
                  <c:v>139.090000000018</c:v>
                </c:pt>
                <c:pt idx="13910">
                  <c:v>139.100000000018</c:v>
                </c:pt>
                <c:pt idx="13911">
                  <c:v>139.110000000018</c:v>
                </c:pt>
                <c:pt idx="13912">
                  <c:v>139.120000000018</c:v>
                </c:pt>
                <c:pt idx="13913">
                  <c:v>139.130000000018</c:v>
                </c:pt>
                <c:pt idx="13914">
                  <c:v>139.140000000018</c:v>
                </c:pt>
                <c:pt idx="13915">
                  <c:v>139.150000000018</c:v>
                </c:pt>
                <c:pt idx="13916">
                  <c:v>139.160000000018</c:v>
                </c:pt>
                <c:pt idx="13917">
                  <c:v>139.170000000018</c:v>
                </c:pt>
                <c:pt idx="13918">
                  <c:v>139.180000000018</c:v>
                </c:pt>
                <c:pt idx="13919">
                  <c:v>139.190000000018</c:v>
                </c:pt>
                <c:pt idx="13920">
                  <c:v>139.200000000018</c:v>
                </c:pt>
                <c:pt idx="13921">
                  <c:v>139.210000000018</c:v>
                </c:pt>
                <c:pt idx="13922">
                  <c:v>139.220000000018</c:v>
                </c:pt>
                <c:pt idx="13923">
                  <c:v>139.230000000018</c:v>
                </c:pt>
                <c:pt idx="13924">
                  <c:v>139.240000000018</c:v>
                </c:pt>
                <c:pt idx="13925">
                  <c:v>139.250000000018</c:v>
                </c:pt>
                <c:pt idx="13926">
                  <c:v>139.260000000018</c:v>
                </c:pt>
                <c:pt idx="13927">
                  <c:v>139.270000000018</c:v>
                </c:pt>
                <c:pt idx="13928">
                  <c:v>139.280000000018</c:v>
                </c:pt>
                <c:pt idx="13929">
                  <c:v>139.290000000018</c:v>
                </c:pt>
                <c:pt idx="13930">
                  <c:v>139.300000000018</c:v>
                </c:pt>
                <c:pt idx="13931">
                  <c:v>139.310000000018</c:v>
                </c:pt>
                <c:pt idx="13932">
                  <c:v>139.320000000018</c:v>
                </c:pt>
                <c:pt idx="13933">
                  <c:v>139.330000000018</c:v>
                </c:pt>
                <c:pt idx="13934">
                  <c:v>139.340000000018</c:v>
                </c:pt>
                <c:pt idx="13935">
                  <c:v>139.350000000018</c:v>
                </c:pt>
                <c:pt idx="13936">
                  <c:v>139.360000000018</c:v>
                </c:pt>
                <c:pt idx="13937">
                  <c:v>139.370000000018</c:v>
                </c:pt>
                <c:pt idx="13938">
                  <c:v>139.380000000018</c:v>
                </c:pt>
                <c:pt idx="13939">
                  <c:v>139.390000000018</c:v>
                </c:pt>
                <c:pt idx="13940">
                  <c:v>139.400000000018</c:v>
                </c:pt>
                <c:pt idx="13941">
                  <c:v>139.410000000018</c:v>
                </c:pt>
                <c:pt idx="13942">
                  <c:v>139.420000000018</c:v>
                </c:pt>
                <c:pt idx="13943">
                  <c:v>139.430000000018</c:v>
                </c:pt>
                <c:pt idx="13944">
                  <c:v>139.440000000018</c:v>
                </c:pt>
                <c:pt idx="13945">
                  <c:v>139.450000000018</c:v>
                </c:pt>
                <c:pt idx="13946">
                  <c:v>139.460000000018</c:v>
                </c:pt>
                <c:pt idx="13947">
                  <c:v>139.470000000018</c:v>
                </c:pt>
                <c:pt idx="13948">
                  <c:v>139.480000000018</c:v>
                </c:pt>
                <c:pt idx="13949">
                  <c:v>139.490000000018</c:v>
                </c:pt>
                <c:pt idx="13950">
                  <c:v>139.500000000018</c:v>
                </c:pt>
                <c:pt idx="13951">
                  <c:v>139.510000000018</c:v>
                </c:pt>
                <c:pt idx="13952">
                  <c:v>139.520000000018</c:v>
                </c:pt>
                <c:pt idx="13953">
                  <c:v>139.530000000018</c:v>
                </c:pt>
                <c:pt idx="13954">
                  <c:v>139.540000000018</c:v>
                </c:pt>
                <c:pt idx="13955">
                  <c:v>139.550000000018</c:v>
                </c:pt>
                <c:pt idx="13956">
                  <c:v>139.560000000018</c:v>
                </c:pt>
                <c:pt idx="13957">
                  <c:v>139.570000000018</c:v>
                </c:pt>
                <c:pt idx="13958">
                  <c:v>139.580000000018</c:v>
                </c:pt>
                <c:pt idx="13959">
                  <c:v>139.590000000018</c:v>
                </c:pt>
                <c:pt idx="13960">
                  <c:v>139.600000000018</c:v>
                </c:pt>
                <c:pt idx="13961">
                  <c:v>139.610000000018</c:v>
                </c:pt>
                <c:pt idx="13962">
                  <c:v>139.620000000018</c:v>
                </c:pt>
                <c:pt idx="13963">
                  <c:v>139.630000000018</c:v>
                </c:pt>
                <c:pt idx="13964">
                  <c:v>139.640000000017</c:v>
                </c:pt>
                <c:pt idx="13965">
                  <c:v>139.650000000017</c:v>
                </c:pt>
                <c:pt idx="13966">
                  <c:v>139.660000000017</c:v>
                </c:pt>
                <c:pt idx="13967">
                  <c:v>139.670000000017</c:v>
                </c:pt>
                <c:pt idx="13968">
                  <c:v>139.680000000017</c:v>
                </c:pt>
                <c:pt idx="13969">
                  <c:v>139.690000000017</c:v>
                </c:pt>
                <c:pt idx="13970">
                  <c:v>139.700000000017</c:v>
                </c:pt>
                <c:pt idx="13971">
                  <c:v>139.710000000017</c:v>
                </c:pt>
                <c:pt idx="13972">
                  <c:v>139.720000000017</c:v>
                </c:pt>
                <c:pt idx="13973">
                  <c:v>139.730000000017</c:v>
                </c:pt>
                <c:pt idx="13974">
                  <c:v>139.740000000017</c:v>
                </c:pt>
                <c:pt idx="13975">
                  <c:v>139.750000000017</c:v>
                </c:pt>
                <c:pt idx="13976">
                  <c:v>139.760000000017</c:v>
                </c:pt>
                <c:pt idx="13977">
                  <c:v>139.770000000017</c:v>
                </c:pt>
                <c:pt idx="13978">
                  <c:v>139.780000000017</c:v>
                </c:pt>
                <c:pt idx="13979">
                  <c:v>139.790000000017</c:v>
                </c:pt>
                <c:pt idx="13980">
                  <c:v>139.800000000017</c:v>
                </c:pt>
                <c:pt idx="13981">
                  <c:v>139.810000000017</c:v>
                </c:pt>
                <c:pt idx="13982">
                  <c:v>139.820000000017</c:v>
                </c:pt>
                <c:pt idx="13983">
                  <c:v>139.830000000017</c:v>
                </c:pt>
                <c:pt idx="13984">
                  <c:v>139.840000000017</c:v>
                </c:pt>
                <c:pt idx="13985">
                  <c:v>139.850000000017</c:v>
                </c:pt>
                <c:pt idx="13986">
                  <c:v>139.860000000017</c:v>
                </c:pt>
                <c:pt idx="13987">
                  <c:v>139.870000000017</c:v>
                </c:pt>
                <c:pt idx="13988">
                  <c:v>139.880000000017</c:v>
                </c:pt>
                <c:pt idx="13989">
                  <c:v>139.890000000017</c:v>
                </c:pt>
                <c:pt idx="13990">
                  <c:v>139.900000000017</c:v>
                </c:pt>
                <c:pt idx="13991">
                  <c:v>139.910000000017</c:v>
                </c:pt>
                <c:pt idx="13992">
                  <c:v>139.920000000017</c:v>
                </c:pt>
                <c:pt idx="13993">
                  <c:v>139.930000000017</c:v>
                </c:pt>
                <c:pt idx="13994">
                  <c:v>139.940000000017</c:v>
                </c:pt>
                <c:pt idx="13995">
                  <c:v>139.950000000017</c:v>
                </c:pt>
                <c:pt idx="13996">
                  <c:v>139.960000000017</c:v>
                </c:pt>
                <c:pt idx="13997">
                  <c:v>139.970000000017</c:v>
                </c:pt>
                <c:pt idx="13998">
                  <c:v>139.980000000017</c:v>
                </c:pt>
                <c:pt idx="13999">
                  <c:v>139.990000000017</c:v>
                </c:pt>
                <c:pt idx="14000">
                  <c:v>140.000000000017</c:v>
                </c:pt>
                <c:pt idx="14001">
                  <c:v>140.010000000017</c:v>
                </c:pt>
                <c:pt idx="14002">
                  <c:v>140.020000000017</c:v>
                </c:pt>
                <c:pt idx="14003">
                  <c:v>140.030000000017</c:v>
                </c:pt>
                <c:pt idx="14004">
                  <c:v>140.040000000017</c:v>
                </c:pt>
                <c:pt idx="14005">
                  <c:v>140.050000000017</c:v>
                </c:pt>
                <c:pt idx="14006">
                  <c:v>140.060000000017</c:v>
                </c:pt>
                <c:pt idx="14007">
                  <c:v>140.070000000017</c:v>
                </c:pt>
                <c:pt idx="14008">
                  <c:v>140.080000000017</c:v>
                </c:pt>
                <c:pt idx="14009">
                  <c:v>140.090000000017</c:v>
                </c:pt>
                <c:pt idx="14010">
                  <c:v>140.100000000017</c:v>
                </c:pt>
                <c:pt idx="14011">
                  <c:v>140.110000000017</c:v>
                </c:pt>
                <c:pt idx="14012">
                  <c:v>140.120000000017</c:v>
                </c:pt>
                <c:pt idx="14013">
                  <c:v>140.130000000017</c:v>
                </c:pt>
                <c:pt idx="14014">
                  <c:v>140.140000000017</c:v>
                </c:pt>
                <c:pt idx="14015">
                  <c:v>140.150000000017</c:v>
                </c:pt>
                <c:pt idx="14016">
                  <c:v>140.160000000017</c:v>
                </c:pt>
                <c:pt idx="14017">
                  <c:v>140.170000000017</c:v>
                </c:pt>
                <c:pt idx="14018">
                  <c:v>140.180000000017</c:v>
                </c:pt>
                <c:pt idx="14019">
                  <c:v>140.190000000017</c:v>
                </c:pt>
                <c:pt idx="14020">
                  <c:v>140.200000000017</c:v>
                </c:pt>
                <c:pt idx="14021">
                  <c:v>140.210000000017</c:v>
                </c:pt>
                <c:pt idx="14022">
                  <c:v>140.220000000017</c:v>
                </c:pt>
                <c:pt idx="14023">
                  <c:v>140.230000000017</c:v>
                </c:pt>
                <c:pt idx="14024">
                  <c:v>140.240000000017</c:v>
                </c:pt>
                <c:pt idx="14025">
                  <c:v>140.250000000017</c:v>
                </c:pt>
                <c:pt idx="14026">
                  <c:v>140.260000000017</c:v>
                </c:pt>
                <c:pt idx="14027">
                  <c:v>140.270000000017</c:v>
                </c:pt>
                <c:pt idx="14028">
                  <c:v>140.280000000017</c:v>
                </c:pt>
                <c:pt idx="14029">
                  <c:v>140.290000000017</c:v>
                </c:pt>
                <c:pt idx="14030">
                  <c:v>140.300000000017</c:v>
                </c:pt>
                <c:pt idx="14031">
                  <c:v>140.310000000017</c:v>
                </c:pt>
                <c:pt idx="14032">
                  <c:v>140.320000000017</c:v>
                </c:pt>
                <c:pt idx="14033">
                  <c:v>140.330000000017</c:v>
                </c:pt>
                <c:pt idx="14034">
                  <c:v>140.340000000017</c:v>
                </c:pt>
                <c:pt idx="14035">
                  <c:v>140.350000000017</c:v>
                </c:pt>
                <c:pt idx="14036">
                  <c:v>140.360000000017</c:v>
                </c:pt>
                <c:pt idx="14037">
                  <c:v>140.370000000017</c:v>
                </c:pt>
                <c:pt idx="14038">
                  <c:v>140.380000000017</c:v>
                </c:pt>
                <c:pt idx="14039">
                  <c:v>140.390000000017</c:v>
                </c:pt>
                <c:pt idx="14040">
                  <c:v>140.400000000017</c:v>
                </c:pt>
                <c:pt idx="14041">
                  <c:v>140.410000000017</c:v>
                </c:pt>
                <c:pt idx="14042">
                  <c:v>140.420000000017</c:v>
                </c:pt>
                <c:pt idx="14043">
                  <c:v>140.430000000017</c:v>
                </c:pt>
                <c:pt idx="14044">
                  <c:v>140.440000000017</c:v>
                </c:pt>
                <c:pt idx="14045">
                  <c:v>140.450000000017</c:v>
                </c:pt>
                <c:pt idx="14046">
                  <c:v>140.460000000017</c:v>
                </c:pt>
                <c:pt idx="14047">
                  <c:v>140.470000000017</c:v>
                </c:pt>
                <c:pt idx="14048">
                  <c:v>140.480000000017</c:v>
                </c:pt>
                <c:pt idx="14049">
                  <c:v>140.490000000017</c:v>
                </c:pt>
                <c:pt idx="14050">
                  <c:v>140.500000000017</c:v>
                </c:pt>
                <c:pt idx="14051">
                  <c:v>140.510000000017</c:v>
                </c:pt>
                <c:pt idx="14052">
                  <c:v>140.520000000017</c:v>
                </c:pt>
                <c:pt idx="14053">
                  <c:v>140.530000000017</c:v>
                </c:pt>
                <c:pt idx="14054">
                  <c:v>140.540000000017</c:v>
                </c:pt>
                <c:pt idx="14055">
                  <c:v>140.550000000017</c:v>
                </c:pt>
                <c:pt idx="14056">
                  <c:v>140.560000000017</c:v>
                </c:pt>
                <c:pt idx="14057">
                  <c:v>140.570000000017</c:v>
                </c:pt>
                <c:pt idx="14058">
                  <c:v>140.580000000017</c:v>
                </c:pt>
                <c:pt idx="14059">
                  <c:v>140.590000000017</c:v>
                </c:pt>
                <c:pt idx="14060">
                  <c:v>140.600000000017</c:v>
                </c:pt>
                <c:pt idx="14061">
                  <c:v>140.610000000017</c:v>
                </c:pt>
                <c:pt idx="14062">
                  <c:v>140.620000000017</c:v>
                </c:pt>
                <c:pt idx="14063">
                  <c:v>140.630000000017</c:v>
                </c:pt>
                <c:pt idx="14064">
                  <c:v>140.640000000017</c:v>
                </c:pt>
                <c:pt idx="14065">
                  <c:v>140.650000000017</c:v>
                </c:pt>
                <c:pt idx="14066">
                  <c:v>140.660000000017</c:v>
                </c:pt>
                <c:pt idx="14067">
                  <c:v>140.670000000017</c:v>
                </c:pt>
                <c:pt idx="14068">
                  <c:v>140.680000000017</c:v>
                </c:pt>
                <c:pt idx="14069">
                  <c:v>140.690000000017</c:v>
                </c:pt>
                <c:pt idx="14070">
                  <c:v>140.700000000017</c:v>
                </c:pt>
                <c:pt idx="14071">
                  <c:v>140.710000000017</c:v>
                </c:pt>
                <c:pt idx="14072">
                  <c:v>140.720000000017</c:v>
                </c:pt>
                <c:pt idx="14073">
                  <c:v>140.730000000017</c:v>
                </c:pt>
                <c:pt idx="14074">
                  <c:v>140.740000000016</c:v>
                </c:pt>
                <c:pt idx="14075">
                  <c:v>140.750000000016</c:v>
                </c:pt>
                <c:pt idx="14076">
                  <c:v>140.760000000016</c:v>
                </c:pt>
                <c:pt idx="14077">
                  <c:v>140.770000000016</c:v>
                </c:pt>
                <c:pt idx="14078">
                  <c:v>140.780000000016</c:v>
                </c:pt>
                <c:pt idx="14079">
                  <c:v>140.790000000016</c:v>
                </c:pt>
                <c:pt idx="14080">
                  <c:v>140.800000000016</c:v>
                </c:pt>
                <c:pt idx="14081">
                  <c:v>140.810000000016</c:v>
                </c:pt>
                <c:pt idx="14082">
                  <c:v>140.820000000016</c:v>
                </c:pt>
                <c:pt idx="14083">
                  <c:v>140.830000000016</c:v>
                </c:pt>
                <c:pt idx="14084">
                  <c:v>140.840000000016</c:v>
                </c:pt>
                <c:pt idx="14085">
                  <c:v>140.850000000016</c:v>
                </c:pt>
                <c:pt idx="14086">
                  <c:v>140.860000000016</c:v>
                </c:pt>
                <c:pt idx="14087">
                  <c:v>140.870000000016</c:v>
                </c:pt>
                <c:pt idx="14088">
                  <c:v>140.880000000016</c:v>
                </c:pt>
                <c:pt idx="14089">
                  <c:v>140.890000000016</c:v>
                </c:pt>
                <c:pt idx="14090">
                  <c:v>140.900000000016</c:v>
                </c:pt>
                <c:pt idx="14091">
                  <c:v>140.910000000016</c:v>
                </c:pt>
                <c:pt idx="14092">
                  <c:v>140.920000000016</c:v>
                </c:pt>
                <c:pt idx="14093">
                  <c:v>140.930000000016</c:v>
                </c:pt>
                <c:pt idx="14094">
                  <c:v>140.940000000016</c:v>
                </c:pt>
                <c:pt idx="14095">
                  <c:v>140.950000000016</c:v>
                </c:pt>
                <c:pt idx="14096">
                  <c:v>140.960000000016</c:v>
                </c:pt>
                <c:pt idx="14097">
                  <c:v>140.970000000016</c:v>
                </c:pt>
                <c:pt idx="14098">
                  <c:v>140.980000000016</c:v>
                </c:pt>
                <c:pt idx="14099">
                  <c:v>140.990000000016</c:v>
                </c:pt>
                <c:pt idx="14100">
                  <c:v>141.000000000016</c:v>
                </c:pt>
                <c:pt idx="14101">
                  <c:v>141.010000000016</c:v>
                </c:pt>
                <c:pt idx="14102">
                  <c:v>141.020000000016</c:v>
                </c:pt>
                <c:pt idx="14103">
                  <c:v>141.030000000016</c:v>
                </c:pt>
                <c:pt idx="14104">
                  <c:v>141.040000000016</c:v>
                </c:pt>
                <c:pt idx="14105">
                  <c:v>141.050000000016</c:v>
                </c:pt>
                <c:pt idx="14106">
                  <c:v>141.060000000016</c:v>
                </c:pt>
                <c:pt idx="14107">
                  <c:v>141.070000000016</c:v>
                </c:pt>
                <c:pt idx="14108">
                  <c:v>141.080000000016</c:v>
                </c:pt>
                <c:pt idx="14109">
                  <c:v>141.090000000016</c:v>
                </c:pt>
                <c:pt idx="14110">
                  <c:v>141.100000000016</c:v>
                </c:pt>
                <c:pt idx="14111">
                  <c:v>141.110000000016</c:v>
                </c:pt>
                <c:pt idx="14112">
                  <c:v>141.120000000016</c:v>
                </c:pt>
                <c:pt idx="14113">
                  <c:v>141.130000000016</c:v>
                </c:pt>
                <c:pt idx="14114">
                  <c:v>141.140000000016</c:v>
                </c:pt>
                <c:pt idx="14115">
                  <c:v>141.150000000016</c:v>
                </c:pt>
                <c:pt idx="14116">
                  <c:v>141.160000000016</c:v>
                </c:pt>
                <c:pt idx="14117">
                  <c:v>141.170000000016</c:v>
                </c:pt>
                <c:pt idx="14118">
                  <c:v>141.180000000016</c:v>
                </c:pt>
                <c:pt idx="14119">
                  <c:v>141.190000000016</c:v>
                </c:pt>
                <c:pt idx="14120">
                  <c:v>141.200000000016</c:v>
                </c:pt>
                <c:pt idx="14121">
                  <c:v>141.210000000016</c:v>
                </c:pt>
                <c:pt idx="14122">
                  <c:v>141.220000000016</c:v>
                </c:pt>
                <c:pt idx="14123">
                  <c:v>141.230000000016</c:v>
                </c:pt>
                <c:pt idx="14124">
                  <c:v>141.240000000016</c:v>
                </c:pt>
                <c:pt idx="14125">
                  <c:v>141.250000000016</c:v>
                </c:pt>
                <c:pt idx="14126">
                  <c:v>141.260000000016</c:v>
                </c:pt>
                <c:pt idx="14127">
                  <c:v>141.270000000016</c:v>
                </c:pt>
                <c:pt idx="14128">
                  <c:v>141.280000000016</c:v>
                </c:pt>
                <c:pt idx="14129">
                  <c:v>141.290000000016</c:v>
                </c:pt>
                <c:pt idx="14130">
                  <c:v>141.300000000016</c:v>
                </c:pt>
                <c:pt idx="14131">
                  <c:v>141.310000000016</c:v>
                </c:pt>
                <c:pt idx="14132">
                  <c:v>141.320000000016</c:v>
                </c:pt>
                <c:pt idx="14133">
                  <c:v>141.330000000016</c:v>
                </c:pt>
                <c:pt idx="14134">
                  <c:v>141.340000000016</c:v>
                </c:pt>
                <c:pt idx="14135">
                  <c:v>141.350000000016</c:v>
                </c:pt>
                <c:pt idx="14136">
                  <c:v>141.360000000016</c:v>
                </c:pt>
                <c:pt idx="14137">
                  <c:v>141.370000000016</c:v>
                </c:pt>
                <c:pt idx="14138">
                  <c:v>141.380000000016</c:v>
                </c:pt>
                <c:pt idx="14139">
                  <c:v>141.390000000016</c:v>
                </c:pt>
                <c:pt idx="14140">
                  <c:v>141.400000000016</c:v>
                </c:pt>
                <c:pt idx="14141">
                  <c:v>141.410000000016</c:v>
                </c:pt>
                <c:pt idx="14142">
                  <c:v>141.420000000016</c:v>
                </c:pt>
                <c:pt idx="14143">
                  <c:v>141.430000000016</c:v>
                </c:pt>
                <c:pt idx="14144">
                  <c:v>141.440000000016</c:v>
                </c:pt>
                <c:pt idx="14145">
                  <c:v>141.450000000016</c:v>
                </c:pt>
                <c:pt idx="14146">
                  <c:v>141.460000000016</c:v>
                </c:pt>
                <c:pt idx="14147">
                  <c:v>141.470000000016</c:v>
                </c:pt>
                <c:pt idx="14148">
                  <c:v>141.480000000016</c:v>
                </c:pt>
                <c:pt idx="14149">
                  <c:v>141.490000000016</c:v>
                </c:pt>
                <c:pt idx="14150">
                  <c:v>141.500000000016</c:v>
                </c:pt>
                <c:pt idx="14151">
                  <c:v>141.510000000016</c:v>
                </c:pt>
                <c:pt idx="14152">
                  <c:v>141.520000000016</c:v>
                </c:pt>
                <c:pt idx="14153">
                  <c:v>141.530000000016</c:v>
                </c:pt>
                <c:pt idx="14154">
                  <c:v>141.540000000016</c:v>
                </c:pt>
                <c:pt idx="14155">
                  <c:v>141.550000000016</c:v>
                </c:pt>
                <c:pt idx="14156">
                  <c:v>141.560000000016</c:v>
                </c:pt>
                <c:pt idx="14157">
                  <c:v>141.570000000016</c:v>
                </c:pt>
                <c:pt idx="14158">
                  <c:v>141.580000000016</c:v>
                </c:pt>
                <c:pt idx="14159">
                  <c:v>141.590000000016</c:v>
                </c:pt>
                <c:pt idx="14160">
                  <c:v>141.600000000016</c:v>
                </c:pt>
                <c:pt idx="14161">
                  <c:v>141.610000000016</c:v>
                </c:pt>
                <c:pt idx="14162">
                  <c:v>141.620000000016</c:v>
                </c:pt>
                <c:pt idx="14163">
                  <c:v>141.630000000016</c:v>
                </c:pt>
                <c:pt idx="14164">
                  <c:v>141.640000000016</c:v>
                </c:pt>
                <c:pt idx="14165">
                  <c:v>141.650000000016</c:v>
                </c:pt>
                <c:pt idx="14166">
                  <c:v>141.660000000016</c:v>
                </c:pt>
                <c:pt idx="14167">
                  <c:v>141.670000000016</c:v>
                </c:pt>
                <c:pt idx="14168">
                  <c:v>141.680000000016</c:v>
                </c:pt>
                <c:pt idx="14169">
                  <c:v>141.690000000016</c:v>
                </c:pt>
                <c:pt idx="14170">
                  <c:v>141.700000000016</c:v>
                </c:pt>
                <c:pt idx="14171">
                  <c:v>141.710000000016</c:v>
                </c:pt>
                <c:pt idx="14172">
                  <c:v>141.720000000016</c:v>
                </c:pt>
                <c:pt idx="14173">
                  <c:v>141.730000000016</c:v>
                </c:pt>
                <c:pt idx="14174">
                  <c:v>141.740000000016</c:v>
                </c:pt>
                <c:pt idx="14175">
                  <c:v>141.750000000016</c:v>
                </c:pt>
                <c:pt idx="14176">
                  <c:v>141.760000000016</c:v>
                </c:pt>
                <c:pt idx="14177">
                  <c:v>141.770000000016</c:v>
                </c:pt>
                <c:pt idx="14178">
                  <c:v>141.780000000016</c:v>
                </c:pt>
                <c:pt idx="14179">
                  <c:v>141.790000000016</c:v>
                </c:pt>
                <c:pt idx="14180">
                  <c:v>141.800000000016</c:v>
                </c:pt>
                <c:pt idx="14181">
                  <c:v>141.810000000016</c:v>
                </c:pt>
                <c:pt idx="14182">
                  <c:v>141.820000000016</c:v>
                </c:pt>
                <c:pt idx="14183">
                  <c:v>141.830000000015</c:v>
                </c:pt>
                <c:pt idx="14184">
                  <c:v>141.840000000015</c:v>
                </c:pt>
                <c:pt idx="14185">
                  <c:v>141.850000000015</c:v>
                </c:pt>
                <c:pt idx="14186">
                  <c:v>141.860000000015</c:v>
                </c:pt>
                <c:pt idx="14187">
                  <c:v>141.870000000015</c:v>
                </c:pt>
                <c:pt idx="14188">
                  <c:v>141.880000000015</c:v>
                </c:pt>
                <c:pt idx="14189">
                  <c:v>141.890000000015</c:v>
                </c:pt>
                <c:pt idx="14190">
                  <c:v>141.900000000015</c:v>
                </c:pt>
                <c:pt idx="14191">
                  <c:v>141.910000000015</c:v>
                </c:pt>
                <c:pt idx="14192">
                  <c:v>141.920000000015</c:v>
                </c:pt>
                <c:pt idx="14193">
                  <c:v>141.930000000015</c:v>
                </c:pt>
                <c:pt idx="14194">
                  <c:v>141.940000000015</c:v>
                </c:pt>
                <c:pt idx="14195">
                  <c:v>141.950000000015</c:v>
                </c:pt>
                <c:pt idx="14196">
                  <c:v>141.960000000015</c:v>
                </c:pt>
                <c:pt idx="14197">
                  <c:v>141.970000000015</c:v>
                </c:pt>
                <c:pt idx="14198">
                  <c:v>141.980000000015</c:v>
                </c:pt>
                <c:pt idx="14199">
                  <c:v>141.990000000015</c:v>
                </c:pt>
                <c:pt idx="14200">
                  <c:v>142.000000000015</c:v>
                </c:pt>
                <c:pt idx="14201">
                  <c:v>142.010000000015</c:v>
                </c:pt>
                <c:pt idx="14202">
                  <c:v>142.020000000015</c:v>
                </c:pt>
                <c:pt idx="14203">
                  <c:v>142.030000000015</c:v>
                </c:pt>
                <c:pt idx="14204">
                  <c:v>142.040000000015</c:v>
                </c:pt>
                <c:pt idx="14205">
                  <c:v>142.050000000015</c:v>
                </c:pt>
                <c:pt idx="14206">
                  <c:v>142.060000000015</c:v>
                </c:pt>
                <c:pt idx="14207">
                  <c:v>142.070000000015</c:v>
                </c:pt>
                <c:pt idx="14208">
                  <c:v>142.080000000015</c:v>
                </c:pt>
                <c:pt idx="14209">
                  <c:v>142.090000000015</c:v>
                </c:pt>
                <c:pt idx="14210">
                  <c:v>142.100000000015</c:v>
                </c:pt>
                <c:pt idx="14211">
                  <c:v>142.110000000015</c:v>
                </c:pt>
                <c:pt idx="14212">
                  <c:v>142.120000000015</c:v>
                </c:pt>
                <c:pt idx="14213">
                  <c:v>142.130000000015</c:v>
                </c:pt>
                <c:pt idx="14214">
                  <c:v>142.140000000015</c:v>
                </c:pt>
                <c:pt idx="14215">
                  <c:v>142.150000000015</c:v>
                </c:pt>
                <c:pt idx="14216">
                  <c:v>142.160000000015</c:v>
                </c:pt>
                <c:pt idx="14217">
                  <c:v>142.170000000015</c:v>
                </c:pt>
                <c:pt idx="14218">
                  <c:v>142.180000000015</c:v>
                </c:pt>
                <c:pt idx="14219">
                  <c:v>142.190000000015</c:v>
                </c:pt>
                <c:pt idx="14220">
                  <c:v>142.200000000015</c:v>
                </c:pt>
                <c:pt idx="14221">
                  <c:v>142.210000000015</c:v>
                </c:pt>
                <c:pt idx="14222">
                  <c:v>142.220000000015</c:v>
                </c:pt>
                <c:pt idx="14223">
                  <c:v>142.230000000015</c:v>
                </c:pt>
                <c:pt idx="14224">
                  <c:v>142.240000000015</c:v>
                </c:pt>
                <c:pt idx="14225">
                  <c:v>142.250000000015</c:v>
                </c:pt>
                <c:pt idx="14226">
                  <c:v>142.260000000015</c:v>
                </c:pt>
                <c:pt idx="14227">
                  <c:v>142.270000000015</c:v>
                </c:pt>
                <c:pt idx="14228">
                  <c:v>142.280000000015</c:v>
                </c:pt>
                <c:pt idx="14229">
                  <c:v>142.290000000015</c:v>
                </c:pt>
                <c:pt idx="14230">
                  <c:v>142.300000000015</c:v>
                </c:pt>
                <c:pt idx="14231">
                  <c:v>142.310000000015</c:v>
                </c:pt>
                <c:pt idx="14232">
                  <c:v>142.320000000015</c:v>
                </c:pt>
                <c:pt idx="14233">
                  <c:v>142.330000000015</c:v>
                </c:pt>
                <c:pt idx="14234">
                  <c:v>142.340000000015</c:v>
                </c:pt>
                <c:pt idx="14235">
                  <c:v>142.350000000015</c:v>
                </c:pt>
                <c:pt idx="14236">
                  <c:v>142.360000000015</c:v>
                </c:pt>
                <c:pt idx="14237">
                  <c:v>142.370000000015</c:v>
                </c:pt>
                <c:pt idx="14238">
                  <c:v>142.380000000015</c:v>
                </c:pt>
                <c:pt idx="14239">
                  <c:v>142.390000000015</c:v>
                </c:pt>
                <c:pt idx="14240">
                  <c:v>142.400000000015</c:v>
                </c:pt>
                <c:pt idx="14241">
                  <c:v>142.410000000015</c:v>
                </c:pt>
                <c:pt idx="14242">
                  <c:v>142.420000000015</c:v>
                </c:pt>
                <c:pt idx="14243">
                  <c:v>142.430000000015</c:v>
                </c:pt>
                <c:pt idx="14244">
                  <c:v>142.440000000015</c:v>
                </c:pt>
                <c:pt idx="14245">
                  <c:v>142.450000000015</c:v>
                </c:pt>
                <c:pt idx="14246">
                  <c:v>142.460000000015</c:v>
                </c:pt>
                <c:pt idx="14247">
                  <c:v>142.470000000015</c:v>
                </c:pt>
                <c:pt idx="14248">
                  <c:v>142.480000000015</c:v>
                </c:pt>
                <c:pt idx="14249">
                  <c:v>142.490000000015</c:v>
                </c:pt>
                <c:pt idx="14250">
                  <c:v>142.500000000015</c:v>
                </c:pt>
                <c:pt idx="14251">
                  <c:v>142.510000000015</c:v>
                </c:pt>
                <c:pt idx="14252">
                  <c:v>142.520000000015</c:v>
                </c:pt>
                <c:pt idx="14253">
                  <c:v>142.530000000015</c:v>
                </c:pt>
                <c:pt idx="14254">
                  <c:v>142.540000000015</c:v>
                </c:pt>
                <c:pt idx="14255">
                  <c:v>142.550000000015</c:v>
                </c:pt>
                <c:pt idx="14256">
                  <c:v>142.560000000015</c:v>
                </c:pt>
                <c:pt idx="14257">
                  <c:v>142.570000000015</c:v>
                </c:pt>
                <c:pt idx="14258">
                  <c:v>142.580000000015</c:v>
                </c:pt>
                <c:pt idx="14259">
                  <c:v>142.590000000015</c:v>
                </c:pt>
                <c:pt idx="14260">
                  <c:v>142.600000000015</c:v>
                </c:pt>
                <c:pt idx="14261">
                  <c:v>142.610000000015</c:v>
                </c:pt>
                <c:pt idx="14262">
                  <c:v>142.620000000015</c:v>
                </c:pt>
                <c:pt idx="14263">
                  <c:v>142.630000000015</c:v>
                </c:pt>
                <c:pt idx="14264">
                  <c:v>142.640000000015</c:v>
                </c:pt>
                <c:pt idx="14265">
                  <c:v>142.650000000015</c:v>
                </c:pt>
                <c:pt idx="14266">
                  <c:v>142.660000000015</c:v>
                </c:pt>
                <c:pt idx="14267">
                  <c:v>142.670000000015</c:v>
                </c:pt>
                <c:pt idx="14268">
                  <c:v>142.680000000015</c:v>
                </c:pt>
                <c:pt idx="14269">
                  <c:v>142.690000000015</c:v>
                </c:pt>
                <c:pt idx="14270">
                  <c:v>142.700000000015</c:v>
                </c:pt>
                <c:pt idx="14271">
                  <c:v>142.710000000015</c:v>
                </c:pt>
                <c:pt idx="14272">
                  <c:v>142.720000000015</c:v>
                </c:pt>
                <c:pt idx="14273">
                  <c:v>142.730000000015</c:v>
                </c:pt>
                <c:pt idx="14274">
                  <c:v>142.740000000015</c:v>
                </c:pt>
                <c:pt idx="14275">
                  <c:v>142.750000000015</c:v>
                </c:pt>
                <c:pt idx="14276">
                  <c:v>142.760000000015</c:v>
                </c:pt>
                <c:pt idx="14277">
                  <c:v>142.770000000015</c:v>
                </c:pt>
                <c:pt idx="14278">
                  <c:v>142.780000000015</c:v>
                </c:pt>
                <c:pt idx="14279">
                  <c:v>142.790000000015</c:v>
                </c:pt>
                <c:pt idx="14280">
                  <c:v>142.800000000015</c:v>
                </c:pt>
                <c:pt idx="14281">
                  <c:v>142.810000000015</c:v>
                </c:pt>
                <c:pt idx="14282">
                  <c:v>142.820000000015</c:v>
                </c:pt>
                <c:pt idx="14283">
                  <c:v>142.830000000015</c:v>
                </c:pt>
                <c:pt idx="14284">
                  <c:v>142.840000000015</c:v>
                </c:pt>
                <c:pt idx="14285">
                  <c:v>142.850000000015</c:v>
                </c:pt>
                <c:pt idx="14286">
                  <c:v>142.860000000015</c:v>
                </c:pt>
                <c:pt idx="14287">
                  <c:v>142.870000000015</c:v>
                </c:pt>
                <c:pt idx="14288">
                  <c:v>142.880000000015</c:v>
                </c:pt>
                <c:pt idx="14289">
                  <c:v>142.890000000015</c:v>
                </c:pt>
                <c:pt idx="14290">
                  <c:v>142.900000000015</c:v>
                </c:pt>
                <c:pt idx="14291">
                  <c:v>142.910000000015</c:v>
                </c:pt>
                <c:pt idx="14292">
                  <c:v>142.920000000015</c:v>
                </c:pt>
                <c:pt idx="14293">
                  <c:v>142.930000000014</c:v>
                </c:pt>
                <c:pt idx="14294">
                  <c:v>142.940000000014</c:v>
                </c:pt>
                <c:pt idx="14295">
                  <c:v>142.950000000014</c:v>
                </c:pt>
                <c:pt idx="14296">
                  <c:v>142.960000000014</c:v>
                </c:pt>
                <c:pt idx="14297">
                  <c:v>142.970000000014</c:v>
                </c:pt>
                <c:pt idx="14298">
                  <c:v>142.980000000014</c:v>
                </c:pt>
                <c:pt idx="14299">
                  <c:v>142.990000000014</c:v>
                </c:pt>
                <c:pt idx="14300">
                  <c:v>143.000000000014</c:v>
                </c:pt>
                <c:pt idx="14301">
                  <c:v>143.010000000014</c:v>
                </c:pt>
                <c:pt idx="14302">
                  <c:v>143.020000000014</c:v>
                </c:pt>
                <c:pt idx="14303">
                  <c:v>143.030000000014</c:v>
                </c:pt>
                <c:pt idx="14304">
                  <c:v>143.040000000014</c:v>
                </c:pt>
                <c:pt idx="14305">
                  <c:v>143.050000000014</c:v>
                </c:pt>
                <c:pt idx="14306">
                  <c:v>143.060000000014</c:v>
                </c:pt>
                <c:pt idx="14307">
                  <c:v>143.070000000014</c:v>
                </c:pt>
                <c:pt idx="14308">
                  <c:v>143.080000000014</c:v>
                </c:pt>
                <c:pt idx="14309">
                  <c:v>143.090000000014</c:v>
                </c:pt>
                <c:pt idx="14310">
                  <c:v>143.100000000014</c:v>
                </c:pt>
                <c:pt idx="14311">
                  <c:v>143.110000000014</c:v>
                </c:pt>
                <c:pt idx="14312">
                  <c:v>143.120000000014</c:v>
                </c:pt>
                <c:pt idx="14313">
                  <c:v>143.130000000014</c:v>
                </c:pt>
                <c:pt idx="14314">
                  <c:v>143.140000000014</c:v>
                </c:pt>
                <c:pt idx="14315">
                  <c:v>143.150000000014</c:v>
                </c:pt>
                <c:pt idx="14316">
                  <c:v>143.160000000014</c:v>
                </c:pt>
                <c:pt idx="14317">
                  <c:v>143.170000000014</c:v>
                </c:pt>
                <c:pt idx="14318">
                  <c:v>143.180000000014</c:v>
                </c:pt>
                <c:pt idx="14319">
                  <c:v>143.190000000014</c:v>
                </c:pt>
                <c:pt idx="14320">
                  <c:v>143.200000000014</c:v>
                </c:pt>
                <c:pt idx="14321">
                  <c:v>143.210000000014</c:v>
                </c:pt>
                <c:pt idx="14322">
                  <c:v>143.220000000014</c:v>
                </c:pt>
                <c:pt idx="14323">
                  <c:v>143.230000000014</c:v>
                </c:pt>
                <c:pt idx="14324">
                  <c:v>143.240000000014</c:v>
                </c:pt>
                <c:pt idx="14325">
                  <c:v>143.250000000014</c:v>
                </c:pt>
                <c:pt idx="14326">
                  <c:v>143.260000000014</c:v>
                </c:pt>
                <c:pt idx="14327">
                  <c:v>143.270000000014</c:v>
                </c:pt>
                <c:pt idx="14328">
                  <c:v>143.280000000014</c:v>
                </c:pt>
                <c:pt idx="14329">
                  <c:v>143.290000000014</c:v>
                </c:pt>
                <c:pt idx="14330">
                  <c:v>143.300000000014</c:v>
                </c:pt>
                <c:pt idx="14331">
                  <c:v>143.310000000014</c:v>
                </c:pt>
                <c:pt idx="14332">
                  <c:v>143.320000000014</c:v>
                </c:pt>
                <c:pt idx="14333">
                  <c:v>143.330000000014</c:v>
                </c:pt>
                <c:pt idx="14334">
                  <c:v>143.340000000014</c:v>
                </c:pt>
                <c:pt idx="14335">
                  <c:v>143.350000000014</c:v>
                </c:pt>
                <c:pt idx="14336">
                  <c:v>143.360000000014</c:v>
                </c:pt>
                <c:pt idx="14337">
                  <c:v>143.370000000014</c:v>
                </c:pt>
                <c:pt idx="14338">
                  <c:v>143.380000000014</c:v>
                </c:pt>
                <c:pt idx="14339">
                  <c:v>143.390000000014</c:v>
                </c:pt>
                <c:pt idx="14340">
                  <c:v>143.400000000014</c:v>
                </c:pt>
                <c:pt idx="14341">
                  <c:v>143.410000000014</c:v>
                </c:pt>
                <c:pt idx="14342">
                  <c:v>143.420000000014</c:v>
                </c:pt>
                <c:pt idx="14343">
                  <c:v>143.430000000014</c:v>
                </c:pt>
                <c:pt idx="14344">
                  <c:v>143.440000000014</c:v>
                </c:pt>
                <c:pt idx="14345">
                  <c:v>143.450000000014</c:v>
                </c:pt>
                <c:pt idx="14346">
                  <c:v>143.460000000014</c:v>
                </c:pt>
                <c:pt idx="14347">
                  <c:v>143.470000000014</c:v>
                </c:pt>
                <c:pt idx="14348">
                  <c:v>143.480000000014</c:v>
                </c:pt>
                <c:pt idx="14349">
                  <c:v>143.490000000014</c:v>
                </c:pt>
                <c:pt idx="14350">
                  <c:v>143.500000000014</c:v>
                </c:pt>
                <c:pt idx="14351">
                  <c:v>143.510000000014</c:v>
                </c:pt>
                <c:pt idx="14352">
                  <c:v>143.520000000014</c:v>
                </c:pt>
                <c:pt idx="14353">
                  <c:v>143.530000000014</c:v>
                </c:pt>
                <c:pt idx="14354">
                  <c:v>143.540000000014</c:v>
                </c:pt>
                <c:pt idx="14355">
                  <c:v>143.550000000014</c:v>
                </c:pt>
                <c:pt idx="14356">
                  <c:v>143.560000000014</c:v>
                </c:pt>
                <c:pt idx="14357">
                  <c:v>143.570000000014</c:v>
                </c:pt>
                <c:pt idx="14358">
                  <c:v>143.580000000014</c:v>
                </c:pt>
                <c:pt idx="14359">
                  <c:v>143.590000000014</c:v>
                </c:pt>
                <c:pt idx="14360">
                  <c:v>143.600000000014</c:v>
                </c:pt>
                <c:pt idx="14361">
                  <c:v>143.610000000014</c:v>
                </c:pt>
                <c:pt idx="14362">
                  <c:v>143.620000000014</c:v>
                </c:pt>
                <c:pt idx="14363">
                  <c:v>143.630000000014</c:v>
                </c:pt>
                <c:pt idx="14364">
                  <c:v>143.640000000014</c:v>
                </c:pt>
                <c:pt idx="14365">
                  <c:v>143.650000000014</c:v>
                </c:pt>
                <c:pt idx="14366">
                  <c:v>143.660000000014</c:v>
                </c:pt>
                <c:pt idx="14367">
                  <c:v>143.670000000014</c:v>
                </c:pt>
                <c:pt idx="14368">
                  <c:v>143.680000000014</c:v>
                </c:pt>
                <c:pt idx="14369">
                  <c:v>143.690000000014</c:v>
                </c:pt>
                <c:pt idx="14370">
                  <c:v>143.700000000014</c:v>
                </c:pt>
                <c:pt idx="14371">
                  <c:v>143.710000000014</c:v>
                </c:pt>
                <c:pt idx="14372">
                  <c:v>143.720000000014</c:v>
                </c:pt>
                <c:pt idx="14373">
                  <c:v>143.730000000014</c:v>
                </c:pt>
                <c:pt idx="14374">
                  <c:v>143.740000000014</c:v>
                </c:pt>
                <c:pt idx="14375">
                  <c:v>143.750000000014</c:v>
                </c:pt>
                <c:pt idx="14376">
                  <c:v>143.760000000014</c:v>
                </c:pt>
                <c:pt idx="14377">
                  <c:v>143.770000000014</c:v>
                </c:pt>
                <c:pt idx="14378">
                  <c:v>143.780000000014</c:v>
                </c:pt>
                <c:pt idx="14379">
                  <c:v>143.790000000014</c:v>
                </c:pt>
                <c:pt idx="14380">
                  <c:v>143.800000000014</c:v>
                </c:pt>
                <c:pt idx="14381">
                  <c:v>143.810000000014</c:v>
                </c:pt>
                <c:pt idx="14382">
                  <c:v>143.820000000014</c:v>
                </c:pt>
                <c:pt idx="14383">
                  <c:v>143.830000000014</c:v>
                </c:pt>
                <c:pt idx="14384">
                  <c:v>143.840000000014</c:v>
                </c:pt>
                <c:pt idx="14385">
                  <c:v>143.850000000014</c:v>
                </c:pt>
                <c:pt idx="14386">
                  <c:v>143.860000000014</c:v>
                </c:pt>
                <c:pt idx="14387">
                  <c:v>143.870000000014</c:v>
                </c:pt>
                <c:pt idx="14388">
                  <c:v>143.880000000014</c:v>
                </c:pt>
                <c:pt idx="14389">
                  <c:v>143.890000000014</c:v>
                </c:pt>
                <c:pt idx="14390">
                  <c:v>143.900000000014</c:v>
                </c:pt>
                <c:pt idx="14391">
                  <c:v>143.910000000014</c:v>
                </c:pt>
                <c:pt idx="14392">
                  <c:v>143.920000000014</c:v>
                </c:pt>
                <c:pt idx="14393">
                  <c:v>143.930000000014</c:v>
                </c:pt>
                <c:pt idx="14394">
                  <c:v>143.940000000014</c:v>
                </c:pt>
                <c:pt idx="14395">
                  <c:v>143.950000000014</c:v>
                </c:pt>
                <c:pt idx="14396">
                  <c:v>143.960000000014</c:v>
                </c:pt>
                <c:pt idx="14397">
                  <c:v>143.970000000014</c:v>
                </c:pt>
                <c:pt idx="14398">
                  <c:v>143.980000000014</c:v>
                </c:pt>
                <c:pt idx="14399">
                  <c:v>143.990000000014</c:v>
                </c:pt>
                <c:pt idx="14400">
                  <c:v>144.000000000014</c:v>
                </c:pt>
                <c:pt idx="14401">
                  <c:v>144.010000000014</c:v>
                </c:pt>
                <c:pt idx="14402">
                  <c:v>144.020000000014</c:v>
                </c:pt>
                <c:pt idx="14403">
                  <c:v>144.030000000013</c:v>
                </c:pt>
                <c:pt idx="14404">
                  <c:v>144.040000000013</c:v>
                </c:pt>
                <c:pt idx="14405">
                  <c:v>144.050000000013</c:v>
                </c:pt>
                <c:pt idx="14406">
                  <c:v>144.060000000013</c:v>
                </c:pt>
                <c:pt idx="14407">
                  <c:v>144.070000000013</c:v>
                </c:pt>
                <c:pt idx="14408">
                  <c:v>144.080000000013</c:v>
                </c:pt>
                <c:pt idx="14409">
                  <c:v>144.090000000013</c:v>
                </c:pt>
                <c:pt idx="14410">
                  <c:v>144.100000000013</c:v>
                </c:pt>
                <c:pt idx="14411">
                  <c:v>144.110000000013</c:v>
                </c:pt>
                <c:pt idx="14412">
                  <c:v>144.120000000013</c:v>
                </c:pt>
                <c:pt idx="14413">
                  <c:v>144.130000000013</c:v>
                </c:pt>
                <c:pt idx="14414">
                  <c:v>144.140000000013</c:v>
                </c:pt>
                <c:pt idx="14415">
                  <c:v>144.150000000013</c:v>
                </c:pt>
                <c:pt idx="14416">
                  <c:v>144.160000000013</c:v>
                </c:pt>
                <c:pt idx="14417">
                  <c:v>144.170000000013</c:v>
                </c:pt>
                <c:pt idx="14418">
                  <c:v>144.180000000013</c:v>
                </c:pt>
                <c:pt idx="14419">
                  <c:v>144.190000000013</c:v>
                </c:pt>
                <c:pt idx="14420">
                  <c:v>144.200000000013</c:v>
                </c:pt>
                <c:pt idx="14421">
                  <c:v>144.210000000013</c:v>
                </c:pt>
                <c:pt idx="14422">
                  <c:v>144.220000000013</c:v>
                </c:pt>
                <c:pt idx="14423">
                  <c:v>144.230000000013</c:v>
                </c:pt>
                <c:pt idx="14424">
                  <c:v>144.240000000013</c:v>
                </c:pt>
                <c:pt idx="14425">
                  <c:v>144.250000000013</c:v>
                </c:pt>
                <c:pt idx="14426">
                  <c:v>144.260000000013</c:v>
                </c:pt>
                <c:pt idx="14427">
                  <c:v>144.270000000013</c:v>
                </c:pt>
                <c:pt idx="14428">
                  <c:v>144.280000000013</c:v>
                </c:pt>
                <c:pt idx="14429">
                  <c:v>144.290000000013</c:v>
                </c:pt>
                <c:pt idx="14430">
                  <c:v>144.300000000013</c:v>
                </c:pt>
                <c:pt idx="14431">
                  <c:v>144.310000000013</c:v>
                </c:pt>
                <c:pt idx="14432">
                  <c:v>144.320000000013</c:v>
                </c:pt>
                <c:pt idx="14433">
                  <c:v>144.330000000013</c:v>
                </c:pt>
                <c:pt idx="14434">
                  <c:v>144.340000000013</c:v>
                </c:pt>
                <c:pt idx="14435">
                  <c:v>144.350000000013</c:v>
                </c:pt>
                <c:pt idx="14436">
                  <c:v>144.360000000013</c:v>
                </c:pt>
                <c:pt idx="14437">
                  <c:v>144.370000000013</c:v>
                </c:pt>
                <c:pt idx="14438">
                  <c:v>144.380000000013</c:v>
                </c:pt>
                <c:pt idx="14439">
                  <c:v>144.390000000013</c:v>
                </c:pt>
                <c:pt idx="14440">
                  <c:v>144.400000000013</c:v>
                </c:pt>
                <c:pt idx="14441">
                  <c:v>144.410000000013</c:v>
                </c:pt>
                <c:pt idx="14442">
                  <c:v>144.420000000013</c:v>
                </c:pt>
                <c:pt idx="14443">
                  <c:v>144.430000000013</c:v>
                </c:pt>
                <c:pt idx="14444">
                  <c:v>144.440000000013</c:v>
                </c:pt>
                <c:pt idx="14445">
                  <c:v>144.450000000013</c:v>
                </c:pt>
                <c:pt idx="14446">
                  <c:v>144.460000000013</c:v>
                </c:pt>
                <c:pt idx="14447">
                  <c:v>144.470000000013</c:v>
                </c:pt>
                <c:pt idx="14448">
                  <c:v>144.480000000013</c:v>
                </c:pt>
                <c:pt idx="14449">
                  <c:v>144.490000000013</c:v>
                </c:pt>
                <c:pt idx="14450">
                  <c:v>144.500000000013</c:v>
                </c:pt>
                <c:pt idx="14451">
                  <c:v>144.510000000013</c:v>
                </c:pt>
                <c:pt idx="14452">
                  <c:v>144.520000000013</c:v>
                </c:pt>
                <c:pt idx="14453">
                  <c:v>144.530000000013</c:v>
                </c:pt>
                <c:pt idx="14454">
                  <c:v>144.540000000013</c:v>
                </c:pt>
                <c:pt idx="14455">
                  <c:v>144.550000000013</c:v>
                </c:pt>
                <c:pt idx="14456">
                  <c:v>144.560000000013</c:v>
                </c:pt>
                <c:pt idx="14457">
                  <c:v>144.570000000013</c:v>
                </c:pt>
                <c:pt idx="14458">
                  <c:v>144.580000000013</c:v>
                </c:pt>
                <c:pt idx="14459">
                  <c:v>144.590000000013</c:v>
                </c:pt>
                <c:pt idx="14460">
                  <c:v>144.600000000013</c:v>
                </c:pt>
                <c:pt idx="14461">
                  <c:v>144.610000000013</c:v>
                </c:pt>
                <c:pt idx="14462">
                  <c:v>144.620000000013</c:v>
                </c:pt>
                <c:pt idx="14463">
                  <c:v>144.630000000013</c:v>
                </c:pt>
                <c:pt idx="14464">
                  <c:v>144.640000000013</c:v>
                </c:pt>
                <c:pt idx="14465">
                  <c:v>144.650000000013</c:v>
                </c:pt>
                <c:pt idx="14466">
                  <c:v>144.660000000013</c:v>
                </c:pt>
                <c:pt idx="14467">
                  <c:v>144.670000000013</c:v>
                </c:pt>
                <c:pt idx="14468">
                  <c:v>144.680000000013</c:v>
                </c:pt>
                <c:pt idx="14469">
                  <c:v>144.690000000013</c:v>
                </c:pt>
                <c:pt idx="14470">
                  <c:v>144.700000000013</c:v>
                </c:pt>
                <c:pt idx="14471">
                  <c:v>144.710000000013</c:v>
                </c:pt>
                <c:pt idx="14472">
                  <c:v>144.720000000013</c:v>
                </c:pt>
                <c:pt idx="14473">
                  <c:v>144.730000000013</c:v>
                </c:pt>
                <c:pt idx="14474">
                  <c:v>144.740000000013</c:v>
                </c:pt>
                <c:pt idx="14475">
                  <c:v>144.750000000013</c:v>
                </c:pt>
                <c:pt idx="14476">
                  <c:v>144.760000000013</c:v>
                </c:pt>
                <c:pt idx="14477">
                  <c:v>144.770000000013</c:v>
                </c:pt>
                <c:pt idx="14478">
                  <c:v>144.780000000013</c:v>
                </c:pt>
                <c:pt idx="14479">
                  <c:v>144.790000000013</c:v>
                </c:pt>
                <c:pt idx="14480">
                  <c:v>144.800000000013</c:v>
                </c:pt>
                <c:pt idx="14481">
                  <c:v>144.810000000013</c:v>
                </c:pt>
                <c:pt idx="14482">
                  <c:v>144.820000000013</c:v>
                </c:pt>
                <c:pt idx="14483">
                  <c:v>144.830000000013</c:v>
                </c:pt>
                <c:pt idx="14484">
                  <c:v>144.840000000013</c:v>
                </c:pt>
                <c:pt idx="14485">
                  <c:v>144.850000000013</c:v>
                </c:pt>
                <c:pt idx="14486">
                  <c:v>144.860000000013</c:v>
                </c:pt>
                <c:pt idx="14487">
                  <c:v>144.870000000013</c:v>
                </c:pt>
                <c:pt idx="14488">
                  <c:v>144.880000000013</c:v>
                </c:pt>
                <c:pt idx="14489">
                  <c:v>144.890000000013</c:v>
                </c:pt>
                <c:pt idx="14490">
                  <c:v>144.900000000013</c:v>
                </c:pt>
                <c:pt idx="14491">
                  <c:v>144.910000000013</c:v>
                </c:pt>
                <c:pt idx="14492">
                  <c:v>144.920000000013</c:v>
                </c:pt>
                <c:pt idx="14493">
                  <c:v>144.930000000013</c:v>
                </c:pt>
                <c:pt idx="14494">
                  <c:v>144.940000000013</c:v>
                </c:pt>
                <c:pt idx="14495">
                  <c:v>144.950000000013</c:v>
                </c:pt>
                <c:pt idx="14496">
                  <c:v>144.960000000013</c:v>
                </c:pt>
                <c:pt idx="14497">
                  <c:v>144.970000000013</c:v>
                </c:pt>
                <c:pt idx="14498">
                  <c:v>144.980000000013</c:v>
                </c:pt>
                <c:pt idx="14499">
                  <c:v>144.990000000013</c:v>
                </c:pt>
                <c:pt idx="14500">
                  <c:v>145.000000000013</c:v>
                </c:pt>
                <c:pt idx="14501">
                  <c:v>145.010000000013</c:v>
                </c:pt>
                <c:pt idx="14502">
                  <c:v>145.020000000013</c:v>
                </c:pt>
                <c:pt idx="14503">
                  <c:v>145.030000000013</c:v>
                </c:pt>
                <c:pt idx="14504">
                  <c:v>145.040000000013</c:v>
                </c:pt>
                <c:pt idx="14505">
                  <c:v>145.050000000013</c:v>
                </c:pt>
                <c:pt idx="14506">
                  <c:v>145.060000000013</c:v>
                </c:pt>
                <c:pt idx="14507">
                  <c:v>145.070000000013</c:v>
                </c:pt>
                <c:pt idx="14508">
                  <c:v>145.080000000013</c:v>
                </c:pt>
                <c:pt idx="14509">
                  <c:v>145.090000000013</c:v>
                </c:pt>
                <c:pt idx="14510">
                  <c:v>145.100000000013</c:v>
                </c:pt>
                <c:pt idx="14511">
                  <c:v>145.110000000013</c:v>
                </c:pt>
                <c:pt idx="14512">
                  <c:v>145.120000000013</c:v>
                </c:pt>
                <c:pt idx="14513">
                  <c:v>145.130000000012</c:v>
                </c:pt>
                <c:pt idx="14514">
                  <c:v>145.140000000012</c:v>
                </c:pt>
                <c:pt idx="14515">
                  <c:v>145.150000000012</c:v>
                </c:pt>
                <c:pt idx="14516">
                  <c:v>145.160000000012</c:v>
                </c:pt>
                <c:pt idx="14517">
                  <c:v>145.170000000012</c:v>
                </c:pt>
                <c:pt idx="14518">
                  <c:v>145.180000000012</c:v>
                </c:pt>
                <c:pt idx="14519">
                  <c:v>145.190000000012</c:v>
                </c:pt>
                <c:pt idx="14520">
                  <c:v>145.200000000012</c:v>
                </c:pt>
                <c:pt idx="14521">
                  <c:v>145.210000000012</c:v>
                </c:pt>
                <c:pt idx="14522">
                  <c:v>145.220000000012</c:v>
                </c:pt>
                <c:pt idx="14523">
                  <c:v>145.230000000012</c:v>
                </c:pt>
                <c:pt idx="14524">
                  <c:v>145.240000000012</c:v>
                </c:pt>
                <c:pt idx="14525">
                  <c:v>145.250000000012</c:v>
                </c:pt>
                <c:pt idx="14526">
                  <c:v>145.260000000012</c:v>
                </c:pt>
                <c:pt idx="14527">
                  <c:v>145.270000000012</c:v>
                </c:pt>
                <c:pt idx="14528">
                  <c:v>145.280000000012</c:v>
                </c:pt>
                <c:pt idx="14529">
                  <c:v>145.290000000012</c:v>
                </c:pt>
                <c:pt idx="14530">
                  <c:v>145.300000000012</c:v>
                </c:pt>
                <c:pt idx="14531">
                  <c:v>145.310000000012</c:v>
                </c:pt>
                <c:pt idx="14532">
                  <c:v>145.320000000012</c:v>
                </c:pt>
                <c:pt idx="14533">
                  <c:v>145.330000000012</c:v>
                </c:pt>
                <c:pt idx="14534">
                  <c:v>145.340000000012</c:v>
                </c:pt>
                <c:pt idx="14535">
                  <c:v>145.350000000012</c:v>
                </c:pt>
                <c:pt idx="14536">
                  <c:v>145.360000000012</c:v>
                </c:pt>
                <c:pt idx="14537">
                  <c:v>145.370000000012</c:v>
                </c:pt>
                <c:pt idx="14538">
                  <c:v>145.380000000012</c:v>
                </c:pt>
                <c:pt idx="14539">
                  <c:v>145.390000000012</c:v>
                </c:pt>
                <c:pt idx="14540">
                  <c:v>145.400000000012</c:v>
                </c:pt>
                <c:pt idx="14541">
                  <c:v>145.410000000012</c:v>
                </c:pt>
                <c:pt idx="14542">
                  <c:v>145.420000000012</c:v>
                </c:pt>
                <c:pt idx="14543">
                  <c:v>145.430000000012</c:v>
                </c:pt>
                <c:pt idx="14544">
                  <c:v>145.440000000012</c:v>
                </c:pt>
                <c:pt idx="14545">
                  <c:v>145.450000000012</c:v>
                </c:pt>
                <c:pt idx="14546">
                  <c:v>145.460000000012</c:v>
                </c:pt>
                <c:pt idx="14547">
                  <c:v>145.470000000012</c:v>
                </c:pt>
                <c:pt idx="14548">
                  <c:v>145.480000000012</c:v>
                </c:pt>
                <c:pt idx="14549">
                  <c:v>145.490000000012</c:v>
                </c:pt>
                <c:pt idx="14550">
                  <c:v>145.500000000012</c:v>
                </c:pt>
                <c:pt idx="14551">
                  <c:v>145.510000000012</c:v>
                </c:pt>
                <c:pt idx="14552">
                  <c:v>145.520000000012</c:v>
                </c:pt>
                <c:pt idx="14553">
                  <c:v>145.530000000012</c:v>
                </c:pt>
                <c:pt idx="14554">
                  <c:v>145.540000000012</c:v>
                </c:pt>
                <c:pt idx="14555">
                  <c:v>145.550000000012</c:v>
                </c:pt>
                <c:pt idx="14556">
                  <c:v>145.560000000012</c:v>
                </c:pt>
                <c:pt idx="14557">
                  <c:v>145.570000000012</c:v>
                </c:pt>
                <c:pt idx="14558">
                  <c:v>145.580000000012</c:v>
                </c:pt>
                <c:pt idx="14559">
                  <c:v>145.590000000012</c:v>
                </c:pt>
                <c:pt idx="14560">
                  <c:v>145.600000000012</c:v>
                </c:pt>
                <c:pt idx="14561">
                  <c:v>145.610000000012</c:v>
                </c:pt>
                <c:pt idx="14562">
                  <c:v>145.620000000012</c:v>
                </c:pt>
                <c:pt idx="14563">
                  <c:v>145.630000000012</c:v>
                </c:pt>
                <c:pt idx="14564">
                  <c:v>145.640000000012</c:v>
                </c:pt>
                <c:pt idx="14565">
                  <c:v>145.650000000012</c:v>
                </c:pt>
                <c:pt idx="14566">
                  <c:v>145.660000000012</c:v>
                </c:pt>
                <c:pt idx="14567">
                  <c:v>145.670000000012</c:v>
                </c:pt>
                <c:pt idx="14568">
                  <c:v>145.680000000012</c:v>
                </c:pt>
                <c:pt idx="14569">
                  <c:v>145.690000000012</c:v>
                </c:pt>
                <c:pt idx="14570">
                  <c:v>145.700000000012</c:v>
                </c:pt>
                <c:pt idx="14571">
                  <c:v>145.710000000012</c:v>
                </c:pt>
                <c:pt idx="14572">
                  <c:v>145.720000000012</c:v>
                </c:pt>
                <c:pt idx="14573">
                  <c:v>145.730000000012</c:v>
                </c:pt>
                <c:pt idx="14574">
                  <c:v>145.740000000012</c:v>
                </c:pt>
                <c:pt idx="14575">
                  <c:v>145.750000000012</c:v>
                </c:pt>
                <c:pt idx="14576">
                  <c:v>145.760000000012</c:v>
                </c:pt>
                <c:pt idx="14577">
                  <c:v>145.770000000012</c:v>
                </c:pt>
                <c:pt idx="14578">
                  <c:v>145.780000000012</c:v>
                </c:pt>
                <c:pt idx="14579">
                  <c:v>145.790000000012</c:v>
                </c:pt>
                <c:pt idx="14580">
                  <c:v>145.800000000012</c:v>
                </c:pt>
                <c:pt idx="14581">
                  <c:v>145.810000000012</c:v>
                </c:pt>
                <c:pt idx="14582">
                  <c:v>145.820000000012</c:v>
                </c:pt>
                <c:pt idx="14583">
                  <c:v>145.830000000012</c:v>
                </c:pt>
                <c:pt idx="14584">
                  <c:v>145.840000000012</c:v>
                </c:pt>
                <c:pt idx="14585">
                  <c:v>145.850000000012</c:v>
                </c:pt>
                <c:pt idx="14586">
                  <c:v>145.860000000012</c:v>
                </c:pt>
                <c:pt idx="14587">
                  <c:v>145.870000000012</c:v>
                </c:pt>
                <c:pt idx="14588">
                  <c:v>145.880000000012</c:v>
                </c:pt>
                <c:pt idx="14589">
                  <c:v>145.890000000012</c:v>
                </c:pt>
                <c:pt idx="14590">
                  <c:v>145.900000000012</c:v>
                </c:pt>
                <c:pt idx="14591">
                  <c:v>145.910000000012</c:v>
                </c:pt>
                <c:pt idx="14592">
                  <c:v>145.920000000012</c:v>
                </c:pt>
                <c:pt idx="14593">
                  <c:v>145.930000000012</c:v>
                </c:pt>
                <c:pt idx="14594">
                  <c:v>145.940000000012</c:v>
                </c:pt>
                <c:pt idx="14595">
                  <c:v>145.950000000012</c:v>
                </c:pt>
                <c:pt idx="14596">
                  <c:v>145.960000000012</c:v>
                </c:pt>
                <c:pt idx="14597">
                  <c:v>145.970000000012</c:v>
                </c:pt>
                <c:pt idx="14598">
                  <c:v>145.980000000012</c:v>
                </c:pt>
                <c:pt idx="14599">
                  <c:v>145.990000000012</c:v>
                </c:pt>
                <c:pt idx="14600">
                  <c:v>146.000000000012</c:v>
                </c:pt>
                <c:pt idx="14601">
                  <c:v>146.010000000012</c:v>
                </c:pt>
                <c:pt idx="14602">
                  <c:v>146.020000000012</c:v>
                </c:pt>
                <c:pt idx="14603">
                  <c:v>146.030000000012</c:v>
                </c:pt>
                <c:pt idx="14604">
                  <c:v>146.040000000012</c:v>
                </c:pt>
                <c:pt idx="14605">
                  <c:v>146.050000000012</c:v>
                </c:pt>
                <c:pt idx="14606">
                  <c:v>146.060000000012</c:v>
                </c:pt>
                <c:pt idx="14607">
                  <c:v>146.070000000012</c:v>
                </c:pt>
                <c:pt idx="14608">
                  <c:v>146.080000000012</c:v>
                </c:pt>
                <c:pt idx="14609">
                  <c:v>146.090000000012</c:v>
                </c:pt>
                <c:pt idx="14610">
                  <c:v>146.100000000012</c:v>
                </c:pt>
                <c:pt idx="14611">
                  <c:v>146.110000000012</c:v>
                </c:pt>
                <c:pt idx="14612">
                  <c:v>146.120000000012</c:v>
                </c:pt>
                <c:pt idx="14613">
                  <c:v>146.130000000012</c:v>
                </c:pt>
                <c:pt idx="14614">
                  <c:v>146.140000000012</c:v>
                </c:pt>
                <c:pt idx="14615">
                  <c:v>146.150000000012</c:v>
                </c:pt>
                <c:pt idx="14616">
                  <c:v>146.160000000012</c:v>
                </c:pt>
                <c:pt idx="14617">
                  <c:v>146.170000000012</c:v>
                </c:pt>
                <c:pt idx="14618">
                  <c:v>146.180000000012</c:v>
                </c:pt>
                <c:pt idx="14619">
                  <c:v>146.190000000012</c:v>
                </c:pt>
                <c:pt idx="14620">
                  <c:v>146.200000000012</c:v>
                </c:pt>
                <c:pt idx="14621">
                  <c:v>146.210000000012</c:v>
                </c:pt>
                <c:pt idx="14622">
                  <c:v>146.220000000012</c:v>
                </c:pt>
                <c:pt idx="14623">
                  <c:v>146.230000000011</c:v>
                </c:pt>
                <c:pt idx="14624">
                  <c:v>146.240000000011</c:v>
                </c:pt>
                <c:pt idx="14625">
                  <c:v>146.250000000011</c:v>
                </c:pt>
                <c:pt idx="14626">
                  <c:v>146.260000000011</c:v>
                </c:pt>
                <c:pt idx="14627">
                  <c:v>146.270000000011</c:v>
                </c:pt>
                <c:pt idx="14628">
                  <c:v>146.280000000011</c:v>
                </c:pt>
                <c:pt idx="14629">
                  <c:v>146.290000000011</c:v>
                </c:pt>
                <c:pt idx="14630">
                  <c:v>146.300000000011</c:v>
                </c:pt>
                <c:pt idx="14631">
                  <c:v>146.310000000011</c:v>
                </c:pt>
                <c:pt idx="14632">
                  <c:v>146.320000000011</c:v>
                </c:pt>
                <c:pt idx="14633">
                  <c:v>146.330000000011</c:v>
                </c:pt>
                <c:pt idx="14634">
                  <c:v>146.340000000011</c:v>
                </c:pt>
                <c:pt idx="14635">
                  <c:v>146.350000000011</c:v>
                </c:pt>
                <c:pt idx="14636">
                  <c:v>146.360000000011</c:v>
                </c:pt>
                <c:pt idx="14637">
                  <c:v>146.370000000011</c:v>
                </c:pt>
                <c:pt idx="14638">
                  <c:v>146.380000000011</c:v>
                </c:pt>
                <c:pt idx="14639">
                  <c:v>146.390000000011</c:v>
                </c:pt>
                <c:pt idx="14640">
                  <c:v>146.400000000011</c:v>
                </c:pt>
                <c:pt idx="14641">
                  <c:v>146.410000000011</c:v>
                </c:pt>
                <c:pt idx="14642">
                  <c:v>146.420000000011</c:v>
                </c:pt>
                <c:pt idx="14643">
                  <c:v>146.430000000011</c:v>
                </c:pt>
                <c:pt idx="14644">
                  <c:v>146.440000000011</c:v>
                </c:pt>
                <c:pt idx="14645">
                  <c:v>146.450000000011</c:v>
                </c:pt>
                <c:pt idx="14646">
                  <c:v>146.460000000011</c:v>
                </c:pt>
                <c:pt idx="14647">
                  <c:v>146.470000000011</c:v>
                </c:pt>
                <c:pt idx="14648">
                  <c:v>146.480000000011</c:v>
                </c:pt>
                <c:pt idx="14649">
                  <c:v>146.490000000011</c:v>
                </c:pt>
                <c:pt idx="14650">
                  <c:v>146.500000000011</c:v>
                </c:pt>
                <c:pt idx="14651">
                  <c:v>146.510000000011</c:v>
                </c:pt>
                <c:pt idx="14652">
                  <c:v>146.520000000011</c:v>
                </c:pt>
                <c:pt idx="14653">
                  <c:v>146.530000000011</c:v>
                </c:pt>
                <c:pt idx="14654">
                  <c:v>146.540000000011</c:v>
                </c:pt>
                <c:pt idx="14655">
                  <c:v>146.550000000011</c:v>
                </c:pt>
                <c:pt idx="14656">
                  <c:v>146.560000000011</c:v>
                </c:pt>
                <c:pt idx="14657">
                  <c:v>146.570000000011</c:v>
                </c:pt>
                <c:pt idx="14658">
                  <c:v>146.580000000011</c:v>
                </c:pt>
                <c:pt idx="14659">
                  <c:v>146.590000000011</c:v>
                </c:pt>
                <c:pt idx="14660">
                  <c:v>146.600000000011</c:v>
                </c:pt>
                <c:pt idx="14661">
                  <c:v>146.610000000011</c:v>
                </c:pt>
                <c:pt idx="14662">
                  <c:v>146.620000000011</c:v>
                </c:pt>
                <c:pt idx="14663">
                  <c:v>146.630000000011</c:v>
                </c:pt>
                <c:pt idx="14664">
                  <c:v>146.640000000011</c:v>
                </c:pt>
                <c:pt idx="14665">
                  <c:v>146.650000000011</c:v>
                </c:pt>
                <c:pt idx="14666">
                  <c:v>146.660000000011</c:v>
                </c:pt>
                <c:pt idx="14667">
                  <c:v>146.670000000011</c:v>
                </c:pt>
                <c:pt idx="14668">
                  <c:v>146.680000000011</c:v>
                </c:pt>
                <c:pt idx="14669">
                  <c:v>146.690000000011</c:v>
                </c:pt>
                <c:pt idx="14670">
                  <c:v>146.700000000011</c:v>
                </c:pt>
                <c:pt idx="14671">
                  <c:v>146.710000000011</c:v>
                </c:pt>
                <c:pt idx="14672">
                  <c:v>146.720000000011</c:v>
                </c:pt>
                <c:pt idx="14673">
                  <c:v>146.730000000011</c:v>
                </c:pt>
                <c:pt idx="14674">
                  <c:v>146.740000000011</c:v>
                </c:pt>
                <c:pt idx="14675">
                  <c:v>146.750000000011</c:v>
                </c:pt>
                <c:pt idx="14676">
                  <c:v>146.760000000011</c:v>
                </c:pt>
                <c:pt idx="14677">
                  <c:v>146.770000000011</c:v>
                </c:pt>
                <c:pt idx="14678">
                  <c:v>146.780000000011</c:v>
                </c:pt>
                <c:pt idx="14679">
                  <c:v>146.790000000011</c:v>
                </c:pt>
                <c:pt idx="14680">
                  <c:v>146.800000000011</c:v>
                </c:pt>
                <c:pt idx="14681">
                  <c:v>146.810000000011</c:v>
                </c:pt>
                <c:pt idx="14682">
                  <c:v>146.820000000011</c:v>
                </c:pt>
                <c:pt idx="14683">
                  <c:v>146.830000000011</c:v>
                </c:pt>
                <c:pt idx="14684">
                  <c:v>146.840000000011</c:v>
                </c:pt>
                <c:pt idx="14685">
                  <c:v>146.850000000011</c:v>
                </c:pt>
                <c:pt idx="14686">
                  <c:v>146.860000000011</c:v>
                </c:pt>
                <c:pt idx="14687">
                  <c:v>146.870000000011</c:v>
                </c:pt>
                <c:pt idx="14688">
                  <c:v>146.880000000011</c:v>
                </c:pt>
                <c:pt idx="14689">
                  <c:v>146.890000000011</c:v>
                </c:pt>
                <c:pt idx="14690">
                  <c:v>146.900000000011</c:v>
                </c:pt>
                <c:pt idx="14691">
                  <c:v>146.910000000011</c:v>
                </c:pt>
                <c:pt idx="14692">
                  <c:v>146.920000000011</c:v>
                </c:pt>
                <c:pt idx="14693">
                  <c:v>146.930000000011</c:v>
                </c:pt>
                <c:pt idx="14694">
                  <c:v>146.940000000011</c:v>
                </c:pt>
                <c:pt idx="14695">
                  <c:v>146.950000000011</c:v>
                </c:pt>
                <c:pt idx="14696">
                  <c:v>146.960000000011</c:v>
                </c:pt>
                <c:pt idx="14697">
                  <c:v>146.970000000011</c:v>
                </c:pt>
                <c:pt idx="14698">
                  <c:v>146.980000000011</c:v>
                </c:pt>
                <c:pt idx="14699">
                  <c:v>146.990000000011</c:v>
                </c:pt>
                <c:pt idx="14700">
                  <c:v>147.000000000011</c:v>
                </c:pt>
                <c:pt idx="14701">
                  <c:v>147.010000000011</c:v>
                </c:pt>
                <c:pt idx="14702">
                  <c:v>147.020000000011</c:v>
                </c:pt>
                <c:pt idx="14703">
                  <c:v>147.030000000011</c:v>
                </c:pt>
                <c:pt idx="14704">
                  <c:v>147.040000000011</c:v>
                </c:pt>
                <c:pt idx="14705">
                  <c:v>147.050000000011</c:v>
                </c:pt>
                <c:pt idx="14706">
                  <c:v>147.060000000011</c:v>
                </c:pt>
                <c:pt idx="14707">
                  <c:v>147.070000000011</c:v>
                </c:pt>
                <c:pt idx="14708">
                  <c:v>147.080000000011</c:v>
                </c:pt>
                <c:pt idx="14709">
                  <c:v>147.090000000011</c:v>
                </c:pt>
                <c:pt idx="14710">
                  <c:v>147.100000000011</c:v>
                </c:pt>
                <c:pt idx="14711">
                  <c:v>147.110000000011</c:v>
                </c:pt>
                <c:pt idx="14712">
                  <c:v>147.120000000011</c:v>
                </c:pt>
                <c:pt idx="14713">
                  <c:v>147.130000000011</c:v>
                </c:pt>
                <c:pt idx="14714">
                  <c:v>147.140000000011</c:v>
                </c:pt>
                <c:pt idx="14715">
                  <c:v>147.150000000011</c:v>
                </c:pt>
                <c:pt idx="14716">
                  <c:v>147.160000000011</c:v>
                </c:pt>
                <c:pt idx="14717">
                  <c:v>147.170000000011</c:v>
                </c:pt>
                <c:pt idx="14718">
                  <c:v>147.180000000011</c:v>
                </c:pt>
                <c:pt idx="14719">
                  <c:v>147.190000000011</c:v>
                </c:pt>
                <c:pt idx="14720">
                  <c:v>147.200000000011</c:v>
                </c:pt>
                <c:pt idx="14721">
                  <c:v>147.210000000011</c:v>
                </c:pt>
                <c:pt idx="14722">
                  <c:v>147.220000000011</c:v>
                </c:pt>
                <c:pt idx="14723">
                  <c:v>147.230000000011</c:v>
                </c:pt>
                <c:pt idx="14724">
                  <c:v>147.240000000011</c:v>
                </c:pt>
                <c:pt idx="14725">
                  <c:v>147.250000000011</c:v>
                </c:pt>
                <c:pt idx="14726">
                  <c:v>147.260000000011</c:v>
                </c:pt>
                <c:pt idx="14727">
                  <c:v>147.270000000011</c:v>
                </c:pt>
                <c:pt idx="14728">
                  <c:v>147.280000000011</c:v>
                </c:pt>
                <c:pt idx="14729">
                  <c:v>147.290000000011</c:v>
                </c:pt>
                <c:pt idx="14730">
                  <c:v>147.300000000011</c:v>
                </c:pt>
                <c:pt idx="14731">
                  <c:v>147.310000000011</c:v>
                </c:pt>
                <c:pt idx="14732">
                  <c:v>147.320000000011</c:v>
                </c:pt>
                <c:pt idx="14733">
                  <c:v>147.33000000001</c:v>
                </c:pt>
                <c:pt idx="14734">
                  <c:v>147.34000000001</c:v>
                </c:pt>
                <c:pt idx="14735">
                  <c:v>147.35000000001</c:v>
                </c:pt>
                <c:pt idx="14736">
                  <c:v>147.36000000001</c:v>
                </c:pt>
                <c:pt idx="14737">
                  <c:v>147.37000000001</c:v>
                </c:pt>
                <c:pt idx="14738">
                  <c:v>147.38000000001</c:v>
                </c:pt>
                <c:pt idx="14739">
                  <c:v>147.39000000001</c:v>
                </c:pt>
                <c:pt idx="14740">
                  <c:v>147.40000000001</c:v>
                </c:pt>
                <c:pt idx="14741">
                  <c:v>147.41000000001</c:v>
                </c:pt>
                <c:pt idx="14742">
                  <c:v>147.42000000001</c:v>
                </c:pt>
                <c:pt idx="14743">
                  <c:v>147.43000000001</c:v>
                </c:pt>
                <c:pt idx="14744">
                  <c:v>147.44000000001</c:v>
                </c:pt>
                <c:pt idx="14745">
                  <c:v>147.45000000001</c:v>
                </c:pt>
                <c:pt idx="14746">
                  <c:v>147.46000000001</c:v>
                </c:pt>
                <c:pt idx="14747">
                  <c:v>147.47000000001</c:v>
                </c:pt>
                <c:pt idx="14748">
                  <c:v>147.48000000001</c:v>
                </c:pt>
                <c:pt idx="14749">
                  <c:v>147.49000000001</c:v>
                </c:pt>
                <c:pt idx="14750">
                  <c:v>147.50000000001</c:v>
                </c:pt>
                <c:pt idx="14751">
                  <c:v>147.51000000001</c:v>
                </c:pt>
                <c:pt idx="14752">
                  <c:v>147.52000000001</c:v>
                </c:pt>
                <c:pt idx="14753">
                  <c:v>147.53000000001</c:v>
                </c:pt>
                <c:pt idx="14754">
                  <c:v>147.54000000001</c:v>
                </c:pt>
                <c:pt idx="14755">
                  <c:v>147.55000000001</c:v>
                </c:pt>
                <c:pt idx="14756">
                  <c:v>147.56000000001</c:v>
                </c:pt>
                <c:pt idx="14757">
                  <c:v>147.57000000001</c:v>
                </c:pt>
                <c:pt idx="14758">
                  <c:v>147.58000000001</c:v>
                </c:pt>
                <c:pt idx="14759">
                  <c:v>147.59000000001</c:v>
                </c:pt>
                <c:pt idx="14760">
                  <c:v>147.60000000001</c:v>
                </c:pt>
                <c:pt idx="14761">
                  <c:v>147.61000000001</c:v>
                </c:pt>
                <c:pt idx="14762">
                  <c:v>147.62000000001</c:v>
                </c:pt>
                <c:pt idx="14763">
                  <c:v>147.63000000001</c:v>
                </c:pt>
                <c:pt idx="14764">
                  <c:v>147.64000000001</c:v>
                </c:pt>
                <c:pt idx="14765">
                  <c:v>147.65000000001</c:v>
                </c:pt>
                <c:pt idx="14766">
                  <c:v>147.66000000001</c:v>
                </c:pt>
                <c:pt idx="14767">
                  <c:v>147.67000000001</c:v>
                </c:pt>
                <c:pt idx="14768">
                  <c:v>147.68000000001</c:v>
                </c:pt>
                <c:pt idx="14769">
                  <c:v>147.69000000001</c:v>
                </c:pt>
                <c:pt idx="14770">
                  <c:v>147.70000000001</c:v>
                </c:pt>
                <c:pt idx="14771">
                  <c:v>147.71000000001</c:v>
                </c:pt>
                <c:pt idx="14772">
                  <c:v>147.72000000001</c:v>
                </c:pt>
                <c:pt idx="14773">
                  <c:v>147.73000000001</c:v>
                </c:pt>
                <c:pt idx="14774">
                  <c:v>147.74000000001</c:v>
                </c:pt>
                <c:pt idx="14775">
                  <c:v>147.75000000001</c:v>
                </c:pt>
                <c:pt idx="14776">
                  <c:v>147.76000000001</c:v>
                </c:pt>
                <c:pt idx="14777">
                  <c:v>147.77000000001</c:v>
                </c:pt>
                <c:pt idx="14778">
                  <c:v>147.78000000001</c:v>
                </c:pt>
                <c:pt idx="14779">
                  <c:v>147.79000000001</c:v>
                </c:pt>
                <c:pt idx="14780">
                  <c:v>147.80000000001</c:v>
                </c:pt>
                <c:pt idx="14781">
                  <c:v>147.81000000001</c:v>
                </c:pt>
                <c:pt idx="14782">
                  <c:v>147.82000000001</c:v>
                </c:pt>
                <c:pt idx="14783">
                  <c:v>147.83000000001</c:v>
                </c:pt>
                <c:pt idx="14784">
                  <c:v>147.84000000001</c:v>
                </c:pt>
                <c:pt idx="14785">
                  <c:v>147.85000000001</c:v>
                </c:pt>
                <c:pt idx="14786">
                  <c:v>147.86000000001</c:v>
                </c:pt>
                <c:pt idx="14787">
                  <c:v>147.87000000001</c:v>
                </c:pt>
                <c:pt idx="14788">
                  <c:v>147.88000000001</c:v>
                </c:pt>
                <c:pt idx="14789">
                  <c:v>147.89000000001</c:v>
                </c:pt>
                <c:pt idx="14790">
                  <c:v>147.90000000001</c:v>
                </c:pt>
                <c:pt idx="14791">
                  <c:v>147.91000000001</c:v>
                </c:pt>
                <c:pt idx="14792">
                  <c:v>147.92000000001</c:v>
                </c:pt>
                <c:pt idx="14793">
                  <c:v>147.93000000001</c:v>
                </c:pt>
                <c:pt idx="14794">
                  <c:v>147.94000000001</c:v>
                </c:pt>
                <c:pt idx="14795">
                  <c:v>147.95000000001</c:v>
                </c:pt>
                <c:pt idx="14796">
                  <c:v>147.96000000001</c:v>
                </c:pt>
                <c:pt idx="14797">
                  <c:v>147.97000000001</c:v>
                </c:pt>
                <c:pt idx="14798">
                  <c:v>147.98000000001</c:v>
                </c:pt>
                <c:pt idx="14799">
                  <c:v>147.99000000001</c:v>
                </c:pt>
                <c:pt idx="14800">
                  <c:v>148.00000000001</c:v>
                </c:pt>
                <c:pt idx="14801">
                  <c:v>148.01000000001</c:v>
                </c:pt>
                <c:pt idx="14802">
                  <c:v>148.02000000001</c:v>
                </c:pt>
                <c:pt idx="14803">
                  <c:v>148.03000000001</c:v>
                </c:pt>
                <c:pt idx="14804">
                  <c:v>148.04000000001</c:v>
                </c:pt>
                <c:pt idx="14805">
                  <c:v>148.05000000001</c:v>
                </c:pt>
                <c:pt idx="14806">
                  <c:v>148.06000000001</c:v>
                </c:pt>
                <c:pt idx="14807">
                  <c:v>148.07000000001</c:v>
                </c:pt>
                <c:pt idx="14808">
                  <c:v>148.08000000001</c:v>
                </c:pt>
                <c:pt idx="14809">
                  <c:v>148.09000000001</c:v>
                </c:pt>
                <c:pt idx="14810">
                  <c:v>148.10000000001</c:v>
                </c:pt>
                <c:pt idx="14811">
                  <c:v>148.11000000001</c:v>
                </c:pt>
                <c:pt idx="14812">
                  <c:v>148.12000000001</c:v>
                </c:pt>
                <c:pt idx="14813">
                  <c:v>148.13000000001</c:v>
                </c:pt>
                <c:pt idx="14814">
                  <c:v>148.14000000001</c:v>
                </c:pt>
                <c:pt idx="14815">
                  <c:v>148.15000000001</c:v>
                </c:pt>
                <c:pt idx="14816">
                  <c:v>148.16000000001</c:v>
                </c:pt>
                <c:pt idx="14817">
                  <c:v>148.17000000001</c:v>
                </c:pt>
                <c:pt idx="14818">
                  <c:v>148.18000000001</c:v>
                </c:pt>
                <c:pt idx="14819">
                  <c:v>148.19000000001</c:v>
                </c:pt>
                <c:pt idx="14820">
                  <c:v>148.20000000001</c:v>
                </c:pt>
                <c:pt idx="14821">
                  <c:v>148.21000000001</c:v>
                </c:pt>
                <c:pt idx="14822">
                  <c:v>148.22000000001</c:v>
                </c:pt>
                <c:pt idx="14823">
                  <c:v>148.23000000001</c:v>
                </c:pt>
                <c:pt idx="14824">
                  <c:v>148.24000000001</c:v>
                </c:pt>
                <c:pt idx="14825">
                  <c:v>148.25000000001</c:v>
                </c:pt>
                <c:pt idx="14826">
                  <c:v>148.26000000001</c:v>
                </c:pt>
                <c:pt idx="14827">
                  <c:v>148.27000000001</c:v>
                </c:pt>
                <c:pt idx="14828">
                  <c:v>148.28000000001</c:v>
                </c:pt>
                <c:pt idx="14829">
                  <c:v>148.29000000001</c:v>
                </c:pt>
                <c:pt idx="14830">
                  <c:v>148.30000000001</c:v>
                </c:pt>
                <c:pt idx="14831">
                  <c:v>148.31000000001</c:v>
                </c:pt>
                <c:pt idx="14832">
                  <c:v>148.32000000001</c:v>
                </c:pt>
                <c:pt idx="14833">
                  <c:v>148.33000000001</c:v>
                </c:pt>
                <c:pt idx="14834">
                  <c:v>148.34000000001</c:v>
                </c:pt>
                <c:pt idx="14835">
                  <c:v>148.35000000001</c:v>
                </c:pt>
                <c:pt idx="14836">
                  <c:v>148.36000000001</c:v>
                </c:pt>
                <c:pt idx="14837">
                  <c:v>148.37000000001</c:v>
                </c:pt>
                <c:pt idx="14838">
                  <c:v>148.38000000001</c:v>
                </c:pt>
                <c:pt idx="14839">
                  <c:v>148.39000000001</c:v>
                </c:pt>
                <c:pt idx="14840">
                  <c:v>148.40000000001</c:v>
                </c:pt>
                <c:pt idx="14841">
                  <c:v>148.41000000001</c:v>
                </c:pt>
                <c:pt idx="14842">
                  <c:v>148.42000000001</c:v>
                </c:pt>
                <c:pt idx="14843">
                  <c:v>148.430000000009</c:v>
                </c:pt>
                <c:pt idx="14844">
                  <c:v>148.440000000009</c:v>
                </c:pt>
                <c:pt idx="14845">
                  <c:v>148.450000000009</c:v>
                </c:pt>
                <c:pt idx="14846">
                  <c:v>148.460000000009</c:v>
                </c:pt>
                <c:pt idx="14847">
                  <c:v>148.470000000009</c:v>
                </c:pt>
                <c:pt idx="14848">
                  <c:v>148.480000000009</c:v>
                </c:pt>
                <c:pt idx="14849">
                  <c:v>148.490000000009</c:v>
                </c:pt>
                <c:pt idx="14850">
                  <c:v>148.500000000009</c:v>
                </c:pt>
                <c:pt idx="14851">
                  <c:v>148.510000000009</c:v>
                </c:pt>
                <c:pt idx="14852">
                  <c:v>148.520000000009</c:v>
                </c:pt>
                <c:pt idx="14853">
                  <c:v>148.530000000009</c:v>
                </c:pt>
                <c:pt idx="14854">
                  <c:v>148.540000000009</c:v>
                </c:pt>
                <c:pt idx="14855">
                  <c:v>148.550000000009</c:v>
                </c:pt>
                <c:pt idx="14856">
                  <c:v>148.560000000009</c:v>
                </c:pt>
                <c:pt idx="14857">
                  <c:v>148.570000000009</c:v>
                </c:pt>
                <c:pt idx="14858">
                  <c:v>148.580000000009</c:v>
                </c:pt>
                <c:pt idx="14859">
                  <c:v>148.590000000009</c:v>
                </c:pt>
                <c:pt idx="14860">
                  <c:v>148.600000000009</c:v>
                </c:pt>
                <c:pt idx="14861">
                  <c:v>148.610000000009</c:v>
                </c:pt>
                <c:pt idx="14862">
                  <c:v>148.620000000009</c:v>
                </c:pt>
                <c:pt idx="14863">
                  <c:v>148.630000000009</c:v>
                </c:pt>
                <c:pt idx="14864">
                  <c:v>148.640000000009</c:v>
                </c:pt>
                <c:pt idx="14865">
                  <c:v>148.650000000009</c:v>
                </c:pt>
                <c:pt idx="14866">
                  <c:v>148.660000000009</c:v>
                </c:pt>
                <c:pt idx="14867">
                  <c:v>148.670000000009</c:v>
                </c:pt>
                <c:pt idx="14868">
                  <c:v>148.680000000009</c:v>
                </c:pt>
                <c:pt idx="14869">
                  <c:v>148.690000000009</c:v>
                </c:pt>
                <c:pt idx="14870">
                  <c:v>148.700000000009</c:v>
                </c:pt>
                <c:pt idx="14871">
                  <c:v>148.710000000009</c:v>
                </c:pt>
                <c:pt idx="14872">
                  <c:v>148.720000000009</c:v>
                </c:pt>
                <c:pt idx="14873">
                  <c:v>148.730000000009</c:v>
                </c:pt>
                <c:pt idx="14874">
                  <c:v>148.740000000009</c:v>
                </c:pt>
                <c:pt idx="14875">
                  <c:v>148.750000000009</c:v>
                </c:pt>
                <c:pt idx="14876">
                  <c:v>148.760000000009</c:v>
                </c:pt>
                <c:pt idx="14877">
                  <c:v>148.770000000009</c:v>
                </c:pt>
                <c:pt idx="14878">
                  <c:v>148.780000000009</c:v>
                </c:pt>
                <c:pt idx="14879">
                  <c:v>148.790000000009</c:v>
                </c:pt>
                <c:pt idx="14880">
                  <c:v>148.800000000009</c:v>
                </c:pt>
                <c:pt idx="14881">
                  <c:v>148.810000000009</c:v>
                </c:pt>
                <c:pt idx="14882">
                  <c:v>148.820000000009</c:v>
                </c:pt>
                <c:pt idx="14883">
                  <c:v>148.830000000009</c:v>
                </c:pt>
                <c:pt idx="14884">
                  <c:v>148.840000000009</c:v>
                </c:pt>
                <c:pt idx="14885">
                  <c:v>148.850000000009</c:v>
                </c:pt>
                <c:pt idx="14886">
                  <c:v>148.860000000009</c:v>
                </c:pt>
                <c:pt idx="14887">
                  <c:v>148.870000000009</c:v>
                </c:pt>
                <c:pt idx="14888">
                  <c:v>148.880000000009</c:v>
                </c:pt>
                <c:pt idx="14889">
                  <c:v>148.890000000009</c:v>
                </c:pt>
                <c:pt idx="14890">
                  <c:v>148.900000000009</c:v>
                </c:pt>
                <c:pt idx="14891">
                  <c:v>148.910000000009</c:v>
                </c:pt>
                <c:pt idx="14892">
                  <c:v>148.920000000009</c:v>
                </c:pt>
                <c:pt idx="14893">
                  <c:v>148.930000000009</c:v>
                </c:pt>
                <c:pt idx="14894">
                  <c:v>148.940000000009</c:v>
                </c:pt>
                <c:pt idx="14895">
                  <c:v>148.950000000009</c:v>
                </c:pt>
                <c:pt idx="14896">
                  <c:v>148.960000000009</c:v>
                </c:pt>
                <c:pt idx="14897">
                  <c:v>148.970000000009</c:v>
                </c:pt>
                <c:pt idx="14898">
                  <c:v>148.980000000009</c:v>
                </c:pt>
                <c:pt idx="14899">
                  <c:v>148.990000000009</c:v>
                </c:pt>
                <c:pt idx="14900">
                  <c:v>149.000000000009</c:v>
                </c:pt>
                <c:pt idx="14901">
                  <c:v>149.010000000009</c:v>
                </c:pt>
                <c:pt idx="14902">
                  <c:v>149.020000000009</c:v>
                </c:pt>
                <c:pt idx="14903">
                  <c:v>149.030000000009</c:v>
                </c:pt>
                <c:pt idx="14904">
                  <c:v>149.040000000009</c:v>
                </c:pt>
                <c:pt idx="14905">
                  <c:v>149.050000000009</c:v>
                </c:pt>
                <c:pt idx="14906">
                  <c:v>149.060000000009</c:v>
                </c:pt>
                <c:pt idx="14907">
                  <c:v>149.070000000009</c:v>
                </c:pt>
                <c:pt idx="14908">
                  <c:v>149.080000000009</c:v>
                </c:pt>
                <c:pt idx="14909">
                  <c:v>149.090000000009</c:v>
                </c:pt>
                <c:pt idx="14910">
                  <c:v>149.100000000009</c:v>
                </c:pt>
                <c:pt idx="14911">
                  <c:v>149.110000000009</c:v>
                </c:pt>
                <c:pt idx="14912">
                  <c:v>149.120000000009</c:v>
                </c:pt>
                <c:pt idx="14913">
                  <c:v>149.130000000009</c:v>
                </c:pt>
                <c:pt idx="14914">
                  <c:v>149.140000000009</c:v>
                </c:pt>
                <c:pt idx="14915">
                  <c:v>149.150000000009</c:v>
                </c:pt>
                <c:pt idx="14916">
                  <c:v>149.160000000009</c:v>
                </c:pt>
                <c:pt idx="14917">
                  <c:v>149.170000000009</c:v>
                </c:pt>
                <c:pt idx="14918">
                  <c:v>149.180000000009</c:v>
                </c:pt>
                <c:pt idx="14919">
                  <c:v>149.190000000009</c:v>
                </c:pt>
                <c:pt idx="14920">
                  <c:v>149.200000000009</c:v>
                </c:pt>
                <c:pt idx="14921">
                  <c:v>149.210000000009</c:v>
                </c:pt>
                <c:pt idx="14922">
                  <c:v>149.220000000009</c:v>
                </c:pt>
                <c:pt idx="14923">
                  <c:v>149.230000000009</c:v>
                </c:pt>
                <c:pt idx="14924">
                  <c:v>149.240000000009</c:v>
                </c:pt>
                <c:pt idx="14925">
                  <c:v>149.250000000009</c:v>
                </c:pt>
                <c:pt idx="14926">
                  <c:v>149.260000000009</c:v>
                </c:pt>
                <c:pt idx="14927">
                  <c:v>149.270000000009</c:v>
                </c:pt>
                <c:pt idx="14928">
                  <c:v>149.280000000009</c:v>
                </c:pt>
                <c:pt idx="14929">
                  <c:v>149.290000000009</c:v>
                </c:pt>
                <c:pt idx="14930">
                  <c:v>149.300000000009</c:v>
                </c:pt>
                <c:pt idx="14931">
                  <c:v>149.310000000009</c:v>
                </c:pt>
                <c:pt idx="14932">
                  <c:v>149.320000000009</c:v>
                </c:pt>
                <c:pt idx="14933">
                  <c:v>149.330000000009</c:v>
                </c:pt>
                <c:pt idx="14934">
                  <c:v>149.340000000009</c:v>
                </c:pt>
                <c:pt idx="14935">
                  <c:v>149.350000000009</c:v>
                </c:pt>
                <c:pt idx="14936">
                  <c:v>149.360000000009</c:v>
                </c:pt>
                <c:pt idx="14937">
                  <c:v>149.370000000009</c:v>
                </c:pt>
                <c:pt idx="14938">
                  <c:v>149.380000000009</c:v>
                </c:pt>
                <c:pt idx="14939">
                  <c:v>149.390000000009</c:v>
                </c:pt>
                <c:pt idx="14940">
                  <c:v>149.400000000009</c:v>
                </c:pt>
                <c:pt idx="14941">
                  <c:v>149.410000000009</c:v>
                </c:pt>
                <c:pt idx="14942">
                  <c:v>149.420000000009</c:v>
                </c:pt>
                <c:pt idx="14943">
                  <c:v>149.430000000009</c:v>
                </c:pt>
                <c:pt idx="14944">
                  <c:v>149.440000000009</c:v>
                </c:pt>
                <c:pt idx="14945">
                  <c:v>149.450000000009</c:v>
                </c:pt>
                <c:pt idx="14946">
                  <c:v>149.460000000009</c:v>
                </c:pt>
                <c:pt idx="14947">
                  <c:v>149.470000000009</c:v>
                </c:pt>
                <c:pt idx="14948">
                  <c:v>149.480000000009</c:v>
                </c:pt>
                <c:pt idx="14949">
                  <c:v>149.490000000009</c:v>
                </c:pt>
                <c:pt idx="14950">
                  <c:v>149.500000000009</c:v>
                </c:pt>
                <c:pt idx="14951">
                  <c:v>149.510000000009</c:v>
                </c:pt>
                <c:pt idx="14952">
                  <c:v>149.520000000009</c:v>
                </c:pt>
                <c:pt idx="14953">
                  <c:v>149.530000000008</c:v>
                </c:pt>
                <c:pt idx="14954">
                  <c:v>149.540000000008</c:v>
                </c:pt>
                <c:pt idx="14955">
                  <c:v>149.550000000008</c:v>
                </c:pt>
                <c:pt idx="14956">
                  <c:v>149.560000000008</c:v>
                </c:pt>
                <c:pt idx="14957">
                  <c:v>149.570000000008</c:v>
                </c:pt>
                <c:pt idx="14958">
                  <c:v>149.580000000008</c:v>
                </c:pt>
                <c:pt idx="14959">
                  <c:v>149.590000000008</c:v>
                </c:pt>
                <c:pt idx="14960">
                  <c:v>149.600000000008</c:v>
                </c:pt>
                <c:pt idx="14961">
                  <c:v>149.610000000008</c:v>
                </c:pt>
                <c:pt idx="14962">
                  <c:v>149.620000000008</c:v>
                </c:pt>
                <c:pt idx="14963">
                  <c:v>149.630000000008</c:v>
                </c:pt>
                <c:pt idx="14964">
                  <c:v>149.640000000008</c:v>
                </c:pt>
                <c:pt idx="14965">
                  <c:v>149.650000000008</c:v>
                </c:pt>
                <c:pt idx="14966">
                  <c:v>149.660000000008</c:v>
                </c:pt>
                <c:pt idx="14967">
                  <c:v>149.670000000008</c:v>
                </c:pt>
                <c:pt idx="14968">
                  <c:v>149.680000000008</c:v>
                </c:pt>
                <c:pt idx="14969">
                  <c:v>149.690000000008</c:v>
                </c:pt>
                <c:pt idx="14970">
                  <c:v>149.700000000008</c:v>
                </c:pt>
                <c:pt idx="14971">
                  <c:v>149.710000000008</c:v>
                </c:pt>
                <c:pt idx="14972">
                  <c:v>149.720000000008</c:v>
                </c:pt>
                <c:pt idx="14973">
                  <c:v>149.730000000008</c:v>
                </c:pt>
                <c:pt idx="14974">
                  <c:v>149.740000000008</c:v>
                </c:pt>
                <c:pt idx="14975">
                  <c:v>149.750000000008</c:v>
                </c:pt>
                <c:pt idx="14976">
                  <c:v>149.760000000008</c:v>
                </c:pt>
                <c:pt idx="14977">
                  <c:v>149.770000000008</c:v>
                </c:pt>
                <c:pt idx="14978">
                  <c:v>149.780000000008</c:v>
                </c:pt>
                <c:pt idx="14979">
                  <c:v>149.790000000008</c:v>
                </c:pt>
                <c:pt idx="14980">
                  <c:v>149.800000000008</c:v>
                </c:pt>
                <c:pt idx="14981">
                  <c:v>149.810000000008</c:v>
                </c:pt>
                <c:pt idx="14982">
                  <c:v>149.820000000008</c:v>
                </c:pt>
                <c:pt idx="14983">
                  <c:v>149.830000000008</c:v>
                </c:pt>
                <c:pt idx="14984">
                  <c:v>149.840000000008</c:v>
                </c:pt>
                <c:pt idx="14985">
                  <c:v>149.850000000008</c:v>
                </c:pt>
                <c:pt idx="14986">
                  <c:v>149.860000000008</c:v>
                </c:pt>
                <c:pt idx="14987">
                  <c:v>149.870000000008</c:v>
                </c:pt>
                <c:pt idx="14988">
                  <c:v>149.880000000008</c:v>
                </c:pt>
                <c:pt idx="14989">
                  <c:v>149.890000000008</c:v>
                </c:pt>
                <c:pt idx="14990">
                  <c:v>149.900000000008</c:v>
                </c:pt>
                <c:pt idx="14991">
                  <c:v>149.910000000008</c:v>
                </c:pt>
                <c:pt idx="14992">
                  <c:v>149.920000000008</c:v>
                </c:pt>
                <c:pt idx="14993">
                  <c:v>149.930000000008</c:v>
                </c:pt>
                <c:pt idx="14994">
                  <c:v>149.940000000008</c:v>
                </c:pt>
                <c:pt idx="14995">
                  <c:v>149.950000000008</c:v>
                </c:pt>
                <c:pt idx="14996">
                  <c:v>149.960000000008</c:v>
                </c:pt>
                <c:pt idx="14997">
                  <c:v>149.970000000008</c:v>
                </c:pt>
                <c:pt idx="14998">
                  <c:v>149.980000000008</c:v>
                </c:pt>
                <c:pt idx="14999">
                  <c:v>149.990000000008</c:v>
                </c:pt>
                <c:pt idx="15000">
                  <c:v>150.000000000008</c:v>
                </c:pt>
                <c:pt idx="15001">
                  <c:v>150.010000000008</c:v>
                </c:pt>
                <c:pt idx="15002">
                  <c:v>150.020000000008</c:v>
                </c:pt>
                <c:pt idx="15003">
                  <c:v>150.030000000008</c:v>
                </c:pt>
                <c:pt idx="15004">
                  <c:v>150.040000000008</c:v>
                </c:pt>
                <c:pt idx="15005">
                  <c:v>150.050000000008</c:v>
                </c:pt>
                <c:pt idx="15006">
                  <c:v>150.060000000008</c:v>
                </c:pt>
                <c:pt idx="15007">
                  <c:v>150.070000000008</c:v>
                </c:pt>
                <c:pt idx="15008">
                  <c:v>150.080000000008</c:v>
                </c:pt>
                <c:pt idx="15009">
                  <c:v>150.090000000008</c:v>
                </c:pt>
                <c:pt idx="15010">
                  <c:v>150.100000000008</c:v>
                </c:pt>
                <c:pt idx="15011">
                  <c:v>150.110000000008</c:v>
                </c:pt>
                <c:pt idx="15012">
                  <c:v>150.120000000008</c:v>
                </c:pt>
                <c:pt idx="15013">
                  <c:v>150.130000000008</c:v>
                </c:pt>
                <c:pt idx="15014">
                  <c:v>150.140000000008</c:v>
                </c:pt>
                <c:pt idx="15015">
                  <c:v>150.150000000008</c:v>
                </c:pt>
                <c:pt idx="15016">
                  <c:v>150.160000000008</c:v>
                </c:pt>
                <c:pt idx="15017">
                  <c:v>150.170000000008</c:v>
                </c:pt>
                <c:pt idx="15018">
                  <c:v>150.180000000008</c:v>
                </c:pt>
                <c:pt idx="15019">
                  <c:v>150.190000000008</c:v>
                </c:pt>
                <c:pt idx="15020">
                  <c:v>150.200000000008</c:v>
                </c:pt>
                <c:pt idx="15021">
                  <c:v>150.210000000008</c:v>
                </c:pt>
                <c:pt idx="15022">
                  <c:v>150.220000000008</c:v>
                </c:pt>
                <c:pt idx="15023">
                  <c:v>150.230000000008</c:v>
                </c:pt>
                <c:pt idx="15024">
                  <c:v>150.240000000008</c:v>
                </c:pt>
                <c:pt idx="15025">
                  <c:v>150.250000000008</c:v>
                </c:pt>
                <c:pt idx="15026">
                  <c:v>150.260000000008</c:v>
                </c:pt>
                <c:pt idx="15027">
                  <c:v>150.270000000008</c:v>
                </c:pt>
                <c:pt idx="15028">
                  <c:v>150.280000000008</c:v>
                </c:pt>
                <c:pt idx="15029">
                  <c:v>150.290000000008</c:v>
                </c:pt>
                <c:pt idx="15030">
                  <c:v>150.300000000008</c:v>
                </c:pt>
                <c:pt idx="15031">
                  <c:v>150.310000000008</c:v>
                </c:pt>
                <c:pt idx="15032">
                  <c:v>150.320000000008</c:v>
                </c:pt>
                <c:pt idx="15033">
                  <c:v>150.330000000008</c:v>
                </c:pt>
                <c:pt idx="15034">
                  <c:v>150.340000000008</c:v>
                </c:pt>
                <c:pt idx="15035">
                  <c:v>150.350000000008</c:v>
                </c:pt>
                <c:pt idx="15036">
                  <c:v>150.360000000008</c:v>
                </c:pt>
                <c:pt idx="15037">
                  <c:v>150.370000000008</c:v>
                </c:pt>
                <c:pt idx="15038">
                  <c:v>150.380000000008</c:v>
                </c:pt>
                <c:pt idx="15039">
                  <c:v>150.390000000008</c:v>
                </c:pt>
                <c:pt idx="15040">
                  <c:v>150.400000000008</c:v>
                </c:pt>
                <c:pt idx="15041">
                  <c:v>150.410000000008</c:v>
                </c:pt>
                <c:pt idx="15042">
                  <c:v>150.420000000008</c:v>
                </c:pt>
                <c:pt idx="15043">
                  <c:v>150.430000000008</c:v>
                </c:pt>
                <c:pt idx="15044">
                  <c:v>150.440000000008</c:v>
                </c:pt>
                <c:pt idx="15045">
                  <c:v>150.450000000008</c:v>
                </c:pt>
                <c:pt idx="15046">
                  <c:v>150.460000000008</c:v>
                </c:pt>
                <c:pt idx="15047">
                  <c:v>150.470000000008</c:v>
                </c:pt>
                <c:pt idx="15048">
                  <c:v>150.480000000008</c:v>
                </c:pt>
                <c:pt idx="15049">
                  <c:v>150.490000000008</c:v>
                </c:pt>
                <c:pt idx="15050">
                  <c:v>150.500000000008</c:v>
                </c:pt>
                <c:pt idx="15051">
                  <c:v>150.510000000008</c:v>
                </c:pt>
                <c:pt idx="15052">
                  <c:v>150.520000000008</c:v>
                </c:pt>
                <c:pt idx="15053">
                  <c:v>150.530000000008</c:v>
                </c:pt>
                <c:pt idx="15054">
                  <c:v>150.540000000008</c:v>
                </c:pt>
                <c:pt idx="15055">
                  <c:v>150.550000000008</c:v>
                </c:pt>
                <c:pt idx="15056">
                  <c:v>150.560000000008</c:v>
                </c:pt>
                <c:pt idx="15057">
                  <c:v>150.570000000008</c:v>
                </c:pt>
                <c:pt idx="15058">
                  <c:v>150.580000000008</c:v>
                </c:pt>
                <c:pt idx="15059">
                  <c:v>150.590000000008</c:v>
                </c:pt>
                <c:pt idx="15060">
                  <c:v>150.600000000008</c:v>
                </c:pt>
                <c:pt idx="15061">
                  <c:v>150.610000000008</c:v>
                </c:pt>
                <c:pt idx="15062">
                  <c:v>150.620000000008</c:v>
                </c:pt>
                <c:pt idx="15063">
                  <c:v>150.630000000007</c:v>
                </c:pt>
                <c:pt idx="15064">
                  <c:v>150.640000000007</c:v>
                </c:pt>
                <c:pt idx="15065">
                  <c:v>150.650000000007</c:v>
                </c:pt>
                <c:pt idx="15066">
                  <c:v>150.660000000007</c:v>
                </c:pt>
                <c:pt idx="15067">
                  <c:v>150.670000000007</c:v>
                </c:pt>
                <c:pt idx="15068">
                  <c:v>150.680000000007</c:v>
                </c:pt>
                <c:pt idx="15069">
                  <c:v>150.690000000007</c:v>
                </c:pt>
                <c:pt idx="15070">
                  <c:v>150.700000000007</c:v>
                </c:pt>
                <c:pt idx="15071">
                  <c:v>150.710000000007</c:v>
                </c:pt>
                <c:pt idx="15072">
                  <c:v>150.720000000007</c:v>
                </c:pt>
                <c:pt idx="15073">
                  <c:v>150.730000000007</c:v>
                </c:pt>
                <c:pt idx="15074">
                  <c:v>150.740000000007</c:v>
                </c:pt>
                <c:pt idx="15075">
                  <c:v>150.750000000007</c:v>
                </c:pt>
                <c:pt idx="15076">
                  <c:v>150.760000000007</c:v>
                </c:pt>
                <c:pt idx="15077">
                  <c:v>150.770000000007</c:v>
                </c:pt>
                <c:pt idx="15078">
                  <c:v>150.780000000007</c:v>
                </c:pt>
                <c:pt idx="15079">
                  <c:v>150.790000000007</c:v>
                </c:pt>
                <c:pt idx="15080">
                  <c:v>150.800000000007</c:v>
                </c:pt>
                <c:pt idx="15081">
                  <c:v>150.810000000007</c:v>
                </c:pt>
                <c:pt idx="15082">
                  <c:v>150.820000000007</c:v>
                </c:pt>
                <c:pt idx="15083">
                  <c:v>150.830000000007</c:v>
                </c:pt>
                <c:pt idx="15084">
                  <c:v>150.840000000007</c:v>
                </c:pt>
                <c:pt idx="15085">
                  <c:v>150.850000000007</c:v>
                </c:pt>
                <c:pt idx="15086">
                  <c:v>150.860000000007</c:v>
                </c:pt>
                <c:pt idx="15087">
                  <c:v>150.870000000007</c:v>
                </c:pt>
                <c:pt idx="15088">
                  <c:v>150.880000000007</c:v>
                </c:pt>
                <c:pt idx="15089">
                  <c:v>150.890000000007</c:v>
                </c:pt>
                <c:pt idx="15090">
                  <c:v>150.900000000007</c:v>
                </c:pt>
                <c:pt idx="15091">
                  <c:v>150.910000000007</c:v>
                </c:pt>
                <c:pt idx="15092">
                  <c:v>150.920000000007</c:v>
                </c:pt>
                <c:pt idx="15093">
                  <c:v>150.930000000007</c:v>
                </c:pt>
                <c:pt idx="15094">
                  <c:v>150.940000000007</c:v>
                </c:pt>
                <c:pt idx="15095">
                  <c:v>150.950000000007</c:v>
                </c:pt>
                <c:pt idx="15096">
                  <c:v>150.960000000007</c:v>
                </c:pt>
                <c:pt idx="15097">
                  <c:v>150.970000000007</c:v>
                </c:pt>
                <c:pt idx="15098">
                  <c:v>150.980000000007</c:v>
                </c:pt>
                <c:pt idx="15099">
                  <c:v>150.990000000007</c:v>
                </c:pt>
                <c:pt idx="15100">
                  <c:v>151.000000000007</c:v>
                </c:pt>
                <c:pt idx="15101">
                  <c:v>151.010000000007</c:v>
                </c:pt>
                <c:pt idx="15102">
                  <c:v>151.020000000007</c:v>
                </c:pt>
                <c:pt idx="15103">
                  <c:v>151.030000000007</c:v>
                </c:pt>
                <c:pt idx="15104">
                  <c:v>151.040000000007</c:v>
                </c:pt>
                <c:pt idx="15105">
                  <c:v>151.050000000007</c:v>
                </c:pt>
                <c:pt idx="15106">
                  <c:v>151.060000000007</c:v>
                </c:pt>
                <c:pt idx="15107">
                  <c:v>151.070000000007</c:v>
                </c:pt>
                <c:pt idx="15108">
                  <c:v>151.080000000007</c:v>
                </c:pt>
                <c:pt idx="15109">
                  <c:v>151.090000000007</c:v>
                </c:pt>
                <c:pt idx="15110">
                  <c:v>151.100000000007</c:v>
                </c:pt>
                <c:pt idx="15111">
                  <c:v>151.110000000007</c:v>
                </c:pt>
                <c:pt idx="15112">
                  <c:v>151.120000000007</c:v>
                </c:pt>
                <c:pt idx="15113">
                  <c:v>151.130000000007</c:v>
                </c:pt>
                <c:pt idx="15114">
                  <c:v>151.140000000007</c:v>
                </c:pt>
                <c:pt idx="15115">
                  <c:v>151.150000000007</c:v>
                </c:pt>
                <c:pt idx="15116">
                  <c:v>151.160000000007</c:v>
                </c:pt>
                <c:pt idx="15117">
                  <c:v>151.170000000007</c:v>
                </c:pt>
                <c:pt idx="15118">
                  <c:v>151.180000000007</c:v>
                </c:pt>
                <c:pt idx="15119">
                  <c:v>151.190000000007</c:v>
                </c:pt>
                <c:pt idx="15120">
                  <c:v>151.200000000007</c:v>
                </c:pt>
                <c:pt idx="15121">
                  <c:v>151.210000000007</c:v>
                </c:pt>
                <c:pt idx="15122">
                  <c:v>151.220000000007</c:v>
                </c:pt>
                <c:pt idx="15123">
                  <c:v>151.230000000007</c:v>
                </c:pt>
                <c:pt idx="15124">
                  <c:v>151.240000000007</c:v>
                </c:pt>
                <c:pt idx="15125">
                  <c:v>151.250000000007</c:v>
                </c:pt>
                <c:pt idx="15126">
                  <c:v>151.260000000007</c:v>
                </c:pt>
                <c:pt idx="15127">
                  <c:v>151.270000000007</c:v>
                </c:pt>
                <c:pt idx="15128">
                  <c:v>151.280000000007</c:v>
                </c:pt>
                <c:pt idx="15129">
                  <c:v>151.290000000007</c:v>
                </c:pt>
                <c:pt idx="15130">
                  <c:v>151.300000000007</c:v>
                </c:pt>
                <c:pt idx="15131">
                  <c:v>151.310000000007</c:v>
                </c:pt>
                <c:pt idx="15132">
                  <c:v>151.320000000007</c:v>
                </c:pt>
                <c:pt idx="15133">
                  <c:v>151.330000000007</c:v>
                </c:pt>
                <c:pt idx="15134">
                  <c:v>151.340000000007</c:v>
                </c:pt>
                <c:pt idx="15135">
                  <c:v>151.350000000007</c:v>
                </c:pt>
                <c:pt idx="15136">
                  <c:v>151.360000000007</c:v>
                </c:pt>
                <c:pt idx="15137">
                  <c:v>151.370000000007</c:v>
                </c:pt>
                <c:pt idx="15138">
                  <c:v>151.380000000007</c:v>
                </c:pt>
                <c:pt idx="15139">
                  <c:v>151.390000000007</c:v>
                </c:pt>
                <c:pt idx="15140">
                  <c:v>151.400000000007</c:v>
                </c:pt>
                <c:pt idx="15141">
                  <c:v>151.410000000007</c:v>
                </c:pt>
                <c:pt idx="15142">
                  <c:v>151.420000000007</c:v>
                </c:pt>
                <c:pt idx="15143">
                  <c:v>151.430000000007</c:v>
                </c:pt>
                <c:pt idx="15144">
                  <c:v>151.440000000007</c:v>
                </c:pt>
                <c:pt idx="15145">
                  <c:v>151.450000000007</c:v>
                </c:pt>
                <c:pt idx="15146">
                  <c:v>151.460000000007</c:v>
                </c:pt>
                <c:pt idx="15147">
                  <c:v>151.470000000007</c:v>
                </c:pt>
                <c:pt idx="15148">
                  <c:v>151.480000000007</c:v>
                </c:pt>
                <c:pt idx="15149">
                  <c:v>151.490000000007</c:v>
                </c:pt>
                <c:pt idx="15150">
                  <c:v>151.500000000007</c:v>
                </c:pt>
                <c:pt idx="15151">
                  <c:v>151.510000000007</c:v>
                </c:pt>
                <c:pt idx="15152">
                  <c:v>151.520000000007</c:v>
                </c:pt>
                <c:pt idx="15153">
                  <c:v>151.530000000007</c:v>
                </c:pt>
                <c:pt idx="15154">
                  <c:v>151.540000000007</c:v>
                </c:pt>
                <c:pt idx="15155">
                  <c:v>151.550000000007</c:v>
                </c:pt>
                <c:pt idx="15156">
                  <c:v>151.560000000007</c:v>
                </c:pt>
                <c:pt idx="15157">
                  <c:v>151.570000000007</c:v>
                </c:pt>
                <c:pt idx="15158">
                  <c:v>151.580000000007</c:v>
                </c:pt>
                <c:pt idx="15159">
                  <c:v>151.590000000007</c:v>
                </c:pt>
                <c:pt idx="15160">
                  <c:v>151.600000000007</c:v>
                </c:pt>
                <c:pt idx="15161">
                  <c:v>151.610000000007</c:v>
                </c:pt>
                <c:pt idx="15162">
                  <c:v>151.620000000007</c:v>
                </c:pt>
                <c:pt idx="15163">
                  <c:v>151.630000000007</c:v>
                </c:pt>
                <c:pt idx="15164">
                  <c:v>151.640000000007</c:v>
                </c:pt>
                <c:pt idx="15165">
                  <c:v>151.650000000007</c:v>
                </c:pt>
                <c:pt idx="15166">
                  <c:v>151.660000000007</c:v>
                </c:pt>
                <c:pt idx="15167">
                  <c:v>151.670000000007</c:v>
                </c:pt>
                <c:pt idx="15168">
                  <c:v>151.680000000007</c:v>
                </c:pt>
                <c:pt idx="15169">
                  <c:v>151.690000000007</c:v>
                </c:pt>
                <c:pt idx="15170">
                  <c:v>151.700000000007</c:v>
                </c:pt>
                <c:pt idx="15171">
                  <c:v>151.710000000007</c:v>
                </c:pt>
                <c:pt idx="15172">
                  <c:v>151.720000000007</c:v>
                </c:pt>
                <c:pt idx="15173">
                  <c:v>151.730000000006</c:v>
                </c:pt>
                <c:pt idx="15174">
                  <c:v>151.740000000006</c:v>
                </c:pt>
                <c:pt idx="15175">
                  <c:v>151.750000000006</c:v>
                </c:pt>
                <c:pt idx="15176">
                  <c:v>151.760000000006</c:v>
                </c:pt>
                <c:pt idx="15177">
                  <c:v>151.770000000006</c:v>
                </c:pt>
                <c:pt idx="15178">
                  <c:v>151.780000000006</c:v>
                </c:pt>
                <c:pt idx="15179">
                  <c:v>151.790000000006</c:v>
                </c:pt>
                <c:pt idx="15180">
                  <c:v>151.800000000006</c:v>
                </c:pt>
                <c:pt idx="15181">
                  <c:v>151.810000000006</c:v>
                </c:pt>
                <c:pt idx="15182">
                  <c:v>151.820000000006</c:v>
                </c:pt>
                <c:pt idx="15183">
                  <c:v>151.830000000006</c:v>
                </c:pt>
                <c:pt idx="15184">
                  <c:v>151.840000000006</c:v>
                </c:pt>
                <c:pt idx="15185">
                  <c:v>151.850000000006</c:v>
                </c:pt>
                <c:pt idx="15186">
                  <c:v>151.860000000006</c:v>
                </c:pt>
                <c:pt idx="15187">
                  <c:v>151.870000000006</c:v>
                </c:pt>
                <c:pt idx="15188">
                  <c:v>151.880000000006</c:v>
                </c:pt>
                <c:pt idx="15189">
                  <c:v>151.890000000006</c:v>
                </c:pt>
                <c:pt idx="15190">
                  <c:v>151.900000000006</c:v>
                </c:pt>
                <c:pt idx="15191">
                  <c:v>151.910000000006</c:v>
                </c:pt>
                <c:pt idx="15192">
                  <c:v>151.920000000006</c:v>
                </c:pt>
                <c:pt idx="15193">
                  <c:v>151.930000000006</c:v>
                </c:pt>
                <c:pt idx="15194">
                  <c:v>151.940000000006</c:v>
                </c:pt>
                <c:pt idx="15195">
                  <c:v>151.950000000006</c:v>
                </c:pt>
                <c:pt idx="15196">
                  <c:v>151.960000000006</c:v>
                </c:pt>
                <c:pt idx="15197">
                  <c:v>151.970000000006</c:v>
                </c:pt>
                <c:pt idx="15198">
                  <c:v>151.980000000006</c:v>
                </c:pt>
                <c:pt idx="15199">
                  <c:v>151.990000000006</c:v>
                </c:pt>
                <c:pt idx="15200">
                  <c:v>152.000000000006</c:v>
                </c:pt>
                <c:pt idx="15201">
                  <c:v>152.010000000006</c:v>
                </c:pt>
                <c:pt idx="15202">
                  <c:v>152.020000000006</c:v>
                </c:pt>
                <c:pt idx="15203">
                  <c:v>152.030000000006</c:v>
                </c:pt>
                <c:pt idx="15204">
                  <c:v>152.040000000006</c:v>
                </c:pt>
                <c:pt idx="15205">
                  <c:v>152.050000000006</c:v>
                </c:pt>
                <c:pt idx="15206">
                  <c:v>152.060000000006</c:v>
                </c:pt>
                <c:pt idx="15207">
                  <c:v>152.070000000006</c:v>
                </c:pt>
                <c:pt idx="15208">
                  <c:v>152.080000000006</c:v>
                </c:pt>
                <c:pt idx="15209">
                  <c:v>152.090000000006</c:v>
                </c:pt>
                <c:pt idx="15210">
                  <c:v>152.100000000006</c:v>
                </c:pt>
                <c:pt idx="15211">
                  <c:v>152.110000000006</c:v>
                </c:pt>
                <c:pt idx="15212">
                  <c:v>152.120000000006</c:v>
                </c:pt>
                <c:pt idx="15213">
                  <c:v>152.130000000006</c:v>
                </c:pt>
                <c:pt idx="15214">
                  <c:v>152.140000000006</c:v>
                </c:pt>
                <c:pt idx="15215">
                  <c:v>152.150000000006</c:v>
                </c:pt>
                <c:pt idx="15216">
                  <c:v>152.160000000006</c:v>
                </c:pt>
                <c:pt idx="15217">
                  <c:v>152.170000000006</c:v>
                </c:pt>
                <c:pt idx="15218">
                  <c:v>152.180000000006</c:v>
                </c:pt>
                <c:pt idx="15219">
                  <c:v>152.190000000006</c:v>
                </c:pt>
                <c:pt idx="15220">
                  <c:v>152.200000000006</c:v>
                </c:pt>
                <c:pt idx="15221">
                  <c:v>152.210000000006</c:v>
                </c:pt>
                <c:pt idx="15222">
                  <c:v>152.220000000006</c:v>
                </c:pt>
                <c:pt idx="15223">
                  <c:v>152.230000000006</c:v>
                </c:pt>
                <c:pt idx="15224">
                  <c:v>152.240000000006</c:v>
                </c:pt>
                <c:pt idx="15225">
                  <c:v>152.250000000006</c:v>
                </c:pt>
                <c:pt idx="15226">
                  <c:v>152.260000000006</c:v>
                </c:pt>
                <c:pt idx="15227">
                  <c:v>152.270000000006</c:v>
                </c:pt>
                <c:pt idx="15228">
                  <c:v>152.280000000006</c:v>
                </c:pt>
                <c:pt idx="15229">
                  <c:v>152.290000000006</c:v>
                </c:pt>
                <c:pt idx="15230">
                  <c:v>152.300000000006</c:v>
                </c:pt>
                <c:pt idx="15231">
                  <c:v>152.310000000006</c:v>
                </c:pt>
                <c:pt idx="15232">
                  <c:v>152.320000000006</c:v>
                </c:pt>
                <c:pt idx="15233">
                  <c:v>152.330000000006</c:v>
                </c:pt>
                <c:pt idx="15234">
                  <c:v>152.340000000006</c:v>
                </c:pt>
                <c:pt idx="15235">
                  <c:v>152.350000000006</c:v>
                </c:pt>
                <c:pt idx="15236">
                  <c:v>152.360000000006</c:v>
                </c:pt>
                <c:pt idx="15237">
                  <c:v>152.370000000006</c:v>
                </c:pt>
                <c:pt idx="15238">
                  <c:v>152.380000000006</c:v>
                </c:pt>
                <c:pt idx="15239">
                  <c:v>152.390000000006</c:v>
                </c:pt>
                <c:pt idx="15240">
                  <c:v>152.400000000006</c:v>
                </c:pt>
                <c:pt idx="15241">
                  <c:v>152.410000000006</c:v>
                </c:pt>
                <c:pt idx="15242">
                  <c:v>152.420000000006</c:v>
                </c:pt>
                <c:pt idx="15243">
                  <c:v>152.430000000006</c:v>
                </c:pt>
                <c:pt idx="15244">
                  <c:v>152.440000000006</c:v>
                </c:pt>
                <c:pt idx="15245">
                  <c:v>152.450000000006</c:v>
                </c:pt>
                <c:pt idx="15246">
                  <c:v>152.460000000006</c:v>
                </c:pt>
                <c:pt idx="15247">
                  <c:v>152.470000000006</c:v>
                </c:pt>
                <c:pt idx="15248">
                  <c:v>152.480000000006</c:v>
                </c:pt>
                <c:pt idx="15249">
                  <c:v>152.490000000006</c:v>
                </c:pt>
                <c:pt idx="15250">
                  <c:v>152.500000000006</c:v>
                </c:pt>
                <c:pt idx="15251">
                  <c:v>152.510000000006</c:v>
                </c:pt>
                <c:pt idx="15252">
                  <c:v>152.520000000006</c:v>
                </c:pt>
                <c:pt idx="15253">
                  <c:v>152.530000000006</c:v>
                </c:pt>
                <c:pt idx="15254">
                  <c:v>152.540000000006</c:v>
                </c:pt>
                <c:pt idx="15255">
                  <c:v>152.550000000006</c:v>
                </c:pt>
                <c:pt idx="15256">
                  <c:v>152.560000000006</c:v>
                </c:pt>
                <c:pt idx="15257">
                  <c:v>152.570000000006</c:v>
                </c:pt>
                <c:pt idx="15258">
                  <c:v>152.580000000006</c:v>
                </c:pt>
                <c:pt idx="15259">
                  <c:v>152.590000000006</c:v>
                </c:pt>
                <c:pt idx="15260">
                  <c:v>152.600000000006</c:v>
                </c:pt>
                <c:pt idx="15261">
                  <c:v>152.610000000006</c:v>
                </c:pt>
                <c:pt idx="15262">
                  <c:v>152.620000000006</c:v>
                </c:pt>
                <c:pt idx="15263">
                  <c:v>152.630000000006</c:v>
                </c:pt>
                <c:pt idx="15264">
                  <c:v>152.640000000006</c:v>
                </c:pt>
                <c:pt idx="15265">
                  <c:v>152.650000000006</c:v>
                </c:pt>
                <c:pt idx="15266">
                  <c:v>152.660000000006</c:v>
                </c:pt>
                <c:pt idx="15267">
                  <c:v>152.670000000006</c:v>
                </c:pt>
                <c:pt idx="15268">
                  <c:v>152.680000000006</c:v>
                </c:pt>
                <c:pt idx="15269">
                  <c:v>152.690000000006</c:v>
                </c:pt>
                <c:pt idx="15270">
                  <c:v>152.700000000006</c:v>
                </c:pt>
                <c:pt idx="15271">
                  <c:v>152.710000000006</c:v>
                </c:pt>
                <c:pt idx="15272">
                  <c:v>152.720000000006</c:v>
                </c:pt>
                <c:pt idx="15273">
                  <c:v>152.730000000006</c:v>
                </c:pt>
                <c:pt idx="15274">
                  <c:v>152.740000000006</c:v>
                </c:pt>
                <c:pt idx="15275">
                  <c:v>152.750000000006</c:v>
                </c:pt>
                <c:pt idx="15276">
                  <c:v>152.760000000006</c:v>
                </c:pt>
                <c:pt idx="15277">
                  <c:v>152.770000000006</c:v>
                </c:pt>
                <c:pt idx="15278">
                  <c:v>152.780000000006</c:v>
                </c:pt>
                <c:pt idx="15279">
                  <c:v>152.790000000006</c:v>
                </c:pt>
                <c:pt idx="15280">
                  <c:v>152.800000000006</c:v>
                </c:pt>
                <c:pt idx="15281">
                  <c:v>152.810000000006</c:v>
                </c:pt>
                <c:pt idx="15282">
                  <c:v>152.820000000006</c:v>
                </c:pt>
                <c:pt idx="15283">
                  <c:v>152.830000000005</c:v>
                </c:pt>
                <c:pt idx="15284">
                  <c:v>152.840000000005</c:v>
                </c:pt>
                <c:pt idx="15285">
                  <c:v>152.850000000005</c:v>
                </c:pt>
                <c:pt idx="15286">
                  <c:v>152.860000000005</c:v>
                </c:pt>
                <c:pt idx="15287">
                  <c:v>152.870000000005</c:v>
                </c:pt>
                <c:pt idx="15288">
                  <c:v>152.880000000005</c:v>
                </c:pt>
                <c:pt idx="15289">
                  <c:v>152.890000000005</c:v>
                </c:pt>
                <c:pt idx="15290">
                  <c:v>152.900000000005</c:v>
                </c:pt>
                <c:pt idx="15291">
                  <c:v>152.910000000005</c:v>
                </c:pt>
                <c:pt idx="15292">
                  <c:v>152.920000000005</c:v>
                </c:pt>
                <c:pt idx="15293">
                  <c:v>152.930000000005</c:v>
                </c:pt>
                <c:pt idx="15294">
                  <c:v>152.940000000005</c:v>
                </c:pt>
                <c:pt idx="15295">
                  <c:v>152.950000000005</c:v>
                </c:pt>
                <c:pt idx="15296">
                  <c:v>152.960000000005</c:v>
                </c:pt>
                <c:pt idx="15297">
                  <c:v>152.970000000005</c:v>
                </c:pt>
                <c:pt idx="15298">
                  <c:v>152.980000000005</c:v>
                </c:pt>
                <c:pt idx="15299">
                  <c:v>152.990000000005</c:v>
                </c:pt>
                <c:pt idx="15300">
                  <c:v>153.000000000005</c:v>
                </c:pt>
                <c:pt idx="15301">
                  <c:v>153.010000000005</c:v>
                </c:pt>
                <c:pt idx="15302">
                  <c:v>153.020000000005</c:v>
                </c:pt>
                <c:pt idx="15303">
                  <c:v>153.030000000005</c:v>
                </c:pt>
                <c:pt idx="15304">
                  <c:v>153.040000000005</c:v>
                </c:pt>
                <c:pt idx="15305">
                  <c:v>153.050000000005</c:v>
                </c:pt>
                <c:pt idx="15306">
                  <c:v>153.060000000005</c:v>
                </c:pt>
                <c:pt idx="15307">
                  <c:v>153.070000000005</c:v>
                </c:pt>
                <c:pt idx="15308">
                  <c:v>153.080000000005</c:v>
                </c:pt>
                <c:pt idx="15309">
                  <c:v>153.090000000005</c:v>
                </c:pt>
                <c:pt idx="15310">
                  <c:v>153.100000000005</c:v>
                </c:pt>
                <c:pt idx="15311">
                  <c:v>153.110000000005</c:v>
                </c:pt>
                <c:pt idx="15312">
                  <c:v>153.120000000005</c:v>
                </c:pt>
                <c:pt idx="15313">
                  <c:v>153.130000000005</c:v>
                </c:pt>
                <c:pt idx="15314">
                  <c:v>153.140000000005</c:v>
                </c:pt>
                <c:pt idx="15315">
                  <c:v>153.150000000005</c:v>
                </c:pt>
                <c:pt idx="15316">
                  <c:v>153.160000000005</c:v>
                </c:pt>
                <c:pt idx="15317">
                  <c:v>153.170000000005</c:v>
                </c:pt>
                <c:pt idx="15318">
                  <c:v>153.180000000005</c:v>
                </c:pt>
                <c:pt idx="15319">
                  <c:v>153.190000000005</c:v>
                </c:pt>
                <c:pt idx="15320">
                  <c:v>153.200000000005</c:v>
                </c:pt>
                <c:pt idx="15321">
                  <c:v>153.210000000005</c:v>
                </c:pt>
                <c:pt idx="15322">
                  <c:v>153.220000000005</c:v>
                </c:pt>
                <c:pt idx="15323">
                  <c:v>153.230000000005</c:v>
                </c:pt>
                <c:pt idx="15324">
                  <c:v>153.240000000005</c:v>
                </c:pt>
                <c:pt idx="15325">
                  <c:v>153.250000000005</c:v>
                </c:pt>
                <c:pt idx="15326">
                  <c:v>153.260000000005</c:v>
                </c:pt>
                <c:pt idx="15327">
                  <c:v>153.270000000005</c:v>
                </c:pt>
                <c:pt idx="15328">
                  <c:v>153.280000000005</c:v>
                </c:pt>
                <c:pt idx="15329">
                  <c:v>153.290000000005</c:v>
                </c:pt>
                <c:pt idx="15330">
                  <c:v>153.300000000005</c:v>
                </c:pt>
                <c:pt idx="15331">
                  <c:v>153.310000000005</c:v>
                </c:pt>
                <c:pt idx="15332">
                  <c:v>153.320000000005</c:v>
                </c:pt>
                <c:pt idx="15333">
                  <c:v>153.330000000005</c:v>
                </c:pt>
                <c:pt idx="15334">
                  <c:v>153.340000000005</c:v>
                </c:pt>
                <c:pt idx="15335">
                  <c:v>153.350000000005</c:v>
                </c:pt>
                <c:pt idx="15336">
                  <c:v>153.360000000005</c:v>
                </c:pt>
                <c:pt idx="15337">
                  <c:v>153.370000000005</c:v>
                </c:pt>
                <c:pt idx="15338">
                  <c:v>153.380000000005</c:v>
                </c:pt>
                <c:pt idx="15339">
                  <c:v>153.390000000005</c:v>
                </c:pt>
                <c:pt idx="15340">
                  <c:v>153.400000000005</c:v>
                </c:pt>
                <c:pt idx="15341">
                  <c:v>153.410000000005</c:v>
                </c:pt>
                <c:pt idx="15342">
                  <c:v>153.420000000005</c:v>
                </c:pt>
                <c:pt idx="15343">
                  <c:v>153.430000000005</c:v>
                </c:pt>
                <c:pt idx="15344">
                  <c:v>153.440000000005</c:v>
                </c:pt>
                <c:pt idx="15345">
                  <c:v>153.450000000005</c:v>
                </c:pt>
                <c:pt idx="15346">
                  <c:v>153.460000000005</c:v>
                </c:pt>
                <c:pt idx="15347">
                  <c:v>153.470000000005</c:v>
                </c:pt>
                <c:pt idx="15348">
                  <c:v>153.480000000005</c:v>
                </c:pt>
                <c:pt idx="15349">
                  <c:v>153.490000000005</c:v>
                </c:pt>
                <c:pt idx="15350">
                  <c:v>153.500000000005</c:v>
                </c:pt>
                <c:pt idx="15351">
                  <c:v>153.510000000005</c:v>
                </c:pt>
                <c:pt idx="15352">
                  <c:v>153.520000000005</c:v>
                </c:pt>
                <c:pt idx="15353">
                  <c:v>153.530000000005</c:v>
                </c:pt>
                <c:pt idx="15354">
                  <c:v>153.540000000005</c:v>
                </c:pt>
                <c:pt idx="15355">
                  <c:v>153.550000000005</c:v>
                </c:pt>
                <c:pt idx="15356">
                  <c:v>153.560000000005</c:v>
                </c:pt>
                <c:pt idx="15357">
                  <c:v>153.570000000005</c:v>
                </c:pt>
                <c:pt idx="15358">
                  <c:v>153.580000000005</c:v>
                </c:pt>
                <c:pt idx="15359">
                  <c:v>153.590000000005</c:v>
                </c:pt>
                <c:pt idx="15360">
                  <c:v>153.600000000005</c:v>
                </c:pt>
                <c:pt idx="15361">
                  <c:v>153.610000000005</c:v>
                </c:pt>
                <c:pt idx="15362">
                  <c:v>153.620000000005</c:v>
                </c:pt>
                <c:pt idx="15363">
                  <c:v>153.630000000005</c:v>
                </c:pt>
                <c:pt idx="15364">
                  <c:v>153.640000000005</c:v>
                </c:pt>
                <c:pt idx="15365">
                  <c:v>153.650000000005</c:v>
                </c:pt>
                <c:pt idx="15366">
                  <c:v>153.660000000005</c:v>
                </c:pt>
                <c:pt idx="15367">
                  <c:v>153.670000000005</c:v>
                </c:pt>
                <c:pt idx="15368">
                  <c:v>153.680000000005</c:v>
                </c:pt>
                <c:pt idx="15369">
                  <c:v>153.690000000005</c:v>
                </c:pt>
                <c:pt idx="15370">
                  <c:v>153.700000000005</c:v>
                </c:pt>
                <c:pt idx="15371">
                  <c:v>153.710000000005</c:v>
                </c:pt>
                <c:pt idx="15372">
                  <c:v>153.720000000005</c:v>
                </c:pt>
                <c:pt idx="15373">
                  <c:v>153.730000000005</c:v>
                </c:pt>
                <c:pt idx="15374">
                  <c:v>153.740000000005</c:v>
                </c:pt>
                <c:pt idx="15375">
                  <c:v>153.750000000005</c:v>
                </c:pt>
                <c:pt idx="15376">
                  <c:v>153.760000000005</c:v>
                </c:pt>
                <c:pt idx="15377">
                  <c:v>153.770000000005</c:v>
                </c:pt>
                <c:pt idx="15378">
                  <c:v>153.780000000005</c:v>
                </c:pt>
                <c:pt idx="15379">
                  <c:v>153.790000000005</c:v>
                </c:pt>
                <c:pt idx="15380">
                  <c:v>153.800000000005</c:v>
                </c:pt>
                <c:pt idx="15381">
                  <c:v>153.810000000005</c:v>
                </c:pt>
                <c:pt idx="15382">
                  <c:v>153.820000000005</c:v>
                </c:pt>
                <c:pt idx="15383">
                  <c:v>153.830000000005</c:v>
                </c:pt>
                <c:pt idx="15384">
                  <c:v>153.840000000005</c:v>
                </c:pt>
                <c:pt idx="15385">
                  <c:v>153.850000000005</c:v>
                </c:pt>
                <c:pt idx="15386">
                  <c:v>153.860000000005</c:v>
                </c:pt>
                <c:pt idx="15387">
                  <c:v>153.870000000005</c:v>
                </c:pt>
                <c:pt idx="15388">
                  <c:v>153.880000000005</c:v>
                </c:pt>
                <c:pt idx="15389">
                  <c:v>153.890000000005</c:v>
                </c:pt>
                <c:pt idx="15390">
                  <c:v>153.900000000005</c:v>
                </c:pt>
                <c:pt idx="15391">
                  <c:v>153.910000000005</c:v>
                </c:pt>
                <c:pt idx="15392">
                  <c:v>153.920000000005</c:v>
                </c:pt>
                <c:pt idx="15393">
                  <c:v>153.930000000004</c:v>
                </c:pt>
                <c:pt idx="15394">
                  <c:v>153.940000000004</c:v>
                </c:pt>
                <c:pt idx="15395">
                  <c:v>153.950000000004</c:v>
                </c:pt>
                <c:pt idx="15396">
                  <c:v>153.960000000004</c:v>
                </c:pt>
                <c:pt idx="15397">
                  <c:v>153.970000000004</c:v>
                </c:pt>
                <c:pt idx="15398">
                  <c:v>153.980000000004</c:v>
                </c:pt>
                <c:pt idx="15399">
                  <c:v>153.990000000004</c:v>
                </c:pt>
                <c:pt idx="15400">
                  <c:v>154.000000000004</c:v>
                </c:pt>
                <c:pt idx="15401">
                  <c:v>154.010000000004</c:v>
                </c:pt>
                <c:pt idx="15402">
                  <c:v>154.020000000004</c:v>
                </c:pt>
                <c:pt idx="15403">
                  <c:v>154.030000000004</c:v>
                </c:pt>
                <c:pt idx="15404">
                  <c:v>154.040000000004</c:v>
                </c:pt>
                <c:pt idx="15405">
                  <c:v>154.050000000004</c:v>
                </c:pt>
                <c:pt idx="15406">
                  <c:v>154.060000000004</c:v>
                </c:pt>
                <c:pt idx="15407">
                  <c:v>154.070000000004</c:v>
                </c:pt>
                <c:pt idx="15408">
                  <c:v>154.080000000004</c:v>
                </c:pt>
                <c:pt idx="15409">
                  <c:v>154.090000000004</c:v>
                </c:pt>
                <c:pt idx="15410">
                  <c:v>154.100000000004</c:v>
                </c:pt>
                <c:pt idx="15411">
                  <c:v>154.110000000004</c:v>
                </c:pt>
                <c:pt idx="15412">
                  <c:v>154.120000000004</c:v>
                </c:pt>
                <c:pt idx="15413">
                  <c:v>154.130000000004</c:v>
                </c:pt>
                <c:pt idx="15414">
                  <c:v>154.140000000004</c:v>
                </c:pt>
                <c:pt idx="15415">
                  <c:v>154.150000000004</c:v>
                </c:pt>
                <c:pt idx="15416">
                  <c:v>154.160000000004</c:v>
                </c:pt>
                <c:pt idx="15417">
                  <c:v>154.170000000004</c:v>
                </c:pt>
                <c:pt idx="15418">
                  <c:v>154.180000000004</c:v>
                </c:pt>
                <c:pt idx="15419">
                  <c:v>154.190000000004</c:v>
                </c:pt>
                <c:pt idx="15420">
                  <c:v>154.200000000004</c:v>
                </c:pt>
                <c:pt idx="15421">
                  <c:v>154.210000000004</c:v>
                </c:pt>
                <c:pt idx="15422">
                  <c:v>154.220000000004</c:v>
                </c:pt>
                <c:pt idx="15423">
                  <c:v>154.230000000004</c:v>
                </c:pt>
                <c:pt idx="15424">
                  <c:v>154.240000000004</c:v>
                </c:pt>
                <c:pt idx="15425">
                  <c:v>154.250000000004</c:v>
                </c:pt>
                <c:pt idx="15426">
                  <c:v>154.260000000004</c:v>
                </c:pt>
                <c:pt idx="15427">
                  <c:v>154.270000000004</c:v>
                </c:pt>
                <c:pt idx="15428">
                  <c:v>154.280000000004</c:v>
                </c:pt>
                <c:pt idx="15429">
                  <c:v>154.290000000004</c:v>
                </c:pt>
                <c:pt idx="15430">
                  <c:v>154.300000000004</c:v>
                </c:pt>
                <c:pt idx="15431">
                  <c:v>154.310000000004</c:v>
                </c:pt>
                <c:pt idx="15432">
                  <c:v>154.320000000004</c:v>
                </c:pt>
                <c:pt idx="15433">
                  <c:v>154.330000000004</c:v>
                </c:pt>
                <c:pt idx="15434">
                  <c:v>154.340000000004</c:v>
                </c:pt>
                <c:pt idx="15435">
                  <c:v>154.350000000004</c:v>
                </c:pt>
                <c:pt idx="15436">
                  <c:v>154.360000000004</c:v>
                </c:pt>
                <c:pt idx="15437">
                  <c:v>154.370000000004</c:v>
                </c:pt>
                <c:pt idx="15438">
                  <c:v>154.380000000004</c:v>
                </c:pt>
                <c:pt idx="15439">
                  <c:v>154.390000000004</c:v>
                </c:pt>
                <c:pt idx="15440">
                  <c:v>154.400000000004</c:v>
                </c:pt>
                <c:pt idx="15441">
                  <c:v>154.410000000004</c:v>
                </c:pt>
                <c:pt idx="15442">
                  <c:v>154.420000000004</c:v>
                </c:pt>
                <c:pt idx="15443">
                  <c:v>154.430000000004</c:v>
                </c:pt>
                <c:pt idx="15444">
                  <c:v>154.440000000004</c:v>
                </c:pt>
                <c:pt idx="15445">
                  <c:v>154.450000000004</c:v>
                </c:pt>
                <c:pt idx="15446">
                  <c:v>154.460000000004</c:v>
                </c:pt>
                <c:pt idx="15447">
                  <c:v>154.470000000004</c:v>
                </c:pt>
                <c:pt idx="15448">
                  <c:v>154.480000000004</c:v>
                </c:pt>
                <c:pt idx="15449">
                  <c:v>154.490000000004</c:v>
                </c:pt>
                <c:pt idx="15450">
                  <c:v>154.500000000004</c:v>
                </c:pt>
                <c:pt idx="15451">
                  <c:v>154.510000000004</c:v>
                </c:pt>
                <c:pt idx="15452">
                  <c:v>154.520000000004</c:v>
                </c:pt>
                <c:pt idx="15453">
                  <c:v>154.530000000004</c:v>
                </c:pt>
                <c:pt idx="15454">
                  <c:v>154.540000000004</c:v>
                </c:pt>
                <c:pt idx="15455">
                  <c:v>154.550000000004</c:v>
                </c:pt>
                <c:pt idx="15456">
                  <c:v>154.560000000004</c:v>
                </c:pt>
                <c:pt idx="15457">
                  <c:v>154.570000000004</c:v>
                </c:pt>
                <c:pt idx="15458">
                  <c:v>154.580000000004</c:v>
                </c:pt>
                <c:pt idx="15459">
                  <c:v>154.590000000004</c:v>
                </c:pt>
                <c:pt idx="15460">
                  <c:v>154.600000000004</c:v>
                </c:pt>
                <c:pt idx="15461">
                  <c:v>154.610000000004</c:v>
                </c:pt>
                <c:pt idx="15462">
                  <c:v>154.620000000004</c:v>
                </c:pt>
                <c:pt idx="15463">
                  <c:v>154.630000000004</c:v>
                </c:pt>
                <c:pt idx="15464">
                  <c:v>154.640000000004</c:v>
                </c:pt>
                <c:pt idx="15465">
                  <c:v>154.650000000004</c:v>
                </c:pt>
                <c:pt idx="15466">
                  <c:v>154.660000000004</c:v>
                </c:pt>
                <c:pt idx="15467">
                  <c:v>154.670000000004</c:v>
                </c:pt>
                <c:pt idx="15468">
                  <c:v>154.680000000004</c:v>
                </c:pt>
                <c:pt idx="15469">
                  <c:v>154.690000000004</c:v>
                </c:pt>
                <c:pt idx="15470">
                  <c:v>154.700000000004</c:v>
                </c:pt>
                <c:pt idx="15471">
                  <c:v>154.710000000004</c:v>
                </c:pt>
                <c:pt idx="15472">
                  <c:v>154.720000000004</c:v>
                </c:pt>
                <c:pt idx="15473">
                  <c:v>154.730000000004</c:v>
                </c:pt>
                <c:pt idx="15474">
                  <c:v>154.740000000004</c:v>
                </c:pt>
                <c:pt idx="15475">
                  <c:v>154.750000000004</c:v>
                </c:pt>
                <c:pt idx="15476">
                  <c:v>154.760000000004</c:v>
                </c:pt>
                <c:pt idx="15477">
                  <c:v>154.770000000004</c:v>
                </c:pt>
                <c:pt idx="15478">
                  <c:v>154.780000000004</c:v>
                </c:pt>
                <c:pt idx="15479">
                  <c:v>154.790000000004</c:v>
                </c:pt>
                <c:pt idx="15480">
                  <c:v>154.800000000004</c:v>
                </c:pt>
                <c:pt idx="15481">
                  <c:v>154.810000000004</c:v>
                </c:pt>
                <c:pt idx="15482">
                  <c:v>154.820000000004</c:v>
                </c:pt>
                <c:pt idx="15483">
                  <c:v>154.830000000004</c:v>
                </c:pt>
                <c:pt idx="15484">
                  <c:v>154.840000000004</c:v>
                </c:pt>
                <c:pt idx="15485">
                  <c:v>154.850000000004</c:v>
                </c:pt>
                <c:pt idx="15486">
                  <c:v>154.860000000004</c:v>
                </c:pt>
                <c:pt idx="15487">
                  <c:v>154.870000000004</c:v>
                </c:pt>
                <c:pt idx="15488">
                  <c:v>154.880000000004</c:v>
                </c:pt>
                <c:pt idx="15489">
                  <c:v>154.890000000004</c:v>
                </c:pt>
                <c:pt idx="15490">
                  <c:v>154.900000000004</c:v>
                </c:pt>
                <c:pt idx="15491">
                  <c:v>154.910000000004</c:v>
                </c:pt>
                <c:pt idx="15492">
                  <c:v>154.920000000004</c:v>
                </c:pt>
                <c:pt idx="15493">
                  <c:v>154.930000000004</c:v>
                </c:pt>
                <c:pt idx="15494">
                  <c:v>154.940000000004</c:v>
                </c:pt>
                <c:pt idx="15495">
                  <c:v>154.950000000004</c:v>
                </c:pt>
                <c:pt idx="15496">
                  <c:v>154.960000000004</c:v>
                </c:pt>
                <c:pt idx="15497">
                  <c:v>154.970000000004</c:v>
                </c:pt>
                <c:pt idx="15498">
                  <c:v>154.980000000004</c:v>
                </c:pt>
                <c:pt idx="15499">
                  <c:v>154.990000000004</c:v>
                </c:pt>
                <c:pt idx="15500">
                  <c:v>155.000000000004</c:v>
                </c:pt>
                <c:pt idx="15501">
                  <c:v>155.010000000004</c:v>
                </c:pt>
                <c:pt idx="15502">
                  <c:v>155.020000000004</c:v>
                </c:pt>
                <c:pt idx="15503">
                  <c:v>155.030000000003</c:v>
                </c:pt>
                <c:pt idx="15504">
                  <c:v>155.040000000003</c:v>
                </c:pt>
                <c:pt idx="15505">
                  <c:v>155.050000000003</c:v>
                </c:pt>
                <c:pt idx="15506">
                  <c:v>155.060000000003</c:v>
                </c:pt>
                <c:pt idx="15507">
                  <c:v>155.070000000003</c:v>
                </c:pt>
                <c:pt idx="15508">
                  <c:v>155.080000000003</c:v>
                </c:pt>
                <c:pt idx="15509">
                  <c:v>155.090000000003</c:v>
                </c:pt>
                <c:pt idx="15510">
                  <c:v>155.100000000003</c:v>
                </c:pt>
                <c:pt idx="15511">
                  <c:v>155.110000000003</c:v>
                </c:pt>
                <c:pt idx="15512">
                  <c:v>155.120000000003</c:v>
                </c:pt>
                <c:pt idx="15513">
                  <c:v>155.130000000003</c:v>
                </c:pt>
                <c:pt idx="15514">
                  <c:v>155.140000000003</c:v>
                </c:pt>
                <c:pt idx="15515">
                  <c:v>155.150000000003</c:v>
                </c:pt>
                <c:pt idx="15516">
                  <c:v>155.160000000003</c:v>
                </c:pt>
                <c:pt idx="15517">
                  <c:v>155.170000000003</c:v>
                </c:pt>
                <c:pt idx="15518">
                  <c:v>155.180000000003</c:v>
                </c:pt>
                <c:pt idx="15519">
                  <c:v>155.190000000003</c:v>
                </c:pt>
                <c:pt idx="15520">
                  <c:v>155.200000000003</c:v>
                </c:pt>
                <c:pt idx="15521">
                  <c:v>155.210000000003</c:v>
                </c:pt>
                <c:pt idx="15522">
                  <c:v>155.220000000003</c:v>
                </c:pt>
                <c:pt idx="15523">
                  <c:v>155.230000000003</c:v>
                </c:pt>
                <c:pt idx="15524">
                  <c:v>155.240000000003</c:v>
                </c:pt>
                <c:pt idx="15525">
                  <c:v>155.250000000003</c:v>
                </c:pt>
                <c:pt idx="15526">
                  <c:v>155.260000000003</c:v>
                </c:pt>
                <c:pt idx="15527">
                  <c:v>155.270000000003</c:v>
                </c:pt>
                <c:pt idx="15528">
                  <c:v>155.280000000003</c:v>
                </c:pt>
                <c:pt idx="15529">
                  <c:v>155.290000000003</c:v>
                </c:pt>
                <c:pt idx="15530">
                  <c:v>155.300000000003</c:v>
                </c:pt>
                <c:pt idx="15531">
                  <c:v>155.310000000003</c:v>
                </c:pt>
                <c:pt idx="15532">
                  <c:v>155.320000000003</c:v>
                </c:pt>
                <c:pt idx="15533">
                  <c:v>155.330000000003</c:v>
                </c:pt>
                <c:pt idx="15534">
                  <c:v>155.340000000003</c:v>
                </c:pt>
                <c:pt idx="15535">
                  <c:v>155.350000000003</c:v>
                </c:pt>
                <c:pt idx="15536">
                  <c:v>155.360000000003</c:v>
                </c:pt>
                <c:pt idx="15537">
                  <c:v>155.370000000003</c:v>
                </c:pt>
                <c:pt idx="15538">
                  <c:v>155.380000000003</c:v>
                </c:pt>
                <c:pt idx="15539">
                  <c:v>155.390000000003</c:v>
                </c:pt>
                <c:pt idx="15540">
                  <c:v>155.400000000003</c:v>
                </c:pt>
                <c:pt idx="15541">
                  <c:v>155.410000000003</c:v>
                </c:pt>
                <c:pt idx="15542">
                  <c:v>155.420000000003</c:v>
                </c:pt>
                <c:pt idx="15543">
                  <c:v>155.430000000003</c:v>
                </c:pt>
                <c:pt idx="15544">
                  <c:v>155.440000000003</c:v>
                </c:pt>
                <c:pt idx="15545">
                  <c:v>155.450000000003</c:v>
                </c:pt>
                <c:pt idx="15546">
                  <c:v>155.460000000003</c:v>
                </c:pt>
                <c:pt idx="15547">
                  <c:v>155.470000000003</c:v>
                </c:pt>
                <c:pt idx="15548">
                  <c:v>155.480000000003</c:v>
                </c:pt>
                <c:pt idx="15549">
                  <c:v>155.490000000003</c:v>
                </c:pt>
                <c:pt idx="15550">
                  <c:v>155.500000000003</c:v>
                </c:pt>
                <c:pt idx="15551">
                  <c:v>155.510000000003</c:v>
                </c:pt>
                <c:pt idx="15552">
                  <c:v>155.520000000003</c:v>
                </c:pt>
                <c:pt idx="15553">
                  <c:v>155.530000000003</c:v>
                </c:pt>
                <c:pt idx="15554">
                  <c:v>155.540000000003</c:v>
                </c:pt>
                <c:pt idx="15555">
                  <c:v>155.550000000003</c:v>
                </c:pt>
                <c:pt idx="15556">
                  <c:v>155.560000000003</c:v>
                </c:pt>
                <c:pt idx="15557">
                  <c:v>155.570000000003</c:v>
                </c:pt>
                <c:pt idx="15558">
                  <c:v>155.580000000003</c:v>
                </c:pt>
                <c:pt idx="15559">
                  <c:v>155.590000000003</c:v>
                </c:pt>
                <c:pt idx="15560">
                  <c:v>155.600000000003</c:v>
                </c:pt>
                <c:pt idx="15561">
                  <c:v>155.610000000003</c:v>
                </c:pt>
                <c:pt idx="15562">
                  <c:v>155.620000000003</c:v>
                </c:pt>
                <c:pt idx="15563">
                  <c:v>155.630000000003</c:v>
                </c:pt>
                <c:pt idx="15564">
                  <c:v>155.640000000003</c:v>
                </c:pt>
                <c:pt idx="15565">
                  <c:v>155.650000000003</c:v>
                </c:pt>
                <c:pt idx="15566">
                  <c:v>155.660000000003</c:v>
                </c:pt>
                <c:pt idx="15567">
                  <c:v>155.670000000003</c:v>
                </c:pt>
                <c:pt idx="15568">
                  <c:v>155.680000000003</c:v>
                </c:pt>
                <c:pt idx="15569">
                  <c:v>155.690000000003</c:v>
                </c:pt>
                <c:pt idx="15570">
                  <c:v>155.700000000003</c:v>
                </c:pt>
                <c:pt idx="15571">
                  <c:v>155.710000000003</c:v>
                </c:pt>
                <c:pt idx="15572">
                  <c:v>155.720000000003</c:v>
                </c:pt>
                <c:pt idx="15573">
                  <c:v>155.730000000003</c:v>
                </c:pt>
                <c:pt idx="15574">
                  <c:v>155.740000000003</c:v>
                </c:pt>
                <c:pt idx="15575">
                  <c:v>155.750000000003</c:v>
                </c:pt>
                <c:pt idx="15576">
                  <c:v>155.760000000003</c:v>
                </c:pt>
                <c:pt idx="15577">
                  <c:v>155.770000000003</c:v>
                </c:pt>
                <c:pt idx="15578">
                  <c:v>155.780000000003</c:v>
                </c:pt>
                <c:pt idx="15579">
                  <c:v>155.790000000003</c:v>
                </c:pt>
                <c:pt idx="15580">
                  <c:v>155.800000000003</c:v>
                </c:pt>
                <c:pt idx="15581">
                  <c:v>155.810000000003</c:v>
                </c:pt>
                <c:pt idx="15582">
                  <c:v>155.820000000003</c:v>
                </c:pt>
                <c:pt idx="15583">
                  <c:v>155.830000000003</c:v>
                </c:pt>
                <c:pt idx="15584">
                  <c:v>155.840000000003</c:v>
                </c:pt>
                <c:pt idx="15585">
                  <c:v>155.850000000003</c:v>
                </c:pt>
                <c:pt idx="15586">
                  <c:v>155.860000000003</c:v>
                </c:pt>
                <c:pt idx="15587">
                  <c:v>155.870000000003</c:v>
                </c:pt>
                <c:pt idx="15588">
                  <c:v>155.880000000003</c:v>
                </c:pt>
                <c:pt idx="15589">
                  <c:v>155.890000000003</c:v>
                </c:pt>
                <c:pt idx="15590">
                  <c:v>155.900000000003</c:v>
                </c:pt>
                <c:pt idx="15591">
                  <c:v>155.910000000003</c:v>
                </c:pt>
                <c:pt idx="15592">
                  <c:v>155.920000000003</c:v>
                </c:pt>
                <c:pt idx="15593">
                  <c:v>155.930000000003</c:v>
                </c:pt>
                <c:pt idx="15594">
                  <c:v>155.940000000003</c:v>
                </c:pt>
                <c:pt idx="15595">
                  <c:v>155.950000000003</c:v>
                </c:pt>
                <c:pt idx="15596">
                  <c:v>155.960000000003</c:v>
                </c:pt>
                <c:pt idx="15597">
                  <c:v>155.970000000003</c:v>
                </c:pt>
                <c:pt idx="15598">
                  <c:v>155.980000000003</c:v>
                </c:pt>
                <c:pt idx="15599">
                  <c:v>155.990000000003</c:v>
                </c:pt>
                <c:pt idx="15600">
                  <c:v>156.000000000003</c:v>
                </c:pt>
                <c:pt idx="15601">
                  <c:v>156.010000000003</c:v>
                </c:pt>
                <c:pt idx="15602">
                  <c:v>156.020000000003</c:v>
                </c:pt>
                <c:pt idx="15603">
                  <c:v>156.030000000003</c:v>
                </c:pt>
                <c:pt idx="15604">
                  <c:v>156.040000000003</c:v>
                </c:pt>
                <c:pt idx="15605">
                  <c:v>156.050000000003</c:v>
                </c:pt>
                <c:pt idx="15606">
                  <c:v>156.060000000003</c:v>
                </c:pt>
                <c:pt idx="15607">
                  <c:v>156.070000000003</c:v>
                </c:pt>
                <c:pt idx="15608">
                  <c:v>156.080000000003</c:v>
                </c:pt>
                <c:pt idx="15609">
                  <c:v>156.090000000003</c:v>
                </c:pt>
                <c:pt idx="15610">
                  <c:v>156.100000000003</c:v>
                </c:pt>
                <c:pt idx="15611">
                  <c:v>156.110000000003</c:v>
                </c:pt>
                <c:pt idx="15612">
                  <c:v>156.120000000003</c:v>
                </c:pt>
                <c:pt idx="15613">
                  <c:v>156.130000000002</c:v>
                </c:pt>
                <c:pt idx="15614">
                  <c:v>156.140000000002</c:v>
                </c:pt>
                <c:pt idx="15615">
                  <c:v>156.150000000002</c:v>
                </c:pt>
                <c:pt idx="15616">
                  <c:v>156.160000000002</c:v>
                </c:pt>
                <c:pt idx="15617">
                  <c:v>156.170000000002</c:v>
                </c:pt>
                <c:pt idx="15618">
                  <c:v>156.180000000002</c:v>
                </c:pt>
                <c:pt idx="15619">
                  <c:v>156.190000000002</c:v>
                </c:pt>
                <c:pt idx="15620">
                  <c:v>156.200000000002</c:v>
                </c:pt>
                <c:pt idx="15621">
                  <c:v>156.210000000002</c:v>
                </c:pt>
                <c:pt idx="15622">
                  <c:v>156.220000000002</c:v>
                </c:pt>
                <c:pt idx="15623">
                  <c:v>156.230000000002</c:v>
                </c:pt>
                <c:pt idx="15624">
                  <c:v>156.240000000002</c:v>
                </c:pt>
                <c:pt idx="15625">
                  <c:v>156.250000000002</c:v>
                </c:pt>
                <c:pt idx="15626">
                  <c:v>156.260000000002</c:v>
                </c:pt>
                <c:pt idx="15627">
                  <c:v>156.270000000002</c:v>
                </c:pt>
                <c:pt idx="15628">
                  <c:v>156.280000000002</c:v>
                </c:pt>
                <c:pt idx="15629">
                  <c:v>156.290000000002</c:v>
                </c:pt>
                <c:pt idx="15630">
                  <c:v>156.300000000002</c:v>
                </c:pt>
                <c:pt idx="15631">
                  <c:v>156.310000000002</c:v>
                </c:pt>
                <c:pt idx="15632">
                  <c:v>156.320000000002</c:v>
                </c:pt>
                <c:pt idx="15633">
                  <c:v>156.330000000002</c:v>
                </c:pt>
                <c:pt idx="15634">
                  <c:v>156.340000000002</c:v>
                </c:pt>
                <c:pt idx="15635">
                  <c:v>156.350000000002</c:v>
                </c:pt>
                <c:pt idx="15636">
                  <c:v>156.360000000002</c:v>
                </c:pt>
                <c:pt idx="15637">
                  <c:v>156.370000000002</c:v>
                </c:pt>
                <c:pt idx="15638">
                  <c:v>156.380000000002</c:v>
                </c:pt>
                <c:pt idx="15639">
                  <c:v>156.390000000002</c:v>
                </c:pt>
                <c:pt idx="15640">
                  <c:v>156.400000000002</c:v>
                </c:pt>
                <c:pt idx="15641">
                  <c:v>156.410000000002</c:v>
                </c:pt>
                <c:pt idx="15642">
                  <c:v>156.420000000002</c:v>
                </c:pt>
                <c:pt idx="15643">
                  <c:v>156.430000000002</c:v>
                </c:pt>
                <c:pt idx="15644">
                  <c:v>156.440000000002</c:v>
                </c:pt>
                <c:pt idx="15645">
                  <c:v>156.450000000002</c:v>
                </c:pt>
                <c:pt idx="15646">
                  <c:v>156.460000000002</c:v>
                </c:pt>
                <c:pt idx="15647">
                  <c:v>156.470000000002</c:v>
                </c:pt>
                <c:pt idx="15648">
                  <c:v>156.480000000002</c:v>
                </c:pt>
                <c:pt idx="15649">
                  <c:v>156.490000000002</c:v>
                </c:pt>
                <c:pt idx="15650">
                  <c:v>156.500000000002</c:v>
                </c:pt>
                <c:pt idx="15651">
                  <c:v>156.510000000002</c:v>
                </c:pt>
                <c:pt idx="15652">
                  <c:v>156.520000000002</c:v>
                </c:pt>
                <c:pt idx="15653">
                  <c:v>156.530000000002</c:v>
                </c:pt>
                <c:pt idx="15654">
                  <c:v>156.540000000002</c:v>
                </c:pt>
                <c:pt idx="15655">
                  <c:v>156.550000000002</c:v>
                </c:pt>
                <c:pt idx="15656">
                  <c:v>156.560000000002</c:v>
                </c:pt>
                <c:pt idx="15657">
                  <c:v>156.570000000002</c:v>
                </c:pt>
                <c:pt idx="15658">
                  <c:v>156.580000000002</c:v>
                </c:pt>
                <c:pt idx="15659">
                  <c:v>156.590000000002</c:v>
                </c:pt>
                <c:pt idx="15660">
                  <c:v>156.600000000002</c:v>
                </c:pt>
                <c:pt idx="15661">
                  <c:v>156.610000000002</c:v>
                </c:pt>
                <c:pt idx="15662">
                  <c:v>156.620000000002</c:v>
                </c:pt>
                <c:pt idx="15663">
                  <c:v>156.630000000002</c:v>
                </c:pt>
                <c:pt idx="15664">
                  <c:v>156.640000000002</c:v>
                </c:pt>
                <c:pt idx="15665">
                  <c:v>156.650000000002</c:v>
                </c:pt>
                <c:pt idx="15666">
                  <c:v>156.660000000002</c:v>
                </c:pt>
                <c:pt idx="15667">
                  <c:v>156.670000000002</c:v>
                </c:pt>
                <c:pt idx="15668">
                  <c:v>156.680000000002</c:v>
                </c:pt>
                <c:pt idx="15669">
                  <c:v>156.690000000002</c:v>
                </c:pt>
                <c:pt idx="15670">
                  <c:v>156.700000000002</c:v>
                </c:pt>
                <c:pt idx="15671">
                  <c:v>156.710000000002</c:v>
                </c:pt>
                <c:pt idx="15672">
                  <c:v>156.720000000002</c:v>
                </c:pt>
                <c:pt idx="15673">
                  <c:v>156.730000000002</c:v>
                </c:pt>
                <c:pt idx="15674">
                  <c:v>156.740000000002</c:v>
                </c:pt>
                <c:pt idx="15675">
                  <c:v>156.750000000002</c:v>
                </c:pt>
                <c:pt idx="15676">
                  <c:v>156.760000000002</c:v>
                </c:pt>
                <c:pt idx="15677">
                  <c:v>156.770000000002</c:v>
                </c:pt>
                <c:pt idx="15678">
                  <c:v>156.780000000002</c:v>
                </c:pt>
                <c:pt idx="15679">
                  <c:v>156.790000000002</c:v>
                </c:pt>
                <c:pt idx="15680">
                  <c:v>156.800000000002</c:v>
                </c:pt>
                <c:pt idx="15681">
                  <c:v>156.810000000002</c:v>
                </c:pt>
                <c:pt idx="15682">
                  <c:v>156.820000000002</c:v>
                </c:pt>
                <c:pt idx="15683">
                  <c:v>156.830000000002</c:v>
                </c:pt>
                <c:pt idx="15684">
                  <c:v>156.840000000002</c:v>
                </c:pt>
                <c:pt idx="15685">
                  <c:v>156.850000000002</c:v>
                </c:pt>
                <c:pt idx="15686">
                  <c:v>156.860000000002</c:v>
                </c:pt>
                <c:pt idx="15687">
                  <c:v>156.870000000002</c:v>
                </c:pt>
                <c:pt idx="15688">
                  <c:v>156.880000000002</c:v>
                </c:pt>
                <c:pt idx="15689">
                  <c:v>156.890000000002</c:v>
                </c:pt>
                <c:pt idx="15690">
                  <c:v>156.900000000002</c:v>
                </c:pt>
                <c:pt idx="15691">
                  <c:v>156.910000000002</c:v>
                </c:pt>
                <c:pt idx="15692">
                  <c:v>156.920000000002</c:v>
                </c:pt>
                <c:pt idx="15693">
                  <c:v>156.930000000002</c:v>
                </c:pt>
                <c:pt idx="15694">
                  <c:v>156.940000000002</c:v>
                </c:pt>
                <c:pt idx="15695">
                  <c:v>156.950000000002</c:v>
                </c:pt>
                <c:pt idx="15696">
                  <c:v>156.960000000002</c:v>
                </c:pt>
                <c:pt idx="15697">
                  <c:v>156.970000000002</c:v>
                </c:pt>
                <c:pt idx="15698">
                  <c:v>156.980000000002</c:v>
                </c:pt>
                <c:pt idx="15699">
                  <c:v>156.990000000002</c:v>
                </c:pt>
                <c:pt idx="15700">
                  <c:v>157.000000000002</c:v>
                </c:pt>
                <c:pt idx="15701">
                  <c:v>157.010000000002</c:v>
                </c:pt>
                <c:pt idx="15702">
                  <c:v>157.020000000002</c:v>
                </c:pt>
                <c:pt idx="15703">
                  <c:v>157.030000000002</c:v>
                </c:pt>
                <c:pt idx="15704">
                  <c:v>157.040000000002</c:v>
                </c:pt>
                <c:pt idx="15705">
                  <c:v>157.050000000002</c:v>
                </c:pt>
                <c:pt idx="15706">
                  <c:v>157.060000000002</c:v>
                </c:pt>
                <c:pt idx="15707">
                  <c:v>157.070000000002</c:v>
                </c:pt>
                <c:pt idx="15708">
                  <c:v>157.080000000002</c:v>
                </c:pt>
                <c:pt idx="15709">
                  <c:v>157.090000000002</c:v>
                </c:pt>
                <c:pt idx="15710">
                  <c:v>157.100000000002</c:v>
                </c:pt>
                <c:pt idx="15711">
                  <c:v>157.110000000002</c:v>
                </c:pt>
                <c:pt idx="15712">
                  <c:v>157.120000000002</c:v>
                </c:pt>
                <c:pt idx="15713">
                  <c:v>157.130000000002</c:v>
                </c:pt>
                <c:pt idx="15714">
                  <c:v>157.140000000002</c:v>
                </c:pt>
                <c:pt idx="15715">
                  <c:v>157.150000000002</c:v>
                </c:pt>
                <c:pt idx="15716">
                  <c:v>157.160000000002</c:v>
                </c:pt>
                <c:pt idx="15717">
                  <c:v>157.170000000002</c:v>
                </c:pt>
                <c:pt idx="15718">
                  <c:v>157.180000000002</c:v>
                </c:pt>
                <c:pt idx="15719">
                  <c:v>157.190000000002</c:v>
                </c:pt>
                <c:pt idx="15720">
                  <c:v>157.200000000002</c:v>
                </c:pt>
                <c:pt idx="15721">
                  <c:v>157.210000000002</c:v>
                </c:pt>
                <c:pt idx="15722">
                  <c:v>157.220000000002</c:v>
                </c:pt>
                <c:pt idx="15723">
                  <c:v>157.230000000001</c:v>
                </c:pt>
                <c:pt idx="15724">
                  <c:v>157.240000000001</c:v>
                </c:pt>
                <c:pt idx="15725">
                  <c:v>157.250000000001</c:v>
                </c:pt>
                <c:pt idx="15726">
                  <c:v>157.260000000001</c:v>
                </c:pt>
                <c:pt idx="15727">
                  <c:v>157.270000000001</c:v>
                </c:pt>
                <c:pt idx="15728">
                  <c:v>157.280000000001</c:v>
                </c:pt>
                <c:pt idx="15729">
                  <c:v>157.290000000001</c:v>
                </c:pt>
                <c:pt idx="15730">
                  <c:v>157.300000000001</c:v>
                </c:pt>
                <c:pt idx="15731">
                  <c:v>157.310000000001</c:v>
                </c:pt>
                <c:pt idx="15732">
                  <c:v>157.320000000001</c:v>
                </c:pt>
                <c:pt idx="15733">
                  <c:v>157.330000000001</c:v>
                </c:pt>
                <c:pt idx="15734">
                  <c:v>157.340000000001</c:v>
                </c:pt>
                <c:pt idx="15735">
                  <c:v>157.350000000001</c:v>
                </c:pt>
                <c:pt idx="15736">
                  <c:v>157.360000000001</c:v>
                </c:pt>
                <c:pt idx="15737">
                  <c:v>157.370000000001</c:v>
                </c:pt>
                <c:pt idx="15738">
                  <c:v>157.380000000001</c:v>
                </c:pt>
                <c:pt idx="15739">
                  <c:v>157.390000000001</c:v>
                </c:pt>
                <c:pt idx="15740">
                  <c:v>157.400000000001</c:v>
                </c:pt>
                <c:pt idx="15741">
                  <c:v>157.410000000001</c:v>
                </c:pt>
                <c:pt idx="15742">
                  <c:v>157.420000000001</c:v>
                </c:pt>
                <c:pt idx="15743">
                  <c:v>157.430000000001</c:v>
                </c:pt>
                <c:pt idx="15744">
                  <c:v>157.440000000001</c:v>
                </c:pt>
                <c:pt idx="15745">
                  <c:v>157.450000000001</c:v>
                </c:pt>
                <c:pt idx="15746">
                  <c:v>157.460000000001</c:v>
                </c:pt>
                <c:pt idx="15747">
                  <c:v>157.470000000001</c:v>
                </c:pt>
                <c:pt idx="15748">
                  <c:v>157.480000000001</c:v>
                </c:pt>
                <c:pt idx="15749">
                  <c:v>157.490000000001</c:v>
                </c:pt>
                <c:pt idx="15750">
                  <c:v>157.500000000001</c:v>
                </c:pt>
                <c:pt idx="15751">
                  <c:v>157.510000000001</c:v>
                </c:pt>
                <c:pt idx="15752">
                  <c:v>157.520000000001</c:v>
                </c:pt>
                <c:pt idx="15753">
                  <c:v>157.530000000001</c:v>
                </c:pt>
                <c:pt idx="15754">
                  <c:v>157.540000000001</c:v>
                </c:pt>
                <c:pt idx="15755">
                  <c:v>157.550000000001</c:v>
                </c:pt>
                <c:pt idx="15756">
                  <c:v>157.560000000001</c:v>
                </c:pt>
                <c:pt idx="15757">
                  <c:v>157.570000000001</c:v>
                </c:pt>
                <c:pt idx="15758">
                  <c:v>157.580000000001</c:v>
                </c:pt>
                <c:pt idx="15759">
                  <c:v>157.590000000001</c:v>
                </c:pt>
                <c:pt idx="15760">
                  <c:v>157.600000000001</c:v>
                </c:pt>
                <c:pt idx="15761">
                  <c:v>157.610000000001</c:v>
                </c:pt>
                <c:pt idx="15762">
                  <c:v>157.620000000001</c:v>
                </c:pt>
                <c:pt idx="15763">
                  <c:v>157.630000000001</c:v>
                </c:pt>
                <c:pt idx="15764">
                  <c:v>157.640000000001</c:v>
                </c:pt>
                <c:pt idx="15765">
                  <c:v>157.650000000001</c:v>
                </c:pt>
                <c:pt idx="15766">
                  <c:v>157.660000000001</c:v>
                </c:pt>
                <c:pt idx="15767">
                  <c:v>157.670000000001</c:v>
                </c:pt>
                <c:pt idx="15768">
                  <c:v>157.680000000001</c:v>
                </c:pt>
                <c:pt idx="15769">
                  <c:v>157.690000000001</c:v>
                </c:pt>
                <c:pt idx="15770">
                  <c:v>157.700000000001</c:v>
                </c:pt>
                <c:pt idx="15771">
                  <c:v>157.710000000001</c:v>
                </c:pt>
                <c:pt idx="15772">
                  <c:v>157.720000000001</c:v>
                </c:pt>
                <c:pt idx="15773">
                  <c:v>157.730000000001</c:v>
                </c:pt>
                <c:pt idx="15774">
                  <c:v>157.740000000001</c:v>
                </c:pt>
                <c:pt idx="15775">
                  <c:v>157.750000000001</c:v>
                </c:pt>
                <c:pt idx="15776">
                  <c:v>157.760000000001</c:v>
                </c:pt>
                <c:pt idx="15777">
                  <c:v>157.770000000001</c:v>
                </c:pt>
                <c:pt idx="15778">
                  <c:v>157.780000000001</c:v>
                </c:pt>
                <c:pt idx="15779">
                  <c:v>157.790000000001</c:v>
                </c:pt>
                <c:pt idx="15780">
                  <c:v>157.800000000001</c:v>
                </c:pt>
                <c:pt idx="15781">
                  <c:v>157.810000000001</c:v>
                </c:pt>
                <c:pt idx="15782">
                  <c:v>157.820000000001</c:v>
                </c:pt>
                <c:pt idx="15783">
                  <c:v>157.830000000001</c:v>
                </c:pt>
                <c:pt idx="15784">
                  <c:v>157.840000000001</c:v>
                </c:pt>
                <c:pt idx="15785">
                  <c:v>157.850000000001</c:v>
                </c:pt>
                <c:pt idx="15786">
                  <c:v>157.860000000001</c:v>
                </c:pt>
                <c:pt idx="15787">
                  <c:v>157.870000000001</c:v>
                </c:pt>
                <c:pt idx="15788">
                  <c:v>157.880000000001</c:v>
                </c:pt>
                <c:pt idx="15789">
                  <c:v>157.890000000001</c:v>
                </c:pt>
                <c:pt idx="15790">
                  <c:v>157.900000000001</c:v>
                </c:pt>
                <c:pt idx="15791">
                  <c:v>157.910000000001</c:v>
                </c:pt>
                <c:pt idx="15792">
                  <c:v>157.920000000001</c:v>
                </c:pt>
                <c:pt idx="15793">
                  <c:v>157.930000000001</c:v>
                </c:pt>
                <c:pt idx="15794">
                  <c:v>157.940000000001</c:v>
                </c:pt>
                <c:pt idx="15795">
                  <c:v>157.950000000001</c:v>
                </c:pt>
                <c:pt idx="15796">
                  <c:v>157.960000000001</c:v>
                </c:pt>
                <c:pt idx="15797">
                  <c:v>157.970000000001</c:v>
                </c:pt>
                <c:pt idx="15798">
                  <c:v>157.980000000001</c:v>
                </c:pt>
                <c:pt idx="15799">
                  <c:v>157.990000000001</c:v>
                </c:pt>
                <c:pt idx="15800">
                  <c:v>158.000000000001</c:v>
                </c:pt>
                <c:pt idx="15801">
                  <c:v>158.010000000001</c:v>
                </c:pt>
                <c:pt idx="15802">
                  <c:v>158.020000000001</c:v>
                </c:pt>
                <c:pt idx="15803">
                  <c:v>158.030000000001</c:v>
                </c:pt>
                <c:pt idx="15804">
                  <c:v>158.040000000001</c:v>
                </c:pt>
                <c:pt idx="15805">
                  <c:v>158.050000000001</c:v>
                </c:pt>
                <c:pt idx="15806">
                  <c:v>158.060000000001</c:v>
                </c:pt>
                <c:pt idx="15807">
                  <c:v>158.070000000001</c:v>
                </c:pt>
                <c:pt idx="15808">
                  <c:v>158.080000000001</c:v>
                </c:pt>
                <c:pt idx="15809">
                  <c:v>158.090000000001</c:v>
                </c:pt>
                <c:pt idx="15810">
                  <c:v>158.100000000001</c:v>
                </c:pt>
                <c:pt idx="15811">
                  <c:v>158.110000000001</c:v>
                </c:pt>
                <c:pt idx="15812">
                  <c:v>158.120000000001</c:v>
                </c:pt>
                <c:pt idx="15813">
                  <c:v>158.130000000001</c:v>
                </c:pt>
                <c:pt idx="15814">
                  <c:v>158.140000000001</c:v>
                </c:pt>
                <c:pt idx="15815">
                  <c:v>158.150000000001</c:v>
                </c:pt>
                <c:pt idx="15816">
                  <c:v>158.160000000001</c:v>
                </c:pt>
                <c:pt idx="15817">
                  <c:v>158.170000000001</c:v>
                </c:pt>
                <c:pt idx="15818">
                  <c:v>158.180000000001</c:v>
                </c:pt>
                <c:pt idx="15819">
                  <c:v>158.190000000001</c:v>
                </c:pt>
                <c:pt idx="15820">
                  <c:v>158.200000000001</c:v>
                </c:pt>
                <c:pt idx="15821">
                  <c:v>158.210000000001</c:v>
                </c:pt>
                <c:pt idx="15822">
                  <c:v>158.220000000001</c:v>
                </c:pt>
                <c:pt idx="15823">
                  <c:v>158.230000000001</c:v>
                </c:pt>
                <c:pt idx="15824">
                  <c:v>158.240000000001</c:v>
                </c:pt>
                <c:pt idx="15825">
                  <c:v>158.250000000001</c:v>
                </c:pt>
                <c:pt idx="15826">
                  <c:v>158.260000000001</c:v>
                </c:pt>
                <c:pt idx="15827">
                  <c:v>158.270000000001</c:v>
                </c:pt>
                <c:pt idx="15828">
                  <c:v>158.280000000001</c:v>
                </c:pt>
                <c:pt idx="15829">
                  <c:v>158.290000000001</c:v>
                </c:pt>
                <c:pt idx="15830">
                  <c:v>158.300000000001</c:v>
                </c:pt>
                <c:pt idx="15831">
                  <c:v>158.310000000001</c:v>
                </c:pt>
                <c:pt idx="15832">
                  <c:v>158.320000000001</c:v>
                </c:pt>
                <c:pt idx="15833">
                  <c:v>158.33</c:v>
                </c:pt>
                <c:pt idx="15834">
                  <c:v>158.34</c:v>
                </c:pt>
                <c:pt idx="15835">
                  <c:v>158.35</c:v>
                </c:pt>
                <c:pt idx="15836">
                  <c:v>158.36</c:v>
                </c:pt>
                <c:pt idx="15837">
                  <c:v>158.37</c:v>
                </c:pt>
                <c:pt idx="15838">
                  <c:v>158.38</c:v>
                </c:pt>
                <c:pt idx="15839">
                  <c:v>158.39</c:v>
                </c:pt>
                <c:pt idx="15840">
                  <c:v>158.4</c:v>
                </c:pt>
                <c:pt idx="15841">
                  <c:v>158.41</c:v>
                </c:pt>
                <c:pt idx="15842">
                  <c:v>158.42</c:v>
                </c:pt>
                <c:pt idx="15843">
                  <c:v>158.43</c:v>
                </c:pt>
                <c:pt idx="15844">
                  <c:v>158.44</c:v>
                </c:pt>
                <c:pt idx="15845">
                  <c:v>158.45</c:v>
                </c:pt>
                <c:pt idx="15846">
                  <c:v>158.46</c:v>
                </c:pt>
                <c:pt idx="15847">
                  <c:v>158.47</c:v>
                </c:pt>
                <c:pt idx="15848">
                  <c:v>158.48</c:v>
                </c:pt>
                <c:pt idx="15849">
                  <c:v>158.49</c:v>
                </c:pt>
                <c:pt idx="15850">
                  <c:v>158.5</c:v>
                </c:pt>
                <c:pt idx="15851">
                  <c:v>158.51</c:v>
                </c:pt>
                <c:pt idx="15852">
                  <c:v>158.52</c:v>
                </c:pt>
                <c:pt idx="15853">
                  <c:v>158.53</c:v>
                </c:pt>
                <c:pt idx="15854">
                  <c:v>158.54</c:v>
                </c:pt>
                <c:pt idx="15855">
                  <c:v>158.55</c:v>
                </c:pt>
                <c:pt idx="15856">
                  <c:v>158.56</c:v>
                </c:pt>
                <c:pt idx="15857">
                  <c:v>158.57</c:v>
                </c:pt>
                <c:pt idx="15858">
                  <c:v>158.58</c:v>
                </c:pt>
                <c:pt idx="15859">
                  <c:v>158.59</c:v>
                </c:pt>
                <c:pt idx="15860">
                  <c:v>158.6</c:v>
                </c:pt>
                <c:pt idx="15861">
                  <c:v>158.61</c:v>
                </c:pt>
                <c:pt idx="15862">
                  <c:v>158.62</c:v>
                </c:pt>
                <c:pt idx="15863">
                  <c:v>158.63</c:v>
                </c:pt>
                <c:pt idx="15864">
                  <c:v>158.64</c:v>
                </c:pt>
                <c:pt idx="15865">
                  <c:v>158.65</c:v>
                </c:pt>
                <c:pt idx="15866">
                  <c:v>158.66</c:v>
                </c:pt>
                <c:pt idx="15867">
                  <c:v>158.67</c:v>
                </c:pt>
                <c:pt idx="15868">
                  <c:v>158.68</c:v>
                </c:pt>
                <c:pt idx="15869">
                  <c:v>158.69</c:v>
                </c:pt>
                <c:pt idx="15870">
                  <c:v>158.7</c:v>
                </c:pt>
                <c:pt idx="15871">
                  <c:v>158.71</c:v>
                </c:pt>
                <c:pt idx="15872">
                  <c:v>158.72</c:v>
                </c:pt>
                <c:pt idx="15873">
                  <c:v>158.73</c:v>
                </c:pt>
                <c:pt idx="15874">
                  <c:v>158.74</c:v>
                </c:pt>
                <c:pt idx="15875">
                  <c:v>158.75</c:v>
                </c:pt>
                <c:pt idx="15876">
                  <c:v>158.76</c:v>
                </c:pt>
                <c:pt idx="15877">
                  <c:v>158.77</c:v>
                </c:pt>
                <c:pt idx="15878">
                  <c:v>158.78</c:v>
                </c:pt>
                <c:pt idx="15879">
                  <c:v>158.79</c:v>
                </c:pt>
                <c:pt idx="15880">
                  <c:v>158.8</c:v>
                </c:pt>
                <c:pt idx="15881">
                  <c:v>158.81</c:v>
                </c:pt>
                <c:pt idx="15882">
                  <c:v>158.82</c:v>
                </c:pt>
                <c:pt idx="15883">
                  <c:v>158.83</c:v>
                </c:pt>
                <c:pt idx="15884">
                  <c:v>158.84</c:v>
                </c:pt>
                <c:pt idx="15885">
                  <c:v>158.85</c:v>
                </c:pt>
                <c:pt idx="15886">
                  <c:v>158.86</c:v>
                </c:pt>
                <c:pt idx="15887">
                  <c:v>158.87</c:v>
                </c:pt>
                <c:pt idx="15888">
                  <c:v>158.88</c:v>
                </c:pt>
                <c:pt idx="15889">
                  <c:v>158.89</c:v>
                </c:pt>
                <c:pt idx="15890">
                  <c:v>158.9</c:v>
                </c:pt>
                <c:pt idx="15891">
                  <c:v>158.91</c:v>
                </c:pt>
                <c:pt idx="15892">
                  <c:v>158.92</c:v>
                </c:pt>
                <c:pt idx="15893">
                  <c:v>158.93</c:v>
                </c:pt>
                <c:pt idx="15894">
                  <c:v>158.94</c:v>
                </c:pt>
                <c:pt idx="15895">
                  <c:v>158.95</c:v>
                </c:pt>
                <c:pt idx="15896">
                  <c:v>158.96</c:v>
                </c:pt>
                <c:pt idx="15897">
                  <c:v>158.97</c:v>
                </c:pt>
                <c:pt idx="15898">
                  <c:v>158.98</c:v>
                </c:pt>
                <c:pt idx="15899">
                  <c:v>158.99</c:v>
                </c:pt>
                <c:pt idx="15900">
                  <c:v>159.0</c:v>
                </c:pt>
                <c:pt idx="15901">
                  <c:v>159.01</c:v>
                </c:pt>
                <c:pt idx="15902">
                  <c:v>159.02</c:v>
                </c:pt>
                <c:pt idx="15903">
                  <c:v>159.03</c:v>
                </c:pt>
                <c:pt idx="15904">
                  <c:v>159.04</c:v>
                </c:pt>
                <c:pt idx="15905">
                  <c:v>159.05</c:v>
                </c:pt>
                <c:pt idx="15906">
                  <c:v>159.06</c:v>
                </c:pt>
                <c:pt idx="15907">
                  <c:v>159.07</c:v>
                </c:pt>
                <c:pt idx="15908">
                  <c:v>159.08</c:v>
                </c:pt>
                <c:pt idx="15909">
                  <c:v>159.09</c:v>
                </c:pt>
                <c:pt idx="15910">
                  <c:v>159.1</c:v>
                </c:pt>
                <c:pt idx="15911">
                  <c:v>159.11</c:v>
                </c:pt>
                <c:pt idx="15912">
                  <c:v>159.12</c:v>
                </c:pt>
                <c:pt idx="15913">
                  <c:v>159.13</c:v>
                </c:pt>
                <c:pt idx="15914">
                  <c:v>159.14</c:v>
                </c:pt>
                <c:pt idx="15915">
                  <c:v>159.15</c:v>
                </c:pt>
                <c:pt idx="15916">
                  <c:v>159.16</c:v>
                </c:pt>
                <c:pt idx="15917">
                  <c:v>159.17</c:v>
                </c:pt>
                <c:pt idx="15918">
                  <c:v>159.18</c:v>
                </c:pt>
                <c:pt idx="15919">
                  <c:v>159.19</c:v>
                </c:pt>
                <c:pt idx="15920">
                  <c:v>159.2</c:v>
                </c:pt>
                <c:pt idx="15921">
                  <c:v>159.21</c:v>
                </c:pt>
                <c:pt idx="15922">
                  <c:v>159.22</c:v>
                </c:pt>
                <c:pt idx="15923">
                  <c:v>159.23</c:v>
                </c:pt>
                <c:pt idx="15924">
                  <c:v>159.24</c:v>
                </c:pt>
                <c:pt idx="15925">
                  <c:v>159.25</c:v>
                </c:pt>
                <c:pt idx="15926">
                  <c:v>159.26</c:v>
                </c:pt>
                <c:pt idx="15927">
                  <c:v>159.27</c:v>
                </c:pt>
                <c:pt idx="15928">
                  <c:v>159.28</c:v>
                </c:pt>
                <c:pt idx="15929">
                  <c:v>159.29</c:v>
                </c:pt>
                <c:pt idx="15930">
                  <c:v>159.3</c:v>
                </c:pt>
                <c:pt idx="15931">
                  <c:v>159.31</c:v>
                </c:pt>
                <c:pt idx="15932">
                  <c:v>159.32</c:v>
                </c:pt>
                <c:pt idx="15933">
                  <c:v>159.33</c:v>
                </c:pt>
                <c:pt idx="15934">
                  <c:v>159.34</c:v>
                </c:pt>
                <c:pt idx="15935">
                  <c:v>159.35</c:v>
                </c:pt>
                <c:pt idx="15936">
                  <c:v>159.36</c:v>
                </c:pt>
                <c:pt idx="15937">
                  <c:v>159.37</c:v>
                </c:pt>
                <c:pt idx="15938">
                  <c:v>159.38</c:v>
                </c:pt>
                <c:pt idx="15939">
                  <c:v>159.39</c:v>
                </c:pt>
                <c:pt idx="15940">
                  <c:v>159.4</c:v>
                </c:pt>
                <c:pt idx="15941">
                  <c:v>159.41</c:v>
                </c:pt>
                <c:pt idx="15942">
                  <c:v>159.42</c:v>
                </c:pt>
                <c:pt idx="15943">
                  <c:v>159.429999999999</c:v>
                </c:pt>
                <c:pt idx="15944">
                  <c:v>159.439999999999</c:v>
                </c:pt>
                <c:pt idx="15945">
                  <c:v>159.449999999999</c:v>
                </c:pt>
                <c:pt idx="15946">
                  <c:v>159.459999999999</c:v>
                </c:pt>
                <c:pt idx="15947">
                  <c:v>159.469999999999</c:v>
                </c:pt>
                <c:pt idx="15948">
                  <c:v>159.479999999999</c:v>
                </c:pt>
                <c:pt idx="15949">
                  <c:v>159.489999999999</c:v>
                </c:pt>
                <c:pt idx="15950">
                  <c:v>159.499999999999</c:v>
                </c:pt>
                <c:pt idx="15951">
                  <c:v>159.509999999999</c:v>
                </c:pt>
                <c:pt idx="15952">
                  <c:v>159.519999999999</c:v>
                </c:pt>
                <c:pt idx="15953">
                  <c:v>159.529999999999</c:v>
                </c:pt>
                <c:pt idx="15954">
                  <c:v>159.539999999999</c:v>
                </c:pt>
                <c:pt idx="15955">
                  <c:v>159.549999999999</c:v>
                </c:pt>
                <c:pt idx="15956">
                  <c:v>159.559999999999</c:v>
                </c:pt>
                <c:pt idx="15957">
                  <c:v>159.569999999999</c:v>
                </c:pt>
                <c:pt idx="15958">
                  <c:v>159.579999999999</c:v>
                </c:pt>
                <c:pt idx="15959">
                  <c:v>159.589999999999</c:v>
                </c:pt>
                <c:pt idx="15960">
                  <c:v>159.599999999999</c:v>
                </c:pt>
                <c:pt idx="15961">
                  <c:v>159.609999999999</c:v>
                </c:pt>
                <c:pt idx="15962">
                  <c:v>159.619999999999</c:v>
                </c:pt>
                <c:pt idx="15963">
                  <c:v>159.629999999999</c:v>
                </c:pt>
                <c:pt idx="15964">
                  <c:v>159.639999999999</c:v>
                </c:pt>
                <c:pt idx="15965">
                  <c:v>159.649999999999</c:v>
                </c:pt>
                <c:pt idx="15966">
                  <c:v>159.659999999999</c:v>
                </c:pt>
                <c:pt idx="15967">
                  <c:v>159.669999999999</c:v>
                </c:pt>
                <c:pt idx="15968">
                  <c:v>159.679999999999</c:v>
                </c:pt>
                <c:pt idx="15969">
                  <c:v>159.689999999999</c:v>
                </c:pt>
                <c:pt idx="15970">
                  <c:v>159.699999999999</c:v>
                </c:pt>
                <c:pt idx="15971">
                  <c:v>159.709999999999</c:v>
                </c:pt>
                <c:pt idx="15972">
                  <c:v>159.719999999999</c:v>
                </c:pt>
                <c:pt idx="15973">
                  <c:v>159.729999999999</c:v>
                </c:pt>
                <c:pt idx="15974">
                  <c:v>159.739999999999</c:v>
                </c:pt>
                <c:pt idx="15975">
                  <c:v>159.749999999999</c:v>
                </c:pt>
                <c:pt idx="15976">
                  <c:v>159.759999999999</c:v>
                </c:pt>
                <c:pt idx="15977">
                  <c:v>159.769999999999</c:v>
                </c:pt>
                <c:pt idx="15978">
                  <c:v>159.779999999999</c:v>
                </c:pt>
                <c:pt idx="15979">
                  <c:v>159.789999999999</c:v>
                </c:pt>
                <c:pt idx="15980">
                  <c:v>159.799999999999</c:v>
                </c:pt>
                <c:pt idx="15981">
                  <c:v>159.809999999999</c:v>
                </c:pt>
                <c:pt idx="15982">
                  <c:v>159.819999999999</c:v>
                </c:pt>
                <c:pt idx="15983">
                  <c:v>159.829999999999</c:v>
                </c:pt>
                <c:pt idx="15984">
                  <c:v>159.839999999999</c:v>
                </c:pt>
                <c:pt idx="15985">
                  <c:v>159.849999999999</c:v>
                </c:pt>
                <c:pt idx="15986">
                  <c:v>159.859999999999</c:v>
                </c:pt>
                <c:pt idx="15987">
                  <c:v>159.869999999999</c:v>
                </c:pt>
                <c:pt idx="15988">
                  <c:v>159.879999999999</c:v>
                </c:pt>
                <c:pt idx="15989">
                  <c:v>159.889999999999</c:v>
                </c:pt>
                <c:pt idx="15990">
                  <c:v>159.899999999999</c:v>
                </c:pt>
                <c:pt idx="15991">
                  <c:v>159.909999999999</c:v>
                </c:pt>
                <c:pt idx="15992">
                  <c:v>159.919999999999</c:v>
                </c:pt>
                <c:pt idx="15993">
                  <c:v>159.929999999999</c:v>
                </c:pt>
                <c:pt idx="15994">
                  <c:v>159.939999999999</c:v>
                </c:pt>
                <c:pt idx="15995">
                  <c:v>159.949999999999</c:v>
                </c:pt>
                <c:pt idx="15996">
                  <c:v>159.959999999999</c:v>
                </c:pt>
                <c:pt idx="15997">
                  <c:v>159.969999999999</c:v>
                </c:pt>
                <c:pt idx="15998">
                  <c:v>159.979999999999</c:v>
                </c:pt>
                <c:pt idx="15999">
                  <c:v>159.989999999999</c:v>
                </c:pt>
                <c:pt idx="16000">
                  <c:v>159.999999999999</c:v>
                </c:pt>
                <c:pt idx="16001">
                  <c:v>160.009999999999</c:v>
                </c:pt>
                <c:pt idx="16002">
                  <c:v>160.019999999999</c:v>
                </c:pt>
                <c:pt idx="16003">
                  <c:v>160.029999999999</c:v>
                </c:pt>
                <c:pt idx="16004">
                  <c:v>160.039999999999</c:v>
                </c:pt>
                <c:pt idx="16005">
                  <c:v>160.049999999999</c:v>
                </c:pt>
                <c:pt idx="16006">
                  <c:v>160.059999999999</c:v>
                </c:pt>
                <c:pt idx="16007">
                  <c:v>160.069999999999</c:v>
                </c:pt>
                <c:pt idx="16008">
                  <c:v>160.079999999999</c:v>
                </c:pt>
                <c:pt idx="16009">
                  <c:v>160.089999999999</c:v>
                </c:pt>
                <c:pt idx="16010">
                  <c:v>160.099999999999</c:v>
                </c:pt>
                <c:pt idx="16011">
                  <c:v>160.109999999999</c:v>
                </c:pt>
                <c:pt idx="16012">
                  <c:v>160.119999999999</c:v>
                </c:pt>
                <c:pt idx="16013">
                  <c:v>160.129999999999</c:v>
                </c:pt>
                <c:pt idx="16014">
                  <c:v>160.139999999999</c:v>
                </c:pt>
                <c:pt idx="16015">
                  <c:v>160.149999999999</c:v>
                </c:pt>
                <c:pt idx="16016">
                  <c:v>160.159999999999</c:v>
                </c:pt>
                <c:pt idx="16017">
                  <c:v>160.169999999999</c:v>
                </c:pt>
                <c:pt idx="16018">
                  <c:v>160.179999999999</c:v>
                </c:pt>
                <c:pt idx="16019">
                  <c:v>160.189999999999</c:v>
                </c:pt>
                <c:pt idx="16020">
                  <c:v>160.199999999999</c:v>
                </c:pt>
                <c:pt idx="16021">
                  <c:v>160.209999999999</c:v>
                </c:pt>
                <c:pt idx="16022">
                  <c:v>160.219999999999</c:v>
                </c:pt>
                <c:pt idx="16023">
                  <c:v>160.229999999999</c:v>
                </c:pt>
                <c:pt idx="16024">
                  <c:v>160.239999999999</c:v>
                </c:pt>
                <c:pt idx="16025">
                  <c:v>160.249999999999</c:v>
                </c:pt>
                <c:pt idx="16026">
                  <c:v>160.259999999999</c:v>
                </c:pt>
                <c:pt idx="16027">
                  <c:v>160.269999999999</c:v>
                </c:pt>
                <c:pt idx="16028">
                  <c:v>160.279999999999</c:v>
                </c:pt>
                <c:pt idx="16029">
                  <c:v>160.289999999999</c:v>
                </c:pt>
                <c:pt idx="16030">
                  <c:v>160.299999999999</c:v>
                </c:pt>
                <c:pt idx="16031">
                  <c:v>160.309999999999</c:v>
                </c:pt>
                <c:pt idx="16032">
                  <c:v>160.319999999999</c:v>
                </c:pt>
                <c:pt idx="16033">
                  <c:v>160.329999999999</c:v>
                </c:pt>
                <c:pt idx="16034">
                  <c:v>160.339999999999</c:v>
                </c:pt>
                <c:pt idx="16035">
                  <c:v>160.349999999999</c:v>
                </c:pt>
                <c:pt idx="16036">
                  <c:v>160.359999999999</c:v>
                </c:pt>
                <c:pt idx="16037">
                  <c:v>160.369999999999</c:v>
                </c:pt>
                <c:pt idx="16038">
                  <c:v>160.379999999999</c:v>
                </c:pt>
                <c:pt idx="16039">
                  <c:v>160.389999999999</c:v>
                </c:pt>
                <c:pt idx="16040">
                  <c:v>160.399999999999</c:v>
                </c:pt>
                <c:pt idx="16041">
                  <c:v>160.409999999999</c:v>
                </c:pt>
                <c:pt idx="16042">
                  <c:v>160.419999999999</c:v>
                </c:pt>
                <c:pt idx="16043">
                  <c:v>160.429999999999</c:v>
                </c:pt>
                <c:pt idx="16044">
                  <c:v>160.439999999999</c:v>
                </c:pt>
                <c:pt idx="16045">
                  <c:v>160.449999999999</c:v>
                </c:pt>
                <c:pt idx="16046">
                  <c:v>160.459999999999</c:v>
                </c:pt>
                <c:pt idx="16047">
                  <c:v>160.469999999999</c:v>
                </c:pt>
                <c:pt idx="16048">
                  <c:v>160.479999999999</c:v>
                </c:pt>
                <c:pt idx="16049">
                  <c:v>160.489999999999</c:v>
                </c:pt>
                <c:pt idx="16050">
                  <c:v>160.499999999999</c:v>
                </c:pt>
                <c:pt idx="16051">
                  <c:v>160.509999999999</c:v>
                </c:pt>
                <c:pt idx="16052">
                  <c:v>160.519999999999</c:v>
                </c:pt>
                <c:pt idx="16053">
                  <c:v>160.529999999998</c:v>
                </c:pt>
                <c:pt idx="16054">
                  <c:v>160.539999999998</c:v>
                </c:pt>
                <c:pt idx="16055">
                  <c:v>160.549999999998</c:v>
                </c:pt>
                <c:pt idx="16056">
                  <c:v>160.559999999998</c:v>
                </c:pt>
                <c:pt idx="16057">
                  <c:v>160.569999999998</c:v>
                </c:pt>
                <c:pt idx="16058">
                  <c:v>160.579999999998</c:v>
                </c:pt>
                <c:pt idx="16059">
                  <c:v>160.589999999998</c:v>
                </c:pt>
                <c:pt idx="16060">
                  <c:v>160.599999999998</c:v>
                </c:pt>
                <c:pt idx="16061">
                  <c:v>160.609999999998</c:v>
                </c:pt>
                <c:pt idx="16062">
                  <c:v>160.619999999998</c:v>
                </c:pt>
                <c:pt idx="16063">
                  <c:v>160.629999999998</c:v>
                </c:pt>
                <c:pt idx="16064">
                  <c:v>160.639999999998</c:v>
                </c:pt>
                <c:pt idx="16065">
                  <c:v>160.649999999998</c:v>
                </c:pt>
                <c:pt idx="16066">
                  <c:v>160.659999999998</c:v>
                </c:pt>
                <c:pt idx="16067">
                  <c:v>160.669999999998</c:v>
                </c:pt>
                <c:pt idx="16068">
                  <c:v>160.679999999998</c:v>
                </c:pt>
                <c:pt idx="16069">
                  <c:v>160.689999999998</c:v>
                </c:pt>
                <c:pt idx="16070">
                  <c:v>160.699999999998</c:v>
                </c:pt>
                <c:pt idx="16071">
                  <c:v>160.709999999998</c:v>
                </c:pt>
                <c:pt idx="16072">
                  <c:v>160.719999999998</c:v>
                </c:pt>
                <c:pt idx="16073">
                  <c:v>160.729999999998</c:v>
                </c:pt>
                <c:pt idx="16074">
                  <c:v>160.739999999998</c:v>
                </c:pt>
                <c:pt idx="16075">
                  <c:v>160.749999999998</c:v>
                </c:pt>
                <c:pt idx="16076">
                  <c:v>160.759999999998</c:v>
                </c:pt>
                <c:pt idx="16077">
                  <c:v>160.769999999998</c:v>
                </c:pt>
                <c:pt idx="16078">
                  <c:v>160.779999999998</c:v>
                </c:pt>
                <c:pt idx="16079">
                  <c:v>160.789999999998</c:v>
                </c:pt>
                <c:pt idx="16080">
                  <c:v>160.799999999998</c:v>
                </c:pt>
                <c:pt idx="16081">
                  <c:v>160.809999999998</c:v>
                </c:pt>
                <c:pt idx="16082">
                  <c:v>160.819999999998</c:v>
                </c:pt>
                <c:pt idx="16083">
                  <c:v>160.829999999998</c:v>
                </c:pt>
                <c:pt idx="16084">
                  <c:v>160.839999999998</c:v>
                </c:pt>
                <c:pt idx="16085">
                  <c:v>160.849999999998</c:v>
                </c:pt>
                <c:pt idx="16086">
                  <c:v>160.859999999998</c:v>
                </c:pt>
                <c:pt idx="16087">
                  <c:v>160.869999999998</c:v>
                </c:pt>
                <c:pt idx="16088">
                  <c:v>160.879999999998</c:v>
                </c:pt>
                <c:pt idx="16089">
                  <c:v>160.889999999998</c:v>
                </c:pt>
                <c:pt idx="16090">
                  <c:v>160.899999999998</c:v>
                </c:pt>
                <c:pt idx="16091">
                  <c:v>160.909999999998</c:v>
                </c:pt>
                <c:pt idx="16092">
                  <c:v>160.919999999998</c:v>
                </c:pt>
                <c:pt idx="16093">
                  <c:v>160.929999999998</c:v>
                </c:pt>
                <c:pt idx="16094">
                  <c:v>160.939999999998</c:v>
                </c:pt>
                <c:pt idx="16095">
                  <c:v>160.949999999998</c:v>
                </c:pt>
                <c:pt idx="16096">
                  <c:v>160.959999999998</c:v>
                </c:pt>
                <c:pt idx="16097">
                  <c:v>160.969999999998</c:v>
                </c:pt>
                <c:pt idx="16098">
                  <c:v>160.979999999998</c:v>
                </c:pt>
                <c:pt idx="16099">
                  <c:v>160.989999999998</c:v>
                </c:pt>
                <c:pt idx="16100">
                  <c:v>160.999999999998</c:v>
                </c:pt>
                <c:pt idx="16101">
                  <c:v>161.009999999998</c:v>
                </c:pt>
                <c:pt idx="16102">
                  <c:v>161.019999999998</c:v>
                </c:pt>
                <c:pt idx="16103">
                  <c:v>161.029999999998</c:v>
                </c:pt>
                <c:pt idx="16104">
                  <c:v>161.039999999998</c:v>
                </c:pt>
                <c:pt idx="16105">
                  <c:v>161.049999999998</c:v>
                </c:pt>
                <c:pt idx="16106">
                  <c:v>161.059999999998</c:v>
                </c:pt>
                <c:pt idx="16107">
                  <c:v>161.069999999998</c:v>
                </c:pt>
                <c:pt idx="16108">
                  <c:v>161.079999999998</c:v>
                </c:pt>
                <c:pt idx="16109">
                  <c:v>161.089999999998</c:v>
                </c:pt>
                <c:pt idx="16110">
                  <c:v>161.099999999998</c:v>
                </c:pt>
                <c:pt idx="16111">
                  <c:v>161.109999999998</c:v>
                </c:pt>
                <c:pt idx="16112">
                  <c:v>161.119999999998</c:v>
                </c:pt>
                <c:pt idx="16113">
                  <c:v>161.129999999998</c:v>
                </c:pt>
                <c:pt idx="16114">
                  <c:v>161.139999999998</c:v>
                </c:pt>
                <c:pt idx="16115">
                  <c:v>161.149999999998</c:v>
                </c:pt>
                <c:pt idx="16116">
                  <c:v>161.159999999998</c:v>
                </c:pt>
                <c:pt idx="16117">
                  <c:v>161.169999999998</c:v>
                </c:pt>
                <c:pt idx="16118">
                  <c:v>161.179999999998</c:v>
                </c:pt>
                <c:pt idx="16119">
                  <c:v>161.189999999998</c:v>
                </c:pt>
                <c:pt idx="16120">
                  <c:v>161.199999999998</c:v>
                </c:pt>
                <c:pt idx="16121">
                  <c:v>161.209999999998</c:v>
                </c:pt>
                <c:pt idx="16122">
                  <c:v>161.219999999998</c:v>
                </c:pt>
                <c:pt idx="16123">
                  <c:v>161.229999999998</c:v>
                </c:pt>
                <c:pt idx="16124">
                  <c:v>161.239999999998</c:v>
                </c:pt>
                <c:pt idx="16125">
                  <c:v>161.249999999998</c:v>
                </c:pt>
                <c:pt idx="16126">
                  <c:v>161.259999999998</c:v>
                </c:pt>
                <c:pt idx="16127">
                  <c:v>161.269999999998</c:v>
                </c:pt>
                <c:pt idx="16128">
                  <c:v>161.279999999998</c:v>
                </c:pt>
                <c:pt idx="16129">
                  <c:v>161.289999999998</c:v>
                </c:pt>
                <c:pt idx="16130">
                  <c:v>161.299999999998</c:v>
                </c:pt>
                <c:pt idx="16131">
                  <c:v>161.309999999998</c:v>
                </c:pt>
                <c:pt idx="16132">
                  <c:v>161.319999999998</c:v>
                </c:pt>
                <c:pt idx="16133">
                  <c:v>161.329999999998</c:v>
                </c:pt>
                <c:pt idx="16134">
                  <c:v>161.339999999998</c:v>
                </c:pt>
                <c:pt idx="16135">
                  <c:v>161.349999999998</c:v>
                </c:pt>
                <c:pt idx="16136">
                  <c:v>161.359999999998</c:v>
                </c:pt>
                <c:pt idx="16137">
                  <c:v>161.369999999998</c:v>
                </c:pt>
                <c:pt idx="16138">
                  <c:v>161.379999999998</c:v>
                </c:pt>
                <c:pt idx="16139">
                  <c:v>161.389999999998</c:v>
                </c:pt>
                <c:pt idx="16140">
                  <c:v>161.399999999998</c:v>
                </c:pt>
                <c:pt idx="16141">
                  <c:v>161.409999999998</c:v>
                </c:pt>
                <c:pt idx="16142">
                  <c:v>161.419999999998</c:v>
                </c:pt>
                <c:pt idx="16143">
                  <c:v>161.429999999998</c:v>
                </c:pt>
                <c:pt idx="16144">
                  <c:v>161.439999999998</c:v>
                </c:pt>
                <c:pt idx="16145">
                  <c:v>161.449999999998</c:v>
                </c:pt>
                <c:pt idx="16146">
                  <c:v>161.459999999998</c:v>
                </c:pt>
                <c:pt idx="16147">
                  <c:v>161.469999999998</c:v>
                </c:pt>
                <c:pt idx="16148">
                  <c:v>161.479999999998</c:v>
                </c:pt>
                <c:pt idx="16149">
                  <c:v>161.489999999998</c:v>
                </c:pt>
                <c:pt idx="16150">
                  <c:v>161.499999999998</c:v>
                </c:pt>
                <c:pt idx="16151">
                  <c:v>161.509999999998</c:v>
                </c:pt>
                <c:pt idx="16152">
                  <c:v>161.519999999998</c:v>
                </c:pt>
                <c:pt idx="16153">
                  <c:v>161.529999999998</c:v>
                </c:pt>
                <c:pt idx="16154">
                  <c:v>161.539999999998</c:v>
                </c:pt>
                <c:pt idx="16155">
                  <c:v>161.549999999998</c:v>
                </c:pt>
                <c:pt idx="16156">
                  <c:v>161.559999999998</c:v>
                </c:pt>
                <c:pt idx="16157">
                  <c:v>161.569999999998</c:v>
                </c:pt>
                <c:pt idx="16158">
                  <c:v>161.579999999998</c:v>
                </c:pt>
                <c:pt idx="16159">
                  <c:v>161.589999999998</c:v>
                </c:pt>
                <c:pt idx="16160">
                  <c:v>161.599999999998</c:v>
                </c:pt>
                <c:pt idx="16161">
                  <c:v>161.609999999998</c:v>
                </c:pt>
                <c:pt idx="16162">
                  <c:v>161.619999999998</c:v>
                </c:pt>
                <c:pt idx="16163">
                  <c:v>161.629999999997</c:v>
                </c:pt>
                <c:pt idx="16164">
                  <c:v>161.639999999997</c:v>
                </c:pt>
                <c:pt idx="16165">
                  <c:v>161.649999999997</c:v>
                </c:pt>
                <c:pt idx="16166">
                  <c:v>161.659999999997</c:v>
                </c:pt>
                <c:pt idx="16167">
                  <c:v>161.669999999997</c:v>
                </c:pt>
                <c:pt idx="16168">
                  <c:v>161.679999999997</c:v>
                </c:pt>
                <c:pt idx="16169">
                  <c:v>161.689999999997</c:v>
                </c:pt>
                <c:pt idx="16170">
                  <c:v>161.699999999997</c:v>
                </c:pt>
                <c:pt idx="16171">
                  <c:v>161.709999999997</c:v>
                </c:pt>
                <c:pt idx="16172">
                  <c:v>161.719999999997</c:v>
                </c:pt>
                <c:pt idx="16173">
                  <c:v>161.729999999997</c:v>
                </c:pt>
                <c:pt idx="16174">
                  <c:v>161.739999999997</c:v>
                </c:pt>
                <c:pt idx="16175">
                  <c:v>161.749999999997</c:v>
                </c:pt>
                <c:pt idx="16176">
                  <c:v>161.759999999997</c:v>
                </c:pt>
                <c:pt idx="16177">
                  <c:v>161.769999999997</c:v>
                </c:pt>
                <c:pt idx="16178">
                  <c:v>161.779999999997</c:v>
                </c:pt>
                <c:pt idx="16179">
                  <c:v>161.789999999997</c:v>
                </c:pt>
                <c:pt idx="16180">
                  <c:v>161.799999999997</c:v>
                </c:pt>
                <c:pt idx="16181">
                  <c:v>161.809999999997</c:v>
                </c:pt>
                <c:pt idx="16182">
                  <c:v>161.819999999997</c:v>
                </c:pt>
                <c:pt idx="16183">
                  <c:v>161.829999999997</c:v>
                </c:pt>
                <c:pt idx="16184">
                  <c:v>161.839999999997</c:v>
                </c:pt>
                <c:pt idx="16185">
                  <c:v>161.849999999997</c:v>
                </c:pt>
                <c:pt idx="16186">
                  <c:v>161.859999999997</c:v>
                </c:pt>
                <c:pt idx="16187">
                  <c:v>161.869999999997</c:v>
                </c:pt>
                <c:pt idx="16188">
                  <c:v>161.879999999997</c:v>
                </c:pt>
                <c:pt idx="16189">
                  <c:v>161.889999999997</c:v>
                </c:pt>
                <c:pt idx="16190">
                  <c:v>161.899999999997</c:v>
                </c:pt>
                <c:pt idx="16191">
                  <c:v>161.909999999997</c:v>
                </c:pt>
                <c:pt idx="16192">
                  <c:v>161.919999999997</c:v>
                </c:pt>
                <c:pt idx="16193">
                  <c:v>161.929999999997</c:v>
                </c:pt>
                <c:pt idx="16194">
                  <c:v>161.939999999997</c:v>
                </c:pt>
                <c:pt idx="16195">
                  <c:v>161.949999999997</c:v>
                </c:pt>
                <c:pt idx="16196">
                  <c:v>161.959999999997</c:v>
                </c:pt>
                <c:pt idx="16197">
                  <c:v>161.969999999997</c:v>
                </c:pt>
                <c:pt idx="16198">
                  <c:v>161.979999999997</c:v>
                </c:pt>
                <c:pt idx="16199">
                  <c:v>161.989999999997</c:v>
                </c:pt>
                <c:pt idx="16200">
                  <c:v>161.999999999997</c:v>
                </c:pt>
                <c:pt idx="16201">
                  <c:v>162.009999999997</c:v>
                </c:pt>
                <c:pt idx="16202">
                  <c:v>162.019999999997</c:v>
                </c:pt>
                <c:pt idx="16203">
                  <c:v>162.029999999997</c:v>
                </c:pt>
                <c:pt idx="16204">
                  <c:v>162.039999999997</c:v>
                </c:pt>
                <c:pt idx="16205">
                  <c:v>162.049999999997</c:v>
                </c:pt>
                <c:pt idx="16206">
                  <c:v>162.059999999997</c:v>
                </c:pt>
                <c:pt idx="16207">
                  <c:v>162.069999999997</c:v>
                </c:pt>
                <c:pt idx="16208">
                  <c:v>162.079999999997</c:v>
                </c:pt>
                <c:pt idx="16209">
                  <c:v>162.089999999997</c:v>
                </c:pt>
                <c:pt idx="16210">
                  <c:v>162.099999999997</c:v>
                </c:pt>
                <c:pt idx="16211">
                  <c:v>162.109999999997</c:v>
                </c:pt>
                <c:pt idx="16212">
                  <c:v>162.119999999997</c:v>
                </c:pt>
                <c:pt idx="16213">
                  <c:v>162.129999999997</c:v>
                </c:pt>
                <c:pt idx="16214">
                  <c:v>162.139999999997</c:v>
                </c:pt>
                <c:pt idx="16215">
                  <c:v>162.149999999997</c:v>
                </c:pt>
                <c:pt idx="16216">
                  <c:v>162.159999999997</c:v>
                </c:pt>
                <c:pt idx="16217">
                  <c:v>162.169999999997</c:v>
                </c:pt>
                <c:pt idx="16218">
                  <c:v>162.179999999997</c:v>
                </c:pt>
                <c:pt idx="16219">
                  <c:v>162.189999999997</c:v>
                </c:pt>
                <c:pt idx="16220">
                  <c:v>162.199999999997</c:v>
                </c:pt>
                <c:pt idx="16221">
                  <c:v>162.209999999997</c:v>
                </c:pt>
                <c:pt idx="16222">
                  <c:v>162.219999999997</c:v>
                </c:pt>
                <c:pt idx="16223">
                  <c:v>162.229999999997</c:v>
                </c:pt>
                <c:pt idx="16224">
                  <c:v>162.239999999997</c:v>
                </c:pt>
                <c:pt idx="16225">
                  <c:v>162.249999999997</c:v>
                </c:pt>
                <c:pt idx="16226">
                  <c:v>162.259999999997</c:v>
                </c:pt>
                <c:pt idx="16227">
                  <c:v>162.269999999997</c:v>
                </c:pt>
                <c:pt idx="16228">
                  <c:v>162.279999999997</c:v>
                </c:pt>
                <c:pt idx="16229">
                  <c:v>162.289999999997</c:v>
                </c:pt>
                <c:pt idx="16230">
                  <c:v>162.299999999997</c:v>
                </c:pt>
                <c:pt idx="16231">
                  <c:v>162.309999999997</c:v>
                </c:pt>
                <c:pt idx="16232">
                  <c:v>162.319999999997</c:v>
                </c:pt>
                <c:pt idx="16233">
                  <c:v>162.329999999997</c:v>
                </c:pt>
                <c:pt idx="16234">
                  <c:v>162.339999999997</c:v>
                </c:pt>
                <c:pt idx="16235">
                  <c:v>162.349999999997</c:v>
                </c:pt>
                <c:pt idx="16236">
                  <c:v>162.359999999997</c:v>
                </c:pt>
                <c:pt idx="16237">
                  <c:v>162.369999999997</c:v>
                </c:pt>
                <c:pt idx="16238">
                  <c:v>162.379999999997</c:v>
                </c:pt>
                <c:pt idx="16239">
                  <c:v>162.389999999997</c:v>
                </c:pt>
                <c:pt idx="16240">
                  <c:v>162.399999999997</c:v>
                </c:pt>
                <c:pt idx="16241">
                  <c:v>162.409999999997</c:v>
                </c:pt>
                <c:pt idx="16242">
                  <c:v>162.419999999997</c:v>
                </c:pt>
                <c:pt idx="16243">
                  <c:v>162.429999999997</c:v>
                </c:pt>
                <c:pt idx="16244">
                  <c:v>162.439999999997</c:v>
                </c:pt>
                <c:pt idx="16245">
                  <c:v>162.449999999997</c:v>
                </c:pt>
                <c:pt idx="16246">
                  <c:v>162.459999999997</c:v>
                </c:pt>
                <c:pt idx="16247">
                  <c:v>162.469999999997</c:v>
                </c:pt>
                <c:pt idx="16248">
                  <c:v>162.479999999997</c:v>
                </c:pt>
                <c:pt idx="16249">
                  <c:v>162.489999999997</c:v>
                </c:pt>
                <c:pt idx="16250">
                  <c:v>162.499999999997</c:v>
                </c:pt>
                <c:pt idx="16251">
                  <c:v>162.509999999997</c:v>
                </c:pt>
                <c:pt idx="16252">
                  <c:v>162.519999999997</c:v>
                </c:pt>
                <c:pt idx="16253">
                  <c:v>162.529999999997</c:v>
                </c:pt>
                <c:pt idx="16254">
                  <c:v>162.539999999997</c:v>
                </c:pt>
                <c:pt idx="16255">
                  <c:v>162.549999999997</c:v>
                </c:pt>
                <c:pt idx="16256">
                  <c:v>162.559999999997</c:v>
                </c:pt>
                <c:pt idx="16257">
                  <c:v>162.569999999997</c:v>
                </c:pt>
                <c:pt idx="16258">
                  <c:v>162.579999999997</c:v>
                </c:pt>
                <c:pt idx="16259">
                  <c:v>162.589999999997</c:v>
                </c:pt>
                <c:pt idx="16260">
                  <c:v>162.599999999997</c:v>
                </c:pt>
                <c:pt idx="16261">
                  <c:v>162.609999999997</c:v>
                </c:pt>
                <c:pt idx="16262">
                  <c:v>162.619999999997</c:v>
                </c:pt>
                <c:pt idx="16263">
                  <c:v>162.629999999997</c:v>
                </c:pt>
                <c:pt idx="16264">
                  <c:v>162.639999999997</c:v>
                </c:pt>
                <c:pt idx="16265">
                  <c:v>162.649999999997</c:v>
                </c:pt>
                <c:pt idx="16266">
                  <c:v>162.659999999997</c:v>
                </c:pt>
                <c:pt idx="16267">
                  <c:v>162.669999999997</c:v>
                </c:pt>
                <c:pt idx="16268">
                  <c:v>162.679999999997</c:v>
                </c:pt>
                <c:pt idx="16269">
                  <c:v>162.689999999997</c:v>
                </c:pt>
                <c:pt idx="16270">
                  <c:v>162.699999999997</c:v>
                </c:pt>
                <c:pt idx="16271">
                  <c:v>162.709999999997</c:v>
                </c:pt>
                <c:pt idx="16272">
                  <c:v>162.719999999997</c:v>
                </c:pt>
                <c:pt idx="16273">
                  <c:v>162.729999999996</c:v>
                </c:pt>
                <c:pt idx="16274">
                  <c:v>162.739999999996</c:v>
                </c:pt>
                <c:pt idx="16275">
                  <c:v>162.749999999996</c:v>
                </c:pt>
                <c:pt idx="16276">
                  <c:v>162.759999999996</c:v>
                </c:pt>
                <c:pt idx="16277">
                  <c:v>162.769999999996</c:v>
                </c:pt>
                <c:pt idx="16278">
                  <c:v>162.779999999996</c:v>
                </c:pt>
                <c:pt idx="16279">
                  <c:v>162.789999999996</c:v>
                </c:pt>
                <c:pt idx="16280">
                  <c:v>162.799999999996</c:v>
                </c:pt>
                <c:pt idx="16281">
                  <c:v>162.809999999996</c:v>
                </c:pt>
                <c:pt idx="16282">
                  <c:v>162.819999999996</c:v>
                </c:pt>
                <c:pt idx="16283">
                  <c:v>162.829999999996</c:v>
                </c:pt>
                <c:pt idx="16284">
                  <c:v>162.839999999996</c:v>
                </c:pt>
                <c:pt idx="16285">
                  <c:v>162.849999999996</c:v>
                </c:pt>
                <c:pt idx="16286">
                  <c:v>162.859999999996</c:v>
                </c:pt>
                <c:pt idx="16287">
                  <c:v>162.869999999996</c:v>
                </c:pt>
                <c:pt idx="16288">
                  <c:v>162.879999999996</c:v>
                </c:pt>
                <c:pt idx="16289">
                  <c:v>162.889999999996</c:v>
                </c:pt>
                <c:pt idx="16290">
                  <c:v>162.899999999996</c:v>
                </c:pt>
                <c:pt idx="16291">
                  <c:v>162.909999999996</c:v>
                </c:pt>
                <c:pt idx="16292">
                  <c:v>162.919999999996</c:v>
                </c:pt>
                <c:pt idx="16293">
                  <c:v>162.929999999996</c:v>
                </c:pt>
                <c:pt idx="16294">
                  <c:v>162.939999999996</c:v>
                </c:pt>
                <c:pt idx="16295">
                  <c:v>162.949999999996</c:v>
                </c:pt>
                <c:pt idx="16296">
                  <c:v>162.959999999996</c:v>
                </c:pt>
                <c:pt idx="16297">
                  <c:v>162.969999999996</c:v>
                </c:pt>
                <c:pt idx="16298">
                  <c:v>162.979999999996</c:v>
                </c:pt>
                <c:pt idx="16299">
                  <c:v>162.989999999996</c:v>
                </c:pt>
                <c:pt idx="16300">
                  <c:v>162.999999999996</c:v>
                </c:pt>
                <c:pt idx="16301">
                  <c:v>163.009999999996</c:v>
                </c:pt>
                <c:pt idx="16302">
                  <c:v>163.019999999996</c:v>
                </c:pt>
                <c:pt idx="16303">
                  <c:v>163.029999999996</c:v>
                </c:pt>
                <c:pt idx="16304">
                  <c:v>163.039999999996</c:v>
                </c:pt>
                <c:pt idx="16305">
                  <c:v>163.049999999996</c:v>
                </c:pt>
                <c:pt idx="16306">
                  <c:v>163.059999999996</c:v>
                </c:pt>
                <c:pt idx="16307">
                  <c:v>163.069999999996</c:v>
                </c:pt>
                <c:pt idx="16308">
                  <c:v>163.079999999996</c:v>
                </c:pt>
                <c:pt idx="16309">
                  <c:v>163.089999999996</c:v>
                </c:pt>
                <c:pt idx="16310">
                  <c:v>163.099999999996</c:v>
                </c:pt>
                <c:pt idx="16311">
                  <c:v>163.109999999996</c:v>
                </c:pt>
                <c:pt idx="16312">
                  <c:v>163.119999999996</c:v>
                </c:pt>
                <c:pt idx="16313">
                  <c:v>163.129999999996</c:v>
                </c:pt>
                <c:pt idx="16314">
                  <c:v>163.139999999996</c:v>
                </c:pt>
                <c:pt idx="16315">
                  <c:v>163.149999999996</c:v>
                </c:pt>
                <c:pt idx="16316">
                  <c:v>163.159999999996</c:v>
                </c:pt>
                <c:pt idx="16317">
                  <c:v>163.169999999996</c:v>
                </c:pt>
                <c:pt idx="16318">
                  <c:v>163.179999999996</c:v>
                </c:pt>
                <c:pt idx="16319">
                  <c:v>163.189999999996</c:v>
                </c:pt>
                <c:pt idx="16320">
                  <c:v>163.199999999996</c:v>
                </c:pt>
                <c:pt idx="16321">
                  <c:v>163.209999999996</c:v>
                </c:pt>
                <c:pt idx="16322">
                  <c:v>163.219999999996</c:v>
                </c:pt>
                <c:pt idx="16323">
                  <c:v>163.229999999996</c:v>
                </c:pt>
                <c:pt idx="16324">
                  <c:v>163.239999999996</c:v>
                </c:pt>
                <c:pt idx="16325">
                  <c:v>163.249999999996</c:v>
                </c:pt>
                <c:pt idx="16326">
                  <c:v>163.259999999996</c:v>
                </c:pt>
                <c:pt idx="16327">
                  <c:v>163.269999999996</c:v>
                </c:pt>
                <c:pt idx="16328">
                  <c:v>163.279999999996</c:v>
                </c:pt>
                <c:pt idx="16329">
                  <c:v>163.289999999996</c:v>
                </c:pt>
                <c:pt idx="16330">
                  <c:v>163.299999999996</c:v>
                </c:pt>
                <c:pt idx="16331">
                  <c:v>163.309999999996</c:v>
                </c:pt>
                <c:pt idx="16332">
                  <c:v>163.319999999996</c:v>
                </c:pt>
                <c:pt idx="16333">
                  <c:v>163.329999999996</c:v>
                </c:pt>
                <c:pt idx="16334">
                  <c:v>163.339999999996</c:v>
                </c:pt>
                <c:pt idx="16335">
                  <c:v>163.349999999996</c:v>
                </c:pt>
                <c:pt idx="16336">
                  <c:v>163.359999999996</c:v>
                </c:pt>
                <c:pt idx="16337">
                  <c:v>163.369999999996</c:v>
                </c:pt>
                <c:pt idx="16338">
                  <c:v>163.379999999996</c:v>
                </c:pt>
                <c:pt idx="16339">
                  <c:v>163.389999999996</c:v>
                </c:pt>
                <c:pt idx="16340">
                  <c:v>163.399999999996</c:v>
                </c:pt>
                <c:pt idx="16341">
                  <c:v>163.409999999996</c:v>
                </c:pt>
                <c:pt idx="16342">
                  <c:v>163.419999999996</c:v>
                </c:pt>
                <c:pt idx="16343">
                  <c:v>163.429999999996</c:v>
                </c:pt>
                <c:pt idx="16344">
                  <c:v>163.439999999996</c:v>
                </c:pt>
                <c:pt idx="16345">
                  <c:v>163.449999999996</c:v>
                </c:pt>
                <c:pt idx="16346">
                  <c:v>163.459999999996</c:v>
                </c:pt>
                <c:pt idx="16347">
                  <c:v>163.469999999996</c:v>
                </c:pt>
                <c:pt idx="16348">
                  <c:v>163.479999999996</c:v>
                </c:pt>
                <c:pt idx="16349">
                  <c:v>163.489999999996</c:v>
                </c:pt>
                <c:pt idx="16350">
                  <c:v>163.499999999996</c:v>
                </c:pt>
                <c:pt idx="16351">
                  <c:v>163.509999999996</c:v>
                </c:pt>
                <c:pt idx="16352">
                  <c:v>163.519999999996</c:v>
                </c:pt>
                <c:pt idx="16353">
                  <c:v>163.529999999996</c:v>
                </c:pt>
                <c:pt idx="16354">
                  <c:v>163.539999999996</c:v>
                </c:pt>
                <c:pt idx="16355">
                  <c:v>163.549999999996</c:v>
                </c:pt>
                <c:pt idx="16356">
                  <c:v>163.559999999996</c:v>
                </c:pt>
                <c:pt idx="16357">
                  <c:v>163.569999999996</c:v>
                </c:pt>
                <c:pt idx="16358">
                  <c:v>163.579999999996</c:v>
                </c:pt>
                <c:pt idx="16359">
                  <c:v>163.589999999996</c:v>
                </c:pt>
                <c:pt idx="16360">
                  <c:v>163.599999999996</c:v>
                </c:pt>
                <c:pt idx="16361">
                  <c:v>163.609999999996</c:v>
                </c:pt>
                <c:pt idx="16362">
                  <c:v>163.619999999996</c:v>
                </c:pt>
                <c:pt idx="16363">
                  <c:v>163.629999999996</c:v>
                </c:pt>
                <c:pt idx="16364">
                  <c:v>163.639999999996</c:v>
                </c:pt>
                <c:pt idx="16365">
                  <c:v>163.649999999996</c:v>
                </c:pt>
                <c:pt idx="16366">
                  <c:v>163.659999999996</c:v>
                </c:pt>
                <c:pt idx="16367">
                  <c:v>163.669999999996</c:v>
                </c:pt>
                <c:pt idx="16368">
                  <c:v>163.679999999996</c:v>
                </c:pt>
                <c:pt idx="16369">
                  <c:v>163.689999999996</c:v>
                </c:pt>
                <c:pt idx="16370">
                  <c:v>163.699999999996</c:v>
                </c:pt>
                <c:pt idx="16371">
                  <c:v>163.709999999996</c:v>
                </c:pt>
                <c:pt idx="16372">
                  <c:v>163.719999999996</c:v>
                </c:pt>
                <c:pt idx="16373">
                  <c:v>163.729999999996</c:v>
                </c:pt>
                <c:pt idx="16374">
                  <c:v>163.739999999996</c:v>
                </c:pt>
                <c:pt idx="16375">
                  <c:v>163.749999999996</c:v>
                </c:pt>
                <c:pt idx="16376">
                  <c:v>163.759999999996</c:v>
                </c:pt>
                <c:pt idx="16377">
                  <c:v>163.769999999996</c:v>
                </c:pt>
                <c:pt idx="16378">
                  <c:v>163.779999999996</c:v>
                </c:pt>
                <c:pt idx="16379">
                  <c:v>163.789999999996</c:v>
                </c:pt>
                <c:pt idx="16380">
                  <c:v>163.799999999996</c:v>
                </c:pt>
                <c:pt idx="16381">
                  <c:v>163.809999999996</c:v>
                </c:pt>
                <c:pt idx="16382">
                  <c:v>163.819999999995</c:v>
                </c:pt>
                <c:pt idx="16383">
                  <c:v>163.829999999995</c:v>
                </c:pt>
                <c:pt idx="16384">
                  <c:v>163.839999999995</c:v>
                </c:pt>
                <c:pt idx="16385">
                  <c:v>163.849999999995</c:v>
                </c:pt>
                <c:pt idx="16386">
                  <c:v>163.859999999995</c:v>
                </c:pt>
                <c:pt idx="16387">
                  <c:v>163.869999999995</c:v>
                </c:pt>
                <c:pt idx="16388">
                  <c:v>163.879999999995</c:v>
                </c:pt>
                <c:pt idx="16389">
                  <c:v>163.889999999995</c:v>
                </c:pt>
                <c:pt idx="16390">
                  <c:v>163.899999999995</c:v>
                </c:pt>
                <c:pt idx="16391">
                  <c:v>163.909999999995</c:v>
                </c:pt>
                <c:pt idx="16392">
                  <c:v>163.919999999995</c:v>
                </c:pt>
                <c:pt idx="16393">
                  <c:v>163.929999999995</c:v>
                </c:pt>
                <c:pt idx="16394">
                  <c:v>163.939999999995</c:v>
                </c:pt>
                <c:pt idx="16395">
                  <c:v>163.949999999995</c:v>
                </c:pt>
                <c:pt idx="16396">
                  <c:v>163.959999999995</c:v>
                </c:pt>
                <c:pt idx="16397">
                  <c:v>163.969999999995</c:v>
                </c:pt>
                <c:pt idx="16398">
                  <c:v>163.979999999995</c:v>
                </c:pt>
                <c:pt idx="16399">
                  <c:v>163.989999999995</c:v>
                </c:pt>
                <c:pt idx="16400">
                  <c:v>163.999999999995</c:v>
                </c:pt>
                <c:pt idx="16401">
                  <c:v>164.009999999995</c:v>
                </c:pt>
                <c:pt idx="16402">
                  <c:v>164.019999999995</c:v>
                </c:pt>
                <c:pt idx="16403">
                  <c:v>164.029999999995</c:v>
                </c:pt>
                <c:pt idx="16404">
                  <c:v>164.039999999995</c:v>
                </c:pt>
                <c:pt idx="16405">
                  <c:v>164.049999999995</c:v>
                </c:pt>
                <c:pt idx="16406">
                  <c:v>164.059999999995</c:v>
                </c:pt>
                <c:pt idx="16407">
                  <c:v>164.069999999995</c:v>
                </c:pt>
                <c:pt idx="16408">
                  <c:v>164.079999999995</c:v>
                </c:pt>
                <c:pt idx="16409">
                  <c:v>164.089999999995</c:v>
                </c:pt>
                <c:pt idx="16410">
                  <c:v>164.099999999995</c:v>
                </c:pt>
                <c:pt idx="16411">
                  <c:v>164.109999999995</c:v>
                </c:pt>
                <c:pt idx="16412">
                  <c:v>164.119999999995</c:v>
                </c:pt>
                <c:pt idx="16413">
                  <c:v>164.129999999995</c:v>
                </c:pt>
                <c:pt idx="16414">
                  <c:v>164.139999999995</c:v>
                </c:pt>
                <c:pt idx="16415">
                  <c:v>164.149999999995</c:v>
                </c:pt>
                <c:pt idx="16416">
                  <c:v>164.159999999995</c:v>
                </c:pt>
                <c:pt idx="16417">
                  <c:v>164.169999999995</c:v>
                </c:pt>
                <c:pt idx="16418">
                  <c:v>164.179999999995</c:v>
                </c:pt>
                <c:pt idx="16419">
                  <c:v>164.189999999995</c:v>
                </c:pt>
                <c:pt idx="16420">
                  <c:v>164.199999999995</c:v>
                </c:pt>
                <c:pt idx="16421">
                  <c:v>164.209999999995</c:v>
                </c:pt>
                <c:pt idx="16422">
                  <c:v>164.219999999995</c:v>
                </c:pt>
                <c:pt idx="16423">
                  <c:v>164.229999999995</c:v>
                </c:pt>
                <c:pt idx="16424">
                  <c:v>164.239999999995</c:v>
                </c:pt>
                <c:pt idx="16425">
                  <c:v>164.249999999995</c:v>
                </c:pt>
                <c:pt idx="16426">
                  <c:v>164.259999999995</c:v>
                </c:pt>
                <c:pt idx="16427">
                  <c:v>164.269999999995</c:v>
                </c:pt>
                <c:pt idx="16428">
                  <c:v>164.279999999995</c:v>
                </c:pt>
                <c:pt idx="16429">
                  <c:v>164.289999999995</c:v>
                </c:pt>
                <c:pt idx="16430">
                  <c:v>164.299999999995</c:v>
                </c:pt>
                <c:pt idx="16431">
                  <c:v>164.309999999995</c:v>
                </c:pt>
                <c:pt idx="16432">
                  <c:v>164.319999999995</c:v>
                </c:pt>
                <c:pt idx="16433">
                  <c:v>164.329999999995</c:v>
                </c:pt>
                <c:pt idx="16434">
                  <c:v>164.339999999995</c:v>
                </c:pt>
                <c:pt idx="16435">
                  <c:v>164.349999999995</c:v>
                </c:pt>
                <c:pt idx="16436">
                  <c:v>164.359999999995</c:v>
                </c:pt>
                <c:pt idx="16437">
                  <c:v>164.369999999995</c:v>
                </c:pt>
                <c:pt idx="16438">
                  <c:v>164.379999999995</c:v>
                </c:pt>
                <c:pt idx="16439">
                  <c:v>164.389999999995</c:v>
                </c:pt>
                <c:pt idx="16440">
                  <c:v>164.399999999995</c:v>
                </c:pt>
                <c:pt idx="16441">
                  <c:v>164.409999999995</c:v>
                </c:pt>
                <c:pt idx="16442">
                  <c:v>164.419999999995</c:v>
                </c:pt>
                <c:pt idx="16443">
                  <c:v>164.429999999995</c:v>
                </c:pt>
                <c:pt idx="16444">
                  <c:v>164.439999999995</c:v>
                </c:pt>
                <c:pt idx="16445">
                  <c:v>164.449999999995</c:v>
                </c:pt>
                <c:pt idx="16446">
                  <c:v>164.459999999995</c:v>
                </c:pt>
                <c:pt idx="16447">
                  <c:v>164.469999999995</c:v>
                </c:pt>
                <c:pt idx="16448">
                  <c:v>164.479999999995</c:v>
                </c:pt>
                <c:pt idx="16449">
                  <c:v>164.489999999995</c:v>
                </c:pt>
                <c:pt idx="16450">
                  <c:v>164.499999999995</c:v>
                </c:pt>
                <c:pt idx="16451">
                  <c:v>164.509999999995</c:v>
                </c:pt>
                <c:pt idx="16452">
                  <c:v>164.519999999995</c:v>
                </c:pt>
                <c:pt idx="16453">
                  <c:v>164.529999999995</c:v>
                </c:pt>
                <c:pt idx="16454">
                  <c:v>164.539999999995</c:v>
                </c:pt>
                <c:pt idx="16455">
                  <c:v>164.549999999995</c:v>
                </c:pt>
                <c:pt idx="16456">
                  <c:v>164.559999999995</c:v>
                </c:pt>
                <c:pt idx="16457">
                  <c:v>164.569999999995</c:v>
                </c:pt>
                <c:pt idx="16458">
                  <c:v>164.579999999995</c:v>
                </c:pt>
                <c:pt idx="16459">
                  <c:v>164.589999999995</c:v>
                </c:pt>
                <c:pt idx="16460">
                  <c:v>164.599999999995</c:v>
                </c:pt>
                <c:pt idx="16461">
                  <c:v>164.609999999995</c:v>
                </c:pt>
                <c:pt idx="16462">
                  <c:v>164.619999999995</c:v>
                </c:pt>
                <c:pt idx="16463">
                  <c:v>164.629999999995</c:v>
                </c:pt>
                <c:pt idx="16464">
                  <c:v>164.639999999995</c:v>
                </c:pt>
                <c:pt idx="16465">
                  <c:v>164.649999999995</c:v>
                </c:pt>
                <c:pt idx="16466">
                  <c:v>164.659999999995</c:v>
                </c:pt>
                <c:pt idx="16467">
                  <c:v>164.669999999995</c:v>
                </c:pt>
                <c:pt idx="16468">
                  <c:v>164.679999999995</c:v>
                </c:pt>
                <c:pt idx="16469">
                  <c:v>164.689999999995</c:v>
                </c:pt>
                <c:pt idx="16470">
                  <c:v>164.699999999995</c:v>
                </c:pt>
                <c:pt idx="16471">
                  <c:v>164.709999999995</c:v>
                </c:pt>
                <c:pt idx="16472">
                  <c:v>164.719999999995</c:v>
                </c:pt>
                <c:pt idx="16473">
                  <c:v>164.729999999995</c:v>
                </c:pt>
                <c:pt idx="16474">
                  <c:v>164.739999999995</c:v>
                </c:pt>
                <c:pt idx="16475">
                  <c:v>164.749999999995</c:v>
                </c:pt>
                <c:pt idx="16476">
                  <c:v>164.759999999995</c:v>
                </c:pt>
                <c:pt idx="16477">
                  <c:v>164.769999999995</c:v>
                </c:pt>
                <c:pt idx="16478">
                  <c:v>164.779999999995</c:v>
                </c:pt>
                <c:pt idx="16479">
                  <c:v>164.789999999995</c:v>
                </c:pt>
                <c:pt idx="16480">
                  <c:v>164.799999999995</c:v>
                </c:pt>
                <c:pt idx="16481">
                  <c:v>164.809999999995</c:v>
                </c:pt>
                <c:pt idx="16482">
                  <c:v>164.819999999995</c:v>
                </c:pt>
                <c:pt idx="16483">
                  <c:v>164.829999999995</c:v>
                </c:pt>
                <c:pt idx="16484">
                  <c:v>164.839999999995</c:v>
                </c:pt>
                <c:pt idx="16485">
                  <c:v>164.849999999995</c:v>
                </c:pt>
                <c:pt idx="16486">
                  <c:v>164.859999999995</c:v>
                </c:pt>
                <c:pt idx="16487">
                  <c:v>164.869999999995</c:v>
                </c:pt>
                <c:pt idx="16488">
                  <c:v>164.879999999995</c:v>
                </c:pt>
                <c:pt idx="16489">
                  <c:v>164.889999999995</c:v>
                </c:pt>
                <c:pt idx="16490">
                  <c:v>164.899999999995</c:v>
                </c:pt>
                <c:pt idx="16491">
                  <c:v>164.909999999995</c:v>
                </c:pt>
                <c:pt idx="16492">
                  <c:v>164.919999999994</c:v>
                </c:pt>
                <c:pt idx="16493">
                  <c:v>164.929999999994</c:v>
                </c:pt>
                <c:pt idx="16494">
                  <c:v>164.939999999994</c:v>
                </c:pt>
                <c:pt idx="16495">
                  <c:v>164.949999999994</c:v>
                </c:pt>
                <c:pt idx="16496">
                  <c:v>164.959999999994</c:v>
                </c:pt>
                <c:pt idx="16497">
                  <c:v>164.969999999994</c:v>
                </c:pt>
                <c:pt idx="16498">
                  <c:v>164.979999999994</c:v>
                </c:pt>
                <c:pt idx="16499">
                  <c:v>164.989999999994</c:v>
                </c:pt>
                <c:pt idx="16500">
                  <c:v>164.999999999994</c:v>
                </c:pt>
                <c:pt idx="16501">
                  <c:v>165.009999999994</c:v>
                </c:pt>
                <c:pt idx="16502">
                  <c:v>165.019999999994</c:v>
                </c:pt>
                <c:pt idx="16503">
                  <c:v>165.029999999994</c:v>
                </c:pt>
                <c:pt idx="16504">
                  <c:v>165.039999999994</c:v>
                </c:pt>
                <c:pt idx="16505">
                  <c:v>165.049999999994</c:v>
                </c:pt>
                <c:pt idx="16506">
                  <c:v>165.059999999994</c:v>
                </c:pt>
                <c:pt idx="16507">
                  <c:v>165.069999999994</c:v>
                </c:pt>
                <c:pt idx="16508">
                  <c:v>165.079999999994</c:v>
                </c:pt>
                <c:pt idx="16509">
                  <c:v>165.089999999994</c:v>
                </c:pt>
                <c:pt idx="16510">
                  <c:v>165.099999999994</c:v>
                </c:pt>
                <c:pt idx="16511">
                  <c:v>165.109999999994</c:v>
                </c:pt>
                <c:pt idx="16512">
                  <c:v>165.119999999994</c:v>
                </c:pt>
                <c:pt idx="16513">
                  <c:v>165.129999999994</c:v>
                </c:pt>
                <c:pt idx="16514">
                  <c:v>165.139999999994</c:v>
                </c:pt>
                <c:pt idx="16515">
                  <c:v>165.149999999994</c:v>
                </c:pt>
                <c:pt idx="16516">
                  <c:v>165.159999999994</c:v>
                </c:pt>
                <c:pt idx="16517">
                  <c:v>165.169999999994</c:v>
                </c:pt>
                <c:pt idx="16518">
                  <c:v>165.179999999994</c:v>
                </c:pt>
                <c:pt idx="16519">
                  <c:v>165.189999999994</c:v>
                </c:pt>
                <c:pt idx="16520">
                  <c:v>165.199999999994</c:v>
                </c:pt>
                <c:pt idx="16521">
                  <c:v>165.209999999994</c:v>
                </c:pt>
                <c:pt idx="16522">
                  <c:v>165.219999999994</c:v>
                </c:pt>
                <c:pt idx="16523">
                  <c:v>165.229999999994</c:v>
                </c:pt>
                <c:pt idx="16524">
                  <c:v>165.239999999994</c:v>
                </c:pt>
                <c:pt idx="16525">
                  <c:v>165.249999999994</c:v>
                </c:pt>
                <c:pt idx="16526">
                  <c:v>165.259999999994</c:v>
                </c:pt>
                <c:pt idx="16527">
                  <c:v>165.269999999994</c:v>
                </c:pt>
                <c:pt idx="16528">
                  <c:v>165.279999999994</c:v>
                </c:pt>
                <c:pt idx="16529">
                  <c:v>165.289999999994</c:v>
                </c:pt>
                <c:pt idx="16530">
                  <c:v>165.299999999994</c:v>
                </c:pt>
                <c:pt idx="16531">
                  <c:v>165.309999999994</c:v>
                </c:pt>
                <c:pt idx="16532">
                  <c:v>165.319999999994</c:v>
                </c:pt>
                <c:pt idx="16533">
                  <c:v>165.329999999994</c:v>
                </c:pt>
                <c:pt idx="16534">
                  <c:v>165.339999999994</c:v>
                </c:pt>
                <c:pt idx="16535">
                  <c:v>165.349999999994</c:v>
                </c:pt>
                <c:pt idx="16536">
                  <c:v>165.359999999994</c:v>
                </c:pt>
                <c:pt idx="16537">
                  <c:v>165.369999999994</c:v>
                </c:pt>
                <c:pt idx="16538">
                  <c:v>165.379999999994</c:v>
                </c:pt>
                <c:pt idx="16539">
                  <c:v>165.389999999994</c:v>
                </c:pt>
                <c:pt idx="16540">
                  <c:v>165.399999999994</c:v>
                </c:pt>
                <c:pt idx="16541">
                  <c:v>165.409999999994</c:v>
                </c:pt>
                <c:pt idx="16542">
                  <c:v>165.419999999994</c:v>
                </c:pt>
                <c:pt idx="16543">
                  <c:v>165.429999999994</c:v>
                </c:pt>
                <c:pt idx="16544">
                  <c:v>165.439999999994</c:v>
                </c:pt>
                <c:pt idx="16545">
                  <c:v>165.449999999994</c:v>
                </c:pt>
                <c:pt idx="16546">
                  <c:v>165.459999999994</c:v>
                </c:pt>
                <c:pt idx="16547">
                  <c:v>165.469999999994</c:v>
                </c:pt>
                <c:pt idx="16548">
                  <c:v>165.479999999994</c:v>
                </c:pt>
                <c:pt idx="16549">
                  <c:v>165.489999999994</c:v>
                </c:pt>
                <c:pt idx="16550">
                  <c:v>165.499999999994</c:v>
                </c:pt>
                <c:pt idx="16551">
                  <c:v>165.509999999994</c:v>
                </c:pt>
                <c:pt idx="16552">
                  <c:v>165.519999999994</c:v>
                </c:pt>
                <c:pt idx="16553">
                  <c:v>165.529999999994</c:v>
                </c:pt>
                <c:pt idx="16554">
                  <c:v>165.539999999994</c:v>
                </c:pt>
                <c:pt idx="16555">
                  <c:v>165.549999999994</c:v>
                </c:pt>
                <c:pt idx="16556">
                  <c:v>165.559999999994</c:v>
                </c:pt>
                <c:pt idx="16557">
                  <c:v>165.569999999994</c:v>
                </c:pt>
                <c:pt idx="16558">
                  <c:v>165.579999999994</c:v>
                </c:pt>
                <c:pt idx="16559">
                  <c:v>165.589999999994</c:v>
                </c:pt>
                <c:pt idx="16560">
                  <c:v>165.599999999994</c:v>
                </c:pt>
                <c:pt idx="16561">
                  <c:v>165.609999999994</c:v>
                </c:pt>
                <c:pt idx="16562">
                  <c:v>165.619999999994</c:v>
                </c:pt>
                <c:pt idx="16563">
                  <c:v>165.629999999994</c:v>
                </c:pt>
                <c:pt idx="16564">
                  <c:v>165.639999999994</c:v>
                </c:pt>
                <c:pt idx="16565">
                  <c:v>165.649999999994</c:v>
                </c:pt>
                <c:pt idx="16566">
                  <c:v>165.659999999994</c:v>
                </c:pt>
                <c:pt idx="16567">
                  <c:v>165.669999999994</c:v>
                </c:pt>
                <c:pt idx="16568">
                  <c:v>165.679999999994</c:v>
                </c:pt>
                <c:pt idx="16569">
                  <c:v>165.689999999994</c:v>
                </c:pt>
                <c:pt idx="16570">
                  <c:v>165.699999999994</c:v>
                </c:pt>
                <c:pt idx="16571">
                  <c:v>165.709999999994</c:v>
                </c:pt>
                <c:pt idx="16572">
                  <c:v>165.719999999994</c:v>
                </c:pt>
                <c:pt idx="16573">
                  <c:v>165.729999999994</c:v>
                </c:pt>
                <c:pt idx="16574">
                  <c:v>165.739999999994</c:v>
                </c:pt>
                <c:pt idx="16575">
                  <c:v>165.749999999994</c:v>
                </c:pt>
                <c:pt idx="16576">
                  <c:v>165.759999999994</c:v>
                </c:pt>
                <c:pt idx="16577">
                  <c:v>165.769999999994</c:v>
                </c:pt>
                <c:pt idx="16578">
                  <c:v>165.779999999994</c:v>
                </c:pt>
                <c:pt idx="16579">
                  <c:v>165.789999999994</c:v>
                </c:pt>
                <c:pt idx="16580">
                  <c:v>165.799999999994</c:v>
                </c:pt>
                <c:pt idx="16581">
                  <c:v>165.809999999994</c:v>
                </c:pt>
                <c:pt idx="16582">
                  <c:v>165.819999999994</c:v>
                </c:pt>
                <c:pt idx="16583">
                  <c:v>165.829999999994</c:v>
                </c:pt>
                <c:pt idx="16584">
                  <c:v>165.839999999994</c:v>
                </c:pt>
                <c:pt idx="16585">
                  <c:v>165.849999999994</c:v>
                </c:pt>
                <c:pt idx="16586">
                  <c:v>165.859999999994</c:v>
                </c:pt>
                <c:pt idx="16587">
                  <c:v>165.869999999994</c:v>
                </c:pt>
                <c:pt idx="16588">
                  <c:v>165.879999999994</c:v>
                </c:pt>
                <c:pt idx="16589">
                  <c:v>165.889999999994</c:v>
                </c:pt>
                <c:pt idx="16590">
                  <c:v>165.899999999994</c:v>
                </c:pt>
                <c:pt idx="16591">
                  <c:v>165.909999999994</c:v>
                </c:pt>
                <c:pt idx="16592">
                  <c:v>165.919999999994</c:v>
                </c:pt>
                <c:pt idx="16593">
                  <c:v>165.929999999994</c:v>
                </c:pt>
                <c:pt idx="16594">
                  <c:v>165.939999999994</c:v>
                </c:pt>
                <c:pt idx="16595">
                  <c:v>165.949999999994</c:v>
                </c:pt>
                <c:pt idx="16596">
                  <c:v>165.959999999994</c:v>
                </c:pt>
                <c:pt idx="16597">
                  <c:v>165.969999999994</c:v>
                </c:pt>
                <c:pt idx="16598">
                  <c:v>165.979999999994</c:v>
                </c:pt>
                <c:pt idx="16599">
                  <c:v>165.989999999994</c:v>
                </c:pt>
                <c:pt idx="16600">
                  <c:v>165.999999999994</c:v>
                </c:pt>
                <c:pt idx="16601">
                  <c:v>166.009999999994</c:v>
                </c:pt>
                <c:pt idx="16602">
                  <c:v>166.019999999993</c:v>
                </c:pt>
                <c:pt idx="16603">
                  <c:v>166.029999999993</c:v>
                </c:pt>
                <c:pt idx="16604">
                  <c:v>166.039999999993</c:v>
                </c:pt>
                <c:pt idx="16605">
                  <c:v>166.049999999993</c:v>
                </c:pt>
                <c:pt idx="16606">
                  <c:v>166.059999999993</c:v>
                </c:pt>
                <c:pt idx="16607">
                  <c:v>166.069999999993</c:v>
                </c:pt>
                <c:pt idx="16608">
                  <c:v>166.079999999993</c:v>
                </c:pt>
                <c:pt idx="16609">
                  <c:v>166.089999999993</c:v>
                </c:pt>
                <c:pt idx="16610">
                  <c:v>166.099999999993</c:v>
                </c:pt>
                <c:pt idx="16611">
                  <c:v>166.109999999993</c:v>
                </c:pt>
                <c:pt idx="16612">
                  <c:v>166.119999999993</c:v>
                </c:pt>
                <c:pt idx="16613">
                  <c:v>166.129999999993</c:v>
                </c:pt>
                <c:pt idx="16614">
                  <c:v>166.139999999993</c:v>
                </c:pt>
                <c:pt idx="16615">
                  <c:v>166.149999999993</c:v>
                </c:pt>
                <c:pt idx="16616">
                  <c:v>166.159999999993</c:v>
                </c:pt>
                <c:pt idx="16617">
                  <c:v>166.169999999993</c:v>
                </c:pt>
                <c:pt idx="16618">
                  <c:v>166.179999999993</c:v>
                </c:pt>
                <c:pt idx="16619">
                  <c:v>166.189999999993</c:v>
                </c:pt>
                <c:pt idx="16620">
                  <c:v>166.199999999993</c:v>
                </c:pt>
                <c:pt idx="16621">
                  <c:v>166.209999999993</c:v>
                </c:pt>
                <c:pt idx="16622">
                  <c:v>166.219999999993</c:v>
                </c:pt>
                <c:pt idx="16623">
                  <c:v>166.229999999993</c:v>
                </c:pt>
                <c:pt idx="16624">
                  <c:v>166.239999999993</c:v>
                </c:pt>
                <c:pt idx="16625">
                  <c:v>166.249999999993</c:v>
                </c:pt>
                <c:pt idx="16626">
                  <c:v>166.259999999993</c:v>
                </c:pt>
                <c:pt idx="16627">
                  <c:v>166.269999999993</c:v>
                </c:pt>
                <c:pt idx="16628">
                  <c:v>166.279999999993</c:v>
                </c:pt>
                <c:pt idx="16629">
                  <c:v>166.289999999993</c:v>
                </c:pt>
                <c:pt idx="16630">
                  <c:v>166.299999999993</c:v>
                </c:pt>
                <c:pt idx="16631">
                  <c:v>166.309999999993</c:v>
                </c:pt>
                <c:pt idx="16632">
                  <c:v>166.319999999993</c:v>
                </c:pt>
                <c:pt idx="16633">
                  <c:v>166.329999999993</c:v>
                </c:pt>
                <c:pt idx="16634">
                  <c:v>166.339999999993</c:v>
                </c:pt>
                <c:pt idx="16635">
                  <c:v>166.349999999993</c:v>
                </c:pt>
                <c:pt idx="16636">
                  <c:v>166.359999999993</c:v>
                </c:pt>
                <c:pt idx="16637">
                  <c:v>166.369999999993</c:v>
                </c:pt>
                <c:pt idx="16638">
                  <c:v>166.379999999993</c:v>
                </c:pt>
                <c:pt idx="16639">
                  <c:v>166.389999999993</c:v>
                </c:pt>
                <c:pt idx="16640">
                  <c:v>166.399999999993</c:v>
                </c:pt>
                <c:pt idx="16641">
                  <c:v>166.409999999993</c:v>
                </c:pt>
                <c:pt idx="16642">
                  <c:v>166.419999999993</c:v>
                </c:pt>
                <c:pt idx="16643">
                  <c:v>166.429999999993</c:v>
                </c:pt>
                <c:pt idx="16644">
                  <c:v>166.439999999993</c:v>
                </c:pt>
                <c:pt idx="16645">
                  <c:v>166.449999999993</c:v>
                </c:pt>
                <c:pt idx="16646">
                  <c:v>166.459999999993</c:v>
                </c:pt>
                <c:pt idx="16647">
                  <c:v>166.469999999993</c:v>
                </c:pt>
                <c:pt idx="16648">
                  <c:v>166.479999999993</c:v>
                </c:pt>
                <c:pt idx="16649">
                  <c:v>166.489999999993</c:v>
                </c:pt>
                <c:pt idx="16650">
                  <c:v>166.499999999993</c:v>
                </c:pt>
                <c:pt idx="16651">
                  <c:v>166.509999999993</c:v>
                </c:pt>
                <c:pt idx="16652">
                  <c:v>166.519999999993</c:v>
                </c:pt>
                <c:pt idx="16653">
                  <c:v>166.529999999993</c:v>
                </c:pt>
                <c:pt idx="16654">
                  <c:v>166.539999999993</c:v>
                </c:pt>
                <c:pt idx="16655">
                  <c:v>166.549999999993</c:v>
                </c:pt>
                <c:pt idx="16656">
                  <c:v>166.559999999993</c:v>
                </c:pt>
                <c:pt idx="16657">
                  <c:v>166.569999999993</c:v>
                </c:pt>
                <c:pt idx="16658">
                  <c:v>166.579999999993</c:v>
                </c:pt>
                <c:pt idx="16659">
                  <c:v>166.589999999993</c:v>
                </c:pt>
                <c:pt idx="16660">
                  <c:v>166.599999999993</c:v>
                </c:pt>
                <c:pt idx="16661">
                  <c:v>166.609999999993</c:v>
                </c:pt>
                <c:pt idx="16662">
                  <c:v>166.619999999993</c:v>
                </c:pt>
                <c:pt idx="16663">
                  <c:v>166.629999999993</c:v>
                </c:pt>
                <c:pt idx="16664">
                  <c:v>166.639999999993</c:v>
                </c:pt>
                <c:pt idx="16665">
                  <c:v>166.649999999993</c:v>
                </c:pt>
                <c:pt idx="16666">
                  <c:v>166.659999999993</c:v>
                </c:pt>
                <c:pt idx="16667">
                  <c:v>166.669999999993</c:v>
                </c:pt>
                <c:pt idx="16668">
                  <c:v>166.679999999993</c:v>
                </c:pt>
                <c:pt idx="16669">
                  <c:v>166.689999999993</c:v>
                </c:pt>
                <c:pt idx="16670">
                  <c:v>166.699999999993</c:v>
                </c:pt>
                <c:pt idx="16671">
                  <c:v>166.709999999993</c:v>
                </c:pt>
                <c:pt idx="16672">
                  <c:v>166.719999999993</c:v>
                </c:pt>
                <c:pt idx="16673">
                  <c:v>166.729999999993</c:v>
                </c:pt>
                <c:pt idx="16674">
                  <c:v>166.739999999993</c:v>
                </c:pt>
                <c:pt idx="16675">
                  <c:v>166.749999999993</c:v>
                </c:pt>
                <c:pt idx="16676">
                  <c:v>166.759999999993</c:v>
                </c:pt>
                <c:pt idx="16677">
                  <c:v>166.769999999993</c:v>
                </c:pt>
                <c:pt idx="16678">
                  <c:v>166.779999999993</c:v>
                </c:pt>
                <c:pt idx="16679">
                  <c:v>166.789999999993</c:v>
                </c:pt>
                <c:pt idx="16680">
                  <c:v>166.799999999993</c:v>
                </c:pt>
                <c:pt idx="16681">
                  <c:v>166.809999999993</c:v>
                </c:pt>
                <c:pt idx="16682">
                  <c:v>166.819999999993</c:v>
                </c:pt>
                <c:pt idx="16683">
                  <c:v>166.829999999993</c:v>
                </c:pt>
                <c:pt idx="16684">
                  <c:v>166.839999999993</c:v>
                </c:pt>
                <c:pt idx="16685">
                  <c:v>166.849999999993</c:v>
                </c:pt>
                <c:pt idx="16686">
                  <c:v>166.859999999993</c:v>
                </c:pt>
                <c:pt idx="16687">
                  <c:v>166.869999999993</c:v>
                </c:pt>
                <c:pt idx="16688">
                  <c:v>166.879999999993</c:v>
                </c:pt>
                <c:pt idx="16689">
                  <c:v>166.889999999993</c:v>
                </c:pt>
                <c:pt idx="16690">
                  <c:v>166.899999999993</c:v>
                </c:pt>
                <c:pt idx="16691">
                  <c:v>166.909999999993</c:v>
                </c:pt>
                <c:pt idx="16692">
                  <c:v>166.919999999993</c:v>
                </c:pt>
                <c:pt idx="16693">
                  <c:v>166.929999999993</c:v>
                </c:pt>
                <c:pt idx="16694">
                  <c:v>166.939999999993</c:v>
                </c:pt>
                <c:pt idx="16695">
                  <c:v>166.949999999993</c:v>
                </c:pt>
                <c:pt idx="16696">
                  <c:v>166.959999999993</c:v>
                </c:pt>
                <c:pt idx="16697">
                  <c:v>166.969999999993</c:v>
                </c:pt>
                <c:pt idx="16698">
                  <c:v>166.979999999993</c:v>
                </c:pt>
                <c:pt idx="16699">
                  <c:v>166.989999999993</c:v>
                </c:pt>
                <c:pt idx="16700">
                  <c:v>166.999999999993</c:v>
                </c:pt>
                <c:pt idx="16701">
                  <c:v>167.009999999993</c:v>
                </c:pt>
                <c:pt idx="16702">
                  <c:v>167.019999999993</c:v>
                </c:pt>
                <c:pt idx="16703">
                  <c:v>167.029999999993</c:v>
                </c:pt>
                <c:pt idx="16704">
                  <c:v>167.039999999993</c:v>
                </c:pt>
                <c:pt idx="16705">
                  <c:v>167.049999999993</c:v>
                </c:pt>
                <c:pt idx="16706">
                  <c:v>167.059999999993</c:v>
                </c:pt>
                <c:pt idx="16707">
                  <c:v>167.069999999993</c:v>
                </c:pt>
                <c:pt idx="16708">
                  <c:v>167.079999999993</c:v>
                </c:pt>
                <c:pt idx="16709">
                  <c:v>167.089999999993</c:v>
                </c:pt>
                <c:pt idx="16710">
                  <c:v>167.099999999993</c:v>
                </c:pt>
                <c:pt idx="16711">
                  <c:v>167.109999999993</c:v>
                </c:pt>
                <c:pt idx="16712">
                  <c:v>167.119999999992</c:v>
                </c:pt>
                <c:pt idx="16713">
                  <c:v>167.129999999992</c:v>
                </c:pt>
                <c:pt idx="16714">
                  <c:v>167.139999999992</c:v>
                </c:pt>
                <c:pt idx="16715">
                  <c:v>167.149999999992</c:v>
                </c:pt>
                <c:pt idx="16716">
                  <c:v>167.159999999992</c:v>
                </c:pt>
                <c:pt idx="16717">
                  <c:v>167.169999999992</c:v>
                </c:pt>
                <c:pt idx="16718">
                  <c:v>167.179999999992</c:v>
                </c:pt>
                <c:pt idx="16719">
                  <c:v>167.189999999992</c:v>
                </c:pt>
                <c:pt idx="16720">
                  <c:v>167.199999999992</c:v>
                </c:pt>
                <c:pt idx="16721">
                  <c:v>167.209999999992</c:v>
                </c:pt>
                <c:pt idx="16722">
                  <c:v>167.219999999992</c:v>
                </c:pt>
                <c:pt idx="16723">
                  <c:v>167.229999999992</c:v>
                </c:pt>
                <c:pt idx="16724">
                  <c:v>167.239999999992</c:v>
                </c:pt>
                <c:pt idx="16725">
                  <c:v>167.249999999992</c:v>
                </c:pt>
                <c:pt idx="16726">
                  <c:v>167.259999999992</c:v>
                </c:pt>
                <c:pt idx="16727">
                  <c:v>167.269999999992</c:v>
                </c:pt>
                <c:pt idx="16728">
                  <c:v>167.279999999992</c:v>
                </c:pt>
                <c:pt idx="16729">
                  <c:v>167.289999999992</c:v>
                </c:pt>
                <c:pt idx="16730">
                  <c:v>167.299999999992</c:v>
                </c:pt>
                <c:pt idx="16731">
                  <c:v>167.309999999992</c:v>
                </c:pt>
                <c:pt idx="16732">
                  <c:v>167.319999999992</c:v>
                </c:pt>
                <c:pt idx="16733">
                  <c:v>167.329999999992</c:v>
                </c:pt>
                <c:pt idx="16734">
                  <c:v>167.339999999992</c:v>
                </c:pt>
                <c:pt idx="16735">
                  <c:v>167.349999999992</c:v>
                </c:pt>
                <c:pt idx="16736">
                  <c:v>167.359999999992</c:v>
                </c:pt>
                <c:pt idx="16737">
                  <c:v>167.369999999992</c:v>
                </c:pt>
                <c:pt idx="16738">
                  <c:v>167.379999999992</c:v>
                </c:pt>
                <c:pt idx="16739">
                  <c:v>167.389999999992</c:v>
                </c:pt>
                <c:pt idx="16740">
                  <c:v>167.399999999992</c:v>
                </c:pt>
                <c:pt idx="16741">
                  <c:v>167.409999999992</c:v>
                </c:pt>
                <c:pt idx="16742">
                  <c:v>167.419999999992</c:v>
                </c:pt>
                <c:pt idx="16743">
                  <c:v>167.429999999992</c:v>
                </c:pt>
                <c:pt idx="16744">
                  <c:v>167.439999999992</c:v>
                </c:pt>
                <c:pt idx="16745">
                  <c:v>167.449999999992</c:v>
                </c:pt>
                <c:pt idx="16746">
                  <c:v>167.459999999992</c:v>
                </c:pt>
                <c:pt idx="16747">
                  <c:v>167.469999999992</c:v>
                </c:pt>
                <c:pt idx="16748">
                  <c:v>167.479999999992</c:v>
                </c:pt>
                <c:pt idx="16749">
                  <c:v>167.489999999992</c:v>
                </c:pt>
                <c:pt idx="16750">
                  <c:v>167.499999999992</c:v>
                </c:pt>
                <c:pt idx="16751">
                  <c:v>167.509999999992</c:v>
                </c:pt>
                <c:pt idx="16752">
                  <c:v>167.519999999992</c:v>
                </c:pt>
                <c:pt idx="16753">
                  <c:v>167.529999999992</c:v>
                </c:pt>
                <c:pt idx="16754">
                  <c:v>167.539999999992</c:v>
                </c:pt>
                <c:pt idx="16755">
                  <c:v>167.549999999992</c:v>
                </c:pt>
                <c:pt idx="16756">
                  <c:v>167.559999999992</c:v>
                </c:pt>
                <c:pt idx="16757">
                  <c:v>167.569999999992</c:v>
                </c:pt>
                <c:pt idx="16758">
                  <c:v>167.579999999992</c:v>
                </c:pt>
                <c:pt idx="16759">
                  <c:v>167.589999999992</c:v>
                </c:pt>
                <c:pt idx="16760">
                  <c:v>167.599999999992</c:v>
                </c:pt>
                <c:pt idx="16761">
                  <c:v>167.609999999992</c:v>
                </c:pt>
                <c:pt idx="16762">
                  <c:v>167.619999999992</c:v>
                </c:pt>
                <c:pt idx="16763">
                  <c:v>167.629999999992</c:v>
                </c:pt>
                <c:pt idx="16764">
                  <c:v>167.639999999992</c:v>
                </c:pt>
                <c:pt idx="16765">
                  <c:v>167.649999999992</c:v>
                </c:pt>
                <c:pt idx="16766">
                  <c:v>167.659999999992</c:v>
                </c:pt>
                <c:pt idx="16767">
                  <c:v>167.669999999992</c:v>
                </c:pt>
                <c:pt idx="16768">
                  <c:v>167.679999999992</c:v>
                </c:pt>
                <c:pt idx="16769">
                  <c:v>167.689999999992</c:v>
                </c:pt>
                <c:pt idx="16770">
                  <c:v>167.699999999992</c:v>
                </c:pt>
                <c:pt idx="16771">
                  <c:v>167.709999999992</c:v>
                </c:pt>
                <c:pt idx="16772">
                  <c:v>167.719999999992</c:v>
                </c:pt>
                <c:pt idx="16773">
                  <c:v>167.729999999992</c:v>
                </c:pt>
                <c:pt idx="16774">
                  <c:v>167.739999999992</c:v>
                </c:pt>
                <c:pt idx="16775">
                  <c:v>167.749999999992</c:v>
                </c:pt>
                <c:pt idx="16776">
                  <c:v>167.759999999992</c:v>
                </c:pt>
                <c:pt idx="16777">
                  <c:v>167.769999999992</c:v>
                </c:pt>
                <c:pt idx="16778">
                  <c:v>167.779999999992</c:v>
                </c:pt>
                <c:pt idx="16779">
                  <c:v>167.789999999992</c:v>
                </c:pt>
                <c:pt idx="16780">
                  <c:v>167.799999999992</c:v>
                </c:pt>
                <c:pt idx="16781">
                  <c:v>167.809999999992</c:v>
                </c:pt>
                <c:pt idx="16782">
                  <c:v>167.819999999992</c:v>
                </c:pt>
                <c:pt idx="16783">
                  <c:v>167.829999999992</c:v>
                </c:pt>
                <c:pt idx="16784">
                  <c:v>167.839999999992</c:v>
                </c:pt>
                <c:pt idx="16785">
                  <c:v>167.849999999992</c:v>
                </c:pt>
                <c:pt idx="16786">
                  <c:v>167.859999999992</c:v>
                </c:pt>
                <c:pt idx="16787">
                  <c:v>167.869999999992</c:v>
                </c:pt>
                <c:pt idx="16788">
                  <c:v>167.879999999992</c:v>
                </c:pt>
                <c:pt idx="16789">
                  <c:v>167.889999999992</c:v>
                </c:pt>
                <c:pt idx="16790">
                  <c:v>167.899999999992</c:v>
                </c:pt>
                <c:pt idx="16791">
                  <c:v>167.909999999992</c:v>
                </c:pt>
                <c:pt idx="16792">
                  <c:v>167.919999999992</c:v>
                </c:pt>
                <c:pt idx="16793">
                  <c:v>167.929999999992</c:v>
                </c:pt>
                <c:pt idx="16794">
                  <c:v>167.939999999992</c:v>
                </c:pt>
                <c:pt idx="16795">
                  <c:v>167.949999999992</c:v>
                </c:pt>
                <c:pt idx="16796">
                  <c:v>167.959999999992</c:v>
                </c:pt>
                <c:pt idx="16797">
                  <c:v>167.969999999992</c:v>
                </c:pt>
                <c:pt idx="16798">
                  <c:v>167.979999999992</c:v>
                </c:pt>
                <c:pt idx="16799">
                  <c:v>167.989999999992</c:v>
                </c:pt>
                <c:pt idx="16800">
                  <c:v>167.999999999992</c:v>
                </c:pt>
                <c:pt idx="16801">
                  <c:v>168.009999999992</c:v>
                </c:pt>
                <c:pt idx="16802">
                  <c:v>168.019999999992</c:v>
                </c:pt>
                <c:pt idx="16803">
                  <c:v>168.029999999992</c:v>
                </c:pt>
                <c:pt idx="16804">
                  <c:v>168.039999999992</c:v>
                </c:pt>
                <c:pt idx="16805">
                  <c:v>168.049999999992</c:v>
                </c:pt>
                <c:pt idx="16806">
                  <c:v>168.059999999992</c:v>
                </c:pt>
                <c:pt idx="16807">
                  <c:v>168.069999999992</c:v>
                </c:pt>
                <c:pt idx="16808">
                  <c:v>168.079999999992</c:v>
                </c:pt>
                <c:pt idx="16809">
                  <c:v>168.089999999992</c:v>
                </c:pt>
                <c:pt idx="16810">
                  <c:v>168.099999999992</c:v>
                </c:pt>
                <c:pt idx="16811">
                  <c:v>168.109999999992</c:v>
                </c:pt>
                <c:pt idx="16812">
                  <c:v>168.119999999992</c:v>
                </c:pt>
                <c:pt idx="16813">
                  <c:v>168.129999999992</c:v>
                </c:pt>
                <c:pt idx="16814">
                  <c:v>168.139999999992</c:v>
                </c:pt>
                <c:pt idx="16815">
                  <c:v>168.149999999992</c:v>
                </c:pt>
                <c:pt idx="16816">
                  <c:v>168.159999999992</c:v>
                </c:pt>
                <c:pt idx="16817">
                  <c:v>168.169999999992</c:v>
                </c:pt>
                <c:pt idx="16818">
                  <c:v>168.179999999992</c:v>
                </c:pt>
                <c:pt idx="16819">
                  <c:v>168.189999999992</c:v>
                </c:pt>
                <c:pt idx="16820">
                  <c:v>168.199999999992</c:v>
                </c:pt>
                <c:pt idx="16821">
                  <c:v>168.209999999992</c:v>
                </c:pt>
                <c:pt idx="16822">
                  <c:v>168.219999999991</c:v>
                </c:pt>
                <c:pt idx="16823">
                  <c:v>168.229999999991</c:v>
                </c:pt>
                <c:pt idx="16824">
                  <c:v>168.239999999991</c:v>
                </c:pt>
                <c:pt idx="16825">
                  <c:v>168.249999999991</c:v>
                </c:pt>
                <c:pt idx="16826">
                  <c:v>168.259999999991</c:v>
                </c:pt>
                <c:pt idx="16827">
                  <c:v>168.269999999991</c:v>
                </c:pt>
                <c:pt idx="16828">
                  <c:v>168.279999999991</c:v>
                </c:pt>
                <c:pt idx="16829">
                  <c:v>168.289999999991</c:v>
                </c:pt>
                <c:pt idx="16830">
                  <c:v>168.299999999991</c:v>
                </c:pt>
                <c:pt idx="16831">
                  <c:v>168.309999999991</c:v>
                </c:pt>
                <c:pt idx="16832">
                  <c:v>168.319999999991</c:v>
                </c:pt>
                <c:pt idx="16833">
                  <c:v>168.329999999991</c:v>
                </c:pt>
                <c:pt idx="16834">
                  <c:v>168.339999999991</c:v>
                </c:pt>
                <c:pt idx="16835">
                  <c:v>168.349999999991</c:v>
                </c:pt>
                <c:pt idx="16836">
                  <c:v>168.359999999991</c:v>
                </c:pt>
                <c:pt idx="16837">
                  <c:v>168.369999999991</c:v>
                </c:pt>
                <c:pt idx="16838">
                  <c:v>168.379999999991</c:v>
                </c:pt>
                <c:pt idx="16839">
                  <c:v>168.389999999991</c:v>
                </c:pt>
                <c:pt idx="16840">
                  <c:v>168.399999999991</c:v>
                </c:pt>
                <c:pt idx="16841">
                  <c:v>168.409999999991</c:v>
                </c:pt>
                <c:pt idx="16842">
                  <c:v>168.419999999991</c:v>
                </c:pt>
                <c:pt idx="16843">
                  <c:v>168.429999999991</c:v>
                </c:pt>
                <c:pt idx="16844">
                  <c:v>168.439999999991</c:v>
                </c:pt>
                <c:pt idx="16845">
                  <c:v>168.449999999991</c:v>
                </c:pt>
                <c:pt idx="16846">
                  <c:v>168.459999999991</c:v>
                </c:pt>
                <c:pt idx="16847">
                  <c:v>168.469999999991</c:v>
                </c:pt>
                <c:pt idx="16848">
                  <c:v>168.479999999991</c:v>
                </c:pt>
                <c:pt idx="16849">
                  <c:v>168.489999999991</c:v>
                </c:pt>
                <c:pt idx="16850">
                  <c:v>168.499999999991</c:v>
                </c:pt>
                <c:pt idx="16851">
                  <c:v>168.509999999991</c:v>
                </c:pt>
                <c:pt idx="16852">
                  <c:v>168.519999999991</c:v>
                </c:pt>
                <c:pt idx="16853">
                  <c:v>168.529999999991</c:v>
                </c:pt>
                <c:pt idx="16854">
                  <c:v>168.539999999991</c:v>
                </c:pt>
                <c:pt idx="16855">
                  <c:v>168.549999999991</c:v>
                </c:pt>
                <c:pt idx="16856">
                  <c:v>168.559999999991</c:v>
                </c:pt>
                <c:pt idx="16857">
                  <c:v>168.569999999991</c:v>
                </c:pt>
                <c:pt idx="16858">
                  <c:v>168.579999999991</c:v>
                </c:pt>
                <c:pt idx="16859">
                  <c:v>168.589999999991</c:v>
                </c:pt>
                <c:pt idx="16860">
                  <c:v>168.599999999991</c:v>
                </c:pt>
                <c:pt idx="16861">
                  <c:v>168.609999999991</c:v>
                </c:pt>
                <c:pt idx="16862">
                  <c:v>168.619999999991</c:v>
                </c:pt>
                <c:pt idx="16863">
                  <c:v>168.629999999991</c:v>
                </c:pt>
                <c:pt idx="16864">
                  <c:v>168.639999999991</c:v>
                </c:pt>
                <c:pt idx="16865">
                  <c:v>168.649999999991</c:v>
                </c:pt>
                <c:pt idx="16866">
                  <c:v>168.659999999991</c:v>
                </c:pt>
                <c:pt idx="16867">
                  <c:v>168.669999999991</c:v>
                </c:pt>
                <c:pt idx="16868">
                  <c:v>168.679999999991</c:v>
                </c:pt>
                <c:pt idx="16869">
                  <c:v>168.689999999991</c:v>
                </c:pt>
                <c:pt idx="16870">
                  <c:v>168.699999999991</c:v>
                </c:pt>
                <c:pt idx="16871">
                  <c:v>168.709999999991</c:v>
                </c:pt>
                <c:pt idx="16872">
                  <c:v>168.719999999991</c:v>
                </c:pt>
                <c:pt idx="16873">
                  <c:v>168.729999999991</c:v>
                </c:pt>
                <c:pt idx="16874">
                  <c:v>168.739999999991</c:v>
                </c:pt>
                <c:pt idx="16875">
                  <c:v>168.749999999991</c:v>
                </c:pt>
                <c:pt idx="16876">
                  <c:v>168.759999999991</c:v>
                </c:pt>
                <c:pt idx="16877">
                  <c:v>168.769999999991</c:v>
                </c:pt>
                <c:pt idx="16878">
                  <c:v>168.779999999991</c:v>
                </c:pt>
                <c:pt idx="16879">
                  <c:v>168.789999999991</c:v>
                </c:pt>
                <c:pt idx="16880">
                  <c:v>168.799999999991</c:v>
                </c:pt>
                <c:pt idx="16881">
                  <c:v>168.809999999991</c:v>
                </c:pt>
                <c:pt idx="16882">
                  <c:v>168.819999999991</c:v>
                </c:pt>
                <c:pt idx="16883">
                  <c:v>168.829999999991</c:v>
                </c:pt>
                <c:pt idx="16884">
                  <c:v>168.839999999991</c:v>
                </c:pt>
                <c:pt idx="16885">
                  <c:v>168.849999999991</c:v>
                </c:pt>
                <c:pt idx="16886">
                  <c:v>168.859999999991</c:v>
                </c:pt>
                <c:pt idx="16887">
                  <c:v>168.869999999991</c:v>
                </c:pt>
                <c:pt idx="16888">
                  <c:v>168.879999999991</c:v>
                </c:pt>
                <c:pt idx="16889">
                  <c:v>168.889999999991</c:v>
                </c:pt>
                <c:pt idx="16890">
                  <c:v>168.899999999991</c:v>
                </c:pt>
                <c:pt idx="16891">
                  <c:v>168.909999999991</c:v>
                </c:pt>
                <c:pt idx="16892">
                  <c:v>168.919999999991</c:v>
                </c:pt>
                <c:pt idx="16893">
                  <c:v>168.929999999991</c:v>
                </c:pt>
                <c:pt idx="16894">
                  <c:v>168.939999999991</c:v>
                </c:pt>
                <c:pt idx="16895">
                  <c:v>168.949999999991</c:v>
                </c:pt>
                <c:pt idx="16896">
                  <c:v>168.959999999991</c:v>
                </c:pt>
                <c:pt idx="16897">
                  <c:v>168.969999999991</c:v>
                </c:pt>
                <c:pt idx="16898">
                  <c:v>168.979999999991</c:v>
                </c:pt>
                <c:pt idx="16899">
                  <c:v>168.989999999991</c:v>
                </c:pt>
                <c:pt idx="16900">
                  <c:v>168.999999999991</c:v>
                </c:pt>
                <c:pt idx="16901">
                  <c:v>169.009999999991</c:v>
                </c:pt>
                <c:pt idx="16902">
                  <c:v>169.019999999991</c:v>
                </c:pt>
                <c:pt idx="16903">
                  <c:v>169.029999999991</c:v>
                </c:pt>
                <c:pt idx="16904">
                  <c:v>169.039999999991</c:v>
                </c:pt>
                <c:pt idx="16905">
                  <c:v>169.049999999991</c:v>
                </c:pt>
                <c:pt idx="16906">
                  <c:v>169.059999999991</c:v>
                </c:pt>
                <c:pt idx="16907">
                  <c:v>169.069999999991</c:v>
                </c:pt>
                <c:pt idx="16908">
                  <c:v>169.079999999991</c:v>
                </c:pt>
                <c:pt idx="16909">
                  <c:v>169.089999999991</c:v>
                </c:pt>
                <c:pt idx="16910">
                  <c:v>169.099999999991</c:v>
                </c:pt>
                <c:pt idx="16911">
                  <c:v>169.109999999991</c:v>
                </c:pt>
                <c:pt idx="16912">
                  <c:v>169.119999999991</c:v>
                </c:pt>
                <c:pt idx="16913">
                  <c:v>169.129999999991</c:v>
                </c:pt>
                <c:pt idx="16914">
                  <c:v>169.139999999991</c:v>
                </c:pt>
                <c:pt idx="16915">
                  <c:v>169.149999999991</c:v>
                </c:pt>
                <c:pt idx="16916">
                  <c:v>169.159999999991</c:v>
                </c:pt>
                <c:pt idx="16917">
                  <c:v>169.169999999991</c:v>
                </c:pt>
                <c:pt idx="16918">
                  <c:v>169.179999999991</c:v>
                </c:pt>
                <c:pt idx="16919">
                  <c:v>169.189999999991</c:v>
                </c:pt>
                <c:pt idx="16920">
                  <c:v>169.199999999991</c:v>
                </c:pt>
                <c:pt idx="16921">
                  <c:v>169.209999999991</c:v>
                </c:pt>
                <c:pt idx="16922">
                  <c:v>169.219999999991</c:v>
                </c:pt>
                <c:pt idx="16923">
                  <c:v>169.229999999991</c:v>
                </c:pt>
                <c:pt idx="16924">
                  <c:v>169.239999999991</c:v>
                </c:pt>
                <c:pt idx="16925">
                  <c:v>169.249999999991</c:v>
                </c:pt>
                <c:pt idx="16926">
                  <c:v>169.259999999991</c:v>
                </c:pt>
                <c:pt idx="16927">
                  <c:v>169.269999999991</c:v>
                </c:pt>
                <c:pt idx="16928">
                  <c:v>169.279999999991</c:v>
                </c:pt>
                <c:pt idx="16929">
                  <c:v>169.289999999991</c:v>
                </c:pt>
                <c:pt idx="16930">
                  <c:v>169.299999999991</c:v>
                </c:pt>
                <c:pt idx="16931">
                  <c:v>169.309999999991</c:v>
                </c:pt>
                <c:pt idx="16932">
                  <c:v>169.31999999999</c:v>
                </c:pt>
                <c:pt idx="16933">
                  <c:v>169.32999999999</c:v>
                </c:pt>
                <c:pt idx="16934">
                  <c:v>169.33999999999</c:v>
                </c:pt>
                <c:pt idx="16935">
                  <c:v>169.34999999999</c:v>
                </c:pt>
                <c:pt idx="16936">
                  <c:v>169.35999999999</c:v>
                </c:pt>
                <c:pt idx="16937">
                  <c:v>169.36999999999</c:v>
                </c:pt>
                <c:pt idx="16938">
                  <c:v>169.37999999999</c:v>
                </c:pt>
                <c:pt idx="16939">
                  <c:v>169.38999999999</c:v>
                </c:pt>
                <c:pt idx="16940">
                  <c:v>169.39999999999</c:v>
                </c:pt>
                <c:pt idx="16941">
                  <c:v>169.40999999999</c:v>
                </c:pt>
                <c:pt idx="16942">
                  <c:v>169.41999999999</c:v>
                </c:pt>
                <c:pt idx="16943">
                  <c:v>169.42999999999</c:v>
                </c:pt>
                <c:pt idx="16944">
                  <c:v>169.43999999999</c:v>
                </c:pt>
                <c:pt idx="16945">
                  <c:v>169.44999999999</c:v>
                </c:pt>
                <c:pt idx="16946">
                  <c:v>169.45999999999</c:v>
                </c:pt>
                <c:pt idx="16947">
                  <c:v>169.46999999999</c:v>
                </c:pt>
                <c:pt idx="16948">
                  <c:v>169.47999999999</c:v>
                </c:pt>
                <c:pt idx="16949">
                  <c:v>169.48999999999</c:v>
                </c:pt>
                <c:pt idx="16950">
                  <c:v>169.49999999999</c:v>
                </c:pt>
                <c:pt idx="16951">
                  <c:v>169.50999999999</c:v>
                </c:pt>
                <c:pt idx="16952">
                  <c:v>169.51999999999</c:v>
                </c:pt>
                <c:pt idx="16953">
                  <c:v>169.52999999999</c:v>
                </c:pt>
                <c:pt idx="16954">
                  <c:v>169.53999999999</c:v>
                </c:pt>
                <c:pt idx="16955">
                  <c:v>169.54999999999</c:v>
                </c:pt>
                <c:pt idx="16956">
                  <c:v>169.55999999999</c:v>
                </c:pt>
                <c:pt idx="16957">
                  <c:v>169.56999999999</c:v>
                </c:pt>
                <c:pt idx="16958">
                  <c:v>169.57999999999</c:v>
                </c:pt>
                <c:pt idx="16959">
                  <c:v>169.58999999999</c:v>
                </c:pt>
                <c:pt idx="16960">
                  <c:v>169.59999999999</c:v>
                </c:pt>
                <c:pt idx="16961">
                  <c:v>169.60999999999</c:v>
                </c:pt>
                <c:pt idx="16962">
                  <c:v>169.61999999999</c:v>
                </c:pt>
                <c:pt idx="16963">
                  <c:v>169.62999999999</c:v>
                </c:pt>
                <c:pt idx="16964">
                  <c:v>169.63999999999</c:v>
                </c:pt>
                <c:pt idx="16965">
                  <c:v>169.64999999999</c:v>
                </c:pt>
                <c:pt idx="16966">
                  <c:v>169.65999999999</c:v>
                </c:pt>
                <c:pt idx="16967">
                  <c:v>169.66999999999</c:v>
                </c:pt>
                <c:pt idx="16968">
                  <c:v>169.67999999999</c:v>
                </c:pt>
                <c:pt idx="16969">
                  <c:v>169.68999999999</c:v>
                </c:pt>
                <c:pt idx="16970">
                  <c:v>169.69999999999</c:v>
                </c:pt>
                <c:pt idx="16971">
                  <c:v>169.70999999999</c:v>
                </c:pt>
                <c:pt idx="16972">
                  <c:v>169.71999999999</c:v>
                </c:pt>
                <c:pt idx="16973">
                  <c:v>169.72999999999</c:v>
                </c:pt>
                <c:pt idx="16974">
                  <c:v>169.73999999999</c:v>
                </c:pt>
                <c:pt idx="16975">
                  <c:v>169.74999999999</c:v>
                </c:pt>
                <c:pt idx="16976">
                  <c:v>169.75999999999</c:v>
                </c:pt>
                <c:pt idx="16977">
                  <c:v>169.76999999999</c:v>
                </c:pt>
                <c:pt idx="16978">
                  <c:v>169.77999999999</c:v>
                </c:pt>
                <c:pt idx="16979">
                  <c:v>169.78999999999</c:v>
                </c:pt>
                <c:pt idx="16980">
                  <c:v>169.79999999999</c:v>
                </c:pt>
                <c:pt idx="16981">
                  <c:v>169.80999999999</c:v>
                </c:pt>
                <c:pt idx="16982">
                  <c:v>169.81999999999</c:v>
                </c:pt>
                <c:pt idx="16983">
                  <c:v>169.82999999999</c:v>
                </c:pt>
                <c:pt idx="16984">
                  <c:v>169.83999999999</c:v>
                </c:pt>
                <c:pt idx="16985">
                  <c:v>169.84999999999</c:v>
                </c:pt>
                <c:pt idx="16986">
                  <c:v>169.85999999999</c:v>
                </c:pt>
                <c:pt idx="16987">
                  <c:v>169.86999999999</c:v>
                </c:pt>
                <c:pt idx="16988">
                  <c:v>169.87999999999</c:v>
                </c:pt>
                <c:pt idx="16989">
                  <c:v>169.88999999999</c:v>
                </c:pt>
                <c:pt idx="16990">
                  <c:v>169.89999999999</c:v>
                </c:pt>
                <c:pt idx="16991">
                  <c:v>169.90999999999</c:v>
                </c:pt>
                <c:pt idx="16992">
                  <c:v>169.91999999999</c:v>
                </c:pt>
                <c:pt idx="16993">
                  <c:v>169.92999999999</c:v>
                </c:pt>
                <c:pt idx="16994">
                  <c:v>169.93999999999</c:v>
                </c:pt>
                <c:pt idx="16995">
                  <c:v>169.94999999999</c:v>
                </c:pt>
                <c:pt idx="16996">
                  <c:v>169.95999999999</c:v>
                </c:pt>
                <c:pt idx="16997">
                  <c:v>169.96999999999</c:v>
                </c:pt>
                <c:pt idx="16998">
                  <c:v>169.97999999999</c:v>
                </c:pt>
                <c:pt idx="16999">
                  <c:v>169.98999999999</c:v>
                </c:pt>
                <c:pt idx="17000">
                  <c:v>169.99999999999</c:v>
                </c:pt>
                <c:pt idx="17001">
                  <c:v>170.00999999999</c:v>
                </c:pt>
                <c:pt idx="17002">
                  <c:v>170.01999999999</c:v>
                </c:pt>
                <c:pt idx="17003">
                  <c:v>170.02999999999</c:v>
                </c:pt>
                <c:pt idx="17004">
                  <c:v>170.03999999999</c:v>
                </c:pt>
                <c:pt idx="17005">
                  <c:v>170.04999999999</c:v>
                </c:pt>
                <c:pt idx="17006">
                  <c:v>170.05999999999</c:v>
                </c:pt>
                <c:pt idx="17007">
                  <c:v>170.06999999999</c:v>
                </c:pt>
                <c:pt idx="17008">
                  <c:v>170.07999999999</c:v>
                </c:pt>
                <c:pt idx="17009">
                  <c:v>170.08999999999</c:v>
                </c:pt>
                <c:pt idx="17010">
                  <c:v>170.09999999999</c:v>
                </c:pt>
                <c:pt idx="17011">
                  <c:v>170.10999999999</c:v>
                </c:pt>
                <c:pt idx="17012">
                  <c:v>170.11999999999</c:v>
                </c:pt>
                <c:pt idx="17013">
                  <c:v>170.12999999999</c:v>
                </c:pt>
                <c:pt idx="17014">
                  <c:v>170.13999999999</c:v>
                </c:pt>
                <c:pt idx="17015">
                  <c:v>170.14999999999</c:v>
                </c:pt>
                <c:pt idx="17016">
                  <c:v>170.15999999999</c:v>
                </c:pt>
                <c:pt idx="17017">
                  <c:v>170.16999999999</c:v>
                </c:pt>
                <c:pt idx="17018">
                  <c:v>170.17999999999</c:v>
                </c:pt>
                <c:pt idx="17019">
                  <c:v>170.18999999999</c:v>
                </c:pt>
                <c:pt idx="17020">
                  <c:v>170.19999999999</c:v>
                </c:pt>
                <c:pt idx="17021">
                  <c:v>170.20999999999</c:v>
                </c:pt>
                <c:pt idx="17022">
                  <c:v>170.21999999999</c:v>
                </c:pt>
                <c:pt idx="17023">
                  <c:v>170.22999999999</c:v>
                </c:pt>
                <c:pt idx="17024">
                  <c:v>170.23999999999</c:v>
                </c:pt>
                <c:pt idx="17025">
                  <c:v>170.24999999999</c:v>
                </c:pt>
                <c:pt idx="17026">
                  <c:v>170.25999999999</c:v>
                </c:pt>
                <c:pt idx="17027">
                  <c:v>170.26999999999</c:v>
                </c:pt>
                <c:pt idx="17028">
                  <c:v>170.27999999999</c:v>
                </c:pt>
                <c:pt idx="17029">
                  <c:v>170.28999999999</c:v>
                </c:pt>
                <c:pt idx="17030">
                  <c:v>170.29999999999</c:v>
                </c:pt>
                <c:pt idx="17031">
                  <c:v>170.30999999999</c:v>
                </c:pt>
                <c:pt idx="17032">
                  <c:v>170.31999999999</c:v>
                </c:pt>
                <c:pt idx="17033">
                  <c:v>170.32999999999</c:v>
                </c:pt>
                <c:pt idx="17034">
                  <c:v>170.33999999999</c:v>
                </c:pt>
                <c:pt idx="17035">
                  <c:v>170.34999999999</c:v>
                </c:pt>
                <c:pt idx="17036">
                  <c:v>170.35999999999</c:v>
                </c:pt>
                <c:pt idx="17037">
                  <c:v>170.36999999999</c:v>
                </c:pt>
                <c:pt idx="17038">
                  <c:v>170.37999999999</c:v>
                </c:pt>
                <c:pt idx="17039">
                  <c:v>170.38999999999</c:v>
                </c:pt>
                <c:pt idx="17040">
                  <c:v>170.39999999999</c:v>
                </c:pt>
                <c:pt idx="17041">
                  <c:v>170.40999999999</c:v>
                </c:pt>
                <c:pt idx="17042">
                  <c:v>170.419999999989</c:v>
                </c:pt>
                <c:pt idx="17043">
                  <c:v>170.429999999989</c:v>
                </c:pt>
                <c:pt idx="17044">
                  <c:v>170.439999999989</c:v>
                </c:pt>
                <c:pt idx="17045">
                  <c:v>170.449999999989</c:v>
                </c:pt>
                <c:pt idx="17046">
                  <c:v>170.459999999989</c:v>
                </c:pt>
                <c:pt idx="17047">
                  <c:v>170.469999999989</c:v>
                </c:pt>
                <c:pt idx="17048">
                  <c:v>170.479999999989</c:v>
                </c:pt>
                <c:pt idx="17049">
                  <c:v>170.489999999989</c:v>
                </c:pt>
                <c:pt idx="17050">
                  <c:v>170.499999999989</c:v>
                </c:pt>
                <c:pt idx="17051">
                  <c:v>170.509999999989</c:v>
                </c:pt>
                <c:pt idx="17052">
                  <c:v>170.519999999989</c:v>
                </c:pt>
                <c:pt idx="17053">
                  <c:v>170.529999999989</c:v>
                </c:pt>
                <c:pt idx="17054">
                  <c:v>170.539999999989</c:v>
                </c:pt>
                <c:pt idx="17055">
                  <c:v>170.549999999989</c:v>
                </c:pt>
                <c:pt idx="17056">
                  <c:v>170.559999999989</c:v>
                </c:pt>
                <c:pt idx="17057">
                  <c:v>170.569999999989</c:v>
                </c:pt>
                <c:pt idx="17058">
                  <c:v>170.579999999989</c:v>
                </c:pt>
                <c:pt idx="17059">
                  <c:v>170.589999999989</c:v>
                </c:pt>
                <c:pt idx="17060">
                  <c:v>170.599999999989</c:v>
                </c:pt>
                <c:pt idx="17061">
                  <c:v>170.609999999989</c:v>
                </c:pt>
                <c:pt idx="17062">
                  <c:v>170.619999999989</c:v>
                </c:pt>
                <c:pt idx="17063">
                  <c:v>170.629999999989</c:v>
                </c:pt>
                <c:pt idx="17064">
                  <c:v>170.639999999989</c:v>
                </c:pt>
                <c:pt idx="17065">
                  <c:v>170.649999999989</c:v>
                </c:pt>
                <c:pt idx="17066">
                  <c:v>170.659999999989</c:v>
                </c:pt>
                <c:pt idx="17067">
                  <c:v>170.669999999989</c:v>
                </c:pt>
                <c:pt idx="17068">
                  <c:v>170.679999999989</c:v>
                </c:pt>
                <c:pt idx="17069">
                  <c:v>170.689999999989</c:v>
                </c:pt>
                <c:pt idx="17070">
                  <c:v>170.699999999989</c:v>
                </c:pt>
                <c:pt idx="17071">
                  <c:v>170.709999999989</c:v>
                </c:pt>
                <c:pt idx="17072">
                  <c:v>170.719999999989</c:v>
                </c:pt>
                <c:pt idx="17073">
                  <c:v>170.729999999989</c:v>
                </c:pt>
                <c:pt idx="17074">
                  <c:v>170.739999999989</c:v>
                </c:pt>
                <c:pt idx="17075">
                  <c:v>170.749999999989</c:v>
                </c:pt>
                <c:pt idx="17076">
                  <c:v>170.759999999989</c:v>
                </c:pt>
                <c:pt idx="17077">
                  <c:v>170.769999999989</c:v>
                </c:pt>
                <c:pt idx="17078">
                  <c:v>170.779999999989</c:v>
                </c:pt>
                <c:pt idx="17079">
                  <c:v>170.789999999989</c:v>
                </c:pt>
                <c:pt idx="17080">
                  <c:v>170.799999999989</c:v>
                </c:pt>
                <c:pt idx="17081">
                  <c:v>170.809999999989</c:v>
                </c:pt>
                <c:pt idx="17082">
                  <c:v>170.819999999989</c:v>
                </c:pt>
                <c:pt idx="17083">
                  <c:v>170.829999999989</c:v>
                </c:pt>
                <c:pt idx="17084">
                  <c:v>170.839999999989</c:v>
                </c:pt>
                <c:pt idx="17085">
                  <c:v>170.849999999989</c:v>
                </c:pt>
                <c:pt idx="17086">
                  <c:v>170.859999999989</c:v>
                </c:pt>
                <c:pt idx="17087">
                  <c:v>170.869999999989</c:v>
                </c:pt>
                <c:pt idx="17088">
                  <c:v>170.879999999989</c:v>
                </c:pt>
                <c:pt idx="17089">
                  <c:v>170.889999999989</c:v>
                </c:pt>
                <c:pt idx="17090">
                  <c:v>170.899999999989</c:v>
                </c:pt>
                <c:pt idx="17091">
                  <c:v>170.909999999989</c:v>
                </c:pt>
                <c:pt idx="17092">
                  <c:v>170.919999999989</c:v>
                </c:pt>
                <c:pt idx="17093">
                  <c:v>170.929999999989</c:v>
                </c:pt>
                <c:pt idx="17094">
                  <c:v>170.939999999989</c:v>
                </c:pt>
                <c:pt idx="17095">
                  <c:v>170.949999999989</c:v>
                </c:pt>
                <c:pt idx="17096">
                  <c:v>170.959999999989</c:v>
                </c:pt>
                <c:pt idx="17097">
                  <c:v>170.969999999989</c:v>
                </c:pt>
                <c:pt idx="17098">
                  <c:v>170.979999999989</c:v>
                </c:pt>
                <c:pt idx="17099">
                  <c:v>170.989999999989</c:v>
                </c:pt>
                <c:pt idx="17100">
                  <c:v>170.999999999989</c:v>
                </c:pt>
                <c:pt idx="17101">
                  <c:v>171.009999999989</c:v>
                </c:pt>
                <c:pt idx="17102">
                  <c:v>171.019999999989</c:v>
                </c:pt>
                <c:pt idx="17103">
                  <c:v>171.029999999989</c:v>
                </c:pt>
                <c:pt idx="17104">
                  <c:v>171.039999999989</c:v>
                </c:pt>
                <c:pt idx="17105">
                  <c:v>171.049999999989</c:v>
                </c:pt>
                <c:pt idx="17106">
                  <c:v>171.059999999989</c:v>
                </c:pt>
                <c:pt idx="17107">
                  <c:v>171.069999999989</c:v>
                </c:pt>
                <c:pt idx="17108">
                  <c:v>171.079999999989</c:v>
                </c:pt>
                <c:pt idx="17109">
                  <c:v>171.089999999989</c:v>
                </c:pt>
                <c:pt idx="17110">
                  <c:v>171.099999999989</c:v>
                </c:pt>
                <c:pt idx="17111">
                  <c:v>171.109999999989</c:v>
                </c:pt>
                <c:pt idx="17112">
                  <c:v>171.119999999989</c:v>
                </c:pt>
                <c:pt idx="17113">
                  <c:v>171.129999999989</c:v>
                </c:pt>
                <c:pt idx="17114">
                  <c:v>171.139999999989</c:v>
                </c:pt>
                <c:pt idx="17115">
                  <c:v>171.149999999989</c:v>
                </c:pt>
                <c:pt idx="17116">
                  <c:v>171.159999999989</c:v>
                </c:pt>
                <c:pt idx="17117">
                  <c:v>171.169999999989</c:v>
                </c:pt>
                <c:pt idx="17118">
                  <c:v>171.179999999989</c:v>
                </c:pt>
                <c:pt idx="17119">
                  <c:v>171.189999999989</c:v>
                </c:pt>
                <c:pt idx="17120">
                  <c:v>171.199999999989</c:v>
                </c:pt>
                <c:pt idx="17121">
                  <c:v>171.209999999989</c:v>
                </c:pt>
                <c:pt idx="17122">
                  <c:v>171.219999999989</c:v>
                </c:pt>
                <c:pt idx="17123">
                  <c:v>171.229999999989</c:v>
                </c:pt>
                <c:pt idx="17124">
                  <c:v>171.239999999989</c:v>
                </c:pt>
                <c:pt idx="17125">
                  <c:v>171.249999999989</c:v>
                </c:pt>
                <c:pt idx="17126">
                  <c:v>171.259999999989</c:v>
                </c:pt>
                <c:pt idx="17127">
                  <c:v>171.269999999989</c:v>
                </c:pt>
                <c:pt idx="17128">
                  <c:v>171.279999999989</c:v>
                </c:pt>
                <c:pt idx="17129">
                  <c:v>171.289999999989</c:v>
                </c:pt>
                <c:pt idx="17130">
                  <c:v>171.299999999989</c:v>
                </c:pt>
                <c:pt idx="17131">
                  <c:v>171.309999999989</c:v>
                </c:pt>
                <c:pt idx="17132">
                  <c:v>171.319999999989</c:v>
                </c:pt>
                <c:pt idx="17133">
                  <c:v>171.329999999989</c:v>
                </c:pt>
                <c:pt idx="17134">
                  <c:v>171.339999999989</c:v>
                </c:pt>
                <c:pt idx="17135">
                  <c:v>171.349999999989</c:v>
                </c:pt>
                <c:pt idx="17136">
                  <c:v>171.359999999989</c:v>
                </c:pt>
                <c:pt idx="17137">
                  <c:v>171.369999999989</c:v>
                </c:pt>
                <c:pt idx="17138">
                  <c:v>171.379999999989</c:v>
                </c:pt>
                <c:pt idx="17139">
                  <c:v>171.389999999989</c:v>
                </c:pt>
                <c:pt idx="17140">
                  <c:v>171.399999999989</c:v>
                </c:pt>
                <c:pt idx="17141">
                  <c:v>171.409999999989</c:v>
                </c:pt>
                <c:pt idx="17142">
                  <c:v>171.419999999989</c:v>
                </c:pt>
                <c:pt idx="17143">
                  <c:v>171.429999999989</c:v>
                </c:pt>
                <c:pt idx="17144">
                  <c:v>171.439999999989</c:v>
                </c:pt>
                <c:pt idx="17145">
                  <c:v>171.449999999989</c:v>
                </c:pt>
                <c:pt idx="17146">
                  <c:v>171.459999999989</c:v>
                </c:pt>
                <c:pt idx="17147">
                  <c:v>171.469999999989</c:v>
                </c:pt>
                <c:pt idx="17148">
                  <c:v>171.479999999989</c:v>
                </c:pt>
                <c:pt idx="17149">
                  <c:v>171.489999999989</c:v>
                </c:pt>
                <c:pt idx="17150">
                  <c:v>171.499999999989</c:v>
                </c:pt>
                <c:pt idx="17151">
                  <c:v>171.509999999989</c:v>
                </c:pt>
                <c:pt idx="17152">
                  <c:v>171.519999999988</c:v>
                </c:pt>
                <c:pt idx="17153">
                  <c:v>171.529999999988</c:v>
                </c:pt>
                <c:pt idx="17154">
                  <c:v>171.539999999988</c:v>
                </c:pt>
                <c:pt idx="17155">
                  <c:v>171.549999999988</c:v>
                </c:pt>
                <c:pt idx="17156">
                  <c:v>171.559999999988</c:v>
                </c:pt>
                <c:pt idx="17157">
                  <c:v>171.569999999988</c:v>
                </c:pt>
                <c:pt idx="17158">
                  <c:v>171.579999999988</c:v>
                </c:pt>
                <c:pt idx="17159">
                  <c:v>171.589999999988</c:v>
                </c:pt>
                <c:pt idx="17160">
                  <c:v>171.599999999988</c:v>
                </c:pt>
                <c:pt idx="17161">
                  <c:v>171.609999999988</c:v>
                </c:pt>
                <c:pt idx="17162">
                  <c:v>171.619999999988</c:v>
                </c:pt>
                <c:pt idx="17163">
                  <c:v>171.629999999988</c:v>
                </c:pt>
                <c:pt idx="17164">
                  <c:v>171.639999999988</c:v>
                </c:pt>
                <c:pt idx="17165">
                  <c:v>171.649999999988</c:v>
                </c:pt>
                <c:pt idx="17166">
                  <c:v>171.659999999988</c:v>
                </c:pt>
                <c:pt idx="17167">
                  <c:v>171.669999999988</c:v>
                </c:pt>
                <c:pt idx="17168">
                  <c:v>171.679999999988</c:v>
                </c:pt>
                <c:pt idx="17169">
                  <c:v>171.689999999988</c:v>
                </c:pt>
                <c:pt idx="17170">
                  <c:v>171.699999999988</c:v>
                </c:pt>
                <c:pt idx="17171">
                  <c:v>171.709999999988</c:v>
                </c:pt>
                <c:pt idx="17172">
                  <c:v>171.7199999999879</c:v>
                </c:pt>
                <c:pt idx="17173">
                  <c:v>171.729999999988</c:v>
                </c:pt>
                <c:pt idx="17174">
                  <c:v>171.739999999988</c:v>
                </c:pt>
                <c:pt idx="17175">
                  <c:v>171.7499999999879</c:v>
                </c:pt>
                <c:pt idx="17176">
                  <c:v>171.759999999988</c:v>
                </c:pt>
                <c:pt idx="17177">
                  <c:v>171.769999999988</c:v>
                </c:pt>
                <c:pt idx="17178">
                  <c:v>171.779999999988</c:v>
                </c:pt>
                <c:pt idx="17179">
                  <c:v>171.789999999988</c:v>
                </c:pt>
                <c:pt idx="17180">
                  <c:v>171.799999999988</c:v>
                </c:pt>
                <c:pt idx="17181">
                  <c:v>171.809999999988</c:v>
                </c:pt>
                <c:pt idx="17182">
                  <c:v>171.819999999988</c:v>
                </c:pt>
                <c:pt idx="17183">
                  <c:v>171.829999999988</c:v>
                </c:pt>
                <c:pt idx="17184">
                  <c:v>171.839999999988</c:v>
                </c:pt>
                <c:pt idx="17185">
                  <c:v>171.849999999988</c:v>
                </c:pt>
                <c:pt idx="17186">
                  <c:v>171.859999999988</c:v>
                </c:pt>
                <c:pt idx="17187">
                  <c:v>171.869999999988</c:v>
                </c:pt>
                <c:pt idx="17188">
                  <c:v>171.879999999988</c:v>
                </c:pt>
                <c:pt idx="17189">
                  <c:v>171.889999999988</c:v>
                </c:pt>
                <c:pt idx="17190">
                  <c:v>171.899999999988</c:v>
                </c:pt>
                <c:pt idx="17191">
                  <c:v>171.909999999988</c:v>
                </c:pt>
                <c:pt idx="17192">
                  <c:v>171.919999999988</c:v>
                </c:pt>
                <c:pt idx="17193">
                  <c:v>171.929999999988</c:v>
                </c:pt>
                <c:pt idx="17194">
                  <c:v>171.939999999988</c:v>
                </c:pt>
                <c:pt idx="17195">
                  <c:v>171.949999999988</c:v>
                </c:pt>
                <c:pt idx="17196">
                  <c:v>171.959999999988</c:v>
                </c:pt>
                <c:pt idx="17197">
                  <c:v>171.969999999988</c:v>
                </c:pt>
                <c:pt idx="17198">
                  <c:v>171.979999999988</c:v>
                </c:pt>
                <c:pt idx="17199">
                  <c:v>171.989999999988</c:v>
                </c:pt>
                <c:pt idx="17200">
                  <c:v>171.999999999988</c:v>
                </c:pt>
                <c:pt idx="17201">
                  <c:v>172.009999999988</c:v>
                </c:pt>
                <c:pt idx="17202">
                  <c:v>172.019999999988</c:v>
                </c:pt>
                <c:pt idx="17203">
                  <c:v>172.029999999988</c:v>
                </c:pt>
                <c:pt idx="17204">
                  <c:v>172.039999999988</c:v>
                </c:pt>
                <c:pt idx="17205">
                  <c:v>172.049999999988</c:v>
                </c:pt>
                <c:pt idx="17206">
                  <c:v>172.059999999988</c:v>
                </c:pt>
                <c:pt idx="17207">
                  <c:v>172.069999999988</c:v>
                </c:pt>
                <c:pt idx="17208">
                  <c:v>172.079999999988</c:v>
                </c:pt>
                <c:pt idx="17209">
                  <c:v>172.089999999988</c:v>
                </c:pt>
                <c:pt idx="17210">
                  <c:v>172.099999999988</c:v>
                </c:pt>
                <c:pt idx="17211">
                  <c:v>172.109999999988</c:v>
                </c:pt>
                <c:pt idx="17212">
                  <c:v>172.119999999988</c:v>
                </c:pt>
                <c:pt idx="17213">
                  <c:v>172.129999999988</c:v>
                </c:pt>
                <c:pt idx="17214">
                  <c:v>172.139999999988</c:v>
                </c:pt>
                <c:pt idx="17215">
                  <c:v>172.149999999988</c:v>
                </c:pt>
                <c:pt idx="17216">
                  <c:v>172.159999999988</c:v>
                </c:pt>
                <c:pt idx="17217">
                  <c:v>172.169999999988</c:v>
                </c:pt>
                <c:pt idx="17218">
                  <c:v>172.179999999988</c:v>
                </c:pt>
                <c:pt idx="17219">
                  <c:v>172.189999999988</c:v>
                </c:pt>
                <c:pt idx="17220">
                  <c:v>172.199999999988</c:v>
                </c:pt>
                <c:pt idx="17221">
                  <c:v>172.209999999988</c:v>
                </c:pt>
                <c:pt idx="17222">
                  <c:v>172.2199999999879</c:v>
                </c:pt>
                <c:pt idx="17223">
                  <c:v>172.229999999988</c:v>
                </c:pt>
                <c:pt idx="17224">
                  <c:v>172.239999999988</c:v>
                </c:pt>
                <c:pt idx="17225">
                  <c:v>172.2499999999879</c:v>
                </c:pt>
                <c:pt idx="17226">
                  <c:v>172.259999999988</c:v>
                </c:pt>
                <c:pt idx="17227">
                  <c:v>172.269999999988</c:v>
                </c:pt>
                <c:pt idx="17228">
                  <c:v>172.279999999988</c:v>
                </c:pt>
                <c:pt idx="17229">
                  <c:v>172.289999999988</c:v>
                </c:pt>
                <c:pt idx="17230">
                  <c:v>172.299999999988</c:v>
                </c:pt>
                <c:pt idx="17231">
                  <c:v>172.309999999988</c:v>
                </c:pt>
                <c:pt idx="17232">
                  <c:v>172.319999999988</c:v>
                </c:pt>
                <c:pt idx="17233">
                  <c:v>172.329999999988</c:v>
                </c:pt>
                <c:pt idx="17234">
                  <c:v>172.339999999988</c:v>
                </c:pt>
                <c:pt idx="17235">
                  <c:v>172.349999999988</c:v>
                </c:pt>
                <c:pt idx="17236">
                  <c:v>172.359999999988</c:v>
                </c:pt>
                <c:pt idx="17237">
                  <c:v>172.369999999988</c:v>
                </c:pt>
                <c:pt idx="17238">
                  <c:v>172.379999999988</c:v>
                </c:pt>
                <c:pt idx="17239">
                  <c:v>172.389999999988</c:v>
                </c:pt>
                <c:pt idx="17240">
                  <c:v>172.399999999988</c:v>
                </c:pt>
                <c:pt idx="17241">
                  <c:v>172.409999999988</c:v>
                </c:pt>
                <c:pt idx="17242">
                  <c:v>172.419999999988</c:v>
                </c:pt>
                <c:pt idx="17243">
                  <c:v>172.429999999988</c:v>
                </c:pt>
                <c:pt idx="17244">
                  <c:v>172.439999999988</c:v>
                </c:pt>
                <c:pt idx="17245">
                  <c:v>172.449999999988</c:v>
                </c:pt>
                <c:pt idx="17246">
                  <c:v>172.459999999988</c:v>
                </c:pt>
                <c:pt idx="17247">
                  <c:v>172.469999999988</c:v>
                </c:pt>
                <c:pt idx="17248">
                  <c:v>172.479999999988</c:v>
                </c:pt>
                <c:pt idx="17249">
                  <c:v>172.489999999988</c:v>
                </c:pt>
                <c:pt idx="17250">
                  <c:v>172.499999999988</c:v>
                </c:pt>
                <c:pt idx="17251">
                  <c:v>172.509999999988</c:v>
                </c:pt>
                <c:pt idx="17252">
                  <c:v>172.519999999988</c:v>
                </c:pt>
                <c:pt idx="17253">
                  <c:v>172.529999999988</c:v>
                </c:pt>
                <c:pt idx="17254">
                  <c:v>172.539999999988</c:v>
                </c:pt>
                <c:pt idx="17255">
                  <c:v>172.549999999988</c:v>
                </c:pt>
                <c:pt idx="17256">
                  <c:v>172.559999999988</c:v>
                </c:pt>
                <c:pt idx="17257">
                  <c:v>172.569999999988</c:v>
                </c:pt>
                <c:pt idx="17258">
                  <c:v>172.579999999988</c:v>
                </c:pt>
                <c:pt idx="17259">
                  <c:v>172.589999999988</c:v>
                </c:pt>
                <c:pt idx="17260">
                  <c:v>172.599999999988</c:v>
                </c:pt>
                <c:pt idx="17261">
                  <c:v>172.609999999988</c:v>
                </c:pt>
                <c:pt idx="17262">
                  <c:v>172.619999999987</c:v>
                </c:pt>
                <c:pt idx="17263">
                  <c:v>172.629999999987</c:v>
                </c:pt>
                <c:pt idx="17264">
                  <c:v>172.639999999987</c:v>
                </c:pt>
                <c:pt idx="17265">
                  <c:v>172.649999999987</c:v>
                </c:pt>
                <c:pt idx="17266">
                  <c:v>172.659999999987</c:v>
                </c:pt>
                <c:pt idx="17267">
                  <c:v>172.669999999987</c:v>
                </c:pt>
                <c:pt idx="17268">
                  <c:v>172.679999999987</c:v>
                </c:pt>
                <c:pt idx="17269">
                  <c:v>172.689999999987</c:v>
                </c:pt>
                <c:pt idx="17270">
                  <c:v>172.699999999987</c:v>
                </c:pt>
                <c:pt idx="17271">
                  <c:v>172.709999999987</c:v>
                </c:pt>
                <c:pt idx="17272">
                  <c:v>172.719999999987</c:v>
                </c:pt>
                <c:pt idx="17273">
                  <c:v>172.729999999987</c:v>
                </c:pt>
                <c:pt idx="17274">
                  <c:v>172.739999999987</c:v>
                </c:pt>
                <c:pt idx="17275">
                  <c:v>172.749999999987</c:v>
                </c:pt>
                <c:pt idx="17276">
                  <c:v>172.759999999987</c:v>
                </c:pt>
                <c:pt idx="17277">
                  <c:v>172.769999999987</c:v>
                </c:pt>
                <c:pt idx="17278">
                  <c:v>172.779999999987</c:v>
                </c:pt>
                <c:pt idx="17279">
                  <c:v>172.789999999987</c:v>
                </c:pt>
                <c:pt idx="17280">
                  <c:v>172.799999999987</c:v>
                </c:pt>
                <c:pt idx="17281">
                  <c:v>172.809999999987</c:v>
                </c:pt>
                <c:pt idx="17282">
                  <c:v>172.819999999987</c:v>
                </c:pt>
                <c:pt idx="17283">
                  <c:v>172.829999999987</c:v>
                </c:pt>
                <c:pt idx="17284">
                  <c:v>172.839999999987</c:v>
                </c:pt>
                <c:pt idx="17285">
                  <c:v>172.849999999987</c:v>
                </c:pt>
                <c:pt idx="17286">
                  <c:v>172.859999999987</c:v>
                </c:pt>
                <c:pt idx="17287">
                  <c:v>172.869999999987</c:v>
                </c:pt>
                <c:pt idx="17288">
                  <c:v>172.879999999987</c:v>
                </c:pt>
                <c:pt idx="17289">
                  <c:v>172.889999999987</c:v>
                </c:pt>
                <c:pt idx="17290">
                  <c:v>172.899999999987</c:v>
                </c:pt>
                <c:pt idx="17291">
                  <c:v>172.909999999987</c:v>
                </c:pt>
                <c:pt idx="17292">
                  <c:v>172.919999999987</c:v>
                </c:pt>
                <c:pt idx="17293">
                  <c:v>172.929999999987</c:v>
                </c:pt>
                <c:pt idx="17294">
                  <c:v>172.939999999987</c:v>
                </c:pt>
                <c:pt idx="17295">
                  <c:v>172.949999999987</c:v>
                </c:pt>
                <c:pt idx="17296">
                  <c:v>172.959999999987</c:v>
                </c:pt>
                <c:pt idx="17297">
                  <c:v>172.969999999987</c:v>
                </c:pt>
                <c:pt idx="17298">
                  <c:v>172.979999999987</c:v>
                </c:pt>
                <c:pt idx="17299">
                  <c:v>172.989999999987</c:v>
                </c:pt>
                <c:pt idx="17300">
                  <c:v>172.999999999987</c:v>
                </c:pt>
                <c:pt idx="17301">
                  <c:v>173.009999999987</c:v>
                </c:pt>
                <c:pt idx="17302">
                  <c:v>173.019999999987</c:v>
                </c:pt>
                <c:pt idx="17303">
                  <c:v>173.029999999987</c:v>
                </c:pt>
                <c:pt idx="17304">
                  <c:v>173.039999999987</c:v>
                </c:pt>
                <c:pt idx="17305">
                  <c:v>173.049999999987</c:v>
                </c:pt>
                <c:pt idx="17306">
                  <c:v>173.059999999987</c:v>
                </c:pt>
                <c:pt idx="17307">
                  <c:v>173.069999999987</c:v>
                </c:pt>
                <c:pt idx="17308">
                  <c:v>173.079999999987</c:v>
                </c:pt>
                <c:pt idx="17309">
                  <c:v>173.089999999987</c:v>
                </c:pt>
                <c:pt idx="17310">
                  <c:v>173.099999999987</c:v>
                </c:pt>
                <c:pt idx="17311">
                  <c:v>173.109999999987</c:v>
                </c:pt>
                <c:pt idx="17312">
                  <c:v>173.119999999987</c:v>
                </c:pt>
                <c:pt idx="17313">
                  <c:v>173.129999999987</c:v>
                </c:pt>
                <c:pt idx="17314">
                  <c:v>173.139999999987</c:v>
                </c:pt>
                <c:pt idx="17315">
                  <c:v>173.149999999987</c:v>
                </c:pt>
                <c:pt idx="17316">
                  <c:v>173.159999999987</c:v>
                </c:pt>
                <c:pt idx="17317">
                  <c:v>173.169999999987</c:v>
                </c:pt>
                <c:pt idx="17318">
                  <c:v>173.179999999987</c:v>
                </c:pt>
                <c:pt idx="17319">
                  <c:v>173.189999999987</c:v>
                </c:pt>
                <c:pt idx="17320">
                  <c:v>173.199999999987</c:v>
                </c:pt>
                <c:pt idx="17321">
                  <c:v>173.209999999987</c:v>
                </c:pt>
                <c:pt idx="17322">
                  <c:v>173.219999999987</c:v>
                </c:pt>
                <c:pt idx="17323">
                  <c:v>173.229999999987</c:v>
                </c:pt>
                <c:pt idx="17324">
                  <c:v>173.239999999987</c:v>
                </c:pt>
                <c:pt idx="17325">
                  <c:v>173.249999999987</c:v>
                </c:pt>
                <c:pt idx="17326">
                  <c:v>173.259999999987</c:v>
                </c:pt>
                <c:pt idx="17327">
                  <c:v>173.269999999987</c:v>
                </c:pt>
                <c:pt idx="17328">
                  <c:v>173.279999999987</c:v>
                </c:pt>
                <c:pt idx="17329">
                  <c:v>173.289999999987</c:v>
                </c:pt>
                <c:pt idx="17330">
                  <c:v>173.299999999987</c:v>
                </c:pt>
                <c:pt idx="17331">
                  <c:v>173.309999999987</c:v>
                </c:pt>
                <c:pt idx="17332">
                  <c:v>173.319999999987</c:v>
                </c:pt>
                <c:pt idx="17333">
                  <c:v>173.329999999987</c:v>
                </c:pt>
                <c:pt idx="17334">
                  <c:v>173.339999999987</c:v>
                </c:pt>
                <c:pt idx="17335">
                  <c:v>173.349999999987</c:v>
                </c:pt>
                <c:pt idx="17336">
                  <c:v>173.359999999987</c:v>
                </c:pt>
                <c:pt idx="17337">
                  <c:v>173.369999999987</c:v>
                </c:pt>
                <c:pt idx="17338">
                  <c:v>173.379999999987</c:v>
                </c:pt>
                <c:pt idx="17339">
                  <c:v>173.389999999987</c:v>
                </c:pt>
                <c:pt idx="17340">
                  <c:v>173.399999999987</c:v>
                </c:pt>
                <c:pt idx="17341">
                  <c:v>173.409999999987</c:v>
                </c:pt>
                <c:pt idx="17342">
                  <c:v>173.419999999987</c:v>
                </c:pt>
                <c:pt idx="17343">
                  <c:v>173.429999999987</c:v>
                </c:pt>
                <c:pt idx="17344">
                  <c:v>173.439999999987</c:v>
                </c:pt>
                <c:pt idx="17345">
                  <c:v>173.449999999987</c:v>
                </c:pt>
                <c:pt idx="17346">
                  <c:v>173.459999999987</c:v>
                </c:pt>
                <c:pt idx="17347">
                  <c:v>173.469999999987</c:v>
                </c:pt>
                <c:pt idx="17348">
                  <c:v>173.479999999987</c:v>
                </c:pt>
                <c:pt idx="17349">
                  <c:v>173.489999999987</c:v>
                </c:pt>
                <c:pt idx="17350">
                  <c:v>173.499999999987</c:v>
                </c:pt>
                <c:pt idx="17351">
                  <c:v>173.509999999987</c:v>
                </c:pt>
                <c:pt idx="17352">
                  <c:v>173.519999999987</c:v>
                </c:pt>
                <c:pt idx="17353">
                  <c:v>173.529999999987</c:v>
                </c:pt>
                <c:pt idx="17354">
                  <c:v>173.539999999987</c:v>
                </c:pt>
                <c:pt idx="17355">
                  <c:v>173.549999999987</c:v>
                </c:pt>
                <c:pt idx="17356">
                  <c:v>173.559999999987</c:v>
                </c:pt>
                <c:pt idx="17357">
                  <c:v>173.569999999987</c:v>
                </c:pt>
                <c:pt idx="17358">
                  <c:v>173.579999999987</c:v>
                </c:pt>
                <c:pt idx="17359">
                  <c:v>173.589999999987</c:v>
                </c:pt>
                <c:pt idx="17360">
                  <c:v>173.599999999987</c:v>
                </c:pt>
                <c:pt idx="17361">
                  <c:v>173.609999999987</c:v>
                </c:pt>
                <c:pt idx="17362">
                  <c:v>173.619999999987</c:v>
                </c:pt>
                <c:pt idx="17363">
                  <c:v>173.629999999987</c:v>
                </c:pt>
                <c:pt idx="17364">
                  <c:v>173.639999999987</c:v>
                </c:pt>
                <c:pt idx="17365">
                  <c:v>173.649999999987</c:v>
                </c:pt>
                <c:pt idx="17366">
                  <c:v>173.659999999987</c:v>
                </c:pt>
                <c:pt idx="17367">
                  <c:v>173.669999999987</c:v>
                </c:pt>
                <c:pt idx="17368">
                  <c:v>173.679999999987</c:v>
                </c:pt>
                <c:pt idx="17369">
                  <c:v>173.689999999987</c:v>
                </c:pt>
                <c:pt idx="17370">
                  <c:v>173.699999999987</c:v>
                </c:pt>
                <c:pt idx="17371">
                  <c:v>173.709999999987</c:v>
                </c:pt>
                <c:pt idx="17372">
                  <c:v>173.719999999986</c:v>
                </c:pt>
                <c:pt idx="17373">
                  <c:v>173.729999999986</c:v>
                </c:pt>
                <c:pt idx="17374">
                  <c:v>173.739999999986</c:v>
                </c:pt>
                <c:pt idx="17375">
                  <c:v>173.749999999986</c:v>
                </c:pt>
                <c:pt idx="17376">
                  <c:v>173.759999999986</c:v>
                </c:pt>
                <c:pt idx="17377">
                  <c:v>173.769999999986</c:v>
                </c:pt>
                <c:pt idx="17378">
                  <c:v>173.779999999986</c:v>
                </c:pt>
                <c:pt idx="17379">
                  <c:v>173.789999999986</c:v>
                </c:pt>
                <c:pt idx="17380">
                  <c:v>173.799999999986</c:v>
                </c:pt>
                <c:pt idx="17381">
                  <c:v>173.809999999986</c:v>
                </c:pt>
                <c:pt idx="17382">
                  <c:v>173.819999999986</c:v>
                </c:pt>
                <c:pt idx="17383">
                  <c:v>173.829999999986</c:v>
                </c:pt>
                <c:pt idx="17384">
                  <c:v>173.839999999986</c:v>
                </c:pt>
                <c:pt idx="17385">
                  <c:v>173.849999999986</c:v>
                </c:pt>
                <c:pt idx="17386">
                  <c:v>173.859999999986</c:v>
                </c:pt>
                <c:pt idx="17387">
                  <c:v>173.869999999986</c:v>
                </c:pt>
                <c:pt idx="17388">
                  <c:v>173.879999999986</c:v>
                </c:pt>
                <c:pt idx="17389">
                  <c:v>173.889999999986</c:v>
                </c:pt>
                <c:pt idx="17390">
                  <c:v>173.899999999986</c:v>
                </c:pt>
                <c:pt idx="17391">
                  <c:v>173.909999999986</c:v>
                </c:pt>
                <c:pt idx="17392">
                  <c:v>173.919999999986</c:v>
                </c:pt>
                <c:pt idx="17393">
                  <c:v>173.929999999986</c:v>
                </c:pt>
                <c:pt idx="17394">
                  <c:v>173.939999999986</c:v>
                </c:pt>
                <c:pt idx="17395">
                  <c:v>173.949999999986</c:v>
                </c:pt>
                <c:pt idx="17396">
                  <c:v>173.959999999986</c:v>
                </c:pt>
                <c:pt idx="17397">
                  <c:v>173.969999999986</c:v>
                </c:pt>
                <c:pt idx="17398">
                  <c:v>173.979999999986</c:v>
                </c:pt>
                <c:pt idx="17399">
                  <c:v>173.989999999986</c:v>
                </c:pt>
                <c:pt idx="17400">
                  <c:v>173.999999999986</c:v>
                </c:pt>
                <c:pt idx="17401">
                  <c:v>174.009999999986</c:v>
                </c:pt>
                <c:pt idx="17402">
                  <c:v>174.019999999986</c:v>
                </c:pt>
                <c:pt idx="17403">
                  <c:v>174.029999999986</c:v>
                </c:pt>
                <c:pt idx="17404">
                  <c:v>174.039999999986</c:v>
                </c:pt>
                <c:pt idx="17405">
                  <c:v>174.049999999986</c:v>
                </c:pt>
                <c:pt idx="17406">
                  <c:v>174.059999999986</c:v>
                </c:pt>
                <c:pt idx="17407">
                  <c:v>174.069999999986</c:v>
                </c:pt>
                <c:pt idx="17408">
                  <c:v>174.079999999986</c:v>
                </c:pt>
                <c:pt idx="17409">
                  <c:v>174.089999999986</c:v>
                </c:pt>
                <c:pt idx="17410">
                  <c:v>174.099999999986</c:v>
                </c:pt>
                <c:pt idx="17411">
                  <c:v>174.109999999986</c:v>
                </c:pt>
                <c:pt idx="17412">
                  <c:v>174.119999999986</c:v>
                </c:pt>
                <c:pt idx="17413">
                  <c:v>174.129999999986</c:v>
                </c:pt>
                <c:pt idx="17414">
                  <c:v>174.139999999986</c:v>
                </c:pt>
                <c:pt idx="17415">
                  <c:v>174.149999999986</c:v>
                </c:pt>
                <c:pt idx="17416">
                  <c:v>174.159999999986</c:v>
                </c:pt>
                <c:pt idx="17417">
                  <c:v>174.169999999986</c:v>
                </c:pt>
                <c:pt idx="17418">
                  <c:v>174.179999999986</c:v>
                </c:pt>
                <c:pt idx="17419">
                  <c:v>174.189999999986</c:v>
                </c:pt>
                <c:pt idx="17420">
                  <c:v>174.199999999986</c:v>
                </c:pt>
                <c:pt idx="17421">
                  <c:v>174.209999999986</c:v>
                </c:pt>
                <c:pt idx="17422">
                  <c:v>174.219999999986</c:v>
                </c:pt>
                <c:pt idx="17423">
                  <c:v>174.229999999986</c:v>
                </c:pt>
                <c:pt idx="17424">
                  <c:v>174.239999999986</c:v>
                </c:pt>
                <c:pt idx="17425">
                  <c:v>174.249999999986</c:v>
                </c:pt>
                <c:pt idx="17426">
                  <c:v>174.259999999986</c:v>
                </c:pt>
                <c:pt idx="17427">
                  <c:v>174.269999999986</c:v>
                </c:pt>
                <c:pt idx="17428">
                  <c:v>174.279999999986</c:v>
                </c:pt>
                <c:pt idx="17429">
                  <c:v>174.289999999986</c:v>
                </c:pt>
                <c:pt idx="17430">
                  <c:v>174.299999999986</c:v>
                </c:pt>
                <c:pt idx="17431">
                  <c:v>174.309999999986</c:v>
                </c:pt>
                <c:pt idx="17432">
                  <c:v>174.319999999986</c:v>
                </c:pt>
                <c:pt idx="17433">
                  <c:v>174.329999999986</c:v>
                </c:pt>
                <c:pt idx="17434">
                  <c:v>174.339999999986</c:v>
                </c:pt>
                <c:pt idx="17435">
                  <c:v>174.349999999986</c:v>
                </c:pt>
                <c:pt idx="17436">
                  <c:v>174.359999999986</c:v>
                </c:pt>
                <c:pt idx="17437">
                  <c:v>174.369999999986</c:v>
                </c:pt>
                <c:pt idx="17438">
                  <c:v>174.379999999986</c:v>
                </c:pt>
                <c:pt idx="17439">
                  <c:v>174.389999999986</c:v>
                </c:pt>
                <c:pt idx="17440">
                  <c:v>174.399999999986</c:v>
                </c:pt>
                <c:pt idx="17441">
                  <c:v>174.409999999986</c:v>
                </c:pt>
                <c:pt idx="17442">
                  <c:v>174.419999999986</c:v>
                </c:pt>
                <c:pt idx="17443">
                  <c:v>174.429999999986</c:v>
                </c:pt>
                <c:pt idx="17444">
                  <c:v>174.439999999986</c:v>
                </c:pt>
                <c:pt idx="17445">
                  <c:v>174.449999999986</c:v>
                </c:pt>
                <c:pt idx="17446">
                  <c:v>174.459999999986</c:v>
                </c:pt>
                <c:pt idx="17447">
                  <c:v>174.469999999986</c:v>
                </c:pt>
                <c:pt idx="17448">
                  <c:v>174.479999999986</c:v>
                </c:pt>
                <c:pt idx="17449">
                  <c:v>174.489999999986</c:v>
                </c:pt>
                <c:pt idx="17450">
                  <c:v>174.499999999986</c:v>
                </c:pt>
                <c:pt idx="17451">
                  <c:v>174.509999999986</c:v>
                </c:pt>
                <c:pt idx="17452">
                  <c:v>174.519999999986</c:v>
                </c:pt>
                <c:pt idx="17453">
                  <c:v>174.529999999986</c:v>
                </c:pt>
                <c:pt idx="17454">
                  <c:v>174.539999999986</c:v>
                </c:pt>
                <c:pt idx="17455">
                  <c:v>174.549999999986</c:v>
                </c:pt>
                <c:pt idx="17456">
                  <c:v>174.559999999986</c:v>
                </c:pt>
                <c:pt idx="17457">
                  <c:v>174.569999999986</c:v>
                </c:pt>
                <c:pt idx="17458">
                  <c:v>174.579999999986</c:v>
                </c:pt>
                <c:pt idx="17459">
                  <c:v>174.589999999986</c:v>
                </c:pt>
                <c:pt idx="17460">
                  <c:v>174.599999999986</c:v>
                </c:pt>
                <c:pt idx="17461">
                  <c:v>174.609999999986</c:v>
                </c:pt>
                <c:pt idx="17462">
                  <c:v>174.619999999986</c:v>
                </c:pt>
                <c:pt idx="17463">
                  <c:v>174.629999999986</c:v>
                </c:pt>
                <c:pt idx="17464">
                  <c:v>174.639999999986</c:v>
                </c:pt>
                <c:pt idx="17465">
                  <c:v>174.649999999986</c:v>
                </c:pt>
                <c:pt idx="17466">
                  <c:v>174.659999999986</c:v>
                </c:pt>
                <c:pt idx="17467">
                  <c:v>174.669999999986</c:v>
                </c:pt>
                <c:pt idx="17468">
                  <c:v>174.679999999986</c:v>
                </c:pt>
                <c:pt idx="17469">
                  <c:v>174.689999999986</c:v>
                </c:pt>
                <c:pt idx="17470">
                  <c:v>174.699999999986</c:v>
                </c:pt>
                <c:pt idx="17471">
                  <c:v>174.709999999986</c:v>
                </c:pt>
                <c:pt idx="17472">
                  <c:v>174.719999999986</c:v>
                </c:pt>
                <c:pt idx="17473">
                  <c:v>174.729999999986</c:v>
                </c:pt>
                <c:pt idx="17474">
                  <c:v>174.739999999986</c:v>
                </c:pt>
                <c:pt idx="17475">
                  <c:v>174.749999999986</c:v>
                </c:pt>
                <c:pt idx="17476">
                  <c:v>174.759999999986</c:v>
                </c:pt>
                <c:pt idx="17477">
                  <c:v>174.769999999986</c:v>
                </c:pt>
                <c:pt idx="17478">
                  <c:v>174.779999999986</c:v>
                </c:pt>
                <c:pt idx="17479">
                  <c:v>174.789999999986</c:v>
                </c:pt>
                <c:pt idx="17480">
                  <c:v>174.799999999986</c:v>
                </c:pt>
                <c:pt idx="17481">
                  <c:v>174.809999999986</c:v>
                </c:pt>
                <c:pt idx="17482">
                  <c:v>174.819999999985</c:v>
                </c:pt>
                <c:pt idx="17483">
                  <c:v>174.829999999985</c:v>
                </c:pt>
                <c:pt idx="17484">
                  <c:v>174.839999999985</c:v>
                </c:pt>
                <c:pt idx="17485">
                  <c:v>174.849999999985</c:v>
                </c:pt>
                <c:pt idx="17486">
                  <c:v>174.859999999985</c:v>
                </c:pt>
                <c:pt idx="17487">
                  <c:v>174.869999999985</c:v>
                </c:pt>
                <c:pt idx="17488">
                  <c:v>174.879999999985</c:v>
                </c:pt>
                <c:pt idx="17489">
                  <c:v>174.889999999985</c:v>
                </c:pt>
                <c:pt idx="17490">
                  <c:v>174.899999999985</c:v>
                </c:pt>
                <c:pt idx="17491">
                  <c:v>174.909999999985</c:v>
                </c:pt>
                <c:pt idx="17492">
                  <c:v>174.919999999985</c:v>
                </c:pt>
                <c:pt idx="17493">
                  <c:v>174.929999999985</c:v>
                </c:pt>
                <c:pt idx="17494">
                  <c:v>174.939999999985</c:v>
                </c:pt>
                <c:pt idx="17495">
                  <c:v>174.949999999985</c:v>
                </c:pt>
                <c:pt idx="17496">
                  <c:v>174.959999999985</c:v>
                </c:pt>
                <c:pt idx="17497">
                  <c:v>174.969999999985</c:v>
                </c:pt>
                <c:pt idx="17498">
                  <c:v>174.979999999985</c:v>
                </c:pt>
                <c:pt idx="17499">
                  <c:v>174.989999999985</c:v>
                </c:pt>
                <c:pt idx="17500">
                  <c:v>174.999999999985</c:v>
                </c:pt>
                <c:pt idx="17501">
                  <c:v>175.009999999985</c:v>
                </c:pt>
                <c:pt idx="17502">
                  <c:v>175.019999999985</c:v>
                </c:pt>
                <c:pt idx="17503">
                  <c:v>175.029999999985</c:v>
                </c:pt>
                <c:pt idx="17504">
                  <c:v>175.039999999985</c:v>
                </c:pt>
                <c:pt idx="17505">
                  <c:v>175.049999999985</c:v>
                </c:pt>
                <c:pt idx="17506">
                  <c:v>175.059999999985</c:v>
                </c:pt>
                <c:pt idx="17507">
                  <c:v>175.069999999985</c:v>
                </c:pt>
                <c:pt idx="17508">
                  <c:v>175.079999999985</c:v>
                </c:pt>
                <c:pt idx="17509">
                  <c:v>175.089999999985</c:v>
                </c:pt>
                <c:pt idx="17510">
                  <c:v>175.099999999985</c:v>
                </c:pt>
                <c:pt idx="17511">
                  <c:v>175.109999999985</c:v>
                </c:pt>
                <c:pt idx="17512">
                  <c:v>175.119999999985</c:v>
                </c:pt>
                <c:pt idx="17513">
                  <c:v>175.129999999985</c:v>
                </c:pt>
                <c:pt idx="17514">
                  <c:v>175.139999999985</c:v>
                </c:pt>
                <c:pt idx="17515">
                  <c:v>175.149999999985</c:v>
                </c:pt>
                <c:pt idx="17516">
                  <c:v>175.159999999985</c:v>
                </c:pt>
                <c:pt idx="17517">
                  <c:v>175.169999999985</c:v>
                </c:pt>
                <c:pt idx="17518">
                  <c:v>175.179999999985</c:v>
                </c:pt>
                <c:pt idx="17519">
                  <c:v>175.189999999985</c:v>
                </c:pt>
                <c:pt idx="17520">
                  <c:v>175.199999999985</c:v>
                </c:pt>
                <c:pt idx="17521">
                  <c:v>175.209999999985</c:v>
                </c:pt>
                <c:pt idx="17522">
                  <c:v>175.219999999985</c:v>
                </c:pt>
                <c:pt idx="17523">
                  <c:v>175.229999999985</c:v>
                </c:pt>
                <c:pt idx="17524">
                  <c:v>175.239999999985</c:v>
                </c:pt>
                <c:pt idx="17525">
                  <c:v>175.249999999985</c:v>
                </c:pt>
                <c:pt idx="17526">
                  <c:v>175.259999999985</c:v>
                </c:pt>
                <c:pt idx="17527">
                  <c:v>175.269999999985</c:v>
                </c:pt>
                <c:pt idx="17528">
                  <c:v>175.279999999985</c:v>
                </c:pt>
                <c:pt idx="17529">
                  <c:v>175.289999999985</c:v>
                </c:pt>
                <c:pt idx="17530">
                  <c:v>175.299999999985</c:v>
                </c:pt>
                <c:pt idx="17531">
                  <c:v>175.309999999985</c:v>
                </c:pt>
                <c:pt idx="17532">
                  <c:v>175.319999999985</c:v>
                </c:pt>
                <c:pt idx="17533">
                  <c:v>175.329999999985</c:v>
                </c:pt>
                <c:pt idx="17534">
                  <c:v>175.339999999985</c:v>
                </c:pt>
                <c:pt idx="17535">
                  <c:v>175.349999999985</c:v>
                </c:pt>
                <c:pt idx="17536">
                  <c:v>175.359999999985</c:v>
                </c:pt>
                <c:pt idx="17537">
                  <c:v>175.369999999985</c:v>
                </c:pt>
                <c:pt idx="17538">
                  <c:v>175.379999999985</c:v>
                </c:pt>
                <c:pt idx="17539">
                  <c:v>175.389999999985</c:v>
                </c:pt>
                <c:pt idx="17540">
                  <c:v>175.399999999985</c:v>
                </c:pt>
                <c:pt idx="17541">
                  <c:v>175.409999999985</c:v>
                </c:pt>
                <c:pt idx="17542">
                  <c:v>175.419999999985</c:v>
                </c:pt>
                <c:pt idx="17543">
                  <c:v>175.429999999985</c:v>
                </c:pt>
                <c:pt idx="17544">
                  <c:v>175.439999999985</c:v>
                </c:pt>
                <c:pt idx="17545">
                  <c:v>175.449999999985</c:v>
                </c:pt>
                <c:pt idx="17546">
                  <c:v>175.459999999985</c:v>
                </c:pt>
                <c:pt idx="17547">
                  <c:v>175.469999999985</c:v>
                </c:pt>
                <c:pt idx="17548">
                  <c:v>175.479999999985</c:v>
                </c:pt>
                <c:pt idx="17549">
                  <c:v>175.489999999985</c:v>
                </c:pt>
                <c:pt idx="17550">
                  <c:v>175.499999999985</c:v>
                </c:pt>
                <c:pt idx="17551">
                  <c:v>175.509999999985</c:v>
                </c:pt>
                <c:pt idx="17552">
                  <c:v>175.519999999985</c:v>
                </c:pt>
                <c:pt idx="17553">
                  <c:v>175.529999999985</c:v>
                </c:pt>
                <c:pt idx="17554">
                  <c:v>175.539999999985</c:v>
                </c:pt>
                <c:pt idx="17555">
                  <c:v>175.549999999985</c:v>
                </c:pt>
                <c:pt idx="17556">
                  <c:v>175.559999999985</c:v>
                </c:pt>
                <c:pt idx="17557">
                  <c:v>175.569999999985</c:v>
                </c:pt>
                <c:pt idx="17558">
                  <c:v>175.579999999985</c:v>
                </c:pt>
                <c:pt idx="17559">
                  <c:v>175.589999999985</c:v>
                </c:pt>
                <c:pt idx="17560">
                  <c:v>175.599999999985</c:v>
                </c:pt>
                <c:pt idx="17561">
                  <c:v>175.609999999985</c:v>
                </c:pt>
                <c:pt idx="17562">
                  <c:v>175.619999999985</c:v>
                </c:pt>
                <c:pt idx="17563">
                  <c:v>175.629999999985</c:v>
                </c:pt>
                <c:pt idx="17564">
                  <c:v>175.639999999985</c:v>
                </c:pt>
                <c:pt idx="17565">
                  <c:v>175.649999999985</c:v>
                </c:pt>
                <c:pt idx="17566">
                  <c:v>175.659999999985</c:v>
                </c:pt>
                <c:pt idx="17567">
                  <c:v>175.669999999985</c:v>
                </c:pt>
                <c:pt idx="17568">
                  <c:v>175.679999999985</c:v>
                </c:pt>
                <c:pt idx="17569">
                  <c:v>175.689999999985</c:v>
                </c:pt>
                <c:pt idx="17570">
                  <c:v>175.699999999985</c:v>
                </c:pt>
                <c:pt idx="17571">
                  <c:v>175.709999999985</c:v>
                </c:pt>
                <c:pt idx="17572">
                  <c:v>175.719999999985</c:v>
                </c:pt>
                <c:pt idx="17573">
                  <c:v>175.729999999985</c:v>
                </c:pt>
                <c:pt idx="17574">
                  <c:v>175.739999999985</c:v>
                </c:pt>
                <c:pt idx="17575">
                  <c:v>175.749999999985</c:v>
                </c:pt>
                <c:pt idx="17576">
                  <c:v>175.759999999985</c:v>
                </c:pt>
                <c:pt idx="17577">
                  <c:v>175.769999999985</c:v>
                </c:pt>
                <c:pt idx="17578">
                  <c:v>175.779999999985</c:v>
                </c:pt>
                <c:pt idx="17579">
                  <c:v>175.789999999985</c:v>
                </c:pt>
                <c:pt idx="17580">
                  <c:v>175.799999999985</c:v>
                </c:pt>
                <c:pt idx="17581">
                  <c:v>175.809999999985</c:v>
                </c:pt>
                <c:pt idx="17582">
                  <c:v>175.819999999985</c:v>
                </c:pt>
                <c:pt idx="17583">
                  <c:v>175.829999999985</c:v>
                </c:pt>
                <c:pt idx="17584">
                  <c:v>175.839999999985</c:v>
                </c:pt>
                <c:pt idx="17585">
                  <c:v>175.849999999985</c:v>
                </c:pt>
                <c:pt idx="17586">
                  <c:v>175.859999999985</c:v>
                </c:pt>
                <c:pt idx="17587">
                  <c:v>175.869999999985</c:v>
                </c:pt>
                <c:pt idx="17588">
                  <c:v>175.879999999985</c:v>
                </c:pt>
                <c:pt idx="17589">
                  <c:v>175.889999999985</c:v>
                </c:pt>
                <c:pt idx="17590">
                  <c:v>175.899999999985</c:v>
                </c:pt>
                <c:pt idx="17591">
                  <c:v>175.909999999985</c:v>
                </c:pt>
                <c:pt idx="17592">
                  <c:v>175.919999999984</c:v>
                </c:pt>
                <c:pt idx="17593">
                  <c:v>175.929999999984</c:v>
                </c:pt>
                <c:pt idx="17594">
                  <c:v>175.939999999984</c:v>
                </c:pt>
                <c:pt idx="17595">
                  <c:v>175.949999999984</c:v>
                </c:pt>
                <c:pt idx="17596">
                  <c:v>175.959999999984</c:v>
                </c:pt>
                <c:pt idx="17597">
                  <c:v>175.969999999984</c:v>
                </c:pt>
                <c:pt idx="17598">
                  <c:v>175.979999999984</c:v>
                </c:pt>
                <c:pt idx="17599">
                  <c:v>175.989999999984</c:v>
                </c:pt>
                <c:pt idx="17600">
                  <c:v>175.999999999984</c:v>
                </c:pt>
                <c:pt idx="17601">
                  <c:v>176.009999999984</c:v>
                </c:pt>
                <c:pt idx="17602">
                  <c:v>176.019999999984</c:v>
                </c:pt>
                <c:pt idx="17603">
                  <c:v>176.029999999984</c:v>
                </c:pt>
                <c:pt idx="17604">
                  <c:v>176.039999999984</c:v>
                </c:pt>
                <c:pt idx="17605">
                  <c:v>176.049999999984</c:v>
                </c:pt>
                <c:pt idx="17606">
                  <c:v>176.059999999984</c:v>
                </c:pt>
                <c:pt idx="17607">
                  <c:v>176.069999999984</c:v>
                </c:pt>
                <c:pt idx="17608">
                  <c:v>176.079999999984</c:v>
                </c:pt>
                <c:pt idx="17609">
                  <c:v>176.089999999984</c:v>
                </c:pt>
                <c:pt idx="17610">
                  <c:v>176.099999999984</c:v>
                </c:pt>
                <c:pt idx="17611">
                  <c:v>176.109999999984</c:v>
                </c:pt>
                <c:pt idx="17612">
                  <c:v>176.119999999984</c:v>
                </c:pt>
                <c:pt idx="17613">
                  <c:v>176.129999999984</c:v>
                </c:pt>
                <c:pt idx="17614">
                  <c:v>176.139999999984</c:v>
                </c:pt>
                <c:pt idx="17615">
                  <c:v>176.149999999984</c:v>
                </c:pt>
                <c:pt idx="17616">
                  <c:v>176.159999999984</c:v>
                </c:pt>
                <c:pt idx="17617">
                  <c:v>176.169999999984</c:v>
                </c:pt>
                <c:pt idx="17618">
                  <c:v>176.179999999984</c:v>
                </c:pt>
                <c:pt idx="17619">
                  <c:v>176.189999999984</c:v>
                </c:pt>
                <c:pt idx="17620">
                  <c:v>176.199999999984</c:v>
                </c:pt>
                <c:pt idx="17621">
                  <c:v>176.209999999984</c:v>
                </c:pt>
                <c:pt idx="17622">
                  <c:v>176.219999999984</c:v>
                </c:pt>
                <c:pt idx="17623">
                  <c:v>176.229999999984</c:v>
                </c:pt>
                <c:pt idx="17624">
                  <c:v>176.239999999984</c:v>
                </c:pt>
                <c:pt idx="17625">
                  <c:v>176.249999999984</c:v>
                </c:pt>
                <c:pt idx="17626">
                  <c:v>176.259999999984</c:v>
                </c:pt>
                <c:pt idx="17627">
                  <c:v>176.269999999984</c:v>
                </c:pt>
                <c:pt idx="17628">
                  <c:v>176.279999999984</c:v>
                </c:pt>
                <c:pt idx="17629">
                  <c:v>176.289999999984</c:v>
                </c:pt>
                <c:pt idx="17630">
                  <c:v>176.299999999984</c:v>
                </c:pt>
                <c:pt idx="17631">
                  <c:v>176.309999999984</c:v>
                </c:pt>
                <c:pt idx="17632">
                  <c:v>176.319999999984</c:v>
                </c:pt>
                <c:pt idx="17633">
                  <c:v>176.329999999984</c:v>
                </c:pt>
                <c:pt idx="17634">
                  <c:v>176.339999999984</c:v>
                </c:pt>
                <c:pt idx="17635">
                  <c:v>176.349999999984</c:v>
                </c:pt>
                <c:pt idx="17636">
                  <c:v>176.359999999984</c:v>
                </c:pt>
                <c:pt idx="17637">
                  <c:v>176.369999999984</c:v>
                </c:pt>
                <c:pt idx="17638">
                  <c:v>176.379999999984</c:v>
                </c:pt>
                <c:pt idx="17639">
                  <c:v>176.389999999984</c:v>
                </c:pt>
                <c:pt idx="17640">
                  <c:v>176.399999999984</c:v>
                </c:pt>
                <c:pt idx="17641">
                  <c:v>176.409999999984</c:v>
                </c:pt>
                <c:pt idx="17642">
                  <c:v>176.419999999984</c:v>
                </c:pt>
                <c:pt idx="17643">
                  <c:v>176.429999999984</c:v>
                </c:pt>
                <c:pt idx="17644">
                  <c:v>176.439999999984</c:v>
                </c:pt>
                <c:pt idx="17645">
                  <c:v>176.449999999984</c:v>
                </c:pt>
                <c:pt idx="17646">
                  <c:v>176.459999999984</c:v>
                </c:pt>
                <c:pt idx="17647">
                  <c:v>176.469999999984</c:v>
                </c:pt>
                <c:pt idx="17648">
                  <c:v>176.479999999984</c:v>
                </c:pt>
                <c:pt idx="17649">
                  <c:v>176.489999999984</c:v>
                </c:pt>
                <c:pt idx="17650">
                  <c:v>176.499999999984</c:v>
                </c:pt>
                <c:pt idx="17651">
                  <c:v>176.509999999984</c:v>
                </c:pt>
                <c:pt idx="17652">
                  <c:v>176.519999999984</c:v>
                </c:pt>
                <c:pt idx="17653">
                  <c:v>176.529999999984</c:v>
                </c:pt>
                <c:pt idx="17654">
                  <c:v>176.539999999984</c:v>
                </c:pt>
                <c:pt idx="17655">
                  <c:v>176.549999999984</c:v>
                </c:pt>
                <c:pt idx="17656">
                  <c:v>176.559999999984</c:v>
                </c:pt>
                <c:pt idx="17657">
                  <c:v>176.569999999984</c:v>
                </c:pt>
                <c:pt idx="17658">
                  <c:v>176.579999999984</c:v>
                </c:pt>
                <c:pt idx="17659">
                  <c:v>176.589999999984</c:v>
                </c:pt>
                <c:pt idx="17660">
                  <c:v>176.599999999984</c:v>
                </c:pt>
                <c:pt idx="17661">
                  <c:v>176.609999999984</c:v>
                </c:pt>
                <c:pt idx="17662">
                  <c:v>176.619999999984</c:v>
                </c:pt>
                <c:pt idx="17663">
                  <c:v>176.629999999984</c:v>
                </c:pt>
                <c:pt idx="17664">
                  <c:v>176.639999999984</c:v>
                </c:pt>
                <c:pt idx="17665">
                  <c:v>176.649999999984</c:v>
                </c:pt>
                <c:pt idx="17666">
                  <c:v>176.659999999984</c:v>
                </c:pt>
                <c:pt idx="17667">
                  <c:v>176.669999999984</c:v>
                </c:pt>
                <c:pt idx="17668">
                  <c:v>176.679999999984</c:v>
                </c:pt>
                <c:pt idx="17669">
                  <c:v>176.689999999984</c:v>
                </c:pt>
                <c:pt idx="17670">
                  <c:v>176.699999999984</c:v>
                </c:pt>
                <c:pt idx="17671">
                  <c:v>176.709999999984</c:v>
                </c:pt>
                <c:pt idx="17672">
                  <c:v>176.719999999984</c:v>
                </c:pt>
                <c:pt idx="17673">
                  <c:v>176.729999999984</c:v>
                </c:pt>
                <c:pt idx="17674">
                  <c:v>176.739999999984</c:v>
                </c:pt>
                <c:pt idx="17675">
                  <c:v>176.749999999984</c:v>
                </c:pt>
                <c:pt idx="17676">
                  <c:v>176.759999999984</c:v>
                </c:pt>
                <c:pt idx="17677">
                  <c:v>176.769999999984</c:v>
                </c:pt>
                <c:pt idx="17678">
                  <c:v>176.779999999984</c:v>
                </c:pt>
                <c:pt idx="17679">
                  <c:v>176.789999999984</c:v>
                </c:pt>
                <c:pt idx="17680">
                  <c:v>176.799999999984</c:v>
                </c:pt>
                <c:pt idx="17681">
                  <c:v>176.809999999984</c:v>
                </c:pt>
                <c:pt idx="17682">
                  <c:v>176.819999999984</c:v>
                </c:pt>
                <c:pt idx="17683">
                  <c:v>176.829999999984</c:v>
                </c:pt>
                <c:pt idx="17684">
                  <c:v>176.839999999984</c:v>
                </c:pt>
                <c:pt idx="17685">
                  <c:v>176.849999999984</c:v>
                </c:pt>
                <c:pt idx="17686">
                  <c:v>176.859999999984</c:v>
                </c:pt>
                <c:pt idx="17687">
                  <c:v>176.869999999984</c:v>
                </c:pt>
                <c:pt idx="17688">
                  <c:v>176.879999999984</c:v>
                </c:pt>
                <c:pt idx="17689">
                  <c:v>176.889999999984</c:v>
                </c:pt>
                <c:pt idx="17690">
                  <c:v>176.899999999984</c:v>
                </c:pt>
                <c:pt idx="17691">
                  <c:v>176.909999999984</c:v>
                </c:pt>
                <c:pt idx="17692">
                  <c:v>176.919999999984</c:v>
                </c:pt>
                <c:pt idx="17693">
                  <c:v>176.929999999984</c:v>
                </c:pt>
                <c:pt idx="17694">
                  <c:v>176.939999999984</c:v>
                </c:pt>
                <c:pt idx="17695">
                  <c:v>176.949999999984</c:v>
                </c:pt>
                <c:pt idx="17696">
                  <c:v>176.959999999984</c:v>
                </c:pt>
                <c:pt idx="17697">
                  <c:v>176.969999999984</c:v>
                </c:pt>
                <c:pt idx="17698">
                  <c:v>176.979999999984</c:v>
                </c:pt>
                <c:pt idx="17699">
                  <c:v>176.989999999984</c:v>
                </c:pt>
                <c:pt idx="17700">
                  <c:v>176.999999999984</c:v>
                </c:pt>
                <c:pt idx="17701">
                  <c:v>177.009999999984</c:v>
                </c:pt>
                <c:pt idx="17702">
                  <c:v>177.019999999983</c:v>
                </c:pt>
                <c:pt idx="17703">
                  <c:v>177.029999999983</c:v>
                </c:pt>
                <c:pt idx="17704">
                  <c:v>177.039999999983</c:v>
                </c:pt>
                <c:pt idx="17705">
                  <c:v>177.049999999983</c:v>
                </c:pt>
                <c:pt idx="17706">
                  <c:v>177.059999999983</c:v>
                </c:pt>
                <c:pt idx="17707">
                  <c:v>177.069999999983</c:v>
                </c:pt>
                <c:pt idx="17708">
                  <c:v>177.079999999983</c:v>
                </c:pt>
                <c:pt idx="17709">
                  <c:v>177.089999999983</c:v>
                </c:pt>
                <c:pt idx="17710">
                  <c:v>177.099999999983</c:v>
                </c:pt>
                <c:pt idx="17711">
                  <c:v>177.109999999983</c:v>
                </c:pt>
                <c:pt idx="17712">
                  <c:v>177.119999999983</c:v>
                </c:pt>
                <c:pt idx="17713">
                  <c:v>177.129999999983</c:v>
                </c:pt>
                <c:pt idx="17714">
                  <c:v>177.139999999983</c:v>
                </c:pt>
                <c:pt idx="17715">
                  <c:v>177.149999999983</c:v>
                </c:pt>
                <c:pt idx="17716">
                  <c:v>177.159999999983</c:v>
                </c:pt>
                <c:pt idx="17717">
                  <c:v>177.169999999983</c:v>
                </c:pt>
                <c:pt idx="17718">
                  <c:v>177.179999999983</c:v>
                </c:pt>
                <c:pt idx="17719">
                  <c:v>177.189999999983</c:v>
                </c:pt>
                <c:pt idx="17720">
                  <c:v>177.199999999983</c:v>
                </c:pt>
                <c:pt idx="17721">
                  <c:v>177.209999999983</c:v>
                </c:pt>
                <c:pt idx="17722">
                  <c:v>177.219999999983</c:v>
                </c:pt>
                <c:pt idx="17723">
                  <c:v>177.229999999983</c:v>
                </c:pt>
                <c:pt idx="17724">
                  <c:v>177.239999999983</c:v>
                </c:pt>
                <c:pt idx="17725">
                  <c:v>177.249999999983</c:v>
                </c:pt>
                <c:pt idx="17726">
                  <c:v>177.259999999983</c:v>
                </c:pt>
                <c:pt idx="17727">
                  <c:v>177.269999999983</c:v>
                </c:pt>
                <c:pt idx="17728">
                  <c:v>177.279999999983</c:v>
                </c:pt>
                <c:pt idx="17729">
                  <c:v>177.289999999983</c:v>
                </c:pt>
                <c:pt idx="17730">
                  <c:v>177.299999999983</c:v>
                </c:pt>
                <c:pt idx="17731">
                  <c:v>177.309999999983</c:v>
                </c:pt>
                <c:pt idx="17732">
                  <c:v>177.319999999983</c:v>
                </c:pt>
                <c:pt idx="17733">
                  <c:v>177.329999999983</c:v>
                </c:pt>
                <c:pt idx="17734">
                  <c:v>177.339999999983</c:v>
                </c:pt>
                <c:pt idx="17735">
                  <c:v>177.349999999983</c:v>
                </c:pt>
                <c:pt idx="17736">
                  <c:v>177.359999999983</c:v>
                </c:pt>
                <c:pt idx="17737">
                  <c:v>177.369999999983</c:v>
                </c:pt>
                <c:pt idx="17738">
                  <c:v>177.379999999983</c:v>
                </c:pt>
                <c:pt idx="17739">
                  <c:v>177.389999999983</c:v>
                </c:pt>
                <c:pt idx="17740">
                  <c:v>177.399999999983</c:v>
                </c:pt>
                <c:pt idx="17741">
                  <c:v>177.409999999983</c:v>
                </c:pt>
                <c:pt idx="17742">
                  <c:v>177.419999999983</c:v>
                </c:pt>
                <c:pt idx="17743">
                  <c:v>177.429999999983</c:v>
                </c:pt>
                <c:pt idx="17744">
                  <c:v>177.439999999983</c:v>
                </c:pt>
                <c:pt idx="17745">
                  <c:v>177.449999999983</c:v>
                </c:pt>
                <c:pt idx="17746">
                  <c:v>177.459999999983</c:v>
                </c:pt>
                <c:pt idx="17747">
                  <c:v>177.469999999983</c:v>
                </c:pt>
                <c:pt idx="17748">
                  <c:v>177.479999999983</c:v>
                </c:pt>
                <c:pt idx="17749">
                  <c:v>177.489999999983</c:v>
                </c:pt>
                <c:pt idx="17750">
                  <c:v>177.499999999983</c:v>
                </c:pt>
                <c:pt idx="17751">
                  <c:v>177.509999999983</c:v>
                </c:pt>
                <c:pt idx="17752">
                  <c:v>177.519999999983</c:v>
                </c:pt>
                <c:pt idx="17753">
                  <c:v>177.529999999983</c:v>
                </c:pt>
                <c:pt idx="17754">
                  <c:v>177.539999999983</c:v>
                </c:pt>
                <c:pt idx="17755">
                  <c:v>177.549999999983</c:v>
                </c:pt>
                <c:pt idx="17756">
                  <c:v>177.559999999983</c:v>
                </c:pt>
                <c:pt idx="17757">
                  <c:v>177.569999999983</c:v>
                </c:pt>
                <c:pt idx="17758">
                  <c:v>177.579999999983</c:v>
                </c:pt>
                <c:pt idx="17759">
                  <c:v>177.589999999983</c:v>
                </c:pt>
                <c:pt idx="17760">
                  <c:v>177.599999999983</c:v>
                </c:pt>
                <c:pt idx="17761">
                  <c:v>177.609999999983</c:v>
                </c:pt>
                <c:pt idx="17762">
                  <c:v>177.619999999983</c:v>
                </c:pt>
                <c:pt idx="17763">
                  <c:v>177.629999999983</c:v>
                </c:pt>
                <c:pt idx="17764">
                  <c:v>177.639999999983</c:v>
                </c:pt>
                <c:pt idx="17765">
                  <c:v>177.649999999983</c:v>
                </c:pt>
                <c:pt idx="17766">
                  <c:v>177.659999999983</c:v>
                </c:pt>
                <c:pt idx="17767">
                  <c:v>177.669999999983</c:v>
                </c:pt>
                <c:pt idx="17768">
                  <c:v>177.679999999983</c:v>
                </c:pt>
                <c:pt idx="17769">
                  <c:v>177.689999999983</c:v>
                </c:pt>
                <c:pt idx="17770">
                  <c:v>177.699999999983</c:v>
                </c:pt>
                <c:pt idx="17771">
                  <c:v>177.709999999983</c:v>
                </c:pt>
                <c:pt idx="17772">
                  <c:v>177.719999999983</c:v>
                </c:pt>
                <c:pt idx="17773">
                  <c:v>177.729999999983</c:v>
                </c:pt>
                <c:pt idx="17774">
                  <c:v>177.739999999983</c:v>
                </c:pt>
                <c:pt idx="17775">
                  <c:v>177.749999999983</c:v>
                </c:pt>
                <c:pt idx="17776">
                  <c:v>177.759999999983</c:v>
                </c:pt>
                <c:pt idx="17777">
                  <c:v>177.769999999983</c:v>
                </c:pt>
                <c:pt idx="17778">
                  <c:v>177.779999999983</c:v>
                </c:pt>
                <c:pt idx="17779">
                  <c:v>177.789999999983</c:v>
                </c:pt>
                <c:pt idx="17780">
                  <c:v>177.799999999983</c:v>
                </c:pt>
                <c:pt idx="17781">
                  <c:v>177.809999999983</c:v>
                </c:pt>
                <c:pt idx="17782">
                  <c:v>177.819999999983</c:v>
                </c:pt>
                <c:pt idx="17783">
                  <c:v>177.829999999983</c:v>
                </c:pt>
                <c:pt idx="17784">
                  <c:v>177.839999999983</c:v>
                </c:pt>
                <c:pt idx="17785">
                  <c:v>177.849999999983</c:v>
                </c:pt>
                <c:pt idx="17786">
                  <c:v>177.859999999983</c:v>
                </c:pt>
                <c:pt idx="17787">
                  <c:v>177.869999999983</c:v>
                </c:pt>
                <c:pt idx="17788">
                  <c:v>177.879999999983</c:v>
                </c:pt>
                <c:pt idx="17789">
                  <c:v>177.889999999983</c:v>
                </c:pt>
                <c:pt idx="17790">
                  <c:v>177.899999999983</c:v>
                </c:pt>
                <c:pt idx="17791">
                  <c:v>177.909999999983</c:v>
                </c:pt>
                <c:pt idx="17792">
                  <c:v>177.919999999983</c:v>
                </c:pt>
                <c:pt idx="17793">
                  <c:v>177.929999999983</c:v>
                </c:pt>
                <c:pt idx="17794">
                  <c:v>177.939999999983</c:v>
                </c:pt>
                <c:pt idx="17795">
                  <c:v>177.949999999983</c:v>
                </c:pt>
                <c:pt idx="17796">
                  <c:v>177.959999999983</c:v>
                </c:pt>
                <c:pt idx="17797">
                  <c:v>177.969999999983</c:v>
                </c:pt>
                <c:pt idx="17798">
                  <c:v>177.979999999983</c:v>
                </c:pt>
                <c:pt idx="17799">
                  <c:v>177.989999999983</c:v>
                </c:pt>
                <c:pt idx="17800">
                  <c:v>177.999999999983</c:v>
                </c:pt>
                <c:pt idx="17801">
                  <c:v>178.009999999983</c:v>
                </c:pt>
                <c:pt idx="17802">
                  <c:v>178.019999999983</c:v>
                </c:pt>
                <c:pt idx="17803">
                  <c:v>178.029999999983</c:v>
                </c:pt>
                <c:pt idx="17804">
                  <c:v>178.039999999983</c:v>
                </c:pt>
                <c:pt idx="17805">
                  <c:v>178.049999999983</c:v>
                </c:pt>
                <c:pt idx="17806">
                  <c:v>178.059999999983</c:v>
                </c:pt>
                <c:pt idx="17807">
                  <c:v>178.069999999983</c:v>
                </c:pt>
                <c:pt idx="17808">
                  <c:v>178.079999999983</c:v>
                </c:pt>
                <c:pt idx="17809">
                  <c:v>178.089999999983</c:v>
                </c:pt>
                <c:pt idx="17810">
                  <c:v>178.099999999983</c:v>
                </c:pt>
                <c:pt idx="17811">
                  <c:v>178.109999999983</c:v>
                </c:pt>
                <c:pt idx="17812">
                  <c:v>178.119999999982</c:v>
                </c:pt>
                <c:pt idx="17813">
                  <c:v>178.129999999982</c:v>
                </c:pt>
                <c:pt idx="17814">
                  <c:v>178.139999999982</c:v>
                </c:pt>
                <c:pt idx="17815">
                  <c:v>178.149999999982</c:v>
                </c:pt>
                <c:pt idx="17816">
                  <c:v>178.159999999982</c:v>
                </c:pt>
                <c:pt idx="17817">
                  <c:v>178.169999999982</c:v>
                </c:pt>
                <c:pt idx="17818">
                  <c:v>178.179999999982</c:v>
                </c:pt>
                <c:pt idx="17819">
                  <c:v>178.189999999982</c:v>
                </c:pt>
                <c:pt idx="17820">
                  <c:v>178.199999999982</c:v>
                </c:pt>
                <c:pt idx="17821">
                  <c:v>178.209999999982</c:v>
                </c:pt>
                <c:pt idx="17822">
                  <c:v>178.219999999982</c:v>
                </c:pt>
                <c:pt idx="17823">
                  <c:v>178.229999999982</c:v>
                </c:pt>
                <c:pt idx="17824">
                  <c:v>178.239999999982</c:v>
                </c:pt>
                <c:pt idx="17825">
                  <c:v>178.249999999982</c:v>
                </c:pt>
                <c:pt idx="17826">
                  <c:v>178.259999999982</c:v>
                </c:pt>
                <c:pt idx="17827">
                  <c:v>178.269999999982</c:v>
                </c:pt>
                <c:pt idx="17828">
                  <c:v>178.279999999982</c:v>
                </c:pt>
                <c:pt idx="17829">
                  <c:v>178.289999999982</c:v>
                </c:pt>
                <c:pt idx="17830">
                  <c:v>178.299999999982</c:v>
                </c:pt>
                <c:pt idx="17831">
                  <c:v>178.309999999982</c:v>
                </c:pt>
                <c:pt idx="17832">
                  <c:v>178.319999999982</c:v>
                </c:pt>
                <c:pt idx="17833">
                  <c:v>178.329999999982</c:v>
                </c:pt>
                <c:pt idx="17834">
                  <c:v>178.339999999982</c:v>
                </c:pt>
                <c:pt idx="17835">
                  <c:v>178.349999999982</c:v>
                </c:pt>
                <c:pt idx="17836">
                  <c:v>178.359999999982</c:v>
                </c:pt>
                <c:pt idx="17837">
                  <c:v>178.369999999982</c:v>
                </c:pt>
                <c:pt idx="17838">
                  <c:v>178.379999999982</c:v>
                </c:pt>
                <c:pt idx="17839">
                  <c:v>178.389999999982</c:v>
                </c:pt>
                <c:pt idx="17840">
                  <c:v>178.399999999982</c:v>
                </c:pt>
                <c:pt idx="17841">
                  <c:v>178.409999999982</c:v>
                </c:pt>
                <c:pt idx="17842">
                  <c:v>178.419999999982</c:v>
                </c:pt>
                <c:pt idx="17843">
                  <c:v>178.429999999982</c:v>
                </c:pt>
                <c:pt idx="17844">
                  <c:v>178.439999999982</c:v>
                </c:pt>
                <c:pt idx="17845">
                  <c:v>178.449999999982</c:v>
                </c:pt>
                <c:pt idx="17846">
                  <c:v>178.459999999982</c:v>
                </c:pt>
                <c:pt idx="17847">
                  <c:v>178.469999999982</c:v>
                </c:pt>
                <c:pt idx="17848">
                  <c:v>178.479999999982</c:v>
                </c:pt>
                <c:pt idx="17849">
                  <c:v>178.489999999982</c:v>
                </c:pt>
                <c:pt idx="17850">
                  <c:v>178.499999999982</c:v>
                </c:pt>
                <c:pt idx="17851">
                  <c:v>178.509999999982</c:v>
                </c:pt>
                <c:pt idx="17852">
                  <c:v>178.519999999982</c:v>
                </c:pt>
                <c:pt idx="17853">
                  <c:v>178.529999999982</c:v>
                </c:pt>
                <c:pt idx="17854">
                  <c:v>178.539999999982</c:v>
                </c:pt>
                <c:pt idx="17855">
                  <c:v>178.549999999982</c:v>
                </c:pt>
                <c:pt idx="17856">
                  <c:v>178.559999999982</c:v>
                </c:pt>
                <c:pt idx="17857">
                  <c:v>178.569999999982</c:v>
                </c:pt>
                <c:pt idx="17858">
                  <c:v>178.579999999982</c:v>
                </c:pt>
                <c:pt idx="17859">
                  <c:v>178.589999999982</c:v>
                </c:pt>
                <c:pt idx="17860">
                  <c:v>178.599999999982</c:v>
                </c:pt>
                <c:pt idx="17861">
                  <c:v>178.609999999982</c:v>
                </c:pt>
                <c:pt idx="17862">
                  <c:v>178.619999999982</c:v>
                </c:pt>
                <c:pt idx="17863">
                  <c:v>178.629999999982</c:v>
                </c:pt>
                <c:pt idx="17864">
                  <c:v>178.639999999982</c:v>
                </c:pt>
                <c:pt idx="17865">
                  <c:v>178.649999999982</c:v>
                </c:pt>
                <c:pt idx="17866">
                  <c:v>178.659999999982</c:v>
                </c:pt>
                <c:pt idx="17867">
                  <c:v>178.669999999982</c:v>
                </c:pt>
                <c:pt idx="17868">
                  <c:v>178.679999999982</c:v>
                </c:pt>
                <c:pt idx="17869">
                  <c:v>178.689999999982</c:v>
                </c:pt>
                <c:pt idx="17870">
                  <c:v>178.699999999982</c:v>
                </c:pt>
                <c:pt idx="17871">
                  <c:v>178.709999999982</c:v>
                </c:pt>
                <c:pt idx="17872">
                  <c:v>178.719999999982</c:v>
                </c:pt>
                <c:pt idx="17873">
                  <c:v>178.729999999982</c:v>
                </c:pt>
                <c:pt idx="17874">
                  <c:v>178.739999999982</c:v>
                </c:pt>
                <c:pt idx="17875">
                  <c:v>178.749999999982</c:v>
                </c:pt>
                <c:pt idx="17876">
                  <c:v>178.759999999982</c:v>
                </c:pt>
                <c:pt idx="17877">
                  <c:v>178.769999999982</c:v>
                </c:pt>
                <c:pt idx="17878">
                  <c:v>178.779999999982</c:v>
                </c:pt>
                <c:pt idx="17879">
                  <c:v>178.789999999982</c:v>
                </c:pt>
                <c:pt idx="17880">
                  <c:v>178.799999999982</c:v>
                </c:pt>
                <c:pt idx="17881">
                  <c:v>178.809999999982</c:v>
                </c:pt>
                <c:pt idx="17882">
                  <c:v>178.819999999982</c:v>
                </c:pt>
                <c:pt idx="17883">
                  <c:v>178.829999999982</c:v>
                </c:pt>
                <c:pt idx="17884">
                  <c:v>178.839999999982</c:v>
                </c:pt>
                <c:pt idx="17885">
                  <c:v>178.849999999982</c:v>
                </c:pt>
                <c:pt idx="17886">
                  <c:v>178.859999999982</c:v>
                </c:pt>
                <c:pt idx="17887">
                  <c:v>178.869999999982</c:v>
                </c:pt>
                <c:pt idx="17888">
                  <c:v>178.879999999982</c:v>
                </c:pt>
                <c:pt idx="17889">
                  <c:v>178.889999999982</c:v>
                </c:pt>
                <c:pt idx="17890">
                  <c:v>178.899999999982</c:v>
                </c:pt>
                <c:pt idx="17891">
                  <c:v>178.909999999982</c:v>
                </c:pt>
                <c:pt idx="17892">
                  <c:v>178.919999999982</c:v>
                </c:pt>
                <c:pt idx="17893">
                  <c:v>178.929999999982</c:v>
                </c:pt>
                <c:pt idx="17894">
                  <c:v>178.939999999982</c:v>
                </c:pt>
                <c:pt idx="17895">
                  <c:v>178.949999999982</c:v>
                </c:pt>
                <c:pt idx="17896">
                  <c:v>178.959999999982</c:v>
                </c:pt>
                <c:pt idx="17897">
                  <c:v>178.969999999982</c:v>
                </c:pt>
                <c:pt idx="17898">
                  <c:v>178.979999999982</c:v>
                </c:pt>
                <c:pt idx="17899">
                  <c:v>178.989999999982</c:v>
                </c:pt>
                <c:pt idx="17900">
                  <c:v>178.999999999982</c:v>
                </c:pt>
                <c:pt idx="17901">
                  <c:v>179.009999999982</c:v>
                </c:pt>
                <c:pt idx="17902">
                  <c:v>179.019999999982</c:v>
                </c:pt>
                <c:pt idx="17903">
                  <c:v>179.029999999982</c:v>
                </c:pt>
                <c:pt idx="17904">
                  <c:v>179.039999999982</c:v>
                </c:pt>
                <c:pt idx="17905">
                  <c:v>179.049999999982</c:v>
                </c:pt>
                <c:pt idx="17906">
                  <c:v>179.059999999982</c:v>
                </c:pt>
                <c:pt idx="17907">
                  <c:v>179.069999999982</c:v>
                </c:pt>
                <c:pt idx="17908">
                  <c:v>179.079999999982</c:v>
                </c:pt>
                <c:pt idx="17909">
                  <c:v>179.089999999982</c:v>
                </c:pt>
                <c:pt idx="17910">
                  <c:v>179.099999999982</c:v>
                </c:pt>
                <c:pt idx="17911">
                  <c:v>179.109999999982</c:v>
                </c:pt>
                <c:pt idx="17912">
                  <c:v>179.119999999982</c:v>
                </c:pt>
                <c:pt idx="17913">
                  <c:v>179.129999999982</c:v>
                </c:pt>
                <c:pt idx="17914">
                  <c:v>179.139999999982</c:v>
                </c:pt>
                <c:pt idx="17915">
                  <c:v>179.149999999982</c:v>
                </c:pt>
                <c:pt idx="17916">
                  <c:v>179.159999999982</c:v>
                </c:pt>
                <c:pt idx="17917">
                  <c:v>179.169999999982</c:v>
                </c:pt>
                <c:pt idx="17918">
                  <c:v>179.179999999982</c:v>
                </c:pt>
                <c:pt idx="17919">
                  <c:v>179.189999999982</c:v>
                </c:pt>
                <c:pt idx="17920">
                  <c:v>179.199999999982</c:v>
                </c:pt>
                <c:pt idx="17921">
                  <c:v>179.209999999982</c:v>
                </c:pt>
                <c:pt idx="17922">
                  <c:v>179.219999999981</c:v>
                </c:pt>
                <c:pt idx="17923">
                  <c:v>179.229999999981</c:v>
                </c:pt>
                <c:pt idx="17924">
                  <c:v>179.239999999981</c:v>
                </c:pt>
                <c:pt idx="17925">
                  <c:v>179.249999999981</c:v>
                </c:pt>
                <c:pt idx="17926">
                  <c:v>179.259999999981</c:v>
                </c:pt>
                <c:pt idx="17927">
                  <c:v>179.269999999981</c:v>
                </c:pt>
                <c:pt idx="17928">
                  <c:v>179.279999999981</c:v>
                </c:pt>
                <c:pt idx="17929">
                  <c:v>179.289999999981</c:v>
                </c:pt>
                <c:pt idx="17930">
                  <c:v>179.299999999981</c:v>
                </c:pt>
                <c:pt idx="17931">
                  <c:v>179.309999999981</c:v>
                </c:pt>
                <c:pt idx="17932">
                  <c:v>179.319999999981</c:v>
                </c:pt>
                <c:pt idx="17933">
                  <c:v>179.329999999981</c:v>
                </c:pt>
                <c:pt idx="17934">
                  <c:v>179.339999999981</c:v>
                </c:pt>
                <c:pt idx="17935">
                  <c:v>179.349999999981</c:v>
                </c:pt>
                <c:pt idx="17936">
                  <c:v>179.359999999981</c:v>
                </c:pt>
                <c:pt idx="17937">
                  <c:v>179.369999999981</c:v>
                </c:pt>
                <c:pt idx="17938">
                  <c:v>179.379999999981</c:v>
                </c:pt>
                <c:pt idx="17939">
                  <c:v>179.389999999981</c:v>
                </c:pt>
                <c:pt idx="17940">
                  <c:v>179.399999999981</c:v>
                </c:pt>
                <c:pt idx="17941">
                  <c:v>179.409999999981</c:v>
                </c:pt>
                <c:pt idx="17942">
                  <c:v>179.419999999981</c:v>
                </c:pt>
                <c:pt idx="17943">
                  <c:v>179.429999999981</c:v>
                </c:pt>
                <c:pt idx="17944">
                  <c:v>179.439999999981</c:v>
                </c:pt>
                <c:pt idx="17945">
                  <c:v>179.449999999981</c:v>
                </c:pt>
                <c:pt idx="17946">
                  <c:v>179.459999999981</c:v>
                </c:pt>
                <c:pt idx="17947">
                  <c:v>179.469999999981</c:v>
                </c:pt>
                <c:pt idx="17948">
                  <c:v>179.479999999981</c:v>
                </c:pt>
                <c:pt idx="17949">
                  <c:v>179.489999999981</c:v>
                </c:pt>
                <c:pt idx="17950">
                  <c:v>179.499999999981</c:v>
                </c:pt>
                <c:pt idx="17951">
                  <c:v>179.509999999981</c:v>
                </c:pt>
                <c:pt idx="17952">
                  <c:v>179.519999999981</c:v>
                </c:pt>
                <c:pt idx="17953">
                  <c:v>179.529999999981</c:v>
                </c:pt>
                <c:pt idx="17954">
                  <c:v>179.539999999981</c:v>
                </c:pt>
                <c:pt idx="17955">
                  <c:v>179.549999999981</c:v>
                </c:pt>
                <c:pt idx="17956">
                  <c:v>179.559999999981</c:v>
                </c:pt>
                <c:pt idx="17957">
                  <c:v>179.569999999981</c:v>
                </c:pt>
                <c:pt idx="17958">
                  <c:v>179.579999999981</c:v>
                </c:pt>
                <c:pt idx="17959">
                  <c:v>179.589999999981</c:v>
                </c:pt>
                <c:pt idx="17960">
                  <c:v>179.599999999981</c:v>
                </c:pt>
                <c:pt idx="17961">
                  <c:v>179.609999999981</c:v>
                </c:pt>
                <c:pt idx="17962">
                  <c:v>179.619999999981</c:v>
                </c:pt>
                <c:pt idx="17963">
                  <c:v>179.629999999981</c:v>
                </c:pt>
                <c:pt idx="17964">
                  <c:v>179.639999999981</c:v>
                </c:pt>
                <c:pt idx="17965">
                  <c:v>179.649999999981</c:v>
                </c:pt>
                <c:pt idx="17966">
                  <c:v>179.659999999981</c:v>
                </c:pt>
                <c:pt idx="17967">
                  <c:v>179.669999999981</c:v>
                </c:pt>
                <c:pt idx="17968">
                  <c:v>179.679999999981</c:v>
                </c:pt>
                <c:pt idx="17969">
                  <c:v>179.689999999981</c:v>
                </c:pt>
                <c:pt idx="17970">
                  <c:v>179.699999999981</c:v>
                </c:pt>
                <c:pt idx="17971">
                  <c:v>179.709999999981</c:v>
                </c:pt>
                <c:pt idx="17972">
                  <c:v>179.719999999981</c:v>
                </c:pt>
                <c:pt idx="17973">
                  <c:v>179.729999999981</c:v>
                </c:pt>
                <c:pt idx="17974">
                  <c:v>179.739999999981</c:v>
                </c:pt>
                <c:pt idx="17975">
                  <c:v>179.749999999981</c:v>
                </c:pt>
                <c:pt idx="17976">
                  <c:v>179.759999999981</c:v>
                </c:pt>
                <c:pt idx="17977">
                  <c:v>179.769999999981</c:v>
                </c:pt>
                <c:pt idx="17978">
                  <c:v>179.779999999981</c:v>
                </c:pt>
                <c:pt idx="17979">
                  <c:v>179.789999999981</c:v>
                </c:pt>
                <c:pt idx="17980">
                  <c:v>179.799999999981</c:v>
                </c:pt>
                <c:pt idx="17981">
                  <c:v>179.809999999981</c:v>
                </c:pt>
                <c:pt idx="17982">
                  <c:v>179.819999999981</c:v>
                </c:pt>
                <c:pt idx="17983">
                  <c:v>179.829999999981</c:v>
                </c:pt>
                <c:pt idx="17984">
                  <c:v>179.839999999981</c:v>
                </c:pt>
                <c:pt idx="17985">
                  <c:v>179.849999999981</c:v>
                </c:pt>
                <c:pt idx="17986">
                  <c:v>179.859999999981</c:v>
                </c:pt>
                <c:pt idx="17987">
                  <c:v>179.869999999981</c:v>
                </c:pt>
                <c:pt idx="17988">
                  <c:v>179.879999999981</c:v>
                </c:pt>
                <c:pt idx="17989">
                  <c:v>179.889999999981</c:v>
                </c:pt>
                <c:pt idx="17990">
                  <c:v>179.899999999981</c:v>
                </c:pt>
                <c:pt idx="17991">
                  <c:v>179.909999999981</c:v>
                </c:pt>
                <c:pt idx="17992">
                  <c:v>179.919999999981</c:v>
                </c:pt>
                <c:pt idx="17993">
                  <c:v>179.929999999981</c:v>
                </c:pt>
                <c:pt idx="17994">
                  <c:v>179.939999999981</c:v>
                </c:pt>
                <c:pt idx="17995">
                  <c:v>179.949999999981</c:v>
                </c:pt>
                <c:pt idx="17996">
                  <c:v>179.959999999981</c:v>
                </c:pt>
                <c:pt idx="17997">
                  <c:v>179.969999999981</c:v>
                </c:pt>
                <c:pt idx="17998">
                  <c:v>179.979999999981</c:v>
                </c:pt>
                <c:pt idx="17999">
                  <c:v>179.989999999981</c:v>
                </c:pt>
                <c:pt idx="18000">
                  <c:v>179.999999999981</c:v>
                </c:pt>
                <c:pt idx="18001">
                  <c:v>180.009999999981</c:v>
                </c:pt>
                <c:pt idx="18002">
                  <c:v>180.019999999981</c:v>
                </c:pt>
                <c:pt idx="18003">
                  <c:v>180.029999999981</c:v>
                </c:pt>
                <c:pt idx="18004">
                  <c:v>180.039999999981</c:v>
                </c:pt>
                <c:pt idx="18005">
                  <c:v>180.049999999981</c:v>
                </c:pt>
                <c:pt idx="18006">
                  <c:v>180.059999999981</c:v>
                </c:pt>
                <c:pt idx="18007">
                  <c:v>180.069999999981</c:v>
                </c:pt>
                <c:pt idx="18008">
                  <c:v>180.079999999981</c:v>
                </c:pt>
                <c:pt idx="18009">
                  <c:v>180.089999999981</c:v>
                </c:pt>
                <c:pt idx="18010">
                  <c:v>180.099999999981</c:v>
                </c:pt>
                <c:pt idx="18011">
                  <c:v>180.109999999981</c:v>
                </c:pt>
                <c:pt idx="18012">
                  <c:v>180.119999999981</c:v>
                </c:pt>
                <c:pt idx="18013">
                  <c:v>180.129999999981</c:v>
                </c:pt>
                <c:pt idx="18014">
                  <c:v>180.139999999981</c:v>
                </c:pt>
                <c:pt idx="18015">
                  <c:v>180.149999999981</c:v>
                </c:pt>
                <c:pt idx="18016">
                  <c:v>180.159999999981</c:v>
                </c:pt>
                <c:pt idx="18017">
                  <c:v>180.169999999981</c:v>
                </c:pt>
                <c:pt idx="18018">
                  <c:v>180.179999999981</c:v>
                </c:pt>
                <c:pt idx="18019">
                  <c:v>180.189999999981</c:v>
                </c:pt>
                <c:pt idx="18020">
                  <c:v>180.199999999981</c:v>
                </c:pt>
                <c:pt idx="18021">
                  <c:v>180.209999999981</c:v>
                </c:pt>
                <c:pt idx="18022">
                  <c:v>180.219999999981</c:v>
                </c:pt>
                <c:pt idx="18023">
                  <c:v>180.229999999981</c:v>
                </c:pt>
                <c:pt idx="18024">
                  <c:v>180.239999999981</c:v>
                </c:pt>
                <c:pt idx="18025">
                  <c:v>180.249999999981</c:v>
                </c:pt>
                <c:pt idx="18026">
                  <c:v>180.259999999981</c:v>
                </c:pt>
                <c:pt idx="18027">
                  <c:v>180.269999999981</c:v>
                </c:pt>
                <c:pt idx="18028">
                  <c:v>180.279999999981</c:v>
                </c:pt>
                <c:pt idx="18029">
                  <c:v>180.289999999981</c:v>
                </c:pt>
                <c:pt idx="18030">
                  <c:v>180.299999999981</c:v>
                </c:pt>
                <c:pt idx="18031">
                  <c:v>180.309999999981</c:v>
                </c:pt>
                <c:pt idx="18032">
                  <c:v>180.31999999998</c:v>
                </c:pt>
                <c:pt idx="18033">
                  <c:v>180.32999999998</c:v>
                </c:pt>
                <c:pt idx="18034">
                  <c:v>180.33999999998</c:v>
                </c:pt>
                <c:pt idx="18035">
                  <c:v>180.34999999998</c:v>
                </c:pt>
                <c:pt idx="18036">
                  <c:v>180.35999999998</c:v>
                </c:pt>
                <c:pt idx="18037">
                  <c:v>180.36999999998</c:v>
                </c:pt>
                <c:pt idx="18038">
                  <c:v>180.37999999998</c:v>
                </c:pt>
                <c:pt idx="18039">
                  <c:v>180.38999999998</c:v>
                </c:pt>
                <c:pt idx="18040">
                  <c:v>180.39999999998</c:v>
                </c:pt>
                <c:pt idx="18041">
                  <c:v>180.40999999998</c:v>
                </c:pt>
                <c:pt idx="18042">
                  <c:v>180.41999999998</c:v>
                </c:pt>
                <c:pt idx="18043">
                  <c:v>180.42999999998</c:v>
                </c:pt>
                <c:pt idx="18044">
                  <c:v>180.43999999998</c:v>
                </c:pt>
                <c:pt idx="18045">
                  <c:v>180.44999999998</c:v>
                </c:pt>
                <c:pt idx="18046">
                  <c:v>180.45999999998</c:v>
                </c:pt>
                <c:pt idx="18047">
                  <c:v>180.46999999998</c:v>
                </c:pt>
                <c:pt idx="18048">
                  <c:v>180.47999999998</c:v>
                </c:pt>
                <c:pt idx="18049">
                  <c:v>180.48999999998</c:v>
                </c:pt>
                <c:pt idx="18050">
                  <c:v>180.49999999998</c:v>
                </c:pt>
                <c:pt idx="18051">
                  <c:v>180.50999999998</c:v>
                </c:pt>
                <c:pt idx="18052">
                  <c:v>180.51999999998</c:v>
                </c:pt>
                <c:pt idx="18053">
                  <c:v>180.52999999998</c:v>
                </c:pt>
                <c:pt idx="18054">
                  <c:v>180.53999999998</c:v>
                </c:pt>
                <c:pt idx="18055">
                  <c:v>180.54999999998</c:v>
                </c:pt>
                <c:pt idx="18056">
                  <c:v>180.55999999998</c:v>
                </c:pt>
                <c:pt idx="18057">
                  <c:v>180.56999999998</c:v>
                </c:pt>
                <c:pt idx="18058">
                  <c:v>180.57999999998</c:v>
                </c:pt>
                <c:pt idx="18059">
                  <c:v>180.58999999998</c:v>
                </c:pt>
                <c:pt idx="18060">
                  <c:v>180.59999999998</c:v>
                </c:pt>
                <c:pt idx="18061">
                  <c:v>180.60999999998</c:v>
                </c:pt>
                <c:pt idx="18062">
                  <c:v>180.61999999998</c:v>
                </c:pt>
                <c:pt idx="18063">
                  <c:v>180.62999999998</c:v>
                </c:pt>
                <c:pt idx="18064">
                  <c:v>180.63999999998</c:v>
                </c:pt>
                <c:pt idx="18065">
                  <c:v>180.64999999998</c:v>
                </c:pt>
                <c:pt idx="18066">
                  <c:v>180.65999999998</c:v>
                </c:pt>
                <c:pt idx="18067">
                  <c:v>180.66999999998</c:v>
                </c:pt>
                <c:pt idx="18068">
                  <c:v>180.67999999998</c:v>
                </c:pt>
                <c:pt idx="18069">
                  <c:v>180.68999999998</c:v>
                </c:pt>
                <c:pt idx="18070">
                  <c:v>180.69999999998</c:v>
                </c:pt>
                <c:pt idx="18071">
                  <c:v>180.70999999998</c:v>
                </c:pt>
                <c:pt idx="18072">
                  <c:v>180.71999999998</c:v>
                </c:pt>
                <c:pt idx="18073">
                  <c:v>180.72999999998</c:v>
                </c:pt>
                <c:pt idx="18074">
                  <c:v>180.73999999998</c:v>
                </c:pt>
                <c:pt idx="18075">
                  <c:v>180.74999999998</c:v>
                </c:pt>
                <c:pt idx="18076">
                  <c:v>180.75999999998</c:v>
                </c:pt>
                <c:pt idx="18077">
                  <c:v>180.76999999998</c:v>
                </c:pt>
                <c:pt idx="18078">
                  <c:v>180.77999999998</c:v>
                </c:pt>
                <c:pt idx="18079">
                  <c:v>180.78999999998</c:v>
                </c:pt>
                <c:pt idx="18080">
                  <c:v>180.79999999998</c:v>
                </c:pt>
                <c:pt idx="18081">
                  <c:v>180.80999999998</c:v>
                </c:pt>
                <c:pt idx="18082">
                  <c:v>180.81999999998</c:v>
                </c:pt>
                <c:pt idx="18083">
                  <c:v>180.82999999998</c:v>
                </c:pt>
                <c:pt idx="18084">
                  <c:v>180.83999999998</c:v>
                </c:pt>
                <c:pt idx="18085">
                  <c:v>180.84999999998</c:v>
                </c:pt>
                <c:pt idx="18086">
                  <c:v>180.85999999998</c:v>
                </c:pt>
                <c:pt idx="18087">
                  <c:v>180.86999999998</c:v>
                </c:pt>
                <c:pt idx="18088">
                  <c:v>180.87999999998</c:v>
                </c:pt>
                <c:pt idx="18089">
                  <c:v>180.88999999998</c:v>
                </c:pt>
                <c:pt idx="18090">
                  <c:v>180.89999999998</c:v>
                </c:pt>
                <c:pt idx="18091">
                  <c:v>180.90999999998</c:v>
                </c:pt>
                <c:pt idx="18092">
                  <c:v>180.91999999998</c:v>
                </c:pt>
                <c:pt idx="18093">
                  <c:v>180.92999999998</c:v>
                </c:pt>
                <c:pt idx="18094">
                  <c:v>180.93999999998</c:v>
                </c:pt>
                <c:pt idx="18095">
                  <c:v>180.94999999998</c:v>
                </c:pt>
                <c:pt idx="18096">
                  <c:v>180.95999999998</c:v>
                </c:pt>
                <c:pt idx="18097">
                  <c:v>180.96999999998</c:v>
                </c:pt>
                <c:pt idx="18098">
                  <c:v>180.97999999998</c:v>
                </c:pt>
                <c:pt idx="18099">
                  <c:v>180.98999999998</c:v>
                </c:pt>
                <c:pt idx="18100">
                  <c:v>180.99999999998</c:v>
                </c:pt>
                <c:pt idx="18101">
                  <c:v>181.00999999998</c:v>
                </c:pt>
                <c:pt idx="18102">
                  <c:v>181.01999999998</c:v>
                </c:pt>
                <c:pt idx="18103">
                  <c:v>181.02999999998</c:v>
                </c:pt>
                <c:pt idx="18104">
                  <c:v>181.03999999998</c:v>
                </c:pt>
                <c:pt idx="18105">
                  <c:v>181.04999999998</c:v>
                </c:pt>
                <c:pt idx="18106">
                  <c:v>181.05999999998</c:v>
                </c:pt>
                <c:pt idx="18107">
                  <c:v>181.06999999998</c:v>
                </c:pt>
                <c:pt idx="18108">
                  <c:v>181.07999999998</c:v>
                </c:pt>
                <c:pt idx="18109">
                  <c:v>181.08999999998</c:v>
                </c:pt>
                <c:pt idx="18110">
                  <c:v>181.09999999998</c:v>
                </c:pt>
                <c:pt idx="18111">
                  <c:v>181.10999999998</c:v>
                </c:pt>
                <c:pt idx="18112">
                  <c:v>181.11999999998</c:v>
                </c:pt>
                <c:pt idx="18113">
                  <c:v>181.12999999998</c:v>
                </c:pt>
                <c:pt idx="18114">
                  <c:v>181.13999999998</c:v>
                </c:pt>
                <c:pt idx="18115">
                  <c:v>181.14999999998</c:v>
                </c:pt>
                <c:pt idx="18116">
                  <c:v>181.15999999998</c:v>
                </c:pt>
                <c:pt idx="18117">
                  <c:v>181.16999999998</c:v>
                </c:pt>
                <c:pt idx="18118">
                  <c:v>181.17999999998</c:v>
                </c:pt>
                <c:pt idx="18119">
                  <c:v>181.18999999998</c:v>
                </c:pt>
                <c:pt idx="18120">
                  <c:v>181.19999999998</c:v>
                </c:pt>
                <c:pt idx="18121">
                  <c:v>181.20999999998</c:v>
                </c:pt>
                <c:pt idx="18122">
                  <c:v>181.21999999998</c:v>
                </c:pt>
                <c:pt idx="18123">
                  <c:v>181.22999999998</c:v>
                </c:pt>
                <c:pt idx="18124">
                  <c:v>181.23999999998</c:v>
                </c:pt>
                <c:pt idx="18125">
                  <c:v>181.24999999998</c:v>
                </c:pt>
                <c:pt idx="18126">
                  <c:v>181.25999999998</c:v>
                </c:pt>
                <c:pt idx="18127">
                  <c:v>181.26999999998</c:v>
                </c:pt>
                <c:pt idx="18128">
                  <c:v>181.27999999998</c:v>
                </c:pt>
                <c:pt idx="18129">
                  <c:v>181.28999999998</c:v>
                </c:pt>
                <c:pt idx="18130">
                  <c:v>181.29999999998</c:v>
                </c:pt>
                <c:pt idx="18131">
                  <c:v>181.30999999998</c:v>
                </c:pt>
                <c:pt idx="18132">
                  <c:v>181.31999999998</c:v>
                </c:pt>
                <c:pt idx="18133">
                  <c:v>181.32999999998</c:v>
                </c:pt>
                <c:pt idx="18134">
                  <c:v>181.33999999998</c:v>
                </c:pt>
                <c:pt idx="18135">
                  <c:v>181.34999999998</c:v>
                </c:pt>
                <c:pt idx="18136">
                  <c:v>181.35999999998</c:v>
                </c:pt>
                <c:pt idx="18137">
                  <c:v>181.36999999998</c:v>
                </c:pt>
                <c:pt idx="18138">
                  <c:v>181.37999999998</c:v>
                </c:pt>
                <c:pt idx="18139">
                  <c:v>181.38999999998</c:v>
                </c:pt>
                <c:pt idx="18140">
                  <c:v>181.39999999998</c:v>
                </c:pt>
                <c:pt idx="18141">
                  <c:v>181.40999999998</c:v>
                </c:pt>
                <c:pt idx="18142">
                  <c:v>181.419999999979</c:v>
                </c:pt>
                <c:pt idx="18143">
                  <c:v>181.429999999979</c:v>
                </c:pt>
                <c:pt idx="18144">
                  <c:v>181.439999999979</c:v>
                </c:pt>
                <c:pt idx="18145">
                  <c:v>181.449999999979</c:v>
                </c:pt>
                <c:pt idx="18146">
                  <c:v>181.459999999979</c:v>
                </c:pt>
                <c:pt idx="18147">
                  <c:v>181.469999999979</c:v>
                </c:pt>
                <c:pt idx="18148">
                  <c:v>181.479999999979</c:v>
                </c:pt>
                <c:pt idx="18149">
                  <c:v>181.489999999979</c:v>
                </c:pt>
                <c:pt idx="18150">
                  <c:v>181.499999999979</c:v>
                </c:pt>
                <c:pt idx="18151">
                  <c:v>181.509999999979</c:v>
                </c:pt>
                <c:pt idx="18152">
                  <c:v>181.519999999979</c:v>
                </c:pt>
                <c:pt idx="18153">
                  <c:v>181.529999999979</c:v>
                </c:pt>
                <c:pt idx="18154">
                  <c:v>181.539999999979</c:v>
                </c:pt>
                <c:pt idx="18155">
                  <c:v>181.549999999979</c:v>
                </c:pt>
                <c:pt idx="18156">
                  <c:v>181.559999999979</c:v>
                </c:pt>
                <c:pt idx="18157">
                  <c:v>181.569999999979</c:v>
                </c:pt>
                <c:pt idx="18158">
                  <c:v>181.579999999979</c:v>
                </c:pt>
                <c:pt idx="18159">
                  <c:v>181.589999999979</c:v>
                </c:pt>
                <c:pt idx="18160">
                  <c:v>181.599999999979</c:v>
                </c:pt>
                <c:pt idx="18161">
                  <c:v>181.609999999979</c:v>
                </c:pt>
                <c:pt idx="18162">
                  <c:v>181.619999999979</c:v>
                </c:pt>
                <c:pt idx="18163">
                  <c:v>181.629999999979</c:v>
                </c:pt>
                <c:pt idx="18164">
                  <c:v>181.639999999979</c:v>
                </c:pt>
                <c:pt idx="18165">
                  <c:v>181.649999999979</c:v>
                </c:pt>
                <c:pt idx="18166">
                  <c:v>181.659999999979</c:v>
                </c:pt>
                <c:pt idx="18167">
                  <c:v>181.669999999979</c:v>
                </c:pt>
                <c:pt idx="18168">
                  <c:v>181.679999999979</c:v>
                </c:pt>
                <c:pt idx="18169">
                  <c:v>181.689999999979</c:v>
                </c:pt>
                <c:pt idx="18170">
                  <c:v>181.699999999979</c:v>
                </c:pt>
                <c:pt idx="18171">
                  <c:v>181.709999999979</c:v>
                </c:pt>
                <c:pt idx="18172">
                  <c:v>181.719999999979</c:v>
                </c:pt>
                <c:pt idx="18173">
                  <c:v>181.729999999979</c:v>
                </c:pt>
                <c:pt idx="18174">
                  <c:v>181.739999999979</c:v>
                </c:pt>
                <c:pt idx="18175">
                  <c:v>181.749999999979</c:v>
                </c:pt>
                <c:pt idx="18176">
                  <c:v>181.759999999979</c:v>
                </c:pt>
                <c:pt idx="18177">
                  <c:v>181.769999999979</c:v>
                </c:pt>
                <c:pt idx="18178">
                  <c:v>181.779999999979</c:v>
                </c:pt>
                <c:pt idx="18179">
                  <c:v>181.789999999979</c:v>
                </c:pt>
                <c:pt idx="18180">
                  <c:v>181.799999999979</c:v>
                </c:pt>
                <c:pt idx="18181">
                  <c:v>181.809999999979</c:v>
                </c:pt>
                <c:pt idx="18182">
                  <c:v>181.819999999979</c:v>
                </c:pt>
                <c:pt idx="18183">
                  <c:v>181.829999999979</c:v>
                </c:pt>
                <c:pt idx="18184">
                  <c:v>181.839999999979</c:v>
                </c:pt>
                <c:pt idx="18185">
                  <c:v>181.849999999979</c:v>
                </c:pt>
                <c:pt idx="18186">
                  <c:v>181.859999999979</c:v>
                </c:pt>
                <c:pt idx="18187">
                  <c:v>181.869999999979</c:v>
                </c:pt>
                <c:pt idx="18188">
                  <c:v>181.879999999979</c:v>
                </c:pt>
                <c:pt idx="18189">
                  <c:v>181.889999999979</c:v>
                </c:pt>
                <c:pt idx="18190">
                  <c:v>181.899999999979</c:v>
                </c:pt>
                <c:pt idx="18191">
                  <c:v>181.909999999979</c:v>
                </c:pt>
                <c:pt idx="18192">
                  <c:v>181.919999999979</c:v>
                </c:pt>
                <c:pt idx="18193">
                  <c:v>181.929999999979</c:v>
                </c:pt>
                <c:pt idx="18194">
                  <c:v>181.939999999979</c:v>
                </c:pt>
                <c:pt idx="18195">
                  <c:v>181.949999999979</c:v>
                </c:pt>
                <c:pt idx="18196">
                  <c:v>181.959999999979</c:v>
                </c:pt>
                <c:pt idx="18197">
                  <c:v>181.969999999979</c:v>
                </c:pt>
                <c:pt idx="18198">
                  <c:v>181.979999999979</c:v>
                </c:pt>
                <c:pt idx="18199">
                  <c:v>181.989999999979</c:v>
                </c:pt>
                <c:pt idx="18200">
                  <c:v>181.999999999979</c:v>
                </c:pt>
                <c:pt idx="18201">
                  <c:v>182.009999999979</c:v>
                </c:pt>
                <c:pt idx="18202">
                  <c:v>182.019999999979</c:v>
                </c:pt>
                <c:pt idx="18203">
                  <c:v>182.029999999979</c:v>
                </c:pt>
                <c:pt idx="18204">
                  <c:v>182.039999999979</c:v>
                </c:pt>
                <c:pt idx="18205">
                  <c:v>182.049999999979</c:v>
                </c:pt>
                <c:pt idx="18206">
                  <c:v>182.059999999979</c:v>
                </c:pt>
                <c:pt idx="18207">
                  <c:v>182.069999999979</c:v>
                </c:pt>
                <c:pt idx="18208">
                  <c:v>182.079999999979</c:v>
                </c:pt>
                <c:pt idx="18209">
                  <c:v>182.089999999979</c:v>
                </c:pt>
                <c:pt idx="18210">
                  <c:v>182.099999999979</c:v>
                </c:pt>
                <c:pt idx="18211">
                  <c:v>182.109999999979</c:v>
                </c:pt>
                <c:pt idx="18212">
                  <c:v>182.119999999979</c:v>
                </c:pt>
                <c:pt idx="18213">
                  <c:v>182.129999999979</c:v>
                </c:pt>
                <c:pt idx="18214">
                  <c:v>182.139999999979</c:v>
                </c:pt>
                <c:pt idx="18215">
                  <c:v>182.149999999979</c:v>
                </c:pt>
                <c:pt idx="18216">
                  <c:v>182.159999999979</c:v>
                </c:pt>
                <c:pt idx="18217">
                  <c:v>182.169999999979</c:v>
                </c:pt>
                <c:pt idx="18218">
                  <c:v>182.179999999979</c:v>
                </c:pt>
                <c:pt idx="18219">
                  <c:v>182.189999999979</c:v>
                </c:pt>
                <c:pt idx="18220">
                  <c:v>182.199999999979</c:v>
                </c:pt>
                <c:pt idx="18221">
                  <c:v>182.209999999979</c:v>
                </c:pt>
                <c:pt idx="18222">
                  <c:v>182.219999999979</c:v>
                </c:pt>
                <c:pt idx="18223">
                  <c:v>182.229999999979</c:v>
                </c:pt>
                <c:pt idx="18224">
                  <c:v>182.239999999979</c:v>
                </c:pt>
                <c:pt idx="18225">
                  <c:v>182.249999999979</c:v>
                </c:pt>
                <c:pt idx="18226">
                  <c:v>182.259999999979</c:v>
                </c:pt>
                <c:pt idx="18227">
                  <c:v>182.269999999979</c:v>
                </c:pt>
                <c:pt idx="18228">
                  <c:v>182.279999999979</c:v>
                </c:pt>
                <c:pt idx="18229">
                  <c:v>182.289999999979</c:v>
                </c:pt>
                <c:pt idx="18230">
                  <c:v>182.299999999979</c:v>
                </c:pt>
                <c:pt idx="18231">
                  <c:v>182.309999999979</c:v>
                </c:pt>
                <c:pt idx="18232">
                  <c:v>182.319999999979</c:v>
                </c:pt>
                <c:pt idx="18233">
                  <c:v>182.329999999979</c:v>
                </c:pt>
                <c:pt idx="18234">
                  <c:v>182.339999999979</c:v>
                </c:pt>
                <c:pt idx="18235">
                  <c:v>182.349999999979</c:v>
                </c:pt>
                <c:pt idx="18236">
                  <c:v>182.359999999979</c:v>
                </c:pt>
                <c:pt idx="18237">
                  <c:v>182.369999999979</c:v>
                </c:pt>
                <c:pt idx="18238">
                  <c:v>182.379999999979</c:v>
                </c:pt>
                <c:pt idx="18239">
                  <c:v>182.389999999979</c:v>
                </c:pt>
                <c:pt idx="18240">
                  <c:v>182.399999999979</c:v>
                </c:pt>
                <c:pt idx="18241">
                  <c:v>182.409999999979</c:v>
                </c:pt>
                <c:pt idx="18242">
                  <c:v>182.419999999979</c:v>
                </c:pt>
                <c:pt idx="18243">
                  <c:v>182.429999999979</c:v>
                </c:pt>
                <c:pt idx="18244">
                  <c:v>182.439999999979</c:v>
                </c:pt>
                <c:pt idx="18245">
                  <c:v>182.449999999979</c:v>
                </c:pt>
                <c:pt idx="18246">
                  <c:v>182.459999999979</c:v>
                </c:pt>
                <c:pt idx="18247">
                  <c:v>182.469999999979</c:v>
                </c:pt>
                <c:pt idx="18248">
                  <c:v>182.479999999979</c:v>
                </c:pt>
                <c:pt idx="18249">
                  <c:v>182.489999999979</c:v>
                </c:pt>
                <c:pt idx="18250">
                  <c:v>182.499999999979</c:v>
                </c:pt>
                <c:pt idx="18251">
                  <c:v>182.509999999979</c:v>
                </c:pt>
                <c:pt idx="18252">
                  <c:v>182.519999999978</c:v>
                </c:pt>
                <c:pt idx="18253">
                  <c:v>182.529999999978</c:v>
                </c:pt>
                <c:pt idx="18254">
                  <c:v>182.539999999978</c:v>
                </c:pt>
                <c:pt idx="18255">
                  <c:v>182.549999999978</c:v>
                </c:pt>
                <c:pt idx="18256">
                  <c:v>182.559999999978</c:v>
                </c:pt>
                <c:pt idx="18257">
                  <c:v>182.569999999978</c:v>
                </c:pt>
                <c:pt idx="18258">
                  <c:v>182.579999999978</c:v>
                </c:pt>
                <c:pt idx="18259">
                  <c:v>182.589999999978</c:v>
                </c:pt>
                <c:pt idx="18260">
                  <c:v>182.599999999978</c:v>
                </c:pt>
                <c:pt idx="18261">
                  <c:v>182.609999999978</c:v>
                </c:pt>
                <c:pt idx="18262">
                  <c:v>182.6199999999779</c:v>
                </c:pt>
                <c:pt idx="18263">
                  <c:v>182.629999999978</c:v>
                </c:pt>
                <c:pt idx="18264">
                  <c:v>182.639999999978</c:v>
                </c:pt>
                <c:pt idx="18265">
                  <c:v>182.649999999978</c:v>
                </c:pt>
                <c:pt idx="18266">
                  <c:v>182.659999999978</c:v>
                </c:pt>
                <c:pt idx="18267">
                  <c:v>182.669999999978</c:v>
                </c:pt>
                <c:pt idx="18268">
                  <c:v>182.679999999978</c:v>
                </c:pt>
                <c:pt idx="18269">
                  <c:v>182.689999999978</c:v>
                </c:pt>
                <c:pt idx="18270">
                  <c:v>182.699999999978</c:v>
                </c:pt>
                <c:pt idx="18271">
                  <c:v>182.709999999978</c:v>
                </c:pt>
                <c:pt idx="18272">
                  <c:v>182.7199999999779</c:v>
                </c:pt>
                <c:pt idx="18273">
                  <c:v>182.729999999978</c:v>
                </c:pt>
                <c:pt idx="18274">
                  <c:v>182.739999999978</c:v>
                </c:pt>
                <c:pt idx="18275">
                  <c:v>182.7499999999779</c:v>
                </c:pt>
                <c:pt idx="18276">
                  <c:v>182.759999999978</c:v>
                </c:pt>
                <c:pt idx="18277">
                  <c:v>182.769999999978</c:v>
                </c:pt>
                <c:pt idx="18278">
                  <c:v>182.7799999999779</c:v>
                </c:pt>
                <c:pt idx="18279">
                  <c:v>182.789999999978</c:v>
                </c:pt>
                <c:pt idx="18280">
                  <c:v>182.799999999978</c:v>
                </c:pt>
                <c:pt idx="18281">
                  <c:v>182.809999999978</c:v>
                </c:pt>
                <c:pt idx="18282">
                  <c:v>182.819999999978</c:v>
                </c:pt>
                <c:pt idx="18283">
                  <c:v>182.829999999978</c:v>
                </c:pt>
                <c:pt idx="18284">
                  <c:v>182.839999999978</c:v>
                </c:pt>
                <c:pt idx="18285">
                  <c:v>182.849999999978</c:v>
                </c:pt>
                <c:pt idx="18286">
                  <c:v>182.859999999978</c:v>
                </c:pt>
                <c:pt idx="18287">
                  <c:v>182.869999999978</c:v>
                </c:pt>
                <c:pt idx="18288">
                  <c:v>182.879999999978</c:v>
                </c:pt>
                <c:pt idx="18289">
                  <c:v>182.889999999978</c:v>
                </c:pt>
                <c:pt idx="18290">
                  <c:v>182.899999999978</c:v>
                </c:pt>
                <c:pt idx="18291">
                  <c:v>182.909999999978</c:v>
                </c:pt>
                <c:pt idx="18292">
                  <c:v>182.919999999978</c:v>
                </c:pt>
                <c:pt idx="18293">
                  <c:v>182.929999999978</c:v>
                </c:pt>
                <c:pt idx="18294">
                  <c:v>182.939999999978</c:v>
                </c:pt>
                <c:pt idx="18295">
                  <c:v>182.949999999978</c:v>
                </c:pt>
                <c:pt idx="18296">
                  <c:v>182.959999999978</c:v>
                </c:pt>
                <c:pt idx="18297">
                  <c:v>182.969999999978</c:v>
                </c:pt>
                <c:pt idx="18298">
                  <c:v>182.979999999978</c:v>
                </c:pt>
                <c:pt idx="18299">
                  <c:v>182.989999999978</c:v>
                </c:pt>
                <c:pt idx="18300">
                  <c:v>182.999999999978</c:v>
                </c:pt>
                <c:pt idx="18301">
                  <c:v>183.009999999978</c:v>
                </c:pt>
                <c:pt idx="18302">
                  <c:v>183.019999999978</c:v>
                </c:pt>
                <c:pt idx="18303">
                  <c:v>183.029999999978</c:v>
                </c:pt>
                <c:pt idx="18304">
                  <c:v>183.039999999978</c:v>
                </c:pt>
                <c:pt idx="18305">
                  <c:v>183.049999999978</c:v>
                </c:pt>
                <c:pt idx="18306">
                  <c:v>183.059999999978</c:v>
                </c:pt>
                <c:pt idx="18307">
                  <c:v>183.069999999978</c:v>
                </c:pt>
                <c:pt idx="18308">
                  <c:v>183.079999999978</c:v>
                </c:pt>
                <c:pt idx="18309">
                  <c:v>183.089999999978</c:v>
                </c:pt>
                <c:pt idx="18310">
                  <c:v>183.099999999978</c:v>
                </c:pt>
                <c:pt idx="18311">
                  <c:v>183.109999999978</c:v>
                </c:pt>
                <c:pt idx="18312">
                  <c:v>183.1199999999779</c:v>
                </c:pt>
                <c:pt idx="18313">
                  <c:v>183.129999999978</c:v>
                </c:pt>
                <c:pt idx="18314">
                  <c:v>183.139999999978</c:v>
                </c:pt>
                <c:pt idx="18315">
                  <c:v>183.149999999978</c:v>
                </c:pt>
                <c:pt idx="18316">
                  <c:v>183.159999999978</c:v>
                </c:pt>
                <c:pt idx="18317">
                  <c:v>183.169999999978</c:v>
                </c:pt>
                <c:pt idx="18318">
                  <c:v>183.179999999978</c:v>
                </c:pt>
                <c:pt idx="18319">
                  <c:v>183.189999999978</c:v>
                </c:pt>
                <c:pt idx="18320">
                  <c:v>183.199999999978</c:v>
                </c:pt>
                <c:pt idx="18321">
                  <c:v>183.209999999978</c:v>
                </c:pt>
                <c:pt idx="18322">
                  <c:v>183.2199999999779</c:v>
                </c:pt>
                <c:pt idx="18323">
                  <c:v>183.229999999978</c:v>
                </c:pt>
                <c:pt idx="18324">
                  <c:v>183.239999999978</c:v>
                </c:pt>
                <c:pt idx="18325">
                  <c:v>183.2499999999779</c:v>
                </c:pt>
                <c:pt idx="18326">
                  <c:v>183.259999999978</c:v>
                </c:pt>
                <c:pt idx="18327">
                  <c:v>183.269999999978</c:v>
                </c:pt>
                <c:pt idx="18328">
                  <c:v>183.2799999999779</c:v>
                </c:pt>
                <c:pt idx="18329">
                  <c:v>183.289999999978</c:v>
                </c:pt>
                <c:pt idx="18330">
                  <c:v>183.299999999978</c:v>
                </c:pt>
                <c:pt idx="18331">
                  <c:v>183.309999999978</c:v>
                </c:pt>
                <c:pt idx="18332">
                  <c:v>183.319999999978</c:v>
                </c:pt>
                <c:pt idx="18333">
                  <c:v>183.329999999978</c:v>
                </c:pt>
                <c:pt idx="18334">
                  <c:v>183.339999999978</c:v>
                </c:pt>
                <c:pt idx="18335">
                  <c:v>183.349999999978</c:v>
                </c:pt>
                <c:pt idx="18336">
                  <c:v>183.359999999978</c:v>
                </c:pt>
                <c:pt idx="18337">
                  <c:v>183.369999999978</c:v>
                </c:pt>
                <c:pt idx="18338">
                  <c:v>183.379999999978</c:v>
                </c:pt>
                <c:pt idx="18339">
                  <c:v>183.389999999978</c:v>
                </c:pt>
                <c:pt idx="18340">
                  <c:v>183.399999999978</c:v>
                </c:pt>
                <c:pt idx="18341">
                  <c:v>183.409999999978</c:v>
                </c:pt>
                <c:pt idx="18342">
                  <c:v>183.419999999978</c:v>
                </c:pt>
                <c:pt idx="18343">
                  <c:v>183.429999999978</c:v>
                </c:pt>
                <c:pt idx="18344">
                  <c:v>183.439999999978</c:v>
                </c:pt>
                <c:pt idx="18345">
                  <c:v>183.449999999978</c:v>
                </c:pt>
                <c:pt idx="18346">
                  <c:v>183.459999999978</c:v>
                </c:pt>
                <c:pt idx="18347">
                  <c:v>183.469999999978</c:v>
                </c:pt>
                <c:pt idx="18348">
                  <c:v>183.479999999978</c:v>
                </c:pt>
                <c:pt idx="18349">
                  <c:v>183.489999999978</c:v>
                </c:pt>
                <c:pt idx="18350">
                  <c:v>183.499999999978</c:v>
                </c:pt>
                <c:pt idx="18351">
                  <c:v>183.509999999978</c:v>
                </c:pt>
                <c:pt idx="18352">
                  <c:v>183.519999999978</c:v>
                </c:pt>
                <c:pt idx="18353">
                  <c:v>183.529999999978</c:v>
                </c:pt>
                <c:pt idx="18354">
                  <c:v>183.539999999978</c:v>
                </c:pt>
                <c:pt idx="18355">
                  <c:v>183.549999999978</c:v>
                </c:pt>
                <c:pt idx="18356">
                  <c:v>183.559999999978</c:v>
                </c:pt>
                <c:pt idx="18357">
                  <c:v>183.569999999978</c:v>
                </c:pt>
                <c:pt idx="18358">
                  <c:v>183.579999999978</c:v>
                </c:pt>
                <c:pt idx="18359">
                  <c:v>183.589999999978</c:v>
                </c:pt>
                <c:pt idx="18360">
                  <c:v>183.599999999978</c:v>
                </c:pt>
                <c:pt idx="18361">
                  <c:v>183.609999999978</c:v>
                </c:pt>
                <c:pt idx="18362">
                  <c:v>183.619999999977</c:v>
                </c:pt>
                <c:pt idx="18363">
                  <c:v>183.629999999977</c:v>
                </c:pt>
                <c:pt idx="18364">
                  <c:v>183.639999999977</c:v>
                </c:pt>
                <c:pt idx="18365">
                  <c:v>183.649999999977</c:v>
                </c:pt>
                <c:pt idx="18366">
                  <c:v>183.659999999977</c:v>
                </c:pt>
                <c:pt idx="18367">
                  <c:v>183.669999999977</c:v>
                </c:pt>
                <c:pt idx="18368">
                  <c:v>183.679999999977</c:v>
                </c:pt>
                <c:pt idx="18369">
                  <c:v>183.689999999977</c:v>
                </c:pt>
                <c:pt idx="18370">
                  <c:v>183.699999999977</c:v>
                </c:pt>
                <c:pt idx="18371">
                  <c:v>183.709999999977</c:v>
                </c:pt>
                <c:pt idx="18372">
                  <c:v>183.7199999999769</c:v>
                </c:pt>
                <c:pt idx="18373">
                  <c:v>183.729999999977</c:v>
                </c:pt>
                <c:pt idx="18374">
                  <c:v>183.739999999977</c:v>
                </c:pt>
                <c:pt idx="18375">
                  <c:v>183.7499999999769</c:v>
                </c:pt>
                <c:pt idx="18376">
                  <c:v>183.759999999977</c:v>
                </c:pt>
                <c:pt idx="18377">
                  <c:v>183.769999999977</c:v>
                </c:pt>
                <c:pt idx="18378">
                  <c:v>183.779999999977</c:v>
                </c:pt>
                <c:pt idx="18379">
                  <c:v>183.789999999977</c:v>
                </c:pt>
                <c:pt idx="18380">
                  <c:v>183.799999999977</c:v>
                </c:pt>
                <c:pt idx="18381">
                  <c:v>183.809999999977</c:v>
                </c:pt>
                <c:pt idx="18382">
                  <c:v>183.819999999977</c:v>
                </c:pt>
                <c:pt idx="18383">
                  <c:v>183.829999999977</c:v>
                </c:pt>
                <c:pt idx="18384">
                  <c:v>183.839999999977</c:v>
                </c:pt>
                <c:pt idx="18385">
                  <c:v>183.849999999977</c:v>
                </c:pt>
                <c:pt idx="18386">
                  <c:v>183.859999999977</c:v>
                </c:pt>
                <c:pt idx="18387">
                  <c:v>183.869999999977</c:v>
                </c:pt>
                <c:pt idx="18388">
                  <c:v>183.879999999977</c:v>
                </c:pt>
                <c:pt idx="18389">
                  <c:v>183.889999999977</c:v>
                </c:pt>
                <c:pt idx="18390">
                  <c:v>183.899999999977</c:v>
                </c:pt>
                <c:pt idx="18391">
                  <c:v>183.909999999977</c:v>
                </c:pt>
                <c:pt idx="18392">
                  <c:v>183.919999999977</c:v>
                </c:pt>
                <c:pt idx="18393">
                  <c:v>183.929999999977</c:v>
                </c:pt>
                <c:pt idx="18394">
                  <c:v>183.939999999977</c:v>
                </c:pt>
                <c:pt idx="18395">
                  <c:v>183.949999999977</c:v>
                </c:pt>
                <c:pt idx="18396">
                  <c:v>183.959999999977</c:v>
                </c:pt>
                <c:pt idx="18397">
                  <c:v>183.969999999977</c:v>
                </c:pt>
                <c:pt idx="18398">
                  <c:v>183.979999999977</c:v>
                </c:pt>
                <c:pt idx="18399">
                  <c:v>183.989999999977</c:v>
                </c:pt>
                <c:pt idx="18400">
                  <c:v>183.999999999977</c:v>
                </c:pt>
                <c:pt idx="18401">
                  <c:v>184.009999999977</c:v>
                </c:pt>
                <c:pt idx="18402">
                  <c:v>184.019999999977</c:v>
                </c:pt>
                <c:pt idx="18403">
                  <c:v>184.029999999977</c:v>
                </c:pt>
                <c:pt idx="18404">
                  <c:v>184.039999999977</c:v>
                </c:pt>
                <c:pt idx="18405">
                  <c:v>184.049999999977</c:v>
                </c:pt>
                <c:pt idx="18406">
                  <c:v>184.059999999977</c:v>
                </c:pt>
                <c:pt idx="18407">
                  <c:v>184.069999999977</c:v>
                </c:pt>
                <c:pt idx="18408">
                  <c:v>184.079999999977</c:v>
                </c:pt>
                <c:pt idx="18409">
                  <c:v>184.089999999977</c:v>
                </c:pt>
                <c:pt idx="18410">
                  <c:v>184.099999999977</c:v>
                </c:pt>
                <c:pt idx="18411">
                  <c:v>184.109999999977</c:v>
                </c:pt>
                <c:pt idx="18412">
                  <c:v>184.119999999977</c:v>
                </c:pt>
                <c:pt idx="18413">
                  <c:v>184.129999999977</c:v>
                </c:pt>
                <c:pt idx="18414">
                  <c:v>184.139999999977</c:v>
                </c:pt>
                <c:pt idx="18415">
                  <c:v>184.149999999977</c:v>
                </c:pt>
                <c:pt idx="18416">
                  <c:v>184.159999999977</c:v>
                </c:pt>
                <c:pt idx="18417">
                  <c:v>184.169999999977</c:v>
                </c:pt>
                <c:pt idx="18418">
                  <c:v>184.179999999977</c:v>
                </c:pt>
                <c:pt idx="18419">
                  <c:v>184.189999999977</c:v>
                </c:pt>
                <c:pt idx="18420">
                  <c:v>184.199999999977</c:v>
                </c:pt>
                <c:pt idx="18421">
                  <c:v>184.209999999977</c:v>
                </c:pt>
                <c:pt idx="18422">
                  <c:v>184.2199999999769</c:v>
                </c:pt>
                <c:pt idx="18423">
                  <c:v>184.229999999977</c:v>
                </c:pt>
                <c:pt idx="18424">
                  <c:v>184.239999999977</c:v>
                </c:pt>
                <c:pt idx="18425">
                  <c:v>184.2499999999769</c:v>
                </c:pt>
                <c:pt idx="18426">
                  <c:v>184.259999999977</c:v>
                </c:pt>
                <c:pt idx="18427">
                  <c:v>184.269999999977</c:v>
                </c:pt>
                <c:pt idx="18428">
                  <c:v>184.279999999977</c:v>
                </c:pt>
                <c:pt idx="18429">
                  <c:v>184.289999999977</c:v>
                </c:pt>
                <c:pt idx="18430">
                  <c:v>184.299999999977</c:v>
                </c:pt>
                <c:pt idx="18431">
                  <c:v>184.309999999977</c:v>
                </c:pt>
                <c:pt idx="18432">
                  <c:v>184.319999999977</c:v>
                </c:pt>
                <c:pt idx="18433">
                  <c:v>184.329999999977</c:v>
                </c:pt>
                <c:pt idx="18434">
                  <c:v>184.339999999977</c:v>
                </c:pt>
                <c:pt idx="18435">
                  <c:v>184.349999999977</c:v>
                </c:pt>
                <c:pt idx="18436">
                  <c:v>184.359999999977</c:v>
                </c:pt>
                <c:pt idx="18437">
                  <c:v>184.369999999977</c:v>
                </c:pt>
                <c:pt idx="18438">
                  <c:v>184.379999999977</c:v>
                </c:pt>
                <c:pt idx="18439">
                  <c:v>184.389999999977</c:v>
                </c:pt>
                <c:pt idx="18440">
                  <c:v>184.399999999977</c:v>
                </c:pt>
                <c:pt idx="18441">
                  <c:v>184.409999999977</c:v>
                </c:pt>
                <c:pt idx="18442">
                  <c:v>184.419999999977</c:v>
                </c:pt>
                <c:pt idx="18443">
                  <c:v>184.429999999977</c:v>
                </c:pt>
                <c:pt idx="18444">
                  <c:v>184.439999999977</c:v>
                </c:pt>
                <c:pt idx="18445">
                  <c:v>184.449999999977</c:v>
                </c:pt>
                <c:pt idx="18446">
                  <c:v>184.459999999977</c:v>
                </c:pt>
                <c:pt idx="18447">
                  <c:v>184.469999999977</c:v>
                </c:pt>
                <c:pt idx="18448">
                  <c:v>184.479999999977</c:v>
                </c:pt>
                <c:pt idx="18449">
                  <c:v>184.489999999977</c:v>
                </c:pt>
                <c:pt idx="18450">
                  <c:v>184.499999999977</c:v>
                </c:pt>
                <c:pt idx="18451">
                  <c:v>184.509999999977</c:v>
                </c:pt>
                <c:pt idx="18452">
                  <c:v>184.519999999977</c:v>
                </c:pt>
                <c:pt idx="18453">
                  <c:v>184.529999999977</c:v>
                </c:pt>
                <c:pt idx="18454">
                  <c:v>184.539999999977</c:v>
                </c:pt>
                <c:pt idx="18455">
                  <c:v>184.549999999977</c:v>
                </c:pt>
                <c:pt idx="18456">
                  <c:v>184.559999999977</c:v>
                </c:pt>
                <c:pt idx="18457">
                  <c:v>184.569999999977</c:v>
                </c:pt>
                <c:pt idx="18458">
                  <c:v>184.579999999977</c:v>
                </c:pt>
                <c:pt idx="18459">
                  <c:v>184.589999999977</c:v>
                </c:pt>
                <c:pt idx="18460">
                  <c:v>184.599999999977</c:v>
                </c:pt>
                <c:pt idx="18461">
                  <c:v>184.609999999977</c:v>
                </c:pt>
                <c:pt idx="18462">
                  <c:v>184.619999999977</c:v>
                </c:pt>
                <c:pt idx="18463">
                  <c:v>184.629999999977</c:v>
                </c:pt>
                <c:pt idx="18464">
                  <c:v>184.639999999977</c:v>
                </c:pt>
                <c:pt idx="18465">
                  <c:v>184.649999999977</c:v>
                </c:pt>
                <c:pt idx="18466">
                  <c:v>184.659999999977</c:v>
                </c:pt>
                <c:pt idx="18467">
                  <c:v>184.669999999977</c:v>
                </c:pt>
                <c:pt idx="18468">
                  <c:v>184.679999999977</c:v>
                </c:pt>
                <c:pt idx="18469">
                  <c:v>184.689999999977</c:v>
                </c:pt>
                <c:pt idx="18470">
                  <c:v>184.699999999977</c:v>
                </c:pt>
                <c:pt idx="18471">
                  <c:v>184.709999999977</c:v>
                </c:pt>
                <c:pt idx="18472">
                  <c:v>184.719999999976</c:v>
                </c:pt>
                <c:pt idx="18473">
                  <c:v>184.729999999976</c:v>
                </c:pt>
                <c:pt idx="18474">
                  <c:v>184.739999999976</c:v>
                </c:pt>
                <c:pt idx="18475">
                  <c:v>184.749999999976</c:v>
                </c:pt>
                <c:pt idx="18476">
                  <c:v>184.759999999976</c:v>
                </c:pt>
                <c:pt idx="18477">
                  <c:v>184.769999999976</c:v>
                </c:pt>
                <c:pt idx="18478">
                  <c:v>184.779999999976</c:v>
                </c:pt>
                <c:pt idx="18479">
                  <c:v>184.789999999976</c:v>
                </c:pt>
                <c:pt idx="18480">
                  <c:v>184.799999999976</c:v>
                </c:pt>
                <c:pt idx="18481">
                  <c:v>184.809999999976</c:v>
                </c:pt>
                <c:pt idx="18482">
                  <c:v>184.819999999976</c:v>
                </c:pt>
                <c:pt idx="18483">
                  <c:v>184.829999999976</c:v>
                </c:pt>
                <c:pt idx="18484">
                  <c:v>184.839999999976</c:v>
                </c:pt>
                <c:pt idx="18485">
                  <c:v>184.849999999976</c:v>
                </c:pt>
                <c:pt idx="18486">
                  <c:v>184.859999999976</c:v>
                </c:pt>
                <c:pt idx="18487">
                  <c:v>184.869999999976</c:v>
                </c:pt>
                <c:pt idx="18488">
                  <c:v>184.879999999976</c:v>
                </c:pt>
                <c:pt idx="18489">
                  <c:v>184.889999999976</c:v>
                </c:pt>
                <c:pt idx="18490">
                  <c:v>184.899999999976</c:v>
                </c:pt>
                <c:pt idx="18491">
                  <c:v>184.909999999976</c:v>
                </c:pt>
                <c:pt idx="18492">
                  <c:v>184.919999999976</c:v>
                </c:pt>
                <c:pt idx="18493">
                  <c:v>184.929999999976</c:v>
                </c:pt>
                <c:pt idx="18494">
                  <c:v>184.939999999976</c:v>
                </c:pt>
                <c:pt idx="18495">
                  <c:v>184.949999999976</c:v>
                </c:pt>
                <c:pt idx="18496">
                  <c:v>184.959999999976</c:v>
                </c:pt>
                <c:pt idx="18497">
                  <c:v>184.969999999976</c:v>
                </c:pt>
                <c:pt idx="18498">
                  <c:v>184.979999999976</c:v>
                </c:pt>
                <c:pt idx="18499">
                  <c:v>184.989999999976</c:v>
                </c:pt>
                <c:pt idx="18500">
                  <c:v>184.999999999976</c:v>
                </c:pt>
                <c:pt idx="18501">
                  <c:v>185.009999999976</c:v>
                </c:pt>
                <c:pt idx="18502">
                  <c:v>185.019999999976</c:v>
                </c:pt>
                <c:pt idx="18503">
                  <c:v>185.029999999976</c:v>
                </c:pt>
                <c:pt idx="18504">
                  <c:v>185.039999999976</c:v>
                </c:pt>
                <c:pt idx="18505">
                  <c:v>185.049999999976</c:v>
                </c:pt>
                <c:pt idx="18506">
                  <c:v>185.059999999976</c:v>
                </c:pt>
                <c:pt idx="18507">
                  <c:v>185.069999999976</c:v>
                </c:pt>
                <c:pt idx="18508">
                  <c:v>185.079999999976</c:v>
                </c:pt>
                <c:pt idx="18509">
                  <c:v>185.089999999976</c:v>
                </c:pt>
                <c:pt idx="18510">
                  <c:v>185.099999999976</c:v>
                </c:pt>
                <c:pt idx="18511">
                  <c:v>185.109999999976</c:v>
                </c:pt>
                <c:pt idx="18512">
                  <c:v>185.119999999976</c:v>
                </c:pt>
                <c:pt idx="18513">
                  <c:v>185.129999999976</c:v>
                </c:pt>
                <c:pt idx="18514">
                  <c:v>185.139999999976</c:v>
                </c:pt>
                <c:pt idx="18515">
                  <c:v>185.149999999976</c:v>
                </c:pt>
                <c:pt idx="18516">
                  <c:v>185.159999999976</c:v>
                </c:pt>
                <c:pt idx="18517">
                  <c:v>185.169999999976</c:v>
                </c:pt>
                <c:pt idx="18518">
                  <c:v>185.179999999976</c:v>
                </c:pt>
                <c:pt idx="18519">
                  <c:v>185.189999999976</c:v>
                </c:pt>
                <c:pt idx="18520">
                  <c:v>185.199999999976</c:v>
                </c:pt>
                <c:pt idx="18521">
                  <c:v>185.209999999976</c:v>
                </c:pt>
                <c:pt idx="18522">
                  <c:v>185.219999999976</c:v>
                </c:pt>
                <c:pt idx="18523">
                  <c:v>185.229999999976</c:v>
                </c:pt>
                <c:pt idx="18524">
                  <c:v>185.239999999976</c:v>
                </c:pt>
                <c:pt idx="18525">
                  <c:v>185.249999999976</c:v>
                </c:pt>
                <c:pt idx="18526">
                  <c:v>185.259999999976</c:v>
                </c:pt>
                <c:pt idx="18527">
                  <c:v>185.269999999976</c:v>
                </c:pt>
                <c:pt idx="18528">
                  <c:v>185.279999999976</c:v>
                </c:pt>
                <c:pt idx="18529">
                  <c:v>185.289999999976</c:v>
                </c:pt>
                <c:pt idx="18530">
                  <c:v>185.299999999976</c:v>
                </c:pt>
                <c:pt idx="18531">
                  <c:v>185.309999999976</c:v>
                </c:pt>
                <c:pt idx="18532">
                  <c:v>185.319999999976</c:v>
                </c:pt>
                <c:pt idx="18533">
                  <c:v>185.329999999976</c:v>
                </c:pt>
                <c:pt idx="18534">
                  <c:v>185.339999999976</c:v>
                </c:pt>
                <c:pt idx="18535">
                  <c:v>185.349999999976</c:v>
                </c:pt>
                <c:pt idx="18536">
                  <c:v>185.359999999976</c:v>
                </c:pt>
                <c:pt idx="18537">
                  <c:v>185.369999999976</c:v>
                </c:pt>
                <c:pt idx="18538">
                  <c:v>185.379999999976</c:v>
                </c:pt>
                <c:pt idx="18539">
                  <c:v>185.389999999976</c:v>
                </c:pt>
                <c:pt idx="18540">
                  <c:v>185.399999999976</c:v>
                </c:pt>
                <c:pt idx="18541">
                  <c:v>185.409999999976</c:v>
                </c:pt>
                <c:pt idx="18542">
                  <c:v>185.419999999976</c:v>
                </c:pt>
                <c:pt idx="18543">
                  <c:v>185.429999999976</c:v>
                </c:pt>
                <c:pt idx="18544">
                  <c:v>185.439999999976</c:v>
                </c:pt>
                <c:pt idx="18545">
                  <c:v>185.449999999976</c:v>
                </c:pt>
                <c:pt idx="18546">
                  <c:v>185.459999999976</c:v>
                </c:pt>
                <c:pt idx="18547">
                  <c:v>185.469999999976</c:v>
                </c:pt>
                <c:pt idx="18548">
                  <c:v>185.479999999976</c:v>
                </c:pt>
                <c:pt idx="18549">
                  <c:v>185.489999999976</c:v>
                </c:pt>
                <c:pt idx="18550">
                  <c:v>185.499999999976</c:v>
                </c:pt>
                <c:pt idx="18551">
                  <c:v>185.509999999976</c:v>
                </c:pt>
                <c:pt idx="18552">
                  <c:v>185.519999999976</c:v>
                </c:pt>
                <c:pt idx="18553">
                  <c:v>185.529999999976</c:v>
                </c:pt>
                <c:pt idx="18554">
                  <c:v>185.539999999976</c:v>
                </c:pt>
                <c:pt idx="18555">
                  <c:v>185.549999999976</c:v>
                </c:pt>
                <c:pt idx="18556">
                  <c:v>185.559999999976</c:v>
                </c:pt>
                <c:pt idx="18557">
                  <c:v>185.569999999976</c:v>
                </c:pt>
                <c:pt idx="18558">
                  <c:v>185.579999999976</c:v>
                </c:pt>
                <c:pt idx="18559">
                  <c:v>185.589999999976</c:v>
                </c:pt>
                <c:pt idx="18560">
                  <c:v>185.599999999976</c:v>
                </c:pt>
                <c:pt idx="18561">
                  <c:v>185.609999999976</c:v>
                </c:pt>
                <c:pt idx="18562">
                  <c:v>185.619999999976</c:v>
                </c:pt>
                <c:pt idx="18563">
                  <c:v>185.629999999976</c:v>
                </c:pt>
                <c:pt idx="18564">
                  <c:v>185.639999999976</c:v>
                </c:pt>
                <c:pt idx="18565">
                  <c:v>185.649999999976</c:v>
                </c:pt>
                <c:pt idx="18566">
                  <c:v>185.659999999976</c:v>
                </c:pt>
                <c:pt idx="18567">
                  <c:v>185.669999999976</c:v>
                </c:pt>
                <c:pt idx="18568">
                  <c:v>185.679999999976</c:v>
                </c:pt>
                <c:pt idx="18569">
                  <c:v>185.689999999976</c:v>
                </c:pt>
                <c:pt idx="18570">
                  <c:v>185.699999999976</c:v>
                </c:pt>
                <c:pt idx="18571">
                  <c:v>185.709999999976</c:v>
                </c:pt>
                <c:pt idx="18572">
                  <c:v>185.719999999976</c:v>
                </c:pt>
                <c:pt idx="18573">
                  <c:v>185.729999999976</c:v>
                </c:pt>
                <c:pt idx="18574">
                  <c:v>185.739999999976</c:v>
                </c:pt>
                <c:pt idx="18575">
                  <c:v>185.749999999976</c:v>
                </c:pt>
                <c:pt idx="18576">
                  <c:v>185.759999999976</c:v>
                </c:pt>
                <c:pt idx="18577">
                  <c:v>185.769999999976</c:v>
                </c:pt>
                <c:pt idx="18578">
                  <c:v>185.779999999976</c:v>
                </c:pt>
                <c:pt idx="18579">
                  <c:v>185.789999999976</c:v>
                </c:pt>
                <c:pt idx="18580">
                  <c:v>185.799999999976</c:v>
                </c:pt>
                <c:pt idx="18581">
                  <c:v>185.809999999976</c:v>
                </c:pt>
                <c:pt idx="18582">
                  <c:v>185.819999999975</c:v>
                </c:pt>
                <c:pt idx="18583">
                  <c:v>185.829999999975</c:v>
                </c:pt>
                <c:pt idx="18584">
                  <c:v>185.839999999975</c:v>
                </c:pt>
                <c:pt idx="18585">
                  <c:v>185.849999999975</c:v>
                </c:pt>
                <c:pt idx="18586">
                  <c:v>185.859999999975</c:v>
                </c:pt>
                <c:pt idx="18587">
                  <c:v>185.869999999975</c:v>
                </c:pt>
                <c:pt idx="18588">
                  <c:v>185.879999999975</c:v>
                </c:pt>
                <c:pt idx="18589">
                  <c:v>185.889999999975</c:v>
                </c:pt>
                <c:pt idx="18590">
                  <c:v>185.899999999975</c:v>
                </c:pt>
                <c:pt idx="18591">
                  <c:v>185.909999999975</c:v>
                </c:pt>
                <c:pt idx="18592">
                  <c:v>185.919999999975</c:v>
                </c:pt>
                <c:pt idx="18593">
                  <c:v>185.929999999975</c:v>
                </c:pt>
                <c:pt idx="18594">
                  <c:v>185.939999999975</c:v>
                </c:pt>
                <c:pt idx="18595">
                  <c:v>185.949999999975</c:v>
                </c:pt>
                <c:pt idx="18596">
                  <c:v>185.959999999975</c:v>
                </c:pt>
                <c:pt idx="18597">
                  <c:v>185.969999999975</c:v>
                </c:pt>
                <c:pt idx="18598">
                  <c:v>185.979999999975</c:v>
                </c:pt>
                <c:pt idx="18599">
                  <c:v>185.989999999975</c:v>
                </c:pt>
                <c:pt idx="18600">
                  <c:v>185.999999999975</c:v>
                </c:pt>
                <c:pt idx="18601">
                  <c:v>186.009999999975</c:v>
                </c:pt>
                <c:pt idx="18602">
                  <c:v>186.019999999975</c:v>
                </c:pt>
                <c:pt idx="18603">
                  <c:v>186.029999999975</c:v>
                </c:pt>
                <c:pt idx="18604">
                  <c:v>186.039999999975</c:v>
                </c:pt>
                <c:pt idx="18605">
                  <c:v>186.049999999975</c:v>
                </c:pt>
                <c:pt idx="18606">
                  <c:v>186.059999999975</c:v>
                </c:pt>
                <c:pt idx="18607">
                  <c:v>186.069999999975</c:v>
                </c:pt>
                <c:pt idx="18608">
                  <c:v>186.079999999975</c:v>
                </c:pt>
                <c:pt idx="18609">
                  <c:v>186.089999999975</c:v>
                </c:pt>
                <c:pt idx="18610">
                  <c:v>186.099999999975</c:v>
                </c:pt>
                <c:pt idx="18611">
                  <c:v>186.109999999975</c:v>
                </c:pt>
                <c:pt idx="18612">
                  <c:v>186.119999999975</c:v>
                </c:pt>
                <c:pt idx="18613">
                  <c:v>186.129999999975</c:v>
                </c:pt>
                <c:pt idx="18614">
                  <c:v>186.139999999975</c:v>
                </c:pt>
                <c:pt idx="18615">
                  <c:v>186.149999999975</c:v>
                </c:pt>
                <c:pt idx="18616">
                  <c:v>186.159999999975</c:v>
                </c:pt>
                <c:pt idx="18617">
                  <c:v>186.169999999975</c:v>
                </c:pt>
                <c:pt idx="18618">
                  <c:v>186.179999999975</c:v>
                </c:pt>
                <c:pt idx="18619">
                  <c:v>186.189999999975</c:v>
                </c:pt>
                <c:pt idx="18620">
                  <c:v>186.199999999975</c:v>
                </c:pt>
                <c:pt idx="18621">
                  <c:v>186.209999999975</c:v>
                </c:pt>
                <c:pt idx="18622">
                  <c:v>186.219999999975</c:v>
                </c:pt>
                <c:pt idx="18623">
                  <c:v>186.229999999975</c:v>
                </c:pt>
                <c:pt idx="18624">
                  <c:v>186.239999999975</c:v>
                </c:pt>
                <c:pt idx="18625">
                  <c:v>186.249999999975</c:v>
                </c:pt>
                <c:pt idx="18626">
                  <c:v>186.259999999975</c:v>
                </c:pt>
                <c:pt idx="18627">
                  <c:v>186.269999999975</c:v>
                </c:pt>
                <c:pt idx="18628">
                  <c:v>186.279999999975</c:v>
                </c:pt>
                <c:pt idx="18629">
                  <c:v>186.289999999975</c:v>
                </c:pt>
                <c:pt idx="18630">
                  <c:v>186.299999999975</c:v>
                </c:pt>
                <c:pt idx="18631">
                  <c:v>186.309999999975</c:v>
                </c:pt>
                <c:pt idx="18632">
                  <c:v>186.319999999975</c:v>
                </c:pt>
                <c:pt idx="18633">
                  <c:v>186.329999999975</c:v>
                </c:pt>
                <c:pt idx="18634">
                  <c:v>186.339999999975</c:v>
                </c:pt>
                <c:pt idx="18635">
                  <c:v>186.349999999975</c:v>
                </c:pt>
                <c:pt idx="18636">
                  <c:v>186.359999999975</c:v>
                </c:pt>
                <c:pt idx="18637">
                  <c:v>186.369999999975</c:v>
                </c:pt>
                <c:pt idx="18638">
                  <c:v>186.379999999975</c:v>
                </c:pt>
                <c:pt idx="18639">
                  <c:v>186.389999999975</c:v>
                </c:pt>
                <c:pt idx="18640">
                  <c:v>186.399999999975</c:v>
                </c:pt>
                <c:pt idx="18641">
                  <c:v>186.409999999975</c:v>
                </c:pt>
                <c:pt idx="18642">
                  <c:v>186.419999999975</c:v>
                </c:pt>
                <c:pt idx="18643">
                  <c:v>186.429999999975</c:v>
                </c:pt>
                <c:pt idx="18644">
                  <c:v>186.439999999975</c:v>
                </c:pt>
                <c:pt idx="18645">
                  <c:v>186.449999999975</c:v>
                </c:pt>
                <c:pt idx="18646">
                  <c:v>186.459999999975</c:v>
                </c:pt>
                <c:pt idx="18647">
                  <c:v>186.469999999975</c:v>
                </c:pt>
                <c:pt idx="18648">
                  <c:v>186.479999999975</c:v>
                </c:pt>
                <c:pt idx="18649">
                  <c:v>186.489999999975</c:v>
                </c:pt>
                <c:pt idx="18650">
                  <c:v>186.499999999975</c:v>
                </c:pt>
                <c:pt idx="18651">
                  <c:v>186.509999999975</c:v>
                </c:pt>
                <c:pt idx="18652">
                  <c:v>186.519999999975</c:v>
                </c:pt>
                <c:pt idx="18653">
                  <c:v>186.529999999975</c:v>
                </c:pt>
                <c:pt idx="18654">
                  <c:v>186.539999999975</c:v>
                </c:pt>
                <c:pt idx="18655">
                  <c:v>186.549999999975</c:v>
                </c:pt>
                <c:pt idx="18656">
                  <c:v>186.559999999975</c:v>
                </c:pt>
                <c:pt idx="18657">
                  <c:v>186.569999999975</c:v>
                </c:pt>
                <c:pt idx="18658">
                  <c:v>186.579999999975</c:v>
                </c:pt>
                <c:pt idx="18659">
                  <c:v>186.589999999975</c:v>
                </c:pt>
                <c:pt idx="18660">
                  <c:v>186.599999999975</c:v>
                </c:pt>
                <c:pt idx="18661">
                  <c:v>186.609999999975</c:v>
                </c:pt>
                <c:pt idx="18662">
                  <c:v>186.619999999975</c:v>
                </c:pt>
                <c:pt idx="18663">
                  <c:v>186.629999999975</c:v>
                </c:pt>
                <c:pt idx="18664">
                  <c:v>186.639999999975</c:v>
                </c:pt>
                <c:pt idx="18665">
                  <c:v>186.649999999975</c:v>
                </c:pt>
                <c:pt idx="18666">
                  <c:v>186.659999999975</c:v>
                </c:pt>
                <c:pt idx="18667">
                  <c:v>186.669999999975</c:v>
                </c:pt>
                <c:pt idx="18668">
                  <c:v>186.679999999975</c:v>
                </c:pt>
                <c:pt idx="18669">
                  <c:v>186.689999999975</c:v>
                </c:pt>
                <c:pt idx="18670">
                  <c:v>186.699999999975</c:v>
                </c:pt>
                <c:pt idx="18671">
                  <c:v>186.709999999975</c:v>
                </c:pt>
                <c:pt idx="18672">
                  <c:v>186.719999999975</c:v>
                </c:pt>
                <c:pt idx="18673">
                  <c:v>186.729999999975</c:v>
                </c:pt>
                <c:pt idx="18674">
                  <c:v>186.739999999975</c:v>
                </c:pt>
                <c:pt idx="18675">
                  <c:v>186.749999999975</c:v>
                </c:pt>
                <c:pt idx="18676">
                  <c:v>186.759999999975</c:v>
                </c:pt>
                <c:pt idx="18677">
                  <c:v>186.769999999975</c:v>
                </c:pt>
                <c:pt idx="18678">
                  <c:v>186.779999999975</c:v>
                </c:pt>
                <c:pt idx="18679">
                  <c:v>186.789999999975</c:v>
                </c:pt>
                <c:pt idx="18680">
                  <c:v>186.799999999975</c:v>
                </c:pt>
                <c:pt idx="18681">
                  <c:v>186.809999999975</c:v>
                </c:pt>
                <c:pt idx="18682">
                  <c:v>186.819999999975</c:v>
                </c:pt>
                <c:pt idx="18683">
                  <c:v>186.829999999975</c:v>
                </c:pt>
                <c:pt idx="18684">
                  <c:v>186.839999999975</c:v>
                </c:pt>
                <c:pt idx="18685">
                  <c:v>186.849999999975</c:v>
                </c:pt>
                <c:pt idx="18686">
                  <c:v>186.859999999975</c:v>
                </c:pt>
                <c:pt idx="18687">
                  <c:v>186.869999999975</c:v>
                </c:pt>
                <c:pt idx="18688">
                  <c:v>186.879999999975</c:v>
                </c:pt>
                <c:pt idx="18689">
                  <c:v>186.889999999975</c:v>
                </c:pt>
                <c:pt idx="18690">
                  <c:v>186.899999999975</c:v>
                </c:pt>
                <c:pt idx="18691">
                  <c:v>186.909999999974</c:v>
                </c:pt>
                <c:pt idx="18692">
                  <c:v>186.919999999974</c:v>
                </c:pt>
                <c:pt idx="18693">
                  <c:v>186.929999999974</c:v>
                </c:pt>
                <c:pt idx="18694">
                  <c:v>186.939999999974</c:v>
                </c:pt>
                <c:pt idx="18695">
                  <c:v>186.949999999974</c:v>
                </c:pt>
                <c:pt idx="18696">
                  <c:v>186.959999999974</c:v>
                </c:pt>
                <c:pt idx="18697">
                  <c:v>186.969999999974</c:v>
                </c:pt>
                <c:pt idx="18698">
                  <c:v>186.979999999974</c:v>
                </c:pt>
                <c:pt idx="18699">
                  <c:v>186.989999999974</c:v>
                </c:pt>
                <c:pt idx="18700">
                  <c:v>186.999999999974</c:v>
                </c:pt>
                <c:pt idx="18701">
                  <c:v>187.009999999974</c:v>
                </c:pt>
                <c:pt idx="18702">
                  <c:v>187.019999999974</c:v>
                </c:pt>
                <c:pt idx="18703">
                  <c:v>187.029999999974</c:v>
                </c:pt>
                <c:pt idx="18704">
                  <c:v>187.039999999974</c:v>
                </c:pt>
                <c:pt idx="18705">
                  <c:v>187.049999999974</c:v>
                </c:pt>
                <c:pt idx="18706">
                  <c:v>187.059999999974</c:v>
                </c:pt>
                <c:pt idx="18707">
                  <c:v>187.069999999974</c:v>
                </c:pt>
                <c:pt idx="18708">
                  <c:v>187.079999999974</c:v>
                </c:pt>
                <c:pt idx="18709">
                  <c:v>187.089999999974</c:v>
                </c:pt>
                <c:pt idx="18710">
                  <c:v>187.099999999974</c:v>
                </c:pt>
                <c:pt idx="18711">
                  <c:v>187.109999999974</c:v>
                </c:pt>
                <c:pt idx="18712">
                  <c:v>187.119999999974</c:v>
                </c:pt>
                <c:pt idx="18713">
                  <c:v>187.129999999974</c:v>
                </c:pt>
                <c:pt idx="18714">
                  <c:v>187.139999999974</c:v>
                </c:pt>
                <c:pt idx="18715">
                  <c:v>187.149999999974</c:v>
                </c:pt>
                <c:pt idx="18716">
                  <c:v>187.159999999974</c:v>
                </c:pt>
                <c:pt idx="18717">
                  <c:v>187.169999999974</c:v>
                </c:pt>
                <c:pt idx="18718">
                  <c:v>187.179999999974</c:v>
                </c:pt>
                <c:pt idx="18719">
                  <c:v>187.189999999974</c:v>
                </c:pt>
                <c:pt idx="18720">
                  <c:v>187.199999999974</c:v>
                </c:pt>
                <c:pt idx="18721">
                  <c:v>187.209999999974</c:v>
                </c:pt>
                <c:pt idx="18722">
                  <c:v>187.219999999974</c:v>
                </c:pt>
                <c:pt idx="18723">
                  <c:v>187.229999999974</c:v>
                </c:pt>
                <c:pt idx="18724">
                  <c:v>187.239999999974</c:v>
                </c:pt>
                <c:pt idx="18725">
                  <c:v>187.249999999974</c:v>
                </c:pt>
                <c:pt idx="18726">
                  <c:v>187.259999999974</c:v>
                </c:pt>
                <c:pt idx="18727">
                  <c:v>187.269999999974</c:v>
                </c:pt>
                <c:pt idx="18728">
                  <c:v>187.279999999974</c:v>
                </c:pt>
                <c:pt idx="18729">
                  <c:v>187.289999999974</c:v>
                </c:pt>
                <c:pt idx="18730">
                  <c:v>187.299999999974</c:v>
                </c:pt>
                <c:pt idx="18731">
                  <c:v>187.309999999974</c:v>
                </c:pt>
                <c:pt idx="18732">
                  <c:v>187.319999999974</c:v>
                </c:pt>
                <c:pt idx="18733">
                  <c:v>187.329999999974</c:v>
                </c:pt>
                <c:pt idx="18734">
                  <c:v>187.339999999974</c:v>
                </c:pt>
                <c:pt idx="18735">
                  <c:v>187.349999999974</c:v>
                </c:pt>
                <c:pt idx="18736">
                  <c:v>187.359999999974</c:v>
                </c:pt>
                <c:pt idx="18737">
                  <c:v>187.369999999974</c:v>
                </c:pt>
                <c:pt idx="18738">
                  <c:v>187.379999999974</c:v>
                </c:pt>
                <c:pt idx="18739">
                  <c:v>187.389999999974</c:v>
                </c:pt>
                <c:pt idx="18740">
                  <c:v>187.399999999974</c:v>
                </c:pt>
                <c:pt idx="18741">
                  <c:v>187.409999999974</c:v>
                </c:pt>
                <c:pt idx="18742">
                  <c:v>187.419999999974</c:v>
                </c:pt>
                <c:pt idx="18743">
                  <c:v>187.429999999974</c:v>
                </c:pt>
                <c:pt idx="18744">
                  <c:v>187.439999999974</c:v>
                </c:pt>
                <c:pt idx="18745">
                  <c:v>187.449999999974</c:v>
                </c:pt>
                <c:pt idx="18746">
                  <c:v>187.459999999974</c:v>
                </c:pt>
                <c:pt idx="18747">
                  <c:v>187.469999999974</c:v>
                </c:pt>
                <c:pt idx="18748">
                  <c:v>187.479999999974</c:v>
                </c:pt>
                <c:pt idx="18749">
                  <c:v>187.489999999974</c:v>
                </c:pt>
                <c:pt idx="18750">
                  <c:v>187.499999999974</c:v>
                </c:pt>
                <c:pt idx="18751">
                  <c:v>187.509999999974</c:v>
                </c:pt>
                <c:pt idx="18752">
                  <c:v>187.519999999974</c:v>
                </c:pt>
                <c:pt idx="18753">
                  <c:v>187.529999999974</c:v>
                </c:pt>
                <c:pt idx="18754">
                  <c:v>187.539999999974</c:v>
                </c:pt>
                <c:pt idx="18755">
                  <c:v>187.549999999974</c:v>
                </c:pt>
                <c:pt idx="18756">
                  <c:v>187.559999999974</c:v>
                </c:pt>
                <c:pt idx="18757">
                  <c:v>187.569999999974</c:v>
                </c:pt>
                <c:pt idx="18758">
                  <c:v>187.579999999974</c:v>
                </c:pt>
                <c:pt idx="18759">
                  <c:v>187.589999999974</c:v>
                </c:pt>
                <c:pt idx="18760">
                  <c:v>187.599999999974</c:v>
                </c:pt>
                <c:pt idx="18761">
                  <c:v>187.609999999974</c:v>
                </c:pt>
                <c:pt idx="18762">
                  <c:v>187.619999999974</c:v>
                </c:pt>
                <c:pt idx="18763">
                  <c:v>187.629999999974</c:v>
                </c:pt>
                <c:pt idx="18764">
                  <c:v>187.639999999974</c:v>
                </c:pt>
                <c:pt idx="18765">
                  <c:v>187.649999999974</c:v>
                </c:pt>
                <c:pt idx="18766">
                  <c:v>187.659999999974</c:v>
                </c:pt>
                <c:pt idx="18767">
                  <c:v>187.669999999974</c:v>
                </c:pt>
                <c:pt idx="18768">
                  <c:v>187.679999999974</c:v>
                </c:pt>
                <c:pt idx="18769">
                  <c:v>187.689999999974</c:v>
                </c:pt>
                <c:pt idx="18770">
                  <c:v>187.699999999974</c:v>
                </c:pt>
                <c:pt idx="18771">
                  <c:v>187.709999999974</c:v>
                </c:pt>
                <c:pt idx="18772">
                  <c:v>187.719999999974</c:v>
                </c:pt>
                <c:pt idx="18773">
                  <c:v>187.729999999974</c:v>
                </c:pt>
                <c:pt idx="18774">
                  <c:v>187.739999999974</c:v>
                </c:pt>
                <c:pt idx="18775">
                  <c:v>187.749999999974</c:v>
                </c:pt>
                <c:pt idx="18776">
                  <c:v>187.759999999974</c:v>
                </c:pt>
                <c:pt idx="18777">
                  <c:v>187.769999999974</c:v>
                </c:pt>
                <c:pt idx="18778">
                  <c:v>187.779999999974</c:v>
                </c:pt>
                <c:pt idx="18779">
                  <c:v>187.789999999974</c:v>
                </c:pt>
                <c:pt idx="18780">
                  <c:v>187.799999999974</c:v>
                </c:pt>
                <c:pt idx="18781">
                  <c:v>187.809999999974</c:v>
                </c:pt>
                <c:pt idx="18782">
                  <c:v>187.819999999974</c:v>
                </c:pt>
                <c:pt idx="18783">
                  <c:v>187.829999999974</c:v>
                </c:pt>
                <c:pt idx="18784">
                  <c:v>187.839999999974</c:v>
                </c:pt>
                <c:pt idx="18785">
                  <c:v>187.849999999974</c:v>
                </c:pt>
                <c:pt idx="18786">
                  <c:v>187.859999999974</c:v>
                </c:pt>
                <c:pt idx="18787">
                  <c:v>187.869999999974</c:v>
                </c:pt>
                <c:pt idx="18788">
                  <c:v>187.879999999974</c:v>
                </c:pt>
                <c:pt idx="18789">
                  <c:v>187.889999999974</c:v>
                </c:pt>
                <c:pt idx="18790">
                  <c:v>187.899999999974</c:v>
                </c:pt>
                <c:pt idx="18791">
                  <c:v>187.909999999974</c:v>
                </c:pt>
                <c:pt idx="18792">
                  <c:v>187.919999999974</c:v>
                </c:pt>
                <c:pt idx="18793">
                  <c:v>187.929999999974</c:v>
                </c:pt>
                <c:pt idx="18794">
                  <c:v>187.939999999974</c:v>
                </c:pt>
                <c:pt idx="18795">
                  <c:v>187.949999999974</c:v>
                </c:pt>
                <c:pt idx="18796">
                  <c:v>187.959999999974</c:v>
                </c:pt>
                <c:pt idx="18797">
                  <c:v>187.969999999974</c:v>
                </c:pt>
                <c:pt idx="18798">
                  <c:v>187.979999999974</c:v>
                </c:pt>
                <c:pt idx="18799">
                  <c:v>187.989999999974</c:v>
                </c:pt>
                <c:pt idx="18800">
                  <c:v>187.999999999974</c:v>
                </c:pt>
                <c:pt idx="18801">
                  <c:v>188.009999999973</c:v>
                </c:pt>
                <c:pt idx="18802">
                  <c:v>188.019999999973</c:v>
                </c:pt>
                <c:pt idx="18803">
                  <c:v>188.029999999973</c:v>
                </c:pt>
                <c:pt idx="18804">
                  <c:v>188.039999999973</c:v>
                </c:pt>
                <c:pt idx="18805">
                  <c:v>188.049999999973</c:v>
                </c:pt>
                <c:pt idx="18806">
                  <c:v>188.059999999973</c:v>
                </c:pt>
                <c:pt idx="18807">
                  <c:v>188.069999999973</c:v>
                </c:pt>
                <c:pt idx="18808">
                  <c:v>188.079999999973</c:v>
                </c:pt>
                <c:pt idx="18809">
                  <c:v>188.089999999973</c:v>
                </c:pt>
                <c:pt idx="18810">
                  <c:v>188.099999999973</c:v>
                </c:pt>
                <c:pt idx="18811">
                  <c:v>188.109999999973</c:v>
                </c:pt>
                <c:pt idx="18812">
                  <c:v>188.119999999973</c:v>
                </c:pt>
                <c:pt idx="18813">
                  <c:v>188.129999999973</c:v>
                </c:pt>
                <c:pt idx="18814">
                  <c:v>188.139999999973</c:v>
                </c:pt>
                <c:pt idx="18815">
                  <c:v>188.149999999973</c:v>
                </c:pt>
                <c:pt idx="18816">
                  <c:v>188.159999999973</c:v>
                </c:pt>
                <c:pt idx="18817">
                  <c:v>188.169999999973</c:v>
                </c:pt>
                <c:pt idx="18818">
                  <c:v>188.179999999973</c:v>
                </c:pt>
                <c:pt idx="18819">
                  <c:v>188.189999999973</c:v>
                </c:pt>
                <c:pt idx="18820">
                  <c:v>188.199999999973</c:v>
                </c:pt>
                <c:pt idx="18821">
                  <c:v>188.209999999973</c:v>
                </c:pt>
                <c:pt idx="18822">
                  <c:v>188.219999999973</c:v>
                </c:pt>
                <c:pt idx="18823">
                  <c:v>188.229999999973</c:v>
                </c:pt>
                <c:pt idx="18824">
                  <c:v>188.239999999973</c:v>
                </c:pt>
                <c:pt idx="18825">
                  <c:v>188.249999999973</c:v>
                </c:pt>
                <c:pt idx="18826">
                  <c:v>188.259999999973</c:v>
                </c:pt>
                <c:pt idx="18827">
                  <c:v>188.269999999973</c:v>
                </c:pt>
                <c:pt idx="18828">
                  <c:v>188.279999999973</c:v>
                </c:pt>
                <c:pt idx="18829">
                  <c:v>188.289999999973</c:v>
                </c:pt>
                <c:pt idx="18830">
                  <c:v>188.299999999973</c:v>
                </c:pt>
                <c:pt idx="18831">
                  <c:v>188.309999999973</c:v>
                </c:pt>
                <c:pt idx="18832">
                  <c:v>188.319999999973</c:v>
                </c:pt>
                <c:pt idx="18833">
                  <c:v>188.329999999973</c:v>
                </c:pt>
                <c:pt idx="18834">
                  <c:v>188.339999999973</c:v>
                </c:pt>
                <c:pt idx="18835">
                  <c:v>188.349999999973</c:v>
                </c:pt>
                <c:pt idx="18836">
                  <c:v>188.359999999973</c:v>
                </c:pt>
                <c:pt idx="18837">
                  <c:v>188.369999999973</c:v>
                </c:pt>
                <c:pt idx="18838">
                  <c:v>188.379999999973</c:v>
                </c:pt>
                <c:pt idx="18839">
                  <c:v>188.389999999973</c:v>
                </c:pt>
                <c:pt idx="18840">
                  <c:v>188.399999999973</c:v>
                </c:pt>
                <c:pt idx="18841">
                  <c:v>188.409999999973</c:v>
                </c:pt>
                <c:pt idx="18842">
                  <c:v>188.419999999973</c:v>
                </c:pt>
                <c:pt idx="18843">
                  <c:v>188.429999999973</c:v>
                </c:pt>
                <c:pt idx="18844">
                  <c:v>188.439999999973</c:v>
                </c:pt>
                <c:pt idx="18845">
                  <c:v>188.449999999973</c:v>
                </c:pt>
                <c:pt idx="18846">
                  <c:v>188.459999999973</c:v>
                </c:pt>
                <c:pt idx="18847">
                  <c:v>188.469999999973</c:v>
                </c:pt>
                <c:pt idx="18848">
                  <c:v>188.479999999973</c:v>
                </c:pt>
                <c:pt idx="18849">
                  <c:v>188.489999999973</c:v>
                </c:pt>
                <c:pt idx="18850">
                  <c:v>188.499999999973</c:v>
                </c:pt>
                <c:pt idx="18851">
                  <c:v>188.509999999973</c:v>
                </c:pt>
                <c:pt idx="18852">
                  <c:v>188.519999999973</c:v>
                </c:pt>
                <c:pt idx="18853">
                  <c:v>188.529999999973</c:v>
                </c:pt>
                <c:pt idx="18854">
                  <c:v>188.539999999973</c:v>
                </c:pt>
                <c:pt idx="18855">
                  <c:v>188.549999999973</c:v>
                </c:pt>
                <c:pt idx="18856">
                  <c:v>188.559999999973</c:v>
                </c:pt>
                <c:pt idx="18857">
                  <c:v>188.569999999973</c:v>
                </c:pt>
                <c:pt idx="18858">
                  <c:v>188.579999999973</c:v>
                </c:pt>
                <c:pt idx="18859">
                  <c:v>188.589999999973</c:v>
                </c:pt>
                <c:pt idx="18860">
                  <c:v>188.599999999973</c:v>
                </c:pt>
                <c:pt idx="18861">
                  <c:v>188.609999999973</c:v>
                </c:pt>
                <c:pt idx="18862">
                  <c:v>188.619999999973</c:v>
                </c:pt>
                <c:pt idx="18863">
                  <c:v>188.629999999973</c:v>
                </c:pt>
                <c:pt idx="18864">
                  <c:v>188.639999999973</c:v>
                </c:pt>
                <c:pt idx="18865">
                  <c:v>188.649999999973</c:v>
                </c:pt>
                <c:pt idx="18866">
                  <c:v>188.659999999973</c:v>
                </c:pt>
                <c:pt idx="18867">
                  <c:v>188.669999999973</c:v>
                </c:pt>
                <c:pt idx="18868">
                  <c:v>188.679999999973</c:v>
                </c:pt>
                <c:pt idx="18869">
                  <c:v>188.689999999973</c:v>
                </c:pt>
                <c:pt idx="18870">
                  <c:v>188.699999999973</c:v>
                </c:pt>
                <c:pt idx="18871">
                  <c:v>188.709999999973</c:v>
                </c:pt>
                <c:pt idx="18872">
                  <c:v>188.719999999973</c:v>
                </c:pt>
                <c:pt idx="18873">
                  <c:v>188.729999999973</c:v>
                </c:pt>
                <c:pt idx="18874">
                  <c:v>188.739999999973</c:v>
                </c:pt>
                <c:pt idx="18875">
                  <c:v>188.749999999973</c:v>
                </c:pt>
                <c:pt idx="18876">
                  <c:v>188.759999999973</c:v>
                </c:pt>
                <c:pt idx="18877">
                  <c:v>188.769999999973</c:v>
                </c:pt>
                <c:pt idx="18878">
                  <c:v>188.779999999973</c:v>
                </c:pt>
                <c:pt idx="18879">
                  <c:v>188.789999999973</c:v>
                </c:pt>
                <c:pt idx="18880">
                  <c:v>188.799999999973</c:v>
                </c:pt>
                <c:pt idx="18881">
                  <c:v>188.809999999973</c:v>
                </c:pt>
                <c:pt idx="18882">
                  <c:v>188.819999999973</c:v>
                </c:pt>
                <c:pt idx="18883">
                  <c:v>188.829999999973</c:v>
                </c:pt>
                <c:pt idx="18884">
                  <c:v>188.839999999973</c:v>
                </c:pt>
                <c:pt idx="18885">
                  <c:v>188.849999999973</c:v>
                </c:pt>
                <c:pt idx="18886">
                  <c:v>188.859999999973</c:v>
                </c:pt>
                <c:pt idx="18887">
                  <c:v>188.869999999973</c:v>
                </c:pt>
                <c:pt idx="18888">
                  <c:v>188.879999999973</c:v>
                </c:pt>
                <c:pt idx="18889">
                  <c:v>188.889999999973</c:v>
                </c:pt>
                <c:pt idx="18890">
                  <c:v>188.899999999973</c:v>
                </c:pt>
                <c:pt idx="18891">
                  <c:v>188.909999999973</c:v>
                </c:pt>
                <c:pt idx="18892">
                  <c:v>188.919999999973</c:v>
                </c:pt>
                <c:pt idx="18893">
                  <c:v>188.929999999973</c:v>
                </c:pt>
                <c:pt idx="18894">
                  <c:v>188.939999999973</c:v>
                </c:pt>
                <c:pt idx="18895">
                  <c:v>188.949999999973</c:v>
                </c:pt>
                <c:pt idx="18896">
                  <c:v>188.959999999973</c:v>
                </c:pt>
                <c:pt idx="18897">
                  <c:v>188.969999999973</c:v>
                </c:pt>
                <c:pt idx="18898">
                  <c:v>188.979999999973</c:v>
                </c:pt>
                <c:pt idx="18899">
                  <c:v>188.989999999973</c:v>
                </c:pt>
                <c:pt idx="18900">
                  <c:v>188.999999999973</c:v>
                </c:pt>
                <c:pt idx="18901">
                  <c:v>189.009999999973</c:v>
                </c:pt>
                <c:pt idx="18902">
                  <c:v>189.019999999973</c:v>
                </c:pt>
                <c:pt idx="18903">
                  <c:v>189.029999999973</c:v>
                </c:pt>
                <c:pt idx="18904">
                  <c:v>189.039999999973</c:v>
                </c:pt>
                <c:pt idx="18905">
                  <c:v>189.049999999973</c:v>
                </c:pt>
                <c:pt idx="18906">
                  <c:v>189.059999999973</c:v>
                </c:pt>
                <c:pt idx="18907">
                  <c:v>189.069999999973</c:v>
                </c:pt>
                <c:pt idx="18908">
                  <c:v>189.079999999973</c:v>
                </c:pt>
                <c:pt idx="18909">
                  <c:v>189.089999999973</c:v>
                </c:pt>
                <c:pt idx="18910">
                  <c:v>189.099999999973</c:v>
                </c:pt>
                <c:pt idx="18911">
                  <c:v>189.109999999972</c:v>
                </c:pt>
                <c:pt idx="18912">
                  <c:v>189.119999999972</c:v>
                </c:pt>
                <c:pt idx="18913">
                  <c:v>189.129999999972</c:v>
                </c:pt>
                <c:pt idx="18914">
                  <c:v>189.139999999972</c:v>
                </c:pt>
                <c:pt idx="18915">
                  <c:v>189.149999999972</c:v>
                </c:pt>
                <c:pt idx="18916">
                  <c:v>189.159999999972</c:v>
                </c:pt>
                <c:pt idx="18917">
                  <c:v>189.169999999972</c:v>
                </c:pt>
                <c:pt idx="18918">
                  <c:v>189.179999999972</c:v>
                </c:pt>
                <c:pt idx="18919">
                  <c:v>189.189999999972</c:v>
                </c:pt>
                <c:pt idx="18920">
                  <c:v>189.199999999972</c:v>
                </c:pt>
                <c:pt idx="18921">
                  <c:v>189.209999999972</c:v>
                </c:pt>
                <c:pt idx="18922">
                  <c:v>189.2199999999719</c:v>
                </c:pt>
                <c:pt idx="18923">
                  <c:v>189.229999999972</c:v>
                </c:pt>
                <c:pt idx="18924">
                  <c:v>189.239999999972</c:v>
                </c:pt>
                <c:pt idx="18925">
                  <c:v>189.2499999999719</c:v>
                </c:pt>
                <c:pt idx="18926">
                  <c:v>189.259999999972</c:v>
                </c:pt>
                <c:pt idx="18927">
                  <c:v>189.269999999972</c:v>
                </c:pt>
                <c:pt idx="18928">
                  <c:v>189.2799999999719</c:v>
                </c:pt>
                <c:pt idx="18929">
                  <c:v>189.289999999972</c:v>
                </c:pt>
                <c:pt idx="18930">
                  <c:v>189.299999999972</c:v>
                </c:pt>
                <c:pt idx="18931">
                  <c:v>189.309999999972</c:v>
                </c:pt>
                <c:pt idx="18932">
                  <c:v>189.319999999972</c:v>
                </c:pt>
                <c:pt idx="18933">
                  <c:v>189.329999999972</c:v>
                </c:pt>
                <c:pt idx="18934">
                  <c:v>189.339999999972</c:v>
                </c:pt>
                <c:pt idx="18935">
                  <c:v>189.349999999972</c:v>
                </c:pt>
                <c:pt idx="18936">
                  <c:v>189.359999999972</c:v>
                </c:pt>
                <c:pt idx="18937">
                  <c:v>189.369999999972</c:v>
                </c:pt>
                <c:pt idx="18938">
                  <c:v>189.379999999972</c:v>
                </c:pt>
                <c:pt idx="18939">
                  <c:v>189.389999999972</c:v>
                </c:pt>
                <c:pt idx="18940">
                  <c:v>189.399999999972</c:v>
                </c:pt>
                <c:pt idx="18941">
                  <c:v>189.409999999972</c:v>
                </c:pt>
                <c:pt idx="18942">
                  <c:v>189.419999999972</c:v>
                </c:pt>
                <c:pt idx="18943">
                  <c:v>189.429999999972</c:v>
                </c:pt>
                <c:pt idx="18944">
                  <c:v>189.439999999972</c:v>
                </c:pt>
                <c:pt idx="18945">
                  <c:v>189.449999999972</c:v>
                </c:pt>
                <c:pt idx="18946">
                  <c:v>189.459999999972</c:v>
                </c:pt>
                <c:pt idx="18947">
                  <c:v>189.469999999972</c:v>
                </c:pt>
                <c:pt idx="18948">
                  <c:v>189.479999999972</c:v>
                </c:pt>
                <c:pt idx="18949">
                  <c:v>189.489999999972</c:v>
                </c:pt>
                <c:pt idx="18950">
                  <c:v>189.499999999972</c:v>
                </c:pt>
                <c:pt idx="18951">
                  <c:v>189.509999999972</c:v>
                </c:pt>
                <c:pt idx="18952">
                  <c:v>189.519999999972</c:v>
                </c:pt>
                <c:pt idx="18953">
                  <c:v>189.529999999972</c:v>
                </c:pt>
                <c:pt idx="18954">
                  <c:v>189.539999999972</c:v>
                </c:pt>
                <c:pt idx="18955">
                  <c:v>189.549999999972</c:v>
                </c:pt>
                <c:pt idx="18956">
                  <c:v>189.559999999972</c:v>
                </c:pt>
                <c:pt idx="18957">
                  <c:v>189.569999999972</c:v>
                </c:pt>
                <c:pt idx="18958">
                  <c:v>189.579999999972</c:v>
                </c:pt>
                <c:pt idx="18959">
                  <c:v>189.589999999972</c:v>
                </c:pt>
                <c:pt idx="18960">
                  <c:v>189.599999999972</c:v>
                </c:pt>
                <c:pt idx="18961">
                  <c:v>189.609999999972</c:v>
                </c:pt>
                <c:pt idx="18962">
                  <c:v>189.619999999972</c:v>
                </c:pt>
                <c:pt idx="18963">
                  <c:v>189.629999999972</c:v>
                </c:pt>
                <c:pt idx="18964">
                  <c:v>189.639999999972</c:v>
                </c:pt>
                <c:pt idx="18965">
                  <c:v>189.649999999972</c:v>
                </c:pt>
                <c:pt idx="18966">
                  <c:v>189.659999999972</c:v>
                </c:pt>
                <c:pt idx="18967">
                  <c:v>189.669999999972</c:v>
                </c:pt>
                <c:pt idx="18968">
                  <c:v>189.679999999972</c:v>
                </c:pt>
                <c:pt idx="18969">
                  <c:v>189.689999999972</c:v>
                </c:pt>
                <c:pt idx="18970">
                  <c:v>189.699999999972</c:v>
                </c:pt>
                <c:pt idx="18971">
                  <c:v>189.709999999972</c:v>
                </c:pt>
                <c:pt idx="18972">
                  <c:v>189.7199999999719</c:v>
                </c:pt>
                <c:pt idx="18973">
                  <c:v>189.729999999972</c:v>
                </c:pt>
                <c:pt idx="18974">
                  <c:v>189.739999999972</c:v>
                </c:pt>
                <c:pt idx="18975">
                  <c:v>189.7499999999719</c:v>
                </c:pt>
                <c:pt idx="18976">
                  <c:v>189.759999999972</c:v>
                </c:pt>
                <c:pt idx="18977">
                  <c:v>189.769999999972</c:v>
                </c:pt>
                <c:pt idx="18978">
                  <c:v>189.7799999999719</c:v>
                </c:pt>
                <c:pt idx="18979">
                  <c:v>189.789999999972</c:v>
                </c:pt>
                <c:pt idx="18980">
                  <c:v>189.799999999972</c:v>
                </c:pt>
                <c:pt idx="18981">
                  <c:v>189.809999999972</c:v>
                </c:pt>
                <c:pt idx="18982">
                  <c:v>189.819999999972</c:v>
                </c:pt>
                <c:pt idx="18983">
                  <c:v>189.829999999972</c:v>
                </c:pt>
                <c:pt idx="18984">
                  <c:v>189.839999999972</c:v>
                </c:pt>
                <c:pt idx="18985">
                  <c:v>189.849999999972</c:v>
                </c:pt>
                <c:pt idx="18986">
                  <c:v>189.859999999972</c:v>
                </c:pt>
                <c:pt idx="18987">
                  <c:v>189.869999999972</c:v>
                </c:pt>
                <c:pt idx="18988">
                  <c:v>189.879999999972</c:v>
                </c:pt>
                <c:pt idx="18989">
                  <c:v>189.889999999972</c:v>
                </c:pt>
                <c:pt idx="18990">
                  <c:v>189.899999999972</c:v>
                </c:pt>
                <c:pt idx="18991">
                  <c:v>189.909999999972</c:v>
                </c:pt>
                <c:pt idx="18992">
                  <c:v>189.919999999972</c:v>
                </c:pt>
                <c:pt idx="18993">
                  <c:v>189.929999999972</c:v>
                </c:pt>
                <c:pt idx="18994">
                  <c:v>189.939999999972</c:v>
                </c:pt>
                <c:pt idx="18995">
                  <c:v>189.949999999972</c:v>
                </c:pt>
                <c:pt idx="18996">
                  <c:v>189.959999999972</c:v>
                </c:pt>
                <c:pt idx="18997">
                  <c:v>189.969999999972</c:v>
                </c:pt>
                <c:pt idx="18998">
                  <c:v>189.979999999972</c:v>
                </c:pt>
                <c:pt idx="18999">
                  <c:v>189.989999999972</c:v>
                </c:pt>
                <c:pt idx="19000">
                  <c:v>189.999999999972</c:v>
                </c:pt>
                <c:pt idx="19001">
                  <c:v>190.009999999972</c:v>
                </c:pt>
                <c:pt idx="19002">
                  <c:v>190.019999999972</c:v>
                </c:pt>
                <c:pt idx="19003">
                  <c:v>190.029999999972</c:v>
                </c:pt>
                <c:pt idx="19004">
                  <c:v>190.039999999972</c:v>
                </c:pt>
                <c:pt idx="19005">
                  <c:v>190.049999999972</c:v>
                </c:pt>
                <c:pt idx="19006">
                  <c:v>190.059999999972</c:v>
                </c:pt>
                <c:pt idx="19007">
                  <c:v>190.069999999972</c:v>
                </c:pt>
                <c:pt idx="19008">
                  <c:v>190.079999999972</c:v>
                </c:pt>
                <c:pt idx="19009">
                  <c:v>190.089999999972</c:v>
                </c:pt>
                <c:pt idx="19010">
                  <c:v>190.099999999972</c:v>
                </c:pt>
                <c:pt idx="19011">
                  <c:v>190.109999999972</c:v>
                </c:pt>
                <c:pt idx="19012">
                  <c:v>190.119999999972</c:v>
                </c:pt>
                <c:pt idx="19013">
                  <c:v>190.129999999972</c:v>
                </c:pt>
                <c:pt idx="19014">
                  <c:v>190.139999999972</c:v>
                </c:pt>
                <c:pt idx="19015">
                  <c:v>190.149999999972</c:v>
                </c:pt>
                <c:pt idx="19016">
                  <c:v>190.159999999972</c:v>
                </c:pt>
                <c:pt idx="19017">
                  <c:v>190.169999999972</c:v>
                </c:pt>
                <c:pt idx="19018">
                  <c:v>190.179999999972</c:v>
                </c:pt>
                <c:pt idx="19019">
                  <c:v>190.189999999972</c:v>
                </c:pt>
                <c:pt idx="19020">
                  <c:v>190.199999999972</c:v>
                </c:pt>
                <c:pt idx="19021">
                  <c:v>190.209999999971</c:v>
                </c:pt>
                <c:pt idx="19022">
                  <c:v>190.219999999971</c:v>
                </c:pt>
                <c:pt idx="19023">
                  <c:v>190.229999999971</c:v>
                </c:pt>
                <c:pt idx="19024">
                  <c:v>190.239999999971</c:v>
                </c:pt>
                <c:pt idx="19025">
                  <c:v>190.249999999971</c:v>
                </c:pt>
                <c:pt idx="19026">
                  <c:v>190.259999999971</c:v>
                </c:pt>
                <c:pt idx="19027">
                  <c:v>190.269999999971</c:v>
                </c:pt>
                <c:pt idx="19028">
                  <c:v>190.279999999971</c:v>
                </c:pt>
                <c:pt idx="19029">
                  <c:v>190.289999999971</c:v>
                </c:pt>
                <c:pt idx="19030">
                  <c:v>190.299999999971</c:v>
                </c:pt>
                <c:pt idx="19031">
                  <c:v>190.309999999971</c:v>
                </c:pt>
                <c:pt idx="19032">
                  <c:v>190.319999999971</c:v>
                </c:pt>
                <c:pt idx="19033">
                  <c:v>190.329999999971</c:v>
                </c:pt>
                <c:pt idx="19034">
                  <c:v>190.339999999971</c:v>
                </c:pt>
                <c:pt idx="19035">
                  <c:v>190.349999999971</c:v>
                </c:pt>
                <c:pt idx="19036">
                  <c:v>190.359999999971</c:v>
                </c:pt>
                <c:pt idx="19037">
                  <c:v>190.369999999971</c:v>
                </c:pt>
                <c:pt idx="19038">
                  <c:v>190.379999999971</c:v>
                </c:pt>
                <c:pt idx="19039">
                  <c:v>190.389999999971</c:v>
                </c:pt>
                <c:pt idx="19040">
                  <c:v>190.399999999971</c:v>
                </c:pt>
                <c:pt idx="19041">
                  <c:v>190.409999999971</c:v>
                </c:pt>
                <c:pt idx="19042">
                  <c:v>190.419999999971</c:v>
                </c:pt>
                <c:pt idx="19043">
                  <c:v>190.429999999971</c:v>
                </c:pt>
                <c:pt idx="19044">
                  <c:v>190.439999999971</c:v>
                </c:pt>
                <c:pt idx="19045">
                  <c:v>190.449999999971</c:v>
                </c:pt>
                <c:pt idx="19046">
                  <c:v>190.459999999971</c:v>
                </c:pt>
                <c:pt idx="19047">
                  <c:v>190.469999999971</c:v>
                </c:pt>
                <c:pt idx="19048">
                  <c:v>190.479999999971</c:v>
                </c:pt>
                <c:pt idx="19049">
                  <c:v>190.489999999971</c:v>
                </c:pt>
                <c:pt idx="19050">
                  <c:v>190.499999999971</c:v>
                </c:pt>
                <c:pt idx="19051">
                  <c:v>190.509999999971</c:v>
                </c:pt>
                <c:pt idx="19052">
                  <c:v>190.519999999971</c:v>
                </c:pt>
                <c:pt idx="19053">
                  <c:v>190.529999999971</c:v>
                </c:pt>
                <c:pt idx="19054">
                  <c:v>190.539999999971</c:v>
                </c:pt>
                <c:pt idx="19055">
                  <c:v>190.549999999971</c:v>
                </c:pt>
                <c:pt idx="19056">
                  <c:v>190.559999999971</c:v>
                </c:pt>
                <c:pt idx="19057">
                  <c:v>190.569999999971</c:v>
                </c:pt>
                <c:pt idx="19058">
                  <c:v>190.579999999971</c:v>
                </c:pt>
                <c:pt idx="19059">
                  <c:v>190.589999999971</c:v>
                </c:pt>
                <c:pt idx="19060">
                  <c:v>190.599999999971</c:v>
                </c:pt>
                <c:pt idx="19061">
                  <c:v>190.609999999971</c:v>
                </c:pt>
                <c:pt idx="19062">
                  <c:v>190.619999999971</c:v>
                </c:pt>
                <c:pt idx="19063">
                  <c:v>190.629999999971</c:v>
                </c:pt>
                <c:pt idx="19064">
                  <c:v>190.639999999971</c:v>
                </c:pt>
                <c:pt idx="19065">
                  <c:v>190.649999999971</c:v>
                </c:pt>
                <c:pt idx="19066">
                  <c:v>190.659999999971</c:v>
                </c:pt>
                <c:pt idx="19067">
                  <c:v>190.669999999971</c:v>
                </c:pt>
                <c:pt idx="19068">
                  <c:v>190.679999999971</c:v>
                </c:pt>
                <c:pt idx="19069">
                  <c:v>190.689999999971</c:v>
                </c:pt>
                <c:pt idx="19070">
                  <c:v>190.699999999971</c:v>
                </c:pt>
                <c:pt idx="19071">
                  <c:v>190.709999999971</c:v>
                </c:pt>
                <c:pt idx="19072">
                  <c:v>190.719999999971</c:v>
                </c:pt>
                <c:pt idx="19073">
                  <c:v>190.729999999971</c:v>
                </c:pt>
                <c:pt idx="19074">
                  <c:v>190.739999999971</c:v>
                </c:pt>
                <c:pt idx="19075">
                  <c:v>190.749999999971</c:v>
                </c:pt>
                <c:pt idx="19076">
                  <c:v>190.759999999971</c:v>
                </c:pt>
                <c:pt idx="19077">
                  <c:v>190.769999999971</c:v>
                </c:pt>
                <c:pt idx="19078">
                  <c:v>190.779999999971</c:v>
                </c:pt>
                <c:pt idx="19079">
                  <c:v>190.789999999971</c:v>
                </c:pt>
                <c:pt idx="19080">
                  <c:v>190.799999999971</c:v>
                </c:pt>
                <c:pt idx="19081">
                  <c:v>190.809999999971</c:v>
                </c:pt>
                <c:pt idx="19082">
                  <c:v>190.819999999971</c:v>
                </c:pt>
                <c:pt idx="19083">
                  <c:v>190.829999999971</c:v>
                </c:pt>
                <c:pt idx="19084">
                  <c:v>190.839999999971</c:v>
                </c:pt>
                <c:pt idx="19085">
                  <c:v>190.849999999971</c:v>
                </c:pt>
                <c:pt idx="19086">
                  <c:v>190.859999999971</c:v>
                </c:pt>
                <c:pt idx="19087">
                  <c:v>190.869999999971</c:v>
                </c:pt>
                <c:pt idx="19088">
                  <c:v>190.879999999971</c:v>
                </c:pt>
                <c:pt idx="19089">
                  <c:v>190.889999999971</c:v>
                </c:pt>
                <c:pt idx="19090">
                  <c:v>190.899999999971</c:v>
                </c:pt>
                <c:pt idx="19091">
                  <c:v>190.909999999971</c:v>
                </c:pt>
                <c:pt idx="19092">
                  <c:v>190.919999999971</c:v>
                </c:pt>
                <c:pt idx="19093">
                  <c:v>190.929999999971</c:v>
                </c:pt>
                <c:pt idx="19094">
                  <c:v>190.939999999971</c:v>
                </c:pt>
                <c:pt idx="19095">
                  <c:v>190.949999999971</c:v>
                </c:pt>
                <c:pt idx="19096">
                  <c:v>190.959999999971</c:v>
                </c:pt>
                <c:pt idx="19097">
                  <c:v>190.969999999971</c:v>
                </c:pt>
                <c:pt idx="19098">
                  <c:v>190.979999999971</c:v>
                </c:pt>
                <c:pt idx="19099">
                  <c:v>190.989999999971</c:v>
                </c:pt>
                <c:pt idx="19100">
                  <c:v>190.999999999971</c:v>
                </c:pt>
                <c:pt idx="19101">
                  <c:v>191.009999999971</c:v>
                </c:pt>
                <c:pt idx="19102">
                  <c:v>191.019999999971</c:v>
                </c:pt>
                <c:pt idx="19103">
                  <c:v>191.029999999971</c:v>
                </c:pt>
                <c:pt idx="19104">
                  <c:v>191.039999999971</c:v>
                </c:pt>
                <c:pt idx="19105">
                  <c:v>191.049999999971</c:v>
                </c:pt>
                <c:pt idx="19106">
                  <c:v>191.059999999971</c:v>
                </c:pt>
                <c:pt idx="19107">
                  <c:v>191.069999999971</c:v>
                </c:pt>
                <c:pt idx="19108">
                  <c:v>191.079999999971</c:v>
                </c:pt>
                <c:pt idx="19109">
                  <c:v>191.089999999971</c:v>
                </c:pt>
                <c:pt idx="19110">
                  <c:v>191.099999999971</c:v>
                </c:pt>
                <c:pt idx="19111">
                  <c:v>191.109999999971</c:v>
                </c:pt>
                <c:pt idx="19112">
                  <c:v>191.119999999971</c:v>
                </c:pt>
                <c:pt idx="19113">
                  <c:v>191.129999999971</c:v>
                </c:pt>
                <c:pt idx="19114">
                  <c:v>191.139999999971</c:v>
                </c:pt>
                <c:pt idx="19115">
                  <c:v>191.149999999971</c:v>
                </c:pt>
                <c:pt idx="19116">
                  <c:v>191.159999999971</c:v>
                </c:pt>
                <c:pt idx="19117">
                  <c:v>191.169999999971</c:v>
                </c:pt>
                <c:pt idx="19118">
                  <c:v>191.179999999971</c:v>
                </c:pt>
                <c:pt idx="19119">
                  <c:v>191.189999999971</c:v>
                </c:pt>
                <c:pt idx="19120">
                  <c:v>191.199999999971</c:v>
                </c:pt>
                <c:pt idx="19121">
                  <c:v>191.209999999971</c:v>
                </c:pt>
                <c:pt idx="19122">
                  <c:v>191.219999999971</c:v>
                </c:pt>
                <c:pt idx="19123">
                  <c:v>191.229999999971</c:v>
                </c:pt>
                <c:pt idx="19124">
                  <c:v>191.239999999971</c:v>
                </c:pt>
                <c:pt idx="19125">
                  <c:v>191.249999999971</c:v>
                </c:pt>
                <c:pt idx="19126">
                  <c:v>191.259999999971</c:v>
                </c:pt>
                <c:pt idx="19127">
                  <c:v>191.269999999971</c:v>
                </c:pt>
                <c:pt idx="19128">
                  <c:v>191.279999999971</c:v>
                </c:pt>
                <c:pt idx="19129">
                  <c:v>191.289999999971</c:v>
                </c:pt>
                <c:pt idx="19130">
                  <c:v>191.299999999971</c:v>
                </c:pt>
                <c:pt idx="19131">
                  <c:v>191.30999999997</c:v>
                </c:pt>
                <c:pt idx="19132">
                  <c:v>191.31999999997</c:v>
                </c:pt>
                <c:pt idx="19133">
                  <c:v>191.32999999997</c:v>
                </c:pt>
                <c:pt idx="19134">
                  <c:v>191.33999999997</c:v>
                </c:pt>
                <c:pt idx="19135">
                  <c:v>191.34999999997</c:v>
                </c:pt>
                <c:pt idx="19136">
                  <c:v>191.35999999997</c:v>
                </c:pt>
                <c:pt idx="19137">
                  <c:v>191.36999999997</c:v>
                </c:pt>
                <c:pt idx="19138">
                  <c:v>191.37999999997</c:v>
                </c:pt>
                <c:pt idx="19139">
                  <c:v>191.38999999997</c:v>
                </c:pt>
                <c:pt idx="19140">
                  <c:v>191.39999999997</c:v>
                </c:pt>
                <c:pt idx="19141">
                  <c:v>191.40999999997</c:v>
                </c:pt>
                <c:pt idx="19142">
                  <c:v>191.41999999997</c:v>
                </c:pt>
                <c:pt idx="19143">
                  <c:v>191.42999999997</c:v>
                </c:pt>
                <c:pt idx="19144">
                  <c:v>191.43999999997</c:v>
                </c:pt>
                <c:pt idx="19145">
                  <c:v>191.44999999997</c:v>
                </c:pt>
                <c:pt idx="19146">
                  <c:v>191.45999999997</c:v>
                </c:pt>
                <c:pt idx="19147">
                  <c:v>191.46999999997</c:v>
                </c:pt>
                <c:pt idx="19148">
                  <c:v>191.47999999997</c:v>
                </c:pt>
                <c:pt idx="19149">
                  <c:v>191.48999999997</c:v>
                </c:pt>
                <c:pt idx="19150">
                  <c:v>191.49999999997</c:v>
                </c:pt>
                <c:pt idx="19151">
                  <c:v>191.50999999997</c:v>
                </c:pt>
                <c:pt idx="19152">
                  <c:v>191.51999999997</c:v>
                </c:pt>
                <c:pt idx="19153">
                  <c:v>191.52999999997</c:v>
                </c:pt>
                <c:pt idx="19154">
                  <c:v>191.53999999997</c:v>
                </c:pt>
                <c:pt idx="19155">
                  <c:v>191.54999999997</c:v>
                </c:pt>
                <c:pt idx="19156">
                  <c:v>191.55999999997</c:v>
                </c:pt>
                <c:pt idx="19157">
                  <c:v>191.56999999997</c:v>
                </c:pt>
                <c:pt idx="19158">
                  <c:v>191.57999999997</c:v>
                </c:pt>
                <c:pt idx="19159">
                  <c:v>191.58999999997</c:v>
                </c:pt>
                <c:pt idx="19160">
                  <c:v>191.59999999997</c:v>
                </c:pt>
                <c:pt idx="19161">
                  <c:v>191.60999999997</c:v>
                </c:pt>
                <c:pt idx="19162">
                  <c:v>191.61999999997</c:v>
                </c:pt>
                <c:pt idx="19163">
                  <c:v>191.62999999997</c:v>
                </c:pt>
                <c:pt idx="19164">
                  <c:v>191.63999999997</c:v>
                </c:pt>
                <c:pt idx="19165">
                  <c:v>191.64999999997</c:v>
                </c:pt>
                <c:pt idx="19166">
                  <c:v>191.65999999997</c:v>
                </c:pt>
                <c:pt idx="19167">
                  <c:v>191.66999999997</c:v>
                </c:pt>
                <c:pt idx="19168">
                  <c:v>191.67999999997</c:v>
                </c:pt>
                <c:pt idx="19169">
                  <c:v>191.68999999997</c:v>
                </c:pt>
                <c:pt idx="19170">
                  <c:v>191.69999999997</c:v>
                </c:pt>
                <c:pt idx="19171">
                  <c:v>191.70999999997</c:v>
                </c:pt>
                <c:pt idx="19172">
                  <c:v>191.71999999997</c:v>
                </c:pt>
                <c:pt idx="19173">
                  <c:v>191.72999999997</c:v>
                </c:pt>
                <c:pt idx="19174">
                  <c:v>191.73999999997</c:v>
                </c:pt>
                <c:pt idx="19175">
                  <c:v>191.74999999997</c:v>
                </c:pt>
                <c:pt idx="19176">
                  <c:v>191.75999999997</c:v>
                </c:pt>
                <c:pt idx="19177">
                  <c:v>191.76999999997</c:v>
                </c:pt>
                <c:pt idx="19178">
                  <c:v>191.77999999997</c:v>
                </c:pt>
                <c:pt idx="19179">
                  <c:v>191.78999999997</c:v>
                </c:pt>
                <c:pt idx="19180">
                  <c:v>191.79999999997</c:v>
                </c:pt>
                <c:pt idx="19181">
                  <c:v>191.80999999997</c:v>
                </c:pt>
                <c:pt idx="19182">
                  <c:v>191.81999999997</c:v>
                </c:pt>
                <c:pt idx="19183">
                  <c:v>191.82999999997</c:v>
                </c:pt>
                <c:pt idx="19184">
                  <c:v>191.83999999997</c:v>
                </c:pt>
                <c:pt idx="19185">
                  <c:v>191.84999999997</c:v>
                </c:pt>
                <c:pt idx="19186">
                  <c:v>191.85999999997</c:v>
                </c:pt>
                <c:pt idx="19187">
                  <c:v>191.86999999997</c:v>
                </c:pt>
                <c:pt idx="19188">
                  <c:v>191.87999999997</c:v>
                </c:pt>
                <c:pt idx="19189">
                  <c:v>191.88999999997</c:v>
                </c:pt>
                <c:pt idx="19190">
                  <c:v>191.89999999997</c:v>
                </c:pt>
                <c:pt idx="19191">
                  <c:v>191.90999999997</c:v>
                </c:pt>
                <c:pt idx="19192">
                  <c:v>191.91999999997</c:v>
                </c:pt>
                <c:pt idx="19193">
                  <c:v>191.92999999997</c:v>
                </c:pt>
                <c:pt idx="19194">
                  <c:v>191.93999999997</c:v>
                </c:pt>
                <c:pt idx="19195">
                  <c:v>191.94999999997</c:v>
                </c:pt>
                <c:pt idx="19196">
                  <c:v>191.95999999997</c:v>
                </c:pt>
                <c:pt idx="19197">
                  <c:v>191.96999999997</c:v>
                </c:pt>
                <c:pt idx="19198">
                  <c:v>191.97999999997</c:v>
                </c:pt>
                <c:pt idx="19199">
                  <c:v>191.98999999997</c:v>
                </c:pt>
                <c:pt idx="19200">
                  <c:v>191.99999999997</c:v>
                </c:pt>
                <c:pt idx="19201">
                  <c:v>192.00999999997</c:v>
                </c:pt>
                <c:pt idx="19202">
                  <c:v>192.01999999997</c:v>
                </c:pt>
                <c:pt idx="19203">
                  <c:v>192.02999999997</c:v>
                </c:pt>
                <c:pt idx="19204">
                  <c:v>192.03999999997</c:v>
                </c:pt>
                <c:pt idx="19205">
                  <c:v>192.04999999997</c:v>
                </c:pt>
                <c:pt idx="19206">
                  <c:v>192.05999999997</c:v>
                </c:pt>
                <c:pt idx="19207">
                  <c:v>192.06999999997</c:v>
                </c:pt>
                <c:pt idx="19208">
                  <c:v>192.07999999997</c:v>
                </c:pt>
                <c:pt idx="19209">
                  <c:v>192.08999999997</c:v>
                </c:pt>
                <c:pt idx="19210">
                  <c:v>192.09999999997</c:v>
                </c:pt>
                <c:pt idx="19211">
                  <c:v>192.10999999997</c:v>
                </c:pt>
                <c:pt idx="19212">
                  <c:v>192.11999999997</c:v>
                </c:pt>
                <c:pt idx="19213">
                  <c:v>192.12999999997</c:v>
                </c:pt>
                <c:pt idx="19214">
                  <c:v>192.13999999997</c:v>
                </c:pt>
                <c:pt idx="19215">
                  <c:v>192.14999999997</c:v>
                </c:pt>
                <c:pt idx="19216">
                  <c:v>192.15999999997</c:v>
                </c:pt>
                <c:pt idx="19217">
                  <c:v>192.16999999997</c:v>
                </c:pt>
                <c:pt idx="19218">
                  <c:v>192.17999999997</c:v>
                </c:pt>
                <c:pt idx="19219">
                  <c:v>192.18999999997</c:v>
                </c:pt>
                <c:pt idx="19220">
                  <c:v>192.19999999997</c:v>
                </c:pt>
                <c:pt idx="19221">
                  <c:v>192.20999999997</c:v>
                </c:pt>
                <c:pt idx="19222">
                  <c:v>192.21999999997</c:v>
                </c:pt>
                <c:pt idx="19223">
                  <c:v>192.22999999997</c:v>
                </c:pt>
                <c:pt idx="19224">
                  <c:v>192.23999999997</c:v>
                </c:pt>
                <c:pt idx="19225">
                  <c:v>192.24999999997</c:v>
                </c:pt>
                <c:pt idx="19226">
                  <c:v>192.25999999997</c:v>
                </c:pt>
                <c:pt idx="19227">
                  <c:v>192.26999999997</c:v>
                </c:pt>
                <c:pt idx="19228">
                  <c:v>192.27999999997</c:v>
                </c:pt>
                <c:pt idx="19229">
                  <c:v>192.28999999997</c:v>
                </c:pt>
                <c:pt idx="19230">
                  <c:v>192.29999999997</c:v>
                </c:pt>
                <c:pt idx="19231">
                  <c:v>192.30999999997</c:v>
                </c:pt>
                <c:pt idx="19232">
                  <c:v>192.31999999997</c:v>
                </c:pt>
                <c:pt idx="19233">
                  <c:v>192.32999999997</c:v>
                </c:pt>
                <c:pt idx="19234">
                  <c:v>192.33999999997</c:v>
                </c:pt>
                <c:pt idx="19235">
                  <c:v>192.34999999997</c:v>
                </c:pt>
                <c:pt idx="19236">
                  <c:v>192.35999999997</c:v>
                </c:pt>
                <c:pt idx="19237">
                  <c:v>192.36999999997</c:v>
                </c:pt>
                <c:pt idx="19238">
                  <c:v>192.37999999997</c:v>
                </c:pt>
                <c:pt idx="19239">
                  <c:v>192.38999999997</c:v>
                </c:pt>
                <c:pt idx="19240">
                  <c:v>192.39999999997</c:v>
                </c:pt>
                <c:pt idx="19241">
                  <c:v>192.409999999969</c:v>
                </c:pt>
                <c:pt idx="19242">
                  <c:v>192.419999999969</c:v>
                </c:pt>
                <c:pt idx="19243">
                  <c:v>192.429999999969</c:v>
                </c:pt>
                <c:pt idx="19244">
                  <c:v>192.439999999969</c:v>
                </c:pt>
                <c:pt idx="19245">
                  <c:v>192.449999999969</c:v>
                </c:pt>
                <c:pt idx="19246">
                  <c:v>192.459999999969</c:v>
                </c:pt>
                <c:pt idx="19247">
                  <c:v>192.469999999969</c:v>
                </c:pt>
                <c:pt idx="19248">
                  <c:v>192.479999999969</c:v>
                </c:pt>
                <c:pt idx="19249">
                  <c:v>192.489999999969</c:v>
                </c:pt>
                <c:pt idx="19250">
                  <c:v>192.499999999969</c:v>
                </c:pt>
                <c:pt idx="19251">
                  <c:v>192.509999999969</c:v>
                </c:pt>
                <c:pt idx="19252">
                  <c:v>192.519999999969</c:v>
                </c:pt>
                <c:pt idx="19253">
                  <c:v>192.529999999969</c:v>
                </c:pt>
                <c:pt idx="19254">
                  <c:v>192.539999999969</c:v>
                </c:pt>
                <c:pt idx="19255">
                  <c:v>192.549999999969</c:v>
                </c:pt>
                <c:pt idx="19256">
                  <c:v>192.559999999969</c:v>
                </c:pt>
                <c:pt idx="19257">
                  <c:v>192.569999999969</c:v>
                </c:pt>
                <c:pt idx="19258">
                  <c:v>192.579999999969</c:v>
                </c:pt>
                <c:pt idx="19259">
                  <c:v>192.589999999969</c:v>
                </c:pt>
                <c:pt idx="19260">
                  <c:v>192.599999999969</c:v>
                </c:pt>
                <c:pt idx="19261">
                  <c:v>192.609999999969</c:v>
                </c:pt>
                <c:pt idx="19262">
                  <c:v>192.619999999969</c:v>
                </c:pt>
                <c:pt idx="19263">
                  <c:v>192.629999999969</c:v>
                </c:pt>
                <c:pt idx="19264">
                  <c:v>192.639999999969</c:v>
                </c:pt>
                <c:pt idx="19265">
                  <c:v>192.649999999969</c:v>
                </c:pt>
                <c:pt idx="19266">
                  <c:v>192.659999999969</c:v>
                </c:pt>
                <c:pt idx="19267">
                  <c:v>192.669999999969</c:v>
                </c:pt>
                <c:pt idx="19268">
                  <c:v>192.679999999969</c:v>
                </c:pt>
                <c:pt idx="19269">
                  <c:v>192.689999999969</c:v>
                </c:pt>
                <c:pt idx="19270">
                  <c:v>192.699999999969</c:v>
                </c:pt>
                <c:pt idx="19271">
                  <c:v>192.709999999969</c:v>
                </c:pt>
                <c:pt idx="19272">
                  <c:v>192.7199999999689</c:v>
                </c:pt>
                <c:pt idx="19273">
                  <c:v>192.729999999969</c:v>
                </c:pt>
                <c:pt idx="19274">
                  <c:v>192.739999999969</c:v>
                </c:pt>
                <c:pt idx="19275">
                  <c:v>192.7499999999689</c:v>
                </c:pt>
                <c:pt idx="19276">
                  <c:v>192.759999999969</c:v>
                </c:pt>
                <c:pt idx="19277">
                  <c:v>192.769999999969</c:v>
                </c:pt>
                <c:pt idx="19278">
                  <c:v>192.7799999999689</c:v>
                </c:pt>
                <c:pt idx="19279">
                  <c:v>192.789999999969</c:v>
                </c:pt>
                <c:pt idx="19280">
                  <c:v>192.799999999969</c:v>
                </c:pt>
                <c:pt idx="19281">
                  <c:v>192.809999999969</c:v>
                </c:pt>
                <c:pt idx="19282">
                  <c:v>192.819999999969</c:v>
                </c:pt>
                <c:pt idx="19283">
                  <c:v>192.829999999969</c:v>
                </c:pt>
                <c:pt idx="19284">
                  <c:v>192.839999999969</c:v>
                </c:pt>
                <c:pt idx="19285">
                  <c:v>192.849999999969</c:v>
                </c:pt>
                <c:pt idx="19286">
                  <c:v>192.859999999969</c:v>
                </c:pt>
                <c:pt idx="19287">
                  <c:v>192.869999999969</c:v>
                </c:pt>
                <c:pt idx="19288">
                  <c:v>192.879999999969</c:v>
                </c:pt>
                <c:pt idx="19289">
                  <c:v>192.889999999969</c:v>
                </c:pt>
                <c:pt idx="19290">
                  <c:v>192.899999999969</c:v>
                </c:pt>
                <c:pt idx="19291">
                  <c:v>192.909999999969</c:v>
                </c:pt>
                <c:pt idx="19292">
                  <c:v>192.919999999969</c:v>
                </c:pt>
                <c:pt idx="19293">
                  <c:v>192.929999999969</c:v>
                </c:pt>
                <c:pt idx="19294">
                  <c:v>192.939999999969</c:v>
                </c:pt>
                <c:pt idx="19295">
                  <c:v>192.949999999969</c:v>
                </c:pt>
                <c:pt idx="19296">
                  <c:v>192.959999999969</c:v>
                </c:pt>
                <c:pt idx="19297">
                  <c:v>192.969999999969</c:v>
                </c:pt>
                <c:pt idx="19298">
                  <c:v>192.979999999969</c:v>
                </c:pt>
                <c:pt idx="19299">
                  <c:v>192.989999999969</c:v>
                </c:pt>
                <c:pt idx="19300">
                  <c:v>192.999999999969</c:v>
                </c:pt>
                <c:pt idx="19301">
                  <c:v>193.009999999969</c:v>
                </c:pt>
                <c:pt idx="19302">
                  <c:v>193.019999999969</c:v>
                </c:pt>
                <c:pt idx="19303">
                  <c:v>193.029999999969</c:v>
                </c:pt>
                <c:pt idx="19304">
                  <c:v>193.039999999969</c:v>
                </c:pt>
                <c:pt idx="19305">
                  <c:v>193.049999999969</c:v>
                </c:pt>
                <c:pt idx="19306">
                  <c:v>193.059999999969</c:v>
                </c:pt>
                <c:pt idx="19307">
                  <c:v>193.069999999969</c:v>
                </c:pt>
                <c:pt idx="19308">
                  <c:v>193.079999999969</c:v>
                </c:pt>
                <c:pt idx="19309">
                  <c:v>193.089999999969</c:v>
                </c:pt>
                <c:pt idx="19310">
                  <c:v>193.099999999969</c:v>
                </c:pt>
                <c:pt idx="19311">
                  <c:v>193.109999999969</c:v>
                </c:pt>
                <c:pt idx="19312">
                  <c:v>193.119999999969</c:v>
                </c:pt>
                <c:pt idx="19313">
                  <c:v>193.129999999969</c:v>
                </c:pt>
                <c:pt idx="19314">
                  <c:v>193.139999999969</c:v>
                </c:pt>
                <c:pt idx="19315">
                  <c:v>193.149999999969</c:v>
                </c:pt>
                <c:pt idx="19316">
                  <c:v>193.159999999969</c:v>
                </c:pt>
                <c:pt idx="19317">
                  <c:v>193.169999999969</c:v>
                </c:pt>
                <c:pt idx="19318">
                  <c:v>193.179999999969</c:v>
                </c:pt>
                <c:pt idx="19319">
                  <c:v>193.189999999969</c:v>
                </c:pt>
                <c:pt idx="19320">
                  <c:v>193.199999999969</c:v>
                </c:pt>
                <c:pt idx="19321">
                  <c:v>193.209999999969</c:v>
                </c:pt>
                <c:pt idx="19322">
                  <c:v>193.2199999999689</c:v>
                </c:pt>
                <c:pt idx="19323">
                  <c:v>193.229999999969</c:v>
                </c:pt>
                <c:pt idx="19324">
                  <c:v>193.239999999969</c:v>
                </c:pt>
                <c:pt idx="19325">
                  <c:v>193.2499999999689</c:v>
                </c:pt>
                <c:pt idx="19326">
                  <c:v>193.259999999969</c:v>
                </c:pt>
                <c:pt idx="19327">
                  <c:v>193.269999999969</c:v>
                </c:pt>
                <c:pt idx="19328">
                  <c:v>193.2799999999689</c:v>
                </c:pt>
                <c:pt idx="19329">
                  <c:v>193.289999999969</c:v>
                </c:pt>
                <c:pt idx="19330">
                  <c:v>193.299999999969</c:v>
                </c:pt>
                <c:pt idx="19331">
                  <c:v>193.309999999969</c:v>
                </c:pt>
                <c:pt idx="19332">
                  <c:v>193.319999999969</c:v>
                </c:pt>
                <c:pt idx="19333">
                  <c:v>193.329999999969</c:v>
                </c:pt>
                <c:pt idx="19334">
                  <c:v>193.339999999969</c:v>
                </c:pt>
                <c:pt idx="19335">
                  <c:v>193.349999999969</c:v>
                </c:pt>
                <c:pt idx="19336">
                  <c:v>193.359999999969</c:v>
                </c:pt>
                <c:pt idx="19337">
                  <c:v>193.369999999969</c:v>
                </c:pt>
                <c:pt idx="19338">
                  <c:v>193.379999999969</c:v>
                </c:pt>
                <c:pt idx="19339">
                  <c:v>193.389999999969</c:v>
                </c:pt>
                <c:pt idx="19340">
                  <c:v>193.399999999969</c:v>
                </c:pt>
                <c:pt idx="19341">
                  <c:v>193.409999999969</c:v>
                </c:pt>
                <c:pt idx="19342">
                  <c:v>193.419999999969</c:v>
                </c:pt>
                <c:pt idx="19343">
                  <c:v>193.429999999969</c:v>
                </c:pt>
                <c:pt idx="19344">
                  <c:v>193.439999999969</c:v>
                </c:pt>
                <c:pt idx="19345">
                  <c:v>193.449999999969</c:v>
                </c:pt>
                <c:pt idx="19346">
                  <c:v>193.459999999969</c:v>
                </c:pt>
                <c:pt idx="19347">
                  <c:v>193.469999999969</c:v>
                </c:pt>
                <c:pt idx="19348">
                  <c:v>193.479999999969</c:v>
                </c:pt>
                <c:pt idx="19349">
                  <c:v>193.489999999969</c:v>
                </c:pt>
                <c:pt idx="19350">
                  <c:v>193.499999999969</c:v>
                </c:pt>
                <c:pt idx="19351">
                  <c:v>193.509999999968</c:v>
                </c:pt>
                <c:pt idx="19352">
                  <c:v>193.519999999968</c:v>
                </c:pt>
                <c:pt idx="19353">
                  <c:v>193.529999999968</c:v>
                </c:pt>
                <c:pt idx="19354">
                  <c:v>193.539999999968</c:v>
                </c:pt>
                <c:pt idx="19355">
                  <c:v>193.549999999968</c:v>
                </c:pt>
                <c:pt idx="19356">
                  <c:v>193.559999999968</c:v>
                </c:pt>
                <c:pt idx="19357">
                  <c:v>193.569999999968</c:v>
                </c:pt>
                <c:pt idx="19358">
                  <c:v>193.579999999968</c:v>
                </c:pt>
                <c:pt idx="19359">
                  <c:v>193.589999999968</c:v>
                </c:pt>
                <c:pt idx="19360">
                  <c:v>193.599999999968</c:v>
                </c:pt>
                <c:pt idx="19361">
                  <c:v>193.609999999968</c:v>
                </c:pt>
                <c:pt idx="19362">
                  <c:v>193.6199999999679</c:v>
                </c:pt>
                <c:pt idx="19363">
                  <c:v>193.629999999968</c:v>
                </c:pt>
                <c:pt idx="19364">
                  <c:v>193.639999999968</c:v>
                </c:pt>
                <c:pt idx="19365">
                  <c:v>193.6499999999679</c:v>
                </c:pt>
                <c:pt idx="19366">
                  <c:v>193.659999999968</c:v>
                </c:pt>
                <c:pt idx="19367">
                  <c:v>193.669999999968</c:v>
                </c:pt>
                <c:pt idx="19368">
                  <c:v>193.6799999999679</c:v>
                </c:pt>
                <c:pt idx="19369">
                  <c:v>193.689999999968</c:v>
                </c:pt>
                <c:pt idx="19370">
                  <c:v>193.699999999968</c:v>
                </c:pt>
                <c:pt idx="19371">
                  <c:v>193.7099999999679</c:v>
                </c:pt>
                <c:pt idx="19372">
                  <c:v>193.7199999999679</c:v>
                </c:pt>
                <c:pt idx="19373">
                  <c:v>193.729999999968</c:v>
                </c:pt>
                <c:pt idx="19374">
                  <c:v>193.7399999999679</c:v>
                </c:pt>
                <c:pt idx="19375">
                  <c:v>193.7499999999679</c:v>
                </c:pt>
                <c:pt idx="19376">
                  <c:v>193.759999999968</c:v>
                </c:pt>
                <c:pt idx="19377">
                  <c:v>193.769999999968</c:v>
                </c:pt>
                <c:pt idx="19378">
                  <c:v>193.7799999999679</c:v>
                </c:pt>
                <c:pt idx="19379">
                  <c:v>193.789999999968</c:v>
                </c:pt>
                <c:pt idx="19380">
                  <c:v>193.799999999968</c:v>
                </c:pt>
                <c:pt idx="19381">
                  <c:v>193.809999999968</c:v>
                </c:pt>
                <c:pt idx="19382">
                  <c:v>193.819999999968</c:v>
                </c:pt>
                <c:pt idx="19383">
                  <c:v>193.829999999968</c:v>
                </c:pt>
                <c:pt idx="19384">
                  <c:v>193.839999999968</c:v>
                </c:pt>
                <c:pt idx="19385">
                  <c:v>193.849999999968</c:v>
                </c:pt>
                <c:pt idx="19386">
                  <c:v>193.859999999968</c:v>
                </c:pt>
                <c:pt idx="19387">
                  <c:v>193.869999999968</c:v>
                </c:pt>
                <c:pt idx="19388">
                  <c:v>193.879999999968</c:v>
                </c:pt>
                <c:pt idx="19389">
                  <c:v>193.889999999968</c:v>
                </c:pt>
                <c:pt idx="19390">
                  <c:v>193.899999999968</c:v>
                </c:pt>
                <c:pt idx="19391">
                  <c:v>193.909999999968</c:v>
                </c:pt>
                <c:pt idx="19392">
                  <c:v>193.919999999968</c:v>
                </c:pt>
                <c:pt idx="19393">
                  <c:v>193.929999999968</c:v>
                </c:pt>
                <c:pt idx="19394">
                  <c:v>193.939999999968</c:v>
                </c:pt>
                <c:pt idx="19395">
                  <c:v>193.949999999968</c:v>
                </c:pt>
                <c:pt idx="19396">
                  <c:v>193.959999999968</c:v>
                </c:pt>
                <c:pt idx="19397">
                  <c:v>193.969999999968</c:v>
                </c:pt>
                <c:pt idx="19398">
                  <c:v>193.979999999968</c:v>
                </c:pt>
                <c:pt idx="19399">
                  <c:v>193.989999999968</c:v>
                </c:pt>
                <c:pt idx="19400">
                  <c:v>193.999999999968</c:v>
                </c:pt>
                <c:pt idx="19401">
                  <c:v>194.009999999968</c:v>
                </c:pt>
                <c:pt idx="19402">
                  <c:v>194.019999999968</c:v>
                </c:pt>
                <c:pt idx="19403">
                  <c:v>194.029999999968</c:v>
                </c:pt>
                <c:pt idx="19404">
                  <c:v>194.039999999968</c:v>
                </c:pt>
                <c:pt idx="19405">
                  <c:v>194.049999999968</c:v>
                </c:pt>
                <c:pt idx="19406">
                  <c:v>194.059999999968</c:v>
                </c:pt>
                <c:pt idx="19407">
                  <c:v>194.069999999968</c:v>
                </c:pt>
                <c:pt idx="19408">
                  <c:v>194.079999999968</c:v>
                </c:pt>
                <c:pt idx="19409">
                  <c:v>194.089999999968</c:v>
                </c:pt>
                <c:pt idx="19410">
                  <c:v>194.099999999968</c:v>
                </c:pt>
                <c:pt idx="19411">
                  <c:v>194.109999999968</c:v>
                </c:pt>
                <c:pt idx="19412">
                  <c:v>194.1199999999679</c:v>
                </c:pt>
                <c:pt idx="19413">
                  <c:v>194.129999999968</c:v>
                </c:pt>
                <c:pt idx="19414">
                  <c:v>194.139999999968</c:v>
                </c:pt>
                <c:pt idx="19415">
                  <c:v>194.1499999999679</c:v>
                </c:pt>
                <c:pt idx="19416">
                  <c:v>194.159999999968</c:v>
                </c:pt>
                <c:pt idx="19417">
                  <c:v>194.169999999968</c:v>
                </c:pt>
                <c:pt idx="19418">
                  <c:v>194.1799999999679</c:v>
                </c:pt>
                <c:pt idx="19419">
                  <c:v>194.189999999968</c:v>
                </c:pt>
                <c:pt idx="19420">
                  <c:v>194.199999999968</c:v>
                </c:pt>
                <c:pt idx="19421">
                  <c:v>194.2099999999679</c:v>
                </c:pt>
                <c:pt idx="19422">
                  <c:v>194.2199999999679</c:v>
                </c:pt>
                <c:pt idx="19423">
                  <c:v>194.229999999968</c:v>
                </c:pt>
                <c:pt idx="19424">
                  <c:v>194.2399999999679</c:v>
                </c:pt>
                <c:pt idx="19425">
                  <c:v>194.2499999999679</c:v>
                </c:pt>
                <c:pt idx="19426">
                  <c:v>194.259999999968</c:v>
                </c:pt>
                <c:pt idx="19427">
                  <c:v>194.269999999968</c:v>
                </c:pt>
                <c:pt idx="19428">
                  <c:v>194.2799999999679</c:v>
                </c:pt>
                <c:pt idx="19429">
                  <c:v>194.289999999968</c:v>
                </c:pt>
                <c:pt idx="19430">
                  <c:v>194.299999999968</c:v>
                </c:pt>
                <c:pt idx="19431">
                  <c:v>194.309999999968</c:v>
                </c:pt>
                <c:pt idx="19432">
                  <c:v>194.319999999968</c:v>
                </c:pt>
                <c:pt idx="19433">
                  <c:v>194.329999999968</c:v>
                </c:pt>
                <c:pt idx="19434">
                  <c:v>194.339999999968</c:v>
                </c:pt>
                <c:pt idx="19435">
                  <c:v>194.349999999968</c:v>
                </c:pt>
                <c:pt idx="19436">
                  <c:v>194.359999999968</c:v>
                </c:pt>
                <c:pt idx="19437">
                  <c:v>194.369999999968</c:v>
                </c:pt>
                <c:pt idx="19438">
                  <c:v>194.379999999968</c:v>
                </c:pt>
                <c:pt idx="19439">
                  <c:v>194.389999999968</c:v>
                </c:pt>
                <c:pt idx="19440">
                  <c:v>194.399999999968</c:v>
                </c:pt>
                <c:pt idx="19441">
                  <c:v>194.409999999968</c:v>
                </c:pt>
                <c:pt idx="19442">
                  <c:v>194.419999999968</c:v>
                </c:pt>
                <c:pt idx="19443">
                  <c:v>194.429999999968</c:v>
                </c:pt>
                <c:pt idx="19444">
                  <c:v>194.439999999968</c:v>
                </c:pt>
                <c:pt idx="19445">
                  <c:v>194.449999999968</c:v>
                </c:pt>
                <c:pt idx="19446">
                  <c:v>194.459999999968</c:v>
                </c:pt>
                <c:pt idx="19447">
                  <c:v>194.469999999968</c:v>
                </c:pt>
                <c:pt idx="19448">
                  <c:v>194.479999999968</c:v>
                </c:pt>
                <c:pt idx="19449">
                  <c:v>194.489999999968</c:v>
                </c:pt>
                <c:pt idx="19450">
                  <c:v>194.499999999968</c:v>
                </c:pt>
                <c:pt idx="19451">
                  <c:v>194.509999999968</c:v>
                </c:pt>
                <c:pt idx="19452">
                  <c:v>194.519999999968</c:v>
                </c:pt>
                <c:pt idx="19453">
                  <c:v>194.529999999968</c:v>
                </c:pt>
                <c:pt idx="19454">
                  <c:v>194.539999999968</c:v>
                </c:pt>
                <c:pt idx="19455">
                  <c:v>194.549999999968</c:v>
                </c:pt>
                <c:pt idx="19456">
                  <c:v>194.559999999968</c:v>
                </c:pt>
                <c:pt idx="19457">
                  <c:v>194.569999999968</c:v>
                </c:pt>
                <c:pt idx="19458">
                  <c:v>194.579999999968</c:v>
                </c:pt>
                <c:pt idx="19459">
                  <c:v>194.589999999968</c:v>
                </c:pt>
                <c:pt idx="19460">
                  <c:v>194.599999999968</c:v>
                </c:pt>
                <c:pt idx="19461">
                  <c:v>194.609999999967</c:v>
                </c:pt>
                <c:pt idx="19462">
                  <c:v>194.619999999967</c:v>
                </c:pt>
                <c:pt idx="19463">
                  <c:v>194.629999999967</c:v>
                </c:pt>
                <c:pt idx="19464">
                  <c:v>194.639999999967</c:v>
                </c:pt>
                <c:pt idx="19465">
                  <c:v>194.649999999967</c:v>
                </c:pt>
                <c:pt idx="19466">
                  <c:v>194.659999999967</c:v>
                </c:pt>
                <c:pt idx="19467">
                  <c:v>194.669999999967</c:v>
                </c:pt>
                <c:pt idx="19468">
                  <c:v>194.679999999967</c:v>
                </c:pt>
                <c:pt idx="19469">
                  <c:v>194.689999999967</c:v>
                </c:pt>
                <c:pt idx="19470">
                  <c:v>194.699999999967</c:v>
                </c:pt>
                <c:pt idx="19471">
                  <c:v>194.709999999967</c:v>
                </c:pt>
                <c:pt idx="19472">
                  <c:v>194.7199999999669</c:v>
                </c:pt>
                <c:pt idx="19473">
                  <c:v>194.729999999967</c:v>
                </c:pt>
                <c:pt idx="19474">
                  <c:v>194.739999999967</c:v>
                </c:pt>
                <c:pt idx="19475">
                  <c:v>194.7499999999669</c:v>
                </c:pt>
                <c:pt idx="19476">
                  <c:v>194.759999999967</c:v>
                </c:pt>
                <c:pt idx="19477">
                  <c:v>194.769999999967</c:v>
                </c:pt>
                <c:pt idx="19478">
                  <c:v>194.7799999999669</c:v>
                </c:pt>
                <c:pt idx="19479">
                  <c:v>194.789999999967</c:v>
                </c:pt>
                <c:pt idx="19480">
                  <c:v>194.799999999967</c:v>
                </c:pt>
                <c:pt idx="19481">
                  <c:v>194.809999999967</c:v>
                </c:pt>
                <c:pt idx="19482">
                  <c:v>194.819999999967</c:v>
                </c:pt>
                <c:pt idx="19483">
                  <c:v>194.829999999967</c:v>
                </c:pt>
                <c:pt idx="19484">
                  <c:v>194.839999999967</c:v>
                </c:pt>
                <c:pt idx="19485">
                  <c:v>194.849999999967</c:v>
                </c:pt>
                <c:pt idx="19486">
                  <c:v>194.859999999967</c:v>
                </c:pt>
                <c:pt idx="19487">
                  <c:v>194.869999999967</c:v>
                </c:pt>
                <c:pt idx="19488">
                  <c:v>194.879999999967</c:v>
                </c:pt>
                <c:pt idx="19489">
                  <c:v>194.889999999967</c:v>
                </c:pt>
                <c:pt idx="19490">
                  <c:v>194.899999999967</c:v>
                </c:pt>
                <c:pt idx="19491">
                  <c:v>194.909999999967</c:v>
                </c:pt>
                <c:pt idx="19492">
                  <c:v>194.919999999967</c:v>
                </c:pt>
                <c:pt idx="19493">
                  <c:v>194.929999999967</c:v>
                </c:pt>
                <c:pt idx="19494">
                  <c:v>194.939999999967</c:v>
                </c:pt>
                <c:pt idx="19495">
                  <c:v>194.949999999967</c:v>
                </c:pt>
                <c:pt idx="19496">
                  <c:v>194.959999999967</c:v>
                </c:pt>
                <c:pt idx="19497">
                  <c:v>194.969999999967</c:v>
                </c:pt>
                <c:pt idx="19498">
                  <c:v>194.979999999967</c:v>
                </c:pt>
                <c:pt idx="19499">
                  <c:v>194.989999999967</c:v>
                </c:pt>
                <c:pt idx="19500">
                  <c:v>194.999999999967</c:v>
                </c:pt>
                <c:pt idx="19501">
                  <c:v>195.009999999967</c:v>
                </c:pt>
                <c:pt idx="19502">
                  <c:v>195.019999999967</c:v>
                </c:pt>
                <c:pt idx="19503">
                  <c:v>195.029999999967</c:v>
                </c:pt>
                <c:pt idx="19504">
                  <c:v>195.039999999967</c:v>
                </c:pt>
                <c:pt idx="19505">
                  <c:v>195.049999999967</c:v>
                </c:pt>
                <c:pt idx="19506">
                  <c:v>195.059999999967</c:v>
                </c:pt>
                <c:pt idx="19507">
                  <c:v>195.069999999967</c:v>
                </c:pt>
                <c:pt idx="19508">
                  <c:v>195.079999999967</c:v>
                </c:pt>
                <c:pt idx="19509">
                  <c:v>195.089999999967</c:v>
                </c:pt>
                <c:pt idx="19510">
                  <c:v>195.099999999967</c:v>
                </c:pt>
                <c:pt idx="19511">
                  <c:v>195.109999999967</c:v>
                </c:pt>
                <c:pt idx="19512">
                  <c:v>195.119999999967</c:v>
                </c:pt>
                <c:pt idx="19513">
                  <c:v>195.129999999967</c:v>
                </c:pt>
                <c:pt idx="19514">
                  <c:v>195.139999999967</c:v>
                </c:pt>
                <c:pt idx="19515">
                  <c:v>195.149999999967</c:v>
                </c:pt>
                <c:pt idx="19516">
                  <c:v>195.159999999967</c:v>
                </c:pt>
                <c:pt idx="19517">
                  <c:v>195.169999999967</c:v>
                </c:pt>
                <c:pt idx="19518">
                  <c:v>195.179999999967</c:v>
                </c:pt>
                <c:pt idx="19519">
                  <c:v>195.189999999967</c:v>
                </c:pt>
                <c:pt idx="19520">
                  <c:v>195.199999999967</c:v>
                </c:pt>
                <c:pt idx="19521">
                  <c:v>195.209999999967</c:v>
                </c:pt>
                <c:pt idx="19522">
                  <c:v>195.2199999999669</c:v>
                </c:pt>
                <c:pt idx="19523">
                  <c:v>195.229999999967</c:v>
                </c:pt>
                <c:pt idx="19524">
                  <c:v>195.239999999967</c:v>
                </c:pt>
                <c:pt idx="19525">
                  <c:v>195.2499999999669</c:v>
                </c:pt>
                <c:pt idx="19526">
                  <c:v>195.259999999967</c:v>
                </c:pt>
                <c:pt idx="19527">
                  <c:v>195.269999999967</c:v>
                </c:pt>
                <c:pt idx="19528">
                  <c:v>195.2799999999669</c:v>
                </c:pt>
                <c:pt idx="19529">
                  <c:v>195.289999999967</c:v>
                </c:pt>
                <c:pt idx="19530">
                  <c:v>195.299999999967</c:v>
                </c:pt>
                <c:pt idx="19531">
                  <c:v>195.309999999967</c:v>
                </c:pt>
                <c:pt idx="19532">
                  <c:v>195.319999999967</c:v>
                </c:pt>
                <c:pt idx="19533">
                  <c:v>195.329999999967</c:v>
                </c:pt>
                <c:pt idx="19534">
                  <c:v>195.339999999967</c:v>
                </c:pt>
                <c:pt idx="19535">
                  <c:v>195.349999999967</c:v>
                </c:pt>
                <c:pt idx="19536">
                  <c:v>195.359999999967</c:v>
                </c:pt>
                <c:pt idx="19537">
                  <c:v>195.369999999967</c:v>
                </c:pt>
                <c:pt idx="19538">
                  <c:v>195.379999999967</c:v>
                </c:pt>
                <c:pt idx="19539">
                  <c:v>195.389999999967</c:v>
                </c:pt>
                <c:pt idx="19540">
                  <c:v>195.399999999967</c:v>
                </c:pt>
                <c:pt idx="19541">
                  <c:v>195.409999999967</c:v>
                </c:pt>
                <c:pt idx="19542">
                  <c:v>195.419999999967</c:v>
                </c:pt>
                <c:pt idx="19543">
                  <c:v>195.429999999967</c:v>
                </c:pt>
                <c:pt idx="19544">
                  <c:v>195.439999999967</c:v>
                </c:pt>
                <c:pt idx="19545">
                  <c:v>195.449999999967</c:v>
                </c:pt>
                <c:pt idx="19546">
                  <c:v>195.459999999967</c:v>
                </c:pt>
                <c:pt idx="19547">
                  <c:v>195.469999999967</c:v>
                </c:pt>
                <c:pt idx="19548">
                  <c:v>195.479999999967</c:v>
                </c:pt>
                <c:pt idx="19549">
                  <c:v>195.489999999967</c:v>
                </c:pt>
                <c:pt idx="19550">
                  <c:v>195.499999999967</c:v>
                </c:pt>
                <c:pt idx="19551">
                  <c:v>195.509999999967</c:v>
                </c:pt>
                <c:pt idx="19552">
                  <c:v>195.519999999967</c:v>
                </c:pt>
                <c:pt idx="19553">
                  <c:v>195.529999999967</c:v>
                </c:pt>
                <c:pt idx="19554">
                  <c:v>195.539999999967</c:v>
                </c:pt>
                <c:pt idx="19555">
                  <c:v>195.549999999967</c:v>
                </c:pt>
                <c:pt idx="19556">
                  <c:v>195.559999999967</c:v>
                </c:pt>
                <c:pt idx="19557">
                  <c:v>195.569999999967</c:v>
                </c:pt>
                <c:pt idx="19558">
                  <c:v>195.579999999967</c:v>
                </c:pt>
                <c:pt idx="19559">
                  <c:v>195.589999999967</c:v>
                </c:pt>
                <c:pt idx="19560">
                  <c:v>195.599999999967</c:v>
                </c:pt>
                <c:pt idx="19561">
                  <c:v>195.609999999967</c:v>
                </c:pt>
                <c:pt idx="19562">
                  <c:v>195.619999999967</c:v>
                </c:pt>
                <c:pt idx="19563">
                  <c:v>195.629999999967</c:v>
                </c:pt>
                <c:pt idx="19564">
                  <c:v>195.639999999967</c:v>
                </c:pt>
                <c:pt idx="19565">
                  <c:v>195.649999999967</c:v>
                </c:pt>
                <c:pt idx="19566">
                  <c:v>195.659999999967</c:v>
                </c:pt>
                <c:pt idx="19567">
                  <c:v>195.669999999967</c:v>
                </c:pt>
                <c:pt idx="19568">
                  <c:v>195.679999999967</c:v>
                </c:pt>
                <c:pt idx="19569">
                  <c:v>195.689999999967</c:v>
                </c:pt>
                <c:pt idx="19570">
                  <c:v>195.699999999967</c:v>
                </c:pt>
                <c:pt idx="19571">
                  <c:v>195.709999999966</c:v>
                </c:pt>
                <c:pt idx="19572">
                  <c:v>195.7199999999659</c:v>
                </c:pt>
                <c:pt idx="19573">
                  <c:v>195.729999999966</c:v>
                </c:pt>
                <c:pt idx="19574">
                  <c:v>195.739999999966</c:v>
                </c:pt>
                <c:pt idx="19575">
                  <c:v>195.749999999966</c:v>
                </c:pt>
                <c:pt idx="19576">
                  <c:v>195.759999999966</c:v>
                </c:pt>
                <c:pt idx="19577">
                  <c:v>195.769999999966</c:v>
                </c:pt>
                <c:pt idx="19578">
                  <c:v>195.779999999966</c:v>
                </c:pt>
                <c:pt idx="19579">
                  <c:v>195.789999999966</c:v>
                </c:pt>
                <c:pt idx="19580">
                  <c:v>195.799999999966</c:v>
                </c:pt>
                <c:pt idx="19581">
                  <c:v>195.809999999966</c:v>
                </c:pt>
                <c:pt idx="19582">
                  <c:v>195.819999999966</c:v>
                </c:pt>
                <c:pt idx="19583">
                  <c:v>195.829999999966</c:v>
                </c:pt>
                <c:pt idx="19584">
                  <c:v>195.839999999966</c:v>
                </c:pt>
                <c:pt idx="19585">
                  <c:v>195.849999999966</c:v>
                </c:pt>
                <c:pt idx="19586">
                  <c:v>195.859999999966</c:v>
                </c:pt>
                <c:pt idx="19587">
                  <c:v>195.869999999966</c:v>
                </c:pt>
                <c:pt idx="19588">
                  <c:v>195.879999999966</c:v>
                </c:pt>
                <c:pt idx="19589">
                  <c:v>195.889999999966</c:v>
                </c:pt>
                <c:pt idx="19590">
                  <c:v>195.899999999966</c:v>
                </c:pt>
                <c:pt idx="19591">
                  <c:v>195.909999999966</c:v>
                </c:pt>
                <c:pt idx="19592">
                  <c:v>195.919999999966</c:v>
                </c:pt>
                <c:pt idx="19593">
                  <c:v>195.929999999966</c:v>
                </c:pt>
                <c:pt idx="19594">
                  <c:v>195.939999999966</c:v>
                </c:pt>
                <c:pt idx="19595">
                  <c:v>195.949999999966</c:v>
                </c:pt>
                <c:pt idx="19596">
                  <c:v>195.959999999966</c:v>
                </c:pt>
                <c:pt idx="19597">
                  <c:v>195.969999999966</c:v>
                </c:pt>
                <c:pt idx="19598">
                  <c:v>195.979999999966</c:v>
                </c:pt>
                <c:pt idx="19599">
                  <c:v>195.989999999966</c:v>
                </c:pt>
                <c:pt idx="19600">
                  <c:v>195.999999999966</c:v>
                </c:pt>
                <c:pt idx="19601">
                  <c:v>196.009999999966</c:v>
                </c:pt>
                <c:pt idx="19602">
                  <c:v>196.019999999966</c:v>
                </c:pt>
                <c:pt idx="19603">
                  <c:v>196.029999999966</c:v>
                </c:pt>
                <c:pt idx="19604">
                  <c:v>196.039999999966</c:v>
                </c:pt>
                <c:pt idx="19605">
                  <c:v>196.049999999966</c:v>
                </c:pt>
                <c:pt idx="19606">
                  <c:v>196.059999999966</c:v>
                </c:pt>
                <c:pt idx="19607">
                  <c:v>196.069999999966</c:v>
                </c:pt>
                <c:pt idx="19608">
                  <c:v>196.079999999966</c:v>
                </c:pt>
                <c:pt idx="19609">
                  <c:v>196.089999999966</c:v>
                </c:pt>
                <c:pt idx="19610">
                  <c:v>196.099999999966</c:v>
                </c:pt>
                <c:pt idx="19611">
                  <c:v>196.109999999966</c:v>
                </c:pt>
                <c:pt idx="19612">
                  <c:v>196.119999999966</c:v>
                </c:pt>
                <c:pt idx="19613">
                  <c:v>196.129999999966</c:v>
                </c:pt>
                <c:pt idx="19614">
                  <c:v>196.139999999966</c:v>
                </c:pt>
                <c:pt idx="19615">
                  <c:v>196.149999999966</c:v>
                </c:pt>
                <c:pt idx="19616">
                  <c:v>196.159999999966</c:v>
                </c:pt>
                <c:pt idx="19617">
                  <c:v>196.169999999966</c:v>
                </c:pt>
                <c:pt idx="19618">
                  <c:v>196.179999999966</c:v>
                </c:pt>
                <c:pt idx="19619">
                  <c:v>196.189999999966</c:v>
                </c:pt>
                <c:pt idx="19620">
                  <c:v>196.199999999966</c:v>
                </c:pt>
                <c:pt idx="19621">
                  <c:v>196.209999999966</c:v>
                </c:pt>
                <c:pt idx="19622">
                  <c:v>196.2199999999659</c:v>
                </c:pt>
                <c:pt idx="19623">
                  <c:v>196.229999999966</c:v>
                </c:pt>
                <c:pt idx="19624">
                  <c:v>196.239999999966</c:v>
                </c:pt>
                <c:pt idx="19625">
                  <c:v>196.249999999966</c:v>
                </c:pt>
                <c:pt idx="19626">
                  <c:v>196.259999999966</c:v>
                </c:pt>
                <c:pt idx="19627">
                  <c:v>196.269999999966</c:v>
                </c:pt>
                <c:pt idx="19628">
                  <c:v>196.279999999966</c:v>
                </c:pt>
                <c:pt idx="19629">
                  <c:v>196.289999999966</c:v>
                </c:pt>
                <c:pt idx="19630">
                  <c:v>196.299999999966</c:v>
                </c:pt>
                <c:pt idx="19631">
                  <c:v>196.309999999966</c:v>
                </c:pt>
                <c:pt idx="19632">
                  <c:v>196.319999999966</c:v>
                </c:pt>
                <c:pt idx="19633">
                  <c:v>196.329999999966</c:v>
                </c:pt>
                <c:pt idx="19634">
                  <c:v>196.339999999966</c:v>
                </c:pt>
                <c:pt idx="19635">
                  <c:v>196.349999999966</c:v>
                </c:pt>
                <c:pt idx="19636">
                  <c:v>196.359999999966</c:v>
                </c:pt>
                <c:pt idx="19637">
                  <c:v>196.369999999966</c:v>
                </c:pt>
                <c:pt idx="19638">
                  <c:v>196.379999999966</c:v>
                </c:pt>
                <c:pt idx="19639">
                  <c:v>196.389999999966</c:v>
                </c:pt>
                <c:pt idx="19640">
                  <c:v>196.399999999966</c:v>
                </c:pt>
                <c:pt idx="19641">
                  <c:v>196.409999999966</c:v>
                </c:pt>
                <c:pt idx="19642">
                  <c:v>196.419999999966</c:v>
                </c:pt>
                <c:pt idx="19643">
                  <c:v>196.429999999966</c:v>
                </c:pt>
                <c:pt idx="19644">
                  <c:v>196.439999999966</c:v>
                </c:pt>
                <c:pt idx="19645">
                  <c:v>196.449999999966</c:v>
                </c:pt>
                <c:pt idx="19646">
                  <c:v>196.459999999966</c:v>
                </c:pt>
                <c:pt idx="19647">
                  <c:v>196.469999999966</c:v>
                </c:pt>
                <c:pt idx="19648">
                  <c:v>196.479999999966</c:v>
                </c:pt>
                <c:pt idx="19649">
                  <c:v>196.489999999966</c:v>
                </c:pt>
                <c:pt idx="19650">
                  <c:v>196.499999999966</c:v>
                </c:pt>
                <c:pt idx="19651">
                  <c:v>196.509999999966</c:v>
                </c:pt>
                <c:pt idx="19652">
                  <c:v>196.519999999966</c:v>
                </c:pt>
                <c:pt idx="19653">
                  <c:v>196.529999999966</c:v>
                </c:pt>
                <c:pt idx="19654">
                  <c:v>196.539999999966</c:v>
                </c:pt>
                <c:pt idx="19655">
                  <c:v>196.549999999966</c:v>
                </c:pt>
                <c:pt idx="19656">
                  <c:v>196.559999999966</c:v>
                </c:pt>
                <c:pt idx="19657">
                  <c:v>196.569999999966</c:v>
                </c:pt>
                <c:pt idx="19658">
                  <c:v>196.579999999966</c:v>
                </c:pt>
                <c:pt idx="19659">
                  <c:v>196.589999999966</c:v>
                </c:pt>
                <c:pt idx="19660">
                  <c:v>196.599999999966</c:v>
                </c:pt>
                <c:pt idx="19661">
                  <c:v>196.609999999966</c:v>
                </c:pt>
                <c:pt idx="19662">
                  <c:v>196.619999999966</c:v>
                </c:pt>
                <c:pt idx="19663">
                  <c:v>196.629999999966</c:v>
                </c:pt>
                <c:pt idx="19664">
                  <c:v>196.639999999966</c:v>
                </c:pt>
                <c:pt idx="19665">
                  <c:v>196.649999999966</c:v>
                </c:pt>
                <c:pt idx="19666">
                  <c:v>196.659999999966</c:v>
                </c:pt>
                <c:pt idx="19667">
                  <c:v>196.669999999966</c:v>
                </c:pt>
                <c:pt idx="19668">
                  <c:v>196.679999999966</c:v>
                </c:pt>
                <c:pt idx="19669">
                  <c:v>196.689999999966</c:v>
                </c:pt>
                <c:pt idx="19670">
                  <c:v>196.699999999966</c:v>
                </c:pt>
                <c:pt idx="19671">
                  <c:v>196.709999999966</c:v>
                </c:pt>
                <c:pt idx="19672">
                  <c:v>196.7199999999659</c:v>
                </c:pt>
                <c:pt idx="19673">
                  <c:v>196.729999999966</c:v>
                </c:pt>
                <c:pt idx="19674">
                  <c:v>196.739999999966</c:v>
                </c:pt>
                <c:pt idx="19675">
                  <c:v>196.749999999966</c:v>
                </c:pt>
                <c:pt idx="19676">
                  <c:v>196.759999999966</c:v>
                </c:pt>
                <c:pt idx="19677">
                  <c:v>196.769999999966</c:v>
                </c:pt>
                <c:pt idx="19678">
                  <c:v>196.779999999966</c:v>
                </c:pt>
                <c:pt idx="19679">
                  <c:v>196.789999999966</c:v>
                </c:pt>
                <c:pt idx="19680">
                  <c:v>196.799999999966</c:v>
                </c:pt>
                <c:pt idx="19681">
                  <c:v>196.809999999965</c:v>
                </c:pt>
                <c:pt idx="19682">
                  <c:v>196.819999999965</c:v>
                </c:pt>
                <c:pt idx="19683">
                  <c:v>196.829999999965</c:v>
                </c:pt>
                <c:pt idx="19684">
                  <c:v>196.839999999965</c:v>
                </c:pt>
                <c:pt idx="19685">
                  <c:v>196.849999999965</c:v>
                </c:pt>
                <c:pt idx="19686">
                  <c:v>196.859999999965</c:v>
                </c:pt>
                <c:pt idx="19687">
                  <c:v>196.869999999965</c:v>
                </c:pt>
                <c:pt idx="19688">
                  <c:v>196.879999999965</c:v>
                </c:pt>
                <c:pt idx="19689">
                  <c:v>196.889999999965</c:v>
                </c:pt>
                <c:pt idx="19690">
                  <c:v>196.899999999965</c:v>
                </c:pt>
                <c:pt idx="19691">
                  <c:v>196.909999999965</c:v>
                </c:pt>
                <c:pt idx="19692">
                  <c:v>196.919999999965</c:v>
                </c:pt>
                <c:pt idx="19693">
                  <c:v>196.929999999965</c:v>
                </c:pt>
                <c:pt idx="19694">
                  <c:v>196.939999999965</c:v>
                </c:pt>
                <c:pt idx="19695">
                  <c:v>196.949999999965</c:v>
                </c:pt>
                <c:pt idx="19696">
                  <c:v>196.959999999965</c:v>
                </c:pt>
                <c:pt idx="19697">
                  <c:v>196.969999999965</c:v>
                </c:pt>
                <c:pt idx="19698">
                  <c:v>196.979999999965</c:v>
                </c:pt>
                <c:pt idx="19699">
                  <c:v>196.989999999965</c:v>
                </c:pt>
                <c:pt idx="19700">
                  <c:v>196.999999999965</c:v>
                </c:pt>
                <c:pt idx="19701">
                  <c:v>197.009999999965</c:v>
                </c:pt>
                <c:pt idx="19702">
                  <c:v>197.019999999965</c:v>
                </c:pt>
                <c:pt idx="19703">
                  <c:v>197.029999999965</c:v>
                </c:pt>
                <c:pt idx="19704">
                  <c:v>197.039999999965</c:v>
                </c:pt>
                <c:pt idx="19705">
                  <c:v>197.049999999965</c:v>
                </c:pt>
                <c:pt idx="19706">
                  <c:v>197.059999999965</c:v>
                </c:pt>
                <c:pt idx="19707">
                  <c:v>197.069999999965</c:v>
                </c:pt>
                <c:pt idx="19708">
                  <c:v>197.079999999965</c:v>
                </c:pt>
                <c:pt idx="19709">
                  <c:v>197.089999999965</c:v>
                </c:pt>
                <c:pt idx="19710">
                  <c:v>197.099999999965</c:v>
                </c:pt>
                <c:pt idx="19711">
                  <c:v>197.109999999965</c:v>
                </c:pt>
                <c:pt idx="19712">
                  <c:v>197.119999999965</c:v>
                </c:pt>
                <c:pt idx="19713">
                  <c:v>197.129999999965</c:v>
                </c:pt>
                <c:pt idx="19714">
                  <c:v>197.139999999965</c:v>
                </c:pt>
                <c:pt idx="19715">
                  <c:v>197.149999999965</c:v>
                </c:pt>
                <c:pt idx="19716">
                  <c:v>197.159999999965</c:v>
                </c:pt>
                <c:pt idx="19717">
                  <c:v>197.169999999965</c:v>
                </c:pt>
                <c:pt idx="19718">
                  <c:v>197.179999999965</c:v>
                </c:pt>
                <c:pt idx="19719">
                  <c:v>197.189999999965</c:v>
                </c:pt>
                <c:pt idx="19720">
                  <c:v>197.199999999965</c:v>
                </c:pt>
                <c:pt idx="19721">
                  <c:v>197.209999999965</c:v>
                </c:pt>
                <c:pt idx="19722">
                  <c:v>197.219999999965</c:v>
                </c:pt>
                <c:pt idx="19723">
                  <c:v>197.229999999965</c:v>
                </c:pt>
                <c:pt idx="19724">
                  <c:v>197.239999999965</c:v>
                </c:pt>
                <c:pt idx="19725">
                  <c:v>197.249999999965</c:v>
                </c:pt>
                <c:pt idx="19726">
                  <c:v>197.259999999965</c:v>
                </c:pt>
                <c:pt idx="19727">
                  <c:v>197.269999999965</c:v>
                </c:pt>
                <c:pt idx="19728">
                  <c:v>197.279999999965</c:v>
                </c:pt>
                <c:pt idx="19729">
                  <c:v>197.289999999965</c:v>
                </c:pt>
                <c:pt idx="19730">
                  <c:v>197.299999999965</c:v>
                </c:pt>
                <c:pt idx="19731">
                  <c:v>197.309999999965</c:v>
                </c:pt>
                <c:pt idx="19732">
                  <c:v>197.319999999965</c:v>
                </c:pt>
                <c:pt idx="19733">
                  <c:v>197.329999999965</c:v>
                </c:pt>
                <c:pt idx="19734">
                  <c:v>197.339999999965</c:v>
                </c:pt>
                <c:pt idx="19735">
                  <c:v>197.349999999965</c:v>
                </c:pt>
                <c:pt idx="19736">
                  <c:v>197.359999999965</c:v>
                </c:pt>
                <c:pt idx="19737">
                  <c:v>197.369999999965</c:v>
                </c:pt>
                <c:pt idx="19738">
                  <c:v>197.379999999965</c:v>
                </c:pt>
                <c:pt idx="19739">
                  <c:v>197.389999999965</c:v>
                </c:pt>
                <c:pt idx="19740">
                  <c:v>197.399999999965</c:v>
                </c:pt>
                <c:pt idx="19741">
                  <c:v>197.409999999965</c:v>
                </c:pt>
                <c:pt idx="19742">
                  <c:v>197.419999999965</c:v>
                </c:pt>
                <c:pt idx="19743">
                  <c:v>197.429999999965</c:v>
                </c:pt>
                <c:pt idx="19744">
                  <c:v>197.439999999965</c:v>
                </c:pt>
                <c:pt idx="19745">
                  <c:v>197.449999999965</c:v>
                </c:pt>
                <c:pt idx="19746">
                  <c:v>197.459999999965</c:v>
                </c:pt>
                <c:pt idx="19747">
                  <c:v>197.469999999965</c:v>
                </c:pt>
                <c:pt idx="19748">
                  <c:v>197.479999999965</c:v>
                </c:pt>
                <c:pt idx="19749">
                  <c:v>197.489999999965</c:v>
                </c:pt>
                <c:pt idx="19750">
                  <c:v>197.499999999965</c:v>
                </c:pt>
                <c:pt idx="19751">
                  <c:v>197.509999999965</c:v>
                </c:pt>
                <c:pt idx="19752">
                  <c:v>197.519999999965</c:v>
                </c:pt>
                <c:pt idx="19753">
                  <c:v>197.529999999965</c:v>
                </c:pt>
                <c:pt idx="19754">
                  <c:v>197.539999999965</c:v>
                </c:pt>
                <c:pt idx="19755">
                  <c:v>197.549999999965</c:v>
                </c:pt>
                <c:pt idx="19756">
                  <c:v>197.559999999965</c:v>
                </c:pt>
                <c:pt idx="19757">
                  <c:v>197.569999999965</c:v>
                </c:pt>
                <c:pt idx="19758">
                  <c:v>197.579999999965</c:v>
                </c:pt>
                <c:pt idx="19759">
                  <c:v>197.589999999965</c:v>
                </c:pt>
                <c:pt idx="19760">
                  <c:v>197.599999999965</c:v>
                </c:pt>
                <c:pt idx="19761">
                  <c:v>197.609999999965</c:v>
                </c:pt>
                <c:pt idx="19762">
                  <c:v>197.619999999965</c:v>
                </c:pt>
                <c:pt idx="19763">
                  <c:v>197.629999999965</c:v>
                </c:pt>
                <c:pt idx="19764">
                  <c:v>197.639999999965</c:v>
                </c:pt>
                <c:pt idx="19765">
                  <c:v>197.649999999965</c:v>
                </c:pt>
                <c:pt idx="19766">
                  <c:v>197.659999999965</c:v>
                </c:pt>
                <c:pt idx="19767">
                  <c:v>197.669999999965</c:v>
                </c:pt>
                <c:pt idx="19768">
                  <c:v>197.679999999965</c:v>
                </c:pt>
                <c:pt idx="19769">
                  <c:v>197.689999999965</c:v>
                </c:pt>
                <c:pt idx="19770">
                  <c:v>197.699999999965</c:v>
                </c:pt>
                <c:pt idx="19771">
                  <c:v>197.709999999965</c:v>
                </c:pt>
                <c:pt idx="19772">
                  <c:v>197.719999999965</c:v>
                </c:pt>
                <c:pt idx="19773">
                  <c:v>197.729999999965</c:v>
                </c:pt>
                <c:pt idx="19774">
                  <c:v>197.739999999965</c:v>
                </c:pt>
                <c:pt idx="19775">
                  <c:v>197.749999999965</c:v>
                </c:pt>
                <c:pt idx="19776">
                  <c:v>197.759999999965</c:v>
                </c:pt>
                <c:pt idx="19777">
                  <c:v>197.769999999965</c:v>
                </c:pt>
                <c:pt idx="19778">
                  <c:v>197.779999999965</c:v>
                </c:pt>
                <c:pt idx="19779">
                  <c:v>197.789999999965</c:v>
                </c:pt>
                <c:pt idx="19780">
                  <c:v>197.799999999965</c:v>
                </c:pt>
                <c:pt idx="19781">
                  <c:v>197.809999999965</c:v>
                </c:pt>
                <c:pt idx="19782">
                  <c:v>197.819999999965</c:v>
                </c:pt>
                <c:pt idx="19783">
                  <c:v>197.829999999965</c:v>
                </c:pt>
                <c:pt idx="19784">
                  <c:v>197.839999999965</c:v>
                </c:pt>
                <c:pt idx="19785">
                  <c:v>197.849999999965</c:v>
                </c:pt>
                <c:pt idx="19786">
                  <c:v>197.859999999965</c:v>
                </c:pt>
                <c:pt idx="19787">
                  <c:v>197.869999999965</c:v>
                </c:pt>
                <c:pt idx="19788">
                  <c:v>197.879999999965</c:v>
                </c:pt>
                <c:pt idx="19789">
                  <c:v>197.889999999965</c:v>
                </c:pt>
                <c:pt idx="19790">
                  <c:v>197.899999999965</c:v>
                </c:pt>
                <c:pt idx="19791">
                  <c:v>197.909999999964</c:v>
                </c:pt>
                <c:pt idx="19792">
                  <c:v>197.919999999964</c:v>
                </c:pt>
                <c:pt idx="19793">
                  <c:v>197.929999999964</c:v>
                </c:pt>
                <c:pt idx="19794">
                  <c:v>197.939999999964</c:v>
                </c:pt>
                <c:pt idx="19795">
                  <c:v>197.949999999964</c:v>
                </c:pt>
                <c:pt idx="19796">
                  <c:v>197.959999999964</c:v>
                </c:pt>
                <c:pt idx="19797">
                  <c:v>197.969999999964</c:v>
                </c:pt>
                <c:pt idx="19798">
                  <c:v>197.979999999964</c:v>
                </c:pt>
                <c:pt idx="19799">
                  <c:v>197.989999999964</c:v>
                </c:pt>
                <c:pt idx="19800">
                  <c:v>197.999999999964</c:v>
                </c:pt>
                <c:pt idx="19801">
                  <c:v>198.009999999964</c:v>
                </c:pt>
                <c:pt idx="19802">
                  <c:v>198.019999999964</c:v>
                </c:pt>
                <c:pt idx="19803">
                  <c:v>198.029999999964</c:v>
                </c:pt>
                <c:pt idx="19804">
                  <c:v>198.039999999964</c:v>
                </c:pt>
                <c:pt idx="19805">
                  <c:v>198.049999999964</c:v>
                </c:pt>
                <c:pt idx="19806">
                  <c:v>198.059999999964</c:v>
                </c:pt>
                <c:pt idx="19807">
                  <c:v>198.069999999964</c:v>
                </c:pt>
                <c:pt idx="19808">
                  <c:v>198.079999999964</c:v>
                </c:pt>
                <c:pt idx="19809">
                  <c:v>198.089999999964</c:v>
                </c:pt>
                <c:pt idx="19810">
                  <c:v>198.099999999964</c:v>
                </c:pt>
                <c:pt idx="19811">
                  <c:v>198.109999999964</c:v>
                </c:pt>
                <c:pt idx="19812">
                  <c:v>198.119999999964</c:v>
                </c:pt>
                <c:pt idx="19813">
                  <c:v>198.129999999964</c:v>
                </c:pt>
                <c:pt idx="19814">
                  <c:v>198.139999999964</c:v>
                </c:pt>
                <c:pt idx="19815">
                  <c:v>198.149999999964</c:v>
                </c:pt>
                <c:pt idx="19816">
                  <c:v>198.159999999964</c:v>
                </c:pt>
                <c:pt idx="19817">
                  <c:v>198.169999999964</c:v>
                </c:pt>
                <c:pt idx="19818">
                  <c:v>198.179999999964</c:v>
                </c:pt>
                <c:pt idx="19819">
                  <c:v>198.189999999964</c:v>
                </c:pt>
                <c:pt idx="19820">
                  <c:v>198.199999999964</c:v>
                </c:pt>
                <c:pt idx="19821">
                  <c:v>198.209999999964</c:v>
                </c:pt>
                <c:pt idx="19822">
                  <c:v>198.219999999964</c:v>
                </c:pt>
                <c:pt idx="19823">
                  <c:v>198.229999999964</c:v>
                </c:pt>
                <c:pt idx="19824">
                  <c:v>198.239999999964</c:v>
                </c:pt>
                <c:pt idx="19825">
                  <c:v>198.249999999964</c:v>
                </c:pt>
                <c:pt idx="19826">
                  <c:v>198.259999999964</c:v>
                </c:pt>
                <c:pt idx="19827">
                  <c:v>198.269999999964</c:v>
                </c:pt>
                <c:pt idx="19828">
                  <c:v>198.279999999964</c:v>
                </c:pt>
                <c:pt idx="19829">
                  <c:v>198.289999999964</c:v>
                </c:pt>
                <c:pt idx="19830">
                  <c:v>198.299999999964</c:v>
                </c:pt>
                <c:pt idx="19831">
                  <c:v>198.309999999964</c:v>
                </c:pt>
                <c:pt idx="19832">
                  <c:v>198.319999999964</c:v>
                </c:pt>
                <c:pt idx="19833">
                  <c:v>198.329999999964</c:v>
                </c:pt>
                <c:pt idx="19834">
                  <c:v>198.339999999964</c:v>
                </c:pt>
                <c:pt idx="19835">
                  <c:v>198.349999999964</c:v>
                </c:pt>
                <c:pt idx="19836">
                  <c:v>198.359999999964</c:v>
                </c:pt>
                <c:pt idx="19837">
                  <c:v>198.369999999964</c:v>
                </c:pt>
                <c:pt idx="19838">
                  <c:v>198.379999999964</c:v>
                </c:pt>
                <c:pt idx="19839">
                  <c:v>198.389999999964</c:v>
                </c:pt>
                <c:pt idx="19840">
                  <c:v>198.399999999964</c:v>
                </c:pt>
                <c:pt idx="19841">
                  <c:v>198.409999999964</c:v>
                </c:pt>
                <c:pt idx="19842">
                  <c:v>198.419999999964</c:v>
                </c:pt>
                <c:pt idx="19843">
                  <c:v>198.429999999964</c:v>
                </c:pt>
                <c:pt idx="19844">
                  <c:v>198.439999999964</c:v>
                </c:pt>
                <c:pt idx="19845">
                  <c:v>198.449999999964</c:v>
                </c:pt>
                <c:pt idx="19846">
                  <c:v>198.459999999964</c:v>
                </c:pt>
                <c:pt idx="19847">
                  <c:v>198.469999999964</c:v>
                </c:pt>
                <c:pt idx="19848">
                  <c:v>198.479999999964</c:v>
                </c:pt>
                <c:pt idx="19849">
                  <c:v>198.489999999964</c:v>
                </c:pt>
                <c:pt idx="19850">
                  <c:v>198.499999999964</c:v>
                </c:pt>
                <c:pt idx="19851">
                  <c:v>198.509999999964</c:v>
                </c:pt>
                <c:pt idx="19852">
                  <c:v>198.519999999964</c:v>
                </c:pt>
                <c:pt idx="19853">
                  <c:v>198.529999999964</c:v>
                </c:pt>
                <c:pt idx="19854">
                  <c:v>198.539999999964</c:v>
                </c:pt>
                <c:pt idx="19855">
                  <c:v>198.549999999964</c:v>
                </c:pt>
                <c:pt idx="19856">
                  <c:v>198.559999999964</c:v>
                </c:pt>
                <c:pt idx="19857">
                  <c:v>198.569999999964</c:v>
                </c:pt>
                <c:pt idx="19858">
                  <c:v>198.579999999964</c:v>
                </c:pt>
                <c:pt idx="19859">
                  <c:v>198.589999999964</c:v>
                </c:pt>
                <c:pt idx="19860">
                  <c:v>198.599999999964</c:v>
                </c:pt>
                <c:pt idx="19861">
                  <c:v>198.609999999964</c:v>
                </c:pt>
                <c:pt idx="19862">
                  <c:v>198.619999999964</c:v>
                </c:pt>
                <c:pt idx="19863">
                  <c:v>198.629999999964</c:v>
                </c:pt>
                <c:pt idx="19864">
                  <c:v>198.639999999964</c:v>
                </c:pt>
                <c:pt idx="19865">
                  <c:v>198.649999999964</c:v>
                </c:pt>
                <c:pt idx="19866">
                  <c:v>198.659999999964</c:v>
                </c:pt>
                <c:pt idx="19867">
                  <c:v>198.669999999964</c:v>
                </c:pt>
                <c:pt idx="19868">
                  <c:v>198.679999999964</c:v>
                </c:pt>
                <c:pt idx="19869">
                  <c:v>198.689999999964</c:v>
                </c:pt>
                <c:pt idx="19870">
                  <c:v>198.699999999964</c:v>
                </c:pt>
                <c:pt idx="19871">
                  <c:v>198.709999999964</c:v>
                </c:pt>
                <c:pt idx="19872">
                  <c:v>198.719999999964</c:v>
                </c:pt>
                <c:pt idx="19873">
                  <c:v>198.729999999964</c:v>
                </c:pt>
                <c:pt idx="19874">
                  <c:v>198.739999999964</c:v>
                </c:pt>
                <c:pt idx="19875">
                  <c:v>198.749999999964</c:v>
                </c:pt>
                <c:pt idx="19876">
                  <c:v>198.759999999964</c:v>
                </c:pt>
                <c:pt idx="19877">
                  <c:v>198.769999999964</c:v>
                </c:pt>
                <c:pt idx="19878">
                  <c:v>198.779999999964</c:v>
                </c:pt>
                <c:pt idx="19879">
                  <c:v>198.789999999964</c:v>
                </c:pt>
                <c:pt idx="19880">
                  <c:v>198.799999999964</c:v>
                </c:pt>
                <c:pt idx="19881">
                  <c:v>198.809999999964</c:v>
                </c:pt>
                <c:pt idx="19882">
                  <c:v>198.819999999964</c:v>
                </c:pt>
                <c:pt idx="19883">
                  <c:v>198.829999999964</c:v>
                </c:pt>
                <c:pt idx="19884">
                  <c:v>198.839999999964</c:v>
                </c:pt>
                <c:pt idx="19885">
                  <c:v>198.849999999964</c:v>
                </c:pt>
                <c:pt idx="19886">
                  <c:v>198.859999999964</c:v>
                </c:pt>
                <c:pt idx="19887">
                  <c:v>198.869999999964</c:v>
                </c:pt>
                <c:pt idx="19888">
                  <c:v>198.879999999964</c:v>
                </c:pt>
                <c:pt idx="19889">
                  <c:v>198.889999999964</c:v>
                </c:pt>
                <c:pt idx="19890">
                  <c:v>198.899999999964</c:v>
                </c:pt>
                <c:pt idx="19891">
                  <c:v>198.909999999964</c:v>
                </c:pt>
                <c:pt idx="19892">
                  <c:v>198.919999999964</c:v>
                </c:pt>
                <c:pt idx="19893">
                  <c:v>198.929999999964</c:v>
                </c:pt>
                <c:pt idx="19894">
                  <c:v>198.939999999964</c:v>
                </c:pt>
                <c:pt idx="19895">
                  <c:v>198.949999999964</c:v>
                </c:pt>
                <c:pt idx="19896">
                  <c:v>198.959999999964</c:v>
                </c:pt>
                <c:pt idx="19897">
                  <c:v>198.969999999964</c:v>
                </c:pt>
                <c:pt idx="19898">
                  <c:v>198.979999999964</c:v>
                </c:pt>
                <c:pt idx="19899">
                  <c:v>198.989999999964</c:v>
                </c:pt>
                <c:pt idx="19900">
                  <c:v>198.999999999964</c:v>
                </c:pt>
                <c:pt idx="19901">
                  <c:v>199.009999999963</c:v>
                </c:pt>
                <c:pt idx="19902">
                  <c:v>199.019999999963</c:v>
                </c:pt>
                <c:pt idx="19903">
                  <c:v>199.029999999963</c:v>
                </c:pt>
                <c:pt idx="19904">
                  <c:v>199.039999999963</c:v>
                </c:pt>
                <c:pt idx="19905">
                  <c:v>199.049999999963</c:v>
                </c:pt>
                <c:pt idx="19906">
                  <c:v>199.059999999963</c:v>
                </c:pt>
                <c:pt idx="19907">
                  <c:v>199.069999999963</c:v>
                </c:pt>
                <c:pt idx="19908">
                  <c:v>199.079999999963</c:v>
                </c:pt>
                <c:pt idx="19909">
                  <c:v>199.089999999963</c:v>
                </c:pt>
                <c:pt idx="19910">
                  <c:v>199.099999999963</c:v>
                </c:pt>
                <c:pt idx="19911">
                  <c:v>199.109999999963</c:v>
                </c:pt>
                <c:pt idx="19912">
                  <c:v>199.119999999963</c:v>
                </c:pt>
                <c:pt idx="19913">
                  <c:v>199.129999999963</c:v>
                </c:pt>
                <c:pt idx="19914">
                  <c:v>199.139999999963</c:v>
                </c:pt>
                <c:pt idx="19915">
                  <c:v>199.149999999963</c:v>
                </c:pt>
                <c:pt idx="19916">
                  <c:v>199.159999999963</c:v>
                </c:pt>
                <c:pt idx="19917">
                  <c:v>199.169999999963</c:v>
                </c:pt>
                <c:pt idx="19918">
                  <c:v>199.179999999963</c:v>
                </c:pt>
                <c:pt idx="19919">
                  <c:v>199.189999999963</c:v>
                </c:pt>
                <c:pt idx="19920">
                  <c:v>199.199999999963</c:v>
                </c:pt>
                <c:pt idx="19921">
                  <c:v>199.209999999963</c:v>
                </c:pt>
                <c:pt idx="19922">
                  <c:v>199.2199999999629</c:v>
                </c:pt>
                <c:pt idx="19923">
                  <c:v>199.229999999963</c:v>
                </c:pt>
                <c:pt idx="19924">
                  <c:v>199.239999999963</c:v>
                </c:pt>
                <c:pt idx="19925">
                  <c:v>199.2499999999629</c:v>
                </c:pt>
                <c:pt idx="19926">
                  <c:v>199.259999999963</c:v>
                </c:pt>
                <c:pt idx="19927">
                  <c:v>199.269999999963</c:v>
                </c:pt>
                <c:pt idx="19928">
                  <c:v>199.279999999963</c:v>
                </c:pt>
                <c:pt idx="19929">
                  <c:v>199.289999999963</c:v>
                </c:pt>
                <c:pt idx="19930">
                  <c:v>199.299999999963</c:v>
                </c:pt>
                <c:pt idx="19931">
                  <c:v>199.309999999963</c:v>
                </c:pt>
                <c:pt idx="19932">
                  <c:v>199.319999999963</c:v>
                </c:pt>
                <c:pt idx="19933">
                  <c:v>199.329999999963</c:v>
                </c:pt>
                <c:pt idx="19934">
                  <c:v>199.339999999963</c:v>
                </c:pt>
                <c:pt idx="19935">
                  <c:v>199.349999999963</c:v>
                </c:pt>
                <c:pt idx="19936">
                  <c:v>199.359999999963</c:v>
                </c:pt>
                <c:pt idx="19937">
                  <c:v>199.369999999963</c:v>
                </c:pt>
                <c:pt idx="19938">
                  <c:v>199.379999999963</c:v>
                </c:pt>
                <c:pt idx="19939">
                  <c:v>199.389999999963</c:v>
                </c:pt>
                <c:pt idx="19940">
                  <c:v>199.399999999963</c:v>
                </c:pt>
                <c:pt idx="19941">
                  <c:v>199.409999999963</c:v>
                </c:pt>
                <c:pt idx="19942">
                  <c:v>199.419999999963</c:v>
                </c:pt>
                <c:pt idx="19943">
                  <c:v>199.429999999963</c:v>
                </c:pt>
                <c:pt idx="19944">
                  <c:v>199.439999999963</c:v>
                </c:pt>
                <c:pt idx="19945">
                  <c:v>199.449999999963</c:v>
                </c:pt>
                <c:pt idx="19946">
                  <c:v>199.459999999963</c:v>
                </c:pt>
                <c:pt idx="19947">
                  <c:v>199.469999999963</c:v>
                </c:pt>
                <c:pt idx="19948">
                  <c:v>199.479999999963</c:v>
                </c:pt>
                <c:pt idx="19949">
                  <c:v>199.489999999963</c:v>
                </c:pt>
                <c:pt idx="19950">
                  <c:v>199.499999999963</c:v>
                </c:pt>
                <c:pt idx="19951">
                  <c:v>199.509999999963</c:v>
                </c:pt>
                <c:pt idx="19952">
                  <c:v>199.519999999963</c:v>
                </c:pt>
                <c:pt idx="19953">
                  <c:v>199.529999999963</c:v>
                </c:pt>
                <c:pt idx="19954">
                  <c:v>199.539999999963</c:v>
                </c:pt>
                <c:pt idx="19955">
                  <c:v>199.549999999963</c:v>
                </c:pt>
                <c:pt idx="19956">
                  <c:v>199.559999999963</c:v>
                </c:pt>
                <c:pt idx="19957">
                  <c:v>199.569999999963</c:v>
                </c:pt>
                <c:pt idx="19958">
                  <c:v>199.579999999963</c:v>
                </c:pt>
                <c:pt idx="19959">
                  <c:v>199.589999999963</c:v>
                </c:pt>
                <c:pt idx="19960">
                  <c:v>199.599999999963</c:v>
                </c:pt>
                <c:pt idx="19961">
                  <c:v>199.609999999963</c:v>
                </c:pt>
                <c:pt idx="19962">
                  <c:v>199.619999999963</c:v>
                </c:pt>
                <c:pt idx="19963">
                  <c:v>199.629999999963</c:v>
                </c:pt>
                <c:pt idx="19964">
                  <c:v>199.639999999963</c:v>
                </c:pt>
                <c:pt idx="19965">
                  <c:v>199.649999999963</c:v>
                </c:pt>
                <c:pt idx="19966">
                  <c:v>199.659999999963</c:v>
                </c:pt>
                <c:pt idx="19967">
                  <c:v>199.669999999963</c:v>
                </c:pt>
                <c:pt idx="19968">
                  <c:v>199.679999999963</c:v>
                </c:pt>
                <c:pt idx="19969">
                  <c:v>199.689999999963</c:v>
                </c:pt>
                <c:pt idx="19970">
                  <c:v>199.699999999963</c:v>
                </c:pt>
                <c:pt idx="19971">
                  <c:v>199.709999999963</c:v>
                </c:pt>
                <c:pt idx="19972">
                  <c:v>199.7199999999629</c:v>
                </c:pt>
                <c:pt idx="19973">
                  <c:v>199.729999999963</c:v>
                </c:pt>
                <c:pt idx="19974">
                  <c:v>199.739999999963</c:v>
                </c:pt>
                <c:pt idx="19975">
                  <c:v>199.7499999999629</c:v>
                </c:pt>
                <c:pt idx="19976">
                  <c:v>199.759999999963</c:v>
                </c:pt>
                <c:pt idx="19977">
                  <c:v>199.769999999963</c:v>
                </c:pt>
                <c:pt idx="19978">
                  <c:v>199.779999999963</c:v>
                </c:pt>
                <c:pt idx="19979">
                  <c:v>199.789999999963</c:v>
                </c:pt>
                <c:pt idx="19980">
                  <c:v>199.799999999963</c:v>
                </c:pt>
                <c:pt idx="19981">
                  <c:v>199.809999999963</c:v>
                </c:pt>
                <c:pt idx="19982">
                  <c:v>199.819999999963</c:v>
                </c:pt>
                <c:pt idx="19983">
                  <c:v>199.829999999963</c:v>
                </c:pt>
                <c:pt idx="19984">
                  <c:v>199.839999999963</c:v>
                </c:pt>
                <c:pt idx="19985">
                  <c:v>199.849999999963</c:v>
                </c:pt>
                <c:pt idx="19986">
                  <c:v>199.859999999963</c:v>
                </c:pt>
                <c:pt idx="19987">
                  <c:v>199.869999999963</c:v>
                </c:pt>
                <c:pt idx="19988">
                  <c:v>199.879999999963</c:v>
                </c:pt>
                <c:pt idx="19989">
                  <c:v>199.889999999963</c:v>
                </c:pt>
                <c:pt idx="19990">
                  <c:v>199.899999999963</c:v>
                </c:pt>
                <c:pt idx="19991">
                  <c:v>199.909999999963</c:v>
                </c:pt>
                <c:pt idx="19992">
                  <c:v>199.919999999963</c:v>
                </c:pt>
                <c:pt idx="19993">
                  <c:v>199.929999999963</c:v>
                </c:pt>
                <c:pt idx="19994">
                  <c:v>199.939999999963</c:v>
                </c:pt>
                <c:pt idx="19995">
                  <c:v>199.949999999963</c:v>
                </c:pt>
                <c:pt idx="19996">
                  <c:v>199.959999999963</c:v>
                </c:pt>
                <c:pt idx="19997">
                  <c:v>199.969999999963</c:v>
                </c:pt>
                <c:pt idx="19998">
                  <c:v>199.979999999963</c:v>
                </c:pt>
                <c:pt idx="19999">
                  <c:v>199.989999999963</c:v>
                </c:pt>
                <c:pt idx="20000">
                  <c:v>199.999999999963</c:v>
                </c:pt>
                <c:pt idx="20001">
                  <c:v>200.009999999963</c:v>
                </c:pt>
                <c:pt idx="20002">
                  <c:v>200.019999999963</c:v>
                </c:pt>
                <c:pt idx="20003">
                  <c:v>200.029999999963</c:v>
                </c:pt>
                <c:pt idx="20004">
                  <c:v>200.039999999963</c:v>
                </c:pt>
                <c:pt idx="20005">
                  <c:v>200.049999999963</c:v>
                </c:pt>
                <c:pt idx="20006">
                  <c:v>200.059999999963</c:v>
                </c:pt>
                <c:pt idx="20007">
                  <c:v>200.069999999963</c:v>
                </c:pt>
                <c:pt idx="20008">
                  <c:v>200.079999999963</c:v>
                </c:pt>
                <c:pt idx="20009">
                  <c:v>200.089999999963</c:v>
                </c:pt>
                <c:pt idx="20010">
                  <c:v>200.099999999963</c:v>
                </c:pt>
                <c:pt idx="20011">
                  <c:v>200.109999999962</c:v>
                </c:pt>
                <c:pt idx="20012">
                  <c:v>200.1199999999619</c:v>
                </c:pt>
                <c:pt idx="20013">
                  <c:v>200.129999999962</c:v>
                </c:pt>
                <c:pt idx="20014">
                  <c:v>200.139999999962</c:v>
                </c:pt>
                <c:pt idx="20015">
                  <c:v>200.1499999999619</c:v>
                </c:pt>
                <c:pt idx="20016">
                  <c:v>200.159999999962</c:v>
                </c:pt>
                <c:pt idx="20017">
                  <c:v>200.169999999962</c:v>
                </c:pt>
                <c:pt idx="20018">
                  <c:v>200.179999999962</c:v>
                </c:pt>
                <c:pt idx="20019">
                  <c:v>200.189999999962</c:v>
                </c:pt>
                <c:pt idx="20020">
                  <c:v>200.199999999962</c:v>
                </c:pt>
                <c:pt idx="20021">
                  <c:v>200.209999999962</c:v>
                </c:pt>
                <c:pt idx="20022">
                  <c:v>200.2199999999619</c:v>
                </c:pt>
                <c:pt idx="20023">
                  <c:v>200.229999999962</c:v>
                </c:pt>
                <c:pt idx="20024">
                  <c:v>200.239999999962</c:v>
                </c:pt>
                <c:pt idx="20025">
                  <c:v>200.2499999999619</c:v>
                </c:pt>
                <c:pt idx="20026">
                  <c:v>200.259999999962</c:v>
                </c:pt>
                <c:pt idx="20027">
                  <c:v>200.269999999962</c:v>
                </c:pt>
                <c:pt idx="20028">
                  <c:v>200.2799999999619</c:v>
                </c:pt>
                <c:pt idx="20029">
                  <c:v>200.289999999962</c:v>
                </c:pt>
                <c:pt idx="20030">
                  <c:v>200.299999999962</c:v>
                </c:pt>
                <c:pt idx="20031">
                  <c:v>200.309999999962</c:v>
                </c:pt>
                <c:pt idx="20032">
                  <c:v>200.319999999962</c:v>
                </c:pt>
                <c:pt idx="20033">
                  <c:v>200.329999999962</c:v>
                </c:pt>
                <c:pt idx="20034">
                  <c:v>200.339999999962</c:v>
                </c:pt>
                <c:pt idx="20035">
                  <c:v>200.349999999962</c:v>
                </c:pt>
                <c:pt idx="20036">
                  <c:v>200.359999999962</c:v>
                </c:pt>
                <c:pt idx="20037">
                  <c:v>200.369999999962</c:v>
                </c:pt>
                <c:pt idx="20038">
                  <c:v>200.379999999962</c:v>
                </c:pt>
                <c:pt idx="20039">
                  <c:v>200.389999999962</c:v>
                </c:pt>
                <c:pt idx="20040">
                  <c:v>200.399999999962</c:v>
                </c:pt>
                <c:pt idx="20041">
                  <c:v>200.409999999962</c:v>
                </c:pt>
                <c:pt idx="20042">
                  <c:v>200.419999999962</c:v>
                </c:pt>
                <c:pt idx="20043">
                  <c:v>200.429999999962</c:v>
                </c:pt>
                <c:pt idx="20044">
                  <c:v>200.439999999962</c:v>
                </c:pt>
                <c:pt idx="20045">
                  <c:v>200.449999999962</c:v>
                </c:pt>
                <c:pt idx="20046">
                  <c:v>200.459999999962</c:v>
                </c:pt>
                <c:pt idx="20047">
                  <c:v>200.469999999962</c:v>
                </c:pt>
                <c:pt idx="20048">
                  <c:v>200.479999999962</c:v>
                </c:pt>
                <c:pt idx="20049">
                  <c:v>200.489999999962</c:v>
                </c:pt>
                <c:pt idx="20050">
                  <c:v>200.499999999962</c:v>
                </c:pt>
                <c:pt idx="20051">
                  <c:v>200.509999999962</c:v>
                </c:pt>
                <c:pt idx="20052">
                  <c:v>200.519999999962</c:v>
                </c:pt>
                <c:pt idx="20053">
                  <c:v>200.529999999962</c:v>
                </c:pt>
                <c:pt idx="20054">
                  <c:v>200.539999999962</c:v>
                </c:pt>
                <c:pt idx="20055">
                  <c:v>200.549999999962</c:v>
                </c:pt>
                <c:pt idx="20056">
                  <c:v>200.559999999962</c:v>
                </c:pt>
                <c:pt idx="20057">
                  <c:v>200.569999999962</c:v>
                </c:pt>
                <c:pt idx="20058">
                  <c:v>200.579999999962</c:v>
                </c:pt>
                <c:pt idx="20059">
                  <c:v>200.589999999962</c:v>
                </c:pt>
                <c:pt idx="20060">
                  <c:v>200.599999999962</c:v>
                </c:pt>
                <c:pt idx="20061">
                  <c:v>200.609999999962</c:v>
                </c:pt>
                <c:pt idx="20062">
                  <c:v>200.6199999999619</c:v>
                </c:pt>
                <c:pt idx="20063">
                  <c:v>200.629999999962</c:v>
                </c:pt>
                <c:pt idx="20064">
                  <c:v>200.639999999962</c:v>
                </c:pt>
                <c:pt idx="20065">
                  <c:v>200.6499999999619</c:v>
                </c:pt>
                <c:pt idx="20066">
                  <c:v>200.659999999962</c:v>
                </c:pt>
                <c:pt idx="20067">
                  <c:v>200.669999999962</c:v>
                </c:pt>
                <c:pt idx="20068">
                  <c:v>200.679999999962</c:v>
                </c:pt>
                <c:pt idx="20069">
                  <c:v>200.689999999962</c:v>
                </c:pt>
                <c:pt idx="20070">
                  <c:v>200.699999999962</c:v>
                </c:pt>
                <c:pt idx="20071">
                  <c:v>200.709999999962</c:v>
                </c:pt>
                <c:pt idx="20072">
                  <c:v>200.7199999999619</c:v>
                </c:pt>
                <c:pt idx="20073">
                  <c:v>200.729999999962</c:v>
                </c:pt>
                <c:pt idx="20074">
                  <c:v>200.739999999962</c:v>
                </c:pt>
                <c:pt idx="20075">
                  <c:v>200.7499999999619</c:v>
                </c:pt>
                <c:pt idx="20076">
                  <c:v>200.759999999962</c:v>
                </c:pt>
                <c:pt idx="20077">
                  <c:v>200.769999999962</c:v>
                </c:pt>
                <c:pt idx="20078">
                  <c:v>200.7799999999619</c:v>
                </c:pt>
                <c:pt idx="20079">
                  <c:v>200.789999999962</c:v>
                </c:pt>
                <c:pt idx="20080">
                  <c:v>200.799999999962</c:v>
                </c:pt>
                <c:pt idx="20081">
                  <c:v>200.809999999962</c:v>
                </c:pt>
                <c:pt idx="20082">
                  <c:v>200.819999999962</c:v>
                </c:pt>
                <c:pt idx="20083">
                  <c:v>200.829999999962</c:v>
                </c:pt>
                <c:pt idx="20084">
                  <c:v>200.839999999962</c:v>
                </c:pt>
                <c:pt idx="20085">
                  <c:v>200.849999999962</c:v>
                </c:pt>
                <c:pt idx="20086">
                  <c:v>200.859999999962</c:v>
                </c:pt>
                <c:pt idx="20087">
                  <c:v>200.869999999962</c:v>
                </c:pt>
                <c:pt idx="20088">
                  <c:v>200.879999999962</c:v>
                </c:pt>
                <c:pt idx="20089">
                  <c:v>200.889999999962</c:v>
                </c:pt>
                <c:pt idx="20090">
                  <c:v>200.899999999962</c:v>
                </c:pt>
                <c:pt idx="20091">
                  <c:v>200.909999999962</c:v>
                </c:pt>
                <c:pt idx="20092">
                  <c:v>200.919999999962</c:v>
                </c:pt>
                <c:pt idx="20093">
                  <c:v>200.929999999962</c:v>
                </c:pt>
                <c:pt idx="20094">
                  <c:v>200.939999999962</c:v>
                </c:pt>
                <c:pt idx="20095">
                  <c:v>200.949999999962</c:v>
                </c:pt>
                <c:pt idx="20096">
                  <c:v>200.959999999962</c:v>
                </c:pt>
                <c:pt idx="20097">
                  <c:v>200.969999999962</c:v>
                </c:pt>
                <c:pt idx="20098">
                  <c:v>200.979999999962</c:v>
                </c:pt>
                <c:pt idx="20099">
                  <c:v>200.989999999962</c:v>
                </c:pt>
                <c:pt idx="20100">
                  <c:v>200.999999999962</c:v>
                </c:pt>
                <c:pt idx="20101">
                  <c:v>201.009999999962</c:v>
                </c:pt>
                <c:pt idx="20102">
                  <c:v>201.019999999962</c:v>
                </c:pt>
                <c:pt idx="20103">
                  <c:v>201.029999999962</c:v>
                </c:pt>
                <c:pt idx="20104">
                  <c:v>201.039999999962</c:v>
                </c:pt>
                <c:pt idx="20105">
                  <c:v>201.049999999962</c:v>
                </c:pt>
                <c:pt idx="20106">
                  <c:v>201.059999999962</c:v>
                </c:pt>
                <c:pt idx="20107">
                  <c:v>201.069999999962</c:v>
                </c:pt>
                <c:pt idx="20108">
                  <c:v>201.079999999962</c:v>
                </c:pt>
                <c:pt idx="20109">
                  <c:v>201.089999999962</c:v>
                </c:pt>
                <c:pt idx="20110">
                  <c:v>201.099999999962</c:v>
                </c:pt>
                <c:pt idx="20111">
                  <c:v>201.109999999962</c:v>
                </c:pt>
                <c:pt idx="20112">
                  <c:v>201.1199999999619</c:v>
                </c:pt>
                <c:pt idx="20113">
                  <c:v>201.129999999962</c:v>
                </c:pt>
                <c:pt idx="20114">
                  <c:v>201.139999999962</c:v>
                </c:pt>
                <c:pt idx="20115">
                  <c:v>201.1499999999619</c:v>
                </c:pt>
                <c:pt idx="20116">
                  <c:v>201.159999999962</c:v>
                </c:pt>
                <c:pt idx="20117">
                  <c:v>201.169999999962</c:v>
                </c:pt>
                <c:pt idx="20118">
                  <c:v>201.179999999962</c:v>
                </c:pt>
                <c:pt idx="20119">
                  <c:v>201.189999999962</c:v>
                </c:pt>
                <c:pt idx="20120">
                  <c:v>201.199999999962</c:v>
                </c:pt>
                <c:pt idx="20121">
                  <c:v>201.209999999961</c:v>
                </c:pt>
                <c:pt idx="20122">
                  <c:v>201.2199999999609</c:v>
                </c:pt>
                <c:pt idx="20123">
                  <c:v>201.229999999961</c:v>
                </c:pt>
                <c:pt idx="20124">
                  <c:v>201.239999999961</c:v>
                </c:pt>
                <c:pt idx="20125">
                  <c:v>201.2499999999609</c:v>
                </c:pt>
                <c:pt idx="20126">
                  <c:v>201.259999999961</c:v>
                </c:pt>
                <c:pt idx="20127">
                  <c:v>201.269999999961</c:v>
                </c:pt>
                <c:pt idx="20128">
                  <c:v>201.2799999999609</c:v>
                </c:pt>
                <c:pt idx="20129">
                  <c:v>201.289999999961</c:v>
                </c:pt>
                <c:pt idx="20130">
                  <c:v>201.299999999961</c:v>
                </c:pt>
                <c:pt idx="20131">
                  <c:v>201.309999999961</c:v>
                </c:pt>
                <c:pt idx="20132">
                  <c:v>201.319999999961</c:v>
                </c:pt>
                <c:pt idx="20133">
                  <c:v>201.329999999961</c:v>
                </c:pt>
                <c:pt idx="20134">
                  <c:v>201.339999999961</c:v>
                </c:pt>
                <c:pt idx="20135">
                  <c:v>201.349999999961</c:v>
                </c:pt>
                <c:pt idx="20136">
                  <c:v>201.359999999961</c:v>
                </c:pt>
                <c:pt idx="20137">
                  <c:v>201.369999999961</c:v>
                </c:pt>
                <c:pt idx="20138">
                  <c:v>201.379999999961</c:v>
                </c:pt>
                <c:pt idx="20139">
                  <c:v>201.389999999961</c:v>
                </c:pt>
                <c:pt idx="20140">
                  <c:v>201.399999999961</c:v>
                </c:pt>
                <c:pt idx="20141">
                  <c:v>201.409999999961</c:v>
                </c:pt>
                <c:pt idx="20142">
                  <c:v>201.419999999961</c:v>
                </c:pt>
                <c:pt idx="20143">
                  <c:v>201.429999999961</c:v>
                </c:pt>
                <c:pt idx="20144">
                  <c:v>201.439999999961</c:v>
                </c:pt>
                <c:pt idx="20145">
                  <c:v>201.449999999961</c:v>
                </c:pt>
                <c:pt idx="20146">
                  <c:v>201.459999999961</c:v>
                </c:pt>
                <c:pt idx="20147">
                  <c:v>201.469999999961</c:v>
                </c:pt>
                <c:pt idx="20148">
                  <c:v>201.479999999961</c:v>
                </c:pt>
                <c:pt idx="20149">
                  <c:v>201.489999999961</c:v>
                </c:pt>
                <c:pt idx="20150">
                  <c:v>201.499999999961</c:v>
                </c:pt>
                <c:pt idx="20151">
                  <c:v>201.509999999961</c:v>
                </c:pt>
                <c:pt idx="20152">
                  <c:v>201.519999999961</c:v>
                </c:pt>
                <c:pt idx="20153">
                  <c:v>201.529999999961</c:v>
                </c:pt>
                <c:pt idx="20154">
                  <c:v>201.539999999961</c:v>
                </c:pt>
                <c:pt idx="20155">
                  <c:v>201.549999999961</c:v>
                </c:pt>
                <c:pt idx="20156">
                  <c:v>201.559999999961</c:v>
                </c:pt>
                <c:pt idx="20157">
                  <c:v>201.569999999961</c:v>
                </c:pt>
                <c:pt idx="20158">
                  <c:v>201.579999999961</c:v>
                </c:pt>
                <c:pt idx="20159">
                  <c:v>201.589999999961</c:v>
                </c:pt>
                <c:pt idx="20160">
                  <c:v>201.599999999961</c:v>
                </c:pt>
                <c:pt idx="20161">
                  <c:v>201.609999999961</c:v>
                </c:pt>
                <c:pt idx="20162">
                  <c:v>201.619999999961</c:v>
                </c:pt>
                <c:pt idx="20163">
                  <c:v>201.629999999961</c:v>
                </c:pt>
                <c:pt idx="20164">
                  <c:v>201.639999999961</c:v>
                </c:pt>
                <c:pt idx="20165">
                  <c:v>201.649999999961</c:v>
                </c:pt>
                <c:pt idx="20166">
                  <c:v>201.659999999961</c:v>
                </c:pt>
                <c:pt idx="20167">
                  <c:v>201.669999999961</c:v>
                </c:pt>
                <c:pt idx="20168">
                  <c:v>201.679999999961</c:v>
                </c:pt>
                <c:pt idx="20169">
                  <c:v>201.689999999961</c:v>
                </c:pt>
                <c:pt idx="20170">
                  <c:v>201.699999999961</c:v>
                </c:pt>
                <c:pt idx="20171">
                  <c:v>201.709999999961</c:v>
                </c:pt>
                <c:pt idx="20172">
                  <c:v>201.7199999999609</c:v>
                </c:pt>
                <c:pt idx="20173">
                  <c:v>201.729999999961</c:v>
                </c:pt>
                <c:pt idx="20174">
                  <c:v>201.739999999961</c:v>
                </c:pt>
                <c:pt idx="20175">
                  <c:v>201.7499999999609</c:v>
                </c:pt>
                <c:pt idx="20176">
                  <c:v>201.759999999961</c:v>
                </c:pt>
                <c:pt idx="20177">
                  <c:v>201.769999999961</c:v>
                </c:pt>
                <c:pt idx="20178">
                  <c:v>201.7799999999609</c:v>
                </c:pt>
                <c:pt idx="20179">
                  <c:v>201.789999999961</c:v>
                </c:pt>
                <c:pt idx="20180">
                  <c:v>201.799999999961</c:v>
                </c:pt>
                <c:pt idx="20181">
                  <c:v>201.809999999961</c:v>
                </c:pt>
                <c:pt idx="20182">
                  <c:v>201.819999999961</c:v>
                </c:pt>
                <c:pt idx="20183">
                  <c:v>201.829999999961</c:v>
                </c:pt>
                <c:pt idx="20184">
                  <c:v>201.839999999961</c:v>
                </c:pt>
                <c:pt idx="20185">
                  <c:v>201.849999999961</c:v>
                </c:pt>
                <c:pt idx="20186">
                  <c:v>201.859999999961</c:v>
                </c:pt>
                <c:pt idx="20187">
                  <c:v>201.869999999961</c:v>
                </c:pt>
                <c:pt idx="20188">
                  <c:v>201.879999999961</c:v>
                </c:pt>
                <c:pt idx="20189">
                  <c:v>201.889999999961</c:v>
                </c:pt>
                <c:pt idx="20190">
                  <c:v>201.899999999961</c:v>
                </c:pt>
                <c:pt idx="20191">
                  <c:v>201.909999999961</c:v>
                </c:pt>
                <c:pt idx="20192">
                  <c:v>201.919999999961</c:v>
                </c:pt>
                <c:pt idx="20193">
                  <c:v>201.929999999961</c:v>
                </c:pt>
                <c:pt idx="20194">
                  <c:v>201.939999999961</c:v>
                </c:pt>
                <c:pt idx="20195">
                  <c:v>201.949999999961</c:v>
                </c:pt>
                <c:pt idx="20196">
                  <c:v>201.959999999961</c:v>
                </c:pt>
                <c:pt idx="20197">
                  <c:v>201.969999999961</c:v>
                </c:pt>
                <c:pt idx="20198">
                  <c:v>201.979999999961</c:v>
                </c:pt>
                <c:pt idx="20199">
                  <c:v>201.989999999961</c:v>
                </c:pt>
                <c:pt idx="20200">
                  <c:v>201.999999999961</c:v>
                </c:pt>
                <c:pt idx="20201">
                  <c:v>202.009999999961</c:v>
                </c:pt>
                <c:pt idx="20202">
                  <c:v>202.019999999961</c:v>
                </c:pt>
                <c:pt idx="20203">
                  <c:v>202.029999999961</c:v>
                </c:pt>
                <c:pt idx="20204">
                  <c:v>202.039999999961</c:v>
                </c:pt>
                <c:pt idx="20205">
                  <c:v>202.049999999961</c:v>
                </c:pt>
                <c:pt idx="20206">
                  <c:v>202.059999999961</c:v>
                </c:pt>
                <c:pt idx="20207">
                  <c:v>202.069999999961</c:v>
                </c:pt>
                <c:pt idx="20208">
                  <c:v>202.079999999961</c:v>
                </c:pt>
                <c:pt idx="20209">
                  <c:v>202.089999999961</c:v>
                </c:pt>
                <c:pt idx="20210">
                  <c:v>202.099999999961</c:v>
                </c:pt>
                <c:pt idx="20211">
                  <c:v>202.109999999961</c:v>
                </c:pt>
                <c:pt idx="20212">
                  <c:v>202.119999999961</c:v>
                </c:pt>
                <c:pt idx="20213">
                  <c:v>202.129999999961</c:v>
                </c:pt>
                <c:pt idx="20214">
                  <c:v>202.139999999961</c:v>
                </c:pt>
                <c:pt idx="20215">
                  <c:v>202.149999999961</c:v>
                </c:pt>
                <c:pt idx="20216">
                  <c:v>202.159999999961</c:v>
                </c:pt>
                <c:pt idx="20217">
                  <c:v>202.169999999961</c:v>
                </c:pt>
                <c:pt idx="20218">
                  <c:v>202.179999999961</c:v>
                </c:pt>
                <c:pt idx="20219">
                  <c:v>202.189999999961</c:v>
                </c:pt>
                <c:pt idx="20220">
                  <c:v>202.199999999961</c:v>
                </c:pt>
                <c:pt idx="20221">
                  <c:v>202.209999999961</c:v>
                </c:pt>
                <c:pt idx="20222">
                  <c:v>202.2199999999609</c:v>
                </c:pt>
                <c:pt idx="20223">
                  <c:v>202.229999999961</c:v>
                </c:pt>
                <c:pt idx="20224">
                  <c:v>202.239999999961</c:v>
                </c:pt>
                <c:pt idx="20225">
                  <c:v>202.2499999999609</c:v>
                </c:pt>
                <c:pt idx="20226">
                  <c:v>202.259999999961</c:v>
                </c:pt>
                <c:pt idx="20227">
                  <c:v>202.269999999961</c:v>
                </c:pt>
                <c:pt idx="20228">
                  <c:v>202.2799999999609</c:v>
                </c:pt>
                <c:pt idx="20229">
                  <c:v>202.289999999961</c:v>
                </c:pt>
                <c:pt idx="20230">
                  <c:v>202.299999999961</c:v>
                </c:pt>
                <c:pt idx="20231">
                  <c:v>202.30999999996</c:v>
                </c:pt>
                <c:pt idx="20232">
                  <c:v>202.31999999996</c:v>
                </c:pt>
                <c:pt idx="20233">
                  <c:v>202.32999999996</c:v>
                </c:pt>
                <c:pt idx="20234">
                  <c:v>202.33999999996</c:v>
                </c:pt>
                <c:pt idx="20235">
                  <c:v>202.34999999996</c:v>
                </c:pt>
                <c:pt idx="20236">
                  <c:v>202.35999999996</c:v>
                </c:pt>
                <c:pt idx="20237">
                  <c:v>202.36999999996</c:v>
                </c:pt>
                <c:pt idx="20238">
                  <c:v>202.37999999996</c:v>
                </c:pt>
                <c:pt idx="20239">
                  <c:v>202.38999999996</c:v>
                </c:pt>
                <c:pt idx="20240">
                  <c:v>202.39999999996</c:v>
                </c:pt>
                <c:pt idx="20241">
                  <c:v>202.40999999996</c:v>
                </c:pt>
                <c:pt idx="20242">
                  <c:v>202.41999999996</c:v>
                </c:pt>
                <c:pt idx="20243">
                  <c:v>202.42999999996</c:v>
                </c:pt>
                <c:pt idx="20244">
                  <c:v>202.43999999996</c:v>
                </c:pt>
                <c:pt idx="20245">
                  <c:v>202.44999999996</c:v>
                </c:pt>
                <c:pt idx="20246">
                  <c:v>202.45999999996</c:v>
                </c:pt>
                <c:pt idx="20247">
                  <c:v>202.46999999996</c:v>
                </c:pt>
                <c:pt idx="20248">
                  <c:v>202.47999999996</c:v>
                </c:pt>
                <c:pt idx="20249">
                  <c:v>202.48999999996</c:v>
                </c:pt>
                <c:pt idx="20250">
                  <c:v>202.49999999996</c:v>
                </c:pt>
                <c:pt idx="20251">
                  <c:v>202.50999999996</c:v>
                </c:pt>
                <c:pt idx="20252">
                  <c:v>202.51999999996</c:v>
                </c:pt>
                <c:pt idx="20253">
                  <c:v>202.52999999996</c:v>
                </c:pt>
                <c:pt idx="20254">
                  <c:v>202.53999999996</c:v>
                </c:pt>
                <c:pt idx="20255">
                  <c:v>202.54999999996</c:v>
                </c:pt>
                <c:pt idx="20256">
                  <c:v>202.55999999996</c:v>
                </c:pt>
                <c:pt idx="20257">
                  <c:v>202.56999999996</c:v>
                </c:pt>
                <c:pt idx="20258">
                  <c:v>202.57999999996</c:v>
                </c:pt>
                <c:pt idx="20259">
                  <c:v>202.58999999996</c:v>
                </c:pt>
                <c:pt idx="20260">
                  <c:v>202.59999999996</c:v>
                </c:pt>
                <c:pt idx="20261">
                  <c:v>202.60999999996</c:v>
                </c:pt>
                <c:pt idx="20262">
                  <c:v>202.61999999996</c:v>
                </c:pt>
                <c:pt idx="20263">
                  <c:v>202.62999999996</c:v>
                </c:pt>
                <c:pt idx="20264">
                  <c:v>202.63999999996</c:v>
                </c:pt>
                <c:pt idx="20265">
                  <c:v>202.64999999996</c:v>
                </c:pt>
                <c:pt idx="20266">
                  <c:v>202.65999999996</c:v>
                </c:pt>
                <c:pt idx="20267">
                  <c:v>202.66999999996</c:v>
                </c:pt>
                <c:pt idx="20268">
                  <c:v>202.67999999996</c:v>
                </c:pt>
                <c:pt idx="20269">
                  <c:v>202.68999999996</c:v>
                </c:pt>
                <c:pt idx="20270">
                  <c:v>202.69999999996</c:v>
                </c:pt>
                <c:pt idx="20271">
                  <c:v>202.70999999996</c:v>
                </c:pt>
                <c:pt idx="20272">
                  <c:v>202.71999999996</c:v>
                </c:pt>
                <c:pt idx="20273">
                  <c:v>202.72999999996</c:v>
                </c:pt>
                <c:pt idx="20274">
                  <c:v>202.73999999996</c:v>
                </c:pt>
                <c:pt idx="20275">
                  <c:v>202.74999999996</c:v>
                </c:pt>
                <c:pt idx="20276">
                  <c:v>202.75999999996</c:v>
                </c:pt>
                <c:pt idx="20277">
                  <c:v>202.76999999996</c:v>
                </c:pt>
                <c:pt idx="20278">
                  <c:v>202.77999999996</c:v>
                </c:pt>
                <c:pt idx="20279">
                  <c:v>202.78999999996</c:v>
                </c:pt>
                <c:pt idx="20280">
                  <c:v>202.79999999996</c:v>
                </c:pt>
                <c:pt idx="20281">
                  <c:v>202.80999999996</c:v>
                </c:pt>
                <c:pt idx="20282">
                  <c:v>202.81999999996</c:v>
                </c:pt>
                <c:pt idx="20283">
                  <c:v>202.82999999996</c:v>
                </c:pt>
                <c:pt idx="20284">
                  <c:v>202.83999999996</c:v>
                </c:pt>
                <c:pt idx="20285">
                  <c:v>202.84999999996</c:v>
                </c:pt>
                <c:pt idx="20286">
                  <c:v>202.85999999996</c:v>
                </c:pt>
                <c:pt idx="20287">
                  <c:v>202.86999999996</c:v>
                </c:pt>
                <c:pt idx="20288">
                  <c:v>202.87999999996</c:v>
                </c:pt>
                <c:pt idx="20289">
                  <c:v>202.88999999996</c:v>
                </c:pt>
                <c:pt idx="20290">
                  <c:v>202.89999999996</c:v>
                </c:pt>
                <c:pt idx="20291">
                  <c:v>202.90999999996</c:v>
                </c:pt>
                <c:pt idx="20292">
                  <c:v>202.91999999996</c:v>
                </c:pt>
                <c:pt idx="20293">
                  <c:v>202.92999999996</c:v>
                </c:pt>
                <c:pt idx="20294">
                  <c:v>202.93999999996</c:v>
                </c:pt>
                <c:pt idx="20295">
                  <c:v>202.94999999996</c:v>
                </c:pt>
                <c:pt idx="20296">
                  <c:v>202.95999999996</c:v>
                </c:pt>
                <c:pt idx="20297">
                  <c:v>202.96999999996</c:v>
                </c:pt>
                <c:pt idx="20298">
                  <c:v>202.97999999996</c:v>
                </c:pt>
                <c:pt idx="20299">
                  <c:v>202.98999999996</c:v>
                </c:pt>
                <c:pt idx="20300">
                  <c:v>202.99999999996</c:v>
                </c:pt>
                <c:pt idx="20301">
                  <c:v>203.00999999996</c:v>
                </c:pt>
                <c:pt idx="20302">
                  <c:v>203.01999999996</c:v>
                </c:pt>
                <c:pt idx="20303">
                  <c:v>203.02999999996</c:v>
                </c:pt>
                <c:pt idx="20304">
                  <c:v>203.03999999996</c:v>
                </c:pt>
                <c:pt idx="20305">
                  <c:v>203.04999999996</c:v>
                </c:pt>
                <c:pt idx="20306">
                  <c:v>203.05999999996</c:v>
                </c:pt>
                <c:pt idx="20307">
                  <c:v>203.06999999996</c:v>
                </c:pt>
                <c:pt idx="20308">
                  <c:v>203.07999999996</c:v>
                </c:pt>
                <c:pt idx="20309">
                  <c:v>203.08999999996</c:v>
                </c:pt>
                <c:pt idx="20310">
                  <c:v>203.09999999996</c:v>
                </c:pt>
                <c:pt idx="20311">
                  <c:v>203.10999999996</c:v>
                </c:pt>
                <c:pt idx="20312">
                  <c:v>203.11999999996</c:v>
                </c:pt>
                <c:pt idx="20313">
                  <c:v>203.12999999996</c:v>
                </c:pt>
                <c:pt idx="20314">
                  <c:v>203.13999999996</c:v>
                </c:pt>
                <c:pt idx="20315">
                  <c:v>203.14999999996</c:v>
                </c:pt>
                <c:pt idx="20316">
                  <c:v>203.15999999996</c:v>
                </c:pt>
                <c:pt idx="20317">
                  <c:v>203.16999999996</c:v>
                </c:pt>
                <c:pt idx="20318">
                  <c:v>203.17999999996</c:v>
                </c:pt>
                <c:pt idx="20319">
                  <c:v>203.18999999996</c:v>
                </c:pt>
                <c:pt idx="20320">
                  <c:v>203.19999999996</c:v>
                </c:pt>
                <c:pt idx="20321">
                  <c:v>203.20999999996</c:v>
                </c:pt>
                <c:pt idx="20322">
                  <c:v>203.21999999996</c:v>
                </c:pt>
                <c:pt idx="20323">
                  <c:v>203.22999999996</c:v>
                </c:pt>
                <c:pt idx="20324">
                  <c:v>203.23999999996</c:v>
                </c:pt>
                <c:pt idx="20325">
                  <c:v>203.24999999996</c:v>
                </c:pt>
                <c:pt idx="20326">
                  <c:v>203.25999999996</c:v>
                </c:pt>
                <c:pt idx="20327">
                  <c:v>203.26999999996</c:v>
                </c:pt>
                <c:pt idx="20328">
                  <c:v>203.27999999996</c:v>
                </c:pt>
                <c:pt idx="20329">
                  <c:v>203.28999999996</c:v>
                </c:pt>
                <c:pt idx="20330">
                  <c:v>203.29999999996</c:v>
                </c:pt>
                <c:pt idx="20331">
                  <c:v>203.30999999996</c:v>
                </c:pt>
                <c:pt idx="20332">
                  <c:v>203.31999999996</c:v>
                </c:pt>
                <c:pt idx="20333">
                  <c:v>203.32999999996</c:v>
                </c:pt>
                <c:pt idx="20334">
                  <c:v>203.33999999996</c:v>
                </c:pt>
                <c:pt idx="20335">
                  <c:v>203.34999999996</c:v>
                </c:pt>
                <c:pt idx="20336">
                  <c:v>203.35999999996</c:v>
                </c:pt>
                <c:pt idx="20337">
                  <c:v>203.36999999996</c:v>
                </c:pt>
                <c:pt idx="20338">
                  <c:v>203.37999999996</c:v>
                </c:pt>
                <c:pt idx="20339">
                  <c:v>203.38999999996</c:v>
                </c:pt>
                <c:pt idx="20340">
                  <c:v>203.39999999996</c:v>
                </c:pt>
                <c:pt idx="20341">
                  <c:v>203.409999999959</c:v>
                </c:pt>
                <c:pt idx="20342">
                  <c:v>203.419999999959</c:v>
                </c:pt>
                <c:pt idx="20343">
                  <c:v>203.429999999959</c:v>
                </c:pt>
                <c:pt idx="20344">
                  <c:v>203.439999999959</c:v>
                </c:pt>
                <c:pt idx="20345">
                  <c:v>203.449999999959</c:v>
                </c:pt>
                <c:pt idx="20346">
                  <c:v>203.459999999959</c:v>
                </c:pt>
                <c:pt idx="20347">
                  <c:v>203.469999999959</c:v>
                </c:pt>
                <c:pt idx="20348">
                  <c:v>203.479999999959</c:v>
                </c:pt>
                <c:pt idx="20349">
                  <c:v>203.489999999959</c:v>
                </c:pt>
                <c:pt idx="20350">
                  <c:v>203.499999999959</c:v>
                </c:pt>
                <c:pt idx="20351">
                  <c:v>203.509999999959</c:v>
                </c:pt>
                <c:pt idx="20352">
                  <c:v>203.519999999959</c:v>
                </c:pt>
                <c:pt idx="20353">
                  <c:v>203.529999999959</c:v>
                </c:pt>
                <c:pt idx="20354">
                  <c:v>203.539999999959</c:v>
                </c:pt>
                <c:pt idx="20355">
                  <c:v>203.549999999959</c:v>
                </c:pt>
                <c:pt idx="20356">
                  <c:v>203.559999999959</c:v>
                </c:pt>
                <c:pt idx="20357">
                  <c:v>203.569999999959</c:v>
                </c:pt>
                <c:pt idx="20358">
                  <c:v>203.579999999959</c:v>
                </c:pt>
                <c:pt idx="20359">
                  <c:v>203.589999999959</c:v>
                </c:pt>
                <c:pt idx="20360">
                  <c:v>203.599999999959</c:v>
                </c:pt>
                <c:pt idx="20361">
                  <c:v>203.609999999959</c:v>
                </c:pt>
                <c:pt idx="20362">
                  <c:v>203.6199999999589</c:v>
                </c:pt>
                <c:pt idx="20363">
                  <c:v>203.629999999959</c:v>
                </c:pt>
                <c:pt idx="20364">
                  <c:v>203.639999999959</c:v>
                </c:pt>
                <c:pt idx="20365">
                  <c:v>203.6499999999589</c:v>
                </c:pt>
                <c:pt idx="20366">
                  <c:v>203.659999999959</c:v>
                </c:pt>
                <c:pt idx="20367">
                  <c:v>203.669999999959</c:v>
                </c:pt>
                <c:pt idx="20368">
                  <c:v>203.6799999999589</c:v>
                </c:pt>
                <c:pt idx="20369">
                  <c:v>203.689999999959</c:v>
                </c:pt>
                <c:pt idx="20370">
                  <c:v>203.699999999959</c:v>
                </c:pt>
                <c:pt idx="20371">
                  <c:v>203.709999999959</c:v>
                </c:pt>
                <c:pt idx="20372">
                  <c:v>203.7199999999589</c:v>
                </c:pt>
                <c:pt idx="20373">
                  <c:v>203.729999999959</c:v>
                </c:pt>
                <c:pt idx="20374">
                  <c:v>203.739999999959</c:v>
                </c:pt>
                <c:pt idx="20375">
                  <c:v>203.7499999999589</c:v>
                </c:pt>
                <c:pt idx="20376">
                  <c:v>203.759999999959</c:v>
                </c:pt>
                <c:pt idx="20377">
                  <c:v>203.769999999959</c:v>
                </c:pt>
                <c:pt idx="20378">
                  <c:v>203.7799999999589</c:v>
                </c:pt>
                <c:pt idx="20379">
                  <c:v>203.789999999959</c:v>
                </c:pt>
                <c:pt idx="20380">
                  <c:v>203.799999999959</c:v>
                </c:pt>
                <c:pt idx="20381">
                  <c:v>203.809999999959</c:v>
                </c:pt>
                <c:pt idx="20382">
                  <c:v>203.819999999959</c:v>
                </c:pt>
                <c:pt idx="20383">
                  <c:v>203.829999999959</c:v>
                </c:pt>
                <c:pt idx="20384">
                  <c:v>203.839999999959</c:v>
                </c:pt>
                <c:pt idx="20385">
                  <c:v>203.849999999959</c:v>
                </c:pt>
                <c:pt idx="20386">
                  <c:v>203.859999999959</c:v>
                </c:pt>
                <c:pt idx="20387">
                  <c:v>203.869999999959</c:v>
                </c:pt>
                <c:pt idx="20388">
                  <c:v>203.879999999959</c:v>
                </c:pt>
                <c:pt idx="20389">
                  <c:v>203.889999999959</c:v>
                </c:pt>
                <c:pt idx="20390">
                  <c:v>203.899999999959</c:v>
                </c:pt>
                <c:pt idx="20391">
                  <c:v>203.909999999959</c:v>
                </c:pt>
                <c:pt idx="20392">
                  <c:v>203.919999999959</c:v>
                </c:pt>
                <c:pt idx="20393">
                  <c:v>203.929999999959</c:v>
                </c:pt>
                <c:pt idx="20394">
                  <c:v>203.939999999959</c:v>
                </c:pt>
                <c:pt idx="20395">
                  <c:v>203.949999999959</c:v>
                </c:pt>
                <c:pt idx="20396">
                  <c:v>203.959999999959</c:v>
                </c:pt>
                <c:pt idx="20397">
                  <c:v>203.969999999959</c:v>
                </c:pt>
                <c:pt idx="20398">
                  <c:v>203.979999999959</c:v>
                </c:pt>
                <c:pt idx="20399">
                  <c:v>203.989999999959</c:v>
                </c:pt>
                <c:pt idx="20400">
                  <c:v>203.999999999959</c:v>
                </c:pt>
                <c:pt idx="20401">
                  <c:v>204.009999999959</c:v>
                </c:pt>
                <c:pt idx="20402">
                  <c:v>204.019999999959</c:v>
                </c:pt>
                <c:pt idx="20403">
                  <c:v>204.029999999959</c:v>
                </c:pt>
                <c:pt idx="20404">
                  <c:v>204.039999999959</c:v>
                </c:pt>
                <c:pt idx="20405">
                  <c:v>204.049999999959</c:v>
                </c:pt>
                <c:pt idx="20406">
                  <c:v>204.059999999959</c:v>
                </c:pt>
                <c:pt idx="20407">
                  <c:v>204.069999999959</c:v>
                </c:pt>
                <c:pt idx="20408">
                  <c:v>204.079999999959</c:v>
                </c:pt>
                <c:pt idx="20409">
                  <c:v>204.089999999959</c:v>
                </c:pt>
                <c:pt idx="20410">
                  <c:v>204.099999999959</c:v>
                </c:pt>
                <c:pt idx="20411">
                  <c:v>204.109999999959</c:v>
                </c:pt>
                <c:pt idx="20412">
                  <c:v>204.1199999999589</c:v>
                </c:pt>
                <c:pt idx="20413">
                  <c:v>204.129999999959</c:v>
                </c:pt>
                <c:pt idx="20414">
                  <c:v>204.139999999959</c:v>
                </c:pt>
                <c:pt idx="20415">
                  <c:v>204.1499999999589</c:v>
                </c:pt>
                <c:pt idx="20416">
                  <c:v>204.159999999959</c:v>
                </c:pt>
                <c:pt idx="20417">
                  <c:v>204.169999999959</c:v>
                </c:pt>
                <c:pt idx="20418">
                  <c:v>204.1799999999589</c:v>
                </c:pt>
                <c:pt idx="20419">
                  <c:v>204.189999999959</c:v>
                </c:pt>
                <c:pt idx="20420">
                  <c:v>204.199999999959</c:v>
                </c:pt>
                <c:pt idx="20421">
                  <c:v>204.209999999959</c:v>
                </c:pt>
                <c:pt idx="20422">
                  <c:v>204.2199999999589</c:v>
                </c:pt>
                <c:pt idx="20423">
                  <c:v>204.229999999959</c:v>
                </c:pt>
                <c:pt idx="20424">
                  <c:v>204.239999999959</c:v>
                </c:pt>
                <c:pt idx="20425">
                  <c:v>204.2499999999589</c:v>
                </c:pt>
                <c:pt idx="20426">
                  <c:v>204.259999999959</c:v>
                </c:pt>
                <c:pt idx="20427">
                  <c:v>204.269999999959</c:v>
                </c:pt>
                <c:pt idx="20428">
                  <c:v>204.2799999999589</c:v>
                </c:pt>
                <c:pt idx="20429">
                  <c:v>204.289999999959</c:v>
                </c:pt>
                <c:pt idx="20430">
                  <c:v>204.299999999959</c:v>
                </c:pt>
                <c:pt idx="20431">
                  <c:v>204.309999999959</c:v>
                </c:pt>
                <c:pt idx="20432">
                  <c:v>204.319999999959</c:v>
                </c:pt>
                <c:pt idx="20433">
                  <c:v>204.329999999959</c:v>
                </c:pt>
                <c:pt idx="20434">
                  <c:v>204.339999999959</c:v>
                </c:pt>
                <c:pt idx="20435">
                  <c:v>204.349999999959</c:v>
                </c:pt>
                <c:pt idx="20436">
                  <c:v>204.359999999959</c:v>
                </c:pt>
                <c:pt idx="20437">
                  <c:v>204.369999999959</c:v>
                </c:pt>
                <c:pt idx="20438">
                  <c:v>204.379999999959</c:v>
                </c:pt>
                <c:pt idx="20439">
                  <c:v>204.389999999959</c:v>
                </c:pt>
                <c:pt idx="20440">
                  <c:v>204.399999999959</c:v>
                </c:pt>
                <c:pt idx="20441">
                  <c:v>204.409999999959</c:v>
                </c:pt>
                <c:pt idx="20442">
                  <c:v>204.419999999959</c:v>
                </c:pt>
                <c:pt idx="20443">
                  <c:v>204.429999999959</c:v>
                </c:pt>
                <c:pt idx="20444">
                  <c:v>204.439999999959</c:v>
                </c:pt>
                <c:pt idx="20445">
                  <c:v>204.449999999959</c:v>
                </c:pt>
                <c:pt idx="20446">
                  <c:v>204.459999999959</c:v>
                </c:pt>
                <c:pt idx="20447">
                  <c:v>204.469999999959</c:v>
                </c:pt>
                <c:pt idx="20448">
                  <c:v>204.479999999959</c:v>
                </c:pt>
                <c:pt idx="20449">
                  <c:v>204.489999999959</c:v>
                </c:pt>
                <c:pt idx="20450">
                  <c:v>204.499999999959</c:v>
                </c:pt>
                <c:pt idx="20451">
                  <c:v>204.509999999958</c:v>
                </c:pt>
                <c:pt idx="20452">
                  <c:v>204.5199999999579</c:v>
                </c:pt>
                <c:pt idx="20453">
                  <c:v>204.529999999958</c:v>
                </c:pt>
                <c:pt idx="20454">
                  <c:v>204.539999999958</c:v>
                </c:pt>
                <c:pt idx="20455">
                  <c:v>204.5499999999579</c:v>
                </c:pt>
                <c:pt idx="20456">
                  <c:v>204.559999999958</c:v>
                </c:pt>
                <c:pt idx="20457">
                  <c:v>204.569999999958</c:v>
                </c:pt>
                <c:pt idx="20458">
                  <c:v>204.5799999999579</c:v>
                </c:pt>
                <c:pt idx="20459">
                  <c:v>204.589999999958</c:v>
                </c:pt>
                <c:pt idx="20460">
                  <c:v>204.599999999958</c:v>
                </c:pt>
                <c:pt idx="20461">
                  <c:v>204.6099999999579</c:v>
                </c:pt>
                <c:pt idx="20462">
                  <c:v>204.6199999999579</c:v>
                </c:pt>
                <c:pt idx="20463">
                  <c:v>204.629999999958</c:v>
                </c:pt>
                <c:pt idx="20464">
                  <c:v>204.639999999958</c:v>
                </c:pt>
                <c:pt idx="20465">
                  <c:v>204.6499999999579</c:v>
                </c:pt>
                <c:pt idx="20466">
                  <c:v>204.659999999958</c:v>
                </c:pt>
                <c:pt idx="20467">
                  <c:v>204.669999999958</c:v>
                </c:pt>
                <c:pt idx="20468">
                  <c:v>204.6799999999579</c:v>
                </c:pt>
                <c:pt idx="20469">
                  <c:v>204.689999999958</c:v>
                </c:pt>
                <c:pt idx="20470">
                  <c:v>204.699999999958</c:v>
                </c:pt>
                <c:pt idx="20471">
                  <c:v>204.7099999999579</c:v>
                </c:pt>
                <c:pt idx="20472">
                  <c:v>204.7199999999579</c:v>
                </c:pt>
                <c:pt idx="20473">
                  <c:v>204.729999999958</c:v>
                </c:pt>
                <c:pt idx="20474">
                  <c:v>204.7399999999579</c:v>
                </c:pt>
                <c:pt idx="20475">
                  <c:v>204.7499999999579</c:v>
                </c:pt>
                <c:pt idx="20476">
                  <c:v>204.759999999958</c:v>
                </c:pt>
                <c:pt idx="20477">
                  <c:v>204.7699999999579</c:v>
                </c:pt>
                <c:pt idx="20478">
                  <c:v>204.7799999999579</c:v>
                </c:pt>
                <c:pt idx="20479">
                  <c:v>204.789999999958</c:v>
                </c:pt>
                <c:pt idx="20480">
                  <c:v>204.7999999999579</c:v>
                </c:pt>
                <c:pt idx="20481">
                  <c:v>204.809999999958</c:v>
                </c:pt>
                <c:pt idx="20482">
                  <c:v>204.819999999958</c:v>
                </c:pt>
                <c:pt idx="20483">
                  <c:v>204.829999999958</c:v>
                </c:pt>
                <c:pt idx="20484">
                  <c:v>204.839999999958</c:v>
                </c:pt>
                <c:pt idx="20485">
                  <c:v>204.849999999958</c:v>
                </c:pt>
                <c:pt idx="20486">
                  <c:v>204.859999999958</c:v>
                </c:pt>
                <c:pt idx="20487">
                  <c:v>204.869999999958</c:v>
                </c:pt>
                <c:pt idx="20488">
                  <c:v>204.879999999958</c:v>
                </c:pt>
                <c:pt idx="20489">
                  <c:v>204.889999999958</c:v>
                </c:pt>
                <c:pt idx="20490">
                  <c:v>204.899999999958</c:v>
                </c:pt>
                <c:pt idx="20491">
                  <c:v>204.909999999958</c:v>
                </c:pt>
                <c:pt idx="20492">
                  <c:v>204.919999999958</c:v>
                </c:pt>
                <c:pt idx="20493">
                  <c:v>204.929999999958</c:v>
                </c:pt>
                <c:pt idx="20494">
                  <c:v>204.939999999958</c:v>
                </c:pt>
                <c:pt idx="20495">
                  <c:v>204.949999999958</c:v>
                </c:pt>
                <c:pt idx="20496">
                  <c:v>204.959999999958</c:v>
                </c:pt>
                <c:pt idx="20497">
                  <c:v>204.969999999958</c:v>
                </c:pt>
                <c:pt idx="20498">
                  <c:v>204.979999999958</c:v>
                </c:pt>
                <c:pt idx="20499">
                  <c:v>204.989999999958</c:v>
                </c:pt>
                <c:pt idx="20500">
                  <c:v>204.999999999958</c:v>
                </c:pt>
                <c:pt idx="20501">
                  <c:v>205.009999999958</c:v>
                </c:pt>
                <c:pt idx="20502">
                  <c:v>205.0199999999579</c:v>
                </c:pt>
                <c:pt idx="20503">
                  <c:v>205.029999999958</c:v>
                </c:pt>
                <c:pt idx="20504">
                  <c:v>205.039999999958</c:v>
                </c:pt>
                <c:pt idx="20505">
                  <c:v>205.0499999999579</c:v>
                </c:pt>
                <c:pt idx="20506">
                  <c:v>205.059999999958</c:v>
                </c:pt>
                <c:pt idx="20507">
                  <c:v>205.069999999958</c:v>
                </c:pt>
                <c:pt idx="20508">
                  <c:v>205.0799999999579</c:v>
                </c:pt>
                <c:pt idx="20509">
                  <c:v>205.089999999958</c:v>
                </c:pt>
                <c:pt idx="20510">
                  <c:v>205.099999999958</c:v>
                </c:pt>
                <c:pt idx="20511">
                  <c:v>205.1099999999579</c:v>
                </c:pt>
                <c:pt idx="20512">
                  <c:v>205.1199999999579</c:v>
                </c:pt>
                <c:pt idx="20513">
                  <c:v>205.129999999958</c:v>
                </c:pt>
                <c:pt idx="20514">
                  <c:v>205.139999999958</c:v>
                </c:pt>
                <c:pt idx="20515">
                  <c:v>205.1499999999579</c:v>
                </c:pt>
                <c:pt idx="20516">
                  <c:v>205.159999999958</c:v>
                </c:pt>
                <c:pt idx="20517">
                  <c:v>205.169999999958</c:v>
                </c:pt>
                <c:pt idx="20518">
                  <c:v>205.1799999999579</c:v>
                </c:pt>
                <c:pt idx="20519">
                  <c:v>205.189999999958</c:v>
                </c:pt>
                <c:pt idx="20520">
                  <c:v>205.199999999958</c:v>
                </c:pt>
                <c:pt idx="20521">
                  <c:v>205.2099999999579</c:v>
                </c:pt>
                <c:pt idx="20522">
                  <c:v>205.2199999999579</c:v>
                </c:pt>
                <c:pt idx="20523">
                  <c:v>205.229999999958</c:v>
                </c:pt>
                <c:pt idx="20524">
                  <c:v>205.2399999999579</c:v>
                </c:pt>
                <c:pt idx="20525">
                  <c:v>205.2499999999579</c:v>
                </c:pt>
                <c:pt idx="20526">
                  <c:v>205.259999999958</c:v>
                </c:pt>
                <c:pt idx="20527">
                  <c:v>205.2699999999579</c:v>
                </c:pt>
                <c:pt idx="20528">
                  <c:v>205.2799999999579</c:v>
                </c:pt>
                <c:pt idx="20529">
                  <c:v>205.289999999958</c:v>
                </c:pt>
                <c:pt idx="20530">
                  <c:v>205.2999999999579</c:v>
                </c:pt>
                <c:pt idx="20531">
                  <c:v>205.309999999958</c:v>
                </c:pt>
                <c:pt idx="20532">
                  <c:v>205.319999999958</c:v>
                </c:pt>
                <c:pt idx="20533">
                  <c:v>205.329999999958</c:v>
                </c:pt>
                <c:pt idx="20534">
                  <c:v>205.339999999958</c:v>
                </c:pt>
                <c:pt idx="20535">
                  <c:v>205.349999999958</c:v>
                </c:pt>
                <c:pt idx="20536">
                  <c:v>205.359999999958</c:v>
                </c:pt>
                <c:pt idx="20537">
                  <c:v>205.369999999958</c:v>
                </c:pt>
                <c:pt idx="20538">
                  <c:v>205.379999999958</c:v>
                </c:pt>
                <c:pt idx="20539">
                  <c:v>205.389999999958</c:v>
                </c:pt>
                <c:pt idx="20540">
                  <c:v>205.399999999958</c:v>
                </c:pt>
                <c:pt idx="20541">
                  <c:v>205.409999999958</c:v>
                </c:pt>
                <c:pt idx="20542">
                  <c:v>205.419999999958</c:v>
                </c:pt>
                <c:pt idx="20543">
                  <c:v>205.429999999958</c:v>
                </c:pt>
                <c:pt idx="20544">
                  <c:v>205.439999999958</c:v>
                </c:pt>
                <c:pt idx="20545">
                  <c:v>205.449999999958</c:v>
                </c:pt>
                <c:pt idx="20546">
                  <c:v>205.459999999958</c:v>
                </c:pt>
                <c:pt idx="20547">
                  <c:v>205.469999999958</c:v>
                </c:pt>
                <c:pt idx="20548">
                  <c:v>205.479999999958</c:v>
                </c:pt>
                <c:pt idx="20549">
                  <c:v>205.489999999958</c:v>
                </c:pt>
                <c:pt idx="20550">
                  <c:v>205.499999999958</c:v>
                </c:pt>
                <c:pt idx="20551">
                  <c:v>205.509999999958</c:v>
                </c:pt>
                <c:pt idx="20552">
                  <c:v>205.5199999999579</c:v>
                </c:pt>
                <c:pt idx="20553">
                  <c:v>205.529999999958</c:v>
                </c:pt>
                <c:pt idx="20554">
                  <c:v>205.539999999958</c:v>
                </c:pt>
                <c:pt idx="20555">
                  <c:v>205.5499999999579</c:v>
                </c:pt>
                <c:pt idx="20556">
                  <c:v>205.559999999958</c:v>
                </c:pt>
                <c:pt idx="20557">
                  <c:v>205.569999999958</c:v>
                </c:pt>
                <c:pt idx="20558">
                  <c:v>205.5799999999579</c:v>
                </c:pt>
                <c:pt idx="20559">
                  <c:v>205.589999999958</c:v>
                </c:pt>
                <c:pt idx="20560">
                  <c:v>205.599999999958</c:v>
                </c:pt>
                <c:pt idx="20561">
                  <c:v>205.609999999957</c:v>
                </c:pt>
                <c:pt idx="20562">
                  <c:v>205.6199999999569</c:v>
                </c:pt>
                <c:pt idx="20563">
                  <c:v>205.629999999957</c:v>
                </c:pt>
                <c:pt idx="20564">
                  <c:v>205.639999999957</c:v>
                </c:pt>
                <c:pt idx="20565">
                  <c:v>205.6499999999569</c:v>
                </c:pt>
                <c:pt idx="20566">
                  <c:v>205.659999999957</c:v>
                </c:pt>
                <c:pt idx="20567">
                  <c:v>205.669999999957</c:v>
                </c:pt>
                <c:pt idx="20568">
                  <c:v>205.6799999999569</c:v>
                </c:pt>
                <c:pt idx="20569">
                  <c:v>205.689999999957</c:v>
                </c:pt>
                <c:pt idx="20570">
                  <c:v>205.699999999957</c:v>
                </c:pt>
                <c:pt idx="20571">
                  <c:v>205.7099999999569</c:v>
                </c:pt>
                <c:pt idx="20572">
                  <c:v>205.7199999999569</c:v>
                </c:pt>
                <c:pt idx="20573">
                  <c:v>205.729999999957</c:v>
                </c:pt>
                <c:pt idx="20574">
                  <c:v>205.739999999957</c:v>
                </c:pt>
                <c:pt idx="20575">
                  <c:v>205.7499999999569</c:v>
                </c:pt>
                <c:pt idx="20576">
                  <c:v>205.759999999957</c:v>
                </c:pt>
                <c:pt idx="20577">
                  <c:v>205.769999999957</c:v>
                </c:pt>
                <c:pt idx="20578">
                  <c:v>205.7799999999569</c:v>
                </c:pt>
                <c:pt idx="20579">
                  <c:v>205.789999999957</c:v>
                </c:pt>
                <c:pt idx="20580">
                  <c:v>205.799999999957</c:v>
                </c:pt>
                <c:pt idx="20581">
                  <c:v>205.809999999957</c:v>
                </c:pt>
                <c:pt idx="20582">
                  <c:v>205.819999999957</c:v>
                </c:pt>
                <c:pt idx="20583">
                  <c:v>205.829999999957</c:v>
                </c:pt>
                <c:pt idx="20584">
                  <c:v>205.839999999957</c:v>
                </c:pt>
                <c:pt idx="20585">
                  <c:v>205.849999999957</c:v>
                </c:pt>
                <c:pt idx="20586">
                  <c:v>205.859999999957</c:v>
                </c:pt>
                <c:pt idx="20587">
                  <c:v>205.869999999957</c:v>
                </c:pt>
                <c:pt idx="20588">
                  <c:v>205.879999999957</c:v>
                </c:pt>
                <c:pt idx="20589">
                  <c:v>205.889999999957</c:v>
                </c:pt>
                <c:pt idx="20590">
                  <c:v>205.899999999957</c:v>
                </c:pt>
                <c:pt idx="20591">
                  <c:v>205.909999999957</c:v>
                </c:pt>
                <c:pt idx="20592">
                  <c:v>205.919999999957</c:v>
                </c:pt>
                <c:pt idx="20593">
                  <c:v>205.929999999957</c:v>
                </c:pt>
                <c:pt idx="20594">
                  <c:v>205.939999999957</c:v>
                </c:pt>
                <c:pt idx="20595">
                  <c:v>205.949999999957</c:v>
                </c:pt>
                <c:pt idx="20596">
                  <c:v>205.959999999957</c:v>
                </c:pt>
                <c:pt idx="20597">
                  <c:v>205.969999999957</c:v>
                </c:pt>
                <c:pt idx="20598">
                  <c:v>205.979999999957</c:v>
                </c:pt>
                <c:pt idx="20599">
                  <c:v>205.989999999957</c:v>
                </c:pt>
                <c:pt idx="20600">
                  <c:v>205.999999999957</c:v>
                </c:pt>
                <c:pt idx="20601">
                  <c:v>206.009999999957</c:v>
                </c:pt>
                <c:pt idx="20602">
                  <c:v>206.019999999957</c:v>
                </c:pt>
                <c:pt idx="20603">
                  <c:v>206.029999999957</c:v>
                </c:pt>
                <c:pt idx="20604">
                  <c:v>206.039999999957</c:v>
                </c:pt>
                <c:pt idx="20605">
                  <c:v>206.049999999957</c:v>
                </c:pt>
                <c:pt idx="20606">
                  <c:v>206.059999999957</c:v>
                </c:pt>
                <c:pt idx="20607">
                  <c:v>206.069999999957</c:v>
                </c:pt>
                <c:pt idx="20608">
                  <c:v>206.079999999957</c:v>
                </c:pt>
                <c:pt idx="20609">
                  <c:v>206.089999999957</c:v>
                </c:pt>
                <c:pt idx="20610">
                  <c:v>206.099999999957</c:v>
                </c:pt>
                <c:pt idx="20611">
                  <c:v>206.109999999957</c:v>
                </c:pt>
                <c:pt idx="20612">
                  <c:v>206.1199999999569</c:v>
                </c:pt>
                <c:pt idx="20613">
                  <c:v>206.129999999957</c:v>
                </c:pt>
                <c:pt idx="20614">
                  <c:v>206.139999999957</c:v>
                </c:pt>
                <c:pt idx="20615">
                  <c:v>206.1499999999569</c:v>
                </c:pt>
                <c:pt idx="20616">
                  <c:v>206.159999999957</c:v>
                </c:pt>
                <c:pt idx="20617">
                  <c:v>206.169999999957</c:v>
                </c:pt>
                <c:pt idx="20618">
                  <c:v>206.1799999999569</c:v>
                </c:pt>
                <c:pt idx="20619">
                  <c:v>206.189999999957</c:v>
                </c:pt>
                <c:pt idx="20620">
                  <c:v>206.199999999957</c:v>
                </c:pt>
                <c:pt idx="20621">
                  <c:v>206.2099999999569</c:v>
                </c:pt>
                <c:pt idx="20622">
                  <c:v>206.2199999999569</c:v>
                </c:pt>
                <c:pt idx="20623">
                  <c:v>206.229999999957</c:v>
                </c:pt>
                <c:pt idx="20624">
                  <c:v>206.239999999957</c:v>
                </c:pt>
                <c:pt idx="20625">
                  <c:v>206.2499999999569</c:v>
                </c:pt>
                <c:pt idx="20626">
                  <c:v>206.259999999957</c:v>
                </c:pt>
                <c:pt idx="20627">
                  <c:v>206.269999999957</c:v>
                </c:pt>
                <c:pt idx="20628">
                  <c:v>206.2799999999569</c:v>
                </c:pt>
                <c:pt idx="20629">
                  <c:v>206.289999999957</c:v>
                </c:pt>
                <c:pt idx="20630">
                  <c:v>206.299999999957</c:v>
                </c:pt>
                <c:pt idx="20631">
                  <c:v>206.309999999957</c:v>
                </c:pt>
                <c:pt idx="20632">
                  <c:v>206.319999999957</c:v>
                </c:pt>
                <c:pt idx="20633">
                  <c:v>206.329999999957</c:v>
                </c:pt>
                <c:pt idx="20634">
                  <c:v>206.339999999957</c:v>
                </c:pt>
                <c:pt idx="20635">
                  <c:v>206.349999999957</c:v>
                </c:pt>
                <c:pt idx="20636">
                  <c:v>206.359999999957</c:v>
                </c:pt>
                <c:pt idx="20637">
                  <c:v>206.369999999957</c:v>
                </c:pt>
                <c:pt idx="20638">
                  <c:v>206.379999999957</c:v>
                </c:pt>
                <c:pt idx="20639">
                  <c:v>206.389999999957</c:v>
                </c:pt>
                <c:pt idx="20640">
                  <c:v>206.399999999957</c:v>
                </c:pt>
                <c:pt idx="20641">
                  <c:v>206.409999999957</c:v>
                </c:pt>
                <c:pt idx="20642">
                  <c:v>206.419999999957</c:v>
                </c:pt>
                <c:pt idx="20643">
                  <c:v>206.429999999957</c:v>
                </c:pt>
                <c:pt idx="20644">
                  <c:v>206.439999999957</c:v>
                </c:pt>
                <c:pt idx="20645">
                  <c:v>206.449999999957</c:v>
                </c:pt>
                <c:pt idx="20646">
                  <c:v>206.459999999957</c:v>
                </c:pt>
                <c:pt idx="20647">
                  <c:v>206.469999999957</c:v>
                </c:pt>
                <c:pt idx="20648">
                  <c:v>206.479999999957</c:v>
                </c:pt>
                <c:pt idx="20649">
                  <c:v>206.489999999957</c:v>
                </c:pt>
                <c:pt idx="20650">
                  <c:v>206.499999999957</c:v>
                </c:pt>
                <c:pt idx="20651">
                  <c:v>206.509999999957</c:v>
                </c:pt>
                <c:pt idx="20652">
                  <c:v>206.519999999957</c:v>
                </c:pt>
                <c:pt idx="20653">
                  <c:v>206.529999999957</c:v>
                </c:pt>
                <c:pt idx="20654">
                  <c:v>206.539999999957</c:v>
                </c:pt>
                <c:pt idx="20655">
                  <c:v>206.549999999957</c:v>
                </c:pt>
                <c:pt idx="20656">
                  <c:v>206.559999999957</c:v>
                </c:pt>
                <c:pt idx="20657">
                  <c:v>206.569999999957</c:v>
                </c:pt>
                <c:pt idx="20658">
                  <c:v>206.579999999957</c:v>
                </c:pt>
                <c:pt idx="20659">
                  <c:v>206.589999999957</c:v>
                </c:pt>
                <c:pt idx="20660">
                  <c:v>206.599999999957</c:v>
                </c:pt>
                <c:pt idx="20661">
                  <c:v>206.609999999957</c:v>
                </c:pt>
                <c:pt idx="20662">
                  <c:v>206.6199999999569</c:v>
                </c:pt>
                <c:pt idx="20663">
                  <c:v>206.629999999957</c:v>
                </c:pt>
                <c:pt idx="20664">
                  <c:v>206.639999999957</c:v>
                </c:pt>
                <c:pt idx="20665">
                  <c:v>206.6499999999569</c:v>
                </c:pt>
                <c:pt idx="20666">
                  <c:v>206.659999999957</c:v>
                </c:pt>
                <c:pt idx="20667">
                  <c:v>206.669999999957</c:v>
                </c:pt>
                <c:pt idx="20668">
                  <c:v>206.6799999999569</c:v>
                </c:pt>
                <c:pt idx="20669">
                  <c:v>206.689999999957</c:v>
                </c:pt>
                <c:pt idx="20670">
                  <c:v>206.699999999957</c:v>
                </c:pt>
                <c:pt idx="20671">
                  <c:v>206.709999999956</c:v>
                </c:pt>
                <c:pt idx="20672">
                  <c:v>206.7199999999559</c:v>
                </c:pt>
                <c:pt idx="20673">
                  <c:v>206.729999999956</c:v>
                </c:pt>
                <c:pt idx="20674">
                  <c:v>206.739999999956</c:v>
                </c:pt>
                <c:pt idx="20675">
                  <c:v>206.7499999999559</c:v>
                </c:pt>
                <c:pt idx="20676">
                  <c:v>206.759999999956</c:v>
                </c:pt>
                <c:pt idx="20677">
                  <c:v>206.769999999956</c:v>
                </c:pt>
                <c:pt idx="20678">
                  <c:v>206.7799999999559</c:v>
                </c:pt>
                <c:pt idx="20679">
                  <c:v>206.789999999956</c:v>
                </c:pt>
                <c:pt idx="20680">
                  <c:v>206.799999999956</c:v>
                </c:pt>
                <c:pt idx="20681">
                  <c:v>206.809999999956</c:v>
                </c:pt>
                <c:pt idx="20682">
                  <c:v>206.819999999956</c:v>
                </c:pt>
                <c:pt idx="20683">
                  <c:v>206.829999999956</c:v>
                </c:pt>
                <c:pt idx="20684">
                  <c:v>206.839999999956</c:v>
                </c:pt>
                <c:pt idx="20685">
                  <c:v>206.849999999956</c:v>
                </c:pt>
                <c:pt idx="20686">
                  <c:v>206.859999999956</c:v>
                </c:pt>
                <c:pt idx="20687">
                  <c:v>206.869999999956</c:v>
                </c:pt>
                <c:pt idx="20688">
                  <c:v>206.879999999956</c:v>
                </c:pt>
                <c:pt idx="20689">
                  <c:v>206.889999999956</c:v>
                </c:pt>
                <c:pt idx="20690">
                  <c:v>206.899999999956</c:v>
                </c:pt>
                <c:pt idx="20691">
                  <c:v>206.909999999956</c:v>
                </c:pt>
                <c:pt idx="20692">
                  <c:v>206.919999999956</c:v>
                </c:pt>
                <c:pt idx="20693">
                  <c:v>206.929999999956</c:v>
                </c:pt>
                <c:pt idx="20694">
                  <c:v>206.939999999956</c:v>
                </c:pt>
                <c:pt idx="20695">
                  <c:v>206.949999999956</c:v>
                </c:pt>
                <c:pt idx="20696">
                  <c:v>206.959999999956</c:v>
                </c:pt>
                <c:pt idx="20697">
                  <c:v>206.969999999956</c:v>
                </c:pt>
                <c:pt idx="20698">
                  <c:v>206.979999999956</c:v>
                </c:pt>
                <c:pt idx="20699">
                  <c:v>206.989999999956</c:v>
                </c:pt>
                <c:pt idx="20700">
                  <c:v>206.999999999956</c:v>
                </c:pt>
                <c:pt idx="20701">
                  <c:v>207.009999999956</c:v>
                </c:pt>
                <c:pt idx="20702">
                  <c:v>207.019999999956</c:v>
                </c:pt>
                <c:pt idx="20703">
                  <c:v>207.029999999956</c:v>
                </c:pt>
                <c:pt idx="20704">
                  <c:v>207.039999999956</c:v>
                </c:pt>
                <c:pt idx="20705">
                  <c:v>207.049999999956</c:v>
                </c:pt>
                <c:pt idx="20706">
                  <c:v>207.059999999956</c:v>
                </c:pt>
                <c:pt idx="20707">
                  <c:v>207.069999999956</c:v>
                </c:pt>
                <c:pt idx="20708">
                  <c:v>207.079999999956</c:v>
                </c:pt>
                <c:pt idx="20709">
                  <c:v>207.089999999956</c:v>
                </c:pt>
                <c:pt idx="20710">
                  <c:v>207.099999999956</c:v>
                </c:pt>
                <c:pt idx="20711">
                  <c:v>207.109999999956</c:v>
                </c:pt>
                <c:pt idx="20712">
                  <c:v>207.119999999956</c:v>
                </c:pt>
                <c:pt idx="20713">
                  <c:v>207.129999999956</c:v>
                </c:pt>
                <c:pt idx="20714">
                  <c:v>207.139999999956</c:v>
                </c:pt>
                <c:pt idx="20715">
                  <c:v>207.149999999956</c:v>
                </c:pt>
                <c:pt idx="20716">
                  <c:v>207.159999999956</c:v>
                </c:pt>
                <c:pt idx="20717">
                  <c:v>207.169999999956</c:v>
                </c:pt>
                <c:pt idx="20718">
                  <c:v>207.179999999956</c:v>
                </c:pt>
                <c:pt idx="20719">
                  <c:v>207.189999999956</c:v>
                </c:pt>
                <c:pt idx="20720">
                  <c:v>207.199999999956</c:v>
                </c:pt>
                <c:pt idx="20721">
                  <c:v>207.209999999956</c:v>
                </c:pt>
                <c:pt idx="20722">
                  <c:v>207.2199999999559</c:v>
                </c:pt>
                <c:pt idx="20723">
                  <c:v>207.229999999956</c:v>
                </c:pt>
                <c:pt idx="20724">
                  <c:v>207.239999999956</c:v>
                </c:pt>
                <c:pt idx="20725">
                  <c:v>207.2499999999559</c:v>
                </c:pt>
                <c:pt idx="20726">
                  <c:v>207.259999999956</c:v>
                </c:pt>
                <c:pt idx="20727">
                  <c:v>207.269999999956</c:v>
                </c:pt>
                <c:pt idx="20728">
                  <c:v>207.2799999999559</c:v>
                </c:pt>
                <c:pt idx="20729">
                  <c:v>207.289999999956</c:v>
                </c:pt>
                <c:pt idx="20730">
                  <c:v>207.299999999956</c:v>
                </c:pt>
                <c:pt idx="20731">
                  <c:v>207.309999999956</c:v>
                </c:pt>
                <c:pt idx="20732">
                  <c:v>207.319999999956</c:v>
                </c:pt>
                <c:pt idx="20733">
                  <c:v>207.329999999956</c:v>
                </c:pt>
                <c:pt idx="20734">
                  <c:v>207.339999999956</c:v>
                </c:pt>
                <c:pt idx="20735">
                  <c:v>207.349999999956</c:v>
                </c:pt>
                <c:pt idx="20736">
                  <c:v>207.359999999956</c:v>
                </c:pt>
                <c:pt idx="20737">
                  <c:v>207.369999999956</c:v>
                </c:pt>
                <c:pt idx="20738">
                  <c:v>207.379999999956</c:v>
                </c:pt>
                <c:pt idx="20739">
                  <c:v>207.389999999956</c:v>
                </c:pt>
                <c:pt idx="20740">
                  <c:v>207.399999999956</c:v>
                </c:pt>
                <c:pt idx="20741">
                  <c:v>207.409999999956</c:v>
                </c:pt>
                <c:pt idx="20742">
                  <c:v>207.419999999956</c:v>
                </c:pt>
                <c:pt idx="20743">
                  <c:v>207.429999999956</c:v>
                </c:pt>
                <c:pt idx="20744">
                  <c:v>207.439999999956</c:v>
                </c:pt>
                <c:pt idx="20745">
                  <c:v>207.449999999956</c:v>
                </c:pt>
                <c:pt idx="20746">
                  <c:v>207.459999999956</c:v>
                </c:pt>
                <c:pt idx="20747">
                  <c:v>207.469999999956</c:v>
                </c:pt>
                <c:pt idx="20748">
                  <c:v>207.479999999956</c:v>
                </c:pt>
                <c:pt idx="20749">
                  <c:v>207.489999999956</c:v>
                </c:pt>
                <c:pt idx="20750">
                  <c:v>207.499999999956</c:v>
                </c:pt>
                <c:pt idx="20751">
                  <c:v>207.509999999956</c:v>
                </c:pt>
                <c:pt idx="20752">
                  <c:v>207.519999999956</c:v>
                </c:pt>
                <c:pt idx="20753">
                  <c:v>207.529999999956</c:v>
                </c:pt>
                <c:pt idx="20754">
                  <c:v>207.539999999956</c:v>
                </c:pt>
                <c:pt idx="20755">
                  <c:v>207.549999999956</c:v>
                </c:pt>
                <c:pt idx="20756">
                  <c:v>207.559999999956</c:v>
                </c:pt>
                <c:pt idx="20757">
                  <c:v>207.569999999956</c:v>
                </c:pt>
                <c:pt idx="20758">
                  <c:v>207.579999999956</c:v>
                </c:pt>
                <c:pt idx="20759">
                  <c:v>207.589999999956</c:v>
                </c:pt>
                <c:pt idx="20760">
                  <c:v>207.599999999956</c:v>
                </c:pt>
                <c:pt idx="20761">
                  <c:v>207.609999999956</c:v>
                </c:pt>
                <c:pt idx="20762">
                  <c:v>207.619999999956</c:v>
                </c:pt>
                <c:pt idx="20763">
                  <c:v>207.629999999956</c:v>
                </c:pt>
                <c:pt idx="20764">
                  <c:v>207.639999999956</c:v>
                </c:pt>
                <c:pt idx="20765">
                  <c:v>207.649999999956</c:v>
                </c:pt>
                <c:pt idx="20766">
                  <c:v>207.659999999956</c:v>
                </c:pt>
                <c:pt idx="20767">
                  <c:v>207.669999999956</c:v>
                </c:pt>
                <c:pt idx="20768">
                  <c:v>207.679999999956</c:v>
                </c:pt>
                <c:pt idx="20769">
                  <c:v>207.689999999956</c:v>
                </c:pt>
                <c:pt idx="20770">
                  <c:v>207.699999999956</c:v>
                </c:pt>
                <c:pt idx="20771">
                  <c:v>207.709999999956</c:v>
                </c:pt>
                <c:pt idx="20772">
                  <c:v>207.7199999999559</c:v>
                </c:pt>
                <c:pt idx="20773">
                  <c:v>207.729999999956</c:v>
                </c:pt>
                <c:pt idx="20774">
                  <c:v>207.739999999956</c:v>
                </c:pt>
                <c:pt idx="20775">
                  <c:v>207.7499999999559</c:v>
                </c:pt>
                <c:pt idx="20776">
                  <c:v>207.759999999956</c:v>
                </c:pt>
                <c:pt idx="20777">
                  <c:v>207.769999999956</c:v>
                </c:pt>
                <c:pt idx="20778">
                  <c:v>207.7799999999559</c:v>
                </c:pt>
                <c:pt idx="20779">
                  <c:v>207.789999999956</c:v>
                </c:pt>
                <c:pt idx="20780">
                  <c:v>207.799999999956</c:v>
                </c:pt>
                <c:pt idx="20781">
                  <c:v>207.809999999955</c:v>
                </c:pt>
                <c:pt idx="20782">
                  <c:v>207.819999999955</c:v>
                </c:pt>
                <c:pt idx="20783">
                  <c:v>207.829999999955</c:v>
                </c:pt>
                <c:pt idx="20784">
                  <c:v>207.839999999955</c:v>
                </c:pt>
                <c:pt idx="20785">
                  <c:v>207.849999999955</c:v>
                </c:pt>
                <c:pt idx="20786">
                  <c:v>207.859999999955</c:v>
                </c:pt>
                <c:pt idx="20787">
                  <c:v>207.869999999955</c:v>
                </c:pt>
                <c:pt idx="20788">
                  <c:v>207.879999999955</c:v>
                </c:pt>
                <c:pt idx="20789">
                  <c:v>207.889999999955</c:v>
                </c:pt>
                <c:pt idx="20790">
                  <c:v>207.899999999955</c:v>
                </c:pt>
                <c:pt idx="20791">
                  <c:v>207.909999999955</c:v>
                </c:pt>
                <c:pt idx="20792">
                  <c:v>207.919999999955</c:v>
                </c:pt>
                <c:pt idx="20793">
                  <c:v>207.929999999955</c:v>
                </c:pt>
                <c:pt idx="20794">
                  <c:v>207.939999999955</c:v>
                </c:pt>
                <c:pt idx="20795">
                  <c:v>207.949999999955</c:v>
                </c:pt>
                <c:pt idx="20796">
                  <c:v>207.959999999955</c:v>
                </c:pt>
                <c:pt idx="20797">
                  <c:v>207.969999999955</c:v>
                </c:pt>
                <c:pt idx="20798">
                  <c:v>207.979999999955</c:v>
                </c:pt>
                <c:pt idx="20799">
                  <c:v>207.989999999955</c:v>
                </c:pt>
                <c:pt idx="20800">
                  <c:v>207.999999999955</c:v>
                </c:pt>
                <c:pt idx="20801">
                  <c:v>208.009999999955</c:v>
                </c:pt>
                <c:pt idx="20802">
                  <c:v>208.019999999955</c:v>
                </c:pt>
                <c:pt idx="20803">
                  <c:v>208.029999999955</c:v>
                </c:pt>
                <c:pt idx="20804">
                  <c:v>208.039999999955</c:v>
                </c:pt>
                <c:pt idx="20805">
                  <c:v>208.049999999955</c:v>
                </c:pt>
                <c:pt idx="20806">
                  <c:v>208.059999999955</c:v>
                </c:pt>
                <c:pt idx="20807">
                  <c:v>208.069999999955</c:v>
                </c:pt>
                <c:pt idx="20808">
                  <c:v>208.079999999955</c:v>
                </c:pt>
                <c:pt idx="20809">
                  <c:v>208.089999999955</c:v>
                </c:pt>
                <c:pt idx="20810">
                  <c:v>208.099999999955</c:v>
                </c:pt>
                <c:pt idx="20811">
                  <c:v>208.109999999955</c:v>
                </c:pt>
                <c:pt idx="20812">
                  <c:v>208.119999999955</c:v>
                </c:pt>
                <c:pt idx="20813">
                  <c:v>208.129999999955</c:v>
                </c:pt>
                <c:pt idx="20814">
                  <c:v>208.139999999955</c:v>
                </c:pt>
                <c:pt idx="20815">
                  <c:v>208.149999999955</c:v>
                </c:pt>
                <c:pt idx="20816">
                  <c:v>208.159999999955</c:v>
                </c:pt>
                <c:pt idx="20817">
                  <c:v>208.169999999955</c:v>
                </c:pt>
                <c:pt idx="20818">
                  <c:v>208.179999999955</c:v>
                </c:pt>
                <c:pt idx="20819">
                  <c:v>208.189999999955</c:v>
                </c:pt>
                <c:pt idx="20820">
                  <c:v>208.199999999955</c:v>
                </c:pt>
                <c:pt idx="20821">
                  <c:v>208.209999999955</c:v>
                </c:pt>
                <c:pt idx="20822">
                  <c:v>208.219999999955</c:v>
                </c:pt>
                <c:pt idx="20823">
                  <c:v>208.229999999955</c:v>
                </c:pt>
                <c:pt idx="20824">
                  <c:v>208.239999999955</c:v>
                </c:pt>
                <c:pt idx="20825">
                  <c:v>208.249999999955</c:v>
                </c:pt>
                <c:pt idx="20826">
                  <c:v>208.259999999955</c:v>
                </c:pt>
                <c:pt idx="20827">
                  <c:v>208.269999999955</c:v>
                </c:pt>
                <c:pt idx="20828">
                  <c:v>208.279999999955</c:v>
                </c:pt>
                <c:pt idx="20829">
                  <c:v>208.289999999955</c:v>
                </c:pt>
                <c:pt idx="20830">
                  <c:v>208.299999999955</c:v>
                </c:pt>
                <c:pt idx="20831">
                  <c:v>208.309999999955</c:v>
                </c:pt>
                <c:pt idx="20832">
                  <c:v>208.319999999955</c:v>
                </c:pt>
                <c:pt idx="20833">
                  <c:v>208.329999999955</c:v>
                </c:pt>
                <c:pt idx="20834">
                  <c:v>208.339999999955</c:v>
                </c:pt>
                <c:pt idx="20835">
                  <c:v>208.349999999955</c:v>
                </c:pt>
                <c:pt idx="20836">
                  <c:v>208.359999999955</c:v>
                </c:pt>
                <c:pt idx="20837">
                  <c:v>208.369999999955</c:v>
                </c:pt>
                <c:pt idx="20838">
                  <c:v>208.379999999955</c:v>
                </c:pt>
                <c:pt idx="20839">
                  <c:v>208.389999999955</c:v>
                </c:pt>
                <c:pt idx="20840">
                  <c:v>208.399999999955</c:v>
                </c:pt>
                <c:pt idx="20841">
                  <c:v>208.409999999955</c:v>
                </c:pt>
                <c:pt idx="20842">
                  <c:v>208.419999999955</c:v>
                </c:pt>
                <c:pt idx="20843">
                  <c:v>208.429999999955</c:v>
                </c:pt>
                <c:pt idx="20844">
                  <c:v>208.439999999955</c:v>
                </c:pt>
                <c:pt idx="20845">
                  <c:v>208.449999999955</c:v>
                </c:pt>
                <c:pt idx="20846">
                  <c:v>208.459999999955</c:v>
                </c:pt>
                <c:pt idx="20847">
                  <c:v>208.469999999955</c:v>
                </c:pt>
                <c:pt idx="20848">
                  <c:v>208.479999999955</c:v>
                </c:pt>
                <c:pt idx="20849">
                  <c:v>208.489999999955</c:v>
                </c:pt>
                <c:pt idx="20850">
                  <c:v>208.499999999955</c:v>
                </c:pt>
                <c:pt idx="20851">
                  <c:v>208.509999999955</c:v>
                </c:pt>
                <c:pt idx="20852">
                  <c:v>208.519999999955</c:v>
                </c:pt>
                <c:pt idx="20853">
                  <c:v>208.529999999955</c:v>
                </c:pt>
                <c:pt idx="20854">
                  <c:v>208.539999999955</c:v>
                </c:pt>
                <c:pt idx="20855">
                  <c:v>208.549999999955</c:v>
                </c:pt>
                <c:pt idx="20856">
                  <c:v>208.559999999955</c:v>
                </c:pt>
                <c:pt idx="20857">
                  <c:v>208.569999999955</c:v>
                </c:pt>
                <c:pt idx="20858">
                  <c:v>208.579999999955</c:v>
                </c:pt>
                <c:pt idx="20859">
                  <c:v>208.589999999955</c:v>
                </c:pt>
                <c:pt idx="20860">
                  <c:v>208.599999999955</c:v>
                </c:pt>
                <c:pt idx="20861">
                  <c:v>208.609999999955</c:v>
                </c:pt>
                <c:pt idx="20862">
                  <c:v>208.619999999955</c:v>
                </c:pt>
                <c:pt idx="20863">
                  <c:v>208.629999999955</c:v>
                </c:pt>
                <c:pt idx="20864">
                  <c:v>208.639999999955</c:v>
                </c:pt>
                <c:pt idx="20865">
                  <c:v>208.649999999955</c:v>
                </c:pt>
                <c:pt idx="20866">
                  <c:v>208.659999999955</c:v>
                </c:pt>
                <c:pt idx="20867">
                  <c:v>208.669999999955</c:v>
                </c:pt>
                <c:pt idx="20868">
                  <c:v>208.679999999955</c:v>
                </c:pt>
                <c:pt idx="20869">
                  <c:v>208.689999999955</c:v>
                </c:pt>
                <c:pt idx="20870">
                  <c:v>208.699999999955</c:v>
                </c:pt>
                <c:pt idx="20871">
                  <c:v>208.709999999955</c:v>
                </c:pt>
                <c:pt idx="20872">
                  <c:v>208.719999999955</c:v>
                </c:pt>
                <c:pt idx="20873">
                  <c:v>208.729999999955</c:v>
                </c:pt>
                <c:pt idx="20874">
                  <c:v>208.739999999955</c:v>
                </c:pt>
                <c:pt idx="20875">
                  <c:v>208.749999999955</c:v>
                </c:pt>
                <c:pt idx="20876">
                  <c:v>208.759999999955</c:v>
                </c:pt>
                <c:pt idx="20877">
                  <c:v>208.769999999955</c:v>
                </c:pt>
                <c:pt idx="20878">
                  <c:v>208.779999999955</c:v>
                </c:pt>
                <c:pt idx="20879">
                  <c:v>208.789999999955</c:v>
                </c:pt>
                <c:pt idx="20880">
                  <c:v>208.799999999955</c:v>
                </c:pt>
                <c:pt idx="20881">
                  <c:v>208.809999999955</c:v>
                </c:pt>
                <c:pt idx="20882">
                  <c:v>208.819999999955</c:v>
                </c:pt>
                <c:pt idx="20883">
                  <c:v>208.829999999955</c:v>
                </c:pt>
                <c:pt idx="20884">
                  <c:v>208.839999999955</c:v>
                </c:pt>
                <c:pt idx="20885">
                  <c:v>208.849999999955</c:v>
                </c:pt>
                <c:pt idx="20886">
                  <c:v>208.859999999955</c:v>
                </c:pt>
                <c:pt idx="20887">
                  <c:v>208.869999999955</c:v>
                </c:pt>
                <c:pt idx="20888">
                  <c:v>208.879999999955</c:v>
                </c:pt>
                <c:pt idx="20889">
                  <c:v>208.889999999955</c:v>
                </c:pt>
                <c:pt idx="20890">
                  <c:v>208.899999999954</c:v>
                </c:pt>
                <c:pt idx="20891">
                  <c:v>208.909999999954</c:v>
                </c:pt>
                <c:pt idx="20892">
                  <c:v>208.919999999954</c:v>
                </c:pt>
                <c:pt idx="20893">
                  <c:v>208.929999999954</c:v>
                </c:pt>
                <c:pt idx="20894">
                  <c:v>208.939999999954</c:v>
                </c:pt>
                <c:pt idx="20895">
                  <c:v>208.949999999954</c:v>
                </c:pt>
                <c:pt idx="20896">
                  <c:v>208.959999999954</c:v>
                </c:pt>
                <c:pt idx="20897">
                  <c:v>208.969999999954</c:v>
                </c:pt>
                <c:pt idx="20898">
                  <c:v>208.979999999954</c:v>
                </c:pt>
                <c:pt idx="20899">
                  <c:v>208.989999999954</c:v>
                </c:pt>
                <c:pt idx="20900">
                  <c:v>208.999999999954</c:v>
                </c:pt>
                <c:pt idx="20901">
                  <c:v>209.009999999954</c:v>
                </c:pt>
                <c:pt idx="20902">
                  <c:v>209.019999999954</c:v>
                </c:pt>
                <c:pt idx="20903">
                  <c:v>209.029999999954</c:v>
                </c:pt>
                <c:pt idx="20904">
                  <c:v>209.039999999954</c:v>
                </c:pt>
                <c:pt idx="20905">
                  <c:v>209.049999999954</c:v>
                </c:pt>
                <c:pt idx="20906">
                  <c:v>209.059999999954</c:v>
                </c:pt>
                <c:pt idx="20907">
                  <c:v>209.069999999954</c:v>
                </c:pt>
                <c:pt idx="20908">
                  <c:v>209.079999999954</c:v>
                </c:pt>
                <c:pt idx="20909">
                  <c:v>209.089999999954</c:v>
                </c:pt>
                <c:pt idx="20910">
                  <c:v>209.099999999954</c:v>
                </c:pt>
                <c:pt idx="20911">
                  <c:v>209.109999999954</c:v>
                </c:pt>
                <c:pt idx="20912">
                  <c:v>209.119999999954</c:v>
                </c:pt>
                <c:pt idx="20913">
                  <c:v>209.129999999954</c:v>
                </c:pt>
                <c:pt idx="20914">
                  <c:v>209.139999999954</c:v>
                </c:pt>
                <c:pt idx="20915">
                  <c:v>209.149999999954</c:v>
                </c:pt>
                <c:pt idx="20916">
                  <c:v>209.159999999954</c:v>
                </c:pt>
                <c:pt idx="20917">
                  <c:v>209.169999999954</c:v>
                </c:pt>
                <c:pt idx="20918">
                  <c:v>209.179999999954</c:v>
                </c:pt>
                <c:pt idx="20919">
                  <c:v>209.189999999954</c:v>
                </c:pt>
                <c:pt idx="20920">
                  <c:v>209.199999999954</c:v>
                </c:pt>
                <c:pt idx="20921">
                  <c:v>209.209999999954</c:v>
                </c:pt>
                <c:pt idx="20922">
                  <c:v>209.219999999954</c:v>
                </c:pt>
                <c:pt idx="20923">
                  <c:v>209.229999999954</c:v>
                </c:pt>
                <c:pt idx="20924">
                  <c:v>209.239999999954</c:v>
                </c:pt>
                <c:pt idx="20925">
                  <c:v>209.249999999954</c:v>
                </c:pt>
                <c:pt idx="20926">
                  <c:v>209.259999999954</c:v>
                </c:pt>
                <c:pt idx="20927">
                  <c:v>209.269999999954</c:v>
                </c:pt>
                <c:pt idx="20928">
                  <c:v>209.279999999954</c:v>
                </c:pt>
                <c:pt idx="20929">
                  <c:v>209.289999999954</c:v>
                </c:pt>
                <c:pt idx="20930">
                  <c:v>209.299999999954</c:v>
                </c:pt>
                <c:pt idx="20931">
                  <c:v>209.309999999954</c:v>
                </c:pt>
                <c:pt idx="20932">
                  <c:v>209.319999999954</c:v>
                </c:pt>
                <c:pt idx="20933">
                  <c:v>209.329999999954</c:v>
                </c:pt>
                <c:pt idx="20934">
                  <c:v>209.339999999954</c:v>
                </c:pt>
                <c:pt idx="20935">
                  <c:v>209.349999999954</c:v>
                </c:pt>
                <c:pt idx="20936">
                  <c:v>209.359999999954</c:v>
                </c:pt>
                <c:pt idx="20937">
                  <c:v>209.369999999954</c:v>
                </c:pt>
                <c:pt idx="20938">
                  <c:v>209.379999999954</c:v>
                </c:pt>
                <c:pt idx="20939">
                  <c:v>209.389999999954</c:v>
                </c:pt>
                <c:pt idx="20940">
                  <c:v>209.399999999954</c:v>
                </c:pt>
                <c:pt idx="20941">
                  <c:v>209.409999999954</c:v>
                </c:pt>
                <c:pt idx="20942">
                  <c:v>209.419999999954</c:v>
                </c:pt>
                <c:pt idx="20943">
                  <c:v>209.429999999954</c:v>
                </c:pt>
                <c:pt idx="20944">
                  <c:v>209.439999999954</c:v>
                </c:pt>
                <c:pt idx="20945">
                  <c:v>209.449999999954</c:v>
                </c:pt>
                <c:pt idx="20946">
                  <c:v>209.459999999954</c:v>
                </c:pt>
                <c:pt idx="20947">
                  <c:v>209.469999999954</c:v>
                </c:pt>
                <c:pt idx="20948">
                  <c:v>209.479999999954</c:v>
                </c:pt>
                <c:pt idx="20949">
                  <c:v>209.489999999954</c:v>
                </c:pt>
                <c:pt idx="20950">
                  <c:v>209.499999999954</c:v>
                </c:pt>
                <c:pt idx="20951">
                  <c:v>209.509999999954</c:v>
                </c:pt>
                <c:pt idx="20952">
                  <c:v>209.519999999954</c:v>
                </c:pt>
                <c:pt idx="20953">
                  <c:v>209.529999999954</c:v>
                </c:pt>
                <c:pt idx="20954">
                  <c:v>209.539999999954</c:v>
                </c:pt>
                <c:pt idx="20955">
                  <c:v>209.549999999954</c:v>
                </c:pt>
                <c:pt idx="20956">
                  <c:v>209.559999999954</c:v>
                </c:pt>
                <c:pt idx="20957">
                  <c:v>209.569999999954</c:v>
                </c:pt>
                <c:pt idx="20958">
                  <c:v>209.579999999954</c:v>
                </c:pt>
                <c:pt idx="20959">
                  <c:v>209.589999999954</c:v>
                </c:pt>
                <c:pt idx="20960">
                  <c:v>209.599999999954</c:v>
                </c:pt>
                <c:pt idx="20961">
                  <c:v>209.609999999954</c:v>
                </c:pt>
                <c:pt idx="20962">
                  <c:v>209.619999999954</c:v>
                </c:pt>
                <c:pt idx="20963">
                  <c:v>209.629999999954</c:v>
                </c:pt>
                <c:pt idx="20964">
                  <c:v>209.639999999954</c:v>
                </c:pt>
                <c:pt idx="20965">
                  <c:v>209.649999999954</c:v>
                </c:pt>
                <c:pt idx="20966">
                  <c:v>209.659999999954</c:v>
                </c:pt>
                <c:pt idx="20967">
                  <c:v>209.669999999954</c:v>
                </c:pt>
                <c:pt idx="20968">
                  <c:v>209.679999999954</c:v>
                </c:pt>
                <c:pt idx="20969">
                  <c:v>209.689999999954</c:v>
                </c:pt>
                <c:pt idx="20970">
                  <c:v>209.699999999954</c:v>
                </c:pt>
                <c:pt idx="20971">
                  <c:v>209.709999999954</c:v>
                </c:pt>
                <c:pt idx="20972">
                  <c:v>209.719999999954</c:v>
                </c:pt>
                <c:pt idx="20973">
                  <c:v>209.729999999954</c:v>
                </c:pt>
                <c:pt idx="20974">
                  <c:v>209.739999999954</c:v>
                </c:pt>
                <c:pt idx="20975">
                  <c:v>209.749999999954</c:v>
                </c:pt>
                <c:pt idx="20976">
                  <c:v>209.759999999954</c:v>
                </c:pt>
                <c:pt idx="20977">
                  <c:v>209.769999999954</c:v>
                </c:pt>
                <c:pt idx="20978">
                  <c:v>209.779999999954</c:v>
                </c:pt>
                <c:pt idx="20979">
                  <c:v>209.789999999954</c:v>
                </c:pt>
                <c:pt idx="20980">
                  <c:v>209.799999999954</c:v>
                </c:pt>
                <c:pt idx="20981">
                  <c:v>209.809999999954</c:v>
                </c:pt>
                <c:pt idx="20982">
                  <c:v>209.819999999954</c:v>
                </c:pt>
                <c:pt idx="20983">
                  <c:v>209.829999999954</c:v>
                </c:pt>
                <c:pt idx="20984">
                  <c:v>209.839999999954</c:v>
                </c:pt>
                <c:pt idx="20985">
                  <c:v>209.849999999954</c:v>
                </c:pt>
                <c:pt idx="20986">
                  <c:v>209.859999999954</c:v>
                </c:pt>
                <c:pt idx="20987">
                  <c:v>209.869999999954</c:v>
                </c:pt>
                <c:pt idx="20988">
                  <c:v>209.879999999954</c:v>
                </c:pt>
                <c:pt idx="20989">
                  <c:v>209.889999999954</c:v>
                </c:pt>
                <c:pt idx="20990">
                  <c:v>209.899999999954</c:v>
                </c:pt>
                <c:pt idx="20991">
                  <c:v>209.909999999954</c:v>
                </c:pt>
                <c:pt idx="20992">
                  <c:v>209.919999999954</c:v>
                </c:pt>
                <c:pt idx="20993">
                  <c:v>209.929999999954</c:v>
                </c:pt>
                <c:pt idx="20994">
                  <c:v>209.939999999954</c:v>
                </c:pt>
                <c:pt idx="20995">
                  <c:v>209.949999999954</c:v>
                </c:pt>
                <c:pt idx="20996">
                  <c:v>209.959999999954</c:v>
                </c:pt>
                <c:pt idx="20997">
                  <c:v>209.969999999954</c:v>
                </c:pt>
                <c:pt idx="20998">
                  <c:v>209.979999999954</c:v>
                </c:pt>
                <c:pt idx="20999">
                  <c:v>209.989999999954</c:v>
                </c:pt>
                <c:pt idx="21000">
                  <c:v>209.999999999953</c:v>
                </c:pt>
                <c:pt idx="21001">
                  <c:v>210.009999999953</c:v>
                </c:pt>
                <c:pt idx="21002">
                  <c:v>210.019999999953</c:v>
                </c:pt>
                <c:pt idx="21003">
                  <c:v>210.029999999953</c:v>
                </c:pt>
                <c:pt idx="21004">
                  <c:v>210.039999999953</c:v>
                </c:pt>
                <c:pt idx="21005">
                  <c:v>210.049999999953</c:v>
                </c:pt>
                <c:pt idx="21006">
                  <c:v>210.059999999953</c:v>
                </c:pt>
                <c:pt idx="21007">
                  <c:v>210.069999999953</c:v>
                </c:pt>
                <c:pt idx="21008">
                  <c:v>210.079999999953</c:v>
                </c:pt>
                <c:pt idx="21009">
                  <c:v>210.089999999953</c:v>
                </c:pt>
                <c:pt idx="21010">
                  <c:v>210.099999999953</c:v>
                </c:pt>
                <c:pt idx="21011">
                  <c:v>210.109999999953</c:v>
                </c:pt>
                <c:pt idx="21012">
                  <c:v>210.119999999953</c:v>
                </c:pt>
                <c:pt idx="21013">
                  <c:v>210.129999999953</c:v>
                </c:pt>
                <c:pt idx="21014">
                  <c:v>210.139999999953</c:v>
                </c:pt>
                <c:pt idx="21015">
                  <c:v>210.149999999953</c:v>
                </c:pt>
                <c:pt idx="21016">
                  <c:v>210.159999999953</c:v>
                </c:pt>
                <c:pt idx="21017">
                  <c:v>210.169999999953</c:v>
                </c:pt>
                <c:pt idx="21018">
                  <c:v>210.179999999953</c:v>
                </c:pt>
                <c:pt idx="21019">
                  <c:v>210.189999999953</c:v>
                </c:pt>
                <c:pt idx="21020">
                  <c:v>210.199999999953</c:v>
                </c:pt>
                <c:pt idx="21021">
                  <c:v>210.209999999953</c:v>
                </c:pt>
                <c:pt idx="21022">
                  <c:v>210.2199999999529</c:v>
                </c:pt>
                <c:pt idx="21023">
                  <c:v>210.229999999953</c:v>
                </c:pt>
                <c:pt idx="21024">
                  <c:v>210.239999999953</c:v>
                </c:pt>
                <c:pt idx="21025">
                  <c:v>210.2499999999529</c:v>
                </c:pt>
                <c:pt idx="21026">
                  <c:v>210.259999999953</c:v>
                </c:pt>
                <c:pt idx="21027">
                  <c:v>210.269999999953</c:v>
                </c:pt>
                <c:pt idx="21028">
                  <c:v>210.2799999999529</c:v>
                </c:pt>
                <c:pt idx="21029">
                  <c:v>210.289999999953</c:v>
                </c:pt>
                <c:pt idx="21030">
                  <c:v>210.299999999953</c:v>
                </c:pt>
                <c:pt idx="21031">
                  <c:v>210.309999999953</c:v>
                </c:pt>
                <c:pt idx="21032">
                  <c:v>210.319999999953</c:v>
                </c:pt>
                <c:pt idx="21033">
                  <c:v>210.329999999953</c:v>
                </c:pt>
                <c:pt idx="21034">
                  <c:v>210.339999999953</c:v>
                </c:pt>
                <c:pt idx="21035">
                  <c:v>210.349999999953</c:v>
                </c:pt>
                <c:pt idx="21036">
                  <c:v>210.359999999953</c:v>
                </c:pt>
                <c:pt idx="21037">
                  <c:v>210.369999999953</c:v>
                </c:pt>
                <c:pt idx="21038">
                  <c:v>210.379999999953</c:v>
                </c:pt>
                <c:pt idx="21039">
                  <c:v>210.389999999953</c:v>
                </c:pt>
                <c:pt idx="21040">
                  <c:v>210.399999999953</c:v>
                </c:pt>
                <c:pt idx="21041">
                  <c:v>210.409999999953</c:v>
                </c:pt>
                <c:pt idx="21042">
                  <c:v>210.419999999953</c:v>
                </c:pt>
                <c:pt idx="21043">
                  <c:v>210.429999999953</c:v>
                </c:pt>
                <c:pt idx="21044">
                  <c:v>210.439999999953</c:v>
                </c:pt>
                <c:pt idx="21045">
                  <c:v>210.449999999953</c:v>
                </c:pt>
                <c:pt idx="21046">
                  <c:v>210.459999999953</c:v>
                </c:pt>
                <c:pt idx="21047">
                  <c:v>210.469999999953</c:v>
                </c:pt>
                <c:pt idx="21048">
                  <c:v>210.479999999953</c:v>
                </c:pt>
                <c:pt idx="21049">
                  <c:v>210.489999999953</c:v>
                </c:pt>
                <c:pt idx="21050">
                  <c:v>210.499999999953</c:v>
                </c:pt>
                <c:pt idx="21051">
                  <c:v>210.509999999953</c:v>
                </c:pt>
                <c:pt idx="21052">
                  <c:v>210.519999999953</c:v>
                </c:pt>
                <c:pt idx="21053">
                  <c:v>210.529999999953</c:v>
                </c:pt>
                <c:pt idx="21054">
                  <c:v>210.539999999953</c:v>
                </c:pt>
                <c:pt idx="21055">
                  <c:v>210.549999999953</c:v>
                </c:pt>
                <c:pt idx="21056">
                  <c:v>210.559999999953</c:v>
                </c:pt>
                <c:pt idx="21057">
                  <c:v>210.569999999953</c:v>
                </c:pt>
                <c:pt idx="21058">
                  <c:v>210.579999999953</c:v>
                </c:pt>
                <c:pt idx="21059">
                  <c:v>210.589999999953</c:v>
                </c:pt>
                <c:pt idx="21060">
                  <c:v>210.599999999953</c:v>
                </c:pt>
                <c:pt idx="21061">
                  <c:v>210.609999999953</c:v>
                </c:pt>
                <c:pt idx="21062">
                  <c:v>210.619999999953</c:v>
                </c:pt>
                <c:pt idx="21063">
                  <c:v>210.629999999953</c:v>
                </c:pt>
                <c:pt idx="21064">
                  <c:v>210.639999999953</c:v>
                </c:pt>
                <c:pt idx="21065">
                  <c:v>210.649999999953</c:v>
                </c:pt>
                <c:pt idx="21066">
                  <c:v>210.659999999953</c:v>
                </c:pt>
                <c:pt idx="21067">
                  <c:v>210.669999999953</c:v>
                </c:pt>
                <c:pt idx="21068">
                  <c:v>210.679999999953</c:v>
                </c:pt>
                <c:pt idx="21069">
                  <c:v>210.689999999953</c:v>
                </c:pt>
                <c:pt idx="21070">
                  <c:v>210.699999999953</c:v>
                </c:pt>
                <c:pt idx="21071">
                  <c:v>210.709999999953</c:v>
                </c:pt>
                <c:pt idx="21072">
                  <c:v>210.7199999999529</c:v>
                </c:pt>
                <c:pt idx="21073">
                  <c:v>210.729999999953</c:v>
                </c:pt>
                <c:pt idx="21074">
                  <c:v>210.739999999953</c:v>
                </c:pt>
                <c:pt idx="21075">
                  <c:v>210.7499999999529</c:v>
                </c:pt>
                <c:pt idx="21076">
                  <c:v>210.759999999953</c:v>
                </c:pt>
                <c:pt idx="21077">
                  <c:v>210.769999999953</c:v>
                </c:pt>
                <c:pt idx="21078">
                  <c:v>210.7799999999529</c:v>
                </c:pt>
                <c:pt idx="21079">
                  <c:v>210.789999999953</c:v>
                </c:pt>
                <c:pt idx="21080">
                  <c:v>210.799999999953</c:v>
                </c:pt>
                <c:pt idx="21081">
                  <c:v>210.809999999953</c:v>
                </c:pt>
                <c:pt idx="21082">
                  <c:v>210.819999999953</c:v>
                </c:pt>
                <c:pt idx="21083">
                  <c:v>210.829999999953</c:v>
                </c:pt>
                <c:pt idx="21084">
                  <c:v>210.839999999953</c:v>
                </c:pt>
                <c:pt idx="21085">
                  <c:v>210.849999999953</c:v>
                </c:pt>
                <c:pt idx="21086">
                  <c:v>210.859999999953</c:v>
                </c:pt>
                <c:pt idx="21087">
                  <c:v>210.869999999953</c:v>
                </c:pt>
                <c:pt idx="21088">
                  <c:v>210.879999999953</c:v>
                </c:pt>
                <c:pt idx="21089">
                  <c:v>210.889999999953</c:v>
                </c:pt>
                <c:pt idx="21090">
                  <c:v>210.899999999953</c:v>
                </c:pt>
                <c:pt idx="21091">
                  <c:v>210.909999999953</c:v>
                </c:pt>
                <c:pt idx="21092">
                  <c:v>210.919999999953</c:v>
                </c:pt>
                <c:pt idx="21093">
                  <c:v>210.929999999953</c:v>
                </c:pt>
                <c:pt idx="21094">
                  <c:v>210.939999999953</c:v>
                </c:pt>
                <c:pt idx="21095">
                  <c:v>210.949999999953</c:v>
                </c:pt>
                <c:pt idx="21096">
                  <c:v>210.959999999953</c:v>
                </c:pt>
                <c:pt idx="21097">
                  <c:v>210.969999999953</c:v>
                </c:pt>
                <c:pt idx="21098">
                  <c:v>210.979999999953</c:v>
                </c:pt>
                <c:pt idx="21099">
                  <c:v>210.989999999953</c:v>
                </c:pt>
                <c:pt idx="21100">
                  <c:v>210.999999999953</c:v>
                </c:pt>
                <c:pt idx="21101">
                  <c:v>211.009999999953</c:v>
                </c:pt>
                <c:pt idx="21102">
                  <c:v>211.019999999953</c:v>
                </c:pt>
                <c:pt idx="21103">
                  <c:v>211.029999999953</c:v>
                </c:pt>
                <c:pt idx="21104">
                  <c:v>211.039999999953</c:v>
                </c:pt>
                <c:pt idx="21105">
                  <c:v>211.049999999953</c:v>
                </c:pt>
                <c:pt idx="21106">
                  <c:v>211.059999999953</c:v>
                </c:pt>
                <c:pt idx="21107">
                  <c:v>211.069999999953</c:v>
                </c:pt>
                <c:pt idx="21108">
                  <c:v>211.079999999953</c:v>
                </c:pt>
                <c:pt idx="21109">
                  <c:v>211.089999999953</c:v>
                </c:pt>
                <c:pt idx="21110">
                  <c:v>211.099999999952</c:v>
                </c:pt>
                <c:pt idx="21111">
                  <c:v>211.109999999952</c:v>
                </c:pt>
                <c:pt idx="21112">
                  <c:v>211.1199999999519</c:v>
                </c:pt>
                <c:pt idx="21113">
                  <c:v>211.129999999952</c:v>
                </c:pt>
                <c:pt idx="21114">
                  <c:v>211.139999999952</c:v>
                </c:pt>
                <c:pt idx="21115">
                  <c:v>211.1499999999519</c:v>
                </c:pt>
                <c:pt idx="21116">
                  <c:v>211.159999999952</c:v>
                </c:pt>
                <c:pt idx="21117">
                  <c:v>211.169999999952</c:v>
                </c:pt>
                <c:pt idx="21118">
                  <c:v>211.1799999999519</c:v>
                </c:pt>
                <c:pt idx="21119">
                  <c:v>211.189999999952</c:v>
                </c:pt>
                <c:pt idx="21120">
                  <c:v>211.199999999952</c:v>
                </c:pt>
                <c:pt idx="21121">
                  <c:v>211.2099999999519</c:v>
                </c:pt>
                <c:pt idx="21122">
                  <c:v>211.2199999999519</c:v>
                </c:pt>
                <c:pt idx="21123">
                  <c:v>211.229999999952</c:v>
                </c:pt>
                <c:pt idx="21124">
                  <c:v>211.2399999999519</c:v>
                </c:pt>
                <c:pt idx="21125">
                  <c:v>211.2499999999519</c:v>
                </c:pt>
                <c:pt idx="21126">
                  <c:v>211.259999999952</c:v>
                </c:pt>
                <c:pt idx="21127">
                  <c:v>211.2699999999519</c:v>
                </c:pt>
                <c:pt idx="21128">
                  <c:v>211.2799999999519</c:v>
                </c:pt>
                <c:pt idx="21129">
                  <c:v>211.289999999952</c:v>
                </c:pt>
                <c:pt idx="21130">
                  <c:v>211.299999999952</c:v>
                </c:pt>
                <c:pt idx="21131">
                  <c:v>211.309999999952</c:v>
                </c:pt>
                <c:pt idx="21132">
                  <c:v>211.319999999952</c:v>
                </c:pt>
                <c:pt idx="21133">
                  <c:v>211.329999999952</c:v>
                </c:pt>
                <c:pt idx="21134">
                  <c:v>211.339999999952</c:v>
                </c:pt>
                <c:pt idx="21135">
                  <c:v>211.349999999952</c:v>
                </c:pt>
                <c:pt idx="21136">
                  <c:v>211.359999999952</c:v>
                </c:pt>
                <c:pt idx="21137">
                  <c:v>211.369999999952</c:v>
                </c:pt>
                <c:pt idx="21138">
                  <c:v>211.379999999952</c:v>
                </c:pt>
                <c:pt idx="21139">
                  <c:v>211.389999999952</c:v>
                </c:pt>
                <c:pt idx="21140">
                  <c:v>211.399999999952</c:v>
                </c:pt>
                <c:pt idx="21141">
                  <c:v>211.409999999952</c:v>
                </c:pt>
                <c:pt idx="21142">
                  <c:v>211.419999999952</c:v>
                </c:pt>
                <c:pt idx="21143">
                  <c:v>211.429999999952</c:v>
                </c:pt>
                <c:pt idx="21144">
                  <c:v>211.439999999952</c:v>
                </c:pt>
                <c:pt idx="21145">
                  <c:v>211.449999999952</c:v>
                </c:pt>
                <c:pt idx="21146">
                  <c:v>211.459999999952</c:v>
                </c:pt>
                <c:pt idx="21147">
                  <c:v>211.469999999952</c:v>
                </c:pt>
                <c:pt idx="21148">
                  <c:v>211.479999999952</c:v>
                </c:pt>
                <c:pt idx="21149">
                  <c:v>211.489999999952</c:v>
                </c:pt>
                <c:pt idx="21150">
                  <c:v>211.499999999952</c:v>
                </c:pt>
                <c:pt idx="21151">
                  <c:v>211.509999999952</c:v>
                </c:pt>
                <c:pt idx="21152">
                  <c:v>211.5199999999519</c:v>
                </c:pt>
                <c:pt idx="21153">
                  <c:v>211.529999999952</c:v>
                </c:pt>
                <c:pt idx="21154">
                  <c:v>211.539999999952</c:v>
                </c:pt>
                <c:pt idx="21155">
                  <c:v>211.549999999952</c:v>
                </c:pt>
                <c:pt idx="21156">
                  <c:v>211.559999999952</c:v>
                </c:pt>
                <c:pt idx="21157">
                  <c:v>211.569999999952</c:v>
                </c:pt>
                <c:pt idx="21158">
                  <c:v>211.579999999952</c:v>
                </c:pt>
                <c:pt idx="21159">
                  <c:v>211.589999999952</c:v>
                </c:pt>
                <c:pt idx="21160">
                  <c:v>211.599999999952</c:v>
                </c:pt>
                <c:pt idx="21161">
                  <c:v>211.609999999952</c:v>
                </c:pt>
                <c:pt idx="21162">
                  <c:v>211.6199999999519</c:v>
                </c:pt>
                <c:pt idx="21163">
                  <c:v>211.629999999952</c:v>
                </c:pt>
                <c:pt idx="21164">
                  <c:v>211.639999999952</c:v>
                </c:pt>
                <c:pt idx="21165">
                  <c:v>211.6499999999519</c:v>
                </c:pt>
                <c:pt idx="21166">
                  <c:v>211.659999999952</c:v>
                </c:pt>
                <c:pt idx="21167">
                  <c:v>211.669999999952</c:v>
                </c:pt>
                <c:pt idx="21168">
                  <c:v>211.6799999999519</c:v>
                </c:pt>
                <c:pt idx="21169">
                  <c:v>211.689999999952</c:v>
                </c:pt>
                <c:pt idx="21170">
                  <c:v>211.699999999952</c:v>
                </c:pt>
                <c:pt idx="21171">
                  <c:v>211.7099999999519</c:v>
                </c:pt>
                <c:pt idx="21172">
                  <c:v>211.7199999999519</c:v>
                </c:pt>
                <c:pt idx="21173">
                  <c:v>211.729999999952</c:v>
                </c:pt>
                <c:pt idx="21174">
                  <c:v>211.7399999999519</c:v>
                </c:pt>
                <c:pt idx="21175">
                  <c:v>211.7499999999519</c:v>
                </c:pt>
                <c:pt idx="21176">
                  <c:v>211.759999999952</c:v>
                </c:pt>
                <c:pt idx="21177">
                  <c:v>211.7699999999519</c:v>
                </c:pt>
                <c:pt idx="21178">
                  <c:v>211.7799999999519</c:v>
                </c:pt>
                <c:pt idx="21179">
                  <c:v>211.789999999952</c:v>
                </c:pt>
                <c:pt idx="21180">
                  <c:v>211.799999999952</c:v>
                </c:pt>
                <c:pt idx="21181">
                  <c:v>211.809999999952</c:v>
                </c:pt>
                <c:pt idx="21182">
                  <c:v>211.819999999952</c:v>
                </c:pt>
                <c:pt idx="21183">
                  <c:v>211.829999999952</c:v>
                </c:pt>
                <c:pt idx="21184">
                  <c:v>211.839999999952</c:v>
                </c:pt>
                <c:pt idx="21185">
                  <c:v>211.849999999952</c:v>
                </c:pt>
                <c:pt idx="21186">
                  <c:v>211.859999999952</c:v>
                </c:pt>
                <c:pt idx="21187">
                  <c:v>211.869999999952</c:v>
                </c:pt>
                <c:pt idx="21188">
                  <c:v>211.879999999952</c:v>
                </c:pt>
                <c:pt idx="21189">
                  <c:v>211.889999999952</c:v>
                </c:pt>
                <c:pt idx="21190">
                  <c:v>211.899999999952</c:v>
                </c:pt>
                <c:pt idx="21191">
                  <c:v>211.909999999952</c:v>
                </c:pt>
                <c:pt idx="21192">
                  <c:v>211.919999999952</c:v>
                </c:pt>
                <c:pt idx="21193">
                  <c:v>211.929999999952</c:v>
                </c:pt>
                <c:pt idx="21194">
                  <c:v>211.939999999952</c:v>
                </c:pt>
                <c:pt idx="21195">
                  <c:v>211.949999999952</c:v>
                </c:pt>
                <c:pt idx="21196">
                  <c:v>211.959999999952</c:v>
                </c:pt>
                <c:pt idx="21197">
                  <c:v>211.969999999952</c:v>
                </c:pt>
                <c:pt idx="21198">
                  <c:v>211.979999999952</c:v>
                </c:pt>
                <c:pt idx="21199">
                  <c:v>211.989999999952</c:v>
                </c:pt>
                <c:pt idx="21200">
                  <c:v>211.999999999952</c:v>
                </c:pt>
                <c:pt idx="21201">
                  <c:v>212.009999999952</c:v>
                </c:pt>
                <c:pt idx="21202">
                  <c:v>212.0199999999519</c:v>
                </c:pt>
                <c:pt idx="21203">
                  <c:v>212.029999999952</c:v>
                </c:pt>
                <c:pt idx="21204">
                  <c:v>212.039999999952</c:v>
                </c:pt>
                <c:pt idx="21205">
                  <c:v>212.049999999952</c:v>
                </c:pt>
                <c:pt idx="21206">
                  <c:v>212.059999999952</c:v>
                </c:pt>
                <c:pt idx="21207">
                  <c:v>212.069999999952</c:v>
                </c:pt>
                <c:pt idx="21208">
                  <c:v>212.079999999952</c:v>
                </c:pt>
                <c:pt idx="21209">
                  <c:v>212.089999999952</c:v>
                </c:pt>
                <c:pt idx="21210">
                  <c:v>212.099999999952</c:v>
                </c:pt>
                <c:pt idx="21211">
                  <c:v>212.109999999952</c:v>
                </c:pt>
                <c:pt idx="21212">
                  <c:v>212.1199999999519</c:v>
                </c:pt>
                <c:pt idx="21213">
                  <c:v>212.129999999952</c:v>
                </c:pt>
                <c:pt idx="21214">
                  <c:v>212.139999999952</c:v>
                </c:pt>
                <c:pt idx="21215">
                  <c:v>212.1499999999519</c:v>
                </c:pt>
                <c:pt idx="21216">
                  <c:v>212.159999999952</c:v>
                </c:pt>
                <c:pt idx="21217">
                  <c:v>212.169999999952</c:v>
                </c:pt>
                <c:pt idx="21218">
                  <c:v>212.1799999999519</c:v>
                </c:pt>
                <c:pt idx="21219">
                  <c:v>212.189999999952</c:v>
                </c:pt>
                <c:pt idx="21220">
                  <c:v>212.199999999951</c:v>
                </c:pt>
                <c:pt idx="21221">
                  <c:v>212.209999999951</c:v>
                </c:pt>
                <c:pt idx="21222">
                  <c:v>212.2199999999509</c:v>
                </c:pt>
                <c:pt idx="21223">
                  <c:v>212.229999999951</c:v>
                </c:pt>
                <c:pt idx="21224">
                  <c:v>212.239999999951</c:v>
                </c:pt>
                <c:pt idx="21225">
                  <c:v>212.2499999999509</c:v>
                </c:pt>
                <c:pt idx="21226">
                  <c:v>212.259999999951</c:v>
                </c:pt>
                <c:pt idx="21227">
                  <c:v>212.269999999951</c:v>
                </c:pt>
                <c:pt idx="21228">
                  <c:v>212.2799999999509</c:v>
                </c:pt>
                <c:pt idx="21229">
                  <c:v>212.289999999951</c:v>
                </c:pt>
                <c:pt idx="21230">
                  <c:v>212.299999999951</c:v>
                </c:pt>
                <c:pt idx="21231">
                  <c:v>212.309999999951</c:v>
                </c:pt>
                <c:pt idx="21232">
                  <c:v>212.319999999951</c:v>
                </c:pt>
                <c:pt idx="21233">
                  <c:v>212.329999999951</c:v>
                </c:pt>
                <c:pt idx="21234">
                  <c:v>212.339999999951</c:v>
                </c:pt>
                <c:pt idx="21235">
                  <c:v>212.349999999951</c:v>
                </c:pt>
                <c:pt idx="21236">
                  <c:v>212.359999999951</c:v>
                </c:pt>
                <c:pt idx="21237">
                  <c:v>212.369999999951</c:v>
                </c:pt>
                <c:pt idx="21238">
                  <c:v>212.379999999951</c:v>
                </c:pt>
                <c:pt idx="21239">
                  <c:v>212.389999999951</c:v>
                </c:pt>
                <c:pt idx="21240">
                  <c:v>212.399999999951</c:v>
                </c:pt>
                <c:pt idx="21241">
                  <c:v>212.409999999951</c:v>
                </c:pt>
                <c:pt idx="21242">
                  <c:v>212.419999999951</c:v>
                </c:pt>
                <c:pt idx="21243">
                  <c:v>212.429999999951</c:v>
                </c:pt>
                <c:pt idx="21244">
                  <c:v>212.439999999951</c:v>
                </c:pt>
                <c:pt idx="21245">
                  <c:v>212.449999999951</c:v>
                </c:pt>
                <c:pt idx="21246">
                  <c:v>212.459999999951</c:v>
                </c:pt>
                <c:pt idx="21247">
                  <c:v>212.469999999951</c:v>
                </c:pt>
                <c:pt idx="21248">
                  <c:v>212.479999999951</c:v>
                </c:pt>
                <c:pt idx="21249">
                  <c:v>212.489999999951</c:v>
                </c:pt>
                <c:pt idx="21250">
                  <c:v>212.499999999951</c:v>
                </c:pt>
                <c:pt idx="21251">
                  <c:v>212.509999999951</c:v>
                </c:pt>
                <c:pt idx="21252">
                  <c:v>212.519999999951</c:v>
                </c:pt>
                <c:pt idx="21253">
                  <c:v>212.529999999951</c:v>
                </c:pt>
                <c:pt idx="21254">
                  <c:v>212.539999999951</c:v>
                </c:pt>
                <c:pt idx="21255">
                  <c:v>212.549999999951</c:v>
                </c:pt>
                <c:pt idx="21256">
                  <c:v>212.559999999951</c:v>
                </c:pt>
                <c:pt idx="21257">
                  <c:v>212.569999999951</c:v>
                </c:pt>
                <c:pt idx="21258">
                  <c:v>212.579999999951</c:v>
                </c:pt>
                <c:pt idx="21259">
                  <c:v>212.589999999951</c:v>
                </c:pt>
                <c:pt idx="21260">
                  <c:v>212.599999999951</c:v>
                </c:pt>
                <c:pt idx="21261">
                  <c:v>212.609999999951</c:v>
                </c:pt>
                <c:pt idx="21262">
                  <c:v>212.6199999999509</c:v>
                </c:pt>
                <c:pt idx="21263">
                  <c:v>212.629999999951</c:v>
                </c:pt>
                <c:pt idx="21264">
                  <c:v>212.639999999951</c:v>
                </c:pt>
                <c:pt idx="21265">
                  <c:v>212.6499999999509</c:v>
                </c:pt>
                <c:pt idx="21266">
                  <c:v>212.659999999951</c:v>
                </c:pt>
                <c:pt idx="21267">
                  <c:v>212.669999999951</c:v>
                </c:pt>
                <c:pt idx="21268">
                  <c:v>212.679999999951</c:v>
                </c:pt>
                <c:pt idx="21269">
                  <c:v>212.689999999951</c:v>
                </c:pt>
                <c:pt idx="21270">
                  <c:v>212.699999999951</c:v>
                </c:pt>
                <c:pt idx="21271">
                  <c:v>212.709999999951</c:v>
                </c:pt>
                <c:pt idx="21272">
                  <c:v>212.7199999999509</c:v>
                </c:pt>
                <c:pt idx="21273">
                  <c:v>212.729999999951</c:v>
                </c:pt>
                <c:pt idx="21274">
                  <c:v>212.739999999951</c:v>
                </c:pt>
                <c:pt idx="21275">
                  <c:v>212.7499999999509</c:v>
                </c:pt>
                <c:pt idx="21276">
                  <c:v>212.759999999951</c:v>
                </c:pt>
                <c:pt idx="21277">
                  <c:v>212.769999999951</c:v>
                </c:pt>
                <c:pt idx="21278">
                  <c:v>212.7799999999509</c:v>
                </c:pt>
                <c:pt idx="21279">
                  <c:v>212.789999999951</c:v>
                </c:pt>
                <c:pt idx="21280">
                  <c:v>212.799999999951</c:v>
                </c:pt>
                <c:pt idx="21281">
                  <c:v>212.809999999951</c:v>
                </c:pt>
                <c:pt idx="21282">
                  <c:v>212.819999999951</c:v>
                </c:pt>
                <c:pt idx="21283">
                  <c:v>212.829999999951</c:v>
                </c:pt>
                <c:pt idx="21284">
                  <c:v>212.839999999951</c:v>
                </c:pt>
                <c:pt idx="21285">
                  <c:v>212.849999999951</c:v>
                </c:pt>
                <c:pt idx="21286">
                  <c:v>212.859999999951</c:v>
                </c:pt>
                <c:pt idx="21287">
                  <c:v>212.869999999951</c:v>
                </c:pt>
                <c:pt idx="21288">
                  <c:v>212.879999999951</c:v>
                </c:pt>
                <c:pt idx="21289">
                  <c:v>212.889999999951</c:v>
                </c:pt>
                <c:pt idx="21290">
                  <c:v>212.899999999951</c:v>
                </c:pt>
                <c:pt idx="21291">
                  <c:v>212.909999999951</c:v>
                </c:pt>
                <c:pt idx="21292">
                  <c:v>212.919999999951</c:v>
                </c:pt>
                <c:pt idx="21293">
                  <c:v>212.929999999951</c:v>
                </c:pt>
                <c:pt idx="21294">
                  <c:v>212.939999999951</c:v>
                </c:pt>
                <c:pt idx="21295">
                  <c:v>212.949999999951</c:v>
                </c:pt>
                <c:pt idx="21296">
                  <c:v>212.959999999951</c:v>
                </c:pt>
                <c:pt idx="21297">
                  <c:v>212.969999999951</c:v>
                </c:pt>
                <c:pt idx="21298">
                  <c:v>212.979999999951</c:v>
                </c:pt>
                <c:pt idx="21299">
                  <c:v>212.989999999951</c:v>
                </c:pt>
                <c:pt idx="21300">
                  <c:v>212.999999999951</c:v>
                </c:pt>
                <c:pt idx="21301">
                  <c:v>213.009999999951</c:v>
                </c:pt>
                <c:pt idx="21302">
                  <c:v>213.019999999951</c:v>
                </c:pt>
                <c:pt idx="21303">
                  <c:v>213.029999999951</c:v>
                </c:pt>
                <c:pt idx="21304">
                  <c:v>213.039999999951</c:v>
                </c:pt>
                <c:pt idx="21305">
                  <c:v>213.049999999951</c:v>
                </c:pt>
                <c:pt idx="21306">
                  <c:v>213.059999999951</c:v>
                </c:pt>
                <c:pt idx="21307">
                  <c:v>213.069999999951</c:v>
                </c:pt>
                <c:pt idx="21308">
                  <c:v>213.079999999951</c:v>
                </c:pt>
                <c:pt idx="21309">
                  <c:v>213.089999999951</c:v>
                </c:pt>
                <c:pt idx="21310">
                  <c:v>213.099999999951</c:v>
                </c:pt>
                <c:pt idx="21311">
                  <c:v>213.109999999951</c:v>
                </c:pt>
                <c:pt idx="21312">
                  <c:v>213.1199999999509</c:v>
                </c:pt>
                <c:pt idx="21313">
                  <c:v>213.129999999951</c:v>
                </c:pt>
                <c:pt idx="21314">
                  <c:v>213.139999999951</c:v>
                </c:pt>
                <c:pt idx="21315">
                  <c:v>213.1499999999509</c:v>
                </c:pt>
                <c:pt idx="21316">
                  <c:v>213.159999999951</c:v>
                </c:pt>
                <c:pt idx="21317">
                  <c:v>213.169999999951</c:v>
                </c:pt>
                <c:pt idx="21318">
                  <c:v>213.179999999951</c:v>
                </c:pt>
                <c:pt idx="21319">
                  <c:v>213.189999999951</c:v>
                </c:pt>
                <c:pt idx="21320">
                  <c:v>213.199999999951</c:v>
                </c:pt>
                <c:pt idx="21321">
                  <c:v>213.209999999951</c:v>
                </c:pt>
                <c:pt idx="21322">
                  <c:v>213.2199999999509</c:v>
                </c:pt>
                <c:pt idx="21323">
                  <c:v>213.229999999951</c:v>
                </c:pt>
                <c:pt idx="21324">
                  <c:v>213.239999999951</c:v>
                </c:pt>
                <c:pt idx="21325">
                  <c:v>213.2499999999509</c:v>
                </c:pt>
                <c:pt idx="21326">
                  <c:v>213.259999999951</c:v>
                </c:pt>
                <c:pt idx="21327">
                  <c:v>213.269999999951</c:v>
                </c:pt>
                <c:pt idx="21328">
                  <c:v>213.2799999999509</c:v>
                </c:pt>
                <c:pt idx="21329">
                  <c:v>213.289999999951</c:v>
                </c:pt>
                <c:pt idx="21330">
                  <c:v>213.29999999995</c:v>
                </c:pt>
                <c:pt idx="21331">
                  <c:v>213.30999999995</c:v>
                </c:pt>
                <c:pt idx="21332">
                  <c:v>213.31999999995</c:v>
                </c:pt>
                <c:pt idx="21333">
                  <c:v>213.32999999995</c:v>
                </c:pt>
                <c:pt idx="21334">
                  <c:v>213.33999999995</c:v>
                </c:pt>
                <c:pt idx="21335">
                  <c:v>213.34999999995</c:v>
                </c:pt>
                <c:pt idx="21336">
                  <c:v>213.35999999995</c:v>
                </c:pt>
                <c:pt idx="21337">
                  <c:v>213.36999999995</c:v>
                </c:pt>
                <c:pt idx="21338">
                  <c:v>213.37999999995</c:v>
                </c:pt>
                <c:pt idx="21339">
                  <c:v>213.38999999995</c:v>
                </c:pt>
                <c:pt idx="21340">
                  <c:v>213.39999999995</c:v>
                </c:pt>
                <c:pt idx="21341">
                  <c:v>213.40999999995</c:v>
                </c:pt>
                <c:pt idx="21342">
                  <c:v>213.41999999995</c:v>
                </c:pt>
                <c:pt idx="21343">
                  <c:v>213.42999999995</c:v>
                </c:pt>
                <c:pt idx="21344">
                  <c:v>213.43999999995</c:v>
                </c:pt>
                <c:pt idx="21345">
                  <c:v>213.44999999995</c:v>
                </c:pt>
                <c:pt idx="21346">
                  <c:v>213.45999999995</c:v>
                </c:pt>
                <c:pt idx="21347">
                  <c:v>213.46999999995</c:v>
                </c:pt>
                <c:pt idx="21348">
                  <c:v>213.47999999995</c:v>
                </c:pt>
                <c:pt idx="21349">
                  <c:v>213.48999999995</c:v>
                </c:pt>
                <c:pt idx="21350">
                  <c:v>213.49999999995</c:v>
                </c:pt>
                <c:pt idx="21351">
                  <c:v>213.50999999995</c:v>
                </c:pt>
                <c:pt idx="21352">
                  <c:v>213.51999999995</c:v>
                </c:pt>
                <c:pt idx="21353">
                  <c:v>213.52999999995</c:v>
                </c:pt>
                <c:pt idx="21354">
                  <c:v>213.53999999995</c:v>
                </c:pt>
                <c:pt idx="21355">
                  <c:v>213.54999999995</c:v>
                </c:pt>
                <c:pt idx="21356">
                  <c:v>213.55999999995</c:v>
                </c:pt>
                <c:pt idx="21357">
                  <c:v>213.56999999995</c:v>
                </c:pt>
                <c:pt idx="21358">
                  <c:v>213.57999999995</c:v>
                </c:pt>
                <c:pt idx="21359">
                  <c:v>213.58999999995</c:v>
                </c:pt>
                <c:pt idx="21360">
                  <c:v>213.59999999995</c:v>
                </c:pt>
                <c:pt idx="21361">
                  <c:v>213.60999999995</c:v>
                </c:pt>
                <c:pt idx="21362">
                  <c:v>213.61999999995</c:v>
                </c:pt>
                <c:pt idx="21363">
                  <c:v>213.62999999995</c:v>
                </c:pt>
                <c:pt idx="21364">
                  <c:v>213.63999999995</c:v>
                </c:pt>
                <c:pt idx="21365">
                  <c:v>213.64999999995</c:v>
                </c:pt>
                <c:pt idx="21366">
                  <c:v>213.65999999995</c:v>
                </c:pt>
                <c:pt idx="21367">
                  <c:v>213.66999999995</c:v>
                </c:pt>
                <c:pt idx="21368">
                  <c:v>213.67999999995</c:v>
                </c:pt>
                <c:pt idx="21369">
                  <c:v>213.68999999995</c:v>
                </c:pt>
                <c:pt idx="21370">
                  <c:v>213.69999999995</c:v>
                </c:pt>
                <c:pt idx="21371">
                  <c:v>213.70999999995</c:v>
                </c:pt>
                <c:pt idx="21372">
                  <c:v>213.7199999999499</c:v>
                </c:pt>
                <c:pt idx="21373">
                  <c:v>213.72999999995</c:v>
                </c:pt>
                <c:pt idx="21374">
                  <c:v>213.73999999995</c:v>
                </c:pt>
                <c:pt idx="21375">
                  <c:v>213.7499999999499</c:v>
                </c:pt>
                <c:pt idx="21376">
                  <c:v>213.75999999995</c:v>
                </c:pt>
                <c:pt idx="21377">
                  <c:v>213.76999999995</c:v>
                </c:pt>
                <c:pt idx="21378">
                  <c:v>213.77999999995</c:v>
                </c:pt>
                <c:pt idx="21379">
                  <c:v>213.78999999995</c:v>
                </c:pt>
                <c:pt idx="21380">
                  <c:v>213.79999999995</c:v>
                </c:pt>
                <c:pt idx="21381">
                  <c:v>213.80999999995</c:v>
                </c:pt>
                <c:pt idx="21382">
                  <c:v>213.81999999995</c:v>
                </c:pt>
                <c:pt idx="21383">
                  <c:v>213.82999999995</c:v>
                </c:pt>
                <c:pt idx="21384">
                  <c:v>213.83999999995</c:v>
                </c:pt>
                <c:pt idx="21385">
                  <c:v>213.84999999995</c:v>
                </c:pt>
                <c:pt idx="21386">
                  <c:v>213.85999999995</c:v>
                </c:pt>
                <c:pt idx="21387">
                  <c:v>213.86999999995</c:v>
                </c:pt>
                <c:pt idx="21388">
                  <c:v>213.87999999995</c:v>
                </c:pt>
                <c:pt idx="21389">
                  <c:v>213.88999999995</c:v>
                </c:pt>
                <c:pt idx="21390">
                  <c:v>213.89999999995</c:v>
                </c:pt>
                <c:pt idx="21391">
                  <c:v>213.90999999995</c:v>
                </c:pt>
                <c:pt idx="21392">
                  <c:v>213.91999999995</c:v>
                </c:pt>
                <c:pt idx="21393">
                  <c:v>213.92999999995</c:v>
                </c:pt>
                <c:pt idx="21394">
                  <c:v>213.93999999995</c:v>
                </c:pt>
                <c:pt idx="21395">
                  <c:v>213.94999999995</c:v>
                </c:pt>
                <c:pt idx="21396">
                  <c:v>213.95999999995</c:v>
                </c:pt>
                <c:pt idx="21397">
                  <c:v>213.96999999995</c:v>
                </c:pt>
                <c:pt idx="21398">
                  <c:v>213.97999999995</c:v>
                </c:pt>
                <c:pt idx="21399">
                  <c:v>213.98999999995</c:v>
                </c:pt>
                <c:pt idx="21400">
                  <c:v>213.99999999995</c:v>
                </c:pt>
                <c:pt idx="21401">
                  <c:v>214.00999999995</c:v>
                </c:pt>
                <c:pt idx="21402">
                  <c:v>214.01999999995</c:v>
                </c:pt>
                <c:pt idx="21403">
                  <c:v>214.02999999995</c:v>
                </c:pt>
                <c:pt idx="21404">
                  <c:v>214.03999999995</c:v>
                </c:pt>
                <c:pt idx="21405">
                  <c:v>214.04999999995</c:v>
                </c:pt>
                <c:pt idx="21406">
                  <c:v>214.05999999995</c:v>
                </c:pt>
                <c:pt idx="21407">
                  <c:v>214.06999999995</c:v>
                </c:pt>
                <c:pt idx="21408">
                  <c:v>214.07999999995</c:v>
                </c:pt>
                <c:pt idx="21409">
                  <c:v>214.08999999995</c:v>
                </c:pt>
                <c:pt idx="21410">
                  <c:v>214.09999999995</c:v>
                </c:pt>
                <c:pt idx="21411">
                  <c:v>214.10999999995</c:v>
                </c:pt>
                <c:pt idx="21412">
                  <c:v>214.11999999995</c:v>
                </c:pt>
                <c:pt idx="21413">
                  <c:v>214.12999999995</c:v>
                </c:pt>
                <c:pt idx="21414">
                  <c:v>214.13999999995</c:v>
                </c:pt>
                <c:pt idx="21415">
                  <c:v>214.14999999995</c:v>
                </c:pt>
                <c:pt idx="21416">
                  <c:v>214.15999999995</c:v>
                </c:pt>
                <c:pt idx="21417">
                  <c:v>214.16999999995</c:v>
                </c:pt>
                <c:pt idx="21418">
                  <c:v>214.17999999995</c:v>
                </c:pt>
                <c:pt idx="21419">
                  <c:v>214.18999999995</c:v>
                </c:pt>
                <c:pt idx="21420">
                  <c:v>214.19999999995</c:v>
                </c:pt>
                <c:pt idx="21421">
                  <c:v>214.20999999995</c:v>
                </c:pt>
                <c:pt idx="21422">
                  <c:v>214.2199999999499</c:v>
                </c:pt>
                <c:pt idx="21423">
                  <c:v>214.22999999995</c:v>
                </c:pt>
                <c:pt idx="21424">
                  <c:v>214.23999999995</c:v>
                </c:pt>
                <c:pt idx="21425">
                  <c:v>214.2499999999499</c:v>
                </c:pt>
                <c:pt idx="21426">
                  <c:v>214.25999999995</c:v>
                </c:pt>
                <c:pt idx="21427">
                  <c:v>214.26999999995</c:v>
                </c:pt>
                <c:pt idx="21428">
                  <c:v>214.27999999995</c:v>
                </c:pt>
                <c:pt idx="21429">
                  <c:v>214.28999999995</c:v>
                </c:pt>
                <c:pt idx="21430">
                  <c:v>214.29999999995</c:v>
                </c:pt>
                <c:pt idx="21431">
                  <c:v>214.30999999995</c:v>
                </c:pt>
                <c:pt idx="21432">
                  <c:v>214.31999999995</c:v>
                </c:pt>
                <c:pt idx="21433">
                  <c:v>214.32999999995</c:v>
                </c:pt>
                <c:pt idx="21434">
                  <c:v>214.33999999995</c:v>
                </c:pt>
                <c:pt idx="21435">
                  <c:v>214.34999999995</c:v>
                </c:pt>
                <c:pt idx="21436">
                  <c:v>214.35999999995</c:v>
                </c:pt>
                <c:pt idx="21437">
                  <c:v>214.36999999995</c:v>
                </c:pt>
                <c:pt idx="21438">
                  <c:v>214.37999999995</c:v>
                </c:pt>
                <c:pt idx="21439">
                  <c:v>214.38999999995</c:v>
                </c:pt>
                <c:pt idx="21440">
                  <c:v>214.399999999949</c:v>
                </c:pt>
                <c:pt idx="21441">
                  <c:v>214.409999999949</c:v>
                </c:pt>
                <c:pt idx="21442">
                  <c:v>214.419999999949</c:v>
                </c:pt>
                <c:pt idx="21443">
                  <c:v>214.429999999949</c:v>
                </c:pt>
                <c:pt idx="21444">
                  <c:v>214.439999999949</c:v>
                </c:pt>
                <c:pt idx="21445">
                  <c:v>214.449999999949</c:v>
                </c:pt>
                <c:pt idx="21446">
                  <c:v>214.459999999949</c:v>
                </c:pt>
                <c:pt idx="21447">
                  <c:v>214.469999999949</c:v>
                </c:pt>
                <c:pt idx="21448">
                  <c:v>214.479999999949</c:v>
                </c:pt>
                <c:pt idx="21449">
                  <c:v>214.489999999949</c:v>
                </c:pt>
                <c:pt idx="21450">
                  <c:v>214.499999999949</c:v>
                </c:pt>
                <c:pt idx="21451">
                  <c:v>214.509999999949</c:v>
                </c:pt>
                <c:pt idx="21452">
                  <c:v>214.5199999999489</c:v>
                </c:pt>
                <c:pt idx="21453">
                  <c:v>214.529999999949</c:v>
                </c:pt>
                <c:pt idx="21454">
                  <c:v>214.539999999949</c:v>
                </c:pt>
                <c:pt idx="21455">
                  <c:v>214.5499999999489</c:v>
                </c:pt>
                <c:pt idx="21456">
                  <c:v>214.559999999949</c:v>
                </c:pt>
                <c:pt idx="21457">
                  <c:v>214.569999999949</c:v>
                </c:pt>
                <c:pt idx="21458">
                  <c:v>214.579999999949</c:v>
                </c:pt>
                <c:pt idx="21459">
                  <c:v>214.589999999949</c:v>
                </c:pt>
                <c:pt idx="21460">
                  <c:v>214.599999999949</c:v>
                </c:pt>
                <c:pt idx="21461">
                  <c:v>214.609999999949</c:v>
                </c:pt>
                <c:pt idx="21462">
                  <c:v>214.6199999999489</c:v>
                </c:pt>
                <c:pt idx="21463">
                  <c:v>214.629999999949</c:v>
                </c:pt>
                <c:pt idx="21464">
                  <c:v>214.639999999949</c:v>
                </c:pt>
                <c:pt idx="21465">
                  <c:v>214.6499999999489</c:v>
                </c:pt>
                <c:pt idx="21466">
                  <c:v>214.659999999949</c:v>
                </c:pt>
                <c:pt idx="21467">
                  <c:v>214.669999999949</c:v>
                </c:pt>
                <c:pt idx="21468">
                  <c:v>214.6799999999489</c:v>
                </c:pt>
                <c:pt idx="21469">
                  <c:v>214.689999999949</c:v>
                </c:pt>
                <c:pt idx="21470">
                  <c:v>214.699999999949</c:v>
                </c:pt>
                <c:pt idx="21471">
                  <c:v>214.7099999999489</c:v>
                </c:pt>
                <c:pt idx="21472">
                  <c:v>214.719999999949</c:v>
                </c:pt>
                <c:pt idx="21473">
                  <c:v>214.729999999949</c:v>
                </c:pt>
                <c:pt idx="21474">
                  <c:v>214.7399999999489</c:v>
                </c:pt>
                <c:pt idx="21475">
                  <c:v>214.749999999949</c:v>
                </c:pt>
                <c:pt idx="21476">
                  <c:v>214.759999999949</c:v>
                </c:pt>
                <c:pt idx="21477">
                  <c:v>214.7699999999489</c:v>
                </c:pt>
                <c:pt idx="21478">
                  <c:v>214.779999999949</c:v>
                </c:pt>
                <c:pt idx="21479">
                  <c:v>214.789999999949</c:v>
                </c:pt>
                <c:pt idx="21480">
                  <c:v>214.7999999999489</c:v>
                </c:pt>
                <c:pt idx="21481">
                  <c:v>214.809999999949</c:v>
                </c:pt>
                <c:pt idx="21482">
                  <c:v>214.819999999949</c:v>
                </c:pt>
                <c:pt idx="21483">
                  <c:v>214.829999999949</c:v>
                </c:pt>
                <c:pt idx="21484">
                  <c:v>214.839999999949</c:v>
                </c:pt>
                <c:pt idx="21485">
                  <c:v>214.849999999949</c:v>
                </c:pt>
                <c:pt idx="21486">
                  <c:v>214.859999999949</c:v>
                </c:pt>
                <c:pt idx="21487">
                  <c:v>214.869999999949</c:v>
                </c:pt>
                <c:pt idx="21488">
                  <c:v>214.879999999949</c:v>
                </c:pt>
                <c:pt idx="21489">
                  <c:v>214.889999999949</c:v>
                </c:pt>
                <c:pt idx="21490">
                  <c:v>214.899999999949</c:v>
                </c:pt>
                <c:pt idx="21491">
                  <c:v>214.909999999949</c:v>
                </c:pt>
                <c:pt idx="21492">
                  <c:v>214.919999999949</c:v>
                </c:pt>
                <c:pt idx="21493">
                  <c:v>214.929999999949</c:v>
                </c:pt>
                <c:pt idx="21494">
                  <c:v>214.939999999949</c:v>
                </c:pt>
                <c:pt idx="21495">
                  <c:v>214.949999999949</c:v>
                </c:pt>
                <c:pt idx="21496">
                  <c:v>214.959999999949</c:v>
                </c:pt>
                <c:pt idx="21497">
                  <c:v>214.969999999949</c:v>
                </c:pt>
                <c:pt idx="21498">
                  <c:v>214.979999999949</c:v>
                </c:pt>
                <c:pt idx="21499">
                  <c:v>214.989999999949</c:v>
                </c:pt>
                <c:pt idx="21500">
                  <c:v>214.999999999949</c:v>
                </c:pt>
                <c:pt idx="21501">
                  <c:v>215.009999999949</c:v>
                </c:pt>
                <c:pt idx="21502">
                  <c:v>215.0199999999489</c:v>
                </c:pt>
                <c:pt idx="21503">
                  <c:v>215.029999999949</c:v>
                </c:pt>
                <c:pt idx="21504">
                  <c:v>215.039999999949</c:v>
                </c:pt>
                <c:pt idx="21505">
                  <c:v>215.0499999999489</c:v>
                </c:pt>
                <c:pt idx="21506">
                  <c:v>215.059999999949</c:v>
                </c:pt>
                <c:pt idx="21507">
                  <c:v>215.069999999949</c:v>
                </c:pt>
                <c:pt idx="21508">
                  <c:v>215.079999999949</c:v>
                </c:pt>
                <c:pt idx="21509">
                  <c:v>215.089999999949</c:v>
                </c:pt>
                <c:pt idx="21510">
                  <c:v>215.099999999949</c:v>
                </c:pt>
                <c:pt idx="21511">
                  <c:v>215.109999999949</c:v>
                </c:pt>
                <c:pt idx="21512">
                  <c:v>215.1199999999489</c:v>
                </c:pt>
                <c:pt idx="21513">
                  <c:v>215.129999999949</c:v>
                </c:pt>
                <c:pt idx="21514">
                  <c:v>215.139999999949</c:v>
                </c:pt>
                <c:pt idx="21515">
                  <c:v>215.1499999999489</c:v>
                </c:pt>
                <c:pt idx="21516">
                  <c:v>215.159999999949</c:v>
                </c:pt>
                <c:pt idx="21517">
                  <c:v>215.169999999949</c:v>
                </c:pt>
                <c:pt idx="21518">
                  <c:v>215.1799999999489</c:v>
                </c:pt>
                <c:pt idx="21519">
                  <c:v>215.189999999949</c:v>
                </c:pt>
                <c:pt idx="21520">
                  <c:v>215.199999999949</c:v>
                </c:pt>
                <c:pt idx="21521">
                  <c:v>215.2099999999489</c:v>
                </c:pt>
                <c:pt idx="21522">
                  <c:v>215.219999999949</c:v>
                </c:pt>
                <c:pt idx="21523">
                  <c:v>215.229999999949</c:v>
                </c:pt>
                <c:pt idx="21524">
                  <c:v>215.2399999999489</c:v>
                </c:pt>
                <c:pt idx="21525">
                  <c:v>215.249999999949</c:v>
                </c:pt>
                <c:pt idx="21526">
                  <c:v>215.259999999949</c:v>
                </c:pt>
                <c:pt idx="21527">
                  <c:v>215.2699999999489</c:v>
                </c:pt>
                <c:pt idx="21528">
                  <c:v>215.279999999949</c:v>
                </c:pt>
                <c:pt idx="21529">
                  <c:v>215.289999999949</c:v>
                </c:pt>
                <c:pt idx="21530">
                  <c:v>215.2999999999489</c:v>
                </c:pt>
                <c:pt idx="21531">
                  <c:v>215.309999999949</c:v>
                </c:pt>
                <c:pt idx="21532">
                  <c:v>215.319999999949</c:v>
                </c:pt>
                <c:pt idx="21533">
                  <c:v>215.329999999949</c:v>
                </c:pt>
                <c:pt idx="21534">
                  <c:v>215.339999999949</c:v>
                </c:pt>
                <c:pt idx="21535">
                  <c:v>215.349999999949</c:v>
                </c:pt>
                <c:pt idx="21536">
                  <c:v>215.359999999949</c:v>
                </c:pt>
                <c:pt idx="21537">
                  <c:v>215.369999999949</c:v>
                </c:pt>
                <c:pt idx="21538">
                  <c:v>215.379999999949</c:v>
                </c:pt>
                <c:pt idx="21539">
                  <c:v>215.389999999949</c:v>
                </c:pt>
                <c:pt idx="21540">
                  <c:v>215.399999999949</c:v>
                </c:pt>
                <c:pt idx="21541">
                  <c:v>215.409999999949</c:v>
                </c:pt>
                <c:pt idx="21542">
                  <c:v>215.419999999949</c:v>
                </c:pt>
                <c:pt idx="21543">
                  <c:v>215.429999999949</c:v>
                </c:pt>
                <c:pt idx="21544">
                  <c:v>215.439999999949</c:v>
                </c:pt>
                <c:pt idx="21545">
                  <c:v>215.449999999949</c:v>
                </c:pt>
                <c:pt idx="21546">
                  <c:v>215.459999999949</c:v>
                </c:pt>
                <c:pt idx="21547">
                  <c:v>215.469999999949</c:v>
                </c:pt>
                <c:pt idx="21548">
                  <c:v>215.479999999949</c:v>
                </c:pt>
                <c:pt idx="21549">
                  <c:v>215.489999999949</c:v>
                </c:pt>
                <c:pt idx="21550">
                  <c:v>215.499999999948</c:v>
                </c:pt>
                <c:pt idx="21551">
                  <c:v>215.509999999948</c:v>
                </c:pt>
                <c:pt idx="21552">
                  <c:v>215.5199999999479</c:v>
                </c:pt>
                <c:pt idx="21553">
                  <c:v>215.529999999948</c:v>
                </c:pt>
                <c:pt idx="21554">
                  <c:v>215.539999999948</c:v>
                </c:pt>
                <c:pt idx="21555">
                  <c:v>215.5499999999479</c:v>
                </c:pt>
                <c:pt idx="21556">
                  <c:v>215.559999999948</c:v>
                </c:pt>
                <c:pt idx="21557">
                  <c:v>215.569999999948</c:v>
                </c:pt>
                <c:pt idx="21558">
                  <c:v>215.5799999999479</c:v>
                </c:pt>
                <c:pt idx="21559">
                  <c:v>215.589999999948</c:v>
                </c:pt>
                <c:pt idx="21560">
                  <c:v>215.599999999948</c:v>
                </c:pt>
                <c:pt idx="21561">
                  <c:v>215.6099999999479</c:v>
                </c:pt>
                <c:pt idx="21562">
                  <c:v>215.6199999999479</c:v>
                </c:pt>
                <c:pt idx="21563">
                  <c:v>215.629999999948</c:v>
                </c:pt>
                <c:pt idx="21564">
                  <c:v>215.6399999999479</c:v>
                </c:pt>
                <c:pt idx="21565">
                  <c:v>215.6499999999479</c:v>
                </c:pt>
                <c:pt idx="21566">
                  <c:v>215.659999999948</c:v>
                </c:pt>
                <c:pt idx="21567">
                  <c:v>215.6699999999479</c:v>
                </c:pt>
                <c:pt idx="21568">
                  <c:v>215.6799999999479</c:v>
                </c:pt>
                <c:pt idx="21569">
                  <c:v>215.689999999948</c:v>
                </c:pt>
                <c:pt idx="21570">
                  <c:v>215.6999999999479</c:v>
                </c:pt>
                <c:pt idx="21571">
                  <c:v>215.7099999999479</c:v>
                </c:pt>
                <c:pt idx="21572">
                  <c:v>215.7199999999479</c:v>
                </c:pt>
                <c:pt idx="21573">
                  <c:v>215.7299999999479</c:v>
                </c:pt>
                <c:pt idx="21574">
                  <c:v>215.7399999999479</c:v>
                </c:pt>
                <c:pt idx="21575">
                  <c:v>215.7499999999479</c:v>
                </c:pt>
                <c:pt idx="21576">
                  <c:v>215.759999999948</c:v>
                </c:pt>
                <c:pt idx="21577">
                  <c:v>215.7699999999479</c:v>
                </c:pt>
                <c:pt idx="21578">
                  <c:v>215.7799999999479</c:v>
                </c:pt>
                <c:pt idx="21579">
                  <c:v>215.789999999948</c:v>
                </c:pt>
                <c:pt idx="21580">
                  <c:v>215.7999999999479</c:v>
                </c:pt>
                <c:pt idx="21581">
                  <c:v>215.809999999948</c:v>
                </c:pt>
                <c:pt idx="21582">
                  <c:v>215.819999999948</c:v>
                </c:pt>
                <c:pt idx="21583">
                  <c:v>215.829999999948</c:v>
                </c:pt>
                <c:pt idx="21584">
                  <c:v>215.839999999948</c:v>
                </c:pt>
                <c:pt idx="21585">
                  <c:v>215.849999999948</c:v>
                </c:pt>
                <c:pt idx="21586">
                  <c:v>215.859999999948</c:v>
                </c:pt>
                <c:pt idx="21587">
                  <c:v>215.869999999948</c:v>
                </c:pt>
                <c:pt idx="21588">
                  <c:v>215.879999999948</c:v>
                </c:pt>
                <c:pt idx="21589">
                  <c:v>215.889999999948</c:v>
                </c:pt>
                <c:pt idx="21590">
                  <c:v>215.899999999948</c:v>
                </c:pt>
                <c:pt idx="21591">
                  <c:v>215.909999999948</c:v>
                </c:pt>
                <c:pt idx="21592">
                  <c:v>215.9199999999479</c:v>
                </c:pt>
                <c:pt idx="21593">
                  <c:v>215.929999999948</c:v>
                </c:pt>
                <c:pt idx="21594">
                  <c:v>215.939999999948</c:v>
                </c:pt>
                <c:pt idx="21595">
                  <c:v>215.9499999999479</c:v>
                </c:pt>
                <c:pt idx="21596">
                  <c:v>215.959999999948</c:v>
                </c:pt>
                <c:pt idx="21597">
                  <c:v>215.969999999948</c:v>
                </c:pt>
                <c:pt idx="21598">
                  <c:v>215.9799999999479</c:v>
                </c:pt>
                <c:pt idx="21599">
                  <c:v>215.989999999948</c:v>
                </c:pt>
                <c:pt idx="21600">
                  <c:v>215.999999999948</c:v>
                </c:pt>
                <c:pt idx="21601">
                  <c:v>216.009999999948</c:v>
                </c:pt>
                <c:pt idx="21602">
                  <c:v>216.0199999999479</c:v>
                </c:pt>
                <c:pt idx="21603">
                  <c:v>216.029999999948</c:v>
                </c:pt>
                <c:pt idx="21604">
                  <c:v>216.039999999948</c:v>
                </c:pt>
                <c:pt idx="21605">
                  <c:v>216.0499999999479</c:v>
                </c:pt>
                <c:pt idx="21606">
                  <c:v>216.059999999948</c:v>
                </c:pt>
                <c:pt idx="21607">
                  <c:v>216.069999999948</c:v>
                </c:pt>
                <c:pt idx="21608">
                  <c:v>216.0799999999479</c:v>
                </c:pt>
                <c:pt idx="21609">
                  <c:v>216.089999999948</c:v>
                </c:pt>
                <c:pt idx="21610">
                  <c:v>216.099999999948</c:v>
                </c:pt>
                <c:pt idx="21611">
                  <c:v>216.1099999999479</c:v>
                </c:pt>
                <c:pt idx="21612">
                  <c:v>216.1199999999479</c:v>
                </c:pt>
                <c:pt idx="21613">
                  <c:v>216.129999999948</c:v>
                </c:pt>
                <c:pt idx="21614">
                  <c:v>216.1399999999479</c:v>
                </c:pt>
                <c:pt idx="21615">
                  <c:v>216.1499999999479</c:v>
                </c:pt>
                <c:pt idx="21616">
                  <c:v>216.159999999948</c:v>
                </c:pt>
                <c:pt idx="21617">
                  <c:v>216.1699999999479</c:v>
                </c:pt>
                <c:pt idx="21618">
                  <c:v>216.1799999999479</c:v>
                </c:pt>
                <c:pt idx="21619">
                  <c:v>216.189999999948</c:v>
                </c:pt>
                <c:pt idx="21620">
                  <c:v>216.1999999999479</c:v>
                </c:pt>
                <c:pt idx="21621">
                  <c:v>216.2099999999479</c:v>
                </c:pt>
                <c:pt idx="21622">
                  <c:v>216.2199999999479</c:v>
                </c:pt>
                <c:pt idx="21623">
                  <c:v>216.2299999999479</c:v>
                </c:pt>
                <c:pt idx="21624">
                  <c:v>216.2399999999479</c:v>
                </c:pt>
                <c:pt idx="21625">
                  <c:v>216.2499999999479</c:v>
                </c:pt>
                <c:pt idx="21626">
                  <c:v>216.259999999948</c:v>
                </c:pt>
                <c:pt idx="21627">
                  <c:v>216.2699999999479</c:v>
                </c:pt>
                <c:pt idx="21628">
                  <c:v>216.2799999999479</c:v>
                </c:pt>
                <c:pt idx="21629">
                  <c:v>216.289999999948</c:v>
                </c:pt>
                <c:pt idx="21630">
                  <c:v>216.2999999999479</c:v>
                </c:pt>
                <c:pt idx="21631">
                  <c:v>216.309999999948</c:v>
                </c:pt>
                <c:pt idx="21632">
                  <c:v>216.319999999948</c:v>
                </c:pt>
                <c:pt idx="21633">
                  <c:v>216.329999999948</c:v>
                </c:pt>
                <c:pt idx="21634">
                  <c:v>216.339999999948</c:v>
                </c:pt>
                <c:pt idx="21635">
                  <c:v>216.349999999948</c:v>
                </c:pt>
                <c:pt idx="21636">
                  <c:v>216.359999999948</c:v>
                </c:pt>
                <c:pt idx="21637">
                  <c:v>216.369999999948</c:v>
                </c:pt>
                <c:pt idx="21638">
                  <c:v>216.379999999948</c:v>
                </c:pt>
                <c:pt idx="21639">
                  <c:v>216.389999999948</c:v>
                </c:pt>
                <c:pt idx="21640">
                  <c:v>216.399999999948</c:v>
                </c:pt>
                <c:pt idx="21641">
                  <c:v>216.409999999948</c:v>
                </c:pt>
                <c:pt idx="21642">
                  <c:v>216.4199999999479</c:v>
                </c:pt>
                <c:pt idx="21643">
                  <c:v>216.429999999948</c:v>
                </c:pt>
                <c:pt idx="21644">
                  <c:v>216.439999999948</c:v>
                </c:pt>
                <c:pt idx="21645">
                  <c:v>216.4499999999479</c:v>
                </c:pt>
                <c:pt idx="21646">
                  <c:v>216.459999999948</c:v>
                </c:pt>
                <c:pt idx="21647">
                  <c:v>216.469999999948</c:v>
                </c:pt>
                <c:pt idx="21648">
                  <c:v>216.4799999999479</c:v>
                </c:pt>
                <c:pt idx="21649">
                  <c:v>216.489999999948</c:v>
                </c:pt>
                <c:pt idx="21650">
                  <c:v>216.499999999948</c:v>
                </c:pt>
                <c:pt idx="21651">
                  <c:v>216.509999999948</c:v>
                </c:pt>
                <c:pt idx="21652">
                  <c:v>216.5199999999479</c:v>
                </c:pt>
                <c:pt idx="21653">
                  <c:v>216.529999999948</c:v>
                </c:pt>
                <c:pt idx="21654">
                  <c:v>216.539999999948</c:v>
                </c:pt>
                <c:pt idx="21655">
                  <c:v>216.5499999999479</c:v>
                </c:pt>
                <c:pt idx="21656">
                  <c:v>216.559999999948</c:v>
                </c:pt>
                <c:pt idx="21657">
                  <c:v>216.569999999948</c:v>
                </c:pt>
                <c:pt idx="21658">
                  <c:v>216.5799999999479</c:v>
                </c:pt>
                <c:pt idx="21659">
                  <c:v>216.589999999948</c:v>
                </c:pt>
                <c:pt idx="21660">
                  <c:v>216.599999999947</c:v>
                </c:pt>
                <c:pt idx="21661">
                  <c:v>216.609999999947</c:v>
                </c:pt>
                <c:pt idx="21662">
                  <c:v>216.6199999999469</c:v>
                </c:pt>
                <c:pt idx="21663">
                  <c:v>216.629999999947</c:v>
                </c:pt>
                <c:pt idx="21664">
                  <c:v>216.639999999947</c:v>
                </c:pt>
                <c:pt idx="21665">
                  <c:v>216.6499999999469</c:v>
                </c:pt>
                <c:pt idx="21666">
                  <c:v>216.659999999947</c:v>
                </c:pt>
                <c:pt idx="21667">
                  <c:v>216.669999999947</c:v>
                </c:pt>
                <c:pt idx="21668">
                  <c:v>216.6799999999469</c:v>
                </c:pt>
                <c:pt idx="21669">
                  <c:v>216.689999999947</c:v>
                </c:pt>
                <c:pt idx="21670">
                  <c:v>216.699999999947</c:v>
                </c:pt>
                <c:pt idx="21671">
                  <c:v>216.7099999999469</c:v>
                </c:pt>
                <c:pt idx="21672">
                  <c:v>216.7199999999469</c:v>
                </c:pt>
                <c:pt idx="21673">
                  <c:v>216.729999999947</c:v>
                </c:pt>
                <c:pt idx="21674">
                  <c:v>216.7399999999469</c:v>
                </c:pt>
                <c:pt idx="21675">
                  <c:v>216.7499999999469</c:v>
                </c:pt>
                <c:pt idx="21676">
                  <c:v>216.759999999947</c:v>
                </c:pt>
                <c:pt idx="21677">
                  <c:v>216.7699999999469</c:v>
                </c:pt>
                <c:pt idx="21678">
                  <c:v>216.7799999999469</c:v>
                </c:pt>
                <c:pt idx="21679">
                  <c:v>216.789999999947</c:v>
                </c:pt>
                <c:pt idx="21680">
                  <c:v>216.7999999999469</c:v>
                </c:pt>
                <c:pt idx="21681">
                  <c:v>216.809999999947</c:v>
                </c:pt>
                <c:pt idx="21682">
                  <c:v>216.819999999947</c:v>
                </c:pt>
                <c:pt idx="21683">
                  <c:v>216.829999999947</c:v>
                </c:pt>
                <c:pt idx="21684">
                  <c:v>216.839999999947</c:v>
                </c:pt>
                <c:pt idx="21685">
                  <c:v>216.849999999947</c:v>
                </c:pt>
                <c:pt idx="21686">
                  <c:v>216.859999999947</c:v>
                </c:pt>
                <c:pt idx="21687">
                  <c:v>216.869999999947</c:v>
                </c:pt>
                <c:pt idx="21688">
                  <c:v>216.879999999947</c:v>
                </c:pt>
                <c:pt idx="21689">
                  <c:v>216.889999999947</c:v>
                </c:pt>
                <c:pt idx="21690">
                  <c:v>216.899999999947</c:v>
                </c:pt>
                <c:pt idx="21691">
                  <c:v>216.909999999947</c:v>
                </c:pt>
                <c:pt idx="21692">
                  <c:v>216.919999999947</c:v>
                </c:pt>
                <c:pt idx="21693">
                  <c:v>216.929999999947</c:v>
                </c:pt>
                <c:pt idx="21694">
                  <c:v>216.939999999947</c:v>
                </c:pt>
                <c:pt idx="21695">
                  <c:v>216.949999999947</c:v>
                </c:pt>
                <c:pt idx="21696">
                  <c:v>216.959999999947</c:v>
                </c:pt>
                <c:pt idx="21697">
                  <c:v>216.969999999947</c:v>
                </c:pt>
                <c:pt idx="21698">
                  <c:v>216.979999999947</c:v>
                </c:pt>
                <c:pt idx="21699">
                  <c:v>216.989999999947</c:v>
                </c:pt>
                <c:pt idx="21700">
                  <c:v>216.999999999947</c:v>
                </c:pt>
                <c:pt idx="21701">
                  <c:v>217.009999999947</c:v>
                </c:pt>
                <c:pt idx="21702">
                  <c:v>217.0199999999469</c:v>
                </c:pt>
                <c:pt idx="21703">
                  <c:v>217.029999999947</c:v>
                </c:pt>
                <c:pt idx="21704">
                  <c:v>217.039999999947</c:v>
                </c:pt>
                <c:pt idx="21705">
                  <c:v>217.0499999999469</c:v>
                </c:pt>
                <c:pt idx="21706">
                  <c:v>217.059999999947</c:v>
                </c:pt>
                <c:pt idx="21707">
                  <c:v>217.069999999947</c:v>
                </c:pt>
                <c:pt idx="21708">
                  <c:v>217.0799999999469</c:v>
                </c:pt>
                <c:pt idx="21709">
                  <c:v>217.089999999947</c:v>
                </c:pt>
                <c:pt idx="21710">
                  <c:v>217.099999999947</c:v>
                </c:pt>
                <c:pt idx="21711">
                  <c:v>217.109999999947</c:v>
                </c:pt>
                <c:pt idx="21712">
                  <c:v>217.1199999999469</c:v>
                </c:pt>
                <c:pt idx="21713">
                  <c:v>217.129999999947</c:v>
                </c:pt>
                <c:pt idx="21714">
                  <c:v>217.139999999947</c:v>
                </c:pt>
                <c:pt idx="21715">
                  <c:v>217.1499999999469</c:v>
                </c:pt>
                <c:pt idx="21716">
                  <c:v>217.159999999947</c:v>
                </c:pt>
                <c:pt idx="21717">
                  <c:v>217.169999999947</c:v>
                </c:pt>
                <c:pt idx="21718">
                  <c:v>217.1799999999469</c:v>
                </c:pt>
                <c:pt idx="21719">
                  <c:v>217.189999999947</c:v>
                </c:pt>
                <c:pt idx="21720">
                  <c:v>217.199999999947</c:v>
                </c:pt>
                <c:pt idx="21721">
                  <c:v>217.2099999999469</c:v>
                </c:pt>
                <c:pt idx="21722">
                  <c:v>217.2199999999469</c:v>
                </c:pt>
                <c:pt idx="21723">
                  <c:v>217.229999999947</c:v>
                </c:pt>
                <c:pt idx="21724">
                  <c:v>217.2399999999469</c:v>
                </c:pt>
                <c:pt idx="21725">
                  <c:v>217.2499999999469</c:v>
                </c:pt>
                <c:pt idx="21726">
                  <c:v>217.259999999947</c:v>
                </c:pt>
                <c:pt idx="21727">
                  <c:v>217.2699999999469</c:v>
                </c:pt>
                <c:pt idx="21728">
                  <c:v>217.2799999999469</c:v>
                </c:pt>
                <c:pt idx="21729">
                  <c:v>217.289999999947</c:v>
                </c:pt>
                <c:pt idx="21730">
                  <c:v>217.2999999999469</c:v>
                </c:pt>
                <c:pt idx="21731">
                  <c:v>217.309999999947</c:v>
                </c:pt>
                <c:pt idx="21732">
                  <c:v>217.319999999947</c:v>
                </c:pt>
                <c:pt idx="21733">
                  <c:v>217.329999999947</c:v>
                </c:pt>
                <c:pt idx="21734">
                  <c:v>217.339999999947</c:v>
                </c:pt>
                <c:pt idx="21735">
                  <c:v>217.349999999947</c:v>
                </c:pt>
                <c:pt idx="21736">
                  <c:v>217.359999999947</c:v>
                </c:pt>
                <c:pt idx="21737">
                  <c:v>217.369999999947</c:v>
                </c:pt>
                <c:pt idx="21738">
                  <c:v>217.379999999947</c:v>
                </c:pt>
                <c:pt idx="21739">
                  <c:v>217.389999999947</c:v>
                </c:pt>
                <c:pt idx="21740">
                  <c:v>217.399999999947</c:v>
                </c:pt>
                <c:pt idx="21741">
                  <c:v>217.409999999947</c:v>
                </c:pt>
                <c:pt idx="21742">
                  <c:v>217.419999999947</c:v>
                </c:pt>
                <c:pt idx="21743">
                  <c:v>217.429999999947</c:v>
                </c:pt>
                <c:pt idx="21744">
                  <c:v>217.439999999947</c:v>
                </c:pt>
                <c:pt idx="21745">
                  <c:v>217.449999999947</c:v>
                </c:pt>
                <c:pt idx="21746">
                  <c:v>217.459999999947</c:v>
                </c:pt>
                <c:pt idx="21747">
                  <c:v>217.469999999947</c:v>
                </c:pt>
                <c:pt idx="21748">
                  <c:v>217.479999999947</c:v>
                </c:pt>
                <c:pt idx="21749">
                  <c:v>217.489999999947</c:v>
                </c:pt>
                <c:pt idx="21750">
                  <c:v>217.499999999947</c:v>
                </c:pt>
                <c:pt idx="21751">
                  <c:v>217.509999999947</c:v>
                </c:pt>
                <c:pt idx="21752">
                  <c:v>217.5199999999469</c:v>
                </c:pt>
                <c:pt idx="21753">
                  <c:v>217.529999999947</c:v>
                </c:pt>
                <c:pt idx="21754">
                  <c:v>217.539999999947</c:v>
                </c:pt>
                <c:pt idx="21755">
                  <c:v>217.5499999999469</c:v>
                </c:pt>
                <c:pt idx="21756">
                  <c:v>217.559999999947</c:v>
                </c:pt>
                <c:pt idx="21757">
                  <c:v>217.569999999947</c:v>
                </c:pt>
                <c:pt idx="21758">
                  <c:v>217.5799999999469</c:v>
                </c:pt>
                <c:pt idx="21759">
                  <c:v>217.589999999947</c:v>
                </c:pt>
                <c:pt idx="21760">
                  <c:v>217.599999999947</c:v>
                </c:pt>
                <c:pt idx="21761">
                  <c:v>217.609999999947</c:v>
                </c:pt>
                <c:pt idx="21762">
                  <c:v>217.6199999999469</c:v>
                </c:pt>
                <c:pt idx="21763">
                  <c:v>217.629999999947</c:v>
                </c:pt>
                <c:pt idx="21764">
                  <c:v>217.639999999947</c:v>
                </c:pt>
                <c:pt idx="21765">
                  <c:v>217.6499999999469</c:v>
                </c:pt>
                <c:pt idx="21766">
                  <c:v>217.659999999947</c:v>
                </c:pt>
                <c:pt idx="21767">
                  <c:v>217.669999999947</c:v>
                </c:pt>
                <c:pt idx="21768">
                  <c:v>217.6799999999469</c:v>
                </c:pt>
                <c:pt idx="21769">
                  <c:v>217.689999999947</c:v>
                </c:pt>
                <c:pt idx="21770">
                  <c:v>217.699999999946</c:v>
                </c:pt>
                <c:pt idx="21771">
                  <c:v>217.7099999999459</c:v>
                </c:pt>
                <c:pt idx="21772">
                  <c:v>217.7199999999459</c:v>
                </c:pt>
                <c:pt idx="21773">
                  <c:v>217.729999999946</c:v>
                </c:pt>
                <c:pt idx="21774">
                  <c:v>217.739999999946</c:v>
                </c:pt>
                <c:pt idx="21775">
                  <c:v>217.7499999999459</c:v>
                </c:pt>
                <c:pt idx="21776">
                  <c:v>217.759999999946</c:v>
                </c:pt>
                <c:pt idx="21777">
                  <c:v>217.769999999946</c:v>
                </c:pt>
                <c:pt idx="21778">
                  <c:v>217.7799999999459</c:v>
                </c:pt>
                <c:pt idx="21779">
                  <c:v>217.789999999946</c:v>
                </c:pt>
                <c:pt idx="21780">
                  <c:v>217.799999999946</c:v>
                </c:pt>
                <c:pt idx="21781">
                  <c:v>217.809999999946</c:v>
                </c:pt>
                <c:pt idx="21782">
                  <c:v>217.819999999946</c:v>
                </c:pt>
                <c:pt idx="21783">
                  <c:v>217.829999999946</c:v>
                </c:pt>
                <c:pt idx="21784">
                  <c:v>217.839999999946</c:v>
                </c:pt>
                <c:pt idx="21785">
                  <c:v>217.849999999946</c:v>
                </c:pt>
                <c:pt idx="21786">
                  <c:v>217.859999999946</c:v>
                </c:pt>
                <c:pt idx="21787">
                  <c:v>217.869999999946</c:v>
                </c:pt>
                <c:pt idx="21788">
                  <c:v>217.879999999946</c:v>
                </c:pt>
                <c:pt idx="21789">
                  <c:v>217.889999999946</c:v>
                </c:pt>
                <c:pt idx="21790">
                  <c:v>217.899999999946</c:v>
                </c:pt>
                <c:pt idx="21791">
                  <c:v>217.909999999946</c:v>
                </c:pt>
                <c:pt idx="21792">
                  <c:v>217.919999999946</c:v>
                </c:pt>
                <c:pt idx="21793">
                  <c:v>217.929999999946</c:v>
                </c:pt>
                <c:pt idx="21794">
                  <c:v>217.939999999946</c:v>
                </c:pt>
                <c:pt idx="21795">
                  <c:v>217.949999999946</c:v>
                </c:pt>
                <c:pt idx="21796">
                  <c:v>217.959999999946</c:v>
                </c:pt>
                <c:pt idx="21797">
                  <c:v>217.969999999946</c:v>
                </c:pt>
                <c:pt idx="21798">
                  <c:v>217.979999999946</c:v>
                </c:pt>
                <c:pt idx="21799">
                  <c:v>217.989999999946</c:v>
                </c:pt>
                <c:pt idx="21800">
                  <c:v>217.999999999946</c:v>
                </c:pt>
                <c:pt idx="21801">
                  <c:v>218.009999999946</c:v>
                </c:pt>
                <c:pt idx="21802">
                  <c:v>218.019999999946</c:v>
                </c:pt>
                <c:pt idx="21803">
                  <c:v>218.029999999946</c:v>
                </c:pt>
                <c:pt idx="21804">
                  <c:v>218.039999999946</c:v>
                </c:pt>
                <c:pt idx="21805">
                  <c:v>218.049999999946</c:v>
                </c:pt>
                <c:pt idx="21806">
                  <c:v>218.059999999946</c:v>
                </c:pt>
                <c:pt idx="21807">
                  <c:v>218.069999999946</c:v>
                </c:pt>
                <c:pt idx="21808">
                  <c:v>218.079999999946</c:v>
                </c:pt>
                <c:pt idx="21809">
                  <c:v>218.089999999946</c:v>
                </c:pt>
                <c:pt idx="21810">
                  <c:v>218.099999999946</c:v>
                </c:pt>
                <c:pt idx="21811">
                  <c:v>218.109999999946</c:v>
                </c:pt>
                <c:pt idx="21812">
                  <c:v>218.1199999999459</c:v>
                </c:pt>
                <c:pt idx="21813">
                  <c:v>218.129999999946</c:v>
                </c:pt>
                <c:pt idx="21814">
                  <c:v>218.139999999946</c:v>
                </c:pt>
                <c:pt idx="21815">
                  <c:v>218.1499999999459</c:v>
                </c:pt>
                <c:pt idx="21816">
                  <c:v>218.159999999946</c:v>
                </c:pt>
                <c:pt idx="21817">
                  <c:v>218.169999999946</c:v>
                </c:pt>
                <c:pt idx="21818">
                  <c:v>218.1799999999459</c:v>
                </c:pt>
                <c:pt idx="21819">
                  <c:v>218.189999999946</c:v>
                </c:pt>
                <c:pt idx="21820">
                  <c:v>218.199999999946</c:v>
                </c:pt>
                <c:pt idx="21821">
                  <c:v>218.2099999999459</c:v>
                </c:pt>
                <c:pt idx="21822">
                  <c:v>218.2199999999459</c:v>
                </c:pt>
                <c:pt idx="21823">
                  <c:v>218.229999999946</c:v>
                </c:pt>
                <c:pt idx="21824">
                  <c:v>218.239999999946</c:v>
                </c:pt>
                <c:pt idx="21825">
                  <c:v>218.2499999999459</c:v>
                </c:pt>
                <c:pt idx="21826">
                  <c:v>218.259999999946</c:v>
                </c:pt>
                <c:pt idx="21827">
                  <c:v>218.269999999946</c:v>
                </c:pt>
                <c:pt idx="21828">
                  <c:v>218.2799999999459</c:v>
                </c:pt>
                <c:pt idx="21829">
                  <c:v>218.289999999946</c:v>
                </c:pt>
                <c:pt idx="21830">
                  <c:v>218.299999999946</c:v>
                </c:pt>
                <c:pt idx="21831">
                  <c:v>218.309999999946</c:v>
                </c:pt>
                <c:pt idx="21832">
                  <c:v>218.319999999946</c:v>
                </c:pt>
                <c:pt idx="21833">
                  <c:v>218.329999999946</c:v>
                </c:pt>
                <c:pt idx="21834">
                  <c:v>218.339999999946</c:v>
                </c:pt>
                <c:pt idx="21835">
                  <c:v>218.349999999946</c:v>
                </c:pt>
                <c:pt idx="21836">
                  <c:v>218.359999999946</c:v>
                </c:pt>
                <c:pt idx="21837">
                  <c:v>218.369999999946</c:v>
                </c:pt>
                <c:pt idx="21838">
                  <c:v>218.379999999946</c:v>
                </c:pt>
                <c:pt idx="21839">
                  <c:v>218.389999999946</c:v>
                </c:pt>
                <c:pt idx="21840">
                  <c:v>218.399999999946</c:v>
                </c:pt>
                <c:pt idx="21841">
                  <c:v>218.409999999946</c:v>
                </c:pt>
                <c:pt idx="21842">
                  <c:v>218.419999999946</c:v>
                </c:pt>
                <c:pt idx="21843">
                  <c:v>218.429999999946</c:v>
                </c:pt>
                <c:pt idx="21844">
                  <c:v>218.439999999946</c:v>
                </c:pt>
                <c:pt idx="21845">
                  <c:v>218.449999999946</c:v>
                </c:pt>
                <c:pt idx="21846">
                  <c:v>218.459999999946</c:v>
                </c:pt>
                <c:pt idx="21847">
                  <c:v>218.469999999946</c:v>
                </c:pt>
                <c:pt idx="21848">
                  <c:v>218.479999999946</c:v>
                </c:pt>
                <c:pt idx="21849">
                  <c:v>218.489999999946</c:v>
                </c:pt>
                <c:pt idx="21850">
                  <c:v>218.499999999946</c:v>
                </c:pt>
                <c:pt idx="21851">
                  <c:v>218.509999999946</c:v>
                </c:pt>
                <c:pt idx="21852">
                  <c:v>218.519999999946</c:v>
                </c:pt>
                <c:pt idx="21853">
                  <c:v>218.529999999946</c:v>
                </c:pt>
                <c:pt idx="21854">
                  <c:v>218.539999999946</c:v>
                </c:pt>
                <c:pt idx="21855">
                  <c:v>218.549999999946</c:v>
                </c:pt>
                <c:pt idx="21856">
                  <c:v>218.559999999946</c:v>
                </c:pt>
                <c:pt idx="21857">
                  <c:v>218.569999999946</c:v>
                </c:pt>
                <c:pt idx="21858">
                  <c:v>218.579999999946</c:v>
                </c:pt>
                <c:pt idx="21859">
                  <c:v>218.589999999946</c:v>
                </c:pt>
                <c:pt idx="21860">
                  <c:v>218.599999999946</c:v>
                </c:pt>
                <c:pt idx="21861">
                  <c:v>218.609999999946</c:v>
                </c:pt>
                <c:pt idx="21862">
                  <c:v>218.6199999999459</c:v>
                </c:pt>
                <c:pt idx="21863">
                  <c:v>218.629999999946</c:v>
                </c:pt>
                <c:pt idx="21864">
                  <c:v>218.639999999946</c:v>
                </c:pt>
                <c:pt idx="21865">
                  <c:v>218.6499999999459</c:v>
                </c:pt>
                <c:pt idx="21866">
                  <c:v>218.659999999946</c:v>
                </c:pt>
                <c:pt idx="21867">
                  <c:v>218.669999999946</c:v>
                </c:pt>
                <c:pt idx="21868">
                  <c:v>218.6799999999459</c:v>
                </c:pt>
                <c:pt idx="21869">
                  <c:v>218.689999999946</c:v>
                </c:pt>
                <c:pt idx="21870">
                  <c:v>218.699999999946</c:v>
                </c:pt>
                <c:pt idx="21871">
                  <c:v>218.7099999999459</c:v>
                </c:pt>
                <c:pt idx="21872">
                  <c:v>218.7199999999459</c:v>
                </c:pt>
                <c:pt idx="21873">
                  <c:v>218.729999999946</c:v>
                </c:pt>
                <c:pt idx="21874">
                  <c:v>218.739999999946</c:v>
                </c:pt>
                <c:pt idx="21875">
                  <c:v>218.7499999999459</c:v>
                </c:pt>
                <c:pt idx="21876">
                  <c:v>218.759999999946</c:v>
                </c:pt>
                <c:pt idx="21877">
                  <c:v>218.769999999946</c:v>
                </c:pt>
                <c:pt idx="21878">
                  <c:v>218.7799999999459</c:v>
                </c:pt>
                <c:pt idx="21879">
                  <c:v>218.789999999946</c:v>
                </c:pt>
                <c:pt idx="21880">
                  <c:v>218.799999999945</c:v>
                </c:pt>
                <c:pt idx="21881">
                  <c:v>218.809999999945</c:v>
                </c:pt>
                <c:pt idx="21882">
                  <c:v>218.819999999945</c:v>
                </c:pt>
                <c:pt idx="21883">
                  <c:v>218.829999999945</c:v>
                </c:pt>
                <c:pt idx="21884">
                  <c:v>218.839999999945</c:v>
                </c:pt>
                <c:pt idx="21885">
                  <c:v>218.849999999945</c:v>
                </c:pt>
                <c:pt idx="21886">
                  <c:v>218.859999999945</c:v>
                </c:pt>
                <c:pt idx="21887">
                  <c:v>218.869999999945</c:v>
                </c:pt>
                <c:pt idx="21888">
                  <c:v>218.879999999945</c:v>
                </c:pt>
                <c:pt idx="21889">
                  <c:v>218.889999999945</c:v>
                </c:pt>
                <c:pt idx="21890">
                  <c:v>218.899999999945</c:v>
                </c:pt>
                <c:pt idx="21891">
                  <c:v>218.909999999945</c:v>
                </c:pt>
                <c:pt idx="21892">
                  <c:v>218.919999999945</c:v>
                </c:pt>
                <c:pt idx="21893">
                  <c:v>218.929999999945</c:v>
                </c:pt>
                <c:pt idx="21894">
                  <c:v>218.939999999945</c:v>
                </c:pt>
                <c:pt idx="21895">
                  <c:v>218.949999999945</c:v>
                </c:pt>
                <c:pt idx="21896">
                  <c:v>218.959999999945</c:v>
                </c:pt>
                <c:pt idx="21897">
                  <c:v>218.969999999945</c:v>
                </c:pt>
                <c:pt idx="21898">
                  <c:v>218.979999999945</c:v>
                </c:pt>
                <c:pt idx="21899">
                  <c:v>218.989999999945</c:v>
                </c:pt>
                <c:pt idx="21900">
                  <c:v>218.999999999945</c:v>
                </c:pt>
                <c:pt idx="21901">
                  <c:v>219.009999999945</c:v>
                </c:pt>
                <c:pt idx="21902">
                  <c:v>219.019999999945</c:v>
                </c:pt>
                <c:pt idx="21903">
                  <c:v>219.029999999945</c:v>
                </c:pt>
                <c:pt idx="21904">
                  <c:v>219.039999999945</c:v>
                </c:pt>
                <c:pt idx="21905">
                  <c:v>219.049999999945</c:v>
                </c:pt>
                <c:pt idx="21906">
                  <c:v>219.059999999945</c:v>
                </c:pt>
                <c:pt idx="21907">
                  <c:v>219.069999999945</c:v>
                </c:pt>
                <c:pt idx="21908">
                  <c:v>219.079999999945</c:v>
                </c:pt>
                <c:pt idx="21909">
                  <c:v>219.089999999945</c:v>
                </c:pt>
                <c:pt idx="21910">
                  <c:v>219.099999999945</c:v>
                </c:pt>
                <c:pt idx="21911">
                  <c:v>219.109999999945</c:v>
                </c:pt>
                <c:pt idx="21912">
                  <c:v>219.119999999945</c:v>
                </c:pt>
                <c:pt idx="21913">
                  <c:v>219.129999999945</c:v>
                </c:pt>
                <c:pt idx="21914">
                  <c:v>219.139999999945</c:v>
                </c:pt>
                <c:pt idx="21915">
                  <c:v>219.149999999945</c:v>
                </c:pt>
                <c:pt idx="21916">
                  <c:v>219.159999999945</c:v>
                </c:pt>
                <c:pt idx="21917">
                  <c:v>219.169999999945</c:v>
                </c:pt>
                <c:pt idx="21918">
                  <c:v>219.179999999945</c:v>
                </c:pt>
                <c:pt idx="21919">
                  <c:v>219.189999999945</c:v>
                </c:pt>
                <c:pt idx="21920">
                  <c:v>219.199999999945</c:v>
                </c:pt>
                <c:pt idx="21921">
                  <c:v>219.209999999945</c:v>
                </c:pt>
                <c:pt idx="21922">
                  <c:v>219.2199999999449</c:v>
                </c:pt>
                <c:pt idx="21923">
                  <c:v>219.229999999945</c:v>
                </c:pt>
                <c:pt idx="21924">
                  <c:v>219.239999999945</c:v>
                </c:pt>
                <c:pt idx="21925">
                  <c:v>219.2499999999449</c:v>
                </c:pt>
                <c:pt idx="21926">
                  <c:v>219.259999999945</c:v>
                </c:pt>
                <c:pt idx="21927">
                  <c:v>219.269999999945</c:v>
                </c:pt>
                <c:pt idx="21928">
                  <c:v>219.2799999999449</c:v>
                </c:pt>
                <c:pt idx="21929">
                  <c:v>219.289999999945</c:v>
                </c:pt>
                <c:pt idx="21930">
                  <c:v>219.299999999945</c:v>
                </c:pt>
                <c:pt idx="21931">
                  <c:v>219.309999999945</c:v>
                </c:pt>
                <c:pt idx="21932">
                  <c:v>219.319999999945</c:v>
                </c:pt>
                <c:pt idx="21933">
                  <c:v>219.329999999945</c:v>
                </c:pt>
                <c:pt idx="21934">
                  <c:v>219.339999999945</c:v>
                </c:pt>
                <c:pt idx="21935">
                  <c:v>219.349999999945</c:v>
                </c:pt>
                <c:pt idx="21936">
                  <c:v>219.359999999945</c:v>
                </c:pt>
                <c:pt idx="21937">
                  <c:v>219.369999999945</c:v>
                </c:pt>
                <c:pt idx="21938">
                  <c:v>219.379999999945</c:v>
                </c:pt>
                <c:pt idx="21939">
                  <c:v>219.389999999945</c:v>
                </c:pt>
                <c:pt idx="21940">
                  <c:v>219.399999999945</c:v>
                </c:pt>
                <c:pt idx="21941">
                  <c:v>219.409999999945</c:v>
                </c:pt>
                <c:pt idx="21942">
                  <c:v>219.419999999945</c:v>
                </c:pt>
                <c:pt idx="21943">
                  <c:v>219.429999999945</c:v>
                </c:pt>
                <c:pt idx="21944">
                  <c:v>219.439999999945</c:v>
                </c:pt>
                <c:pt idx="21945">
                  <c:v>219.449999999945</c:v>
                </c:pt>
                <c:pt idx="21946">
                  <c:v>219.459999999945</c:v>
                </c:pt>
                <c:pt idx="21947">
                  <c:v>219.469999999945</c:v>
                </c:pt>
                <c:pt idx="21948">
                  <c:v>219.479999999945</c:v>
                </c:pt>
                <c:pt idx="21949">
                  <c:v>219.489999999945</c:v>
                </c:pt>
                <c:pt idx="21950">
                  <c:v>219.499999999945</c:v>
                </c:pt>
                <c:pt idx="21951">
                  <c:v>219.509999999945</c:v>
                </c:pt>
                <c:pt idx="21952">
                  <c:v>219.519999999945</c:v>
                </c:pt>
                <c:pt idx="21953">
                  <c:v>219.529999999945</c:v>
                </c:pt>
                <c:pt idx="21954">
                  <c:v>219.539999999945</c:v>
                </c:pt>
                <c:pt idx="21955">
                  <c:v>219.549999999945</c:v>
                </c:pt>
                <c:pt idx="21956">
                  <c:v>219.559999999945</c:v>
                </c:pt>
                <c:pt idx="21957">
                  <c:v>219.569999999945</c:v>
                </c:pt>
                <c:pt idx="21958">
                  <c:v>219.579999999945</c:v>
                </c:pt>
                <c:pt idx="21959">
                  <c:v>219.589999999945</c:v>
                </c:pt>
                <c:pt idx="21960">
                  <c:v>219.599999999945</c:v>
                </c:pt>
                <c:pt idx="21961">
                  <c:v>219.609999999945</c:v>
                </c:pt>
                <c:pt idx="21962">
                  <c:v>219.619999999945</c:v>
                </c:pt>
                <c:pt idx="21963">
                  <c:v>219.629999999945</c:v>
                </c:pt>
                <c:pt idx="21964">
                  <c:v>219.639999999945</c:v>
                </c:pt>
                <c:pt idx="21965">
                  <c:v>219.649999999945</c:v>
                </c:pt>
                <c:pt idx="21966">
                  <c:v>219.659999999945</c:v>
                </c:pt>
                <c:pt idx="21967">
                  <c:v>219.669999999945</c:v>
                </c:pt>
                <c:pt idx="21968">
                  <c:v>219.679999999945</c:v>
                </c:pt>
                <c:pt idx="21969">
                  <c:v>219.689999999945</c:v>
                </c:pt>
                <c:pt idx="21970">
                  <c:v>219.699999999945</c:v>
                </c:pt>
                <c:pt idx="21971">
                  <c:v>219.709999999945</c:v>
                </c:pt>
                <c:pt idx="21972">
                  <c:v>219.7199999999449</c:v>
                </c:pt>
                <c:pt idx="21973">
                  <c:v>219.729999999945</c:v>
                </c:pt>
                <c:pt idx="21974">
                  <c:v>219.739999999945</c:v>
                </c:pt>
                <c:pt idx="21975">
                  <c:v>219.7499999999449</c:v>
                </c:pt>
                <c:pt idx="21976">
                  <c:v>219.759999999945</c:v>
                </c:pt>
                <c:pt idx="21977">
                  <c:v>219.769999999945</c:v>
                </c:pt>
                <c:pt idx="21978">
                  <c:v>219.7799999999449</c:v>
                </c:pt>
                <c:pt idx="21979">
                  <c:v>219.789999999945</c:v>
                </c:pt>
                <c:pt idx="21980">
                  <c:v>219.799999999945</c:v>
                </c:pt>
                <c:pt idx="21981">
                  <c:v>219.809999999945</c:v>
                </c:pt>
                <c:pt idx="21982">
                  <c:v>219.819999999945</c:v>
                </c:pt>
                <c:pt idx="21983">
                  <c:v>219.829999999945</c:v>
                </c:pt>
                <c:pt idx="21984">
                  <c:v>219.839999999945</c:v>
                </c:pt>
                <c:pt idx="21985">
                  <c:v>219.849999999945</c:v>
                </c:pt>
                <c:pt idx="21986">
                  <c:v>219.859999999945</c:v>
                </c:pt>
                <c:pt idx="21987">
                  <c:v>219.869999999945</c:v>
                </c:pt>
                <c:pt idx="21988">
                  <c:v>219.879999999945</c:v>
                </c:pt>
                <c:pt idx="21989">
                  <c:v>219.889999999945</c:v>
                </c:pt>
                <c:pt idx="21990">
                  <c:v>219.899999999944</c:v>
                </c:pt>
                <c:pt idx="21991">
                  <c:v>219.909999999944</c:v>
                </c:pt>
                <c:pt idx="21992">
                  <c:v>219.919999999944</c:v>
                </c:pt>
                <c:pt idx="21993">
                  <c:v>219.929999999944</c:v>
                </c:pt>
                <c:pt idx="21994">
                  <c:v>219.939999999944</c:v>
                </c:pt>
                <c:pt idx="21995">
                  <c:v>219.949999999944</c:v>
                </c:pt>
                <c:pt idx="21996">
                  <c:v>219.959999999944</c:v>
                </c:pt>
                <c:pt idx="21997">
                  <c:v>219.969999999944</c:v>
                </c:pt>
                <c:pt idx="21998">
                  <c:v>219.979999999944</c:v>
                </c:pt>
                <c:pt idx="21999">
                  <c:v>219.989999999944</c:v>
                </c:pt>
                <c:pt idx="22000">
                  <c:v>219.999999999944</c:v>
                </c:pt>
                <c:pt idx="22001">
                  <c:v>220.009999999944</c:v>
                </c:pt>
                <c:pt idx="22002">
                  <c:v>220.019999999944</c:v>
                </c:pt>
                <c:pt idx="22003">
                  <c:v>220.029999999944</c:v>
                </c:pt>
                <c:pt idx="22004">
                  <c:v>220.039999999944</c:v>
                </c:pt>
                <c:pt idx="22005">
                  <c:v>220.049999999944</c:v>
                </c:pt>
                <c:pt idx="22006">
                  <c:v>220.059999999944</c:v>
                </c:pt>
                <c:pt idx="22007">
                  <c:v>220.069999999944</c:v>
                </c:pt>
                <c:pt idx="22008">
                  <c:v>220.079999999944</c:v>
                </c:pt>
                <c:pt idx="22009">
                  <c:v>220.089999999944</c:v>
                </c:pt>
                <c:pt idx="22010">
                  <c:v>220.099999999944</c:v>
                </c:pt>
                <c:pt idx="22011">
                  <c:v>220.109999999944</c:v>
                </c:pt>
                <c:pt idx="22012">
                  <c:v>220.119999999944</c:v>
                </c:pt>
                <c:pt idx="22013">
                  <c:v>220.129999999944</c:v>
                </c:pt>
                <c:pt idx="22014">
                  <c:v>220.139999999944</c:v>
                </c:pt>
                <c:pt idx="22015">
                  <c:v>220.149999999944</c:v>
                </c:pt>
                <c:pt idx="22016">
                  <c:v>220.159999999944</c:v>
                </c:pt>
                <c:pt idx="22017">
                  <c:v>220.169999999944</c:v>
                </c:pt>
                <c:pt idx="22018">
                  <c:v>220.179999999944</c:v>
                </c:pt>
                <c:pt idx="22019">
                  <c:v>220.189999999944</c:v>
                </c:pt>
                <c:pt idx="22020">
                  <c:v>220.199999999944</c:v>
                </c:pt>
                <c:pt idx="22021">
                  <c:v>220.209999999944</c:v>
                </c:pt>
                <c:pt idx="22022">
                  <c:v>220.219999999944</c:v>
                </c:pt>
                <c:pt idx="22023">
                  <c:v>220.229999999944</c:v>
                </c:pt>
                <c:pt idx="22024">
                  <c:v>220.239999999944</c:v>
                </c:pt>
                <c:pt idx="22025">
                  <c:v>220.249999999944</c:v>
                </c:pt>
                <c:pt idx="22026">
                  <c:v>220.259999999944</c:v>
                </c:pt>
                <c:pt idx="22027">
                  <c:v>220.269999999944</c:v>
                </c:pt>
                <c:pt idx="22028">
                  <c:v>220.279999999944</c:v>
                </c:pt>
                <c:pt idx="22029">
                  <c:v>220.289999999944</c:v>
                </c:pt>
                <c:pt idx="22030">
                  <c:v>220.299999999944</c:v>
                </c:pt>
                <c:pt idx="22031">
                  <c:v>220.309999999944</c:v>
                </c:pt>
                <c:pt idx="22032">
                  <c:v>220.319999999944</c:v>
                </c:pt>
                <c:pt idx="22033">
                  <c:v>220.329999999944</c:v>
                </c:pt>
                <c:pt idx="22034">
                  <c:v>220.339999999944</c:v>
                </c:pt>
                <c:pt idx="22035">
                  <c:v>220.349999999944</c:v>
                </c:pt>
                <c:pt idx="22036">
                  <c:v>220.359999999944</c:v>
                </c:pt>
                <c:pt idx="22037">
                  <c:v>220.369999999944</c:v>
                </c:pt>
                <c:pt idx="22038">
                  <c:v>220.379999999944</c:v>
                </c:pt>
                <c:pt idx="22039">
                  <c:v>220.389999999944</c:v>
                </c:pt>
                <c:pt idx="22040">
                  <c:v>220.399999999944</c:v>
                </c:pt>
                <c:pt idx="22041">
                  <c:v>220.409999999944</c:v>
                </c:pt>
                <c:pt idx="22042">
                  <c:v>220.419999999944</c:v>
                </c:pt>
                <c:pt idx="22043">
                  <c:v>220.429999999944</c:v>
                </c:pt>
                <c:pt idx="22044">
                  <c:v>220.439999999944</c:v>
                </c:pt>
                <c:pt idx="22045">
                  <c:v>220.449999999944</c:v>
                </c:pt>
                <c:pt idx="22046">
                  <c:v>220.459999999944</c:v>
                </c:pt>
                <c:pt idx="22047">
                  <c:v>220.469999999944</c:v>
                </c:pt>
                <c:pt idx="22048">
                  <c:v>220.479999999944</c:v>
                </c:pt>
                <c:pt idx="22049">
                  <c:v>220.489999999944</c:v>
                </c:pt>
                <c:pt idx="22050">
                  <c:v>220.499999999944</c:v>
                </c:pt>
                <c:pt idx="22051">
                  <c:v>220.509999999944</c:v>
                </c:pt>
                <c:pt idx="22052">
                  <c:v>220.519999999944</c:v>
                </c:pt>
                <c:pt idx="22053">
                  <c:v>220.529999999944</c:v>
                </c:pt>
                <c:pt idx="22054">
                  <c:v>220.539999999944</c:v>
                </c:pt>
                <c:pt idx="22055">
                  <c:v>220.549999999944</c:v>
                </c:pt>
                <c:pt idx="22056">
                  <c:v>220.559999999944</c:v>
                </c:pt>
                <c:pt idx="22057">
                  <c:v>220.569999999944</c:v>
                </c:pt>
                <c:pt idx="22058">
                  <c:v>220.579999999944</c:v>
                </c:pt>
                <c:pt idx="22059">
                  <c:v>220.589999999944</c:v>
                </c:pt>
                <c:pt idx="22060">
                  <c:v>220.599999999944</c:v>
                </c:pt>
                <c:pt idx="22061">
                  <c:v>220.609999999944</c:v>
                </c:pt>
                <c:pt idx="22062">
                  <c:v>220.619999999944</c:v>
                </c:pt>
                <c:pt idx="22063">
                  <c:v>220.629999999944</c:v>
                </c:pt>
                <c:pt idx="22064">
                  <c:v>220.639999999944</c:v>
                </c:pt>
                <c:pt idx="22065">
                  <c:v>220.649999999944</c:v>
                </c:pt>
                <c:pt idx="22066">
                  <c:v>220.659999999944</c:v>
                </c:pt>
                <c:pt idx="22067">
                  <c:v>220.669999999944</c:v>
                </c:pt>
                <c:pt idx="22068">
                  <c:v>220.679999999944</c:v>
                </c:pt>
                <c:pt idx="22069">
                  <c:v>220.689999999944</c:v>
                </c:pt>
                <c:pt idx="22070">
                  <c:v>220.699999999944</c:v>
                </c:pt>
                <c:pt idx="22071">
                  <c:v>220.709999999944</c:v>
                </c:pt>
                <c:pt idx="22072">
                  <c:v>220.719999999944</c:v>
                </c:pt>
                <c:pt idx="22073">
                  <c:v>220.729999999944</c:v>
                </c:pt>
                <c:pt idx="22074">
                  <c:v>220.739999999944</c:v>
                </c:pt>
                <c:pt idx="22075">
                  <c:v>220.749999999944</c:v>
                </c:pt>
                <c:pt idx="22076">
                  <c:v>220.759999999944</c:v>
                </c:pt>
                <c:pt idx="22077">
                  <c:v>220.769999999944</c:v>
                </c:pt>
                <c:pt idx="22078">
                  <c:v>220.779999999944</c:v>
                </c:pt>
                <c:pt idx="22079">
                  <c:v>220.789999999944</c:v>
                </c:pt>
                <c:pt idx="22080">
                  <c:v>220.799999999944</c:v>
                </c:pt>
                <c:pt idx="22081">
                  <c:v>220.809999999944</c:v>
                </c:pt>
                <c:pt idx="22082">
                  <c:v>220.819999999944</c:v>
                </c:pt>
                <c:pt idx="22083">
                  <c:v>220.829999999944</c:v>
                </c:pt>
                <c:pt idx="22084">
                  <c:v>220.839999999944</c:v>
                </c:pt>
                <c:pt idx="22085">
                  <c:v>220.849999999944</c:v>
                </c:pt>
                <c:pt idx="22086">
                  <c:v>220.859999999944</c:v>
                </c:pt>
                <c:pt idx="22087">
                  <c:v>220.869999999944</c:v>
                </c:pt>
                <c:pt idx="22088">
                  <c:v>220.879999999944</c:v>
                </c:pt>
                <c:pt idx="22089">
                  <c:v>220.889999999944</c:v>
                </c:pt>
                <c:pt idx="22090">
                  <c:v>220.899999999944</c:v>
                </c:pt>
                <c:pt idx="22091">
                  <c:v>220.909999999944</c:v>
                </c:pt>
                <c:pt idx="22092">
                  <c:v>220.919999999944</c:v>
                </c:pt>
                <c:pt idx="22093">
                  <c:v>220.929999999944</c:v>
                </c:pt>
                <c:pt idx="22094">
                  <c:v>220.939999999944</c:v>
                </c:pt>
                <c:pt idx="22095">
                  <c:v>220.949999999944</c:v>
                </c:pt>
                <c:pt idx="22096">
                  <c:v>220.959999999944</c:v>
                </c:pt>
                <c:pt idx="22097">
                  <c:v>220.969999999944</c:v>
                </c:pt>
                <c:pt idx="22098">
                  <c:v>220.979999999944</c:v>
                </c:pt>
                <c:pt idx="22099">
                  <c:v>220.989999999944</c:v>
                </c:pt>
                <c:pt idx="22100">
                  <c:v>220.999999999943</c:v>
                </c:pt>
                <c:pt idx="22101">
                  <c:v>221.009999999943</c:v>
                </c:pt>
                <c:pt idx="22102">
                  <c:v>221.019999999943</c:v>
                </c:pt>
                <c:pt idx="22103">
                  <c:v>221.029999999943</c:v>
                </c:pt>
                <c:pt idx="22104">
                  <c:v>221.039999999943</c:v>
                </c:pt>
                <c:pt idx="22105">
                  <c:v>221.049999999943</c:v>
                </c:pt>
                <c:pt idx="22106">
                  <c:v>221.059999999943</c:v>
                </c:pt>
                <c:pt idx="22107">
                  <c:v>221.069999999943</c:v>
                </c:pt>
                <c:pt idx="22108">
                  <c:v>221.079999999943</c:v>
                </c:pt>
                <c:pt idx="22109">
                  <c:v>221.089999999943</c:v>
                </c:pt>
                <c:pt idx="22110">
                  <c:v>221.099999999943</c:v>
                </c:pt>
                <c:pt idx="22111">
                  <c:v>221.109999999943</c:v>
                </c:pt>
                <c:pt idx="22112">
                  <c:v>221.1199999999429</c:v>
                </c:pt>
                <c:pt idx="22113">
                  <c:v>221.129999999943</c:v>
                </c:pt>
                <c:pt idx="22114">
                  <c:v>221.139999999943</c:v>
                </c:pt>
                <c:pt idx="22115">
                  <c:v>221.1499999999429</c:v>
                </c:pt>
                <c:pt idx="22116">
                  <c:v>221.159999999943</c:v>
                </c:pt>
                <c:pt idx="22117">
                  <c:v>221.169999999943</c:v>
                </c:pt>
                <c:pt idx="22118">
                  <c:v>221.1799999999429</c:v>
                </c:pt>
                <c:pt idx="22119">
                  <c:v>221.189999999943</c:v>
                </c:pt>
                <c:pt idx="22120">
                  <c:v>221.199999999943</c:v>
                </c:pt>
                <c:pt idx="22121">
                  <c:v>221.2099999999429</c:v>
                </c:pt>
                <c:pt idx="22122">
                  <c:v>221.219999999943</c:v>
                </c:pt>
                <c:pt idx="22123">
                  <c:v>221.229999999943</c:v>
                </c:pt>
                <c:pt idx="22124">
                  <c:v>221.239999999943</c:v>
                </c:pt>
                <c:pt idx="22125">
                  <c:v>221.2499999999429</c:v>
                </c:pt>
                <c:pt idx="22126">
                  <c:v>221.259999999943</c:v>
                </c:pt>
                <c:pt idx="22127">
                  <c:v>221.269999999943</c:v>
                </c:pt>
                <c:pt idx="22128">
                  <c:v>221.2799999999429</c:v>
                </c:pt>
                <c:pt idx="22129">
                  <c:v>221.289999999943</c:v>
                </c:pt>
                <c:pt idx="22130">
                  <c:v>221.299999999943</c:v>
                </c:pt>
                <c:pt idx="22131">
                  <c:v>221.309999999943</c:v>
                </c:pt>
                <c:pt idx="22132">
                  <c:v>221.319999999943</c:v>
                </c:pt>
                <c:pt idx="22133">
                  <c:v>221.329999999943</c:v>
                </c:pt>
                <c:pt idx="22134">
                  <c:v>221.339999999943</c:v>
                </c:pt>
                <c:pt idx="22135">
                  <c:v>221.349999999943</c:v>
                </c:pt>
                <c:pt idx="22136">
                  <c:v>221.359999999943</c:v>
                </c:pt>
                <c:pt idx="22137">
                  <c:v>221.369999999943</c:v>
                </c:pt>
                <c:pt idx="22138">
                  <c:v>221.379999999943</c:v>
                </c:pt>
                <c:pt idx="22139">
                  <c:v>221.389999999943</c:v>
                </c:pt>
                <c:pt idx="22140">
                  <c:v>221.399999999943</c:v>
                </c:pt>
                <c:pt idx="22141">
                  <c:v>221.409999999943</c:v>
                </c:pt>
                <c:pt idx="22142">
                  <c:v>221.419999999943</c:v>
                </c:pt>
                <c:pt idx="22143">
                  <c:v>221.429999999943</c:v>
                </c:pt>
                <c:pt idx="22144">
                  <c:v>221.439999999943</c:v>
                </c:pt>
                <c:pt idx="22145">
                  <c:v>221.449999999943</c:v>
                </c:pt>
                <c:pt idx="22146">
                  <c:v>221.459999999943</c:v>
                </c:pt>
                <c:pt idx="22147">
                  <c:v>221.469999999943</c:v>
                </c:pt>
                <c:pt idx="22148">
                  <c:v>221.479999999943</c:v>
                </c:pt>
                <c:pt idx="22149">
                  <c:v>221.489999999943</c:v>
                </c:pt>
                <c:pt idx="22150">
                  <c:v>221.499999999943</c:v>
                </c:pt>
                <c:pt idx="22151">
                  <c:v>221.509999999943</c:v>
                </c:pt>
                <c:pt idx="22152">
                  <c:v>221.519999999943</c:v>
                </c:pt>
                <c:pt idx="22153">
                  <c:v>221.529999999943</c:v>
                </c:pt>
                <c:pt idx="22154">
                  <c:v>221.539999999943</c:v>
                </c:pt>
                <c:pt idx="22155">
                  <c:v>221.549999999943</c:v>
                </c:pt>
                <c:pt idx="22156">
                  <c:v>221.559999999943</c:v>
                </c:pt>
                <c:pt idx="22157">
                  <c:v>221.569999999943</c:v>
                </c:pt>
                <c:pt idx="22158">
                  <c:v>221.579999999943</c:v>
                </c:pt>
                <c:pt idx="22159">
                  <c:v>221.589999999943</c:v>
                </c:pt>
                <c:pt idx="22160">
                  <c:v>221.599999999943</c:v>
                </c:pt>
                <c:pt idx="22161">
                  <c:v>221.609999999943</c:v>
                </c:pt>
                <c:pt idx="22162">
                  <c:v>221.6199999999429</c:v>
                </c:pt>
                <c:pt idx="22163">
                  <c:v>221.629999999943</c:v>
                </c:pt>
                <c:pt idx="22164">
                  <c:v>221.639999999943</c:v>
                </c:pt>
                <c:pt idx="22165">
                  <c:v>221.6499999999429</c:v>
                </c:pt>
                <c:pt idx="22166">
                  <c:v>221.659999999943</c:v>
                </c:pt>
                <c:pt idx="22167">
                  <c:v>221.669999999943</c:v>
                </c:pt>
                <c:pt idx="22168">
                  <c:v>221.6799999999429</c:v>
                </c:pt>
                <c:pt idx="22169">
                  <c:v>221.689999999943</c:v>
                </c:pt>
                <c:pt idx="22170">
                  <c:v>221.699999999943</c:v>
                </c:pt>
                <c:pt idx="22171">
                  <c:v>221.7099999999429</c:v>
                </c:pt>
                <c:pt idx="22172">
                  <c:v>221.719999999943</c:v>
                </c:pt>
                <c:pt idx="22173">
                  <c:v>221.729999999943</c:v>
                </c:pt>
                <c:pt idx="22174">
                  <c:v>221.739999999943</c:v>
                </c:pt>
                <c:pt idx="22175">
                  <c:v>221.7499999999429</c:v>
                </c:pt>
                <c:pt idx="22176">
                  <c:v>221.759999999943</c:v>
                </c:pt>
                <c:pt idx="22177">
                  <c:v>221.769999999943</c:v>
                </c:pt>
                <c:pt idx="22178">
                  <c:v>221.7799999999429</c:v>
                </c:pt>
                <c:pt idx="22179">
                  <c:v>221.789999999943</c:v>
                </c:pt>
                <c:pt idx="22180">
                  <c:v>221.799999999943</c:v>
                </c:pt>
                <c:pt idx="22181">
                  <c:v>221.809999999943</c:v>
                </c:pt>
                <c:pt idx="22182">
                  <c:v>221.819999999943</c:v>
                </c:pt>
                <c:pt idx="22183">
                  <c:v>221.829999999943</c:v>
                </c:pt>
                <c:pt idx="22184">
                  <c:v>221.839999999943</c:v>
                </c:pt>
                <c:pt idx="22185">
                  <c:v>221.849999999943</c:v>
                </c:pt>
                <c:pt idx="22186">
                  <c:v>221.859999999943</c:v>
                </c:pt>
                <c:pt idx="22187">
                  <c:v>221.869999999943</c:v>
                </c:pt>
                <c:pt idx="22188">
                  <c:v>221.879999999943</c:v>
                </c:pt>
                <c:pt idx="22189">
                  <c:v>221.889999999943</c:v>
                </c:pt>
                <c:pt idx="22190">
                  <c:v>221.899999999943</c:v>
                </c:pt>
                <c:pt idx="22191">
                  <c:v>221.909999999943</c:v>
                </c:pt>
                <c:pt idx="22192">
                  <c:v>221.919999999943</c:v>
                </c:pt>
                <c:pt idx="22193">
                  <c:v>221.929999999943</c:v>
                </c:pt>
                <c:pt idx="22194">
                  <c:v>221.939999999943</c:v>
                </c:pt>
                <c:pt idx="22195">
                  <c:v>221.949999999943</c:v>
                </c:pt>
                <c:pt idx="22196">
                  <c:v>221.959999999943</c:v>
                </c:pt>
                <c:pt idx="22197">
                  <c:v>221.969999999943</c:v>
                </c:pt>
                <c:pt idx="22198">
                  <c:v>221.979999999943</c:v>
                </c:pt>
                <c:pt idx="22199">
                  <c:v>221.989999999943</c:v>
                </c:pt>
                <c:pt idx="22200">
                  <c:v>221.999999999943</c:v>
                </c:pt>
                <c:pt idx="22201">
                  <c:v>222.009999999943</c:v>
                </c:pt>
                <c:pt idx="22202">
                  <c:v>222.019999999943</c:v>
                </c:pt>
                <c:pt idx="22203">
                  <c:v>222.029999999943</c:v>
                </c:pt>
                <c:pt idx="22204">
                  <c:v>222.039999999943</c:v>
                </c:pt>
                <c:pt idx="22205">
                  <c:v>222.049999999943</c:v>
                </c:pt>
                <c:pt idx="22206">
                  <c:v>222.059999999943</c:v>
                </c:pt>
                <c:pt idx="22207">
                  <c:v>222.069999999943</c:v>
                </c:pt>
                <c:pt idx="22208">
                  <c:v>222.079999999943</c:v>
                </c:pt>
                <c:pt idx="22209">
                  <c:v>222.089999999943</c:v>
                </c:pt>
                <c:pt idx="22210">
                  <c:v>222.099999999942</c:v>
                </c:pt>
                <c:pt idx="22211">
                  <c:v>222.1099999999419</c:v>
                </c:pt>
                <c:pt idx="22212">
                  <c:v>222.1199999999419</c:v>
                </c:pt>
                <c:pt idx="22213">
                  <c:v>222.129999999942</c:v>
                </c:pt>
                <c:pt idx="22214">
                  <c:v>222.1399999999419</c:v>
                </c:pt>
                <c:pt idx="22215">
                  <c:v>222.1499999999419</c:v>
                </c:pt>
                <c:pt idx="22216">
                  <c:v>222.159999999942</c:v>
                </c:pt>
                <c:pt idx="22217">
                  <c:v>222.169999999942</c:v>
                </c:pt>
                <c:pt idx="22218">
                  <c:v>222.1799999999419</c:v>
                </c:pt>
                <c:pt idx="22219">
                  <c:v>222.189999999942</c:v>
                </c:pt>
                <c:pt idx="22220">
                  <c:v>222.199999999942</c:v>
                </c:pt>
                <c:pt idx="22221">
                  <c:v>222.2099999999419</c:v>
                </c:pt>
                <c:pt idx="22222">
                  <c:v>222.2199999999419</c:v>
                </c:pt>
                <c:pt idx="22223">
                  <c:v>222.229999999942</c:v>
                </c:pt>
                <c:pt idx="22224">
                  <c:v>222.2399999999419</c:v>
                </c:pt>
                <c:pt idx="22225">
                  <c:v>222.2499999999419</c:v>
                </c:pt>
                <c:pt idx="22226">
                  <c:v>222.259999999942</c:v>
                </c:pt>
                <c:pt idx="22227">
                  <c:v>222.2699999999419</c:v>
                </c:pt>
                <c:pt idx="22228">
                  <c:v>222.2799999999419</c:v>
                </c:pt>
                <c:pt idx="22229">
                  <c:v>222.289999999942</c:v>
                </c:pt>
                <c:pt idx="22230">
                  <c:v>222.2999999999419</c:v>
                </c:pt>
                <c:pt idx="22231">
                  <c:v>222.309999999942</c:v>
                </c:pt>
                <c:pt idx="22232">
                  <c:v>222.319999999942</c:v>
                </c:pt>
                <c:pt idx="22233">
                  <c:v>222.329999999942</c:v>
                </c:pt>
                <c:pt idx="22234">
                  <c:v>222.339999999942</c:v>
                </c:pt>
                <c:pt idx="22235">
                  <c:v>222.349999999942</c:v>
                </c:pt>
                <c:pt idx="22236">
                  <c:v>222.359999999942</c:v>
                </c:pt>
                <c:pt idx="22237">
                  <c:v>222.369999999942</c:v>
                </c:pt>
                <c:pt idx="22238">
                  <c:v>222.379999999942</c:v>
                </c:pt>
                <c:pt idx="22239">
                  <c:v>222.389999999942</c:v>
                </c:pt>
                <c:pt idx="22240">
                  <c:v>222.399999999942</c:v>
                </c:pt>
                <c:pt idx="22241">
                  <c:v>222.409999999942</c:v>
                </c:pt>
                <c:pt idx="22242">
                  <c:v>222.419999999942</c:v>
                </c:pt>
                <c:pt idx="22243">
                  <c:v>222.429999999942</c:v>
                </c:pt>
                <c:pt idx="22244">
                  <c:v>222.439999999942</c:v>
                </c:pt>
                <c:pt idx="22245">
                  <c:v>222.449999999942</c:v>
                </c:pt>
                <c:pt idx="22246">
                  <c:v>222.459999999942</c:v>
                </c:pt>
                <c:pt idx="22247">
                  <c:v>222.469999999942</c:v>
                </c:pt>
                <c:pt idx="22248">
                  <c:v>222.479999999942</c:v>
                </c:pt>
                <c:pt idx="22249">
                  <c:v>222.489999999942</c:v>
                </c:pt>
                <c:pt idx="22250">
                  <c:v>222.499999999942</c:v>
                </c:pt>
                <c:pt idx="22251">
                  <c:v>222.509999999942</c:v>
                </c:pt>
                <c:pt idx="22252">
                  <c:v>222.5199999999419</c:v>
                </c:pt>
                <c:pt idx="22253">
                  <c:v>222.529999999942</c:v>
                </c:pt>
                <c:pt idx="22254">
                  <c:v>222.539999999942</c:v>
                </c:pt>
                <c:pt idx="22255">
                  <c:v>222.5499999999419</c:v>
                </c:pt>
                <c:pt idx="22256">
                  <c:v>222.559999999942</c:v>
                </c:pt>
                <c:pt idx="22257">
                  <c:v>222.569999999942</c:v>
                </c:pt>
                <c:pt idx="22258">
                  <c:v>222.5799999999419</c:v>
                </c:pt>
                <c:pt idx="22259">
                  <c:v>222.589999999942</c:v>
                </c:pt>
                <c:pt idx="22260">
                  <c:v>222.599999999942</c:v>
                </c:pt>
                <c:pt idx="22261">
                  <c:v>222.6099999999419</c:v>
                </c:pt>
                <c:pt idx="22262">
                  <c:v>222.6199999999419</c:v>
                </c:pt>
                <c:pt idx="22263">
                  <c:v>222.629999999942</c:v>
                </c:pt>
                <c:pt idx="22264">
                  <c:v>222.6399999999419</c:v>
                </c:pt>
                <c:pt idx="22265">
                  <c:v>222.6499999999419</c:v>
                </c:pt>
                <c:pt idx="22266">
                  <c:v>222.659999999942</c:v>
                </c:pt>
                <c:pt idx="22267">
                  <c:v>222.669999999942</c:v>
                </c:pt>
                <c:pt idx="22268">
                  <c:v>222.6799999999419</c:v>
                </c:pt>
                <c:pt idx="22269">
                  <c:v>222.689999999942</c:v>
                </c:pt>
                <c:pt idx="22270">
                  <c:v>222.699999999942</c:v>
                </c:pt>
                <c:pt idx="22271">
                  <c:v>222.7099999999419</c:v>
                </c:pt>
                <c:pt idx="22272">
                  <c:v>222.7199999999419</c:v>
                </c:pt>
                <c:pt idx="22273">
                  <c:v>222.729999999942</c:v>
                </c:pt>
                <c:pt idx="22274">
                  <c:v>222.7399999999419</c:v>
                </c:pt>
                <c:pt idx="22275">
                  <c:v>222.7499999999419</c:v>
                </c:pt>
                <c:pt idx="22276">
                  <c:v>222.759999999942</c:v>
                </c:pt>
                <c:pt idx="22277">
                  <c:v>222.7699999999419</c:v>
                </c:pt>
                <c:pt idx="22278">
                  <c:v>222.7799999999419</c:v>
                </c:pt>
                <c:pt idx="22279">
                  <c:v>222.789999999942</c:v>
                </c:pt>
                <c:pt idx="22280">
                  <c:v>222.7999999999419</c:v>
                </c:pt>
                <c:pt idx="22281">
                  <c:v>222.809999999942</c:v>
                </c:pt>
                <c:pt idx="22282">
                  <c:v>222.819999999942</c:v>
                </c:pt>
                <c:pt idx="22283">
                  <c:v>222.829999999942</c:v>
                </c:pt>
                <c:pt idx="22284">
                  <c:v>222.839999999942</c:v>
                </c:pt>
                <c:pt idx="22285">
                  <c:v>222.849999999942</c:v>
                </c:pt>
                <c:pt idx="22286">
                  <c:v>222.859999999942</c:v>
                </c:pt>
                <c:pt idx="22287">
                  <c:v>222.869999999942</c:v>
                </c:pt>
                <c:pt idx="22288">
                  <c:v>222.879999999942</c:v>
                </c:pt>
                <c:pt idx="22289">
                  <c:v>222.889999999942</c:v>
                </c:pt>
                <c:pt idx="22290">
                  <c:v>222.899999999942</c:v>
                </c:pt>
                <c:pt idx="22291">
                  <c:v>222.909999999942</c:v>
                </c:pt>
                <c:pt idx="22292">
                  <c:v>222.919999999942</c:v>
                </c:pt>
                <c:pt idx="22293">
                  <c:v>222.929999999942</c:v>
                </c:pt>
                <c:pt idx="22294">
                  <c:v>222.939999999942</c:v>
                </c:pt>
                <c:pt idx="22295">
                  <c:v>222.949999999942</c:v>
                </c:pt>
                <c:pt idx="22296">
                  <c:v>222.959999999942</c:v>
                </c:pt>
                <c:pt idx="22297">
                  <c:v>222.969999999942</c:v>
                </c:pt>
                <c:pt idx="22298">
                  <c:v>222.979999999942</c:v>
                </c:pt>
                <c:pt idx="22299">
                  <c:v>222.989999999942</c:v>
                </c:pt>
                <c:pt idx="22300">
                  <c:v>222.999999999942</c:v>
                </c:pt>
                <c:pt idx="22301">
                  <c:v>223.009999999942</c:v>
                </c:pt>
                <c:pt idx="22302">
                  <c:v>223.0199999999419</c:v>
                </c:pt>
                <c:pt idx="22303">
                  <c:v>223.029999999942</c:v>
                </c:pt>
                <c:pt idx="22304">
                  <c:v>223.039999999942</c:v>
                </c:pt>
                <c:pt idx="22305">
                  <c:v>223.0499999999419</c:v>
                </c:pt>
                <c:pt idx="22306">
                  <c:v>223.059999999942</c:v>
                </c:pt>
                <c:pt idx="22307">
                  <c:v>223.069999999942</c:v>
                </c:pt>
                <c:pt idx="22308">
                  <c:v>223.0799999999419</c:v>
                </c:pt>
                <c:pt idx="22309">
                  <c:v>223.089999999942</c:v>
                </c:pt>
                <c:pt idx="22310">
                  <c:v>223.099999999942</c:v>
                </c:pt>
                <c:pt idx="22311">
                  <c:v>223.1099999999419</c:v>
                </c:pt>
                <c:pt idx="22312">
                  <c:v>223.1199999999419</c:v>
                </c:pt>
                <c:pt idx="22313">
                  <c:v>223.129999999942</c:v>
                </c:pt>
                <c:pt idx="22314">
                  <c:v>223.1399999999419</c:v>
                </c:pt>
                <c:pt idx="22315">
                  <c:v>223.1499999999419</c:v>
                </c:pt>
                <c:pt idx="22316">
                  <c:v>223.159999999942</c:v>
                </c:pt>
                <c:pt idx="22317">
                  <c:v>223.169999999942</c:v>
                </c:pt>
                <c:pt idx="22318">
                  <c:v>223.1799999999419</c:v>
                </c:pt>
                <c:pt idx="22319">
                  <c:v>223.189999999942</c:v>
                </c:pt>
                <c:pt idx="22320">
                  <c:v>223.199999999941</c:v>
                </c:pt>
                <c:pt idx="22321">
                  <c:v>223.2099999999409</c:v>
                </c:pt>
                <c:pt idx="22322">
                  <c:v>223.2199999999409</c:v>
                </c:pt>
                <c:pt idx="22323">
                  <c:v>223.229999999941</c:v>
                </c:pt>
                <c:pt idx="22324">
                  <c:v>223.2399999999409</c:v>
                </c:pt>
                <c:pt idx="22325">
                  <c:v>223.2499999999409</c:v>
                </c:pt>
                <c:pt idx="22326">
                  <c:v>223.259999999941</c:v>
                </c:pt>
                <c:pt idx="22327">
                  <c:v>223.2699999999409</c:v>
                </c:pt>
                <c:pt idx="22328">
                  <c:v>223.2799999999409</c:v>
                </c:pt>
                <c:pt idx="22329">
                  <c:v>223.289999999941</c:v>
                </c:pt>
                <c:pt idx="22330">
                  <c:v>223.299999999941</c:v>
                </c:pt>
                <c:pt idx="22331">
                  <c:v>223.309999999941</c:v>
                </c:pt>
                <c:pt idx="22332">
                  <c:v>223.319999999941</c:v>
                </c:pt>
                <c:pt idx="22333">
                  <c:v>223.329999999941</c:v>
                </c:pt>
                <c:pt idx="22334">
                  <c:v>223.339999999941</c:v>
                </c:pt>
                <c:pt idx="22335">
                  <c:v>223.349999999941</c:v>
                </c:pt>
                <c:pt idx="22336">
                  <c:v>223.359999999941</c:v>
                </c:pt>
                <c:pt idx="22337">
                  <c:v>223.369999999941</c:v>
                </c:pt>
                <c:pt idx="22338">
                  <c:v>223.379999999941</c:v>
                </c:pt>
                <c:pt idx="22339">
                  <c:v>223.389999999941</c:v>
                </c:pt>
                <c:pt idx="22340">
                  <c:v>223.399999999941</c:v>
                </c:pt>
                <c:pt idx="22341">
                  <c:v>223.409999999941</c:v>
                </c:pt>
                <c:pt idx="22342">
                  <c:v>223.419999999941</c:v>
                </c:pt>
                <c:pt idx="22343">
                  <c:v>223.429999999941</c:v>
                </c:pt>
                <c:pt idx="22344">
                  <c:v>223.439999999941</c:v>
                </c:pt>
                <c:pt idx="22345">
                  <c:v>223.449999999941</c:v>
                </c:pt>
                <c:pt idx="22346">
                  <c:v>223.459999999941</c:v>
                </c:pt>
                <c:pt idx="22347">
                  <c:v>223.469999999941</c:v>
                </c:pt>
                <c:pt idx="22348">
                  <c:v>223.479999999941</c:v>
                </c:pt>
                <c:pt idx="22349">
                  <c:v>223.489999999941</c:v>
                </c:pt>
                <c:pt idx="22350">
                  <c:v>223.499999999941</c:v>
                </c:pt>
                <c:pt idx="22351">
                  <c:v>223.509999999941</c:v>
                </c:pt>
                <c:pt idx="22352">
                  <c:v>223.5199999999409</c:v>
                </c:pt>
                <c:pt idx="22353">
                  <c:v>223.529999999941</c:v>
                </c:pt>
                <c:pt idx="22354">
                  <c:v>223.539999999941</c:v>
                </c:pt>
                <c:pt idx="22355">
                  <c:v>223.549999999941</c:v>
                </c:pt>
                <c:pt idx="22356">
                  <c:v>223.559999999941</c:v>
                </c:pt>
                <c:pt idx="22357">
                  <c:v>223.569999999941</c:v>
                </c:pt>
                <c:pt idx="22358">
                  <c:v>223.579999999941</c:v>
                </c:pt>
                <c:pt idx="22359">
                  <c:v>223.589999999941</c:v>
                </c:pt>
                <c:pt idx="22360">
                  <c:v>223.599999999941</c:v>
                </c:pt>
                <c:pt idx="22361">
                  <c:v>223.609999999941</c:v>
                </c:pt>
                <c:pt idx="22362">
                  <c:v>223.6199999999409</c:v>
                </c:pt>
                <c:pt idx="22363">
                  <c:v>223.629999999941</c:v>
                </c:pt>
                <c:pt idx="22364">
                  <c:v>223.639999999941</c:v>
                </c:pt>
                <c:pt idx="22365">
                  <c:v>223.6499999999409</c:v>
                </c:pt>
                <c:pt idx="22366">
                  <c:v>223.659999999941</c:v>
                </c:pt>
                <c:pt idx="22367">
                  <c:v>223.669999999941</c:v>
                </c:pt>
                <c:pt idx="22368">
                  <c:v>223.6799999999409</c:v>
                </c:pt>
                <c:pt idx="22369">
                  <c:v>223.689999999941</c:v>
                </c:pt>
                <c:pt idx="22370">
                  <c:v>223.699999999941</c:v>
                </c:pt>
                <c:pt idx="22371">
                  <c:v>223.7099999999409</c:v>
                </c:pt>
                <c:pt idx="22372">
                  <c:v>223.7199999999409</c:v>
                </c:pt>
                <c:pt idx="22373">
                  <c:v>223.729999999941</c:v>
                </c:pt>
                <c:pt idx="22374">
                  <c:v>223.7399999999409</c:v>
                </c:pt>
                <c:pt idx="22375">
                  <c:v>223.7499999999409</c:v>
                </c:pt>
                <c:pt idx="22376">
                  <c:v>223.759999999941</c:v>
                </c:pt>
                <c:pt idx="22377">
                  <c:v>223.7699999999409</c:v>
                </c:pt>
                <c:pt idx="22378">
                  <c:v>223.7799999999409</c:v>
                </c:pt>
                <c:pt idx="22379">
                  <c:v>223.789999999941</c:v>
                </c:pt>
                <c:pt idx="22380">
                  <c:v>223.799999999941</c:v>
                </c:pt>
                <c:pt idx="22381">
                  <c:v>223.809999999941</c:v>
                </c:pt>
                <c:pt idx="22382">
                  <c:v>223.819999999941</c:v>
                </c:pt>
                <c:pt idx="22383">
                  <c:v>223.829999999941</c:v>
                </c:pt>
                <c:pt idx="22384">
                  <c:v>223.839999999941</c:v>
                </c:pt>
                <c:pt idx="22385">
                  <c:v>223.849999999941</c:v>
                </c:pt>
                <c:pt idx="22386">
                  <c:v>223.859999999941</c:v>
                </c:pt>
                <c:pt idx="22387">
                  <c:v>223.869999999941</c:v>
                </c:pt>
                <c:pt idx="22388">
                  <c:v>223.879999999941</c:v>
                </c:pt>
                <c:pt idx="22389">
                  <c:v>223.889999999941</c:v>
                </c:pt>
                <c:pt idx="22390">
                  <c:v>223.899999999941</c:v>
                </c:pt>
                <c:pt idx="22391">
                  <c:v>223.909999999941</c:v>
                </c:pt>
                <c:pt idx="22392">
                  <c:v>223.919999999941</c:v>
                </c:pt>
                <c:pt idx="22393">
                  <c:v>223.929999999941</c:v>
                </c:pt>
                <c:pt idx="22394">
                  <c:v>223.939999999941</c:v>
                </c:pt>
                <c:pt idx="22395">
                  <c:v>223.949999999941</c:v>
                </c:pt>
                <c:pt idx="22396">
                  <c:v>223.959999999941</c:v>
                </c:pt>
                <c:pt idx="22397">
                  <c:v>223.969999999941</c:v>
                </c:pt>
                <c:pt idx="22398">
                  <c:v>223.979999999941</c:v>
                </c:pt>
                <c:pt idx="22399">
                  <c:v>223.989999999941</c:v>
                </c:pt>
                <c:pt idx="22400">
                  <c:v>223.999999999941</c:v>
                </c:pt>
                <c:pt idx="22401">
                  <c:v>224.009999999941</c:v>
                </c:pt>
                <c:pt idx="22402">
                  <c:v>224.0199999999409</c:v>
                </c:pt>
                <c:pt idx="22403">
                  <c:v>224.029999999941</c:v>
                </c:pt>
                <c:pt idx="22404">
                  <c:v>224.039999999941</c:v>
                </c:pt>
                <c:pt idx="22405">
                  <c:v>224.049999999941</c:v>
                </c:pt>
                <c:pt idx="22406">
                  <c:v>224.059999999941</c:v>
                </c:pt>
                <c:pt idx="22407">
                  <c:v>224.069999999941</c:v>
                </c:pt>
                <c:pt idx="22408">
                  <c:v>224.079999999941</c:v>
                </c:pt>
                <c:pt idx="22409">
                  <c:v>224.089999999941</c:v>
                </c:pt>
                <c:pt idx="22410">
                  <c:v>224.099999999941</c:v>
                </c:pt>
                <c:pt idx="22411">
                  <c:v>224.109999999941</c:v>
                </c:pt>
                <c:pt idx="22412">
                  <c:v>224.1199999999409</c:v>
                </c:pt>
                <c:pt idx="22413">
                  <c:v>224.129999999941</c:v>
                </c:pt>
                <c:pt idx="22414">
                  <c:v>224.139999999941</c:v>
                </c:pt>
                <c:pt idx="22415">
                  <c:v>224.1499999999409</c:v>
                </c:pt>
                <c:pt idx="22416">
                  <c:v>224.159999999941</c:v>
                </c:pt>
                <c:pt idx="22417">
                  <c:v>224.169999999941</c:v>
                </c:pt>
                <c:pt idx="22418">
                  <c:v>224.1799999999409</c:v>
                </c:pt>
                <c:pt idx="22419">
                  <c:v>224.189999999941</c:v>
                </c:pt>
                <c:pt idx="22420">
                  <c:v>224.199999999941</c:v>
                </c:pt>
                <c:pt idx="22421">
                  <c:v>224.2099999999409</c:v>
                </c:pt>
                <c:pt idx="22422">
                  <c:v>224.2199999999409</c:v>
                </c:pt>
                <c:pt idx="22423">
                  <c:v>224.229999999941</c:v>
                </c:pt>
                <c:pt idx="22424">
                  <c:v>224.2399999999409</c:v>
                </c:pt>
                <c:pt idx="22425">
                  <c:v>224.2499999999409</c:v>
                </c:pt>
                <c:pt idx="22426">
                  <c:v>224.259999999941</c:v>
                </c:pt>
                <c:pt idx="22427">
                  <c:v>224.2699999999409</c:v>
                </c:pt>
                <c:pt idx="22428">
                  <c:v>224.2799999999409</c:v>
                </c:pt>
                <c:pt idx="22429">
                  <c:v>224.289999999941</c:v>
                </c:pt>
                <c:pt idx="22430">
                  <c:v>224.29999999994</c:v>
                </c:pt>
                <c:pt idx="22431">
                  <c:v>224.30999999994</c:v>
                </c:pt>
                <c:pt idx="22432">
                  <c:v>224.31999999994</c:v>
                </c:pt>
                <c:pt idx="22433">
                  <c:v>224.32999999994</c:v>
                </c:pt>
                <c:pt idx="22434">
                  <c:v>224.33999999994</c:v>
                </c:pt>
                <c:pt idx="22435">
                  <c:v>224.34999999994</c:v>
                </c:pt>
                <c:pt idx="22436">
                  <c:v>224.35999999994</c:v>
                </c:pt>
                <c:pt idx="22437">
                  <c:v>224.36999999994</c:v>
                </c:pt>
                <c:pt idx="22438">
                  <c:v>224.37999999994</c:v>
                </c:pt>
                <c:pt idx="22439">
                  <c:v>224.38999999994</c:v>
                </c:pt>
                <c:pt idx="22440">
                  <c:v>224.39999999994</c:v>
                </c:pt>
                <c:pt idx="22441">
                  <c:v>224.40999999994</c:v>
                </c:pt>
                <c:pt idx="22442">
                  <c:v>224.41999999994</c:v>
                </c:pt>
                <c:pt idx="22443">
                  <c:v>224.42999999994</c:v>
                </c:pt>
                <c:pt idx="22444">
                  <c:v>224.43999999994</c:v>
                </c:pt>
                <c:pt idx="22445">
                  <c:v>224.44999999994</c:v>
                </c:pt>
                <c:pt idx="22446">
                  <c:v>224.45999999994</c:v>
                </c:pt>
                <c:pt idx="22447">
                  <c:v>224.46999999994</c:v>
                </c:pt>
                <c:pt idx="22448">
                  <c:v>224.47999999994</c:v>
                </c:pt>
                <c:pt idx="22449">
                  <c:v>224.48999999994</c:v>
                </c:pt>
                <c:pt idx="22450">
                  <c:v>224.49999999994</c:v>
                </c:pt>
                <c:pt idx="22451">
                  <c:v>224.50999999994</c:v>
                </c:pt>
                <c:pt idx="22452">
                  <c:v>224.51999999994</c:v>
                </c:pt>
                <c:pt idx="22453">
                  <c:v>224.52999999994</c:v>
                </c:pt>
                <c:pt idx="22454">
                  <c:v>224.53999999994</c:v>
                </c:pt>
                <c:pt idx="22455">
                  <c:v>224.54999999994</c:v>
                </c:pt>
                <c:pt idx="22456">
                  <c:v>224.55999999994</c:v>
                </c:pt>
                <c:pt idx="22457">
                  <c:v>224.56999999994</c:v>
                </c:pt>
                <c:pt idx="22458">
                  <c:v>224.57999999994</c:v>
                </c:pt>
                <c:pt idx="22459">
                  <c:v>224.58999999994</c:v>
                </c:pt>
                <c:pt idx="22460">
                  <c:v>224.59999999994</c:v>
                </c:pt>
                <c:pt idx="22461">
                  <c:v>224.60999999994</c:v>
                </c:pt>
                <c:pt idx="22462">
                  <c:v>224.6199999999399</c:v>
                </c:pt>
                <c:pt idx="22463">
                  <c:v>224.62999999994</c:v>
                </c:pt>
                <c:pt idx="22464">
                  <c:v>224.63999999994</c:v>
                </c:pt>
                <c:pt idx="22465">
                  <c:v>224.64999999994</c:v>
                </c:pt>
                <c:pt idx="22466">
                  <c:v>224.65999999994</c:v>
                </c:pt>
                <c:pt idx="22467">
                  <c:v>224.66999999994</c:v>
                </c:pt>
                <c:pt idx="22468">
                  <c:v>224.67999999994</c:v>
                </c:pt>
                <c:pt idx="22469">
                  <c:v>224.68999999994</c:v>
                </c:pt>
                <c:pt idx="22470">
                  <c:v>224.69999999994</c:v>
                </c:pt>
                <c:pt idx="22471">
                  <c:v>224.70999999994</c:v>
                </c:pt>
                <c:pt idx="22472">
                  <c:v>224.7199999999399</c:v>
                </c:pt>
                <c:pt idx="22473">
                  <c:v>224.72999999994</c:v>
                </c:pt>
                <c:pt idx="22474">
                  <c:v>224.73999999994</c:v>
                </c:pt>
                <c:pt idx="22475">
                  <c:v>224.7499999999399</c:v>
                </c:pt>
                <c:pt idx="22476">
                  <c:v>224.75999999994</c:v>
                </c:pt>
                <c:pt idx="22477">
                  <c:v>224.76999999994</c:v>
                </c:pt>
                <c:pt idx="22478">
                  <c:v>224.7799999999399</c:v>
                </c:pt>
                <c:pt idx="22479">
                  <c:v>224.78999999994</c:v>
                </c:pt>
                <c:pt idx="22480">
                  <c:v>224.79999999994</c:v>
                </c:pt>
                <c:pt idx="22481">
                  <c:v>224.80999999994</c:v>
                </c:pt>
                <c:pt idx="22482">
                  <c:v>224.81999999994</c:v>
                </c:pt>
                <c:pt idx="22483">
                  <c:v>224.82999999994</c:v>
                </c:pt>
                <c:pt idx="22484">
                  <c:v>224.83999999994</c:v>
                </c:pt>
                <c:pt idx="22485">
                  <c:v>224.84999999994</c:v>
                </c:pt>
                <c:pt idx="22486">
                  <c:v>224.85999999994</c:v>
                </c:pt>
                <c:pt idx="22487">
                  <c:v>224.86999999994</c:v>
                </c:pt>
                <c:pt idx="22488">
                  <c:v>224.87999999994</c:v>
                </c:pt>
                <c:pt idx="22489">
                  <c:v>224.88999999994</c:v>
                </c:pt>
                <c:pt idx="22490">
                  <c:v>224.89999999994</c:v>
                </c:pt>
                <c:pt idx="22491">
                  <c:v>224.90999999994</c:v>
                </c:pt>
                <c:pt idx="22492">
                  <c:v>224.91999999994</c:v>
                </c:pt>
                <c:pt idx="22493">
                  <c:v>224.92999999994</c:v>
                </c:pt>
                <c:pt idx="22494">
                  <c:v>224.93999999994</c:v>
                </c:pt>
                <c:pt idx="22495">
                  <c:v>224.94999999994</c:v>
                </c:pt>
                <c:pt idx="22496">
                  <c:v>224.95999999994</c:v>
                </c:pt>
                <c:pt idx="22497">
                  <c:v>224.96999999994</c:v>
                </c:pt>
                <c:pt idx="22498">
                  <c:v>224.97999999994</c:v>
                </c:pt>
                <c:pt idx="22499">
                  <c:v>224.98999999994</c:v>
                </c:pt>
                <c:pt idx="22500">
                  <c:v>224.99999999994</c:v>
                </c:pt>
                <c:pt idx="22501">
                  <c:v>225.00999999994</c:v>
                </c:pt>
                <c:pt idx="22502">
                  <c:v>225.01999999994</c:v>
                </c:pt>
                <c:pt idx="22503">
                  <c:v>225.02999999994</c:v>
                </c:pt>
                <c:pt idx="22504">
                  <c:v>225.03999999994</c:v>
                </c:pt>
                <c:pt idx="22505">
                  <c:v>225.04999999994</c:v>
                </c:pt>
                <c:pt idx="22506">
                  <c:v>225.05999999994</c:v>
                </c:pt>
                <c:pt idx="22507">
                  <c:v>225.06999999994</c:v>
                </c:pt>
                <c:pt idx="22508">
                  <c:v>225.07999999994</c:v>
                </c:pt>
                <c:pt idx="22509">
                  <c:v>225.08999999994</c:v>
                </c:pt>
                <c:pt idx="22510">
                  <c:v>225.09999999994</c:v>
                </c:pt>
                <c:pt idx="22511">
                  <c:v>225.10999999994</c:v>
                </c:pt>
                <c:pt idx="22512">
                  <c:v>225.1199999999399</c:v>
                </c:pt>
                <c:pt idx="22513">
                  <c:v>225.12999999994</c:v>
                </c:pt>
                <c:pt idx="22514">
                  <c:v>225.13999999994</c:v>
                </c:pt>
                <c:pt idx="22515">
                  <c:v>225.14999999994</c:v>
                </c:pt>
                <c:pt idx="22516">
                  <c:v>225.15999999994</c:v>
                </c:pt>
                <c:pt idx="22517">
                  <c:v>225.16999999994</c:v>
                </c:pt>
                <c:pt idx="22518">
                  <c:v>225.17999999994</c:v>
                </c:pt>
                <c:pt idx="22519">
                  <c:v>225.18999999994</c:v>
                </c:pt>
                <c:pt idx="22520">
                  <c:v>225.19999999994</c:v>
                </c:pt>
                <c:pt idx="22521">
                  <c:v>225.20999999994</c:v>
                </c:pt>
                <c:pt idx="22522">
                  <c:v>225.2199999999399</c:v>
                </c:pt>
                <c:pt idx="22523">
                  <c:v>225.22999999994</c:v>
                </c:pt>
                <c:pt idx="22524">
                  <c:v>225.23999999994</c:v>
                </c:pt>
                <c:pt idx="22525">
                  <c:v>225.2499999999399</c:v>
                </c:pt>
                <c:pt idx="22526">
                  <c:v>225.25999999994</c:v>
                </c:pt>
                <c:pt idx="22527">
                  <c:v>225.26999999994</c:v>
                </c:pt>
                <c:pt idx="22528">
                  <c:v>225.2799999999399</c:v>
                </c:pt>
                <c:pt idx="22529">
                  <c:v>225.28999999994</c:v>
                </c:pt>
                <c:pt idx="22530">
                  <c:v>225.29999999994</c:v>
                </c:pt>
                <c:pt idx="22531">
                  <c:v>225.30999999994</c:v>
                </c:pt>
                <c:pt idx="22532">
                  <c:v>225.31999999994</c:v>
                </c:pt>
                <c:pt idx="22533">
                  <c:v>225.32999999994</c:v>
                </c:pt>
                <c:pt idx="22534">
                  <c:v>225.33999999994</c:v>
                </c:pt>
                <c:pt idx="22535">
                  <c:v>225.34999999994</c:v>
                </c:pt>
                <c:pt idx="22536">
                  <c:v>225.35999999994</c:v>
                </c:pt>
                <c:pt idx="22537">
                  <c:v>225.36999999994</c:v>
                </c:pt>
                <c:pt idx="22538">
                  <c:v>225.37999999994</c:v>
                </c:pt>
                <c:pt idx="22539">
                  <c:v>225.38999999994</c:v>
                </c:pt>
                <c:pt idx="22540">
                  <c:v>225.399999999939</c:v>
                </c:pt>
                <c:pt idx="22541">
                  <c:v>225.409999999939</c:v>
                </c:pt>
                <c:pt idx="22542">
                  <c:v>225.419999999939</c:v>
                </c:pt>
                <c:pt idx="22543">
                  <c:v>225.429999999939</c:v>
                </c:pt>
                <c:pt idx="22544">
                  <c:v>225.439999999939</c:v>
                </c:pt>
                <c:pt idx="22545">
                  <c:v>225.449999999939</c:v>
                </c:pt>
                <c:pt idx="22546">
                  <c:v>225.459999999939</c:v>
                </c:pt>
                <c:pt idx="22547">
                  <c:v>225.469999999939</c:v>
                </c:pt>
                <c:pt idx="22548">
                  <c:v>225.479999999939</c:v>
                </c:pt>
                <c:pt idx="22549">
                  <c:v>225.489999999939</c:v>
                </c:pt>
                <c:pt idx="22550">
                  <c:v>225.499999999939</c:v>
                </c:pt>
                <c:pt idx="22551">
                  <c:v>225.509999999939</c:v>
                </c:pt>
                <c:pt idx="22552">
                  <c:v>225.519999999939</c:v>
                </c:pt>
                <c:pt idx="22553">
                  <c:v>225.529999999939</c:v>
                </c:pt>
                <c:pt idx="22554">
                  <c:v>225.539999999939</c:v>
                </c:pt>
                <c:pt idx="22555">
                  <c:v>225.549999999939</c:v>
                </c:pt>
                <c:pt idx="22556">
                  <c:v>225.559999999939</c:v>
                </c:pt>
                <c:pt idx="22557">
                  <c:v>225.569999999939</c:v>
                </c:pt>
                <c:pt idx="22558">
                  <c:v>225.579999999939</c:v>
                </c:pt>
                <c:pt idx="22559">
                  <c:v>225.589999999939</c:v>
                </c:pt>
                <c:pt idx="22560">
                  <c:v>225.599999999939</c:v>
                </c:pt>
                <c:pt idx="22561">
                  <c:v>225.609999999939</c:v>
                </c:pt>
                <c:pt idx="22562">
                  <c:v>225.619999999939</c:v>
                </c:pt>
                <c:pt idx="22563">
                  <c:v>225.629999999939</c:v>
                </c:pt>
                <c:pt idx="22564">
                  <c:v>225.639999999939</c:v>
                </c:pt>
                <c:pt idx="22565">
                  <c:v>225.649999999939</c:v>
                </c:pt>
                <c:pt idx="22566">
                  <c:v>225.659999999939</c:v>
                </c:pt>
                <c:pt idx="22567">
                  <c:v>225.669999999939</c:v>
                </c:pt>
                <c:pt idx="22568">
                  <c:v>225.679999999939</c:v>
                </c:pt>
                <c:pt idx="22569">
                  <c:v>225.689999999939</c:v>
                </c:pt>
                <c:pt idx="22570">
                  <c:v>225.699999999939</c:v>
                </c:pt>
                <c:pt idx="22571">
                  <c:v>225.709999999939</c:v>
                </c:pt>
                <c:pt idx="22572">
                  <c:v>225.719999999939</c:v>
                </c:pt>
                <c:pt idx="22573">
                  <c:v>225.729999999939</c:v>
                </c:pt>
                <c:pt idx="22574">
                  <c:v>225.739999999939</c:v>
                </c:pt>
                <c:pt idx="22575">
                  <c:v>225.749999999939</c:v>
                </c:pt>
                <c:pt idx="22576">
                  <c:v>225.759999999939</c:v>
                </c:pt>
                <c:pt idx="22577">
                  <c:v>225.769999999939</c:v>
                </c:pt>
                <c:pt idx="22578">
                  <c:v>225.779999999939</c:v>
                </c:pt>
                <c:pt idx="22579">
                  <c:v>225.789999999939</c:v>
                </c:pt>
                <c:pt idx="22580">
                  <c:v>225.799999999939</c:v>
                </c:pt>
                <c:pt idx="22581">
                  <c:v>225.809999999939</c:v>
                </c:pt>
                <c:pt idx="22582">
                  <c:v>225.819999999939</c:v>
                </c:pt>
                <c:pt idx="22583">
                  <c:v>225.829999999939</c:v>
                </c:pt>
                <c:pt idx="22584">
                  <c:v>225.839999999939</c:v>
                </c:pt>
                <c:pt idx="22585">
                  <c:v>225.849999999939</c:v>
                </c:pt>
                <c:pt idx="22586">
                  <c:v>225.859999999939</c:v>
                </c:pt>
                <c:pt idx="22587">
                  <c:v>225.869999999939</c:v>
                </c:pt>
                <c:pt idx="22588">
                  <c:v>225.879999999939</c:v>
                </c:pt>
                <c:pt idx="22589">
                  <c:v>225.889999999939</c:v>
                </c:pt>
                <c:pt idx="22590">
                  <c:v>225.899999999939</c:v>
                </c:pt>
                <c:pt idx="22591">
                  <c:v>225.909999999939</c:v>
                </c:pt>
                <c:pt idx="22592">
                  <c:v>225.919999999939</c:v>
                </c:pt>
                <c:pt idx="22593">
                  <c:v>225.929999999939</c:v>
                </c:pt>
                <c:pt idx="22594">
                  <c:v>225.939999999939</c:v>
                </c:pt>
                <c:pt idx="22595">
                  <c:v>225.949999999939</c:v>
                </c:pt>
                <c:pt idx="22596">
                  <c:v>225.959999999939</c:v>
                </c:pt>
                <c:pt idx="22597">
                  <c:v>225.969999999939</c:v>
                </c:pt>
                <c:pt idx="22598">
                  <c:v>225.979999999939</c:v>
                </c:pt>
                <c:pt idx="22599">
                  <c:v>225.989999999939</c:v>
                </c:pt>
                <c:pt idx="22600">
                  <c:v>225.999999999939</c:v>
                </c:pt>
                <c:pt idx="22601">
                  <c:v>226.009999999939</c:v>
                </c:pt>
                <c:pt idx="22602">
                  <c:v>226.019999999939</c:v>
                </c:pt>
                <c:pt idx="22603">
                  <c:v>226.029999999939</c:v>
                </c:pt>
                <c:pt idx="22604">
                  <c:v>226.039999999939</c:v>
                </c:pt>
                <c:pt idx="22605">
                  <c:v>226.049999999939</c:v>
                </c:pt>
                <c:pt idx="22606">
                  <c:v>226.059999999939</c:v>
                </c:pt>
                <c:pt idx="22607">
                  <c:v>226.069999999939</c:v>
                </c:pt>
                <c:pt idx="22608">
                  <c:v>226.079999999939</c:v>
                </c:pt>
                <c:pt idx="22609">
                  <c:v>226.089999999939</c:v>
                </c:pt>
                <c:pt idx="22610">
                  <c:v>226.099999999939</c:v>
                </c:pt>
                <c:pt idx="22611">
                  <c:v>226.109999999939</c:v>
                </c:pt>
                <c:pt idx="22612">
                  <c:v>226.119999999939</c:v>
                </c:pt>
                <c:pt idx="22613">
                  <c:v>226.129999999939</c:v>
                </c:pt>
                <c:pt idx="22614">
                  <c:v>226.139999999939</c:v>
                </c:pt>
                <c:pt idx="22615">
                  <c:v>226.149999999939</c:v>
                </c:pt>
                <c:pt idx="22616">
                  <c:v>226.159999999939</c:v>
                </c:pt>
                <c:pt idx="22617">
                  <c:v>226.169999999939</c:v>
                </c:pt>
                <c:pt idx="22618">
                  <c:v>226.179999999939</c:v>
                </c:pt>
                <c:pt idx="22619">
                  <c:v>226.189999999939</c:v>
                </c:pt>
                <c:pt idx="22620">
                  <c:v>226.199999999939</c:v>
                </c:pt>
                <c:pt idx="22621">
                  <c:v>226.209999999939</c:v>
                </c:pt>
                <c:pt idx="22622">
                  <c:v>226.219999999939</c:v>
                </c:pt>
                <c:pt idx="22623">
                  <c:v>226.229999999939</c:v>
                </c:pt>
                <c:pt idx="22624">
                  <c:v>226.239999999939</c:v>
                </c:pt>
                <c:pt idx="22625">
                  <c:v>226.249999999939</c:v>
                </c:pt>
                <c:pt idx="22626">
                  <c:v>226.259999999939</c:v>
                </c:pt>
                <c:pt idx="22627">
                  <c:v>226.269999999939</c:v>
                </c:pt>
                <c:pt idx="22628">
                  <c:v>226.279999999939</c:v>
                </c:pt>
                <c:pt idx="22629">
                  <c:v>226.289999999939</c:v>
                </c:pt>
                <c:pt idx="22630">
                  <c:v>226.299999999939</c:v>
                </c:pt>
                <c:pt idx="22631">
                  <c:v>226.309999999939</c:v>
                </c:pt>
                <c:pt idx="22632">
                  <c:v>226.319999999939</c:v>
                </c:pt>
                <c:pt idx="22633">
                  <c:v>226.329999999939</c:v>
                </c:pt>
                <c:pt idx="22634">
                  <c:v>226.339999999939</c:v>
                </c:pt>
                <c:pt idx="22635">
                  <c:v>226.349999999939</c:v>
                </c:pt>
                <c:pt idx="22636">
                  <c:v>226.359999999939</c:v>
                </c:pt>
                <c:pt idx="22637">
                  <c:v>226.369999999939</c:v>
                </c:pt>
                <c:pt idx="22638">
                  <c:v>226.379999999939</c:v>
                </c:pt>
                <c:pt idx="22639">
                  <c:v>226.389999999939</c:v>
                </c:pt>
                <c:pt idx="22640">
                  <c:v>226.399999999939</c:v>
                </c:pt>
                <c:pt idx="22641">
                  <c:v>226.409999999939</c:v>
                </c:pt>
                <c:pt idx="22642">
                  <c:v>226.419999999939</c:v>
                </c:pt>
                <c:pt idx="22643">
                  <c:v>226.429999999939</c:v>
                </c:pt>
                <c:pt idx="22644">
                  <c:v>226.439999999939</c:v>
                </c:pt>
                <c:pt idx="22645">
                  <c:v>226.449999999939</c:v>
                </c:pt>
                <c:pt idx="22646">
                  <c:v>226.459999999939</c:v>
                </c:pt>
                <c:pt idx="22647">
                  <c:v>226.469999999939</c:v>
                </c:pt>
                <c:pt idx="22648">
                  <c:v>226.479999999939</c:v>
                </c:pt>
                <c:pt idx="22649">
                  <c:v>226.489999999939</c:v>
                </c:pt>
                <c:pt idx="22650">
                  <c:v>226.499999999938</c:v>
                </c:pt>
                <c:pt idx="22651">
                  <c:v>226.509999999938</c:v>
                </c:pt>
                <c:pt idx="22652">
                  <c:v>226.519999999938</c:v>
                </c:pt>
                <c:pt idx="22653">
                  <c:v>226.529999999938</c:v>
                </c:pt>
                <c:pt idx="22654">
                  <c:v>226.539999999938</c:v>
                </c:pt>
                <c:pt idx="22655">
                  <c:v>226.549999999938</c:v>
                </c:pt>
                <c:pt idx="22656">
                  <c:v>226.559999999938</c:v>
                </c:pt>
                <c:pt idx="22657">
                  <c:v>226.569999999938</c:v>
                </c:pt>
                <c:pt idx="22658">
                  <c:v>226.579999999938</c:v>
                </c:pt>
                <c:pt idx="22659">
                  <c:v>226.589999999938</c:v>
                </c:pt>
                <c:pt idx="22660">
                  <c:v>226.599999999938</c:v>
                </c:pt>
                <c:pt idx="22661">
                  <c:v>226.609999999938</c:v>
                </c:pt>
                <c:pt idx="22662">
                  <c:v>226.619999999938</c:v>
                </c:pt>
                <c:pt idx="22663">
                  <c:v>226.629999999938</c:v>
                </c:pt>
                <c:pt idx="22664">
                  <c:v>226.639999999938</c:v>
                </c:pt>
                <c:pt idx="22665">
                  <c:v>226.649999999938</c:v>
                </c:pt>
                <c:pt idx="22666">
                  <c:v>226.659999999938</c:v>
                </c:pt>
                <c:pt idx="22667">
                  <c:v>226.669999999938</c:v>
                </c:pt>
                <c:pt idx="22668">
                  <c:v>226.679999999938</c:v>
                </c:pt>
                <c:pt idx="22669">
                  <c:v>226.689999999938</c:v>
                </c:pt>
                <c:pt idx="22670">
                  <c:v>226.699999999938</c:v>
                </c:pt>
                <c:pt idx="22671">
                  <c:v>226.709999999938</c:v>
                </c:pt>
                <c:pt idx="22672">
                  <c:v>226.719999999938</c:v>
                </c:pt>
                <c:pt idx="22673">
                  <c:v>226.729999999938</c:v>
                </c:pt>
                <c:pt idx="22674">
                  <c:v>226.739999999938</c:v>
                </c:pt>
                <c:pt idx="22675">
                  <c:v>226.749999999938</c:v>
                </c:pt>
                <c:pt idx="22676">
                  <c:v>226.759999999938</c:v>
                </c:pt>
                <c:pt idx="22677">
                  <c:v>226.769999999938</c:v>
                </c:pt>
                <c:pt idx="22678">
                  <c:v>226.779999999938</c:v>
                </c:pt>
                <c:pt idx="22679">
                  <c:v>226.789999999938</c:v>
                </c:pt>
                <c:pt idx="22680">
                  <c:v>226.799999999938</c:v>
                </c:pt>
                <c:pt idx="22681">
                  <c:v>226.809999999938</c:v>
                </c:pt>
                <c:pt idx="22682">
                  <c:v>226.819999999938</c:v>
                </c:pt>
                <c:pt idx="22683">
                  <c:v>226.829999999938</c:v>
                </c:pt>
                <c:pt idx="22684">
                  <c:v>226.839999999938</c:v>
                </c:pt>
                <c:pt idx="22685">
                  <c:v>226.849999999938</c:v>
                </c:pt>
                <c:pt idx="22686">
                  <c:v>226.859999999938</c:v>
                </c:pt>
                <c:pt idx="22687">
                  <c:v>226.869999999938</c:v>
                </c:pt>
                <c:pt idx="22688">
                  <c:v>226.879999999938</c:v>
                </c:pt>
                <c:pt idx="22689">
                  <c:v>226.889999999938</c:v>
                </c:pt>
                <c:pt idx="22690">
                  <c:v>226.899999999938</c:v>
                </c:pt>
                <c:pt idx="22691">
                  <c:v>226.909999999938</c:v>
                </c:pt>
                <c:pt idx="22692">
                  <c:v>226.919999999938</c:v>
                </c:pt>
                <c:pt idx="22693">
                  <c:v>226.929999999938</c:v>
                </c:pt>
                <c:pt idx="22694">
                  <c:v>226.939999999938</c:v>
                </c:pt>
                <c:pt idx="22695">
                  <c:v>226.949999999938</c:v>
                </c:pt>
                <c:pt idx="22696">
                  <c:v>226.959999999938</c:v>
                </c:pt>
                <c:pt idx="22697">
                  <c:v>226.969999999938</c:v>
                </c:pt>
                <c:pt idx="22698">
                  <c:v>226.979999999938</c:v>
                </c:pt>
                <c:pt idx="22699">
                  <c:v>226.989999999938</c:v>
                </c:pt>
                <c:pt idx="22700">
                  <c:v>226.999999999938</c:v>
                </c:pt>
                <c:pt idx="22701">
                  <c:v>227.009999999938</c:v>
                </c:pt>
                <c:pt idx="22702">
                  <c:v>227.019999999938</c:v>
                </c:pt>
                <c:pt idx="22703">
                  <c:v>227.029999999938</c:v>
                </c:pt>
                <c:pt idx="22704">
                  <c:v>227.039999999938</c:v>
                </c:pt>
                <c:pt idx="22705">
                  <c:v>227.049999999938</c:v>
                </c:pt>
                <c:pt idx="22706">
                  <c:v>227.059999999938</c:v>
                </c:pt>
                <c:pt idx="22707">
                  <c:v>227.069999999938</c:v>
                </c:pt>
                <c:pt idx="22708">
                  <c:v>227.079999999938</c:v>
                </c:pt>
                <c:pt idx="22709">
                  <c:v>227.089999999938</c:v>
                </c:pt>
                <c:pt idx="22710">
                  <c:v>227.099999999938</c:v>
                </c:pt>
                <c:pt idx="22711">
                  <c:v>227.109999999938</c:v>
                </c:pt>
                <c:pt idx="22712">
                  <c:v>227.119999999938</c:v>
                </c:pt>
                <c:pt idx="22713">
                  <c:v>227.129999999938</c:v>
                </c:pt>
                <c:pt idx="22714">
                  <c:v>227.139999999938</c:v>
                </c:pt>
                <c:pt idx="22715">
                  <c:v>227.149999999938</c:v>
                </c:pt>
                <c:pt idx="22716">
                  <c:v>227.159999999938</c:v>
                </c:pt>
                <c:pt idx="22717">
                  <c:v>227.169999999938</c:v>
                </c:pt>
                <c:pt idx="22718">
                  <c:v>227.179999999938</c:v>
                </c:pt>
                <c:pt idx="22719">
                  <c:v>227.189999999938</c:v>
                </c:pt>
                <c:pt idx="22720">
                  <c:v>227.199999999938</c:v>
                </c:pt>
                <c:pt idx="22721">
                  <c:v>227.209999999938</c:v>
                </c:pt>
                <c:pt idx="22722">
                  <c:v>227.219999999938</c:v>
                </c:pt>
                <c:pt idx="22723">
                  <c:v>227.229999999938</c:v>
                </c:pt>
                <c:pt idx="22724">
                  <c:v>227.239999999938</c:v>
                </c:pt>
                <c:pt idx="22725">
                  <c:v>227.249999999938</c:v>
                </c:pt>
                <c:pt idx="22726">
                  <c:v>227.259999999938</c:v>
                </c:pt>
                <c:pt idx="22727">
                  <c:v>227.269999999938</c:v>
                </c:pt>
                <c:pt idx="22728">
                  <c:v>227.279999999938</c:v>
                </c:pt>
                <c:pt idx="22729">
                  <c:v>227.289999999938</c:v>
                </c:pt>
                <c:pt idx="22730">
                  <c:v>227.299999999938</c:v>
                </c:pt>
                <c:pt idx="22731">
                  <c:v>227.309999999938</c:v>
                </c:pt>
                <c:pt idx="22732">
                  <c:v>227.319999999938</c:v>
                </c:pt>
                <c:pt idx="22733">
                  <c:v>227.329999999938</c:v>
                </c:pt>
                <c:pt idx="22734">
                  <c:v>227.339999999938</c:v>
                </c:pt>
                <c:pt idx="22735">
                  <c:v>227.349999999938</c:v>
                </c:pt>
                <c:pt idx="22736">
                  <c:v>227.359999999938</c:v>
                </c:pt>
                <c:pt idx="22737">
                  <c:v>227.369999999938</c:v>
                </c:pt>
                <c:pt idx="22738">
                  <c:v>227.379999999938</c:v>
                </c:pt>
                <c:pt idx="22739">
                  <c:v>227.389999999938</c:v>
                </c:pt>
                <c:pt idx="22740">
                  <c:v>227.399999999938</c:v>
                </c:pt>
                <c:pt idx="22741">
                  <c:v>227.409999999938</c:v>
                </c:pt>
                <c:pt idx="22742">
                  <c:v>227.419999999938</c:v>
                </c:pt>
                <c:pt idx="22743">
                  <c:v>227.429999999938</c:v>
                </c:pt>
                <c:pt idx="22744">
                  <c:v>227.439999999938</c:v>
                </c:pt>
                <c:pt idx="22745">
                  <c:v>227.449999999938</c:v>
                </c:pt>
                <c:pt idx="22746">
                  <c:v>227.459999999938</c:v>
                </c:pt>
                <c:pt idx="22747">
                  <c:v>227.469999999938</c:v>
                </c:pt>
                <c:pt idx="22748">
                  <c:v>227.479999999938</c:v>
                </c:pt>
                <c:pt idx="22749">
                  <c:v>227.489999999938</c:v>
                </c:pt>
                <c:pt idx="22750">
                  <c:v>227.499999999938</c:v>
                </c:pt>
                <c:pt idx="22751">
                  <c:v>227.509999999938</c:v>
                </c:pt>
                <c:pt idx="22752">
                  <c:v>227.519999999938</c:v>
                </c:pt>
                <c:pt idx="22753">
                  <c:v>227.529999999938</c:v>
                </c:pt>
                <c:pt idx="22754">
                  <c:v>227.539999999938</c:v>
                </c:pt>
                <c:pt idx="22755">
                  <c:v>227.549999999938</c:v>
                </c:pt>
                <c:pt idx="22756">
                  <c:v>227.559999999938</c:v>
                </c:pt>
                <c:pt idx="22757">
                  <c:v>227.569999999938</c:v>
                </c:pt>
                <c:pt idx="22758">
                  <c:v>227.579999999938</c:v>
                </c:pt>
                <c:pt idx="22759">
                  <c:v>227.589999999938</c:v>
                </c:pt>
                <c:pt idx="22760">
                  <c:v>227.599999999937</c:v>
                </c:pt>
                <c:pt idx="22761">
                  <c:v>227.609999999937</c:v>
                </c:pt>
                <c:pt idx="22762">
                  <c:v>227.619999999937</c:v>
                </c:pt>
                <c:pt idx="22763">
                  <c:v>227.629999999937</c:v>
                </c:pt>
                <c:pt idx="22764">
                  <c:v>227.639999999937</c:v>
                </c:pt>
                <c:pt idx="22765">
                  <c:v>227.649999999937</c:v>
                </c:pt>
                <c:pt idx="22766">
                  <c:v>227.659999999937</c:v>
                </c:pt>
                <c:pt idx="22767">
                  <c:v>227.669999999937</c:v>
                </c:pt>
                <c:pt idx="22768">
                  <c:v>227.679999999937</c:v>
                </c:pt>
                <c:pt idx="22769">
                  <c:v>227.689999999937</c:v>
                </c:pt>
                <c:pt idx="22770">
                  <c:v>227.699999999937</c:v>
                </c:pt>
                <c:pt idx="22771">
                  <c:v>227.709999999937</c:v>
                </c:pt>
                <c:pt idx="22772">
                  <c:v>227.719999999937</c:v>
                </c:pt>
                <c:pt idx="22773">
                  <c:v>227.729999999937</c:v>
                </c:pt>
                <c:pt idx="22774">
                  <c:v>227.739999999937</c:v>
                </c:pt>
                <c:pt idx="22775">
                  <c:v>227.749999999937</c:v>
                </c:pt>
                <c:pt idx="22776">
                  <c:v>227.759999999937</c:v>
                </c:pt>
                <c:pt idx="22777">
                  <c:v>227.769999999937</c:v>
                </c:pt>
                <c:pt idx="22778">
                  <c:v>227.779999999937</c:v>
                </c:pt>
                <c:pt idx="22779">
                  <c:v>227.789999999937</c:v>
                </c:pt>
                <c:pt idx="22780">
                  <c:v>227.799999999937</c:v>
                </c:pt>
                <c:pt idx="22781">
                  <c:v>227.809999999937</c:v>
                </c:pt>
                <c:pt idx="22782">
                  <c:v>227.819999999937</c:v>
                </c:pt>
                <c:pt idx="22783">
                  <c:v>227.829999999937</c:v>
                </c:pt>
                <c:pt idx="22784">
                  <c:v>227.839999999937</c:v>
                </c:pt>
                <c:pt idx="22785">
                  <c:v>227.849999999937</c:v>
                </c:pt>
                <c:pt idx="22786">
                  <c:v>227.859999999937</c:v>
                </c:pt>
                <c:pt idx="22787">
                  <c:v>227.869999999937</c:v>
                </c:pt>
                <c:pt idx="22788">
                  <c:v>227.879999999937</c:v>
                </c:pt>
                <c:pt idx="22789">
                  <c:v>227.889999999937</c:v>
                </c:pt>
                <c:pt idx="22790">
                  <c:v>227.899999999937</c:v>
                </c:pt>
                <c:pt idx="22791">
                  <c:v>227.909999999937</c:v>
                </c:pt>
                <c:pt idx="22792">
                  <c:v>227.919999999937</c:v>
                </c:pt>
                <c:pt idx="22793">
                  <c:v>227.929999999937</c:v>
                </c:pt>
                <c:pt idx="22794">
                  <c:v>227.939999999937</c:v>
                </c:pt>
                <c:pt idx="22795">
                  <c:v>227.949999999937</c:v>
                </c:pt>
                <c:pt idx="22796">
                  <c:v>227.959999999937</c:v>
                </c:pt>
                <c:pt idx="22797">
                  <c:v>227.969999999937</c:v>
                </c:pt>
                <c:pt idx="22798">
                  <c:v>227.979999999937</c:v>
                </c:pt>
                <c:pt idx="22799">
                  <c:v>227.989999999937</c:v>
                </c:pt>
                <c:pt idx="22800">
                  <c:v>227.999999999937</c:v>
                </c:pt>
                <c:pt idx="22801">
                  <c:v>228.009999999937</c:v>
                </c:pt>
                <c:pt idx="22802">
                  <c:v>228.019999999937</c:v>
                </c:pt>
                <c:pt idx="22803">
                  <c:v>228.029999999937</c:v>
                </c:pt>
                <c:pt idx="22804">
                  <c:v>228.039999999937</c:v>
                </c:pt>
                <c:pt idx="22805">
                  <c:v>228.049999999937</c:v>
                </c:pt>
                <c:pt idx="22806">
                  <c:v>228.059999999937</c:v>
                </c:pt>
                <c:pt idx="22807">
                  <c:v>228.069999999937</c:v>
                </c:pt>
                <c:pt idx="22808">
                  <c:v>228.079999999937</c:v>
                </c:pt>
                <c:pt idx="22809">
                  <c:v>228.089999999937</c:v>
                </c:pt>
                <c:pt idx="22810">
                  <c:v>228.099999999937</c:v>
                </c:pt>
                <c:pt idx="22811">
                  <c:v>228.109999999937</c:v>
                </c:pt>
                <c:pt idx="22812">
                  <c:v>228.119999999937</c:v>
                </c:pt>
                <c:pt idx="22813">
                  <c:v>228.129999999937</c:v>
                </c:pt>
                <c:pt idx="22814">
                  <c:v>228.139999999937</c:v>
                </c:pt>
                <c:pt idx="22815">
                  <c:v>228.149999999937</c:v>
                </c:pt>
                <c:pt idx="22816">
                  <c:v>228.159999999937</c:v>
                </c:pt>
                <c:pt idx="22817">
                  <c:v>228.169999999937</c:v>
                </c:pt>
                <c:pt idx="22818">
                  <c:v>228.179999999937</c:v>
                </c:pt>
                <c:pt idx="22819">
                  <c:v>228.189999999937</c:v>
                </c:pt>
                <c:pt idx="22820">
                  <c:v>228.199999999937</c:v>
                </c:pt>
                <c:pt idx="22821">
                  <c:v>228.209999999937</c:v>
                </c:pt>
                <c:pt idx="22822">
                  <c:v>228.219999999937</c:v>
                </c:pt>
                <c:pt idx="22823">
                  <c:v>228.229999999937</c:v>
                </c:pt>
                <c:pt idx="22824">
                  <c:v>228.239999999937</c:v>
                </c:pt>
                <c:pt idx="22825">
                  <c:v>228.249999999937</c:v>
                </c:pt>
                <c:pt idx="22826">
                  <c:v>228.259999999937</c:v>
                </c:pt>
                <c:pt idx="22827">
                  <c:v>228.269999999937</c:v>
                </c:pt>
                <c:pt idx="22828">
                  <c:v>228.279999999937</c:v>
                </c:pt>
                <c:pt idx="22829">
                  <c:v>228.289999999937</c:v>
                </c:pt>
                <c:pt idx="22830">
                  <c:v>228.299999999937</c:v>
                </c:pt>
                <c:pt idx="22831">
                  <c:v>228.309999999937</c:v>
                </c:pt>
                <c:pt idx="22832">
                  <c:v>228.319999999937</c:v>
                </c:pt>
                <c:pt idx="22833">
                  <c:v>228.329999999937</c:v>
                </c:pt>
                <c:pt idx="22834">
                  <c:v>228.339999999937</c:v>
                </c:pt>
                <c:pt idx="22835">
                  <c:v>228.349999999937</c:v>
                </c:pt>
                <c:pt idx="22836">
                  <c:v>228.359999999937</c:v>
                </c:pt>
                <c:pt idx="22837">
                  <c:v>228.369999999937</c:v>
                </c:pt>
                <c:pt idx="22838">
                  <c:v>228.379999999937</c:v>
                </c:pt>
                <c:pt idx="22839">
                  <c:v>228.389999999937</c:v>
                </c:pt>
                <c:pt idx="22840">
                  <c:v>228.399999999937</c:v>
                </c:pt>
                <c:pt idx="22841">
                  <c:v>228.409999999937</c:v>
                </c:pt>
                <c:pt idx="22842">
                  <c:v>228.419999999937</c:v>
                </c:pt>
                <c:pt idx="22843">
                  <c:v>228.429999999937</c:v>
                </c:pt>
                <c:pt idx="22844">
                  <c:v>228.439999999937</c:v>
                </c:pt>
                <c:pt idx="22845">
                  <c:v>228.449999999937</c:v>
                </c:pt>
                <c:pt idx="22846">
                  <c:v>228.459999999937</c:v>
                </c:pt>
                <c:pt idx="22847">
                  <c:v>228.469999999937</c:v>
                </c:pt>
                <c:pt idx="22848">
                  <c:v>228.479999999937</c:v>
                </c:pt>
                <c:pt idx="22849">
                  <c:v>228.489999999937</c:v>
                </c:pt>
                <c:pt idx="22850">
                  <c:v>228.499999999937</c:v>
                </c:pt>
                <c:pt idx="22851">
                  <c:v>228.509999999937</c:v>
                </c:pt>
                <c:pt idx="22852">
                  <c:v>228.519999999937</c:v>
                </c:pt>
                <c:pt idx="22853">
                  <c:v>228.529999999937</c:v>
                </c:pt>
                <c:pt idx="22854">
                  <c:v>228.539999999937</c:v>
                </c:pt>
                <c:pt idx="22855">
                  <c:v>228.549999999937</c:v>
                </c:pt>
                <c:pt idx="22856">
                  <c:v>228.559999999937</c:v>
                </c:pt>
                <c:pt idx="22857">
                  <c:v>228.569999999937</c:v>
                </c:pt>
                <c:pt idx="22858">
                  <c:v>228.579999999937</c:v>
                </c:pt>
                <c:pt idx="22859">
                  <c:v>228.589999999937</c:v>
                </c:pt>
                <c:pt idx="22860">
                  <c:v>228.599999999937</c:v>
                </c:pt>
                <c:pt idx="22861">
                  <c:v>228.609999999937</c:v>
                </c:pt>
                <c:pt idx="22862">
                  <c:v>228.619999999937</c:v>
                </c:pt>
                <c:pt idx="22863">
                  <c:v>228.629999999937</c:v>
                </c:pt>
                <c:pt idx="22864">
                  <c:v>228.639999999937</c:v>
                </c:pt>
                <c:pt idx="22865">
                  <c:v>228.649999999937</c:v>
                </c:pt>
                <c:pt idx="22866">
                  <c:v>228.659999999937</c:v>
                </c:pt>
                <c:pt idx="22867">
                  <c:v>228.669999999937</c:v>
                </c:pt>
                <c:pt idx="22868">
                  <c:v>228.679999999937</c:v>
                </c:pt>
                <c:pt idx="22869">
                  <c:v>228.689999999937</c:v>
                </c:pt>
                <c:pt idx="22870">
                  <c:v>228.699999999936</c:v>
                </c:pt>
                <c:pt idx="22871">
                  <c:v>228.709999999936</c:v>
                </c:pt>
                <c:pt idx="22872">
                  <c:v>228.719999999936</c:v>
                </c:pt>
                <c:pt idx="22873">
                  <c:v>228.729999999936</c:v>
                </c:pt>
                <c:pt idx="22874">
                  <c:v>228.739999999936</c:v>
                </c:pt>
                <c:pt idx="22875">
                  <c:v>228.749999999936</c:v>
                </c:pt>
                <c:pt idx="22876">
                  <c:v>228.759999999936</c:v>
                </c:pt>
                <c:pt idx="22877">
                  <c:v>228.769999999936</c:v>
                </c:pt>
                <c:pt idx="22878">
                  <c:v>228.779999999936</c:v>
                </c:pt>
                <c:pt idx="22879">
                  <c:v>228.789999999936</c:v>
                </c:pt>
                <c:pt idx="22880">
                  <c:v>228.799999999936</c:v>
                </c:pt>
                <c:pt idx="22881">
                  <c:v>228.809999999936</c:v>
                </c:pt>
                <c:pt idx="22882">
                  <c:v>228.819999999936</c:v>
                </c:pt>
                <c:pt idx="22883">
                  <c:v>228.829999999936</c:v>
                </c:pt>
                <c:pt idx="22884">
                  <c:v>228.839999999936</c:v>
                </c:pt>
                <c:pt idx="22885">
                  <c:v>228.849999999936</c:v>
                </c:pt>
                <c:pt idx="22886">
                  <c:v>228.859999999936</c:v>
                </c:pt>
                <c:pt idx="22887">
                  <c:v>228.869999999936</c:v>
                </c:pt>
                <c:pt idx="22888">
                  <c:v>228.879999999936</c:v>
                </c:pt>
                <c:pt idx="22889">
                  <c:v>228.889999999936</c:v>
                </c:pt>
                <c:pt idx="22890">
                  <c:v>228.899999999936</c:v>
                </c:pt>
                <c:pt idx="22891">
                  <c:v>228.909999999936</c:v>
                </c:pt>
                <c:pt idx="22892">
                  <c:v>228.919999999936</c:v>
                </c:pt>
                <c:pt idx="22893">
                  <c:v>228.929999999936</c:v>
                </c:pt>
                <c:pt idx="22894">
                  <c:v>228.939999999936</c:v>
                </c:pt>
                <c:pt idx="22895">
                  <c:v>228.949999999936</c:v>
                </c:pt>
                <c:pt idx="22896">
                  <c:v>228.959999999936</c:v>
                </c:pt>
                <c:pt idx="22897">
                  <c:v>228.969999999936</c:v>
                </c:pt>
                <c:pt idx="22898">
                  <c:v>228.979999999936</c:v>
                </c:pt>
                <c:pt idx="22899">
                  <c:v>228.989999999936</c:v>
                </c:pt>
                <c:pt idx="22900">
                  <c:v>228.999999999936</c:v>
                </c:pt>
                <c:pt idx="22901">
                  <c:v>229.009999999936</c:v>
                </c:pt>
                <c:pt idx="22902">
                  <c:v>229.019999999936</c:v>
                </c:pt>
                <c:pt idx="22903">
                  <c:v>229.029999999936</c:v>
                </c:pt>
                <c:pt idx="22904">
                  <c:v>229.039999999936</c:v>
                </c:pt>
                <c:pt idx="22905">
                  <c:v>229.049999999936</c:v>
                </c:pt>
                <c:pt idx="22906">
                  <c:v>229.059999999936</c:v>
                </c:pt>
                <c:pt idx="22907">
                  <c:v>229.069999999936</c:v>
                </c:pt>
                <c:pt idx="22908">
                  <c:v>229.079999999936</c:v>
                </c:pt>
                <c:pt idx="22909">
                  <c:v>229.089999999936</c:v>
                </c:pt>
                <c:pt idx="22910">
                  <c:v>229.099999999936</c:v>
                </c:pt>
                <c:pt idx="22911">
                  <c:v>229.109999999936</c:v>
                </c:pt>
                <c:pt idx="22912">
                  <c:v>229.119999999936</c:v>
                </c:pt>
                <c:pt idx="22913">
                  <c:v>229.129999999936</c:v>
                </c:pt>
                <c:pt idx="22914">
                  <c:v>229.139999999936</c:v>
                </c:pt>
                <c:pt idx="22915">
                  <c:v>229.149999999936</c:v>
                </c:pt>
                <c:pt idx="22916">
                  <c:v>229.159999999936</c:v>
                </c:pt>
                <c:pt idx="22917">
                  <c:v>229.169999999936</c:v>
                </c:pt>
                <c:pt idx="22918">
                  <c:v>229.179999999936</c:v>
                </c:pt>
                <c:pt idx="22919">
                  <c:v>229.189999999936</c:v>
                </c:pt>
                <c:pt idx="22920">
                  <c:v>229.199999999936</c:v>
                </c:pt>
                <c:pt idx="22921">
                  <c:v>229.209999999936</c:v>
                </c:pt>
                <c:pt idx="22922">
                  <c:v>229.219999999936</c:v>
                </c:pt>
                <c:pt idx="22923">
                  <c:v>229.229999999936</c:v>
                </c:pt>
                <c:pt idx="22924">
                  <c:v>229.239999999936</c:v>
                </c:pt>
                <c:pt idx="22925">
                  <c:v>229.249999999936</c:v>
                </c:pt>
                <c:pt idx="22926">
                  <c:v>229.259999999936</c:v>
                </c:pt>
                <c:pt idx="22927">
                  <c:v>229.269999999936</c:v>
                </c:pt>
                <c:pt idx="22928">
                  <c:v>229.279999999936</c:v>
                </c:pt>
                <c:pt idx="22929">
                  <c:v>229.289999999936</c:v>
                </c:pt>
                <c:pt idx="22930">
                  <c:v>229.299999999936</c:v>
                </c:pt>
                <c:pt idx="22931">
                  <c:v>229.309999999936</c:v>
                </c:pt>
                <c:pt idx="22932">
                  <c:v>229.319999999936</c:v>
                </c:pt>
                <c:pt idx="22933">
                  <c:v>229.329999999936</c:v>
                </c:pt>
                <c:pt idx="22934">
                  <c:v>229.339999999936</c:v>
                </c:pt>
                <c:pt idx="22935">
                  <c:v>229.349999999936</c:v>
                </c:pt>
                <c:pt idx="22936">
                  <c:v>229.359999999936</c:v>
                </c:pt>
                <c:pt idx="22937">
                  <c:v>229.369999999936</c:v>
                </c:pt>
                <c:pt idx="22938">
                  <c:v>229.379999999936</c:v>
                </c:pt>
                <c:pt idx="22939">
                  <c:v>229.389999999936</c:v>
                </c:pt>
                <c:pt idx="22940">
                  <c:v>229.399999999936</c:v>
                </c:pt>
                <c:pt idx="22941">
                  <c:v>229.409999999936</c:v>
                </c:pt>
                <c:pt idx="22942">
                  <c:v>229.419999999936</c:v>
                </c:pt>
                <c:pt idx="22943">
                  <c:v>229.429999999936</c:v>
                </c:pt>
                <c:pt idx="22944">
                  <c:v>229.439999999936</c:v>
                </c:pt>
                <c:pt idx="22945">
                  <c:v>229.449999999936</c:v>
                </c:pt>
                <c:pt idx="22946">
                  <c:v>229.459999999936</c:v>
                </c:pt>
                <c:pt idx="22947">
                  <c:v>229.469999999936</c:v>
                </c:pt>
                <c:pt idx="22948">
                  <c:v>229.479999999936</c:v>
                </c:pt>
                <c:pt idx="22949">
                  <c:v>229.489999999936</c:v>
                </c:pt>
                <c:pt idx="22950">
                  <c:v>229.499999999936</c:v>
                </c:pt>
                <c:pt idx="22951">
                  <c:v>229.509999999936</c:v>
                </c:pt>
                <c:pt idx="22952">
                  <c:v>229.519999999936</c:v>
                </c:pt>
                <c:pt idx="22953">
                  <c:v>229.529999999936</c:v>
                </c:pt>
                <c:pt idx="22954">
                  <c:v>229.539999999936</c:v>
                </c:pt>
                <c:pt idx="22955">
                  <c:v>229.549999999936</c:v>
                </c:pt>
                <c:pt idx="22956">
                  <c:v>229.559999999936</c:v>
                </c:pt>
                <c:pt idx="22957">
                  <c:v>229.569999999936</c:v>
                </c:pt>
                <c:pt idx="22958">
                  <c:v>229.579999999936</c:v>
                </c:pt>
                <c:pt idx="22959">
                  <c:v>229.589999999936</c:v>
                </c:pt>
                <c:pt idx="22960">
                  <c:v>229.599999999936</c:v>
                </c:pt>
                <c:pt idx="22961">
                  <c:v>229.609999999936</c:v>
                </c:pt>
                <c:pt idx="22962">
                  <c:v>229.619999999936</c:v>
                </c:pt>
                <c:pt idx="22963">
                  <c:v>229.629999999936</c:v>
                </c:pt>
                <c:pt idx="22964">
                  <c:v>229.639999999936</c:v>
                </c:pt>
                <c:pt idx="22965">
                  <c:v>229.649999999936</c:v>
                </c:pt>
                <c:pt idx="22966">
                  <c:v>229.659999999936</c:v>
                </c:pt>
                <c:pt idx="22967">
                  <c:v>229.669999999936</c:v>
                </c:pt>
                <c:pt idx="22968">
                  <c:v>229.679999999936</c:v>
                </c:pt>
                <c:pt idx="22969">
                  <c:v>229.689999999936</c:v>
                </c:pt>
                <c:pt idx="22970">
                  <c:v>229.699999999936</c:v>
                </c:pt>
                <c:pt idx="22971">
                  <c:v>229.709999999936</c:v>
                </c:pt>
                <c:pt idx="22972">
                  <c:v>229.719999999936</c:v>
                </c:pt>
                <c:pt idx="22973">
                  <c:v>229.729999999936</c:v>
                </c:pt>
                <c:pt idx="22974">
                  <c:v>229.739999999936</c:v>
                </c:pt>
                <c:pt idx="22975">
                  <c:v>229.749999999936</c:v>
                </c:pt>
                <c:pt idx="22976">
                  <c:v>229.759999999936</c:v>
                </c:pt>
                <c:pt idx="22977">
                  <c:v>229.769999999936</c:v>
                </c:pt>
                <c:pt idx="22978">
                  <c:v>229.779999999936</c:v>
                </c:pt>
                <c:pt idx="22979">
                  <c:v>229.789999999936</c:v>
                </c:pt>
                <c:pt idx="22980">
                  <c:v>229.799999999935</c:v>
                </c:pt>
                <c:pt idx="22981">
                  <c:v>229.809999999935</c:v>
                </c:pt>
                <c:pt idx="22982">
                  <c:v>229.819999999935</c:v>
                </c:pt>
                <c:pt idx="22983">
                  <c:v>229.829999999935</c:v>
                </c:pt>
                <c:pt idx="22984">
                  <c:v>229.839999999935</c:v>
                </c:pt>
                <c:pt idx="22985">
                  <c:v>229.849999999935</c:v>
                </c:pt>
                <c:pt idx="22986">
                  <c:v>229.859999999935</c:v>
                </c:pt>
                <c:pt idx="22987">
                  <c:v>229.869999999935</c:v>
                </c:pt>
                <c:pt idx="22988">
                  <c:v>229.879999999935</c:v>
                </c:pt>
                <c:pt idx="22989">
                  <c:v>229.889999999935</c:v>
                </c:pt>
                <c:pt idx="22990">
                  <c:v>229.899999999935</c:v>
                </c:pt>
                <c:pt idx="22991">
                  <c:v>229.909999999935</c:v>
                </c:pt>
                <c:pt idx="22992">
                  <c:v>229.919999999935</c:v>
                </c:pt>
                <c:pt idx="22993">
                  <c:v>229.929999999935</c:v>
                </c:pt>
                <c:pt idx="22994">
                  <c:v>229.939999999935</c:v>
                </c:pt>
                <c:pt idx="22995">
                  <c:v>229.949999999935</c:v>
                </c:pt>
                <c:pt idx="22996">
                  <c:v>229.959999999935</c:v>
                </c:pt>
                <c:pt idx="22997">
                  <c:v>229.969999999935</c:v>
                </c:pt>
                <c:pt idx="22998">
                  <c:v>229.979999999935</c:v>
                </c:pt>
                <c:pt idx="22999">
                  <c:v>229.989999999935</c:v>
                </c:pt>
                <c:pt idx="23000">
                  <c:v>229.999999999935</c:v>
                </c:pt>
                <c:pt idx="23001">
                  <c:v>230.009999999935</c:v>
                </c:pt>
                <c:pt idx="23002">
                  <c:v>230.019999999935</c:v>
                </c:pt>
                <c:pt idx="23003">
                  <c:v>230.029999999935</c:v>
                </c:pt>
                <c:pt idx="23004">
                  <c:v>230.039999999935</c:v>
                </c:pt>
                <c:pt idx="23005">
                  <c:v>230.049999999935</c:v>
                </c:pt>
                <c:pt idx="23006">
                  <c:v>230.059999999935</c:v>
                </c:pt>
                <c:pt idx="23007">
                  <c:v>230.069999999935</c:v>
                </c:pt>
                <c:pt idx="23008">
                  <c:v>230.079999999935</c:v>
                </c:pt>
                <c:pt idx="23009">
                  <c:v>230.089999999935</c:v>
                </c:pt>
                <c:pt idx="23010">
                  <c:v>230.099999999935</c:v>
                </c:pt>
                <c:pt idx="23011">
                  <c:v>230.109999999935</c:v>
                </c:pt>
                <c:pt idx="23012">
                  <c:v>230.119999999935</c:v>
                </c:pt>
                <c:pt idx="23013">
                  <c:v>230.129999999935</c:v>
                </c:pt>
                <c:pt idx="23014">
                  <c:v>230.139999999935</c:v>
                </c:pt>
                <c:pt idx="23015">
                  <c:v>230.149999999935</c:v>
                </c:pt>
                <c:pt idx="23016">
                  <c:v>230.159999999935</c:v>
                </c:pt>
                <c:pt idx="23017">
                  <c:v>230.169999999935</c:v>
                </c:pt>
                <c:pt idx="23018">
                  <c:v>230.179999999935</c:v>
                </c:pt>
                <c:pt idx="23019">
                  <c:v>230.189999999935</c:v>
                </c:pt>
                <c:pt idx="23020">
                  <c:v>230.199999999935</c:v>
                </c:pt>
                <c:pt idx="23021">
                  <c:v>230.209999999935</c:v>
                </c:pt>
                <c:pt idx="23022">
                  <c:v>230.219999999935</c:v>
                </c:pt>
                <c:pt idx="23023">
                  <c:v>230.229999999935</c:v>
                </c:pt>
                <c:pt idx="23024">
                  <c:v>230.239999999935</c:v>
                </c:pt>
                <c:pt idx="23025">
                  <c:v>230.249999999935</c:v>
                </c:pt>
                <c:pt idx="23026">
                  <c:v>230.259999999935</c:v>
                </c:pt>
                <c:pt idx="23027">
                  <c:v>230.269999999935</c:v>
                </c:pt>
                <c:pt idx="23028">
                  <c:v>230.279999999935</c:v>
                </c:pt>
                <c:pt idx="23029">
                  <c:v>230.289999999935</c:v>
                </c:pt>
                <c:pt idx="23030">
                  <c:v>230.299999999935</c:v>
                </c:pt>
                <c:pt idx="23031">
                  <c:v>230.309999999935</c:v>
                </c:pt>
                <c:pt idx="23032">
                  <c:v>230.319999999935</c:v>
                </c:pt>
                <c:pt idx="23033">
                  <c:v>230.329999999935</c:v>
                </c:pt>
                <c:pt idx="23034">
                  <c:v>230.339999999935</c:v>
                </c:pt>
                <c:pt idx="23035">
                  <c:v>230.349999999935</c:v>
                </c:pt>
                <c:pt idx="23036">
                  <c:v>230.359999999935</c:v>
                </c:pt>
                <c:pt idx="23037">
                  <c:v>230.369999999935</c:v>
                </c:pt>
                <c:pt idx="23038">
                  <c:v>230.379999999935</c:v>
                </c:pt>
                <c:pt idx="23039">
                  <c:v>230.389999999935</c:v>
                </c:pt>
                <c:pt idx="23040">
                  <c:v>230.399999999935</c:v>
                </c:pt>
                <c:pt idx="23041">
                  <c:v>230.409999999935</c:v>
                </c:pt>
                <c:pt idx="23042">
                  <c:v>230.419999999935</c:v>
                </c:pt>
                <c:pt idx="23043">
                  <c:v>230.429999999935</c:v>
                </c:pt>
                <c:pt idx="23044">
                  <c:v>230.439999999935</c:v>
                </c:pt>
                <c:pt idx="23045">
                  <c:v>230.449999999935</c:v>
                </c:pt>
                <c:pt idx="23046">
                  <c:v>230.459999999935</c:v>
                </c:pt>
                <c:pt idx="23047">
                  <c:v>230.469999999935</c:v>
                </c:pt>
                <c:pt idx="23048">
                  <c:v>230.479999999935</c:v>
                </c:pt>
                <c:pt idx="23049">
                  <c:v>230.489999999935</c:v>
                </c:pt>
                <c:pt idx="23050">
                  <c:v>230.499999999935</c:v>
                </c:pt>
                <c:pt idx="23051">
                  <c:v>230.509999999935</c:v>
                </c:pt>
                <c:pt idx="23052">
                  <c:v>230.519999999935</c:v>
                </c:pt>
                <c:pt idx="23053">
                  <c:v>230.529999999935</c:v>
                </c:pt>
                <c:pt idx="23054">
                  <c:v>230.539999999935</c:v>
                </c:pt>
                <c:pt idx="23055">
                  <c:v>230.549999999935</c:v>
                </c:pt>
                <c:pt idx="23056">
                  <c:v>230.559999999935</c:v>
                </c:pt>
                <c:pt idx="23057">
                  <c:v>230.569999999935</c:v>
                </c:pt>
                <c:pt idx="23058">
                  <c:v>230.579999999935</c:v>
                </c:pt>
                <c:pt idx="23059">
                  <c:v>230.589999999935</c:v>
                </c:pt>
                <c:pt idx="23060">
                  <c:v>230.599999999935</c:v>
                </c:pt>
                <c:pt idx="23061">
                  <c:v>230.609999999935</c:v>
                </c:pt>
                <c:pt idx="23062">
                  <c:v>230.619999999935</c:v>
                </c:pt>
                <c:pt idx="23063">
                  <c:v>230.629999999935</c:v>
                </c:pt>
                <c:pt idx="23064">
                  <c:v>230.639999999935</c:v>
                </c:pt>
                <c:pt idx="23065">
                  <c:v>230.649999999935</c:v>
                </c:pt>
                <c:pt idx="23066">
                  <c:v>230.659999999935</c:v>
                </c:pt>
                <c:pt idx="23067">
                  <c:v>230.669999999935</c:v>
                </c:pt>
                <c:pt idx="23068">
                  <c:v>230.679999999935</c:v>
                </c:pt>
                <c:pt idx="23069">
                  <c:v>230.689999999935</c:v>
                </c:pt>
                <c:pt idx="23070">
                  <c:v>230.699999999935</c:v>
                </c:pt>
                <c:pt idx="23071">
                  <c:v>230.709999999935</c:v>
                </c:pt>
                <c:pt idx="23072">
                  <c:v>230.719999999935</c:v>
                </c:pt>
                <c:pt idx="23073">
                  <c:v>230.729999999935</c:v>
                </c:pt>
                <c:pt idx="23074">
                  <c:v>230.739999999935</c:v>
                </c:pt>
                <c:pt idx="23075">
                  <c:v>230.749999999935</c:v>
                </c:pt>
                <c:pt idx="23076">
                  <c:v>230.759999999935</c:v>
                </c:pt>
                <c:pt idx="23077">
                  <c:v>230.769999999935</c:v>
                </c:pt>
                <c:pt idx="23078">
                  <c:v>230.779999999935</c:v>
                </c:pt>
                <c:pt idx="23079">
                  <c:v>230.789999999935</c:v>
                </c:pt>
                <c:pt idx="23080">
                  <c:v>230.799999999935</c:v>
                </c:pt>
                <c:pt idx="23081">
                  <c:v>230.809999999935</c:v>
                </c:pt>
                <c:pt idx="23082">
                  <c:v>230.819999999935</c:v>
                </c:pt>
                <c:pt idx="23083">
                  <c:v>230.829999999935</c:v>
                </c:pt>
                <c:pt idx="23084">
                  <c:v>230.839999999935</c:v>
                </c:pt>
                <c:pt idx="23085">
                  <c:v>230.849999999935</c:v>
                </c:pt>
                <c:pt idx="23086">
                  <c:v>230.859999999935</c:v>
                </c:pt>
                <c:pt idx="23087">
                  <c:v>230.869999999935</c:v>
                </c:pt>
                <c:pt idx="23088">
                  <c:v>230.879999999935</c:v>
                </c:pt>
                <c:pt idx="23089">
                  <c:v>230.889999999935</c:v>
                </c:pt>
                <c:pt idx="23090">
                  <c:v>230.899999999934</c:v>
                </c:pt>
                <c:pt idx="23091">
                  <c:v>230.909999999934</c:v>
                </c:pt>
                <c:pt idx="23092">
                  <c:v>230.919999999934</c:v>
                </c:pt>
                <c:pt idx="23093">
                  <c:v>230.929999999934</c:v>
                </c:pt>
                <c:pt idx="23094">
                  <c:v>230.939999999934</c:v>
                </c:pt>
                <c:pt idx="23095">
                  <c:v>230.949999999934</c:v>
                </c:pt>
                <c:pt idx="23096">
                  <c:v>230.959999999934</c:v>
                </c:pt>
                <c:pt idx="23097">
                  <c:v>230.969999999934</c:v>
                </c:pt>
                <c:pt idx="23098">
                  <c:v>230.979999999934</c:v>
                </c:pt>
                <c:pt idx="23099">
                  <c:v>230.989999999934</c:v>
                </c:pt>
                <c:pt idx="23100">
                  <c:v>230.999999999934</c:v>
                </c:pt>
                <c:pt idx="23101">
                  <c:v>231.009999999934</c:v>
                </c:pt>
                <c:pt idx="23102">
                  <c:v>231.019999999934</c:v>
                </c:pt>
                <c:pt idx="23103">
                  <c:v>231.029999999934</c:v>
                </c:pt>
                <c:pt idx="23104">
                  <c:v>231.039999999934</c:v>
                </c:pt>
                <c:pt idx="23105">
                  <c:v>231.049999999934</c:v>
                </c:pt>
                <c:pt idx="23106">
                  <c:v>231.059999999934</c:v>
                </c:pt>
                <c:pt idx="23107">
                  <c:v>231.069999999934</c:v>
                </c:pt>
                <c:pt idx="23108">
                  <c:v>231.079999999934</c:v>
                </c:pt>
                <c:pt idx="23109">
                  <c:v>231.089999999934</c:v>
                </c:pt>
                <c:pt idx="23110">
                  <c:v>231.099999999934</c:v>
                </c:pt>
                <c:pt idx="23111">
                  <c:v>231.109999999934</c:v>
                </c:pt>
                <c:pt idx="23112">
                  <c:v>231.119999999934</c:v>
                </c:pt>
                <c:pt idx="23113">
                  <c:v>231.129999999934</c:v>
                </c:pt>
                <c:pt idx="23114">
                  <c:v>231.139999999934</c:v>
                </c:pt>
                <c:pt idx="23115">
                  <c:v>231.149999999934</c:v>
                </c:pt>
                <c:pt idx="23116">
                  <c:v>231.159999999934</c:v>
                </c:pt>
                <c:pt idx="23117">
                  <c:v>231.169999999934</c:v>
                </c:pt>
                <c:pt idx="23118">
                  <c:v>231.179999999934</c:v>
                </c:pt>
                <c:pt idx="23119">
                  <c:v>231.189999999934</c:v>
                </c:pt>
                <c:pt idx="23120">
                  <c:v>231.199999999934</c:v>
                </c:pt>
                <c:pt idx="23121">
                  <c:v>231.209999999934</c:v>
                </c:pt>
                <c:pt idx="23122">
                  <c:v>231.219999999934</c:v>
                </c:pt>
                <c:pt idx="23123">
                  <c:v>231.229999999934</c:v>
                </c:pt>
                <c:pt idx="23124">
                  <c:v>231.239999999934</c:v>
                </c:pt>
                <c:pt idx="23125">
                  <c:v>231.249999999934</c:v>
                </c:pt>
                <c:pt idx="23126">
                  <c:v>231.259999999934</c:v>
                </c:pt>
                <c:pt idx="23127">
                  <c:v>231.269999999934</c:v>
                </c:pt>
                <c:pt idx="23128">
                  <c:v>231.279999999934</c:v>
                </c:pt>
                <c:pt idx="23129">
                  <c:v>231.289999999934</c:v>
                </c:pt>
                <c:pt idx="23130">
                  <c:v>231.299999999934</c:v>
                </c:pt>
                <c:pt idx="23131">
                  <c:v>231.309999999934</c:v>
                </c:pt>
                <c:pt idx="23132">
                  <c:v>231.319999999934</c:v>
                </c:pt>
                <c:pt idx="23133">
                  <c:v>231.329999999934</c:v>
                </c:pt>
                <c:pt idx="23134">
                  <c:v>231.339999999934</c:v>
                </c:pt>
                <c:pt idx="23135">
                  <c:v>231.349999999934</c:v>
                </c:pt>
                <c:pt idx="23136">
                  <c:v>231.359999999934</c:v>
                </c:pt>
                <c:pt idx="23137">
                  <c:v>231.369999999934</c:v>
                </c:pt>
                <c:pt idx="23138">
                  <c:v>231.379999999934</c:v>
                </c:pt>
                <c:pt idx="23139">
                  <c:v>231.389999999934</c:v>
                </c:pt>
                <c:pt idx="23140">
                  <c:v>231.399999999934</c:v>
                </c:pt>
                <c:pt idx="23141">
                  <c:v>231.409999999934</c:v>
                </c:pt>
                <c:pt idx="23142">
                  <c:v>231.419999999934</c:v>
                </c:pt>
                <c:pt idx="23143">
                  <c:v>231.429999999934</c:v>
                </c:pt>
                <c:pt idx="23144">
                  <c:v>231.439999999934</c:v>
                </c:pt>
                <c:pt idx="23145">
                  <c:v>231.449999999934</c:v>
                </c:pt>
                <c:pt idx="23146">
                  <c:v>231.459999999934</c:v>
                </c:pt>
                <c:pt idx="23147">
                  <c:v>231.469999999934</c:v>
                </c:pt>
                <c:pt idx="23148">
                  <c:v>231.479999999934</c:v>
                </c:pt>
                <c:pt idx="23149">
                  <c:v>231.489999999934</c:v>
                </c:pt>
                <c:pt idx="23150">
                  <c:v>231.499999999934</c:v>
                </c:pt>
                <c:pt idx="23151">
                  <c:v>231.509999999934</c:v>
                </c:pt>
                <c:pt idx="23152">
                  <c:v>231.519999999934</c:v>
                </c:pt>
                <c:pt idx="23153">
                  <c:v>231.529999999934</c:v>
                </c:pt>
                <c:pt idx="23154">
                  <c:v>231.539999999934</c:v>
                </c:pt>
                <c:pt idx="23155">
                  <c:v>231.549999999934</c:v>
                </c:pt>
                <c:pt idx="23156">
                  <c:v>231.559999999934</c:v>
                </c:pt>
                <c:pt idx="23157">
                  <c:v>231.569999999934</c:v>
                </c:pt>
                <c:pt idx="23158">
                  <c:v>231.579999999934</c:v>
                </c:pt>
                <c:pt idx="23159">
                  <c:v>231.589999999934</c:v>
                </c:pt>
                <c:pt idx="23160">
                  <c:v>231.599999999934</c:v>
                </c:pt>
                <c:pt idx="23161">
                  <c:v>231.609999999934</c:v>
                </c:pt>
                <c:pt idx="23162">
                  <c:v>231.619999999934</c:v>
                </c:pt>
                <c:pt idx="23163">
                  <c:v>231.629999999934</c:v>
                </c:pt>
                <c:pt idx="23164">
                  <c:v>231.639999999934</c:v>
                </c:pt>
                <c:pt idx="23165">
                  <c:v>231.649999999934</c:v>
                </c:pt>
                <c:pt idx="23166">
                  <c:v>231.659999999934</c:v>
                </c:pt>
                <c:pt idx="23167">
                  <c:v>231.669999999934</c:v>
                </c:pt>
                <c:pt idx="23168">
                  <c:v>231.679999999934</c:v>
                </c:pt>
                <c:pt idx="23169">
                  <c:v>231.689999999934</c:v>
                </c:pt>
                <c:pt idx="23170">
                  <c:v>231.699999999934</c:v>
                </c:pt>
                <c:pt idx="23171">
                  <c:v>231.709999999934</c:v>
                </c:pt>
                <c:pt idx="23172">
                  <c:v>231.719999999934</c:v>
                </c:pt>
                <c:pt idx="23173">
                  <c:v>231.729999999934</c:v>
                </c:pt>
                <c:pt idx="23174">
                  <c:v>231.739999999934</c:v>
                </c:pt>
                <c:pt idx="23175">
                  <c:v>231.749999999934</c:v>
                </c:pt>
                <c:pt idx="23176">
                  <c:v>231.759999999934</c:v>
                </c:pt>
                <c:pt idx="23177">
                  <c:v>231.769999999934</c:v>
                </c:pt>
                <c:pt idx="23178">
                  <c:v>231.779999999934</c:v>
                </c:pt>
                <c:pt idx="23179">
                  <c:v>231.789999999934</c:v>
                </c:pt>
                <c:pt idx="23180">
                  <c:v>231.799999999934</c:v>
                </c:pt>
                <c:pt idx="23181">
                  <c:v>231.809999999934</c:v>
                </c:pt>
                <c:pt idx="23182">
                  <c:v>231.819999999934</c:v>
                </c:pt>
                <c:pt idx="23183">
                  <c:v>231.829999999934</c:v>
                </c:pt>
                <c:pt idx="23184">
                  <c:v>231.839999999934</c:v>
                </c:pt>
                <c:pt idx="23185">
                  <c:v>231.849999999934</c:v>
                </c:pt>
                <c:pt idx="23186">
                  <c:v>231.859999999934</c:v>
                </c:pt>
                <c:pt idx="23187">
                  <c:v>231.869999999934</c:v>
                </c:pt>
                <c:pt idx="23188">
                  <c:v>231.879999999934</c:v>
                </c:pt>
                <c:pt idx="23189">
                  <c:v>231.889999999934</c:v>
                </c:pt>
                <c:pt idx="23190">
                  <c:v>231.899999999934</c:v>
                </c:pt>
                <c:pt idx="23191">
                  <c:v>231.909999999934</c:v>
                </c:pt>
                <c:pt idx="23192">
                  <c:v>231.919999999934</c:v>
                </c:pt>
                <c:pt idx="23193">
                  <c:v>231.929999999934</c:v>
                </c:pt>
                <c:pt idx="23194">
                  <c:v>231.939999999934</c:v>
                </c:pt>
                <c:pt idx="23195">
                  <c:v>231.949999999934</c:v>
                </c:pt>
                <c:pt idx="23196">
                  <c:v>231.959999999934</c:v>
                </c:pt>
                <c:pt idx="23197">
                  <c:v>231.969999999934</c:v>
                </c:pt>
                <c:pt idx="23198">
                  <c:v>231.979999999934</c:v>
                </c:pt>
                <c:pt idx="23199">
                  <c:v>231.989999999933</c:v>
                </c:pt>
                <c:pt idx="23200">
                  <c:v>231.999999999933</c:v>
                </c:pt>
                <c:pt idx="23201">
                  <c:v>232.009999999933</c:v>
                </c:pt>
                <c:pt idx="23202">
                  <c:v>232.019999999933</c:v>
                </c:pt>
                <c:pt idx="23203">
                  <c:v>232.029999999933</c:v>
                </c:pt>
                <c:pt idx="23204">
                  <c:v>232.039999999933</c:v>
                </c:pt>
                <c:pt idx="23205">
                  <c:v>232.049999999933</c:v>
                </c:pt>
                <c:pt idx="23206">
                  <c:v>232.059999999933</c:v>
                </c:pt>
                <c:pt idx="23207">
                  <c:v>232.069999999933</c:v>
                </c:pt>
                <c:pt idx="23208">
                  <c:v>232.079999999933</c:v>
                </c:pt>
                <c:pt idx="23209">
                  <c:v>232.089999999933</c:v>
                </c:pt>
                <c:pt idx="23210">
                  <c:v>232.099999999933</c:v>
                </c:pt>
                <c:pt idx="23211">
                  <c:v>232.109999999933</c:v>
                </c:pt>
                <c:pt idx="23212">
                  <c:v>232.119999999933</c:v>
                </c:pt>
                <c:pt idx="23213">
                  <c:v>232.129999999933</c:v>
                </c:pt>
                <c:pt idx="23214">
                  <c:v>232.139999999933</c:v>
                </c:pt>
                <c:pt idx="23215">
                  <c:v>232.149999999933</c:v>
                </c:pt>
                <c:pt idx="23216">
                  <c:v>232.159999999933</c:v>
                </c:pt>
                <c:pt idx="23217">
                  <c:v>232.169999999933</c:v>
                </c:pt>
                <c:pt idx="23218">
                  <c:v>232.179999999933</c:v>
                </c:pt>
                <c:pt idx="23219">
                  <c:v>232.189999999933</c:v>
                </c:pt>
                <c:pt idx="23220">
                  <c:v>232.199999999933</c:v>
                </c:pt>
                <c:pt idx="23221">
                  <c:v>232.209999999933</c:v>
                </c:pt>
                <c:pt idx="23222">
                  <c:v>232.219999999933</c:v>
                </c:pt>
                <c:pt idx="23223">
                  <c:v>232.229999999933</c:v>
                </c:pt>
                <c:pt idx="23224">
                  <c:v>232.239999999933</c:v>
                </c:pt>
                <c:pt idx="23225">
                  <c:v>232.249999999933</c:v>
                </c:pt>
                <c:pt idx="23226">
                  <c:v>232.259999999933</c:v>
                </c:pt>
                <c:pt idx="23227">
                  <c:v>232.269999999933</c:v>
                </c:pt>
                <c:pt idx="23228">
                  <c:v>232.279999999933</c:v>
                </c:pt>
                <c:pt idx="23229">
                  <c:v>232.289999999933</c:v>
                </c:pt>
                <c:pt idx="23230">
                  <c:v>232.299999999933</c:v>
                </c:pt>
                <c:pt idx="23231">
                  <c:v>232.309999999933</c:v>
                </c:pt>
                <c:pt idx="23232">
                  <c:v>232.319999999933</c:v>
                </c:pt>
                <c:pt idx="23233">
                  <c:v>232.329999999933</c:v>
                </c:pt>
                <c:pt idx="23234">
                  <c:v>232.339999999933</c:v>
                </c:pt>
                <c:pt idx="23235">
                  <c:v>232.349999999933</c:v>
                </c:pt>
                <c:pt idx="23236">
                  <c:v>232.359999999933</c:v>
                </c:pt>
                <c:pt idx="23237">
                  <c:v>232.369999999933</c:v>
                </c:pt>
                <c:pt idx="23238">
                  <c:v>232.379999999933</c:v>
                </c:pt>
                <c:pt idx="23239">
                  <c:v>232.389999999933</c:v>
                </c:pt>
                <c:pt idx="23240">
                  <c:v>232.399999999933</c:v>
                </c:pt>
                <c:pt idx="23241">
                  <c:v>232.409999999933</c:v>
                </c:pt>
                <c:pt idx="23242">
                  <c:v>232.419999999933</c:v>
                </c:pt>
                <c:pt idx="23243">
                  <c:v>232.429999999933</c:v>
                </c:pt>
                <c:pt idx="23244">
                  <c:v>232.439999999933</c:v>
                </c:pt>
                <c:pt idx="23245">
                  <c:v>232.449999999933</c:v>
                </c:pt>
                <c:pt idx="23246">
                  <c:v>232.459999999933</c:v>
                </c:pt>
                <c:pt idx="23247">
                  <c:v>232.469999999933</c:v>
                </c:pt>
                <c:pt idx="23248">
                  <c:v>232.479999999933</c:v>
                </c:pt>
                <c:pt idx="23249">
                  <c:v>232.489999999933</c:v>
                </c:pt>
                <c:pt idx="23250">
                  <c:v>232.499999999933</c:v>
                </c:pt>
                <c:pt idx="23251">
                  <c:v>232.509999999933</c:v>
                </c:pt>
                <c:pt idx="23252">
                  <c:v>232.519999999933</c:v>
                </c:pt>
                <c:pt idx="23253">
                  <c:v>232.529999999933</c:v>
                </c:pt>
                <c:pt idx="23254">
                  <c:v>232.539999999933</c:v>
                </c:pt>
                <c:pt idx="23255">
                  <c:v>232.549999999933</c:v>
                </c:pt>
                <c:pt idx="23256">
                  <c:v>232.559999999933</c:v>
                </c:pt>
                <c:pt idx="23257">
                  <c:v>232.569999999933</c:v>
                </c:pt>
                <c:pt idx="23258">
                  <c:v>232.579999999933</c:v>
                </c:pt>
                <c:pt idx="23259">
                  <c:v>232.589999999933</c:v>
                </c:pt>
                <c:pt idx="23260">
                  <c:v>232.599999999933</c:v>
                </c:pt>
                <c:pt idx="23261">
                  <c:v>232.609999999933</c:v>
                </c:pt>
                <c:pt idx="23262">
                  <c:v>232.619999999933</c:v>
                </c:pt>
                <c:pt idx="23263">
                  <c:v>232.629999999933</c:v>
                </c:pt>
                <c:pt idx="23264">
                  <c:v>232.639999999933</c:v>
                </c:pt>
                <c:pt idx="23265">
                  <c:v>232.649999999933</c:v>
                </c:pt>
                <c:pt idx="23266">
                  <c:v>232.659999999933</c:v>
                </c:pt>
                <c:pt idx="23267">
                  <c:v>232.669999999933</c:v>
                </c:pt>
                <c:pt idx="23268">
                  <c:v>232.679999999933</c:v>
                </c:pt>
                <c:pt idx="23269">
                  <c:v>232.689999999933</c:v>
                </c:pt>
                <c:pt idx="23270">
                  <c:v>232.699999999933</c:v>
                </c:pt>
                <c:pt idx="23271">
                  <c:v>232.709999999933</c:v>
                </c:pt>
                <c:pt idx="23272">
                  <c:v>232.719999999933</c:v>
                </c:pt>
                <c:pt idx="23273">
                  <c:v>232.729999999933</c:v>
                </c:pt>
                <c:pt idx="23274">
                  <c:v>232.739999999933</c:v>
                </c:pt>
                <c:pt idx="23275">
                  <c:v>232.749999999933</c:v>
                </c:pt>
                <c:pt idx="23276">
                  <c:v>232.759999999933</c:v>
                </c:pt>
                <c:pt idx="23277">
                  <c:v>232.769999999933</c:v>
                </c:pt>
                <c:pt idx="23278">
                  <c:v>232.779999999933</c:v>
                </c:pt>
                <c:pt idx="23279">
                  <c:v>232.789999999933</c:v>
                </c:pt>
                <c:pt idx="23280">
                  <c:v>232.799999999933</c:v>
                </c:pt>
                <c:pt idx="23281">
                  <c:v>232.809999999933</c:v>
                </c:pt>
                <c:pt idx="23282">
                  <c:v>232.819999999933</c:v>
                </c:pt>
                <c:pt idx="23283">
                  <c:v>232.829999999933</c:v>
                </c:pt>
                <c:pt idx="23284">
                  <c:v>232.839999999933</c:v>
                </c:pt>
                <c:pt idx="23285">
                  <c:v>232.849999999933</c:v>
                </c:pt>
                <c:pt idx="23286">
                  <c:v>232.859999999933</c:v>
                </c:pt>
                <c:pt idx="23287">
                  <c:v>232.869999999933</c:v>
                </c:pt>
                <c:pt idx="23288">
                  <c:v>232.879999999933</c:v>
                </c:pt>
                <c:pt idx="23289">
                  <c:v>232.889999999933</c:v>
                </c:pt>
                <c:pt idx="23290">
                  <c:v>232.899999999933</c:v>
                </c:pt>
                <c:pt idx="23291">
                  <c:v>232.909999999933</c:v>
                </c:pt>
                <c:pt idx="23292">
                  <c:v>232.919999999933</c:v>
                </c:pt>
                <c:pt idx="23293">
                  <c:v>232.929999999933</c:v>
                </c:pt>
                <c:pt idx="23294">
                  <c:v>232.939999999933</c:v>
                </c:pt>
                <c:pt idx="23295">
                  <c:v>232.949999999933</c:v>
                </c:pt>
                <c:pt idx="23296">
                  <c:v>232.959999999933</c:v>
                </c:pt>
                <c:pt idx="23297">
                  <c:v>232.969999999933</c:v>
                </c:pt>
                <c:pt idx="23298">
                  <c:v>232.979999999933</c:v>
                </c:pt>
                <c:pt idx="23299">
                  <c:v>232.989999999933</c:v>
                </c:pt>
                <c:pt idx="23300">
                  <c:v>232.999999999933</c:v>
                </c:pt>
                <c:pt idx="23301">
                  <c:v>233.009999999933</c:v>
                </c:pt>
                <c:pt idx="23302">
                  <c:v>233.019999999933</c:v>
                </c:pt>
                <c:pt idx="23303">
                  <c:v>233.029999999933</c:v>
                </c:pt>
                <c:pt idx="23304">
                  <c:v>233.039999999933</c:v>
                </c:pt>
                <c:pt idx="23305">
                  <c:v>233.049999999933</c:v>
                </c:pt>
                <c:pt idx="23306">
                  <c:v>233.059999999933</c:v>
                </c:pt>
                <c:pt idx="23307">
                  <c:v>233.069999999933</c:v>
                </c:pt>
                <c:pt idx="23308">
                  <c:v>233.079999999933</c:v>
                </c:pt>
                <c:pt idx="23309">
                  <c:v>233.089999999932</c:v>
                </c:pt>
                <c:pt idx="23310">
                  <c:v>233.099999999932</c:v>
                </c:pt>
                <c:pt idx="23311">
                  <c:v>233.109999999932</c:v>
                </c:pt>
                <c:pt idx="23312">
                  <c:v>233.119999999932</c:v>
                </c:pt>
                <c:pt idx="23313">
                  <c:v>233.129999999932</c:v>
                </c:pt>
                <c:pt idx="23314">
                  <c:v>233.139999999932</c:v>
                </c:pt>
                <c:pt idx="23315">
                  <c:v>233.149999999932</c:v>
                </c:pt>
                <c:pt idx="23316">
                  <c:v>233.159999999932</c:v>
                </c:pt>
                <c:pt idx="23317">
                  <c:v>233.169999999932</c:v>
                </c:pt>
                <c:pt idx="23318">
                  <c:v>233.179999999932</c:v>
                </c:pt>
                <c:pt idx="23319">
                  <c:v>233.189999999932</c:v>
                </c:pt>
                <c:pt idx="23320">
                  <c:v>233.199999999932</c:v>
                </c:pt>
                <c:pt idx="23321">
                  <c:v>233.209999999932</c:v>
                </c:pt>
                <c:pt idx="23322">
                  <c:v>233.219999999932</c:v>
                </c:pt>
                <c:pt idx="23323">
                  <c:v>233.229999999932</c:v>
                </c:pt>
                <c:pt idx="23324">
                  <c:v>233.239999999932</c:v>
                </c:pt>
                <c:pt idx="23325">
                  <c:v>233.249999999932</c:v>
                </c:pt>
                <c:pt idx="23326">
                  <c:v>233.259999999932</c:v>
                </c:pt>
                <c:pt idx="23327">
                  <c:v>233.269999999932</c:v>
                </c:pt>
                <c:pt idx="23328">
                  <c:v>233.279999999932</c:v>
                </c:pt>
                <c:pt idx="23329">
                  <c:v>233.289999999932</c:v>
                </c:pt>
                <c:pt idx="23330">
                  <c:v>233.299999999932</c:v>
                </c:pt>
                <c:pt idx="23331">
                  <c:v>233.309999999932</c:v>
                </c:pt>
                <c:pt idx="23332">
                  <c:v>233.319999999932</c:v>
                </c:pt>
                <c:pt idx="23333">
                  <c:v>233.329999999932</c:v>
                </c:pt>
                <c:pt idx="23334">
                  <c:v>233.339999999932</c:v>
                </c:pt>
                <c:pt idx="23335">
                  <c:v>233.349999999932</c:v>
                </c:pt>
                <c:pt idx="23336">
                  <c:v>233.359999999932</c:v>
                </c:pt>
                <c:pt idx="23337">
                  <c:v>233.369999999932</c:v>
                </c:pt>
                <c:pt idx="23338">
                  <c:v>233.379999999932</c:v>
                </c:pt>
                <c:pt idx="23339">
                  <c:v>233.389999999932</c:v>
                </c:pt>
                <c:pt idx="23340">
                  <c:v>233.399999999932</c:v>
                </c:pt>
                <c:pt idx="23341">
                  <c:v>233.409999999932</c:v>
                </c:pt>
                <c:pt idx="23342">
                  <c:v>233.419999999932</c:v>
                </c:pt>
                <c:pt idx="23343">
                  <c:v>233.429999999932</c:v>
                </c:pt>
                <c:pt idx="23344">
                  <c:v>233.439999999932</c:v>
                </c:pt>
                <c:pt idx="23345">
                  <c:v>233.449999999932</c:v>
                </c:pt>
                <c:pt idx="23346">
                  <c:v>233.459999999932</c:v>
                </c:pt>
                <c:pt idx="23347">
                  <c:v>233.469999999932</c:v>
                </c:pt>
                <c:pt idx="23348">
                  <c:v>233.479999999932</c:v>
                </c:pt>
                <c:pt idx="23349">
                  <c:v>233.489999999932</c:v>
                </c:pt>
                <c:pt idx="23350">
                  <c:v>233.499999999932</c:v>
                </c:pt>
                <c:pt idx="23351">
                  <c:v>233.509999999932</c:v>
                </c:pt>
                <c:pt idx="23352">
                  <c:v>233.519999999932</c:v>
                </c:pt>
                <c:pt idx="23353">
                  <c:v>233.529999999932</c:v>
                </c:pt>
                <c:pt idx="23354">
                  <c:v>233.539999999932</c:v>
                </c:pt>
                <c:pt idx="23355">
                  <c:v>233.549999999932</c:v>
                </c:pt>
                <c:pt idx="23356">
                  <c:v>233.559999999932</c:v>
                </c:pt>
                <c:pt idx="23357">
                  <c:v>233.569999999932</c:v>
                </c:pt>
                <c:pt idx="23358">
                  <c:v>233.579999999932</c:v>
                </c:pt>
                <c:pt idx="23359">
                  <c:v>233.589999999932</c:v>
                </c:pt>
                <c:pt idx="23360">
                  <c:v>233.599999999932</c:v>
                </c:pt>
                <c:pt idx="23361">
                  <c:v>233.609999999932</c:v>
                </c:pt>
                <c:pt idx="23362">
                  <c:v>233.619999999932</c:v>
                </c:pt>
                <c:pt idx="23363">
                  <c:v>233.629999999932</c:v>
                </c:pt>
                <c:pt idx="23364">
                  <c:v>233.639999999932</c:v>
                </c:pt>
                <c:pt idx="23365">
                  <c:v>233.649999999932</c:v>
                </c:pt>
                <c:pt idx="23366">
                  <c:v>233.659999999932</c:v>
                </c:pt>
                <c:pt idx="23367">
                  <c:v>233.669999999932</c:v>
                </c:pt>
                <c:pt idx="23368">
                  <c:v>233.679999999932</c:v>
                </c:pt>
                <c:pt idx="23369">
                  <c:v>233.689999999932</c:v>
                </c:pt>
                <c:pt idx="23370">
                  <c:v>233.699999999932</c:v>
                </c:pt>
                <c:pt idx="23371">
                  <c:v>233.709999999932</c:v>
                </c:pt>
                <c:pt idx="23372">
                  <c:v>233.719999999932</c:v>
                </c:pt>
                <c:pt idx="23373">
                  <c:v>233.729999999932</c:v>
                </c:pt>
                <c:pt idx="23374">
                  <c:v>233.739999999932</c:v>
                </c:pt>
                <c:pt idx="23375">
                  <c:v>233.749999999932</c:v>
                </c:pt>
                <c:pt idx="23376">
                  <c:v>233.759999999932</c:v>
                </c:pt>
                <c:pt idx="23377">
                  <c:v>233.769999999932</c:v>
                </c:pt>
                <c:pt idx="23378">
                  <c:v>233.779999999932</c:v>
                </c:pt>
                <c:pt idx="23379">
                  <c:v>233.789999999932</c:v>
                </c:pt>
                <c:pt idx="23380">
                  <c:v>233.799999999932</c:v>
                </c:pt>
                <c:pt idx="23381">
                  <c:v>233.809999999932</c:v>
                </c:pt>
                <c:pt idx="23382">
                  <c:v>233.819999999932</c:v>
                </c:pt>
                <c:pt idx="23383">
                  <c:v>233.829999999932</c:v>
                </c:pt>
                <c:pt idx="23384">
                  <c:v>233.839999999932</c:v>
                </c:pt>
                <c:pt idx="23385">
                  <c:v>233.849999999932</c:v>
                </c:pt>
                <c:pt idx="23386">
                  <c:v>233.859999999932</c:v>
                </c:pt>
                <c:pt idx="23387">
                  <c:v>233.869999999932</c:v>
                </c:pt>
                <c:pt idx="23388">
                  <c:v>233.879999999932</c:v>
                </c:pt>
                <c:pt idx="23389">
                  <c:v>233.889999999932</c:v>
                </c:pt>
                <c:pt idx="23390">
                  <c:v>233.899999999932</c:v>
                </c:pt>
                <c:pt idx="23391">
                  <c:v>233.909999999932</c:v>
                </c:pt>
                <c:pt idx="23392">
                  <c:v>233.919999999932</c:v>
                </c:pt>
                <c:pt idx="23393">
                  <c:v>233.929999999932</c:v>
                </c:pt>
                <c:pt idx="23394">
                  <c:v>233.939999999932</c:v>
                </c:pt>
                <c:pt idx="23395">
                  <c:v>233.949999999932</c:v>
                </c:pt>
                <c:pt idx="23396">
                  <c:v>233.959999999932</c:v>
                </c:pt>
                <c:pt idx="23397">
                  <c:v>233.969999999932</c:v>
                </c:pt>
                <c:pt idx="23398">
                  <c:v>233.979999999932</c:v>
                </c:pt>
                <c:pt idx="23399">
                  <c:v>233.989999999932</c:v>
                </c:pt>
                <c:pt idx="23400">
                  <c:v>233.999999999932</c:v>
                </c:pt>
                <c:pt idx="23401">
                  <c:v>234.009999999932</c:v>
                </c:pt>
                <c:pt idx="23402">
                  <c:v>234.019999999932</c:v>
                </c:pt>
                <c:pt idx="23403">
                  <c:v>234.029999999932</c:v>
                </c:pt>
                <c:pt idx="23404">
                  <c:v>234.039999999932</c:v>
                </c:pt>
                <c:pt idx="23405">
                  <c:v>234.049999999932</c:v>
                </c:pt>
                <c:pt idx="23406">
                  <c:v>234.059999999932</c:v>
                </c:pt>
                <c:pt idx="23407">
                  <c:v>234.069999999932</c:v>
                </c:pt>
                <c:pt idx="23408">
                  <c:v>234.079999999932</c:v>
                </c:pt>
                <c:pt idx="23409">
                  <c:v>234.089999999932</c:v>
                </c:pt>
                <c:pt idx="23410">
                  <c:v>234.099999999932</c:v>
                </c:pt>
                <c:pt idx="23411">
                  <c:v>234.109999999932</c:v>
                </c:pt>
                <c:pt idx="23412">
                  <c:v>234.119999999932</c:v>
                </c:pt>
                <c:pt idx="23413">
                  <c:v>234.129999999932</c:v>
                </c:pt>
                <c:pt idx="23414">
                  <c:v>234.139999999932</c:v>
                </c:pt>
                <c:pt idx="23415">
                  <c:v>234.149999999932</c:v>
                </c:pt>
                <c:pt idx="23416">
                  <c:v>234.159999999932</c:v>
                </c:pt>
                <c:pt idx="23417">
                  <c:v>234.169999999932</c:v>
                </c:pt>
                <c:pt idx="23418">
                  <c:v>234.179999999932</c:v>
                </c:pt>
                <c:pt idx="23419">
                  <c:v>234.189999999931</c:v>
                </c:pt>
                <c:pt idx="23420">
                  <c:v>234.199999999931</c:v>
                </c:pt>
                <c:pt idx="23421">
                  <c:v>234.209999999931</c:v>
                </c:pt>
                <c:pt idx="23422">
                  <c:v>234.219999999931</c:v>
                </c:pt>
                <c:pt idx="23423">
                  <c:v>234.229999999931</c:v>
                </c:pt>
                <c:pt idx="23424">
                  <c:v>234.239999999931</c:v>
                </c:pt>
                <c:pt idx="23425">
                  <c:v>234.249999999931</c:v>
                </c:pt>
                <c:pt idx="23426">
                  <c:v>234.259999999931</c:v>
                </c:pt>
                <c:pt idx="23427">
                  <c:v>234.269999999931</c:v>
                </c:pt>
                <c:pt idx="23428">
                  <c:v>234.279999999931</c:v>
                </c:pt>
                <c:pt idx="23429">
                  <c:v>234.289999999931</c:v>
                </c:pt>
                <c:pt idx="23430">
                  <c:v>234.299999999931</c:v>
                </c:pt>
                <c:pt idx="23431">
                  <c:v>234.309999999931</c:v>
                </c:pt>
                <c:pt idx="23432">
                  <c:v>234.319999999931</c:v>
                </c:pt>
                <c:pt idx="23433">
                  <c:v>234.329999999931</c:v>
                </c:pt>
                <c:pt idx="23434">
                  <c:v>234.339999999931</c:v>
                </c:pt>
                <c:pt idx="23435">
                  <c:v>234.349999999931</c:v>
                </c:pt>
                <c:pt idx="23436">
                  <c:v>234.359999999931</c:v>
                </c:pt>
                <c:pt idx="23437">
                  <c:v>234.369999999931</c:v>
                </c:pt>
                <c:pt idx="23438">
                  <c:v>234.379999999931</c:v>
                </c:pt>
                <c:pt idx="23439">
                  <c:v>234.389999999931</c:v>
                </c:pt>
                <c:pt idx="23440">
                  <c:v>234.399999999931</c:v>
                </c:pt>
                <c:pt idx="23441">
                  <c:v>234.409999999931</c:v>
                </c:pt>
                <c:pt idx="23442">
                  <c:v>234.419999999931</c:v>
                </c:pt>
                <c:pt idx="23443">
                  <c:v>234.429999999931</c:v>
                </c:pt>
                <c:pt idx="23444">
                  <c:v>234.439999999931</c:v>
                </c:pt>
                <c:pt idx="23445">
                  <c:v>234.449999999931</c:v>
                </c:pt>
                <c:pt idx="23446">
                  <c:v>234.459999999931</c:v>
                </c:pt>
                <c:pt idx="23447">
                  <c:v>234.469999999931</c:v>
                </c:pt>
                <c:pt idx="23448">
                  <c:v>234.479999999931</c:v>
                </c:pt>
                <c:pt idx="23449">
                  <c:v>234.489999999931</c:v>
                </c:pt>
                <c:pt idx="23450">
                  <c:v>234.499999999931</c:v>
                </c:pt>
                <c:pt idx="23451">
                  <c:v>234.509999999931</c:v>
                </c:pt>
                <c:pt idx="23452">
                  <c:v>234.519999999931</c:v>
                </c:pt>
                <c:pt idx="23453">
                  <c:v>234.529999999931</c:v>
                </c:pt>
                <c:pt idx="23454">
                  <c:v>234.539999999931</c:v>
                </c:pt>
                <c:pt idx="23455">
                  <c:v>234.549999999931</c:v>
                </c:pt>
                <c:pt idx="23456">
                  <c:v>234.559999999931</c:v>
                </c:pt>
                <c:pt idx="23457">
                  <c:v>234.569999999931</c:v>
                </c:pt>
                <c:pt idx="23458">
                  <c:v>234.579999999931</c:v>
                </c:pt>
                <c:pt idx="23459">
                  <c:v>234.589999999931</c:v>
                </c:pt>
                <c:pt idx="23460">
                  <c:v>234.599999999931</c:v>
                </c:pt>
                <c:pt idx="23461">
                  <c:v>234.609999999931</c:v>
                </c:pt>
                <c:pt idx="23462">
                  <c:v>234.619999999931</c:v>
                </c:pt>
                <c:pt idx="23463">
                  <c:v>234.629999999931</c:v>
                </c:pt>
                <c:pt idx="23464">
                  <c:v>234.639999999931</c:v>
                </c:pt>
                <c:pt idx="23465">
                  <c:v>234.649999999931</c:v>
                </c:pt>
                <c:pt idx="23466">
                  <c:v>234.659999999931</c:v>
                </c:pt>
                <c:pt idx="23467">
                  <c:v>234.669999999931</c:v>
                </c:pt>
                <c:pt idx="23468">
                  <c:v>234.679999999931</c:v>
                </c:pt>
                <c:pt idx="23469">
                  <c:v>234.689999999931</c:v>
                </c:pt>
                <c:pt idx="23470">
                  <c:v>234.699999999931</c:v>
                </c:pt>
                <c:pt idx="23471">
                  <c:v>234.709999999931</c:v>
                </c:pt>
                <c:pt idx="23472">
                  <c:v>234.719999999931</c:v>
                </c:pt>
                <c:pt idx="23473">
                  <c:v>234.729999999931</c:v>
                </c:pt>
                <c:pt idx="23474">
                  <c:v>234.739999999931</c:v>
                </c:pt>
                <c:pt idx="23475">
                  <c:v>234.749999999931</c:v>
                </c:pt>
                <c:pt idx="23476">
                  <c:v>234.759999999931</c:v>
                </c:pt>
                <c:pt idx="23477">
                  <c:v>234.769999999931</c:v>
                </c:pt>
                <c:pt idx="23478">
                  <c:v>234.779999999931</c:v>
                </c:pt>
                <c:pt idx="23479">
                  <c:v>234.789999999931</c:v>
                </c:pt>
                <c:pt idx="23480">
                  <c:v>234.799999999931</c:v>
                </c:pt>
                <c:pt idx="23481">
                  <c:v>234.809999999931</c:v>
                </c:pt>
                <c:pt idx="23482">
                  <c:v>234.819999999931</c:v>
                </c:pt>
                <c:pt idx="23483">
                  <c:v>234.829999999931</c:v>
                </c:pt>
                <c:pt idx="23484">
                  <c:v>234.839999999931</c:v>
                </c:pt>
                <c:pt idx="23485">
                  <c:v>234.849999999931</c:v>
                </c:pt>
                <c:pt idx="23486">
                  <c:v>234.859999999931</c:v>
                </c:pt>
                <c:pt idx="23487">
                  <c:v>234.869999999931</c:v>
                </c:pt>
                <c:pt idx="23488">
                  <c:v>234.879999999931</c:v>
                </c:pt>
                <c:pt idx="23489">
                  <c:v>234.889999999931</c:v>
                </c:pt>
                <c:pt idx="23490">
                  <c:v>234.899999999931</c:v>
                </c:pt>
                <c:pt idx="23491">
                  <c:v>234.909999999931</c:v>
                </c:pt>
                <c:pt idx="23492">
                  <c:v>234.919999999931</c:v>
                </c:pt>
                <c:pt idx="23493">
                  <c:v>234.929999999931</c:v>
                </c:pt>
                <c:pt idx="23494">
                  <c:v>234.939999999931</c:v>
                </c:pt>
                <c:pt idx="23495">
                  <c:v>234.949999999931</c:v>
                </c:pt>
                <c:pt idx="23496">
                  <c:v>234.959999999931</c:v>
                </c:pt>
                <c:pt idx="23497">
                  <c:v>234.969999999931</c:v>
                </c:pt>
                <c:pt idx="23498">
                  <c:v>234.979999999931</c:v>
                </c:pt>
                <c:pt idx="23499">
                  <c:v>234.989999999931</c:v>
                </c:pt>
                <c:pt idx="23500">
                  <c:v>234.999999999931</c:v>
                </c:pt>
                <c:pt idx="23501">
                  <c:v>235.009999999931</c:v>
                </c:pt>
                <c:pt idx="23502">
                  <c:v>235.019999999931</c:v>
                </c:pt>
                <c:pt idx="23503">
                  <c:v>235.029999999931</c:v>
                </c:pt>
                <c:pt idx="23504">
                  <c:v>235.039999999931</c:v>
                </c:pt>
                <c:pt idx="23505">
                  <c:v>235.049999999931</c:v>
                </c:pt>
                <c:pt idx="23506">
                  <c:v>235.059999999931</c:v>
                </c:pt>
                <c:pt idx="23507">
                  <c:v>235.069999999931</c:v>
                </c:pt>
                <c:pt idx="23508">
                  <c:v>235.079999999931</c:v>
                </c:pt>
                <c:pt idx="23509">
                  <c:v>235.089999999931</c:v>
                </c:pt>
                <c:pt idx="23510">
                  <c:v>235.099999999931</c:v>
                </c:pt>
                <c:pt idx="23511">
                  <c:v>235.109999999931</c:v>
                </c:pt>
                <c:pt idx="23512">
                  <c:v>235.119999999931</c:v>
                </c:pt>
                <c:pt idx="23513">
                  <c:v>235.129999999931</c:v>
                </c:pt>
                <c:pt idx="23514">
                  <c:v>235.139999999931</c:v>
                </c:pt>
                <c:pt idx="23515">
                  <c:v>235.149999999931</c:v>
                </c:pt>
                <c:pt idx="23516">
                  <c:v>235.159999999931</c:v>
                </c:pt>
                <c:pt idx="23517">
                  <c:v>235.169999999931</c:v>
                </c:pt>
                <c:pt idx="23518">
                  <c:v>235.179999999931</c:v>
                </c:pt>
                <c:pt idx="23519">
                  <c:v>235.189999999931</c:v>
                </c:pt>
                <c:pt idx="23520">
                  <c:v>235.199999999931</c:v>
                </c:pt>
                <c:pt idx="23521">
                  <c:v>235.209999999931</c:v>
                </c:pt>
                <c:pt idx="23522">
                  <c:v>235.219999999931</c:v>
                </c:pt>
                <c:pt idx="23523">
                  <c:v>235.229999999931</c:v>
                </c:pt>
                <c:pt idx="23524">
                  <c:v>235.239999999931</c:v>
                </c:pt>
                <c:pt idx="23525">
                  <c:v>235.249999999931</c:v>
                </c:pt>
                <c:pt idx="23526">
                  <c:v>235.259999999931</c:v>
                </c:pt>
                <c:pt idx="23527">
                  <c:v>235.269999999931</c:v>
                </c:pt>
                <c:pt idx="23528">
                  <c:v>235.279999999931</c:v>
                </c:pt>
                <c:pt idx="23529">
                  <c:v>235.28999999993</c:v>
                </c:pt>
                <c:pt idx="23530">
                  <c:v>235.29999999993</c:v>
                </c:pt>
                <c:pt idx="23531">
                  <c:v>235.30999999993</c:v>
                </c:pt>
                <c:pt idx="23532">
                  <c:v>235.31999999993</c:v>
                </c:pt>
                <c:pt idx="23533">
                  <c:v>235.32999999993</c:v>
                </c:pt>
                <c:pt idx="23534">
                  <c:v>235.33999999993</c:v>
                </c:pt>
                <c:pt idx="23535">
                  <c:v>235.34999999993</c:v>
                </c:pt>
                <c:pt idx="23536">
                  <c:v>235.35999999993</c:v>
                </c:pt>
                <c:pt idx="23537">
                  <c:v>235.36999999993</c:v>
                </c:pt>
                <c:pt idx="23538">
                  <c:v>235.37999999993</c:v>
                </c:pt>
                <c:pt idx="23539">
                  <c:v>235.38999999993</c:v>
                </c:pt>
                <c:pt idx="23540">
                  <c:v>235.39999999993</c:v>
                </c:pt>
                <c:pt idx="23541">
                  <c:v>235.40999999993</c:v>
                </c:pt>
                <c:pt idx="23542">
                  <c:v>235.41999999993</c:v>
                </c:pt>
                <c:pt idx="23543">
                  <c:v>235.42999999993</c:v>
                </c:pt>
                <c:pt idx="23544">
                  <c:v>235.43999999993</c:v>
                </c:pt>
                <c:pt idx="23545">
                  <c:v>235.44999999993</c:v>
                </c:pt>
                <c:pt idx="23546">
                  <c:v>235.45999999993</c:v>
                </c:pt>
                <c:pt idx="23547">
                  <c:v>235.46999999993</c:v>
                </c:pt>
                <c:pt idx="23548">
                  <c:v>235.47999999993</c:v>
                </c:pt>
                <c:pt idx="23549">
                  <c:v>235.48999999993</c:v>
                </c:pt>
                <c:pt idx="23550">
                  <c:v>235.49999999993</c:v>
                </c:pt>
                <c:pt idx="23551">
                  <c:v>235.50999999993</c:v>
                </c:pt>
                <c:pt idx="23552">
                  <c:v>235.51999999993</c:v>
                </c:pt>
                <c:pt idx="23553">
                  <c:v>235.52999999993</c:v>
                </c:pt>
                <c:pt idx="23554">
                  <c:v>235.53999999993</c:v>
                </c:pt>
                <c:pt idx="23555">
                  <c:v>235.54999999993</c:v>
                </c:pt>
                <c:pt idx="23556">
                  <c:v>235.55999999993</c:v>
                </c:pt>
                <c:pt idx="23557">
                  <c:v>235.56999999993</c:v>
                </c:pt>
                <c:pt idx="23558">
                  <c:v>235.57999999993</c:v>
                </c:pt>
                <c:pt idx="23559">
                  <c:v>235.58999999993</c:v>
                </c:pt>
                <c:pt idx="23560">
                  <c:v>235.59999999993</c:v>
                </c:pt>
                <c:pt idx="23561">
                  <c:v>235.60999999993</c:v>
                </c:pt>
                <c:pt idx="23562">
                  <c:v>235.61999999993</c:v>
                </c:pt>
                <c:pt idx="23563">
                  <c:v>235.62999999993</c:v>
                </c:pt>
                <c:pt idx="23564">
                  <c:v>235.63999999993</c:v>
                </c:pt>
                <c:pt idx="23565">
                  <c:v>235.64999999993</c:v>
                </c:pt>
                <c:pt idx="23566">
                  <c:v>235.65999999993</c:v>
                </c:pt>
                <c:pt idx="23567">
                  <c:v>235.66999999993</c:v>
                </c:pt>
                <c:pt idx="23568">
                  <c:v>235.67999999993</c:v>
                </c:pt>
                <c:pt idx="23569">
                  <c:v>235.68999999993</c:v>
                </c:pt>
                <c:pt idx="23570">
                  <c:v>235.69999999993</c:v>
                </c:pt>
                <c:pt idx="23571">
                  <c:v>235.70999999993</c:v>
                </c:pt>
                <c:pt idx="23572">
                  <c:v>235.71999999993</c:v>
                </c:pt>
                <c:pt idx="23573">
                  <c:v>235.72999999993</c:v>
                </c:pt>
                <c:pt idx="23574">
                  <c:v>235.73999999993</c:v>
                </c:pt>
                <c:pt idx="23575">
                  <c:v>235.74999999993</c:v>
                </c:pt>
                <c:pt idx="23576">
                  <c:v>235.75999999993</c:v>
                </c:pt>
                <c:pt idx="23577">
                  <c:v>235.76999999993</c:v>
                </c:pt>
                <c:pt idx="23578">
                  <c:v>235.77999999993</c:v>
                </c:pt>
                <c:pt idx="23579">
                  <c:v>235.78999999993</c:v>
                </c:pt>
                <c:pt idx="23580">
                  <c:v>235.79999999993</c:v>
                </c:pt>
                <c:pt idx="23581">
                  <c:v>235.80999999993</c:v>
                </c:pt>
                <c:pt idx="23582">
                  <c:v>235.81999999993</c:v>
                </c:pt>
                <c:pt idx="23583">
                  <c:v>235.82999999993</c:v>
                </c:pt>
                <c:pt idx="23584">
                  <c:v>235.83999999993</c:v>
                </c:pt>
                <c:pt idx="23585">
                  <c:v>235.84999999993</c:v>
                </c:pt>
                <c:pt idx="23586">
                  <c:v>235.85999999993</c:v>
                </c:pt>
                <c:pt idx="23587">
                  <c:v>235.86999999993</c:v>
                </c:pt>
                <c:pt idx="23588">
                  <c:v>235.87999999993</c:v>
                </c:pt>
                <c:pt idx="23589">
                  <c:v>235.88999999993</c:v>
                </c:pt>
                <c:pt idx="23590">
                  <c:v>235.89999999993</c:v>
                </c:pt>
                <c:pt idx="23591">
                  <c:v>235.90999999993</c:v>
                </c:pt>
                <c:pt idx="23592">
                  <c:v>235.91999999993</c:v>
                </c:pt>
                <c:pt idx="23593">
                  <c:v>235.92999999993</c:v>
                </c:pt>
                <c:pt idx="23594">
                  <c:v>235.93999999993</c:v>
                </c:pt>
                <c:pt idx="23595">
                  <c:v>235.94999999993</c:v>
                </c:pt>
                <c:pt idx="23596">
                  <c:v>235.95999999993</c:v>
                </c:pt>
                <c:pt idx="23597">
                  <c:v>235.96999999993</c:v>
                </c:pt>
                <c:pt idx="23598">
                  <c:v>235.97999999993</c:v>
                </c:pt>
                <c:pt idx="23599">
                  <c:v>235.98999999993</c:v>
                </c:pt>
                <c:pt idx="23600">
                  <c:v>235.99999999993</c:v>
                </c:pt>
                <c:pt idx="23601">
                  <c:v>236.00999999993</c:v>
                </c:pt>
                <c:pt idx="23602">
                  <c:v>236.01999999993</c:v>
                </c:pt>
                <c:pt idx="23603">
                  <c:v>236.02999999993</c:v>
                </c:pt>
                <c:pt idx="23604">
                  <c:v>236.03999999993</c:v>
                </c:pt>
                <c:pt idx="23605">
                  <c:v>236.04999999993</c:v>
                </c:pt>
                <c:pt idx="23606">
                  <c:v>236.05999999993</c:v>
                </c:pt>
                <c:pt idx="23607">
                  <c:v>236.06999999993</c:v>
                </c:pt>
                <c:pt idx="23608">
                  <c:v>236.07999999993</c:v>
                </c:pt>
                <c:pt idx="23609">
                  <c:v>236.08999999993</c:v>
                </c:pt>
                <c:pt idx="23610">
                  <c:v>236.09999999993</c:v>
                </c:pt>
                <c:pt idx="23611">
                  <c:v>236.10999999993</c:v>
                </c:pt>
                <c:pt idx="23612">
                  <c:v>236.11999999993</c:v>
                </c:pt>
                <c:pt idx="23613">
                  <c:v>236.12999999993</c:v>
                </c:pt>
                <c:pt idx="23614">
                  <c:v>236.13999999993</c:v>
                </c:pt>
                <c:pt idx="23615">
                  <c:v>236.14999999993</c:v>
                </c:pt>
                <c:pt idx="23616">
                  <c:v>236.15999999993</c:v>
                </c:pt>
                <c:pt idx="23617">
                  <c:v>236.16999999993</c:v>
                </c:pt>
                <c:pt idx="23618">
                  <c:v>236.17999999993</c:v>
                </c:pt>
                <c:pt idx="23619">
                  <c:v>236.18999999993</c:v>
                </c:pt>
                <c:pt idx="23620">
                  <c:v>236.19999999993</c:v>
                </c:pt>
                <c:pt idx="23621">
                  <c:v>236.20999999993</c:v>
                </c:pt>
                <c:pt idx="23622">
                  <c:v>236.21999999993</c:v>
                </c:pt>
                <c:pt idx="23623">
                  <c:v>236.22999999993</c:v>
                </c:pt>
                <c:pt idx="23624">
                  <c:v>236.23999999993</c:v>
                </c:pt>
                <c:pt idx="23625">
                  <c:v>236.24999999993</c:v>
                </c:pt>
                <c:pt idx="23626">
                  <c:v>236.25999999993</c:v>
                </c:pt>
                <c:pt idx="23627">
                  <c:v>236.26999999993</c:v>
                </c:pt>
                <c:pt idx="23628">
                  <c:v>236.27999999993</c:v>
                </c:pt>
                <c:pt idx="23629">
                  <c:v>236.28999999993</c:v>
                </c:pt>
                <c:pt idx="23630">
                  <c:v>236.29999999993</c:v>
                </c:pt>
                <c:pt idx="23631">
                  <c:v>236.30999999993</c:v>
                </c:pt>
                <c:pt idx="23632">
                  <c:v>236.31999999993</c:v>
                </c:pt>
                <c:pt idx="23633">
                  <c:v>236.32999999993</c:v>
                </c:pt>
                <c:pt idx="23634">
                  <c:v>236.33999999993</c:v>
                </c:pt>
                <c:pt idx="23635">
                  <c:v>236.34999999993</c:v>
                </c:pt>
                <c:pt idx="23636">
                  <c:v>236.35999999993</c:v>
                </c:pt>
                <c:pt idx="23637">
                  <c:v>236.36999999993</c:v>
                </c:pt>
                <c:pt idx="23638">
                  <c:v>236.37999999993</c:v>
                </c:pt>
                <c:pt idx="23639">
                  <c:v>236.389999999929</c:v>
                </c:pt>
                <c:pt idx="23640">
                  <c:v>236.399999999929</c:v>
                </c:pt>
                <c:pt idx="23641">
                  <c:v>236.409999999929</c:v>
                </c:pt>
                <c:pt idx="23642">
                  <c:v>236.419999999929</c:v>
                </c:pt>
                <c:pt idx="23643">
                  <c:v>236.429999999929</c:v>
                </c:pt>
                <c:pt idx="23644">
                  <c:v>236.439999999929</c:v>
                </c:pt>
                <c:pt idx="23645">
                  <c:v>236.449999999929</c:v>
                </c:pt>
                <c:pt idx="23646">
                  <c:v>236.459999999929</c:v>
                </c:pt>
                <c:pt idx="23647">
                  <c:v>236.469999999929</c:v>
                </c:pt>
                <c:pt idx="23648">
                  <c:v>236.479999999929</c:v>
                </c:pt>
                <c:pt idx="23649">
                  <c:v>236.489999999929</c:v>
                </c:pt>
                <c:pt idx="23650">
                  <c:v>236.499999999929</c:v>
                </c:pt>
                <c:pt idx="23651">
                  <c:v>236.509999999929</c:v>
                </c:pt>
                <c:pt idx="23652">
                  <c:v>236.519999999929</c:v>
                </c:pt>
                <c:pt idx="23653">
                  <c:v>236.529999999929</c:v>
                </c:pt>
                <c:pt idx="23654">
                  <c:v>236.539999999929</c:v>
                </c:pt>
                <c:pt idx="23655">
                  <c:v>236.549999999929</c:v>
                </c:pt>
                <c:pt idx="23656">
                  <c:v>236.559999999929</c:v>
                </c:pt>
                <c:pt idx="23657">
                  <c:v>236.569999999929</c:v>
                </c:pt>
                <c:pt idx="23658">
                  <c:v>236.579999999929</c:v>
                </c:pt>
                <c:pt idx="23659">
                  <c:v>236.589999999929</c:v>
                </c:pt>
                <c:pt idx="23660">
                  <c:v>236.599999999929</c:v>
                </c:pt>
                <c:pt idx="23661">
                  <c:v>236.609999999929</c:v>
                </c:pt>
                <c:pt idx="23662">
                  <c:v>236.619999999929</c:v>
                </c:pt>
                <c:pt idx="23663">
                  <c:v>236.629999999929</c:v>
                </c:pt>
                <c:pt idx="23664">
                  <c:v>236.639999999929</c:v>
                </c:pt>
                <c:pt idx="23665">
                  <c:v>236.649999999929</c:v>
                </c:pt>
                <c:pt idx="23666">
                  <c:v>236.659999999929</c:v>
                </c:pt>
                <c:pt idx="23667">
                  <c:v>236.669999999929</c:v>
                </c:pt>
                <c:pt idx="23668">
                  <c:v>236.679999999929</c:v>
                </c:pt>
                <c:pt idx="23669">
                  <c:v>236.689999999929</c:v>
                </c:pt>
                <c:pt idx="23670">
                  <c:v>236.699999999929</c:v>
                </c:pt>
                <c:pt idx="23671">
                  <c:v>236.709999999929</c:v>
                </c:pt>
                <c:pt idx="23672">
                  <c:v>236.719999999929</c:v>
                </c:pt>
                <c:pt idx="23673">
                  <c:v>236.729999999929</c:v>
                </c:pt>
                <c:pt idx="23674">
                  <c:v>236.739999999929</c:v>
                </c:pt>
                <c:pt idx="23675">
                  <c:v>236.749999999929</c:v>
                </c:pt>
                <c:pt idx="23676">
                  <c:v>236.759999999929</c:v>
                </c:pt>
                <c:pt idx="23677">
                  <c:v>236.769999999929</c:v>
                </c:pt>
                <c:pt idx="23678">
                  <c:v>236.779999999929</c:v>
                </c:pt>
                <c:pt idx="23679">
                  <c:v>236.789999999929</c:v>
                </c:pt>
                <c:pt idx="23680">
                  <c:v>236.799999999929</c:v>
                </c:pt>
                <c:pt idx="23681">
                  <c:v>236.809999999929</c:v>
                </c:pt>
                <c:pt idx="23682">
                  <c:v>236.819999999929</c:v>
                </c:pt>
                <c:pt idx="23683">
                  <c:v>236.829999999929</c:v>
                </c:pt>
                <c:pt idx="23684">
                  <c:v>236.839999999929</c:v>
                </c:pt>
                <c:pt idx="23685">
                  <c:v>236.849999999929</c:v>
                </c:pt>
                <c:pt idx="23686">
                  <c:v>236.859999999929</c:v>
                </c:pt>
                <c:pt idx="23687">
                  <c:v>236.869999999929</c:v>
                </c:pt>
                <c:pt idx="23688">
                  <c:v>236.879999999929</c:v>
                </c:pt>
                <c:pt idx="23689">
                  <c:v>236.889999999929</c:v>
                </c:pt>
                <c:pt idx="23690">
                  <c:v>236.899999999929</c:v>
                </c:pt>
                <c:pt idx="23691">
                  <c:v>236.909999999929</c:v>
                </c:pt>
                <c:pt idx="23692">
                  <c:v>236.919999999929</c:v>
                </c:pt>
                <c:pt idx="23693">
                  <c:v>236.929999999929</c:v>
                </c:pt>
                <c:pt idx="23694">
                  <c:v>236.939999999929</c:v>
                </c:pt>
                <c:pt idx="23695">
                  <c:v>236.949999999929</c:v>
                </c:pt>
                <c:pt idx="23696">
                  <c:v>236.959999999929</c:v>
                </c:pt>
                <c:pt idx="23697">
                  <c:v>236.969999999929</c:v>
                </c:pt>
                <c:pt idx="23698">
                  <c:v>236.979999999929</c:v>
                </c:pt>
                <c:pt idx="23699">
                  <c:v>236.989999999929</c:v>
                </c:pt>
                <c:pt idx="23700">
                  <c:v>236.999999999929</c:v>
                </c:pt>
                <c:pt idx="23701">
                  <c:v>237.009999999929</c:v>
                </c:pt>
                <c:pt idx="23702">
                  <c:v>237.019999999929</c:v>
                </c:pt>
                <c:pt idx="23703">
                  <c:v>237.029999999929</c:v>
                </c:pt>
                <c:pt idx="23704">
                  <c:v>237.039999999929</c:v>
                </c:pt>
                <c:pt idx="23705">
                  <c:v>237.049999999929</c:v>
                </c:pt>
                <c:pt idx="23706">
                  <c:v>237.059999999929</c:v>
                </c:pt>
                <c:pt idx="23707">
                  <c:v>237.069999999929</c:v>
                </c:pt>
                <c:pt idx="23708">
                  <c:v>237.079999999929</c:v>
                </c:pt>
                <c:pt idx="23709">
                  <c:v>237.089999999929</c:v>
                </c:pt>
                <c:pt idx="23710">
                  <c:v>237.099999999929</c:v>
                </c:pt>
                <c:pt idx="23711">
                  <c:v>237.109999999929</c:v>
                </c:pt>
                <c:pt idx="23712">
                  <c:v>237.119999999929</c:v>
                </c:pt>
                <c:pt idx="23713">
                  <c:v>237.129999999929</c:v>
                </c:pt>
                <c:pt idx="23714">
                  <c:v>237.139999999929</c:v>
                </c:pt>
                <c:pt idx="23715">
                  <c:v>237.149999999929</c:v>
                </c:pt>
                <c:pt idx="23716">
                  <c:v>237.159999999929</c:v>
                </c:pt>
                <c:pt idx="23717">
                  <c:v>237.169999999929</c:v>
                </c:pt>
                <c:pt idx="23718">
                  <c:v>237.179999999929</c:v>
                </c:pt>
                <c:pt idx="23719">
                  <c:v>237.189999999929</c:v>
                </c:pt>
                <c:pt idx="23720">
                  <c:v>237.199999999929</c:v>
                </c:pt>
                <c:pt idx="23721">
                  <c:v>237.209999999929</c:v>
                </c:pt>
                <c:pt idx="23722">
                  <c:v>237.219999999929</c:v>
                </c:pt>
                <c:pt idx="23723">
                  <c:v>237.229999999929</c:v>
                </c:pt>
                <c:pt idx="23724">
                  <c:v>237.239999999929</c:v>
                </c:pt>
                <c:pt idx="23725">
                  <c:v>237.249999999929</c:v>
                </c:pt>
                <c:pt idx="23726">
                  <c:v>237.259999999929</c:v>
                </c:pt>
                <c:pt idx="23727">
                  <c:v>237.269999999929</c:v>
                </c:pt>
                <c:pt idx="23728">
                  <c:v>237.279999999929</c:v>
                </c:pt>
                <c:pt idx="23729">
                  <c:v>237.289999999929</c:v>
                </c:pt>
                <c:pt idx="23730">
                  <c:v>237.299999999929</c:v>
                </c:pt>
                <c:pt idx="23731">
                  <c:v>237.309999999929</c:v>
                </c:pt>
                <c:pt idx="23732">
                  <c:v>237.319999999929</c:v>
                </c:pt>
                <c:pt idx="23733">
                  <c:v>237.329999999929</c:v>
                </c:pt>
                <c:pt idx="23734">
                  <c:v>237.339999999929</c:v>
                </c:pt>
                <c:pt idx="23735">
                  <c:v>237.349999999929</c:v>
                </c:pt>
                <c:pt idx="23736">
                  <c:v>237.359999999929</c:v>
                </c:pt>
                <c:pt idx="23737">
                  <c:v>237.369999999929</c:v>
                </c:pt>
                <c:pt idx="23738">
                  <c:v>237.379999999929</c:v>
                </c:pt>
                <c:pt idx="23739">
                  <c:v>237.389999999929</c:v>
                </c:pt>
                <c:pt idx="23740">
                  <c:v>237.399999999929</c:v>
                </c:pt>
                <c:pt idx="23741">
                  <c:v>237.409999999929</c:v>
                </c:pt>
                <c:pt idx="23742">
                  <c:v>237.419999999929</c:v>
                </c:pt>
                <c:pt idx="23743">
                  <c:v>237.429999999929</c:v>
                </c:pt>
                <c:pt idx="23744">
                  <c:v>237.439999999929</c:v>
                </c:pt>
                <c:pt idx="23745">
                  <c:v>237.449999999929</c:v>
                </c:pt>
                <c:pt idx="23746">
                  <c:v>237.459999999929</c:v>
                </c:pt>
                <c:pt idx="23747">
                  <c:v>237.469999999929</c:v>
                </c:pt>
                <c:pt idx="23748">
                  <c:v>237.479999999929</c:v>
                </c:pt>
                <c:pt idx="23749">
                  <c:v>237.489999999928</c:v>
                </c:pt>
                <c:pt idx="23750">
                  <c:v>237.499999999928</c:v>
                </c:pt>
                <c:pt idx="23751">
                  <c:v>237.509999999928</c:v>
                </c:pt>
                <c:pt idx="23752">
                  <c:v>237.519999999928</c:v>
                </c:pt>
                <c:pt idx="23753">
                  <c:v>237.529999999928</c:v>
                </c:pt>
                <c:pt idx="23754">
                  <c:v>237.539999999928</c:v>
                </c:pt>
                <c:pt idx="23755">
                  <c:v>237.549999999928</c:v>
                </c:pt>
                <c:pt idx="23756">
                  <c:v>237.559999999928</c:v>
                </c:pt>
                <c:pt idx="23757">
                  <c:v>237.569999999928</c:v>
                </c:pt>
                <c:pt idx="23758">
                  <c:v>237.579999999928</c:v>
                </c:pt>
                <c:pt idx="23759">
                  <c:v>237.589999999928</c:v>
                </c:pt>
                <c:pt idx="23760">
                  <c:v>237.599999999928</c:v>
                </c:pt>
                <c:pt idx="23761">
                  <c:v>237.609999999928</c:v>
                </c:pt>
                <c:pt idx="23762">
                  <c:v>237.619999999928</c:v>
                </c:pt>
                <c:pt idx="23763">
                  <c:v>237.629999999928</c:v>
                </c:pt>
                <c:pt idx="23764">
                  <c:v>237.639999999928</c:v>
                </c:pt>
                <c:pt idx="23765">
                  <c:v>237.649999999928</c:v>
                </c:pt>
                <c:pt idx="23766">
                  <c:v>237.659999999928</c:v>
                </c:pt>
                <c:pt idx="23767">
                  <c:v>237.669999999928</c:v>
                </c:pt>
                <c:pt idx="23768">
                  <c:v>237.679999999928</c:v>
                </c:pt>
                <c:pt idx="23769">
                  <c:v>237.689999999928</c:v>
                </c:pt>
                <c:pt idx="23770">
                  <c:v>237.699999999928</c:v>
                </c:pt>
                <c:pt idx="23771">
                  <c:v>237.709999999928</c:v>
                </c:pt>
                <c:pt idx="23772">
                  <c:v>237.7199999999279</c:v>
                </c:pt>
                <c:pt idx="23773">
                  <c:v>237.729999999928</c:v>
                </c:pt>
                <c:pt idx="23774">
                  <c:v>237.739999999928</c:v>
                </c:pt>
                <c:pt idx="23775">
                  <c:v>237.749999999928</c:v>
                </c:pt>
                <c:pt idx="23776">
                  <c:v>237.759999999928</c:v>
                </c:pt>
                <c:pt idx="23777">
                  <c:v>237.769999999928</c:v>
                </c:pt>
                <c:pt idx="23778">
                  <c:v>237.779999999928</c:v>
                </c:pt>
                <c:pt idx="23779">
                  <c:v>237.789999999928</c:v>
                </c:pt>
                <c:pt idx="23780">
                  <c:v>237.799999999928</c:v>
                </c:pt>
                <c:pt idx="23781">
                  <c:v>237.809999999928</c:v>
                </c:pt>
                <c:pt idx="23782">
                  <c:v>237.819999999928</c:v>
                </c:pt>
                <c:pt idx="23783">
                  <c:v>237.829999999928</c:v>
                </c:pt>
                <c:pt idx="23784">
                  <c:v>237.839999999928</c:v>
                </c:pt>
                <c:pt idx="23785">
                  <c:v>237.849999999928</c:v>
                </c:pt>
                <c:pt idx="23786">
                  <c:v>237.859999999928</c:v>
                </c:pt>
                <c:pt idx="23787">
                  <c:v>237.869999999928</c:v>
                </c:pt>
                <c:pt idx="23788">
                  <c:v>237.879999999928</c:v>
                </c:pt>
                <c:pt idx="23789">
                  <c:v>237.889999999928</c:v>
                </c:pt>
                <c:pt idx="23790">
                  <c:v>237.899999999928</c:v>
                </c:pt>
                <c:pt idx="23791">
                  <c:v>237.909999999928</c:v>
                </c:pt>
                <c:pt idx="23792">
                  <c:v>237.919999999928</c:v>
                </c:pt>
                <c:pt idx="23793">
                  <c:v>237.929999999928</c:v>
                </c:pt>
                <c:pt idx="23794">
                  <c:v>237.939999999928</c:v>
                </c:pt>
                <c:pt idx="23795">
                  <c:v>237.949999999928</c:v>
                </c:pt>
                <c:pt idx="23796">
                  <c:v>237.959999999928</c:v>
                </c:pt>
                <c:pt idx="23797">
                  <c:v>237.969999999928</c:v>
                </c:pt>
                <c:pt idx="23798">
                  <c:v>237.979999999928</c:v>
                </c:pt>
                <c:pt idx="23799">
                  <c:v>237.989999999928</c:v>
                </c:pt>
                <c:pt idx="23800">
                  <c:v>237.999999999928</c:v>
                </c:pt>
                <c:pt idx="23801">
                  <c:v>238.009999999928</c:v>
                </c:pt>
                <c:pt idx="23802">
                  <c:v>238.019999999928</c:v>
                </c:pt>
                <c:pt idx="23803">
                  <c:v>238.029999999928</c:v>
                </c:pt>
                <c:pt idx="23804">
                  <c:v>238.039999999928</c:v>
                </c:pt>
                <c:pt idx="23805">
                  <c:v>238.049999999928</c:v>
                </c:pt>
                <c:pt idx="23806">
                  <c:v>238.059999999928</c:v>
                </c:pt>
                <c:pt idx="23807">
                  <c:v>238.069999999928</c:v>
                </c:pt>
                <c:pt idx="23808">
                  <c:v>238.079999999928</c:v>
                </c:pt>
                <c:pt idx="23809">
                  <c:v>238.089999999928</c:v>
                </c:pt>
                <c:pt idx="23810">
                  <c:v>238.099999999928</c:v>
                </c:pt>
                <c:pt idx="23811">
                  <c:v>238.109999999928</c:v>
                </c:pt>
                <c:pt idx="23812">
                  <c:v>238.119999999928</c:v>
                </c:pt>
                <c:pt idx="23813">
                  <c:v>238.129999999928</c:v>
                </c:pt>
                <c:pt idx="23814">
                  <c:v>238.139999999928</c:v>
                </c:pt>
                <c:pt idx="23815">
                  <c:v>238.149999999928</c:v>
                </c:pt>
                <c:pt idx="23816">
                  <c:v>238.159999999928</c:v>
                </c:pt>
                <c:pt idx="23817">
                  <c:v>238.169999999928</c:v>
                </c:pt>
                <c:pt idx="23818">
                  <c:v>238.179999999928</c:v>
                </c:pt>
                <c:pt idx="23819">
                  <c:v>238.189999999928</c:v>
                </c:pt>
                <c:pt idx="23820">
                  <c:v>238.199999999928</c:v>
                </c:pt>
                <c:pt idx="23821">
                  <c:v>238.209999999928</c:v>
                </c:pt>
                <c:pt idx="23822">
                  <c:v>238.2199999999279</c:v>
                </c:pt>
                <c:pt idx="23823">
                  <c:v>238.229999999928</c:v>
                </c:pt>
                <c:pt idx="23824">
                  <c:v>238.239999999928</c:v>
                </c:pt>
                <c:pt idx="23825">
                  <c:v>238.249999999928</c:v>
                </c:pt>
                <c:pt idx="23826">
                  <c:v>238.259999999928</c:v>
                </c:pt>
                <c:pt idx="23827">
                  <c:v>238.269999999928</c:v>
                </c:pt>
                <c:pt idx="23828">
                  <c:v>238.279999999928</c:v>
                </c:pt>
                <c:pt idx="23829">
                  <c:v>238.289999999928</c:v>
                </c:pt>
                <c:pt idx="23830">
                  <c:v>238.299999999928</c:v>
                </c:pt>
                <c:pt idx="23831">
                  <c:v>238.309999999928</c:v>
                </c:pt>
                <c:pt idx="23832">
                  <c:v>238.319999999928</c:v>
                </c:pt>
                <c:pt idx="23833">
                  <c:v>238.329999999928</c:v>
                </c:pt>
                <c:pt idx="23834">
                  <c:v>238.339999999928</c:v>
                </c:pt>
                <c:pt idx="23835">
                  <c:v>238.349999999928</c:v>
                </c:pt>
                <c:pt idx="23836">
                  <c:v>238.359999999928</c:v>
                </c:pt>
                <c:pt idx="23837">
                  <c:v>238.369999999928</c:v>
                </c:pt>
                <c:pt idx="23838">
                  <c:v>238.379999999928</c:v>
                </c:pt>
                <c:pt idx="23839">
                  <c:v>238.389999999928</c:v>
                </c:pt>
                <c:pt idx="23840">
                  <c:v>238.399999999928</c:v>
                </c:pt>
                <c:pt idx="23841">
                  <c:v>238.409999999928</c:v>
                </c:pt>
                <c:pt idx="23842">
                  <c:v>238.419999999928</c:v>
                </c:pt>
                <c:pt idx="23843">
                  <c:v>238.429999999928</c:v>
                </c:pt>
                <c:pt idx="23844">
                  <c:v>238.439999999928</c:v>
                </c:pt>
                <c:pt idx="23845">
                  <c:v>238.449999999928</c:v>
                </c:pt>
                <c:pt idx="23846">
                  <c:v>238.459999999928</c:v>
                </c:pt>
                <c:pt idx="23847">
                  <c:v>238.469999999928</c:v>
                </c:pt>
                <c:pt idx="23848">
                  <c:v>238.479999999928</c:v>
                </c:pt>
                <c:pt idx="23849">
                  <c:v>238.489999999928</c:v>
                </c:pt>
                <c:pt idx="23850">
                  <c:v>238.499999999928</c:v>
                </c:pt>
                <c:pt idx="23851">
                  <c:v>238.509999999928</c:v>
                </c:pt>
                <c:pt idx="23852">
                  <c:v>238.519999999928</c:v>
                </c:pt>
                <c:pt idx="23853">
                  <c:v>238.529999999928</c:v>
                </c:pt>
                <c:pt idx="23854">
                  <c:v>238.539999999928</c:v>
                </c:pt>
                <c:pt idx="23855">
                  <c:v>238.549999999928</c:v>
                </c:pt>
                <c:pt idx="23856">
                  <c:v>238.559999999928</c:v>
                </c:pt>
                <c:pt idx="23857">
                  <c:v>238.569999999928</c:v>
                </c:pt>
                <c:pt idx="23858">
                  <c:v>238.579999999928</c:v>
                </c:pt>
                <c:pt idx="23859">
                  <c:v>238.589999999927</c:v>
                </c:pt>
                <c:pt idx="23860">
                  <c:v>238.599999999927</c:v>
                </c:pt>
                <c:pt idx="23861">
                  <c:v>238.609999999927</c:v>
                </c:pt>
                <c:pt idx="23862">
                  <c:v>238.619999999927</c:v>
                </c:pt>
                <c:pt idx="23863">
                  <c:v>238.629999999927</c:v>
                </c:pt>
                <c:pt idx="23864">
                  <c:v>238.639999999927</c:v>
                </c:pt>
                <c:pt idx="23865">
                  <c:v>238.649999999927</c:v>
                </c:pt>
                <c:pt idx="23866">
                  <c:v>238.659999999927</c:v>
                </c:pt>
                <c:pt idx="23867">
                  <c:v>238.669999999927</c:v>
                </c:pt>
                <c:pt idx="23868">
                  <c:v>238.679999999927</c:v>
                </c:pt>
                <c:pt idx="23869">
                  <c:v>238.689999999927</c:v>
                </c:pt>
                <c:pt idx="23870">
                  <c:v>238.699999999927</c:v>
                </c:pt>
                <c:pt idx="23871">
                  <c:v>238.709999999927</c:v>
                </c:pt>
                <c:pt idx="23872">
                  <c:v>238.719999999927</c:v>
                </c:pt>
                <c:pt idx="23873">
                  <c:v>238.729999999927</c:v>
                </c:pt>
                <c:pt idx="23874">
                  <c:v>238.739999999927</c:v>
                </c:pt>
                <c:pt idx="23875">
                  <c:v>238.749999999927</c:v>
                </c:pt>
                <c:pt idx="23876">
                  <c:v>238.759999999927</c:v>
                </c:pt>
                <c:pt idx="23877">
                  <c:v>238.769999999927</c:v>
                </c:pt>
                <c:pt idx="23878">
                  <c:v>238.779999999927</c:v>
                </c:pt>
                <c:pt idx="23879">
                  <c:v>238.789999999927</c:v>
                </c:pt>
                <c:pt idx="23880">
                  <c:v>238.799999999927</c:v>
                </c:pt>
                <c:pt idx="23881">
                  <c:v>238.809999999927</c:v>
                </c:pt>
                <c:pt idx="23882">
                  <c:v>238.819999999927</c:v>
                </c:pt>
                <c:pt idx="23883">
                  <c:v>238.829999999927</c:v>
                </c:pt>
                <c:pt idx="23884">
                  <c:v>238.839999999927</c:v>
                </c:pt>
                <c:pt idx="23885">
                  <c:v>238.849999999927</c:v>
                </c:pt>
                <c:pt idx="23886">
                  <c:v>238.859999999927</c:v>
                </c:pt>
                <c:pt idx="23887">
                  <c:v>238.869999999927</c:v>
                </c:pt>
                <c:pt idx="23888">
                  <c:v>238.879999999927</c:v>
                </c:pt>
                <c:pt idx="23889">
                  <c:v>238.889999999927</c:v>
                </c:pt>
                <c:pt idx="23890">
                  <c:v>238.899999999927</c:v>
                </c:pt>
                <c:pt idx="23891">
                  <c:v>238.909999999927</c:v>
                </c:pt>
                <c:pt idx="23892">
                  <c:v>238.919999999927</c:v>
                </c:pt>
                <c:pt idx="23893">
                  <c:v>238.929999999927</c:v>
                </c:pt>
                <c:pt idx="23894">
                  <c:v>238.939999999927</c:v>
                </c:pt>
                <c:pt idx="23895">
                  <c:v>238.949999999927</c:v>
                </c:pt>
                <c:pt idx="23896">
                  <c:v>238.959999999927</c:v>
                </c:pt>
                <c:pt idx="23897">
                  <c:v>238.969999999927</c:v>
                </c:pt>
                <c:pt idx="23898">
                  <c:v>238.979999999927</c:v>
                </c:pt>
                <c:pt idx="23899">
                  <c:v>238.989999999927</c:v>
                </c:pt>
                <c:pt idx="23900">
                  <c:v>238.999999999927</c:v>
                </c:pt>
                <c:pt idx="23901">
                  <c:v>239.009999999927</c:v>
                </c:pt>
                <c:pt idx="23902">
                  <c:v>239.019999999927</c:v>
                </c:pt>
                <c:pt idx="23903">
                  <c:v>239.029999999927</c:v>
                </c:pt>
                <c:pt idx="23904">
                  <c:v>239.039999999927</c:v>
                </c:pt>
                <c:pt idx="23905">
                  <c:v>239.049999999927</c:v>
                </c:pt>
                <c:pt idx="23906">
                  <c:v>239.059999999927</c:v>
                </c:pt>
                <c:pt idx="23907">
                  <c:v>239.069999999927</c:v>
                </c:pt>
                <c:pt idx="23908">
                  <c:v>239.079999999927</c:v>
                </c:pt>
                <c:pt idx="23909">
                  <c:v>239.089999999927</c:v>
                </c:pt>
                <c:pt idx="23910">
                  <c:v>239.099999999927</c:v>
                </c:pt>
                <c:pt idx="23911">
                  <c:v>239.109999999927</c:v>
                </c:pt>
                <c:pt idx="23912">
                  <c:v>239.119999999927</c:v>
                </c:pt>
                <c:pt idx="23913">
                  <c:v>239.129999999927</c:v>
                </c:pt>
                <c:pt idx="23914">
                  <c:v>239.139999999927</c:v>
                </c:pt>
                <c:pt idx="23915">
                  <c:v>239.149999999927</c:v>
                </c:pt>
                <c:pt idx="23916">
                  <c:v>239.159999999927</c:v>
                </c:pt>
                <c:pt idx="23917">
                  <c:v>239.169999999927</c:v>
                </c:pt>
                <c:pt idx="23918">
                  <c:v>239.179999999927</c:v>
                </c:pt>
                <c:pt idx="23919">
                  <c:v>239.189999999927</c:v>
                </c:pt>
                <c:pt idx="23920">
                  <c:v>239.199999999927</c:v>
                </c:pt>
                <c:pt idx="23921">
                  <c:v>239.209999999927</c:v>
                </c:pt>
                <c:pt idx="23922">
                  <c:v>239.219999999927</c:v>
                </c:pt>
                <c:pt idx="23923">
                  <c:v>239.229999999927</c:v>
                </c:pt>
                <c:pt idx="23924">
                  <c:v>239.239999999927</c:v>
                </c:pt>
                <c:pt idx="23925">
                  <c:v>239.249999999927</c:v>
                </c:pt>
                <c:pt idx="23926">
                  <c:v>239.259999999927</c:v>
                </c:pt>
                <c:pt idx="23927">
                  <c:v>239.269999999927</c:v>
                </c:pt>
                <c:pt idx="23928">
                  <c:v>239.279999999927</c:v>
                </c:pt>
                <c:pt idx="23929">
                  <c:v>239.289999999927</c:v>
                </c:pt>
                <c:pt idx="23930">
                  <c:v>239.299999999927</c:v>
                </c:pt>
                <c:pt idx="23931">
                  <c:v>239.309999999927</c:v>
                </c:pt>
                <c:pt idx="23932">
                  <c:v>239.319999999927</c:v>
                </c:pt>
                <c:pt idx="23933">
                  <c:v>239.329999999927</c:v>
                </c:pt>
                <c:pt idx="23934">
                  <c:v>239.339999999927</c:v>
                </c:pt>
                <c:pt idx="23935">
                  <c:v>239.349999999927</c:v>
                </c:pt>
                <c:pt idx="23936">
                  <c:v>239.359999999927</c:v>
                </c:pt>
                <c:pt idx="23937">
                  <c:v>239.369999999927</c:v>
                </c:pt>
                <c:pt idx="23938">
                  <c:v>239.379999999927</c:v>
                </c:pt>
                <c:pt idx="23939">
                  <c:v>239.389999999927</c:v>
                </c:pt>
                <c:pt idx="23940">
                  <c:v>239.399999999927</c:v>
                </c:pt>
                <c:pt idx="23941">
                  <c:v>239.409999999927</c:v>
                </c:pt>
                <c:pt idx="23942">
                  <c:v>239.419999999927</c:v>
                </c:pt>
                <c:pt idx="23943">
                  <c:v>239.429999999927</c:v>
                </c:pt>
                <c:pt idx="23944">
                  <c:v>239.439999999927</c:v>
                </c:pt>
                <c:pt idx="23945">
                  <c:v>239.449999999927</c:v>
                </c:pt>
                <c:pt idx="23946">
                  <c:v>239.459999999927</c:v>
                </c:pt>
                <c:pt idx="23947">
                  <c:v>239.469999999927</c:v>
                </c:pt>
                <c:pt idx="23948">
                  <c:v>239.479999999927</c:v>
                </c:pt>
                <c:pt idx="23949">
                  <c:v>239.489999999927</c:v>
                </c:pt>
                <c:pt idx="23950">
                  <c:v>239.499999999927</c:v>
                </c:pt>
                <c:pt idx="23951">
                  <c:v>239.509999999927</c:v>
                </c:pt>
                <c:pt idx="23952">
                  <c:v>239.519999999927</c:v>
                </c:pt>
                <c:pt idx="23953">
                  <c:v>239.529999999927</c:v>
                </c:pt>
                <c:pt idx="23954">
                  <c:v>239.539999999927</c:v>
                </c:pt>
                <c:pt idx="23955">
                  <c:v>239.549999999927</c:v>
                </c:pt>
                <c:pt idx="23956">
                  <c:v>239.559999999927</c:v>
                </c:pt>
                <c:pt idx="23957">
                  <c:v>239.569999999927</c:v>
                </c:pt>
                <c:pt idx="23958">
                  <c:v>239.579999999927</c:v>
                </c:pt>
                <c:pt idx="23959">
                  <c:v>239.589999999927</c:v>
                </c:pt>
                <c:pt idx="23960">
                  <c:v>239.599999999927</c:v>
                </c:pt>
                <c:pt idx="23961">
                  <c:v>239.609999999927</c:v>
                </c:pt>
                <c:pt idx="23962">
                  <c:v>239.619999999927</c:v>
                </c:pt>
                <c:pt idx="23963">
                  <c:v>239.629999999927</c:v>
                </c:pt>
                <c:pt idx="23964">
                  <c:v>239.639999999927</c:v>
                </c:pt>
                <c:pt idx="23965">
                  <c:v>239.649999999927</c:v>
                </c:pt>
                <c:pt idx="23966">
                  <c:v>239.659999999927</c:v>
                </c:pt>
                <c:pt idx="23967">
                  <c:v>239.669999999927</c:v>
                </c:pt>
                <c:pt idx="23968">
                  <c:v>239.679999999927</c:v>
                </c:pt>
                <c:pt idx="23969">
                  <c:v>239.689999999926</c:v>
                </c:pt>
                <c:pt idx="23970">
                  <c:v>239.699999999926</c:v>
                </c:pt>
                <c:pt idx="23971">
                  <c:v>239.709999999926</c:v>
                </c:pt>
                <c:pt idx="23972">
                  <c:v>239.719999999926</c:v>
                </c:pt>
                <c:pt idx="23973">
                  <c:v>239.729999999926</c:v>
                </c:pt>
                <c:pt idx="23974">
                  <c:v>239.739999999926</c:v>
                </c:pt>
                <c:pt idx="23975">
                  <c:v>239.749999999926</c:v>
                </c:pt>
                <c:pt idx="23976">
                  <c:v>239.759999999926</c:v>
                </c:pt>
                <c:pt idx="23977">
                  <c:v>239.769999999926</c:v>
                </c:pt>
                <c:pt idx="23978">
                  <c:v>239.779999999926</c:v>
                </c:pt>
                <c:pt idx="23979">
                  <c:v>239.789999999926</c:v>
                </c:pt>
                <c:pt idx="23980">
                  <c:v>239.799999999926</c:v>
                </c:pt>
                <c:pt idx="23981">
                  <c:v>239.809999999926</c:v>
                </c:pt>
                <c:pt idx="23982">
                  <c:v>239.819999999926</c:v>
                </c:pt>
                <c:pt idx="23983">
                  <c:v>239.829999999926</c:v>
                </c:pt>
                <c:pt idx="23984">
                  <c:v>239.839999999926</c:v>
                </c:pt>
                <c:pt idx="23985">
                  <c:v>239.849999999926</c:v>
                </c:pt>
                <c:pt idx="23986">
                  <c:v>239.859999999926</c:v>
                </c:pt>
                <c:pt idx="23987">
                  <c:v>239.869999999926</c:v>
                </c:pt>
                <c:pt idx="23988">
                  <c:v>239.879999999926</c:v>
                </c:pt>
                <c:pt idx="23989">
                  <c:v>239.889999999926</c:v>
                </c:pt>
                <c:pt idx="23990">
                  <c:v>239.899999999926</c:v>
                </c:pt>
                <c:pt idx="23991">
                  <c:v>239.909999999926</c:v>
                </c:pt>
                <c:pt idx="23992">
                  <c:v>239.919999999926</c:v>
                </c:pt>
                <c:pt idx="23993">
                  <c:v>239.929999999926</c:v>
                </c:pt>
                <c:pt idx="23994">
                  <c:v>239.939999999926</c:v>
                </c:pt>
                <c:pt idx="23995">
                  <c:v>239.949999999926</c:v>
                </c:pt>
                <c:pt idx="23996">
                  <c:v>239.959999999926</c:v>
                </c:pt>
                <c:pt idx="23997">
                  <c:v>239.969999999926</c:v>
                </c:pt>
                <c:pt idx="23998">
                  <c:v>239.979999999926</c:v>
                </c:pt>
                <c:pt idx="23999">
                  <c:v>239.989999999926</c:v>
                </c:pt>
                <c:pt idx="24000">
                  <c:v>239.999999999926</c:v>
                </c:pt>
                <c:pt idx="24001">
                  <c:v>240.009999999926</c:v>
                </c:pt>
                <c:pt idx="24002">
                  <c:v>240.019999999926</c:v>
                </c:pt>
                <c:pt idx="24003">
                  <c:v>240.029999999926</c:v>
                </c:pt>
                <c:pt idx="24004">
                  <c:v>240.039999999926</c:v>
                </c:pt>
                <c:pt idx="24005">
                  <c:v>240.049999999926</c:v>
                </c:pt>
                <c:pt idx="24006">
                  <c:v>240.059999999926</c:v>
                </c:pt>
                <c:pt idx="24007">
                  <c:v>240.069999999926</c:v>
                </c:pt>
                <c:pt idx="24008">
                  <c:v>240.079999999926</c:v>
                </c:pt>
                <c:pt idx="24009">
                  <c:v>240.089999999926</c:v>
                </c:pt>
                <c:pt idx="24010">
                  <c:v>240.099999999926</c:v>
                </c:pt>
                <c:pt idx="24011">
                  <c:v>240.109999999926</c:v>
                </c:pt>
                <c:pt idx="24012">
                  <c:v>240.119999999926</c:v>
                </c:pt>
                <c:pt idx="24013">
                  <c:v>240.129999999926</c:v>
                </c:pt>
                <c:pt idx="24014">
                  <c:v>240.139999999926</c:v>
                </c:pt>
                <c:pt idx="24015">
                  <c:v>240.149999999926</c:v>
                </c:pt>
                <c:pt idx="24016">
                  <c:v>240.159999999926</c:v>
                </c:pt>
                <c:pt idx="24017">
                  <c:v>240.169999999926</c:v>
                </c:pt>
                <c:pt idx="24018">
                  <c:v>240.179999999926</c:v>
                </c:pt>
                <c:pt idx="24019">
                  <c:v>240.189999999926</c:v>
                </c:pt>
                <c:pt idx="24020">
                  <c:v>240.199999999926</c:v>
                </c:pt>
                <c:pt idx="24021">
                  <c:v>240.209999999926</c:v>
                </c:pt>
                <c:pt idx="24022">
                  <c:v>240.219999999926</c:v>
                </c:pt>
                <c:pt idx="24023">
                  <c:v>240.229999999926</c:v>
                </c:pt>
                <c:pt idx="24024">
                  <c:v>240.239999999926</c:v>
                </c:pt>
                <c:pt idx="24025">
                  <c:v>240.249999999926</c:v>
                </c:pt>
                <c:pt idx="24026">
                  <c:v>240.259999999926</c:v>
                </c:pt>
                <c:pt idx="24027">
                  <c:v>240.269999999926</c:v>
                </c:pt>
                <c:pt idx="24028">
                  <c:v>240.279999999926</c:v>
                </c:pt>
                <c:pt idx="24029">
                  <c:v>240.289999999926</c:v>
                </c:pt>
                <c:pt idx="24030">
                  <c:v>240.299999999926</c:v>
                </c:pt>
                <c:pt idx="24031">
                  <c:v>240.309999999926</c:v>
                </c:pt>
                <c:pt idx="24032">
                  <c:v>240.319999999926</c:v>
                </c:pt>
                <c:pt idx="24033">
                  <c:v>240.329999999926</c:v>
                </c:pt>
                <c:pt idx="24034">
                  <c:v>240.339999999926</c:v>
                </c:pt>
                <c:pt idx="24035">
                  <c:v>240.349999999926</c:v>
                </c:pt>
                <c:pt idx="24036">
                  <c:v>240.359999999926</c:v>
                </c:pt>
                <c:pt idx="24037">
                  <c:v>240.369999999926</c:v>
                </c:pt>
                <c:pt idx="24038">
                  <c:v>240.379999999926</c:v>
                </c:pt>
                <c:pt idx="24039">
                  <c:v>240.389999999926</c:v>
                </c:pt>
                <c:pt idx="24040">
                  <c:v>240.399999999926</c:v>
                </c:pt>
                <c:pt idx="24041">
                  <c:v>240.409999999926</c:v>
                </c:pt>
                <c:pt idx="24042">
                  <c:v>240.419999999926</c:v>
                </c:pt>
                <c:pt idx="24043">
                  <c:v>240.429999999926</c:v>
                </c:pt>
                <c:pt idx="24044">
                  <c:v>240.439999999926</c:v>
                </c:pt>
                <c:pt idx="24045">
                  <c:v>240.449999999926</c:v>
                </c:pt>
                <c:pt idx="24046">
                  <c:v>240.459999999926</c:v>
                </c:pt>
                <c:pt idx="24047">
                  <c:v>240.469999999926</c:v>
                </c:pt>
                <c:pt idx="24048">
                  <c:v>240.479999999926</c:v>
                </c:pt>
                <c:pt idx="24049">
                  <c:v>240.489999999926</c:v>
                </c:pt>
                <c:pt idx="24050">
                  <c:v>240.499999999926</c:v>
                </c:pt>
                <c:pt idx="24051">
                  <c:v>240.509999999926</c:v>
                </c:pt>
                <c:pt idx="24052">
                  <c:v>240.519999999926</c:v>
                </c:pt>
                <c:pt idx="24053">
                  <c:v>240.529999999926</c:v>
                </c:pt>
                <c:pt idx="24054">
                  <c:v>240.539999999926</c:v>
                </c:pt>
                <c:pt idx="24055">
                  <c:v>240.549999999926</c:v>
                </c:pt>
                <c:pt idx="24056">
                  <c:v>240.559999999926</c:v>
                </c:pt>
                <c:pt idx="24057">
                  <c:v>240.569999999926</c:v>
                </c:pt>
                <c:pt idx="24058">
                  <c:v>240.579999999926</c:v>
                </c:pt>
                <c:pt idx="24059">
                  <c:v>240.589999999926</c:v>
                </c:pt>
                <c:pt idx="24060">
                  <c:v>240.599999999926</c:v>
                </c:pt>
                <c:pt idx="24061">
                  <c:v>240.609999999926</c:v>
                </c:pt>
                <c:pt idx="24062">
                  <c:v>240.619999999926</c:v>
                </c:pt>
                <c:pt idx="24063">
                  <c:v>240.629999999926</c:v>
                </c:pt>
                <c:pt idx="24064">
                  <c:v>240.639999999926</c:v>
                </c:pt>
                <c:pt idx="24065">
                  <c:v>240.649999999926</c:v>
                </c:pt>
                <c:pt idx="24066">
                  <c:v>240.659999999926</c:v>
                </c:pt>
                <c:pt idx="24067">
                  <c:v>240.669999999926</c:v>
                </c:pt>
                <c:pt idx="24068">
                  <c:v>240.679999999926</c:v>
                </c:pt>
                <c:pt idx="24069">
                  <c:v>240.689999999926</c:v>
                </c:pt>
                <c:pt idx="24070">
                  <c:v>240.699999999926</c:v>
                </c:pt>
                <c:pt idx="24071">
                  <c:v>240.709999999926</c:v>
                </c:pt>
                <c:pt idx="24072">
                  <c:v>240.719999999926</c:v>
                </c:pt>
                <c:pt idx="24073">
                  <c:v>240.729999999926</c:v>
                </c:pt>
                <c:pt idx="24074">
                  <c:v>240.739999999926</c:v>
                </c:pt>
                <c:pt idx="24075">
                  <c:v>240.749999999926</c:v>
                </c:pt>
                <c:pt idx="24076">
                  <c:v>240.759999999926</c:v>
                </c:pt>
                <c:pt idx="24077">
                  <c:v>240.769999999926</c:v>
                </c:pt>
                <c:pt idx="24078">
                  <c:v>240.779999999926</c:v>
                </c:pt>
                <c:pt idx="24079">
                  <c:v>240.789999999925</c:v>
                </c:pt>
                <c:pt idx="24080">
                  <c:v>240.799999999925</c:v>
                </c:pt>
                <c:pt idx="24081">
                  <c:v>240.809999999925</c:v>
                </c:pt>
                <c:pt idx="24082">
                  <c:v>240.819999999925</c:v>
                </c:pt>
                <c:pt idx="24083">
                  <c:v>240.829999999925</c:v>
                </c:pt>
                <c:pt idx="24084">
                  <c:v>240.839999999925</c:v>
                </c:pt>
                <c:pt idx="24085">
                  <c:v>240.849999999925</c:v>
                </c:pt>
                <c:pt idx="24086">
                  <c:v>240.859999999925</c:v>
                </c:pt>
                <c:pt idx="24087">
                  <c:v>240.869999999925</c:v>
                </c:pt>
                <c:pt idx="24088">
                  <c:v>240.879999999925</c:v>
                </c:pt>
                <c:pt idx="24089">
                  <c:v>240.889999999925</c:v>
                </c:pt>
                <c:pt idx="24090">
                  <c:v>240.899999999925</c:v>
                </c:pt>
                <c:pt idx="24091">
                  <c:v>240.909999999925</c:v>
                </c:pt>
                <c:pt idx="24092">
                  <c:v>240.919999999925</c:v>
                </c:pt>
                <c:pt idx="24093">
                  <c:v>240.929999999925</c:v>
                </c:pt>
                <c:pt idx="24094">
                  <c:v>240.939999999925</c:v>
                </c:pt>
                <c:pt idx="24095">
                  <c:v>240.949999999925</c:v>
                </c:pt>
                <c:pt idx="24096">
                  <c:v>240.959999999925</c:v>
                </c:pt>
                <c:pt idx="24097">
                  <c:v>240.969999999925</c:v>
                </c:pt>
                <c:pt idx="24098">
                  <c:v>240.979999999925</c:v>
                </c:pt>
                <c:pt idx="24099">
                  <c:v>240.989999999925</c:v>
                </c:pt>
                <c:pt idx="24100">
                  <c:v>240.999999999925</c:v>
                </c:pt>
                <c:pt idx="24101">
                  <c:v>241.009999999925</c:v>
                </c:pt>
                <c:pt idx="24102">
                  <c:v>241.019999999925</c:v>
                </c:pt>
                <c:pt idx="24103">
                  <c:v>241.029999999925</c:v>
                </c:pt>
                <c:pt idx="24104">
                  <c:v>241.039999999925</c:v>
                </c:pt>
                <c:pt idx="24105">
                  <c:v>241.049999999925</c:v>
                </c:pt>
                <c:pt idx="24106">
                  <c:v>241.059999999925</c:v>
                </c:pt>
                <c:pt idx="24107">
                  <c:v>241.069999999925</c:v>
                </c:pt>
                <c:pt idx="24108">
                  <c:v>241.079999999925</c:v>
                </c:pt>
                <c:pt idx="24109">
                  <c:v>241.089999999925</c:v>
                </c:pt>
                <c:pt idx="24110">
                  <c:v>241.099999999925</c:v>
                </c:pt>
                <c:pt idx="24111">
                  <c:v>241.109999999925</c:v>
                </c:pt>
                <c:pt idx="24112">
                  <c:v>241.119999999925</c:v>
                </c:pt>
                <c:pt idx="24113">
                  <c:v>241.129999999925</c:v>
                </c:pt>
                <c:pt idx="24114">
                  <c:v>241.139999999925</c:v>
                </c:pt>
                <c:pt idx="24115">
                  <c:v>241.149999999925</c:v>
                </c:pt>
                <c:pt idx="24116">
                  <c:v>241.159999999925</c:v>
                </c:pt>
                <c:pt idx="24117">
                  <c:v>241.169999999925</c:v>
                </c:pt>
                <c:pt idx="24118">
                  <c:v>241.179999999925</c:v>
                </c:pt>
                <c:pt idx="24119">
                  <c:v>241.189999999925</c:v>
                </c:pt>
                <c:pt idx="24120">
                  <c:v>241.199999999925</c:v>
                </c:pt>
                <c:pt idx="24121">
                  <c:v>241.209999999925</c:v>
                </c:pt>
                <c:pt idx="24122">
                  <c:v>241.219999999925</c:v>
                </c:pt>
                <c:pt idx="24123">
                  <c:v>241.229999999925</c:v>
                </c:pt>
                <c:pt idx="24124">
                  <c:v>241.239999999925</c:v>
                </c:pt>
                <c:pt idx="24125">
                  <c:v>241.249999999925</c:v>
                </c:pt>
                <c:pt idx="24126">
                  <c:v>241.259999999925</c:v>
                </c:pt>
                <c:pt idx="24127">
                  <c:v>241.269999999925</c:v>
                </c:pt>
                <c:pt idx="24128">
                  <c:v>241.279999999925</c:v>
                </c:pt>
                <c:pt idx="24129">
                  <c:v>241.289999999925</c:v>
                </c:pt>
                <c:pt idx="24130">
                  <c:v>241.299999999925</c:v>
                </c:pt>
                <c:pt idx="24131">
                  <c:v>241.309999999925</c:v>
                </c:pt>
                <c:pt idx="24132">
                  <c:v>241.319999999925</c:v>
                </c:pt>
                <c:pt idx="24133">
                  <c:v>241.329999999925</c:v>
                </c:pt>
                <c:pt idx="24134">
                  <c:v>241.339999999925</c:v>
                </c:pt>
                <c:pt idx="24135">
                  <c:v>241.349999999925</c:v>
                </c:pt>
                <c:pt idx="24136">
                  <c:v>241.359999999925</c:v>
                </c:pt>
                <c:pt idx="24137">
                  <c:v>241.369999999925</c:v>
                </c:pt>
                <c:pt idx="24138">
                  <c:v>241.379999999925</c:v>
                </c:pt>
                <c:pt idx="24139">
                  <c:v>241.389999999925</c:v>
                </c:pt>
                <c:pt idx="24140">
                  <c:v>241.399999999925</c:v>
                </c:pt>
                <c:pt idx="24141">
                  <c:v>241.409999999925</c:v>
                </c:pt>
                <c:pt idx="24142">
                  <c:v>241.419999999925</c:v>
                </c:pt>
                <c:pt idx="24143">
                  <c:v>241.429999999925</c:v>
                </c:pt>
                <c:pt idx="24144">
                  <c:v>241.439999999925</c:v>
                </c:pt>
                <c:pt idx="24145">
                  <c:v>241.449999999925</c:v>
                </c:pt>
                <c:pt idx="24146">
                  <c:v>241.459999999925</c:v>
                </c:pt>
                <c:pt idx="24147">
                  <c:v>241.469999999925</c:v>
                </c:pt>
                <c:pt idx="24148">
                  <c:v>241.479999999925</c:v>
                </c:pt>
                <c:pt idx="24149">
                  <c:v>241.489999999925</c:v>
                </c:pt>
                <c:pt idx="24150">
                  <c:v>241.499999999925</c:v>
                </c:pt>
                <c:pt idx="24151">
                  <c:v>241.509999999925</c:v>
                </c:pt>
                <c:pt idx="24152">
                  <c:v>241.519999999925</c:v>
                </c:pt>
                <c:pt idx="24153">
                  <c:v>241.529999999925</c:v>
                </c:pt>
                <c:pt idx="24154">
                  <c:v>241.539999999925</c:v>
                </c:pt>
                <c:pt idx="24155">
                  <c:v>241.549999999925</c:v>
                </c:pt>
                <c:pt idx="24156">
                  <c:v>241.559999999925</c:v>
                </c:pt>
                <c:pt idx="24157">
                  <c:v>241.569999999925</c:v>
                </c:pt>
                <c:pt idx="24158">
                  <c:v>241.579999999925</c:v>
                </c:pt>
                <c:pt idx="24159">
                  <c:v>241.589999999925</c:v>
                </c:pt>
                <c:pt idx="24160">
                  <c:v>241.599999999925</c:v>
                </c:pt>
                <c:pt idx="24161">
                  <c:v>241.609999999925</c:v>
                </c:pt>
                <c:pt idx="24162">
                  <c:v>241.619999999925</c:v>
                </c:pt>
                <c:pt idx="24163">
                  <c:v>241.629999999925</c:v>
                </c:pt>
                <c:pt idx="24164">
                  <c:v>241.639999999925</c:v>
                </c:pt>
                <c:pt idx="24165">
                  <c:v>241.649999999925</c:v>
                </c:pt>
                <c:pt idx="24166">
                  <c:v>241.659999999925</c:v>
                </c:pt>
                <c:pt idx="24167">
                  <c:v>241.669999999925</c:v>
                </c:pt>
                <c:pt idx="24168">
                  <c:v>241.679999999925</c:v>
                </c:pt>
                <c:pt idx="24169">
                  <c:v>241.689999999925</c:v>
                </c:pt>
                <c:pt idx="24170">
                  <c:v>241.699999999925</c:v>
                </c:pt>
                <c:pt idx="24171">
                  <c:v>241.709999999925</c:v>
                </c:pt>
                <c:pt idx="24172">
                  <c:v>241.719999999925</c:v>
                </c:pt>
                <c:pt idx="24173">
                  <c:v>241.729999999925</c:v>
                </c:pt>
                <c:pt idx="24174">
                  <c:v>241.739999999925</c:v>
                </c:pt>
                <c:pt idx="24175">
                  <c:v>241.749999999925</c:v>
                </c:pt>
                <c:pt idx="24176">
                  <c:v>241.759999999925</c:v>
                </c:pt>
                <c:pt idx="24177">
                  <c:v>241.769999999925</c:v>
                </c:pt>
                <c:pt idx="24178">
                  <c:v>241.779999999925</c:v>
                </c:pt>
                <c:pt idx="24179">
                  <c:v>241.789999999925</c:v>
                </c:pt>
                <c:pt idx="24180">
                  <c:v>241.799999999925</c:v>
                </c:pt>
                <c:pt idx="24181">
                  <c:v>241.809999999925</c:v>
                </c:pt>
                <c:pt idx="24182">
                  <c:v>241.819999999925</c:v>
                </c:pt>
                <c:pt idx="24183">
                  <c:v>241.829999999925</c:v>
                </c:pt>
                <c:pt idx="24184">
                  <c:v>241.839999999925</c:v>
                </c:pt>
                <c:pt idx="24185">
                  <c:v>241.849999999925</c:v>
                </c:pt>
                <c:pt idx="24186">
                  <c:v>241.859999999925</c:v>
                </c:pt>
                <c:pt idx="24187">
                  <c:v>241.869999999925</c:v>
                </c:pt>
                <c:pt idx="24188">
                  <c:v>241.879999999925</c:v>
                </c:pt>
                <c:pt idx="24189">
                  <c:v>241.889999999924</c:v>
                </c:pt>
                <c:pt idx="24190">
                  <c:v>241.899999999924</c:v>
                </c:pt>
                <c:pt idx="24191">
                  <c:v>241.909999999924</c:v>
                </c:pt>
                <c:pt idx="24192">
                  <c:v>241.919999999924</c:v>
                </c:pt>
                <c:pt idx="24193">
                  <c:v>241.929999999924</c:v>
                </c:pt>
                <c:pt idx="24194">
                  <c:v>241.939999999924</c:v>
                </c:pt>
                <c:pt idx="24195">
                  <c:v>241.949999999924</c:v>
                </c:pt>
                <c:pt idx="24196">
                  <c:v>241.959999999924</c:v>
                </c:pt>
                <c:pt idx="24197">
                  <c:v>241.969999999924</c:v>
                </c:pt>
                <c:pt idx="24198">
                  <c:v>241.979999999924</c:v>
                </c:pt>
                <c:pt idx="24199">
                  <c:v>241.989999999924</c:v>
                </c:pt>
                <c:pt idx="24200">
                  <c:v>241.999999999924</c:v>
                </c:pt>
                <c:pt idx="24201">
                  <c:v>242.009999999924</c:v>
                </c:pt>
                <c:pt idx="24202">
                  <c:v>242.019999999924</c:v>
                </c:pt>
                <c:pt idx="24203">
                  <c:v>242.029999999924</c:v>
                </c:pt>
                <c:pt idx="24204">
                  <c:v>242.039999999924</c:v>
                </c:pt>
                <c:pt idx="24205">
                  <c:v>242.049999999924</c:v>
                </c:pt>
                <c:pt idx="24206">
                  <c:v>242.059999999924</c:v>
                </c:pt>
                <c:pt idx="24207">
                  <c:v>242.069999999924</c:v>
                </c:pt>
                <c:pt idx="24208">
                  <c:v>242.079999999924</c:v>
                </c:pt>
                <c:pt idx="24209">
                  <c:v>242.089999999924</c:v>
                </c:pt>
                <c:pt idx="24210">
                  <c:v>242.099999999924</c:v>
                </c:pt>
                <c:pt idx="24211">
                  <c:v>242.109999999924</c:v>
                </c:pt>
                <c:pt idx="24212">
                  <c:v>242.119999999924</c:v>
                </c:pt>
                <c:pt idx="24213">
                  <c:v>242.129999999924</c:v>
                </c:pt>
                <c:pt idx="24214">
                  <c:v>242.139999999924</c:v>
                </c:pt>
                <c:pt idx="24215">
                  <c:v>242.149999999924</c:v>
                </c:pt>
                <c:pt idx="24216">
                  <c:v>242.159999999924</c:v>
                </c:pt>
                <c:pt idx="24217">
                  <c:v>242.169999999924</c:v>
                </c:pt>
                <c:pt idx="24218">
                  <c:v>242.179999999924</c:v>
                </c:pt>
                <c:pt idx="24219">
                  <c:v>242.189999999924</c:v>
                </c:pt>
                <c:pt idx="24220">
                  <c:v>242.199999999924</c:v>
                </c:pt>
                <c:pt idx="24221">
                  <c:v>242.209999999924</c:v>
                </c:pt>
                <c:pt idx="24222">
                  <c:v>242.219999999924</c:v>
                </c:pt>
                <c:pt idx="24223">
                  <c:v>242.229999999924</c:v>
                </c:pt>
                <c:pt idx="24224">
                  <c:v>242.239999999924</c:v>
                </c:pt>
                <c:pt idx="24225">
                  <c:v>242.249999999924</c:v>
                </c:pt>
                <c:pt idx="24226">
                  <c:v>242.259999999924</c:v>
                </c:pt>
                <c:pt idx="24227">
                  <c:v>242.269999999924</c:v>
                </c:pt>
                <c:pt idx="24228">
                  <c:v>242.279999999924</c:v>
                </c:pt>
                <c:pt idx="24229">
                  <c:v>242.289999999924</c:v>
                </c:pt>
                <c:pt idx="24230">
                  <c:v>242.299999999924</c:v>
                </c:pt>
                <c:pt idx="24231">
                  <c:v>242.309999999924</c:v>
                </c:pt>
                <c:pt idx="24232">
                  <c:v>242.319999999924</c:v>
                </c:pt>
                <c:pt idx="24233">
                  <c:v>242.329999999924</c:v>
                </c:pt>
                <c:pt idx="24234">
                  <c:v>242.339999999924</c:v>
                </c:pt>
                <c:pt idx="24235">
                  <c:v>242.349999999924</c:v>
                </c:pt>
                <c:pt idx="24236">
                  <c:v>242.359999999924</c:v>
                </c:pt>
                <c:pt idx="24237">
                  <c:v>242.369999999924</c:v>
                </c:pt>
                <c:pt idx="24238">
                  <c:v>242.379999999924</c:v>
                </c:pt>
                <c:pt idx="24239">
                  <c:v>242.389999999924</c:v>
                </c:pt>
                <c:pt idx="24240">
                  <c:v>242.399999999924</c:v>
                </c:pt>
                <c:pt idx="24241">
                  <c:v>242.409999999924</c:v>
                </c:pt>
                <c:pt idx="24242">
                  <c:v>242.419999999924</c:v>
                </c:pt>
                <c:pt idx="24243">
                  <c:v>242.429999999924</c:v>
                </c:pt>
                <c:pt idx="24244">
                  <c:v>242.439999999924</c:v>
                </c:pt>
                <c:pt idx="24245">
                  <c:v>242.449999999924</c:v>
                </c:pt>
                <c:pt idx="24246">
                  <c:v>242.459999999924</c:v>
                </c:pt>
                <c:pt idx="24247">
                  <c:v>242.469999999924</c:v>
                </c:pt>
                <c:pt idx="24248">
                  <c:v>242.479999999924</c:v>
                </c:pt>
                <c:pt idx="24249">
                  <c:v>242.489999999924</c:v>
                </c:pt>
                <c:pt idx="24250">
                  <c:v>242.499999999924</c:v>
                </c:pt>
                <c:pt idx="24251">
                  <c:v>242.509999999924</c:v>
                </c:pt>
                <c:pt idx="24252">
                  <c:v>242.519999999924</c:v>
                </c:pt>
                <c:pt idx="24253">
                  <c:v>242.529999999924</c:v>
                </c:pt>
                <c:pt idx="24254">
                  <c:v>242.539999999924</c:v>
                </c:pt>
                <c:pt idx="24255">
                  <c:v>242.549999999924</c:v>
                </c:pt>
                <c:pt idx="24256">
                  <c:v>242.559999999924</c:v>
                </c:pt>
                <c:pt idx="24257">
                  <c:v>242.569999999924</c:v>
                </c:pt>
                <c:pt idx="24258">
                  <c:v>242.579999999924</c:v>
                </c:pt>
                <c:pt idx="24259">
                  <c:v>242.589999999924</c:v>
                </c:pt>
                <c:pt idx="24260">
                  <c:v>242.599999999924</c:v>
                </c:pt>
                <c:pt idx="24261">
                  <c:v>242.609999999924</c:v>
                </c:pt>
                <c:pt idx="24262">
                  <c:v>242.619999999924</c:v>
                </c:pt>
                <c:pt idx="24263">
                  <c:v>242.629999999924</c:v>
                </c:pt>
                <c:pt idx="24264">
                  <c:v>242.639999999924</c:v>
                </c:pt>
                <c:pt idx="24265">
                  <c:v>242.649999999924</c:v>
                </c:pt>
                <c:pt idx="24266">
                  <c:v>242.659999999924</c:v>
                </c:pt>
                <c:pt idx="24267">
                  <c:v>242.669999999924</c:v>
                </c:pt>
                <c:pt idx="24268">
                  <c:v>242.679999999924</c:v>
                </c:pt>
                <c:pt idx="24269">
                  <c:v>242.689999999924</c:v>
                </c:pt>
                <c:pt idx="24270">
                  <c:v>242.699999999924</c:v>
                </c:pt>
                <c:pt idx="24271">
                  <c:v>242.709999999924</c:v>
                </c:pt>
                <c:pt idx="24272">
                  <c:v>242.719999999924</c:v>
                </c:pt>
                <c:pt idx="24273">
                  <c:v>242.729999999924</c:v>
                </c:pt>
                <c:pt idx="24274">
                  <c:v>242.739999999924</c:v>
                </c:pt>
                <c:pt idx="24275">
                  <c:v>242.749999999924</c:v>
                </c:pt>
                <c:pt idx="24276">
                  <c:v>242.759999999924</c:v>
                </c:pt>
                <c:pt idx="24277">
                  <c:v>242.769999999924</c:v>
                </c:pt>
                <c:pt idx="24278">
                  <c:v>242.779999999924</c:v>
                </c:pt>
                <c:pt idx="24279">
                  <c:v>242.789999999924</c:v>
                </c:pt>
                <c:pt idx="24280">
                  <c:v>242.799999999924</c:v>
                </c:pt>
                <c:pt idx="24281">
                  <c:v>242.809999999924</c:v>
                </c:pt>
                <c:pt idx="24282">
                  <c:v>242.819999999924</c:v>
                </c:pt>
                <c:pt idx="24283">
                  <c:v>242.829999999924</c:v>
                </c:pt>
                <c:pt idx="24284">
                  <c:v>242.839999999924</c:v>
                </c:pt>
                <c:pt idx="24285">
                  <c:v>242.849999999924</c:v>
                </c:pt>
                <c:pt idx="24286">
                  <c:v>242.859999999924</c:v>
                </c:pt>
                <c:pt idx="24287">
                  <c:v>242.869999999924</c:v>
                </c:pt>
                <c:pt idx="24288">
                  <c:v>242.879999999924</c:v>
                </c:pt>
                <c:pt idx="24289">
                  <c:v>242.889999999924</c:v>
                </c:pt>
                <c:pt idx="24290">
                  <c:v>242.899999999924</c:v>
                </c:pt>
                <c:pt idx="24291">
                  <c:v>242.909999999924</c:v>
                </c:pt>
                <c:pt idx="24292">
                  <c:v>242.919999999924</c:v>
                </c:pt>
                <c:pt idx="24293">
                  <c:v>242.929999999924</c:v>
                </c:pt>
                <c:pt idx="24294">
                  <c:v>242.939999999924</c:v>
                </c:pt>
                <c:pt idx="24295">
                  <c:v>242.949999999924</c:v>
                </c:pt>
                <c:pt idx="24296">
                  <c:v>242.959999999924</c:v>
                </c:pt>
                <c:pt idx="24297">
                  <c:v>242.969999999924</c:v>
                </c:pt>
                <c:pt idx="24298">
                  <c:v>242.979999999924</c:v>
                </c:pt>
                <c:pt idx="24299">
                  <c:v>242.989999999923</c:v>
                </c:pt>
                <c:pt idx="24300">
                  <c:v>242.999999999923</c:v>
                </c:pt>
                <c:pt idx="24301">
                  <c:v>243.009999999923</c:v>
                </c:pt>
                <c:pt idx="24302">
                  <c:v>243.019999999923</c:v>
                </c:pt>
                <c:pt idx="24303">
                  <c:v>243.029999999923</c:v>
                </c:pt>
                <c:pt idx="24304">
                  <c:v>243.039999999923</c:v>
                </c:pt>
                <c:pt idx="24305">
                  <c:v>243.049999999923</c:v>
                </c:pt>
                <c:pt idx="24306">
                  <c:v>243.059999999923</c:v>
                </c:pt>
                <c:pt idx="24307">
                  <c:v>243.069999999923</c:v>
                </c:pt>
                <c:pt idx="24308">
                  <c:v>243.079999999923</c:v>
                </c:pt>
                <c:pt idx="24309">
                  <c:v>243.089999999923</c:v>
                </c:pt>
                <c:pt idx="24310">
                  <c:v>243.099999999923</c:v>
                </c:pt>
                <c:pt idx="24311">
                  <c:v>243.109999999923</c:v>
                </c:pt>
                <c:pt idx="24312">
                  <c:v>243.119999999923</c:v>
                </c:pt>
                <c:pt idx="24313">
                  <c:v>243.129999999923</c:v>
                </c:pt>
                <c:pt idx="24314">
                  <c:v>243.139999999923</c:v>
                </c:pt>
                <c:pt idx="24315">
                  <c:v>243.149999999923</c:v>
                </c:pt>
                <c:pt idx="24316">
                  <c:v>243.159999999923</c:v>
                </c:pt>
                <c:pt idx="24317">
                  <c:v>243.169999999923</c:v>
                </c:pt>
                <c:pt idx="24318">
                  <c:v>243.179999999923</c:v>
                </c:pt>
                <c:pt idx="24319">
                  <c:v>243.189999999923</c:v>
                </c:pt>
                <c:pt idx="24320">
                  <c:v>243.199999999923</c:v>
                </c:pt>
                <c:pt idx="24321">
                  <c:v>243.209999999923</c:v>
                </c:pt>
                <c:pt idx="24322">
                  <c:v>243.219999999923</c:v>
                </c:pt>
                <c:pt idx="24323">
                  <c:v>243.229999999923</c:v>
                </c:pt>
                <c:pt idx="24324">
                  <c:v>243.239999999923</c:v>
                </c:pt>
                <c:pt idx="24325">
                  <c:v>243.249999999923</c:v>
                </c:pt>
                <c:pt idx="24326">
                  <c:v>243.259999999923</c:v>
                </c:pt>
                <c:pt idx="24327">
                  <c:v>243.269999999923</c:v>
                </c:pt>
                <c:pt idx="24328">
                  <c:v>243.279999999923</c:v>
                </c:pt>
                <c:pt idx="24329">
                  <c:v>243.289999999923</c:v>
                </c:pt>
                <c:pt idx="24330">
                  <c:v>243.299999999923</c:v>
                </c:pt>
                <c:pt idx="24331">
                  <c:v>243.309999999923</c:v>
                </c:pt>
                <c:pt idx="24332">
                  <c:v>243.319999999923</c:v>
                </c:pt>
                <c:pt idx="24333">
                  <c:v>243.329999999923</c:v>
                </c:pt>
                <c:pt idx="24334">
                  <c:v>243.339999999923</c:v>
                </c:pt>
                <c:pt idx="24335">
                  <c:v>243.349999999923</c:v>
                </c:pt>
                <c:pt idx="24336">
                  <c:v>243.359999999923</c:v>
                </c:pt>
                <c:pt idx="24337">
                  <c:v>243.369999999923</c:v>
                </c:pt>
                <c:pt idx="24338">
                  <c:v>243.379999999923</c:v>
                </c:pt>
                <c:pt idx="24339">
                  <c:v>243.389999999923</c:v>
                </c:pt>
                <c:pt idx="24340">
                  <c:v>243.399999999923</c:v>
                </c:pt>
                <c:pt idx="24341">
                  <c:v>243.409999999923</c:v>
                </c:pt>
                <c:pt idx="24342">
                  <c:v>243.419999999923</c:v>
                </c:pt>
                <c:pt idx="24343">
                  <c:v>243.429999999923</c:v>
                </c:pt>
                <c:pt idx="24344">
                  <c:v>243.439999999923</c:v>
                </c:pt>
                <c:pt idx="24345">
                  <c:v>243.449999999923</c:v>
                </c:pt>
                <c:pt idx="24346">
                  <c:v>243.459999999923</c:v>
                </c:pt>
                <c:pt idx="24347">
                  <c:v>243.469999999923</c:v>
                </c:pt>
                <c:pt idx="24348">
                  <c:v>243.479999999923</c:v>
                </c:pt>
                <c:pt idx="24349">
                  <c:v>243.489999999923</c:v>
                </c:pt>
                <c:pt idx="24350">
                  <c:v>243.499999999923</c:v>
                </c:pt>
                <c:pt idx="24351">
                  <c:v>243.509999999923</c:v>
                </c:pt>
                <c:pt idx="24352">
                  <c:v>243.519999999923</c:v>
                </c:pt>
                <c:pt idx="24353">
                  <c:v>243.529999999923</c:v>
                </c:pt>
                <c:pt idx="24354">
                  <c:v>243.539999999923</c:v>
                </c:pt>
                <c:pt idx="24355">
                  <c:v>243.549999999923</c:v>
                </c:pt>
                <c:pt idx="24356">
                  <c:v>243.559999999923</c:v>
                </c:pt>
                <c:pt idx="24357">
                  <c:v>243.569999999923</c:v>
                </c:pt>
                <c:pt idx="24358">
                  <c:v>243.579999999923</c:v>
                </c:pt>
                <c:pt idx="24359">
                  <c:v>243.589999999923</c:v>
                </c:pt>
                <c:pt idx="24360">
                  <c:v>243.599999999923</c:v>
                </c:pt>
                <c:pt idx="24361">
                  <c:v>243.609999999923</c:v>
                </c:pt>
                <c:pt idx="24362">
                  <c:v>243.619999999923</c:v>
                </c:pt>
                <c:pt idx="24363">
                  <c:v>243.629999999923</c:v>
                </c:pt>
                <c:pt idx="24364">
                  <c:v>243.639999999923</c:v>
                </c:pt>
                <c:pt idx="24365">
                  <c:v>243.649999999923</c:v>
                </c:pt>
                <c:pt idx="24366">
                  <c:v>243.659999999923</c:v>
                </c:pt>
                <c:pt idx="24367">
                  <c:v>243.669999999923</c:v>
                </c:pt>
                <c:pt idx="24368">
                  <c:v>243.679999999923</c:v>
                </c:pt>
                <c:pt idx="24369">
                  <c:v>243.689999999923</c:v>
                </c:pt>
                <c:pt idx="24370">
                  <c:v>243.699999999923</c:v>
                </c:pt>
                <c:pt idx="24371">
                  <c:v>243.709999999923</c:v>
                </c:pt>
                <c:pt idx="24372">
                  <c:v>243.719999999923</c:v>
                </c:pt>
                <c:pt idx="24373">
                  <c:v>243.729999999923</c:v>
                </c:pt>
                <c:pt idx="24374">
                  <c:v>243.739999999923</c:v>
                </c:pt>
                <c:pt idx="24375">
                  <c:v>243.749999999923</c:v>
                </c:pt>
                <c:pt idx="24376">
                  <c:v>243.759999999923</c:v>
                </c:pt>
                <c:pt idx="24377">
                  <c:v>243.769999999923</c:v>
                </c:pt>
                <c:pt idx="24378">
                  <c:v>243.779999999923</c:v>
                </c:pt>
                <c:pt idx="24379">
                  <c:v>243.789999999923</c:v>
                </c:pt>
                <c:pt idx="24380">
                  <c:v>243.799999999923</c:v>
                </c:pt>
                <c:pt idx="24381">
                  <c:v>243.809999999923</c:v>
                </c:pt>
                <c:pt idx="24382">
                  <c:v>243.819999999923</c:v>
                </c:pt>
                <c:pt idx="24383">
                  <c:v>243.829999999923</c:v>
                </c:pt>
                <c:pt idx="24384">
                  <c:v>243.839999999923</c:v>
                </c:pt>
                <c:pt idx="24385">
                  <c:v>243.849999999923</c:v>
                </c:pt>
                <c:pt idx="24386">
                  <c:v>243.859999999923</c:v>
                </c:pt>
                <c:pt idx="24387">
                  <c:v>243.869999999923</c:v>
                </c:pt>
                <c:pt idx="24388">
                  <c:v>243.879999999923</c:v>
                </c:pt>
                <c:pt idx="24389">
                  <c:v>243.889999999923</c:v>
                </c:pt>
                <c:pt idx="24390">
                  <c:v>243.899999999923</c:v>
                </c:pt>
                <c:pt idx="24391">
                  <c:v>243.909999999923</c:v>
                </c:pt>
                <c:pt idx="24392">
                  <c:v>243.919999999923</c:v>
                </c:pt>
                <c:pt idx="24393">
                  <c:v>243.929999999923</c:v>
                </c:pt>
                <c:pt idx="24394">
                  <c:v>243.939999999923</c:v>
                </c:pt>
                <c:pt idx="24395">
                  <c:v>243.949999999923</c:v>
                </c:pt>
                <c:pt idx="24396">
                  <c:v>243.959999999923</c:v>
                </c:pt>
                <c:pt idx="24397">
                  <c:v>243.969999999923</c:v>
                </c:pt>
                <c:pt idx="24398">
                  <c:v>243.979999999923</c:v>
                </c:pt>
                <c:pt idx="24399">
                  <c:v>243.989999999923</c:v>
                </c:pt>
                <c:pt idx="24400">
                  <c:v>243.999999999923</c:v>
                </c:pt>
                <c:pt idx="24401">
                  <c:v>244.009999999923</c:v>
                </c:pt>
                <c:pt idx="24402">
                  <c:v>244.019999999923</c:v>
                </c:pt>
                <c:pt idx="24403">
                  <c:v>244.029999999923</c:v>
                </c:pt>
                <c:pt idx="24404">
                  <c:v>244.039999999923</c:v>
                </c:pt>
                <c:pt idx="24405">
                  <c:v>244.049999999923</c:v>
                </c:pt>
                <c:pt idx="24406">
                  <c:v>244.059999999923</c:v>
                </c:pt>
                <c:pt idx="24407">
                  <c:v>244.069999999923</c:v>
                </c:pt>
                <c:pt idx="24408">
                  <c:v>244.079999999923</c:v>
                </c:pt>
                <c:pt idx="24409">
                  <c:v>244.089999999922</c:v>
                </c:pt>
                <c:pt idx="24410">
                  <c:v>244.099999999922</c:v>
                </c:pt>
                <c:pt idx="24411">
                  <c:v>244.109999999922</c:v>
                </c:pt>
                <c:pt idx="24412">
                  <c:v>244.119999999922</c:v>
                </c:pt>
                <c:pt idx="24413">
                  <c:v>244.129999999922</c:v>
                </c:pt>
                <c:pt idx="24414">
                  <c:v>244.139999999922</c:v>
                </c:pt>
                <c:pt idx="24415">
                  <c:v>244.149999999922</c:v>
                </c:pt>
                <c:pt idx="24416">
                  <c:v>244.159999999922</c:v>
                </c:pt>
                <c:pt idx="24417">
                  <c:v>244.169999999922</c:v>
                </c:pt>
                <c:pt idx="24418">
                  <c:v>244.179999999922</c:v>
                </c:pt>
                <c:pt idx="24419">
                  <c:v>244.189999999922</c:v>
                </c:pt>
                <c:pt idx="24420">
                  <c:v>244.199999999922</c:v>
                </c:pt>
                <c:pt idx="24421">
                  <c:v>244.209999999922</c:v>
                </c:pt>
                <c:pt idx="24422">
                  <c:v>244.219999999922</c:v>
                </c:pt>
                <c:pt idx="24423">
                  <c:v>244.229999999922</c:v>
                </c:pt>
                <c:pt idx="24424">
                  <c:v>244.239999999922</c:v>
                </c:pt>
                <c:pt idx="24425">
                  <c:v>244.249999999922</c:v>
                </c:pt>
                <c:pt idx="24426">
                  <c:v>244.259999999922</c:v>
                </c:pt>
                <c:pt idx="24427">
                  <c:v>244.269999999922</c:v>
                </c:pt>
                <c:pt idx="24428">
                  <c:v>244.279999999922</c:v>
                </c:pt>
                <c:pt idx="24429">
                  <c:v>244.289999999922</c:v>
                </c:pt>
                <c:pt idx="24430">
                  <c:v>244.299999999922</c:v>
                </c:pt>
                <c:pt idx="24431">
                  <c:v>244.309999999922</c:v>
                </c:pt>
                <c:pt idx="24432">
                  <c:v>244.319999999922</c:v>
                </c:pt>
                <c:pt idx="24433">
                  <c:v>244.329999999922</c:v>
                </c:pt>
                <c:pt idx="24434">
                  <c:v>244.339999999922</c:v>
                </c:pt>
                <c:pt idx="24435">
                  <c:v>244.349999999922</c:v>
                </c:pt>
                <c:pt idx="24436">
                  <c:v>244.359999999922</c:v>
                </c:pt>
                <c:pt idx="24437">
                  <c:v>244.369999999922</c:v>
                </c:pt>
                <c:pt idx="24438">
                  <c:v>244.379999999922</c:v>
                </c:pt>
                <c:pt idx="24439">
                  <c:v>244.389999999922</c:v>
                </c:pt>
                <c:pt idx="24440">
                  <c:v>244.399999999922</c:v>
                </c:pt>
                <c:pt idx="24441">
                  <c:v>244.409999999922</c:v>
                </c:pt>
                <c:pt idx="24442">
                  <c:v>244.419999999922</c:v>
                </c:pt>
                <c:pt idx="24443">
                  <c:v>244.429999999922</c:v>
                </c:pt>
                <c:pt idx="24444">
                  <c:v>244.439999999922</c:v>
                </c:pt>
                <c:pt idx="24445">
                  <c:v>244.449999999922</c:v>
                </c:pt>
                <c:pt idx="24446">
                  <c:v>244.459999999922</c:v>
                </c:pt>
                <c:pt idx="24447">
                  <c:v>244.469999999922</c:v>
                </c:pt>
                <c:pt idx="24448">
                  <c:v>244.479999999922</c:v>
                </c:pt>
                <c:pt idx="24449">
                  <c:v>244.489999999922</c:v>
                </c:pt>
                <c:pt idx="24450">
                  <c:v>244.499999999922</c:v>
                </c:pt>
                <c:pt idx="24451">
                  <c:v>244.509999999922</c:v>
                </c:pt>
                <c:pt idx="24452">
                  <c:v>244.519999999922</c:v>
                </c:pt>
                <c:pt idx="24453">
                  <c:v>244.529999999922</c:v>
                </c:pt>
                <c:pt idx="24454">
                  <c:v>244.539999999922</c:v>
                </c:pt>
                <c:pt idx="24455">
                  <c:v>244.549999999922</c:v>
                </c:pt>
                <c:pt idx="24456">
                  <c:v>244.559999999922</c:v>
                </c:pt>
                <c:pt idx="24457">
                  <c:v>244.569999999922</c:v>
                </c:pt>
                <c:pt idx="24458">
                  <c:v>244.579999999922</c:v>
                </c:pt>
                <c:pt idx="24459">
                  <c:v>244.589999999922</c:v>
                </c:pt>
                <c:pt idx="24460">
                  <c:v>244.599999999922</c:v>
                </c:pt>
                <c:pt idx="24461">
                  <c:v>244.609999999922</c:v>
                </c:pt>
                <c:pt idx="24462">
                  <c:v>244.619999999922</c:v>
                </c:pt>
                <c:pt idx="24463">
                  <c:v>244.629999999922</c:v>
                </c:pt>
                <c:pt idx="24464">
                  <c:v>244.639999999922</c:v>
                </c:pt>
                <c:pt idx="24465">
                  <c:v>244.649999999922</c:v>
                </c:pt>
                <c:pt idx="24466">
                  <c:v>244.659999999922</c:v>
                </c:pt>
                <c:pt idx="24467">
                  <c:v>244.669999999922</c:v>
                </c:pt>
                <c:pt idx="24468">
                  <c:v>244.679999999922</c:v>
                </c:pt>
                <c:pt idx="24469">
                  <c:v>244.689999999922</c:v>
                </c:pt>
                <c:pt idx="24470">
                  <c:v>244.699999999922</c:v>
                </c:pt>
                <c:pt idx="24471">
                  <c:v>244.709999999922</c:v>
                </c:pt>
                <c:pt idx="24472">
                  <c:v>244.719999999922</c:v>
                </c:pt>
                <c:pt idx="24473">
                  <c:v>244.729999999922</c:v>
                </c:pt>
                <c:pt idx="24474">
                  <c:v>244.739999999922</c:v>
                </c:pt>
                <c:pt idx="24475">
                  <c:v>244.749999999922</c:v>
                </c:pt>
                <c:pt idx="24476">
                  <c:v>244.759999999922</c:v>
                </c:pt>
                <c:pt idx="24477">
                  <c:v>244.769999999922</c:v>
                </c:pt>
                <c:pt idx="24478">
                  <c:v>244.779999999922</c:v>
                </c:pt>
                <c:pt idx="24479">
                  <c:v>244.789999999922</c:v>
                </c:pt>
                <c:pt idx="24480">
                  <c:v>244.799999999922</c:v>
                </c:pt>
                <c:pt idx="24481">
                  <c:v>244.809999999922</c:v>
                </c:pt>
                <c:pt idx="24482">
                  <c:v>244.819999999922</c:v>
                </c:pt>
                <c:pt idx="24483">
                  <c:v>244.829999999922</c:v>
                </c:pt>
                <c:pt idx="24484">
                  <c:v>244.839999999922</c:v>
                </c:pt>
                <c:pt idx="24485">
                  <c:v>244.849999999922</c:v>
                </c:pt>
                <c:pt idx="24486">
                  <c:v>244.859999999922</c:v>
                </c:pt>
                <c:pt idx="24487">
                  <c:v>244.869999999922</c:v>
                </c:pt>
                <c:pt idx="24488">
                  <c:v>244.879999999922</c:v>
                </c:pt>
                <c:pt idx="24489">
                  <c:v>244.889999999922</c:v>
                </c:pt>
                <c:pt idx="24490">
                  <c:v>244.899999999922</c:v>
                </c:pt>
                <c:pt idx="24491">
                  <c:v>244.909999999922</c:v>
                </c:pt>
                <c:pt idx="24492">
                  <c:v>244.919999999922</c:v>
                </c:pt>
                <c:pt idx="24493">
                  <c:v>244.929999999922</c:v>
                </c:pt>
                <c:pt idx="24494">
                  <c:v>244.939999999922</c:v>
                </c:pt>
                <c:pt idx="24495">
                  <c:v>244.949999999922</c:v>
                </c:pt>
                <c:pt idx="24496">
                  <c:v>244.959999999922</c:v>
                </c:pt>
                <c:pt idx="24497">
                  <c:v>244.969999999922</c:v>
                </c:pt>
                <c:pt idx="24498">
                  <c:v>244.979999999922</c:v>
                </c:pt>
                <c:pt idx="24499">
                  <c:v>244.989999999922</c:v>
                </c:pt>
                <c:pt idx="24500">
                  <c:v>244.999999999922</c:v>
                </c:pt>
                <c:pt idx="24501">
                  <c:v>245.009999999922</c:v>
                </c:pt>
                <c:pt idx="24502">
                  <c:v>245.019999999922</c:v>
                </c:pt>
                <c:pt idx="24503">
                  <c:v>245.029999999922</c:v>
                </c:pt>
                <c:pt idx="24504">
                  <c:v>245.039999999922</c:v>
                </c:pt>
                <c:pt idx="24505">
                  <c:v>245.049999999922</c:v>
                </c:pt>
                <c:pt idx="24506">
                  <c:v>245.059999999922</c:v>
                </c:pt>
                <c:pt idx="24507">
                  <c:v>245.069999999922</c:v>
                </c:pt>
                <c:pt idx="24508">
                  <c:v>245.079999999922</c:v>
                </c:pt>
                <c:pt idx="24509">
                  <c:v>245.089999999922</c:v>
                </c:pt>
                <c:pt idx="24510">
                  <c:v>245.099999999922</c:v>
                </c:pt>
                <c:pt idx="24511">
                  <c:v>245.109999999922</c:v>
                </c:pt>
                <c:pt idx="24512">
                  <c:v>245.119999999922</c:v>
                </c:pt>
                <c:pt idx="24513">
                  <c:v>245.129999999922</c:v>
                </c:pt>
                <c:pt idx="24514">
                  <c:v>245.139999999922</c:v>
                </c:pt>
                <c:pt idx="24515">
                  <c:v>245.149999999922</c:v>
                </c:pt>
                <c:pt idx="24516">
                  <c:v>245.159999999922</c:v>
                </c:pt>
                <c:pt idx="24517">
                  <c:v>245.169999999922</c:v>
                </c:pt>
                <c:pt idx="24518">
                  <c:v>245.179999999922</c:v>
                </c:pt>
                <c:pt idx="24519">
                  <c:v>245.189999999921</c:v>
                </c:pt>
                <c:pt idx="24520">
                  <c:v>245.199999999921</c:v>
                </c:pt>
                <c:pt idx="24521">
                  <c:v>245.209999999921</c:v>
                </c:pt>
                <c:pt idx="24522">
                  <c:v>245.219999999921</c:v>
                </c:pt>
                <c:pt idx="24523">
                  <c:v>245.229999999921</c:v>
                </c:pt>
                <c:pt idx="24524">
                  <c:v>245.239999999921</c:v>
                </c:pt>
                <c:pt idx="24525">
                  <c:v>245.249999999921</c:v>
                </c:pt>
                <c:pt idx="24526">
                  <c:v>245.259999999921</c:v>
                </c:pt>
                <c:pt idx="24527">
                  <c:v>245.269999999921</c:v>
                </c:pt>
                <c:pt idx="24528">
                  <c:v>245.279999999921</c:v>
                </c:pt>
                <c:pt idx="24529">
                  <c:v>245.289999999921</c:v>
                </c:pt>
                <c:pt idx="24530">
                  <c:v>245.299999999921</c:v>
                </c:pt>
                <c:pt idx="24531">
                  <c:v>245.309999999921</c:v>
                </c:pt>
                <c:pt idx="24532">
                  <c:v>245.319999999921</c:v>
                </c:pt>
                <c:pt idx="24533">
                  <c:v>245.329999999921</c:v>
                </c:pt>
                <c:pt idx="24534">
                  <c:v>245.339999999921</c:v>
                </c:pt>
                <c:pt idx="24535">
                  <c:v>245.349999999921</c:v>
                </c:pt>
                <c:pt idx="24536">
                  <c:v>245.359999999921</c:v>
                </c:pt>
                <c:pt idx="24537">
                  <c:v>245.369999999921</c:v>
                </c:pt>
                <c:pt idx="24538">
                  <c:v>245.379999999921</c:v>
                </c:pt>
                <c:pt idx="24539">
                  <c:v>245.389999999921</c:v>
                </c:pt>
                <c:pt idx="24540">
                  <c:v>245.399999999921</c:v>
                </c:pt>
                <c:pt idx="24541">
                  <c:v>245.409999999921</c:v>
                </c:pt>
                <c:pt idx="24542">
                  <c:v>245.419999999921</c:v>
                </c:pt>
                <c:pt idx="24543">
                  <c:v>245.429999999921</c:v>
                </c:pt>
                <c:pt idx="24544">
                  <c:v>245.439999999921</c:v>
                </c:pt>
                <c:pt idx="24545">
                  <c:v>245.449999999921</c:v>
                </c:pt>
                <c:pt idx="24546">
                  <c:v>245.459999999921</c:v>
                </c:pt>
                <c:pt idx="24547">
                  <c:v>245.469999999921</c:v>
                </c:pt>
                <c:pt idx="24548">
                  <c:v>245.479999999921</c:v>
                </c:pt>
                <c:pt idx="24549">
                  <c:v>245.489999999921</c:v>
                </c:pt>
                <c:pt idx="24550">
                  <c:v>245.499999999921</c:v>
                </c:pt>
                <c:pt idx="24551">
                  <c:v>245.509999999921</c:v>
                </c:pt>
                <c:pt idx="24552">
                  <c:v>245.519999999921</c:v>
                </c:pt>
                <c:pt idx="24553">
                  <c:v>245.529999999921</c:v>
                </c:pt>
                <c:pt idx="24554">
                  <c:v>245.539999999921</c:v>
                </c:pt>
                <c:pt idx="24555">
                  <c:v>245.549999999921</c:v>
                </c:pt>
                <c:pt idx="24556">
                  <c:v>245.559999999921</c:v>
                </c:pt>
                <c:pt idx="24557">
                  <c:v>245.569999999921</c:v>
                </c:pt>
                <c:pt idx="24558">
                  <c:v>245.579999999921</c:v>
                </c:pt>
                <c:pt idx="24559">
                  <c:v>245.589999999921</c:v>
                </c:pt>
                <c:pt idx="24560">
                  <c:v>245.599999999921</c:v>
                </c:pt>
                <c:pt idx="24561">
                  <c:v>245.609999999921</c:v>
                </c:pt>
                <c:pt idx="24562">
                  <c:v>245.619999999921</c:v>
                </c:pt>
                <c:pt idx="24563">
                  <c:v>245.629999999921</c:v>
                </c:pt>
                <c:pt idx="24564">
                  <c:v>245.639999999921</c:v>
                </c:pt>
                <c:pt idx="24565">
                  <c:v>245.649999999921</c:v>
                </c:pt>
                <c:pt idx="24566">
                  <c:v>245.659999999921</c:v>
                </c:pt>
                <c:pt idx="24567">
                  <c:v>245.669999999921</c:v>
                </c:pt>
                <c:pt idx="24568">
                  <c:v>245.679999999921</c:v>
                </c:pt>
                <c:pt idx="24569">
                  <c:v>245.689999999921</c:v>
                </c:pt>
                <c:pt idx="24570">
                  <c:v>245.699999999921</c:v>
                </c:pt>
                <c:pt idx="24571">
                  <c:v>245.709999999921</c:v>
                </c:pt>
                <c:pt idx="24572">
                  <c:v>245.719999999921</c:v>
                </c:pt>
                <c:pt idx="24573">
                  <c:v>245.729999999921</c:v>
                </c:pt>
                <c:pt idx="24574">
                  <c:v>245.739999999921</c:v>
                </c:pt>
                <c:pt idx="24575">
                  <c:v>245.749999999921</c:v>
                </c:pt>
                <c:pt idx="24576">
                  <c:v>245.759999999921</c:v>
                </c:pt>
                <c:pt idx="24577">
                  <c:v>245.769999999921</c:v>
                </c:pt>
                <c:pt idx="24578">
                  <c:v>245.779999999921</c:v>
                </c:pt>
                <c:pt idx="24579">
                  <c:v>245.789999999921</c:v>
                </c:pt>
                <c:pt idx="24580">
                  <c:v>245.799999999921</c:v>
                </c:pt>
                <c:pt idx="24581">
                  <c:v>245.809999999921</c:v>
                </c:pt>
                <c:pt idx="24582">
                  <c:v>245.819999999921</c:v>
                </c:pt>
                <c:pt idx="24583">
                  <c:v>245.829999999921</c:v>
                </c:pt>
                <c:pt idx="24584">
                  <c:v>245.839999999921</c:v>
                </c:pt>
                <c:pt idx="24585">
                  <c:v>245.849999999921</c:v>
                </c:pt>
                <c:pt idx="24586">
                  <c:v>245.859999999921</c:v>
                </c:pt>
                <c:pt idx="24587">
                  <c:v>245.869999999921</c:v>
                </c:pt>
                <c:pt idx="24588">
                  <c:v>245.879999999921</c:v>
                </c:pt>
                <c:pt idx="24589">
                  <c:v>245.889999999921</c:v>
                </c:pt>
                <c:pt idx="24590">
                  <c:v>245.899999999921</c:v>
                </c:pt>
                <c:pt idx="24591">
                  <c:v>245.909999999921</c:v>
                </c:pt>
                <c:pt idx="24592">
                  <c:v>245.919999999921</c:v>
                </c:pt>
                <c:pt idx="24593">
                  <c:v>245.929999999921</c:v>
                </c:pt>
                <c:pt idx="24594">
                  <c:v>245.939999999921</c:v>
                </c:pt>
                <c:pt idx="24595">
                  <c:v>245.949999999921</c:v>
                </c:pt>
                <c:pt idx="24596">
                  <c:v>245.959999999921</c:v>
                </c:pt>
                <c:pt idx="24597">
                  <c:v>245.969999999921</c:v>
                </c:pt>
                <c:pt idx="24598">
                  <c:v>245.979999999921</c:v>
                </c:pt>
                <c:pt idx="24599">
                  <c:v>245.989999999921</c:v>
                </c:pt>
                <c:pt idx="24600">
                  <c:v>245.999999999921</c:v>
                </c:pt>
                <c:pt idx="24601">
                  <c:v>246.009999999921</c:v>
                </c:pt>
                <c:pt idx="24602">
                  <c:v>246.019999999921</c:v>
                </c:pt>
                <c:pt idx="24603">
                  <c:v>246.029999999921</c:v>
                </c:pt>
                <c:pt idx="24604">
                  <c:v>246.039999999921</c:v>
                </c:pt>
                <c:pt idx="24605">
                  <c:v>246.049999999921</c:v>
                </c:pt>
                <c:pt idx="24606">
                  <c:v>246.059999999921</c:v>
                </c:pt>
                <c:pt idx="24607">
                  <c:v>246.069999999921</c:v>
                </c:pt>
                <c:pt idx="24608">
                  <c:v>246.079999999921</c:v>
                </c:pt>
                <c:pt idx="24609">
                  <c:v>246.089999999921</c:v>
                </c:pt>
                <c:pt idx="24610">
                  <c:v>246.099999999921</c:v>
                </c:pt>
                <c:pt idx="24611">
                  <c:v>246.109999999921</c:v>
                </c:pt>
                <c:pt idx="24612">
                  <c:v>246.119999999921</c:v>
                </c:pt>
                <c:pt idx="24613">
                  <c:v>246.129999999921</c:v>
                </c:pt>
                <c:pt idx="24614">
                  <c:v>246.139999999921</c:v>
                </c:pt>
                <c:pt idx="24615">
                  <c:v>246.149999999921</c:v>
                </c:pt>
                <c:pt idx="24616">
                  <c:v>246.159999999921</c:v>
                </c:pt>
                <c:pt idx="24617">
                  <c:v>246.169999999921</c:v>
                </c:pt>
                <c:pt idx="24618">
                  <c:v>246.179999999921</c:v>
                </c:pt>
                <c:pt idx="24619">
                  <c:v>246.189999999921</c:v>
                </c:pt>
                <c:pt idx="24620">
                  <c:v>246.199999999921</c:v>
                </c:pt>
                <c:pt idx="24621">
                  <c:v>246.209999999921</c:v>
                </c:pt>
                <c:pt idx="24622">
                  <c:v>246.219999999921</c:v>
                </c:pt>
                <c:pt idx="24623">
                  <c:v>246.229999999921</c:v>
                </c:pt>
                <c:pt idx="24624">
                  <c:v>246.239999999921</c:v>
                </c:pt>
                <c:pt idx="24625">
                  <c:v>246.249999999921</c:v>
                </c:pt>
                <c:pt idx="24626">
                  <c:v>246.259999999921</c:v>
                </c:pt>
                <c:pt idx="24627">
                  <c:v>246.269999999921</c:v>
                </c:pt>
                <c:pt idx="24628">
                  <c:v>246.279999999921</c:v>
                </c:pt>
                <c:pt idx="24629">
                  <c:v>246.28999999992</c:v>
                </c:pt>
                <c:pt idx="24630">
                  <c:v>246.29999999992</c:v>
                </c:pt>
                <c:pt idx="24631">
                  <c:v>246.30999999992</c:v>
                </c:pt>
                <c:pt idx="24632">
                  <c:v>246.31999999992</c:v>
                </c:pt>
                <c:pt idx="24633">
                  <c:v>246.32999999992</c:v>
                </c:pt>
                <c:pt idx="24634">
                  <c:v>246.33999999992</c:v>
                </c:pt>
                <c:pt idx="24635">
                  <c:v>246.34999999992</c:v>
                </c:pt>
                <c:pt idx="24636">
                  <c:v>246.35999999992</c:v>
                </c:pt>
                <c:pt idx="24637">
                  <c:v>246.36999999992</c:v>
                </c:pt>
                <c:pt idx="24638">
                  <c:v>246.37999999992</c:v>
                </c:pt>
                <c:pt idx="24639">
                  <c:v>246.38999999992</c:v>
                </c:pt>
                <c:pt idx="24640">
                  <c:v>246.39999999992</c:v>
                </c:pt>
                <c:pt idx="24641">
                  <c:v>246.40999999992</c:v>
                </c:pt>
                <c:pt idx="24642">
                  <c:v>246.41999999992</c:v>
                </c:pt>
                <c:pt idx="24643">
                  <c:v>246.42999999992</c:v>
                </c:pt>
                <c:pt idx="24644">
                  <c:v>246.43999999992</c:v>
                </c:pt>
                <c:pt idx="24645">
                  <c:v>246.44999999992</c:v>
                </c:pt>
                <c:pt idx="24646">
                  <c:v>246.45999999992</c:v>
                </c:pt>
                <c:pt idx="24647">
                  <c:v>246.46999999992</c:v>
                </c:pt>
                <c:pt idx="24648">
                  <c:v>246.47999999992</c:v>
                </c:pt>
                <c:pt idx="24649">
                  <c:v>246.48999999992</c:v>
                </c:pt>
                <c:pt idx="24650">
                  <c:v>246.49999999992</c:v>
                </c:pt>
                <c:pt idx="24651">
                  <c:v>246.50999999992</c:v>
                </c:pt>
                <c:pt idx="24652">
                  <c:v>246.51999999992</c:v>
                </c:pt>
                <c:pt idx="24653">
                  <c:v>246.52999999992</c:v>
                </c:pt>
                <c:pt idx="24654">
                  <c:v>246.53999999992</c:v>
                </c:pt>
                <c:pt idx="24655">
                  <c:v>246.54999999992</c:v>
                </c:pt>
                <c:pt idx="24656">
                  <c:v>246.55999999992</c:v>
                </c:pt>
                <c:pt idx="24657">
                  <c:v>246.56999999992</c:v>
                </c:pt>
                <c:pt idx="24658">
                  <c:v>246.57999999992</c:v>
                </c:pt>
                <c:pt idx="24659">
                  <c:v>246.58999999992</c:v>
                </c:pt>
                <c:pt idx="24660">
                  <c:v>246.59999999992</c:v>
                </c:pt>
                <c:pt idx="24661">
                  <c:v>246.60999999992</c:v>
                </c:pt>
                <c:pt idx="24662">
                  <c:v>246.61999999992</c:v>
                </c:pt>
                <c:pt idx="24663">
                  <c:v>246.62999999992</c:v>
                </c:pt>
                <c:pt idx="24664">
                  <c:v>246.63999999992</c:v>
                </c:pt>
                <c:pt idx="24665">
                  <c:v>246.64999999992</c:v>
                </c:pt>
                <c:pt idx="24666">
                  <c:v>246.65999999992</c:v>
                </c:pt>
                <c:pt idx="24667">
                  <c:v>246.66999999992</c:v>
                </c:pt>
                <c:pt idx="24668">
                  <c:v>246.67999999992</c:v>
                </c:pt>
                <c:pt idx="24669">
                  <c:v>246.68999999992</c:v>
                </c:pt>
                <c:pt idx="24670">
                  <c:v>246.69999999992</c:v>
                </c:pt>
                <c:pt idx="24671">
                  <c:v>246.70999999992</c:v>
                </c:pt>
                <c:pt idx="24672">
                  <c:v>246.71999999992</c:v>
                </c:pt>
                <c:pt idx="24673">
                  <c:v>246.72999999992</c:v>
                </c:pt>
                <c:pt idx="24674">
                  <c:v>246.73999999992</c:v>
                </c:pt>
                <c:pt idx="24675">
                  <c:v>246.74999999992</c:v>
                </c:pt>
                <c:pt idx="24676">
                  <c:v>246.75999999992</c:v>
                </c:pt>
                <c:pt idx="24677">
                  <c:v>246.76999999992</c:v>
                </c:pt>
                <c:pt idx="24678">
                  <c:v>246.77999999992</c:v>
                </c:pt>
                <c:pt idx="24679">
                  <c:v>246.78999999992</c:v>
                </c:pt>
                <c:pt idx="24680">
                  <c:v>246.79999999992</c:v>
                </c:pt>
                <c:pt idx="24681">
                  <c:v>246.80999999992</c:v>
                </c:pt>
                <c:pt idx="24682">
                  <c:v>246.81999999992</c:v>
                </c:pt>
                <c:pt idx="24683">
                  <c:v>246.82999999992</c:v>
                </c:pt>
                <c:pt idx="24684">
                  <c:v>246.83999999992</c:v>
                </c:pt>
                <c:pt idx="24685">
                  <c:v>246.84999999992</c:v>
                </c:pt>
                <c:pt idx="24686">
                  <c:v>246.85999999992</c:v>
                </c:pt>
                <c:pt idx="24687">
                  <c:v>246.86999999992</c:v>
                </c:pt>
                <c:pt idx="24688">
                  <c:v>246.87999999992</c:v>
                </c:pt>
                <c:pt idx="24689">
                  <c:v>246.88999999992</c:v>
                </c:pt>
                <c:pt idx="24690">
                  <c:v>246.89999999992</c:v>
                </c:pt>
                <c:pt idx="24691">
                  <c:v>246.90999999992</c:v>
                </c:pt>
                <c:pt idx="24692">
                  <c:v>246.91999999992</c:v>
                </c:pt>
                <c:pt idx="24693">
                  <c:v>246.92999999992</c:v>
                </c:pt>
                <c:pt idx="24694">
                  <c:v>246.93999999992</c:v>
                </c:pt>
                <c:pt idx="24695">
                  <c:v>246.94999999992</c:v>
                </c:pt>
                <c:pt idx="24696">
                  <c:v>246.95999999992</c:v>
                </c:pt>
                <c:pt idx="24697">
                  <c:v>246.96999999992</c:v>
                </c:pt>
                <c:pt idx="24698">
                  <c:v>246.97999999992</c:v>
                </c:pt>
                <c:pt idx="24699">
                  <c:v>246.98999999992</c:v>
                </c:pt>
                <c:pt idx="24700">
                  <c:v>246.99999999992</c:v>
                </c:pt>
                <c:pt idx="24701">
                  <c:v>247.00999999992</c:v>
                </c:pt>
                <c:pt idx="24702">
                  <c:v>247.01999999992</c:v>
                </c:pt>
                <c:pt idx="24703">
                  <c:v>247.02999999992</c:v>
                </c:pt>
                <c:pt idx="24704">
                  <c:v>247.03999999992</c:v>
                </c:pt>
                <c:pt idx="24705">
                  <c:v>247.04999999992</c:v>
                </c:pt>
                <c:pt idx="24706">
                  <c:v>247.05999999992</c:v>
                </c:pt>
                <c:pt idx="24707">
                  <c:v>247.06999999992</c:v>
                </c:pt>
                <c:pt idx="24708">
                  <c:v>247.07999999992</c:v>
                </c:pt>
                <c:pt idx="24709">
                  <c:v>247.08999999992</c:v>
                </c:pt>
                <c:pt idx="24710">
                  <c:v>247.09999999992</c:v>
                </c:pt>
                <c:pt idx="24711">
                  <c:v>247.10999999992</c:v>
                </c:pt>
                <c:pt idx="24712">
                  <c:v>247.11999999992</c:v>
                </c:pt>
                <c:pt idx="24713">
                  <c:v>247.12999999992</c:v>
                </c:pt>
                <c:pt idx="24714">
                  <c:v>247.13999999992</c:v>
                </c:pt>
                <c:pt idx="24715">
                  <c:v>247.14999999992</c:v>
                </c:pt>
                <c:pt idx="24716">
                  <c:v>247.15999999992</c:v>
                </c:pt>
                <c:pt idx="24717">
                  <c:v>247.16999999992</c:v>
                </c:pt>
                <c:pt idx="24718">
                  <c:v>247.17999999992</c:v>
                </c:pt>
                <c:pt idx="24719">
                  <c:v>247.18999999992</c:v>
                </c:pt>
                <c:pt idx="24720">
                  <c:v>247.19999999992</c:v>
                </c:pt>
                <c:pt idx="24721">
                  <c:v>247.20999999992</c:v>
                </c:pt>
                <c:pt idx="24722">
                  <c:v>247.21999999992</c:v>
                </c:pt>
                <c:pt idx="24723">
                  <c:v>247.22999999992</c:v>
                </c:pt>
                <c:pt idx="24724">
                  <c:v>247.23999999992</c:v>
                </c:pt>
                <c:pt idx="24725">
                  <c:v>247.24999999992</c:v>
                </c:pt>
                <c:pt idx="24726">
                  <c:v>247.25999999992</c:v>
                </c:pt>
                <c:pt idx="24727">
                  <c:v>247.26999999992</c:v>
                </c:pt>
                <c:pt idx="24728">
                  <c:v>247.27999999992</c:v>
                </c:pt>
                <c:pt idx="24729">
                  <c:v>247.28999999992</c:v>
                </c:pt>
                <c:pt idx="24730">
                  <c:v>247.29999999992</c:v>
                </c:pt>
                <c:pt idx="24731">
                  <c:v>247.30999999992</c:v>
                </c:pt>
                <c:pt idx="24732">
                  <c:v>247.31999999992</c:v>
                </c:pt>
                <c:pt idx="24733">
                  <c:v>247.32999999992</c:v>
                </c:pt>
                <c:pt idx="24734">
                  <c:v>247.33999999992</c:v>
                </c:pt>
                <c:pt idx="24735">
                  <c:v>247.34999999992</c:v>
                </c:pt>
                <c:pt idx="24736">
                  <c:v>247.35999999992</c:v>
                </c:pt>
                <c:pt idx="24737">
                  <c:v>247.36999999992</c:v>
                </c:pt>
                <c:pt idx="24738">
                  <c:v>247.37999999992</c:v>
                </c:pt>
                <c:pt idx="24739">
                  <c:v>247.389999999919</c:v>
                </c:pt>
                <c:pt idx="24740">
                  <c:v>247.399999999919</c:v>
                </c:pt>
                <c:pt idx="24741">
                  <c:v>247.409999999919</c:v>
                </c:pt>
                <c:pt idx="24742">
                  <c:v>247.419999999919</c:v>
                </c:pt>
                <c:pt idx="24743">
                  <c:v>247.429999999919</c:v>
                </c:pt>
                <c:pt idx="24744">
                  <c:v>247.439999999919</c:v>
                </c:pt>
                <c:pt idx="24745">
                  <c:v>247.449999999919</c:v>
                </c:pt>
                <c:pt idx="24746">
                  <c:v>247.459999999919</c:v>
                </c:pt>
                <c:pt idx="24747">
                  <c:v>247.469999999919</c:v>
                </c:pt>
                <c:pt idx="24748">
                  <c:v>247.479999999919</c:v>
                </c:pt>
                <c:pt idx="24749">
                  <c:v>247.489999999919</c:v>
                </c:pt>
                <c:pt idx="24750">
                  <c:v>247.499999999919</c:v>
                </c:pt>
                <c:pt idx="24751">
                  <c:v>247.509999999919</c:v>
                </c:pt>
                <c:pt idx="24752">
                  <c:v>247.519999999919</c:v>
                </c:pt>
                <c:pt idx="24753">
                  <c:v>247.529999999919</c:v>
                </c:pt>
                <c:pt idx="24754">
                  <c:v>247.539999999919</c:v>
                </c:pt>
                <c:pt idx="24755">
                  <c:v>247.549999999919</c:v>
                </c:pt>
                <c:pt idx="24756">
                  <c:v>247.559999999919</c:v>
                </c:pt>
                <c:pt idx="24757">
                  <c:v>247.569999999919</c:v>
                </c:pt>
                <c:pt idx="24758">
                  <c:v>247.579999999919</c:v>
                </c:pt>
                <c:pt idx="24759">
                  <c:v>247.589999999919</c:v>
                </c:pt>
                <c:pt idx="24760">
                  <c:v>247.599999999919</c:v>
                </c:pt>
                <c:pt idx="24761">
                  <c:v>247.609999999919</c:v>
                </c:pt>
                <c:pt idx="24762">
                  <c:v>247.619999999919</c:v>
                </c:pt>
                <c:pt idx="24763">
                  <c:v>247.629999999919</c:v>
                </c:pt>
                <c:pt idx="24764">
                  <c:v>247.639999999919</c:v>
                </c:pt>
                <c:pt idx="24765">
                  <c:v>247.649999999919</c:v>
                </c:pt>
                <c:pt idx="24766">
                  <c:v>247.659999999919</c:v>
                </c:pt>
                <c:pt idx="24767">
                  <c:v>247.669999999919</c:v>
                </c:pt>
                <c:pt idx="24768">
                  <c:v>247.679999999919</c:v>
                </c:pt>
                <c:pt idx="24769">
                  <c:v>247.689999999919</c:v>
                </c:pt>
                <c:pt idx="24770">
                  <c:v>247.699999999919</c:v>
                </c:pt>
                <c:pt idx="24771">
                  <c:v>247.709999999919</c:v>
                </c:pt>
                <c:pt idx="24772">
                  <c:v>247.719999999919</c:v>
                </c:pt>
                <c:pt idx="24773">
                  <c:v>247.729999999919</c:v>
                </c:pt>
                <c:pt idx="24774">
                  <c:v>247.739999999919</c:v>
                </c:pt>
                <c:pt idx="24775">
                  <c:v>247.749999999919</c:v>
                </c:pt>
                <c:pt idx="24776">
                  <c:v>247.759999999919</c:v>
                </c:pt>
                <c:pt idx="24777">
                  <c:v>247.769999999919</c:v>
                </c:pt>
                <c:pt idx="24778">
                  <c:v>247.779999999919</c:v>
                </c:pt>
                <c:pt idx="24779">
                  <c:v>247.789999999919</c:v>
                </c:pt>
                <c:pt idx="24780">
                  <c:v>247.799999999919</c:v>
                </c:pt>
                <c:pt idx="24781">
                  <c:v>247.809999999919</c:v>
                </c:pt>
                <c:pt idx="24782">
                  <c:v>247.819999999919</c:v>
                </c:pt>
                <c:pt idx="24783">
                  <c:v>247.829999999919</c:v>
                </c:pt>
                <c:pt idx="24784">
                  <c:v>247.839999999919</c:v>
                </c:pt>
                <c:pt idx="24785">
                  <c:v>247.849999999919</c:v>
                </c:pt>
                <c:pt idx="24786">
                  <c:v>247.859999999919</c:v>
                </c:pt>
                <c:pt idx="24787">
                  <c:v>247.869999999919</c:v>
                </c:pt>
                <c:pt idx="24788">
                  <c:v>247.879999999919</c:v>
                </c:pt>
                <c:pt idx="24789">
                  <c:v>247.889999999919</c:v>
                </c:pt>
                <c:pt idx="24790">
                  <c:v>247.899999999919</c:v>
                </c:pt>
                <c:pt idx="24791">
                  <c:v>247.909999999919</c:v>
                </c:pt>
                <c:pt idx="24792">
                  <c:v>247.919999999919</c:v>
                </c:pt>
                <c:pt idx="24793">
                  <c:v>247.929999999919</c:v>
                </c:pt>
                <c:pt idx="24794">
                  <c:v>247.939999999919</c:v>
                </c:pt>
                <c:pt idx="24795">
                  <c:v>247.949999999919</c:v>
                </c:pt>
                <c:pt idx="24796">
                  <c:v>247.959999999919</c:v>
                </c:pt>
                <c:pt idx="24797">
                  <c:v>247.969999999919</c:v>
                </c:pt>
                <c:pt idx="24798">
                  <c:v>247.979999999919</c:v>
                </c:pt>
                <c:pt idx="24799">
                  <c:v>247.989999999919</c:v>
                </c:pt>
                <c:pt idx="24800">
                  <c:v>247.999999999919</c:v>
                </c:pt>
                <c:pt idx="24801">
                  <c:v>248.009999999919</c:v>
                </c:pt>
                <c:pt idx="24802">
                  <c:v>248.019999999919</c:v>
                </c:pt>
                <c:pt idx="24803">
                  <c:v>248.029999999919</c:v>
                </c:pt>
                <c:pt idx="24804">
                  <c:v>248.039999999919</c:v>
                </c:pt>
                <c:pt idx="24805">
                  <c:v>248.049999999919</c:v>
                </c:pt>
                <c:pt idx="24806">
                  <c:v>248.059999999919</c:v>
                </c:pt>
                <c:pt idx="24807">
                  <c:v>248.069999999919</c:v>
                </c:pt>
                <c:pt idx="24808">
                  <c:v>248.079999999919</c:v>
                </c:pt>
                <c:pt idx="24809">
                  <c:v>248.089999999919</c:v>
                </c:pt>
                <c:pt idx="24810">
                  <c:v>248.099999999919</c:v>
                </c:pt>
                <c:pt idx="24811">
                  <c:v>248.109999999919</c:v>
                </c:pt>
                <c:pt idx="24812">
                  <c:v>248.119999999919</c:v>
                </c:pt>
                <c:pt idx="24813">
                  <c:v>248.129999999919</c:v>
                </c:pt>
                <c:pt idx="24814">
                  <c:v>248.139999999919</c:v>
                </c:pt>
                <c:pt idx="24815">
                  <c:v>248.149999999919</c:v>
                </c:pt>
                <c:pt idx="24816">
                  <c:v>248.159999999919</c:v>
                </c:pt>
                <c:pt idx="24817">
                  <c:v>248.169999999919</c:v>
                </c:pt>
                <c:pt idx="24818">
                  <c:v>248.179999999919</c:v>
                </c:pt>
                <c:pt idx="24819">
                  <c:v>248.189999999919</c:v>
                </c:pt>
                <c:pt idx="24820">
                  <c:v>248.199999999919</c:v>
                </c:pt>
                <c:pt idx="24821">
                  <c:v>248.209999999919</c:v>
                </c:pt>
                <c:pt idx="24822">
                  <c:v>248.219999999919</c:v>
                </c:pt>
                <c:pt idx="24823">
                  <c:v>248.229999999919</c:v>
                </c:pt>
                <c:pt idx="24824">
                  <c:v>248.239999999919</c:v>
                </c:pt>
                <c:pt idx="24825">
                  <c:v>248.249999999919</c:v>
                </c:pt>
                <c:pt idx="24826">
                  <c:v>248.259999999919</c:v>
                </c:pt>
                <c:pt idx="24827">
                  <c:v>248.269999999919</c:v>
                </c:pt>
                <c:pt idx="24828">
                  <c:v>248.279999999919</c:v>
                </c:pt>
                <c:pt idx="24829">
                  <c:v>248.289999999919</c:v>
                </c:pt>
                <c:pt idx="24830">
                  <c:v>248.299999999919</c:v>
                </c:pt>
                <c:pt idx="24831">
                  <c:v>248.309999999919</c:v>
                </c:pt>
                <c:pt idx="24832">
                  <c:v>248.319999999919</c:v>
                </c:pt>
                <c:pt idx="24833">
                  <c:v>248.329999999919</c:v>
                </c:pt>
                <c:pt idx="24834">
                  <c:v>248.339999999919</c:v>
                </c:pt>
                <c:pt idx="24835">
                  <c:v>248.349999999919</c:v>
                </c:pt>
                <c:pt idx="24836">
                  <c:v>248.359999999919</c:v>
                </c:pt>
                <c:pt idx="24837">
                  <c:v>248.369999999919</c:v>
                </c:pt>
                <c:pt idx="24838">
                  <c:v>248.379999999919</c:v>
                </c:pt>
                <c:pt idx="24839">
                  <c:v>248.389999999919</c:v>
                </c:pt>
                <c:pt idx="24840">
                  <c:v>248.399999999919</c:v>
                </c:pt>
                <c:pt idx="24841">
                  <c:v>248.409999999919</c:v>
                </c:pt>
                <c:pt idx="24842">
                  <c:v>248.419999999919</c:v>
                </c:pt>
                <c:pt idx="24843">
                  <c:v>248.429999999919</c:v>
                </c:pt>
                <c:pt idx="24844">
                  <c:v>248.439999999919</c:v>
                </c:pt>
                <c:pt idx="24845">
                  <c:v>248.449999999919</c:v>
                </c:pt>
                <c:pt idx="24846">
                  <c:v>248.459999999919</c:v>
                </c:pt>
                <c:pt idx="24847">
                  <c:v>248.469999999919</c:v>
                </c:pt>
                <c:pt idx="24848">
                  <c:v>248.479999999919</c:v>
                </c:pt>
                <c:pt idx="24849">
                  <c:v>248.489999999918</c:v>
                </c:pt>
                <c:pt idx="24850">
                  <c:v>248.499999999918</c:v>
                </c:pt>
                <c:pt idx="24851">
                  <c:v>248.509999999918</c:v>
                </c:pt>
                <c:pt idx="24852">
                  <c:v>248.519999999918</c:v>
                </c:pt>
                <c:pt idx="24853">
                  <c:v>248.529999999918</c:v>
                </c:pt>
                <c:pt idx="24854">
                  <c:v>248.539999999918</c:v>
                </c:pt>
                <c:pt idx="24855">
                  <c:v>248.549999999918</c:v>
                </c:pt>
                <c:pt idx="24856">
                  <c:v>248.559999999918</c:v>
                </c:pt>
                <c:pt idx="24857">
                  <c:v>248.569999999918</c:v>
                </c:pt>
                <c:pt idx="24858">
                  <c:v>248.579999999918</c:v>
                </c:pt>
                <c:pt idx="24859">
                  <c:v>248.589999999918</c:v>
                </c:pt>
                <c:pt idx="24860">
                  <c:v>248.599999999918</c:v>
                </c:pt>
                <c:pt idx="24861">
                  <c:v>248.609999999918</c:v>
                </c:pt>
                <c:pt idx="24862">
                  <c:v>248.619999999918</c:v>
                </c:pt>
                <c:pt idx="24863">
                  <c:v>248.629999999918</c:v>
                </c:pt>
                <c:pt idx="24864">
                  <c:v>248.639999999918</c:v>
                </c:pt>
                <c:pt idx="24865">
                  <c:v>248.649999999918</c:v>
                </c:pt>
                <c:pt idx="24866">
                  <c:v>248.659999999918</c:v>
                </c:pt>
                <c:pt idx="24867">
                  <c:v>248.669999999918</c:v>
                </c:pt>
                <c:pt idx="24868">
                  <c:v>248.679999999918</c:v>
                </c:pt>
                <c:pt idx="24869">
                  <c:v>248.689999999918</c:v>
                </c:pt>
                <c:pt idx="24870">
                  <c:v>248.699999999918</c:v>
                </c:pt>
                <c:pt idx="24871">
                  <c:v>248.709999999918</c:v>
                </c:pt>
                <c:pt idx="24872">
                  <c:v>248.7199999999179</c:v>
                </c:pt>
                <c:pt idx="24873">
                  <c:v>248.729999999918</c:v>
                </c:pt>
                <c:pt idx="24874">
                  <c:v>248.739999999918</c:v>
                </c:pt>
                <c:pt idx="24875">
                  <c:v>248.7499999999179</c:v>
                </c:pt>
                <c:pt idx="24876">
                  <c:v>248.759999999918</c:v>
                </c:pt>
                <c:pt idx="24877">
                  <c:v>248.769999999918</c:v>
                </c:pt>
                <c:pt idx="24878">
                  <c:v>248.7799999999179</c:v>
                </c:pt>
                <c:pt idx="24879">
                  <c:v>248.789999999918</c:v>
                </c:pt>
                <c:pt idx="24880">
                  <c:v>248.799999999918</c:v>
                </c:pt>
                <c:pt idx="24881">
                  <c:v>248.809999999918</c:v>
                </c:pt>
                <c:pt idx="24882">
                  <c:v>248.819999999918</c:v>
                </c:pt>
                <c:pt idx="24883">
                  <c:v>248.829999999918</c:v>
                </c:pt>
                <c:pt idx="24884">
                  <c:v>248.839999999918</c:v>
                </c:pt>
                <c:pt idx="24885">
                  <c:v>248.849999999918</c:v>
                </c:pt>
                <c:pt idx="24886">
                  <c:v>248.859999999918</c:v>
                </c:pt>
                <c:pt idx="24887">
                  <c:v>248.869999999918</c:v>
                </c:pt>
                <c:pt idx="24888">
                  <c:v>248.879999999918</c:v>
                </c:pt>
                <c:pt idx="24889">
                  <c:v>248.889999999918</c:v>
                </c:pt>
                <c:pt idx="24890">
                  <c:v>248.899999999918</c:v>
                </c:pt>
                <c:pt idx="24891">
                  <c:v>248.909999999918</c:v>
                </c:pt>
                <c:pt idx="24892">
                  <c:v>248.919999999918</c:v>
                </c:pt>
                <c:pt idx="24893">
                  <c:v>248.929999999918</c:v>
                </c:pt>
                <c:pt idx="24894">
                  <c:v>248.939999999918</c:v>
                </c:pt>
                <c:pt idx="24895">
                  <c:v>248.949999999918</c:v>
                </c:pt>
                <c:pt idx="24896">
                  <c:v>248.959999999918</c:v>
                </c:pt>
                <c:pt idx="24897">
                  <c:v>248.969999999918</c:v>
                </c:pt>
                <c:pt idx="24898">
                  <c:v>248.979999999918</c:v>
                </c:pt>
                <c:pt idx="24899">
                  <c:v>248.989999999918</c:v>
                </c:pt>
                <c:pt idx="24900">
                  <c:v>248.999999999918</c:v>
                </c:pt>
                <c:pt idx="24901">
                  <c:v>249.009999999918</c:v>
                </c:pt>
                <c:pt idx="24902">
                  <c:v>249.019999999918</c:v>
                </c:pt>
                <c:pt idx="24903">
                  <c:v>249.029999999918</c:v>
                </c:pt>
                <c:pt idx="24904">
                  <c:v>249.039999999918</c:v>
                </c:pt>
                <c:pt idx="24905">
                  <c:v>249.049999999918</c:v>
                </c:pt>
                <c:pt idx="24906">
                  <c:v>249.059999999918</c:v>
                </c:pt>
                <c:pt idx="24907">
                  <c:v>249.069999999918</c:v>
                </c:pt>
                <c:pt idx="24908">
                  <c:v>249.079999999918</c:v>
                </c:pt>
                <c:pt idx="24909">
                  <c:v>249.089999999918</c:v>
                </c:pt>
                <c:pt idx="24910">
                  <c:v>249.099999999918</c:v>
                </c:pt>
                <c:pt idx="24911">
                  <c:v>249.109999999918</c:v>
                </c:pt>
                <c:pt idx="24912">
                  <c:v>249.119999999918</c:v>
                </c:pt>
                <c:pt idx="24913">
                  <c:v>249.129999999918</c:v>
                </c:pt>
                <c:pt idx="24914">
                  <c:v>249.139999999918</c:v>
                </c:pt>
                <c:pt idx="24915">
                  <c:v>249.149999999918</c:v>
                </c:pt>
                <c:pt idx="24916">
                  <c:v>249.159999999918</c:v>
                </c:pt>
                <c:pt idx="24917">
                  <c:v>249.169999999918</c:v>
                </c:pt>
                <c:pt idx="24918">
                  <c:v>249.179999999918</c:v>
                </c:pt>
                <c:pt idx="24919">
                  <c:v>249.189999999918</c:v>
                </c:pt>
                <c:pt idx="24920">
                  <c:v>249.199999999918</c:v>
                </c:pt>
                <c:pt idx="24921">
                  <c:v>249.209999999918</c:v>
                </c:pt>
                <c:pt idx="24922">
                  <c:v>249.2199999999179</c:v>
                </c:pt>
                <c:pt idx="24923">
                  <c:v>249.229999999918</c:v>
                </c:pt>
                <c:pt idx="24924">
                  <c:v>249.239999999918</c:v>
                </c:pt>
                <c:pt idx="24925">
                  <c:v>249.2499999999179</c:v>
                </c:pt>
                <c:pt idx="24926">
                  <c:v>249.259999999918</c:v>
                </c:pt>
                <c:pt idx="24927">
                  <c:v>249.269999999918</c:v>
                </c:pt>
                <c:pt idx="24928">
                  <c:v>249.2799999999179</c:v>
                </c:pt>
                <c:pt idx="24929">
                  <c:v>249.289999999918</c:v>
                </c:pt>
                <c:pt idx="24930">
                  <c:v>249.299999999918</c:v>
                </c:pt>
                <c:pt idx="24931">
                  <c:v>249.309999999918</c:v>
                </c:pt>
                <c:pt idx="24932">
                  <c:v>249.319999999918</c:v>
                </c:pt>
                <c:pt idx="24933">
                  <c:v>249.329999999918</c:v>
                </c:pt>
                <c:pt idx="24934">
                  <c:v>249.339999999918</c:v>
                </c:pt>
                <c:pt idx="24935">
                  <c:v>249.349999999918</c:v>
                </c:pt>
                <c:pt idx="24936">
                  <c:v>249.359999999918</c:v>
                </c:pt>
                <c:pt idx="24937">
                  <c:v>249.369999999918</c:v>
                </c:pt>
                <c:pt idx="24938">
                  <c:v>249.379999999918</c:v>
                </c:pt>
                <c:pt idx="24939">
                  <c:v>249.389999999918</c:v>
                </c:pt>
                <c:pt idx="24940">
                  <c:v>249.399999999918</c:v>
                </c:pt>
                <c:pt idx="24941">
                  <c:v>249.409999999918</c:v>
                </c:pt>
                <c:pt idx="24942">
                  <c:v>249.419999999918</c:v>
                </c:pt>
                <c:pt idx="24943">
                  <c:v>249.429999999918</c:v>
                </c:pt>
                <c:pt idx="24944">
                  <c:v>249.439999999918</c:v>
                </c:pt>
                <c:pt idx="24945">
                  <c:v>249.449999999918</c:v>
                </c:pt>
                <c:pt idx="24946">
                  <c:v>249.459999999918</c:v>
                </c:pt>
                <c:pt idx="24947">
                  <c:v>249.469999999918</c:v>
                </c:pt>
                <c:pt idx="24948">
                  <c:v>249.479999999918</c:v>
                </c:pt>
                <c:pt idx="24949">
                  <c:v>249.489999999918</c:v>
                </c:pt>
                <c:pt idx="24950">
                  <c:v>249.499999999918</c:v>
                </c:pt>
                <c:pt idx="24951">
                  <c:v>249.509999999918</c:v>
                </c:pt>
                <c:pt idx="24952">
                  <c:v>249.519999999918</c:v>
                </c:pt>
                <c:pt idx="24953">
                  <c:v>249.529999999918</c:v>
                </c:pt>
                <c:pt idx="24954">
                  <c:v>249.539999999918</c:v>
                </c:pt>
                <c:pt idx="24955">
                  <c:v>249.549999999918</c:v>
                </c:pt>
                <c:pt idx="24956">
                  <c:v>249.559999999918</c:v>
                </c:pt>
                <c:pt idx="24957">
                  <c:v>249.569999999918</c:v>
                </c:pt>
                <c:pt idx="24958">
                  <c:v>249.579999999918</c:v>
                </c:pt>
                <c:pt idx="24959">
                  <c:v>249.589999999917</c:v>
                </c:pt>
                <c:pt idx="24960">
                  <c:v>249.599999999917</c:v>
                </c:pt>
                <c:pt idx="24961">
                  <c:v>249.609999999917</c:v>
                </c:pt>
                <c:pt idx="24962">
                  <c:v>249.619999999917</c:v>
                </c:pt>
                <c:pt idx="24963">
                  <c:v>249.629999999917</c:v>
                </c:pt>
                <c:pt idx="24964">
                  <c:v>249.639999999917</c:v>
                </c:pt>
                <c:pt idx="24965">
                  <c:v>249.649999999917</c:v>
                </c:pt>
                <c:pt idx="24966">
                  <c:v>249.659999999917</c:v>
                </c:pt>
                <c:pt idx="24967">
                  <c:v>249.669999999917</c:v>
                </c:pt>
                <c:pt idx="24968">
                  <c:v>249.679999999917</c:v>
                </c:pt>
                <c:pt idx="24969">
                  <c:v>249.689999999917</c:v>
                </c:pt>
                <c:pt idx="24970">
                  <c:v>249.699999999917</c:v>
                </c:pt>
                <c:pt idx="24971">
                  <c:v>249.709999999917</c:v>
                </c:pt>
                <c:pt idx="24972">
                  <c:v>249.719999999917</c:v>
                </c:pt>
                <c:pt idx="24973">
                  <c:v>249.729999999917</c:v>
                </c:pt>
                <c:pt idx="24974">
                  <c:v>249.739999999917</c:v>
                </c:pt>
                <c:pt idx="24975">
                  <c:v>249.749999999917</c:v>
                </c:pt>
                <c:pt idx="24976">
                  <c:v>249.759999999917</c:v>
                </c:pt>
                <c:pt idx="24977">
                  <c:v>249.769999999917</c:v>
                </c:pt>
                <c:pt idx="24978">
                  <c:v>249.779999999917</c:v>
                </c:pt>
                <c:pt idx="24979">
                  <c:v>249.789999999917</c:v>
                </c:pt>
                <c:pt idx="24980">
                  <c:v>249.799999999917</c:v>
                </c:pt>
                <c:pt idx="24981">
                  <c:v>249.809999999917</c:v>
                </c:pt>
                <c:pt idx="24982">
                  <c:v>249.819999999917</c:v>
                </c:pt>
                <c:pt idx="24983">
                  <c:v>249.829999999917</c:v>
                </c:pt>
                <c:pt idx="24984">
                  <c:v>249.839999999917</c:v>
                </c:pt>
                <c:pt idx="24985">
                  <c:v>249.849999999917</c:v>
                </c:pt>
                <c:pt idx="24986">
                  <c:v>249.859999999917</c:v>
                </c:pt>
                <c:pt idx="24987">
                  <c:v>249.869999999917</c:v>
                </c:pt>
                <c:pt idx="24988">
                  <c:v>249.879999999917</c:v>
                </c:pt>
                <c:pt idx="24989">
                  <c:v>249.889999999917</c:v>
                </c:pt>
                <c:pt idx="24990">
                  <c:v>249.899999999917</c:v>
                </c:pt>
                <c:pt idx="24991">
                  <c:v>249.909999999917</c:v>
                </c:pt>
                <c:pt idx="24992">
                  <c:v>249.919999999917</c:v>
                </c:pt>
                <c:pt idx="24993">
                  <c:v>249.929999999917</c:v>
                </c:pt>
                <c:pt idx="24994">
                  <c:v>249.939999999917</c:v>
                </c:pt>
                <c:pt idx="24995">
                  <c:v>249.949999999917</c:v>
                </c:pt>
                <c:pt idx="24996">
                  <c:v>249.959999999917</c:v>
                </c:pt>
                <c:pt idx="24997">
                  <c:v>249.969999999917</c:v>
                </c:pt>
                <c:pt idx="24998">
                  <c:v>249.979999999917</c:v>
                </c:pt>
                <c:pt idx="24999">
                  <c:v>249.989999999917</c:v>
                </c:pt>
                <c:pt idx="25000">
                  <c:v>249.999999999917</c:v>
                </c:pt>
                <c:pt idx="25001">
                  <c:v>250.009999999917</c:v>
                </c:pt>
                <c:pt idx="25002">
                  <c:v>250.019999999917</c:v>
                </c:pt>
                <c:pt idx="25003">
                  <c:v>250.029999999917</c:v>
                </c:pt>
                <c:pt idx="25004">
                  <c:v>250.039999999917</c:v>
                </c:pt>
                <c:pt idx="25005">
                  <c:v>250.049999999917</c:v>
                </c:pt>
                <c:pt idx="25006">
                  <c:v>250.059999999917</c:v>
                </c:pt>
                <c:pt idx="25007">
                  <c:v>250.069999999917</c:v>
                </c:pt>
                <c:pt idx="25008">
                  <c:v>250.079999999917</c:v>
                </c:pt>
                <c:pt idx="25009">
                  <c:v>250.089999999917</c:v>
                </c:pt>
                <c:pt idx="25010">
                  <c:v>250.099999999917</c:v>
                </c:pt>
                <c:pt idx="25011">
                  <c:v>250.109999999917</c:v>
                </c:pt>
                <c:pt idx="25012">
                  <c:v>250.119999999917</c:v>
                </c:pt>
                <c:pt idx="25013">
                  <c:v>250.129999999917</c:v>
                </c:pt>
                <c:pt idx="25014">
                  <c:v>250.139999999917</c:v>
                </c:pt>
                <c:pt idx="25015">
                  <c:v>250.149999999917</c:v>
                </c:pt>
                <c:pt idx="25016">
                  <c:v>250.159999999917</c:v>
                </c:pt>
                <c:pt idx="25017">
                  <c:v>250.169999999917</c:v>
                </c:pt>
                <c:pt idx="25018">
                  <c:v>250.179999999917</c:v>
                </c:pt>
                <c:pt idx="25019">
                  <c:v>250.189999999917</c:v>
                </c:pt>
                <c:pt idx="25020">
                  <c:v>250.199999999917</c:v>
                </c:pt>
                <c:pt idx="25021">
                  <c:v>250.209999999917</c:v>
                </c:pt>
                <c:pt idx="25022">
                  <c:v>250.219999999917</c:v>
                </c:pt>
                <c:pt idx="25023">
                  <c:v>250.229999999917</c:v>
                </c:pt>
                <c:pt idx="25024">
                  <c:v>250.239999999917</c:v>
                </c:pt>
                <c:pt idx="25025">
                  <c:v>250.249999999917</c:v>
                </c:pt>
                <c:pt idx="25026">
                  <c:v>250.259999999917</c:v>
                </c:pt>
                <c:pt idx="25027">
                  <c:v>250.269999999917</c:v>
                </c:pt>
                <c:pt idx="25028">
                  <c:v>250.279999999917</c:v>
                </c:pt>
                <c:pt idx="25029">
                  <c:v>250.289999999917</c:v>
                </c:pt>
                <c:pt idx="25030">
                  <c:v>250.299999999917</c:v>
                </c:pt>
                <c:pt idx="25031">
                  <c:v>250.309999999917</c:v>
                </c:pt>
                <c:pt idx="25032">
                  <c:v>250.319999999917</c:v>
                </c:pt>
                <c:pt idx="25033">
                  <c:v>250.329999999917</c:v>
                </c:pt>
                <c:pt idx="25034">
                  <c:v>250.339999999917</c:v>
                </c:pt>
                <c:pt idx="25035">
                  <c:v>250.349999999917</c:v>
                </c:pt>
                <c:pt idx="25036">
                  <c:v>250.359999999917</c:v>
                </c:pt>
                <c:pt idx="25037">
                  <c:v>250.369999999917</c:v>
                </c:pt>
                <c:pt idx="25038">
                  <c:v>250.379999999917</c:v>
                </c:pt>
                <c:pt idx="25039">
                  <c:v>250.389999999917</c:v>
                </c:pt>
                <c:pt idx="25040">
                  <c:v>250.399999999917</c:v>
                </c:pt>
                <c:pt idx="25041">
                  <c:v>250.409999999917</c:v>
                </c:pt>
                <c:pt idx="25042">
                  <c:v>250.419999999917</c:v>
                </c:pt>
                <c:pt idx="25043">
                  <c:v>250.429999999917</c:v>
                </c:pt>
                <c:pt idx="25044">
                  <c:v>250.439999999917</c:v>
                </c:pt>
                <c:pt idx="25045">
                  <c:v>250.449999999917</c:v>
                </c:pt>
                <c:pt idx="25046">
                  <c:v>250.459999999917</c:v>
                </c:pt>
                <c:pt idx="25047">
                  <c:v>250.469999999917</c:v>
                </c:pt>
                <c:pt idx="25048">
                  <c:v>250.479999999917</c:v>
                </c:pt>
                <c:pt idx="25049">
                  <c:v>250.489999999917</c:v>
                </c:pt>
                <c:pt idx="25050">
                  <c:v>250.499999999917</c:v>
                </c:pt>
                <c:pt idx="25051">
                  <c:v>250.509999999917</c:v>
                </c:pt>
                <c:pt idx="25052">
                  <c:v>250.519999999917</c:v>
                </c:pt>
                <c:pt idx="25053">
                  <c:v>250.529999999917</c:v>
                </c:pt>
                <c:pt idx="25054">
                  <c:v>250.539999999917</c:v>
                </c:pt>
                <c:pt idx="25055">
                  <c:v>250.549999999917</c:v>
                </c:pt>
                <c:pt idx="25056">
                  <c:v>250.559999999917</c:v>
                </c:pt>
                <c:pt idx="25057">
                  <c:v>250.569999999917</c:v>
                </c:pt>
                <c:pt idx="25058">
                  <c:v>250.579999999917</c:v>
                </c:pt>
                <c:pt idx="25059">
                  <c:v>250.589999999917</c:v>
                </c:pt>
                <c:pt idx="25060">
                  <c:v>250.599999999917</c:v>
                </c:pt>
                <c:pt idx="25061">
                  <c:v>250.609999999917</c:v>
                </c:pt>
                <c:pt idx="25062">
                  <c:v>250.619999999917</c:v>
                </c:pt>
                <c:pt idx="25063">
                  <c:v>250.629999999917</c:v>
                </c:pt>
                <c:pt idx="25064">
                  <c:v>250.639999999917</c:v>
                </c:pt>
                <c:pt idx="25065">
                  <c:v>250.649999999917</c:v>
                </c:pt>
                <c:pt idx="25066">
                  <c:v>250.659999999917</c:v>
                </c:pt>
                <c:pt idx="25067">
                  <c:v>250.669999999917</c:v>
                </c:pt>
                <c:pt idx="25068">
                  <c:v>250.679999999917</c:v>
                </c:pt>
                <c:pt idx="25069">
                  <c:v>250.689999999916</c:v>
                </c:pt>
                <c:pt idx="25070">
                  <c:v>250.699999999916</c:v>
                </c:pt>
                <c:pt idx="25071">
                  <c:v>250.709999999916</c:v>
                </c:pt>
                <c:pt idx="25072">
                  <c:v>250.719999999916</c:v>
                </c:pt>
                <c:pt idx="25073">
                  <c:v>250.729999999916</c:v>
                </c:pt>
                <c:pt idx="25074">
                  <c:v>250.739999999916</c:v>
                </c:pt>
                <c:pt idx="25075">
                  <c:v>250.749999999916</c:v>
                </c:pt>
                <c:pt idx="25076">
                  <c:v>250.759999999916</c:v>
                </c:pt>
                <c:pt idx="25077">
                  <c:v>250.769999999916</c:v>
                </c:pt>
                <c:pt idx="25078">
                  <c:v>250.779999999916</c:v>
                </c:pt>
                <c:pt idx="25079">
                  <c:v>250.789999999916</c:v>
                </c:pt>
                <c:pt idx="25080">
                  <c:v>250.799999999916</c:v>
                </c:pt>
                <c:pt idx="25081">
                  <c:v>250.809999999916</c:v>
                </c:pt>
                <c:pt idx="25082">
                  <c:v>250.819999999916</c:v>
                </c:pt>
                <c:pt idx="25083">
                  <c:v>250.829999999916</c:v>
                </c:pt>
                <c:pt idx="25084">
                  <c:v>250.839999999916</c:v>
                </c:pt>
                <c:pt idx="25085">
                  <c:v>250.849999999916</c:v>
                </c:pt>
                <c:pt idx="25086">
                  <c:v>250.859999999916</c:v>
                </c:pt>
                <c:pt idx="25087">
                  <c:v>250.869999999916</c:v>
                </c:pt>
                <c:pt idx="25088">
                  <c:v>250.879999999916</c:v>
                </c:pt>
                <c:pt idx="25089">
                  <c:v>250.889999999916</c:v>
                </c:pt>
                <c:pt idx="25090">
                  <c:v>250.899999999916</c:v>
                </c:pt>
                <c:pt idx="25091">
                  <c:v>250.909999999916</c:v>
                </c:pt>
                <c:pt idx="25092">
                  <c:v>250.919999999916</c:v>
                </c:pt>
                <c:pt idx="25093">
                  <c:v>250.929999999916</c:v>
                </c:pt>
                <c:pt idx="25094">
                  <c:v>250.939999999916</c:v>
                </c:pt>
                <c:pt idx="25095">
                  <c:v>250.949999999916</c:v>
                </c:pt>
                <c:pt idx="25096">
                  <c:v>250.959999999916</c:v>
                </c:pt>
                <c:pt idx="25097">
                  <c:v>250.969999999916</c:v>
                </c:pt>
                <c:pt idx="25098">
                  <c:v>250.979999999916</c:v>
                </c:pt>
                <c:pt idx="25099">
                  <c:v>250.989999999916</c:v>
                </c:pt>
                <c:pt idx="25100">
                  <c:v>250.999999999916</c:v>
                </c:pt>
                <c:pt idx="25101">
                  <c:v>251.009999999916</c:v>
                </c:pt>
                <c:pt idx="25102">
                  <c:v>251.019999999916</c:v>
                </c:pt>
                <c:pt idx="25103">
                  <c:v>251.029999999916</c:v>
                </c:pt>
                <c:pt idx="25104">
                  <c:v>251.039999999916</c:v>
                </c:pt>
                <c:pt idx="25105">
                  <c:v>251.049999999916</c:v>
                </c:pt>
                <c:pt idx="25106">
                  <c:v>251.059999999916</c:v>
                </c:pt>
                <c:pt idx="25107">
                  <c:v>251.069999999916</c:v>
                </c:pt>
                <c:pt idx="25108">
                  <c:v>251.079999999916</c:v>
                </c:pt>
                <c:pt idx="25109">
                  <c:v>251.089999999916</c:v>
                </c:pt>
                <c:pt idx="25110">
                  <c:v>251.099999999916</c:v>
                </c:pt>
                <c:pt idx="25111">
                  <c:v>251.109999999916</c:v>
                </c:pt>
                <c:pt idx="25112">
                  <c:v>251.119999999916</c:v>
                </c:pt>
                <c:pt idx="25113">
                  <c:v>251.129999999916</c:v>
                </c:pt>
                <c:pt idx="25114">
                  <c:v>251.139999999916</c:v>
                </c:pt>
                <c:pt idx="25115">
                  <c:v>251.149999999916</c:v>
                </c:pt>
                <c:pt idx="25116">
                  <c:v>251.159999999916</c:v>
                </c:pt>
                <c:pt idx="25117">
                  <c:v>251.169999999916</c:v>
                </c:pt>
                <c:pt idx="25118">
                  <c:v>251.179999999916</c:v>
                </c:pt>
                <c:pt idx="25119">
                  <c:v>251.189999999916</c:v>
                </c:pt>
                <c:pt idx="25120">
                  <c:v>251.199999999916</c:v>
                </c:pt>
                <c:pt idx="25121">
                  <c:v>251.209999999916</c:v>
                </c:pt>
                <c:pt idx="25122">
                  <c:v>251.219999999916</c:v>
                </c:pt>
                <c:pt idx="25123">
                  <c:v>251.229999999916</c:v>
                </c:pt>
                <c:pt idx="25124">
                  <c:v>251.239999999916</c:v>
                </c:pt>
                <c:pt idx="25125">
                  <c:v>251.249999999916</c:v>
                </c:pt>
                <c:pt idx="25126">
                  <c:v>251.259999999916</c:v>
                </c:pt>
                <c:pt idx="25127">
                  <c:v>251.269999999916</c:v>
                </c:pt>
                <c:pt idx="25128">
                  <c:v>251.279999999916</c:v>
                </c:pt>
                <c:pt idx="25129">
                  <c:v>251.289999999916</c:v>
                </c:pt>
                <c:pt idx="25130">
                  <c:v>251.299999999916</c:v>
                </c:pt>
                <c:pt idx="25131">
                  <c:v>251.309999999916</c:v>
                </c:pt>
                <c:pt idx="25132">
                  <c:v>251.319999999916</c:v>
                </c:pt>
                <c:pt idx="25133">
                  <c:v>251.329999999916</c:v>
                </c:pt>
                <c:pt idx="25134">
                  <c:v>251.339999999916</c:v>
                </c:pt>
                <c:pt idx="25135">
                  <c:v>251.349999999916</c:v>
                </c:pt>
                <c:pt idx="25136">
                  <c:v>251.359999999916</c:v>
                </c:pt>
                <c:pt idx="25137">
                  <c:v>251.369999999916</c:v>
                </c:pt>
                <c:pt idx="25138">
                  <c:v>251.379999999916</c:v>
                </c:pt>
                <c:pt idx="25139">
                  <c:v>251.389999999916</c:v>
                </c:pt>
                <c:pt idx="25140">
                  <c:v>251.399999999916</c:v>
                </c:pt>
                <c:pt idx="25141">
                  <c:v>251.409999999916</c:v>
                </c:pt>
                <c:pt idx="25142">
                  <c:v>251.419999999916</c:v>
                </c:pt>
                <c:pt idx="25143">
                  <c:v>251.429999999916</c:v>
                </c:pt>
                <c:pt idx="25144">
                  <c:v>251.439999999916</c:v>
                </c:pt>
                <c:pt idx="25145">
                  <c:v>251.449999999916</c:v>
                </c:pt>
                <c:pt idx="25146">
                  <c:v>251.459999999916</c:v>
                </c:pt>
                <c:pt idx="25147">
                  <c:v>251.469999999916</c:v>
                </c:pt>
                <c:pt idx="25148">
                  <c:v>251.479999999916</c:v>
                </c:pt>
                <c:pt idx="25149">
                  <c:v>251.489999999916</c:v>
                </c:pt>
                <c:pt idx="25150">
                  <c:v>251.499999999916</c:v>
                </c:pt>
                <c:pt idx="25151">
                  <c:v>251.509999999916</c:v>
                </c:pt>
                <c:pt idx="25152">
                  <c:v>251.519999999916</c:v>
                </c:pt>
                <c:pt idx="25153">
                  <c:v>251.529999999916</c:v>
                </c:pt>
                <c:pt idx="25154">
                  <c:v>251.539999999916</c:v>
                </c:pt>
                <c:pt idx="25155">
                  <c:v>251.549999999916</c:v>
                </c:pt>
                <c:pt idx="25156">
                  <c:v>251.559999999916</c:v>
                </c:pt>
                <c:pt idx="25157">
                  <c:v>251.569999999916</c:v>
                </c:pt>
                <c:pt idx="25158">
                  <c:v>251.579999999916</c:v>
                </c:pt>
                <c:pt idx="25159">
                  <c:v>251.589999999916</c:v>
                </c:pt>
                <c:pt idx="25160">
                  <c:v>251.599999999916</c:v>
                </c:pt>
                <c:pt idx="25161">
                  <c:v>251.609999999916</c:v>
                </c:pt>
                <c:pt idx="25162">
                  <c:v>251.619999999916</c:v>
                </c:pt>
                <c:pt idx="25163">
                  <c:v>251.629999999916</c:v>
                </c:pt>
                <c:pt idx="25164">
                  <c:v>251.639999999916</c:v>
                </c:pt>
                <c:pt idx="25165">
                  <c:v>251.649999999916</c:v>
                </c:pt>
                <c:pt idx="25166">
                  <c:v>251.659999999916</c:v>
                </c:pt>
                <c:pt idx="25167">
                  <c:v>251.669999999916</c:v>
                </c:pt>
                <c:pt idx="25168">
                  <c:v>251.679999999916</c:v>
                </c:pt>
                <c:pt idx="25169">
                  <c:v>251.689999999916</c:v>
                </c:pt>
                <c:pt idx="25170">
                  <c:v>251.699999999916</c:v>
                </c:pt>
                <c:pt idx="25171">
                  <c:v>251.709999999916</c:v>
                </c:pt>
                <c:pt idx="25172">
                  <c:v>251.719999999916</c:v>
                </c:pt>
                <c:pt idx="25173">
                  <c:v>251.729999999916</c:v>
                </c:pt>
                <c:pt idx="25174">
                  <c:v>251.739999999916</c:v>
                </c:pt>
                <c:pt idx="25175">
                  <c:v>251.749999999916</c:v>
                </c:pt>
                <c:pt idx="25176">
                  <c:v>251.759999999916</c:v>
                </c:pt>
                <c:pt idx="25177">
                  <c:v>251.769999999916</c:v>
                </c:pt>
                <c:pt idx="25178">
                  <c:v>251.779999999916</c:v>
                </c:pt>
                <c:pt idx="25179">
                  <c:v>251.789999999915</c:v>
                </c:pt>
                <c:pt idx="25180">
                  <c:v>251.799999999915</c:v>
                </c:pt>
                <c:pt idx="25181">
                  <c:v>251.809999999915</c:v>
                </c:pt>
                <c:pt idx="25182">
                  <c:v>251.819999999915</c:v>
                </c:pt>
                <c:pt idx="25183">
                  <c:v>251.829999999915</c:v>
                </c:pt>
                <c:pt idx="25184">
                  <c:v>251.839999999915</c:v>
                </c:pt>
                <c:pt idx="25185">
                  <c:v>251.849999999915</c:v>
                </c:pt>
                <c:pt idx="25186">
                  <c:v>251.859999999915</c:v>
                </c:pt>
                <c:pt idx="25187">
                  <c:v>251.869999999915</c:v>
                </c:pt>
                <c:pt idx="25188">
                  <c:v>251.879999999915</c:v>
                </c:pt>
                <c:pt idx="25189">
                  <c:v>251.889999999915</c:v>
                </c:pt>
                <c:pt idx="25190">
                  <c:v>251.899999999915</c:v>
                </c:pt>
                <c:pt idx="25191">
                  <c:v>251.909999999915</c:v>
                </c:pt>
                <c:pt idx="25192">
                  <c:v>251.919999999915</c:v>
                </c:pt>
                <c:pt idx="25193">
                  <c:v>251.929999999915</c:v>
                </c:pt>
                <c:pt idx="25194">
                  <c:v>251.939999999915</c:v>
                </c:pt>
                <c:pt idx="25195">
                  <c:v>251.949999999915</c:v>
                </c:pt>
                <c:pt idx="25196">
                  <c:v>251.959999999915</c:v>
                </c:pt>
                <c:pt idx="25197">
                  <c:v>251.969999999915</c:v>
                </c:pt>
                <c:pt idx="25198">
                  <c:v>251.979999999915</c:v>
                </c:pt>
                <c:pt idx="25199">
                  <c:v>251.989999999915</c:v>
                </c:pt>
                <c:pt idx="25200">
                  <c:v>251.999999999915</c:v>
                </c:pt>
                <c:pt idx="25201">
                  <c:v>252.009999999915</c:v>
                </c:pt>
                <c:pt idx="25202">
                  <c:v>252.019999999915</c:v>
                </c:pt>
                <c:pt idx="25203">
                  <c:v>252.029999999915</c:v>
                </c:pt>
                <c:pt idx="25204">
                  <c:v>252.039999999915</c:v>
                </c:pt>
                <c:pt idx="25205">
                  <c:v>252.049999999915</c:v>
                </c:pt>
                <c:pt idx="25206">
                  <c:v>252.059999999915</c:v>
                </c:pt>
                <c:pt idx="25207">
                  <c:v>252.069999999915</c:v>
                </c:pt>
                <c:pt idx="25208">
                  <c:v>252.079999999915</c:v>
                </c:pt>
                <c:pt idx="25209">
                  <c:v>252.089999999915</c:v>
                </c:pt>
                <c:pt idx="25210">
                  <c:v>252.099999999915</c:v>
                </c:pt>
                <c:pt idx="25211">
                  <c:v>252.109999999915</c:v>
                </c:pt>
                <c:pt idx="25212">
                  <c:v>252.119999999915</c:v>
                </c:pt>
                <c:pt idx="25213">
                  <c:v>252.129999999915</c:v>
                </c:pt>
                <c:pt idx="25214">
                  <c:v>252.139999999915</c:v>
                </c:pt>
                <c:pt idx="25215">
                  <c:v>252.149999999915</c:v>
                </c:pt>
                <c:pt idx="25216">
                  <c:v>252.159999999915</c:v>
                </c:pt>
                <c:pt idx="25217">
                  <c:v>252.169999999915</c:v>
                </c:pt>
                <c:pt idx="25218">
                  <c:v>252.179999999915</c:v>
                </c:pt>
                <c:pt idx="25219">
                  <c:v>252.189999999915</c:v>
                </c:pt>
                <c:pt idx="25220">
                  <c:v>252.199999999915</c:v>
                </c:pt>
                <c:pt idx="25221">
                  <c:v>252.209999999915</c:v>
                </c:pt>
                <c:pt idx="25222">
                  <c:v>252.219999999915</c:v>
                </c:pt>
                <c:pt idx="25223">
                  <c:v>252.229999999915</c:v>
                </c:pt>
                <c:pt idx="25224">
                  <c:v>252.239999999915</c:v>
                </c:pt>
                <c:pt idx="25225">
                  <c:v>252.249999999915</c:v>
                </c:pt>
                <c:pt idx="25226">
                  <c:v>252.259999999915</c:v>
                </c:pt>
                <c:pt idx="25227">
                  <c:v>252.269999999915</c:v>
                </c:pt>
                <c:pt idx="25228">
                  <c:v>252.279999999915</c:v>
                </c:pt>
                <c:pt idx="25229">
                  <c:v>252.289999999915</c:v>
                </c:pt>
                <c:pt idx="25230">
                  <c:v>252.299999999915</c:v>
                </c:pt>
                <c:pt idx="25231">
                  <c:v>252.309999999915</c:v>
                </c:pt>
                <c:pt idx="25232">
                  <c:v>252.319999999915</c:v>
                </c:pt>
                <c:pt idx="25233">
                  <c:v>252.329999999915</c:v>
                </c:pt>
                <c:pt idx="25234">
                  <c:v>252.339999999915</c:v>
                </c:pt>
                <c:pt idx="25235">
                  <c:v>252.349999999915</c:v>
                </c:pt>
                <c:pt idx="25236">
                  <c:v>252.359999999915</c:v>
                </c:pt>
                <c:pt idx="25237">
                  <c:v>252.369999999915</c:v>
                </c:pt>
                <c:pt idx="25238">
                  <c:v>252.379999999915</c:v>
                </c:pt>
                <c:pt idx="25239">
                  <c:v>252.389999999915</c:v>
                </c:pt>
                <c:pt idx="25240">
                  <c:v>252.399999999915</c:v>
                </c:pt>
                <c:pt idx="25241">
                  <c:v>252.409999999915</c:v>
                </c:pt>
                <c:pt idx="25242">
                  <c:v>252.419999999915</c:v>
                </c:pt>
                <c:pt idx="25243">
                  <c:v>252.429999999915</c:v>
                </c:pt>
                <c:pt idx="25244">
                  <c:v>252.439999999915</c:v>
                </c:pt>
                <c:pt idx="25245">
                  <c:v>252.449999999915</c:v>
                </c:pt>
                <c:pt idx="25246">
                  <c:v>252.459999999915</c:v>
                </c:pt>
                <c:pt idx="25247">
                  <c:v>252.469999999915</c:v>
                </c:pt>
                <c:pt idx="25248">
                  <c:v>252.479999999915</c:v>
                </c:pt>
                <c:pt idx="25249">
                  <c:v>252.489999999915</c:v>
                </c:pt>
                <c:pt idx="25250">
                  <c:v>252.499999999915</c:v>
                </c:pt>
                <c:pt idx="25251">
                  <c:v>252.509999999915</c:v>
                </c:pt>
                <c:pt idx="25252">
                  <c:v>252.519999999915</c:v>
                </c:pt>
                <c:pt idx="25253">
                  <c:v>252.529999999915</c:v>
                </c:pt>
                <c:pt idx="25254">
                  <c:v>252.539999999915</c:v>
                </c:pt>
                <c:pt idx="25255">
                  <c:v>252.549999999915</c:v>
                </c:pt>
                <c:pt idx="25256">
                  <c:v>252.559999999915</c:v>
                </c:pt>
                <c:pt idx="25257">
                  <c:v>252.569999999915</c:v>
                </c:pt>
                <c:pt idx="25258">
                  <c:v>252.579999999915</c:v>
                </c:pt>
                <c:pt idx="25259">
                  <c:v>252.589999999915</c:v>
                </c:pt>
                <c:pt idx="25260">
                  <c:v>252.599999999915</c:v>
                </c:pt>
                <c:pt idx="25261">
                  <c:v>252.609999999915</c:v>
                </c:pt>
                <c:pt idx="25262">
                  <c:v>252.619999999915</c:v>
                </c:pt>
                <c:pt idx="25263">
                  <c:v>252.629999999915</c:v>
                </c:pt>
                <c:pt idx="25264">
                  <c:v>252.639999999915</c:v>
                </c:pt>
                <c:pt idx="25265">
                  <c:v>252.649999999915</c:v>
                </c:pt>
                <c:pt idx="25266">
                  <c:v>252.659999999915</c:v>
                </c:pt>
                <c:pt idx="25267">
                  <c:v>252.669999999915</c:v>
                </c:pt>
                <c:pt idx="25268">
                  <c:v>252.679999999915</c:v>
                </c:pt>
                <c:pt idx="25269">
                  <c:v>252.689999999915</c:v>
                </c:pt>
                <c:pt idx="25270">
                  <c:v>252.699999999915</c:v>
                </c:pt>
                <c:pt idx="25271">
                  <c:v>252.709999999915</c:v>
                </c:pt>
                <c:pt idx="25272">
                  <c:v>252.719999999915</c:v>
                </c:pt>
                <c:pt idx="25273">
                  <c:v>252.729999999915</c:v>
                </c:pt>
                <c:pt idx="25274">
                  <c:v>252.739999999915</c:v>
                </c:pt>
                <c:pt idx="25275">
                  <c:v>252.749999999915</c:v>
                </c:pt>
                <c:pt idx="25276">
                  <c:v>252.759999999915</c:v>
                </c:pt>
                <c:pt idx="25277">
                  <c:v>252.769999999915</c:v>
                </c:pt>
                <c:pt idx="25278">
                  <c:v>252.779999999915</c:v>
                </c:pt>
                <c:pt idx="25279">
                  <c:v>252.789999999915</c:v>
                </c:pt>
                <c:pt idx="25280">
                  <c:v>252.799999999915</c:v>
                </c:pt>
                <c:pt idx="25281">
                  <c:v>252.809999999915</c:v>
                </c:pt>
                <c:pt idx="25282">
                  <c:v>252.819999999915</c:v>
                </c:pt>
                <c:pt idx="25283">
                  <c:v>252.829999999915</c:v>
                </c:pt>
                <c:pt idx="25284">
                  <c:v>252.839999999915</c:v>
                </c:pt>
                <c:pt idx="25285">
                  <c:v>252.849999999915</c:v>
                </c:pt>
                <c:pt idx="25286">
                  <c:v>252.859999999915</c:v>
                </c:pt>
                <c:pt idx="25287">
                  <c:v>252.869999999915</c:v>
                </c:pt>
                <c:pt idx="25288">
                  <c:v>252.879999999915</c:v>
                </c:pt>
                <c:pt idx="25289">
                  <c:v>252.889999999914</c:v>
                </c:pt>
                <c:pt idx="25290">
                  <c:v>252.899999999914</c:v>
                </c:pt>
                <c:pt idx="25291">
                  <c:v>252.909999999914</c:v>
                </c:pt>
                <c:pt idx="25292">
                  <c:v>252.919999999914</c:v>
                </c:pt>
                <c:pt idx="25293">
                  <c:v>252.929999999914</c:v>
                </c:pt>
                <c:pt idx="25294">
                  <c:v>252.939999999914</c:v>
                </c:pt>
                <c:pt idx="25295">
                  <c:v>252.949999999914</c:v>
                </c:pt>
                <c:pt idx="25296">
                  <c:v>252.959999999914</c:v>
                </c:pt>
                <c:pt idx="25297">
                  <c:v>252.969999999914</c:v>
                </c:pt>
                <c:pt idx="25298">
                  <c:v>252.979999999914</c:v>
                </c:pt>
                <c:pt idx="25299">
                  <c:v>252.989999999914</c:v>
                </c:pt>
                <c:pt idx="25300">
                  <c:v>252.999999999914</c:v>
                </c:pt>
                <c:pt idx="25301">
                  <c:v>253.009999999914</c:v>
                </c:pt>
                <c:pt idx="25302">
                  <c:v>253.019999999914</c:v>
                </c:pt>
                <c:pt idx="25303">
                  <c:v>253.029999999914</c:v>
                </c:pt>
                <c:pt idx="25304">
                  <c:v>253.039999999914</c:v>
                </c:pt>
                <c:pt idx="25305">
                  <c:v>253.049999999914</c:v>
                </c:pt>
                <c:pt idx="25306">
                  <c:v>253.059999999914</c:v>
                </c:pt>
                <c:pt idx="25307">
                  <c:v>253.069999999914</c:v>
                </c:pt>
                <c:pt idx="25308">
                  <c:v>253.079999999914</c:v>
                </c:pt>
                <c:pt idx="25309">
                  <c:v>253.089999999914</c:v>
                </c:pt>
                <c:pt idx="25310">
                  <c:v>253.099999999914</c:v>
                </c:pt>
                <c:pt idx="25311">
                  <c:v>253.109999999914</c:v>
                </c:pt>
                <c:pt idx="25312">
                  <c:v>253.119999999914</c:v>
                </c:pt>
                <c:pt idx="25313">
                  <c:v>253.129999999914</c:v>
                </c:pt>
                <c:pt idx="25314">
                  <c:v>253.139999999914</c:v>
                </c:pt>
                <c:pt idx="25315">
                  <c:v>253.149999999914</c:v>
                </c:pt>
                <c:pt idx="25316">
                  <c:v>253.159999999914</c:v>
                </c:pt>
                <c:pt idx="25317">
                  <c:v>253.169999999914</c:v>
                </c:pt>
                <c:pt idx="25318">
                  <c:v>253.179999999914</c:v>
                </c:pt>
                <c:pt idx="25319">
                  <c:v>253.189999999914</c:v>
                </c:pt>
                <c:pt idx="25320">
                  <c:v>253.199999999914</c:v>
                </c:pt>
                <c:pt idx="25321">
                  <c:v>253.209999999914</c:v>
                </c:pt>
                <c:pt idx="25322">
                  <c:v>253.219999999914</c:v>
                </c:pt>
                <c:pt idx="25323">
                  <c:v>253.229999999914</c:v>
                </c:pt>
                <c:pt idx="25324">
                  <c:v>253.239999999914</c:v>
                </c:pt>
                <c:pt idx="25325">
                  <c:v>253.249999999914</c:v>
                </c:pt>
                <c:pt idx="25326">
                  <c:v>253.259999999914</c:v>
                </c:pt>
                <c:pt idx="25327">
                  <c:v>253.269999999914</c:v>
                </c:pt>
                <c:pt idx="25328">
                  <c:v>253.279999999914</c:v>
                </c:pt>
                <c:pt idx="25329">
                  <c:v>253.289999999914</c:v>
                </c:pt>
                <c:pt idx="25330">
                  <c:v>253.299999999914</c:v>
                </c:pt>
                <c:pt idx="25331">
                  <c:v>253.309999999914</c:v>
                </c:pt>
                <c:pt idx="25332">
                  <c:v>253.319999999914</c:v>
                </c:pt>
                <c:pt idx="25333">
                  <c:v>253.329999999914</c:v>
                </c:pt>
                <c:pt idx="25334">
                  <c:v>253.339999999914</c:v>
                </c:pt>
                <c:pt idx="25335">
                  <c:v>253.349999999914</c:v>
                </c:pt>
                <c:pt idx="25336">
                  <c:v>253.359999999914</c:v>
                </c:pt>
                <c:pt idx="25337">
                  <c:v>253.369999999914</c:v>
                </c:pt>
                <c:pt idx="25338">
                  <c:v>253.379999999914</c:v>
                </c:pt>
                <c:pt idx="25339">
                  <c:v>253.389999999914</c:v>
                </c:pt>
                <c:pt idx="25340">
                  <c:v>253.399999999914</c:v>
                </c:pt>
                <c:pt idx="25341">
                  <c:v>253.409999999914</c:v>
                </c:pt>
                <c:pt idx="25342">
                  <c:v>253.419999999914</c:v>
                </c:pt>
                <c:pt idx="25343">
                  <c:v>253.429999999914</c:v>
                </c:pt>
                <c:pt idx="25344">
                  <c:v>253.439999999914</c:v>
                </c:pt>
                <c:pt idx="25345">
                  <c:v>253.449999999914</c:v>
                </c:pt>
                <c:pt idx="25346">
                  <c:v>253.459999999914</c:v>
                </c:pt>
                <c:pt idx="25347">
                  <c:v>253.469999999914</c:v>
                </c:pt>
                <c:pt idx="25348">
                  <c:v>253.479999999914</c:v>
                </c:pt>
                <c:pt idx="25349">
                  <c:v>253.489999999914</c:v>
                </c:pt>
                <c:pt idx="25350">
                  <c:v>253.499999999914</c:v>
                </c:pt>
                <c:pt idx="25351">
                  <c:v>253.509999999914</c:v>
                </c:pt>
                <c:pt idx="25352">
                  <c:v>253.519999999914</c:v>
                </c:pt>
                <c:pt idx="25353">
                  <c:v>253.529999999914</c:v>
                </c:pt>
                <c:pt idx="25354">
                  <c:v>253.539999999914</c:v>
                </c:pt>
                <c:pt idx="25355">
                  <c:v>253.549999999914</c:v>
                </c:pt>
                <c:pt idx="25356">
                  <c:v>253.559999999914</c:v>
                </c:pt>
                <c:pt idx="25357">
                  <c:v>253.569999999914</c:v>
                </c:pt>
                <c:pt idx="25358">
                  <c:v>253.579999999914</c:v>
                </c:pt>
                <c:pt idx="25359">
                  <c:v>253.589999999914</c:v>
                </c:pt>
                <c:pt idx="25360">
                  <c:v>253.599999999914</c:v>
                </c:pt>
                <c:pt idx="25361">
                  <c:v>253.609999999914</c:v>
                </c:pt>
                <c:pt idx="25362">
                  <c:v>253.619999999914</c:v>
                </c:pt>
                <c:pt idx="25363">
                  <c:v>253.629999999914</c:v>
                </c:pt>
                <c:pt idx="25364">
                  <c:v>253.639999999914</c:v>
                </c:pt>
                <c:pt idx="25365">
                  <c:v>253.649999999914</c:v>
                </c:pt>
                <c:pt idx="25366">
                  <c:v>253.659999999914</c:v>
                </c:pt>
                <c:pt idx="25367">
                  <c:v>253.669999999914</c:v>
                </c:pt>
                <c:pt idx="25368">
                  <c:v>253.679999999914</c:v>
                </c:pt>
                <c:pt idx="25369">
                  <c:v>253.689999999914</c:v>
                </c:pt>
                <c:pt idx="25370">
                  <c:v>253.699999999914</c:v>
                </c:pt>
                <c:pt idx="25371">
                  <c:v>253.709999999914</c:v>
                </c:pt>
                <c:pt idx="25372">
                  <c:v>253.719999999914</c:v>
                </c:pt>
                <c:pt idx="25373">
                  <c:v>253.729999999914</c:v>
                </c:pt>
                <c:pt idx="25374">
                  <c:v>253.739999999914</c:v>
                </c:pt>
                <c:pt idx="25375">
                  <c:v>253.749999999914</c:v>
                </c:pt>
                <c:pt idx="25376">
                  <c:v>253.759999999914</c:v>
                </c:pt>
                <c:pt idx="25377">
                  <c:v>253.769999999914</c:v>
                </c:pt>
                <c:pt idx="25378">
                  <c:v>253.779999999914</c:v>
                </c:pt>
                <c:pt idx="25379">
                  <c:v>253.789999999914</c:v>
                </c:pt>
                <c:pt idx="25380">
                  <c:v>253.799999999914</c:v>
                </c:pt>
                <c:pt idx="25381">
                  <c:v>253.809999999914</c:v>
                </c:pt>
                <c:pt idx="25382">
                  <c:v>253.819999999914</c:v>
                </c:pt>
                <c:pt idx="25383">
                  <c:v>253.829999999914</c:v>
                </c:pt>
                <c:pt idx="25384">
                  <c:v>253.839999999914</c:v>
                </c:pt>
                <c:pt idx="25385">
                  <c:v>253.849999999914</c:v>
                </c:pt>
                <c:pt idx="25386">
                  <c:v>253.859999999914</c:v>
                </c:pt>
                <c:pt idx="25387">
                  <c:v>253.869999999914</c:v>
                </c:pt>
                <c:pt idx="25388">
                  <c:v>253.879999999914</c:v>
                </c:pt>
                <c:pt idx="25389">
                  <c:v>253.889999999914</c:v>
                </c:pt>
                <c:pt idx="25390">
                  <c:v>253.899999999914</c:v>
                </c:pt>
                <c:pt idx="25391">
                  <c:v>253.909999999914</c:v>
                </c:pt>
                <c:pt idx="25392">
                  <c:v>253.919999999914</c:v>
                </c:pt>
                <c:pt idx="25393">
                  <c:v>253.929999999914</c:v>
                </c:pt>
                <c:pt idx="25394">
                  <c:v>253.939999999914</c:v>
                </c:pt>
                <c:pt idx="25395">
                  <c:v>253.949999999914</c:v>
                </c:pt>
                <c:pt idx="25396">
                  <c:v>253.959999999914</c:v>
                </c:pt>
                <c:pt idx="25397">
                  <c:v>253.969999999914</c:v>
                </c:pt>
                <c:pt idx="25398">
                  <c:v>253.979999999913</c:v>
                </c:pt>
                <c:pt idx="25399">
                  <c:v>253.989999999913</c:v>
                </c:pt>
                <c:pt idx="25400">
                  <c:v>253.999999999913</c:v>
                </c:pt>
                <c:pt idx="25401">
                  <c:v>254.009999999913</c:v>
                </c:pt>
                <c:pt idx="25402">
                  <c:v>254.019999999913</c:v>
                </c:pt>
                <c:pt idx="25403">
                  <c:v>254.029999999913</c:v>
                </c:pt>
                <c:pt idx="25404">
                  <c:v>254.039999999913</c:v>
                </c:pt>
                <c:pt idx="25405">
                  <c:v>254.049999999913</c:v>
                </c:pt>
                <c:pt idx="25406">
                  <c:v>254.059999999913</c:v>
                </c:pt>
                <c:pt idx="25407">
                  <c:v>254.069999999913</c:v>
                </c:pt>
                <c:pt idx="25408">
                  <c:v>254.079999999913</c:v>
                </c:pt>
                <c:pt idx="25409">
                  <c:v>254.089999999913</c:v>
                </c:pt>
                <c:pt idx="25410">
                  <c:v>254.099999999913</c:v>
                </c:pt>
                <c:pt idx="25411">
                  <c:v>254.109999999913</c:v>
                </c:pt>
                <c:pt idx="25412">
                  <c:v>254.119999999913</c:v>
                </c:pt>
                <c:pt idx="25413">
                  <c:v>254.129999999913</c:v>
                </c:pt>
                <c:pt idx="25414">
                  <c:v>254.139999999913</c:v>
                </c:pt>
                <c:pt idx="25415">
                  <c:v>254.149999999913</c:v>
                </c:pt>
                <c:pt idx="25416">
                  <c:v>254.159999999913</c:v>
                </c:pt>
                <c:pt idx="25417">
                  <c:v>254.169999999913</c:v>
                </c:pt>
                <c:pt idx="25418">
                  <c:v>254.179999999913</c:v>
                </c:pt>
                <c:pt idx="25419">
                  <c:v>254.189999999913</c:v>
                </c:pt>
                <c:pt idx="25420">
                  <c:v>254.199999999913</c:v>
                </c:pt>
                <c:pt idx="25421">
                  <c:v>254.209999999913</c:v>
                </c:pt>
                <c:pt idx="25422">
                  <c:v>254.219999999913</c:v>
                </c:pt>
                <c:pt idx="25423">
                  <c:v>254.229999999913</c:v>
                </c:pt>
                <c:pt idx="25424">
                  <c:v>254.239999999913</c:v>
                </c:pt>
                <c:pt idx="25425">
                  <c:v>254.249999999913</c:v>
                </c:pt>
                <c:pt idx="25426">
                  <c:v>254.259999999913</c:v>
                </c:pt>
                <c:pt idx="25427">
                  <c:v>254.269999999913</c:v>
                </c:pt>
                <c:pt idx="25428">
                  <c:v>254.279999999913</c:v>
                </c:pt>
                <c:pt idx="25429">
                  <c:v>254.289999999913</c:v>
                </c:pt>
                <c:pt idx="25430">
                  <c:v>254.299999999913</c:v>
                </c:pt>
                <c:pt idx="25431">
                  <c:v>254.309999999913</c:v>
                </c:pt>
                <c:pt idx="25432">
                  <c:v>254.319999999913</c:v>
                </c:pt>
                <c:pt idx="25433">
                  <c:v>254.329999999913</c:v>
                </c:pt>
                <c:pt idx="25434">
                  <c:v>254.339999999913</c:v>
                </c:pt>
                <c:pt idx="25435">
                  <c:v>254.349999999913</c:v>
                </c:pt>
                <c:pt idx="25436">
                  <c:v>254.359999999913</c:v>
                </c:pt>
                <c:pt idx="25437">
                  <c:v>254.369999999913</c:v>
                </c:pt>
                <c:pt idx="25438">
                  <c:v>254.379999999913</c:v>
                </c:pt>
                <c:pt idx="25439">
                  <c:v>254.389999999913</c:v>
                </c:pt>
                <c:pt idx="25440">
                  <c:v>254.399999999913</c:v>
                </c:pt>
                <c:pt idx="25441">
                  <c:v>254.409999999913</c:v>
                </c:pt>
                <c:pt idx="25442">
                  <c:v>254.419999999913</c:v>
                </c:pt>
                <c:pt idx="25443">
                  <c:v>254.429999999913</c:v>
                </c:pt>
                <c:pt idx="25444">
                  <c:v>254.439999999913</c:v>
                </c:pt>
                <c:pt idx="25445">
                  <c:v>254.449999999913</c:v>
                </c:pt>
                <c:pt idx="25446">
                  <c:v>254.459999999913</c:v>
                </c:pt>
                <c:pt idx="25447">
                  <c:v>254.469999999913</c:v>
                </c:pt>
                <c:pt idx="25448">
                  <c:v>254.479999999913</c:v>
                </c:pt>
                <c:pt idx="25449">
                  <c:v>254.489999999913</c:v>
                </c:pt>
                <c:pt idx="25450">
                  <c:v>254.499999999913</c:v>
                </c:pt>
                <c:pt idx="25451">
                  <c:v>254.509999999913</c:v>
                </c:pt>
                <c:pt idx="25452">
                  <c:v>254.519999999913</c:v>
                </c:pt>
                <c:pt idx="25453">
                  <c:v>254.529999999913</c:v>
                </c:pt>
                <c:pt idx="25454">
                  <c:v>254.539999999913</c:v>
                </c:pt>
                <c:pt idx="25455">
                  <c:v>254.549999999913</c:v>
                </c:pt>
                <c:pt idx="25456">
                  <c:v>254.559999999913</c:v>
                </c:pt>
                <c:pt idx="25457">
                  <c:v>254.569999999913</c:v>
                </c:pt>
                <c:pt idx="25458">
                  <c:v>254.579999999913</c:v>
                </c:pt>
                <c:pt idx="25459">
                  <c:v>254.589999999913</c:v>
                </c:pt>
                <c:pt idx="25460">
                  <c:v>254.599999999913</c:v>
                </c:pt>
                <c:pt idx="25461">
                  <c:v>254.609999999913</c:v>
                </c:pt>
                <c:pt idx="25462">
                  <c:v>254.619999999913</c:v>
                </c:pt>
                <c:pt idx="25463">
                  <c:v>254.629999999913</c:v>
                </c:pt>
                <c:pt idx="25464">
                  <c:v>254.639999999913</c:v>
                </c:pt>
                <c:pt idx="25465">
                  <c:v>254.649999999913</c:v>
                </c:pt>
                <c:pt idx="25466">
                  <c:v>254.659999999913</c:v>
                </c:pt>
                <c:pt idx="25467">
                  <c:v>254.669999999913</c:v>
                </c:pt>
                <c:pt idx="25468">
                  <c:v>254.679999999913</c:v>
                </c:pt>
                <c:pt idx="25469">
                  <c:v>254.689999999913</c:v>
                </c:pt>
                <c:pt idx="25470">
                  <c:v>254.699999999913</c:v>
                </c:pt>
                <c:pt idx="25471">
                  <c:v>254.709999999913</c:v>
                </c:pt>
                <c:pt idx="25472">
                  <c:v>254.719999999913</c:v>
                </c:pt>
                <c:pt idx="25473">
                  <c:v>254.729999999913</c:v>
                </c:pt>
                <c:pt idx="25474">
                  <c:v>254.739999999913</c:v>
                </c:pt>
                <c:pt idx="25475">
                  <c:v>254.749999999913</c:v>
                </c:pt>
                <c:pt idx="25476">
                  <c:v>254.759999999913</c:v>
                </c:pt>
                <c:pt idx="25477">
                  <c:v>254.769999999913</c:v>
                </c:pt>
                <c:pt idx="25478">
                  <c:v>254.779999999913</c:v>
                </c:pt>
                <c:pt idx="25479">
                  <c:v>254.789999999913</c:v>
                </c:pt>
                <c:pt idx="25480">
                  <c:v>254.799999999913</c:v>
                </c:pt>
                <c:pt idx="25481">
                  <c:v>254.809999999913</c:v>
                </c:pt>
                <c:pt idx="25482">
                  <c:v>254.819999999913</c:v>
                </c:pt>
                <c:pt idx="25483">
                  <c:v>254.829999999913</c:v>
                </c:pt>
                <c:pt idx="25484">
                  <c:v>254.839999999913</c:v>
                </c:pt>
                <c:pt idx="25485">
                  <c:v>254.849999999913</c:v>
                </c:pt>
                <c:pt idx="25486">
                  <c:v>254.859999999913</c:v>
                </c:pt>
                <c:pt idx="25487">
                  <c:v>254.869999999913</c:v>
                </c:pt>
                <c:pt idx="25488">
                  <c:v>254.879999999913</c:v>
                </c:pt>
                <c:pt idx="25489">
                  <c:v>254.889999999913</c:v>
                </c:pt>
                <c:pt idx="25490">
                  <c:v>254.899999999913</c:v>
                </c:pt>
                <c:pt idx="25491">
                  <c:v>254.909999999913</c:v>
                </c:pt>
                <c:pt idx="25492">
                  <c:v>254.919999999913</c:v>
                </c:pt>
                <c:pt idx="25493">
                  <c:v>254.929999999913</c:v>
                </c:pt>
                <c:pt idx="25494">
                  <c:v>254.939999999913</c:v>
                </c:pt>
                <c:pt idx="25495">
                  <c:v>254.949999999913</c:v>
                </c:pt>
                <c:pt idx="25496">
                  <c:v>254.959999999913</c:v>
                </c:pt>
                <c:pt idx="25497">
                  <c:v>254.969999999913</c:v>
                </c:pt>
                <c:pt idx="25498">
                  <c:v>254.979999999913</c:v>
                </c:pt>
                <c:pt idx="25499">
                  <c:v>254.989999999913</c:v>
                </c:pt>
                <c:pt idx="25500">
                  <c:v>254.999999999913</c:v>
                </c:pt>
                <c:pt idx="25501">
                  <c:v>255.009999999913</c:v>
                </c:pt>
                <c:pt idx="25502">
                  <c:v>255.019999999913</c:v>
                </c:pt>
                <c:pt idx="25503">
                  <c:v>255.029999999913</c:v>
                </c:pt>
                <c:pt idx="25504">
                  <c:v>255.039999999913</c:v>
                </c:pt>
                <c:pt idx="25505">
                  <c:v>255.049999999913</c:v>
                </c:pt>
                <c:pt idx="25506">
                  <c:v>255.059999999913</c:v>
                </c:pt>
                <c:pt idx="25507">
                  <c:v>255.069999999913</c:v>
                </c:pt>
                <c:pt idx="25508">
                  <c:v>255.079999999912</c:v>
                </c:pt>
                <c:pt idx="25509">
                  <c:v>255.089999999912</c:v>
                </c:pt>
                <c:pt idx="25510">
                  <c:v>255.099999999912</c:v>
                </c:pt>
                <c:pt idx="25511">
                  <c:v>255.109999999912</c:v>
                </c:pt>
                <c:pt idx="25512">
                  <c:v>255.119999999912</c:v>
                </c:pt>
                <c:pt idx="25513">
                  <c:v>255.129999999912</c:v>
                </c:pt>
                <c:pt idx="25514">
                  <c:v>255.139999999912</c:v>
                </c:pt>
                <c:pt idx="25515">
                  <c:v>255.149999999912</c:v>
                </c:pt>
                <c:pt idx="25516">
                  <c:v>255.159999999912</c:v>
                </c:pt>
                <c:pt idx="25517">
                  <c:v>255.169999999912</c:v>
                </c:pt>
                <c:pt idx="25518">
                  <c:v>255.179999999912</c:v>
                </c:pt>
                <c:pt idx="25519">
                  <c:v>255.189999999912</c:v>
                </c:pt>
                <c:pt idx="25520">
                  <c:v>255.199999999912</c:v>
                </c:pt>
                <c:pt idx="25521">
                  <c:v>255.209999999912</c:v>
                </c:pt>
                <c:pt idx="25522">
                  <c:v>255.2199999999119</c:v>
                </c:pt>
                <c:pt idx="25523">
                  <c:v>255.229999999912</c:v>
                </c:pt>
                <c:pt idx="25524">
                  <c:v>255.239999999912</c:v>
                </c:pt>
                <c:pt idx="25525">
                  <c:v>255.2499999999119</c:v>
                </c:pt>
                <c:pt idx="25526">
                  <c:v>255.259999999912</c:v>
                </c:pt>
                <c:pt idx="25527">
                  <c:v>255.269999999912</c:v>
                </c:pt>
                <c:pt idx="25528">
                  <c:v>255.279999999912</c:v>
                </c:pt>
                <c:pt idx="25529">
                  <c:v>255.289999999912</c:v>
                </c:pt>
                <c:pt idx="25530">
                  <c:v>255.299999999912</c:v>
                </c:pt>
                <c:pt idx="25531">
                  <c:v>255.309999999912</c:v>
                </c:pt>
                <c:pt idx="25532">
                  <c:v>255.319999999912</c:v>
                </c:pt>
                <c:pt idx="25533">
                  <c:v>255.329999999912</c:v>
                </c:pt>
                <c:pt idx="25534">
                  <c:v>255.339999999912</c:v>
                </c:pt>
                <c:pt idx="25535">
                  <c:v>255.349999999912</c:v>
                </c:pt>
                <c:pt idx="25536">
                  <c:v>255.359999999912</c:v>
                </c:pt>
                <c:pt idx="25537">
                  <c:v>255.369999999912</c:v>
                </c:pt>
                <c:pt idx="25538">
                  <c:v>255.379999999912</c:v>
                </c:pt>
                <c:pt idx="25539">
                  <c:v>255.389999999912</c:v>
                </c:pt>
                <c:pt idx="25540">
                  <c:v>255.399999999912</c:v>
                </c:pt>
                <c:pt idx="25541">
                  <c:v>255.409999999912</c:v>
                </c:pt>
                <c:pt idx="25542">
                  <c:v>255.419999999912</c:v>
                </c:pt>
                <c:pt idx="25543">
                  <c:v>255.429999999912</c:v>
                </c:pt>
                <c:pt idx="25544">
                  <c:v>255.439999999912</c:v>
                </c:pt>
                <c:pt idx="25545">
                  <c:v>255.449999999912</c:v>
                </c:pt>
                <c:pt idx="25546">
                  <c:v>255.459999999912</c:v>
                </c:pt>
                <c:pt idx="25547">
                  <c:v>255.469999999912</c:v>
                </c:pt>
                <c:pt idx="25548">
                  <c:v>255.479999999912</c:v>
                </c:pt>
                <c:pt idx="25549">
                  <c:v>255.489999999912</c:v>
                </c:pt>
                <c:pt idx="25550">
                  <c:v>255.499999999912</c:v>
                </c:pt>
                <c:pt idx="25551">
                  <c:v>255.509999999912</c:v>
                </c:pt>
                <c:pt idx="25552">
                  <c:v>255.519999999912</c:v>
                </c:pt>
                <c:pt idx="25553">
                  <c:v>255.529999999912</c:v>
                </c:pt>
                <c:pt idx="25554">
                  <c:v>255.539999999912</c:v>
                </c:pt>
                <c:pt idx="25555">
                  <c:v>255.549999999912</c:v>
                </c:pt>
                <c:pt idx="25556">
                  <c:v>255.559999999912</c:v>
                </c:pt>
                <c:pt idx="25557">
                  <c:v>255.569999999912</c:v>
                </c:pt>
                <c:pt idx="25558">
                  <c:v>255.579999999912</c:v>
                </c:pt>
                <c:pt idx="25559">
                  <c:v>255.589999999912</c:v>
                </c:pt>
                <c:pt idx="25560">
                  <c:v>255.599999999912</c:v>
                </c:pt>
                <c:pt idx="25561">
                  <c:v>255.609999999912</c:v>
                </c:pt>
                <c:pt idx="25562">
                  <c:v>255.619999999912</c:v>
                </c:pt>
                <c:pt idx="25563">
                  <c:v>255.629999999912</c:v>
                </c:pt>
                <c:pt idx="25564">
                  <c:v>255.639999999912</c:v>
                </c:pt>
                <c:pt idx="25565">
                  <c:v>255.649999999912</c:v>
                </c:pt>
                <c:pt idx="25566">
                  <c:v>255.659999999912</c:v>
                </c:pt>
                <c:pt idx="25567">
                  <c:v>255.669999999912</c:v>
                </c:pt>
                <c:pt idx="25568">
                  <c:v>255.679999999912</c:v>
                </c:pt>
                <c:pt idx="25569">
                  <c:v>255.689999999912</c:v>
                </c:pt>
                <c:pt idx="25570">
                  <c:v>255.699999999912</c:v>
                </c:pt>
                <c:pt idx="25571">
                  <c:v>255.709999999912</c:v>
                </c:pt>
                <c:pt idx="25572">
                  <c:v>255.7199999999119</c:v>
                </c:pt>
                <c:pt idx="25573">
                  <c:v>255.729999999912</c:v>
                </c:pt>
                <c:pt idx="25574">
                  <c:v>255.739999999912</c:v>
                </c:pt>
                <c:pt idx="25575">
                  <c:v>255.7499999999119</c:v>
                </c:pt>
                <c:pt idx="25576">
                  <c:v>255.759999999912</c:v>
                </c:pt>
                <c:pt idx="25577">
                  <c:v>255.769999999912</c:v>
                </c:pt>
                <c:pt idx="25578">
                  <c:v>255.779999999912</c:v>
                </c:pt>
                <c:pt idx="25579">
                  <c:v>255.789999999912</c:v>
                </c:pt>
                <c:pt idx="25580">
                  <c:v>255.799999999912</c:v>
                </c:pt>
                <c:pt idx="25581">
                  <c:v>255.809999999912</c:v>
                </c:pt>
                <c:pt idx="25582">
                  <c:v>255.819999999912</c:v>
                </c:pt>
                <c:pt idx="25583">
                  <c:v>255.829999999912</c:v>
                </c:pt>
                <c:pt idx="25584">
                  <c:v>255.839999999912</c:v>
                </c:pt>
                <c:pt idx="25585">
                  <c:v>255.849999999912</c:v>
                </c:pt>
                <c:pt idx="25586">
                  <c:v>255.859999999912</c:v>
                </c:pt>
                <c:pt idx="25587">
                  <c:v>255.869999999912</c:v>
                </c:pt>
                <c:pt idx="25588">
                  <c:v>255.879999999912</c:v>
                </c:pt>
                <c:pt idx="25589">
                  <c:v>255.889999999912</c:v>
                </c:pt>
                <c:pt idx="25590">
                  <c:v>255.899999999912</c:v>
                </c:pt>
                <c:pt idx="25591">
                  <c:v>255.909999999912</c:v>
                </c:pt>
                <c:pt idx="25592">
                  <c:v>255.919999999912</c:v>
                </c:pt>
                <c:pt idx="25593">
                  <c:v>255.929999999912</c:v>
                </c:pt>
                <c:pt idx="25594">
                  <c:v>255.939999999912</c:v>
                </c:pt>
                <c:pt idx="25595">
                  <c:v>255.949999999912</c:v>
                </c:pt>
                <c:pt idx="25596">
                  <c:v>255.959999999912</c:v>
                </c:pt>
                <c:pt idx="25597">
                  <c:v>255.969999999912</c:v>
                </c:pt>
                <c:pt idx="25598">
                  <c:v>255.979999999912</c:v>
                </c:pt>
                <c:pt idx="25599">
                  <c:v>255.989999999912</c:v>
                </c:pt>
                <c:pt idx="25600">
                  <c:v>255.999999999912</c:v>
                </c:pt>
                <c:pt idx="25601">
                  <c:v>256.009999999912</c:v>
                </c:pt>
                <c:pt idx="25602">
                  <c:v>256.019999999912</c:v>
                </c:pt>
                <c:pt idx="25603">
                  <c:v>256.029999999912</c:v>
                </c:pt>
                <c:pt idx="25604">
                  <c:v>256.039999999912</c:v>
                </c:pt>
                <c:pt idx="25605">
                  <c:v>256.049999999912</c:v>
                </c:pt>
                <c:pt idx="25606">
                  <c:v>256.059999999912</c:v>
                </c:pt>
                <c:pt idx="25607">
                  <c:v>256.069999999912</c:v>
                </c:pt>
                <c:pt idx="25608">
                  <c:v>256.079999999912</c:v>
                </c:pt>
                <c:pt idx="25609">
                  <c:v>256.089999999912</c:v>
                </c:pt>
                <c:pt idx="25610">
                  <c:v>256.099999999912</c:v>
                </c:pt>
                <c:pt idx="25611">
                  <c:v>256.109999999912</c:v>
                </c:pt>
                <c:pt idx="25612">
                  <c:v>256.119999999912</c:v>
                </c:pt>
                <c:pt idx="25613">
                  <c:v>256.129999999912</c:v>
                </c:pt>
                <c:pt idx="25614">
                  <c:v>256.139999999912</c:v>
                </c:pt>
                <c:pt idx="25615">
                  <c:v>256.149999999912</c:v>
                </c:pt>
                <c:pt idx="25616">
                  <c:v>256.159999999912</c:v>
                </c:pt>
                <c:pt idx="25617">
                  <c:v>256.169999999912</c:v>
                </c:pt>
                <c:pt idx="25618">
                  <c:v>256.179999999912</c:v>
                </c:pt>
                <c:pt idx="25619">
                  <c:v>256.189999999912</c:v>
                </c:pt>
                <c:pt idx="25620">
                  <c:v>256.199999999912</c:v>
                </c:pt>
                <c:pt idx="25621">
                  <c:v>256.209999999912</c:v>
                </c:pt>
                <c:pt idx="25622">
                  <c:v>256.219999999912</c:v>
                </c:pt>
                <c:pt idx="25623">
                  <c:v>256.229999999911</c:v>
                </c:pt>
                <c:pt idx="25624">
                  <c:v>256.239999999911</c:v>
                </c:pt>
                <c:pt idx="25625">
                  <c:v>256.249999999911</c:v>
                </c:pt>
                <c:pt idx="25626">
                  <c:v>256.259999999911</c:v>
                </c:pt>
                <c:pt idx="25627">
                  <c:v>256.269999999911</c:v>
                </c:pt>
                <c:pt idx="25628">
                  <c:v>256.279999999911</c:v>
                </c:pt>
                <c:pt idx="25629">
                  <c:v>256.289999999911</c:v>
                </c:pt>
                <c:pt idx="25630">
                  <c:v>256.299999999911</c:v>
                </c:pt>
                <c:pt idx="25631">
                  <c:v>256.309999999911</c:v>
                </c:pt>
                <c:pt idx="25632">
                  <c:v>256.319999999911</c:v>
                </c:pt>
                <c:pt idx="25633">
                  <c:v>256.329999999911</c:v>
                </c:pt>
                <c:pt idx="25634">
                  <c:v>256.339999999911</c:v>
                </c:pt>
                <c:pt idx="25635">
                  <c:v>256.349999999911</c:v>
                </c:pt>
                <c:pt idx="25636">
                  <c:v>256.359999999911</c:v>
                </c:pt>
                <c:pt idx="25637">
                  <c:v>256.369999999911</c:v>
                </c:pt>
                <c:pt idx="25638">
                  <c:v>256.379999999911</c:v>
                </c:pt>
                <c:pt idx="25639">
                  <c:v>256.3899999999111</c:v>
                </c:pt>
                <c:pt idx="25640">
                  <c:v>256.399999999911</c:v>
                </c:pt>
                <c:pt idx="25641">
                  <c:v>256.409999999911</c:v>
                </c:pt>
                <c:pt idx="25642">
                  <c:v>256.419999999911</c:v>
                </c:pt>
                <c:pt idx="25643">
                  <c:v>256.429999999911</c:v>
                </c:pt>
                <c:pt idx="25644">
                  <c:v>256.4399999999109</c:v>
                </c:pt>
                <c:pt idx="25645">
                  <c:v>256.449999999911</c:v>
                </c:pt>
                <c:pt idx="25646">
                  <c:v>256.459999999911</c:v>
                </c:pt>
                <c:pt idx="25647">
                  <c:v>256.469999999911</c:v>
                </c:pt>
                <c:pt idx="25648">
                  <c:v>256.479999999911</c:v>
                </c:pt>
                <c:pt idx="25649">
                  <c:v>256.489999999911</c:v>
                </c:pt>
                <c:pt idx="25650">
                  <c:v>256.4999999999109</c:v>
                </c:pt>
                <c:pt idx="25651">
                  <c:v>256.509999999911</c:v>
                </c:pt>
                <c:pt idx="25652">
                  <c:v>256.519999999911</c:v>
                </c:pt>
                <c:pt idx="25653">
                  <c:v>256.529999999911</c:v>
                </c:pt>
                <c:pt idx="25654">
                  <c:v>256.539999999911</c:v>
                </c:pt>
                <c:pt idx="25655">
                  <c:v>256.549999999911</c:v>
                </c:pt>
                <c:pt idx="25656">
                  <c:v>256.559999999911</c:v>
                </c:pt>
                <c:pt idx="25657">
                  <c:v>256.569999999911</c:v>
                </c:pt>
                <c:pt idx="25658">
                  <c:v>256.579999999911</c:v>
                </c:pt>
                <c:pt idx="25659">
                  <c:v>256.589999999911</c:v>
                </c:pt>
                <c:pt idx="25660">
                  <c:v>256.599999999911</c:v>
                </c:pt>
                <c:pt idx="25661">
                  <c:v>256.609999999911</c:v>
                </c:pt>
                <c:pt idx="25662">
                  <c:v>256.619999999911</c:v>
                </c:pt>
                <c:pt idx="25663">
                  <c:v>256.629999999911</c:v>
                </c:pt>
                <c:pt idx="25664">
                  <c:v>256.6399999999111</c:v>
                </c:pt>
                <c:pt idx="25665">
                  <c:v>256.649999999911</c:v>
                </c:pt>
                <c:pt idx="25666">
                  <c:v>256.659999999911</c:v>
                </c:pt>
                <c:pt idx="25667">
                  <c:v>256.669999999911</c:v>
                </c:pt>
                <c:pt idx="25668">
                  <c:v>256.679999999911</c:v>
                </c:pt>
                <c:pt idx="25669">
                  <c:v>256.689999999911</c:v>
                </c:pt>
                <c:pt idx="25670">
                  <c:v>256.699999999911</c:v>
                </c:pt>
                <c:pt idx="25671">
                  <c:v>256.709999999911</c:v>
                </c:pt>
                <c:pt idx="25672">
                  <c:v>256.719999999911</c:v>
                </c:pt>
                <c:pt idx="25673">
                  <c:v>256.729999999911</c:v>
                </c:pt>
                <c:pt idx="25674">
                  <c:v>256.739999999911</c:v>
                </c:pt>
                <c:pt idx="25675">
                  <c:v>256.749999999911</c:v>
                </c:pt>
                <c:pt idx="25676">
                  <c:v>256.759999999911</c:v>
                </c:pt>
                <c:pt idx="25677">
                  <c:v>256.769999999911</c:v>
                </c:pt>
                <c:pt idx="25678">
                  <c:v>256.779999999911</c:v>
                </c:pt>
                <c:pt idx="25679">
                  <c:v>256.789999999911</c:v>
                </c:pt>
                <c:pt idx="25680">
                  <c:v>256.799999999911</c:v>
                </c:pt>
                <c:pt idx="25681">
                  <c:v>256.809999999911</c:v>
                </c:pt>
                <c:pt idx="25682">
                  <c:v>256.819999999911</c:v>
                </c:pt>
                <c:pt idx="25683">
                  <c:v>256.829999999911</c:v>
                </c:pt>
                <c:pt idx="25684">
                  <c:v>256.839999999911</c:v>
                </c:pt>
                <c:pt idx="25685">
                  <c:v>256.849999999911</c:v>
                </c:pt>
                <c:pt idx="25686">
                  <c:v>256.859999999911</c:v>
                </c:pt>
                <c:pt idx="25687">
                  <c:v>256.869999999911</c:v>
                </c:pt>
                <c:pt idx="25688">
                  <c:v>256.879999999911</c:v>
                </c:pt>
                <c:pt idx="25689">
                  <c:v>256.8899999999111</c:v>
                </c:pt>
                <c:pt idx="25690">
                  <c:v>256.899999999911</c:v>
                </c:pt>
                <c:pt idx="25691">
                  <c:v>256.909999999911</c:v>
                </c:pt>
                <c:pt idx="25692">
                  <c:v>256.919999999911</c:v>
                </c:pt>
                <c:pt idx="25693">
                  <c:v>256.929999999911</c:v>
                </c:pt>
                <c:pt idx="25694">
                  <c:v>256.9399999999109</c:v>
                </c:pt>
                <c:pt idx="25695">
                  <c:v>256.949999999911</c:v>
                </c:pt>
                <c:pt idx="25696">
                  <c:v>256.959999999911</c:v>
                </c:pt>
                <c:pt idx="25697">
                  <c:v>256.969999999911</c:v>
                </c:pt>
                <c:pt idx="25698">
                  <c:v>256.979999999911</c:v>
                </c:pt>
                <c:pt idx="25699">
                  <c:v>256.989999999911</c:v>
                </c:pt>
                <c:pt idx="25700">
                  <c:v>256.9999999999109</c:v>
                </c:pt>
                <c:pt idx="25701">
                  <c:v>257.009999999911</c:v>
                </c:pt>
                <c:pt idx="25702">
                  <c:v>257.019999999911</c:v>
                </c:pt>
                <c:pt idx="25703">
                  <c:v>257.029999999911</c:v>
                </c:pt>
                <c:pt idx="25704">
                  <c:v>257.039999999911</c:v>
                </c:pt>
                <c:pt idx="25705">
                  <c:v>257.049999999911</c:v>
                </c:pt>
                <c:pt idx="25706">
                  <c:v>257.059999999911</c:v>
                </c:pt>
                <c:pt idx="25707">
                  <c:v>257.069999999911</c:v>
                </c:pt>
                <c:pt idx="25708">
                  <c:v>257.079999999911</c:v>
                </c:pt>
                <c:pt idx="25709">
                  <c:v>257.089999999911</c:v>
                </c:pt>
                <c:pt idx="25710">
                  <c:v>257.099999999911</c:v>
                </c:pt>
                <c:pt idx="25711">
                  <c:v>257.109999999911</c:v>
                </c:pt>
                <c:pt idx="25712">
                  <c:v>257.119999999911</c:v>
                </c:pt>
                <c:pt idx="25713">
                  <c:v>257.129999999911</c:v>
                </c:pt>
                <c:pt idx="25714">
                  <c:v>257.1399999999111</c:v>
                </c:pt>
                <c:pt idx="25715">
                  <c:v>257.149999999911</c:v>
                </c:pt>
                <c:pt idx="25716">
                  <c:v>257.159999999911</c:v>
                </c:pt>
                <c:pt idx="25717">
                  <c:v>257.169999999911</c:v>
                </c:pt>
                <c:pt idx="25718">
                  <c:v>257.179999999911</c:v>
                </c:pt>
                <c:pt idx="25719">
                  <c:v>257.189999999911</c:v>
                </c:pt>
                <c:pt idx="25720">
                  <c:v>257.199999999911</c:v>
                </c:pt>
                <c:pt idx="25721">
                  <c:v>257.209999999911</c:v>
                </c:pt>
                <c:pt idx="25722">
                  <c:v>257.219999999911</c:v>
                </c:pt>
                <c:pt idx="25723">
                  <c:v>257.229999999911</c:v>
                </c:pt>
                <c:pt idx="25724">
                  <c:v>257.239999999911</c:v>
                </c:pt>
                <c:pt idx="25725">
                  <c:v>257.249999999911</c:v>
                </c:pt>
                <c:pt idx="25726">
                  <c:v>257.259999999911</c:v>
                </c:pt>
                <c:pt idx="25727">
                  <c:v>257.269999999911</c:v>
                </c:pt>
                <c:pt idx="25728">
                  <c:v>257.279999999911</c:v>
                </c:pt>
                <c:pt idx="25729">
                  <c:v>257.289999999911</c:v>
                </c:pt>
                <c:pt idx="25730">
                  <c:v>257.299999999911</c:v>
                </c:pt>
                <c:pt idx="25731">
                  <c:v>257.309999999911</c:v>
                </c:pt>
                <c:pt idx="25732">
                  <c:v>257.319999999911</c:v>
                </c:pt>
                <c:pt idx="25733">
                  <c:v>257.32999999991</c:v>
                </c:pt>
                <c:pt idx="25734">
                  <c:v>257.33999999991</c:v>
                </c:pt>
                <c:pt idx="25735">
                  <c:v>257.34999999991</c:v>
                </c:pt>
                <c:pt idx="25736">
                  <c:v>257.35999999991</c:v>
                </c:pt>
                <c:pt idx="25737">
                  <c:v>257.36999999991</c:v>
                </c:pt>
                <c:pt idx="25738">
                  <c:v>257.37999999991</c:v>
                </c:pt>
                <c:pt idx="25739">
                  <c:v>257.38999999991</c:v>
                </c:pt>
                <c:pt idx="25740">
                  <c:v>257.39999999991</c:v>
                </c:pt>
                <c:pt idx="25741">
                  <c:v>257.40999999991</c:v>
                </c:pt>
                <c:pt idx="25742">
                  <c:v>257.4199999999099</c:v>
                </c:pt>
                <c:pt idx="25743">
                  <c:v>257.42999999991</c:v>
                </c:pt>
                <c:pt idx="25744">
                  <c:v>257.43999999991</c:v>
                </c:pt>
                <c:pt idx="25745">
                  <c:v>257.44999999991</c:v>
                </c:pt>
                <c:pt idx="25746">
                  <c:v>257.45999999991</c:v>
                </c:pt>
                <c:pt idx="25747">
                  <c:v>257.46999999991</c:v>
                </c:pt>
                <c:pt idx="25748">
                  <c:v>257.4799999999099</c:v>
                </c:pt>
                <c:pt idx="25749">
                  <c:v>257.48999999991</c:v>
                </c:pt>
                <c:pt idx="25750">
                  <c:v>257.49999999991</c:v>
                </c:pt>
                <c:pt idx="25751">
                  <c:v>257.50999999991</c:v>
                </c:pt>
                <c:pt idx="25752">
                  <c:v>257.51999999991</c:v>
                </c:pt>
                <c:pt idx="25753">
                  <c:v>257.52999999991</c:v>
                </c:pt>
                <c:pt idx="25754">
                  <c:v>257.5399999999099</c:v>
                </c:pt>
                <c:pt idx="25755">
                  <c:v>257.5499999999101</c:v>
                </c:pt>
                <c:pt idx="25756">
                  <c:v>257.55999999991</c:v>
                </c:pt>
                <c:pt idx="25757">
                  <c:v>257.56999999991</c:v>
                </c:pt>
                <c:pt idx="25758">
                  <c:v>257.57999999991</c:v>
                </c:pt>
                <c:pt idx="25759">
                  <c:v>257.58999999991</c:v>
                </c:pt>
                <c:pt idx="25760">
                  <c:v>257.5999999999099</c:v>
                </c:pt>
                <c:pt idx="25761">
                  <c:v>257.60999999991</c:v>
                </c:pt>
                <c:pt idx="25762">
                  <c:v>257.61999999991</c:v>
                </c:pt>
                <c:pt idx="25763">
                  <c:v>257.62999999991</c:v>
                </c:pt>
                <c:pt idx="25764">
                  <c:v>257.63999999991</c:v>
                </c:pt>
                <c:pt idx="25765">
                  <c:v>257.64999999991</c:v>
                </c:pt>
                <c:pt idx="25766">
                  <c:v>257.65999999991</c:v>
                </c:pt>
                <c:pt idx="25767">
                  <c:v>257.66999999991</c:v>
                </c:pt>
                <c:pt idx="25768">
                  <c:v>257.67999999991</c:v>
                </c:pt>
                <c:pt idx="25769">
                  <c:v>257.68999999991</c:v>
                </c:pt>
                <c:pt idx="25770">
                  <c:v>257.69999999991</c:v>
                </c:pt>
                <c:pt idx="25771">
                  <c:v>257.70999999991</c:v>
                </c:pt>
                <c:pt idx="25772">
                  <c:v>257.71999999991</c:v>
                </c:pt>
                <c:pt idx="25773">
                  <c:v>257.7299999999099</c:v>
                </c:pt>
                <c:pt idx="25774">
                  <c:v>257.73999999991</c:v>
                </c:pt>
                <c:pt idx="25775">
                  <c:v>257.74999999991</c:v>
                </c:pt>
                <c:pt idx="25776">
                  <c:v>257.75999999991</c:v>
                </c:pt>
                <c:pt idx="25777">
                  <c:v>257.76999999991</c:v>
                </c:pt>
                <c:pt idx="25778">
                  <c:v>257.77999999991</c:v>
                </c:pt>
                <c:pt idx="25779">
                  <c:v>257.7899999999099</c:v>
                </c:pt>
                <c:pt idx="25780">
                  <c:v>257.79999999991</c:v>
                </c:pt>
                <c:pt idx="25781">
                  <c:v>257.80999999991</c:v>
                </c:pt>
                <c:pt idx="25782">
                  <c:v>257.81999999991</c:v>
                </c:pt>
                <c:pt idx="25783">
                  <c:v>257.82999999991</c:v>
                </c:pt>
                <c:pt idx="25784">
                  <c:v>257.83999999991</c:v>
                </c:pt>
                <c:pt idx="25785">
                  <c:v>257.84999999991</c:v>
                </c:pt>
                <c:pt idx="25786">
                  <c:v>257.85999999991</c:v>
                </c:pt>
                <c:pt idx="25787">
                  <c:v>257.86999999991</c:v>
                </c:pt>
                <c:pt idx="25788">
                  <c:v>257.87999999991</c:v>
                </c:pt>
                <c:pt idx="25789">
                  <c:v>257.88999999991</c:v>
                </c:pt>
                <c:pt idx="25790">
                  <c:v>257.89999999991</c:v>
                </c:pt>
                <c:pt idx="25791">
                  <c:v>257.90999999991</c:v>
                </c:pt>
                <c:pt idx="25792">
                  <c:v>257.9199999999099</c:v>
                </c:pt>
                <c:pt idx="25793">
                  <c:v>257.92999999991</c:v>
                </c:pt>
                <c:pt idx="25794">
                  <c:v>257.93999999991</c:v>
                </c:pt>
                <c:pt idx="25795">
                  <c:v>257.94999999991</c:v>
                </c:pt>
                <c:pt idx="25796">
                  <c:v>257.95999999991</c:v>
                </c:pt>
                <c:pt idx="25797">
                  <c:v>257.96999999991</c:v>
                </c:pt>
                <c:pt idx="25798">
                  <c:v>257.9799999999099</c:v>
                </c:pt>
                <c:pt idx="25799">
                  <c:v>257.98999999991</c:v>
                </c:pt>
                <c:pt idx="25800">
                  <c:v>257.99999999991</c:v>
                </c:pt>
                <c:pt idx="25801">
                  <c:v>258.00999999991</c:v>
                </c:pt>
                <c:pt idx="25802">
                  <c:v>258.01999999991</c:v>
                </c:pt>
                <c:pt idx="25803">
                  <c:v>258.02999999991</c:v>
                </c:pt>
                <c:pt idx="25804">
                  <c:v>258.0399999999099</c:v>
                </c:pt>
                <c:pt idx="25805">
                  <c:v>258.0499999999101</c:v>
                </c:pt>
                <c:pt idx="25806">
                  <c:v>258.05999999991</c:v>
                </c:pt>
                <c:pt idx="25807">
                  <c:v>258.06999999991</c:v>
                </c:pt>
                <c:pt idx="25808">
                  <c:v>258.07999999991</c:v>
                </c:pt>
                <c:pt idx="25809">
                  <c:v>258.08999999991</c:v>
                </c:pt>
                <c:pt idx="25810">
                  <c:v>258.0999999999099</c:v>
                </c:pt>
                <c:pt idx="25811">
                  <c:v>258.10999999991</c:v>
                </c:pt>
                <c:pt idx="25812">
                  <c:v>258.11999999991</c:v>
                </c:pt>
                <c:pt idx="25813">
                  <c:v>258.12999999991</c:v>
                </c:pt>
                <c:pt idx="25814">
                  <c:v>258.13999999991</c:v>
                </c:pt>
                <c:pt idx="25815">
                  <c:v>258.14999999991</c:v>
                </c:pt>
                <c:pt idx="25816">
                  <c:v>258.15999999991</c:v>
                </c:pt>
                <c:pt idx="25817">
                  <c:v>258.16999999991</c:v>
                </c:pt>
                <c:pt idx="25818">
                  <c:v>258.17999999991</c:v>
                </c:pt>
                <c:pt idx="25819">
                  <c:v>258.18999999991</c:v>
                </c:pt>
                <c:pt idx="25820">
                  <c:v>258.19999999991</c:v>
                </c:pt>
                <c:pt idx="25821">
                  <c:v>258.20999999991</c:v>
                </c:pt>
                <c:pt idx="25822">
                  <c:v>258.21999999991</c:v>
                </c:pt>
                <c:pt idx="25823">
                  <c:v>258.2299999999099</c:v>
                </c:pt>
                <c:pt idx="25824">
                  <c:v>258.23999999991</c:v>
                </c:pt>
                <c:pt idx="25825">
                  <c:v>258.24999999991</c:v>
                </c:pt>
                <c:pt idx="25826">
                  <c:v>258.25999999991</c:v>
                </c:pt>
                <c:pt idx="25827">
                  <c:v>258.26999999991</c:v>
                </c:pt>
                <c:pt idx="25828">
                  <c:v>258.27999999991</c:v>
                </c:pt>
                <c:pt idx="25829">
                  <c:v>258.2899999999099</c:v>
                </c:pt>
                <c:pt idx="25830">
                  <c:v>258.29999999991</c:v>
                </c:pt>
                <c:pt idx="25831">
                  <c:v>258.30999999991</c:v>
                </c:pt>
                <c:pt idx="25832">
                  <c:v>258.31999999991</c:v>
                </c:pt>
                <c:pt idx="25833">
                  <c:v>258.32999999991</c:v>
                </c:pt>
                <c:pt idx="25834">
                  <c:v>258.33999999991</c:v>
                </c:pt>
                <c:pt idx="25835">
                  <c:v>258.34999999991</c:v>
                </c:pt>
                <c:pt idx="25836">
                  <c:v>258.35999999991</c:v>
                </c:pt>
                <c:pt idx="25837">
                  <c:v>258.36999999991</c:v>
                </c:pt>
                <c:pt idx="25838">
                  <c:v>258.37999999991</c:v>
                </c:pt>
                <c:pt idx="25839">
                  <c:v>258.38999999991</c:v>
                </c:pt>
                <c:pt idx="25840">
                  <c:v>258.39999999991</c:v>
                </c:pt>
                <c:pt idx="25841">
                  <c:v>258.40999999991</c:v>
                </c:pt>
                <c:pt idx="25842">
                  <c:v>258.4199999999099</c:v>
                </c:pt>
                <c:pt idx="25843">
                  <c:v>258.4299999999089</c:v>
                </c:pt>
                <c:pt idx="25844">
                  <c:v>258.439999999909</c:v>
                </c:pt>
                <c:pt idx="25845">
                  <c:v>258.449999999909</c:v>
                </c:pt>
                <c:pt idx="25846">
                  <c:v>258.459999999909</c:v>
                </c:pt>
                <c:pt idx="25847">
                  <c:v>258.469999999909</c:v>
                </c:pt>
                <c:pt idx="25848">
                  <c:v>258.479999999909</c:v>
                </c:pt>
                <c:pt idx="25849">
                  <c:v>258.4899999999089</c:v>
                </c:pt>
                <c:pt idx="25850">
                  <c:v>258.499999999909</c:v>
                </c:pt>
                <c:pt idx="25851">
                  <c:v>258.509999999909</c:v>
                </c:pt>
                <c:pt idx="25852">
                  <c:v>258.519999999909</c:v>
                </c:pt>
                <c:pt idx="25853">
                  <c:v>258.529999999909</c:v>
                </c:pt>
                <c:pt idx="25854">
                  <c:v>258.539999999909</c:v>
                </c:pt>
                <c:pt idx="25855">
                  <c:v>258.549999999909</c:v>
                </c:pt>
                <c:pt idx="25856">
                  <c:v>258.559999999909</c:v>
                </c:pt>
                <c:pt idx="25857">
                  <c:v>258.569999999909</c:v>
                </c:pt>
                <c:pt idx="25858">
                  <c:v>258.579999999909</c:v>
                </c:pt>
                <c:pt idx="25859">
                  <c:v>258.589999999909</c:v>
                </c:pt>
                <c:pt idx="25860">
                  <c:v>258.599999999909</c:v>
                </c:pt>
                <c:pt idx="25861">
                  <c:v>258.609999999909</c:v>
                </c:pt>
                <c:pt idx="25862">
                  <c:v>258.619999999909</c:v>
                </c:pt>
                <c:pt idx="25863">
                  <c:v>258.629999999909</c:v>
                </c:pt>
                <c:pt idx="25864">
                  <c:v>258.639999999909</c:v>
                </c:pt>
                <c:pt idx="25865">
                  <c:v>258.6499999999091</c:v>
                </c:pt>
                <c:pt idx="25866">
                  <c:v>258.659999999909</c:v>
                </c:pt>
                <c:pt idx="25867">
                  <c:v>258.669999999909</c:v>
                </c:pt>
                <c:pt idx="25868">
                  <c:v>258.679999999909</c:v>
                </c:pt>
                <c:pt idx="25869">
                  <c:v>258.689999999909</c:v>
                </c:pt>
                <c:pt idx="25870">
                  <c:v>258.699999999909</c:v>
                </c:pt>
                <c:pt idx="25871">
                  <c:v>258.709999999909</c:v>
                </c:pt>
                <c:pt idx="25872">
                  <c:v>258.719999999909</c:v>
                </c:pt>
                <c:pt idx="25873">
                  <c:v>258.729999999909</c:v>
                </c:pt>
                <c:pt idx="25874">
                  <c:v>258.7399999999089</c:v>
                </c:pt>
                <c:pt idx="25875">
                  <c:v>258.7499999999091</c:v>
                </c:pt>
                <c:pt idx="25876">
                  <c:v>258.759999999909</c:v>
                </c:pt>
                <c:pt idx="25877">
                  <c:v>258.769999999909</c:v>
                </c:pt>
                <c:pt idx="25878">
                  <c:v>258.779999999909</c:v>
                </c:pt>
                <c:pt idx="25879">
                  <c:v>258.789999999909</c:v>
                </c:pt>
                <c:pt idx="25880">
                  <c:v>258.7999999999089</c:v>
                </c:pt>
                <c:pt idx="25881">
                  <c:v>258.809999999909</c:v>
                </c:pt>
                <c:pt idx="25882">
                  <c:v>258.819999999909</c:v>
                </c:pt>
                <c:pt idx="25883">
                  <c:v>258.829999999909</c:v>
                </c:pt>
                <c:pt idx="25884">
                  <c:v>258.839999999909</c:v>
                </c:pt>
                <c:pt idx="25885">
                  <c:v>258.849999999909</c:v>
                </c:pt>
                <c:pt idx="25886">
                  <c:v>258.859999999909</c:v>
                </c:pt>
                <c:pt idx="25887">
                  <c:v>258.869999999909</c:v>
                </c:pt>
                <c:pt idx="25888">
                  <c:v>258.879999999909</c:v>
                </c:pt>
                <c:pt idx="25889">
                  <c:v>258.889999999909</c:v>
                </c:pt>
                <c:pt idx="25890">
                  <c:v>258.899999999909</c:v>
                </c:pt>
                <c:pt idx="25891">
                  <c:v>258.909999999909</c:v>
                </c:pt>
                <c:pt idx="25892">
                  <c:v>258.919999999909</c:v>
                </c:pt>
                <c:pt idx="25893">
                  <c:v>258.9299999999089</c:v>
                </c:pt>
                <c:pt idx="25894">
                  <c:v>258.939999999909</c:v>
                </c:pt>
                <c:pt idx="25895">
                  <c:v>258.949999999909</c:v>
                </c:pt>
                <c:pt idx="25896">
                  <c:v>258.959999999909</c:v>
                </c:pt>
                <c:pt idx="25897">
                  <c:v>258.969999999909</c:v>
                </c:pt>
                <c:pt idx="25898">
                  <c:v>258.979999999909</c:v>
                </c:pt>
                <c:pt idx="25899">
                  <c:v>258.9899999999089</c:v>
                </c:pt>
                <c:pt idx="25900">
                  <c:v>258.999999999909</c:v>
                </c:pt>
                <c:pt idx="25901">
                  <c:v>259.009999999909</c:v>
                </c:pt>
                <c:pt idx="25902">
                  <c:v>259.019999999909</c:v>
                </c:pt>
                <c:pt idx="25903">
                  <c:v>259.029999999909</c:v>
                </c:pt>
                <c:pt idx="25904">
                  <c:v>259.039999999909</c:v>
                </c:pt>
                <c:pt idx="25905">
                  <c:v>259.049999999909</c:v>
                </c:pt>
                <c:pt idx="25906">
                  <c:v>259.059999999909</c:v>
                </c:pt>
                <c:pt idx="25907">
                  <c:v>259.069999999909</c:v>
                </c:pt>
                <c:pt idx="25908">
                  <c:v>259.079999999909</c:v>
                </c:pt>
                <c:pt idx="25909">
                  <c:v>259.089999999909</c:v>
                </c:pt>
                <c:pt idx="25910">
                  <c:v>259.099999999909</c:v>
                </c:pt>
                <c:pt idx="25911">
                  <c:v>259.109999999909</c:v>
                </c:pt>
                <c:pt idx="25912">
                  <c:v>259.119999999909</c:v>
                </c:pt>
                <c:pt idx="25913">
                  <c:v>259.129999999909</c:v>
                </c:pt>
                <c:pt idx="25914">
                  <c:v>259.139999999909</c:v>
                </c:pt>
                <c:pt idx="25915">
                  <c:v>259.1499999999091</c:v>
                </c:pt>
                <c:pt idx="25916">
                  <c:v>259.159999999909</c:v>
                </c:pt>
                <c:pt idx="25917">
                  <c:v>259.169999999909</c:v>
                </c:pt>
                <c:pt idx="25918">
                  <c:v>259.179999999909</c:v>
                </c:pt>
                <c:pt idx="25919">
                  <c:v>259.189999999909</c:v>
                </c:pt>
                <c:pt idx="25920">
                  <c:v>259.199999999909</c:v>
                </c:pt>
                <c:pt idx="25921">
                  <c:v>259.209999999909</c:v>
                </c:pt>
                <c:pt idx="25922">
                  <c:v>259.219999999909</c:v>
                </c:pt>
                <c:pt idx="25923">
                  <c:v>259.229999999909</c:v>
                </c:pt>
                <c:pt idx="25924">
                  <c:v>259.2399999999089</c:v>
                </c:pt>
                <c:pt idx="25925">
                  <c:v>259.2499999999091</c:v>
                </c:pt>
                <c:pt idx="25926">
                  <c:v>259.259999999909</c:v>
                </c:pt>
                <c:pt idx="25927">
                  <c:v>259.269999999909</c:v>
                </c:pt>
                <c:pt idx="25928">
                  <c:v>259.279999999909</c:v>
                </c:pt>
                <c:pt idx="25929">
                  <c:v>259.289999999909</c:v>
                </c:pt>
                <c:pt idx="25930">
                  <c:v>259.2999999999089</c:v>
                </c:pt>
                <c:pt idx="25931">
                  <c:v>259.309999999909</c:v>
                </c:pt>
                <c:pt idx="25932">
                  <c:v>259.319999999909</c:v>
                </c:pt>
                <c:pt idx="25933">
                  <c:v>259.329999999909</c:v>
                </c:pt>
                <c:pt idx="25934">
                  <c:v>259.339999999909</c:v>
                </c:pt>
                <c:pt idx="25935">
                  <c:v>259.349999999909</c:v>
                </c:pt>
                <c:pt idx="25936">
                  <c:v>259.359999999909</c:v>
                </c:pt>
                <c:pt idx="25937">
                  <c:v>259.369999999909</c:v>
                </c:pt>
                <c:pt idx="25938">
                  <c:v>259.379999999909</c:v>
                </c:pt>
                <c:pt idx="25939">
                  <c:v>259.389999999909</c:v>
                </c:pt>
                <c:pt idx="25940">
                  <c:v>259.399999999909</c:v>
                </c:pt>
                <c:pt idx="25941">
                  <c:v>259.409999999909</c:v>
                </c:pt>
                <c:pt idx="25942">
                  <c:v>259.419999999909</c:v>
                </c:pt>
                <c:pt idx="25943">
                  <c:v>259.4299999999089</c:v>
                </c:pt>
                <c:pt idx="25944">
                  <c:v>259.439999999909</c:v>
                </c:pt>
                <c:pt idx="25945">
                  <c:v>259.449999999909</c:v>
                </c:pt>
                <c:pt idx="25946">
                  <c:v>259.459999999909</c:v>
                </c:pt>
                <c:pt idx="25947">
                  <c:v>259.469999999909</c:v>
                </c:pt>
                <c:pt idx="25948">
                  <c:v>259.479999999909</c:v>
                </c:pt>
                <c:pt idx="25949">
                  <c:v>259.4899999999089</c:v>
                </c:pt>
                <c:pt idx="25950">
                  <c:v>259.499999999909</c:v>
                </c:pt>
                <c:pt idx="25951">
                  <c:v>259.509999999909</c:v>
                </c:pt>
                <c:pt idx="25952">
                  <c:v>259.519999999909</c:v>
                </c:pt>
                <c:pt idx="25953">
                  <c:v>259.529999999908</c:v>
                </c:pt>
                <c:pt idx="25954">
                  <c:v>259.539999999908</c:v>
                </c:pt>
                <c:pt idx="25955">
                  <c:v>259.549999999908</c:v>
                </c:pt>
                <c:pt idx="25956">
                  <c:v>259.559999999908</c:v>
                </c:pt>
                <c:pt idx="25957">
                  <c:v>259.569999999908</c:v>
                </c:pt>
                <c:pt idx="25958">
                  <c:v>259.579999999908</c:v>
                </c:pt>
                <c:pt idx="25959">
                  <c:v>259.589999999908</c:v>
                </c:pt>
                <c:pt idx="25960">
                  <c:v>259.599999999908</c:v>
                </c:pt>
                <c:pt idx="25961">
                  <c:v>259.609999999908</c:v>
                </c:pt>
                <c:pt idx="25962">
                  <c:v>259.619999999908</c:v>
                </c:pt>
                <c:pt idx="25963">
                  <c:v>259.629999999908</c:v>
                </c:pt>
                <c:pt idx="25964">
                  <c:v>259.639999999908</c:v>
                </c:pt>
                <c:pt idx="25965">
                  <c:v>259.649999999908</c:v>
                </c:pt>
                <c:pt idx="25966">
                  <c:v>259.659999999908</c:v>
                </c:pt>
                <c:pt idx="25967">
                  <c:v>259.669999999908</c:v>
                </c:pt>
                <c:pt idx="25968">
                  <c:v>259.679999999908</c:v>
                </c:pt>
                <c:pt idx="25969">
                  <c:v>259.6899999999081</c:v>
                </c:pt>
                <c:pt idx="25970">
                  <c:v>259.699999999908</c:v>
                </c:pt>
                <c:pt idx="25971">
                  <c:v>259.709999999908</c:v>
                </c:pt>
                <c:pt idx="25972">
                  <c:v>259.719999999908</c:v>
                </c:pt>
                <c:pt idx="25973">
                  <c:v>259.729999999908</c:v>
                </c:pt>
                <c:pt idx="25974">
                  <c:v>259.7399999999079</c:v>
                </c:pt>
                <c:pt idx="25975">
                  <c:v>259.7499999999081</c:v>
                </c:pt>
                <c:pt idx="25976">
                  <c:v>259.759999999908</c:v>
                </c:pt>
                <c:pt idx="25977">
                  <c:v>259.769999999908</c:v>
                </c:pt>
                <c:pt idx="25978">
                  <c:v>259.779999999908</c:v>
                </c:pt>
                <c:pt idx="25979">
                  <c:v>259.789999999908</c:v>
                </c:pt>
                <c:pt idx="25980">
                  <c:v>259.7999999999079</c:v>
                </c:pt>
                <c:pt idx="25981">
                  <c:v>259.809999999908</c:v>
                </c:pt>
                <c:pt idx="25982">
                  <c:v>259.819999999908</c:v>
                </c:pt>
                <c:pt idx="25983">
                  <c:v>259.829999999908</c:v>
                </c:pt>
                <c:pt idx="25984">
                  <c:v>259.839999999908</c:v>
                </c:pt>
                <c:pt idx="25985">
                  <c:v>259.849999999908</c:v>
                </c:pt>
                <c:pt idx="25986">
                  <c:v>259.859999999908</c:v>
                </c:pt>
                <c:pt idx="25987">
                  <c:v>259.869999999908</c:v>
                </c:pt>
                <c:pt idx="25988">
                  <c:v>259.879999999908</c:v>
                </c:pt>
                <c:pt idx="25989">
                  <c:v>259.889999999908</c:v>
                </c:pt>
                <c:pt idx="25990">
                  <c:v>259.899999999908</c:v>
                </c:pt>
                <c:pt idx="25991">
                  <c:v>259.909999999908</c:v>
                </c:pt>
                <c:pt idx="25992">
                  <c:v>259.919999999908</c:v>
                </c:pt>
                <c:pt idx="25993">
                  <c:v>259.9299999999079</c:v>
                </c:pt>
                <c:pt idx="25994">
                  <c:v>259.939999999908</c:v>
                </c:pt>
                <c:pt idx="25995">
                  <c:v>259.949999999908</c:v>
                </c:pt>
                <c:pt idx="25996">
                  <c:v>259.959999999908</c:v>
                </c:pt>
                <c:pt idx="25997">
                  <c:v>259.969999999908</c:v>
                </c:pt>
                <c:pt idx="25998">
                  <c:v>259.979999999908</c:v>
                </c:pt>
                <c:pt idx="25999">
                  <c:v>259.9899999999079</c:v>
                </c:pt>
                <c:pt idx="26000">
                  <c:v>259.999999999908</c:v>
                </c:pt>
                <c:pt idx="26001">
                  <c:v>260.009999999908</c:v>
                </c:pt>
                <c:pt idx="26002">
                  <c:v>260.019999999908</c:v>
                </c:pt>
                <c:pt idx="26003">
                  <c:v>260.029999999908</c:v>
                </c:pt>
                <c:pt idx="26004">
                  <c:v>260.039999999908</c:v>
                </c:pt>
                <c:pt idx="26005">
                  <c:v>260.049999999908</c:v>
                </c:pt>
                <c:pt idx="26006">
                  <c:v>260.059999999908</c:v>
                </c:pt>
                <c:pt idx="26007">
                  <c:v>260.069999999908</c:v>
                </c:pt>
                <c:pt idx="26008">
                  <c:v>260.079999999908</c:v>
                </c:pt>
                <c:pt idx="26009">
                  <c:v>260.089999999908</c:v>
                </c:pt>
                <c:pt idx="26010">
                  <c:v>260.099999999908</c:v>
                </c:pt>
                <c:pt idx="26011">
                  <c:v>260.109999999908</c:v>
                </c:pt>
                <c:pt idx="26012">
                  <c:v>260.119999999908</c:v>
                </c:pt>
                <c:pt idx="26013">
                  <c:v>260.129999999908</c:v>
                </c:pt>
                <c:pt idx="26014">
                  <c:v>260.139999999908</c:v>
                </c:pt>
                <c:pt idx="26015">
                  <c:v>260.149999999908</c:v>
                </c:pt>
                <c:pt idx="26016">
                  <c:v>260.159999999908</c:v>
                </c:pt>
                <c:pt idx="26017">
                  <c:v>260.169999999908</c:v>
                </c:pt>
                <c:pt idx="26018">
                  <c:v>260.179999999908</c:v>
                </c:pt>
                <c:pt idx="26019">
                  <c:v>260.1899999999081</c:v>
                </c:pt>
                <c:pt idx="26020">
                  <c:v>260.199999999908</c:v>
                </c:pt>
                <c:pt idx="26021">
                  <c:v>260.209999999908</c:v>
                </c:pt>
                <c:pt idx="26022">
                  <c:v>260.219999999908</c:v>
                </c:pt>
                <c:pt idx="26023">
                  <c:v>260.229999999908</c:v>
                </c:pt>
                <c:pt idx="26024">
                  <c:v>260.2399999999079</c:v>
                </c:pt>
                <c:pt idx="26025">
                  <c:v>260.2499999999081</c:v>
                </c:pt>
                <c:pt idx="26026">
                  <c:v>260.259999999908</c:v>
                </c:pt>
                <c:pt idx="26027">
                  <c:v>260.269999999908</c:v>
                </c:pt>
                <c:pt idx="26028">
                  <c:v>260.279999999908</c:v>
                </c:pt>
                <c:pt idx="26029">
                  <c:v>260.289999999908</c:v>
                </c:pt>
                <c:pt idx="26030">
                  <c:v>260.2999999999079</c:v>
                </c:pt>
                <c:pt idx="26031">
                  <c:v>260.309999999908</c:v>
                </c:pt>
                <c:pt idx="26032">
                  <c:v>260.319999999908</c:v>
                </c:pt>
                <c:pt idx="26033">
                  <c:v>260.329999999908</c:v>
                </c:pt>
                <c:pt idx="26034">
                  <c:v>260.339999999908</c:v>
                </c:pt>
                <c:pt idx="26035">
                  <c:v>260.349999999908</c:v>
                </c:pt>
                <c:pt idx="26036">
                  <c:v>260.359999999908</c:v>
                </c:pt>
                <c:pt idx="26037">
                  <c:v>260.369999999908</c:v>
                </c:pt>
                <c:pt idx="26038">
                  <c:v>260.379999999908</c:v>
                </c:pt>
                <c:pt idx="26039">
                  <c:v>260.389999999908</c:v>
                </c:pt>
                <c:pt idx="26040">
                  <c:v>260.399999999908</c:v>
                </c:pt>
                <c:pt idx="26041">
                  <c:v>260.409999999908</c:v>
                </c:pt>
                <c:pt idx="26042">
                  <c:v>260.419999999908</c:v>
                </c:pt>
                <c:pt idx="26043">
                  <c:v>260.4299999999079</c:v>
                </c:pt>
                <c:pt idx="26044">
                  <c:v>260.439999999908</c:v>
                </c:pt>
                <c:pt idx="26045">
                  <c:v>260.449999999908</c:v>
                </c:pt>
                <c:pt idx="26046">
                  <c:v>260.459999999908</c:v>
                </c:pt>
                <c:pt idx="26047">
                  <c:v>260.469999999908</c:v>
                </c:pt>
                <c:pt idx="26048">
                  <c:v>260.479999999908</c:v>
                </c:pt>
                <c:pt idx="26049">
                  <c:v>260.4899999999079</c:v>
                </c:pt>
                <c:pt idx="26050">
                  <c:v>260.499999999908</c:v>
                </c:pt>
                <c:pt idx="26051">
                  <c:v>260.509999999908</c:v>
                </c:pt>
                <c:pt idx="26052">
                  <c:v>260.519999999908</c:v>
                </c:pt>
                <c:pt idx="26053">
                  <c:v>260.529999999908</c:v>
                </c:pt>
                <c:pt idx="26054">
                  <c:v>260.539999999908</c:v>
                </c:pt>
                <c:pt idx="26055">
                  <c:v>260.549999999908</c:v>
                </c:pt>
                <c:pt idx="26056">
                  <c:v>260.559999999908</c:v>
                </c:pt>
                <c:pt idx="26057">
                  <c:v>260.569999999908</c:v>
                </c:pt>
                <c:pt idx="26058">
                  <c:v>260.579999999908</c:v>
                </c:pt>
                <c:pt idx="26059">
                  <c:v>260.589999999908</c:v>
                </c:pt>
                <c:pt idx="26060">
                  <c:v>260.599999999908</c:v>
                </c:pt>
                <c:pt idx="26061">
                  <c:v>260.609999999908</c:v>
                </c:pt>
                <c:pt idx="26062">
                  <c:v>260.619999999908</c:v>
                </c:pt>
                <c:pt idx="26063">
                  <c:v>260.629999999907</c:v>
                </c:pt>
                <c:pt idx="26064">
                  <c:v>260.639999999907</c:v>
                </c:pt>
                <c:pt idx="26065">
                  <c:v>260.649999999907</c:v>
                </c:pt>
                <c:pt idx="26066">
                  <c:v>260.659999999907</c:v>
                </c:pt>
                <c:pt idx="26067">
                  <c:v>260.669999999907</c:v>
                </c:pt>
                <c:pt idx="26068">
                  <c:v>260.679999999907</c:v>
                </c:pt>
                <c:pt idx="26069">
                  <c:v>260.689999999907</c:v>
                </c:pt>
                <c:pt idx="26070">
                  <c:v>260.699999999907</c:v>
                </c:pt>
                <c:pt idx="26071">
                  <c:v>260.709999999907</c:v>
                </c:pt>
                <c:pt idx="26072">
                  <c:v>260.719999999907</c:v>
                </c:pt>
                <c:pt idx="26073">
                  <c:v>260.729999999907</c:v>
                </c:pt>
                <c:pt idx="26074">
                  <c:v>260.739999999907</c:v>
                </c:pt>
                <c:pt idx="26075">
                  <c:v>260.749999999907</c:v>
                </c:pt>
                <c:pt idx="26076">
                  <c:v>260.759999999907</c:v>
                </c:pt>
                <c:pt idx="26077">
                  <c:v>260.769999999907</c:v>
                </c:pt>
                <c:pt idx="26078">
                  <c:v>260.779999999907</c:v>
                </c:pt>
                <c:pt idx="26079">
                  <c:v>260.789999999907</c:v>
                </c:pt>
                <c:pt idx="26080">
                  <c:v>260.799999999907</c:v>
                </c:pt>
                <c:pt idx="26081">
                  <c:v>260.809999999907</c:v>
                </c:pt>
                <c:pt idx="26082">
                  <c:v>260.819999999907</c:v>
                </c:pt>
                <c:pt idx="26083">
                  <c:v>260.829999999907</c:v>
                </c:pt>
                <c:pt idx="26084">
                  <c:v>260.839999999907</c:v>
                </c:pt>
                <c:pt idx="26085">
                  <c:v>260.8499999999071</c:v>
                </c:pt>
                <c:pt idx="26086">
                  <c:v>260.859999999907</c:v>
                </c:pt>
                <c:pt idx="26087">
                  <c:v>260.869999999907</c:v>
                </c:pt>
                <c:pt idx="26088">
                  <c:v>260.879999999907</c:v>
                </c:pt>
                <c:pt idx="26089">
                  <c:v>260.889999999907</c:v>
                </c:pt>
                <c:pt idx="26090">
                  <c:v>260.899999999907</c:v>
                </c:pt>
                <c:pt idx="26091">
                  <c:v>260.909999999907</c:v>
                </c:pt>
                <c:pt idx="26092">
                  <c:v>260.919999999907</c:v>
                </c:pt>
                <c:pt idx="26093">
                  <c:v>260.929999999907</c:v>
                </c:pt>
                <c:pt idx="26094">
                  <c:v>260.9399999999069</c:v>
                </c:pt>
                <c:pt idx="26095">
                  <c:v>260.949999999907</c:v>
                </c:pt>
                <c:pt idx="26096">
                  <c:v>260.959999999907</c:v>
                </c:pt>
                <c:pt idx="26097">
                  <c:v>260.969999999907</c:v>
                </c:pt>
                <c:pt idx="26098">
                  <c:v>260.979999999907</c:v>
                </c:pt>
                <c:pt idx="26099">
                  <c:v>260.989999999907</c:v>
                </c:pt>
                <c:pt idx="26100">
                  <c:v>260.9999999999069</c:v>
                </c:pt>
                <c:pt idx="26101">
                  <c:v>261.009999999907</c:v>
                </c:pt>
                <c:pt idx="26102">
                  <c:v>261.019999999907</c:v>
                </c:pt>
                <c:pt idx="26103">
                  <c:v>261.029999999907</c:v>
                </c:pt>
                <c:pt idx="26104">
                  <c:v>261.039999999907</c:v>
                </c:pt>
                <c:pt idx="26105">
                  <c:v>261.049999999907</c:v>
                </c:pt>
                <c:pt idx="26106">
                  <c:v>261.059999999907</c:v>
                </c:pt>
                <c:pt idx="26107">
                  <c:v>261.069999999907</c:v>
                </c:pt>
                <c:pt idx="26108">
                  <c:v>261.079999999907</c:v>
                </c:pt>
                <c:pt idx="26109">
                  <c:v>261.089999999907</c:v>
                </c:pt>
                <c:pt idx="26110">
                  <c:v>261.099999999907</c:v>
                </c:pt>
                <c:pt idx="26111">
                  <c:v>261.109999999907</c:v>
                </c:pt>
                <c:pt idx="26112">
                  <c:v>261.119999999907</c:v>
                </c:pt>
                <c:pt idx="26113">
                  <c:v>261.129999999907</c:v>
                </c:pt>
                <c:pt idx="26114">
                  <c:v>261.139999999907</c:v>
                </c:pt>
                <c:pt idx="26115">
                  <c:v>261.149999999907</c:v>
                </c:pt>
                <c:pt idx="26116">
                  <c:v>261.159999999907</c:v>
                </c:pt>
                <c:pt idx="26117">
                  <c:v>261.169999999907</c:v>
                </c:pt>
                <c:pt idx="26118">
                  <c:v>261.179999999907</c:v>
                </c:pt>
                <c:pt idx="26119">
                  <c:v>261.189999999907</c:v>
                </c:pt>
                <c:pt idx="26120">
                  <c:v>261.199999999907</c:v>
                </c:pt>
                <c:pt idx="26121">
                  <c:v>261.209999999907</c:v>
                </c:pt>
                <c:pt idx="26122">
                  <c:v>261.219999999907</c:v>
                </c:pt>
                <c:pt idx="26123">
                  <c:v>261.229999999907</c:v>
                </c:pt>
                <c:pt idx="26124">
                  <c:v>261.239999999907</c:v>
                </c:pt>
                <c:pt idx="26125">
                  <c:v>261.249999999907</c:v>
                </c:pt>
                <c:pt idx="26126">
                  <c:v>261.259999999907</c:v>
                </c:pt>
                <c:pt idx="26127">
                  <c:v>261.269999999907</c:v>
                </c:pt>
                <c:pt idx="26128">
                  <c:v>261.279999999907</c:v>
                </c:pt>
                <c:pt idx="26129">
                  <c:v>261.289999999907</c:v>
                </c:pt>
                <c:pt idx="26130">
                  <c:v>261.299999999907</c:v>
                </c:pt>
                <c:pt idx="26131">
                  <c:v>261.309999999907</c:v>
                </c:pt>
                <c:pt idx="26132">
                  <c:v>261.319999999907</c:v>
                </c:pt>
                <c:pt idx="26133">
                  <c:v>261.329999999907</c:v>
                </c:pt>
                <c:pt idx="26134">
                  <c:v>261.339999999907</c:v>
                </c:pt>
                <c:pt idx="26135">
                  <c:v>261.3499999999071</c:v>
                </c:pt>
                <c:pt idx="26136">
                  <c:v>261.359999999907</c:v>
                </c:pt>
                <c:pt idx="26137">
                  <c:v>261.369999999907</c:v>
                </c:pt>
                <c:pt idx="26138">
                  <c:v>261.379999999907</c:v>
                </c:pt>
                <c:pt idx="26139">
                  <c:v>261.389999999907</c:v>
                </c:pt>
                <c:pt idx="26140">
                  <c:v>261.399999999907</c:v>
                </c:pt>
                <c:pt idx="26141">
                  <c:v>261.409999999907</c:v>
                </c:pt>
                <c:pt idx="26142">
                  <c:v>261.419999999907</c:v>
                </c:pt>
                <c:pt idx="26143">
                  <c:v>261.429999999907</c:v>
                </c:pt>
                <c:pt idx="26144">
                  <c:v>261.4399999999069</c:v>
                </c:pt>
                <c:pt idx="26145">
                  <c:v>261.449999999907</c:v>
                </c:pt>
                <c:pt idx="26146">
                  <c:v>261.459999999907</c:v>
                </c:pt>
                <c:pt idx="26147">
                  <c:v>261.469999999907</c:v>
                </c:pt>
                <c:pt idx="26148">
                  <c:v>261.479999999907</c:v>
                </c:pt>
                <c:pt idx="26149">
                  <c:v>261.489999999907</c:v>
                </c:pt>
                <c:pt idx="26150">
                  <c:v>261.4999999999069</c:v>
                </c:pt>
                <c:pt idx="26151">
                  <c:v>261.509999999907</c:v>
                </c:pt>
                <c:pt idx="26152">
                  <c:v>261.519999999907</c:v>
                </c:pt>
                <c:pt idx="26153">
                  <c:v>261.529999999907</c:v>
                </c:pt>
                <c:pt idx="26154">
                  <c:v>261.539999999907</c:v>
                </c:pt>
                <c:pt idx="26155">
                  <c:v>261.549999999907</c:v>
                </c:pt>
                <c:pt idx="26156">
                  <c:v>261.559999999907</c:v>
                </c:pt>
                <c:pt idx="26157">
                  <c:v>261.569999999907</c:v>
                </c:pt>
                <c:pt idx="26158">
                  <c:v>261.579999999907</c:v>
                </c:pt>
                <c:pt idx="26159">
                  <c:v>261.589999999907</c:v>
                </c:pt>
                <c:pt idx="26160">
                  <c:v>261.599999999907</c:v>
                </c:pt>
                <c:pt idx="26161">
                  <c:v>261.609999999907</c:v>
                </c:pt>
                <c:pt idx="26162">
                  <c:v>261.619999999907</c:v>
                </c:pt>
                <c:pt idx="26163">
                  <c:v>261.629999999907</c:v>
                </c:pt>
                <c:pt idx="26164">
                  <c:v>261.639999999907</c:v>
                </c:pt>
                <c:pt idx="26165">
                  <c:v>261.649999999907</c:v>
                </c:pt>
                <c:pt idx="26166">
                  <c:v>261.659999999907</c:v>
                </c:pt>
                <c:pt idx="26167">
                  <c:v>261.669999999907</c:v>
                </c:pt>
                <c:pt idx="26168">
                  <c:v>261.679999999907</c:v>
                </c:pt>
                <c:pt idx="26169">
                  <c:v>261.689999999907</c:v>
                </c:pt>
                <c:pt idx="26170">
                  <c:v>261.699999999907</c:v>
                </c:pt>
                <c:pt idx="26171">
                  <c:v>261.709999999907</c:v>
                </c:pt>
                <c:pt idx="26172">
                  <c:v>261.719999999907</c:v>
                </c:pt>
                <c:pt idx="26173">
                  <c:v>261.729999999906</c:v>
                </c:pt>
                <c:pt idx="26174">
                  <c:v>261.739999999906</c:v>
                </c:pt>
                <c:pt idx="26175">
                  <c:v>261.749999999906</c:v>
                </c:pt>
                <c:pt idx="26176">
                  <c:v>261.759999999906</c:v>
                </c:pt>
                <c:pt idx="26177">
                  <c:v>261.769999999906</c:v>
                </c:pt>
                <c:pt idx="26178">
                  <c:v>261.779999999906</c:v>
                </c:pt>
                <c:pt idx="26179">
                  <c:v>261.789999999906</c:v>
                </c:pt>
                <c:pt idx="26180">
                  <c:v>261.799999999906</c:v>
                </c:pt>
                <c:pt idx="26181">
                  <c:v>261.809999999906</c:v>
                </c:pt>
                <c:pt idx="26182">
                  <c:v>261.819999999906</c:v>
                </c:pt>
                <c:pt idx="26183">
                  <c:v>261.829999999906</c:v>
                </c:pt>
                <c:pt idx="26184">
                  <c:v>261.839999999906</c:v>
                </c:pt>
                <c:pt idx="26185">
                  <c:v>261.849999999906</c:v>
                </c:pt>
                <c:pt idx="26186">
                  <c:v>261.859999999906</c:v>
                </c:pt>
                <c:pt idx="26187">
                  <c:v>261.869999999906</c:v>
                </c:pt>
                <c:pt idx="26188">
                  <c:v>261.879999999906</c:v>
                </c:pt>
                <c:pt idx="26189">
                  <c:v>261.889999999906</c:v>
                </c:pt>
                <c:pt idx="26190">
                  <c:v>261.899999999906</c:v>
                </c:pt>
                <c:pt idx="26191">
                  <c:v>261.909999999906</c:v>
                </c:pt>
                <c:pt idx="26192">
                  <c:v>261.919999999906</c:v>
                </c:pt>
                <c:pt idx="26193">
                  <c:v>261.929999999906</c:v>
                </c:pt>
                <c:pt idx="26194">
                  <c:v>261.9399999999059</c:v>
                </c:pt>
                <c:pt idx="26195">
                  <c:v>261.9499999999061</c:v>
                </c:pt>
                <c:pt idx="26196">
                  <c:v>261.959999999906</c:v>
                </c:pt>
                <c:pt idx="26197">
                  <c:v>261.969999999906</c:v>
                </c:pt>
                <c:pt idx="26198">
                  <c:v>261.979999999906</c:v>
                </c:pt>
                <c:pt idx="26199">
                  <c:v>261.989999999906</c:v>
                </c:pt>
                <c:pt idx="26200">
                  <c:v>261.9999999999059</c:v>
                </c:pt>
                <c:pt idx="26201">
                  <c:v>262.009999999906</c:v>
                </c:pt>
                <c:pt idx="26202">
                  <c:v>262.019999999906</c:v>
                </c:pt>
                <c:pt idx="26203">
                  <c:v>262.029999999906</c:v>
                </c:pt>
                <c:pt idx="26204">
                  <c:v>262.039999999906</c:v>
                </c:pt>
                <c:pt idx="26205">
                  <c:v>262.049999999906</c:v>
                </c:pt>
                <c:pt idx="26206">
                  <c:v>262.059999999906</c:v>
                </c:pt>
                <c:pt idx="26207">
                  <c:v>262.069999999906</c:v>
                </c:pt>
                <c:pt idx="26208">
                  <c:v>262.079999999906</c:v>
                </c:pt>
                <c:pt idx="26209">
                  <c:v>262.089999999906</c:v>
                </c:pt>
                <c:pt idx="26210">
                  <c:v>262.099999999906</c:v>
                </c:pt>
                <c:pt idx="26211">
                  <c:v>262.109999999906</c:v>
                </c:pt>
                <c:pt idx="26212">
                  <c:v>262.119999999906</c:v>
                </c:pt>
                <c:pt idx="26213">
                  <c:v>262.129999999906</c:v>
                </c:pt>
                <c:pt idx="26214">
                  <c:v>262.139999999906</c:v>
                </c:pt>
                <c:pt idx="26215">
                  <c:v>262.149999999906</c:v>
                </c:pt>
                <c:pt idx="26216">
                  <c:v>262.159999999906</c:v>
                </c:pt>
                <c:pt idx="26217">
                  <c:v>262.169999999906</c:v>
                </c:pt>
                <c:pt idx="26218">
                  <c:v>262.179999999906</c:v>
                </c:pt>
                <c:pt idx="26219">
                  <c:v>262.189999999906</c:v>
                </c:pt>
                <c:pt idx="26220">
                  <c:v>262.1999999999061</c:v>
                </c:pt>
                <c:pt idx="26221">
                  <c:v>262.209999999906</c:v>
                </c:pt>
                <c:pt idx="26222">
                  <c:v>262.219999999906</c:v>
                </c:pt>
                <c:pt idx="26223">
                  <c:v>262.229999999906</c:v>
                </c:pt>
                <c:pt idx="26224">
                  <c:v>262.239999999906</c:v>
                </c:pt>
                <c:pt idx="26225">
                  <c:v>262.249999999906</c:v>
                </c:pt>
                <c:pt idx="26226">
                  <c:v>262.259999999906</c:v>
                </c:pt>
                <c:pt idx="26227">
                  <c:v>262.269999999906</c:v>
                </c:pt>
                <c:pt idx="26228">
                  <c:v>262.279999999906</c:v>
                </c:pt>
                <c:pt idx="26229">
                  <c:v>262.289999999906</c:v>
                </c:pt>
                <c:pt idx="26230">
                  <c:v>262.299999999906</c:v>
                </c:pt>
                <c:pt idx="26231">
                  <c:v>262.309999999906</c:v>
                </c:pt>
                <c:pt idx="26232">
                  <c:v>262.319999999906</c:v>
                </c:pt>
                <c:pt idx="26233">
                  <c:v>262.329999999906</c:v>
                </c:pt>
                <c:pt idx="26234">
                  <c:v>262.339999999906</c:v>
                </c:pt>
                <c:pt idx="26235">
                  <c:v>262.349999999906</c:v>
                </c:pt>
                <c:pt idx="26236">
                  <c:v>262.359999999906</c:v>
                </c:pt>
                <c:pt idx="26237">
                  <c:v>262.369999999906</c:v>
                </c:pt>
                <c:pt idx="26238">
                  <c:v>262.379999999906</c:v>
                </c:pt>
                <c:pt idx="26239">
                  <c:v>262.389999999906</c:v>
                </c:pt>
                <c:pt idx="26240">
                  <c:v>262.399999999906</c:v>
                </c:pt>
                <c:pt idx="26241">
                  <c:v>262.409999999906</c:v>
                </c:pt>
                <c:pt idx="26242">
                  <c:v>262.419999999906</c:v>
                </c:pt>
                <c:pt idx="26243">
                  <c:v>262.429999999906</c:v>
                </c:pt>
                <c:pt idx="26244">
                  <c:v>262.4399999999059</c:v>
                </c:pt>
                <c:pt idx="26245">
                  <c:v>262.4499999999061</c:v>
                </c:pt>
                <c:pt idx="26246">
                  <c:v>262.459999999906</c:v>
                </c:pt>
                <c:pt idx="26247">
                  <c:v>262.469999999906</c:v>
                </c:pt>
                <c:pt idx="26248">
                  <c:v>262.479999999906</c:v>
                </c:pt>
                <c:pt idx="26249">
                  <c:v>262.489999999906</c:v>
                </c:pt>
                <c:pt idx="26250">
                  <c:v>262.4999999999059</c:v>
                </c:pt>
                <c:pt idx="26251">
                  <c:v>262.509999999906</c:v>
                </c:pt>
                <c:pt idx="26252">
                  <c:v>262.519999999906</c:v>
                </c:pt>
                <c:pt idx="26253">
                  <c:v>262.529999999906</c:v>
                </c:pt>
                <c:pt idx="26254">
                  <c:v>262.539999999906</c:v>
                </c:pt>
                <c:pt idx="26255">
                  <c:v>262.549999999906</c:v>
                </c:pt>
                <c:pt idx="26256">
                  <c:v>262.559999999906</c:v>
                </c:pt>
                <c:pt idx="26257">
                  <c:v>262.569999999906</c:v>
                </c:pt>
                <c:pt idx="26258">
                  <c:v>262.579999999906</c:v>
                </c:pt>
                <c:pt idx="26259">
                  <c:v>262.589999999906</c:v>
                </c:pt>
                <c:pt idx="26260">
                  <c:v>262.599999999906</c:v>
                </c:pt>
                <c:pt idx="26261">
                  <c:v>262.609999999906</c:v>
                </c:pt>
                <c:pt idx="26262">
                  <c:v>262.619999999906</c:v>
                </c:pt>
                <c:pt idx="26263">
                  <c:v>262.629999999906</c:v>
                </c:pt>
                <c:pt idx="26264">
                  <c:v>262.639999999906</c:v>
                </c:pt>
                <c:pt idx="26265">
                  <c:v>262.649999999906</c:v>
                </c:pt>
                <c:pt idx="26266">
                  <c:v>262.659999999906</c:v>
                </c:pt>
                <c:pt idx="26267">
                  <c:v>262.669999999906</c:v>
                </c:pt>
                <c:pt idx="26268">
                  <c:v>262.679999999906</c:v>
                </c:pt>
                <c:pt idx="26269">
                  <c:v>262.689999999906</c:v>
                </c:pt>
                <c:pt idx="26270">
                  <c:v>262.6999999999061</c:v>
                </c:pt>
                <c:pt idx="26271">
                  <c:v>262.709999999906</c:v>
                </c:pt>
                <c:pt idx="26272">
                  <c:v>262.719999999906</c:v>
                </c:pt>
                <c:pt idx="26273">
                  <c:v>262.729999999906</c:v>
                </c:pt>
                <c:pt idx="26274">
                  <c:v>262.739999999906</c:v>
                </c:pt>
                <c:pt idx="26275">
                  <c:v>262.749999999906</c:v>
                </c:pt>
                <c:pt idx="26276">
                  <c:v>262.759999999906</c:v>
                </c:pt>
                <c:pt idx="26277">
                  <c:v>262.769999999906</c:v>
                </c:pt>
                <c:pt idx="26278">
                  <c:v>262.779999999906</c:v>
                </c:pt>
                <c:pt idx="26279">
                  <c:v>262.789999999906</c:v>
                </c:pt>
                <c:pt idx="26280">
                  <c:v>262.799999999906</c:v>
                </c:pt>
                <c:pt idx="26281">
                  <c:v>262.809999999906</c:v>
                </c:pt>
                <c:pt idx="26282">
                  <c:v>262.819999999906</c:v>
                </c:pt>
                <c:pt idx="26283">
                  <c:v>262.829999999905</c:v>
                </c:pt>
                <c:pt idx="26284">
                  <c:v>262.839999999905</c:v>
                </c:pt>
                <c:pt idx="26285">
                  <c:v>262.849999999905</c:v>
                </c:pt>
                <c:pt idx="26286">
                  <c:v>262.8599999999051</c:v>
                </c:pt>
                <c:pt idx="26287">
                  <c:v>262.869999999905</c:v>
                </c:pt>
                <c:pt idx="26288">
                  <c:v>262.879999999905</c:v>
                </c:pt>
                <c:pt idx="26289">
                  <c:v>262.889999999905</c:v>
                </c:pt>
                <c:pt idx="26290">
                  <c:v>262.899999999905</c:v>
                </c:pt>
                <c:pt idx="26291">
                  <c:v>262.9099999999049</c:v>
                </c:pt>
                <c:pt idx="26292">
                  <c:v>262.9199999999049</c:v>
                </c:pt>
                <c:pt idx="26293">
                  <c:v>262.929999999905</c:v>
                </c:pt>
                <c:pt idx="26294">
                  <c:v>262.939999999905</c:v>
                </c:pt>
                <c:pt idx="26295">
                  <c:v>262.949999999905</c:v>
                </c:pt>
                <c:pt idx="26296">
                  <c:v>262.959999999905</c:v>
                </c:pt>
                <c:pt idx="26297">
                  <c:v>262.969999999905</c:v>
                </c:pt>
                <c:pt idx="26298">
                  <c:v>262.9799999999049</c:v>
                </c:pt>
                <c:pt idx="26299">
                  <c:v>262.989999999905</c:v>
                </c:pt>
                <c:pt idx="26300">
                  <c:v>262.999999999905</c:v>
                </c:pt>
                <c:pt idx="26301">
                  <c:v>263.009999999905</c:v>
                </c:pt>
                <c:pt idx="26302">
                  <c:v>263.019999999905</c:v>
                </c:pt>
                <c:pt idx="26303">
                  <c:v>263.029999999905</c:v>
                </c:pt>
                <c:pt idx="26304">
                  <c:v>263.0399999999049</c:v>
                </c:pt>
                <c:pt idx="26305">
                  <c:v>263.0499999999051</c:v>
                </c:pt>
                <c:pt idx="26306">
                  <c:v>263.059999999905</c:v>
                </c:pt>
                <c:pt idx="26307">
                  <c:v>263.069999999905</c:v>
                </c:pt>
                <c:pt idx="26308">
                  <c:v>263.079999999905</c:v>
                </c:pt>
                <c:pt idx="26309">
                  <c:v>263.089999999905</c:v>
                </c:pt>
                <c:pt idx="26310">
                  <c:v>263.0999999999049</c:v>
                </c:pt>
                <c:pt idx="26311">
                  <c:v>263.1099999999051</c:v>
                </c:pt>
                <c:pt idx="26312">
                  <c:v>263.119999999905</c:v>
                </c:pt>
                <c:pt idx="26313">
                  <c:v>263.129999999905</c:v>
                </c:pt>
                <c:pt idx="26314">
                  <c:v>263.139999999905</c:v>
                </c:pt>
                <c:pt idx="26315">
                  <c:v>263.149999999905</c:v>
                </c:pt>
                <c:pt idx="26316">
                  <c:v>263.159999999905</c:v>
                </c:pt>
                <c:pt idx="26317">
                  <c:v>263.169999999905</c:v>
                </c:pt>
                <c:pt idx="26318">
                  <c:v>263.179999999905</c:v>
                </c:pt>
                <c:pt idx="26319">
                  <c:v>263.189999999905</c:v>
                </c:pt>
                <c:pt idx="26320">
                  <c:v>263.199999999905</c:v>
                </c:pt>
                <c:pt idx="26321">
                  <c:v>263.209999999905</c:v>
                </c:pt>
                <c:pt idx="26322">
                  <c:v>263.219999999905</c:v>
                </c:pt>
                <c:pt idx="26323">
                  <c:v>263.2299999999049</c:v>
                </c:pt>
                <c:pt idx="26324">
                  <c:v>263.239999999905</c:v>
                </c:pt>
                <c:pt idx="26325">
                  <c:v>263.249999999905</c:v>
                </c:pt>
                <c:pt idx="26326">
                  <c:v>263.259999999905</c:v>
                </c:pt>
                <c:pt idx="26327">
                  <c:v>263.269999999905</c:v>
                </c:pt>
                <c:pt idx="26328">
                  <c:v>263.279999999905</c:v>
                </c:pt>
                <c:pt idx="26329">
                  <c:v>263.2899999999049</c:v>
                </c:pt>
                <c:pt idx="26330">
                  <c:v>263.299999999905</c:v>
                </c:pt>
                <c:pt idx="26331">
                  <c:v>263.309999999905</c:v>
                </c:pt>
                <c:pt idx="26332">
                  <c:v>263.319999999905</c:v>
                </c:pt>
                <c:pt idx="26333">
                  <c:v>263.329999999905</c:v>
                </c:pt>
                <c:pt idx="26334">
                  <c:v>263.339999999905</c:v>
                </c:pt>
                <c:pt idx="26335">
                  <c:v>263.349999999905</c:v>
                </c:pt>
                <c:pt idx="26336">
                  <c:v>263.3599999999051</c:v>
                </c:pt>
                <c:pt idx="26337">
                  <c:v>263.369999999905</c:v>
                </c:pt>
                <c:pt idx="26338">
                  <c:v>263.379999999905</c:v>
                </c:pt>
                <c:pt idx="26339">
                  <c:v>263.389999999905</c:v>
                </c:pt>
                <c:pt idx="26340">
                  <c:v>263.399999999905</c:v>
                </c:pt>
                <c:pt idx="26341">
                  <c:v>263.4099999999049</c:v>
                </c:pt>
                <c:pt idx="26342">
                  <c:v>263.4199999999049</c:v>
                </c:pt>
                <c:pt idx="26343">
                  <c:v>263.429999999905</c:v>
                </c:pt>
                <c:pt idx="26344">
                  <c:v>263.439999999905</c:v>
                </c:pt>
                <c:pt idx="26345">
                  <c:v>263.449999999905</c:v>
                </c:pt>
                <c:pt idx="26346">
                  <c:v>263.459999999905</c:v>
                </c:pt>
                <c:pt idx="26347">
                  <c:v>263.469999999905</c:v>
                </c:pt>
                <c:pt idx="26348">
                  <c:v>263.4799999999049</c:v>
                </c:pt>
                <c:pt idx="26349">
                  <c:v>263.489999999905</c:v>
                </c:pt>
                <c:pt idx="26350">
                  <c:v>263.499999999905</c:v>
                </c:pt>
                <c:pt idx="26351">
                  <c:v>263.509999999905</c:v>
                </c:pt>
                <c:pt idx="26352">
                  <c:v>263.519999999905</c:v>
                </c:pt>
                <c:pt idx="26353">
                  <c:v>263.529999999905</c:v>
                </c:pt>
                <c:pt idx="26354">
                  <c:v>263.5399999999049</c:v>
                </c:pt>
                <c:pt idx="26355">
                  <c:v>263.5499999999051</c:v>
                </c:pt>
                <c:pt idx="26356">
                  <c:v>263.559999999905</c:v>
                </c:pt>
                <c:pt idx="26357">
                  <c:v>263.569999999905</c:v>
                </c:pt>
                <c:pt idx="26358">
                  <c:v>263.579999999905</c:v>
                </c:pt>
                <c:pt idx="26359">
                  <c:v>263.589999999905</c:v>
                </c:pt>
                <c:pt idx="26360">
                  <c:v>263.5999999999049</c:v>
                </c:pt>
                <c:pt idx="26361">
                  <c:v>263.6099999999051</c:v>
                </c:pt>
                <c:pt idx="26362">
                  <c:v>263.619999999905</c:v>
                </c:pt>
                <c:pt idx="26363">
                  <c:v>263.629999999905</c:v>
                </c:pt>
                <c:pt idx="26364">
                  <c:v>263.639999999905</c:v>
                </c:pt>
                <c:pt idx="26365">
                  <c:v>263.649999999905</c:v>
                </c:pt>
                <c:pt idx="26366">
                  <c:v>263.659999999905</c:v>
                </c:pt>
                <c:pt idx="26367">
                  <c:v>263.669999999905</c:v>
                </c:pt>
                <c:pt idx="26368">
                  <c:v>263.679999999905</c:v>
                </c:pt>
                <c:pt idx="26369">
                  <c:v>263.689999999905</c:v>
                </c:pt>
                <c:pt idx="26370">
                  <c:v>263.699999999905</c:v>
                </c:pt>
                <c:pt idx="26371">
                  <c:v>263.709999999905</c:v>
                </c:pt>
                <c:pt idx="26372">
                  <c:v>263.719999999905</c:v>
                </c:pt>
                <c:pt idx="26373">
                  <c:v>263.7299999999049</c:v>
                </c:pt>
                <c:pt idx="26374">
                  <c:v>263.739999999905</c:v>
                </c:pt>
                <c:pt idx="26375">
                  <c:v>263.749999999905</c:v>
                </c:pt>
                <c:pt idx="26376">
                  <c:v>263.759999999905</c:v>
                </c:pt>
                <c:pt idx="26377">
                  <c:v>263.769999999905</c:v>
                </c:pt>
                <c:pt idx="26378">
                  <c:v>263.779999999905</c:v>
                </c:pt>
                <c:pt idx="26379">
                  <c:v>263.7899999999049</c:v>
                </c:pt>
                <c:pt idx="26380">
                  <c:v>263.799999999905</c:v>
                </c:pt>
                <c:pt idx="26381">
                  <c:v>263.809999999905</c:v>
                </c:pt>
                <c:pt idx="26382">
                  <c:v>263.819999999905</c:v>
                </c:pt>
                <c:pt idx="26383">
                  <c:v>263.829999999905</c:v>
                </c:pt>
                <c:pt idx="26384">
                  <c:v>263.839999999905</c:v>
                </c:pt>
                <c:pt idx="26385">
                  <c:v>263.849999999905</c:v>
                </c:pt>
                <c:pt idx="26386">
                  <c:v>263.8599999999051</c:v>
                </c:pt>
                <c:pt idx="26387">
                  <c:v>263.869999999905</c:v>
                </c:pt>
                <c:pt idx="26388">
                  <c:v>263.879999999905</c:v>
                </c:pt>
                <c:pt idx="26389">
                  <c:v>263.889999999905</c:v>
                </c:pt>
                <c:pt idx="26390">
                  <c:v>263.899999999905</c:v>
                </c:pt>
                <c:pt idx="26391">
                  <c:v>263.9099999999049</c:v>
                </c:pt>
                <c:pt idx="26392">
                  <c:v>263.9199999999049</c:v>
                </c:pt>
                <c:pt idx="26393">
                  <c:v>263.9299999999039</c:v>
                </c:pt>
                <c:pt idx="26394">
                  <c:v>263.939999999904</c:v>
                </c:pt>
                <c:pt idx="26395">
                  <c:v>263.949999999904</c:v>
                </c:pt>
                <c:pt idx="26396">
                  <c:v>263.959999999904</c:v>
                </c:pt>
                <c:pt idx="26397">
                  <c:v>263.969999999904</c:v>
                </c:pt>
                <c:pt idx="26398">
                  <c:v>263.979999999904</c:v>
                </c:pt>
                <c:pt idx="26399">
                  <c:v>263.9899999999039</c:v>
                </c:pt>
                <c:pt idx="26400">
                  <c:v>263.999999999904</c:v>
                </c:pt>
                <c:pt idx="26401">
                  <c:v>264.009999999904</c:v>
                </c:pt>
                <c:pt idx="26402">
                  <c:v>264.019999999904</c:v>
                </c:pt>
                <c:pt idx="26403">
                  <c:v>264.029999999904</c:v>
                </c:pt>
                <c:pt idx="26404">
                  <c:v>264.039999999904</c:v>
                </c:pt>
                <c:pt idx="26405">
                  <c:v>264.049999999904</c:v>
                </c:pt>
                <c:pt idx="26406">
                  <c:v>264.0599999999041</c:v>
                </c:pt>
                <c:pt idx="26407">
                  <c:v>264.069999999904</c:v>
                </c:pt>
                <c:pt idx="26408">
                  <c:v>264.079999999904</c:v>
                </c:pt>
                <c:pt idx="26409">
                  <c:v>264.089999999904</c:v>
                </c:pt>
                <c:pt idx="26410">
                  <c:v>264.099999999904</c:v>
                </c:pt>
                <c:pt idx="26411">
                  <c:v>264.109999999904</c:v>
                </c:pt>
                <c:pt idx="26412">
                  <c:v>264.119999999904</c:v>
                </c:pt>
                <c:pt idx="26413">
                  <c:v>264.129999999904</c:v>
                </c:pt>
                <c:pt idx="26414">
                  <c:v>264.139999999904</c:v>
                </c:pt>
                <c:pt idx="26415">
                  <c:v>264.1499999999041</c:v>
                </c:pt>
                <c:pt idx="26416">
                  <c:v>264.159999999904</c:v>
                </c:pt>
                <c:pt idx="26417">
                  <c:v>264.169999999904</c:v>
                </c:pt>
                <c:pt idx="26418">
                  <c:v>264.179999999904</c:v>
                </c:pt>
                <c:pt idx="26419">
                  <c:v>264.189999999904</c:v>
                </c:pt>
                <c:pt idx="26420">
                  <c:v>264.199999999904</c:v>
                </c:pt>
                <c:pt idx="26421">
                  <c:v>264.209999999904</c:v>
                </c:pt>
                <c:pt idx="26422">
                  <c:v>264.219999999904</c:v>
                </c:pt>
                <c:pt idx="26423">
                  <c:v>264.229999999904</c:v>
                </c:pt>
                <c:pt idx="26424">
                  <c:v>264.2399999999039</c:v>
                </c:pt>
                <c:pt idx="26425">
                  <c:v>264.249999999904</c:v>
                </c:pt>
                <c:pt idx="26426">
                  <c:v>264.259999999904</c:v>
                </c:pt>
                <c:pt idx="26427">
                  <c:v>264.269999999904</c:v>
                </c:pt>
                <c:pt idx="26428">
                  <c:v>264.279999999904</c:v>
                </c:pt>
                <c:pt idx="26429">
                  <c:v>264.289999999904</c:v>
                </c:pt>
                <c:pt idx="26430">
                  <c:v>264.2999999999039</c:v>
                </c:pt>
                <c:pt idx="26431">
                  <c:v>264.3099999999041</c:v>
                </c:pt>
                <c:pt idx="26432">
                  <c:v>264.319999999904</c:v>
                </c:pt>
                <c:pt idx="26433">
                  <c:v>264.329999999904</c:v>
                </c:pt>
                <c:pt idx="26434">
                  <c:v>264.339999999904</c:v>
                </c:pt>
                <c:pt idx="26435">
                  <c:v>264.349999999904</c:v>
                </c:pt>
                <c:pt idx="26436">
                  <c:v>264.359999999904</c:v>
                </c:pt>
                <c:pt idx="26437">
                  <c:v>264.369999999904</c:v>
                </c:pt>
                <c:pt idx="26438">
                  <c:v>264.379999999904</c:v>
                </c:pt>
                <c:pt idx="26439">
                  <c:v>264.389999999904</c:v>
                </c:pt>
                <c:pt idx="26440">
                  <c:v>264.399999999904</c:v>
                </c:pt>
                <c:pt idx="26441">
                  <c:v>264.409999999904</c:v>
                </c:pt>
                <c:pt idx="26442">
                  <c:v>264.419999999904</c:v>
                </c:pt>
                <c:pt idx="26443">
                  <c:v>264.4299999999039</c:v>
                </c:pt>
                <c:pt idx="26444">
                  <c:v>264.439999999904</c:v>
                </c:pt>
                <c:pt idx="26445">
                  <c:v>264.449999999904</c:v>
                </c:pt>
                <c:pt idx="26446">
                  <c:v>264.459999999904</c:v>
                </c:pt>
                <c:pt idx="26447">
                  <c:v>264.469999999904</c:v>
                </c:pt>
                <c:pt idx="26448">
                  <c:v>264.479999999904</c:v>
                </c:pt>
                <c:pt idx="26449">
                  <c:v>264.4899999999039</c:v>
                </c:pt>
                <c:pt idx="26450">
                  <c:v>264.499999999904</c:v>
                </c:pt>
                <c:pt idx="26451">
                  <c:v>264.509999999904</c:v>
                </c:pt>
                <c:pt idx="26452">
                  <c:v>264.519999999904</c:v>
                </c:pt>
                <c:pt idx="26453">
                  <c:v>264.529999999904</c:v>
                </c:pt>
                <c:pt idx="26454">
                  <c:v>264.539999999904</c:v>
                </c:pt>
                <c:pt idx="26455">
                  <c:v>264.549999999904</c:v>
                </c:pt>
                <c:pt idx="26456">
                  <c:v>264.5599999999041</c:v>
                </c:pt>
                <c:pt idx="26457">
                  <c:v>264.569999999904</c:v>
                </c:pt>
                <c:pt idx="26458">
                  <c:v>264.579999999904</c:v>
                </c:pt>
                <c:pt idx="26459">
                  <c:v>264.589999999904</c:v>
                </c:pt>
                <c:pt idx="26460">
                  <c:v>264.599999999904</c:v>
                </c:pt>
                <c:pt idx="26461">
                  <c:v>264.609999999904</c:v>
                </c:pt>
                <c:pt idx="26462">
                  <c:v>264.619999999904</c:v>
                </c:pt>
                <c:pt idx="26463">
                  <c:v>264.629999999904</c:v>
                </c:pt>
                <c:pt idx="26464">
                  <c:v>264.639999999904</c:v>
                </c:pt>
                <c:pt idx="26465">
                  <c:v>264.6499999999041</c:v>
                </c:pt>
                <c:pt idx="26466">
                  <c:v>264.659999999904</c:v>
                </c:pt>
                <c:pt idx="26467">
                  <c:v>264.669999999904</c:v>
                </c:pt>
                <c:pt idx="26468">
                  <c:v>264.679999999904</c:v>
                </c:pt>
                <c:pt idx="26469">
                  <c:v>264.689999999904</c:v>
                </c:pt>
                <c:pt idx="26470">
                  <c:v>264.699999999904</c:v>
                </c:pt>
                <c:pt idx="26471">
                  <c:v>264.709999999904</c:v>
                </c:pt>
                <c:pt idx="26472">
                  <c:v>264.719999999904</c:v>
                </c:pt>
                <c:pt idx="26473">
                  <c:v>264.729999999904</c:v>
                </c:pt>
                <c:pt idx="26474">
                  <c:v>264.7399999999039</c:v>
                </c:pt>
                <c:pt idx="26475">
                  <c:v>264.749999999904</c:v>
                </c:pt>
                <c:pt idx="26476">
                  <c:v>264.759999999904</c:v>
                </c:pt>
                <c:pt idx="26477">
                  <c:v>264.769999999904</c:v>
                </c:pt>
                <c:pt idx="26478">
                  <c:v>264.779999999904</c:v>
                </c:pt>
                <c:pt idx="26479">
                  <c:v>264.789999999904</c:v>
                </c:pt>
                <c:pt idx="26480">
                  <c:v>264.7999999999039</c:v>
                </c:pt>
                <c:pt idx="26481">
                  <c:v>264.8099999999041</c:v>
                </c:pt>
                <c:pt idx="26482">
                  <c:v>264.819999999904</c:v>
                </c:pt>
                <c:pt idx="26483">
                  <c:v>264.829999999904</c:v>
                </c:pt>
                <c:pt idx="26484">
                  <c:v>264.839999999904</c:v>
                </c:pt>
                <c:pt idx="26485">
                  <c:v>264.849999999904</c:v>
                </c:pt>
                <c:pt idx="26486">
                  <c:v>264.859999999904</c:v>
                </c:pt>
                <c:pt idx="26487">
                  <c:v>264.869999999904</c:v>
                </c:pt>
                <c:pt idx="26488">
                  <c:v>264.879999999904</c:v>
                </c:pt>
                <c:pt idx="26489">
                  <c:v>264.889999999904</c:v>
                </c:pt>
                <c:pt idx="26490">
                  <c:v>264.899999999904</c:v>
                </c:pt>
                <c:pt idx="26491">
                  <c:v>264.909999999904</c:v>
                </c:pt>
                <c:pt idx="26492">
                  <c:v>264.919999999904</c:v>
                </c:pt>
                <c:pt idx="26493">
                  <c:v>264.9299999999039</c:v>
                </c:pt>
                <c:pt idx="26494">
                  <c:v>264.939999999904</c:v>
                </c:pt>
                <c:pt idx="26495">
                  <c:v>264.949999999904</c:v>
                </c:pt>
                <c:pt idx="26496">
                  <c:v>264.959999999904</c:v>
                </c:pt>
                <c:pt idx="26497">
                  <c:v>264.969999999904</c:v>
                </c:pt>
                <c:pt idx="26498">
                  <c:v>264.979999999904</c:v>
                </c:pt>
                <c:pt idx="26499">
                  <c:v>264.9899999999039</c:v>
                </c:pt>
                <c:pt idx="26500">
                  <c:v>264.999999999904</c:v>
                </c:pt>
                <c:pt idx="26501">
                  <c:v>265.009999999904</c:v>
                </c:pt>
                <c:pt idx="26502">
                  <c:v>265.019999999904</c:v>
                </c:pt>
                <c:pt idx="26503">
                  <c:v>265.029999999903</c:v>
                </c:pt>
                <c:pt idx="26504">
                  <c:v>265.039999999903</c:v>
                </c:pt>
                <c:pt idx="26505">
                  <c:v>265.049999999903</c:v>
                </c:pt>
                <c:pt idx="26506">
                  <c:v>265.0599999999031</c:v>
                </c:pt>
                <c:pt idx="26507">
                  <c:v>265.069999999903</c:v>
                </c:pt>
                <c:pt idx="26508">
                  <c:v>265.079999999903</c:v>
                </c:pt>
                <c:pt idx="26509">
                  <c:v>265.089999999903</c:v>
                </c:pt>
                <c:pt idx="26510">
                  <c:v>265.099999999903</c:v>
                </c:pt>
                <c:pt idx="26511">
                  <c:v>265.109999999903</c:v>
                </c:pt>
                <c:pt idx="26512">
                  <c:v>265.119999999903</c:v>
                </c:pt>
                <c:pt idx="26513">
                  <c:v>265.129999999903</c:v>
                </c:pt>
                <c:pt idx="26514">
                  <c:v>265.139999999903</c:v>
                </c:pt>
                <c:pt idx="26515">
                  <c:v>265.149999999903</c:v>
                </c:pt>
                <c:pt idx="26516">
                  <c:v>265.159999999903</c:v>
                </c:pt>
                <c:pt idx="26517">
                  <c:v>265.169999999903</c:v>
                </c:pt>
                <c:pt idx="26518">
                  <c:v>265.179999999903</c:v>
                </c:pt>
                <c:pt idx="26519">
                  <c:v>265.189999999903</c:v>
                </c:pt>
                <c:pt idx="26520">
                  <c:v>265.199999999903</c:v>
                </c:pt>
                <c:pt idx="26521">
                  <c:v>265.209999999903</c:v>
                </c:pt>
                <c:pt idx="26522">
                  <c:v>265.219999999903</c:v>
                </c:pt>
                <c:pt idx="26523">
                  <c:v>265.229999999903</c:v>
                </c:pt>
                <c:pt idx="26524">
                  <c:v>265.2399999999029</c:v>
                </c:pt>
                <c:pt idx="26525">
                  <c:v>265.2499999999031</c:v>
                </c:pt>
                <c:pt idx="26526">
                  <c:v>265.259999999903</c:v>
                </c:pt>
                <c:pt idx="26527">
                  <c:v>265.269999999903</c:v>
                </c:pt>
                <c:pt idx="26528">
                  <c:v>265.279999999903</c:v>
                </c:pt>
                <c:pt idx="26529">
                  <c:v>265.289999999903</c:v>
                </c:pt>
                <c:pt idx="26530">
                  <c:v>265.2999999999029</c:v>
                </c:pt>
                <c:pt idx="26531">
                  <c:v>265.3099999999031</c:v>
                </c:pt>
                <c:pt idx="26532">
                  <c:v>265.319999999903</c:v>
                </c:pt>
                <c:pt idx="26533">
                  <c:v>265.329999999903</c:v>
                </c:pt>
                <c:pt idx="26534">
                  <c:v>265.339999999903</c:v>
                </c:pt>
                <c:pt idx="26535">
                  <c:v>265.349999999903</c:v>
                </c:pt>
                <c:pt idx="26536">
                  <c:v>265.359999999903</c:v>
                </c:pt>
                <c:pt idx="26537">
                  <c:v>265.369999999903</c:v>
                </c:pt>
                <c:pt idx="26538">
                  <c:v>265.379999999903</c:v>
                </c:pt>
                <c:pt idx="26539">
                  <c:v>265.389999999903</c:v>
                </c:pt>
                <c:pt idx="26540">
                  <c:v>265.399999999903</c:v>
                </c:pt>
                <c:pt idx="26541">
                  <c:v>265.409999999903</c:v>
                </c:pt>
                <c:pt idx="26542">
                  <c:v>265.4199999999029</c:v>
                </c:pt>
                <c:pt idx="26543">
                  <c:v>265.4299999999029</c:v>
                </c:pt>
                <c:pt idx="26544">
                  <c:v>265.439999999903</c:v>
                </c:pt>
                <c:pt idx="26545">
                  <c:v>265.449999999903</c:v>
                </c:pt>
                <c:pt idx="26546">
                  <c:v>265.459999999903</c:v>
                </c:pt>
                <c:pt idx="26547">
                  <c:v>265.469999999903</c:v>
                </c:pt>
                <c:pt idx="26548">
                  <c:v>265.479999999903</c:v>
                </c:pt>
                <c:pt idx="26549">
                  <c:v>265.4899999999029</c:v>
                </c:pt>
                <c:pt idx="26550">
                  <c:v>265.499999999903</c:v>
                </c:pt>
                <c:pt idx="26551">
                  <c:v>265.509999999903</c:v>
                </c:pt>
                <c:pt idx="26552">
                  <c:v>265.519999999903</c:v>
                </c:pt>
                <c:pt idx="26553">
                  <c:v>265.529999999903</c:v>
                </c:pt>
                <c:pt idx="26554">
                  <c:v>265.539999999903</c:v>
                </c:pt>
                <c:pt idx="26555">
                  <c:v>265.549999999903</c:v>
                </c:pt>
                <c:pt idx="26556">
                  <c:v>265.5599999999031</c:v>
                </c:pt>
                <c:pt idx="26557">
                  <c:v>265.569999999903</c:v>
                </c:pt>
                <c:pt idx="26558">
                  <c:v>265.579999999903</c:v>
                </c:pt>
                <c:pt idx="26559">
                  <c:v>265.589999999903</c:v>
                </c:pt>
                <c:pt idx="26560">
                  <c:v>265.599999999903</c:v>
                </c:pt>
                <c:pt idx="26561">
                  <c:v>265.609999999903</c:v>
                </c:pt>
                <c:pt idx="26562">
                  <c:v>265.619999999903</c:v>
                </c:pt>
                <c:pt idx="26563">
                  <c:v>265.629999999903</c:v>
                </c:pt>
                <c:pt idx="26564">
                  <c:v>265.639999999903</c:v>
                </c:pt>
                <c:pt idx="26565">
                  <c:v>265.649999999903</c:v>
                </c:pt>
                <c:pt idx="26566">
                  <c:v>265.659999999903</c:v>
                </c:pt>
                <c:pt idx="26567">
                  <c:v>265.669999999903</c:v>
                </c:pt>
                <c:pt idx="26568">
                  <c:v>265.679999999903</c:v>
                </c:pt>
                <c:pt idx="26569">
                  <c:v>265.689999999903</c:v>
                </c:pt>
                <c:pt idx="26570">
                  <c:v>265.699999999903</c:v>
                </c:pt>
                <c:pt idx="26571">
                  <c:v>265.709999999903</c:v>
                </c:pt>
                <c:pt idx="26572">
                  <c:v>265.719999999903</c:v>
                </c:pt>
                <c:pt idx="26573">
                  <c:v>265.729999999903</c:v>
                </c:pt>
                <c:pt idx="26574">
                  <c:v>265.7399999999029</c:v>
                </c:pt>
                <c:pt idx="26575">
                  <c:v>265.7499999999031</c:v>
                </c:pt>
                <c:pt idx="26576">
                  <c:v>265.759999999903</c:v>
                </c:pt>
                <c:pt idx="26577">
                  <c:v>265.769999999903</c:v>
                </c:pt>
                <c:pt idx="26578">
                  <c:v>265.779999999903</c:v>
                </c:pt>
                <c:pt idx="26579">
                  <c:v>265.789999999903</c:v>
                </c:pt>
                <c:pt idx="26580">
                  <c:v>265.7999999999029</c:v>
                </c:pt>
                <c:pt idx="26581">
                  <c:v>265.8099999999031</c:v>
                </c:pt>
                <c:pt idx="26582">
                  <c:v>265.819999999903</c:v>
                </c:pt>
                <c:pt idx="26583">
                  <c:v>265.829999999903</c:v>
                </c:pt>
                <c:pt idx="26584">
                  <c:v>265.839999999903</c:v>
                </c:pt>
                <c:pt idx="26585">
                  <c:v>265.849999999903</c:v>
                </c:pt>
                <c:pt idx="26586">
                  <c:v>265.859999999903</c:v>
                </c:pt>
                <c:pt idx="26587">
                  <c:v>265.869999999903</c:v>
                </c:pt>
                <c:pt idx="26588">
                  <c:v>265.879999999903</c:v>
                </c:pt>
                <c:pt idx="26589">
                  <c:v>265.889999999903</c:v>
                </c:pt>
                <c:pt idx="26590">
                  <c:v>265.899999999903</c:v>
                </c:pt>
                <c:pt idx="26591">
                  <c:v>265.909999999903</c:v>
                </c:pt>
                <c:pt idx="26592">
                  <c:v>265.9199999999029</c:v>
                </c:pt>
                <c:pt idx="26593">
                  <c:v>265.9299999999029</c:v>
                </c:pt>
                <c:pt idx="26594">
                  <c:v>265.939999999903</c:v>
                </c:pt>
                <c:pt idx="26595">
                  <c:v>265.949999999903</c:v>
                </c:pt>
                <c:pt idx="26596">
                  <c:v>265.959999999903</c:v>
                </c:pt>
                <c:pt idx="26597">
                  <c:v>265.969999999903</c:v>
                </c:pt>
                <c:pt idx="26598">
                  <c:v>265.979999999903</c:v>
                </c:pt>
                <c:pt idx="26599">
                  <c:v>265.9899999999029</c:v>
                </c:pt>
                <c:pt idx="26600">
                  <c:v>265.999999999903</c:v>
                </c:pt>
                <c:pt idx="26601">
                  <c:v>266.009999999903</c:v>
                </c:pt>
                <c:pt idx="26602">
                  <c:v>266.019999999903</c:v>
                </c:pt>
                <c:pt idx="26603">
                  <c:v>266.029999999903</c:v>
                </c:pt>
                <c:pt idx="26604">
                  <c:v>266.039999999903</c:v>
                </c:pt>
                <c:pt idx="26605">
                  <c:v>266.049999999903</c:v>
                </c:pt>
                <c:pt idx="26606">
                  <c:v>266.0599999999031</c:v>
                </c:pt>
                <c:pt idx="26607">
                  <c:v>266.069999999903</c:v>
                </c:pt>
                <c:pt idx="26608">
                  <c:v>266.079999999903</c:v>
                </c:pt>
                <c:pt idx="26609">
                  <c:v>266.089999999903</c:v>
                </c:pt>
                <c:pt idx="26610">
                  <c:v>266.099999999903</c:v>
                </c:pt>
                <c:pt idx="26611">
                  <c:v>266.109999999903</c:v>
                </c:pt>
                <c:pt idx="26612">
                  <c:v>266.119999999903</c:v>
                </c:pt>
                <c:pt idx="26613">
                  <c:v>266.129999999902</c:v>
                </c:pt>
                <c:pt idx="26614">
                  <c:v>266.139999999902</c:v>
                </c:pt>
                <c:pt idx="26615">
                  <c:v>266.149999999902</c:v>
                </c:pt>
                <c:pt idx="26616">
                  <c:v>266.1599999999021</c:v>
                </c:pt>
                <c:pt idx="26617">
                  <c:v>266.169999999902</c:v>
                </c:pt>
                <c:pt idx="26618">
                  <c:v>266.179999999902</c:v>
                </c:pt>
                <c:pt idx="26619">
                  <c:v>266.189999999902</c:v>
                </c:pt>
                <c:pt idx="26620">
                  <c:v>266.199999999902</c:v>
                </c:pt>
                <c:pt idx="26621">
                  <c:v>266.209999999902</c:v>
                </c:pt>
                <c:pt idx="26622">
                  <c:v>266.219999999902</c:v>
                </c:pt>
                <c:pt idx="26623">
                  <c:v>266.229999999902</c:v>
                </c:pt>
                <c:pt idx="26624">
                  <c:v>266.239999999902</c:v>
                </c:pt>
                <c:pt idx="26625">
                  <c:v>266.249999999902</c:v>
                </c:pt>
                <c:pt idx="26626">
                  <c:v>266.259999999902</c:v>
                </c:pt>
                <c:pt idx="26627">
                  <c:v>266.269999999902</c:v>
                </c:pt>
                <c:pt idx="26628">
                  <c:v>266.279999999902</c:v>
                </c:pt>
                <c:pt idx="26629">
                  <c:v>266.289999999902</c:v>
                </c:pt>
                <c:pt idx="26630">
                  <c:v>266.299999999902</c:v>
                </c:pt>
                <c:pt idx="26631">
                  <c:v>266.309999999902</c:v>
                </c:pt>
                <c:pt idx="26632">
                  <c:v>266.319999999902</c:v>
                </c:pt>
                <c:pt idx="26633">
                  <c:v>266.329999999902</c:v>
                </c:pt>
                <c:pt idx="26634">
                  <c:v>266.339999999902</c:v>
                </c:pt>
                <c:pt idx="26635">
                  <c:v>266.349999999902</c:v>
                </c:pt>
                <c:pt idx="26636">
                  <c:v>266.359999999902</c:v>
                </c:pt>
                <c:pt idx="26637">
                  <c:v>266.369999999902</c:v>
                </c:pt>
                <c:pt idx="26638">
                  <c:v>266.379999999902</c:v>
                </c:pt>
                <c:pt idx="26639">
                  <c:v>266.389999999902</c:v>
                </c:pt>
                <c:pt idx="26640">
                  <c:v>266.399999999902</c:v>
                </c:pt>
                <c:pt idx="26641">
                  <c:v>266.409999999902</c:v>
                </c:pt>
                <c:pt idx="26642">
                  <c:v>266.419999999902</c:v>
                </c:pt>
                <c:pt idx="26643">
                  <c:v>266.429999999902</c:v>
                </c:pt>
                <c:pt idx="26644">
                  <c:v>266.4399999999019</c:v>
                </c:pt>
                <c:pt idx="26645">
                  <c:v>266.449999999902</c:v>
                </c:pt>
                <c:pt idx="26646">
                  <c:v>266.459999999902</c:v>
                </c:pt>
                <c:pt idx="26647">
                  <c:v>266.469999999902</c:v>
                </c:pt>
                <c:pt idx="26648">
                  <c:v>266.479999999902</c:v>
                </c:pt>
                <c:pt idx="26649">
                  <c:v>266.489999999902</c:v>
                </c:pt>
                <c:pt idx="26650">
                  <c:v>266.4999999999019</c:v>
                </c:pt>
                <c:pt idx="26651">
                  <c:v>266.509999999902</c:v>
                </c:pt>
                <c:pt idx="26652">
                  <c:v>266.519999999902</c:v>
                </c:pt>
                <c:pt idx="26653">
                  <c:v>266.529999999902</c:v>
                </c:pt>
                <c:pt idx="26654">
                  <c:v>266.539999999902</c:v>
                </c:pt>
                <c:pt idx="26655">
                  <c:v>266.549999999902</c:v>
                </c:pt>
                <c:pt idx="26656">
                  <c:v>266.559999999902</c:v>
                </c:pt>
                <c:pt idx="26657">
                  <c:v>266.569999999902</c:v>
                </c:pt>
                <c:pt idx="26658">
                  <c:v>266.579999999902</c:v>
                </c:pt>
                <c:pt idx="26659">
                  <c:v>266.589999999902</c:v>
                </c:pt>
                <c:pt idx="26660">
                  <c:v>266.599999999902</c:v>
                </c:pt>
                <c:pt idx="26661">
                  <c:v>266.609999999902</c:v>
                </c:pt>
                <c:pt idx="26662">
                  <c:v>266.619999999902</c:v>
                </c:pt>
                <c:pt idx="26663">
                  <c:v>266.629999999902</c:v>
                </c:pt>
                <c:pt idx="26664">
                  <c:v>266.639999999902</c:v>
                </c:pt>
                <c:pt idx="26665">
                  <c:v>266.649999999902</c:v>
                </c:pt>
                <c:pt idx="26666">
                  <c:v>266.6599999999021</c:v>
                </c:pt>
                <c:pt idx="26667">
                  <c:v>266.669999999902</c:v>
                </c:pt>
                <c:pt idx="26668">
                  <c:v>266.679999999902</c:v>
                </c:pt>
                <c:pt idx="26669">
                  <c:v>266.689999999902</c:v>
                </c:pt>
                <c:pt idx="26670">
                  <c:v>266.699999999902</c:v>
                </c:pt>
                <c:pt idx="26671">
                  <c:v>266.709999999902</c:v>
                </c:pt>
                <c:pt idx="26672">
                  <c:v>266.719999999902</c:v>
                </c:pt>
                <c:pt idx="26673">
                  <c:v>266.729999999902</c:v>
                </c:pt>
                <c:pt idx="26674">
                  <c:v>266.739999999902</c:v>
                </c:pt>
                <c:pt idx="26675">
                  <c:v>266.749999999902</c:v>
                </c:pt>
                <c:pt idx="26676">
                  <c:v>266.759999999902</c:v>
                </c:pt>
                <c:pt idx="26677">
                  <c:v>266.769999999902</c:v>
                </c:pt>
                <c:pt idx="26678">
                  <c:v>266.779999999902</c:v>
                </c:pt>
                <c:pt idx="26679">
                  <c:v>266.789999999902</c:v>
                </c:pt>
                <c:pt idx="26680">
                  <c:v>266.799999999902</c:v>
                </c:pt>
                <c:pt idx="26681">
                  <c:v>266.809999999902</c:v>
                </c:pt>
                <c:pt idx="26682">
                  <c:v>266.819999999902</c:v>
                </c:pt>
                <c:pt idx="26683">
                  <c:v>266.829999999902</c:v>
                </c:pt>
                <c:pt idx="26684">
                  <c:v>266.839999999902</c:v>
                </c:pt>
                <c:pt idx="26685">
                  <c:v>266.849999999902</c:v>
                </c:pt>
                <c:pt idx="26686">
                  <c:v>266.859999999902</c:v>
                </c:pt>
                <c:pt idx="26687">
                  <c:v>266.869999999902</c:v>
                </c:pt>
                <c:pt idx="26688">
                  <c:v>266.879999999902</c:v>
                </c:pt>
                <c:pt idx="26689">
                  <c:v>266.889999999902</c:v>
                </c:pt>
                <c:pt idx="26690">
                  <c:v>266.899999999902</c:v>
                </c:pt>
                <c:pt idx="26691">
                  <c:v>266.909999999902</c:v>
                </c:pt>
                <c:pt idx="26692">
                  <c:v>266.919999999902</c:v>
                </c:pt>
                <c:pt idx="26693">
                  <c:v>266.929999999902</c:v>
                </c:pt>
                <c:pt idx="26694">
                  <c:v>266.9399999999019</c:v>
                </c:pt>
                <c:pt idx="26695">
                  <c:v>266.949999999902</c:v>
                </c:pt>
                <c:pt idx="26696">
                  <c:v>266.959999999902</c:v>
                </c:pt>
                <c:pt idx="26697">
                  <c:v>266.969999999902</c:v>
                </c:pt>
                <c:pt idx="26698">
                  <c:v>266.979999999902</c:v>
                </c:pt>
                <c:pt idx="26699">
                  <c:v>266.989999999902</c:v>
                </c:pt>
                <c:pt idx="26700">
                  <c:v>266.9999999999019</c:v>
                </c:pt>
                <c:pt idx="26701">
                  <c:v>267.009999999902</c:v>
                </c:pt>
                <c:pt idx="26702">
                  <c:v>267.019999999902</c:v>
                </c:pt>
                <c:pt idx="26703">
                  <c:v>267.029999999902</c:v>
                </c:pt>
                <c:pt idx="26704">
                  <c:v>267.039999999902</c:v>
                </c:pt>
                <c:pt idx="26705">
                  <c:v>267.049999999902</c:v>
                </c:pt>
                <c:pt idx="26706">
                  <c:v>267.059999999902</c:v>
                </c:pt>
                <c:pt idx="26707">
                  <c:v>267.069999999902</c:v>
                </c:pt>
                <c:pt idx="26708">
                  <c:v>267.079999999902</c:v>
                </c:pt>
                <c:pt idx="26709">
                  <c:v>267.089999999902</c:v>
                </c:pt>
                <c:pt idx="26710">
                  <c:v>267.099999999902</c:v>
                </c:pt>
                <c:pt idx="26711">
                  <c:v>267.109999999902</c:v>
                </c:pt>
                <c:pt idx="26712">
                  <c:v>267.119999999902</c:v>
                </c:pt>
                <c:pt idx="26713">
                  <c:v>267.129999999902</c:v>
                </c:pt>
                <c:pt idx="26714">
                  <c:v>267.139999999902</c:v>
                </c:pt>
                <c:pt idx="26715">
                  <c:v>267.149999999902</c:v>
                </c:pt>
                <c:pt idx="26716">
                  <c:v>267.1599999999021</c:v>
                </c:pt>
                <c:pt idx="26717">
                  <c:v>267.169999999902</c:v>
                </c:pt>
                <c:pt idx="26718">
                  <c:v>267.179999999902</c:v>
                </c:pt>
                <c:pt idx="26719">
                  <c:v>267.189999999902</c:v>
                </c:pt>
                <c:pt idx="26720">
                  <c:v>267.199999999902</c:v>
                </c:pt>
                <c:pt idx="26721">
                  <c:v>267.209999999902</c:v>
                </c:pt>
                <c:pt idx="26722">
                  <c:v>267.219999999902</c:v>
                </c:pt>
                <c:pt idx="26723">
                  <c:v>267.229999999901</c:v>
                </c:pt>
                <c:pt idx="26724">
                  <c:v>267.239999999901</c:v>
                </c:pt>
                <c:pt idx="26725">
                  <c:v>267.249999999901</c:v>
                </c:pt>
                <c:pt idx="26726">
                  <c:v>267.2599999999011</c:v>
                </c:pt>
                <c:pt idx="26727">
                  <c:v>267.269999999901</c:v>
                </c:pt>
                <c:pt idx="26728">
                  <c:v>267.279999999901</c:v>
                </c:pt>
                <c:pt idx="26729">
                  <c:v>267.289999999901</c:v>
                </c:pt>
                <c:pt idx="26730">
                  <c:v>267.299999999901</c:v>
                </c:pt>
                <c:pt idx="26731">
                  <c:v>267.309999999901</c:v>
                </c:pt>
                <c:pt idx="26732">
                  <c:v>267.319999999901</c:v>
                </c:pt>
                <c:pt idx="26733">
                  <c:v>267.329999999901</c:v>
                </c:pt>
                <c:pt idx="26734">
                  <c:v>267.339999999901</c:v>
                </c:pt>
                <c:pt idx="26735">
                  <c:v>267.349999999901</c:v>
                </c:pt>
                <c:pt idx="26736">
                  <c:v>267.359999999901</c:v>
                </c:pt>
                <c:pt idx="26737">
                  <c:v>267.369999999901</c:v>
                </c:pt>
                <c:pt idx="26738">
                  <c:v>267.379999999901</c:v>
                </c:pt>
                <c:pt idx="26739">
                  <c:v>267.389999999901</c:v>
                </c:pt>
                <c:pt idx="26740">
                  <c:v>267.399999999901</c:v>
                </c:pt>
                <c:pt idx="26741">
                  <c:v>267.409999999901</c:v>
                </c:pt>
                <c:pt idx="26742">
                  <c:v>267.419999999901</c:v>
                </c:pt>
                <c:pt idx="26743">
                  <c:v>267.429999999901</c:v>
                </c:pt>
                <c:pt idx="26744">
                  <c:v>267.4399999999009</c:v>
                </c:pt>
                <c:pt idx="26745">
                  <c:v>267.449999999901</c:v>
                </c:pt>
                <c:pt idx="26746">
                  <c:v>267.459999999901</c:v>
                </c:pt>
                <c:pt idx="26747">
                  <c:v>267.469999999901</c:v>
                </c:pt>
                <c:pt idx="26748">
                  <c:v>267.479999999901</c:v>
                </c:pt>
                <c:pt idx="26749">
                  <c:v>267.489999999901</c:v>
                </c:pt>
                <c:pt idx="26750">
                  <c:v>267.4999999999009</c:v>
                </c:pt>
                <c:pt idx="26751">
                  <c:v>267.5099999999011</c:v>
                </c:pt>
                <c:pt idx="26752">
                  <c:v>267.519999999901</c:v>
                </c:pt>
                <c:pt idx="26753">
                  <c:v>267.529999999901</c:v>
                </c:pt>
                <c:pt idx="26754">
                  <c:v>267.539999999901</c:v>
                </c:pt>
                <c:pt idx="26755">
                  <c:v>267.549999999901</c:v>
                </c:pt>
                <c:pt idx="26756">
                  <c:v>267.559999999901</c:v>
                </c:pt>
                <c:pt idx="26757">
                  <c:v>267.569999999901</c:v>
                </c:pt>
                <c:pt idx="26758">
                  <c:v>267.579999999901</c:v>
                </c:pt>
                <c:pt idx="26759">
                  <c:v>267.589999999901</c:v>
                </c:pt>
                <c:pt idx="26760">
                  <c:v>267.599999999901</c:v>
                </c:pt>
                <c:pt idx="26761">
                  <c:v>267.609999999901</c:v>
                </c:pt>
                <c:pt idx="26762">
                  <c:v>267.619999999901</c:v>
                </c:pt>
                <c:pt idx="26763">
                  <c:v>267.629999999901</c:v>
                </c:pt>
                <c:pt idx="26764">
                  <c:v>267.639999999901</c:v>
                </c:pt>
                <c:pt idx="26765">
                  <c:v>267.649999999901</c:v>
                </c:pt>
                <c:pt idx="26766">
                  <c:v>267.659999999901</c:v>
                </c:pt>
                <c:pt idx="26767">
                  <c:v>267.669999999901</c:v>
                </c:pt>
                <c:pt idx="26768">
                  <c:v>267.679999999901</c:v>
                </c:pt>
                <c:pt idx="26769">
                  <c:v>267.689999999901</c:v>
                </c:pt>
                <c:pt idx="26770">
                  <c:v>267.699999999901</c:v>
                </c:pt>
                <c:pt idx="26771">
                  <c:v>267.709999999901</c:v>
                </c:pt>
                <c:pt idx="26772">
                  <c:v>267.719999999901</c:v>
                </c:pt>
                <c:pt idx="26773">
                  <c:v>267.729999999901</c:v>
                </c:pt>
                <c:pt idx="26774">
                  <c:v>267.739999999901</c:v>
                </c:pt>
                <c:pt idx="26775">
                  <c:v>267.749999999901</c:v>
                </c:pt>
                <c:pt idx="26776">
                  <c:v>267.7599999999011</c:v>
                </c:pt>
                <c:pt idx="26777">
                  <c:v>267.769999999901</c:v>
                </c:pt>
                <c:pt idx="26778">
                  <c:v>267.779999999901</c:v>
                </c:pt>
                <c:pt idx="26779">
                  <c:v>267.789999999901</c:v>
                </c:pt>
                <c:pt idx="26780">
                  <c:v>267.799999999901</c:v>
                </c:pt>
                <c:pt idx="26781">
                  <c:v>267.809999999901</c:v>
                </c:pt>
                <c:pt idx="26782">
                  <c:v>267.819999999901</c:v>
                </c:pt>
                <c:pt idx="26783">
                  <c:v>267.829999999901</c:v>
                </c:pt>
                <c:pt idx="26784">
                  <c:v>267.839999999901</c:v>
                </c:pt>
                <c:pt idx="26785">
                  <c:v>267.849999999901</c:v>
                </c:pt>
                <c:pt idx="26786">
                  <c:v>267.859999999901</c:v>
                </c:pt>
                <c:pt idx="26787">
                  <c:v>267.869999999901</c:v>
                </c:pt>
                <c:pt idx="26788">
                  <c:v>267.879999999901</c:v>
                </c:pt>
                <c:pt idx="26789">
                  <c:v>267.889999999901</c:v>
                </c:pt>
                <c:pt idx="26790">
                  <c:v>267.899999999901</c:v>
                </c:pt>
                <c:pt idx="26791">
                  <c:v>267.909999999901</c:v>
                </c:pt>
                <c:pt idx="26792">
                  <c:v>267.919999999901</c:v>
                </c:pt>
                <c:pt idx="26793">
                  <c:v>267.929999999901</c:v>
                </c:pt>
                <c:pt idx="26794">
                  <c:v>267.9399999999009</c:v>
                </c:pt>
                <c:pt idx="26795">
                  <c:v>267.949999999901</c:v>
                </c:pt>
                <c:pt idx="26796">
                  <c:v>267.959999999901</c:v>
                </c:pt>
                <c:pt idx="26797">
                  <c:v>267.969999999901</c:v>
                </c:pt>
                <c:pt idx="26798">
                  <c:v>267.979999999901</c:v>
                </c:pt>
                <c:pt idx="26799">
                  <c:v>267.989999999901</c:v>
                </c:pt>
                <c:pt idx="26800">
                  <c:v>267.9999999999009</c:v>
                </c:pt>
                <c:pt idx="26801">
                  <c:v>268.0099999999011</c:v>
                </c:pt>
                <c:pt idx="26802">
                  <c:v>268.019999999901</c:v>
                </c:pt>
                <c:pt idx="26803">
                  <c:v>268.029999999901</c:v>
                </c:pt>
                <c:pt idx="26804">
                  <c:v>268.039999999901</c:v>
                </c:pt>
                <c:pt idx="26805">
                  <c:v>268.049999999901</c:v>
                </c:pt>
                <c:pt idx="26806">
                  <c:v>268.059999999901</c:v>
                </c:pt>
                <c:pt idx="26807">
                  <c:v>268.069999999901</c:v>
                </c:pt>
                <c:pt idx="26808">
                  <c:v>268.079999999901</c:v>
                </c:pt>
                <c:pt idx="26809">
                  <c:v>268.089999999901</c:v>
                </c:pt>
                <c:pt idx="26810">
                  <c:v>268.099999999901</c:v>
                </c:pt>
                <c:pt idx="26811">
                  <c:v>268.109999999901</c:v>
                </c:pt>
                <c:pt idx="26812">
                  <c:v>268.119999999901</c:v>
                </c:pt>
                <c:pt idx="26813">
                  <c:v>268.129999999901</c:v>
                </c:pt>
                <c:pt idx="26814">
                  <c:v>268.139999999901</c:v>
                </c:pt>
                <c:pt idx="26815">
                  <c:v>268.149999999901</c:v>
                </c:pt>
                <c:pt idx="26816">
                  <c:v>268.159999999901</c:v>
                </c:pt>
                <c:pt idx="26817">
                  <c:v>268.169999999901</c:v>
                </c:pt>
                <c:pt idx="26818">
                  <c:v>268.179999999901</c:v>
                </c:pt>
                <c:pt idx="26819">
                  <c:v>268.189999999901</c:v>
                </c:pt>
                <c:pt idx="26820">
                  <c:v>268.199999999901</c:v>
                </c:pt>
                <c:pt idx="26821">
                  <c:v>268.209999999901</c:v>
                </c:pt>
                <c:pt idx="26822">
                  <c:v>268.219999999901</c:v>
                </c:pt>
                <c:pt idx="26823">
                  <c:v>268.229999999901</c:v>
                </c:pt>
                <c:pt idx="26824">
                  <c:v>268.239999999901</c:v>
                </c:pt>
                <c:pt idx="26825">
                  <c:v>268.249999999901</c:v>
                </c:pt>
                <c:pt idx="26826">
                  <c:v>268.2599999999011</c:v>
                </c:pt>
                <c:pt idx="26827">
                  <c:v>268.269999999901</c:v>
                </c:pt>
                <c:pt idx="26828">
                  <c:v>268.279999999901</c:v>
                </c:pt>
                <c:pt idx="26829">
                  <c:v>268.289999999901</c:v>
                </c:pt>
                <c:pt idx="26830">
                  <c:v>268.299999999901</c:v>
                </c:pt>
                <c:pt idx="26831">
                  <c:v>268.309999999901</c:v>
                </c:pt>
                <c:pt idx="26832">
                  <c:v>268.319999999901</c:v>
                </c:pt>
                <c:pt idx="26833">
                  <c:v>268.3299999999</c:v>
                </c:pt>
                <c:pt idx="26834">
                  <c:v>268.3399999999</c:v>
                </c:pt>
                <c:pt idx="26835">
                  <c:v>268.3499999999</c:v>
                </c:pt>
                <c:pt idx="26836">
                  <c:v>268.3599999999001</c:v>
                </c:pt>
                <c:pt idx="26837">
                  <c:v>268.3699999999</c:v>
                </c:pt>
                <c:pt idx="26838">
                  <c:v>268.3799999999</c:v>
                </c:pt>
                <c:pt idx="26839">
                  <c:v>268.3899999999</c:v>
                </c:pt>
                <c:pt idx="26840">
                  <c:v>268.3999999999</c:v>
                </c:pt>
                <c:pt idx="26841">
                  <c:v>268.4099999998999</c:v>
                </c:pt>
                <c:pt idx="26842">
                  <c:v>268.4199999999</c:v>
                </c:pt>
                <c:pt idx="26843">
                  <c:v>268.4299999999</c:v>
                </c:pt>
                <c:pt idx="26844">
                  <c:v>268.4399999999</c:v>
                </c:pt>
                <c:pt idx="26845">
                  <c:v>268.4499999999</c:v>
                </c:pt>
                <c:pt idx="26846">
                  <c:v>268.4599999999</c:v>
                </c:pt>
                <c:pt idx="26847">
                  <c:v>268.4699999998999</c:v>
                </c:pt>
                <c:pt idx="26848">
                  <c:v>268.4799999998999</c:v>
                </c:pt>
                <c:pt idx="26849">
                  <c:v>268.4899999999</c:v>
                </c:pt>
                <c:pt idx="26850">
                  <c:v>268.4999999999</c:v>
                </c:pt>
                <c:pt idx="26851">
                  <c:v>268.5099999999</c:v>
                </c:pt>
                <c:pt idx="26852">
                  <c:v>268.5199999999</c:v>
                </c:pt>
                <c:pt idx="26853">
                  <c:v>268.5299999999</c:v>
                </c:pt>
                <c:pt idx="26854">
                  <c:v>268.5399999998999</c:v>
                </c:pt>
                <c:pt idx="26855">
                  <c:v>268.5499999999</c:v>
                </c:pt>
                <c:pt idx="26856">
                  <c:v>268.5599999999</c:v>
                </c:pt>
                <c:pt idx="26857">
                  <c:v>268.5699999999</c:v>
                </c:pt>
                <c:pt idx="26858">
                  <c:v>268.5799999999</c:v>
                </c:pt>
                <c:pt idx="26859">
                  <c:v>268.5899999999</c:v>
                </c:pt>
                <c:pt idx="26860">
                  <c:v>268.5999999998999</c:v>
                </c:pt>
                <c:pt idx="26861">
                  <c:v>268.6099999999001</c:v>
                </c:pt>
                <c:pt idx="26862">
                  <c:v>268.6199999999</c:v>
                </c:pt>
                <c:pt idx="26863">
                  <c:v>268.6299999999</c:v>
                </c:pt>
                <c:pt idx="26864">
                  <c:v>268.6399999999</c:v>
                </c:pt>
                <c:pt idx="26865">
                  <c:v>268.6499999999</c:v>
                </c:pt>
                <c:pt idx="26866">
                  <c:v>268.6599999999</c:v>
                </c:pt>
                <c:pt idx="26867">
                  <c:v>268.6699999999001</c:v>
                </c:pt>
                <c:pt idx="26868">
                  <c:v>268.6799999999</c:v>
                </c:pt>
                <c:pt idx="26869">
                  <c:v>268.6899999999</c:v>
                </c:pt>
                <c:pt idx="26870">
                  <c:v>268.6999999999</c:v>
                </c:pt>
                <c:pt idx="26871">
                  <c:v>268.7099999999</c:v>
                </c:pt>
                <c:pt idx="26872">
                  <c:v>268.7199999998999</c:v>
                </c:pt>
                <c:pt idx="26873">
                  <c:v>268.7299999998999</c:v>
                </c:pt>
                <c:pt idx="26874">
                  <c:v>268.7399999999</c:v>
                </c:pt>
                <c:pt idx="26875">
                  <c:v>268.7499999999</c:v>
                </c:pt>
                <c:pt idx="26876">
                  <c:v>268.7599999999</c:v>
                </c:pt>
                <c:pt idx="26877">
                  <c:v>268.7699999999</c:v>
                </c:pt>
                <c:pt idx="26878">
                  <c:v>268.7799999999</c:v>
                </c:pt>
                <c:pt idx="26879">
                  <c:v>268.7899999998999</c:v>
                </c:pt>
                <c:pt idx="26880">
                  <c:v>268.7999999999</c:v>
                </c:pt>
                <c:pt idx="26881">
                  <c:v>268.8099999999</c:v>
                </c:pt>
                <c:pt idx="26882">
                  <c:v>268.8199999999</c:v>
                </c:pt>
                <c:pt idx="26883">
                  <c:v>268.8299999999</c:v>
                </c:pt>
                <c:pt idx="26884">
                  <c:v>268.8399999999</c:v>
                </c:pt>
                <c:pt idx="26885">
                  <c:v>268.8499999999</c:v>
                </c:pt>
                <c:pt idx="26886">
                  <c:v>268.8599999999001</c:v>
                </c:pt>
                <c:pt idx="26887">
                  <c:v>268.8699999999</c:v>
                </c:pt>
                <c:pt idx="26888">
                  <c:v>268.8799999999</c:v>
                </c:pt>
                <c:pt idx="26889">
                  <c:v>268.8899999999</c:v>
                </c:pt>
                <c:pt idx="26890">
                  <c:v>268.8999999999</c:v>
                </c:pt>
                <c:pt idx="26891">
                  <c:v>268.9099999998999</c:v>
                </c:pt>
                <c:pt idx="26892">
                  <c:v>268.9199999999</c:v>
                </c:pt>
                <c:pt idx="26893">
                  <c:v>268.9299999999</c:v>
                </c:pt>
                <c:pt idx="26894">
                  <c:v>268.9399999999</c:v>
                </c:pt>
                <c:pt idx="26895">
                  <c:v>268.9499999999</c:v>
                </c:pt>
                <c:pt idx="26896">
                  <c:v>268.9599999999</c:v>
                </c:pt>
                <c:pt idx="26897">
                  <c:v>268.9699999998999</c:v>
                </c:pt>
                <c:pt idx="26898">
                  <c:v>268.9799999998999</c:v>
                </c:pt>
                <c:pt idx="26899">
                  <c:v>268.9899999999</c:v>
                </c:pt>
                <c:pt idx="26900">
                  <c:v>268.9999999999</c:v>
                </c:pt>
                <c:pt idx="26901">
                  <c:v>269.0099999999</c:v>
                </c:pt>
                <c:pt idx="26902">
                  <c:v>269.0199999999</c:v>
                </c:pt>
                <c:pt idx="26903">
                  <c:v>269.0299999999</c:v>
                </c:pt>
                <c:pt idx="26904">
                  <c:v>269.0399999998999</c:v>
                </c:pt>
                <c:pt idx="26905">
                  <c:v>269.0499999999</c:v>
                </c:pt>
                <c:pt idx="26906">
                  <c:v>269.0599999999</c:v>
                </c:pt>
                <c:pt idx="26907">
                  <c:v>269.0699999999</c:v>
                </c:pt>
                <c:pt idx="26908">
                  <c:v>269.0799999999</c:v>
                </c:pt>
                <c:pt idx="26909">
                  <c:v>269.0899999999</c:v>
                </c:pt>
                <c:pt idx="26910">
                  <c:v>269.0999999998999</c:v>
                </c:pt>
                <c:pt idx="26911">
                  <c:v>269.1099999999001</c:v>
                </c:pt>
                <c:pt idx="26912">
                  <c:v>269.1199999999</c:v>
                </c:pt>
                <c:pt idx="26913">
                  <c:v>269.1299999999</c:v>
                </c:pt>
                <c:pt idx="26914">
                  <c:v>269.1399999999</c:v>
                </c:pt>
                <c:pt idx="26915">
                  <c:v>269.1499999999</c:v>
                </c:pt>
                <c:pt idx="26916">
                  <c:v>269.1599999999</c:v>
                </c:pt>
                <c:pt idx="26917">
                  <c:v>269.1699999999001</c:v>
                </c:pt>
                <c:pt idx="26918">
                  <c:v>269.1799999999</c:v>
                </c:pt>
                <c:pt idx="26919">
                  <c:v>269.1899999999</c:v>
                </c:pt>
                <c:pt idx="26920">
                  <c:v>269.1999999999</c:v>
                </c:pt>
                <c:pt idx="26921">
                  <c:v>269.2099999999</c:v>
                </c:pt>
                <c:pt idx="26922">
                  <c:v>269.2199999998999</c:v>
                </c:pt>
                <c:pt idx="26923">
                  <c:v>269.2299999998999</c:v>
                </c:pt>
                <c:pt idx="26924">
                  <c:v>269.2399999999</c:v>
                </c:pt>
                <c:pt idx="26925">
                  <c:v>269.2499999999</c:v>
                </c:pt>
                <c:pt idx="26926">
                  <c:v>269.2599999999</c:v>
                </c:pt>
                <c:pt idx="26927">
                  <c:v>269.2699999999</c:v>
                </c:pt>
                <c:pt idx="26928">
                  <c:v>269.2799999999</c:v>
                </c:pt>
                <c:pt idx="26929">
                  <c:v>269.2899999998999</c:v>
                </c:pt>
                <c:pt idx="26930">
                  <c:v>269.2999999999</c:v>
                </c:pt>
                <c:pt idx="26931">
                  <c:v>269.3099999999</c:v>
                </c:pt>
                <c:pt idx="26932">
                  <c:v>269.3199999999</c:v>
                </c:pt>
                <c:pt idx="26933">
                  <c:v>269.3299999999</c:v>
                </c:pt>
                <c:pt idx="26934">
                  <c:v>269.3399999999</c:v>
                </c:pt>
                <c:pt idx="26935">
                  <c:v>269.3499999999</c:v>
                </c:pt>
                <c:pt idx="26936">
                  <c:v>269.3599999999001</c:v>
                </c:pt>
                <c:pt idx="26937">
                  <c:v>269.3699999999</c:v>
                </c:pt>
                <c:pt idx="26938">
                  <c:v>269.3799999999</c:v>
                </c:pt>
                <c:pt idx="26939">
                  <c:v>269.3899999999</c:v>
                </c:pt>
                <c:pt idx="26940">
                  <c:v>269.3999999999</c:v>
                </c:pt>
                <c:pt idx="26941">
                  <c:v>269.4099999998999</c:v>
                </c:pt>
                <c:pt idx="26942">
                  <c:v>269.4199999998989</c:v>
                </c:pt>
                <c:pt idx="26943">
                  <c:v>269.4299999998989</c:v>
                </c:pt>
                <c:pt idx="26944">
                  <c:v>269.439999999899</c:v>
                </c:pt>
                <c:pt idx="26945">
                  <c:v>269.449999999899</c:v>
                </c:pt>
                <c:pt idx="26946">
                  <c:v>269.459999999899</c:v>
                </c:pt>
                <c:pt idx="26947">
                  <c:v>269.469999999899</c:v>
                </c:pt>
                <c:pt idx="26948">
                  <c:v>269.479999999899</c:v>
                </c:pt>
                <c:pt idx="26949">
                  <c:v>269.4899999998989</c:v>
                </c:pt>
                <c:pt idx="26950">
                  <c:v>269.499999999899</c:v>
                </c:pt>
                <c:pt idx="26951">
                  <c:v>269.509999999899</c:v>
                </c:pt>
                <c:pt idx="26952">
                  <c:v>269.519999999899</c:v>
                </c:pt>
                <c:pt idx="26953">
                  <c:v>269.529999999899</c:v>
                </c:pt>
                <c:pt idx="26954">
                  <c:v>269.539999999899</c:v>
                </c:pt>
                <c:pt idx="26955">
                  <c:v>269.549999999899</c:v>
                </c:pt>
                <c:pt idx="26956">
                  <c:v>269.559999999899</c:v>
                </c:pt>
                <c:pt idx="26957">
                  <c:v>269.569999999899</c:v>
                </c:pt>
                <c:pt idx="26958">
                  <c:v>269.579999999899</c:v>
                </c:pt>
                <c:pt idx="26959">
                  <c:v>269.589999999899</c:v>
                </c:pt>
                <c:pt idx="26960">
                  <c:v>269.599999999899</c:v>
                </c:pt>
                <c:pt idx="26961">
                  <c:v>269.609999999899</c:v>
                </c:pt>
                <c:pt idx="26962">
                  <c:v>269.6199999998991</c:v>
                </c:pt>
                <c:pt idx="26963">
                  <c:v>269.629999999899</c:v>
                </c:pt>
                <c:pt idx="26964">
                  <c:v>269.639999999899</c:v>
                </c:pt>
                <c:pt idx="26965">
                  <c:v>269.649999999899</c:v>
                </c:pt>
                <c:pt idx="26966">
                  <c:v>269.659999999899</c:v>
                </c:pt>
                <c:pt idx="26967">
                  <c:v>269.669999999899</c:v>
                </c:pt>
                <c:pt idx="26968">
                  <c:v>269.679999999899</c:v>
                </c:pt>
                <c:pt idx="26969">
                  <c:v>269.689999999899</c:v>
                </c:pt>
                <c:pt idx="26970">
                  <c:v>269.699999999899</c:v>
                </c:pt>
                <c:pt idx="26971">
                  <c:v>269.709999999899</c:v>
                </c:pt>
                <c:pt idx="26972">
                  <c:v>269.719999999899</c:v>
                </c:pt>
                <c:pt idx="26973">
                  <c:v>269.729999999899</c:v>
                </c:pt>
                <c:pt idx="26974">
                  <c:v>269.7399999998989</c:v>
                </c:pt>
                <c:pt idx="26975">
                  <c:v>269.749999999899</c:v>
                </c:pt>
                <c:pt idx="26976">
                  <c:v>269.759999999899</c:v>
                </c:pt>
                <c:pt idx="26977">
                  <c:v>269.769999999899</c:v>
                </c:pt>
                <c:pt idx="26978">
                  <c:v>269.779999999899</c:v>
                </c:pt>
                <c:pt idx="26979">
                  <c:v>269.789999999899</c:v>
                </c:pt>
                <c:pt idx="26980">
                  <c:v>269.7999999998989</c:v>
                </c:pt>
                <c:pt idx="26981">
                  <c:v>269.809999999899</c:v>
                </c:pt>
                <c:pt idx="26982">
                  <c:v>269.819999999899</c:v>
                </c:pt>
                <c:pt idx="26983">
                  <c:v>269.829999999899</c:v>
                </c:pt>
                <c:pt idx="26984">
                  <c:v>269.839999999899</c:v>
                </c:pt>
                <c:pt idx="26985">
                  <c:v>269.849999999899</c:v>
                </c:pt>
                <c:pt idx="26986">
                  <c:v>269.859999999899</c:v>
                </c:pt>
                <c:pt idx="26987">
                  <c:v>269.8699999998991</c:v>
                </c:pt>
                <c:pt idx="26988">
                  <c:v>269.879999999899</c:v>
                </c:pt>
                <c:pt idx="26989">
                  <c:v>269.889999999899</c:v>
                </c:pt>
                <c:pt idx="26990">
                  <c:v>269.899999999899</c:v>
                </c:pt>
                <c:pt idx="26991">
                  <c:v>269.909999999899</c:v>
                </c:pt>
                <c:pt idx="26992">
                  <c:v>269.9199999998989</c:v>
                </c:pt>
                <c:pt idx="26993">
                  <c:v>269.9299999998989</c:v>
                </c:pt>
                <c:pt idx="26994">
                  <c:v>269.939999999899</c:v>
                </c:pt>
                <c:pt idx="26995">
                  <c:v>269.949999999899</c:v>
                </c:pt>
                <c:pt idx="26996">
                  <c:v>269.959999999899</c:v>
                </c:pt>
                <c:pt idx="26997">
                  <c:v>269.969999999899</c:v>
                </c:pt>
                <c:pt idx="26998">
                  <c:v>269.979999999899</c:v>
                </c:pt>
                <c:pt idx="26999">
                  <c:v>269.9899999998989</c:v>
                </c:pt>
                <c:pt idx="27000">
                  <c:v>269.999999999899</c:v>
                </c:pt>
                <c:pt idx="27001">
                  <c:v>270.009999999899</c:v>
                </c:pt>
                <c:pt idx="27002">
                  <c:v>270.019999999899</c:v>
                </c:pt>
                <c:pt idx="27003">
                  <c:v>270.029999999899</c:v>
                </c:pt>
                <c:pt idx="27004">
                  <c:v>270.039999999899</c:v>
                </c:pt>
                <c:pt idx="27005">
                  <c:v>270.049999999899</c:v>
                </c:pt>
                <c:pt idx="27006">
                  <c:v>270.059999999899</c:v>
                </c:pt>
                <c:pt idx="27007">
                  <c:v>270.069999999899</c:v>
                </c:pt>
                <c:pt idx="27008">
                  <c:v>270.079999999899</c:v>
                </c:pt>
                <c:pt idx="27009">
                  <c:v>270.089999999899</c:v>
                </c:pt>
                <c:pt idx="27010">
                  <c:v>270.099999999899</c:v>
                </c:pt>
                <c:pt idx="27011">
                  <c:v>270.109999999899</c:v>
                </c:pt>
                <c:pt idx="27012">
                  <c:v>270.1199999998991</c:v>
                </c:pt>
                <c:pt idx="27013">
                  <c:v>270.129999999899</c:v>
                </c:pt>
                <c:pt idx="27014">
                  <c:v>270.139999999899</c:v>
                </c:pt>
                <c:pt idx="27015">
                  <c:v>270.149999999899</c:v>
                </c:pt>
                <c:pt idx="27016">
                  <c:v>270.159999999899</c:v>
                </c:pt>
                <c:pt idx="27017">
                  <c:v>270.169999999899</c:v>
                </c:pt>
                <c:pt idx="27018">
                  <c:v>270.179999999899</c:v>
                </c:pt>
                <c:pt idx="27019">
                  <c:v>270.189999999899</c:v>
                </c:pt>
                <c:pt idx="27020">
                  <c:v>270.199999999899</c:v>
                </c:pt>
                <c:pt idx="27021">
                  <c:v>270.209999999899</c:v>
                </c:pt>
                <c:pt idx="27022">
                  <c:v>270.219999999899</c:v>
                </c:pt>
                <c:pt idx="27023">
                  <c:v>270.229999999899</c:v>
                </c:pt>
                <c:pt idx="27024">
                  <c:v>270.2399999998989</c:v>
                </c:pt>
                <c:pt idx="27025">
                  <c:v>270.249999999899</c:v>
                </c:pt>
                <c:pt idx="27026">
                  <c:v>270.259999999899</c:v>
                </c:pt>
                <c:pt idx="27027">
                  <c:v>270.269999999899</c:v>
                </c:pt>
                <c:pt idx="27028">
                  <c:v>270.279999999899</c:v>
                </c:pt>
                <c:pt idx="27029">
                  <c:v>270.289999999899</c:v>
                </c:pt>
                <c:pt idx="27030">
                  <c:v>270.2999999998989</c:v>
                </c:pt>
                <c:pt idx="27031">
                  <c:v>270.309999999899</c:v>
                </c:pt>
                <c:pt idx="27032">
                  <c:v>270.319999999899</c:v>
                </c:pt>
                <c:pt idx="27033">
                  <c:v>270.329999999899</c:v>
                </c:pt>
                <c:pt idx="27034">
                  <c:v>270.339999999899</c:v>
                </c:pt>
                <c:pt idx="27035">
                  <c:v>270.349999999899</c:v>
                </c:pt>
                <c:pt idx="27036">
                  <c:v>270.359999999899</c:v>
                </c:pt>
                <c:pt idx="27037">
                  <c:v>270.3699999998991</c:v>
                </c:pt>
                <c:pt idx="27038">
                  <c:v>270.379999999899</c:v>
                </c:pt>
                <c:pt idx="27039">
                  <c:v>270.389999999899</c:v>
                </c:pt>
                <c:pt idx="27040">
                  <c:v>270.399999999899</c:v>
                </c:pt>
                <c:pt idx="27041">
                  <c:v>270.409999999899</c:v>
                </c:pt>
                <c:pt idx="27042">
                  <c:v>270.4199999998989</c:v>
                </c:pt>
                <c:pt idx="27043">
                  <c:v>270.4299999998989</c:v>
                </c:pt>
                <c:pt idx="27044">
                  <c:v>270.439999999899</c:v>
                </c:pt>
                <c:pt idx="27045">
                  <c:v>270.449999999899</c:v>
                </c:pt>
                <c:pt idx="27046">
                  <c:v>270.459999999899</c:v>
                </c:pt>
                <c:pt idx="27047">
                  <c:v>270.469999999899</c:v>
                </c:pt>
                <c:pt idx="27048">
                  <c:v>270.479999999899</c:v>
                </c:pt>
                <c:pt idx="27049">
                  <c:v>270.4899999998989</c:v>
                </c:pt>
                <c:pt idx="27050">
                  <c:v>270.499999999899</c:v>
                </c:pt>
                <c:pt idx="27051">
                  <c:v>270.509999999899</c:v>
                </c:pt>
                <c:pt idx="27052">
                  <c:v>270.519999999898</c:v>
                </c:pt>
                <c:pt idx="27053">
                  <c:v>270.529999999898</c:v>
                </c:pt>
                <c:pt idx="27054">
                  <c:v>270.539999999898</c:v>
                </c:pt>
                <c:pt idx="27055">
                  <c:v>270.549999999898</c:v>
                </c:pt>
                <c:pt idx="27056">
                  <c:v>270.5599999998981</c:v>
                </c:pt>
                <c:pt idx="27057">
                  <c:v>270.569999999898</c:v>
                </c:pt>
                <c:pt idx="27058">
                  <c:v>270.579999999898</c:v>
                </c:pt>
                <c:pt idx="27059">
                  <c:v>270.589999999898</c:v>
                </c:pt>
                <c:pt idx="27060">
                  <c:v>270.599999999898</c:v>
                </c:pt>
                <c:pt idx="27061">
                  <c:v>270.609999999898</c:v>
                </c:pt>
                <c:pt idx="27062">
                  <c:v>270.6199999998981</c:v>
                </c:pt>
                <c:pt idx="27063">
                  <c:v>270.629999999898</c:v>
                </c:pt>
                <c:pt idx="27064">
                  <c:v>270.639999999898</c:v>
                </c:pt>
                <c:pt idx="27065">
                  <c:v>270.649999999898</c:v>
                </c:pt>
                <c:pt idx="27066">
                  <c:v>270.659999999898</c:v>
                </c:pt>
                <c:pt idx="27067">
                  <c:v>270.669999999898</c:v>
                </c:pt>
                <c:pt idx="27068">
                  <c:v>270.679999999898</c:v>
                </c:pt>
                <c:pt idx="27069">
                  <c:v>270.689999999898</c:v>
                </c:pt>
                <c:pt idx="27070">
                  <c:v>270.699999999898</c:v>
                </c:pt>
                <c:pt idx="27071">
                  <c:v>270.709999999898</c:v>
                </c:pt>
                <c:pt idx="27072">
                  <c:v>270.719999999898</c:v>
                </c:pt>
                <c:pt idx="27073">
                  <c:v>270.7299999998979</c:v>
                </c:pt>
                <c:pt idx="27074">
                  <c:v>270.7399999998979</c:v>
                </c:pt>
                <c:pt idx="27075">
                  <c:v>270.749999999898</c:v>
                </c:pt>
                <c:pt idx="27076">
                  <c:v>270.759999999898</c:v>
                </c:pt>
                <c:pt idx="27077">
                  <c:v>270.769999999898</c:v>
                </c:pt>
                <c:pt idx="27078">
                  <c:v>270.779999999898</c:v>
                </c:pt>
                <c:pt idx="27079">
                  <c:v>270.789999999898</c:v>
                </c:pt>
                <c:pt idx="27080">
                  <c:v>270.7999999998979</c:v>
                </c:pt>
                <c:pt idx="27081">
                  <c:v>270.8099999998981</c:v>
                </c:pt>
                <c:pt idx="27082">
                  <c:v>270.819999999898</c:v>
                </c:pt>
                <c:pt idx="27083">
                  <c:v>270.829999999898</c:v>
                </c:pt>
                <c:pt idx="27084">
                  <c:v>270.839999999898</c:v>
                </c:pt>
                <c:pt idx="27085">
                  <c:v>270.849999999898</c:v>
                </c:pt>
                <c:pt idx="27086">
                  <c:v>270.859999999898</c:v>
                </c:pt>
                <c:pt idx="27087">
                  <c:v>270.8699999998981</c:v>
                </c:pt>
                <c:pt idx="27088">
                  <c:v>270.879999999898</c:v>
                </c:pt>
                <c:pt idx="27089">
                  <c:v>270.889999999898</c:v>
                </c:pt>
                <c:pt idx="27090">
                  <c:v>270.899999999898</c:v>
                </c:pt>
                <c:pt idx="27091">
                  <c:v>270.909999999898</c:v>
                </c:pt>
                <c:pt idx="27092">
                  <c:v>270.9199999998979</c:v>
                </c:pt>
                <c:pt idx="27093">
                  <c:v>270.9299999998979</c:v>
                </c:pt>
                <c:pt idx="27094">
                  <c:v>270.939999999898</c:v>
                </c:pt>
                <c:pt idx="27095">
                  <c:v>270.949999999898</c:v>
                </c:pt>
                <c:pt idx="27096">
                  <c:v>270.959999999898</c:v>
                </c:pt>
                <c:pt idx="27097">
                  <c:v>270.969999999898</c:v>
                </c:pt>
                <c:pt idx="27098">
                  <c:v>270.9799999998979</c:v>
                </c:pt>
                <c:pt idx="27099">
                  <c:v>270.9899999998979</c:v>
                </c:pt>
                <c:pt idx="27100">
                  <c:v>270.999999999898</c:v>
                </c:pt>
                <c:pt idx="27101">
                  <c:v>271.009999999898</c:v>
                </c:pt>
                <c:pt idx="27102">
                  <c:v>271.019999999898</c:v>
                </c:pt>
                <c:pt idx="27103">
                  <c:v>271.029999999898</c:v>
                </c:pt>
                <c:pt idx="27104">
                  <c:v>271.039999999898</c:v>
                </c:pt>
                <c:pt idx="27105">
                  <c:v>271.049999999898</c:v>
                </c:pt>
                <c:pt idx="27106">
                  <c:v>271.0599999998981</c:v>
                </c:pt>
                <c:pt idx="27107">
                  <c:v>271.069999999898</c:v>
                </c:pt>
                <c:pt idx="27108">
                  <c:v>271.079999999898</c:v>
                </c:pt>
                <c:pt idx="27109">
                  <c:v>271.089999999898</c:v>
                </c:pt>
                <c:pt idx="27110">
                  <c:v>271.099999999898</c:v>
                </c:pt>
                <c:pt idx="27111">
                  <c:v>271.109999999898</c:v>
                </c:pt>
                <c:pt idx="27112">
                  <c:v>271.1199999998981</c:v>
                </c:pt>
                <c:pt idx="27113">
                  <c:v>271.129999999898</c:v>
                </c:pt>
                <c:pt idx="27114">
                  <c:v>271.139999999898</c:v>
                </c:pt>
                <c:pt idx="27115">
                  <c:v>271.149999999898</c:v>
                </c:pt>
                <c:pt idx="27116">
                  <c:v>271.159999999898</c:v>
                </c:pt>
                <c:pt idx="27117">
                  <c:v>271.169999999898</c:v>
                </c:pt>
                <c:pt idx="27118">
                  <c:v>271.179999999898</c:v>
                </c:pt>
                <c:pt idx="27119">
                  <c:v>271.189999999898</c:v>
                </c:pt>
                <c:pt idx="27120">
                  <c:v>271.199999999898</c:v>
                </c:pt>
                <c:pt idx="27121">
                  <c:v>271.209999999898</c:v>
                </c:pt>
                <c:pt idx="27122">
                  <c:v>271.219999999898</c:v>
                </c:pt>
                <c:pt idx="27123">
                  <c:v>271.2299999998979</c:v>
                </c:pt>
                <c:pt idx="27124">
                  <c:v>271.2399999998979</c:v>
                </c:pt>
                <c:pt idx="27125">
                  <c:v>271.249999999898</c:v>
                </c:pt>
                <c:pt idx="27126">
                  <c:v>271.259999999898</c:v>
                </c:pt>
                <c:pt idx="27127">
                  <c:v>271.269999999898</c:v>
                </c:pt>
                <c:pt idx="27128">
                  <c:v>271.279999999898</c:v>
                </c:pt>
                <c:pt idx="27129">
                  <c:v>271.289999999898</c:v>
                </c:pt>
                <c:pt idx="27130">
                  <c:v>271.2999999998979</c:v>
                </c:pt>
                <c:pt idx="27131">
                  <c:v>271.3099999998981</c:v>
                </c:pt>
                <c:pt idx="27132">
                  <c:v>271.319999999898</c:v>
                </c:pt>
                <c:pt idx="27133">
                  <c:v>271.329999999898</c:v>
                </c:pt>
                <c:pt idx="27134">
                  <c:v>271.339999999898</c:v>
                </c:pt>
                <c:pt idx="27135">
                  <c:v>271.349999999898</c:v>
                </c:pt>
                <c:pt idx="27136">
                  <c:v>271.359999999898</c:v>
                </c:pt>
                <c:pt idx="27137">
                  <c:v>271.3699999998981</c:v>
                </c:pt>
                <c:pt idx="27138">
                  <c:v>271.379999999898</c:v>
                </c:pt>
                <c:pt idx="27139">
                  <c:v>271.389999999898</c:v>
                </c:pt>
                <c:pt idx="27140">
                  <c:v>271.399999999898</c:v>
                </c:pt>
                <c:pt idx="27141">
                  <c:v>271.409999999898</c:v>
                </c:pt>
                <c:pt idx="27142">
                  <c:v>271.4199999998979</c:v>
                </c:pt>
                <c:pt idx="27143">
                  <c:v>271.4299999998979</c:v>
                </c:pt>
                <c:pt idx="27144">
                  <c:v>271.439999999898</c:v>
                </c:pt>
                <c:pt idx="27145">
                  <c:v>271.449999999898</c:v>
                </c:pt>
                <c:pt idx="27146">
                  <c:v>271.459999999898</c:v>
                </c:pt>
                <c:pt idx="27147">
                  <c:v>271.469999999898</c:v>
                </c:pt>
                <c:pt idx="27148">
                  <c:v>271.4799999998979</c:v>
                </c:pt>
                <c:pt idx="27149">
                  <c:v>271.4899999998979</c:v>
                </c:pt>
                <c:pt idx="27150">
                  <c:v>271.499999999898</c:v>
                </c:pt>
                <c:pt idx="27151">
                  <c:v>271.509999999898</c:v>
                </c:pt>
                <c:pt idx="27152">
                  <c:v>271.519999999898</c:v>
                </c:pt>
                <c:pt idx="27153">
                  <c:v>271.529999999898</c:v>
                </c:pt>
                <c:pt idx="27154">
                  <c:v>271.539999999898</c:v>
                </c:pt>
                <c:pt idx="27155">
                  <c:v>271.549999999898</c:v>
                </c:pt>
                <c:pt idx="27156">
                  <c:v>271.5599999998981</c:v>
                </c:pt>
                <c:pt idx="27157">
                  <c:v>271.569999999898</c:v>
                </c:pt>
                <c:pt idx="27158">
                  <c:v>271.579999999898</c:v>
                </c:pt>
                <c:pt idx="27159">
                  <c:v>271.589999999898</c:v>
                </c:pt>
                <c:pt idx="27160">
                  <c:v>271.599999999898</c:v>
                </c:pt>
                <c:pt idx="27161">
                  <c:v>271.609999999898</c:v>
                </c:pt>
                <c:pt idx="27162">
                  <c:v>271.619999999897</c:v>
                </c:pt>
                <c:pt idx="27163">
                  <c:v>271.629999999897</c:v>
                </c:pt>
                <c:pt idx="27164">
                  <c:v>271.639999999897</c:v>
                </c:pt>
                <c:pt idx="27165">
                  <c:v>271.649999999897</c:v>
                </c:pt>
                <c:pt idx="27166">
                  <c:v>271.659999999897</c:v>
                </c:pt>
                <c:pt idx="27167">
                  <c:v>271.669999999897</c:v>
                </c:pt>
                <c:pt idx="27168">
                  <c:v>271.679999999897</c:v>
                </c:pt>
                <c:pt idx="27169">
                  <c:v>271.689999999897</c:v>
                </c:pt>
                <c:pt idx="27170">
                  <c:v>271.699999999897</c:v>
                </c:pt>
                <c:pt idx="27171">
                  <c:v>271.709999999897</c:v>
                </c:pt>
                <c:pt idx="27172">
                  <c:v>271.719999999897</c:v>
                </c:pt>
                <c:pt idx="27173">
                  <c:v>271.729999999897</c:v>
                </c:pt>
                <c:pt idx="27174">
                  <c:v>271.739999999897</c:v>
                </c:pt>
                <c:pt idx="27175">
                  <c:v>271.749999999897</c:v>
                </c:pt>
                <c:pt idx="27176">
                  <c:v>271.759999999897</c:v>
                </c:pt>
                <c:pt idx="27177">
                  <c:v>271.769999999897</c:v>
                </c:pt>
                <c:pt idx="27178">
                  <c:v>271.779999999897</c:v>
                </c:pt>
                <c:pt idx="27179">
                  <c:v>271.789999999897</c:v>
                </c:pt>
                <c:pt idx="27180">
                  <c:v>271.799999999897</c:v>
                </c:pt>
                <c:pt idx="27181">
                  <c:v>271.809999999897</c:v>
                </c:pt>
                <c:pt idx="27182">
                  <c:v>271.819999999897</c:v>
                </c:pt>
                <c:pt idx="27183">
                  <c:v>271.829999999897</c:v>
                </c:pt>
                <c:pt idx="27184">
                  <c:v>271.839999999897</c:v>
                </c:pt>
                <c:pt idx="27185">
                  <c:v>271.849999999897</c:v>
                </c:pt>
                <c:pt idx="27186">
                  <c:v>271.859999999897</c:v>
                </c:pt>
                <c:pt idx="27187">
                  <c:v>271.869999999897</c:v>
                </c:pt>
                <c:pt idx="27188">
                  <c:v>271.879999999897</c:v>
                </c:pt>
                <c:pt idx="27189">
                  <c:v>271.889999999897</c:v>
                </c:pt>
                <c:pt idx="27190">
                  <c:v>271.899999999897</c:v>
                </c:pt>
                <c:pt idx="27191">
                  <c:v>271.909999999897</c:v>
                </c:pt>
                <c:pt idx="27192">
                  <c:v>271.919999999897</c:v>
                </c:pt>
                <c:pt idx="27193">
                  <c:v>271.9299999998969</c:v>
                </c:pt>
                <c:pt idx="27194">
                  <c:v>271.9399999998969</c:v>
                </c:pt>
                <c:pt idx="27195">
                  <c:v>271.949999999897</c:v>
                </c:pt>
                <c:pt idx="27196">
                  <c:v>271.959999999897</c:v>
                </c:pt>
                <c:pt idx="27197">
                  <c:v>271.969999999897</c:v>
                </c:pt>
                <c:pt idx="27198">
                  <c:v>271.979999999897</c:v>
                </c:pt>
                <c:pt idx="27199">
                  <c:v>271.989999999897</c:v>
                </c:pt>
                <c:pt idx="27200">
                  <c:v>271.9999999998969</c:v>
                </c:pt>
                <c:pt idx="27201">
                  <c:v>272.009999999897</c:v>
                </c:pt>
                <c:pt idx="27202">
                  <c:v>272.019999999897</c:v>
                </c:pt>
                <c:pt idx="27203">
                  <c:v>272.029999999897</c:v>
                </c:pt>
                <c:pt idx="27204">
                  <c:v>272.039999999897</c:v>
                </c:pt>
                <c:pt idx="27205">
                  <c:v>272.049999999897</c:v>
                </c:pt>
                <c:pt idx="27206">
                  <c:v>272.059999999897</c:v>
                </c:pt>
                <c:pt idx="27207">
                  <c:v>272.069999999897</c:v>
                </c:pt>
                <c:pt idx="27208">
                  <c:v>272.079999999897</c:v>
                </c:pt>
                <c:pt idx="27209">
                  <c:v>272.089999999897</c:v>
                </c:pt>
                <c:pt idx="27210">
                  <c:v>272.099999999897</c:v>
                </c:pt>
                <c:pt idx="27211">
                  <c:v>272.109999999897</c:v>
                </c:pt>
                <c:pt idx="27212">
                  <c:v>272.119999999897</c:v>
                </c:pt>
                <c:pt idx="27213">
                  <c:v>272.129999999897</c:v>
                </c:pt>
                <c:pt idx="27214">
                  <c:v>272.139999999897</c:v>
                </c:pt>
                <c:pt idx="27215">
                  <c:v>272.149999999897</c:v>
                </c:pt>
                <c:pt idx="27216">
                  <c:v>272.159999999897</c:v>
                </c:pt>
                <c:pt idx="27217">
                  <c:v>272.169999999897</c:v>
                </c:pt>
                <c:pt idx="27218">
                  <c:v>272.179999999897</c:v>
                </c:pt>
                <c:pt idx="27219">
                  <c:v>272.189999999897</c:v>
                </c:pt>
                <c:pt idx="27220">
                  <c:v>272.199999999897</c:v>
                </c:pt>
                <c:pt idx="27221">
                  <c:v>272.209999999897</c:v>
                </c:pt>
                <c:pt idx="27222">
                  <c:v>272.219999999897</c:v>
                </c:pt>
                <c:pt idx="27223">
                  <c:v>272.229999999897</c:v>
                </c:pt>
                <c:pt idx="27224">
                  <c:v>272.239999999897</c:v>
                </c:pt>
                <c:pt idx="27225">
                  <c:v>272.249999999897</c:v>
                </c:pt>
                <c:pt idx="27226">
                  <c:v>272.259999999897</c:v>
                </c:pt>
                <c:pt idx="27227">
                  <c:v>272.269999999897</c:v>
                </c:pt>
                <c:pt idx="27228">
                  <c:v>272.279999999897</c:v>
                </c:pt>
                <c:pt idx="27229">
                  <c:v>272.289999999897</c:v>
                </c:pt>
                <c:pt idx="27230">
                  <c:v>272.299999999897</c:v>
                </c:pt>
                <c:pt idx="27231">
                  <c:v>272.309999999897</c:v>
                </c:pt>
                <c:pt idx="27232">
                  <c:v>272.319999999897</c:v>
                </c:pt>
                <c:pt idx="27233">
                  <c:v>272.329999999897</c:v>
                </c:pt>
                <c:pt idx="27234">
                  <c:v>272.339999999897</c:v>
                </c:pt>
                <c:pt idx="27235">
                  <c:v>272.349999999897</c:v>
                </c:pt>
                <c:pt idx="27236">
                  <c:v>272.359999999897</c:v>
                </c:pt>
                <c:pt idx="27237">
                  <c:v>272.369999999897</c:v>
                </c:pt>
                <c:pt idx="27238">
                  <c:v>272.379999999897</c:v>
                </c:pt>
                <c:pt idx="27239">
                  <c:v>272.389999999897</c:v>
                </c:pt>
                <c:pt idx="27240">
                  <c:v>272.399999999897</c:v>
                </c:pt>
                <c:pt idx="27241">
                  <c:v>272.409999999897</c:v>
                </c:pt>
                <c:pt idx="27242">
                  <c:v>272.419999999897</c:v>
                </c:pt>
                <c:pt idx="27243">
                  <c:v>272.4299999998969</c:v>
                </c:pt>
                <c:pt idx="27244">
                  <c:v>272.4399999998969</c:v>
                </c:pt>
                <c:pt idx="27245">
                  <c:v>272.449999999897</c:v>
                </c:pt>
                <c:pt idx="27246">
                  <c:v>272.459999999897</c:v>
                </c:pt>
                <c:pt idx="27247">
                  <c:v>272.469999999897</c:v>
                </c:pt>
                <c:pt idx="27248">
                  <c:v>272.479999999897</c:v>
                </c:pt>
                <c:pt idx="27249">
                  <c:v>272.489999999897</c:v>
                </c:pt>
                <c:pt idx="27250">
                  <c:v>272.4999999998969</c:v>
                </c:pt>
                <c:pt idx="27251">
                  <c:v>272.509999999897</c:v>
                </c:pt>
                <c:pt idx="27252">
                  <c:v>272.519999999897</c:v>
                </c:pt>
                <c:pt idx="27253">
                  <c:v>272.529999999897</c:v>
                </c:pt>
                <c:pt idx="27254">
                  <c:v>272.539999999897</c:v>
                </c:pt>
                <c:pt idx="27255">
                  <c:v>272.549999999897</c:v>
                </c:pt>
                <c:pt idx="27256">
                  <c:v>272.559999999897</c:v>
                </c:pt>
                <c:pt idx="27257">
                  <c:v>272.569999999897</c:v>
                </c:pt>
                <c:pt idx="27258">
                  <c:v>272.579999999897</c:v>
                </c:pt>
                <c:pt idx="27259">
                  <c:v>272.589999999897</c:v>
                </c:pt>
                <c:pt idx="27260">
                  <c:v>272.599999999897</c:v>
                </c:pt>
                <c:pt idx="27261">
                  <c:v>272.609999999897</c:v>
                </c:pt>
                <c:pt idx="27262">
                  <c:v>272.619999999897</c:v>
                </c:pt>
                <c:pt idx="27263">
                  <c:v>272.629999999897</c:v>
                </c:pt>
                <c:pt idx="27264">
                  <c:v>272.639999999897</c:v>
                </c:pt>
                <c:pt idx="27265">
                  <c:v>272.649999999897</c:v>
                </c:pt>
                <c:pt idx="27266">
                  <c:v>272.659999999897</c:v>
                </c:pt>
                <c:pt idx="27267">
                  <c:v>272.669999999897</c:v>
                </c:pt>
                <c:pt idx="27268">
                  <c:v>272.679999999897</c:v>
                </c:pt>
                <c:pt idx="27269">
                  <c:v>272.689999999897</c:v>
                </c:pt>
                <c:pt idx="27270">
                  <c:v>272.699999999897</c:v>
                </c:pt>
                <c:pt idx="27271">
                  <c:v>272.709999999897</c:v>
                </c:pt>
                <c:pt idx="27272">
                  <c:v>272.719999999896</c:v>
                </c:pt>
                <c:pt idx="27273">
                  <c:v>272.729999999896</c:v>
                </c:pt>
                <c:pt idx="27274">
                  <c:v>272.739999999896</c:v>
                </c:pt>
                <c:pt idx="27275">
                  <c:v>272.749999999896</c:v>
                </c:pt>
                <c:pt idx="27276">
                  <c:v>272.759999999896</c:v>
                </c:pt>
                <c:pt idx="27277">
                  <c:v>272.769999999896</c:v>
                </c:pt>
                <c:pt idx="27278">
                  <c:v>272.779999999896</c:v>
                </c:pt>
                <c:pt idx="27279">
                  <c:v>272.789999999896</c:v>
                </c:pt>
                <c:pt idx="27280">
                  <c:v>272.799999999896</c:v>
                </c:pt>
                <c:pt idx="27281">
                  <c:v>272.809999999896</c:v>
                </c:pt>
                <c:pt idx="27282">
                  <c:v>272.8199999998961</c:v>
                </c:pt>
                <c:pt idx="27283">
                  <c:v>272.829999999896</c:v>
                </c:pt>
                <c:pt idx="27284">
                  <c:v>272.839999999896</c:v>
                </c:pt>
                <c:pt idx="27285">
                  <c:v>272.849999999896</c:v>
                </c:pt>
                <c:pt idx="27286">
                  <c:v>272.859999999896</c:v>
                </c:pt>
                <c:pt idx="27287">
                  <c:v>272.869999999896</c:v>
                </c:pt>
                <c:pt idx="27288">
                  <c:v>272.879999999896</c:v>
                </c:pt>
                <c:pt idx="27289">
                  <c:v>272.889999999896</c:v>
                </c:pt>
                <c:pt idx="27290">
                  <c:v>272.899999999896</c:v>
                </c:pt>
                <c:pt idx="27291">
                  <c:v>272.909999999896</c:v>
                </c:pt>
                <c:pt idx="27292">
                  <c:v>272.919999999896</c:v>
                </c:pt>
                <c:pt idx="27293">
                  <c:v>272.9299999998959</c:v>
                </c:pt>
                <c:pt idx="27294">
                  <c:v>272.9399999998959</c:v>
                </c:pt>
                <c:pt idx="27295">
                  <c:v>272.949999999896</c:v>
                </c:pt>
                <c:pt idx="27296">
                  <c:v>272.959999999896</c:v>
                </c:pt>
                <c:pt idx="27297">
                  <c:v>272.969999999896</c:v>
                </c:pt>
                <c:pt idx="27298">
                  <c:v>272.979999999896</c:v>
                </c:pt>
                <c:pt idx="27299">
                  <c:v>272.989999999896</c:v>
                </c:pt>
                <c:pt idx="27300">
                  <c:v>272.9999999998959</c:v>
                </c:pt>
                <c:pt idx="27301">
                  <c:v>273.009999999896</c:v>
                </c:pt>
                <c:pt idx="27302">
                  <c:v>273.019999999896</c:v>
                </c:pt>
                <c:pt idx="27303">
                  <c:v>273.029999999896</c:v>
                </c:pt>
                <c:pt idx="27304">
                  <c:v>273.039999999896</c:v>
                </c:pt>
                <c:pt idx="27305">
                  <c:v>273.049999999896</c:v>
                </c:pt>
                <c:pt idx="27306">
                  <c:v>273.059999999896</c:v>
                </c:pt>
                <c:pt idx="27307">
                  <c:v>273.0699999998961</c:v>
                </c:pt>
                <c:pt idx="27308">
                  <c:v>273.079999999896</c:v>
                </c:pt>
                <c:pt idx="27309">
                  <c:v>273.089999999896</c:v>
                </c:pt>
                <c:pt idx="27310">
                  <c:v>273.099999999896</c:v>
                </c:pt>
                <c:pt idx="27311">
                  <c:v>273.109999999896</c:v>
                </c:pt>
                <c:pt idx="27312">
                  <c:v>273.119999999896</c:v>
                </c:pt>
                <c:pt idx="27313">
                  <c:v>273.129999999896</c:v>
                </c:pt>
                <c:pt idx="27314">
                  <c:v>273.139999999896</c:v>
                </c:pt>
                <c:pt idx="27315">
                  <c:v>273.149999999896</c:v>
                </c:pt>
                <c:pt idx="27316">
                  <c:v>273.159999999896</c:v>
                </c:pt>
                <c:pt idx="27317">
                  <c:v>273.169999999896</c:v>
                </c:pt>
                <c:pt idx="27318">
                  <c:v>273.179999999896</c:v>
                </c:pt>
                <c:pt idx="27319">
                  <c:v>273.189999999896</c:v>
                </c:pt>
                <c:pt idx="27320">
                  <c:v>273.199999999896</c:v>
                </c:pt>
                <c:pt idx="27321">
                  <c:v>273.209999999896</c:v>
                </c:pt>
                <c:pt idx="27322">
                  <c:v>273.219999999896</c:v>
                </c:pt>
                <c:pt idx="27323">
                  <c:v>273.229999999896</c:v>
                </c:pt>
                <c:pt idx="27324">
                  <c:v>273.239999999896</c:v>
                </c:pt>
                <c:pt idx="27325">
                  <c:v>273.249999999896</c:v>
                </c:pt>
                <c:pt idx="27326">
                  <c:v>273.259999999896</c:v>
                </c:pt>
                <c:pt idx="27327">
                  <c:v>273.269999999896</c:v>
                </c:pt>
                <c:pt idx="27328">
                  <c:v>273.279999999896</c:v>
                </c:pt>
                <c:pt idx="27329">
                  <c:v>273.289999999896</c:v>
                </c:pt>
                <c:pt idx="27330">
                  <c:v>273.299999999896</c:v>
                </c:pt>
                <c:pt idx="27331">
                  <c:v>273.309999999896</c:v>
                </c:pt>
                <c:pt idx="27332">
                  <c:v>273.3199999998961</c:v>
                </c:pt>
                <c:pt idx="27333">
                  <c:v>273.329999999896</c:v>
                </c:pt>
                <c:pt idx="27334">
                  <c:v>273.339999999896</c:v>
                </c:pt>
                <c:pt idx="27335">
                  <c:v>273.349999999896</c:v>
                </c:pt>
                <c:pt idx="27336">
                  <c:v>273.359999999896</c:v>
                </c:pt>
                <c:pt idx="27337">
                  <c:v>273.369999999896</c:v>
                </c:pt>
                <c:pt idx="27338">
                  <c:v>273.379999999896</c:v>
                </c:pt>
                <c:pt idx="27339">
                  <c:v>273.389999999896</c:v>
                </c:pt>
                <c:pt idx="27340">
                  <c:v>273.399999999896</c:v>
                </c:pt>
                <c:pt idx="27341">
                  <c:v>273.409999999896</c:v>
                </c:pt>
                <c:pt idx="27342">
                  <c:v>273.419999999896</c:v>
                </c:pt>
                <c:pt idx="27343">
                  <c:v>273.4299999998959</c:v>
                </c:pt>
                <c:pt idx="27344">
                  <c:v>273.4399999998959</c:v>
                </c:pt>
                <c:pt idx="27345">
                  <c:v>273.449999999896</c:v>
                </c:pt>
                <c:pt idx="27346">
                  <c:v>273.459999999896</c:v>
                </c:pt>
                <c:pt idx="27347">
                  <c:v>273.469999999896</c:v>
                </c:pt>
                <c:pt idx="27348">
                  <c:v>273.479999999896</c:v>
                </c:pt>
                <c:pt idx="27349">
                  <c:v>273.489999999896</c:v>
                </c:pt>
                <c:pt idx="27350">
                  <c:v>273.4999999998959</c:v>
                </c:pt>
                <c:pt idx="27351">
                  <c:v>273.509999999896</c:v>
                </c:pt>
                <c:pt idx="27352">
                  <c:v>273.519999999896</c:v>
                </c:pt>
                <c:pt idx="27353">
                  <c:v>273.529999999896</c:v>
                </c:pt>
                <c:pt idx="27354">
                  <c:v>273.539999999896</c:v>
                </c:pt>
                <c:pt idx="27355">
                  <c:v>273.549999999896</c:v>
                </c:pt>
                <c:pt idx="27356">
                  <c:v>273.559999999896</c:v>
                </c:pt>
                <c:pt idx="27357">
                  <c:v>273.5699999998961</c:v>
                </c:pt>
                <c:pt idx="27358">
                  <c:v>273.579999999896</c:v>
                </c:pt>
                <c:pt idx="27359">
                  <c:v>273.589999999896</c:v>
                </c:pt>
                <c:pt idx="27360">
                  <c:v>273.599999999896</c:v>
                </c:pt>
                <c:pt idx="27361">
                  <c:v>273.609999999896</c:v>
                </c:pt>
                <c:pt idx="27362">
                  <c:v>273.619999999896</c:v>
                </c:pt>
                <c:pt idx="27363">
                  <c:v>273.629999999896</c:v>
                </c:pt>
                <c:pt idx="27364">
                  <c:v>273.639999999896</c:v>
                </c:pt>
                <c:pt idx="27365">
                  <c:v>273.649999999896</c:v>
                </c:pt>
                <c:pt idx="27366">
                  <c:v>273.659999999896</c:v>
                </c:pt>
                <c:pt idx="27367">
                  <c:v>273.669999999896</c:v>
                </c:pt>
                <c:pt idx="27368">
                  <c:v>273.679999999896</c:v>
                </c:pt>
                <c:pt idx="27369">
                  <c:v>273.689999999896</c:v>
                </c:pt>
                <c:pt idx="27370">
                  <c:v>273.699999999896</c:v>
                </c:pt>
                <c:pt idx="27371">
                  <c:v>273.709999999896</c:v>
                </c:pt>
                <c:pt idx="27372">
                  <c:v>273.719999999896</c:v>
                </c:pt>
                <c:pt idx="27373">
                  <c:v>273.729999999896</c:v>
                </c:pt>
                <c:pt idx="27374">
                  <c:v>273.739999999896</c:v>
                </c:pt>
                <c:pt idx="27375">
                  <c:v>273.749999999896</c:v>
                </c:pt>
                <c:pt idx="27376">
                  <c:v>273.759999999896</c:v>
                </c:pt>
                <c:pt idx="27377">
                  <c:v>273.769999999896</c:v>
                </c:pt>
                <c:pt idx="27378">
                  <c:v>273.779999999896</c:v>
                </c:pt>
                <c:pt idx="27379">
                  <c:v>273.789999999896</c:v>
                </c:pt>
                <c:pt idx="27380">
                  <c:v>273.799999999896</c:v>
                </c:pt>
                <c:pt idx="27381">
                  <c:v>273.809999999896</c:v>
                </c:pt>
                <c:pt idx="27382">
                  <c:v>273.819999999895</c:v>
                </c:pt>
                <c:pt idx="27383">
                  <c:v>273.829999999895</c:v>
                </c:pt>
                <c:pt idx="27384">
                  <c:v>273.839999999895</c:v>
                </c:pt>
                <c:pt idx="27385">
                  <c:v>273.849999999895</c:v>
                </c:pt>
                <c:pt idx="27386">
                  <c:v>273.859999999895</c:v>
                </c:pt>
                <c:pt idx="27387">
                  <c:v>273.869999999895</c:v>
                </c:pt>
                <c:pt idx="27388">
                  <c:v>273.879999999895</c:v>
                </c:pt>
                <c:pt idx="27389">
                  <c:v>273.889999999895</c:v>
                </c:pt>
                <c:pt idx="27390">
                  <c:v>273.899999999895</c:v>
                </c:pt>
                <c:pt idx="27391">
                  <c:v>273.9099999998949</c:v>
                </c:pt>
                <c:pt idx="27392">
                  <c:v>273.919999999895</c:v>
                </c:pt>
                <c:pt idx="27393">
                  <c:v>273.929999999895</c:v>
                </c:pt>
                <c:pt idx="27394">
                  <c:v>273.939999999895</c:v>
                </c:pt>
                <c:pt idx="27395">
                  <c:v>273.949999999895</c:v>
                </c:pt>
                <c:pt idx="27396">
                  <c:v>273.959999999895</c:v>
                </c:pt>
                <c:pt idx="27397">
                  <c:v>273.9699999998949</c:v>
                </c:pt>
                <c:pt idx="27398">
                  <c:v>273.979999999895</c:v>
                </c:pt>
                <c:pt idx="27399">
                  <c:v>273.989999999895</c:v>
                </c:pt>
                <c:pt idx="27400">
                  <c:v>273.999999999895</c:v>
                </c:pt>
                <c:pt idx="27401">
                  <c:v>274.009999999895</c:v>
                </c:pt>
                <c:pt idx="27402">
                  <c:v>274.019999999895</c:v>
                </c:pt>
                <c:pt idx="27403">
                  <c:v>274.0299999998949</c:v>
                </c:pt>
                <c:pt idx="27404">
                  <c:v>274.0399999998949</c:v>
                </c:pt>
                <c:pt idx="27405">
                  <c:v>274.049999999895</c:v>
                </c:pt>
                <c:pt idx="27406">
                  <c:v>274.059999999895</c:v>
                </c:pt>
                <c:pt idx="27407">
                  <c:v>274.069999999895</c:v>
                </c:pt>
                <c:pt idx="27408">
                  <c:v>274.079999999895</c:v>
                </c:pt>
                <c:pt idx="27409">
                  <c:v>274.089999999895</c:v>
                </c:pt>
                <c:pt idx="27410">
                  <c:v>274.0999999998949</c:v>
                </c:pt>
                <c:pt idx="27411">
                  <c:v>274.109999999895</c:v>
                </c:pt>
                <c:pt idx="27412">
                  <c:v>274.119999999895</c:v>
                </c:pt>
                <c:pt idx="27413">
                  <c:v>274.129999999895</c:v>
                </c:pt>
                <c:pt idx="27414">
                  <c:v>274.139999999895</c:v>
                </c:pt>
                <c:pt idx="27415">
                  <c:v>274.149999999895</c:v>
                </c:pt>
                <c:pt idx="27416">
                  <c:v>274.159999999895</c:v>
                </c:pt>
                <c:pt idx="27417">
                  <c:v>274.1699999998951</c:v>
                </c:pt>
                <c:pt idx="27418">
                  <c:v>274.179999999895</c:v>
                </c:pt>
                <c:pt idx="27419">
                  <c:v>274.189999999895</c:v>
                </c:pt>
                <c:pt idx="27420">
                  <c:v>274.199999999895</c:v>
                </c:pt>
                <c:pt idx="27421">
                  <c:v>274.209999999895</c:v>
                </c:pt>
                <c:pt idx="27422">
                  <c:v>274.2199999998949</c:v>
                </c:pt>
                <c:pt idx="27423">
                  <c:v>274.229999999895</c:v>
                </c:pt>
                <c:pt idx="27424">
                  <c:v>274.239999999895</c:v>
                </c:pt>
                <c:pt idx="27425">
                  <c:v>274.249999999895</c:v>
                </c:pt>
                <c:pt idx="27426">
                  <c:v>274.259999999895</c:v>
                </c:pt>
                <c:pt idx="27427">
                  <c:v>274.269999999895</c:v>
                </c:pt>
                <c:pt idx="27428">
                  <c:v>274.2799999998949</c:v>
                </c:pt>
                <c:pt idx="27429">
                  <c:v>274.2899999998949</c:v>
                </c:pt>
                <c:pt idx="27430">
                  <c:v>274.299999999895</c:v>
                </c:pt>
                <c:pt idx="27431">
                  <c:v>274.309999999895</c:v>
                </c:pt>
                <c:pt idx="27432">
                  <c:v>274.319999999895</c:v>
                </c:pt>
                <c:pt idx="27433">
                  <c:v>274.329999999895</c:v>
                </c:pt>
                <c:pt idx="27434">
                  <c:v>274.339999999895</c:v>
                </c:pt>
                <c:pt idx="27435">
                  <c:v>274.349999999895</c:v>
                </c:pt>
                <c:pt idx="27436">
                  <c:v>274.359999999895</c:v>
                </c:pt>
                <c:pt idx="27437">
                  <c:v>274.369999999895</c:v>
                </c:pt>
                <c:pt idx="27438">
                  <c:v>274.379999999895</c:v>
                </c:pt>
                <c:pt idx="27439">
                  <c:v>274.389999999895</c:v>
                </c:pt>
                <c:pt idx="27440">
                  <c:v>274.399999999895</c:v>
                </c:pt>
                <c:pt idx="27441">
                  <c:v>274.4099999998949</c:v>
                </c:pt>
                <c:pt idx="27442">
                  <c:v>274.419999999895</c:v>
                </c:pt>
                <c:pt idx="27443">
                  <c:v>274.429999999895</c:v>
                </c:pt>
                <c:pt idx="27444">
                  <c:v>274.439999999895</c:v>
                </c:pt>
                <c:pt idx="27445">
                  <c:v>274.449999999895</c:v>
                </c:pt>
                <c:pt idx="27446">
                  <c:v>274.459999999895</c:v>
                </c:pt>
                <c:pt idx="27447">
                  <c:v>274.4699999998949</c:v>
                </c:pt>
                <c:pt idx="27448">
                  <c:v>274.479999999895</c:v>
                </c:pt>
                <c:pt idx="27449">
                  <c:v>274.489999999895</c:v>
                </c:pt>
                <c:pt idx="27450">
                  <c:v>274.499999999895</c:v>
                </c:pt>
                <c:pt idx="27451">
                  <c:v>274.509999999895</c:v>
                </c:pt>
                <c:pt idx="27452">
                  <c:v>274.519999999895</c:v>
                </c:pt>
                <c:pt idx="27453">
                  <c:v>274.5299999998949</c:v>
                </c:pt>
                <c:pt idx="27454">
                  <c:v>274.5399999998949</c:v>
                </c:pt>
                <c:pt idx="27455">
                  <c:v>274.549999999895</c:v>
                </c:pt>
                <c:pt idx="27456">
                  <c:v>274.559999999895</c:v>
                </c:pt>
                <c:pt idx="27457">
                  <c:v>274.569999999895</c:v>
                </c:pt>
                <c:pt idx="27458">
                  <c:v>274.579999999895</c:v>
                </c:pt>
                <c:pt idx="27459">
                  <c:v>274.589999999895</c:v>
                </c:pt>
                <c:pt idx="27460">
                  <c:v>274.5999999998949</c:v>
                </c:pt>
                <c:pt idx="27461">
                  <c:v>274.609999999895</c:v>
                </c:pt>
                <c:pt idx="27462">
                  <c:v>274.619999999895</c:v>
                </c:pt>
                <c:pt idx="27463">
                  <c:v>274.629999999895</c:v>
                </c:pt>
                <c:pt idx="27464">
                  <c:v>274.639999999895</c:v>
                </c:pt>
                <c:pt idx="27465">
                  <c:v>274.649999999895</c:v>
                </c:pt>
                <c:pt idx="27466">
                  <c:v>274.659999999895</c:v>
                </c:pt>
                <c:pt idx="27467">
                  <c:v>274.6699999998951</c:v>
                </c:pt>
                <c:pt idx="27468">
                  <c:v>274.679999999895</c:v>
                </c:pt>
                <c:pt idx="27469">
                  <c:v>274.689999999895</c:v>
                </c:pt>
                <c:pt idx="27470">
                  <c:v>274.699999999895</c:v>
                </c:pt>
                <c:pt idx="27471">
                  <c:v>274.709999999895</c:v>
                </c:pt>
                <c:pt idx="27472">
                  <c:v>274.7199999998949</c:v>
                </c:pt>
                <c:pt idx="27473">
                  <c:v>274.729999999895</c:v>
                </c:pt>
                <c:pt idx="27474">
                  <c:v>274.739999999895</c:v>
                </c:pt>
                <c:pt idx="27475">
                  <c:v>274.749999999895</c:v>
                </c:pt>
                <c:pt idx="27476">
                  <c:v>274.759999999895</c:v>
                </c:pt>
                <c:pt idx="27477">
                  <c:v>274.769999999895</c:v>
                </c:pt>
                <c:pt idx="27478">
                  <c:v>274.7799999998949</c:v>
                </c:pt>
                <c:pt idx="27479">
                  <c:v>274.7899999998949</c:v>
                </c:pt>
                <c:pt idx="27480">
                  <c:v>274.799999999895</c:v>
                </c:pt>
                <c:pt idx="27481">
                  <c:v>274.809999999895</c:v>
                </c:pt>
                <c:pt idx="27482">
                  <c:v>274.819999999895</c:v>
                </c:pt>
                <c:pt idx="27483">
                  <c:v>274.829999999895</c:v>
                </c:pt>
                <c:pt idx="27484">
                  <c:v>274.839999999895</c:v>
                </c:pt>
                <c:pt idx="27485">
                  <c:v>274.849999999895</c:v>
                </c:pt>
                <c:pt idx="27486">
                  <c:v>274.859999999895</c:v>
                </c:pt>
                <c:pt idx="27487">
                  <c:v>274.869999999895</c:v>
                </c:pt>
                <c:pt idx="27488">
                  <c:v>274.879999999895</c:v>
                </c:pt>
                <c:pt idx="27489">
                  <c:v>274.889999999895</c:v>
                </c:pt>
                <c:pt idx="27490">
                  <c:v>274.899999999895</c:v>
                </c:pt>
                <c:pt idx="27491">
                  <c:v>274.9099999998949</c:v>
                </c:pt>
                <c:pt idx="27492">
                  <c:v>274.9199999998939</c:v>
                </c:pt>
                <c:pt idx="27493">
                  <c:v>274.929999999894</c:v>
                </c:pt>
                <c:pt idx="27494">
                  <c:v>274.9399999998939</c:v>
                </c:pt>
                <c:pt idx="27495">
                  <c:v>274.949999999894</c:v>
                </c:pt>
                <c:pt idx="27496">
                  <c:v>274.959999999894</c:v>
                </c:pt>
                <c:pt idx="27497">
                  <c:v>274.969999999894</c:v>
                </c:pt>
                <c:pt idx="27498">
                  <c:v>274.9799999998939</c:v>
                </c:pt>
                <c:pt idx="27499">
                  <c:v>274.9899999998939</c:v>
                </c:pt>
                <c:pt idx="27500">
                  <c:v>274.999999999894</c:v>
                </c:pt>
                <c:pt idx="27501">
                  <c:v>275.009999999894</c:v>
                </c:pt>
                <c:pt idx="27502">
                  <c:v>275.019999999894</c:v>
                </c:pt>
                <c:pt idx="27503">
                  <c:v>275.029999999894</c:v>
                </c:pt>
                <c:pt idx="27504">
                  <c:v>275.039999999894</c:v>
                </c:pt>
                <c:pt idx="27505">
                  <c:v>275.049999999894</c:v>
                </c:pt>
                <c:pt idx="27506">
                  <c:v>275.059999999894</c:v>
                </c:pt>
                <c:pt idx="27507">
                  <c:v>275.069999999894</c:v>
                </c:pt>
                <c:pt idx="27508">
                  <c:v>275.079999999894</c:v>
                </c:pt>
                <c:pt idx="27509">
                  <c:v>275.089999999894</c:v>
                </c:pt>
                <c:pt idx="27510">
                  <c:v>275.099999999894</c:v>
                </c:pt>
                <c:pt idx="27511">
                  <c:v>275.109999999894</c:v>
                </c:pt>
                <c:pt idx="27512">
                  <c:v>275.119999999894</c:v>
                </c:pt>
                <c:pt idx="27513">
                  <c:v>275.129999999894</c:v>
                </c:pt>
                <c:pt idx="27514">
                  <c:v>275.139999999894</c:v>
                </c:pt>
                <c:pt idx="27515">
                  <c:v>275.149999999894</c:v>
                </c:pt>
                <c:pt idx="27516">
                  <c:v>275.159999999894</c:v>
                </c:pt>
                <c:pt idx="27517">
                  <c:v>275.169999999894</c:v>
                </c:pt>
                <c:pt idx="27518">
                  <c:v>275.1799999998941</c:v>
                </c:pt>
                <c:pt idx="27519">
                  <c:v>275.189999999894</c:v>
                </c:pt>
                <c:pt idx="27520">
                  <c:v>275.199999999894</c:v>
                </c:pt>
                <c:pt idx="27521">
                  <c:v>275.209999999894</c:v>
                </c:pt>
                <c:pt idx="27522">
                  <c:v>275.219999999894</c:v>
                </c:pt>
                <c:pt idx="27523">
                  <c:v>275.2299999998939</c:v>
                </c:pt>
                <c:pt idx="27524">
                  <c:v>275.2399999998939</c:v>
                </c:pt>
                <c:pt idx="27525">
                  <c:v>275.249999999894</c:v>
                </c:pt>
                <c:pt idx="27526">
                  <c:v>275.259999999894</c:v>
                </c:pt>
                <c:pt idx="27527">
                  <c:v>275.269999999894</c:v>
                </c:pt>
                <c:pt idx="27528">
                  <c:v>275.279999999894</c:v>
                </c:pt>
                <c:pt idx="27529">
                  <c:v>275.289999999894</c:v>
                </c:pt>
                <c:pt idx="27530">
                  <c:v>275.2999999998939</c:v>
                </c:pt>
                <c:pt idx="27531">
                  <c:v>275.309999999894</c:v>
                </c:pt>
                <c:pt idx="27532">
                  <c:v>275.319999999894</c:v>
                </c:pt>
                <c:pt idx="27533">
                  <c:v>275.329999999894</c:v>
                </c:pt>
                <c:pt idx="27534">
                  <c:v>275.339999999894</c:v>
                </c:pt>
                <c:pt idx="27535">
                  <c:v>275.349999999894</c:v>
                </c:pt>
                <c:pt idx="27536">
                  <c:v>275.359999999894</c:v>
                </c:pt>
                <c:pt idx="27537">
                  <c:v>275.369999999894</c:v>
                </c:pt>
                <c:pt idx="27538">
                  <c:v>275.379999999894</c:v>
                </c:pt>
                <c:pt idx="27539">
                  <c:v>275.389999999894</c:v>
                </c:pt>
                <c:pt idx="27540">
                  <c:v>275.399999999894</c:v>
                </c:pt>
                <c:pt idx="27541">
                  <c:v>275.409999999894</c:v>
                </c:pt>
                <c:pt idx="27542">
                  <c:v>275.4199999998939</c:v>
                </c:pt>
                <c:pt idx="27543">
                  <c:v>275.429999999894</c:v>
                </c:pt>
                <c:pt idx="27544">
                  <c:v>275.4399999998939</c:v>
                </c:pt>
                <c:pt idx="27545">
                  <c:v>275.449999999894</c:v>
                </c:pt>
                <c:pt idx="27546">
                  <c:v>275.459999999894</c:v>
                </c:pt>
                <c:pt idx="27547">
                  <c:v>275.469999999894</c:v>
                </c:pt>
                <c:pt idx="27548">
                  <c:v>275.4799999998939</c:v>
                </c:pt>
                <c:pt idx="27549">
                  <c:v>275.4899999998939</c:v>
                </c:pt>
                <c:pt idx="27550">
                  <c:v>275.499999999894</c:v>
                </c:pt>
                <c:pt idx="27551">
                  <c:v>275.509999999894</c:v>
                </c:pt>
                <c:pt idx="27552">
                  <c:v>275.519999999894</c:v>
                </c:pt>
                <c:pt idx="27553">
                  <c:v>275.529999999894</c:v>
                </c:pt>
                <c:pt idx="27554">
                  <c:v>275.539999999894</c:v>
                </c:pt>
                <c:pt idx="27555">
                  <c:v>275.549999999894</c:v>
                </c:pt>
                <c:pt idx="27556">
                  <c:v>275.559999999894</c:v>
                </c:pt>
                <c:pt idx="27557">
                  <c:v>275.569999999894</c:v>
                </c:pt>
                <c:pt idx="27558">
                  <c:v>275.579999999894</c:v>
                </c:pt>
                <c:pt idx="27559">
                  <c:v>275.589999999894</c:v>
                </c:pt>
                <c:pt idx="27560">
                  <c:v>275.599999999894</c:v>
                </c:pt>
                <c:pt idx="27561">
                  <c:v>275.609999999894</c:v>
                </c:pt>
                <c:pt idx="27562">
                  <c:v>275.619999999894</c:v>
                </c:pt>
                <c:pt idx="27563">
                  <c:v>275.629999999894</c:v>
                </c:pt>
                <c:pt idx="27564">
                  <c:v>275.639999999894</c:v>
                </c:pt>
                <c:pt idx="27565">
                  <c:v>275.649999999894</c:v>
                </c:pt>
                <c:pt idx="27566">
                  <c:v>275.659999999894</c:v>
                </c:pt>
                <c:pt idx="27567">
                  <c:v>275.669999999894</c:v>
                </c:pt>
                <c:pt idx="27568">
                  <c:v>275.6799999998941</c:v>
                </c:pt>
                <c:pt idx="27569">
                  <c:v>275.689999999894</c:v>
                </c:pt>
                <c:pt idx="27570">
                  <c:v>275.699999999894</c:v>
                </c:pt>
                <c:pt idx="27571">
                  <c:v>275.709999999894</c:v>
                </c:pt>
                <c:pt idx="27572">
                  <c:v>275.719999999894</c:v>
                </c:pt>
                <c:pt idx="27573">
                  <c:v>275.7299999998939</c:v>
                </c:pt>
                <c:pt idx="27574">
                  <c:v>275.7399999998939</c:v>
                </c:pt>
                <c:pt idx="27575">
                  <c:v>275.749999999894</c:v>
                </c:pt>
                <c:pt idx="27576">
                  <c:v>275.759999999894</c:v>
                </c:pt>
                <c:pt idx="27577">
                  <c:v>275.769999999894</c:v>
                </c:pt>
                <c:pt idx="27578">
                  <c:v>275.779999999894</c:v>
                </c:pt>
                <c:pt idx="27579">
                  <c:v>275.789999999894</c:v>
                </c:pt>
                <c:pt idx="27580">
                  <c:v>275.7999999998939</c:v>
                </c:pt>
                <c:pt idx="27581">
                  <c:v>275.809999999894</c:v>
                </c:pt>
                <c:pt idx="27582">
                  <c:v>275.819999999894</c:v>
                </c:pt>
                <c:pt idx="27583">
                  <c:v>275.829999999894</c:v>
                </c:pt>
                <c:pt idx="27584">
                  <c:v>275.839999999894</c:v>
                </c:pt>
                <c:pt idx="27585">
                  <c:v>275.849999999894</c:v>
                </c:pt>
                <c:pt idx="27586">
                  <c:v>275.859999999894</c:v>
                </c:pt>
                <c:pt idx="27587">
                  <c:v>275.869999999894</c:v>
                </c:pt>
                <c:pt idx="27588">
                  <c:v>275.879999999894</c:v>
                </c:pt>
                <c:pt idx="27589">
                  <c:v>275.889999999894</c:v>
                </c:pt>
                <c:pt idx="27590">
                  <c:v>275.899999999894</c:v>
                </c:pt>
                <c:pt idx="27591">
                  <c:v>275.909999999894</c:v>
                </c:pt>
                <c:pt idx="27592">
                  <c:v>275.9199999998939</c:v>
                </c:pt>
                <c:pt idx="27593">
                  <c:v>275.929999999894</c:v>
                </c:pt>
                <c:pt idx="27594">
                  <c:v>275.9399999998939</c:v>
                </c:pt>
                <c:pt idx="27595">
                  <c:v>275.949999999894</c:v>
                </c:pt>
                <c:pt idx="27596">
                  <c:v>275.959999999894</c:v>
                </c:pt>
                <c:pt idx="27597">
                  <c:v>275.969999999894</c:v>
                </c:pt>
                <c:pt idx="27598">
                  <c:v>275.9799999998939</c:v>
                </c:pt>
                <c:pt idx="27599">
                  <c:v>275.9899999998939</c:v>
                </c:pt>
                <c:pt idx="27600">
                  <c:v>275.999999999894</c:v>
                </c:pt>
                <c:pt idx="27601">
                  <c:v>276.009999999894</c:v>
                </c:pt>
                <c:pt idx="27602">
                  <c:v>276.019999999893</c:v>
                </c:pt>
                <c:pt idx="27603">
                  <c:v>276.029999999893</c:v>
                </c:pt>
                <c:pt idx="27604">
                  <c:v>276.0399999998929</c:v>
                </c:pt>
                <c:pt idx="27605">
                  <c:v>276.049999999893</c:v>
                </c:pt>
                <c:pt idx="27606">
                  <c:v>276.059999999893</c:v>
                </c:pt>
                <c:pt idx="27607">
                  <c:v>276.069999999893</c:v>
                </c:pt>
                <c:pt idx="27608">
                  <c:v>276.079999999893</c:v>
                </c:pt>
                <c:pt idx="27609">
                  <c:v>276.089999999893</c:v>
                </c:pt>
                <c:pt idx="27610">
                  <c:v>276.099999999893</c:v>
                </c:pt>
                <c:pt idx="27611">
                  <c:v>276.109999999893</c:v>
                </c:pt>
                <c:pt idx="27612">
                  <c:v>276.1199999998931</c:v>
                </c:pt>
                <c:pt idx="27613">
                  <c:v>276.129999999893</c:v>
                </c:pt>
                <c:pt idx="27614">
                  <c:v>276.139999999893</c:v>
                </c:pt>
                <c:pt idx="27615">
                  <c:v>276.149999999893</c:v>
                </c:pt>
                <c:pt idx="27616">
                  <c:v>276.159999999893</c:v>
                </c:pt>
                <c:pt idx="27617">
                  <c:v>276.169999999893</c:v>
                </c:pt>
                <c:pt idx="27618">
                  <c:v>276.1799999998931</c:v>
                </c:pt>
                <c:pt idx="27619">
                  <c:v>276.189999999893</c:v>
                </c:pt>
                <c:pt idx="27620">
                  <c:v>276.199999999893</c:v>
                </c:pt>
                <c:pt idx="27621">
                  <c:v>276.209999999893</c:v>
                </c:pt>
                <c:pt idx="27622">
                  <c:v>276.219999999893</c:v>
                </c:pt>
                <c:pt idx="27623">
                  <c:v>276.2299999998929</c:v>
                </c:pt>
                <c:pt idx="27624">
                  <c:v>276.2399999998929</c:v>
                </c:pt>
                <c:pt idx="27625">
                  <c:v>276.249999999893</c:v>
                </c:pt>
                <c:pt idx="27626">
                  <c:v>276.259999999893</c:v>
                </c:pt>
                <c:pt idx="27627">
                  <c:v>276.269999999893</c:v>
                </c:pt>
                <c:pt idx="27628">
                  <c:v>276.279999999893</c:v>
                </c:pt>
                <c:pt idx="27629">
                  <c:v>276.2899999998929</c:v>
                </c:pt>
                <c:pt idx="27630">
                  <c:v>276.2999999998929</c:v>
                </c:pt>
                <c:pt idx="27631">
                  <c:v>276.309999999893</c:v>
                </c:pt>
                <c:pt idx="27632">
                  <c:v>276.319999999893</c:v>
                </c:pt>
                <c:pt idx="27633">
                  <c:v>276.329999999893</c:v>
                </c:pt>
                <c:pt idx="27634">
                  <c:v>276.339999999893</c:v>
                </c:pt>
                <c:pt idx="27635">
                  <c:v>276.349999999893</c:v>
                </c:pt>
                <c:pt idx="27636">
                  <c:v>276.359999999893</c:v>
                </c:pt>
                <c:pt idx="27637">
                  <c:v>276.3699999998931</c:v>
                </c:pt>
                <c:pt idx="27638">
                  <c:v>276.379999999893</c:v>
                </c:pt>
                <c:pt idx="27639">
                  <c:v>276.389999999893</c:v>
                </c:pt>
                <c:pt idx="27640">
                  <c:v>276.399999999893</c:v>
                </c:pt>
                <c:pt idx="27641">
                  <c:v>276.409999999893</c:v>
                </c:pt>
                <c:pt idx="27642">
                  <c:v>276.4199999998929</c:v>
                </c:pt>
                <c:pt idx="27643">
                  <c:v>276.429999999893</c:v>
                </c:pt>
                <c:pt idx="27644">
                  <c:v>276.439999999893</c:v>
                </c:pt>
                <c:pt idx="27645">
                  <c:v>276.449999999893</c:v>
                </c:pt>
                <c:pt idx="27646">
                  <c:v>276.459999999893</c:v>
                </c:pt>
                <c:pt idx="27647">
                  <c:v>276.469999999893</c:v>
                </c:pt>
                <c:pt idx="27648">
                  <c:v>276.4799999998929</c:v>
                </c:pt>
                <c:pt idx="27649">
                  <c:v>276.4899999998929</c:v>
                </c:pt>
                <c:pt idx="27650">
                  <c:v>276.499999999893</c:v>
                </c:pt>
                <c:pt idx="27651">
                  <c:v>276.509999999893</c:v>
                </c:pt>
                <c:pt idx="27652">
                  <c:v>276.519999999893</c:v>
                </c:pt>
                <c:pt idx="27653">
                  <c:v>276.529999999893</c:v>
                </c:pt>
                <c:pt idx="27654">
                  <c:v>276.5399999998929</c:v>
                </c:pt>
                <c:pt idx="27655">
                  <c:v>276.549999999893</c:v>
                </c:pt>
                <c:pt idx="27656">
                  <c:v>276.559999999893</c:v>
                </c:pt>
                <c:pt idx="27657">
                  <c:v>276.569999999893</c:v>
                </c:pt>
                <c:pt idx="27658">
                  <c:v>276.579999999893</c:v>
                </c:pt>
                <c:pt idx="27659">
                  <c:v>276.589999999893</c:v>
                </c:pt>
                <c:pt idx="27660">
                  <c:v>276.599999999893</c:v>
                </c:pt>
                <c:pt idx="27661">
                  <c:v>276.609999999893</c:v>
                </c:pt>
                <c:pt idx="27662">
                  <c:v>276.6199999998931</c:v>
                </c:pt>
                <c:pt idx="27663">
                  <c:v>276.629999999893</c:v>
                </c:pt>
                <c:pt idx="27664">
                  <c:v>276.639999999893</c:v>
                </c:pt>
                <c:pt idx="27665">
                  <c:v>276.649999999893</c:v>
                </c:pt>
                <c:pt idx="27666">
                  <c:v>276.659999999893</c:v>
                </c:pt>
                <c:pt idx="27667">
                  <c:v>276.669999999893</c:v>
                </c:pt>
                <c:pt idx="27668">
                  <c:v>276.6799999998931</c:v>
                </c:pt>
                <c:pt idx="27669">
                  <c:v>276.689999999893</c:v>
                </c:pt>
                <c:pt idx="27670">
                  <c:v>276.699999999893</c:v>
                </c:pt>
                <c:pt idx="27671">
                  <c:v>276.709999999893</c:v>
                </c:pt>
                <c:pt idx="27672">
                  <c:v>276.719999999893</c:v>
                </c:pt>
                <c:pt idx="27673">
                  <c:v>276.7299999998929</c:v>
                </c:pt>
                <c:pt idx="27674">
                  <c:v>276.7399999998929</c:v>
                </c:pt>
                <c:pt idx="27675">
                  <c:v>276.749999999893</c:v>
                </c:pt>
                <c:pt idx="27676">
                  <c:v>276.759999999893</c:v>
                </c:pt>
                <c:pt idx="27677">
                  <c:v>276.769999999893</c:v>
                </c:pt>
                <c:pt idx="27678">
                  <c:v>276.779999999893</c:v>
                </c:pt>
                <c:pt idx="27679">
                  <c:v>276.7899999998929</c:v>
                </c:pt>
                <c:pt idx="27680">
                  <c:v>276.7999999998929</c:v>
                </c:pt>
                <c:pt idx="27681">
                  <c:v>276.809999999893</c:v>
                </c:pt>
                <c:pt idx="27682">
                  <c:v>276.819999999893</c:v>
                </c:pt>
                <c:pt idx="27683">
                  <c:v>276.829999999893</c:v>
                </c:pt>
                <c:pt idx="27684">
                  <c:v>276.839999999893</c:v>
                </c:pt>
                <c:pt idx="27685">
                  <c:v>276.849999999893</c:v>
                </c:pt>
                <c:pt idx="27686">
                  <c:v>276.859999999893</c:v>
                </c:pt>
                <c:pt idx="27687">
                  <c:v>276.8699999998931</c:v>
                </c:pt>
                <c:pt idx="27688">
                  <c:v>276.879999999893</c:v>
                </c:pt>
                <c:pt idx="27689">
                  <c:v>276.889999999893</c:v>
                </c:pt>
                <c:pt idx="27690">
                  <c:v>276.899999999893</c:v>
                </c:pt>
                <c:pt idx="27691">
                  <c:v>276.909999999893</c:v>
                </c:pt>
                <c:pt idx="27692">
                  <c:v>276.9199999998929</c:v>
                </c:pt>
                <c:pt idx="27693">
                  <c:v>276.929999999893</c:v>
                </c:pt>
                <c:pt idx="27694">
                  <c:v>276.939999999893</c:v>
                </c:pt>
                <c:pt idx="27695">
                  <c:v>276.949999999893</c:v>
                </c:pt>
                <c:pt idx="27696">
                  <c:v>276.959999999893</c:v>
                </c:pt>
                <c:pt idx="27697">
                  <c:v>276.969999999893</c:v>
                </c:pt>
                <c:pt idx="27698">
                  <c:v>276.9799999998929</c:v>
                </c:pt>
                <c:pt idx="27699">
                  <c:v>276.9899999998929</c:v>
                </c:pt>
                <c:pt idx="27700">
                  <c:v>276.999999999893</c:v>
                </c:pt>
                <c:pt idx="27701">
                  <c:v>277.009999999893</c:v>
                </c:pt>
                <c:pt idx="27702">
                  <c:v>277.019999999893</c:v>
                </c:pt>
                <c:pt idx="27703">
                  <c:v>277.029999999893</c:v>
                </c:pt>
                <c:pt idx="27704">
                  <c:v>277.0399999998929</c:v>
                </c:pt>
                <c:pt idx="27705">
                  <c:v>277.049999999893</c:v>
                </c:pt>
                <c:pt idx="27706">
                  <c:v>277.059999999893</c:v>
                </c:pt>
                <c:pt idx="27707">
                  <c:v>277.069999999893</c:v>
                </c:pt>
                <c:pt idx="27708">
                  <c:v>277.079999999893</c:v>
                </c:pt>
                <c:pt idx="27709">
                  <c:v>277.089999999893</c:v>
                </c:pt>
                <c:pt idx="27710">
                  <c:v>277.099999999893</c:v>
                </c:pt>
                <c:pt idx="27711">
                  <c:v>277.109999999893</c:v>
                </c:pt>
                <c:pt idx="27712">
                  <c:v>277.119999999892</c:v>
                </c:pt>
                <c:pt idx="27713">
                  <c:v>277.129999999892</c:v>
                </c:pt>
                <c:pt idx="27714">
                  <c:v>277.139999999892</c:v>
                </c:pt>
                <c:pt idx="27715">
                  <c:v>277.149999999892</c:v>
                </c:pt>
                <c:pt idx="27716">
                  <c:v>277.159999999892</c:v>
                </c:pt>
                <c:pt idx="27717">
                  <c:v>277.169999999892</c:v>
                </c:pt>
                <c:pt idx="27718">
                  <c:v>277.179999999892</c:v>
                </c:pt>
                <c:pt idx="27719">
                  <c:v>277.189999999892</c:v>
                </c:pt>
                <c:pt idx="27720">
                  <c:v>277.199999999892</c:v>
                </c:pt>
                <c:pt idx="27721">
                  <c:v>277.209999999892</c:v>
                </c:pt>
                <c:pt idx="27722">
                  <c:v>277.219999999892</c:v>
                </c:pt>
                <c:pt idx="27723">
                  <c:v>277.229999999892</c:v>
                </c:pt>
                <c:pt idx="27724">
                  <c:v>277.2399999998919</c:v>
                </c:pt>
                <c:pt idx="27725">
                  <c:v>277.249999999892</c:v>
                </c:pt>
                <c:pt idx="27726">
                  <c:v>277.259999999892</c:v>
                </c:pt>
                <c:pt idx="27727">
                  <c:v>277.269999999892</c:v>
                </c:pt>
                <c:pt idx="27728">
                  <c:v>277.279999999892</c:v>
                </c:pt>
                <c:pt idx="27729">
                  <c:v>277.289999999892</c:v>
                </c:pt>
                <c:pt idx="27730">
                  <c:v>277.299999999892</c:v>
                </c:pt>
                <c:pt idx="27731">
                  <c:v>277.309999999892</c:v>
                </c:pt>
                <c:pt idx="27732">
                  <c:v>277.319999999892</c:v>
                </c:pt>
                <c:pt idx="27733">
                  <c:v>277.329999999892</c:v>
                </c:pt>
                <c:pt idx="27734">
                  <c:v>277.339999999892</c:v>
                </c:pt>
                <c:pt idx="27735">
                  <c:v>277.349999999892</c:v>
                </c:pt>
                <c:pt idx="27736">
                  <c:v>277.359999999892</c:v>
                </c:pt>
                <c:pt idx="27737">
                  <c:v>277.369999999892</c:v>
                </c:pt>
                <c:pt idx="27738">
                  <c:v>277.379999999892</c:v>
                </c:pt>
                <c:pt idx="27739">
                  <c:v>277.389999999892</c:v>
                </c:pt>
                <c:pt idx="27740">
                  <c:v>277.399999999892</c:v>
                </c:pt>
                <c:pt idx="27741">
                  <c:v>277.409999999892</c:v>
                </c:pt>
                <c:pt idx="27742">
                  <c:v>277.419999999892</c:v>
                </c:pt>
                <c:pt idx="27743">
                  <c:v>277.4299999998919</c:v>
                </c:pt>
                <c:pt idx="27744">
                  <c:v>277.4399999998919</c:v>
                </c:pt>
                <c:pt idx="27745">
                  <c:v>277.449999999892</c:v>
                </c:pt>
                <c:pt idx="27746">
                  <c:v>277.459999999892</c:v>
                </c:pt>
                <c:pt idx="27747">
                  <c:v>277.469999999892</c:v>
                </c:pt>
                <c:pt idx="27748">
                  <c:v>277.479999999892</c:v>
                </c:pt>
                <c:pt idx="27749">
                  <c:v>277.4899999998919</c:v>
                </c:pt>
                <c:pt idx="27750">
                  <c:v>277.4999999998919</c:v>
                </c:pt>
                <c:pt idx="27751">
                  <c:v>277.509999999892</c:v>
                </c:pt>
                <c:pt idx="27752">
                  <c:v>277.519999999892</c:v>
                </c:pt>
                <c:pt idx="27753">
                  <c:v>277.529999999892</c:v>
                </c:pt>
                <c:pt idx="27754">
                  <c:v>277.539999999892</c:v>
                </c:pt>
                <c:pt idx="27755">
                  <c:v>277.549999999892</c:v>
                </c:pt>
                <c:pt idx="27756">
                  <c:v>277.559999999892</c:v>
                </c:pt>
                <c:pt idx="27757">
                  <c:v>277.569999999892</c:v>
                </c:pt>
                <c:pt idx="27758">
                  <c:v>277.579999999892</c:v>
                </c:pt>
                <c:pt idx="27759">
                  <c:v>277.589999999892</c:v>
                </c:pt>
                <c:pt idx="27760">
                  <c:v>277.599999999892</c:v>
                </c:pt>
                <c:pt idx="27761">
                  <c:v>277.609999999892</c:v>
                </c:pt>
                <c:pt idx="27762">
                  <c:v>277.619999999892</c:v>
                </c:pt>
                <c:pt idx="27763">
                  <c:v>277.629999999892</c:v>
                </c:pt>
                <c:pt idx="27764">
                  <c:v>277.639999999892</c:v>
                </c:pt>
                <c:pt idx="27765">
                  <c:v>277.649999999892</c:v>
                </c:pt>
                <c:pt idx="27766">
                  <c:v>277.659999999892</c:v>
                </c:pt>
                <c:pt idx="27767">
                  <c:v>277.669999999892</c:v>
                </c:pt>
                <c:pt idx="27768">
                  <c:v>277.679999999892</c:v>
                </c:pt>
                <c:pt idx="27769">
                  <c:v>277.689999999892</c:v>
                </c:pt>
                <c:pt idx="27770">
                  <c:v>277.699999999892</c:v>
                </c:pt>
                <c:pt idx="27771">
                  <c:v>277.709999999892</c:v>
                </c:pt>
                <c:pt idx="27772">
                  <c:v>277.719999999892</c:v>
                </c:pt>
                <c:pt idx="27773">
                  <c:v>277.729999999892</c:v>
                </c:pt>
                <c:pt idx="27774">
                  <c:v>277.7399999998919</c:v>
                </c:pt>
                <c:pt idx="27775">
                  <c:v>277.749999999892</c:v>
                </c:pt>
                <c:pt idx="27776">
                  <c:v>277.759999999892</c:v>
                </c:pt>
                <c:pt idx="27777">
                  <c:v>277.769999999892</c:v>
                </c:pt>
                <c:pt idx="27778">
                  <c:v>277.779999999892</c:v>
                </c:pt>
                <c:pt idx="27779">
                  <c:v>277.789999999892</c:v>
                </c:pt>
                <c:pt idx="27780">
                  <c:v>277.799999999892</c:v>
                </c:pt>
                <c:pt idx="27781">
                  <c:v>277.809999999892</c:v>
                </c:pt>
                <c:pt idx="27782">
                  <c:v>277.819999999892</c:v>
                </c:pt>
                <c:pt idx="27783">
                  <c:v>277.829999999892</c:v>
                </c:pt>
                <c:pt idx="27784">
                  <c:v>277.839999999892</c:v>
                </c:pt>
                <c:pt idx="27785">
                  <c:v>277.849999999892</c:v>
                </c:pt>
                <c:pt idx="27786">
                  <c:v>277.859999999892</c:v>
                </c:pt>
                <c:pt idx="27787">
                  <c:v>277.869999999892</c:v>
                </c:pt>
                <c:pt idx="27788">
                  <c:v>277.879999999892</c:v>
                </c:pt>
                <c:pt idx="27789">
                  <c:v>277.889999999892</c:v>
                </c:pt>
                <c:pt idx="27790">
                  <c:v>277.899999999892</c:v>
                </c:pt>
                <c:pt idx="27791">
                  <c:v>277.909999999892</c:v>
                </c:pt>
                <c:pt idx="27792">
                  <c:v>277.919999999892</c:v>
                </c:pt>
                <c:pt idx="27793">
                  <c:v>277.9299999998919</c:v>
                </c:pt>
                <c:pt idx="27794">
                  <c:v>277.9399999998919</c:v>
                </c:pt>
                <c:pt idx="27795">
                  <c:v>277.949999999892</c:v>
                </c:pt>
                <c:pt idx="27796">
                  <c:v>277.959999999892</c:v>
                </c:pt>
                <c:pt idx="27797">
                  <c:v>277.969999999892</c:v>
                </c:pt>
                <c:pt idx="27798">
                  <c:v>277.979999999892</c:v>
                </c:pt>
                <c:pt idx="27799">
                  <c:v>277.9899999998919</c:v>
                </c:pt>
                <c:pt idx="27800">
                  <c:v>277.9999999998919</c:v>
                </c:pt>
                <c:pt idx="27801">
                  <c:v>278.009999999892</c:v>
                </c:pt>
                <c:pt idx="27802">
                  <c:v>278.019999999892</c:v>
                </c:pt>
                <c:pt idx="27803">
                  <c:v>278.029999999892</c:v>
                </c:pt>
                <c:pt idx="27804">
                  <c:v>278.039999999892</c:v>
                </c:pt>
                <c:pt idx="27805">
                  <c:v>278.049999999892</c:v>
                </c:pt>
                <c:pt idx="27806">
                  <c:v>278.059999999892</c:v>
                </c:pt>
                <c:pt idx="27807">
                  <c:v>278.069999999892</c:v>
                </c:pt>
                <c:pt idx="27808">
                  <c:v>278.079999999892</c:v>
                </c:pt>
                <c:pt idx="27809">
                  <c:v>278.089999999892</c:v>
                </c:pt>
                <c:pt idx="27810">
                  <c:v>278.099999999892</c:v>
                </c:pt>
                <c:pt idx="27811">
                  <c:v>278.109999999892</c:v>
                </c:pt>
                <c:pt idx="27812">
                  <c:v>278.119999999892</c:v>
                </c:pt>
                <c:pt idx="27813">
                  <c:v>278.129999999892</c:v>
                </c:pt>
                <c:pt idx="27814">
                  <c:v>278.139999999892</c:v>
                </c:pt>
                <c:pt idx="27815">
                  <c:v>278.149999999892</c:v>
                </c:pt>
                <c:pt idx="27816">
                  <c:v>278.159999999892</c:v>
                </c:pt>
                <c:pt idx="27817">
                  <c:v>278.169999999892</c:v>
                </c:pt>
                <c:pt idx="27818">
                  <c:v>278.179999999892</c:v>
                </c:pt>
                <c:pt idx="27819">
                  <c:v>278.189999999892</c:v>
                </c:pt>
                <c:pt idx="27820">
                  <c:v>278.199999999892</c:v>
                </c:pt>
                <c:pt idx="27821">
                  <c:v>278.209999999892</c:v>
                </c:pt>
                <c:pt idx="27822">
                  <c:v>278.219999999891</c:v>
                </c:pt>
                <c:pt idx="27823">
                  <c:v>278.229999999891</c:v>
                </c:pt>
                <c:pt idx="27824">
                  <c:v>278.2399999998909</c:v>
                </c:pt>
                <c:pt idx="27825">
                  <c:v>278.249999999891</c:v>
                </c:pt>
                <c:pt idx="27826">
                  <c:v>278.259999999891</c:v>
                </c:pt>
                <c:pt idx="27827">
                  <c:v>278.269999999891</c:v>
                </c:pt>
                <c:pt idx="27828">
                  <c:v>278.279999999891</c:v>
                </c:pt>
                <c:pt idx="27829">
                  <c:v>278.289999999891</c:v>
                </c:pt>
                <c:pt idx="27830">
                  <c:v>278.299999999891</c:v>
                </c:pt>
                <c:pt idx="27831">
                  <c:v>278.309999999891</c:v>
                </c:pt>
                <c:pt idx="27832">
                  <c:v>278.319999999891</c:v>
                </c:pt>
                <c:pt idx="27833">
                  <c:v>278.329999999891</c:v>
                </c:pt>
                <c:pt idx="27834">
                  <c:v>278.339999999891</c:v>
                </c:pt>
                <c:pt idx="27835">
                  <c:v>278.349999999891</c:v>
                </c:pt>
                <c:pt idx="27836">
                  <c:v>278.359999999891</c:v>
                </c:pt>
                <c:pt idx="27837">
                  <c:v>278.369999999891</c:v>
                </c:pt>
                <c:pt idx="27838">
                  <c:v>278.3799999998911</c:v>
                </c:pt>
                <c:pt idx="27839">
                  <c:v>278.389999999891</c:v>
                </c:pt>
                <c:pt idx="27840">
                  <c:v>278.399999999891</c:v>
                </c:pt>
                <c:pt idx="27841">
                  <c:v>278.409999999891</c:v>
                </c:pt>
                <c:pt idx="27842">
                  <c:v>278.419999999891</c:v>
                </c:pt>
                <c:pt idx="27843">
                  <c:v>278.4299999998909</c:v>
                </c:pt>
                <c:pt idx="27844">
                  <c:v>278.4399999998909</c:v>
                </c:pt>
                <c:pt idx="27845">
                  <c:v>278.449999999891</c:v>
                </c:pt>
                <c:pt idx="27846">
                  <c:v>278.459999999891</c:v>
                </c:pt>
                <c:pt idx="27847">
                  <c:v>278.469999999891</c:v>
                </c:pt>
                <c:pt idx="27848">
                  <c:v>278.479999999891</c:v>
                </c:pt>
                <c:pt idx="27849">
                  <c:v>278.4899999998909</c:v>
                </c:pt>
                <c:pt idx="27850">
                  <c:v>278.4999999998909</c:v>
                </c:pt>
                <c:pt idx="27851">
                  <c:v>278.509999999891</c:v>
                </c:pt>
                <c:pt idx="27852">
                  <c:v>278.519999999891</c:v>
                </c:pt>
                <c:pt idx="27853">
                  <c:v>278.529999999891</c:v>
                </c:pt>
                <c:pt idx="27854">
                  <c:v>278.539999999891</c:v>
                </c:pt>
                <c:pt idx="27855">
                  <c:v>278.549999999891</c:v>
                </c:pt>
                <c:pt idx="27856">
                  <c:v>278.559999999891</c:v>
                </c:pt>
                <c:pt idx="27857">
                  <c:v>278.569999999891</c:v>
                </c:pt>
                <c:pt idx="27858">
                  <c:v>278.579999999891</c:v>
                </c:pt>
                <c:pt idx="27859">
                  <c:v>278.589999999891</c:v>
                </c:pt>
                <c:pt idx="27860">
                  <c:v>278.599999999891</c:v>
                </c:pt>
                <c:pt idx="27861">
                  <c:v>278.609999999891</c:v>
                </c:pt>
                <c:pt idx="27862">
                  <c:v>278.619999999891</c:v>
                </c:pt>
                <c:pt idx="27863">
                  <c:v>278.6299999998911</c:v>
                </c:pt>
                <c:pt idx="27864">
                  <c:v>278.639999999891</c:v>
                </c:pt>
                <c:pt idx="27865">
                  <c:v>278.649999999891</c:v>
                </c:pt>
                <c:pt idx="27866">
                  <c:v>278.659999999891</c:v>
                </c:pt>
                <c:pt idx="27867">
                  <c:v>278.669999999891</c:v>
                </c:pt>
                <c:pt idx="27868">
                  <c:v>278.679999999891</c:v>
                </c:pt>
                <c:pt idx="27869">
                  <c:v>278.689999999891</c:v>
                </c:pt>
                <c:pt idx="27870">
                  <c:v>278.699999999891</c:v>
                </c:pt>
                <c:pt idx="27871">
                  <c:v>278.709999999891</c:v>
                </c:pt>
                <c:pt idx="27872">
                  <c:v>278.719999999891</c:v>
                </c:pt>
                <c:pt idx="27873">
                  <c:v>278.729999999891</c:v>
                </c:pt>
                <c:pt idx="27874">
                  <c:v>278.7399999998909</c:v>
                </c:pt>
                <c:pt idx="27875">
                  <c:v>278.749999999891</c:v>
                </c:pt>
                <c:pt idx="27876">
                  <c:v>278.759999999891</c:v>
                </c:pt>
                <c:pt idx="27877">
                  <c:v>278.769999999891</c:v>
                </c:pt>
                <c:pt idx="27878">
                  <c:v>278.779999999891</c:v>
                </c:pt>
                <c:pt idx="27879">
                  <c:v>278.789999999891</c:v>
                </c:pt>
                <c:pt idx="27880">
                  <c:v>278.799999999891</c:v>
                </c:pt>
                <c:pt idx="27881">
                  <c:v>278.809999999891</c:v>
                </c:pt>
                <c:pt idx="27882">
                  <c:v>278.819999999891</c:v>
                </c:pt>
                <c:pt idx="27883">
                  <c:v>278.829999999891</c:v>
                </c:pt>
                <c:pt idx="27884">
                  <c:v>278.839999999891</c:v>
                </c:pt>
                <c:pt idx="27885">
                  <c:v>278.849999999891</c:v>
                </c:pt>
                <c:pt idx="27886">
                  <c:v>278.859999999891</c:v>
                </c:pt>
                <c:pt idx="27887">
                  <c:v>278.869999999891</c:v>
                </c:pt>
                <c:pt idx="27888">
                  <c:v>278.8799999998911</c:v>
                </c:pt>
                <c:pt idx="27889">
                  <c:v>278.889999999891</c:v>
                </c:pt>
                <c:pt idx="27890">
                  <c:v>278.899999999891</c:v>
                </c:pt>
                <c:pt idx="27891">
                  <c:v>278.909999999891</c:v>
                </c:pt>
                <c:pt idx="27892">
                  <c:v>278.919999999891</c:v>
                </c:pt>
                <c:pt idx="27893">
                  <c:v>278.9299999998909</c:v>
                </c:pt>
                <c:pt idx="27894">
                  <c:v>278.9399999998909</c:v>
                </c:pt>
                <c:pt idx="27895">
                  <c:v>278.949999999891</c:v>
                </c:pt>
                <c:pt idx="27896">
                  <c:v>278.959999999891</c:v>
                </c:pt>
                <c:pt idx="27897">
                  <c:v>278.969999999891</c:v>
                </c:pt>
                <c:pt idx="27898">
                  <c:v>278.979999999891</c:v>
                </c:pt>
                <c:pt idx="27899">
                  <c:v>278.9899999998909</c:v>
                </c:pt>
                <c:pt idx="27900">
                  <c:v>278.9999999998909</c:v>
                </c:pt>
                <c:pt idx="27901">
                  <c:v>279.009999999891</c:v>
                </c:pt>
                <c:pt idx="27902">
                  <c:v>279.019999999891</c:v>
                </c:pt>
                <c:pt idx="27903">
                  <c:v>279.029999999891</c:v>
                </c:pt>
                <c:pt idx="27904">
                  <c:v>279.039999999891</c:v>
                </c:pt>
                <c:pt idx="27905">
                  <c:v>279.049999999891</c:v>
                </c:pt>
                <c:pt idx="27906">
                  <c:v>279.059999999891</c:v>
                </c:pt>
                <c:pt idx="27907">
                  <c:v>279.069999999891</c:v>
                </c:pt>
                <c:pt idx="27908">
                  <c:v>279.079999999891</c:v>
                </c:pt>
                <c:pt idx="27909">
                  <c:v>279.089999999891</c:v>
                </c:pt>
                <c:pt idx="27910">
                  <c:v>279.099999999891</c:v>
                </c:pt>
                <c:pt idx="27911">
                  <c:v>279.109999999891</c:v>
                </c:pt>
                <c:pt idx="27912">
                  <c:v>279.119999999891</c:v>
                </c:pt>
                <c:pt idx="27913">
                  <c:v>279.1299999998911</c:v>
                </c:pt>
                <c:pt idx="27914">
                  <c:v>279.139999999891</c:v>
                </c:pt>
                <c:pt idx="27915">
                  <c:v>279.149999999891</c:v>
                </c:pt>
                <c:pt idx="27916">
                  <c:v>279.159999999891</c:v>
                </c:pt>
                <c:pt idx="27917">
                  <c:v>279.169999999891</c:v>
                </c:pt>
                <c:pt idx="27918">
                  <c:v>279.179999999891</c:v>
                </c:pt>
                <c:pt idx="27919">
                  <c:v>279.189999999891</c:v>
                </c:pt>
                <c:pt idx="27920">
                  <c:v>279.199999999891</c:v>
                </c:pt>
                <c:pt idx="27921">
                  <c:v>279.209999999891</c:v>
                </c:pt>
                <c:pt idx="27922">
                  <c:v>279.219999999891</c:v>
                </c:pt>
                <c:pt idx="27923">
                  <c:v>279.229999999891</c:v>
                </c:pt>
                <c:pt idx="27924">
                  <c:v>279.2399999998909</c:v>
                </c:pt>
                <c:pt idx="27925">
                  <c:v>279.249999999891</c:v>
                </c:pt>
                <c:pt idx="27926">
                  <c:v>279.259999999891</c:v>
                </c:pt>
                <c:pt idx="27927">
                  <c:v>279.269999999891</c:v>
                </c:pt>
                <c:pt idx="27928">
                  <c:v>279.279999999891</c:v>
                </c:pt>
                <c:pt idx="27929">
                  <c:v>279.289999999891</c:v>
                </c:pt>
                <c:pt idx="27930">
                  <c:v>279.299999999891</c:v>
                </c:pt>
                <c:pt idx="27931">
                  <c:v>279.309999999891</c:v>
                </c:pt>
                <c:pt idx="27932">
                  <c:v>279.31999999989</c:v>
                </c:pt>
                <c:pt idx="27933">
                  <c:v>279.32999999989</c:v>
                </c:pt>
                <c:pt idx="27934">
                  <c:v>279.3399999998899</c:v>
                </c:pt>
                <c:pt idx="27935">
                  <c:v>279.34999999989</c:v>
                </c:pt>
                <c:pt idx="27936">
                  <c:v>279.35999999989</c:v>
                </c:pt>
                <c:pt idx="27937">
                  <c:v>279.36999999989</c:v>
                </c:pt>
                <c:pt idx="27938">
                  <c:v>279.37999999989</c:v>
                </c:pt>
                <c:pt idx="27939">
                  <c:v>279.38999999989</c:v>
                </c:pt>
                <c:pt idx="27940">
                  <c:v>279.39999999989</c:v>
                </c:pt>
                <c:pt idx="27941">
                  <c:v>279.4099999998899</c:v>
                </c:pt>
                <c:pt idx="27942">
                  <c:v>279.41999999989</c:v>
                </c:pt>
                <c:pt idx="27943">
                  <c:v>279.42999999989</c:v>
                </c:pt>
                <c:pt idx="27944">
                  <c:v>279.4399999998899</c:v>
                </c:pt>
                <c:pt idx="27945">
                  <c:v>279.44999999989</c:v>
                </c:pt>
                <c:pt idx="27946">
                  <c:v>279.45999999989</c:v>
                </c:pt>
                <c:pt idx="27947">
                  <c:v>279.4699999998899</c:v>
                </c:pt>
                <c:pt idx="27948">
                  <c:v>279.47999999989</c:v>
                </c:pt>
                <c:pt idx="27949">
                  <c:v>279.48999999989</c:v>
                </c:pt>
                <c:pt idx="27950">
                  <c:v>279.49999999989</c:v>
                </c:pt>
                <c:pt idx="27951">
                  <c:v>279.50999999989</c:v>
                </c:pt>
                <c:pt idx="27952">
                  <c:v>279.51999999989</c:v>
                </c:pt>
                <c:pt idx="27953">
                  <c:v>279.5299999998899</c:v>
                </c:pt>
                <c:pt idx="27954">
                  <c:v>279.5399999998899</c:v>
                </c:pt>
                <c:pt idx="27955">
                  <c:v>279.54999999989</c:v>
                </c:pt>
                <c:pt idx="27956">
                  <c:v>279.55999999989</c:v>
                </c:pt>
                <c:pt idx="27957">
                  <c:v>279.56999999989</c:v>
                </c:pt>
                <c:pt idx="27958">
                  <c:v>279.57999999989</c:v>
                </c:pt>
                <c:pt idx="27959">
                  <c:v>279.5899999998899</c:v>
                </c:pt>
                <c:pt idx="27960">
                  <c:v>279.5999999998899</c:v>
                </c:pt>
                <c:pt idx="27961">
                  <c:v>279.60999999989</c:v>
                </c:pt>
                <c:pt idx="27962">
                  <c:v>279.61999999989</c:v>
                </c:pt>
                <c:pt idx="27963">
                  <c:v>279.62999999989</c:v>
                </c:pt>
                <c:pt idx="27964">
                  <c:v>279.63999999989</c:v>
                </c:pt>
                <c:pt idx="27965">
                  <c:v>279.64999999989</c:v>
                </c:pt>
                <c:pt idx="27966">
                  <c:v>279.65999999989</c:v>
                </c:pt>
                <c:pt idx="27967">
                  <c:v>279.66999999989</c:v>
                </c:pt>
                <c:pt idx="27968">
                  <c:v>279.67999999989</c:v>
                </c:pt>
                <c:pt idx="27969">
                  <c:v>279.68999999989</c:v>
                </c:pt>
                <c:pt idx="27970">
                  <c:v>279.69999999989</c:v>
                </c:pt>
                <c:pt idx="27971">
                  <c:v>279.70999999989</c:v>
                </c:pt>
                <c:pt idx="27972">
                  <c:v>279.7199999998899</c:v>
                </c:pt>
                <c:pt idx="27973">
                  <c:v>279.72999999989</c:v>
                </c:pt>
                <c:pt idx="27974">
                  <c:v>279.73999999989</c:v>
                </c:pt>
                <c:pt idx="27975">
                  <c:v>279.74999999989</c:v>
                </c:pt>
                <c:pt idx="27976">
                  <c:v>279.75999999989</c:v>
                </c:pt>
                <c:pt idx="27977">
                  <c:v>279.76999999989</c:v>
                </c:pt>
                <c:pt idx="27978">
                  <c:v>279.7799999998899</c:v>
                </c:pt>
                <c:pt idx="27979">
                  <c:v>279.7899999998899</c:v>
                </c:pt>
                <c:pt idx="27980">
                  <c:v>279.79999999989</c:v>
                </c:pt>
                <c:pt idx="27981">
                  <c:v>279.80999999989</c:v>
                </c:pt>
                <c:pt idx="27982">
                  <c:v>279.81999999989</c:v>
                </c:pt>
                <c:pt idx="27983">
                  <c:v>279.82999999989</c:v>
                </c:pt>
                <c:pt idx="27984">
                  <c:v>279.8399999998899</c:v>
                </c:pt>
                <c:pt idx="27985">
                  <c:v>279.84999999989</c:v>
                </c:pt>
                <c:pt idx="27986">
                  <c:v>279.85999999989</c:v>
                </c:pt>
                <c:pt idx="27987">
                  <c:v>279.86999999989</c:v>
                </c:pt>
                <c:pt idx="27988">
                  <c:v>279.87999999989</c:v>
                </c:pt>
                <c:pt idx="27989">
                  <c:v>279.88999999989</c:v>
                </c:pt>
                <c:pt idx="27990">
                  <c:v>279.89999999989</c:v>
                </c:pt>
                <c:pt idx="27991">
                  <c:v>279.9099999998899</c:v>
                </c:pt>
                <c:pt idx="27992">
                  <c:v>279.91999999989</c:v>
                </c:pt>
                <c:pt idx="27993">
                  <c:v>279.92999999989</c:v>
                </c:pt>
                <c:pt idx="27994">
                  <c:v>279.9399999998899</c:v>
                </c:pt>
                <c:pt idx="27995">
                  <c:v>279.94999999989</c:v>
                </c:pt>
                <c:pt idx="27996">
                  <c:v>279.95999999989</c:v>
                </c:pt>
                <c:pt idx="27997">
                  <c:v>279.9699999998899</c:v>
                </c:pt>
                <c:pt idx="27998">
                  <c:v>279.97999999989</c:v>
                </c:pt>
                <c:pt idx="27999">
                  <c:v>279.98999999989</c:v>
                </c:pt>
                <c:pt idx="28000">
                  <c:v>279.99999999989</c:v>
                </c:pt>
                <c:pt idx="28001">
                  <c:v>280.00999999989</c:v>
                </c:pt>
                <c:pt idx="28002">
                  <c:v>280.01999999989</c:v>
                </c:pt>
                <c:pt idx="28003">
                  <c:v>280.0299999998899</c:v>
                </c:pt>
                <c:pt idx="28004">
                  <c:v>280.0399999998899</c:v>
                </c:pt>
                <c:pt idx="28005">
                  <c:v>280.04999999989</c:v>
                </c:pt>
                <c:pt idx="28006">
                  <c:v>280.05999999989</c:v>
                </c:pt>
                <c:pt idx="28007">
                  <c:v>280.06999999989</c:v>
                </c:pt>
                <c:pt idx="28008">
                  <c:v>280.07999999989</c:v>
                </c:pt>
                <c:pt idx="28009">
                  <c:v>280.0899999998899</c:v>
                </c:pt>
                <c:pt idx="28010">
                  <c:v>280.0999999998899</c:v>
                </c:pt>
                <c:pt idx="28011">
                  <c:v>280.10999999989</c:v>
                </c:pt>
                <c:pt idx="28012">
                  <c:v>280.11999999989</c:v>
                </c:pt>
                <c:pt idx="28013">
                  <c:v>280.12999999989</c:v>
                </c:pt>
                <c:pt idx="28014">
                  <c:v>280.13999999989</c:v>
                </c:pt>
                <c:pt idx="28015">
                  <c:v>280.14999999989</c:v>
                </c:pt>
                <c:pt idx="28016">
                  <c:v>280.15999999989</c:v>
                </c:pt>
                <c:pt idx="28017">
                  <c:v>280.16999999989</c:v>
                </c:pt>
                <c:pt idx="28018">
                  <c:v>280.17999999989</c:v>
                </c:pt>
                <c:pt idx="28019">
                  <c:v>280.18999999989</c:v>
                </c:pt>
                <c:pt idx="28020">
                  <c:v>280.19999999989</c:v>
                </c:pt>
                <c:pt idx="28021">
                  <c:v>280.20999999989</c:v>
                </c:pt>
                <c:pt idx="28022">
                  <c:v>280.2199999998899</c:v>
                </c:pt>
                <c:pt idx="28023">
                  <c:v>280.22999999989</c:v>
                </c:pt>
                <c:pt idx="28024">
                  <c:v>280.23999999989</c:v>
                </c:pt>
                <c:pt idx="28025">
                  <c:v>280.24999999989</c:v>
                </c:pt>
                <c:pt idx="28026">
                  <c:v>280.25999999989</c:v>
                </c:pt>
                <c:pt idx="28027">
                  <c:v>280.26999999989</c:v>
                </c:pt>
                <c:pt idx="28028">
                  <c:v>280.2799999998899</c:v>
                </c:pt>
                <c:pt idx="28029">
                  <c:v>280.2899999998899</c:v>
                </c:pt>
                <c:pt idx="28030">
                  <c:v>280.29999999989</c:v>
                </c:pt>
                <c:pt idx="28031">
                  <c:v>280.30999999989</c:v>
                </c:pt>
                <c:pt idx="28032">
                  <c:v>280.31999999989</c:v>
                </c:pt>
                <c:pt idx="28033">
                  <c:v>280.32999999989</c:v>
                </c:pt>
                <c:pt idx="28034">
                  <c:v>280.3399999998899</c:v>
                </c:pt>
                <c:pt idx="28035">
                  <c:v>280.34999999989</c:v>
                </c:pt>
                <c:pt idx="28036">
                  <c:v>280.35999999989</c:v>
                </c:pt>
                <c:pt idx="28037">
                  <c:v>280.36999999989</c:v>
                </c:pt>
                <c:pt idx="28038">
                  <c:v>280.37999999989</c:v>
                </c:pt>
                <c:pt idx="28039">
                  <c:v>280.38999999989</c:v>
                </c:pt>
                <c:pt idx="28040">
                  <c:v>280.39999999989</c:v>
                </c:pt>
                <c:pt idx="28041">
                  <c:v>280.4099999998899</c:v>
                </c:pt>
                <c:pt idx="28042">
                  <c:v>280.4199999998889</c:v>
                </c:pt>
                <c:pt idx="28043">
                  <c:v>280.429999999889</c:v>
                </c:pt>
                <c:pt idx="28044">
                  <c:v>280.4399999998889</c:v>
                </c:pt>
                <c:pt idx="28045">
                  <c:v>280.449999999889</c:v>
                </c:pt>
                <c:pt idx="28046">
                  <c:v>280.459999999889</c:v>
                </c:pt>
                <c:pt idx="28047">
                  <c:v>280.469999999889</c:v>
                </c:pt>
                <c:pt idx="28048">
                  <c:v>280.4799999998889</c:v>
                </c:pt>
                <c:pt idx="28049">
                  <c:v>280.489999999889</c:v>
                </c:pt>
                <c:pt idx="28050">
                  <c:v>280.4999999998889</c:v>
                </c:pt>
                <c:pt idx="28051">
                  <c:v>280.509999999889</c:v>
                </c:pt>
                <c:pt idx="28052">
                  <c:v>280.519999999889</c:v>
                </c:pt>
                <c:pt idx="28053">
                  <c:v>280.529999999889</c:v>
                </c:pt>
                <c:pt idx="28054">
                  <c:v>280.5399999998889</c:v>
                </c:pt>
                <c:pt idx="28055">
                  <c:v>280.549999999889</c:v>
                </c:pt>
                <c:pt idx="28056">
                  <c:v>280.559999999889</c:v>
                </c:pt>
                <c:pt idx="28057">
                  <c:v>280.569999999889</c:v>
                </c:pt>
                <c:pt idx="28058">
                  <c:v>280.579999999889</c:v>
                </c:pt>
                <c:pt idx="28059">
                  <c:v>280.589999999889</c:v>
                </c:pt>
                <c:pt idx="28060">
                  <c:v>280.599999999889</c:v>
                </c:pt>
                <c:pt idx="28061">
                  <c:v>280.609999999889</c:v>
                </c:pt>
                <c:pt idx="28062">
                  <c:v>280.619999999889</c:v>
                </c:pt>
                <c:pt idx="28063">
                  <c:v>280.629999999889</c:v>
                </c:pt>
                <c:pt idx="28064">
                  <c:v>280.639999999889</c:v>
                </c:pt>
                <c:pt idx="28065">
                  <c:v>280.649999999889</c:v>
                </c:pt>
                <c:pt idx="28066">
                  <c:v>280.659999999889</c:v>
                </c:pt>
                <c:pt idx="28067">
                  <c:v>280.669999999889</c:v>
                </c:pt>
                <c:pt idx="28068">
                  <c:v>280.679999999889</c:v>
                </c:pt>
                <c:pt idx="28069">
                  <c:v>280.689999999889</c:v>
                </c:pt>
                <c:pt idx="28070">
                  <c:v>280.699999999889</c:v>
                </c:pt>
                <c:pt idx="28071">
                  <c:v>280.709999999889</c:v>
                </c:pt>
                <c:pt idx="28072">
                  <c:v>280.719999999889</c:v>
                </c:pt>
                <c:pt idx="28073">
                  <c:v>280.7299999998889</c:v>
                </c:pt>
                <c:pt idx="28074">
                  <c:v>280.739999999889</c:v>
                </c:pt>
                <c:pt idx="28075">
                  <c:v>280.749999999889</c:v>
                </c:pt>
                <c:pt idx="28076">
                  <c:v>280.759999999889</c:v>
                </c:pt>
                <c:pt idx="28077">
                  <c:v>280.769999999889</c:v>
                </c:pt>
                <c:pt idx="28078">
                  <c:v>280.779999999889</c:v>
                </c:pt>
                <c:pt idx="28079">
                  <c:v>280.7899999998889</c:v>
                </c:pt>
                <c:pt idx="28080">
                  <c:v>280.7999999998889</c:v>
                </c:pt>
                <c:pt idx="28081">
                  <c:v>280.809999999889</c:v>
                </c:pt>
                <c:pt idx="28082">
                  <c:v>280.819999999889</c:v>
                </c:pt>
                <c:pt idx="28083">
                  <c:v>280.829999999889</c:v>
                </c:pt>
                <c:pt idx="28084">
                  <c:v>280.839999999889</c:v>
                </c:pt>
                <c:pt idx="28085">
                  <c:v>280.849999999889</c:v>
                </c:pt>
                <c:pt idx="28086">
                  <c:v>280.859999999889</c:v>
                </c:pt>
                <c:pt idx="28087">
                  <c:v>280.869999999889</c:v>
                </c:pt>
                <c:pt idx="28088">
                  <c:v>280.879999999889</c:v>
                </c:pt>
                <c:pt idx="28089">
                  <c:v>280.889999999889</c:v>
                </c:pt>
                <c:pt idx="28090">
                  <c:v>280.899999999889</c:v>
                </c:pt>
                <c:pt idx="28091">
                  <c:v>280.909999999889</c:v>
                </c:pt>
                <c:pt idx="28092">
                  <c:v>280.9199999998889</c:v>
                </c:pt>
                <c:pt idx="28093">
                  <c:v>280.929999999889</c:v>
                </c:pt>
                <c:pt idx="28094">
                  <c:v>280.9399999998889</c:v>
                </c:pt>
                <c:pt idx="28095">
                  <c:v>280.949999999889</c:v>
                </c:pt>
                <c:pt idx="28096">
                  <c:v>280.959999999889</c:v>
                </c:pt>
                <c:pt idx="28097">
                  <c:v>280.969999999889</c:v>
                </c:pt>
                <c:pt idx="28098">
                  <c:v>280.9799999998889</c:v>
                </c:pt>
                <c:pt idx="28099">
                  <c:v>280.989999999889</c:v>
                </c:pt>
                <c:pt idx="28100">
                  <c:v>280.9999999998889</c:v>
                </c:pt>
                <c:pt idx="28101">
                  <c:v>281.009999999889</c:v>
                </c:pt>
                <c:pt idx="28102">
                  <c:v>281.019999999889</c:v>
                </c:pt>
                <c:pt idx="28103">
                  <c:v>281.029999999889</c:v>
                </c:pt>
                <c:pt idx="28104">
                  <c:v>281.0399999998889</c:v>
                </c:pt>
                <c:pt idx="28105">
                  <c:v>281.049999999889</c:v>
                </c:pt>
                <c:pt idx="28106">
                  <c:v>281.059999999889</c:v>
                </c:pt>
                <c:pt idx="28107">
                  <c:v>281.069999999889</c:v>
                </c:pt>
                <c:pt idx="28108">
                  <c:v>281.079999999889</c:v>
                </c:pt>
                <c:pt idx="28109">
                  <c:v>281.089999999889</c:v>
                </c:pt>
                <c:pt idx="28110">
                  <c:v>281.099999999889</c:v>
                </c:pt>
                <c:pt idx="28111">
                  <c:v>281.109999999889</c:v>
                </c:pt>
                <c:pt idx="28112">
                  <c:v>281.119999999889</c:v>
                </c:pt>
                <c:pt idx="28113">
                  <c:v>281.129999999889</c:v>
                </c:pt>
                <c:pt idx="28114">
                  <c:v>281.139999999889</c:v>
                </c:pt>
                <c:pt idx="28115">
                  <c:v>281.149999999889</c:v>
                </c:pt>
                <c:pt idx="28116">
                  <c:v>281.159999999889</c:v>
                </c:pt>
                <c:pt idx="28117">
                  <c:v>281.169999999889</c:v>
                </c:pt>
                <c:pt idx="28118">
                  <c:v>281.179999999889</c:v>
                </c:pt>
                <c:pt idx="28119">
                  <c:v>281.189999999889</c:v>
                </c:pt>
                <c:pt idx="28120">
                  <c:v>281.199999999889</c:v>
                </c:pt>
                <c:pt idx="28121">
                  <c:v>281.209999999889</c:v>
                </c:pt>
                <c:pt idx="28122">
                  <c:v>281.219999999889</c:v>
                </c:pt>
                <c:pt idx="28123">
                  <c:v>281.2299999998889</c:v>
                </c:pt>
                <c:pt idx="28124">
                  <c:v>281.239999999889</c:v>
                </c:pt>
                <c:pt idx="28125">
                  <c:v>281.249999999889</c:v>
                </c:pt>
                <c:pt idx="28126">
                  <c:v>281.259999999889</c:v>
                </c:pt>
                <c:pt idx="28127">
                  <c:v>281.269999999889</c:v>
                </c:pt>
                <c:pt idx="28128">
                  <c:v>281.279999999889</c:v>
                </c:pt>
                <c:pt idx="28129">
                  <c:v>281.2899999998889</c:v>
                </c:pt>
                <c:pt idx="28130">
                  <c:v>281.2999999998889</c:v>
                </c:pt>
                <c:pt idx="28131">
                  <c:v>281.309999999889</c:v>
                </c:pt>
                <c:pt idx="28132">
                  <c:v>281.319999999889</c:v>
                </c:pt>
                <c:pt idx="28133">
                  <c:v>281.329999999889</c:v>
                </c:pt>
                <c:pt idx="28134">
                  <c:v>281.339999999889</c:v>
                </c:pt>
                <c:pt idx="28135">
                  <c:v>281.349999999889</c:v>
                </c:pt>
                <c:pt idx="28136">
                  <c:v>281.359999999889</c:v>
                </c:pt>
                <c:pt idx="28137">
                  <c:v>281.369999999889</c:v>
                </c:pt>
                <c:pt idx="28138">
                  <c:v>281.379999999889</c:v>
                </c:pt>
                <c:pt idx="28139">
                  <c:v>281.389999999889</c:v>
                </c:pt>
                <c:pt idx="28140">
                  <c:v>281.399999999889</c:v>
                </c:pt>
                <c:pt idx="28141">
                  <c:v>281.409999999889</c:v>
                </c:pt>
                <c:pt idx="28142">
                  <c:v>281.4199999998889</c:v>
                </c:pt>
                <c:pt idx="28143">
                  <c:v>281.429999999889</c:v>
                </c:pt>
                <c:pt idx="28144">
                  <c:v>281.4399999998889</c:v>
                </c:pt>
                <c:pt idx="28145">
                  <c:v>281.449999999889</c:v>
                </c:pt>
                <c:pt idx="28146">
                  <c:v>281.459999999889</c:v>
                </c:pt>
                <c:pt idx="28147">
                  <c:v>281.469999999889</c:v>
                </c:pt>
                <c:pt idx="28148">
                  <c:v>281.4799999998889</c:v>
                </c:pt>
                <c:pt idx="28149">
                  <c:v>281.489999999889</c:v>
                </c:pt>
                <c:pt idx="28150">
                  <c:v>281.4999999998889</c:v>
                </c:pt>
                <c:pt idx="28151">
                  <c:v>281.509999999889</c:v>
                </c:pt>
                <c:pt idx="28152">
                  <c:v>281.519999999888</c:v>
                </c:pt>
                <c:pt idx="28153">
                  <c:v>281.529999999888</c:v>
                </c:pt>
                <c:pt idx="28154">
                  <c:v>281.5399999998879</c:v>
                </c:pt>
                <c:pt idx="28155">
                  <c:v>281.549999999888</c:v>
                </c:pt>
                <c:pt idx="28156">
                  <c:v>281.559999999888</c:v>
                </c:pt>
                <c:pt idx="28157">
                  <c:v>281.569999999888</c:v>
                </c:pt>
                <c:pt idx="28158">
                  <c:v>281.579999999888</c:v>
                </c:pt>
                <c:pt idx="28159">
                  <c:v>281.589999999888</c:v>
                </c:pt>
                <c:pt idx="28160">
                  <c:v>281.5999999998879</c:v>
                </c:pt>
                <c:pt idx="28161">
                  <c:v>281.609999999888</c:v>
                </c:pt>
                <c:pt idx="28162">
                  <c:v>281.619999999888</c:v>
                </c:pt>
                <c:pt idx="28163">
                  <c:v>281.629999999888</c:v>
                </c:pt>
                <c:pt idx="28164">
                  <c:v>281.639999999888</c:v>
                </c:pt>
                <c:pt idx="28165">
                  <c:v>281.649999999888</c:v>
                </c:pt>
                <c:pt idx="28166">
                  <c:v>281.659999999888</c:v>
                </c:pt>
                <c:pt idx="28167">
                  <c:v>281.669999999888</c:v>
                </c:pt>
                <c:pt idx="28168">
                  <c:v>281.6799999998881</c:v>
                </c:pt>
                <c:pt idx="28169">
                  <c:v>281.689999999888</c:v>
                </c:pt>
                <c:pt idx="28170">
                  <c:v>281.699999999888</c:v>
                </c:pt>
                <c:pt idx="28171">
                  <c:v>281.709999999888</c:v>
                </c:pt>
                <c:pt idx="28172">
                  <c:v>281.719999999888</c:v>
                </c:pt>
                <c:pt idx="28173">
                  <c:v>281.7299999998879</c:v>
                </c:pt>
                <c:pt idx="28174">
                  <c:v>281.739999999888</c:v>
                </c:pt>
                <c:pt idx="28175">
                  <c:v>281.749999999888</c:v>
                </c:pt>
                <c:pt idx="28176">
                  <c:v>281.759999999888</c:v>
                </c:pt>
                <c:pt idx="28177">
                  <c:v>281.769999999888</c:v>
                </c:pt>
                <c:pt idx="28178">
                  <c:v>281.779999999888</c:v>
                </c:pt>
                <c:pt idx="28179">
                  <c:v>281.7899999998879</c:v>
                </c:pt>
                <c:pt idx="28180">
                  <c:v>281.7999999998879</c:v>
                </c:pt>
                <c:pt idx="28181">
                  <c:v>281.809999999888</c:v>
                </c:pt>
                <c:pt idx="28182">
                  <c:v>281.819999999888</c:v>
                </c:pt>
                <c:pt idx="28183">
                  <c:v>281.829999999888</c:v>
                </c:pt>
                <c:pt idx="28184">
                  <c:v>281.839999999888</c:v>
                </c:pt>
                <c:pt idx="28185">
                  <c:v>281.849999999888</c:v>
                </c:pt>
                <c:pt idx="28186">
                  <c:v>281.859999999888</c:v>
                </c:pt>
                <c:pt idx="28187">
                  <c:v>281.869999999888</c:v>
                </c:pt>
                <c:pt idx="28188">
                  <c:v>281.879999999888</c:v>
                </c:pt>
                <c:pt idx="28189">
                  <c:v>281.889999999888</c:v>
                </c:pt>
                <c:pt idx="28190">
                  <c:v>281.899999999888</c:v>
                </c:pt>
                <c:pt idx="28191">
                  <c:v>281.909999999888</c:v>
                </c:pt>
                <c:pt idx="28192">
                  <c:v>281.9199999998879</c:v>
                </c:pt>
                <c:pt idx="28193">
                  <c:v>281.929999999888</c:v>
                </c:pt>
                <c:pt idx="28194">
                  <c:v>281.939999999888</c:v>
                </c:pt>
                <c:pt idx="28195">
                  <c:v>281.949999999888</c:v>
                </c:pt>
                <c:pt idx="28196">
                  <c:v>281.959999999888</c:v>
                </c:pt>
                <c:pt idx="28197">
                  <c:v>281.969999999888</c:v>
                </c:pt>
                <c:pt idx="28198">
                  <c:v>281.9799999998879</c:v>
                </c:pt>
                <c:pt idx="28199">
                  <c:v>281.989999999888</c:v>
                </c:pt>
                <c:pt idx="28200">
                  <c:v>281.999999999888</c:v>
                </c:pt>
                <c:pt idx="28201">
                  <c:v>282.009999999888</c:v>
                </c:pt>
                <c:pt idx="28202">
                  <c:v>282.019999999888</c:v>
                </c:pt>
                <c:pt idx="28203">
                  <c:v>282.029999999888</c:v>
                </c:pt>
                <c:pt idx="28204">
                  <c:v>282.0399999998879</c:v>
                </c:pt>
                <c:pt idx="28205">
                  <c:v>282.049999999888</c:v>
                </c:pt>
                <c:pt idx="28206">
                  <c:v>282.059999999888</c:v>
                </c:pt>
                <c:pt idx="28207">
                  <c:v>282.069999999888</c:v>
                </c:pt>
                <c:pt idx="28208">
                  <c:v>282.079999999888</c:v>
                </c:pt>
                <c:pt idx="28209">
                  <c:v>282.089999999888</c:v>
                </c:pt>
                <c:pt idx="28210">
                  <c:v>282.0999999998879</c:v>
                </c:pt>
                <c:pt idx="28211">
                  <c:v>282.109999999888</c:v>
                </c:pt>
                <c:pt idx="28212">
                  <c:v>282.119999999888</c:v>
                </c:pt>
                <c:pt idx="28213">
                  <c:v>282.129999999888</c:v>
                </c:pt>
                <c:pt idx="28214">
                  <c:v>282.139999999888</c:v>
                </c:pt>
                <c:pt idx="28215">
                  <c:v>282.149999999888</c:v>
                </c:pt>
                <c:pt idx="28216">
                  <c:v>282.159999999888</c:v>
                </c:pt>
                <c:pt idx="28217">
                  <c:v>282.169999999888</c:v>
                </c:pt>
                <c:pt idx="28218">
                  <c:v>282.1799999998881</c:v>
                </c:pt>
                <c:pt idx="28219">
                  <c:v>282.189999999888</c:v>
                </c:pt>
                <c:pt idx="28220">
                  <c:v>282.199999999888</c:v>
                </c:pt>
                <c:pt idx="28221">
                  <c:v>282.209999999888</c:v>
                </c:pt>
                <c:pt idx="28222">
                  <c:v>282.219999999888</c:v>
                </c:pt>
                <c:pt idx="28223">
                  <c:v>282.2299999998879</c:v>
                </c:pt>
                <c:pt idx="28224">
                  <c:v>282.239999999888</c:v>
                </c:pt>
                <c:pt idx="28225">
                  <c:v>282.249999999888</c:v>
                </c:pt>
                <c:pt idx="28226">
                  <c:v>282.259999999888</c:v>
                </c:pt>
                <c:pt idx="28227">
                  <c:v>282.269999999888</c:v>
                </c:pt>
                <c:pt idx="28228">
                  <c:v>282.279999999888</c:v>
                </c:pt>
                <c:pt idx="28229">
                  <c:v>282.2899999998879</c:v>
                </c:pt>
                <c:pt idx="28230">
                  <c:v>282.2999999998879</c:v>
                </c:pt>
                <c:pt idx="28231">
                  <c:v>282.309999999888</c:v>
                </c:pt>
                <c:pt idx="28232">
                  <c:v>282.319999999888</c:v>
                </c:pt>
                <c:pt idx="28233">
                  <c:v>282.329999999888</c:v>
                </c:pt>
                <c:pt idx="28234">
                  <c:v>282.339999999888</c:v>
                </c:pt>
                <c:pt idx="28235">
                  <c:v>282.349999999888</c:v>
                </c:pt>
                <c:pt idx="28236">
                  <c:v>282.359999999888</c:v>
                </c:pt>
                <c:pt idx="28237">
                  <c:v>282.369999999888</c:v>
                </c:pt>
                <c:pt idx="28238">
                  <c:v>282.379999999888</c:v>
                </c:pt>
                <c:pt idx="28239">
                  <c:v>282.389999999888</c:v>
                </c:pt>
                <c:pt idx="28240">
                  <c:v>282.399999999888</c:v>
                </c:pt>
                <c:pt idx="28241">
                  <c:v>282.409999999888</c:v>
                </c:pt>
                <c:pt idx="28242">
                  <c:v>282.4199999998879</c:v>
                </c:pt>
                <c:pt idx="28243">
                  <c:v>282.429999999888</c:v>
                </c:pt>
                <c:pt idx="28244">
                  <c:v>282.439999999888</c:v>
                </c:pt>
                <c:pt idx="28245">
                  <c:v>282.449999999888</c:v>
                </c:pt>
                <c:pt idx="28246">
                  <c:v>282.459999999888</c:v>
                </c:pt>
                <c:pt idx="28247">
                  <c:v>282.469999999888</c:v>
                </c:pt>
                <c:pt idx="28248">
                  <c:v>282.4799999998879</c:v>
                </c:pt>
                <c:pt idx="28249">
                  <c:v>282.489999999888</c:v>
                </c:pt>
                <c:pt idx="28250">
                  <c:v>282.499999999888</c:v>
                </c:pt>
                <c:pt idx="28251">
                  <c:v>282.509999999888</c:v>
                </c:pt>
                <c:pt idx="28252">
                  <c:v>282.519999999888</c:v>
                </c:pt>
                <c:pt idx="28253">
                  <c:v>282.529999999888</c:v>
                </c:pt>
                <c:pt idx="28254">
                  <c:v>282.5399999998879</c:v>
                </c:pt>
                <c:pt idx="28255">
                  <c:v>282.549999999888</c:v>
                </c:pt>
                <c:pt idx="28256">
                  <c:v>282.559999999888</c:v>
                </c:pt>
                <c:pt idx="28257">
                  <c:v>282.569999999888</c:v>
                </c:pt>
                <c:pt idx="28258">
                  <c:v>282.579999999888</c:v>
                </c:pt>
                <c:pt idx="28259">
                  <c:v>282.589999999888</c:v>
                </c:pt>
                <c:pt idx="28260">
                  <c:v>282.5999999998879</c:v>
                </c:pt>
                <c:pt idx="28261">
                  <c:v>282.609999999888</c:v>
                </c:pt>
                <c:pt idx="28262">
                  <c:v>282.619999999887</c:v>
                </c:pt>
                <c:pt idx="28263">
                  <c:v>282.629999999887</c:v>
                </c:pt>
                <c:pt idx="28264">
                  <c:v>282.639999999887</c:v>
                </c:pt>
                <c:pt idx="28265">
                  <c:v>282.649999999887</c:v>
                </c:pt>
                <c:pt idx="28266">
                  <c:v>282.659999999887</c:v>
                </c:pt>
                <c:pt idx="28267">
                  <c:v>282.669999999887</c:v>
                </c:pt>
                <c:pt idx="28268">
                  <c:v>282.679999999887</c:v>
                </c:pt>
                <c:pt idx="28269">
                  <c:v>282.689999999887</c:v>
                </c:pt>
                <c:pt idx="28270">
                  <c:v>282.699999999887</c:v>
                </c:pt>
                <c:pt idx="28271">
                  <c:v>282.709999999887</c:v>
                </c:pt>
                <c:pt idx="28272">
                  <c:v>282.719999999887</c:v>
                </c:pt>
                <c:pt idx="28273">
                  <c:v>282.729999999887</c:v>
                </c:pt>
                <c:pt idx="28274">
                  <c:v>282.7399999998869</c:v>
                </c:pt>
                <c:pt idx="28275">
                  <c:v>282.749999999887</c:v>
                </c:pt>
                <c:pt idx="28276">
                  <c:v>282.759999999887</c:v>
                </c:pt>
                <c:pt idx="28277">
                  <c:v>282.769999999887</c:v>
                </c:pt>
                <c:pt idx="28278">
                  <c:v>282.779999999887</c:v>
                </c:pt>
                <c:pt idx="28279">
                  <c:v>282.789999999887</c:v>
                </c:pt>
                <c:pt idx="28280">
                  <c:v>282.7999999998869</c:v>
                </c:pt>
                <c:pt idx="28281">
                  <c:v>282.809999999887</c:v>
                </c:pt>
                <c:pt idx="28282">
                  <c:v>282.819999999887</c:v>
                </c:pt>
                <c:pt idx="28283">
                  <c:v>282.829999999887</c:v>
                </c:pt>
                <c:pt idx="28284">
                  <c:v>282.839999999887</c:v>
                </c:pt>
                <c:pt idx="28285">
                  <c:v>282.849999999887</c:v>
                </c:pt>
                <c:pt idx="28286">
                  <c:v>282.859999999887</c:v>
                </c:pt>
                <c:pt idx="28287">
                  <c:v>282.869999999887</c:v>
                </c:pt>
                <c:pt idx="28288">
                  <c:v>282.879999999887</c:v>
                </c:pt>
                <c:pt idx="28289">
                  <c:v>282.889999999887</c:v>
                </c:pt>
                <c:pt idx="28290">
                  <c:v>282.899999999887</c:v>
                </c:pt>
                <c:pt idx="28291">
                  <c:v>282.909999999887</c:v>
                </c:pt>
                <c:pt idx="28292">
                  <c:v>282.919999999887</c:v>
                </c:pt>
                <c:pt idx="28293">
                  <c:v>282.9299999998869</c:v>
                </c:pt>
                <c:pt idx="28294">
                  <c:v>282.939999999887</c:v>
                </c:pt>
                <c:pt idx="28295">
                  <c:v>282.949999999887</c:v>
                </c:pt>
                <c:pt idx="28296">
                  <c:v>282.959999999887</c:v>
                </c:pt>
                <c:pt idx="28297">
                  <c:v>282.969999999887</c:v>
                </c:pt>
                <c:pt idx="28298">
                  <c:v>282.979999999887</c:v>
                </c:pt>
                <c:pt idx="28299">
                  <c:v>282.9899999998869</c:v>
                </c:pt>
                <c:pt idx="28300">
                  <c:v>282.9999999998869</c:v>
                </c:pt>
                <c:pt idx="28301">
                  <c:v>283.009999999887</c:v>
                </c:pt>
                <c:pt idx="28302">
                  <c:v>283.019999999887</c:v>
                </c:pt>
                <c:pt idx="28303">
                  <c:v>283.029999999887</c:v>
                </c:pt>
                <c:pt idx="28304">
                  <c:v>283.039999999887</c:v>
                </c:pt>
                <c:pt idx="28305">
                  <c:v>283.049999999887</c:v>
                </c:pt>
                <c:pt idx="28306">
                  <c:v>283.059999999887</c:v>
                </c:pt>
                <c:pt idx="28307">
                  <c:v>283.069999999887</c:v>
                </c:pt>
                <c:pt idx="28308">
                  <c:v>283.079999999887</c:v>
                </c:pt>
                <c:pt idx="28309">
                  <c:v>283.089999999887</c:v>
                </c:pt>
                <c:pt idx="28310">
                  <c:v>283.099999999887</c:v>
                </c:pt>
                <c:pt idx="28311">
                  <c:v>283.109999999887</c:v>
                </c:pt>
                <c:pt idx="28312">
                  <c:v>283.119999999887</c:v>
                </c:pt>
                <c:pt idx="28313">
                  <c:v>283.129999999887</c:v>
                </c:pt>
                <c:pt idx="28314">
                  <c:v>283.139999999887</c:v>
                </c:pt>
                <c:pt idx="28315">
                  <c:v>283.149999999887</c:v>
                </c:pt>
                <c:pt idx="28316">
                  <c:v>283.159999999887</c:v>
                </c:pt>
                <c:pt idx="28317">
                  <c:v>283.169999999887</c:v>
                </c:pt>
                <c:pt idx="28318">
                  <c:v>283.179999999887</c:v>
                </c:pt>
                <c:pt idx="28319">
                  <c:v>283.189999999887</c:v>
                </c:pt>
                <c:pt idx="28320">
                  <c:v>283.199999999887</c:v>
                </c:pt>
                <c:pt idx="28321">
                  <c:v>283.209999999887</c:v>
                </c:pt>
                <c:pt idx="28322">
                  <c:v>283.219999999887</c:v>
                </c:pt>
                <c:pt idx="28323">
                  <c:v>283.229999999887</c:v>
                </c:pt>
                <c:pt idx="28324">
                  <c:v>283.2399999998869</c:v>
                </c:pt>
                <c:pt idx="28325">
                  <c:v>283.249999999887</c:v>
                </c:pt>
                <c:pt idx="28326">
                  <c:v>283.259999999887</c:v>
                </c:pt>
                <c:pt idx="28327">
                  <c:v>283.269999999887</c:v>
                </c:pt>
                <c:pt idx="28328">
                  <c:v>283.279999999887</c:v>
                </c:pt>
                <c:pt idx="28329">
                  <c:v>283.289999999887</c:v>
                </c:pt>
                <c:pt idx="28330">
                  <c:v>283.2999999998869</c:v>
                </c:pt>
                <c:pt idx="28331">
                  <c:v>283.309999999887</c:v>
                </c:pt>
                <c:pt idx="28332">
                  <c:v>283.319999999887</c:v>
                </c:pt>
                <c:pt idx="28333">
                  <c:v>283.329999999887</c:v>
                </c:pt>
                <c:pt idx="28334">
                  <c:v>283.339999999887</c:v>
                </c:pt>
                <c:pt idx="28335">
                  <c:v>283.349999999887</c:v>
                </c:pt>
                <c:pt idx="28336">
                  <c:v>283.359999999887</c:v>
                </c:pt>
                <c:pt idx="28337">
                  <c:v>283.369999999887</c:v>
                </c:pt>
                <c:pt idx="28338">
                  <c:v>283.379999999887</c:v>
                </c:pt>
                <c:pt idx="28339">
                  <c:v>283.389999999887</c:v>
                </c:pt>
                <c:pt idx="28340">
                  <c:v>283.399999999887</c:v>
                </c:pt>
                <c:pt idx="28341">
                  <c:v>283.409999999887</c:v>
                </c:pt>
                <c:pt idx="28342">
                  <c:v>283.419999999887</c:v>
                </c:pt>
                <c:pt idx="28343">
                  <c:v>283.4299999998869</c:v>
                </c:pt>
                <c:pt idx="28344">
                  <c:v>283.439999999887</c:v>
                </c:pt>
                <c:pt idx="28345">
                  <c:v>283.449999999887</c:v>
                </c:pt>
                <c:pt idx="28346">
                  <c:v>283.459999999887</c:v>
                </c:pt>
                <c:pt idx="28347">
                  <c:v>283.469999999887</c:v>
                </c:pt>
                <c:pt idx="28348">
                  <c:v>283.479999999887</c:v>
                </c:pt>
                <c:pt idx="28349">
                  <c:v>283.4899999998869</c:v>
                </c:pt>
                <c:pt idx="28350">
                  <c:v>283.4999999998869</c:v>
                </c:pt>
                <c:pt idx="28351">
                  <c:v>283.509999999887</c:v>
                </c:pt>
                <c:pt idx="28352">
                  <c:v>283.519999999887</c:v>
                </c:pt>
                <c:pt idx="28353">
                  <c:v>283.529999999887</c:v>
                </c:pt>
                <c:pt idx="28354">
                  <c:v>283.539999999887</c:v>
                </c:pt>
                <c:pt idx="28355">
                  <c:v>283.549999999887</c:v>
                </c:pt>
                <c:pt idx="28356">
                  <c:v>283.559999999887</c:v>
                </c:pt>
                <c:pt idx="28357">
                  <c:v>283.569999999887</c:v>
                </c:pt>
                <c:pt idx="28358">
                  <c:v>283.579999999887</c:v>
                </c:pt>
                <c:pt idx="28359">
                  <c:v>283.589999999887</c:v>
                </c:pt>
                <c:pt idx="28360">
                  <c:v>283.599999999887</c:v>
                </c:pt>
                <c:pt idx="28361">
                  <c:v>283.609999999887</c:v>
                </c:pt>
                <c:pt idx="28362">
                  <c:v>283.619999999887</c:v>
                </c:pt>
                <c:pt idx="28363">
                  <c:v>283.629999999887</c:v>
                </c:pt>
                <c:pt idx="28364">
                  <c:v>283.639999999887</c:v>
                </c:pt>
                <c:pt idx="28365">
                  <c:v>283.649999999887</c:v>
                </c:pt>
                <c:pt idx="28366">
                  <c:v>283.659999999887</c:v>
                </c:pt>
                <c:pt idx="28367">
                  <c:v>283.669999999887</c:v>
                </c:pt>
                <c:pt idx="28368">
                  <c:v>283.679999999887</c:v>
                </c:pt>
                <c:pt idx="28369">
                  <c:v>283.689999999887</c:v>
                </c:pt>
                <c:pt idx="28370">
                  <c:v>283.699999999887</c:v>
                </c:pt>
                <c:pt idx="28371">
                  <c:v>283.709999999887</c:v>
                </c:pt>
                <c:pt idx="28372">
                  <c:v>283.719999999886</c:v>
                </c:pt>
                <c:pt idx="28373">
                  <c:v>283.729999999886</c:v>
                </c:pt>
                <c:pt idx="28374">
                  <c:v>283.7399999998859</c:v>
                </c:pt>
                <c:pt idx="28375">
                  <c:v>283.749999999886</c:v>
                </c:pt>
                <c:pt idx="28376">
                  <c:v>283.759999999886</c:v>
                </c:pt>
                <c:pt idx="28377">
                  <c:v>283.769999999886</c:v>
                </c:pt>
                <c:pt idx="28378">
                  <c:v>283.779999999886</c:v>
                </c:pt>
                <c:pt idx="28379">
                  <c:v>283.789999999886</c:v>
                </c:pt>
                <c:pt idx="28380">
                  <c:v>283.7999999998859</c:v>
                </c:pt>
                <c:pt idx="28381">
                  <c:v>283.809999999886</c:v>
                </c:pt>
                <c:pt idx="28382">
                  <c:v>283.819999999886</c:v>
                </c:pt>
                <c:pt idx="28383">
                  <c:v>283.829999999886</c:v>
                </c:pt>
                <c:pt idx="28384">
                  <c:v>283.839999999886</c:v>
                </c:pt>
                <c:pt idx="28385">
                  <c:v>283.849999999886</c:v>
                </c:pt>
                <c:pt idx="28386">
                  <c:v>283.859999999886</c:v>
                </c:pt>
                <c:pt idx="28387">
                  <c:v>283.869999999886</c:v>
                </c:pt>
                <c:pt idx="28388">
                  <c:v>283.879999999886</c:v>
                </c:pt>
                <c:pt idx="28389">
                  <c:v>283.889999999886</c:v>
                </c:pt>
                <c:pt idx="28390">
                  <c:v>283.899999999886</c:v>
                </c:pt>
                <c:pt idx="28391">
                  <c:v>283.909999999886</c:v>
                </c:pt>
                <c:pt idx="28392">
                  <c:v>283.919999999886</c:v>
                </c:pt>
                <c:pt idx="28393">
                  <c:v>283.9299999998859</c:v>
                </c:pt>
                <c:pt idx="28394">
                  <c:v>283.939999999886</c:v>
                </c:pt>
                <c:pt idx="28395">
                  <c:v>283.949999999886</c:v>
                </c:pt>
                <c:pt idx="28396">
                  <c:v>283.959999999886</c:v>
                </c:pt>
                <c:pt idx="28397">
                  <c:v>283.969999999886</c:v>
                </c:pt>
                <c:pt idx="28398">
                  <c:v>283.979999999886</c:v>
                </c:pt>
                <c:pt idx="28399">
                  <c:v>283.9899999998859</c:v>
                </c:pt>
                <c:pt idx="28400">
                  <c:v>283.9999999998859</c:v>
                </c:pt>
                <c:pt idx="28401">
                  <c:v>284.009999999886</c:v>
                </c:pt>
                <c:pt idx="28402">
                  <c:v>284.019999999886</c:v>
                </c:pt>
                <c:pt idx="28403">
                  <c:v>284.029999999886</c:v>
                </c:pt>
                <c:pt idx="28404">
                  <c:v>284.039999999886</c:v>
                </c:pt>
                <c:pt idx="28405">
                  <c:v>284.049999999886</c:v>
                </c:pt>
                <c:pt idx="28406">
                  <c:v>284.059999999886</c:v>
                </c:pt>
                <c:pt idx="28407">
                  <c:v>284.069999999886</c:v>
                </c:pt>
                <c:pt idx="28408">
                  <c:v>284.079999999886</c:v>
                </c:pt>
                <c:pt idx="28409">
                  <c:v>284.089999999886</c:v>
                </c:pt>
                <c:pt idx="28410">
                  <c:v>284.099999999886</c:v>
                </c:pt>
                <c:pt idx="28411">
                  <c:v>284.109999999886</c:v>
                </c:pt>
                <c:pt idx="28412">
                  <c:v>284.119999999886</c:v>
                </c:pt>
                <c:pt idx="28413">
                  <c:v>284.129999999886</c:v>
                </c:pt>
                <c:pt idx="28414">
                  <c:v>284.139999999886</c:v>
                </c:pt>
                <c:pt idx="28415">
                  <c:v>284.149999999886</c:v>
                </c:pt>
                <c:pt idx="28416">
                  <c:v>284.159999999886</c:v>
                </c:pt>
                <c:pt idx="28417">
                  <c:v>284.169999999886</c:v>
                </c:pt>
                <c:pt idx="28418">
                  <c:v>284.179999999886</c:v>
                </c:pt>
                <c:pt idx="28419">
                  <c:v>284.1899999998861</c:v>
                </c:pt>
                <c:pt idx="28420">
                  <c:v>284.199999999886</c:v>
                </c:pt>
                <c:pt idx="28421">
                  <c:v>284.209999999886</c:v>
                </c:pt>
                <c:pt idx="28422">
                  <c:v>284.219999999886</c:v>
                </c:pt>
                <c:pt idx="28423">
                  <c:v>284.229999999886</c:v>
                </c:pt>
                <c:pt idx="28424">
                  <c:v>284.2399999998859</c:v>
                </c:pt>
                <c:pt idx="28425">
                  <c:v>284.249999999886</c:v>
                </c:pt>
                <c:pt idx="28426">
                  <c:v>284.259999999886</c:v>
                </c:pt>
                <c:pt idx="28427">
                  <c:v>284.269999999886</c:v>
                </c:pt>
                <c:pt idx="28428">
                  <c:v>284.279999999886</c:v>
                </c:pt>
                <c:pt idx="28429">
                  <c:v>284.289999999886</c:v>
                </c:pt>
                <c:pt idx="28430">
                  <c:v>284.2999999998859</c:v>
                </c:pt>
                <c:pt idx="28431">
                  <c:v>284.309999999886</c:v>
                </c:pt>
                <c:pt idx="28432">
                  <c:v>284.319999999886</c:v>
                </c:pt>
                <c:pt idx="28433">
                  <c:v>284.329999999886</c:v>
                </c:pt>
                <c:pt idx="28434">
                  <c:v>284.339999999886</c:v>
                </c:pt>
                <c:pt idx="28435">
                  <c:v>284.349999999886</c:v>
                </c:pt>
                <c:pt idx="28436">
                  <c:v>284.359999999886</c:v>
                </c:pt>
                <c:pt idx="28437">
                  <c:v>284.369999999886</c:v>
                </c:pt>
                <c:pt idx="28438">
                  <c:v>284.379999999886</c:v>
                </c:pt>
                <c:pt idx="28439">
                  <c:v>284.389999999886</c:v>
                </c:pt>
                <c:pt idx="28440">
                  <c:v>284.399999999886</c:v>
                </c:pt>
                <c:pt idx="28441">
                  <c:v>284.409999999886</c:v>
                </c:pt>
                <c:pt idx="28442">
                  <c:v>284.419999999886</c:v>
                </c:pt>
                <c:pt idx="28443">
                  <c:v>284.4299999998859</c:v>
                </c:pt>
                <c:pt idx="28444">
                  <c:v>284.439999999886</c:v>
                </c:pt>
                <c:pt idx="28445">
                  <c:v>284.449999999886</c:v>
                </c:pt>
                <c:pt idx="28446">
                  <c:v>284.459999999886</c:v>
                </c:pt>
                <c:pt idx="28447">
                  <c:v>284.469999999886</c:v>
                </c:pt>
                <c:pt idx="28448">
                  <c:v>284.479999999886</c:v>
                </c:pt>
                <c:pt idx="28449">
                  <c:v>284.4899999998859</c:v>
                </c:pt>
                <c:pt idx="28450">
                  <c:v>284.4999999998859</c:v>
                </c:pt>
                <c:pt idx="28451">
                  <c:v>284.509999999886</c:v>
                </c:pt>
                <c:pt idx="28452">
                  <c:v>284.519999999886</c:v>
                </c:pt>
                <c:pt idx="28453">
                  <c:v>284.529999999886</c:v>
                </c:pt>
                <c:pt idx="28454">
                  <c:v>284.539999999886</c:v>
                </c:pt>
                <c:pt idx="28455">
                  <c:v>284.549999999886</c:v>
                </c:pt>
                <c:pt idx="28456">
                  <c:v>284.559999999886</c:v>
                </c:pt>
                <c:pt idx="28457">
                  <c:v>284.569999999886</c:v>
                </c:pt>
                <c:pt idx="28458">
                  <c:v>284.579999999886</c:v>
                </c:pt>
                <c:pt idx="28459">
                  <c:v>284.589999999886</c:v>
                </c:pt>
                <c:pt idx="28460">
                  <c:v>284.599999999886</c:v>
                </c:pt>
                <c:pt idx="28461">
                  <c:v>284.609999999886</c:v>
                </c:pt>
                <c:pt idx="28462">
                  <c:v>284.619999999886</c:v>
                </c:pt>
                <c:pt idx="28463">
                  <c:v>284.629999999886</c:v>
                </c:pt>
                <c:pt idx="28464">
                  <c:v>284.639999999886</c:v>
                </c:pt>
                <c:pt idx="28465">
                  <c:v>284.649999999886</c:v>
                </c:pt>
                <c:pt idx="28466">
                  <c:v>284.659999999886</c:v>
                </c:pt>
                <c:pt idx="28467">
                  <c:v>284.669999999886</c:v>
                </c:pt>
                <c:pt idx="28468">
                  <c:v>284.679999999886</c:v>
                </c:pt>
                <c:pt idx="28469">
                  <c:v>284.6899999998861</c:v>
                </c:pt>
                <c:pt idx="28470">
                  <c:v>284.699999999886</c:v>
                </c:pt>
                <c:pt idx="28471">
                  <c:v>284.709999999886</c:v>
                </c:pt>
                <c:pt idx="28472">
                  <c:v>284.719999999886</c:v>
                </c:pt>
                <c:pt idx="28473">
                  <c:v>284.729999999886</c:v>
                </c:pt>
                <c:pt idx="28474">
                  <c:v>284.7399999998859</c:v>
                </c:pt>
                <c:pt idx="28475">
                  <c:v>284.749999999886</c:v>
                </c:pt>
                <c:pt idx="28476">
                  <c:v>284.759999999886</c:v>
                </c:pt>
                <c:pt idx="28477">
                  <c:v>284.769999999886</c:v>
                </c:pt>
                <c:pt idx="28478">
                  <c:v>284.779999999886</c:v>
                </c:pt>
                <c:pt idx="28479">
                  <c:v>284.789999999886</c:v>
                </c:pt>
                <c:pt idx="28480">
                  <c:v>284.7999999998859</c:v>
                </c:pt>
                <c:pt idx="28481">
                  <c:v>284.809999999886</c:v>
                </c:pt>
                <c:pt idx="28482">
                  <c:v>284.819999999885</c:v>
                </c:pt>
                <c:pt idx="28483">
                  <c:v>284.829999999885</c:v>
                </c:pt>
                <c:pt idx="28484">
                  <c:v>284.8399999998849</c:v>
                </c:pt>
                <c:pt idx="28485">
                  <c:v>284.849999999885</c:v>
                </c:pt>
                <c:pt idx="28486">
                  <c:v>284.859999999885</c:v>
                </c:pt>
                <c:pt idx="28487">
                  <c:v>284.869999999885</c:v>
                </c:pt>
                <c:pt idx="28488">
                  <c:v>284.879999999885</c:v>
                </c:pt>
                <c:pt idx="28489">
                  <c:v>284.889999999885</c:v>
                </c:pt>
                <c:pt idx="28490">
                  <c:v>284.8999999998849</c:v>
                </c:pt>
                <c:pt idx="28491">
                  <c:v>284.9099999998849</c:v>
                </c:pt>
                <c:pt idx="28492">
                  <c:v>284.919999999885</c:v>
                </c:pt>
                <c:pt idx="28493">
                  <c:v>284.929999999885</c:v>
                </c:pt>
                <c:pt idx="28494">
                  <c:v>284.9399999998849</c:v>
                </c:pt>
                <c:pt idx="28495">
                  <c:v>284.949999999885</c:v>
                </c:pt>
                <c:pt idx="28496">
                  <c:v>284.959999999885</c:v>
                </c:pt>
                <c:pt idx="28497">
                  <c:v>284.9699999998849</c:v>
                </c:pt>
                <c:pt idx="28498">
                  <c:v>284.979999999885</c:v>
                </c:pt>
                <c:pt idx="28499">
                  <c:v>284.989999999885</c:v>
                </c:pt>
                <c:pt idx="28500">
                  <c:v>284.9999999998849</c:v>
                </c:pt>
                <c:pt idx="28501">
                  <c:v>285.009999999885</c:v>
                </c:pt>
                <c:pt idx="28502">
                  <c:v>285.019999999885</c:v>
                </c:pt>
                <c:pt idx="28503">
                  <c:v>285.0299999998849</c:v>
                </c:pt>
                <c:pt idx="28504">
                  <c:v>285.039999999885</c:v>
                </c:pt>
                <c:pt idx="28505">
                  <c:v>285.049999999885</c:v>
                </c:pt>
                <c:pt idx="28506">
                  <c:v>285.059999999885</c:v>
                </c:pt>
                <c:pt idx="28507">
                  <c:v>285.069999999885</c:v>
                </c:pt>
                <c:pt idx="28508">
                  <c:v>285.079999999885</c:v>
                </c:pt>
                <c:pt idx="28509">
                  <c:v>285.0899999998849</c:v>
                </c:pt>
                <c:pt idx="28510">
                  <c:v>285.0999999998849</c:v>
                </c:pt>
                <c:pt idx="28511">
                  <c:v>285.109999999885</c:v>
                </c:pt>
                <c:pt idx="28512">
                  <c:v>285.119999999885</c:v>
                </c:pt>
                <c:pt idx="28513">
                  <c:v>285.129999999885</c:v>
                </c:pt>
                <c:pt idx="28514">
                  <c:v>285.139999999885</c:v>
                </c:pt>
                <c:pt idx="28515">
                  <c:v>285.149999999885</c:v>
                </c:pt>
                <c:pt idx="28516">
                  <c:v>285.159999999885</c:v>
                </c:pt>
                <c:pt idx="28517">
                  <c:v>285.169999999885</c:v>
                </c:pt>
                <c:pt idx="28518">
                  <c:v>285.179999999885</c:v>
                </c:pt>
                <c:pt idx="28519">
                  <c:v>285.189999999885</c:v>
                </c:pt>
                <c:pt idx="28520">
                  <c:v>285.199999999885</c:v>
                </c:pt>
                <c:pt idx="28521">
                  <c:v>285.209999999885</c:v>
                </c:pt>
                <c:pt idx="28522">
                  <c:v>285.2199999998849</c:v>
                </c:pt>
                <c:pt idx="28523">
                  <c:v>285.229999999885</c:v>
                </c:pt>
                <c:pt idx="28524">
                  <c:v>285.239999999885</c:v>
                </c:pt>
                <c:pt idx="28525">
                  <c:v>285.249999999885</c:v>
                </c:pt>
                <c:pt idx="28526">
                  <c:v>285.259999999885</c:v>
                </c:pt>
                <c:pt idx="28527">
                  <c:v>285.269999999885</c:v>
                </c:pt>
                <c:pt idx="28528">
                  <c:v>285.2799999998849</c:v>
                </c:pt>
                <c:pt idx="28529">
                  <c:v>285.289999999885</c:v>
                </c:pt>
                <c:pt idx="28530">
                  <c:v>285.299999999885</c:v>
                </c:pt>
                <c:pt idx="28531">
                  <c:v>285.309999999885</c:v>
                </c:pt>
                <c:pt idx="28532">
                  <c:v>285.319999999885</c:v>
                </c:pt>
                <c:pt idx="28533">
                  <c:v>285.329999999885</c:v>
                </c:pt>
                <c:pt idx="28534">
                  <c:v>285.3399999998849</c:v>
                </c:pt>
                <c:pt idx="28535">
                  <c:v>285.349999999885</c:v>
                </c:pt>
                <c:pt idx="28536">
                  <c:v>285.359999999885</c:v>
                </c:pt>
                <c:pt idx="28537">
                  <c:v>285.369999999885</c:v>
                </c:pt>
                <c:pt idx="28538">
                  <c:v>285.379999999885</c:v>
                </c:pt>
                <c:pt idx="28539">
                  <c:v>285.389999999885</c:v>
                </c:pt>
                <c:pt idx="28540">
                  <c:v>285.3999999998849</c:v>
                </c:pt>
                <c:pt idx="28541">
                  <c:v>285.4099999998849</c:v>
                </c:pt>
                <c:pt idx="28542">
                  <c:v>285.419999999885</c:v>
                </c:pt>
                <c:pt idx="28543">
                  <c:v>285.429999999885</c:v>
                </c:pt>
                <c:pt idx="28544">
                  <c:v>285.4399999998849</c:v>
                </c:pt>
                <c:pt idx="28545">
                  <c:v>285.449999999885</c:v>
                </c:pt>
                <c:pt idx="28546">
                  <c:v>285.459999999885</c:v>
                </c:pt>
                <c:pt idx="28547">
                  <c:v>285.4699999998849</c:v>
                </c:pt>
                <c:pt idx="28548">
                  <c:v>285.479999999885</c:v>
                </c:pt>
                <c:pt idx="28549">
                  <c:v>285.489999999885</c:v>
                </c:pt>
                <c:pt idx="28550">
                  <c:v>285.4999999998849</c:v>
                </c:pt>
                <c:pt idx="28551">
                  <c:v>285.509999999885</c:v>
                </c:pt>
                <c:pt idx="28552">
                  <c:v>285.519999999885</c:v>
                </c:pt>
                <c:pt idx="28553">
                  <c:v>285.5299999998849</c:v>
                </c:pt>
                <c:pt idx="28554">
                  <c:v>285.539999999885</c:v>
                </c:pt>
                <c:pt idx="28555">
                  <c:v>285.549999999885</c:v>
                </c:pt>
                <c:pt idx="28556">
                  <c:v>285.559999999885</c:v>
                </c:pt>
                <c:pt idx="28557">
                  <c:v>285.569999999885</c:v>
                </c:pt>
                <c:pt idx="28558">
                  <c:v>285.579999999885</c:v>
                </c:pt>
                <c:pt idx="28559">
                  <c:v>285.5899999998849</c:v>
                </c:pt>
                <c:pt idx="28560">
                  <c:v>285.5999999998849</c:v>
                </c:pt>
                <c:pt idx="28561">
                  <c:v>285.609999999885</c:v>
                </c:pt>
                <c:pt idx="28562">
                  <c:v>285.619999999885</c:v>
                </c:pt>
                <c:pt idx="28563">
                  <c:v>285.629999999885</c:v>
                </c:pt>
                <c:pt idx="28564">
                  <c:v>285.639999999885</c:v>
                </c:pt>
                <c:pt idx="28565">
                  <c:v>285.649999999885</c:v>
                </c:pt>
                <c:pt idx="28566">
                  <c:v>285.659999999885</c:v>
                </c:pt>
                <c:pt idx="28567">
                  <c:v>285.669999999885</c:v>
                </c:pt>
                <c:pt idx="28568">
                  <c:v>285.679999999885</c:v>
                </c:pt>
                <c:pt idx="28569">
                  <c:v>285.689999999885</c:v>
                </c:pt>
                <c:pt idx="28570">
                  <c:v>285.699999999885</c:v>
                </c:pt>
                <c:pt idx="28571">
                  <c:v>285.709999999885</c:v>
                </c:pt>
                <c:pt idx="28572">
                  <c:v>285.7199999998849</c:v>
                </c:pt>
                <c:pt idx="28573">
                  <c:v>285.729999999885</c:v>
                </c:pt>
                <c:pt idx="28574">
                  <c:v>285.739999999885</c:v>
                </c:pt>
                <c:pt idx="28575">
                  <c:v>285.749999999885</c:v>
                </c:pt>
                <c:pt idx="28576">
                  <c:v>285.759999999885</c:v>
                </c:pt>
                <c:pt idx="28577">
                  <c:v>285.769999999885</c:v>
                </c:pt>
                <c:pt idx="28578">
                  <c:v>285.7799999998849</c:v>
                </c:pt>
                <c:pt idx="28579">
                  <c:v>285.789999999885</c:v>
                </c:pt>
                <c:pt idx="28580">
                  <c:v>285.799999999885</c:v>
                </c:pt>
                <c:pt idx="28581">
                  <c:v>285.809999999885</c:v>
                </c:pt>
                <c:pt idx="28582">
                  <c:v>285.819999999885</c:v>
                </c:pt>
                <c:pt idx="28583">
                  <c:v>285.829999999885</c:v>
                </c:pt>
                <c:pt idx="28584">
                  <c:v>285.8399999998849</c:v>
                </c:pt>
                <c:pt idx="28585">
                  <c:v>285.849999999885</c:v>
                </c:pt>
                <c:pt idx="28586">
                  <c:v>285.859999999885</c:v>
                </c:pt>
                <c:pt idx="28587">
                  <c:v>285.869999999885</c:v>
                </c:pt>
                <c:pt idx="28588">
                  <c:v>285.879999999885</c:v>
                </c:pt>
                <c:pt idx="28589">
                  <c:v>285.889999999885</c:v>
                </c:pt>
                <c:pt idx="28590">
                  <c:v>285.8999999998849</c:v>
                </c:pt>
                <c:pt idx="28591">
                  <c:v>285.9099999998849</c:v>
                </c:pt>
                <c:pt idx="28592">
                  <c:v>285.9199999998839</c:v>
                </c:pt>
                <c:pt idx="28593">
                  <c:v>285.929999999884</c:v>
                </c:pt>
                <c:pt idx="28594">
                  <c:v>285.9399999998839</c:v>
                </c:pt>
                <c:pt idx="28595">
                  <c:v>285.949999999884</c:v>
                </c:pt>
                <c:pt idx="28596">
                  <c:v>285.959999999884</c:v>
                </c:pt>
                <c:pt idx="28597">
                  <c:v>285.969999999884</c:v>
                </c:pt>
                <c:pt idx="28598">
                  <c:v>285.9799999998839</c:v>
                </c:pt>
                <c:pt idx="28599">
                  <c:v>285.989999999884</c:v>
                </c:pt>
                <c:pt idx="28600">
                  <c:v>285.9999999998839</c:v>
                </c:pt>
                <c:pt idx="28601">
                  <c:v>286.009999999884</c:v>
                </c:pt>
                <c:pt idx="28602">
                  <c:v>286.019999999884</c:v>
                </c:pt>
                <c:pt idx="28603">
                  <c:v>286.029999999884</c:v>
                </c:pt>
                <c:pt idx="28604">
                  <c:v>286.0399999998839</c:v>
                </c:pt>
                <c:pt idx="28605">
                  <c:v>286.0499999998841</c:v>
                </c:pt>
                <c:pt idx="28606">
                  <c:v>286.059999999884</c:v>
                </c:pt>
                <c:pt idx="28607">
                  <c:v>286.069999999884</c:v>
                </c:pt>
                <c:pt idx="28608">
                  <c:v>286.079999999884</c:v>
                </c:pt>
                <c:pt idx="28609">
                  <c:v>286.089999999884</c:v>
                </c:pt>
                <c:pt idx="28610">
                  <c:v>286.0999999998839</c:v>
                </c:pt>
                <c:pt idx="28611">
                  <c:v>286.109999999884</c:v>
                </c:pt>
                <c:pt idx="28612">
                  <c:v>286.119999999884</c:v>
                </c:pt>
                <c:pt idx="28613">
                  <c:v>286.129999999884</c:v>
                </c:pt>
                <c:pt idx="28614">
                  <c:v>286.139999999884</c:v>
                </c:pt>
                <c:pt idx="28615">
                  <c:v>286.149999999884</c:v>
                </c:pt>
                <c:pt idx="28616">
                  <c:v>286.159999999884</c:v>
                </c:pt>
                <c:pt idx="28617">
                  <c:v>286.169999999884</c:v>
                </c:pt>
                <c:pt idx="28618">
                  <c:v>286.179999999884</c:v>
                </c:pt>
                <c:pt idx="28619">
                  <c:v>286.189999999884</c:v>
                </c:pt>
                <c:pt idx="28620">
                  <c:v>286.199999999884</c:v>
                </c:pt>
                <c:pt idx="28621">
                  <c:v>286.209999999884</c:v>
                </c:pt>
                <c:pt idx="28622">
                  <c:v>286.219999999884</c:v>
                </c:pt>
                <c:pt idx="28623">
                  <c:v>286.2299999998839</c:v>
                </c:pt>
                <c:pt idx="28624">
                  <c:v>286.239999999884</c:v>
                </c:pt>
                <c:pt idx="28625">
                  <c:v>286.249999999884</c:v>
                </c:pt>
                <c:pt idx="28626">
                  <c:v>286.259999999884</c:v>
                </c:pt>
                <c:pt idx="28627">
                  <c:v>286.269999999884</c:v>
                </c:pt>
                <c:pt idx="28628">
                  <c:v>286.279999999884</c:v>
                </c:pt>
                <c:pt idx="28629">
                  <c:v>286.2899999998839</c:v>
                </c:pt>
                <c:pt idx="28630">
                  <c:v>286.299999999884</c:v>
                </c:pt>
                <c:pt idx="28631">
                  <c:v>286.309999999884</c:v>
                </c:pt>
                <c:pt idx="28632">
                  <c:v>286.319999999884</c:v>
                </c:pt>
                <c:pt idx="28633">
                  <c:v>286.329999999884</c:v>
                </c:pt>
                <c:pt idx="28634">
                  <c:v>286.339999999884</c:v>
                </c:pt>
                <c:pt idx="28635">
                  <c:v>286.349999999884</c:v>
                </c:pt>
                <c:pt idx="28636">
                  <c:v>286.359999999884</c:v>
                </c:pt>
                <c:pt idx="28637">
                  <c:v>286.369999999884</c:v>
                </c:pt>
                <c:pt idx="28638">
                  <c:v>286.379999999884</c:v>
                </c:pt>
                <c:pt idx="28639">
                  <c:v>286.389999999884</c:v>
                </c:pt>
                <c:pt idx="28640">
                  <c:v>286.399999999884</c:v>
                </c:pt>
                <c:pt idx="28641">
                  <c:v>286.409999999884</c:v>
                </c:pt>
                <c:pt idx="28642">
                  <c:v>286.4199999998839</c:v>
                </c:pt>
                <c:pt idx="28643">
                  <c:v>286.429999999884</c:v>
                </c:pt>
                <c:pt idx="28644">
                  <c:v>286.4399999998839</c:v>
                </c:pt>
                <c:pt idx="28645">
                  <c:v>286.449999999884</c:v>
                </c:pt>
                <c:pt idx="28646">
                  <c:v>286.459999999884</c:v>
                </c:pt>
                <c:pt idx="28647">
                  <c:v>286.469999999884</c:v>
                </c:pt>
                <c:pt idx="28648">
                  <c:v>286.4799999998839</c:v>
                </c:pt>
                <c:pt idx="28649">
                  <c:v>286.489999999884</c:v>
                </c:pt>
                <c:pt idx="28650">
                  <c:v>286.4999999998839</c:v>
                </c:pt>
                <c:pt idx="28651">
                  <c:v>286.509999999884</c:v>
                </c:pt>
                <c:pt idx="28652">
                  <c:v>286.519999999884</c:v>
                </c:pt>
                <c:pt idx="28653">
                  <c:v>286.529999999884</c:v>
                </c:pt>
                <c:pt idx="28654">
                  <c:v>286.5399999998839</c:v>
                </c:pt>
                <c:pt idx="28655">
                  <c:v>286.5499999998841</c:v>
                </c:pt>
                <c:pt idx="28656">
                  <c:v>286.559999999884</c:v>
                </c:pt>
                <c:pt idx="28657">
                  <c:v>286.569999999884</c:v>
                </c:pt>
                <c:pt idx="28658">
                  <c:v>286.579999999884</c:v>
                </c:pt>
                <c:pt idx="28659">
                  <c:v>286.589999999884</c:v>
                </c:pt>
                <c:pt idx="28660">
                  <c:v>286.5999999998839</c:v>
                </c:pt>
                <c:pt idx="28661">
                  <c:v>286.609999999884</c:v>
                </c:pt>
                <c:pt idx="28662">
                  <c:v>286.619999999884</c:v>
                </c:pt>
                <c:pt idx="28663">
                  <c:v>286.629999999884</c:v>
                </c:pt>
                <c:pt idx="28664">
                  <c:v>286.639999999884</c:v>
                </c:pt>
                <c:pt idx="28665">
                  <c:v>286.649999999884</c:v>
                </c:pt>
                <c:pt idx="28666">
                  <c:v>286.659999999884</c:v>
                </c:pt>
                <c:pt idx="28667">
                  <c:v>286.669999999884</c:v>
                </c:pt>
                <c:pt idx="28668">
                  <c:v>286.679999999884</c:v>
                </c:pt>
                <c:pt idx="28669">
                  <c:v>286.689999999884</c:v>
                </c:pt>
                <c:pt idx="28670">
                  <c:v>286.699999999884</c:v>
                </c:pt>
                <c:pt idx="28671">
                  <c:v>286.709999999884</c:v>
                </c:pt>
                <c:pt idx="28672">
                  <c:v>286.719999999884</c:v>
                </c:pt>
                <c:pt idx="28673">
                  <c:v>286.7299999998839</c:v>
                </c:pt>
                <c:pt idx="28674">
                  <c:v>286.739999999884</c:v>
                </c:pt>
                <c:pt idx="28675">
                  <c:v>286.749999999884</c:v>
                </c:pt>
                <c:pt idx="28676">
                  <c:v>286.759999999884</c:v>
                </c:pt>
                <c:pt idx="28677">
                  <c:v>286.769999999884</c:v>
                </c:pt>
                <c:pt idx="28678">
                  <c:v>286.779999999884</c:v>
                </c:pt>
                <c:pt idx="28679">
                  <c:v>286.7899999998839</c:v>
                </c:pt>
                <c:pt idx="28680">
                  <c:v>286.799999999884</c:v>
                </c:pt>
                <c:pt idx="28681">
                  <c:v>286.809999999884</c:v>
                </c:pt>
                <c:pt idx="28682">
                  <c:v>286.819999999884</c:v>
                </c:pt>
                <c:pt idx="28683">
                  <c:v>286.829999999884</c:v>
                </c:pt>
                <c:pt idx="28684">
                  <c:v>286.839999999884</c:v>
                </c:pt>
                <c:pt idx="28685">
                  <c:v>286.849999999884</c:v>
                </c:pt>
                <c:pt idx="28686">
                  <c:v>286.859999999884</c:v>
                </c:pt>
                <c:pt idx="28687">
                  <c:v>286.869999999884</c:v>
                </c:pt>
                <c:pt idx="28688">
                  <c:v>286.879999999884</c:v>
                </c:pt>
                <c:pt idx="28689">
                  <c:v>286.889999999884</c:v>
                </c:pt>
                <c:pt idx="28690">
                  <c:v>286.899999999884</c:v>
                </c:pt>
                <c:pt idx="28691">
                  <c:v>286.909999999884</c:v>
                </c:pt>
                <c:pt idx="28692">
                  <c:v>286.9199999998839</c:v>
                </c:pt>
                <c:pt idx="28693">
                  <c:v>286.929999999884</c:v>
                </c:pt>
                <c:pt idx="28694">
                  <c:v>286.9399999998839</c:v>
                </c:pt>
                <c:pt idx="28695">
                  <c:v>286.949999999884</c:v>
                </c:pt>
                <c:pt idx="28696">
                  <c:v>286.959999999884</c:v>
                </c:pt>
                <c:pt idx="28697">
                  <c:v>286.969999999884</c:v>
                </c:pt>
                <c:pt idx="28698">
                  <c:v>286.9799999998839</c:v>
                </c:pt>
                <c:pt idx="28699">
                  <c:v>286.989999999884</c:v>
                </c:pt>
                <c:pt idx="28700">
                  <c:v>286.9999999998839</c:v>
                </c:pt>
                <c:pt idx="28701">
                  <c:v>287.009999999884</c:v>
                </c:pt>
                <c:pt idx="28702">
                  <c:v>287.019999999883</c:v>
                </c:pt>
                <c:pt idx="28703">
                  <c:v>287.029999999883</c:v>
                </c:pt>
                <c:pt idx="28704">
                  <c:v>287.0399999998829</c:v>
                </c:pt>
                <c:pt idx="28705">
                  <c:v>287.0499999998831</c:v>
                </c:pt>
                <c:pt idx="28706">
                  <c:v>287.059999999883</c:v>
                </c:pt>
                <c:pt idx="28707">
                  <c:v>287.069999999883</c:v>
                </c:pt>
                <c:pt idx="28708">
                  <c:v>287.079999999883</c:v>
                </c:pt>
                <c:pt idx="28709">
                  <c:v>287.089999999883</c:v>
                </c:pt>
                <c:pt idx="28710">
                  <c:v>287.0999999998829</c:v>
                </c:pt>
                <c:pt idx="28711">
                  <c:v>287.109999999883</c:v>
                </c:pt>
                <c:pt idx="28712">
                  <c:v>287.119999999883</c:v>
                </c:pt>
                <c:pt idx="28713">
                  <c:v>287.129999999883</c:v>
                </c:pt>
                <c:pt idx="28714">
                  <c:v>287.139999999883</c:v>
                </c:pt>
                <c:pt idx="28715">
                  <c:v>287.149999999883</c:v>
                </c:pt>
                <c:pt idx="28716">
                  <c:v>287.159999999883</c:v>
                </c:pt>
                <c:pt idx="28717">
                  <c:v>287.169999999883</c:v>
                </c:pt>
                <c:pt idx="28718">
                  <c:v>287.179999999883</c:v>
                </c:pt>
                <c:pt idx="28719">
                  <c:v>287.189999999883</c:v>
                </c:pt>
                <c:pt idx="28720">
                  <c:v>287.199999999883</c:v>
                </c:pt>
                <c:pt idx="28721">
                  <c:v>287.209999999883</c:v>
                </c:pt>
                <c:pt idx="28722">
                  <c:v>287.219999999883</c:v>
                </c:pt>
                <c:pt idx="28723">
                  <c:v>287.2299999998829</c:v>
                </c:pt>
                <c:pt idx="28724">
                  <c:v>287.239999999883</c:v>
                </c:pt>
                <c:pt idx="28725">
                  <c:v>287.249999999883</c:v>
                </c:pt>
                <c:pt idx="28726">
                  <c:v>287.259999999883</c:v>
                </c:pt>
                <c:pt idx="28727">
                  <c:v>287.269999999883</c:v>
                </c:pt>
                <c:pt idx="28728">
                  <c:v>287.279999999883</c:v>
                </c:pt>
                <c:pt idx="28729">
                  <c:v>287.2899999998829</c:v>
                </c:pt>
                <c:pt idx="28730">
                  <c:v>287.299999999883</c:v>
                </c:pt>
                <c:pt idx="28731">
                  <c:v>287.309999999883</c:v>
                </c:pt>
                <c:pt idx="28732">
                  <c:v>287.319999999883</c:v>
                </c:pt>
                <c:pt idx="28733">
                  <c:v>287.329999999883</c:v>
                </c:pt>
                <c:pt idx="28734">
                  <c:v>287.339999999883</c:v>
                </c:pt>
                <c:pt idx="28735">
                  <c:v>287.349999999883</c:v>
                </c:pt>
                <c:pt idx="28736">
                  <c:v>287.359999999883</c:v>
                </c:pt>
                <c:pt idx="28737">
                  <c:v>287.369999999883</c:v>
                </c:pt>
                <c:pt idx="28738">
                  <c:v>287.379999999883</c:v>
                </c:pt>
                <c:pt idx="28739">
                  <c:v>287.389999999883</c:v>
                </c:pt>
                <c:pt idx="28740">
                  <c:v>287.399999999883</c:v>
                </c:pt>
                <c:pt idx="28741">
                  <c:v>287.4099999998829</c:v>
                </c:pt>
                <c:pt idx="28742">
                  <c:v>287.4199999998829</c:v>
                </c:pt>
                <c:pt idx="28743">
                  <c:v>287.429999999883</c:v>
                </c:pt>
                <c:pt idx="28744">
                  <c:v>287.439999999883</c:v>
                </c:pt>
                <c:pt idx="28745">
                  <c:v>287.449999999883</c:v>
                </c:pt>
                <c:pt idx="28746">
                  <c:v>287.459999999883</c:v>
                </c:pt>
                <c:pt idx="28747">
                  <c:v>287.469999999883</c:v>
                </c:pt>
                <c:pt idx="28748">
                  <c:v>287.4799999998829</c:v>
                </c:pt>
                <c:pt idx="28749">
                  <c:v>287.489999999883</c:v>
                </c:pt>
                <c:pt idx="28750">
                  <c:v>287.499999999883</c:v>
                </c:pt>
                <c:pt idx="28751">
                  <c:v>287.509999999883</c:v>
                </c:pt>
                <c:pt idx="28752">
                  <c:v>287.519999999883</c:v>
                </c:pt>
                <c:pt idx="28753">
                  <c:v>287.529999999883</c:v>
                </c:pt>
                <c:pt idx="28754">
                  <c:v>287.5399999998829</c:v>
                </c:pt>
                <c:pt idx="28755">
                  <c:v>287.5499999998831</c:v>
                </c:pt>
                <c:pt idx="28756">
                  <c:v>287.559999999883</c:v>
                </c:pt>
                <c:pt idx="28757">
                  <c:v>287.569999999883</c:v>
                </c:pt>
                <c:pt idx="28758">
                  <c:v>287.579999999883</c:v>
                </c:pt>
                <c:pt idx="28759">
                  <c:v>287.589999999883</c:v>
                </c:pt>
                <c:pt idx="28760">
                  <c:v>287.5999999998829</c:v>
                </c:pt>
                <c:pt idx="28761">
                  <c:v>287.609999999883</c:v>
                </c:pt>
                <c:pt idx="28762">
                  <c:v>287.619999999883</c:v>
                </c:pt>
                <c:pt idx="28763">
                  <c:v>287.629999999883</c:v>
                </c:pt>
                <c:pt idx="28764">
                  <c:v>287.639999999883</c:v>
                </c:pt>
                <c:pt idx="28765">
                  <c:v>287.649999999883</c:v>
                </c:pt>
                <c:pt idx="28766">
                  <c:v>287.659999999883</c:v>
                </c:pt>
                <c:pt idx="28767">
                  <c:v>287.669999999883</c:v>
                </c:pt>
                <c:pt idx="28768">
                  <c:v>287.679999999883</c:v>
                </c:pt>
                <c:pt idx="28769">
                  <c:v>287.689999999883</c:v>
                </c:pt>
                <c:pt idx="28770">
                  <c:v>287.699999999883</c:v>
                </c:pt>
                <c:pt idx="28771">
                  <c:v>287.709999999883</c:v>
                </c:pt>
                <c:pt idx="28772">
                  <c:v>287.719999999883</c:v>
                </c:pt>
                <c:pt idx="28773">
                  <c:v>287.7299999998829</c:v>
                </c:pt>
                <c:pt idx="28774">
                  <c:v>287.739999999883</c:v>
                </c:pt>
                <c:pt idx="28775">
                  <c:v>287.749999999883</c:v>
                </c:pt>
                <c:pt idx="28776">
                  <c:v>287.759999999883</c:v>
                </c:pt>
                <c:pt idx="28777">
                  <c:v>287.769999999883</c:v>
                </c:pt>
                <c:pt idx="28778">
                  <c:v>287.779999999883</c:v>
                </c:pt>
                <c:pt idx="28779">
                  <c:v>287.7899999998829</c:v>
                </c:pt>
                <c:pt idx="28780">
                  <c:v>287.799999999883</c:v>
                </c:pt>
                <c:pt idx="28781">
                  <c:v>287.809999999883</c:v>
                </c:pt>
                <c:pt idx="28782">
                  <c:v>287.819999999883</c:v>
                </c:pt>
                <c:pt idx="28783">
                  <c:v>287.829999999883</c:v>
                </c:pt>
                <c:pt idx="28784">
                  <c:v>287.839999999883</c:v>
                </c:pt>
                <c:pt idx="28785">
                  <c:v>287.849999999883</c:v>
                </c:pt>
                <c:pt idx="28786">
                  <c:v>287.859999999883</c:v>
                </c:pt>
                <c:pt idx="28787">
                  <c:v>287.869999999883</c:v>
                </c:pt>
                <c:pt idx="28788">
                  <c:v>287.879999999883</c:v>
                </c:pt>
                <c:pt idx="28789">
                  <c:v>287.889999999883</c:v>
                </c:pt>
                <c:pt idx="28790">
                  <c:v>287.899999999883</c:v>
                </c:pt>
                <c:pt idx="28791">
                  <c:v>287.9099999998829</c:v>
                </c:pt>
                <c:pt idx="28792">
                  <c:v>287.9199999998829</c:v>
                </c:pt>
                <c:pt idx="28793">
                  <c:v>287.929999999883</c:v>
                </c:pt>
                <c:pt idx="28794">
                  <c:v>287.939999999883</c:v>
                </c:pt>
                <c:pt idx="28795">
                  <c:v>287.949999999883</c:v>
                </c:pt>
                <c:pt idx="28796">
                  <c:v>287.959999999883</c:v>
                </c:pt>
                <c:pt idx="28797">
                  <c:v>287.969999999883</c:v>
                </c:pt>
                <c:pt idx="28798">
                  <c:v>287.9799999998829</c:v>
                </c:pt>
                <c:pt idx="28799">
                  <c:v>287.989999999883</c:v>
                </c:pt>
                <c:pt idx="28800">
                  <c:v>287.999999999883</c:v>
                </c:pt>
                <c:pt idx="28801">
                  <c:v>288.009999999883</c:v>
                </c:pt>
                <c:pt idx="28802">
                  <c:v>288.019999999883</c:v>
                </c:pt>
                <c:pt idx="28803">
                  <c:v>288.029999999883</c:v>
                </c:pt>
                <c:pt idx="28804">
                  <c:v>288.0399999998829</c:v>
                </c:pt>
                <c:pt idx="28805">
                  <c:v>288.0499999998831</c:v>
                </c:pt>
                <c:pt idx="28806">
                  <c:v>288.059999999883</c:v>
                </c:pt>
                <c:pt idx="28807">
                  <c:v>288.069999999883</c:v>
                </c:pt>
                <c:pt idx="28808">
                  <c:v>288.079999999883</c:v>
                </c:pt>
                <c:pt idx="28809">
                  <c:v>288.089999999883</c:v>
                </c:pt>
                <c:pt idx="28810">
                  <c:v>288.0999999998829</c:v>
                </c:pt>
                <c:pt idx="28811">
                  <c:v>288.109999999883</c:v>
                </c:pt>
                <c:pt idx="28812">
                  <c:v>288.119999999882</c:v>
                </c:pt>
                <c:pt idx="28813">
                  <c:v>288.129999999882</c:v>
                </c:pt>
                <c:pt idx="28814">
                  <c:v>288.139999999882</c:v>
                </c:pt>
                <c:pt idx="28815">
                  <c:v>288.1499999998821</c:v>
                </c:pt>
                <c:pt idx="28816">
                  <c:v>288.159999999882</c:v>
                </c:pt>
                <c:pt idx="28817">
                  <c:v>288.169999999882</c:v>
                </c:pt>
                <c:pt idx="28818">
                  <c:v>288.179999999882</c:v>
                </c:pt>
                <c:pt idx="28819">
                  <c:v>288.189999999882</c:v>
                </c:pt>
                <c:pt idx="28820">
                  <c:v>288.199999999882</c:v>
                </c:pt>
                <c:pt idx="28821">
                  <c:v>288.209999999882</c:v>
                </c:pt>
                <c:pt idx="28822">
                  <c:v>288.219999999882</c:v>
                </c:pt>
                <c:pt idx="28823">
                  <c:v>288.229999999882</c:v>
                </c:pt>
                <c:pt idx="28824">
                  <c:v>288.2399999998819</c:v>
                </c:pt>
                <c:pt idx="28825">
                  <c:v>288.249999999882</c:v>
                </c:pt>
                <c:pt idx="28826">
                  <c:v>288.259999999882</c:v>
                </c:pt>
                <c:pt idx="28827">
                  <c:v>288.269999999882</c:v>
                </c:pt>
                <c:pt idx="28828">
                  <c:v>288.279999999882</c:v>
                </c:pt>
                <c:pt idx="28829">
                  <c:v>288.289999999882</c:v>
                </c:pt>
                <c:pt idx="28830">
                  <c:v>288.2999999998819</c:v>
                </c:pt>
                <c:pt idx="28831">
                  <c:v>288.309999999882</c:v>
                </c:pt>
                <c:pt idx="28832">
                  <c:v>288.319999999882</c:v>
                </c:pt>
                <c:pt idx="28833">
                  <c:v>288.329999999882</c:v>
                </c:pt>
                <c:pt idx="28834">
                  <c:v>288.339999999882</c:v>
                </c:pt>
                <c:pt idx="28835">
                  <c:v>288.349999999882</c:v>
                </c:pt>
                <c:pt idx="28836">
                  <c:v>288.359999999882</c:v>
                </c:pt>
                <c:pt idx="28837">
                  <c:v>288.369999999882</c:v>
                </c:pt>
                <c:pt idx="28838">
                  <c:v>288.379999999882</c:v>
                </c:pt>
                <c:pt idx="28839">
                  <c:v>288.389999999882</c:v>
                </c:pt>
                <c:pt idx="28840">
                  <c:v>288.399999999882</c:v>
                </c:pt>
                <c:pt idx="28841">
                  <c:v>288.409999999882</c:v>
                </c:pt>
                <c:pt idx="28842">
                  <c:v>288.419999999882</c:v>
                </c:pt>
                <c:pt idx="28843">
                  <c:v>288.4299999998819</c:v>
                </c:pt>
                <c:pt idx="28844">
                  <c:v>288.439999999882</c:v>
                </c:pt>
                <c:pt idx="28845">
                  <c:v>288.449999999882</c:v>
                </c:pt>
                <c:pt idx="28846">
                  <c:v>288.459999999882</c:v>
                </c:pt>
                <c:pt idx="28847">
                  <c:v>288.469999999882</c:v>
                </c:pt>
                <c:pt idx="28848">
                  <c:v>288.479999999882</c:v>
                </c:pt>
                <c:pt idx="28849">
                  <c:v>288.4899999998819</c:v>
                </c:pt>
                <c:pt idx="28850">
                  <c:v>288.499999999882</c:v>
                </c:pt>
                <c:pt idx="28851">
                  <c:v>288.509999999882</c:v>
                </c:pt>
                <c:pt idx="28852">
                  <c:v>288.519999999882</c:v>
                </c:pt>
                <c:pt idx="28853">
                  <c:v>288.529999999882</c:v>
                </c:pt>
                <c:pt idx="28854">
                  <c:v>288.539999999882</c:v>
                </c:pt>
                <c:pt idx="28855">
                  <c:v>288.549999999882</c:v>
                </c:pt>
                <c:pt idx="28856">
                  <c:v>288.559999999882</c:v>
                </c:pt>
                <c:pt idx="28857">
                  <c:v>288.569999999882</c:v>
                </c:pt>
                <c:pt idx="28858">
                  <c:v>288.579999999882</c:v>
                </c:pt>
                <c:pt idx="28859">
                  <c:v>288.589999999882</c:v>
                </c:pt>
                <c:pt idx="28860">
                  <c:v>288.599999999882</c:v>
                </c:pt>
                <c:pt idx="28861">
                  <c:v>288.609999999882</c:v>
                </c:pt>
                <c:pt idx="28862">
                  <c:v>288.619999999882</c:v>
                </c:pt>
                <c:pt idx="28863">
                  <c:v>288.629999999882</c:v>
                </c:pt>
                <c:pt idx="28864">
                  <c:v>288.639999999882</c:v>
                </c:pt>
                <c:pt idx="28865">
                  <c:v>288.6499999998821</c:v>
                </c:pt>
                <c:pt idx="28866">
                  <c:v>288.659999999882</c:v>
                </c:pt>
                <c:pt idx="28867">
                  <c:v>288.669999999882</c:v>
                </c:pt>
                <c:pt idx="28868">
                  <c:v>288.679999999882</c:v>
                </c:pt>
                <c:pt idx="28869">
                  <c:v>288.689999999882</c:v>
                </c:pt>
                <c:pt idx="28870">
                  <c:v>288.699999999882</c:v>
                </c:pt>
                <c:pt idx="28871">
                  <c:v>288.709999999882</c:v>
                </c:pt>
                <c:pt idx="28872">
                  <c:v>288.719999999882</c:v>
                </c:pt>
                <c:pt idx="28873">
                  <c:v>288.729999999882</c:v>
                </c:pt>
                <c:pt idx="28874">
                  <c:v>288.7399999998819</c:v>
                </c:pt>
                <c:pt idx="28875">
                  <c:v>288.749999999882</c:v>
                </c:pt>
                <c:pt idx="28876">
                  <c:v>288.759999999882</c:v>
                </c:pt>
                <c:pt idx="28877">
                  <c:v>288.769999999882</c:v>
                </c:pt>
                <c:pt idx="28878">
                  <c:v>288.779999999882</c:v>
                </c:pt>
                <c:pt idx="28879">
                  <c:v>288.789999999882</c:v>
                </c:pt>
                <c:pt idx="28880">
                  <c:v>288.7999999998819</c:v>
                </c:pt>
                <c:pt idx="28881">
                  <c:v>288.809999999882</c:v>
                </c:pt>
                <c:pt idx="28882">
                  <c:v>288.819999999882</c:v>
                </c:pt>
                <c:pt idx="28883">
                  <c:v>288.829999999882</c:v>
                </c:pt>
                <c:pt idx="28884">
                  <c:v>288.839999999882</c:v>
                </c:pt>
                <c:pt idx="28885">
                  <c:v>288.849999999882</c:v>
                </c:pt>
                <c:pt idx="28886">
                  <c:v>288.859999999882</c:v>
                </c:pt>
                <c:pt idx="28887">
                  <c:v>288.869999999882</c:v>
                </c:pt>
                <c:pt idx="28888">
                  <c:v>288.879999999882</c:v>
                </c:pt>
                <c:pt idx="28889">
                  <c:v>288.889999999882</c:v>
                </c:pt>
                <c:pt idx="28890">
                  <c:v>288.899999999882</c:v>
                </c:pt>
                <c:pt idx="28891">
                  <c:v>288.909999999882</c:v>
                </c:pt>
                <c:pt idx="28892">
                  <c:v>288.919999999882</c:v>
                </c:pt>
                <c:pt idx="28893">
                  <c:v>288.9299999998819</c:v>
                </c:pt>
                <c:pt idx="28894">
                  <c:v>288.939999999882</c:v>
                </c:pt>
                <c:pt idx="28895">
                  <c:v>288.949999999882</c:v>
                </c:pt>
                <c:pt idx="28896">
                  <c:v>288.959999999882</c:v>
                </c:pt>
                <c:pt idx="28897">
                  <c:v>288.969999999882</c:v>
                </c:pt>
                <c:pt idx="28898">
                  <c:v>288.979999999882</c:v>
                </c:pt>
                <c:pt idx="28899">
                  <c:v>288.9899999998819</c:v>
                </c:pt>
                <c:pt idx="28900">
                  <c:v>288.999999999882</c:v>
                </c:pt>
                <c:pt idx="28901">
                  <c:v>289.009999999882</c:v>
                </c:pt>
                <c:pt idx="28902">
                  <c:v>289.019999999882</c:v>
                </c:pt>
                <c:pt idx="28903">
                  <c:v>289.029999999882</c:v>
                </c:pt>
                <c:pt idx="28904">
                  <c:v>289.039999999882</c:v>
                </c:pt>
                <c:pt idx="28905">
                  <c:v>289.049999999882</c:v>
                </c:pt>
                <c:pt idx="28906">
                  <c:v>289.059999999882</c:v>
                </c:pt>
                <c:pt idx="28907">
                  <c:v>289.069999999882</c:v>
                </c:pt>
                <c:pt idx="28908">
                  <c:v>289.079999999882</c:v>
                </c:pt>
                <c:pt idx="28909">
                  <c:v>289.089999999882</c:v>
                </c:pt>
                <c:pt idx="28910">
                  <c:v>289.099999999882</c:v>
                </c:pt>
                <c:pt idx="28911">
                  <c:v>289.109999999882</c:v>
                </c:pt>
                <c:pt idx="28912">
                  <c:v>289.119999999882</c:v>
                </c:pt>
                <c:pt idx="28913">
                  <c:v>289.129999999882</c:v>
                </c:pt>
                <c:pt idx="28914">
                  <c:v>289.139999999882</c:v>
                </c:pt>
                <c:pt idx="28915">
                  <c:v>289.1499999998821</c:v>
                </c:pt>
                <c:pt idx="28916">
                  <c:v>289.159999999882</c:v>
                </c:pt>
                <c:pt idx="28917">
                  <c:v>289.169999999882</c:v>
                </c:pt>
                <c:pt idx="28918">
                  <c:v>289.179999999882</c:v>
                </c:pt>
                <c:pt idx="28919">
                  <c:v>289.189999999882</c:v>
                </c:pt>
                <c:pt idx="28920">
                  <c:v>289.199999999882</c:v>
                </c:pt>
                <c:pt idx="28921">
                  <c:v>289.209999999882</c:v>
                </c:pt>
                <c:pt idx="28922">
                  <c:v>289.219999999881</c:v>
                </c:pt>
                <c:pt idx="28923">
                  <c:v>289.229999999881</c:v>
                </c:pt>
                <c:pt idx="28924">
                  <c:v>289.2399999998809</c:v>
                </c:pt>
                <c:pt idx="28925">
                  <c:v>289.2499999998811</c:v>
                </c:pt>
                <c:pt idx="28926">
                  <c:v>289.259999999881</c:v>
                </c:pt>
                <c:pt idx="28927">
                  <c:v>289.269999999881</c:v>
                </c:pt>
                <c:pt idx="28928">
                  <c:v>289.279999999881</c:v>
                </c:pt>
                <c:pt idx="28929">
                  <c:v>289.289999999881</c:v>
                </c:pt>
                <c:pt idx="28930">
                  <c:v>289.2999999998809</c:v>
                </c:pt>
                <c:pt idx="28931">
                  <c:v>289.309999999881</c:v>
                </c:pt>
                <c:pt idx="28932">
                  <c:v>289.319999999881</c:v>
                </c:pt>
                <c:pt idx="28933">
                  <c:v>289.329999999881</c:v>
                </c:pt>
                <c:pt idx="28934">
                  <c:v>289.339999999881</c:v>
                </c:pt>
                <c:pt idx="28935">
                  <c:v>289.349999999881</c:v>
                </c:pt>
                <c:pt idx="28936">
                  <c:v>289.359999999881</c:v>
                </c:pt>
                <c:pt idx="28937">
                  <c:v>289.369999999881</c:v>
                </c:pt>
                <c:pt idx="28938">
                  <c:v>289.379999999881</c:v>
                </c:pt>
                <c:pt idx="28939">
                  <c:v>289.389999999881</c:v>
                </c:pt>
                <c:pt idx="28940">
                  <c:v>289.399999999881</c:v>
                </c:pt>
                <c:pt idx="28941">
                  <c:v>289.409999999881</c:v>
                </c:pt>
                <c:pt idx="28942">
                  <c:v>289.419999999881</c:v>
                </c:pt>
                <c:pt idx="28943">
                  <c:v>289.4299999998809</c:v>
                </c:pt>
                <c:pt idx="28944">
                  <c:v>289.439999999881</c:v>
                </c:pt>
                <c:pt idx="28945">
                  <c:v>289.449999999881</c:v>
                </c:pt>
                <c:pt idx="28946">
                  <c:v>289.459999999881</c:v>
                </c:pt>
                <c:pt idx="28947">
                  <c:v>289.469999999881</c:v>
                </c:pt>
                <c:pt idx="28948">
                  <c:v>289.479999999881</c:v>
                </c:pt>
                <c:pt idx="28949">
                  <c:v>289.4899999998809</c:v>
                </c:pt>
                <c:pt idx="28950">
                  <c:v>289.499999999881</c:v>
                </c:pt>
                <c:pt idx="28951">
                  <c:v>289.509999999881</c:v>
                </c:pt>
                <c:pt idx="28952">
                  <c:v>289.519999999881</c:v>
                </c:pt>
                <c:pt idx="28953">
                  <c:v>289.529999999881</c:v>
                </c:pt>
                <c:pt idx="28954">
                  <c:v>289.539999999881</c:v>
                </c:pt>
                <c:pt idx="28955">
                  <c:v>289.549999999881</c:v>
                </c:pt>
                <c:pt idx="28956">
                  <c:v>289.559999999881</c:v>
                </c:pt>
                <c:pt idx="28957">
                  <c:v>289.569999999881</c:v>
                </c:pt>
                <c:pt idx="28958">
                  <c:v>289.579999999881</c:v>
                </c:pt>
                <c:pt idx="28959">
                  <c:v>289.589999999881</c:v>
                </c:pt>
                <c:pt idx="28960">
                  <c:v>289.599999999881</c:v>
                </c:pt>
                <c:pt idx="28961">
                  <c:v>289.609999999881</c:v>
                </c:pt>
                <c:pt idx="28962">
                  <c:v>289.619999999881</c:v>
                </c:pt>
                <c:pt idx="28963">
                  <c:v>289.629999999881</c:v>
                </c:pt>
                <c:pt idx="28964">
                  <c:v>289.639999999881</c:v>
                </c:pt>
                <c:pt idx="28965">
                  <c:v>289.649999999881</c:v>
                </c:pt>
                <c:pt idx="28966">
                  <c:v>289.659999999881</c:v>
                </c:pt>
                <c:pt idx="28967">
                  <c:v>289.669999999881</c:v>
                </c:pt>
                <c:pt idx="28968">
                  <c:v>289.679999999881</c:v>
                </c:pt>
                <c:pt idx="28969">
                  <c:v>289.689999999881</c:v>
                </c:pt>
                <c:pt idx="28970">
                  <c:v>289.699999999881</c:v>
                </c:pt>
                <c:pt idx="28971">
                  <c:v>289.709999999881</c:v>
                </c:pt>
                <c:pt idx="28972">
                  <c:v>289.719999999881</c:v>
                </c:pt>
                <c:pt idx="28973">
                  <c:v>289.729999999881</c:v>
                </c:pt>
                <c:pt idx="28974">
                  <c:v>289.7399999998809</c:v>
                </c:pt>
                <c:pt idx="28975">
                  <c:v>289.7499999998811</c:v>
                </c:pt>
                <c:pt idx="28976">
                  <c:v>289.759999999881</c:v>
                </c:pt>
                <c:pt idx="28977">
                  <c:v>289.769999999881</c:v>
                </c:pt>
                <c:pt idx="28978">
                  <c:v>289.779999999881</c:v>
                </c:pt>
                <c:pt idx="28979">
                  <c:v>289.789999999881</c:v>
                </c:pt>
                <c:pt idx="28980">
                  <c:v>289.7999999998809</c:v>
                </c:pt>
                <c:pt idx="28981">
                  <c:v>289.809999999881</c:v>
                </c:pt>
                <c:pt idx="28982">
                  <c:v>289.819999999881</c:v>
                </c:pt>
                <c:pt idx="28983">
                  <c:v>289.829999999881</c:v>
                </c:pt>
                <c:pt idx="28984">
                  <c:v>289.839999999881</c:v>
                </c:pt>
                <c:pt idx="28985">
                  <c:v>289.849999999881</c:v>
                </c:pt>
                <c:pt idx="28986">
                  <c:v>289.859999999881</c:v>
                </c:pt>
                <c:pt idx="28987">
                  <c:v>289.869999999881</c:v>
                </c:pt>
                <c:pt idx="28988">
                  <c:v>289.879999999881</c:v>
                </c:pt>
                <c:pt idx="28989">
                  <c:v>289.889999999881</c:v>
                </c:pt>
                <c:pt idx="28990">
                  <c:v>289.899999999881</c:v>
                </c:pt>
                <c:pt idx="28991">
                  <c:v>289.909999999881</c:v>
                </c:pt>
                <c:pt idx="28992">
                  <c:v>289.919999999881</c:v>
                </c:pt>
                <c:pt idx="28993">
                  <c:v>289.9299999998809</c:v>
                </c:pt>
                <c:pt idx="28994">
                  <c:v>289.939999999881</c:v>
                </c:pt>
                <c:pt idx="28995">
                  <c:v>289.949999999881</c:v>
                </c:pt>
                <c:pt idx="28996">
                  <c:v>289.959999999881</c:v>
                </c:pt>
                <c:pt idx="28997">
                  <c:v>289.969999999881</c:v>
                </c:pt>
                <c:pt idx="28998">
                  <c:v>289.979999999881</c:v>
                </c:pt>
                <c:pt idx="28999">
                  <c:v>289.9899999998809</c:v>
                </c:pt>
                <c:pt idx="29000">
                  <c:v>289.999999999881</c:v>
                </c:pt>
                <c:pt idx="29001">
                  <c:v>290.009999999881</c:v>
                </c:pt>
                <c:pt idx="29002">
                  <c:v>290.019999999881</c:v>
                </c:pt>
                <c:pt idx="29003">
                  <c:v>290.029999999881</c:v>
                </c:pt>
                <c:pt idx="29004">
                  <c:v>290.039999999881</c:v>
                </c:pt>
                <c:pt idx="29005">
                  <c:v>290.049999999881</c:v>
                </c:pt>
                <c:pt idx="29006">
                  <c:v>290.059999999881</c:v>
                </c:pt>
                <c:pt idx="29007">
                  <c:v>290.069999999881</c:v>
                </c:pt>
                <c:pt idx="29008">
                  <c:v>290.079999999881</c:v>
                </c:pt>
                <c:pt idx="29009">
                  <c:v>290.089999999881</c:v>
                </c:pt>
                <c:pt idx="29010">
                  <c:v>290.099999999881</c:v>
                </c:pt>
                <c:pt idx="29011">
                  <c:v>290.109999999881</c:v>
                </c:pt>
                <c:pt idx="29012">
                  <c:v>290.119999999881</c:v>
                </c:pt>
                <c:pt idx="29013">
                  <c:v>290.129999999881</c:v>
                </c:pt>
                <c:pt idx="29014">
                  <c:v>290.139999999881</c:v>
                </c:pt>
                <c:pt idx="29015">
                  <c:v>290.149999999881</c:v>
                </c:pt>
                <c:pt idx="29016">
                  <c:v>290.159999999881</c:v>
                </c:pt>
                <c:pt idx="29017">
                  <c:v>290.169999999881</c:v>
                </c:pt>
                <c:pt idx="29018">
                  <c:v>290.179999999881</c:v>
                </c:pt>
                <c:pt idx="29019">
                  <c:v>290.189999999881</c:v>
                </c:pt>
                <c:pt idx="29020">
                  <c:v>290.199999999881</c:v>
                </c:pt>
                <c:pt idx="29021">
                  <c:v>290.209999999881</c:v>
                </c:pt>
                <c:pt idx="29022">
                  <c:v>290.219999999881</c:v>
                </c:pt>
                <c:pt idx="29023">
                  <c:v>290.229999999881</c:v>
                </c:pt>
                <c:pt idx="29024">
                  <c:v>290.2399999998809</c:v>
                </c:pt>
                <c:pt idx="29025">
                  <c:v>290.2499999998811</c:v>
                </c:pt>
                <c:pt idx="29026">
                  <c:v>290.259999999881</c:v>
                </c:pt>
                <c:pt idx="29027">
                  <c:v>290.269999999881</c:v>
                </c:pt>
                <c:pt idx="29028">
                  <c:v>290.279999999881</c:v>
                </c:pt>
                <c:pt idx="29029">
                  <c:v>290.289999999881</c:v>
                </c:pt>
                <c:pt idx="29030">
                  <c:v>290.2999999998809</c:v>
                </c:pt>
                <c:pt idx="29031">
                  <c:v>290.309999999881</c:v>
                </c:pt>
                <c:pt idx="29032">
                  <c:v>290.31999999988</c:v>
                </c:pt>
                <c:pt idx="29033">
                  <c:v>290.32999999988</c:v>
                </c:pt>
                <c:pt idx="29034">
                  <c:v>290.3399999998799</c:v>
                </c:pt>
                <c:pt idx="29035">
                  <c:v>290.3499999998801</c:v>
                </c:pt>
                <c:pt idx="29036">
                  <c:v>290.35999999988</c:v>
                </c:pt>
                <c:pt idx="29037">
                  <c:v>290.36999999988</c:v>
                </c:pt>
                <c:pt idx="29038">
                  <c:v>290.37999999988</c:v>
                </c:pt>
                <c:pt idx="29039">
                  <c:v>290.38999999988</c:v>
                </c:pt>
                <c:pt idx="29040">
                  <c:v>290.3999999998799</c:v>
                </c:pt>
                <c:pt idx="29041">
                  <c:v>290.4099999998799</c:v>
                </c:pt>
                <c:pt idx="29042">
                  <c:v>290.41999999988</c:v>
                </c:pt>
                <c:pt idx="29043">
                  <c:v>290.42999999988</c:v>
                </c:pt>
                <c:pt idx="29044">
                  <c:v>290.4399999998799</c:v>
                </c:pt>
                <c:pt idx="29045">
                  <c:v>290.44999999988</c:v>
                </c:pt>
                <c:pt idx="29046">
                  <c:v>290.4599999998799</c:v>
                </c:pt>
                <c:pt idx="29047">
                  <c:v>290.4699999998799</c:v>
                </c:pt>
                <c:pt idx="29048">
                  <c:v>290.47999999988</c:v>
                </c:pt>
                <c:pt idx="29049">
                  <c:v>290.48999999988</c:v>
                </c:pt>
                <c:pt idx="29050">
                  <c:v>290.4999999998799</c:v>
                </c:pt>
                <c:pt idx="29051">
                  <c:v>290.50999999988</c:v>
                </c:pt>
                <c:pt idx="29052">
                  <c:v>290.51999999988</c:v>
                </c:pt>
                <c:pt idx="29053">
                  <c:v>290.5299999998799</c:v>
                </c:pt>
                <c:pt idx="29054">
                  <c:v>290.53999999988</c:v>
                </c:pt>
                <c:pt idx="29055">
                  <c:v>290.54999999988</c:v>
                </c:pt>
                <c:pt idx="29056">
                  <c:v>290.55999999988</c:v>
                </c:pt>
                <c:pt idx="29057">
                  <c:v>290.56999999988</c:v>
                </c:pt>
                <c:pt idx="29058">
                  <c:v>290.57999999988</c:v>
                </c:pt>
                <c:pt idx="29059">
                  <c:v>290.5899999998799</c:v>
                </c:pt>
                <c:pt idx="29060">
                  <c:v>290.59999999988</c:v>
                </c:pt>
                <c:pt idx="29061">
                  <c:v>290.60999999988</c:v>
                </c:pt>
                <c:pt idx="29062">
                  <c:v>290.61999999988</c:v>
                </c:pt>
                <c:pt idx="29063">
                  <c:v>290.62999999988</c:v>
                </c:pt>
                <c:pt idx="29064">
                  <c:v>290.63999999988</c:v>
                </c:pt>
                <c:pt idx="29065">
                  <c:v>290.64999999988</c:v>
                </c:pt>
                <c:pt idx="29066">
                  <c:v>290.65999999988</c:v>
                </c:pt>
                <c:pt idx="29067">
                  <c:v>290.66999999988</c:v>
                </c:pt>
                <c:pt idx="29068">
                  <c:v>290.67999999988</c:v>
                </c:pt>
                <c:pt idx="29069">
                  <c:v>290.68999999988</c:v>
                </c:pt>
                <c:pt idx="29070">
                  <c:v>290.69999999988</c:v>
                </c:pt>
                <c:pt idx="29071">
                  <c:v>290.7099999998799</c:v>
                </c:pt>
                <c:pt idx="29072">
                  <c:v>290.7199999998799</c:v>
                </c:pt>
                <c:pt idx="29073">
                  <c:v>290.72999999988</c:v>
                </c:pt>
                <c:pt idx="29074">
                  <c:v>290.73999999988</c:v>
                </c:pt>
                <c:pt idx="29075">
                  <c:v>290.74999999988</c:v>
                </c:pt>
                <c:pt idx="29076">
                  <c:v>290.75999999988</c:v>
                </c:pt>
                <c:pt idx="29077">
                  <c:v>290.76999999988</c:v>
                </c:pt>
                <c:pt idx="29078">
                  <c:v>290.7799999998799</c:v>
                </c:pt>
                <c:pt idx="29079">
                  <c:v>290.78999999988</c:v>
                </c:pt>
                <c:pt idx="29080">
                  <c:v>290.79999999988</c:v>
                </c:pt>
                <c:pt idx="29081">
                  <c:v>290.80999999988</c:v>
                </c:pt>
                <c:pt idx="29082">
                  <c:v>290.81999999988</c:v>
                </c:pt>
                <c:pt idx="29083">
                  <c:v>290.82999999988</c:v>
                </c:pt>
                <c:pt idx="29084">
                  <c:v>290.8399999998799</c:v>
                </c:pt>
                <c:pt idx="29085">
                  <c:v>290.8499999998801</c:v>
                </c:pt>
                <c:pt idx="29086">
                  <c:v>290.85999999988</c:v>
                </c:pt>
                <c:pt idx="29087">
                  <c:v>290.86999999988</c:v>
                </c:pt>
                <c:pt idx="29088">
                  <c:v>290.87999999988</c:v>
                </c:pt>
                <c:pt idx="29089">
                  <c:v>290.88999999988</c:v>
                </c:pt>
                <c:pt idx="29090">
                  <c:v>290.8999999998799</c:v>
                </c:pt>
                <c:pt idx="29091">
                  <c:v>290.9099999998799</c:v>
                </c:pt>
                <c:pt idx="29092">
                  <c:v>290.91999999988</c:v>
                </c:pt>
                <c:pt idx="29093">
                  <c:v>290.92999999988</c:v>
                </c:pt>
                <c:pt idx="29094">
                  <c:v>290.9399999998799</c:v>
                </c:pt>
                <c:pt idx="29095">
                  <c:v>290.94999999988</c:v>
                </c:pt>
                <c:pt idx="29096">
                  <c:v>290.9599999998799</c:v>
                </c:pt>
                <c:pt idx="29097">
                  <c:v>290.9699999998799</c:v>
                </c:pt>
                <c:pt idx="29098">
                  <c:v>290.97999999988</c:v>
                </c:pt>
                <c:pt idx="29099">
                  <c:v>290.98999999988</c:v>
                </c:pt>
                <c:pt idx="29100">
                  <c:v>290.9999999998799</c:v>
                </c:pt>
                <c:pt idx="29101">
                  <c:v>291.00999999988</c:v>
                </c:pt>
                <c:pt idx="29102">
                  <c:v>291.01999999988</c:v>
                </c:pt>
                <c:pt idx="29103">
                  <c:v>291.0299999998799</c:v>
                </c:pt>
                <c:pt idx="29104">
                  <c:v>291.03999999988</c:v>
                </c:pt>
                <c:pt idx="29105">
                  <c:v>291.04999999988</c:v>
                </c:pt>
                <c:pt idx="29106">
                  <c:v>291.05999999988</c:v>
                </c:pt>
                <c:pt idx="29107">
                  <c:v>291.06999999988</c:v>
                </c:pt>
                <c:pt idx="29108">
                  <c:v>291.07999999988</c:v>
                </c:pt>
                <c:pt idx="29109">
                  <c:v>291.0899999998799</c:v>
                </c:pt>
                <c:pt idx="29110">
                  <c:v>291.09999999988</c:v>
                </c:pt>
                <c:pt idx="29111">
                  <c:v>291.10999999988</c:v>
                </c:pt>
                <c:pt idx="29112">
                  <c:v>291.11999999988</c:v>
                </c:pt>
                <c:pt idx="29113">
                  <c:v>291.12999999988</c:v>
                </c:pt>
                <c:pt idx="29114">
                  <c:v>291.13999999988</c:v>
                </c:pt>
                <c:pt idx="29115">
                  <c:v>291.14999999988</c:v>
                </c:pt>
                <c:pt idx="29116">
                  <c:v>291.15999999988</c:v>
                </c:pt>
                <c:pt idx="29117">
                  <c:v>291.16999999988</c:v>
                </c:pt>
                <c:pt idx="29118">
                  <c:v>291.17999999988</c:v>
                </c:pt>
                <c:pt idx="29119">
                  <c:v>291.18999999988</c:v>
                </c:pt>
                <c:pt idx="29120">
                  <c:v>291.19999999988</c:v>
                </c:pt>
                <c:pt idx="29121">
                  <c:v>291.2099999998799</c:v>
                </c:pt>
                <c:pt idx="29122">
                  <c:v>291.2199999998799</c:v>
                </c:pt>
                <c:pt idx="29123">
                  <c:v>291.22999999988</c:v>
                </c:pt>
                <c:pt idx="29124">
                  <c:v>291.23999999988</c:v>
                </c:pt>
                <c:pt idx="29125">
                  <c:v>291.24999999988</c:v>
                </c:pt>
                <c:pt idx="29126">
                  <c:v>291.25999999988</c:v>
                </c:pt>
                <c:pt idx="29127">
                  <c:v>291.26999999988</c:v>
                </c:pt>
                <c:pt idx="29128">
                  <c:v>291.2799999998799</c:v>
                </c:pt>
                <c:pt idx="29129">
                  <c:v>291.28999999988</c:v>
                </c:pt>
                <c:pt idx="29130">
                  <c:v>291.29999999988</c:v>
                </c:pt>
                <c:pt idx="29131">
                  <c:v>291.30999999988</c:v>
                </c:pt>
                <c:pt idx="29132">
                  <c:v>291.31999999988</c:v>
                </c:pt>
                <c:pt idx="29133">
                  <c:v>291.32999999988</c:v>
                </c:pt>
                <c:pt idx="29134">
                  <c:v>291.3399999998799</c:v>
                </c:pt>
                <c:pt idx="29135">
                  <c:v>291.3499999998801</c:v>
                </c:pt>
                <c:pt idx="29136">
                  <c:v>291.35999999988</c:v>
                </c:pt>
                <c:pt idx="29137">
                  <c:v>291.36999999988</c:v>
                </c:pt>
                <c:pt idx="29138">
                  <c:v>291.37999999988</c:v>
                </c:pt>
                <c:pt idx="29139">
                  <c:v>291.38999999988</c:v>
                </c:pt>
                <c:pt idx="29140">
                  <c:v>291.3999999998799</c:v>
                </c:pt>
                <c:pt idx="29141">
                  <c:v>291.4099999998799</c:v>
                </c:pt>
                <c:pt idx="29142">
                  <c:v>291.4199999998789</c:v>
                </c:pt>
                <c:pt idx="29143">
                  <c:v>291.429999999879</c:v>
                </c:pt>
                <c:pt idx="29144">
                  <c:v>291.4399999998789</c:v>
                </c:pt>
                <c:pt idx="29145">
                  <c:v>291.449999999879</c:v>
                </c:pt>
                <c:pt idx="29146">
                  <c:v>291.459999999879</c:v>
                </c:pt>
                <c:pt idx="29147">
                  <c:v>291.469999999879</c:v>
                </c:pt>
                <c:pt idx="29148">
                  <c:v>291.4799999998789</c:v>
                </c:pt>
                <c:pt idx="29149">
                  <c:v>291.489999999879</c:v>
                </c:pt>
                <c:pt idx="29150">
                  <c:v>291.4999999998789</c:v>
                </c:pt>
                <c:pt idx="29151">
                  <c:v>291.509999999879</c:v>
                </c:pt>
                <c:pt idx="29152">
                  <c:v>291.519999999879</c:v>
                </c:pt>
                <c:pt idx="29153">
                  <c:v>291.529999999879</c:v>
                </c:pt>
                <c:pt idx="29154">
                  <c:v>291.5399999998789</c:v>
                </c:pt>
                <c:pt idx="29155">
                  <c:v>291.549999999879</c:v>
                </c:pt>
                <c:pt idx="29156">
                  <c:v>291.559999999879</c:v>
                </c:pt>
                <c:pt idx="29157">
                  <c:v>291.569999999879</c:v>
                </c:pt>
                <c:pt idx="29158">
                  <c:v>291.579999999879</c:v>
                </c:pt>
                <c:pt idx="29159">
                  <c:v>291.589999999879</c:v>
                </c:pt>
                <c:pt idx="29160">
                  <c:v>291.5999999998789</c:v>
                </c:pt>
                <c:pt idx="29161">
                  <c:v>291.6099999998791</c:v>
                </c:pt>
                <c:pt idx="29162">
                  <c:v>291.619999999879</c:v>
                </c:pt>
                <c:pt idx="29163">
                  <c:v>291.629999999879</c:v>
                </c:pt>
                <c:pt idx="29164">
                  <c:v>291.639999999879</c:v>
                </c:pt>
                <c:pt idx="29165">
                  <c:v>291.649999999879</c:v>
                </c:pt>
                <c:pt idx="29166">
                  <c:v>291.659999999879</c:v>
                </c:pt>
                <c:pt idx="29167">
                  <c:v>291.669999999879</c:v>
                </c:pt>
                <c:pt idx="29168">
                  <c:v>291.679999999879</c:v>
                </c:pt>
                <c:pt idx="29169">
                  <c:v>291.689999999879</c:v>
                </c:pt>
                <c:pt idx="29170">
                  <c:v>291.699999999879</c:v>
                </c:pt>
                <c:pt idx="29171">
                  <c:v>291.709999999879</c:v>
                </c:pt>
                <c:pt idx="29172">
                  <c:v>291.719999999879</c:v>
                </c:pt>
                <c:pt idx="29173">
                  <c:v>291.7299999998789</c:v>
                </c:pt>
                <c:pt idx="29174">
                  <c:v>291.739999999879</c:v>
                </c:pt>
                <c:pt idx="29175">
                  <c:v>291.749999999879</c:v>
                </c:pt>
                <c:pt idx="29176">
                  <c:v>291.759999999879</c:v>
                </c:pt>
                <c:pt idx="29177">
                  <c:v>291.769999999879</c:v>
                </c:pt>
                <c:pt idx="29178">
                  <c:v>291.779999999879</c:v>
                </c:pt>
                <c:pt idx="29179">
                  <c:v>291.7899999998789</c:v>
                </c:pt>
                <c:pt idx="29180">
                  <c:v>291.799999999879</c:v>
                </c:pt>
                <c:pt idx="29181">
                  <c:v>291.809999999879</c:v>
                </c:pt>
                <c:pt idx="29182">
                  <c:v>291.819999999879</c:v>
                </c:pt>
                <c:pt idx="29183">
                  <c:v>291.829999999879</c:v>
                </c:pt>
                <c:pt idx="29184">
                  <c:v>291.839999999879</c:v>
                </c:pt>
                <c:pt idx="29185">
                  <c:v>291.849999999879</c:v>
                </c:pt>
                <c:pt idx="29186">
                  <c:v>291.8599999998791</c:v>
                </c:pt>
                <c:pt idx="29187">
                  <c:v>291.869999999879</c:v>
                </c:pt>
                <c:pt idx="29188">
                  <c:v>291.879999999879</c:v>
                </c:pt>
                <c:pt idx="29189">
                  <c:v>291.889999999879</c:v>
                </c:pt>
                <c:pt idx="29190">
                  <c:v>291.899999999879</c:v>
                </c:pt>
                <c:pt idx="29191">
                  <c:v>291.9099999998789</c:v>
                </c:pt>
                <c:pt idx="29192">
                  <c:v>291.9199999998789</c:v>
                </c:pt>
                <c:pt idx="29193">
                  <c:v>291.929999999879</c:v>
                </c:pt>
                <c:pt idx="29194">
                  <c:v>291.9399999998789</c:v>
                </c:pt>
                <c:pt idx="29195">
                  <c:v>291.949999999879</c:v>
                </c:pt>
                <c:pt idx="29196">
                  <c:v>291.959999999879</c:v>
                </c:pt>
                <c:pt idx="29197">
                  <c:v>291.969999999879</c:v>
                </c:pt>
                <c:pt idx="29198">
                  <c:v>291.9799999998789</c:v>
                </c:pt>
                <c:pt idx="29199">
                  <c:v>291.989999999879</c:v>
                </c:pt>
                <c:pt idx="29200">
                  <c:v>291.9999999998789</c:v>
                </c:pt>
                <c:pt idx="29201">
                  <c:v>292.009999999879</c:v>
                </c:pt>
                <c:pt idx="29202">
                  <c:v>292.019999999879</c:v>
                </c:pt>
                <c:pt idx="29203">
                  <c:v>292.029999999879</c:v>
                </c:pt>
                <c:pt idx="29204">
                  <c:v>292.0399999998789</c:v>
                </c:pt>
                <c:pt idx="29205">
                  <c:v>292.049999999879</c:v>
                </c:pt>
                <c:pt idx="29206">
                  <c:v>292.059999999879</c:v>
                </c:pt>
                <c:pt idx="29207">
                  <c:v>292.069999999879</c:v>
                </c:pt>
                <c:pt idx="29208">
                  <c:v>292.079999999879</c:v>
                </c:pt>
                <c:pt idx="29209">
                  <c:v>292.089999999879</c:v>
                </c:pt>
                <c:pt idx="29210">
                  <c:v>292.0999999998789</c:v>
                </c:pt>
                <c:pt idx="29211">
                  <c:v>292.1099999998791</c:v>
                </c:pt>
                <c:pt idx="29212">
                  <c:v>292.119999999879</c:v>
                </c:pt>
                <c:pt idx="29213">
                  <c:v>292.129999999879</c:v>
                </c:pt>
                <c:pt idx="29214">
                  <c:v>292.139999999879</c:v>
                </c:pt>
                <c:pt idx="29215">
                  <c:v>292.149999999879</c:v>
                </c:pt>
                <c:pt idx="29216">
                  <c:v>292.159999999879</c:v>
                </c:pt>
                <c:pt idx="29217">
                  <c:v>292.169999999879</c:v>
                </c:pt>
                <c:pt idx="29218">
                  <c:v>292.179999999879</c:v>
                </c:pt>
                <c:pt idx="29219">
                  <c:v>292.189999999879</c:v>
                </c:pt>
                <c:pt idx="29220">
                  <c:v>292.199999999879</c:v>
                </c:pt>
                <c:pt idx="29221">
                  <c:v>292.209999999879</c:v>
                </c:pt>
                <c:pt idx="29222">
                  <c:v>292.219999999879</c:v>
                </c:pt>
                <c:pt idx="29223">
                  <c:v>292.2299999998789</c:v>
                </c:pt>
                <c:pt idx="29224">
                  <c:v>292.239999999879</c:v>
                </c:pt>
                <c:pt idx="29225">
                  <c:v>292.249999999879</c:v>
                </c:pt>
                <c:pt idx="29226">
                  <c:v>292.259999999879</c:v>
                </c:pt>
                <c:pt idx="29227">
                  <c:v>292.269999999879</c:v>
                </c:pt>
                <c:pt idx="29228">
                  <c:v>292.279999999879</c:v>
                </c:pt>
                <c:pt idx="29229">
                  <c:v>292.2899999998789</c:v>
                </c:pt>
                <c:pt idx="29230">
                  <c:v>292.299999999879</c:v>
                </c:pt>
                <c:pt idx="29231">
                  <c:v>292.309999999879</c:v>
                </c:pt>
                <c:pt idx="29232">
                  <c:v>292.319999999879</c:v>
                </c:pt>
                <c:pt idx="29233">
                  <c:v>292.329999999879</c:v>
                </c:pt>
                <c:pt idx="29234">
                  <c:v>292.339999999879</c:v>
                </c:pt>
                <c:pt idx="29235">
                  <c:v>292.349999999879</c:v>
                </c:pt>
                <c:pt idx="29236">
                  <c:v>292.3599999998791</c:v>
                </c:pt>
                <c:pt idx="29237">
                  <c:v>292.369999999879</c:v>
                </c:pt>
                <c:pt idx="29238">
                  <c:v>292.379999999879</c:v>
                </c:pt>
                <c:pt idx="29239">
                  <c:v>292.389999999879</c:v>
                </c:pt>
                <c:pt idx="29240">
                  <c:v>292.399999999879</c:v>
                </c:pt>
                <c:pt idx="29241">
                  <c:v>292.4099999998789</c:v>
                </c:pt>
                <c:pt idx="29242">
                  <c:v>292.4199999998789</c:v>
                </c:pt>
                <c:pt idx="29243">
                  <c:v>292.429999999879</c:v>
                </c:pt>
                <c:pt idx="29244">
                  <c:v>292.4399999998789</c:v>
                </c:pt>
                <c:pt idx="29245">
                  <c:v>292.449999999879</c:v>
                </c:pt>
                <c:pt idx="29246">
                  <c:v>292.459999999879</c:v>
                </c:pt>
                <c:pt idx="29247">
                  <c:v>292.469999999879</c:v>
                </c:pt>
                <c:pt idx="29248">
                  <c:v>292.4799999998789</c:v>
                </c:pt>
                <c:pt idx="29249">
                  <c:v>292.489999999879</c:v>
                </c:pt>
                <c:pt idx="29250">
                  <c:v>292.4999999998789</c:v>
                </c:pt>
                <c:pt idx="29251">
                  <c:v>292.509999999878</c:v>
                </c:pt>
                <c:pt idx="29252">
                  <c:v>292.519999999878</c:v>
                </c:pt>
                <c:pt idx="29253">
                  <c:v>292.529999999878</c:v>
                </c:pt>
                <c:pt idx="29254">
                  <c:v>292.5399999998779</c:v>
                </c:pt>
                <c:pt idx="29255">
                  <c:v>292.5499999998781</c:v>
                </c:pt>
                <c:pt idx="29256">
                  <c:v>292.559999999878</c:v>
                </c:pt>
                <c:pt idx="29257">
                  <c:v>292.569999999878</c:v>
                </c:pt>
                <c:pt idx="29258">
                  <c:v>292.579999999878</c:v>
                </c:pt>
                <c:pt idx="29259">
                  <c:v>292.589999999878</c:v>
                </c:pt>
                <c:pt idx="29260">
                  <c:v>292.5999999998779</c:v>
                </c:pt>
                <c:pt idx="29261">
                  <c:v>292.6099999998781</c:v>
                </c:pt>
                <c:pt idx="29262">
                  <c:v>292.619999999878</c:v>
                </c:pt>
                <c:pt idx="29263">
                  <c:v>292.629999999878</c:v>
                </c:pt>
                <c:pt idx="29264">
                  <c:v>292.639999999878</c:v>
                </c:pt>
                <c:pt idx="29265">
                  <c:v>292.649999999878</c:v>
                </c:pt>
                <c:pt idx="29266">
                  <c:v>292.659999999878</c:v>
                </c:pt>
                <c:pt idx="29267">
                  <c:v>292.669999999878</c:v>
                </c:pt>
                <c:pt idx="29268">
                  <c:v>292.679999999878</c:v>
                </c:pt>
                <c:pt idx="29269">
                  <c:v>292.689999999878</c:v>
                </c:pt>
                <c:pt idx="29270">
                  <c:v>292.699999999878</c:v>
                </c:pt>
                <c:pt idx="29271">
                  <c:v>292.709999999878</c:v>
                </c:pt>
                <c:pt idx="29272">
                  <c:v>292.7199999998779</c:v>
                </c:pt>
                <c:pt idx="29273">
                  <c:v>292.7299999998779</c:v>
                </c:pt>
                <c:pt idx="29274">
                  <c:v>292.739999999878</c:v>
                </c:pt>
                <c:pt idx="29275">
                  <c:v>292.749999999878</c:v>
                </c:pt>
                <c:pt idx="29276">
                  <c:v>292.759999999878</c:v>
                </c:pt>
                <c:pt idx="29277">
                  <c:v>292.769999999878</c:v>
                </c:pt>
                <c:pt idx="29278">
                  <c:v>292.779999999878</c:v>
                </c:pt>
                <c:pt idx="29279">
                  <c:v>292.7899999998779</c:v>
                </c:pt>
                <c:pt idx="29280">
                  <c:v>292.799999999878</c:v>
                </c:pt>
                <c:pt idx="29281">
                  <c:v>292.809999999878</c:v>
                </c:pt>
                <c:pt idx="29282">
                  <c:v>292.819999999878</c:v>
                </c:pt>
                <c:pt idx="29283">
                  <c:v>292.829999999878</c:v>
                </c:pt>
                <c:pt idx="29284">
                  <c:v>292.839999999878</c:v>
                </c:pt>
                <c:pt idx="29285">
                  <c:v>292.849999999878</c:v>
                </c:pt>
                <c:pt idx="29286">
                  <c:v>292.8599999998781</c:v>
                </c:pt>
                <c:pt idx="29287">
                  <c:v>292.869999999878</c:v>
                </c:pt>
                <c:pt idx="29288">
                  <c:v>292.879999999878</c:v>
                </c:pt>
                <c:pt idx="29289">
                  <c:v>292.889999999878</c:v>
                </c:pt>
                <c:pt idx="29290">
                  <c:v>292.899999999878</c:v>
                </c:pt>
                <c:pt idx="29291">
                  <c:v>292.9099999998779</c:v>
                </c:pt>
                <c:pt idx="29292">
                  <c:v>292.9199999998779</c:v>
                </c:pt>
                <c:pt idx="29293">
                  <c:v>292.929999999878</c:v>
                </c:pt>
                <c:pt idx="29294">
                  <c:v>292.939999999878</c:v>
                </c:pt>
                <c:pt idx="29295">
                  <c:v>292.949999999878</c:v>
                </c:pt>
                <c:pt idx="29296">
                  <c:v>292.959999999878</c:v>
                </c:pt>
                <c:pt idx="29297">
                  <c:v>292.9699999998779</c:v>
                </c:pt>
                <c:pt idx="29298">
                  <c:v>292.9799999998779</c:v>
                </c:pt>
                <c:pt idx="29299">
                  <c:v>292.989999999878</c:v>
                </c:pt>
                <c:pt idx="29300">
                  <c:v>292.999999999878</c:v>
                </c:pt>
                <c:pt idx="29301">
                  <c:v>293.009999999878</c:v>
                </c:pt>
                <c:pt idx="29302">
                  <c:v>293.019999999878</c:v>
                </c:pt>
                <c:pt idx="29303">
                  <c:v>293.029999999878</c:v>
                </c:pt>
                <c:pt idx="29304">
                  <c:v>293.0399999998779</c:v>
                </c:pt>
                <c:pt idx="29305">
                  <c:v>293.0499999998781</c:v>
                </c:pt>
                <c:pt idx="29306">
                  <c:v>293.059999999878</c:v>
                </c:pt>
                <c:pt idx="29307">
                  <c:v>293.069999999878</c:v>
                </c:pt>
                <c:pt idx="29308">
                  <c:v>293.079999999878</c:v>
                </c:pt>
                <c:pt idx="29309">
                  <c:v>293.089999999878</c:v>
                </c:pt>
                <c:pt idx="29310">
                  <c:v>293.0999999998779</c:v>
                </c:pt>
                <c:pt idx="29311">
                  <c:v>293.1099999998781</c:v>
                </c:pt>
                <c:pt idx="29312">
                  <c:v>293.119999999878</c:v>
                </c:pt>
                <c:pt idx="29313">
                  <c:v>293.129999999878</c:v>
                </c:pt>
                <c:pt idx="29314">
                  <c:v>293.139999999878</c:v>
                </c:pt>
                <c:pt idx="29315">
                  <c:v>293.149999999878</c:v>
                </c:pt>
                <c:pt idx="29316">
                  <c:v>293.159999999878</c:v>
                </c:pt>
                <c:pt idx="29317">
                  <c:v>293.169999999878</c:v>
                </c:pt>
                <c:pt idx="29318">
                  <c:v>293.179999999878</c:v>
                </c:pt>
                <c:pt idx="29319">
                  <c:v>293.189999999878</c:v>
                </c:pt>
                <c:pt idx="29320">
                  <c:v>293.199999999878</c:v>
                </c:pt>
                <c:pt idx="29321">
                  <c:v>293.209999999878</c:v>
                </c:pt>
                <c:pt idx="29322">
                  <c:v>293.2199999998779</c:v>
                </c:pt>
                <c:pt idx="29323">
                  <c:v>293.2299999998779</c:v>
                </c:pt>
                <c:pt idx="29324">
                  <c:v>293.239999999878</c:v>
                </c:pt>
                <c:pt idx="29325">
                  <c:v>293.249999999878</c:v>
                </c:pt>
                <c:pt idx="29326">
                  <c:v>293.259999999878</c:v>
                </c:pt>
                <c:pt idx="29327">
                  <c:v>293.269999999878</c:v>
                </c:pt>
                <c:pt idx="29328">
                  <c:v>293.279999999878</c:v>
                </c:pt>
                <c:pt idx="29329">
                  <c:v>293.2899999998779</c:v>
                </c:pt>
                <c:pt idx="29330">
                  <c:v>293.299999999878</c:v>
                </c:pt>
                <c:pt idx="29331">
                  <c:v>293.309999999878</c:v>
                </c:pt>
                <c:pt idx="29332">
                  <c:v>293.319999999878</c:v>
                </c:pt>
                <c:pt idx="29333">
                  <c:v>293.329999999878</c:v>
                </c:pt>
                <c:pt idx="29334">
                  <c:v>293.339999999878</c:v>
                </c:pt>
                <c:pt idx="29335">
                  <c:v>293.349999999878</c:v>
                </c:pt>
                <c:pt idx="29336">
                  <c:v>293.3599999998781</c:v>
                </c:pt>
                <c:pt idx="29337">
                  <c:v>293.369999999878</c:v>
                </c:pt>
                <c:pt idx="29338">
                  <c:v>293.379999999878</c:v>
                </c:pt>
                <c:pt idx="29339">
                  <c:v>293.389999999878</c:v>
                </c:pt>
                <c:pt idx="29340">
                  <c:v>293.399999999878</c:v>
                </c:pt>
                <c:pt idx="29341">
                  <c:v>293.4099999998779</c:v>
                </c:pt>
                <c:pt idx="29342">
                  <c:v>293.4199999998779</c:v>
                </c:pt>
                <c:pt idx="29343">
                  <c:v>293.429999999878</c:v>
                </c:pt>
                <c:pt idx="29344">
                  <c:v>293.439999999878</c:v>
                </c:pt>
                <c:pt idx="29345">
                  <c:v>293.449999999878</c:v>
                </c:pt>
                <c:pt idx="29346">
                  <c:v>293.459999999878</c:v>
                </c:pt>
                <c:pt idx="29347">
                  <c:v>293.4699999998779</c:v>
                </c:pt>
                <c:pt idx="29348">
                  <c:v>293.4799999998779</c:v>
                </c:pt>
                <c:pt idx="29349">
                  <c:v>293.489999999878</c:v>
                </c:pt>
                <c:pt idx="29350">
                  <c:v>293.499999999878</c:v>
                </c:pt>
                <c:pt idx="29351">
                  <c:v>293.509999999878</c:v>
                </c:pt>
                <c:pt idx="29352">
                  <c:v>293.519999999878</c:v>
                </c:pt>
                <c:pt idx="29353">
                  <c:v>293.529999999878</c:v>
                </c:pt>
                <c:pt idx="29354">
                  <c:v>293.5399999998779</c:v>
                </c:pt>
                <c:pt idx="29355">
                  <c:v>293.5499999998781</c:v>
                </c:pt>
                <c:pt idx="29356">
                  <c:v>293.559999999878</c:v>
                </c:pt>
                <c:pt idx="29357">
                  <c:v>293.569999999878</c:v>
                </c:pt>
                <c:pt idx="29358">
                  <c:v>293.579999999878</c:v>
                </c:pt>
                <c:pt idx="29359">
                  <c:v>293.589999999878</c:v>
                </c:pt>
                <c:pt idx="29360">
                  <c:v>293.5999999998779</c:v>
                </c:pt>
                <c:pt idx="29361">
                  <c:v>293.609999999877</c:v>
                </c:pt>
                <c:pt idx="29362">
                  <c:v>293.619999999877</c:v>
                </c:pt>
                <c:pt idx="29363">
                  <c:v>293.629999999877</c:v>
                </c:pt>
                <c:pt idx="29364">
                  <c:v>293.639999999877</c:v>
                </c:pt>
                <c:pt idx="29365">
                  <c:v>293.649999999877</c:v>
                </c:pt>
                <c:pt idx="29366">
                  <c:v>293.659999999877</c:v>
                </c:pt>
                <c:pt idx="29367">
                  <c:v>293.669999999877</c:v>
                </c:pt>
                <c:pt idx="29368">
                  <c:v>293.679999999877</c:v>
                </c:pt>
                <c:pt idx="29369">
                  <c:v>293.689999999877</c:v>
                </c:pt>
                <c:pt idx="29370">
                  <c:v>293.699999999877</c:v>
                </c:pt>
                <c:pt idx="29371">
                  <c:v>293.709999999877</c:v>
                </c:pt>
                <c:pt idx="29372">
                  <c:v>293.719999999877</c:v>
                </c:pt>
                <c:pt idx="29373">
                  <c:v>293.729999999877</c:v>
                </c:pt>
                <c:pt idx="29374">
                  <c:v>293.7399999998769</c:v>
                </c:pt>
                <c:pt idx="29375">
                  <c:v>293.749999999877</c:v>
                </c:pt>
                <c:pt idx="29376">
                  <c:v>293.759999999877</c:v>
                </c:pt>
                <c:pt idx="29377">
                  <c:v>293.769999999877</c:v>
                </c:pt>
                <c:pt idx="29378">
                  <c:v>293.779999999877</c:v>
                </c:pt>
                <c:pt idx="29379">
                  <c:v>293.789999999877</c:v>
                </c:pt>
                <c:pt idx="29380">
                  <c:v>293.7999999998769</c:v>
                </c:pt>
                <c:pt idx="29381">
                  <c:v>293.809999999877</c:v>
                </c:pt>
                <c:pt idx="29382">
                  <c:v>293.819999999877</c:v>
                </c:pt>
                <c:pt idx="29383">
                  <c:v>293.829999999877</c:v>
                </c:pt>
                <c:pt idx="29384">
                  <c:v>293.839999999877</c:v>
                </c:pt>
                <c:pt idx="29385">
                  <c:v>293.849999999877</c:v>
                </c:pt>
                <c:pt idx="29386">
                  <c:v>293.859999999877</c:v>
                </c:pt>
                <c:pt idx="29387">
                  <c:v>293.869999999877</c:v>
                </c:pt>
                <c:pt idx="29388">
                  <c:v>293.879999999877</c:v>
                </c:pt>
                <c:pt idx="29389">
                  <c:v>293.889999999877</c:v>
                </c:pt>
                <c:pt idx="29390">
                  <c:v>293.899999999877</c:v>
                </c:pt>
                <c:pt idx="29391">
                  <c:v>293.909999999877</c:v>
                </c:pt>
                <c:pt idx="29392">
                  <c:v>293.9199999998769</c:v>
                </c:pt>
                <c:pt idx="29393">
                  <c:v>293.9299999998769</c:v>
                </c:pt>
                <c:pt idx="29394">
                  <c:v>293.939999999877</c:v>
                </c:pt>
                <c:pt idx="29395">
                  <c:v>293.949999999877</c:v>
                </c:pt>
                <c:pt idx="29396">
                  <c:v>293.959999999877</c:v>
                </c:pt>
                <c:pt idx="29397">
                  <c:v>293.969999999877</c:v>
                </c:pt>
                <c:pt idx="29398">
                  <c:v>293.979999999877</c:v>
                </c:pt>
                <c:pt idx="29399">
                  <c:v>293.9899999998769</c:v>
                </c:pt>
                <c:pt idx="29400">
                  <c:v>293.999999999877</c:v>
                </c:pt>
                <c:pt idx="29401">
                  <c:v>294.009999999877</c:v>
                </c:pt>
                <c:pt idx="29402">
                  <c:v>294.019999999877</c:v>
                </c:pt>
                <c:pt idx="29403">
                  <c:v>294.029999999877</c:v>
                </c:pt>
                <c:pt idx="29404">
                  <c:v>294.039999999877</c:v>
                </c:pt>
                <c:pt idx="29405">
                  <c:v>294.049999999877</c:v>
                </c:pt>
                <c:pt idx="29406">
                  <c:v>294.059999999877</c:v>
                </c:pt>
                <c:pt idx="29407">
                  <c:v>294.069999999877</c:v>
                </c:pt>
                <c:pt idx="29408">
                  <c:v>294.079999999877</c:v>
                </c:pt>
                <c:pt idx="29409">
                  <c:v>294.089999999877</c:v>
                </c:pt>
                <c:pt idx="29410">
                  <c:v>294.099999999877</c:v>
                </c:pt>
                <c:pt idx="29411">
                  <c:v>294.109999999877</c:v>
                </c:pt>
                <c:pt idx="29412">
                  <c:v>294.119999999877</c:v>
                </c:pt>
                <c:pt idx="29413">
                  <c:v>294.129999999877</c:v>
                </c:pt>
                <c:pt idx="29414">
                  <c:v>294.139999999877</c:v>
                </c:pt>
                <c:pt idx="29415">
                  <c:v>294.149999999877</c:v>
                </c:pt>
                <c:pt idx="29416">
                  <c:v>294.159999999877</c:v>
                </c:pt>
                <c:pt idx="29417">
                  <c:v>294.169999999877</c:v>
                </c:pt>
                <c:pt idx="29418">
                  <c:v>294.179999999877</c:v>
                </c:pt>
                <c:pt idx="29419">
                  <c:v>294.189999999877</c:v>
                </c:pt>
                <c:pt idx="29420">
                  <c:v>294.199999999877</c:v>
                </c:pt>
                <c:pt idx="29421">
                  <c:v>294.209999999877</c:v>
                </c:pt>
                <c:pt idx="29422">
                  <c:v>294.219999999877</c:v>
                </c:pt>
                <c:pt idx="29423">
                  <c:v>294.229999999877</c:v>
                </c:pt>
                <c:pt idx="29424">
                  <c:v>294.2399999998769</c:v>
                </c:pt>
                <c:pt idx="29425">
                  <c:v>294.249999999877</c:v>
                </c:pt>
                <c:pt idx="29426">
                  <c:v>294.259999999877</c:v>
                </c:pt>
                <c:pt idx="29427">
                  <c:v>294.269999999877</c:v>
                </c:pt>
                <c:pt idx="29428">
                  <c:v>294.279999999877</c:v>
                </c:pt>
                <c:pt idx="29429">
                  <c:v>294.289999999877</c:v>
                </c:pt>
                <c:pt idx="29430">
                  <c:v>294.2999999998769</c:v>
                </c:pt>
                <c:pt idx="29431">
                  <c:v>294.309999999877</c:v>
                </c:pt>
                <c:pt idx="29432">
                  <c:v>294.319999999877</c:v>
                </c:pt>
                <c:pt idx="29433">
                  <c:v>294.329999999877</c:v>
                </c:pt>
                <c:pt idx="29434">
                  <c:v>294.339999999877</c:v>
                </c:pt>
                <c:pt idx="29435">
                  <c:v>294.349999999877</c:v>
                </c:pt>
                <c:pt idx="29436">
                  <c:v>294.359999999877</c:v>
                </c:pt>
                <c:pt idx="29437">
                  <c:v>294.369999999877</c:v>
                </c:pt>
                <c:pt idx="29438">
                  <c:v>294.379999999877</c:v>
                </c:pt>
                <c:pt idx="29439">
                  <c:v>294.389999999877</c:v>
                </c:pt>
                <c:pt idx="29440">
                  <c:v>294.399999999877</c:v>
                </c:pt>
                <c:pt idx="29441">
                  <c:v>294.409999999877</c:v>
                </c:pt>
                <c:pt idx="29442">
                  <c:v>294.4199999998769</c:v>
                </c:pt>
                <c:pt idx="29443">
                  <c:v>294.4299999998769</c:v>
                </c:pt>
                <c:pt idx="29444">
                  <c:v>294.439999999877</c:v>
                </c:pt>
                <c:pt idx="29445">
                  <c:v>294.449999999877</c:v>
                </c:pt>
                <c:pt idx="29446">
                  <c:v>294.459999999877</c:v>
                </c:pt>
                <c:pt idx="29447">
                  <c:v>294.469999999877</c:v>
                </c:pt>
                <c:pt idx="29448">
                  <c:v>294.479999999877</c:v>
                </c:pt>
                <c:pt idx="29449">
                  <c:v>294.4899999998769</c:v>
                </c:pt>
                <c:pt idx="29450">
                  <c:v>294.499999999877</c:v>
                </c:pt>
                <c:pt idx="29451">
                  <c:v>294.509999999877</c:v>
                </c:pt>
                <c:pt idx="29452">
                  <c:v>294.519999999877</c:v>
                </c:pt>
                <c:pt idx="29453">
                  <c:v>294.529999999877</c:v>
                </c:pt>
                <c:pt idx="29454">
                  <c:v>294.539999999877</c:v>
                </c:pt>
                <c:pt idx="29455">
                  <c:v>294.549999999877</c:v>
                </c:pt>
                <c:pt idx="29456">
                  <c:v>294.559999999877</c:v>
                </c:pt>
                <c:pt idx="29457">
                  <c:v>294.569999999877</c:v>
                </c:pt>
                <c:pt idx="29458">
                  <c:v>294.579999999877</c:v>
                </c:pt>
                <c:pt idx="29459">
                  <c:v>294.589999999877</c:v>
                </c:pt>
                <c:pt idx="29460">
                  <c:v>294.599999999877</c:v>
                </c:pt>
                <c:pt idx="29461">
                  <c:v>294.609999999877</c:v>
                </c:pt>
                <c:pt idx="29462">
                  <c:v>294.619999999877</c:v>
                </c:pt>
                <c:pt idx="29463">
                  <c:v>294.629999999877</c:v>
                </c:pt>
                <c:pt idx="29464">
                  <c:v>294.639999999877</c:v>
                </c:pt>
                <c:pt idx="29465">
                  <c:v>294.649999999877</c:v>
                </c:pt>
                <c:pt idx="29466">
                  <c:v>294.659999999877</c:v>
                </c:pt>
                <c:pt idx="29467">
                  <c:v>294.669999999877</c:v>
                </c:pt>
                <c:pt idx="29468">
                  <c:v>294.679999999877</c:v>
                </c:pt>
                <c:pt idx="29469">
                  <c:v>294.689999999877</c:v>
                </c:pt>
                <c:pt idx="29470">
                  <c:v>294.699999999877</c:v>
                </c:pt>
                <c:pt idx="29471">
                  <c:v>294.709999999876</c:v>
                </c:pt>
                <c:pt idx="29472">
                  <c:v>294.719999999876</c:v>
                </c:pt>
                <c:pt idx="29473">
                  <c:v>294.729999999876</c:v>
                </c:pt>
                <c:pt idx="29474">
                  <c:v>294.7399999998759</c:v>
                </c:pt>
                <c:pt idx="29475">
                  <c:v>294.749999999876</c:v>
                </c:pt>
                <c:pt idx="29476">
                  <c:v>294.759999999876</c:v>
                </c:pt>
                <c:pt idx="29477">
                  <c:v>294.769999999876</c:v>
                </c:pt>
                <c:pt idx="29478">
                  <c:v>294.779999999876</c:v>
                </c:pt>
                <c:pt idx="29479">
                  <c:v>294.789999999876</c:v>
                </c:pt>
                <c:pt idx="29480">
                  <c:v>294.7999999998759</c:v>
                </c:pt>
                <c:pt idx="29481">
                  <c:v>294.8099999998761</c:v>
                </c:pt>
                <c:pt idx="29482">
                  <c:v>294.819999999876</c:v>
                </c:pt>
                <c:pt idx="29483">
                  <c:v>294.829999999876</c:v>
                </c:pt>
                <c:pt idx="29484">
                  <c:v>294.839999999876</c:v>
                </c:pt>
                <c:pt idx="29485">
                  <c:v>294.849999999876</c:v>
                </c:pt>
                <c:pt idx="29486">
                  <c:v>294.859999999876</c:v>
                </c:pt>
                <c:pt idx="29487">
                  <c:v>294.869999999876</c:v>
                </c:pt>
                <c:pt idx="29488">
                  <c:v>294.879999999876</c:v>
                </c:pt>
                <c:pt idx="29489">
                  <c:v>294.889999999876</c:v>
                </c:pt>
                <c:pt idx="29490">
                  <c:v>294.899999999876</c:v>
                </c:pt>
                <c:pt idx="29491">
                  <c:v>294.909999999876</c:v>
                </c:pt>
                <c:pt idx="29492">
                  <c:v>294.9199999998759</c:v>
                </c:pt>
                <c:pt idx="29493">
                  <c:v>294.9299999998759</c:v>
                </c:pt>
                <c:pt idx="29494">
                  <c:v>294.939999999876</c:v>
                </c:pt>
                <c:pt idx="29495">
                  <c:v>294.949999999876</c:v>
                </c:pt>
                <c:pt idx="29496">
                  <c:v>294.959999999876</c:v>
                </c:pt>
                <c:pt idx="29497">
                  <c:v>294.969999999876</c:v>
                </c:pt>
                <c:pt idx="29498">
                  <c:v>294.979999999876</c:v>
                </c:pt>
                <c:pt idx="29499">
                  <c:v>294.9899999998759</c:v>
                </c:pt>
                <c:pt idx="29500">
                  <c:v>294.999999999876</c:v>
                </c:pt>
                <c:pt idx="29501">
                  <c:v>295.009999999876</c:v>
                </c:pt>
                <c:pt idx="29502">
                  <c:v>295.019999999876</c:v>
                </c:pt>
                <c:pt idx="29503">
                  <c:v>295.029999999876</c:v>
                </c:pt>
                <c:pt idx="29504">
                  <c:v>295.039999999876</c:v>
                </c:pt>
                <c:pt idx="29505">
                  <c:v>295.049999999876</c:v>
                </c:pt>
                <c:pt idx="29506">
                  <c:v>295.0599999998761</c:v>
                </c:pt>
                <c:pt idx="29507">
                  <c:v>295.069999999876</c:v>
                </c:pt>
                <c:pt idx="29508">
                  <c:v>295.079999999876</c:v>
                </c:pt>
                <c:pt idx="29509">
                  <c:v>295.089999999876</c:v>
                </c:pt>
                <c:pt idx="29510">
                  <c:v>295.099999999876</c:v>
                </c:pt>
                <c:pt idx="29511">
                  <c:v>295.109999999876</c:v>
                </c:pt>
                <c:pt idx="29512">
                  <c:v>295.119999999876</c:v>
                </c:pt>
                <c:pt idx="29513">
                  <c:v>295.129999999876</c:v>
                </c:pt>
                <c:pt idx="29514">
                  <c:v>295.139999999876</c:v>
                </c:pt>
                <c:pt idx="29515">
                  <c:v>295.149999999876</c:v>
                </c:pt>
                <c:pt idx="29516">
                  <c:v>295.159999999876</c:v>
                </c:pt>
                <c:pt idx="29517">
                  <c:v>295.169999999876</c:v>
                </c:pt>
                <c:pt idx="29518">
                  <c:v>295.179999999876</c:v>
                </c:pt>
                <c:pt idx="29519">
                  <c:v>295.189999999876</c:v>
                </c:pt>
                <c:pt idx="29520">
                  <c:v>295.199999999876</c:v>
                </c:pt>
                <c:pt idx="29521">
                  <c:v>295.209999999876</c:v>
                </c:pt>
                <c:pt idx="29522">
                  <c:v>295.219999999876</c:v>
                </c:pt>
                <c:pt idx="29523">
                  <c:v>295.229999999876</c:v>
                </c:pt>
                <c:pt idx="29524">
                  <c:v>295.2399999998759</c:v>
                </c:pt>
                <c:pt idx="29525">
                  <c:v>295.249999999876</c:v>
                </c:pt>
                <c:pt idx="29526">
                  <c:v>295.259999999876</c:v>
                </c:pt>
                <c:pt idx="29527">
                  <c:v>295.269999999876</c:v>
                </c:pt>
                <c:pt idx="29528">
                  <c:v>295.279999999876</c:v>
                </c:pt>
                <c:pt idx="29529">
                  <c:v>295.289999999876</c:v>
                </c:pt>
                <c:pt idx="29530">
                  <c:v>295.2999999998759</c:v>
                </c:pt>
                <c:pt idx="29531">
                  <c:v>295.3099999998761</c:v>
                </c:pt>
                <c:pt idx="29532">
                  <c:v>295.319999999876</c:v>
                </c:pt>
                <c:pt idx="29533">
                  <c:v>295.329999999876</c:v>
                </c:pt>
                <c:pt idx="29534">
                  <c:v>295.339999999876</c:v>
                </c:pt>
                <c:pt idx="29535">
                  <c:v>295.349999999876</c:v>
                </c:pt>
                <c:pt idx="29536">
                  <c:v>295.359999999876</c:v>
                </c:pt>
                <c:pt idx="29537">
                  <c:v>295.369999999876</c:v>
                </c:pt>
                <c:pt idx="29538">
                  <c:v>295.379999999876</c:v>
                </c:pt>
                <c:pt idx="29539">
                  <c:v>295.389999999876</c:v>
                </c:pt>
                <c:pt idx="29540">
                  <c:v>295.399999999876</c:v>
                </c:pt>
                <c:pt idx="29541">
                  <c:v>295.409999999876</c:v>
                </c:pt>
                <c:pt idx="29542">
                  <c:v>295.4199999998759</c:v>
                </c:pt>
                <c:pt idx="29543">
                  <c:v>295.4299999998759</c:v>
                </c:pt>
                <c:pt idx="29544">
                  <c:v>295.439999999876</c:v>
                </c:pt>
                <c:pt idx="29545">
                  <c:v>295.449999999876</c:v>
                </c:pt>
                <c:pt idx="29546">
                  <c:v>295.459999999876</c:v>
                </c:pt>
                <c:pt idx="29547">
                  <c:v>295.469999999876</c:v>
                </c:pt>
                <c:pt idx="29548">
                  <c:v>295.479999999876</c:v>
                </c:pt>
                <c:pt idx="29549">
                  <c:v>295.4899999998759</c:v>
                </c:pt>
                <c:pt idx="29550">
                  <c:v>295.499999999876</c:v>
                </c:pt>
                <c:pt idx="29551">
                  <c:v>295.509999999876</c:v>
                </c:pt>
                <c:pt idx="29552">
                  <c:v>295.519999999876</c:v>
                </c:pt>
                <c:pt idx="29553">
                  <c:v>295.529999999876</c:v>
                </c:pt>
                <c:pt idx="29554">
                  <c:v>295.539999999876</c:v>
                </c:pt>
                <c:pt idx="29555">
                  <c:v>295.549999999876</c:v>
                </c:pt>
                <c:pt idx="29556">
                  <c:v>295.5599999998761</c:v>
                </c:pt>
                <c:pt idx="29557">
                  <c:v>295.569999999876</c:v>
                </c:pt>
                <c:pt idx="29558">
                  <c:v>295.579999999876</c:v>
                </c:pt>
                <c:pt idx="29559">
                  <c:v>295.589999999876</c:v>
                </c:pt>
                <c:pt idx="29560">
                  <c:v>295.599999999876</c:v>
                </c:pt>
                <c:pt idx="29561">
                  <c:v>295.609999999876</c:v>
                </c:pt>
                <c:pt idx="29562">
                  <c:v>295.619999999876</c:v>
                </c:pt>
                <c:pt idx="29563">
                  <c:v>295.629999999876</c:v>
                </c:pt>
                <c:pt idx="29564">
                  <c:v>295.639999999876</c:v>
                </c:pt>
                <c:pt idx="29565">
                  <c:v>295.649999999876</c:v>
                </c:pt>
                <c:pt idx="29566">
                  <c:v>295.659999999876</c:v>
                </c:pt>
                <c:pt idx="29567">
                  <c:v>295.669999999876</c:v>
                </c:pt>
                <c:pt idx="29568">
                  <c:v>295.679999999876</c:v>
                </c:pt>
                <c:pt idx="29569">
                  <c:v>295.689999999876</c:v>
                </c:pt>
                <c:pt idx="29570">
                  <c:v>295.699999999876</c:v>
                </c:pt>
                <c:pt idx="29571">
                  <c:v>295.709999999876</c:v>
                </c:pt>
                <c:pt idx="29572">
                  <c:v>295.719999999876</c:v>
                </c:pt>
                <c:pt idx="29573">
                  <c:v>295.729999999876</c:v>
                </c:pt>
                <c:pt idx="29574">
                  <c:v>295.7399999998759</c:v>
                </c:pt>
                <c:pt idx="29575">
                  <c:v>295.749999999876</c:v>
                </c:pt>
                <c:pt idx="29576">
                  <c:v>295.759999999876</c:v>
                </c:pt>
                <c:pt idx="29577">
                  <c:v>295.769999999876</c:v>
                </c:pt>
                <c:pt idx="29578">
                  <c:v>295.779999999876</c:v>
                </c:pt>
                <c:pt idx="29579">
                  <c:v>295.789999999876</c:v>
                </c:pt>
                <c:pt idx="29580">
                  <c:v>295.7999999998759</c:v>
                </c:pt>
                <c:pt idx="29581">
                  <c:v>295.809999999875</c:v>
                </c:pt>
                <c:pt idx="29582">
                  <c:v>295.819999999875</c:v>
                </c:pt>
                <c:pt idx="29583">
                  <c:v>295.829999999875</c:v>
                </c:pt>
                <c:pt idx="29584">
                  <c:v>295.8399999998749</c:v>
                </c:pt>
                <c:pt idx="29585">
                  <c:v>295.849999999875</c:v>
                </c:pt>
                <c:pt idx="29586">
                  <c:v>295.859999999875</c:v>
                </c:pt>
                <c:pt idx="29587">
                  <c:v>295.869999999875</c:v>
                </c:pt>
                <c:pt idx="29588">
                  <c:v>295.879999999875</c:v>
                </c:pt>
                <c:pt idx="29589">
                  <c:v>295.889999999875</c:v>
                </c:pt>
                <c:pt idx="29590">
                  <c:v>295.8999999998749</c:v>
                </c:pt>
                <c:pt idx="29591">
                  <c:v>295.909999999875</c:v>
                </c:pt>
                <c:pt idx="29592">
                  <c:v>295.919999999875</c:v>
                </c:pt>
                <c:pt idx="29593">
                  <c:v>295.929999999875</c:v>
                </c:pt>
                <c:pt idx="29594">
                  <c:v>295.9399999998749</c:v>
                </c:pt>
                <c:pt idx="29595">
                  <c:v>295.949999999875</c:v>
                </c:pt>
                <c:pt idx="29596">
                  <c:v>295.9599999998749</c:v>
                </c:pt>
                <c:pt idx="29597">
                  <c:v>295.9699999998749</c:v>
                </c:pt>
                <c:pt idx="29598">
                  <c:v>295.979999999875</c:v>
                </c:pt>
                <c:pt idx="29599">
                  <c:v>295.989999999875</c:v>
                </c:pt>
                <c:pt idx="29600">
                  <c:v>295.9999999998749</c:v>
                </c:pt>
                <c:pt idx="29601">
                  <c:v>296.009999999875</c:v>
                </c:pt>
                <c:pt idx="29602">
                  <c:v>296.0199999998749</c:v>
                </c:pt>
                <c:pt idx="29603">
                  <c:v>296.0299999998749</c:v>
                </c:pt>
                <c:pt idx="29604">
                  <c:v>296.039999999875</c:v>
                </c:pt>
                <c:pt idx="29605">
                  <c:v>296.049999999875</c:v>
                </c:pt>
                <c:pt idx="29606">
                  <c:v>296.059999999875</c:v>
                </c:pt>
                <c:pt idx="29607">
                  <c:v>296.069999999875</c:v>
                </c:pt>
                <c:pt idx="29608">
                  <c:v>296.079999999875</c:v>
                </c:pt>
                <c:pt idx="29609">
                  <c:v>296.0899999998749</c:v>
                </c:pt>
                <c:pt idx="29610">
                  <c:v>296.099999999875</c:v>
                </c:pt>
                <c:pt idx="29611">
                  <c:v>296.109999999875</c:v>
                </c:pt>
                <c:pt idx="29612">
                  <c:v>296.119999999875</c:v>
                </c:pt>
                <c:pt idx="29613">
                  <c:v>296.129999999875</c:v>
                </c:pt>
                <c:pt idx="29614">
                  <c:v>296.139999999875</c:v>
                </c:pt>
                <c:pt idx="29615">
                  <c:v>296.149999999875</c:v>
                </c:pt>
                <c:pt idx="29616">
                  <c:v>296.1599999998751</c:v>
                </c:pt>
                <c:pt idx="29617">
                  <c:v>296.169999999875</c:v>
                </c:pt>
                <c:pt idx="29618">
                  <c:v>296.179999999875</c:v>
                </c:pt>
                <c:pt idx="29619">
                  <c:v>296.189999999875</c:v>
                </c:pt>
                <c:pt idx="29620">
                  <c:v>296.199999999875</c:v>
                </c:pt>
                <c:pt idx="29621">
                  <c:v>296.2099999998749</c:v>
                </c:pt>
                <c:pt idx="29622">
                  <c:v>296.2199999998749</c:v>
                </c:pt>
                <c:pt idx="29623">
                  <c:v>296.229999999875</c:v>
                </c:pt>
                <c:pt idx="29624">
                  <c:v>296.239999999875</c:v>
                </c:pt>
                <c:pt idx="29625">
                  <c:v>296.249999999875</c:v>
                </c:pt>
                <c:pt idx="29626">
                  <c:v>296.259999999875</c:v>
                </c:pt>
                <c:pt idx="29627">
                  <c:v>296.2699999998749</c:v>
                </c:pt>
                <c:pt idx="29628">
                  <c:v>296.2799999998749</c:v>
                </c:pt>
                <c:pt idx="29629">
                  <c:v>296.289999999875</c:v>
                </c:pt>
                <c:pt idx="29630">
                  <c:v>296.299999999875</c:v>
                </c:pt>
                <c:pt idx="29631">
                  <c:v>296.309999999875</c:v>
                </c:pt>
                <c:pt idx="29632">
                  <c:v>296.319999999875</c:v>
                </c:pt>
                <c:pt idx="29633">
                  <c:v>296.329999999875</c:v>
                </c:pt>
                <c:pt idx="29634">
                  <c:v>296.3399999998749</c:v>
                </c:pt>
                <c:pt idx="29635">
                  <c:v>296.349999999875</c:v>
                </c:pt>
                <c:pt idx="29636">
                  <c:v>296.359999999875</c:v>
                </c:pt>
                <c:pt idx="29637">
                  <c:v>296.369999999875</c:v>
                </c:pt>
                <c:pt idx="29638">
                  <c:v>296.379999999875</c:v>
                </c:pt>
                <c:pt idx="29639">
                  <c:v>296.389999999875</c:v>
                </c:pt>
                <c:pt idx="29640">
                  <c:v>296.3999999998749</c:v>
                </c:pt>
                <c:pt idx="29641">
                  <c:v>296.409999999875</c:v>
                </c:pt>
                <c:pt idx="29642">
                  <c:v>296.419999999875</c:v>
                </c:pt>
                <c:pt idx="29643">
                  <c:v>296.429999999875</c:v>
                </c:pt>
                <c:pt idx="29644">
                  <c:v>296.4399999998749</c:v>
                </c:pt>
                <c:pt idx="29645">
                  <c:v>296.449999999875</c:v>
                </c:pt>
                <c:pt idx="29646">
                  <c:v>296.4599999998749</c:v>
                </c:pt>
                <c:pt idx="29647">
                  <c:v>296.4699999998749</c:v>
                </c:pt>
                <c:pt idx="29648">
                  <c:v>296.479999999875</c:v>
                </c:pt>
                <c:pt idx="29649">
                  <c:v>296.489999999875</c:v>
                </c:pt>
                <c:pt idx="29650">
                  <c:v>296.4999999998749</c:v>
                </c:pt>
                <c:pt idx="29651">
                  <c:v>296.509999999875</c:v>
                </c:pt>
                <c:pt idx="29652">
                  <c:v>296.5199999998749</c:v>
                </c:pt>
                <c:pt idx="29653">
                  <c:v>296.5299999998749</c:v>
                </c:pt>
                <c:pt idx="29654">
                  <c:v>296.539999999875</c:v>
                </c:pt>
                <c:pt idx="29655">
                  <c:v>296.549999999875</c:v>
                </c:pt>
                <c:pt idx="29656">
                  <c:v>296.559999999875</c:v>
                </c:pt>
                <c:pt idx="29657">
                  <c:v>296.569999999875</c:v>
                </c:pt>
                <c:pt idx="29658">
                  <c:v>296.579999999875</c:v>
                </c:pt>
                <c:pt idx="29659">
                  <c:v>296.5899999998749</c:v>
                </c:pt>
                <c:pt idx="29660">
                  <c:v>296.599999999875</c:v>
                </c:pt>
                <c:pt idx="29661">
                  <c:v>296.609999999875</c:v>
                </c:pt>
                <c:pt idx="29662">
                  <c:v>296.619999999875</c:v>
                </c:pt>
                <c:pt idx="29663">
                  <c:v>296.629999999875</c:v>
                </c:pt>
                <c:pt idx="29664">
                  <c:v>296.639999999875</c:v>
                </c:pt>
                <c:pt idx="29665">
                  <c:v>296.649999999875</c:v>
                </c:pt>
                <c:pt idx="29666">
                  <c:v>296.6599999998751</c:v>
                </c:pt>
                <c:pt idx="29667">
                  <c:v>296.669999999875</c:v>
                </c:pt>
                <c:pt idx="29668">
                  <c:v>296.679999999875</c:v>
                </c:pt>
                <c:pt idx="29669">
                  <c:v>296.689999999875</c:v>
                </c:pt>
                <c:pt idx="29670">
                  <c:v>296.699999999875</c:v>
                </c:pt>
                <c:pt idx="29671">
                  <c:v>296.7099999998749</c:v>
                </c:pt>
                <c:pt idx="29672">
                  <c:v>296.7199999998749</c:v>
                </c:pt>
                <c:pt idx="29673">
                  <c:v>296.729999999875</c:v>
                </c:pt>
                <c:pt idx="29674">
                  <c:v>296.739999999875</c:v>
                </c:pt>
                <c:pt idx="29675">
                  <c:v>296.749999999875</c:v>
                </c:pt>
                <c:pt idx="29676">
                  <c:v>296.759999999875</c:v>
                </c:pt>
                <c:pt idx="29677">
                  <c:v>296.7699999998749</c:v>
                </c:pt>
                <c:pt idx="29678">
                  <c:v>296.7799999998749</c:v>
                </c:pt>
                <c:pt idx="29679">
                  <c:v>296.789999999875</c:v>
                </c:pt>
                <c:pt idx="29680">
                  <c:v>296.799999999875</c:v>
                </c:pt>
                <c:pt idx="29681">
                  <c:v>296.809999999875</c:v>
                </c:pt>
                <c:pt idx="29682">
                  <c:v>296.819999999875</c:v>
                </c:pt>
                <c:pt idx="29683">
                  <c:v>296.829999999875</c:v>
                </c:pt>
                <c:pt idx="29684">
                  <c:v>296.8399999998749</c:v>
                </c:pt>
                <c:pt idx="29685">
                  <c:v>296.849999999875</c:v>
                </c:pt>
                <c:pt idx="29686">
                  <c:v>296.859999999875</c:v>
                </c:pt>
                <c:pt idx="29687">
                  <c:v>296.869999999875</c:v>
                </c:pt>
                <c:pt idx="29688">
                  <c:v>296.879999999875</c:v>
                </c:pt>
                <c:pt idx="29689">
                  <c:v>296.889999999875</c:v>
                </c:pt>
                <c:pt idx="29690">
                  <c:v>296.8999999998749</c:v>
                </c:pt>
                <c:pt idx="29691">
                  <c:v>296.9099999998739</c:v>
                </c:pt>
                <c:pt idx="29692">
                  <c:v>296.919999999874</c:v>
                </c:pt>
                <c:pt idx="29693">
                  <c:v>296.9299999998739</c:v>
                </c:pt>
                <c:pt idx="29694">
                  <c:v>296.9399999998739</c:v>
                </c:pt>
                <c:pt idx="29695">
                  <c:v>296.949999999874</c:v>
                </c:pt>
                <c:pt idx="29696">
                  <c:v>296.959999999874</c:v>
                </c:pt>
                <c:pt idx="29697">
                  <c:v>296.9699999998739</c:v>
                </c:pt>
                <c:pt idx="29698">
                  <c:v>296.9799999998739</c:v>
                </c:pt>
                <c:pt idx="29699">
                  <c:v>296.989999999874</c:v>
                </c:pt>
                <c:pt idx="29700">
                  <c:v>296.9999999998739</c:v>
                </c:pt>
                <c:pt idx="29701">
                  <c:v>297.009999999874</c:v>
                </c:pt>
                <c:pt idx="29702">
                  <c:v>297.019999999874</c:v>
                </c:pt>
                <c:pt idx="29703">
                  <c:v>297.029999999874</c:v>
                </c:pt>
                <c:pt idx="29704">
                  <c:v>297.0399999998739</c:v>
                </c:pt>
                <c:pt idx="29705">
                  <c:v>297.049999999874</c:v>
                </c:pt>
                <c:pt idx="29706">
                  <c:v>297.059999999874</c:v>
                </c:pt>
                <c:pt idx="29707">
                  <c:v>297.069999999874</c:v>
                </c:pt>
                <c:pt idx="29708">
                  <c:v>297.079999999874</c:v>
                </c:pt>
                <c:pt idx="29709">
                  <c:v>297.089999999874</c:v>
                </c:pt>
                <c:pt idx="29710">
                  <c:v>297.0999999998739</c:v>
                </c:pt>
                <c:pt idx="29711">
                  <c:v>297.109999999874</c:v>
                </c:pt>
                <c:pt idx="29712">
                  <c:v>297.119999999874</c:v>
                </c:pt>
                <c:pt idx="29713">
                  <c:v>297.129999999874</c:v>
                </c:pt>
                <c:pt idx="29714">
                  <c:v>297.139999999874</c:v>
                </c:pt>
                <c:pt idx="29715">
                  <c:v>297.149999999874</c:v>
                </c:pt>
                <c:pt idx="29716">
                  <c:v>297.159999999874</c:v>
                </c:pt>
                <c:pt idx="29717">
                  <c:v>297.1699999998741</c:v>
                </c:pt>
                <c:pt idx="29718">
                  <c:v>297.179999999874</c:v>
                </c:pt>
                <c:pt idx="29719">
                  <c:v>297.189999999874</c:v>
                </c:pt>
                <c:pt idx="29720">
                  <c:v>297.199999999874</c:v>
                </c:pt>
                <c:pt idx="29721">
                  <c:v>297.209999999874</c:v>
                </c:pt>
                <c:pt idx="29722">
                  <c:v>297.2199999998739</c:v>
                </c:pt>
                <c:pt idx="29723">
                  <c:v>297.2299999998739</c:v>
                </c:pt>
                <c:pt idx="29724">
                  <c:v>297.239999999874</c:v>
                </c:pt>
                <c:pt idx="29725">
                  <c:v>297.249999999874</c:v>
                </c:pt>
                <c:pt idx="29726">
                  <c:v>297.259999999874</c:v>
                </c:pt>
                <c:pt idx="29727">
                  <c:v>297.269999999874</c:v>
                </c:pt>
                <c:pt idx="29728">
                  <c:v>297.279999999874</c:v>
                </c:pt>
                <c:pt idx="29729">
                  <c:v>297.2899999998739</c:v>
                </c:pt>
                <c:pt idx="29730">
                  <c:v>297.299999999874</c:v>
                </c:pt>
                <c:pt idx="29731">
                  <c:v>297.309999999874</c:v>
                </c:pt>
                <c:pt idx="29732">
                  <c:v>297.319999999874</c:v>
                </c:pt>
                <c:pt idx="29733">
                  <c:v>297.329999999874</c:v>
                </c:pt>
                <c:pt idx="29734">
                  <c:v>297.339999999874</c:v>
                </c:pt>
                <c:pt idx="29735">
                  <c:v>297.349999999874</c:v>
                </c:pt>
                <c:pt idx="29736">
                  <c:v>297.359999999874</c:v>
                </c:pt>
                <c:pt idx="29737">
                  <c:v>297.369999999874</c:v>
                </c:pt>
                <c:pt idx="29738">
                  <c:v>297.379999999874</c:v>
                </c:pt>
                <c:pt idx="29739">
                  <c:v>297.389999999874</c:v>
                </c:pt>
                <c:pt idx="29740">
                  <c:v>297.399999999874</c:v>
                </c:pt>
                <c:pt idx="29741">
                  <c:v>297.4099999998739</c:v>
                </c:pt>
                <c:pt idx="29742">
                  <c:v>297.419999999874</c:v>
                </c:pt>
                <c:pt idx="29743">
                  <c:v>297.4299999998739</c:v>
                </c:pt>
                <c:pt idx="29744">
                  <c:v>297.4399999998739</c:v>
                </c:pt>
                <c:pt idx="29745">
                  <c:v>297.449999999874</c:v>
                </c:pt>
                <c:pt idx="29746">
                  <c:v>297.459999999874</c:v>
                </c:pt>
                <c:pt idx="29747">
                  <c:v>297.4699999998739</c:v>
                </c:pt>
                <c:pt idx="29748">
                  <c:v>297.4799999998739</c:v>
                </c:pt>
                <c:pt idx="29749">
                  <c:v>297.489999999874</c:v>
                </c:pt>
                <c:pt idx="29750">
                  <c:v>297.4999999998739</c:v>
                </c:pt>
                <c:pt idx="29751">
                  <c:v>297.509999999874</c:v>
                </c:pt>
                <c:pt idx="29752">
                  <c:v>297.519999999874</c:v>
                </c:pt>
                <c:pt idx="29753">
                  <c:v>297.529999999874</c:v>
                </c:pt>
                <c:pt idx="29754">
                  <c:v>297.5399999998739</c:v>
                </c:pt>
                <c:pt idx="29755">
                  <c:v>297.549999999874</c:v>
                </c:pt>
                <c:pt idx="29756">
                  <c:v>297.559999999874</c:v>
                </c:pt>
                <c:pt idx="29757">
                  <c:v>297.569999999874</c:v>
                </c:pt>
                <c:pt idx="29758">
                  <c:v>297.579999999874</c:v>
                </c:pt>
                <c:pt idx="29759">
                  <c:v>297.589999999874</c:v>
                </c:pt>
                <c:pt idx="29760">
                  <c:v>297.5999999998739</c:v>
                </c:pt>
                <c:pt idx="29761">
                  <c:v>297.609999999874</c:v>
                </c:pt>
                <c:pt idx="29762">
                  <c:v>297.619999999874</c:v>
                </c:pt>
                <c:pt idx="29763">
                  <c:v>297.629999999874</c:v>
                </c:pt>
                <c:pt idx="29764">
                  <c:v>297.639999999874</c:v>
                </c:pt>
                <c:pt idx="29765">
                  <c:v>297.649999999874</c:v>
                </c:pt>
                <c:pt idx="29766">
                  <c:v>297.659999999874</c:v>
                </c:pt>
                <c:pt idx="29767">
                  <c:v>297.6699999998741</c:v>
                </c:pt>
                <c:pt idx="29768">
                  <c:v>297.679999999874</c:v>
                </c:pt>
                <c:pt idx="29769">
                  <c:v>297.689999999874</c:v>
                </c:pt>
                <c:pt idx="29770">
                  <c:v>297.699999999874</c:v>
                </c:pt>
                <c:pt idx="29771">
                  <c:v>297.709999999874</c:v>
                </c:pt>
                <c:pt idx="29772">
                  <c:v>297.7199999998739</c:v>
                </c:pt>
                <c:pt idx="29773">
                  <c:v>297.7299999998739</c:v>
                </c:pt>
                <c:pt idx="29774">
                  <c:v>297.739999999874</c:v>
                </c:pt>
                <c:pt idx="29775">
                  <c:v>297.749999999874</c:v>
                </c:pt>
                <c:pt idx="29776">
                  <c:v>297.759999999874</c:v>
                </c:pt>
                <c:pt idx="29777">
                  <c:v>297.769999999874</c:v>
                </c:pt>
                <c:pt idx="29778">
                  <c:v>297.779999999874</c:v>
                </c:pt>
                <c:pt idx="29779">
                  <c:v>297.7899999998739</c:v>
                </c:pt>
                <c:pt idx="29780">
                  <c:v>297.799999999874</c:v>
                </c:pt>
                <c:pt idx="29781">
                  <c:v>297.809999999874</c:v>
                </c:pt>
                <c:pt idx="29782">
                  <c:v>297.819999999874</c:v>
                </c:pt>
                <c:pt idx="29783">
                  <c:v>297.829999999874</c:v>
                </c:pt>
                <c:pt idx="29784">
                  <c:v>297.839999999874</c:v>
                </c:pt>
                <c:pt idx="29785">
                  <c:v>297.849999999874</c:v>
                </c:pt>
                <c:pt idx="29786">
                  <c:v>297.859999999874</c:v>
                </c:pt>
                <c:pt idx="29787">
                  <c:v>297.869999999874</c:v>
                </c:pt>
                <c:pt idx="29788">
                  <c:v>297.879999999874</c:v>
                </c:pt>
                <c:pt idx="29789">
                  <c:v>297.889999999874</c:v>
                </c:pt>
                <c:pt idx="29790">
                  <c:v>297.899999999874</c:v>
                </c:pt>
                <c:pt idx="29791">
                  <c:v>297.9099999998739</c:v>
                </c:pt>
                <c:pt idx="29792">
                  <c:v>297.919999999874</c:v>
                </c:pt>
                <c:pt idx="29793">
                  <c:v>297.9299999998739</c:v>
                </c:pt>
                <c:pt idx="29794">
                  <c:v>297.9399999998739</c:v>
                </c:pt>
                <c:pt idx="29795">
                  <c:v>297.949999999874</c:v>
                </c:pt>
                <c:pt idx="29796">
                  <c:v>297.959999999874</c:v>
                </c:pt>
                <c:pt idx="29797">
                  <c:v>297.9699999998739</c:v>
                </c:pt>
                <c:pt idx="29798">
                  <c:v>297.9799999998739</c:v>
                </c:pt>
                <c:pt idx="29799">
                  <c:v>297.989999999874</c:v>
                </c:pt>
                <c:pt idx="29800">
                  <c:v>297.9999999998739</c:v>
                </c:pt>
                <c:pt idx="29801">
                  <c:v>298.009999999873</c:v>
                </c:pt>
                <c:pt idx="29802">
                  <c:v>298.019999999873</c:v>
                </c:pt>
                <c:pt idx="29803">
                  <c:v>298.0299999998729</c:v>
                </c:pt>
                <c:pt idx="29804">
                  <c:v>298.0399999998729</c:v>
                </c:pt>
                <c:pt idx="29805">
                  <c:v>298.049999999873</c:v>
                </c:pt>
                <c:pt idx="29806">
                  <c:v>298.059999999873</c:v>
                </c:pt>
                <c:pt idx="29807">
                  <c:v>298.069999999873</c:v>
                </c:pt>
                <c:pt idx="29808">
                  <c:v>298.079999999873</c:v>
                </c:pt>
                <c:pt idx="29809">
                  <c:v>298.089999999873</c:v>
                </c:pt>
                <c:pt idx="29810">
                  <c:v>298.0999999998729</c:v>
                </c:pt>
                <c:pt idx="29811">
                  <c:v>298.1099999998731</c:v>
                </c:pt>
                <c:pt idx="29812">
                  <c:v>298.119999999873</c:v>
                </c:pt>
                <c:pt idx="29813">
                  <c:v>298.129999999873</c:v>
                </c:pt>
                <c:pt idx="29814">
                  <c:v>298.139999999873</c:v>
                </c:pt>
                <c:pt idx="29815">
                  <c:v>298.149999999873</c:v>
                </c:pt>
                <c:pt idx="29816">
                  <c:v>298.159999999873</c:v>
                </c:pt>
                <c:pt idx="29817">
                  <c:v>298.1699999998731</c:v>
                </c:pt>
                <c:pt idx="29818">
                  <c:v>298.179999999873</c:v>
                </c:pt>
                <c:pt idx="29819">
                  <c:v>298.189999999873</c:v>
                </c:pt>
                <c:pt idx="29820">
                  <c:v>298.199999999873</c:v>
                </c:pt>
                <c:pt idx="29821">
                  <c:v>298.209999999873</c:v>
                </c:pt>
                <c:pt idx="29822">
                  <c:v>298.2199999998729</c:v>
                </c:pt>
                <c:pt idx="29823">
                  <c:v>298.2299999998729</c:v>
                </c:pt>
                <c:pt idx="29824">
                  <c:v>298.239999999873</c:v>
                </c:pt>
                <c:pt idx="29825">
                  <c:v>298.249999999873</c:v>
                </c:pt>
                <c:pt idx="29826">
                  <c:v>298.259999999873</c:v>
                </c:pt>
                <c:pt idx="29827">
                  <c:v>298.269999999873</c:v>
                </c:pt>
                <c:pt idx="29828">
                  <c:v>298.2799999998729</c:v>
                </c:pt>
                <c:pt idx="29829">
                  <c:v>298.2899999998729</c:v>
                </c:pt>
                <c:pt idx="29830">
                  <c:v>298.299999999873</c:v>
                </c:pt>
                <c:pt idx="29831">
                  <c:v>298.309999999873</c:v>
                </c:pt>
                <c:pt idx="29832">
                  <c:v>298.319999999873</c:v>
                </c:pt>
                <c:pt idx="29833">
                  <c:v>298.329999999873</c:v>
                </c:pt>
                <c:pt idx="29834">
                  <c:v>298.339999999873</c:v>
                </c:pt>
                <c:pt idx="29835">
                  <c:v>298.349999999873</c:v>
                </c:pt>
                <c:pt idx="29836">
                  <c:v>298.3599999998731</c:v>
                </c:pt>
                <c:pt idx="29837">
                  <c:v>298.369999999873</c:v>
                </c:pt>
                <c:pt idx="29838">
                  <c:v>298.379999999873</c:v>
                </c:pt>
                <c:pt idx="29839">
                  <c:v>298.389999999873</c:v>
                </c:pt>
                <c:pt idx="29840">
                  <c:v>298.399999999873</c:v>
                </c:pt>
                <c:pt idx="29841">
                  <c:v>298.4099999998729</c:v>
                </c:pt>
                <c:pt idx="29842">
                  <c:v>298.419999999873</c:v>
                </c:pt>
                <c:pt idx="29843">
                  <c:v>298.429999999873</c:v>
                </c:pt>
                <c:pt idx="29844">
                  <c:v>298.439999999873</c:v>
                </c:pt>
                <c:pt idx="29845">
                  <c:v>298.449999999873</c:v>
                </c:pt>
                <c:pt idx="29846">
                  <c:v>298.459999999873</c:v>
                </c:pt>
                <c:pt idx="29847">
                  <c:v>298.4699999998729</c:v>
                </c:pt>
                <c:pt idx="29848">
                  <c:v>298.4799999998729</c:v>
                </c:pt>
                <c:pt idx="29849">
                  <c:v>298.489999999873</c:v>
                </c:pt>
                <c:pt idx="29850">
                  <c:v>298.499999999873</c:v>
                </c:pt>
                <c:pt idx="29851">
                  <c:v>298.509999999873</c:v>
                </c:pt>
                <c:pt idx="29852">
                  <c:v>298.519999999873</c:v>
                </c:pt>
                <c:pt idx="29853">
                  <c:v>298.5299999998729</c:v>
                </c:pt>
                <c:pt idx="29854">
                  <c:v>298.5399999998729</c:v>
                </c:pt>
                <c:pt idx="29855">
                  <c:v>298.549999999873</c:v>
                </c:pt>
                <c:pt idx="29856">
                  <c:v>298.559999999873</c:v>
                </c:pt>
                <c:pt idx="29857">
                  <c:v>298.569999999873</c:v>
                </c:pt>
                <c:pt idx="29858">
                  <c:v>298.579999999873</c:v>
                </c:pt>
                <c:pt idx="29859">
                  <c:v>298.589999999873</c:v>
                </c:pt>
                <c:pt idx="29860">
                  <c:v>298.5999999998729</c:v>
                </c:pt>
                <c:pt idx="29861">
                  <c:v>298.6099999998731</c:v>
                </c:pt>
                <c:pt idx="29862">
                  <c:v>298.619999999873</c:v>
                </c:pt>
                <c:pt idx="29863">
                  <c:v>298.629999999873</c:v>
                </c:pt>
                <c:pt idx="29864">
                  <c:v>298.639999999873</c:v>
                </c:pt>
                <c:pt idx="29865">
                  <c:v>298.649999999873</c:v>
                </c:pt>
                <c:pt idx="29866">
                  <c:v>298.659999999873</c:v>
                </c:pt>
                <c:pt idx="29867">
                  <c:v>298.6699999998731</c:v>
                </c:pt>
                <c:pt idx="29868">
                  <c:v>298.679999999873</c:v>
                </c:pt>
                <c:pt idx="29869">
                  <c:v>298.689999999873</c:v>
                </c:pt>
                <c:pt idx="29870">
                  <c:v>298.699999999873</c:v>
                </c:pt>
                <c:pt idx="29871">
                  <c:v>298.709999999873</c:v>
                </c:pt>
                <c:pt idx="29872">
                  <c:v>298.7199999998729</c:v>
                </c:pt>
                <c:pt idx="29873">
                  <c:v>298.7299999998729</c:v>
                </c:pt>
                <c:pt idx="29874">
                  <c:v>298.739999999873</c:v>
                </c:pt>
                <c:pt idx="29875">
                  <c:v>298.749999999873</c:v>
                </c:pt>
                <c:pt idx="29876">
                  <c:v>298.759999999873</c:v>
                </c:pt>
                <c:pt idx="29877">
                  <c:v>298.769999999873</c:v>
                </c:pt>
                <c:pt idx="29878">
                  <c:v>298.7799999998729</c:v>
                </c:pt>
                <c:pt idx="29879">
                  <c:v>298.7899999998729</c:v>
                </c:pt>
                <c:pt idx="29880">
                  <c:v>298.799999999873</c:v>
                </c:pt>
                <c:pt idx="29881">
                  <c:v>298.809999999873</c:v>
                </c:pt>
                <c:pt idx="29882">
                  <c:v>298.819999999873</c:v>
                </c:pt>
                <c:pt idx="29883">
                  <c:v>298.829999999873</c:v>
                </c:pt>
                <c:pt idx="29884">
                  <c:v>298.839999999873</c:v>
                </c:pt>
                <c:pt idx="29885">
                  <c:v>298.849999999873</c:v>
                </c:pt>
                <c:pt idx="29886">
                  <c:v>298.8599999998731</c:v>
                </c:pt>
                <c:pt idx="29887">
                  <c:v>298.869999999873</c:v>
                </c:pt>
                <c:pt idx="29888">
                  <c:v>298.879999999873</c:v>
                </c:pt>
                <c:pt idx="29889">
                  <c:v>298.889999999873</c:v>
                </c:pt>
                <c:pt idx="29890">
                  <c:v>298.899999999873</c:v>
                </c:pt>
                <c:pt idx="29891">
                  <c:v>298.9099999998729</c:v>
                </c:pt>
                <c:pt idx="29892">
                  <c:v>298.919999999873</c:v>
                </c:pt>
                <c:pt idx="29893">
                  <c:v>298.929999999873</c:v>
                </c:pt>
                <c:pt idx="29894">
                  <c:v>298.939999999873</c:v>
                </c:pt>
                <c:pt idx="29895">
                  <c:v>298.949999999873</c:v>
                </c:pt>
                <c:pt idx="29896">
                  <c:v>298.959999999873</c:v>
                </c:pt>
                <c:pt idx="29897">
                  <c:v>298.9699999998729</c:v>
                </c:pt>
                <c:pt idx="29898">
                  <c:v>298.9799999998729</c:v>
                </c:pt>
                <c:pt idx="29899">
                  <c:v>298.989999999873</c:v>
                </c:pt>
                <c:pt idx="29900">
                  <c:v>298.999999999873</c:v>
                </c:pt>
                <c:pt idx="29901">
                  <c:v>299.009999999873</c:v>
                </c:pt>
                <c:pt idx="29902">
                  <c:v>299.019999999873</c:v>
                </c:pt>
                <c:pt idx="29903">
                  <c:v>299.0299999998729</c:v>
                </c:pt>
                <c:pt idx="29904">
                  <c:v>299.0399999998729</c:v>
                </c:pt>
                <c:pt idx="29905">
                  <c:v>299.049999999873</c:v>
                </c:pt>
                <c:pt idx="29906">
                  <c:v>299.059999999873</c:v>
                </c:pt>
                <c:pt idx="29907">
                  <c:v>299.069999999873</c:v>
                </c:pt>
                <c:pt idx="29908">
                  <c:v>299.079999999873</c:v>
                </c:pt>
                <c:pt idx="29909">
                  <c:v>299.089999999873</c:v>
                </c:pt>
                <c:pt idx="29910">
                  <c:v>299.0999999998729</c:v>
                </c:pt>
                <c:pt idx="29911">
                  <c:v>299.109999999872</c:v>
                </c:pt>
                <c:pt idx="29912">
                  <c:v>299.1199999998721</c:v>
                </c:pt>
                <c:pt idx="29913">
                  <c:v>299.129999999872</c:v>
                </c:pt>
                <c:pt idx="29914">
                  <c:v>299.139999999872</c:v>
                </c:pt>
                <c:pt idx="29915">
                  <c:v>299.149999999872</c:v>
                </c:pt>
                <c:pt idx="29916">
                  <c:v>299.159999999872</c:v>
                </c:pt>
                <c:pt idx="29917">
                  <c:v>299.169999999872</c:v>
                </c:pt>
                <c:pt idx="29918">
                  <c:v>299.179999999872</c:v>
                </c:pt>
                <c:pt idx="29919">
                  <c:v>299.189999999872</c:v>
                </c:pt>
                <c:pt idx="29920">
                  <c:v>299.199999999872</c:v>
                </c:pt>
                <c:pt idx="29921">
                  <c:v>299.209999999872</c:v>
                </c:pt>
                <c:pt idx="29922">
                  <c:v>299.219999999872</c:v>
                </c:pt>
                <c:pt idx="29923">
                  <c:v>299.2299999998719</c:v>
                </c:pt>
                <c:pt idx="29924">
                  <c:v>299.2399999998719</c:v>
                </c:pt>
                <c:pt idx="29925">
                  <c:v>299.249999999872</c:v>
                </c:pt>
                <c:pt idx="29926">
                  <c:v>299.259999999872</c:v>
                </c:pt>
                <c:pt idx="29927">
                  <c:v>299.269999999872</c:v>
                </c:pt>
                <c:pt idx="29928">
                  <c:v>299.279999999872</c:v>
                </c:pt>
                <c:pt idx="29929">
                  <c:v>299.289999999872</c:v>
                </c:pt>
                <c:pt idx="29930">
                  <c:v>299.2999999998719</c:v>
                </c:pt>
                <c:pt idx="29931">
                  <c:v>299.309999999872</c:v>
                </c:pt>
                <c:pt idx="29932">
                  <c:v>299.319999999872</c:v>
                </c:pt>
                <c:pt idx="29933">
                  <c:v>299.329999999872</c:v>
                </c:pt>
                <c:pt idx="29934">
                  <c:v>299.339999999872</c:v>
                </c:pt>
                <c:pt idx="29935">
                  <c:v>299.349999999872</c:v>
                </c:pt>
                <c:pt idx="29936">
                  <c:v>299.359999999872</c:v>
                </c:pt>
                <c:pt idx="29937">
                  <c:v>299.369999999872</c:v>
                </c:pt>
                <c:pt idx="29938">
                  <c:v>299.379999999872</c:v>
                </c:pt>
                <c:pt idx="29939">
                  <c:v>299.389999999872</c:v>
                </c:pt>
                <c:pt idx="29940">
                  <c:v>299.399999999872</c:v>
                </c:pt>
                <c:pt idx="29941">
                  <c:v>299.409999999872</c:v>
                </c:pt>
                <c:pt idx="29942">
                  <c:v>299.4199999998719</c:v>
                </c:pt>
                <c:pt idx="29943">
                  <c:v>299.4299999998719</c:v>
                </c:pt>
                <c:pt idx="29944">
                  <c:v>299.439999999872</c:v>
                </c:pt>
                <c:pt idx="29945">
                  <c:v>299.449999999872</c:v>
                </c:pt>
                <c:pt idx="29946">
                  <c:v>299.459999999872</c:v>
                </c:pt>
                <c:pt idx="29947">
                  <c:v>299.469999999872</c:v>
                </c:pt>
                <c:pt idx="29948">
                  <c:v>299.4799999998719</c:v>
                </c:pt>
                <c:pt idx="29949">
                  <c:v>299.4899999998719</c:v>
                </c:pt>
                <c:pt idx="29950">
                  <c:v>299.499999999872</c:v>
                </c:pt>
                <c:pt idx="29951">
                  <c:v>299.509999999872</c:v>
                </c:pt>
                <c:pt idx="29952">
                  <c:v>299.519999999872</c:v>
                </c:pt>
                <c:pt idx="29953">
                  <c:v>299.529999999872</c:v>
                </c:pt>
                <c:pt idx="29954">
                  <c:v>299.539999999872</c:v>
                </c:pt>
                <c:pt idx="29955">
                  <c:v>299.549999999872</c:v>
                </c:pt>
                <c:pt idx="29956">
                  <c:v>299.559999999872</c:v>
                </c:pt>
                <c:pt idx="29957">
                  <c:v>299.569999999872</c:v>
                </c:pt>
                <c:pt idx="29958">
                  <c:v>299.579999999872</c:v>
                </c:pt>
                <c:pt idx="29959">
                  <c:v>299.589999999872</c:v>
                </c:pt>
                <c:pt idx="29960">
                  <c:v>299.599999999872</c:v>
                </c:pt>
                <c:pt idx="29961">
                  <c:v>299.609999999872</c:v>
                </c:pt>
                <c:pt idx="29962">
                  <c:v>299.619999999872</c:v>
                </c:pt>
                <c:pt idx="29963">
                  <c:v>299.629999999872</c:v>
                </c:pt>
                <c:pt idx="29964">
                  <c:v>299.639999999872</c:v>
                </c:pt>
                <c:pt idx="29965">
                  <c:v>299.649999999872</c:v>
                </c:pt>
                <c:pt idx="29966">
                  <c:v>299.659999999872</c:v>
                </c:pt>
                <c:pt idx="29967">
                  <c:v>299.669999999872</c:v>
                </c:pt>
                <c:pt idx="29968">
                  <c:v>299.679999999872</c:v>
                </c:pt>
                <c:pt idx="29969">
                  <c:v>299.689999999872</c:v>
                </c:pt>
                <c:pt idx="29970">
                  <c:v>299.699999999872</c:v>
                </c:pt>
                <c:pt idx="29971">
                  <c:v>299.709999999872</c:v>
                </c:pt>
                <c:pt idx="29972">
                  <c:v>299.719999999872</c:v>
                </c:pt>
                <c:pt idx="29973">
                  <c:v>299.7299999998719</c:v>
                </c:pt>
                <c:pt idx="29974">
                  <c:v>299.7399999998719</c:v>
                </c:pt>
                <c:pt idx="29975">
                  <c:v>299.749999999872</c:v>
                </c:pt>
                <c:pt idx="29976">
                  <c:v>299.759999999872</c:v>
                </c:pt>
                <c:pt idx="29977">
                  <c:v>299.769999999872</c:v>
                </c:pt>
                <c:pt idx="29978">
                  <c:v>299.779999999872</c:v>
                </c:pt>
                <c:pt idx="29979">
                  <c:v>299.789999999872</c:v>
                </c:pt>
                <c:pt idx="29980">
                  <c:v>299.7999999998719</c:v>
                </c:pt>
                <c:pt idx="29981">
                  <c:v>299.809999999872</c:v>
                </c:pt>
                <c:pt idx="29982">
                  <c:v>299.819999999872</c:v>
                </c:pt>
                <c:pt idx="29983">
                  <c:v>299.829999999872</c:v>
                </c:pt>
                <c:pt idx="29984">
                  <c:v>299.839999999872</c:v>
                </c:pt>
                <c:pt idx="29985">
                  <c:v>299.849999999872</c:v>
                </c:pt>
                <c:pt idx="29986">
                  <c:v>299.859999999872</c:v>
                </c:pt>
                <c:pt idx="29987">
                  <c:v>299.869999999872</c:v>
                </c:pt>
                <c:pt idx="29988">
                  <c:v>299.879999999872</c:v>
                </c:pt>
                <c:pt idx="29989">
                  <c:v>299.889999999872</c:v>
                </c:pt>
                <c:pt idx="29990">
                  <c:v>299.899999999872</c:v>
                </c:pt>
                <c:pt idx="29991">
                  <c:v>299.909999999872</c:v>
                </c:pt>
                <c:pt idx="29992">
                  <c:v>299.9199999998719</c:v>
                </c:pt>
                <c:pt idx="29993">
                  <c:v>299.9299999998719</c:v>
                </c:pt>
                <c:pt idx="29994">
                  <c:v>299.939999999872</c:v>
                </c:pt>
                <c:pt idx="29995">
                  <c:v>299.949999999872</c:v>
                </c:pt>
                <c:pt idx="29996">
                  <c:v>299.959999999872</c:v>
                </c:pt>
                <c:pt idx="29997">
                  <c:v>299.969999999872</c:v>
                </c:pt>
                <c:pt idx="29998">
                  <c:v>299.9799999998719</c:v>
                </c:pt>
                <c:pt idx="29999">
                  <c:v>299.9899999998719</c:v>
                </c:pt>
                <c:pt idx="30000">
                  <c:v>299.999999999872</c:v>
                </c:pt>
                <c:pt idx="30001">
                  <c:v>300.009999999872</c:v>
                </c:pt>
                <c:pt idx="30002">
                  <c:v>300.019999999872</c:v>
                </c:pt>
                <c:pt idx="30003">
                  <c:v>300.029999999872</c:v>
                </c:pt>
                <c:pt idx="30004">
                  <c:v>300.039999999872</c:v>
                </c:pt>
                <c:pt idx="30005">
                  <c:v>300.049999999872</c:v>
                </c:pt>
                <c:pt idx="30006">
                  <c:v>300.059999999872</c:v>
                </c:pt>
                <c:pt idx="30007">
                  <c:v>300.069999999872</c:v>
                </c:pt>
                <c:pt idx="30008">
                  <c:v>300.079999999872</c:v>
                </c:pt>
                <c:pt idx="30009">
                  <c:v>300.089999999872</c:v>
                </c:pt>
                <c:pt idx="30010">
                  <c:v>300.099999999872</c:v>
                </c:pt>
                <c:pt idx="30011">
                  <c:v>300.109999999872</c:v>
                </c:pt>
                <c:pt idx="30012">
                  <c:v>300.1199999998721</c:v>
                </c:pt>
                <c:pt idx="30013">
                  <c:v>300.129999999872</c:v>
                </c:pt>
                <c:pt idx="30014">
                  <c:v>300.139999999872</c:v>
                </c:pt>
                <c:pt idx="30015">
                  <c:v>300.149999999872</c:v>
                </c:pt>
                <c:pt idx="30016">
                  <c:v>300.159999999872</c:v>
                </c:pt>
                <c:pt idx="30017">
                  <c:v>300.169999999872</c:v>
                </c:pt>
                <c:pt idx="30018">
                  <c:v>300.179999999872</c:v>
                </c:pt>
                <c:pt idx="30019">
                  <c:v>300.189999999872</c:v>
                </c:pt>
                <c:pt idx="30020">
                  <c:v>300.199999999872</c:v>
                </c:pt>
                <c:pt idx="30021">
                  <c:v>300.209999999871</c:v>
                </c:pt>
                <c:pt idx="30022">
                  <c:v>300.219999999871</c:v>
                </c:pt>
                <c:pt idx="30023">
                  <c:v>300.2299999998709</c:v>
                </c:pt>
                <c:pt idx="30024">
                  <c:v>300.2399999998709</c:v>
                </c:pt>
                <c:pt idx="30025">
                  <c:v>300.249999999871</c:v>
                </c:pt>
                <c:pt idx="30026">
                  <c:v>300.259999999871</c:v>
                </c:pt>
                <c:pt idx="30027">
                  <c:v>300.269999999871</c:v>
                </c:pt>
                <c:pt idx="30028">
                  <c:v>300.279999999871</c:v>
                </c:pt>
                <c:pt idx="30029">
                  <c:v>300.289999999871</c:v>
                </c:pt>
                <c:pt idx="30030">
                  <c:v>300.2999999998709</c:v>
                </c:pt>
                <c:pt idx="30031">
                  <c:v>300.309999999871</c:v>
                </c:pt>
                <c:pt idx="30032">
                  <c:v>300.319999999871</c:v>
                </c:pt>
                <c:pt idx="30033">
                  <c:v>300.329999999871</c:v>
                </c:pt>
                <c:pt idx="30034">
                  <c:v>300.339999999871</c:v>
                </c:pt>
                <c:pt idx="30035">
                  <c:v>300.349999999871</c:v>
                </c:pt>
                <c:pt idx="30036">
                  <c:v>300.359999999871</c:v>
                </c:pt>
                <c:pt idx="30037">
                  <c:v>300.3699999998711</c:v>
                </c:pt>
                <c:pt idx="30038">
                  <c:v>300.379999999871</c:v>
                </c:pt>
                <c:pt idx="30039">
                  <c:v>300.389999999871</c:v>
                </c:pt>
                <c:pt idx="30040">
                  <c:v>300.399999999871</c:v>
                </c:pt>
                <c:pt idx="30041">
                  <c:v>300.409999999871</c:v>
                </c:pt>
                <c:pt idx="30042">
                  <c:v>300.4199999998709</c:v>
                </c:pt>
                <c:pt idx="30043">
                  <c:v>300.4299999998709</c:v>
                </c:pt>
                <c:pt idx="30044">
                  <c:v>300.439999999871</c:v>
                </c:pt>
                <c:pt idx="30045">
                  <c:v>300.449999999871</c:v>
                </c:pt>
                <c:pt idx="30046">
                  <c:v>300.459999999871</c:v>
                </c:pt>
                <c:pt idx="30047">
                  <c:v>300.469999999871</c:v>
                </c:pt>
                <c:pt idx="30048">
                  <c:v>300.4799999998709</c:v>
                </c:pt>
                <c:pt idx="30049">
                  <c:v>300.4899999998709</c:v>
                </c:pt>
                <c:pt idx="30050">
                  <c:v>300.499999999871</c:v>
                </c:pt>
                <c:pt idx="30051">
                  <c:v>300.509999999871</c:v>
                </c:pt>
                <c:pt idx="30052">
                  <c:v>300.519999999871</c:v>
                </c:pt>
                <c:pt idx="30053">
                  <c:v>300.529999999871</c:v>
                </c:pt>
                <c:pt idx="30054">
                  <c:v>300.539999999871</c:v>
                </c:pt>
                <c:pt idx="30055">
                  <c:v>300.549999999871</c:v>
                </c:pt>
                <c:pt idx="30056">
                  <c:v>300.559999999871</c:v>
                </c:pt>
                <c:pt idx="30057">
                  <c:v>300.569999999871</c:v>
                </c:pt>
                <c:pt idx="30058">
                  <c:v>300.579999999871</c:v>
                </c:pt>
                <c:pt idx="30059">
                  <c:v>300.589999999871</c:v>
                </c:pt>
                <c:pt idx="30060">
                  <c:v>300.599999999871</c:v>
                </c:pt>
                <c:pt idx="30061">
                  <c:v>300.609999999871</c:v>
                </c:pt>
                <c:pt idx="30062">
                  <c:v>300.6199999998711</c:v>
                </c:pt>
                <c:pt idx="30063">
                  <c:v>300.629999999871</c:v>
                </c:pt>
                <c:pt idx="30064">
                  <c:v>300.639999999871</c:v>
                </c:pt>
                <c:pt idx="30065">
                  <c:v>300.649999999871</c:v>
                </c:pt>
                <c:pt idx="30066">
                  <c:v>300.659999999871</c:v>
                </c:pt>
                <c:pt idx="30067">
                  <c:v>300.669999999871</c:v>
                </c:pt>
                <c:pt idx="30068">
                  <c:v>300.679999999871</c:v>
                </c:pt>
                <c:pt idx="30069">
                  <c:v>300.689999999871</c:v>
                </c:pt>
                <c:pt idx="30070">
                  <c:v>300.699999999871</c:v>
                </c:pt>
                <c:pt idx="30071">
                  <c:v>300.709999999871</c:v>
                </c:pt>
                <c:pt idx="30072">
                  <c:v>300.719999999871</c:v>
                </c:pt>
                <c:pt idx="30073">
                  <c:v>300.7299999998709</c:v>
                </c:pt>
                <c:pt idx="30074">
                  <c:v>300.7399999998709</c:v>
                </c:pt>
                <c:pt idx="30075">
                  <c:v>300.749999999871</c:v>
                </c:pt>
                <c:pt idx="30076">
                  <c:v>300.759999999871</c:v>
                </c:pt>
                <c:pt idx="30077">
                  <c:v>300.769999999871</c:v>
                </c:pt>
                <c:pt idx="30078">
                  <c:v>300.779999999871</c:v>
                </c:pt>
                <c:pt idx="30079">
                  <c:v>300.789999999871</c:v>
                </c:pt>
                <c:pt idx="30080">
                  <c:v>300.7999999998709</c:v>
                </c:pt>
                <c:pt idx="30081">
                  <c:v>300.809999999871</c:v>
                </c:pt>
                <c:pt idx="30082">
                  <c:v>300.819999999871</c:v>
                </c:pt>
                <c:pt idx="30083">
                  <c:v>300.829999999871</c:v>
                </c:pt>
                <c:pt idx="30084">
                  <c:v>300.839999999871</c:v>
                </c:pt>
                <c:pt idx="30085">
                  <c:v>300.849999999871</c:v>
                </c:pt>
                <c:pt idx="30086">
                  <c:v>300.859999999871</c:v>
                </c:pt>
                <c:pt idx="30087">
                  <c:v>300.8699999998711</c:v>
                </c:pt>
                <c:pt idx="30088">
                  <c:v>300.879999999871</c:v>
                </c:pt>
                <c:pt idx="30089">
                  <c:v>300.889999999871</c:v>
                </c:pt>
                <c:pt idx="30090">
                  <c:v>300.899999999871</c:v>
                </c:pt>
                <c:pt idx="30091">
                  <c:v>300.909999999871</c:v>
                </c:pt>
                <c:pt idx="30092">
                  <c:v>300.9199999998709</c:v>
                </c:pt>
                <c:pt idx="30093">
                  <c:v>300.9299999998709</c:v>
                </c:pt>
                <c:pt idx="30094">
                  <c:v>300.939999999871</c:v>
                </c:pt>
                <c:pt idx="30095">
                  <c:v>300.949999999871</c:v>
                </c:pt>
                <c:pt idx="30096">
                  <c:v>300.959999999871</c:v>
                </c:pt>
                <c:pt idx="30097">
                  <c:v>300.969999999871</c:v>
                </c:pt>
                <c:pt idx="30098">
                  <c:v>300.9799999998709</c:v>
                </c:pt>
                <c:pt idx="30099">
                  <c:v>300.9899999998709</c:v>
                </c:pt>
                <c:pt idx="30100">
                  <c:v>300.999999999871</c:v>
                </c:pt>
                <c:pt idx="30101">
                  <c:v>301.009999999871</c:v>
                </c:pt>
                <c:pt idx="30102">
                  <c:v>301.019999999871</c:v>
                </c:pt>
                <c:pt idx="30103">
                  <c:v>301.029999999871</c:v>
                </c:pt>
                <c:pt idx="30104">
                  <c:v>301.039999999871</c:v>
                </c:pt>
                <c:pt idx="30105">
                  <c:v>301.049999999871</c:v>
                </c:pt>
                <c:pt idx="30106">
                  <c:v>301.059999999871</c:v>
                </c:pt>
                <c:pt idx="30107">
                  <c:v>301.069999999871</c:v>
                </c:pt>
                <c:pt idx="30108">
                  <c:v>301.079999999871</c:v>
                </c:pt>
                <c:pt idx="30109">
                  <c:v>301.089999999871</c:v>
                </c:pt>
                <c:pt idx="30110">
                  <c:v>301.099999999871</c:v>
                </c:pt>
                <c:pt idx="30111">
                  <c:v>301.109999999871</c:v>
                </c:pt>
                <c:pt idx="30112">
                  <c:v>301.1199999998711</c:v>
                </c:pt>
                <c:pt idx="30113">
                  <c:v>301.129999999871</c:v>
                </c:pt>
                <c:pt idx="30114">
                  <c:v>301.139999999871</c:v>
                </c:pt>
                <c:pt idx="30115">
                  <c:v>301.149999999871</c:v>
                </c:pt>
                <c:pt idx="30116">
                  <c:v>301.159999999871</c:v>
                </c:pt>
                <c:pt idx="30117">
                  <c:v>301.169999999871</c:v>
                </c:pt>
                <c:pt idx="30118">
                  <c:v>301.179999999871</c:v>
                </c:pt>
                <c:pt idx="30119">
                  <c:v>301.189999999871</c:v>
                </c:pt>
                <c:pt idx="30120">
                  <c:v>301.199999999871</c:v>
                </c:pt>
                <c:pt idx="30121">
                  <c:v>301.209999999871</c:v>
                </c:pt>
                <c:pt idx="30122">
                  <c:v>301.219999999871</c:v>
                </c:pt>
                <c:pt idx="30123">
                  <c:v>301.2299999998709</c:v>
                </c:pt>
                <c:pt idx="30124">
                  <c:v>301.2399999998709</c:v>
                </c:pt>
                <c:pt idx="30125">
                  <c:v>301.249999999871</c:v>
                </c:pt>
                <c:pt idx="30126">
                  <c:v>301.259999999871</c:v>
                </c:pt>
                <c:pt idx="30127">
                  <c:v>301.269999999871</c:v>
                </c:pt>
                <c:pt idx="30128">
                  <c:v>301.279999999871</c:v>
                </c:pt>
                <c:pt idx="30129">
                  <c:v>301.289999999871</c:v>
                </c:pt>
                <c:pt idx="30130">
                  <c:v>301.2999999998709</c:v>
                </c:pt>
                <c:pt idx="30131">
                  <c:v>301.30999999987</c:v>
                </c:pt>
                <c:pt idx="30132">
                  <c:v>301.31999999987</c:v>
                </c:pt>
                <c:pt idx="30133">
                  <c:v>301.32999999987</c:v>
                </c:pt>
                <c:pt idx="30134">
                  <c:v>301.33999999987</c:v>
                </c:pt>
                <c:pt idx="30135">
                  <c:v>301.34999999987</c:v>
                </c:pt>
                <c:pt idx="30136">
                  <c:v>301.35999999987</c:v>
                </c:pt>
                <c:pt idx="30137">
                  <c:v>301.36999999987</c:v>
                </c:pt>
                <c:pt idx="30138">
                  <c:v>301.3799999998701</c:v>
                </c:pt>
                <c:pt idx="30139">
                  <c:v>301.38999999987</c:v>
                </c:pt>
                <c:pt idx="30140">
                  <c:v>301.39999999987</c:v>
                </c:pt>
                <c:pt idx="30141">
                  <c:v>301.40999999987</c:v>
                </c:pt>
                <c:pt idx="30142">
                  <c:v>301.41999999987</c:v>
                </c:pt>
                <c:pt idx="30143">
                  <c:v>301.4299999998699</c:v>
                </c:pt>
                <c:pt idx="30144">
                  <c:v>301.4399999998699</c:v>
                </c:pt>
                <c:pt idx="30145">
                  <c:v>301.44999999987</c:v>
                </c:pt>
                <c:pt idx="30146">
                  <c:v>301.45999999987</c:v>
                </c:pt>
                <c:pt idx="30147">
                  <c:v>301.46999999987</c:v>
                </c:pt>
                <c:pt idx="30148">
                  <c:v>301.47999999987</c:v>
                </c:pt>
                <c:pt idx="30149">
                  <c:v>301.48999999987</c:v>
                </c:pt>
                <c:pt idx="30150">
                  <c:v>301.4999999998699</c:v>
                </c:pt>
                <c:pt idx="30151">
                  <c:v>301.50999999987</c:v>
                </c:pt>
                <c:pt idx="30152">
                  <c:v>301.51999999987</c:v>
                </c:pt>
                <c:pt idx="30153">
                  <c:v>301.52999999987</c:v>
                </c:pt>
                <c:pt idx="30154">
                  <c:v>301.53999999987</c:v>
                </c:pt>
                <c:pt idx="30155">
                  <c:v>301.54999999987</c:v>
                </c:pt>
                <c:pt idx="30156">
                  <c:v>301.55999999987</c:v>
                </c:pt>
                <c:pt idx="30157">
                  <c:v>301.56999999987</c:v>
                </c:pt>
                <c:pt idx="30158">
                  <c:v>301.57999999987</c:v>
                </c:pt>
                <c:pt idx="30159">
                  <c:v>301.58999999987</c:v>
                </c:pt>
                <c:pt idx="30160">
                  <c:v>301.59999999987</c:v>
                </c:pt>
                <c:pt idx="30161">
                  <c:v>301.60999999987</c:v>
                </c:pt>
                <c:pt idx="30162">
                  <c:v>301.61999999987</c:v>
                </c:pt>
                <c:pt idx="30163">
                  <c:v>301.6299999998701</c:v>
                </c:pt>
                <c:pt idx="30164">
                  <c:v>301.63999999987</c:v>
                </c:pt>
                <c:pt idx="30165">
                  <c:v>301.64999999987</c:v>
                </c:pt>
                <c:pt idx="30166">
                  <c:v>301.65999999987</c:v>
                </c:pt>
                <c:pt idx="30167">
                  <c:v>301.66999999987</c:v>
                </c:pt>
                <c:pt idx="30168">
                  <c:v>301.67999999987</c:v>
                </c:pt>
                <c:pt idx="30169">
                  <c:v>301.68999999987</c:v>
                </c:pt>
                <c:pt idx="30170">
                  <c:v>301.69999999987</c:v>
                </c:pt>
                <c:pt idx="30171">
                  <c:v>301.70999999987</c:v>
                </c:pt>
                <c:pt idx="30172">
                  <c:v>301.71999999987</c:v>
                </c:pt>
                <c:pt idx="30173">
                  <c:v>301.72999999987</c:v>
                </c:pt>
                <c:pt idx="30174">
                  <c:v>301.73999999987</c:v>
                </c:pt>
                <c:pt idx="30175">
                  <c:v>301.74999999987</c:v>
                </c:pt>
                <c:pt idx="30176">
                  <c:v>301.75999999987</c:v>
                </c:pt>
                <c:pt idx="30177">
                  <c:v>301.76999999987</c:v>
                </c:pt>
                <c:pt idx="30178">
                  <c:v>301.77999999987</c:v>
                </c:pt>
                <c:pt idx="30179">
                  <c:v>301.78999999987</c:v>
                </c:pt>
                <c:pt idx="30180">
                  <c:v>301.79999999987</c:v>
                </c:pt>
                <c:pt idx="30181">
                  <c:v>301.80999999987</c:v>
                </c:pt>
                <c:pt idx="30182">
                  <c:v>301.81999999987</c:v>
                </c:pt>
                <c:pt idx="30183">
                  <c:v>301.82999999987</c:v>
                </c:pt>
                <c:pt idx="30184">
                  <c:v>301.83999999987</c:v>
                </c:pt>
                <c:pt idx="30185">
                  <c:v>301.84999999987</c:v>
                </c:pt>
                <c:pt idx="30186">
                  <c:v>301.85999999987</c:v>
                </c:pt>
                <c:pt idx="30187">
                  <c:v>301.86999999987</c:v>
                </c:pt>
                <c:pt idx="30188">
                  <c:v>301.8799999998701</c:v>
                </c:pt>
                <c:pt idx="30189">
                  <c:v>301.88999999987</c:v>
                </c:pt>
                <c:pt idx="30190">
                  <c:v>301.89999999987</c:v>
                </c:pt>
                <c:pt idx="30191">
                  <c:v>301.90999999987</c:v>
                </c:pt>
                <c:pt idx="30192">
                  <c:v>301.91999999987</c:v>
                </c:pt>
                <c:pt idx="30193">
                  <c:v>301.9299999998699</c:v>
                </c:pt>
                <c:pt idx="30194">
                  <c:v>301.9399999998699</c:v>
                </c:pt>
                <c:pt idx="30195">
                  <c:v>301.94999999987</c:v>
                </c:pt>
                <c:pt idx="30196">
                  <c:v>301.95999999987</c:v>
                </c:pt>
                <c:pt idx="30197">
                  <c:v>301.96999999987</c:v>
                </c:pt>
                <c:pt idx="30198">
                  <c:v>301.97999999987</c:v>
                </c:pt>
                <c:pt idx="30199">
                  <c:v>301.98999999987</c:v>
                </c:pt>
                <c:pt idx="30200">
                  <c:v>301.9999999998699</c:v>
                </c:pt>
                <c:pt idx="30201">
                  <c:v>302.00999999987</c:v>
                </c:pt>
                <c:pt idx="30202">
                  <c:v>302.01999999987</c:v>
                </c:pt>
                <c:pt idx="30203">
                  <c:v>302.02999999987</c:v>
                </c:pt>
                <c:pt idx="30204">
                  <c:v>302.03999999987</c:v>
                </c:pt>
                <c:pt idx="30205">
                  <c:v>302.04999999987</c:v>
                </c:pt>
                <c:pt idx="30206">
                  <c:v>302.05999999987</c:v>
                </c:pt>
                <c:pt idx="30207">
                  <c:v>302.06999999987</c:v>
                </c:pt>
                <c:pt idx="30208">
                  <c:v>302.07999999987</c:v>
                </c:pt>
                <c:pt idx="30209">
                  <c:v>302.08999999987</c:v>
                </c:pt>
                <c:pt idx="30210">
                  <c:v>302.09999999987</c:v>
                </c:pt>
                <c:pt idx="30211">
                  <c:v>302.10999999987</c:v>
                </c:pt>
                <c:pt idx="30212">
                  <c:v>302.11999999987</c:v>
                </c:pt>
                <c:pt idx="30213">
                  <c:v>302.1299999998701</c:v>
                </c:pt>
                <c:pt idx="30214">
                  <c:v>302.13999999987</c:v>
                </c:pt>
                <c:pt idx="30215">
                  <c:v>302.14999999987</c:v>
                </c:pt>
                <c:pt idx="30216">
                  <c:v>302.15999999987</c:v>
                </c:pt>
                <c:pt idx="30217">
                  <c:v>302.16999999987</c:v>
                </c:pt>
                <c:pt idx="30218">
                  <c:v>302.17999999987</c:v>
                </c:pt>
                <c:pt idx="30219">
                  <c:v>302.18999999987</c:v>
                </c:pt>
                <c:pt idx="30220">
                  <c:v>302.19999999987</c:v>
                </c:pt>
                <c:pt idx="30221">
                  <c:v>302.20999999987</c:v>
                </c:pt>
                <c:pt idx="30222">
                  <c:v>302.21999999987</c:v>
                </c:pt>
                <c:pt idx="30223">
                  <c:v>302.22999999987</c:v>
                </c:pt>
                <c:pt idx="30224">
                  <c:v>302.23999999987</c:v>
                </c:pt>
                <c:pt idx="30225">
                  <c:v>302.24999999987</c:v>
                </c:pt>
                <c:pt idx="30226">
                  <c:v>302.25999999987</c:v>
                </c:pt>
                <c:pt idx="30227">
                  <c:v>302.26999999987</c:v>
                </c:pt>
                <c:pt idx="30228">
                  <c:v>302.27999999987</c:v>
                </c:pt>
                <c:pt idx="30229">
                  <c:v>302.28999999987</c:v>
                </c:pt>
                <c:pt idx="30230">
                  <c:v>302.29999999987</c:v>
                </c:pt>
                <c:pt idx="30231">
                  <c:v>302.30999999987</c:v>
                </c:pt>
                <c:pt idx="30232">
                  <c:v>302.31999999987</c:v>
                </c:pt>
                <c:pt idx="30233">
                  <c:v>302.32999999987</c:v>
                </c:pt>
                <c:pt idx="30234">
                  <c:v>302.33999999987</c:v>
                </c:pt>
                <c:pt idx="30235">
                  <c:v>302.34999999987</c:v>
                </c:pt>
                <c:pt idx="30236">
                  <c:v>302.35999999987</c:v>
                </c:pt>
                <c:pt idx="30237">
                  <c:v>302.36999999987</c:v>
                </c:pt>
                <c:pt idx="30238">
                  <c:v>302.3799999998701</c:v>
                </c:pt>
                <c:pt idx="30239">
                  <c:v>302.38999999987</c:v>
                </c:pt>
                <c:pt idx="30240">
                  <c:v>302.39999999987</c:v>
                </c:pt>
                <c:pt idx="30241">
                  <c:v>302.409999999869</c:v>
                </c:pt>
                <c:pt idx="30242">
                  <c:v>302.419999999869</c:v>
                </c:pt>
                <c:pt idx="30243">
                  <c:v>302.429999999869</c:v>
                </c:pt>
                <c:pt idx="30244">
                  <c:v>302.439999999869</c:v>
                </c:pt>
                <c:pt idx="30245">
                  <c:v>302.449999999869</c:v>
                </c:pt>
                <c:pt idx="30246">
                  <c:v>302.459999999869</c:v>
                </c:pt>
                <c:pt idx="30247">
                  <c:v>302.469999999869</c:v>
                </c:pt>
                <c:pt idx="30248">
                  <c:v>302.4799999998691</c:v>
                </c:pt>
                <c:pt idx="30249">
                  <c:v>302.489999999869</c:v>
                </c:pt>
                <c:pt idx="30250">
                  <c:v>302.499999999869</c:v>
                </c:pt>
                <c:pt idx="30251">
                  <c:v>302.509999999869</c:v>
                </c:pt>
                <c:pt idx="30252">
                  <c:v>302.519999999869</c:v>
                </c:pt>
                <c:pt idx="30253">
                  <c:v>302.529999999869</c:v>
                </c:pt>
                <c:pt idx="30254">
                  <c:v>302.539999999869</c:v>
                </c:pt>
                <c:pt idx="30255">
                  <c:v>302.5499999998691</c:v>
                </c:pt>
                <c:pt idx="30256">
                  <c:v>302.559999999869</c:v>
                </c:pt>
                <c:pt idx="30257">
                  <c:v>302.5699999998691</c:v>
                </c:pt>
                <c:pt idx="30258">
                  <c:v>302.579999999869</c:v>
                </c:pt>
                <c:pt idx="30259">
                  <c:v>302.589999999869</c:v>
                </c:pt>
                <c:pt idx="30260">
                  <c:v>302.599999999869</c:v>
                </c:pt>
                <c:pt idx="30261">
                  <c:v>302.6099999998691</c:v>
                </c:pt>
                <c:pt idx="30262">
                  <c:v>302.619999999869</c:v>
                </c:pt>
                <c:pt idx="30263">
                  <c:v>302.6299999998691</c:v>
                </c:pt>
                <c:pt idx="30264">
                  <c:v>302.639999999869</c:v>
                </c:pt>
                <c:pt idx="30265">
                  <c:v>302.649999999869</c:v>
                </c:pt>
                <c:pt idx="30266">
                  <c:v>302.659999999869</c:v>
                </c:pt>
                <c:pt idx="30267">
                  <c:v>302.6699999998691</c:v>
                </c:pt>
                <c:pt idx="30268">
                  <c:v>302.679999999869</c:v>
                </c:pt>
                <c:pt idx="30269">
                  <c:v>302.689999999869</c:v>
                </c:pt>
                <c:pt idx="30270">
                  <c:v>302.699999999869</c:v>
                </c:pt>
                <c:pt idx="30271">
                  <c:v>302.709999999869</c:v>
                </c:pt>
                <c:pt idx="30272">
                  <c:v>302.719999999869</c:v>
                </c:pt>
                <c:pt idx="30273">
                  <c:v>302.7299999998691</c:v>
                </c:pt>
                <c:pt idx="30274">
                  <c:v>302.739999999869</c:v>
                </c:pt>
                <c:pt idx="30275">
                  <c:v>302.749999999869</c:v>
                </c:pt>
                <c:pt idx="30276">
                  <c:v>302.759999999869</c:v>
                </c:pt>
                <c:pt idx="30277">
                  <c:v>302.769999999869</c:v>
                </c:pt>
                <c:pt idx="30278">
                  <c:v>302.779999999869</c:v>
                </c:pt>
                <c:pt idx="30279">
                  <c:v>302.789999999869</c:v>
                </c:pt>
                <c:pt idx="30280">
                  <c:v>302.799999999869</c:v>
                </c:pt>
                <c:pt idx="30281">
                  <c:v>302.809999999869</c:v>
                </c:pt>
                <c:pt idx="30282">
                  <c:v>302.8199999998691</c:v>
                </c:pt>
                <c:pt idx="30283">
                  <c:v>302.829999999869</c:v>
                </c:pt>
                <c:pt idx="30284">
                  <c:v>302.839999999869</c:v>
                </c:pt>
                <c:pt idx="30285">
                  <c:v>302.849999999869</c:v>
                </c:pt>
                <c:pt idx="30286">
                  <c:v>302.8599999998691</c:v>
                </c:pt>
                <c:pt idx="30287">
                  <c:v>302.869999999869</c:v>
                </c:pt>
                <c:pt idx="30288">
                  <c:v>302.8799999998691</c:v>
                </c:pt>
                <c:pt idx="30289">
                  <c:v>302.889999999869</c:v>
                </c:pt>
                <c:pt idx="30290">
                  <c:v>302.899999999869</c:v>
                </c:pt>
                <c:pt idx="30291">
                  <c:v>302.909999999869</c:v>
                </c:pt>
                <c:pt idx="30292">
                  <c:v>302.919999999869</c:v>
                </c:pt>
                <c:pt idx="30293">
                  <c:v>302.929999999869</c:v>
                </c:pt>
                <c:pt idx="30294">
                  <c:v>302.939999999869</c:v>
                </c:pt>
                <c:pt idx="30295">
                  <c:v>302.949999999869</c:v>
                </c:pt>
                <c:pt idx="30296">
                  <c:v>302.959999999869</c:v>
                </c:pt>
                <c:pt idx="30297">
                  <c:v>302.969999999869</c:v>
                </c:pt>
                <c:pt idx="30298">
                  <c:v>302.9799999998691</c:v>
                </c:pt>
                <c:pt idx="30299">
                  <c:v>302.989999999869</c:v>
                </c:pt>
                <c:pt idx="30300">
                  <c:v>302.999999999869</c:v>
                </c:pt>
                <c:pt idx="30301">
                  <c:v>303.009999999869</c:v>
                </c:pt>
                <c:pt idx="30302">
                  <c:v>303.019999999869</c:v>
                </c:pt>
                <c:pt idx="30303">
                  <c:v>303.029999999869</c:v>
                </c:pt>
                <c:pt idx="30304">
                  <c:v>303.039999999869</c:v>
                </c:pt>
                <c:pt idx="30305">
                  <c:v>303.0499999998691</c:v>
                </c:pt>
                <c:pt idx="30306">
                  <c:v>303.059999999869</c:v>
                </c:pt>
                <c:pt idx="30307">
                  <c:v>303.0699999998691</c:v>
                </c:pt>
                <c:pt idx="30308">
                  <c:v>303.079999999869</c:v>
                </c:pt>
                <c:pt idx="30309">
                  <c:v>303.089999999869</c:v>
                </c:pt>
                <c:pt idx="30310">
                  <c:v>303.099999999869</c:v>
                </c:pt>
                <c:pt idx="30311">
                  <c:v>303.1099999998691</c:v>
                </c:pt>
                <c:pt idx="30312">
                  <c:v>303.119999999869</c:v>
                </c:pt>
                <c:pt idx="30313">
                  <c:v>303.1299999998691</c:v>
                </c:pt>
                <c:pt idx="30314">
                  <c:v>303.139999999869</c:v>
                </c:pt>
                <c:pt idx="30315">
                  <c:v>303.149999999869</c:v>
                </c:pt>
                <c:pt idx="30316">
                  <c:v>303.159999999869</c:v>
                </c:pt>
                <c:pt idx="30317">
                  <c:v>303.1699999998691</c:v>
                </c:pt>
                <c:pt idx="30318">
                  <c:v>303.179999999869</c:v>
                </c:pt>
                <c:pt idx="30319">
                  <c:v>303.189999999869</c:v>
                </c:pt>
                <c:pt idx="30320">
                  <c:v>303.199999999869</c:v>
                </c:pt>
                <c:pt idx="30321">
                  <c:v>303.209999999869</c:v>
                </c:pt>
                <c:pt idx="30322">
                  <c:v>303.219999999869</c:v>
                </c:pt>
                <c:pt idx="30323">
                  <c:v>303.2299999998691</c:v>
                </c:pt>
                <c:pt idx="30324">
                  <c:v>303.239999999869</c:v>
                </c:pt>
                <c:pt idx="30325">
                  <c:v>303.249999999869</c:v>
                </c:pt>
                <c:pt idx="30326">
                  <c:v>303.259999999869</c:v>
                </c:pt>
                <c:pt idx="30327">
                  <c:v>303.269999999869</c:v>
                </c:pt>
                <c:pt idx="30328">
                  <c:v>303.279999999869</c:v>
                </c:pt>
                <c:pt idx="30329">
                  <c:v>303.289999999869</c:v>
                </c:pt>
                <c:pt idx="30330">
                  <c:v>303.299999999869</c:v>
                </c:pt>
                <c:pt idx="30331">
                  <c:v>303.309999999869</c:v>
                </c:pt>
                <c:pt idx="30332">
                  <c:v>303.3199999998691</c:v>
                </c:pt>
                <c:pt idx="30333">
                  <c:v>303.329999999869</c:v>
                </c:pt>
                <c:pt idx="30334">
                  <c:v>303.339999999869</c:v>
                </c:pt>
                <c:pt idx="30335">
                  <c:v>303.349999999869</c:v>
                </c:pt>
                <c:pt idx="30336">
                  <c:v>303.3599999998691</c:v>
                </c:pt>
                <c:pt idx="30337">
                  <c:v>303.369999999869</c:v>
                </c:pt>
                <c:pt idx="30338">
                  <c:v>303.3799999998691</c:v>
                </c:pt>
                <c:pt idx="30339">
                  <c:v>303.389999999869</c:v>
                </c:pt>
                <c:pt idx="30340">
                  <c:v>303.399999999869</c:v>
                </c:pt>
                <c:pt idx="30341">
                  <c:v>303.409999999869</c:v>
                </c:pt>
                <c:pt idx="30342">
                  <c:v>303.419999999869</c:v>
                </c:pt>
                <c:pt idx="30343">
                  <c:v>303.429999999869</c:v>
                </c:pt>
                <c:pt idx="30344">
                  <c:v>303.439999999869</c:v>
                </c:pt>
                <c:pt idx="30345">
                  <c:v>303.449999999869</c:v>
                </c:pt>
                <c:pt idx="30346">
                  <c:v>303.459999999869</c:v>
                </c:pt>
                <c:pt idx="30347">
                  <c:v>303.469999999869</c:v>
                </c:pt>
                <c:pt idx="30348">
                  <c:v>303.4799999998691</c:v>
                </c:pt>
                <c:pt idx="30349">
                  <c:v>303.489999999869</c:v>
                </c:pt>
                <c:pt idx="30350">
                  <c:v>303.499999999869</c:v>
                </c:pt>
                <c:pt idx="30351">
                  <c:v>303.509999999868</c:v>
                </c:pt>
                <c:pt idx="30352">
                  <c:v>303.519999999868</c:v>
                </c:pt>
                <c:pt idx="30353">
                  <c:v>303.529999999868</c:v>
                </c:pt>
                <c:pt idx="30354">
                  <c:v>303.539999999868</c:v>
                </c:pt>
                <c:pt idx="30355">
                  <c:v>303.549999999868</c:v>
                </c:pt>
                <c:pt idx="30356">
                  <c:v>303.559999999868</c:v>
                </c:pt>
                <c:pt idx="30357">
                  <c:v>303.569999999868</c:v>
                </c:pt>
                <c:pt idx="30358">
                  <c:v>303.579999999868</c:v>
                </c:pt>
                <c:pt idx="30359">
                  <c:v>303.589999999868</c:v>
                </c:pt>
                <c:pt idx="30360">
                  <c:v>303.599999999868</c:v>
                </c:pt>
                <c:pt idx="30361">
                  <c:v>303.609999999868</c:v>
                </c:pt>
                <c:pt idx="30362">
                  <c:v>303.619999999868</c:v>
                </c:pt>
                <c:pt idx="30363">
                  <c:v>303.629999999868</c:v>
                </c:pt>
                <c:pt idx="30364">
                  <c:v>303.639999999868</c:v>
                </c:pt>
                <c:pt idx="30365">
                  <c:v>303.649999999868</c:v>
                </c:pt>
                <c:pt idx="30366">
                  <c:v>303.659999999868</c:v>
                </c:pt>
                <c:pt idx="30367">
                  <c:v>303.6699999998681</c:v>
                </c:pt>
                <c:pt idx="30368">
                  <c:v>303.679999999868</c:v>
                </c:pt>
                <c:pt idx="30369">
                  <c:v>303.689999999868</c:v>
                </c:pt>
                <c:pt idx="30370">
                  <c:v>303.699999999868</c:v>
                </c:pt>
                <c:pt idx="30371">
                  <c:v>303.709999999868</c:v>
                </c:pt>
                <c:pt idx="30372">
                  <c:v>303.719999999868</c:v>
                </c:pt>
                <c:pt idx="30373">
                  <c:v>303.7299999998681</c:v>
                </c:pt>
                <c:pt idx="30374">
                  <c:v>303.739999999868</c:v>
                </c:pt>
                <c:pt idx="30375">
                  <c:v>303.749999999868</c:v>
                </c:pt>
                <c:pt idx="30376">
                  <c:v>303.759999999868</c:v>
                </c:pt>
                <c:pt idx="30377">
                  <c:v>303.769999999868</c:v>
                </c:pt>
                <c:pt idx="30378">
                  <c:v>303.779999999868</c:v>
                </c:pt>
                <c:pt idx="30379">
                  <c:v>303.789999999868</c:v>
                </c:pt>
                <c:pt idx="30380">
                  <c:v>303.799999999868</c:v>
                </c:pt>
                <c:pt idx="30381">
                  <c:v>303.809999999868</c:v>
                </c:pt>
                <c:pt idx="30382">
                  <c:v>303.819999999868</c:v>
                </c:pt>
                <c:pt idx="30383">
                  <c:v>303.829999999868</c:v>
                </c:pt>
                <c:pt idx="30384">
                  <c:v>303.839999999868</c:v>
                </c:pt>
                <c:pt idx="30385">
                  <c:v>303.849999999868</c:v>
                </c:pt>
                <c:pt idx="30386">
                  <c:v>303.859999999868</c:v>
                </c:pt>
                <c:pt idx="30387">
                  <c:v>303.869999999868</c:v>
                </c:pt>
                <c:pt idx="30388">
                  <c:v>303.879999999868</c:v>
                </c:pt>
                <c:pt idx="30389">
                  <c:v>303.889999999868</c:v>
                </c:pt>
                <c:pt idx="30390">
                  <c:v>303.899999999868</c:v>
                </c:pt>
                <c:pt idx="30391">
                  <c:v>303.909999999868</c:v>
                </c:pt>
                <c:pt idx="30392">
                  <c:v>303.9199999998681</c:v>
                </c:pt>
                <c:pt idx="30393">
                  <c:v>303.929999999868</c:v>
                </c:pt>
                <c:pt idx="30394">
                  <c:v>303.939999999868</c:v>
                </c:pt>
                <c:pt idx="30395">
                  <c:v>303.949999999868</c:v>
                </c:pt>
                <c:pt idx="30396">
                  <c:v>303.959999999868</c:v>
                </c:pt>
                <c:pt idx="30397">
                  <c:v>303.969999999868</c:v>
                </c:pt>
                <c:pt idx="30398">
                  <c:v>303.9799999998681</c:v>
                </c:pt>
                <c:pt idx="30399">
                  <c:v>303.989999999868</c:v>
                </c:pt>
                <c:pt idx="30400">
                  <c:v>303.999999999868</c:v>
                </c:pt>
                <c:pt idx="30401">
                  <c:v>304.009999999868</c:v>
                </c:pt>
                <c:pt idx="30402">
                  <c:v>304.019999999868</c:v>
                </c:pt>
                <c:pt idx="30403">
                  <c:v>304.029999999868</c:v>
                </c:pt>
                <c:pt idx="30404">
                  <c:v>304.039999999868</c:v>
                </c:pt>
                <c:pt idx="30405">
                  <c:v>304.049999999868</c:v>
                </c:pt>
                <c:pt idx="30406">
                  <c:v>304.059999999868</c:v>
                </c:pt>
                <c:pt idx="30407">
                  <c:v>304.069999999868</c:v>
                </c:pt>
                <c:pt idx="30408">
                  <c:v>304.079999999868</c:v>
                </c:pt>
                <c:pt idx="30409">
                  <c:v>304.089999999868</c:v>
                </c:pt>
                <c:pt idx="30410">
                  <c:v>304.099999999868</c:v>
                </c:pt>
                <c:pt idx="30411">
                  <c:v>304.109999999868</c:v>
                </c:pt>
                <c:pt idx="30412">
                  <c:v>304.119999999868</c:v>
                </c:pt>
                <c:pt idx="30413">
                  <c:v>304.129999999868</c:v>
                </c:pt>
                <c:pt idx="30414">
                  <c:v>304.139999999868</c:v>
                </c:pt>
                <c:pt idx="30415">
                  <c:v>304.149999999868</c:v>
                </c:pt>
                <c:pt idx="30416">
                  <c:v>304.159999999868</c:v>
                </c:pt>
                <c:pt idx="30417">
                  <c:v>304.1699999998681</c:v>
                </c:pt>
                <c:pt idx="30418">
                  <c:v>304.179999999868</c:v>
                </c:pt>
                <c:pt idx="30419">
                  <c:v>304.189999999868</c:v>
                </c:pt>
                <c:pt idx="30420">
                  <c:v>304.199999999868</c:v>
                </c:pt>
                <c:pt idx="30421">
                  <c:v>304.209999999868</c:v>
                </c:pt>
                <c:pt idx="30422">
                  <c:v>304.219999999868</c:v>
                </c:pt>
                <c:pt idx="30423">
                  <c:v>304.2299999998681</c:v>
                </c:pt>
                <c:pt idx="30424">
                  <c:v>304.239999999868</c:v>
                </c:pt>
                <c:pt idx="30425">
                  <c:v>304.249999999868</c:v>
                </c:pt>
                <c:pt idx="30426">
                  <c:v>304.259999999868</c:v>
                </c:pt>
                <c:pt idx="30427">
                  <c:v>304.269999999868</c:v>
                </c:pt>
                <c:pt idx="30428">
                  <c:v>304.279999999868</c:v>
                </c:pt>
                <c:pt idx="30429">
                  <c:v>304.289999999868</c:v>
                </c:pt>
                <c:pt idx="30430">
                  <c:v>304.299999999868</c:v>
                </c:pt>
                <c:pt idx="30431">
                  <c:v>304.309999999868</c:v>
                </c:pt>
                <c:pt idx="30432">
                  <c:v>304.319999999868</c:v>
                </c:pt>
                <c:pt idx="30433">
                  <c:v>304.329999999868</c:v>
                </c:pt>
                <c:pt idx="30434">
                  <c:v>304.339999999868</c:v>
                </c:pt>
                <c:pt idx="30435">
                  <c:v>304.349999999868</c:v>
                </c:pt>
                <c:pt idx="30436">
                  <c:v>304.359999999868</c:v>
                </c:pt>
                <c:pt idx="30437">
                  <c:v>304.369999999868</c:v>
                </c:pt>
                <c:pt idx="30438">
                  <c:v>304.379999999868</c:v>
                </c:pt>
                <c:pt idx="30439">
                  <c:v>304.389999999868</c:v>
                </c:pt>
                <c:pt idx="30440">
                  <c:v>304.399999999868</c:v>
                </c:pt>
                <c:pt idx="30441">
                  <c:v>304.409999999868</c:v>
                </c:pt>
                <c:pt idx="30442">
                  <c:v>304.4199999998681</c:v>
                </c:pt>
                <c:pt idx="30443">
                  <c:v>304.429999999868</c:v>
                </c:pt>
                <c:pt idx="30444">
                  <c:v>304.439999999868</c:v>
                </c:pt>
                <c:pt idx="30445">
                  <c:v>304.449999999868</c:v>
                </c:pt>
                <c:pt idx="30446">
                  <c:v>304.459999999868</c:v>
                </c:pt>
                <c:pt idx="30447">
                  <c:v>304.469999999868</c:v>
                </c:pt>
                <c:pt idx="30448">
                  <c:v>304.4799999998681</c:v>
                </c:pt>
                <c:pt idx="30449">
                  <c:v>304.489999999868</c:v>
                </c:pt>
                <c:pt idx="30450">
                  <c:v>304.499999999868</c:v>
                </c:pt>
                <c:pt idx="30451">
                  <c:v>304.509999999868</c:v>
                </c:pt>
                <c:pt idx="30452">
                  <c:v>304.519999999868</c:v>
                </c:pt>
                <c:pt idx="30453">
                  <c:v>304.529999999868</c:v>
                </c:pt>
                <c:pt idx="30454">
                  <c:v>304.539999999868</c:v>
                </c:pt>
                <c:pt idx="30455">
                  <c:v>304.549999999868</c:v>
                </c:pt>
                <c:pt idx="30456">
                  <c:v>304.559999999868</c:v>
                </c:pt>
                <c:pt idx="30457">
                  <c:v>304.569999999868</c:v>
                </c:pt>
                <c:pt idx="30458">
                  <c:v>304.579999999868</c:v>
                </c:pt>
                <c:pt idx="30459">
                  <c:v>304.589999999868</c:v>
                </c:pt>
                <c:pt idx="30460">
                  <c:v>304.599999999868</c:v>
                </c:pt>
                <c:pt idx="30461">
                  <c:v>304.609999999867</c:v>
                </c:pt>
                <c:pt idx="30462">
                  <c:v>304.6199999998671</c:v>
                </c:pt>
                <c:pt idx="30463">
                  <c:v>304.629999999867</c:v>
                </c:pt>
                <c:pt idx="30464">
                  <c:v>304.639999999867</c:v>
                </c:pt>
                <c:pt idx="30465">
                  <c:v>304.649999999867</c:v>
                </c:pt>
                <c:pt idx="30466">
                  <c:v>304.659999999867</c:v>
                </c:pt>
                <c:pt idx="30467">
                  <c:v>304.669999999867</c:v>
                </c:pt>
                <c:pt idx="30468">
                  <c:v>304.6799999998671</c:v>
                </c:pt>
                <c:pt idx="30469">
                  <c:v>304.689999999867</c:v>
                </c:pt>
                <c:pt idx="30470">
                  <c:v>304.699999999867</c:v>
                </c:pt>
                <c:pt idx="30471">
                  <c:v>304.709999999867</c:v>
                </c:pt>
                <c:pt idx="30472">
                  <c:v>304.719999999867</c:v>
                </c:pt>
                <c:pt idx="30473">
                  <c:v>304.729999999867</c:v>
                </c:pt>
                <c:pt idx="30474">
                  <c:v>304.739999999867</c:v>
                </c:pt>
                <c:pt idx="30475">
                  <c:v>304.7499999998671</c:v>
                </c:pt>
                <c:pt idx="30476">
                  <c:v>304.759999999867</c:v>
                </c:pt>
                <c:pt idx="30477">
                  <c:v>304.7699999998671</c:v>
                </c:pt>
                <c:pt idx="30478">
                  <c:v>304.779999999867</c:v>
                </c:pt>
                <c:pt idx="30479">
                  <c:v>304.789999999867</c:v>
                </c:pt>
                <c:pt idx="30480">
                  <c:v>304.799999999867</c:v>
                </c:pt>
                <c:pt idx="30481">
                  <c:v>304.8099999998671</c:v>
                </c:pt>
                <c:pt idx="30482">
                  <c:v>304.819999999867</c:v>
                </c:pt>
                <c:pt idx="30483">
                  <c:v>304.8299999998671</c:v>
                </c:pt>
                <c:pt idx="30484">
                  <c:v>304.839999999867</c:v>
                </c:pt>
                <c:pt idx="30485">
                  <c:v>304.849999999867</c:v>
                </c:pt>
                <c:pt idx="30486">
                  <c:v>304.859999999867</c:v>
                </c:pt>
                <c:pt idx="30487">
                  <c:v>304.8699999998671</c:v>
                </c:pt>
                <c:pt idx="30488">
                  <c:v>304.879999999867</c:v>
                </c:pt>
                <c:pt idx="30489">
                  <c:v>304.889999999867</c:v>
                </c:pt>
                <c:pt idx="30490">
                  <c:v>304.899999999867</c:v>
                </c:pt>
                <c:pt idx="30491">
                  <c:v>304.909999999867</c:v>
                </c:pt>
                <c:pt idx="30492">
                  <c:v>304.919999999867</c:v>
                </c:pt>
                <c:pt idx="30493">
                  <c:v>304.9299999998671</c:v>
                </c:pt>
                <c:pt idx="30494">
                  <c:v>304.939999999867</c:v>
                </c:pt>
                <c:pt idx="30495">
                  <c:v>304.949999999867</c:v>
                </c:pt>
                <c:pt idx="30496">
                  <c:v>304.959999999867</c:v>
                </c:pt>
                <c:pt idx="30497">
                  <c:v>304.969999999867</c:v>
                </c:pt>
                <c:pt idx="30498">
                  <c:v>304.979999999867</c:v>
                </c:pt>
                <c:pt idx="30499">
                  <c:v>304.989999999867</c:v>
                </c:pt>
                <c:pt idx="30500">
                  <c:v>304.999999999867</c:v>
                </c:pt>
                <c:pt idx="30501">
                  <c:v>305.009999999867</c:v>
                </c:pt>
                <c:pt idx="30502">
                  <c:v>305.0199999998671</c:v>
                </c:pt>
                <c:pt idx="30503">
                  <c:v>305.029999999867</c:v>
                </c:pt>
                <c:pt idx="30504">
                  <c:v>305.039999999867</c:v>
                </c:pt>
                <c:pt idx="30505">
                  <c:v>305.049999999867</c:v>
                </c:pt>
                <c:pt idx="30506">
                  <c:v>305.0599999998671</c:v>
                </c:pt>
                <c:pt idx="30507">
                  <c:v>305.069999999867</c:v>
                </c:pt>
                <c:pt idx="30508">
                  <c:v>305.0799999998671</c:v>
                </c:pt>
                <c:pt idx="30509">
                  <c:v>305.089999999867</c:v>
                </c:pt>
                <c:pt idx="30510">
                  <c:v>305.099999999867</c:v>
                </c:pt>
                <c:pt idx="30511">
                  <c:v>305.109999999867</c:v>
                </c:pt>
                <c:pt idx="30512">
                  <c:v>305.1199999998671</c:v>
                </c:pt>
                <c:pt idx="30513">
                  <c:v>305.129999999867</c:v>
                </c:pt>
                <c:pt idx="30514">
                  <c:v>305.139999999867</c:v>
                </c:pt>
                <c:pt idx="30515">
                  <c:v>305.149999999867</c:v>
                </c:pt>
                <c:pt idx="30516">
                  <c:v>305.159999999867</c:v>
                </c:pt>
                <c:pt idx="30517">
                  <c:v>305.169999999867</c:v>
                </c:pt>
                <c:pt idx="30518">
                  <c:v>305.1799999998671</c:v>
                </c:pt>
                <c:pt idx="30519">
                  <c:v>305.189999999867</c:v>
                </c:pt>
                <c:pt idx="30520">
                  <c:v>305.199999999867</c:v>
                </c:pt>
                <c:pt idx="30521">
                  <c:v>305.209999999867</c:v>
                </c:pt>
                <c:pt idx="30522">
                  <c:v>305.219999999867</c:v>
                </c:pt>
                <c:pt idx="30523">
                  <c:v>305.229999999867</c:v>
                </c:pt>
                <c:pt idx="30524">
                  <c:v>305.239999999867</c:v>
                </c:pt>
                <c:pt idx="30525">
                  <c:v>305.2499999998671</c:v>
                </c:pt>
                <c:pt idx="30526">
                  <c:v>305.259999999867</c:v>
                </c:pt>
                <c:pt idx="30527">
                  <c:v>305.2699999998671</c:v>
                </c:pt>
                <c:pt idx="30528">
                  <c:v>305.279999999867</c:v>
                </c:pt>
                <c:pt idx="30529">
                  <c:v>305.289999999867</c:v>
                </c:pt>
                <c:pt idx="30530">
                  <c:v>305.299999999867</c:v>
                </c:pt>
                <c:pt idx="30531">
                  <c:v>305.3099999998671</c:v>
                </c:pt>
                <c:pt idx="30532">
                  <c:v>305.319999999867</c:v>
                </c:pt>
                <c:pt idx="30533">
                  <c:v>305.3299999998671</c:v>
                </c:pt>
                <c:pt idx="30534">
                  <c:v>305.339999999867</c:v>
                </c:pt>
                <c:pt idx="30535">
                  <c:v>305.349999999867</c:v>
                </c:pt>
                <c:pt idx="30536">
                  <c:v>305.359999999867</c:v>
                </c:pt>
                <c:pt idx="30537">
                  <c:v>305.3699999998671</c:v>
                </c:pt>
                <c:pt idx="30538">
                  <c:v>305.379999999867</c:v>
                </c:pt>
                <c:pt idx="30539">
                  <c:v>305.389999999867</c:v>
                </c:pt>
                <c:pt idx="30540">
                  <c:v>305.399999999867</c:v>
                </c:pt>
                <c:pt idx="30541">
                  <c:v>305.409999999867</c:v>
                </c:pt>
                <c:pt idx="30542">
                  <c:v>305.419999999867</c:v>
                </c:pt>
                <c:pt idx="30543">
                  <c:v>305.4299999998671</c:v>
                </c:pt>
                <c:pt idx="30544">
                  <c:v>305.439999999867</c:v>
                </c:pt>
                <c:pt idx="30545">
                  <c:v>305.449999999867</c:v>
                </c:pt>
                <c:pt idx="30546">
                  <c:v>305.459999999867</c:v>
                </c:pt>
                <c:pt idx="30547">
                  <c:v>305.469999999867</c:v>
                </c:pt>
                <c:pt idx="30548">
                  <c:v>305.479999999867</c:v>
                </c:pt>
                <c:pt idx="30549">
                  <c:v>305.489999999867</c:v>
                </c:pt>
                <c:pt idx="30550">
                  <c:v>305.499999999867</c:v>
                </c:pt>
                <c:pt idx="30551">
                  <c:v>305.509999999867</c:v>
                </c:pt>
                <c:pt idx="30552">
                  <c:v>305.5199999998671</c:v>
                </c:pt>
                <c:pt idx="30553">
                  <c:v>305.529999999867</c:v>
                </c:pt>
                <c:pt idx="30554">
                  <c:v>305.539999999867</c:v>
                </c:pt>
                <c:pt idx="30555">
                  <c:v>305.549999999867</c:v>
                </c:pt>
                <c:pt idx="30556">
                  <c:v>305.5599999998671</c:v>
                </c:pt>
                <c:pt idx="30557">
                  <c:v>305.569999999867</c:v>
                </c:pt>
                <c:pt idx="30558">
                  <c:v>305.5799999998671</c:v>
                </c:pt>
                <c:pt idx="30559">
                  <c:v>305.589999999867</c:v>
                </c:pt>
                <c:pt idx="30560">
                  <c:v>305.599999999867</c:v>
                </c:pt>
                <c:pt idx="30561">
                  <c:v>305.609999999867</c:v>
                </c:pt>
                <c:pt idx="30562">
                  <c:v>305.6199999998671</c:v>
                </c:pt>
                <c:pt idx="30563">
                  <c:v>305.629999999867</c:v>
                </c:pt>
                <c:pt idx="30564">
                  <c:v>305.639999999867</c:v>
                </c:pt>
                <c:pt idx="30565">
                  <c:v>305.649999999867</c:v>
                </c:pt>
                <c:pt idx="30566">
                  <c:v>305.659999999867</c:v>
                </c:pt>
                <c:pt idx="30567">
                  <c:v>305.669999999867</c:v>
                </c:pt>
                <c:pt idx="30568">
                  <c:v>305.6799999998671</c:v>
                </c:pt>
                <c:pt idx="30569">
                  <c:v>305.689999999867</c:v>
                </c:pt>
                <c:pt idx="30570">
                  <c:v>305.699999999867</c:v>
                </c:pt>
                <c:pt idx="30571">
                  <c:v>305.709999999866</c:v>
                </c:pt>
                <c:pt idx="30572">
                  <c:v>305.719999999866</c:v>
                </c:pt>
                <c:pt idx="30573">
                  <c:v>305.729999999866</c:v>
                </c:pt>
                <c:pt idx="30574">
                  <c:v>305.739999999866</c:v>
                </c:pt>
                <c:pt idx="30575">
                  <c:v>305.749999999866</c:v>
                </c:pt>
                <c:pt idx="30576">
                  <c:v>305.759999999866</c:v>
                </c:pt>
                <c:pt idx="30577">
                  <c:v>305.769999999866</c:v>
                </c:pt>
                <c:pt idx="30578">
                  <c:v>305.779999999866</c:v>
                </c:pt>
                <c:pt idx="30579">
                  <c:v>305.789999999866</c:v>
                </c:pt>
                <c:pt idx="30580">
                  <c:v>305.799999999866</c:v>
                </c:pt>
                <c:pt idx="30581">
                  <c:v>305.809999999866</c:v>
                </c:pt>
                <c:pt idx="30582">
                  <c:v>305.819999999866</c:v>
                </c:pt>
                <c:pt idx="30583">
                  <c:v>305.829999999866</c:v>
                </c:pt>
                <c:pt idx="30584">
                  <c:v>305.839999999866</c:v>
                </c:pt>
                <c:pt idx="30585">
                  <c:v>305.849999999866</c:v>
                </c:pt>
                <c:pt idx="30586">
                  <c:v>305.859999999866</c:v>
                </c:pt>
                <c:pt idx="30587">
                  <c:v>305.869999999866</c:v>
                </c:pt>
                <c:pt idx="30588">
                  <c:v>305.879999999866</c:v>
                </c:pt>
                <c:pt idx="30589">
                  <c:v>305.889999999866</c:v>
                </c:pt>
                <c:pt idx="30590">
                  <c:v>305.899999999866</c:v>
                </c:pt>
                <c:pt idx="30591">
                  <c:v>305.909999999866</c:v>
                </c:pt>
                <c:pt idx="30592">
                  <c:v>305.919999999866</c:v>
                </c:pt>
                <c:pt idx="30593">
                  <c:v>305.9299999998661</c:v>
                </c:pt>
                <c:pt idx="30594">
                  <c:v>305.939999999866</c:v>
                </c:pt>
                <c:pt idx="30595">
                  <c:v>305.949999999866</c:v>
                </c:pt>
                <c:pt idx="30596">
                  <c:v>305.959999999866</c:v>
                </c:pt>
                <c:pt idx="30597">
                  <c:v>305.969999999866</c:v>
                </c:pt>
                <c:pt idx="30598">
                  <c:v>305.979999999866</c:v>
                </c:pt>
                <c:pt idx="30599">
                  <c:v>305.989999999866</c:v>
                </c:pt>
                <c:pt idx="30600">
                  <c:v>305.999999999866</c:v>
                </c:pt>
                <c:pt idx="30601">
                  <c:v>306.009999999866</c:v>
                </c:pt>
                <c:pt idx="30602">
                  <c:v>306.019999999866</c:v>
                </c:pt>
                <c:pt idx="30603">
                  <c:v>306.029999999866</c:v>
                </c:pt>
                <c:pt idx="30604">
                  <c:v>306.039999999866</c:v>
                </c:pt>
                <c:pt idx="30605">
                  <c:v>306.049999999866</c:v>
                </c:pt>
                <c:pt idx="30606">
                  <c:v>306.059999999866</c:v>
                </c:pt>
                <c:pt idx="30607">
                  <c:v>306.069999999866</c:v>
                </c:pt>
                <c:pt idx="30608">
                  <c:v>306.079999999866</c:v>
                </c:pt>
                <c:pt idx="30609">
                  <c:v>306.089999999866</c:v>
                </c:pt>
                <c:pt idx="30610">
                  <c:v>306.099999999866</c:v>
                </c:pt>
                <c:pt idx="30611">
                  <c:v>306.109999999866</c:v>
                </c:pt>
                <c:pt idx="30612">
                  <c:v>306.119999999866</c:v>
                </c:pt>
                <c:pt idx="30613">
                  <c:v>306.129999999866</c:v>
                </c:pt>
                <c:pt idx="30614">
                  <c:v>306.139999999866</c:v>
                </c:pt>
                <c:pt idx="30615">
                  <c:v>306.149999999866</c:v>
                </c:pt>
                <c:pt idx="30616">
                  <c:v>306.159999999866</c:v>
                </c:pt>
                <c:pt idx="30617">
                  <c:v>306.169999999866</c:v>
                </c:pt>
                <c:pt idx="30618">
                  <c:v>306.1799999998661</c:v>
                </c:pt>
                <c:pt idx="30619">
                  <c:v>306.189999999866</c:v>
                </c:pt>
                <c:pt idx="30620">
                  <c:v>306.199999999866</c:v>
                </c:pt>
                <c:pt idx="30621">
                  <c:v>306.209999999866</c:v>
                </c:pt>
                <c:pt idx="30622">
                  <c:v>306.219999999866</c:v>
                </c:pt>
                <c:pt idx="30623">
                  <c:v>306.229999999866</c:v>
                </c:pt>
                <c:pt idx="30624">
                  <c:v>306.239999999866</c:v>
                </c:pt>
                <c:pt idx="30625">
                  <c:v>306.249999999866</c:v>
                </c:pt>
                <c:pt idx="30626">
                  <c:v>306.259999999866</c:v>
                </c:pt>
                <c:pt idx="30627">
                  <c:v>306.269999999866</c:v>
                </c:pt>
                <c:pt idx="30628">
                  <c:v>306.279999999866</c:v>
                </c:pt>
                <c:pt idx="30629">
                  <c:v>306.289999999866</c:v>
                </c:pt>
                <c:pt idx="30630">
                  <c:v>306.299999999866</c:v>
                </c:pt>
                <c:pt idx="30631">
                  <c:v>306.309999999866</c:v>
                </c:pt>
                <c:pt idx="30632">
                  <c:v>306.319999999866</c:v>
                </c:pt>
                <c:pt idx="30633">
                  <c:v>306.329999999866</c:v>
                </c:pt>
                <c:pt idx="30634">
                  <c:v>306.339999999866</c:v>
                </c:pt>
                <c:pt idx="30635">
                  <c:v>306.349999999866</c:v>
                </c:pt>
                <c:pt idx="30636">
                  <c:v>306.359999999866</c:v>
                </c:pt>
                <c:pt idx="30637">
                  <c:v>306.369999999866</c:v>
                </c:pt>
                <c:pt idx="30638">
                  <c:v>306.379999999866</c:v>
                </c:pt>
                <c:pt idx="30639">
                  <c:v>306.389999999866</c:v>
                </c:pt>
                <c:pt idx="30640">
                  <c:v>306.399999999866</c:v>
                </c:pt>
                <c:pt idx="30641">
                  <c:v>306.409999999866</c:v>
                </c:pt>
                <c:pt idx="30642">
                  <c:v>306.419999999866</c:v>
                </c:pt>
                <c:pt idx="30643">
                  <c:v>306.4299999998661</c:v>
                </c:pt>
                <c:pt idx="30644">
                  <c:v>306.439999999866</c:v>
                </c:pt>
                <c:pt idx="30645">
                  <c:v>306.449999999866</c:v>
                </c:pt>
                <c:pt idx="30646">
                  <c:v>306.459999999866</c:v>
                </c:pt>
                <c:pt idx="30647">
                  <c:v>306.469999999866</c:v>
                </c:pt>
                <c:pt idx="30648">
                  <c:v>306.479999999866</c:v>
                </c:pt>
                <c:pt idx="30649">
                  <c:v>306.489999999866</c:v>
                </c:pt>
                <c:pt idx="30650">
                  <c:v>306.499999999866</c:v>
                </c:pt>
                <c:pt idx="30651">
                  <c:v>306.509999999866</c:v>
                </c:pt>
                <c:pt idx="30652">
                  <c:v>306.519999999866</c:v>
                </c:pt>
                <c:pt idx="30653">
                  <c:v>306.529999999866</c:v>
                </c:pt>
                <c:pt idx="30654">
                  <c:v>306.539999999866</c:v>
                </c:pt>
                <c:pt idx="30655">
                  <c:v>306.549999999866</c:v>
                </c:pt>
                <c:pt idx="30656">
                  <c:v>306.559999999866</c:v>
                </c:pt>
                <c:pt idx="30657">
                  <c:v>306.569999999866</c:v>
                </c:pt>
                <c:pt idx="30658">
                  <c:v>306.579999999866</c:v>
                </c:pt>
                <c:pt idx="30659">
                  <c:v>306.589999999866</c:v>
                </c:pt>
                <c:pt idx="30660">
                  <c:v>306.599999999866</c:v>
                </c:pt>
                <c:pt idx="30661">
                  <c:v>306.609999999866</c:v>
                </c:pt>
                <c:pt idx="30662">
                  <c:v>306.619999999866</c:v>
                </c:pt>
                <c:pt idx="30663">
                  <c:v>306.629999999866</c:v>
                </c:pt>
                <c:pt idx="30664">
                  <c:v>306.639999999866</c:v>
                </c:pt>
                <c:pt idx="30665">
                  <c:v>306.649999999866</c:v>
                </c:pt>
                <c:pt idx="30666">
                  <c:v>306.659999999866</c:v>
                </c:pt>
                <c:pt idx="30667">
                  <c:v>306.669999999866</c:v>
                </c:pt>
                <c:pt idx="30668">
                  <c:v>306.6799999998661</c:v>
                </c:pt>
                <c:pt idx="30669">
                  <c:v>306.689999999866</c:v>
                </c:pt>
                <c:pt idx="30670">
                  <c:v>306.699999999866</c:v>
                </c:pt>
                <c:pt idx="30671">
                  <c:v>306.709999999866</c:v>
                </c:pt>
                <c:pt idx="30672">
                  <c:v>306.719999999866</c:v>
                </c:pt>
                <c:pt idx="30673">
                  <c:v>306.729999999866</c:v>
                </c:pt>
                <c:pt idx="30674">
                  <c:v>306.739999999866</c:v>
                </c:pt>
                <c:pt idx="30675">
                  <c:v>306.749999999866</c:v>
                </c:pt>
                <c:pt idx="30676">
                  <c:v>306.759999999866</c:v>
                </c:pt>
                <c:pt idx="30677">
                  <c:v>306.769999999866</c:v>
                </c:pt>
                <c:pt idx="30678">
                  <c:v>306.779999999866</c:v>
                </c:pt>
                <c:pt idx="30679">
                  <c:v>306.789999999866</c:v>
                </c:pt>
                <c:pt idx="30680">
                  <c:v>306.799999999866</c:v>
                </c:pt>
                <c:pt idx="30681">
                  <c:v>306.809999999865</c:v>
                </c:pt>
                <c:pt idx="30682">
                  <c:v>306.819999999865</c:v>
                </c:pt>
                <c:pt idx="30683">
                  <c:v>306.829999999865</c:v>
                </c:pt>
                <c:pt idx="30684">
                  <c:v>306.839999999865</c:v>
                </c:pt>
                <c:pt idx="30685">
                  <c:v>306.849999999865</c:v>
                </c:pt>
                <c:pt idx="30686">
                  <c:v>306.859999999865</c:v>
                </c:pt>
                <c:pt idx="30687">
                  <c:v>306.869999999865</c:v>
                </c:pt>
                <c:pt idx="30688">
                  <c:v>306.879999999865</c:v>
                </c:pt>
                <c:pt idx="30689">
                  <c:v>306.889999999865</c:v>
                </c:pt>
                <c:pt idx="30690">
                  <c:v>306.899999999865</c:v>
                </c:pt>
                <c:pt idx="30691">
                  <c:v>306.909999999865</c:v>
                </c:pt>
                <c:pt idx="30692">
                  <c:v>306.919999999865</c:v>
                </c:pt>
                <c:pt idx="30693">
                  <c:v>306.929999999865</c:v>
                </c:pt>
                <c:pt idx="30694">
                  <c:v>306.939999999865</c:v>
                </c:pt>
                <c:pt idx="30695">
                  <c:v>306.949999999865</c:v>
                </c:pt>
                <c:pt idx="30696">
                  <c:v>306.959999999865</c:v>
                </c:pt>
                <c:pt idx="30697">
                  <c:v>306.969999999865</c:v>
                </c:pt>
                <c:pt idx="30698">
                  <c:v>306.979999999865</c:v>
                </c:pt>
                <c:pt idx="30699">
                  <c:v>306.989999999865</c:v>
                </c:pt>
                <c:pt idx="30700">
                  <c:v>306.999999999865</c:v>
                </c:pt>
                <c:pt idx="30701">
                  <c:v>307.009999999865</c:v>
                </c:pt>
                <c:pt idx="30702">
                  <c:v>307.019999999865</c:v>
                </c:pt>
                <c:pt idx="30703">
                  <c:v>307.0299999998651</c:v>
                </c:pt>
                <c:pt idx="30704">
                  <c:v>307.039999999865</c:v>
                </c:pt>
                <c:pt idx="30705">
                  <c:v>307.049999999865</c:v>
                </c:pt>
                <c:pt idx="30706">
                  <c:v>307.059999999865</c:v>
                </c:pt>
                <c:pt idx="30707">
                  <c:v>307.069999999865</c:v>
                </c:pt>
                <c:pt idx="30708">
                  <c:v>307.079999999865</c:v>
                </c:pt>
                <c:pt idx="30709">
                  <c:v>307.089999999865</c:v>
                </c:pt>
                <c:pt idx="30710">
                  <c:v>307.099999999865</c:v>
                </c:pt>
                <c:pt idx="30711">
                  <c:v>307.109999999865</c:v>
                </c:pt>
                <c:pt idx="30712">
                  <c:v>307.119999999865</c:v>
                </c:pt>
                <c:pt idx="30713">
                  <c:v>307.129999999865</c:v>
                </c:pt>
                <c:pt idx="30714">
                  <c:v>307.139999999865</c:v>
                </c:pt>
                <c:pt idx="30715">
                  <c:v>307.149999999865</c:v>
                </c:pt>
                <c:pt idx="30716">
                  <c:v>307.159999999865</c:v>
                </c:pt>
                <c:pt idx="30717">
                  <c:v>307.169999999865</c:v>
                </c:pt>
                <c:pt idx="30718">
                  <c:v>307.179999999865</c:v>
                </c:pt>
                <c:pt idx="30719">
                  <c:v>307.189999999865</c:v>
                </c:pt>
                <c:pt idx="30720">
                  <c:v>307.199999999865</c:v>
                </c:pt>
                <c:pt idx="30721">
                  <c:v>307.209999999865</c:v>
                </c:pt>
                <c:pt idx="30722">
                  <c:v>307.219999999865</c:v>
                </c:pt>
                <c:pt idx="30723">
                  <c:v>307.229999999865</c:v>
                </c:pt>
                <c:pt idx="30724">
                  <c:v>307.239999999865</c:v>
                </c:pt>
                <c:pt idx="30725">
                  <c:v>307.249999999865</c:v>
                </c:pt>
                <c:pt idx="30726">
                  <c:v>307.259999999865</c:v>
                </c:pt>
                <c:pt idx="30727">
                  <c:v>307.269999999865</c:v>
                </c:pt>
                <c:pt idx="30728">
                  <c:v>307.2799999998651</c:v>
                </c:pt>
                <c:pt idx="30729">
                  <c:v>307.289999999865</c:v>
                </c:pt>
                <c:pt idx="30730">
                  <c:v>307.299999999865</c:v>
                </c:pt>
                <c:pt idx="30731">
                  <c:v>307.309999999865</c:v>
                </c:pt>
                <c:pt idx="30732">
                  <c:v>307.319999999865</c:v>
                </c:pt>
                <c:pt idx="30733">
                  <c:v>307.329999999865</c:v>
                </c:pt>
                <c:pt idx="30734">
                  <c:v>307.339999999865</c:v>
                </c:pt>
                <c:pt idx="30735">
                  <c:v>307.349999999865</c:v>
                </c:pt>
                <c:pt idx="30736">
                  <c:v>307.359999999865</c:v>
                </c:pt>
                <c:pt idx="30737">
                  <c:v>307.369999999865</c:v>
                </c:pt>
                <c:pt idx="30738">
                  <c:v>307.379999999865</c:v>
                </c:pt>
                <c:pt idx="30739">
                  <c:v>307.389999999865</c:v>
                </c:pt>
                <c:pt idx="30740">
                  <c:v>307.399999999865</c:v>
                </c:pt>
                <c:pt idx="30741">
                  <c:v>307.409999999865</c:v>
                </c:pt>
                <c:pt idx="30742">
                  <c:v>307.419999999865</c:v>
                </c:pt>
                <c:pt idx="30743">
                  <c:v>307.429999999865</c:v>
                </c:pt>
                <c:pt idx="30744">
                  <c:v>307.439999999865</c:v>
                </c:pt>
                <c:pt idx="30745">
                  <c:v>307.449999999865</c:v>
                </c:pt>
                <c:pt idx="30746">
                  <c:v>307.459999999865</c:v>
                </c:pt>
                <c:pt idx="30747">
                  <c:v>307.469999999865</c:v>
                </c:pt>
                <c:pt idx="30748">
                  <c:v>307.479999999865</c:v>
                </c:pt>
                <c:pt idx="30749">
                  <c:v>307.489999999865</c:v>
                </c:pt>
                <c:pt idx="30750">
                  <c:v>307.499999999865</c:v>
                </c:pt>
                <c:pt idx="30751">
                  <c:v>307.509999999865</c:v>
                </c:pt>
                <c:pt idx="30752">
                  <c:v>307.519999999865</c:v>
                </c:pt>
                <c:pt idx="30753">
                  <c:v>307.5299999998651</c:v>
                </c:pt>
                <c:pt idx="30754">
                  <c:v>307.539999999865</c:v>
                </c:pt>
                <c:pt idx="30755">
                  <c:v>307.549999999865</c:v>
                </c:pt>
                <c:pt idx="30756">
                  <c:v>307.559999999865</c:v>
                </c:pt>
                <c:pt idx="30757">
                  <c:v>307.569999999865</c:v>
                </c:pt>
                <c:pt idx="30758">
                  <c:v>307.579999999865</c:v>
                </c:pt>
                <c:pt idx="30759">
                  <c:v>307.589999999865</c:v>
                </c:pt>
                <c:pt idx="30760">
                  <c:v>307.599999999865</c:v>
                </c:pt>
                <c:pt idx="30761">
                  <c:v>307.609999999865</c:v>
                </c:pt>
                <c:pt idx="30762">
                  <c:v>307.619999999865</c:v>
                </c:pt>
                <c:pt idx="30763">
                  <c:v>307.629999999865</c:v>
                </c:pt>
                <c:pt idx="30764">
                  <c:v>307.639999999865</c:v>
                </c:pt>
                <c:pt idx="30765">
                  <c:v>307.649999999865</c:v>
                </c:pt>
                <c:pt idx="30766">
                  <c:v>307.659999999865</c:v>
                </c:pt>
                <c:pt idx="30767">
                  <c:v>307.669999999865</c:v>
                </c:pt>
                <c:pt idx="30768">
                  <c:v>307.679999999865</c:v>
                </c:pt>
                <c:pt idx="30769">
                  <c:v>307.689999999865</c:v>
                </c:pt>
                <c:pt idx="30770">
                  <c:v>307.699999999865</c:v>
                </c:pt>
                <c:pt idx="30771">
                  <c:v>307.709999999865</c:v>
                </c:pt>
                <c:pt idx="30772">
                  <c:v>307.719999999865</c:v>
                </c:pt>
                <c:pt idx="30773">
                  <c:v>307.729999999865</c:v>
                </c:pt>
                <c:pt idx="30774">
                  <c:v>307.739999999865</c:v>
                </c:pt>
                <c:pt idx="30775">
                  <c:v>307.749999999865</c:v>
                </c:pt>
                <c:pt idx="30776">
                  <c:v>307.759999999865</c:v>
                </c:pt>
                <c:pt idx="30777">
                  <c:v>307.769999999865</c:v>
                </c:pt>
                <c:pt idx="30778">
                  <c:v>307.7799999998651</c:v>
                </c:pt>
                <c:pt idx="30779">
                  <c:v>307.789999999865</c:v>
                </c:pt>
                <c:pt idx="30780">
                  <c:v>307.799999999865</c:v>
                </c:pt>
                <c:pt idx="30781">
                  <c:v>307.809999999865</c:v>
                </c:pt>
                <c:pt idx="30782">
                  <c:v>307.819999999865</c:v>
                </c:pt>
                <c:pt idx="30783">
                  <c:v>307.829999999865</c:v>
                </c:pt>
                <c:pt idx="30784">
                  <c:v>307.839999999865</c:v>
                </c:pt>
                <c:pt idx="30785">
                  <c:v>307.849999999865</c:v>
                </c:pt>
                <c:pt idx="30786">
                  <c:v>307.859999999865</c:v>
                </c:pt>
                <c:pt idx="30787">
                  <c:v>307.869999999865</c:v>
                </c:pt>
                <c:pt idx="30788">
                  <c:v>307.879999999865</c:v>
                </c:pt>
                <c:pt idx="30789">
                  <c:v>307.889999999865</c:v>
                </c:pt>
                <c:pt idx="30790">
                  <c:v>307.899999999865</c:v>
                </c:pt>
                <c:pt idx="30791">
                  <c:v>307.909999999864</c:v>
                </c:pt>
                <c:pt idx="30792">
                  <c:v>307.919999999864</c:v>
                </c:pt>
                <c:pt idx="30793">
                  <c:v>307.929999999864</c:v>
                </c:pt>
                <c:pt idx="30794">
                  <c:v>307.939999999864</c:v>
                </c:pt>
                <c:pt idx="30795">
                  <c:v>307.949999999864</c:v>
                </c:pt>
                <c:pt idx="30796">
                  <c:v>307.959999999864</c:v>
                </c:pt>
                <c:pt idx="30797">
                  <c:v>307.969999999864</c:v>
                </c:pt>
                <c:pt idx="30798">
                  <c:v>307.979999999864</c:v>
                </c:pt>
                <c:pt idx="30799">
                  <c:v>307.989999999864</c:v>
                </c:pt>
                <c:pt idx="30800">
                  <c:v>307.999999999864</c:v>
                </c:pt>
                <c:pt idx="30801">
                  <c:v>308.009999999864</c:v>
                </c:pt>
                <c:pt idx="30802">
                  <c:v>308.019999999864</c:v>
                </c:pt>
                <c:pt idx="30803">
                  <c:v>308.029999999864</c:v>
                </c:pt>
                <c:pt idx="30804">
                  <c:v>308.0399999998641</c:v>
                </c:pt>
                <c:pt idx="30805">
                  <c:v>308.0499999998641</c:v>
                </c:pt>
                <c:pt idx="30806">
                  <c:v>308.059999999864</c:v>
                </c:pt>
                <c:pt idx="30807">
                  <c:v>308.069999999864</c:v>
                </c:pt>
                <c:pt idx="30808">
                  <c:v>308.079999999864</c:v>
                </c:pt>
                <c:pt idx="30809">
                  <c:v>308.089999999864</c:v>
                </c:pt>
                <c:pt idx="30810">
                  <c:v>308.099999999864</c:v>
                </c:pt>
                <c:pt idx="30811">
                  <c:v>308.1099999998641</c:v>
                </c:pt>
                <c:pt idx="30812">
                  <c:v>308.119999999864</c:v>
                </c:pt>
                <c:pt idx="30813">
                  <c:v>308.1299999998641</c:v>
                </c:pt>
                <c:pt idx="30814">
                  <c:v>308.139999999864</c:v>
                </c:pt>
                <c:pt idx="30815">
                  <c:v>308.149999999864</c:v>
                </c:pt>
                <c:pt idx="30816">
                  <c:v>308.159999999864</c:v>
                </c:pt>
                <c:pt idx="30817">
                  <c:v>308.1699999998641</c:v>
                </c:pt>
                <c:pt idx="30818">
                  <c:v>308.179999999864</c:v>
                </c:pt>
                <c:pt idx="30819">
                  <c:v>308.1899999998641</c:v>
                </c:pt>
                <c:pt idx="30820">
                  <c:v>308.199999999864</c:v>
                </c:pt>
                <c:pt idx="30821">
                  <c:v>308.209999999864</c:v>
                </c:pt>
                <c:pt idx="30822">
                  <c:v>308.219999999864</c:v>
                </c:pt>
                <c:pt idx="30823">
                  <c:v>308.229999999864</c:v>
                </c:pt>
                <c:pt idx="30824">
                  <c:v>308.239999999864</c:v>
                </c:pt>
                <c:pt idx="30825">
                  <c:v>308.249999999864</c:v>
                </c:pt>
                <c:pt idx="30826">
                  <c:v>308.259999999864</c:v>
                </c:pt>
                <c:pt idx="30827">
                  <c:v>308.269999999864</c:v>
                </c:pt>
                <c:pt idx="30828">
                  <c:v>308.279999999864</c:v>
                </c:pt>
                <c:pt idx="30829">
                  <c:v>308.2899999998641</c:v>
                </c:pt>
                <c:pt idx="30830">
                  <c:v>308.299999999864</c:v>
                </c:pt>
                <c:pt idx="30831">
                  <c:v>308.309999999864</c:v>
                </c:pt>
                <c:pt idx="30832">
                  <c:v>308.319999999864</c:v>
                </c:pt>
                <c:pt idx="30833">
                  <c:v>308.329999999864</c:v>
                </c:pt>
                <c:pt idx="30834">
                  <c:v>308.339999999864</c:v>
                </c:pt>
                <c:pt idx="30835">
                  <c:v>308.349999999864</c:v>
                </c:pt>
                <c:pt idx="30836">
                  <c:v>308.3599999998641</c:v>
                </c:pt>
                <c:pt idx="30837">
                  <c:v>308.369999999864</c:v>
                </c:pt>
                <c:pt idx="30838">
                  <c:v>308.3799999998641</c:v>
                </c:pt>
                <c:pt idx="30839">
                  <c:v>308.389999999864</c:v>
                </c:pt>
                <c:pt idx="30840">
                  <c:v>308.399999999864</c:v>
                </c:pt>
                <c:pt idx="30841">
                  <c:v>308.409999999864</c:v>
                </c:pt>
                <c:pt idx="30842">
                  <c:v>308.419999999864</c:v>
                </c:pt>
                <c:pt idx="30843">
                  <c:v>308.429999999864</c:v>
                </c:pt>
                <c:pt idx="30844">
                  <c:v>308.439999999864</c:v>
                </c:pt>
                <c:pt idx="30845">
                  <c:v>308.449999999864</c:v>
                </c:pt>
                <c:pt idx="30846">
                  <c:v>308.459999999864</c:v>
                </c:pt>
                <c:pt idx="30847">
                  <c:v>308.469999999864</c:v>
                </c:pt>
                <c:pt idx="30848">
                  <c:v>308.479999999864</c:v>
                </c:pt>
                <c:pt idx="30849">
                  <c:v>308.489999999864</c:v>
                </c:pt>
                <c:pt idx="30850">
                  <c:v>308.499999999864</c:v>
                </c:pt>
                <c:pt idx="30851">
                  <c:v>308.509999999864</c:v>
                </c:pt>
                <c:pt idx="30852">
                  <c:v>308.519999999864</c:v>
                </c:pt>
                <c:pt idx="30853">
                  <c:v>308.529999999864</c:v>
                </c:pt>
                <c:pt idx="30854">
                  <c:v>308.5399999998641</c:v>
                </c:pt>
                <c:pt idx="30855">
                  <c:v>308.5499999998641</c:v>
                </c:pt>
                <c:pt idx="30856">
                  <c:v>308.559999999864</c:v>
                </c:pt>
                <c:pt idx="30857">
                  <c:v>308.569999999864</c:v>
                </c:pt>
                <c:pt idx="30858">
                  <c:v>308.579999999864</c:v>
                </c:pt>
                <c:pt idx="30859">
                  <c:v>308.589999999864</c:v>
                </c:pt>
                <c:pt idx="30860">
                  <c:v>308.599999999864</c:v>
                </c:pt>
                <c:pt idx="30861">
                  <c:v>308.6099999998641</c:v>
                </c:pt>
                <c:pt idx="30862">
                  <c:v>308.619999999864</c:v>
                </c:pt>
                <c:pt idx="30863">
                  <c:v>308.6299999998641</c:v>
                </c:pt>
                <c:pt idx="30864">
                  <c:v>308.639999999864</c:v>
                </c:pt>
                <c:pt idx="30865">
                  <c:v>308.649999999864</c:v>
                </c:pt>
                <c:pt idx="30866">
                  <c:v>308.659999999864</c:v>
                </c:pt>
                <c:pt idx="30867">
                  <c:v>308.6699999998641</c:v>
                </c:pt>
                <c:pt idx="30868">
                  <c:v>308.679999999864</c:v>
                </c:pt>
                <c:pt idx="30869">
                  <c:v>308.6899999998641</c:v>
                </c:pt>
                <c:pt idx="30870">
                  <c:v>308.699999999864</c:v>
                </c:pt>
                <c:pt idx="30871">
                  <c:v>308.709999999864</c:v>
                </c:pt>
                <c:pt idx="30872">
                  <c:v>308.719999999864</c:v>
                </c:pt>
                <c:pt idx="30873">
                  <c:v>308.729999999864</c:v>
                </c:pt>
                <c:pt idx="30874">
                  <c:v>308.739999999864</c:v>
                </c:pt>
                <c:pt idx="30875">
                  <c:v>308.749999999864</c:v>
                </c:pt>
                <c:pt idx="30876">
                  <c:v>308.759999999864</c:v>
                </c:pt>
                <c:pt idx="30877">
                  <c:v>308.769999999864</c:v>
                </c:pt>
                <c:pt idx="30878">
                  <c:v>308.779999999864</c:v>
                </c:pt>
                <c:pt idx="30879">
                  <c:v>308.7899999998641</c:v>
                </c:pt>
                <c:pt idx="30880">
                  <c:v>308.799999999864</c:v>
                </c:pt>
                <c:pt idx="30881">
                  <c:v>308.809999999864</c:v>
                </c:pt>
                <c:pt idx="30882">
                  <c:v>308.819999999864</c:v>
                </c:pt>
                <c:pt idx="30883">
                  <c:v>308.829999999864</c:v>
                </c:pt>
                <c:pt idx="30884">
                  <c:v>308.839999999864</c:v>
                </c:pt>
                <c:pt idx="30885">
                  <c:v>308.849999999864</c:v>
                </c:pt>
                <c:pt idx="30886">
                  <c:v>308.8599999998641</c:v>
                </c:pt>
                <c:pt idx="30887">
                  <c:v>308.869999999864</c:v>
                </c:pt>
                <c:pt idx="30888">
                  <c:v>308.8799999998641</c:v>
                </c:pt>
                <c:pt idx="30889">
                  <c:v>308.889999999864</c:v>
                </c:pt>
                <c:pt idx="30890">
                  <c:v>308.899999999864</c:v>
                </c:pt>
                <c:pt idx="30891">
                  <c:v>308.909999999864</c:v>
                </c:pt>
                <c:pt idx="30892">
                  <c:v>308.919999999864</c:v>
                </c:pt>
                <c:pt idx="30893">
                  <c:v>308.929999999864</c:v>
                </c:pt>
                <c:pt idx="30894">
                  <c:v>308.939999999864</c:v>
                </c:pt>
                <c:pt idx="30895">
                  <c:v>308.949999999864</c:v>
                </c:pt>
                <c:pt idx="30896">
                  <c:v>308.959999999864</c:v>
                </c:pt>
                <c:pt idx="30897">
                  <c:v>308.969999999864</c:v>
                </c:pt>
                <c:pt idx="30898">
                  <c:v>308.979999999864</c:v>
                </c:pt>
                <c:pt idx="30899">
                  <c:v>308.989999999864</c:v>
                </c:pt>
                <c:pt idx="30900">
                  <c:v>308.999999999864</c:v>
                </c:pt>
                <c:pt idx="30901">
                  <c:v>309.009999999863</c:v>
                </c:pt>
                <c:pt idx="30902">
                  <c:v>309.019999999863</c:v>
                </c:pt>
                <c:pt idx="30903">
                  <c:v>309.029999999863</c:v>
                </c:pt>
                <c:pt idx="30904">
                  <c:v>309.0399999998631</c:v>
                </c:pt>
                <c:pt idx="30905">
                  <c:v>309.049999999863</c:v>
                </c:pt>
                <c:pt idx="30906">
                  <c:v>309.059999999863</c:v>
                </c:pt>
                <c:pt idx="30907">
                  <c:v>309.069999999863</c:v>
                </c:pt>
                <c:pt idx="30908">
                  <c:v>309.079999999863</c:v>
                </c:pt>
                <c:pt idx="30909">
                  <c:v>309.089999999863</c:v>
                </c:pt>
                <c:pt idx="30910">
                  <c:v>309.099999999863</c:v>
                </c:pt>
                <c:pt idx="30911">
                  <c:v>309.109999999863</c:v>
                </c:pt>
                <c:pt idx="30912">
                  <c:v>309.119999999863</c:v>
                </c:pt>
                <c:pt idx="30913">
                  <c:v>309.129999999863</c:v>
                </c:pt>
                <c:pt idx="30914">
                  <c:v>309.139999999863</c:v>
                </c:pt>
                <c:pt idx="30915">
                  <c:v>309.149999999863</c:v>
                </c:pt>
                <c:pt idx="30916">
                  <c:v>309.159999999863</c:v>
                </c:pt>
                <c:pt idx="30917">
                  <c:v>309.169999999863</c:v>
                </c:pt>
                <c:pt idx="30918">
                  <c:v>309.179999999863</c:v>
                </c:pt>
                <c:pt idx="30919">
                  <c:v>309.189999999863</c:v>
                </c:pt>
                <c:pt idx="30920">
                  <c:v>309.199999999863</c:v>
                </c:pt>
                <c:pt idx="30921">
                  <c:v>309.209999999863</c:v>
                </c:pt>
                <c:pt idx="30922">
                  <c:v>309.219999999863</c:v>
                </c:pt>
                <c:pt idx="30923">
                  <c:v>309.2299999998631</c:v>
                </c:pt>
                <c:pt idx="30924">
                  <c:v>309.239999999863</c:v>
                </c:pt>
                <c:pt idx="30925">
                  <c:v>309.249999999863</c:v>
                </c:pt>
                <c:pt idx="30926">
                  <c:v>309.259999999863</c:v>
                </c:pt>
                <c:pt idx="30927">
                  <c:v>309.269999999863</c:v>
                </c:pt>
                <c:pt idx="30928">
                  <c:v>309.279999999863</c:v>
                </c:pt>
                <c:pt idx="30929">
                  <c:v>309.2899999998631</c:v>
                </c:pt>
                <c:pt idx="30930">
                  <c:v>309.299999999863</c:v>
                </c:pt>
                <c:pt idx="30931">
                  <c:v>309.309999999863</c:v>
                </c:pt>
                <c:pt idx="30932">
                  <c:v>309.319999999863</c:v>
                </c:pt>
                <c:pt idx="30933">
                  <c:v>309.329999999863</c:v>
                </c:pt>
                <c:pt idx="30934">
                  <c:v>309.339999999863</c:v>
                </c:pt>
                <c:pt idx="30935">
                  <c:v>309.349999999863</c:v>
                </c:pt>
                <c:pt idx="30936">
                  <c:v>309.359999999863</c:v>
                </c:pt>
                <c:pt idx="30937">
                  <c:v>309.369999999863</c:v>
                </c:pt>
                <c:pt idx="30938">
                  <c:v>309.379999999863</c:v>
                </c:pt>
                <c:pt idx="30939">
                  <c:v>309.389999999863</c:v>
                </c:pt>
                <c:pt idx="30940">
                  <c:v>309.399999999863</c:v>
                </c:pt>
                <c:pt idx="30941">
                  <c:v>309.409999999863</c:v>
                </c:pt>
                <c:pt idx="30942">
                  <c:v>309.419999999863</c:v>
                </c:pt>
                <c:pt idx="30943">
                  <c:v>309.429999999863</c:v>
                </c:pt>
                <c:pt idx="30944">
                  <c:v>309.439999999863</c:v>
                </c:pt>
                <c:pt idx="30945">
                  <c:v>309.449999999863</c:v>
                </c:pt>
                <c:pt idx="30946">
                  <c:v>309.459999999863</c:v>
                </c:pt>
                <c:pt idx="30947">
                  <c:v>309.469999999863</c:v>
                </c:pt>
                <c:pt idx="30948">
                  <c:v>309.4799999998631</c:v>
                </c:pt>
                <c:pt idx="30949">
                  <c:v>309.489999999863</c:v>
                </c:pt>
                <c:pt idx="30950">
                  <c:v>309.499999999863</c:v>
                </c:pt>
                <c:pt idx="30951">
                  <c:v>309.509999999863</c:v>
                </c:pt>
                <c:pt idx="30952">
                  <c:v>309.519999999863</c:v>
                </c:pt>
                <c:pt idx="30953">
                  <c:v>309.529999999863</c:v>
                </c:pt>
                <c:pt idx="30954">
                  <c:v>309.5399999998631</c:v>
                </c:pt>
                <c:pt idx="30955">
                  <c:v>309.549999999863</c:v>
                </c:pt>
                <c:pt idx="30956">
                  <c:v>309.559999999863</c:v>
                </c:pt>
                <c:pt idx="30957">
                  <c:v>309.569999999863</c:v>
                </c:pt>
                <c:pt idx="30958">
                  <c:v>309.579999999863</c:v>
                </c:pt>
                <c:pt idx="30959">
                  <c:v>309.589999999863</c:v>
                </c:pt>
                <c:pt idx="30960">
                  <c:v>309.599999999863</c:v>
                </c:pt>
                <c:pt idx="30961">
                  <c:v>309.609999999863</c:v>
                </c:pt>
                <c:pt idx="30962">
                  <c:v>309.619999999863</c:v>
                </c:pt>
                <c:pt idx="30963">
                  <c:v>309.629999999863</c:v>
                </c:pt>
                <c:pt idx="30964">
                  <c:v>309.639999999863</c:v>
                </c:pt>
                <c:pt idx="30965">
                  <c:v>309.649999999863</c:v>
                </c:pt>
                <c:pt idx="30966">
                  <c:v>309.659999999863</c:v>
                </c:pt>
                <c:pt idx="30967">
                  <c:v>309.669999999863</c:v>
                </c:pt>
                <c:pt idx="30968">
                  <c:v>309.679999999863</c:v>
                </c:pt>
                <c:pt idx="30969">
                  <c:v>309.689999999863</c:v>
                </c:pt>
                <c:pt idx="30970">
                  <c:v>309.699999999863</c:v>
                </c:pt>
                <c:pt idx="30971">
                  <c:v>309.709999999863</c:v>
                </c:pt>
                <c:pt idx="30972">
                  <c:v>309.719999999863</c:v>
                </c:pt>
                <c:pt idx="30973">
                  <c:v>309.7299999998631</c:v>
                </c:pt>
                <c:pt idx="30974">
                  <c:v>309.739999999863</c:v>
                </c:pt>
                <c:pt idx="30975">
                  <c:v>309.749999999863</c:v>
                </c:pt>
                <c:pt idx="30976">
                  <c:v>309.759999999863</c:v>
                </c:pt>
                <c:pt idx="30977">
                  <c:v>309.769999999863</c:v>
                </c:pt>
                <c:pt idx="30978">
                  <c:v>309.779999999863</c:v>
                </c:pt>
                <c:pt idx="30979">
                  <c:v>309.7899999998631</c:v>
                </c:pt>
                <c:pt idx="30980">
                  <c:v>309.799999999863</c:v>
                </c:pt>
                <c:pt idx="30981">
                  <c:v>309.809999999863</c:v>
                </c:pt>
                <c:pt idx="30982">
                  <c:v>309.819999999863</c:v>
                </c:pt>
                <c:pt idx="30983">
                  <c:v>309.829999999863</c:v>
                </c:pt>
                <c:pt idx="30984">
                  <c:v>309.839999999863</c:v>
                </c:pt>
                <c:pt idx="30985">
                  <c:v>309.849999999863</c:v>
                </c:pt>
                <c:pt idx="30986">
                  <c:v>309.859999999863</c:v>
                </c:pt>
                <c:pt idx="30987">
                  <c:v>309.869999999863</c:v>
                </c:pt>
                <c:pt idx="30988">
                  <c:v>309.879999999863</c:v>
                </c:pt>
                <c:pt idx="30989">
                  <c:v>309.889999999863</c:v>
                </c:pt>
                <c:pt idx="30990">
                  <c:v>309.899999999863</c:v>
                </c:pt>
                <c:pt idx="30991">
                  <c:v>309.909999999863</c:v>
                </c:pt>
                <c:pt idx="30992">
                  <c:v>309.919999999863</c:v>
                </c:pt>
                <c:pt idx="30993">
                  <c:v>309.929999999863</c:v>
                </c:pt>
                <c:pt idx="30994">
                  <c:v>309.939999999863</c:v>
                </c:pt>
                <c:pt idx="30995">
                  <c:v>309.949999999863</c:v>
                </c:pt>
                <c:pt idx="30996">
                  <c:v>309.959999999863</c:v>
                </c:pt>
                <c:pt idx="30997">
                  <c:v>309.969999999863</c:v>
                </c:pt>
                <c:pt idx="30998">
                  <c:v>309.9799999998631</c:v>
                </c:pt>
                <c:pt idx="30999">
                  <c:v>309.989999999863</c:v>
                </c:pt>
                <c:pt idx="31000">
                  <c:v>309.999999999863</c:v>
                </c:pt>
                <c:pt idx="31001">
                  <c:v>310.009999999863</c:v>
                </c:pt>
                <c:pt idx="31002">
                  <c:v>310.019999999863</c:v>
                </c:pt>
                <c:pt idx="31003">
                  <c:v>310.029999999863</c:v>
                </c:pt>
                <c:pt idx="31004">
                  <c:v>310.0399999998631</c:v>
                </c:pt>
                <c:pt idx="31005">
                  <c:v>310.049999999863</c:v>
                </c:pt>
                <c:pt idx="31006">
                  <c:v>310.059999999863</c:v>
                </c:pt>
                <c:pt idx="31007">
                  <c:v>310.069999999863</c:v>
                </c:pt>
                <c:pt idx="31008">
                  <c:v>310.079999999863</c:v>
                </c:pt>
                <c:pt idx="31009">
                  <c:v>310.089999999863</c:v>
                </c:pt>
                <c:pt idx="31010">
                  <c:v>310.099999999863</c:v>
                </c:pt>
                <c:pt idx="31011">
                  <c:v>310.109999999862</c:v>
                </c:pt>
                <c:pt idx="31012">
                  <c:v>310.1199999998621</c:v>
                </c:pt>
                <c:pt idx="31013">
                  <c:v>310.129999999862</c:v>
                </c:pt>
                <c:pt idx="31014">
                  <c:v>310.1399999998621</c:v>
                </c:pt>
                <c:pt idx="31015">
                  <c:v>310.149999999862</c:v>
                </c:pt>
                <c:pt idx="31016">
                  <c:v>310.159999999862</c:v>
                </c:pt>
                <c:pt idx="31017">
                  <c:v>310.169999999862</c:v>
                </c:pt>
                <c:pt idx="31018">
                  <c:v>310.1799999998621</c:v>
                </c:pt>
                <c:pt idx="31019">
                  <c:v>310.189999999862</c:v>
                </c:pt>
                <c:pt idx="31020">
                  <c:v>310.199999999862</c:v>
                </c:pt>
                <c:pt idx="31021">
                  <c:v>310.209999999862</c:v>
                </c:pt>
                <c:pt idx="31022">
                  <c:v>310.219999999862</c:v>
                </c:pt>
                <c:pt idx="31023">
                  <c:v>310.229999999862</c:v>
                </c:pt>
                <c:pt idx="31024">
                  <c:v>310.2399999998621</c:v>
                </c:pt>
                <c:pt idx="31025">
                  <c:v>310.249999999862</c:v>
                </c:pt>
                <c:pt idx="31026">
                  <c:v>310.259999999862</c:v>
                </c:pt>
                <c:pt idx="31027">
                  <c:v>310.269999999862</c:v>
                </c:pt>
                <c:pt idx="31028">
                  <c:v>310.279999999862</c:v>
                </c:pt>
                <c:pt idx="31029">
                  <c:v>310.289999999862</c:v>
                </c:pt>
                <c:pt idx="31030">
                  <c:v>310.299999999862</c:v>
                </c:pt>
                <c:pt idx="31031">
                  <c:v>310.3099999998621</c:v>
                </c:pt>
                <c:pt idx="31032">
                  <c:v>310.319999999862</c:v>
                </c:pt>
                <c:pt idx="31033">
                  <c:v>310.3299999998621</c:v>
                </c:pt>
                <c:pt idx="31034">
                  <c:v>310.339999999862</c:v>
                </c:pt>
                <c:pt idx="31035">
                  <c:v>310.349999999862</c:v>
                </c:pt>
                <c:pt idx="31036">
                  <c:v>310.359999999862</c:v>
                </c:pt>
                <c:pt idx="31037">
                  <c:v>310.3699999998621</c:v>
                </c:pt>
                <c:pt idx="31038">
                  <c:v>310.379999999862</c:v>
                </c:pt>
                <c:pt idx="31039">
                  <c:v>310.3899999998621</c:v>
                </c:pt>
                <c:pt idx="31040">
                  <c:v>310.399999999862</c:v>
                </c:pt>
                <c:pt idx="31041">
                  <c:v>310.409999999862</c:v>
                </c:pt>
                <c:pt idx="31042">
                  <c:v>310.419999999862</c:v>
                </c:pt>
                <c:pt idx="31043">
                  <c:v>310.429999999862</c:v>
                </c:pt>
                <c:pt idx="31044">
                  <c:v>310.439999999862</c:v>
                </c:pt>
                <c:pt idx="31045">
                  <c:v>310.449999999862</c:v>
                </c:pt>
                <c:pt idx="31046">
                  <c:v>310.459999999862</c:v>
                </c:pt>
                <c:pt idx="31047">
                  <c:v>310.469999999862</c:v>
                </c:pt>
                <c:pt idx="31048">
                  <c:v>310.479999999862</c:v>
                </c:pt>
                <c:pt idx="31049">
                  <c:v>310.4899999998621</c:v>
                </c:pt>
                <c:pt idx="31050">
                  <c:v>310.499999999862</c:v>
                </c:pt>
                <c:pt idx="31051">
                  <c:v>310.509999999862</c:v>
                </c:pt>
                <c:pt idx="31052">
                  <c:v>310.519999999862</c:v>
                </c:pt>
                <c:pt idx="31053">
                  <c:v>310.529999999862</c:v>
                </c:pt>
                <c:pt idx="31054">
                  <c:v>310.539999999862</c:v>
                </c:pt>
                <c:pt idx="31055">
                  <c:v>310.549999999862</c:v>
                </c:pt>
                <c:pt idx="31056">
                  <c:v>310.5599999998621</c:v>
                </c:pt>
                <c:pt idx="31057">
                  <c:v>310.569999999862</c:v>
                </c:pt>
                <c:pt idx="31058">
                  <c:v>310.5799999998621</c:v>
                </c:pt>
                <c:pt idx="31059">
                  <c:v>310.589999999862</c:v>
                </c:pt>
                <c:pt idx="31060">
                  <c:v>310.599999999862</c:v>
                </c:pt>
                <c:pt idx="31061">
                  <c:v>310.609999999862</c:v>
                </c:pt>
                <c:pt idx="31062">
                  <c:v>310.6199999998621</c:v>
                </c:pt>
                <c:pt idx="31063">
                  <c:v>310.629999999862</c:v>
                </c:pt>
                <c:pt idx="31064">
                  <c:v>310.6399999998621</c:v>
                </c:pt>
                <c:pt idx="31065">
                  <c:v>310.649999999862</c:v>
                </c:pt>
                <c:pt idx="31066">
                  <c:v>310.659999999862</c:v>
                </c:pt>
                <c:pt idx="31067">
                  <c:v>310.669999999862</c:v>
                </c:pt>
                <c:pt idx="31068">
                  <c:v>310.6799999998621</c:v>
                </c:pt>
                <c:pt idx="31069">
                  <c:v>310.689999999862</c:v>
                </c:pt>
                <c:pt idx="31070">
                  <c:v>310.699999999862</c:v>
                </c:pt>
                <c:pt idx="31071">
                  <c:v>310.709999999862</c:v>
                </c:pt>
                <c:pt idx="31072">
                  <c:v>310.719999999862</c:v>
                </c:pt>
                <c:pt idx="31073">
                  <c:v>310.729999999862</c:v>
                </c:pt>
                <c:pt idx="31074">
                  <c:v>310.7399999998621</c:v>
                </c:pt>
                <c:pt idx="31075">
                  <c:v>310.749999999862</c:v>
                </c:pt>
                <c:pt idx="31076">
                  <c:v>310.759999999862</c:v>
                </c:pt>
                <c:pt idx="31077">
                  <c:v>310.769999999862</c:v>
                </c:pt>
                <c:pt idx="31078">
                  <c:v>310.779999999862</c:v>
                </c:pt>
                <c:pt idx="31079">
                  <c:v>310.789999999862</c:v>
                </c:pt>
                <c:pt idx="31080">
                  <c:v>310.799999999862</c:v>
                </c:pt>
                <c:pt idx="31081">
                  <c:v>310.8099999998621</c:v>
                </c:pt>
                <c:pt idx="31082">
                  <c:v>310.819999999862</c:v>
                </c:pt>
                <c:pt idx="31083">
                  <c:v>310.8299999998621</c:v>
                </c:pt>
                <c:pt idx="31084">
                  <c:v>310.839999999862</c:v>
                </c:pt>
                <c:pt idx="31085">
                  <c:v>310.849999999862</c:v>
                </c:pt>
                <c:pt idx="31086">
                  <c:v>310.859999999862</c:v>
                </c:pt>
                <c:pt idx="31087">
                  <c:v>310.8699999998621</c:v>
                </c:pt>
                <c:pt idx="31088">
                  <c:v>310.879999999862</c:v>
                </c:pt>
                <c:pt idx="31089">
                  <c:v>310.8899999998621</c:v>
                </c:pt>
                <c:pt idx="31090">
                  <c:v>310.899999999862</c:v>
                </c:pt>
                <c:pt idx="31091">
                  <c:v>310.909999999862</c:v>
                </c:pt>
                <c:pt idx="31092">
                  <c:v>310.919999999862</c:v>
                </c:pt>
                <c:pt idx="31093">
                  <c:v>310.929999999862</c:v>
                </c:pt>
                <c:pt idx="31094">
                  <c:v>310.939999999862</c:v>
                </c:pt>
                <c:pt idx="31095">
                  <c:v>310.949999999862</c:v>
                </c:pt>
                <c:pt idx="31096">
                  <c:v>310.959999999862</c:v>
                </c:pt>
                <c:pt idx="31097">
                  <c:v>310.969999999862</c:v>
                </c:pt>
                <c:pt idx="31098">
                  <c:v>310.979999999862</c:v>
                </c:pt>
                <c:pt idx="31099">
                  <c:v>310.9899999998621</c:v>
                </c:pt>
                <c:pt idx="31100">
                  <c:v>310.999999999862</c:v>
                </c:pt>
                <c:pt idx="31101">
                  <c:v>311.009999999862</c:v>
                </c:pt>
                <c:pt idx="31102">
                  <c:v>311.019999999862</c:v>
                </c:pt>
                <c:pt idx="31103">
                  <c:v>311.029999999862</c:v>
                </c:pt>
                <c:pt idx="31104">
                  <c:v>311.039999999862</c:v>
                </c:pt>
                <c:pt idx="31105">
                  <c:v>311.049999999862</c:v>
                </c:pt>
                <c:pt idx="31106">
                  <c:v>311.0599999998621</c:v>
                </c:pt>
                <c:pt idx="31107">
                  <c:v>311.069999999862</c:v>
                </c:pt>
                <c:pt idx="31108">
                  <c:v>311.0799999998621</c:v>
                </c:pt>
                <c:pt idx="31109">
                  <c:v>311.089999999862</c:v>
                </c:pt>
                <c:pt idx="31110">
                  <c:v>311.099999999862</c:v>
                </c:pt>
                <c:pt idx="31111">
                  <c:v>311.109999999862</c:v>
                </c:pt>
                <c:pt idx="31112">
                  <c:v>311.1199999998621</c:v>
                </c:pt>
                <c:pt idx="31113">
                  <c:v>311.129999999862</c:v>
                </c:pt>
                <c:pt idx="31114">
                  <c:v>311.1399999998621</c:v>
                </c:pt>
                <c:pt idx="31115">
                  <c:v>311.149999999862</c:v>
                </c:pt>
                <c:pt idx="31116">
                  <c:v>311.159999999862</c:v>
                </c:pt>
                <c:pt idx="31117">
                  <c:v>311.169999999862</c:v>
                </c:pt>
                <c:pt idx="31118">
                  <c:v>311.1799999998621</c:v>
                </c:pt>
                <c:pt idx="31119">
                  <c:v>311.189999999862</c:v>
                </c:pt>
                <c:pt idx="31120">
                  <c:v>311.199999999862</c:v>
                </c:pt>
                <c:pt idx="31121">
                  <c:v>311.209999999861</c:v>
                </c:pt>
                <c:pt idx="31122">
                  <c:v>311.219999999861</c:v>
                </c:pt>
                <c:pt idx="31123">
                  <c:v>311.229999999861</c:v>
                </c:pt>
                <c:pt idx="31124">
                  <c:v>311.2399999998611</c:v>
                </c:pt>
                <c:pt idx="31125">
                  <c:v>311.249999999861</c:v>
                </c:pt>
                <c:pt idx="31126">
                  <c:v>311.259999999861</c:v>
                </c:pt>
                <c:pt idx="31127">
                  <c:v>311.269999999861</c:v>
                </c:pt>
                <c:pt idx="31128">
                  <c:v>311.279999999861</c:v>
                </c:pt>
                <c:pt idx="31129">
                  <c:v>311.289999999861</c:v>
                </c:pt>
                <c:pt idx="31130">
                  <c:v>311.299999999861</c:v>
                </c:pt>
                <c:pt idx="31131">
                  <c:v>311.309999999861</c:v>
                </c:pt>
                <c:pt idx="31132">
                  <c:v>311.319999999861</c:v>
                </c:pt>
                <c:pt idx="31133">
                  <c:v>311.329999999861</c:v>
                </c:pt>
                <c:pt idx="31134">
                  <c:v>311.339999999861</c:v>
                </c:pt>
                <c:pt idx="31135">
                  <c:v>311.349999999861</c:v>
                </c:pt>
                <c:pt idx="31136">
                  <c:v>311.359999999861</c:v>
                </c:pt>
                <c:pt idx="31137">
                  <c:v>311.369999999861</c:v>
                </c:pt>
                <c:pt idx="31138">
                  <c:v>311.379999999861</c:v>
                </c:pt>
                <c:pt idx="31139">
                  <c:v>311.389999999861</c:v>
                </c:pt>
                <c:pt idx="31140">
                  <c:v>311.399999999861</c:v>
                </c:pt>
                <c:pt idx="31141">
                  <c:v>311.409999999861</c:v>
                </c:pt>
                <c:pt idx="31142">
                  <c:v>311.419999999861</c:v>
                </c:pt>
                <c:pt idx="31143">
                  <c:v>311.429999999861</c:v>
                </c:pt>
                <c:pt idx="31144">
                  <c:v>311.439999999861</c:v>
                </c:pt>
                <c:pt idx="31145">
                  <c:v>311.449999999861</c:v>
                </c:pt>
                <c:pt idx="31146">
                  <c:v>311.459999999861</c:v>
                </c:pt>
                <c:pt idx="31147">
                  <c:v>311.469999999861</c:v>
                </c:pt>
                <c:pt idx="31148">
                  <c:v>311.479999999861</c:v>
                </c:pt>
                <c:pt idx="31149">
                  <c:v>311.4899999998611</c:v>
                </c:pt>
                <c:pt idx="31150">
                  <c:v>311.499999999861</c:v>
                </c:pt>
                <c:pt idx="31151">
                  <c:v>311.509999999861</c:v>
                </c:pt>
                <c:pt idx="31152">
                  <c:v>311.519999999861</c:v>
                </c:pt>
                <c:pt idx="31153">
                  <c:v>311.529999999861</c:v>
                </c:pt>
                <c:pt idx="31154">
                  <c:v>311.539999999861</c:v>
                </c:pt>
                <c:pt idx="31155">
                  <c:v>311.549999999861</c:v>
                </c:pt>
                <c:pt idx="31156">
                  <c:v>311.559999999861</c:v>
                </c:pt>
                <c:pt idx="31157">
                  <c:v>311.569999999861</c:v>
                </c:pt>
                <c:pt idx="31158">
                  <c:v>311.579999999861</c:v>
                </c:pt>
                <c:pt idx="31159">
                  <c:v>311.589999999861</c:v>
                </c:pt>
                <c:pt idx="31160">
                  <c:v>311.599999999861</c:v>
                </c:pt>
                <c:pt idx="31161">
                  <c:v>311.609999999861</c:v>
                </c:pt>
                <c:pt idx="31162">
                  <c:v>311.619999999861</c:v>
                </c:pt>
                <c:pt idx="31163">
                  <c:v>311.629999999861</c:v>
                </c:pt>
                <c:pt idx="31164">
                  <c:v>311.639999999861</c:v>
                </c:pt>
                <c:pt idx="31165">
                  <c:v>311.649999999861</c:v>
                </c:pt>
                <c:pt idx="31166">
                  <c:v>311.659999999861</c:v>
                </c:pt>
                <c:pt idx="31167">
                  <c:v>311.669999999861</c:v>
                </c:pt>
                <c:pt idx="31168">
                  <c:v>311.679999999861</c:v>
                </c:pt>
                <c:pt idx="31169">
                  <c:v>311.689999999861</c:v>
                </c:pt>
                <c:pt idx="31170">
                  <c:v>311.699999999861</c:v>
                </c:pt>
                <c:pt idx="31171">
                  <c:v>311.709999999861</c:v>
                </c:pt>
                <c:pt idx="31172">
                  <c:v>311.719999999861</c:v>
                </c:pt>
                <c:pt idx="31173">
                  <c:v>311.729999999861</c:v>
                </c:pt>
                <c:pt idx="31174">
                  <c:v>311.7399999998611</c:v>
                </c:pt>
                <c:pt idx="31175">
                  <c:v>311.749999999861</c:v>
                </c:pt>
                <c:pt idx="31176">
                  <c:v>311.759999999861</c:v>
                </c:pt>
                <c:pt idx="31177">
                  <c:v>311.769999999861</c:v>
                </c:pt>
                <c:pt idx="31178">
                  <c:v>311.779999999861</c:v>
                </c:pt>
                <c:pt idx="31179">
                  <c:v>311.789999999861</c:v>
                </c:pt>
                <c:pt idx="31180">
                  <c:v>311.799999999861</c:v>
                </c:pt>
                <c:pt idx="31181">
                  <c:v>311.809999999861</c:v>
                </c:pt>
                <c:pt idx="31182">
                  <c:v>311.819999999861</c:v>
                </c:pt>
                <c:pt idx="31183">
                  <c:v>311.829999999861</c:v>
                </c:pt>
                <c:pt idx="31184">
                  <c:v>311.839999999861</c:v>
                </c:pt>
                <c:pt idx="31185">
                  <c:v>311.849999999861</c:v>
                </c:pt>
                <c:pt idx="31186">
                  <c:v>311.859999999861</c:v>
                </c:pt>
                <c:pt idx="31187">
                  <c:v>311.869999999861</c:v>
                </c:pt>
                <c:pt idx="31188">
                  <c:v>311.879999999861</c:v>
                </c:pt>
                <c:pt idx="31189">
                  <c:v>311.889999999861</c:v>
                </c:pt>
                <c:pt idx="31190">
                  <c:v>311.899999999861</c:v>
                </c:pt>
                <c:pt idx="31191">
                  <c:v>311.909999999861</c:v>
                </c:pt>
                <c:pt idx="31192">
                  <c:v>311.919999999861</c:v>
                </c:pt>
                <c:pt idx="31193">
                  <c:v>311.929999999861</c:v>
                </c:pt>
                <c:pt idx="31194">
                  <c:v>311.939999999861</c:v>
                </c:pt>
                <c:pt idx="31195">
                  <c:v>311.949999999861</c:v>
                </c:pt>
                <c:pt idx="31196">
                  <c:v>311.959999999861</c:v>
                </c:pt>
                <c:pt idx="31197">
                  <c:v>311.969999999861</c:v>
                </c:pt>
                <c:pt idx="31198">
                  <c:v>311.979999999861</c:v>
                </c:pt>
                <c:pt idx="31199">
                  <c:v>311.9899999998611</c:v>
                </c:pt>
                <c:pt idx="31200">
                  <c:v>311.999999999861</c:v>
                </c:pt>
                <c:pt idx="31201">
                  <c:v>312.009999999861</c:v>
                </c:pt>
                <c:pt idx="31202">
                  <c:v>312.019999999861</c:v>
                </c:pt>
                <c:pt idx="31203">
                  <c:v>312.029999999861</c:v>
                </c:pt>
                <c:pt idx="31204">
                  <c:v>312.039999999861</c:v>
                </c:pt>
                <c:pt idx="31205">
                  <c:v>312.049999999861</c:v>
                </c:pt>
                <c:pt idx="31206">
                  <c:v>312.059999999861</c:v>
                </c:pt>
                <c:pt idx="31207">
                  <c:v>312.069999999861</c:v>
                </c:pt>
                <c:pt idx="31208">
                  <c:v>312.079999999861</c:v>
                </c:pt>
                <c:pt idx="31209">
                  <c:v>312.089999999861</c:v>
                </c:pt>
                <c:pt idx="31210">
                  <c:v>312.099999999861</c:v>
                </c:pt>
                <c:pt idx="31211">
                  <c:v>312.109999999861</c:v>
                </c:pt>
                <c:pt idx="31212">
                  <c:v>312.119999999861</c:v>
                </c:pt>
                <c:pt idx="31213">
                  <c:v>312.129999999861</c:v>
                </c:pt>
                <c:pt idx="31214">
                  <c:v>312.139999999861</c:v>
                </c:pt>
                <c:pt idx="31215">
                  <c:v>312.149999999861</c:v>
                </c:pt>
                <c:pt idx="31216">
                  <c:v>312.159999999861</c:v>
                </c:pt>
                <c:pt idx="31217">
                  <c:v>312.169999999861</c:v>
                </c:pt>
                <c:pt idx="31218">
                  <c:v>312.179999999861</c:v>
                </c:pt>
                <c:pt idx="31219">
                  <c:v>312.189999999861</c:v>
                </c:pt>
                <c:pt idx="31220">
                  <c:v>312.199999999861</c:v>
                </c:pt>
                <c:pt idx="31221">
                  <c:v>312.209999999861</c:v>
                </c:pt>
                <c:pt idx="31222">
                  <c:v>312.219999999861</c:v>
                </c:pt>
                <c:pt idx="31223">
                  <c:v>312.229999999861</c:v>
                </c:pt>
                <c:pt idx="31224">
                  <c:v>312.2399999998611</c:v>
                </c:pt>
                <c:pt idx="31225">
                  <c:v>312.249999999861</c:v>
                </c:pt>
                <c:pt idx="31226">
                  <c:v>312.259999999861</c:v>
                </c:pt>
                <c:pt idx="31227">
                  <c:v>312.269999999861</c:v>
                </c:pt>
                <c:pt idx="31228">
                  <c:v>312.279999999861</c:v>
                </c:pt>
                <c:pt idx="31229">
                  <c:v>312.289999999861</c:v>
                </c:pt>
                <c:pt idx="31230">
                  <c:v>312.299999999861</c:v>
                </c:pt>
                <c:pt idx="31231">
                  <c:v>312.30999999986</c:v>
                </c:pt>
                <c:pt idx="31232">
                  <c:v>312.31999999986</c:v>
                </c:pt>
                <c:pt idx="31233">
                  <c:v>312.32999999986</c:v>
                </c:pt>
                <c:pt idx="31234">
                  <c:v>312.3399999998601</c:v>
                </c:pt>
                <c:pt idx="31235">
                  <c:v>312.34999999986</c:v>
                </c:pt>
                <c:pt idx="31236">
                  <c:v>312.35999999986</c:v>
                </c:pt>
                <c:pt idx="31237">
                  <c:v>312.36999999986</c:v>
                </c:pt>
                <c:pt idx="31238">
                  <c:v>312.37999999986</c:v>
                </c:pt>
                <c:pt idx="31239">
                  <c:v>312.38999999986</c:v>
                </c:pt>
                <c:pt idx="31240">
                  <c:v>312.39999999986</c:v>
                </c:pt>
                <c:pt idx="31241">
                  <c:v>312.40999999986</c:v>
                </c:pt>
                <c:pt idx="31242">
                  <c:v>312.41999999986</c:v>
                </c:pt>
                <c:pt idx="31243">
                  <c:v>312.42999999986</c:v>
                </c:pt>
                <c:pt idx="31244">
                  <c:v>312.43999999986</c:v>
                </c:pt>
                <c:pt idx="31245">
                  <c:v>312.44999999986</c:v>
                </c:pt>
                <c:pt idx="31246">
                  <c:v>312.45999999986</c:v>
                </c:pt>
                <c:pt idx="31247">
                  <c:v>312.46999999986</c:v>
                </c:pt>
                <c:pt idx="31248">
                  <c:v>312.47999999986</c:v>
                </c:pt>
                <c:pt idx="31249">
                  <c:v>312.48999999986</c:v>
                </c:pt>
                <c:pt idx="31250">
                  <c:v>312.49999999986</c:v>
                </c:pt>
                <c:pt idx="31251">
                  <c:v>312.50999999986</c:v>
                </c:pt>
                <c:pt idx="31252">
                  <c:v>312.51999999986</c:v>
                </c:pt>
                <c:pt idx="31253">
                  <c:v>312.52999999986</c:v>
                </c:pt>
                <c:pt idx="31254">
                  <c:v>312.53999999986</c:v>
                </c:pt>
                <c:pt idx="31255">
                  <c:v>312.54999999986</c:v>
                </c:pt>
                <c:pt idx="31256">
                  <c:v>312.55999999986</c:v>
                </c:pt>
                <c:pt idx="31257">
                  <c:v>312.56999999986</c:v>
                </c:pt>
                <c:pt idx="31258">
                  <c:v>312.57999999986</c:v>
                </c:pt>
                <c:pt idx="31259">
                  <c:v>312.5899999998601</c:v>
                </c:pt>
                <c:pt idx="31260">
                  <c:v>312.59999999986</c:v>
                </c:pt>
                <c:pt idx="31261">
                  <c:v>312.60999999986</c:v>
                </c:pt>
                <c:pt idx="31262">
                  <c:v>312.61999999986</c:v>
                </c:pt>
                <c:pt idx="31263">
                  <c:v>312.62999999986</c:v>
                </c:pt>
                <c:pt idx="31264">
                  <c:v>312.63999999986</c:v>
                </c:pt>
                <c:pt idx="31265">
                  <c:v>312.64999999986</c:v>
                </c:pt>
                <c:pt idx="31266">
                  <c:v>312.65999999986</c:v>
                </c:pt>
                <c:pt idx="31267">
                  <c:v>312.66999999986</c:v>
                </c:pt>
                <c:pt idx="31268">
                  <c:v>312.67999999986</c:v>
                </c:pt>
                <c:pt idx="31269">
                  <c:v>312.68999999986</c:v>
                </c:pt>
                <c:pt idx="31270">
                  <c:v>312.69999999986</c:v>
                </c:pt>
                <c:pt idx="31271">
                  <c:v>312.70999999986</c:v>
                </c:pt>
                <c:pt idx="31272">
                  <c:v>312.71999999986</c:v>
                </c:pt>
                <c:pt idx="31273">
                  <c:v>312.72999999986</c:v>
                </c:pt>
                <c:pt idx="31274">
                  <c:v>312.73999999986</c:v>
                </c:pt>
                <c:pt idx="31275">
                  <c:v>312.74999999986</c:v>
                </c:pt>
                <c:pt idx="31276">
                  <c:v>312.75999999986</c:v>
                </c:pt>
                <c:pt idx="31277">
                  <c:v>312.76999999986</c:v>
                </c:pt>
                <c:pt idx="31278">
                  <c:v>312.77999999986</c:v>
                </c:pt>
                <c:pt idx="31279">
                  <c:v>312.78999999986</c:v>
                </c:pt>
                <c:pt idx="31280">
                  <c:v>312.79999999986</c:v>
                </c:pt>
                <c:pt idx="31281">
                  <c:v>312.80999999986</c:v>
                </c:pt>
                <c:pt idx="31282">
                  <c:v>312.81999999986</c:v>
                </c:pt>
                <c:pt idx="31283">
                  <c:v>312.82999999986</c:v>
                </c:pt>
                <c:pt idx="31284">
                  <c:v>312.8399999998601</c:v>
                </c:pt>
                <c:pt idx="31285">
                  <c:v>312.84999999986</c:v>
                </c:pt>
                <c:pt idx="31286">
                  <c:v>312.85999999986</c:v>
                </c:pt>
                <c:pt idx="31287">
                  <c:v>312.86999999986</c:v>
                </c:pt>
                <c:pt idx="31288">
                  <c:v>312.87999999986</c:v>
                </c:pt>
                <c:pt idx="31289">
                  <c:v>312.88999999986</c:v>
                </c:pt>
                <c:pt idx="31290">
                  <c:v>312.89999999986</c:v>
                </c:pt>
                <c:pt idx="31291">
                  <c:v>312.90999999986</c:v>
                </c:pt>
                <c:pt idx="31292">
                  <c:v>312.91999999986</c:v>
                </c:pt>
                <c:pt idx="31293">
                  <c:v>312.92999999986</c:v>
                </c:pt>
                <c:pt idx="31294">
                  <c:v>312.93999999986</c:v>
                </c:pt>
                <c:pt idx="31295">
                  <c:v>312.94999999986</c:v>
                </c:pt>
                <c:pt idx="31296">
                  <c:v>312.95999999986</c:v>
                </c:pt>
                <c:pt idx="31297">
                  <c:v>312.96999999986</c:v>
                </c:pt>
                <c:pt idx="31298">
                  <c:v>312.97999999986</c:v>
                </c:pt>
                <c:pt idx="31299">
                  <c:v>312.98999999986</c:v>
                </c:pt>
                <c:pt idx="31300">
                  <c:v>312.99999999986</c:v>
                </c:pt>
                <c:pt idx="31301">
                  <c:v>313.00999999986</c:v>
                </c:pt>
                <c:pt idx="31302">
                  <c:v>313.01999999986</c:v>
                </c:pt>
                <c:pt idx="31303">
                  <c:v>313.02999999986</c:v>
                </c:pt>
                <c:pt idx="31304">
                  <c:v>313.03999999986</c:v>
                </c:pt>
                <c:pt idx="31305">
                  <c:v>313.04999999986</c:v>
                </c:pt>
                <c:pt idx="31306">
                  <c:v>313.05999999986</c:v>
                </c:pt>
                <c:pt idx="31307">
                  <c:v>313.06999999986</c:v>
                </c:pt>
                <c:pt idx="31308">
                  <c:v>313.07999999986</c:v>
                </c:pt>
                <c:pt idx="31309">
                  <c:v>313.0899999998601</c:v>
                </c:pt>
                <c:pt idx="31310">
                  <c:v>313.09999999986</c:v>
                </c:pt>
                <c:pt idx="31311">
                  <c:v>313.10999999986</c:v>
                </c:pt>
                <c:pt idx="31312">
                  <c:v>313.11999999986</c:v>
                </c:pt>
                <c:pt idx="31313">
                  <c:v>313.12999999986</c:v>
                </c:pt>
                <c:pt idx="31314">
                  <c:v>313.13999999986</c:v>
                </c:pt>
                <c:pt idx="31315">
                  <c:v>313.14999999986</c:v>
                </c:pt>
                <c:pt idx="31316">
                  <c:v>313.15999999986</c:v>
                </c:pt>
                <c:pt idx="31317">
                  <c:v>313.16999999986</c:v>
                </c:pt>
                <c:pt idx="31318">
                  <c:v>313.17999999986</c:v>
                </c:pt>
                <c:pt idx="31319">
                  <c:v>313.18999999986</c:v>
                </c:pt>
                <c:pt idx="31320">
                  <c:v>313.19999999986</c:v>
                </c:pt>
                <c:pt idx="31321">
                  <c:v>313.20999999986</c:v>
                </c:pt>
                <c:pt idx="31322">
                  <c:v>313.21999999986</c:v>
                </c:pt>
                <c:pt idx="31323">
                  <c:v>313.22999999986</c:v>
                </c:pt>
                <c:pt idx="31324">
                  <c:v>313.23999999986</c:v>
                </c:pt>
                <c:pt idx="31325">
                  <c:v>313.24999999986</c:v>
                </c:pt>
                <c:pt idx="31326">
                  <c:v>313.25999999986</c:v>
                </c:pt>
                <c:pt idx="31327">
                  <c:v>313.26999999986</c:v>
                </c:pt>
                <c:pt idx="31328">
                  <c:v>313.27999999986</c:v>
                </c:pt>
                <c:pt idx="31329">
                  <c:v>313.28999999986</c:v>
                </c:pt>
                <c:pt idx="31330">
                  <c:v>313.29999999986</c:v>
                </c:pt>
                <c:pt idx="31331">
                  <c:v>313.30999999986</c:v>
                </c:pt>
                <c:pt idx="31332">
                  <c:v>313.31999999986</c:v>
                </c:pt>
                <c:pt idx="31333">
                  <c:v>313.32999999986</c:v>
                </c:pt>
                <c:pt idx="31334">
                  <c:v>313.3399999998601</c:v>
                </c:pt>
                <c:pt idx="31335">
                  <c:v>313.34999999986</c:v>
                </c:pt>
                <c:pt idx="31336">
                  <c:v>313.35999999986</c:v>
                </c:pt>
                <c:pt idx="31337">
                  <c:v>313.36999999986</c:v>
                </c:pt>
                <c:pt idx="31338">
                  <c:v>313.37999999986</c:v>
                </c:pt>
                <c:pt idx="31339">
                  <c:v>313.38999999986</c:v>
                </c:pt>
                <c:pt idx="31340">
                  <c:v>313.39999999986</c:v>
                </c:pt>
                <c:pt idx="31341">
                  <c:v>313.409999999859</c:v>
                </c:pt>
                <c:pt idx="31342">
                  <c:v>313.419999999859</c:v>
                </c:pt>
                <c:pt idx="31343">
                  <c:v>313.429999999859</c:v>
                </c:pt>
                <c:pt idx="31344">
                  <c:v>313.439999999859</c:v>
                </c:pt>
                <c:pt idx="31345">
                  <c:v>313.449999999859</c:v>
                </c:pt>
                <c:pt idx="31346">
                  <c:v>313.459999999859</c:v>
                </c:pt>
                <c:pt idx="31347">
                  <c:v>313.469999999859</c:v>
                </c:pt>
                <c:pt idx="31348">
                  <c:v>313.479999999859</c:v>
                </c:pt>
                <c:pt idx="31349">
                  <c:v>313.489999999859</c:v>
                </c:pt>
                <c:pt idx="31350">
                  <c:v>313.499999999859</c:v>
                </c:pt>
                <c:pt idx="31351">
                  <c:v>313.509999999859</c:v>
                </c:pt>
                <c:pt idx="31352">
                  <c:v>313.519999999859</c:v>
                </c:pt>
                <c:pt idx="31353">
                  <c:v>313.529999999859</c:v>
                </c:pt>
                <c:pt idx="31354">
                  <c:v>313.539999999859</c:v>
                </c:pt>
                <c:pt idx="31355">
                  <c:v>313.549999999859</c:v>
                </c:pt>
                <c:pt idx="31356">
                  <c:v>313.559999999859</c:v>
                </c:pt>
                <c:pt idx="31357">
                  <c:v>313.569999999859</c:v>
                </c:pt>
                <c:pt idx="31358">
                  <c:v>313.579999999859</c:v>
                </c:pt>
                <c:pt idx="31359">
                  <c:v>313.589999999859</c:v>
                </c:pt>
                <c:pt idx="31360">
                  <c:v>313.5999999998591</c:v>
                </c:pt>
                <c:pt idx="31361">
                  <c:v>313.6099999998591</c:v>
                </c:pt>
                <c:pt idx="31362">
                  <c:v>313.619999999859</c:v>
                </c:pt>
                <c:pt idx="31363">
                  <c:v>313.629999999859</c:v>
                </c:pt>
                <c:pt idx="31364">
                  <c:v>313.639999999859</c:v>
                </c:pt>
                <c:pt idx="31365">
                  <c:v>313.649999999859</c:v>
                </c:pt>
                <c:pt idx="31366">
                  <c:v>313.659999999859</c:v>
                </c:pt>
                <c:pt idx="31367">
                  <c:v>313.6699999998591</c:v>
                </c:pt>
                <c:pt idx="31368">
                  <c:v>313.679999999859</c:v>
                </c:pt>
                <c:pt idx="31369">
                  <c:v>313.6899999998591</c:v>
                </c:pt>
                <c:pt idx="31370">
                  <c:v>313.699999999859</c:v>
                </c:pt>
                <c:pt idx="31371">
                  <c:v>313.709999999859</c:v>
                </c:pt>
                <c:pt idx="31372">
                  <c:v>313.719999999859</c:v>
                </c:pt>
                <c:pt idx="31373">
                  <c:v>313.729999999859</c:v>
                </c:pt>
                <c:pt idx="31374">
                  <c:v>313.739999999859</c:v>
                </c:pt>
                <c:pt idx="31375">
                  <c:v>313.7499999998591</c:v>
                </c:pt>
                <c:pt idx="31376">
                  <c:v>313.759999999859</c:v>
                </c:pt>
                <c:pt idx="31377">
                  <c:v>313.769999999859</c:v>
                </c:pt>
                <c:pt idx="31378">
                  <c:v>313.779999999859</c:v>
                </c:pt>
                <c:pt idx="31379">
                  <c:v>313.789999999859</c:v>
                </c:pt>
                <c:pt idx="31380">
                  <c:v>313.799999999859</c:v>
                </c:pt>
                <c:pt idx="31381">
                  <c:v>313.809999999859</c:v>
                </c:pt>
                <c:pt idx="31382">
                  <c:v>313.819999999859</c:v>
                </c:pt>
                <c:pt idx="31383">
                  <c:v>313.829999999859</c:v>
                </c:pt>
                <c:pt idx="31384">
                  <c:v>313.839999999859</c:v>
                </c:pt>
                <c:pt idx="31385">
                  <c:v>313.8499999998591</c:v>
                </c:pt>
                <c:pt idx="31386">
                  <c:v>313.8599999998591</c:v>
                </c:pt>
                <c:pt idx="31387">
                  <c:v>313.869999999859</c:v>
                </c:pt>
                <c:pt idx="31388">
                  <c:v>313.879999999859</c:v>
                </c:pt>
                <c:pt idx="31389">
                  <c:v>313.889999999859</c:v>
                </c:pt>
                <c:pt idx="31390">
                  <c:v>313.899999999859</c:v>
                </c:pt>
                <c:pt idx="31391">
                  <c:v>313.909999999859</c:v>
                </c:pt>
                <c:pt idx="31392">
                  <c:v>313.919999999859</c:v>
                </c:pt>
                <c:pt idx="31393">
                  <c:v>313.929999999859</c:v>
                </c:pt>
                <c:pt idx="31394">
                  <c:v>313.939999999859</c:v>
                </c:pt>
                <c:pt idx="31395">
                  <c:v>313.949999999859</c:v>
                </c:pt>
                <c:pt idx="31396">
                  <c:v>313.959999999859</c:v>
                </c:pt>
                <c:pt idx="31397">
                  <c:v>313.969999999859</c:v>
                </c:pt>
                <c:pt idx="31398">
                  <c:v>313.979999999859</c:v>
                </c:pt>
                <c:pt idx="31399">
                  <c:v>313.989999999859</c:v>
                </c:pt>
                <c:pt idx="31400">
                  <c:v>313.999999999859</c:v>
                </c:pt>
                <c:pt idx="31401">
                  <c:v>314.009999999859</c:v>
                </c:pt>
                <c:pt idx="31402">
                  <c:v>314.019999999859</c:v>
                </c:pt>
                <c:pt idx="31403">
                  <c:v>314.029999999859</c:v>
                </c:pt>
                <c:pt idx="31404">
                  <c:v>314.039999999859</c:v>
                </c:pt>
                <c:pt idx="31405">
                  <c:v>314.049999999859</c:v>
                </c:pt>
                <c:pt idx="31406">
                  <c:v>314.059999999859</c:v>
                </c:pt>
                <c:pt idx="31407">
                  <c:v>314.069999999859</c:v>
                </c:pt>
                <c:pt idx="31408">
                  <c:v>314.079999999859</c:v>
                </c:pt>
                <c:pt idx="31409">
                  <c:v>314.089999999859</c:v>
                </c:pt>
                <c:pt idx="31410">
                  <c:v>314.0999999998591</c:v>
                </c:pt>
                <c:pt idx="31411">
                  <c:v>314.1099999998591</c:v>
                </c:pt>
                <c:pt idx="31412">
                  <c:v>314.119999999859</c:v>
                </c:pt>
                <c:pt idx="31413">
                  <c:v>314.129999999859</c:v>
                </c:pt>
                <c:pt idx="31414">
                  <c:v>314.139999999859</c:v>
                </c:pt>
                <c:pt idx="31415">
                  <c:v>314.149999999859</c:v>
                </c:pt>
                <c:pt idx="31416">
                  <c:v>314.159999999859</c:v>
                </c:pt>
                <c:pt idx="31417">
                  <c:v>314.1699999998591</c:v>
                </c:pt>
                <c:pt idx="31418">
                  <c:v>314.179999999859</c:v>
                </c:pt>
                <c:pt idx="31419">
                  <c:v>314.1899999998591</c:v>
                </c:pt>
                <c:pt idx="31420">
                  <c:v>314.199999999859</c:v>
                </c:pt>
                <c:pt idx="31421">
                  <c:v>314.209999999859</c:v>
                </c:pt>
                <c:pt idx="31422">
                  <c:v>314.219999999859</c:v>
                </c:pt>
                <c:pt idx="31423">
                  <c:v>314.229999999859</c:v>
                </c:pt>
                <c:pt idx="31424">
                  <c:v>314.239999999859</c:v>
                </c:pt>
                <c:pt idx="31425">
                  <c:v>314.2499999998591</c:v>
                </c:pt>
                <c:pt idx="31426">
                  <c:v>314.259999999859</c:v>
                </c:pt>
                <c:pt idx="31427">
                  <c:v>314.269999999859</c:v>
                </c:pt>
                <c:pt idx="31428">
                  <c:v>314.279999999859</c:v>
                </c:pt>
                <c:pt idx="31429">
                  <c:v>314.289999999859</c:v>
                </c:pt>
                <c:pt idx="31430">
                  <c:v>314.299999999859</c:v>
                </c:pt>
                <c:pt idx="31431">
                  <c:v>314.309999999859</c:v>
                </c:pt>
                <c:pt idx="31432">
                  <c:v>314.319999999859</c:v>
                </c:pt>
                <c:pt idx="31433">
                  <c:v>314.329999999859</c:v>
                </c:pt>
                <c:pt idx="31434">
                  <c:v>314.339999999859</c:v>
                </c:pt>
                <c:pt idx="31435">
                  <c:v>314.3499999998591</c:v>
                </c:pt>
                <c:pt idx="31436">
                  <c:v>314.3599999998591</c:v>
                </c:pt>
                <c:pt idx="31437">
                  <c:v>314.369999999859</c:v>
                </c:pt>
                <c:pt idx="31438">
                  <c:v>314.379999999859</c:v>
                </c:pt>
                <c:pt idx="31439">
                  <c:v>314.389999999859</c:v>
                </c:pt>
                <c:pt idx="31440">
                  <c:v>314.399999999859</c:v>
                </c:pt>
                <c:pt idx="31441">
                  <c:v>314.409999999859</c:v>
                </c:pt>
                <c:pt idx="31442">
                  <c:v>314.419999999859</c:v>
                </c:pt>
                <c:pt idx="31443">
                  <c:v>314.429999999859</c:v>
                </c:pt>
                <c:pt idx="31444">
                  <c:v>314.439999999859</c:v>
                </c:pt>
                <c:pt idx="31445">
                  <c:v>314.449999999859</c:v>
                </c:pt>
                <c:pt idx="31446">
                  <c:v>314.459999999859</c:v>
                </c:pt>
                <c:pt idx="31447">
                  <c:v>314.469999999859</c:v>
                </c:pt>
                <c:pt idx="31448">
                  <c:v>314.479999999859</c:v>
                </c:pt>
                <c:pt idx="31449">
                  <c:v>314.489999999859</c:v>
                </c:pt>
                <c:pt idx="31450">
                  <c:v>314.499999999858</c:v>
                </c:pt>
                <c:pt idx="31451">
                  <c:v>314.509999999858</c:v>
                </c:pt>
                <c:pt idx="31452">
                  <c:v>314.519999999858</c:v>
                </c:pt>
                <c:pt idx="31453">
                  <c:v>314.529999999858</c:v>
                </c:pt>
                <c:pt idx="31454">
                  <c:v>314.5399999998581</c:v>
                </c:pt>
                <c:pt idx="31455">
                  <c:v>314.549999999858</c:v>
                </c:pt>
                <c:pt idx="31456">
                  <c:v>314.559999999858</c:v>
                </c:pt>
                <c:pt idx="31457">
                  <c:v>314.569999999858</c:v>
                </c:pt>
                <c:pt idx="31458">
                  <c:v>314.579999999858</c:v>
                </c:pt>
                <c:pt idx="31459">
                  <c:v>314.589999999858</c:v>
                </c:pt>
                <c:pt idx="31460">
                  <c:v>314.5999999998581</c:v>
                </c:pt>
                <c:pt idx="31461">
                  <c:v>314.609999999858</c:v>
                </c:pt>
                <c:pt idx="31462">
                  <c:v>314.619999999858</c:v>
                </c:pt>
                <c:pt idx="31463">
                  <c:v>314.629999999858</c:v>
                </c:pt>
                <c:pt idx="31464">
                  <c:v>314.639999999858</c:v>
                </c:pt>
                <c:pt idx="31465">
                  <c:v>314.649999999858</c:v>
                </c:pt>
                <c:pt idx="31466">
                  <c:v>314.659999999858</c:v>
                </c:pt>
                <c:pt idx="31467">
                  <c:v>314.669999999858</c:v>
                </c:pt>
                <c:pt idx="31468">
                  <c:v>314.679999999858</c:v>
                </c:pt>
                <c:pt idx="31469">
                  <c:v>314.689999999858</c:v>
                </c:pt>
                <c:pt idx="31470">
                  <c:v>314.699999999858</c:v>
                </c:pt>
                <c:pt idx="31471">
                  <c:v>314.709999999858</c:v>
                </c:pt>
                <c:pt idx="31472">
                  <c:v>314.719999999858</c:v>
                </c:pt>
                <c:pt idx="31473">
                  <c:v>314.729999999858</c:v>
                </c:pt>
                <c:pt idx="31474">
                  <c:v>314.739999999858</c:v>
                </c:pt>
                <c:pt idx="31475">
                  <c:v>314.749999999858</c:v>
                </c:pt>
                <c:pt idx="31476">
                  <c:v>314.759999999858</c:v>
                </c:pt>
                <c:pt idx="31477">
                  <c:v>314.769999999858</c:v>
                </c:pt>
                <c:pt idx="31478">
                  <c:v>314.779999999858</c:v>
                </c:pt>
                <c:pt idx="31479">
                  <c:v>314.7899999998581</c:v>
                </c:pt>
                <c:pt idx="31480">
                  <c:v>314.799999999858</c:v>
                </c:pt>
                <c:pt idx="31481">
                  <c:v>314.809999999858</c:v>
                </c:pt>
                <c:pt idx="31482">
                  <c:v>314.819999999858</c:v>
                </c:pt>
                <c:pt idx="31483">
                  <c:v>314.829999999858</c:v>
                </c:pt>
                <c:pt idx="31484">
                  <c:v>314.839999999858</c:v>
                </c:pt>
                <c:pt idx="31485">
                  <c:v>314.8499999998581</c:v>
                </c:pt>
                <c:pt idx="31486">
                  <c:v>314.859999999858</c:v>
                </c:pt>
                <c:pt idx="31487">
                  <c:v>314.869999999858</c:v>
                </c:pt>
                <c:pt idx="31488">
                  <c:v>314.879999999858</c:v>
                </c:pt>
                <c:pt idx="31489">
                  <c:v>314.889999999858</c:v>
                </c:pt>
                <c:pt idx="31490">
                  <c:v>314.899999999858</c:v>
                </c:pt>
                <c:pt idx="31491">
                  <c:v>314.909999999858</c:v>
                </c:pt>
                <c:pt idx="31492">
                  <c:v>314.919999999858</c:v>
                </c:pt>
                <c:pt idx="31493">
                  <c:v>314.929999999858</c:v>
                </c:pt>
                <c:pt idx="31494">
                  <c:v>314.939999999858</c:v>
                </c:pt>
                <c:pt idx="31495">
                  <c:v>314.949999999858</c:v>
                </c:pt>
                <c:pt idx="31496">
                  <c:v>314.959999999858</c:v>
                </c:pt>
                <c:pt idx="31497">
                  <c:v>314.969999999858</c:v>
                </c:pt>
                <c:pt idx="31498">
                  <c:v>314.979999999858</c:v>
                </c:pt>
                <c:pt idx="31499">
                  <c:v>314.989999999858</c:v>
                </c:pt>
                <c:pt idx="31500">
                  <c:v>314.999999999858</c:v>
                </c:pt>
                <c:pt idx="31501">
                  <c:v>315.009999999858</c:v>
                </c:pt>
                <c:pt idx="31502">
                  <c:v>315.019999999858</c:v>
                </c:pt>
                <c:pt idx="31503">
                  <c:v>315.029999999858</c:v>
                </c:pt>
                <c:pt idx="31504">
                  <c:v>315.0399999998581</c:v>
                </c:pt>
                <c:pt idx="31505">
                  <c:v>315.049999999858</c:v>
                </c:pt>
                <c:pt idx="31506">
                  <c:v>315.059999999858</c:v>
                </c:pt>
                <c:pt idx="31507">
                  <c:v>315.069999999858</c:v>
                </c:pt>
                <c:pt idx="31508">
                  <c:v>315.079999999858</c:v>
                </c:pt>
                <c:pt idx="31509">
                  <c:v>315.089999999858</c:v>
                </c:pt>
                <c:pt idx="31510">
                  <c:v>315.0999999998581</c:v>
                </c:pt>
                <c:pt idx="31511">
                  <c:v>315.109999999858</c:v>
                </c:pt>
                <c:pt idx="31512">
                  <c:v>315.119999999858</c:v>
                </c:pt>
                <c:pt idx="31513">
                  <c:v>315.129999999858</c:v>
                </c:pt>
                <c:pt idx="31514">
                  <c:v>315.139999999858</c:v>
                </c:pt>
                <c:pt idx="31515">
                  <c:v>315.149999999858</c:v>
                </c:pt>
                <c:pt idx="31516">
                  <c:v>315.159999999858</c:v>
                </c:pt>
                <c:pt idx="31517">
                  <c:v>315.169999999858</c:v>
                </c:pt>
                <c:pt idx="31518">
                  <c:v>315.179999999858</c:v>
                </c:pt>
                <c:pt idx="31519">
                  <c:v>315.189999999858</c:v>
                </c:pt>
                <c:pt idx="31520">
                  <c:v>315.199999999858</c:v>
                </c:pt>
                <c:pt idx="31521">
                  <c:v>315.209999999858</c:v>
                </c:pt>
                <c:pt idx="31522">
                  <c:v>315.219999999858</c:v>
                </c:pt>
                <c:pt idx="31523">
                  <c:v>315.229999999858</c:v>
                </c:pt>
                <c:pt idx="31524">
                  <c:v>315.239999999858</c:v>
                </c:pt>
                <c:pt idx="31525">
                  <c:v>315.249999999858</c:v>
                </c:pt>
                <c:pt idx="31526">
                  <c:v>315.259999999858</c:v>
                </c:pt>
                <c:pt idx="31527">
                  <c:v>315.269999999858</c:v>
                </c:pt>
                <c:pt idx="31528">
                  <c:v>315.279999999858</c:v>
                </c:pt>
                <c:pt idx="31529">
                  <c:v>315.2899999998581</c:v>
                </c:pt>
                <c:pt idx="31530">
                  <c:v>315.299999999858</c:v>
                </c:pt>
                <c:pt idx="31531">
                  <c:v>315.309999999858</c:v>
                </c:pt>
                <c:pt idx="31532">
                  <c:v>315.319999999858</c:v>
                </c:pt>
                <c:pt idx="31533">
                  <c:v>315.329999999858</c:v>
                </c:pt>
                <c:pt idx="31534">
                  <c:v>315.339999999858</c:v>
                </c:pt>
                <c:pt idx="31535">
                  <c:v>315.3499999998581</c:v>
                </c:pt>
                <c:pt idx="31536">
                  <c:v>315.359999999858</c:v>
                </c:pt>
                <c:pt idx="31537">
                  <c:v>315.369999999858</c:v>
                </c:pt>
                <c:pt idx="31538">
                  <c:v>315.379999999858</c:v>
                </c:pt>
                <c:pt idx="31539">
                  <c:v>315.389999999858</c:v>
                </c:pt>
                <c:pt idx="31540">
                  <c:v>315.399999999858</c:v>
                </c:pt>
                <c:pt idx="31541">
                  <c:v>315.409999999858</c:v>
                </c:pt>
                <c:pt idx="31542">
                  <c:v>315.419999999858</c:v>
                </c:pt>
                <c:pt idx="31543">
                  <c:v>315.429999999858</c:v>
                </c:pt>
                <c:pt idx="31544">
                  <c:v>315.439999999858</c:v>
                </c:pt>
                <c:pt idx="31545">
                  <c:v>315.449999999858</c:v>
                </c:pt>
                <c:pt idx="31546">
                  <c:v>315.459999999858</c:v>
                </c:pt>
                <c:pt idx="31547">
                  <c:v>315.469999999858</c:v>
                </c:pt>
                <c:pt idx="31548">
                  <c:v>315.479999999858</c:v>
                </c:pt>
                <c:pt idx="31549">
                  <c:v>315.489999999858</c:v>
                </c:pt>
                <c:pt idx="31550">
                  <c:v>315.499999999858</c:v>
                </c:pt>
                <c:pt idx="31551">
                  <c:v>315.509999999858</c:v>
                </c:pt>
                <c:pt idx="31552">
                  <c:v>315.519999999858</c:v>
                </c:pt>
                <c:pt idx="31553">
                  <c:v>315.529999999858</c:v>
                </c:pt>
                <c:pt idx="31554">
                  <c:v>315.5399999998581</c:v>
                </c:pt>
                <c:pt idx="31555">
                  <c:v>315.549999999858</c:v>
                </c:pt>
                <c:pt idx="31556">
                  <c:v>315.559999999858</c:v>
                </c:pt>
                <c:pt idx="31557">
                  <c:v>315.569999999858</c:v>
                </c:pt>
                <c:pt idx="31558">
                  <c:v>315.579999999858</c:v>
                </c:pt>
                <c:pt idx="31559">
                  <c:v>315.589999999858</c:v>
                </c:pt>
                <c:pt idx="31560">
                  <c:v>315.599999999857</c:v>
                </c:pt>
                <c:pt idx="31561">
                  <c:v>315.609999999857</c:v>
                </c:pt>
                <c:pt idx="31562">
                  <c:v>315.6199999998571</c:v>
                </c:pt>
                <c:pt idx="31563">
                  <c:v>315.629999999857</c:v>
                </c:pt>
                <c:pt idx="31564">
                  <c:v>315.6399999998571</c:v>
                </c:pt>
                <c:pt idx="31565">
                  <c:v>315.649999999857</c:v>
                </c:pt>
                <c:pt idx="31566">
                  <c:v>315.659999999857</c:v>
                </c:pt>
                <c:pt idx="31567">
                  <c:v>315.669999999857</c:v>
                </c:pt>
                <c:pt idx="31568">
                  <c:v>315.6799999998571</c:v>
                </c:pt>
                <c:pt idx="31569">
                  <c:v>315.689999999857</c:v>
                </c:pt>
                <c:pt idx="31570">
                  <c:v>315.6999999998571</c:v>
                </c:pt>
                <c:pt idx="31571">
                  <c:v>315.709999999857</c:v>
                </c:pt>
                <c:pt idx="31572">
                  <c:v>315.719999999857</c:v>
                </c:pt>
                <c:pt idx="31573">
                  <c:v>315.729999999857</c:v>
                </c:pt>
                <c:pt idx="31574">
                  <c:v>315.739999999857</c:v>
                </c:pt>
                <c:pt idx="31575">
                  <c:v>315.749999999857</c:v>
                </c:pt>
                <c:pt idx="31576">
                  <c:v>315.759999999857</c:v>
                </c:pt>
                <c:pt idx="31577">
                  <c:v>315.769999999857</c:v>
                </c:pt>
                <c:pt idx="31578">
                  <c:v>315.779999999857</c:v>
                </c:pt>
                <c:pt idx="31579">
                  <c:v>315.789999999857</c:v>
                </c:pt>
                <c:pt idx="31580">
                  <c:v>315.7999999998571</c:v>
                </c:pt>
                <c:pt idx="31581">
                  <c:v>315.809999999857</c:v>
                </c:pt>
                <c:pt idx="31582">
                  <c:v>315.819999999857</c:v>
                </c:pt>
                <c:pt idx="31583">
                  <c:v>315.829999999857</c:v>
                </c:pt>
                <c:pt idx="31584">
                  <c:v>315.839999999857</c:v>
                </c:pt>
                <c:pt idx="31585">
                  <c:v>315.849999999857</c:v>
                </c:pt>
                <c:pt idx="31586">
                  <c:v>315.859999999857</c:v>
                </c:pt>
                <c:pt idx="31587">
                  <c:v>315.8699999998571</c:v>
                </c:pt>
                <c:pt idx="31588">
                  <c:v>315.879999999857</c:v>
                </c:pt>
                <c:pt idx="31589">
                  <c:v>315.8899999998571</c:v>
                </c:pt>
                <c:pt idx="31590">
                  <c:v>315.899999999857</c:v>
                </c:pt>
                <c:pt idx="31591">
                  <c:v>315.909999999857</c:v>
                </c:pt>
                <c:pt idx="31592">
                  <c:v>315.919999999857</c:v>
                </c:pt>
                <c:pt idx="31593">
                  <c:v>315.929999999857</c:v>
                </c:pt>
                <c:pt idx="31594">
                  <c:v>315.939999999857</c:v>
                </c:pt>
                <c:pt idx="31595">
                  <c:v>315.9499999998571</c:v>
                </c:pt>
                <c:pt idx="31596">
                  <c:v>315.959999999857</c:v>
                </c:pt>
                <c:pt idx="31597">
                  <c:v>315.969999999857</c:v>
                </c:pt>
                <c:pt idx="31598">
                  <c:v>315.979999999857</c:v>
                </c:pt>
                <c:pt idx="31599">
                  <c:v>315.989999999857</c:v>
                </c:pt>
                <c:pt idx="31600">
                  <c:v>315.999999999857</c:v>
                </c:pt>
                <c:pt idx="31601">
                  <c:v>316.009999999857</c:v>
                </c:pt>
                <c:pt idx="31602">
                  <c:v>316.019999999857</c:v>
                </c:pt>
                <c:pt idx="31603">
                  <c:v>316.029999999857</c:v>
                </c:pt>
                <c:pt idx="31604">
                  <c:v>316.039999999857</c:v>
                </c:pt>
                <c:pt idx="31605">
                  <c:v>316.0499999998571</c:v>
                </c:pt>
                <c:pt idx="31606">
                  <c:v>316.059999999857</c:v>
                </c:pt>
                <c:pt idx="31607">
                  <c:v>316.069999999857</c:v>
                </c:pt>
                <c:pt idx="31608">
                  <c:v>316.079999999857</c:v>
                </c:pt>
                <c:pt idx="31609">
                  <c:v>316.089999999857</c:v>
                </c:pt>
                <c:pt idx="31610">
                  <c:v>316.099999999857</c:v>
                </c:pt>
                <c:pt idx="31611">
                  <c:v>316.109999999857</c:v>
                </c:pt>
                <c:pt idx="31612">
                  <c:v>316.1199999998571</c:v>
                </c:pt>
                <c:pt idx="31613">
                  <c:v>316.129999999857</c:v>
                </c:pt>
                <c:pt idx="31614">
                  <c:v>316.1399999998571</c:v>
                </c:pt>
                <c:pt idx="31615">
                  <c:v>316.149999999857</c:v>
                </c:pt>
                <c:pt idx="31616">
                  <c:v>316.159999999857</c:v>
                </c:pt>
                <c:pt idx="31617">
                  <c:v>316.169999999857</c:v>
                </c:pt>
                <c:pt idx="31618">
                  <c:v>316.1799999998571</c:v>
                </c:pt>
                <c:pt idx="31619">
                  <c:v>316.189999999857</c:v>
                </c:pt>
                <c:pt idx="31620">
                  <c:v>316.1999999998571</c:v>
                </c:pt>
                <c:pt idx="31621">
                  <c:v>316.209999999857</c:v>
                </c:pt>
                <c:pt idx="31622">
                  <c:v>316.219999999857</c:v>
                </c:pt>
                <c:pt idx="31623">
                  <c:v>316.229999999857</c:v>
                </c:pt>
                <c:pt idx="31624">
                  <c:v>316.239999999857</c:v>
                </c:pt>
                <c:pt idx="31625">
                  <c:v>316.249999999857</c:v>
                </c:pt>
                <c:pt idx="31626">
                  <c:v>316.259999999857</c:v>
                </c:pt>
                <c:pt idx="31627">
                  <c:v>316.269999999857</c:v>
                </c:pt>
                <c:pt idx="31628">
                  <c:v>316.279999999857</c:v>
                </c:pt>
                <c:pt idx="31629">
                  <c:v>316.289999999857</c:v>
                </c:pt>
                <c:pt idx="31630">
                  <c:v>316.2999999998571</c:v>
                </c:pt>
                <c:pt idx="31631">
                  <c:v>316.309999999857</c:v>
                </c:pt>
                <c:pt idx="31632">
                  <c:v>316.319999999857</c:v>
                </c:pt>
                <c:pt idx="31633">
                  <c:v>316.329999999857</c:v>
                </c:pt>
                <c:pt idx="31634">
                  <c:v>316.339999999857</c:v>
                </c:pt>
                <c:pt idx="31635">
                  <c:v>316.349999999857</c:v>
                </c:pt>
                <c:pt idx="31636">
                  <c:v>316.359999999857</c:v>
                </c:pt>
                <c:pt idx="31637">
                  <c:v>316.3699999998571</c:v>
                </c:pt>
                <c:pt idx="31638">
                  <c:v>316.379999999857</c:v>
                </c:pt>
                <c:pt idx="31639">
                  <c:v>316.3899999998571</c:v>
                </c:pt>
                <c:pt idx="31640">
                  <c:v>316.399999999857</c:v>
                </c:pt>
                <c:pt idx="31641">
                  <c:v>316.409999999857</c:v>
                </c:pt>
                <c:pt idx="31642">
                  <c:v>316.419999999857</c:v>
                </c:pt>
                <c:pt idx="31643">
                  <c:v>316.429999999857</c:v>
                </c:pt>
                <c:pt idx="31644">
                  <c:v>316.439999999857</c:v>
                </c:pt>
                <c:pt idx="31645">
                  <c:v>316.4499999998571</c:v>
                </c:pt>
                <c:pt idx="31646">
                  <c:v>316.459999999857</c:v>
                </c:pt>
                <c:pt idx="31647">
                  <c:v>316.469999999857</c:v>
                </c:pt>
                <c:pt idx="31648">
                  <c:v>316.479999999857</c:v>
                </c:pt>
                <c:pt idx="31649">
                  <c:v>316.489999999857</c:v>
                </c:pt>
                <c:pt idx="31650">
                  <c:v>316.499999999857</c:v>
                </c:pt>
                <c:pt idx="31651">
                  <c:v>316.509999999857</c:v>
                </c:pt>
                <c:pt idx="31652">
                  <c:v>316.519999999857</c:v>
                </c:pt>
                <c:pt idx="31653">
                  <c:v>316.529999999857</c:v>
                </c:pt>
                <c:pt idx="31654">
                  <c:v>316.539999999857</c:v>
                </c:pt>
                <c:pt idx="31655">
                  <c:v>316.5499999998571</c:v>
                </c:pt>
                <c:pt idx="31656">
                  <c:v>316.559999999857</c:v>
                </c:pt>
                <c:pt idx="31657">
                  <c:v>316.569999999857</c:v>
                </c:pt>
                <c:pt idx="31658">
                  <c:v>316.579999999857</c:v>
                </c:pt>
                <c:pt idx="31659">
                  <c:v>316.589999999857</c:v>
                </c:pt>
                <c:pt idx="31660">
                  <c:v>316.599999999857</c:v>
                </c:pt>
                <c:pt idx="31661">
                  <c:v>316.609999999857</c:v>
                </c:pt>
                <c:pt idx="31662">
                  <c:v>316.6199999998571</c:v>
                </c:pt>
                <c:pt idx="31663">
                  <c:v>316.629999999857</c:v>
                </c:pt>
                <c:pt idx="31664">
                  <c:v>316.6399999998571</c:v>
                </c:pt>
                <c:pt idx="31665">
                  <c:v>316.649999999857</c:v>
                </c:pt>
                <c:pt idx="31666">
                  <c:v>316.659999999857</c:v>
                </c:pt>
                <c:pt idx="31667">
                  <c:v>316.669999999857</c:v>
                </c:pt>
                <c:pt idx="31668">
                  <c:v>316.6799999998571</c:v>
                </c:pt>
                <c:pt idx="31669">
                  <c:v>316.689999999857</c:v>
                </c:pt>
                <c:pt idx="31670">
                  <c:v>316.699999999856</c:v>
                </c:pt>
                <c:pt idx="31671">
                  <c:v>316.709999999856</c:v>
                </c:pt>
                <c:pt idx="31672">
                  <c:v>316.719999999856</c:v>
                </c:pt>
                <c:pt idx="31673">
                  <c:v>316.729999999856</c:v>
                </c:pt>
                <c:pt idx="31674">
                  <c:v>316.739999999856</c:v>
                </c:pt>
                <c:pt idx="31675">
                  <c:v>316.749999999856</c:v>
                </c:pt>
                <c:pt idx="31676">
                  <c:v>316.759999999856</c:v>
                </c:pt>
                <c:pt idx="31677">
                  <c:v>316.769999999856</c:v>
                </c:pt>
                <c:pt idx="31678">
                  <c:v>316.779999999856</c:v>
                </c:pt>
                <c:pt idx="31679">
                  <c:v>316.789999999856</c:v>
                </c:pt>
                <c:pt idx="31680">
                  <c:v>316.7999999998561</c:v>
                </c:pt>
                <c:pt idx="31681">
                  <c:v>316.809999999856</c:v>
                </c:pt>
                <c:pt idx="31682">
                  <c:v>316.819999999856</c:v>
                </c:pt>
                <c:pt idx="31683">
                  <c:v>316.829999999856</c:v>
                </c:pt>
                <c:pt idx="31684">
                  <c:v>316.839999999856</c:v>
                </c:pt>
                <c:pt idx="31685">
                  <c:v>316.849999999856</c:v>
                </c:pt>
                <c:pt idx="31686">
                  <c:v>316.859999999856</c:v>
                </c:pt>
                <c:pt idx="31687">
                  <c:v>316.869999999856</c:v>
                </c:pt>
                <c:pt idx="31688">
                  <c:v>316.879999999856</c:v>
                </c:pt>
                <c:pt idx="31689">
                  <c:v>316.889999999856</c:v>
                </c:pt>
                <c:pt idx="31690">
                  <c:v>316.899999999856</c:v>
                </c:pt>
                <c:pt idx="31691">
                  <c:v>316.909999999856</c:v>
                </c:pt>
                <c:pt idx="31692">
                  <c:v>316.919999999856</c:v>
                </c:pt>
                <c:pt idx="31693">
                  <c:v>316.929999999856</c:v>
                </c:pt>
                <c:pt idx="31694">
                  <c:v>316.939999999856</c:v>
                </c:pt>
                <c:pt idx="31695">
                  <c:v>316.949999999856</c:v>
                </c:pt>
                <c:pt idx="31696">
                  <c:v>316.959999999856</c:v>
                </c:pt>
                <c:pt idx="31697">
                  <c:v>316.969999999856</c:v>
                </c:pt>
                <c:pt idx="31698">
                  <c:v>316.979999999856</c:v>
                </c:pt>
                <c:pt idx="31699">
                  <c:v>316.989999999856</c:v>
                </c:pt>
                <c:pt idx="31700">
                  <c:v>316.999999999856</c:v>
                </c:pt>
                <c:pt idx="31701">
                  <c:v>317.009999999856</c:v>
                </c:pt>
                <c:pt idx="31702">
                  <c:v>317.019999999856</c:v>
                </c:pt>
                <c:pt idx="31703">
                  <c:v>317.029999999856</c:v>
                </c:pt>
                <c:pt idx="31704">
                  <c:v>317.039999999856</c:v>
                </c:pt>
                <c:pt idx="31705">
                  <c:v>317.0499999998561</c:v>
                </c:pt>
                <c:pt idx="31706">
                  <c:v>317.059999999856</c:v>
                </c:pt>
                <c:pt idx="31707">
                  <c:v>317.069999999856</c:v>
                </c:pt>
                <c:pt idx="31708">
                  <c:v>317.079999999856</c:v>
                </c:pt>
                <c:pt idx="31709">
                  <c:v>317.089999999856</c:v>
                </c:pt>
                <c:pt idx="31710">
                  <c:v>317.099999999856</c:v>
                </c:pt>
                <c:pt idx="31711">
                  <c:v>317.109999999856</c:v>
                </c:pt>
                <c:pt idx="31712">
                  <c:v>317.119999999856</c:v>
                </c:pt>
                <c:pt idx="31713">
                  <c:v>317.129999999856</c:v>
                </c:pt>
                <c:pt idx="31714">
                  <c:v>317.139999999856</c:v>
                </c:pt>
                <c:pt idx="31715">
                  <c:v>317.149999999856</c:v>
                </c:pt>
                <c:pt idx="31716">
                  <c:v>317.159999999856</c:v>
                </c:pt>
                <c:pt idx="31717">
                  <c:v>317.169999999856</c:v>
                </c:pt>
                <c:pt idx="31718">
                  <c:v>317.179999999856</c:v>
                </c:pt>
                <c:pt idx="31719">
                  <c:v>317.189999999856</c:v>
                </c:pt>
                <c:pt idx="31720">
                  <c:v>317.199999999856</c:v>
                </c:pt>
                <c:pt idx="31721">
                  <c:v>317.209999999856</c:v>
                </c:pt>
                <c:pt idx="31722">
                  <c:v>317.219999999856</c:v>
                </c:pt>
                <c:pt idx="31723">
                  <c:v>317.229999999856</c:v>
                </c:pt>
                <c:pt idx="31724">
                  <c:v>317.239999999856</c:v>
                </c:pt>
                <c:pt idx="31725">
                  <c:v>317.249999999856</c:v>
                </c:pt>
                <c:pt idx="31726">
                  <c:v>317.259999999856</c:v>
                </c:pt>
                <c:pt idx="31727">
                  <c:v>317.269999999856</c:v>
                </c:pt>
                <c:pt idx="31728">
                  <c:v>317.279999999856</c:v>
                </c:pt>
                <c:pt idx="31729">
                  <c:v>317.289999999856</c:v>
                </c:pt>
                <c:pt idx="31730">
                  <c:v>317.2999999998561</c:v>
                </c:pt>
                <c:pt idx="31731">
                  <c:v>317.309999999856</c:v>
                </c:pt>
                <c:pt idx="31732">
                  <c:v>317.319999999856</c:v>
                </c:pt>
                <c:pt idx="31733">
                  <c:v>317.329999999856</c:v>
                </c:pt>
                <c:pt idx="31734">
                  <c:v>317.339999999856</c:v>
                </c:pt>
                <c:pt idx="31735">
                  <c:v>317.349999999856</c:v>
                </c:pt>
                <c:pt idx="31736">
                  <c:v>317.359999999856</c:v>
                </c:pt>
                <c:pt idx="31737">
                  <c:v>317.369999999856</c:v>
                </c:pt>
                <c:pt idx="31738">
                  <c:v>317.379999999856</c:v>
                </c:pt>
                <c:pt idx="31739">
                  <c:v>317.389999999856</c:v>
                </c:pt>
                <c:pt idx="31740">
                  <c:v>317.399999999856</c:v>
                </c:pt>
                <c:pt idx="31741">
                  <c:v>317.409999999856</c:v>
                </c:pt>
                <c:pt idx="31742">
                  <c:v>317.419999999856</c:v>
                </c:pt>
                <c:pt idx="31743">
                  <c:v>317.429999999856</c:v>
                </c:pt>
                <c:pt idx="31744">
                  <c:v>317.439999999856</c:v>
                </c:pt>
                <c:pt idx="31745">
                  <c:v>317.449999999856</c:v>
                </c:pt>
                <c:pt idx="31746">
                  <c:v>317.459999999856</c:v>
                </c:pt>
                <c:pt idx="31747">
                  <c:v>317.469999999856</c:v>
                </c:pt>
                <c:pt idx="31748">
                  <c:v>317.479999999856</c:v>
                </c:pt>
                <c:pt idx="31749">
                  <c:v>317.489999999856</c:v>
                </c:pt>
                <c:pt idx="31750">
                  <c:v>317.499999999856</c:v>
                </c:pt>
                <c:pt idx="31751">
                  <c:v>317.509999999856</c:v>
                </c:pt>
                <c:pt idx="31752">
                  <c:v>317.519999999856</c:v>
                </c:pt>
                <c:pt idx="31753">
                  <c:v>317.529999999856</c:v>
                </c:pt>
                <c:pt idx="31754">
                  <c:v>317.539999999856</c:v>
                </c:pt>
                <c:pt idx="31755">
                  <c:v>317.5499999998561</c:v>
                </c:pt>
                <c:pt idx="31756">
                  <c:v>317.559999999856</c:v>
                </c:pt>
                <c:pt idx="31757">
                  <c:v>317.569999999856</c:v>
                </c:pt>
                <c:pt idx="31758">
                  <c:v>317.579999999856</c:v>
                </c:pt>
                <c:pt idx="31759">
                  <c:v>317.589999999856</c:v>
                </c:pt>
                <c:pt idx="31760">
                  <c:v>317.599999999856</c:v>
                </c:pt>
                <c:pt idx="31761">
                  <c:v>317.609999999856</c:v>
                </c:pt>
                <c:pt idx="31762">
                  <c:v>317.619999999856</c:v>
                </c:pt>
                <c:pt idx="31763">
                  <c:v>317.629999999856</c:v>
                </c:pt>
                <c:pt idx="31764">
                  <c:v>317.639999999856</c:v>
                </c:pt>
                <c:pt idx="31765">
                  <c:v>317.649999999856</c:v>
                </c:pt>
                <c:pt idx="31766">
                  <c:v>317.659999999856</c:v>
                </c:pt>
                <c:pt idx="31767">
                  <c:v>317.669999999856</c:v>
                </c:pt>
                <c:pt idx="31768">
                  <c:v>317.679999999856</c:v>
                </c:pt>
                <c:pt idx="31769">
                  <c:v>317.689999999856</c:v>
                </c:pt>
                <c:pt idx="31770">
                  <c:v>317.699999999856</c:v>
                </c:pt>
                <c:pt idx="31771">
                  <c:v>317.709999999856</c:v>
                </c:pt>
                <c:pt idx="31772">
                  <c:v>317.719999999856</c:v>
                </c:pt>
                <c:pt idx="31773">
                  <c:v>317.729999999856</c:v>
                </c:pt>
                <c:pt idx="31774">
                  <c:v>317.739999999856</c:v>
                </c:pt>
                <c:pt idx="31775">
                  <c:v>317.749999999856</c:v>
                </c:pt>
                <c:pt idx="31776">
                  <c:v>317.759999999856</c:v>
                </c:pt>
                <c:pt idx="31777">
                  <c:v>317.769999999856</c:v>
                </c:pt>
                <c:pt idx="31778">
                  <c:v>317.779999999856</c:v>
                </c:pt>
                <c:pt idx="31779">
                  <c:v>317.789999999856</c:v>
                </c:pt>
                <c:pt idx="31780">
                  <c:v>317.799999999855</c:v>
                </c:pt>
                <c:pt idx="31781">
                  <c:v>317.809999999855</c:v>
                </c:pt>
                <c:pt idx="31782">
                  <c:v>317.819999999855</c:v>
                </c:pt>
                <c:pt idx="31783">
                  <c:v>317.829999999855</c:v>
                </c:pt>
                <c:pt idx="31784">
                  <c:v>317.839999999855</c:v>
                </c:pt>
                <c:pt idx="31785">
                  <c:v>317.849999999855</c:v>
                </c:pt>
                <c:pt idx="31786">
                  <c:v>317.859999999855</c:v>
                </c:pt>
                <c:pt idx="31787">
                  <c:v>317.869999999855</c:v>
                </c:pt>
                <c:pt idx="31788">
                  <c:v>317.879999999855</c:v>
                </c:pt>
                <c:pt idx="31789">
                  <c:v>317.889999999855</c:v>
                </c:pt>
                <c:pt idx="31790">
                  <c:v>317.8999999998551</c:v>
                </c:pt>
                <c:pt idx="31791">
                  <c:v>317.909999999855</c:v>
                </c:pt>
                <c:pt idx="31792">
                  <c:v>317.919999999855</c:v>
                </c:pt>
                <c:pt idx="31793">
                  <c:v>317.929999999855</c:v>
                </c:pt>
                <c:pt idx="31794">
                  <c:v>317.939999999855</c:v>
                </c:pt>
                <c:pt idx="31795">
                  <c:v>317.949999999855</c:v>
                </c:pt>
                <c:pt idx="31796">
                  <c:v>317.959999999855</c:v>
                </c:pt>
                <c:pt idx="31797">
                  <c:v>317.969999999855</c:v>
                </c:pt>
                <c:pt idx="31798">
                  <c:v>317.979999999855</c:v>
                </c:pt>
                <c:pt idx="31799">
                  <c:v>317.989999999855</c:v>
                </c:pt>
                <c:pt idx="31800">
                  <c:v>317.999999999855</c:v>
                </c:pt>
                <c:pt idx="31801">
                  <c:v>318.009999999855</c:v>
                </c:pt>
                <c:pt idx="31802">
                  <c:v>318.019999999855</c:v>
                </c:pt>
                <c:pt idx="31803">
                  <c:v>318.029999999855</c:v>
                </c:pt>
                <c:pt idx="31804">
                  <c:v>318.039999999855</c:v>
                </c:pt>
                <c:pt idx="31805">
                  <c:v>318.049999999855</c:v>
                </c:pt>
                <c:pt idx="31806">
                  <c:v>318.059999999855</c:v>
                </c:pt>
                <c:pt idx="31807">
                  <c:v>318.069999999855</c:v>
                </c:pt>
                <c:pt idx="31808">
                  <c:v>318.079999999855</c:v>
                </c:pt>
                <c:pt idx="31809">
                  <c:v>318.089999999855</c:v>
                </c:pt>
                <c:pt idx="31810">
                  <c:v>318.099999999855</c:v>
                </c:pt>
                <c:pt idx="31811">
                  <c:v>318.109999999855</c:v>
                </c:pt>
                <c:pt idx="31812">
                  <c:v>318.119999999855</c:v>
                </c:pt>
                <c:pt idx="31813">
                  <c:v>318.129999999855</c:v>
                </c:pt>
                <c:pt idx="31814">
                  <c:v>318.139999999855</c:v>
                </c:pt>
                <c:pt idx="31815">
                  <c:v>318.1499999998551</c:v>
                </c:pt>
                <c:pt idx="31816">
                  <c:v>318.159999999855</c:v>
                </c:pt>
                <c:pt idx="31817">
                  <c:v>318.169999999855</c:v>
                </c:pt>
                <c:pt idx="31818">
                  <c:v>318.179999999855</c:v>
                </c:pt>
                <c:pt idx="31819">
                  <c:v>318.189999999855</c:v>
                </c:pt>
                <c:pt idx="31820">
                  <c:v>318.199999999855</c:v>
                </c:pt>
                <c:pt idx="31821">
                  <c:v>318.209999999855</c:v>
                </c:pt>
                <c:pt idx="31822">
                  <c:v>318.219999999855</c:v>
                </c:pt>
                <c:pt idx="31823">
                  <c:v>318.229999999855</c:v>
                </c:pt>
                <c:pt idx="31824">
                  <c:v>318.239999999855</c:v>
                </c:pt>
                <c:pt idx="31825">
                  <c:v>318.249999999855</c:v>
                </c:pt>
                <c:pt idx="31826">
                  <c:v>318.259999999855</c:v>
                </c:pt>
                <c:pt idx="31827">
                  <c:v>318.269999999855</c:v>
                </c:pt>
                <c:pt idx="31828">
                  <c:v>318.279999999855</c:v>
                </c:pt>
                <c:pt idx="31829">
                  <c:v>318.289999999855</c:v>
                </c:pt>
                <c:pt idx="31830">
                  <c:v>318.299999999855</c:v>
                </c:pt>
                <c:pt idx="31831">
                  <c:v>318.309999999855</c:v>
                </c:pt>
                <c:pt idx="31832">
                  <c:v>318.319999999855</c:v>
                </c:pt>
                <c:pt idx="31833">
                  <c:v>318.329999999855</c:v>
                </c:pt>
                <c:pt idx="31834">
                  <c:v>318.339999999855</c:v>
                </c:pt>
                <c:pt idx="31835">
                  <c:v>318.349999999855</c:v>
                </c:pt>
                <c:pt idx="31836">
                  <c:v>318.359999999855</c:v>
                </c:pt>
                <c:pt idx="31837">
                  <c:v>318.369999999855</c:v>
                </c:pt>
                <c:pt idx="31838">
                  <c:v>318.379999999855</c:v>
                </c:pt>
                <c:pt idx="31839">
                  <c:v>318.389999999855</c:v>
                </c:pt>
                <c:pt idx="31840">
                  <c:v>318.3999999998551</c:v>
                </c:pt>
                <c:pt idx="31841">
                  <c:v>318.409999999855</c:v>
                </c:pt>
                <c:pt idx="31842">
                  <c:v>318.419999999855</c:v>
                </c:pt>
                <c:pt idx="31843">
                  <c:v>318.429999999855</c:v>
                </c:pt>
                <c:pt idx="31844">
                  <c:v>318.439999999855</c:v>
                </c:pt>
                <c:pt idx="31845">
                  <c:v>318.449999999855</c:v>
                </c:pt>
                <c:pt idx="31846">
                  <c:v>318.459999999855</c:v>
                </c:pt>
                <c:pt idx="31847">
                  <c:v>318.469999999855</c:v>
                </c:pt>
                <c:pt idx="31848">
                  <c:v>318.479999999855</c:v>
                </c:pt>
                <c:pt idx="31849">
                  <c:v>318.489999999855</c:v>
                </c:pt>
                <c:pt idx="31850">
                  <c:v>318.499999999855</c:v>
                </c:pt>
                <c:pt idx="31851">
                  <c:v>318.509999999855</c:v>
                </c:pt>
                <c:pt idx="31852">
                  <c:v>318.519999999855</c:v>
                </c:pt>
                <c:pt idx="31853">
                  <c:v>318.529999999855</c:v>
                </c:pt>
                <c:pt idx="31854">
                  <c:v>318.539999999855</c:v>
                </c:pt>
                <c:pt idx="31855">
                  <c:v>318.549999999855</c:v>
                </c:pt>
                <c:pt idx="31856">
                  <c:v>318.559999999855</c:v>
                </c:pt>
                <c:pt idx="31857">
                  <c:v>318.569999999855</c:v>
                </c:pt>
                <c:pt idx="31858">
                  <c:v>318.579999999855</c:v>
                </c:pt>
                <c:pt idx="31859">
                  <c:v>318.589999999855</c:v>
                </c:pt>
                <c:pt idx="31860">
                  <c:v>318.599999999855</c:v>
                </c:pt>
                <c:pt idx="31861">
                  <c:v>318.609999999855</c:v>
                </c:pt>
                <c:pt idx="31862">
                  <c:v>318.619999999855</c:v>
                </c:pt>
                <c:pt idx="31863">
                  <c:v>318.629999999855</c:v>
                </c:pt>
                <c:pt idx="31864">
                  <c:v>318.639999999855</c:v>
                </c:pt>
                <c:pt idx="31865">
                  <c:v>318.6499999998551</c:v>
                </c:pt>
                <c:pt idx="31866">
                  <c:v>318.659999999855</c:v>
                </c:pt>
                <c:pt idx="31867">
                  <c:v>318.669999999855</c:v>
                </c:pt>
                <c:pt idx="31868">
                  <c:v>318.679999999855</c:v>
                </c:pt>
                <c:pt idx="31869">
                  <c:v>318.689999999855</c:v>
                </c:pt>
                <c:pt idx="31870">
                  <c:v>318.699999999855</c:v>
                </c:pt>
                <c:pt idx="31871">
                  <c:v>318.709999999855</c:v>
                </c:pt>
                <c:pt idx="31872">
                  <c:v>318.719999999855</c:v>
                </c:pt>
                <c:pt idx="31873">
                  <c:v>318.729999999855</c:v>
                </c:pt>
                <c:pt idx="31874">
                  <c:v>318.739999999855</c:v>
                </c:pt>
                <c:pt idx="31875">
                  <c:v>318.749999999855</c:v>
                </c:pt>
                <c:pt idx="31876">
                  <c:v>318.759999999855</c:v>
                </c:pt>
                <c:pt idx="31877">
                  <c:v>318.769999999855</c:v>
                </c:pt>
                <c:pt idx="31878">
                  <c:v>318.779999999855</c:v>
                </c:pt>
                <c:pt idx="31879">
                  <c:v>318.789999999855</c:v>
                </c:pt>
                <c:pt idx="31880">
                  <c:v>318.799999999855</c:v>
                </c:pt>
                <c:pt idx="31881">
                  <c:v>318.809999999855</c:v>
                </c:pt>
                <c:pt idx="31882">
                  <c:v>318.819999999855</c:v>
                </c:pt>
                <c:pt idx="31883">
                  <c:v>318.829999999855</c:v>
                </c:pt>
                <c:pt idx="31884">
                  <c:v>318.839999999855</c:v>
                </c:pt>
                <c:pt idx="31885">
                  <c:v>318.849999999855</c:v>
                </c:pt>
                <c:pt idx="31886">
                  <c:v>318.859999999855</c:v>
                </c:pt>
                <c:pt idx="31887">
                  <c:v>318.869999999855</c:v>
                </c:pt>
                <c:pt idx="31888">
                  <c:v>318.879999999855</c:v>
                </c:pt>
                <c:pt idx="31889">
                  <c:v>318.889999999855</c:v>
                </c:pt>
                <c:pt idx="31890">
                  <c:v>318.899999999854</c:v>
                </c:pt>
                <c:pt idx="31891">
                  <c:v>318.9099999998541</c:v>
                </c:pt>
                <c:pt idx="31892">
                  <c:v>318.919999999854</c:v>
                </c:pt>
                <c:pt idx="31893">
                  <c:v>318.929999999854</c:v>
                </c:pt>
                <c:pt idx="31894">
                  <c:v>318.939999999854</c:v>
                </c:pt>
                <c:pt idx="31895">
                  <c:v>318.949999999854</c:v>
                </c:pt>
                <c:pt idx="31896">
                  <c:v>318.959999999854</c:v>
                </c:pt>
                <c:pt idx="31897">
                  <c:v>318.969999999854</c:v>
                </c:pt>
                <c:pt idx="31898">
                  <c:v>318.979999999854</c:v>
                </c:pt>
                <c:pt idx="31899">
                  <c:v>318.989999999854</c:v>
                </c:pt>
                <c:pt idx="31900">
                  <c:v>318.999999999854</c:v>
                </c:pt>
                <c:pt idx="31901">
                  <c:v>319.009999999854</c:v>
                </c:pt>
                <c:pt idx="31902">
                  <c:v>319.019999999854</c:v>
                </c:pt>
                <c:pt idx="31903">
                  <c:v>319.029999999854</c:v>
                </c:pt>
                <c:pt idx="31904">
                  <c:v>319.039999999854</c:v>
                </c:pt>
                <c:pt idx="31905">
                  <c:v>319.049999999854</c:v>
                </c:pt>
                <c:pt idx="31906">
                  <c:v>319.0599999998541</c:v>
                </c:pt>
                <c:pt idx="31907">
                  <c:v>319.069999999854</c:v>
                </c:pt>
                <c:pt idx="31908">
                  <c:v>319.079999999854</c:v>
                </c:pt>
                <c:pt idx="31909">
                  <c:v>319.089999999854</c:v>
                </c:pt>
                <c:pt idx="31910">
                  <c:v>319.099999999854</c:v>
                </c:pt>
                <c:pt idx="31911">
                  <c:v>319.109999999854</c:v>
                </c:pt>
                <c:pt idx="31912">
                  <c:v>319.119999999854</c:v>
                </c:pt>
                <c:pt idx="31913">
                  <c:v>319.129999999854</c:v>
                </c:pt>
                <c:pt idx="31914">
                  <c:v>319.139999999854</c:v>
                </c:pt>
                <c:pt idx="31915">
                  <c:v>319.149999999854</c:v>
                </c:pt>
                <c:pt idx="31916">
                  <c:v>319.1599999998541</c:v>
                </c:pt>
                <c:pt idx="31917">
                  <c:v>319.1699999998541</c:v>
                </c:pt>
                <c:pt idx="31918">
                  <c:v>319.179999999854</c:v>
                </c:pt>
                <c:pt idx="31919">
                  <c:v>319.189999999854</c:v>
                </c:pt>
                <c:pt idx="31920">
                  <c:v>319.199999999854</c:v>
                </c:pt>
                <c:pt idx="31921">
                  <c:v>319.209999999854</c:v>
                </c:pt>
                <c:pt idx="31922">
                  <c:v>319.219999999854</c:v>
                </c:pt>
                <c:pt idx="31923">
                  <c:v>319.229999999854</c:v>
                </c:pt>
                <c:pt idx="31924">
                  <c:v>319.239999999854</c:v>
                </c:pt>
                <c:pt idx="31925">
                  <c:v>319.2499999998541</c:v>
                </c:pt>
                <c:pt idx="31926">
                  <c:v>319.259999999854</c:v>
                </c:pt>
                <c:pt idx="31927">
                  <c:v>319.269999999854</c:v>
                </c:pt>
                <c:pt idx="31928">
                  <c:v>319.279999999854</c:v>
                </c:pt>
                <c:pt idx="31929">
                  <c:v>319.289999999854</c:v>
                </c:pt>
                <c:pt idx="31930">
                  <c:v>319.299999999854</c:v>
                </c:pt>
                <c:pt idx="31931">
                  <c:v>319.3099999998541</c:v>
                </c:pt>
                <c:pt idx="31932">
                  <c:v>319.319999999854</c:v>
                </c:pt>
                <c:pt idx="31933">
                  <c:v>319.329999999854</c:v>
                </c:pt>
                <c:pt idx="31934">
                  <c:v>319.339999999854</c:v>
                </c:pt>
                <c:pt idx="31935">
                  <c:v>319.3499999998541</c:v>
                </c:pt>
                <c:pt idx="31936">
                  <c:v>319.359999999854</c:v>
                </c:pt>
                <c:pt idx="31937">
                  <c:v>319.369999999854</c:v>
                </c:pt>
                <c:pt idx="31938">
                  <c:v>319.379999999854</c:v>
                </c:pt>
                <c:pt idx="31939">
                  <c:v>319.389999999854</c:v>
                </c:pt>
                <c:pt idx="31940">
                  <c:v>319.399999999854</c:v>
                </c:pt>
                <c:pt idx="31941">
                  <c:v>319.4099999998541</c:v>
                </c:pt>
                <c:pt idx="31942">
                  <c:v>319.419999999854</c:v>
                </c:pt>
                <c:pt idx="31943">
                  <c:v>319.429999999854</c:v>
                </c:pt>
                <c:pt idx="31944">
                  <c:v>319.439999999854</c:v>
                </c:pt>
                <c:pt idx="31945">
                  <c:v>319.449999999854</c:v>
                </c:pt>
                <c:pt idx="31946">
                  <c:v>319.459999999854</c:v>
                </c:pt>
                <c:pt idx="31947">
                  <c:v>319.469999999854</c:v>
                </c:pt>
                <c:pt idx="31948">
                  <c:v>319.479999999854</c:v>
                </c:pt>
                <c:pt idx="31949">
                  <c:v>319.489999999854</c:v>
                </c:pt>
                <c:pt idx="31950">
                  <c:v>319.499999999854</c:v>
                </c:pt>
                <c:pt idx="31951">
                  <c:v>319.509999999854</c:v>
                </c:pt>
                <c:pt idx="31952">
                  <c:v>319.519999999854</c:v>
                </c:pt>
                <c:pt idx="31953">
                  <c:v>319.529999999854</c:v>
                </c:pt>
                <c:pt idx="31954">
                  <c:v>319.539999999854</c:v>
                </c:pt>
                <c:pt idx="31955">
                  <c:v>319.549999999854</c:v>
                </c:pt>
                <c:pt idx="31956">
                  <c:v>319.5599999998541</c:v>
                </c:pt>
                <c:pt idx="31957">
                  <c:v>319.569999999854</c:v>
                </c:pt>
                <c:pt idx="31958">
                  <c:v>319.579999999854</c:v>
                </c:pt>
                <c:pt idx="31959">
                  <c:v>319.589999999854</c:v>
                </c:pt>
                <c:pt idx="31960">
                  <c:v>319.599999999854</c:v>
                </c:pt>
                <c:pt idx="31961">
                  <c:v>319.609999999854</c:v>
                </c:pt>
                <c:pt idx="31962">
                  <c:v>319.619999999854</c:v>
                </c:pt>
                <c:pt idx="31963">
                  <c:v>319.629999999854</c:v>
                </c:pt>
                <c:pt idx="31964">
                  <c:v>319.639999999854</c:v>
                </c:pt>
                <c:pt idx="31965">
                  <c:v>319.649999999854</c:v>
                </c:pt>
                <c:pt idx="31966">
                  <c:v>319.6599999998541</c:v>
                </c:pt>
                <c:pt idx="31967">
                  <c:v>319.6699999998541</c:v>
                </c:pt>
                <c:pt idx="31968">
                  <c:v>319.679999999854</c:v>
                </c:pt>
                <c:pt idx="31969">
                  <c:v>319.689999999854</c:v>
                </c:pt>
                <c:pt idx="31970">
                  <c:v>319.699999999854</c:v>
                </c:pt>
                <c:pt idx="31971">
                  <c:v>319.709999999854</c:v>
                </c:pt>
                <c:pt idx="31972">
                  <c:v>319.719999999854</c:v>
                </c:pt>
                <c:pt idx="31973">
                  <c:v>319.729999999854</c:v>
                </c:pt>
                <c:pt idx="31974">
                  <c:v>319.739999999854</c:v>
                </c:pt>
                <c:pt idx="31975">
                  <c:v>319.7499999998541</c:v>
                </c:pt>
                <c:pt idx="31976">
                  <c:v>319.759999999854</c:v>
                </c:pt>
                <c:pt idx="31977">
                  <c:v>319.769999999854</c:v>
                </c:pt>
                <c:pt idx="31978">
                  <c:v>319.779999999854</c:v>
                </c:pt>
                <c:pt idx="31979">
                  <c:v>319.789999999854</c:v>
                </c:pt>
                <c:pt idx="31980">
                  <c:v>319.799999999854</c:v>
                </c:pt>
                <c:pt idx="31981">
                  <c:v>319.8099999998541</c:v>
                </c:pt>
                <c:pt idx="31982">
                  <c:v>319.819999999854</c:v>
                </c:pt>
                <c:pt idx="31983">
                  <c:v>319.829999999854</c:v>
                </c:pt>
                <c:pt idx="31984">
                  <c:v>319.839999999854</c:v>
                </c:pt>
                <c:pt idx="31985">
                  <c:v>319.8499999998541</c:v>
                </c:pt>
                <c:pt idx="31986">
                  <c:v>319.859999999854</c:v>
                </c:pt>
                <c:pt idx="31987">
                  <c:v>319.869999999854</c:v>
                </c:pt>
                <c:pt idx="31988">
                  <c:v>319.879999999854</c:v>
                </c:pt>
                <c:pt idx="31989">
                  <c:v>319.889999999854</c:v>
                </c:pt>
                <c:pt idx="31990">
                  <c:v>319.899999999854</c:v>
                </c:pt>
                <c:pt idx="31991">
                  <c:v>319.9099999998541</c:v>
                </c:pt>
                <c:pt idx="31992">
                  <c:v>319.919999999854</c:v>
                </c:pt>
                <c:pt idx="31993">
                  <c:v>319.929999999854</c:v>
                </c:pt>
                <c:pt idx="31994">
                  <c:v>319.939999999854</c:v>
                </c:pt>
                <c:pt idx="31995">
                  <c:v>319.949999999854</c:v>
                </c:pt>
                <c:pt idx="31996">
                  <c:v>319.959999999854</c:v>
                </c:pt>
                <c:pt idx="31997">
                  <c:v>319.969999999854</c:v>
                </c:pt>
                <c:pt idx="31998">
                  <c:v>319.979999999854</c:v>
                </c:pt>
                <c:pt idx="31999">
                  <c:v>319.989999999854</c:v>
                </c:pt>
                <c:pt idx="32000">
                  <c:v>319.999999999853</c:v>
                </c:pt>
                <c:pt idx="32001">
                  <c:v>320.009999999853</c:v>
                </c:pt>
                <c:pt idx="32002">
                  <c:v>320.019999999853</c:v>
                </c:pt>
                <c:pt idx="32003">
                  <c:v>320.029999999853</c:v>
                </c:pt>
                <c:pt idx="32004">
                  <c:v>320.039999999853</c:v>
                </c:pt>
                <c:pt idx="32005">
                  <c:v>320.049999999853</c:v>
                </c:pt>
                <c:pt idx="32006">
                  <c:v>320.059999999853</c:v>
                </c:pt>
                <c:pt idx="32007">
                  <c:v>320.069999999853</c:v>
                </c:pt>
                <c:pt idx="32008">
                  <c:v>320.079999999853</c:v>
                </c:pt>
                <c:pt idx="32009">
                  <c:v>320.089999999853</c:v>
                </c:pt>
                <c:pt idx="32010">
                  <c:v>320.0999999998531</c:v>
                </c:pt>
                <c:pt idx="32011">
                  <c:v>320.109999999853</c:v>
                </c:pt>
                <c:pt idx="32012">
                  <c:v>320.119999999853</c:v>
                </c:pt>
                <c:pt idx="32013">
                  <c:v>320.129999999853</c:v>
                </c:pt>
                <c:pt idx="32014">
                  <c:v>320.139999999853</c:v>
                </c:pt>
                <c:pt idx="32015">
                  <c:v>320.149999999853</c:v>
                </c:pt>
                <c:pt idx="32016">
                  <c:v>320.1599999998531</c:v>
                </c:pt>
                <c:pt idx="32017">
                  <c:v>320.169999999853</c:v>
                </c:pt>
                <c:pt idx="32018">
                  <c:v>320.179999999853</c:v>
                </c:pt>
                <c:pt idx="32019">
                  <c:v>320.189999999853</c:v>
                </c:pt>
                <c:pt idx="32020">
                  <c:v>320.199999999853</c:v>
                </c:pt>
                <c:pt idx="32021">
                  <c:v>320.209999999853</c:v>
                </c:pt>
                <c:pt idx="32022">
                  <c:v>320.219999999853</c:v>
                </c:pt>
                <c:pt idx="32023">
                  <c:v>320.229999999853</c:v>
                </c:pt>
                <c:pt idx="32024">
                  <c:v>320.239999999853</c:v>
                </c:pt>
                <c:pt idx="32025">
                  <c:v>320.249999999853</c:v>
                </c:pt>
                <c:pt idx="32026">
                  <c:v>320.259999999853</c:v>
                </c:pt>
                <c:pt idx="32027">
                  <c:v>320.269999999853</c:v>
                </c:pt>
                <c:pt idx="32028">
                  <c:v>320.279999999853</c:v>
                </c:pt>
                <c:pt idx="32029">
                  <c:v>320.289999999853</c:v>
                </c:pt>
                <c:pt idx="32030">
                  <c:v>320.299999999853</c:v>
                </c:pt>
                <c:pt idx="32031">
                  <c:v>320.309999999853</c:v>
                </c:pt>
                <c:pt idx="32032">
                  <c:v>320.319999999853</c:v>
                </c:pt>
                <c:pt idx="32033">
                  <c:v>320.329999999853</c:v>
                </c:pt>
                <c:pt idx="32034">
                  <c:v>320.339999999853</c:v>
                </c:pt>
                <c:pt idx="32035">
                  <c:v>320.3499999998531</c:v>
                </c:pt>
                <c:pt idx="32036">
                  <c:v>320.359999999853</c:v>
                </c:pt>
                <c:pt idx="32037">
                  <c:v>320.369999999853</c:v>
                </c:pt>
                <c:pt idx="32038">
                  <c:v>320.379999999853</c:v>
                </c:pt>
                <c:pt idx="32039">
                  <c:v>320.389999999853</c:v>
                </c:pt>
                <c:pt idx="32040">
                  <c:v>320.399999999853</c:v>
                </c:pt>
                <c:pt idx="32041">
                  <c:v>320.4099999998531</c:v>
                </c:pt>
                <c:pt idx="32042">
                  <c:v>320.419999999853</c:v>
                </c:pt>
                <c:pt idx="32043">
                  <c:v>320.429999999853</c:v>
                </c:pt>
                <c:pt idx="32044">
                  <c:v>320.439999999853</c:v>
                </c:pt>
                <c:pt idx="32045">
                  <c:v>320.449999999853</c:v>
                </c:pt>
                <c:pt idx="32046">
                  <c:v>320.459999999853</c:v>
                </c:pt>
                <c:pt idx="32047">
                  <c:v>320.469999999853</c:v>
                </c:pt>
                <c:pt idx="32048">
                  <c:v>320.479999999853</c:v>
                </c:pt>
                <c:pt idx="32049">
                  <c:v>320.489999999853</c:v>
                </c:pt>
                <c:pt idx="32050">
                  <c:v>320.499999999853</c:v>
                </c:pt>
                <c:pt idx="32051">
                  <c:v>320.509999999853</c:v>
                </c:pt>
                <c:pt idx="32052">
                  <c:v>320.519999999853</c:v>
                </c:pt>
                <c:pt idx="32053">
                  <c:v>320.529999999853</c:v>
                </c:pt>
                <c:pt idx="32054">
                  <c:v>320.539999999853</c:v>
                </c:pt>
                <c:pt idx="32055">
                  <c:v>320.549999999853</c:v>
                </c:pt>
                <c:pt idx="32056">
                  <c:v>320.559999999853</c:v>
                </c:pt>
                <c:pt idx="32057">
                  <c:v>320.569999999853</c:v>
                </c:pt>
                <c:pt idx="32058">
                  <c:v>320.579999999853</c:v>
                </c:pt>
                <c:pt idx="32059">
                  <c:v>320.589999999853</c:v>
                </c:pt>
                <c:pt idx="32060">
                  <c:v>320.5999999998531</c:v>
                </c:pt>
                <c:pt idx="32061">
                  <c:v>320.609999999853</c:v>
                </c:pt>
                <c:pt idx="32062">
                  <c:v>320.619999999853</c:v>
                </c:pt>
                <c:pt idx="32063">
                  <c:v>320.629999999853</c:v>
                </c:pt>
                <c:pt idx="32064">
                  <c:v>320.639999999853</c:v>
                </c:pt>
                <c:pt idx="32065">
                  <c:v>320.649999999853</c:v>
                </c:pt>
                <c:pt idx="32066">
                  <c:v>320.6599999998531</c:v>
                </c:pt>
                <c:pt idx="32067">
                  <c:v>320.669999999853</c:v>
                </c:pt>
                <c:pt idx="32068">
                  <c:v>320.679999999853</c:v>
                </c:pt>
                <c:pt idx="32069">
                  <c:v>320.689999999853</c:v>
                </c:pt>
                <c:pt idx="32070">
                  <c:v>320.699999999853</c:v>
                </c:pt>
                <c:pt idx="32071">
                  <c:v>320.709999999853</c:v>
                </c:pt>
                <c:pt idx="32072">
                  <c:v>320.719999999853</c:v>
                </c:pt>
                <c:pt idx="32073">
                  <c:v>320.729999999853</c:v>
                </c:pt>
                <c:pt idx="32074">
                  <c:v>320.739999999853</c:v>
                </c:pt>
                <c:pt idx="32075">
                  <c:v>320.749999999853</c:v>
                </c:pt>
                <c:pt idx="32076">
                  <c:v>320.759999999853</c:v>
                </c:pt>
                <c:pt idx="32077">
                  <c:v>320.769999999853</c:v>
                </c:pt>
                <c:pt idx="32078">
                  <c:v>320.779999999853</c:v>
                </c:pt>
                <c:pt idx="32079">
                  <c:v>320.789999999853</c:v>
                </c:pt>
                <c:pt idx="32080">
                  <c:v>320.799999999853</c:v>
                </c:pt>
                <c:pt idx="32081">
                  <c:v>320.809999999853</c:v>
                </c:pt>
                <c:pt idx="32082">
                  <c:v>320.819999999853</c:v>
                </c:pt>
                <c:pt idx="32083">
                  <c:v>320.829999999853</c:v>
                </c:pt>
                <c:pt idx="32084">
                  <c:v>320.839999999853</c:v>
                </c:pt>
                <c:pt idx="32085">
                  <c:v>320.8499999998531</c:v>
                </c:pt>
                <c:pt idx="32086">
                  <c:v>320.859999999853</c:v>
                </c:pt>
                <c:pt idx="32087">
                  <c:v>320.869999999853</c:v>
                </c:pt>
                <c:pt idx="32088">
                  <c:v>320.879999999853</c:v>
                </c:pt>
                <c:pt idx="32089">
                  <c:v>320.889999999853</c:v>
                </c:pt>
                <c:pt idx="32090">
                  <c:v>320.899999999853</c:v>
                </c:pt>
                <c:pt idx="32091">
                  <c:v>320.9099999998531</c:v>
                </c:pt>
                <c:pt idx="32092">
                  <c:v>320.919999999853</c:v>
                </c:pt>
                <c:pt idx="32093">
                  <c:v>320.929999999853</c:v>
                </c:pt>
                <c:pt idx="32094">
                  <c:v>320.939999999853</c:v>
                </c:pt>
                <c:pt idx="32095">
                  <c:v>320.949999999853</c:v>
                </c:pt>
                <c:pt idx="32096">
                  <c:v>320.959999999853</c:v>
                </c:pt>
                <c:pt idx="32097">
                  <c:v>320.969999999853</c:v>
                </c:pt>
                <c:pt idx="32098">
                  <c:v>320.979999999853</c:v>
                </c:pt>
                <c:pt idx="32099">
                  <c:v>320.989999999853</c:v>
                </c:pt>
                <c:pt idx="32100">
                  <c:v>320.999999999853</c:v>
                </c:pt>
                <c:pt idx="32101">
                  <c:v>321.009999999853</c:v>
                </c:pt>
                <c:pt idx="32102">
                  <c:v>321.019999999853</c:v>
                </c:pt>
                <c:pt idx="32103">
                  <c:v>321.029999999853</c:v>
                </c:pt>
                <c:pt idx="32104">
                  <c:v>321.039999999853</c:v>
                </c:pt>
                <c:pt idx="32105">
                  <c:v>321.049999999853</c:v>
                </c:pt>
                <c:pt idx="32106">
                  <c:v>321.059999999853</c:v>
                </c:pt>
                <c:pt idx="32107">
                  <c:v>321.069999999853</c:v>
                </c:pt>
                <c:pt idx="32108">
                  <c:v>321.079999999853</c:v>
                </c:pt>
                <c:pt idx="32109">
                  <c:v>321.089999999853</c:v>
                </c:pt>
                <c:pt idx="32110">
                  <c:v>321.099999999852</c:v>
                </c:pt>
                <c:pt idx="32111">
                  <c:v>321.1099999998521</c:v>
                </c:pt>
                <c:pt idx="32112">
                  <c:v>321.119999999852</c:v>
                </c:pt>
                <c:pt idx="32113">
                  <c:v>321.129999999852</c:v>
                </c:pt>
                <c:pt idx="32114">
                  <c:v>321.139999999852</c:v>
                </c:pt>
                <c:pt idx="32115">
                  <c:v>321.149999999852</c:v>
                </c:pt>
                <c:pt idx="32116">
                  <c:v>321.159999999852</c:v>
                </c:pt>
                <c:pt idx="32117">
                  <c:v>321.169999999852</c:v>
                </c:pt>
                <c:pt idx="32118">
                  <c:v>321.1799999998521</c:v>
                </c:pt>
                <c:pt idx="32119">
                  <c:v>321.189999999852</c:v>
                </c:pt>
                <c:pt idx="32120">
                  <c:v>321.1999999998521</c:v>
                </c:pt>
                <c:pt idx="32121">
                  <c:v>321.209999999852</c:v>
                </c:pt>
                <c:pt idx="32122">
                  <c:v>321.219999999852</c:v>
                </c:pt>
                <c:pt idx="32123">
                  <c:v>321.229999999852</c:v>
                </c:pt>
                <c:pt idx="32124">
                  <c:v>321.239999999852</c:v>
                </c:pt>
                <c:pt idx="32125">
                  <c:v>321.249999999852</c:v>
                </c:pt>
                <c:pt idx="32126">
                  <c:v>321.2599999998521</c:v>
                </c:pt>
                <c:pt idx="32127">
                  <c:v>321.269999999852</c:v>
                </c:pt>
                <c:pt idx="32128">
                  <c:v>321.279999999852</c:v>
                </c:pt>
                <c:pt idx="32129">
                  <c:v>321.289999999852</c:v>
                </c:pt>
                <c:pt idx="32130">
                  <c:v>321.299999999852</c:v>
                </c:pt>
                <c:pt idx="32131">
                  <c:v>321.309999999852</c:v>
                </c:pt>
                <c:pt idx="32132">
                  <c:v>321.319999999852</c:v>
                </c:pt>
                <c:pt idx="32133">
                  <c:v>321.329999999852</c:v>
                </c:pt>
                <c:pt idx="32134">
                  <c:v>321.339999999852</c:v>
                </c:pt>
                <c:pt idx="32135">
                  <c:v>321.349999999852</c:v>
                </c:pt>
                <c:pt idx="32136">
                  <c:v>321.3599999998521</c:v>
                </c:pt>
                <c:pt idx="32137">
                  <c:v>321.369999999852</c:v>
                </c:pt>
                <c:pt idx="32138">
                  <c:v>321.379999999852</c:v>
                </c:pt>
                <c:pt idx="32139">
                  <c:v>321.389999999852</c:v>
                </c:pt>
                <c:pt idx="32140">
                  <c:v>321.399999999852</c:v>
                </c:pt>
                <c:pt idx="32141">
                  <c:v>321.409999999852</c:v>
                </c:pt>
                <c:pt idx="32142">
                  <c:v>321.419999999852</c:v>
                </c:pt>
                <c:pt idx="32143">
                  <c:v>321.429999999852</c:v>
                </c:pt>
                <c:pt idx="32144">
                  <c:v>321.439999999852</c:v>
                </c:pt>
                <c:pt idx="32145">
                  <c:v>321.4499999998521</c:v>
                </c:pt>
                <c:pt idx="32146">
                  <c:v>321.459999999852</c:v>
                </c:pt>
                <c:pt idx="32147">
                  <c:v>321.469999999852</c:v>
                </c:pt>
                <c:pt idx="32148">
                  <c:v>321.479999999852</c:v>
                </c:pt>
                <c:pt idx="32149">
                  <c:v>321.489999999852</c:v>
                </c:pt>
                <c:pt idx="32150">
                  <c:v>321.499999999852</c:v>
                </c:pt>
                <c:pt idx="32151">
                  <c:v>321.5099999998521</c:v>
                </c:pt>
                <c:pt idx="32152">
                  <c:v>321.519999999852</c:v>
                </c:pt>
                <c:pt idx="32153">
                  <c:v>321.529999999852</c:v>
                </c:pt>
                <c:pt idx="32154">
                  <c:v>321.539999999852</c:v>
                </c:pt>
                <c:pt idx="32155">
                  <c:v>321.5499999998521</c:v>
                </c:pt>
                <c:pt idx="32156">
                  <c:v>321.559999999852</c:v>
                </c:pt>
                <c:pt idx="32157">
                  <c:v>321.569999999852</c:v>
                </c:pt>
                <c:pt idx="32158">
                  <c:v>321.579999999852</c:v>
                </c:pt>
                <c:pt idx="32159">
                  <c:v>321.589999999852</c:v>
                </c:pt>
                <c:pt idx="32160">
                  <c:v>321.599999999852</c:v>
                </c:pt>
                <c:pt idx="32161">
                  <c:v>321.6099999998521</c:v>
                </c:pt>
                <c:pt idx="32162">
                  <c:v>321.619999999852</c:v>
                </c:pt>
                <c:pt idx="32163">
                  <c:v>321.629999999852</c:v>
                </c:pt>
                <c:pt idx="32164">
                  <c:v>321.639999999852</c:v>
                </c:pt>
                <c:pt idx="32165">
                  <c:v>321.649999999852</c:v>
                </c:pt>
                <c:pt idx="32166">
                  <c:v>321.659999999852</c:v>
                </c:pt>
                <c:pt idx="32167">
                  <c:v>321.669999999852</c:v>
                </c:pt>
                <c:pt idx="32168">
                  <c:v>321.6799999998521</c:v>
                </c:pt>
                <c:pt idx="32169">
                  <c:v>321.689999999852</c:v>
                </c:pt>
                <c:pt idx="32170">
                  <c:v>321.6999999998521</c:v>
                </c:pt>
                <c:pt idx="32171">
                  <c:v>321.709999999852</c:v>
                </c:pt>
                <c:pt idx="32172">
                  <c:v>321.719999999852</c:v>
                </c:pt>
                <c:pt idx="32173">
                  <c:v>321.729999999852</c:v>
                </c:pt>
                <c:pt idx="32174">
                  <c:v>321.739999999852</c:v>
                </c:pt>
                <c:pt idx="32175">
                  <c:v>321.749999999852</c:v>
                </c:pt>
                <c:pt idx="32176">
                  <c:v>321.7599999998521</c:v>
                </c:pt>
                <c:pt idx="32177">
                  <c:v>321.769999999852</c:v>
                </c:pt>
                <c:pt idx="32178">
                  <c:v>321.779999999852</c:v>
                </c:pt>
                <c:pt idx="32179">
                  <c:v>321.789999999852</c:v>
                </c:pt>
                <c:pt idx="32180">
                  <c:v>321.799999999852</c:v>
                </c:pt>
                <c:pt idx="32181">
                  <c:v>321.809999999852</c:v>
                </c:pt>
                <c:pt idx="32182">
                  <c:v>321.819999999852</c:v>
                </c:pt>
                <c:pt idx="32183">
                  <c:v>321.829999999852</c:v>
                </c:pt>
                <c:pt idx="32184">
                  <c:v>321.839999999852</c:v>
                </c:pt>
                <c:pt idx="32185">
                  <c:v>321.849999999852</c:v>
                </c:pt>
                <c:pt idx="32186">
                  <c:v>321.8599999998521</c:v>
                </c:pt>
                <c:pt idx="32187">
                  <c:v>321.869999999852</c:v>
                </c:pt>
                <c:pt idx="32188">
                  <c:v>321.879999999852</c:v>
                </c:pt>
                <c:pt idx="32189">
                  <c:v>321.889999999852</c:v>
                </c:pt>
                <c:pt idx="32190">
                  <c:v>321.899999999852</c:v>
                </c:pt>
                <c:pt idx="32191">
                  <c:v>321.909999999852</c:v>
                </c:pt>
                <c:pt idx="32192">
                  <c:v>321.919999999852</c:v>
                </c:pt>
                <c:pt idx="32193">
                  <c:v>321.929999999852</c:v>
                </c:pt>
                <c:pt idx="32194">
                  <c:v>321.939999999852</c:v>
                </c:pt>
                <c:pt idx="32195">
                  <c:v>321.9499999998521</c:v>
                </c:pt>
                <c:pt idx="32196">
                  <c:v>321.959999999852</c:v>
                </c:pt>
                <c:pt idx="32197">
                  <c:v>321.969999999852</c:v>
                </c:pt>
                <c:pt idx="32198">
                  <c:v>321.979999999852</c:v>
                </c:pt>
                <c:pt idx="32199">
                  <c:v>321.989999999852</c:v>
                </c:pt>
                <c:pt idx="32200">
                  <c:v>321.999999999852</c:v>
                </c:pt>
                <c:pt idx="32201">
                  <c:v>322.0099999998521</c:v>
                </c:pt>
                <c:pt idx="32202">
                  <c:v>322.019999999852</c:v>
                </c:pt>
                <c:pt idx="32203">
                  <c:v>322.029999999852</c:v>
                </c:pt>
                <c:pt idx="32204">
                  <c:v>322.039999999852</c:v>
                </c:pt>
                <c:pt idx="32205">
                  <c:v>322.0499999998521</c:v>
                </c:pt>
                <c:pt idx="32206">
                  <c:v>322.059999999852</c:v>
                </c:pt>
                <c:pt idx="32207">
                  <c:v>322.069999999852</c:v>
                </c:pt>
                <c:pt idx="32208">
                  <c:v>322.079999999852</c:v>
                </c:pt>
                <c:pt idx="32209">
                  <c:v>322.089999999852</c:v>
                </c:pt>
                <c:pt idx="32210">
                  <c:v>322.099999999852</c:v>
                </c:pt>
                <c:pt idx="32211">
                  <c:v>322.1099999998521</c:v>
                </c:pt>
                <c:pt idx="32212">
                  <c:v>322.119999999852</c:v>
                </c:pt>
                <c:pt idx="32213">
                  <c:v>322.129999999852</c:v>
                </c:pt>
                <c:pt idx="32214">
                  <c:v>322.139999999852</c:v>
                </c:pt>
                <c:pt idx="32215">
                  <c:v>322.149999999852</c:v>
                </c:pt>
                <c:pt idx="32216">
                  <c:v>322.159999999852</c:v>
                </c:pt>
                <c:pt idx="32217">
                  <c:v>322.169999999852</c:v>
                </c:pt>
                <c:pt idx="32218">
                  <c:v>322.1799999998521</c:v>
                </c:pt>
                <c:pt idx="32219">
                  <c:v>322.189999999852</c:v>
                </c:pt>
                <c:pt idx="32220">
                  <c:v>322.199999999851</c:v>
                </c:pt>
                <c:pt idx="32221">
                  <c:v>322.209999999851</c:v>
                </c:pt>
                <c:pt idx="32222">
                  <c:v>322.219999999851</c:v>
                </c:pt>
                <c:pt idx="32223">
                  <c:v>322.229999999851</c:v>
                </c:pt>
                <c:pt idx="32224">
                  <c:v>322.239999999851</c:v>
                </c:pt>
                <c:pt idx="32225">
                  <c:v>322.249999999851</c:v>
                </c:pt>
                <c:pt idx="32226">
                  <c:v>322.259999999851</c:v>
                </c:pt>
                <c:pt idx="32227">
                  <c:v>322.269999999851</c:v>
                </c:pt>
                <c:pt idx="32228">
                  <c:v>322.279999999851</c:v>
                </c:pt>
                <c:pt idx="32229">
                  <c:v>322.289999999851</c:v>
                </c:pt>
                <c:pt idx="32230">
                  <c:v>322.299999999851</c:v>
                </c:pt>
                <c:pt idx="32231">
                  <c:v>322.309999999851</c:v>
                </c:pt>
                <c:pt idx="32232">
                  <c:v>322.319999999851</c:v>
                </c:pt>
                <c:pt idx="32233">
                  <c:v>322.329999999851</c:v>
                </c:pt>
                <c:pt idx="32234">
                  <c:v>322.339999999851</c:v>
                </c:pt>
                <c:pt idx="32235">
                  <c:v>322.349999999851</c:v>
                </c:pt>
                <c:pt idx="32236">
                  <c:v>322.3599999998511</c:v>
                </c:pt>
                <c:pt idx="32237">
                  <c:v>322.369999999851</c:v>
                </c:pt>
                <c:pt idx="32238">
                  <c:v>322.379999999851</c:v>
                </c:pt>
                <c:pt idx="32239">
                  <c:v>322.389999999851</c:v>
                </c:pt>
                <c:pt idx="32240">
                  <c:v>322.399999999851</c:v>
                </c:pt>
                <c:pt idx="32241">
                  <c:v>322.409999999851</c:v>
                </c:pt>
                <c:pt idx="32242">
                  <c:v>322.419999999851</c:v>
                </c:pt>
                <c:pt idx="32243">
                  <c:v>322.429999999851</c:v>
                </c:pt>
                <c:pt idx="32244">
                  <c:v>322.439999999851</c:v>
                </c:pt>
                <c:pt idx="32245">
                  <c:v>322.449999999851</c:v>
                </c:pt>
                <c:pt idx="32246">
                  <c:v>322.459999999851</c:v>
                </c:pt>
                <c:pt idx="32247">
                  <c:v>322.469999999851</c:v>
                </c:pt>
                <c:pt idx="32248">
                  <c:v>322.479999999851</c:v>
                </c:pt>
                <c:pt idx="32249">
                  <c:v>322.489999999851</c:v>
                </c:pt>
                <c:pt idx="32250">
                  <c:v>322.499999999851</c:v>
                </c:pt>
                <c:pt idx="32251">
                  <c:v>322.509999999851</c:v>
                </c:pt>
                <c:pt idx="32252">
                  <c:v>322.519999999851</c:v>
                </c:pt>
                <c:pt idx="32253">
                  <c:v>322.529999999851</c:v>
                </c:pt>
                <c:pt idx="32254">
                  <c:v>322.539999999851</c:v>
                </c:pt>
                <c:pt idx="32255">
                  <c:v>322.549999999851</c:v>
                </c:pt>
                <c:pt idx="32256">
                  <c:v>322.559999999851</c:v>
                </c:pt>
                <c:pt idx="32257">
                  <c:v>322.569999999851</c:v>
                </c:pt>
                <c:pt idx="32258">
                  <c:v>322.579999999851</c:v>
                </c:pt>
                <c:pt idx="32259">
                  <c:v>322.589999999851</c:v>
                </c:pt>
                <c:pt idx="32260">
                  <c:v>322.599999999851</c:v>
                </c:pt>
                <c:pt idx="32261">
                  <c:v>322.6099999998511</c:v>
                </c:pt>
                <c:pt idx="32262">
                  <c:v>322.619999999851</c:v>
                </c:pt>
                <c:pt idx="32263">
                  <c:v>322.629999999851</c:v>
                </c:pt>
                <c:pt idx="32264">
                  <c:v>322.639999999851</c:v>
                </c:pt>
                <c:pt idx="32265">
                  <c:v>322.649999999851</c:v>
                </c:pt>
                <c:pt idx="32266">
                  <c:v>322.659999999851</c:v>
                </c:pt>
                <c:pt idx="32267">
                  <c:v>322.669999999851</c:v>
                </c:pt>
                <c:pt idx="32268">
                  <c:v>322.679999999851</c:v>
                </c:pt>
                <c:pt idx="32269">
                  <c:v>322.689999999851</c:v>
                </c:pt>
                <c:pt idx="32270">
                  <c:v>322.699999999851</c:v>
                </c:pt>
                <c:pt idx="32271">
                  <c:v>322.709999999851</c:v>
                </c:pt>
                <c:pt idx="32272">
                  <c:v>322.719999999851</c:v>
                </c:pt>
                <c:pt idx="32273">
                  <c:v>322.729999999851</c:v>
                </c:pt>
                <c:pt idx="32274">
                  <c:v>322.739999999851</c:v>
                </c:pt>
                <c:pt idx="32275">
                  <c:v>322.749999999851</c:v>
                </c:pt>
                <c:pt idx="32276">
                  <c:v>322.759999999851</c:v>
                </c:pt>
                <c:pt idx="32277">
                  <c:v>322.769999999851</c:v>
                </c:pt>
                <c:pt idx="32278">
                  <c:v>322.779999999851</c:v>
                </c:pt>
                <c:pt idx="32279">
                  <c:v>322.789999999851</c:v>
                </c:pt>
                <c:pt idx="32280">
                  <c:v>322.799999999851</c:v>
                </c:pt>
                <c:pt idx="32281">
                  <c:v>322.809999999851</c:v>
                </c:pt>
                <c:pt idx="32282">
                  <c:v>322.819999999851</c:v>
                </c:pt>
                <c:pt idx="32283">
                  <c:v>322.829999999851</c:v>
                </c:pt>
                <c:pt idx="32284">
                  <c:v>322.839999999851</c:v>
                </c:pt>
                <c:pt idx="32285">
                  <c:v>322.849999999851</c:v>
                </c:pt>
                <c:pt idx="32286">
                  <c:v>322.8599999998511</c:v>
                </c:pt>
                <c:pt idx="32287">
                  <c:v>322.869999999851</c:v>
                </c:pt>
                <c:pt idx="32288">
                  <c:v>322.879999999851</c:v>
                </c:pt>
                <c:pt idx="32289">
                  <c:v>322.889999999851</c:v>
                </c:pt>
                <c:pt idx="32290">
                  <c:v>322.899999999851</c:v>
                </c:pt>
                <c:pt idx="32291">
                  <c:v>322.909999999851</c:v>
                </c:pt>
                <c:pt idx="32292">
                  <c:v>322.919999999851</c:v>
                </c:pt>
                <c:pt idx="32293">
                  <c:v>322.929999999851</c:v>
                </c:pt>
                <c:pt idx="32294">
                  <c:v>322.939999999851</c:v>
                </c:pt>
                <c:pt idx="32295">
                  <c:v>322.949999999851</c:v>
                </c:pt>
                <c:pt idx="32296">
                  <c:v>322.959999999851</c:v>
                </c:pt>
                <c:pt idx="32297">
                  <c:v>322.969999999851</c:v>
                </c:pt>
                <c:pt idx="32298">
                  <c:v>322.979999999851</c:v>
                </c:pt>
                <c:pt idx="32299">
                  <c:v>322.989999999851</c:v>
                </c:pt>
                <c:pt idx="32300">
                  <c:v>322.999999999851</c:v>
                </c:pt>
                <c:pt idx="32301">
                  <c:v>323.009999999851</c:v>
                </c:pt>
                <c:pt idx="32302">
                  <c:v>323.019999999851</c:v>
                </c:pt>
                <c:pt idx="32303">
                  <c:v>323.029999999851</c:v>
                </c:pt>
                <c:pt idx="32304">
                  <c:v>323.039999999851</c:v>
                </c:pt>
                <c:pt idx="32305">
                  <c:v>323.049999999851</c:v>
                </c:pt>
                <c:pt idx="32306">
                  <c:v>323.059999999851</c:v>
                </c:pt>
                <c:pt idx="32307">
                  <c:v>323.069999999851</c:v>
                </c:pt>
                <c:pt idx="32308">
                  <c:v>323.079999999851</c:v>
                </c:pt>
                <c:pt idx="32309">
                  <c:v>323.089999999851</c:v>
                </c:pt>
                <c:pt idx="32310">
                  <c:v>323.099999999851</c:v>
                </c:pt>
                <c:pt idx="32311">
                  <c:v>323.1099999998511</c:v>
                </c:pt>
                <c:pt idx="32312">
                  <c:v>323.119999999851</c:v>
                </c:pt>
                <c:pt idx="32313">
                  <c:v>323.129999999851</c:v>
                </c:pt>
                <c:pt idx="32314">
                  <c:v>323.139999999851</c:v>
                </c:pt>
                <c:pt idx="32315">
                  <c:v>323.149999999851</c:v>
                </c:pt>
                <c:pt idx="32316">
                  <c:v>323.159999999851</c:v>
                </c:pt>
                <c:pt idx="32317">
                  <c:v>323.169999999851</c:v>
                </c:pt>
                <c:pt idx="32318">
                  <c:v>323.179999999851</c:v>
                </c:pt>
                <c:pt idx="32319">
                  <c:v>323.189999999851</c:v>
                </c:pt>
                <c:pt idx="32320">
                  <c:v>323.199999999851</c:v>
                </c:pt>
                <c:pt idx="32321">
                  <c:v>323.209999999851</c:v>
                </c:pt>
                <c:pt idx="32322">
                  <c:v>323.219999999851</c:v>
                </c:pt>
                <c:pt idx="32323">
                  <c:v>323.229999999851</c:v>
                </c:pt>
                <c:pt idx="32324">
                  <c:v>323.239999999851</c:v>
                </c:pt>
                <c:pt idx="32325">
                  <c:v>323.249999999851</c:v>
                </c:pt>
                <c:pt idx="32326">
                  <c:v>323.259999999851</c:v>
                </c:pt>
                <c:pt idx="32327">
                  <c:v>323.269999999851</c:v>
                </c:pt>
                <c:pt idx="32328">
                  <c:v>323.279999999851</c:v>
                </c:pt>
                <c:pt idx="32329">
                  <c:v>323.289999999851</c:v>
                </c:pt>
                <c:pt idx="32330">
                  <c:v>323.29999999985</c:v>
                </c:pt>
                <c:pt idx="32331">
                  <c:v>323.30999999985</c:v>
                </c:pt>
                <c:pt idx="32332">
                  <c:v>323.31999999985</c:v>
                </c:pt>
                <c:pt idx="32333">
                  <c:v>323.32999999985</c:v>
                </c:pt>
                <c:pt idx="32334">
                  <c:v>323.33999999985</c:v>
                </c:pt>
                <c:pt idx="32335">
                  <c:v>323.34999999985</c:v>
                </c:pt>
                <c:pt idx="32336">
                  <c:v>323.35999999985</c:v>
                </c:pt>
                <c:pt idx="32337">
                  <c:v>323.36999999985</c:v>
                </c:pt>
                <c:pt idx="32338">
                  <c:v>323.37999999985</c:v>
                </c:pt>
                <c:pt idx="32339">
                  <c:v>323.38999999985</c:v>
                </c:pt>
                <c:pt idx="32340">
                  <c:v>323.39999999985</c:v>
                </c:pt>
                <c:pt idx="32341">
                  <c:v>323.40999999985</c:v>
                </c:pt>
                <c:pt idx="32342">
                  <c:v>323.41999999985</c:v>
                </c:pt>
                <c:pt idx="32343">
                  <c:v>323.42999999985</c:v>
                </c:pt>
                <c:pt idx="32344">
                  <c:v>323.43999999985</c:v>
                </c:pt>
                <c:pt idx="32345">
                  <c:v>323.44999999985</c:v>
                </c:pt>
                <c:pt idx="32346">
                  <c:v>323.4599999998501</c:v>
                </c:pt>
                <c:pt idx="32347">
                  <c:v>323.46999999985</c:v>
                </c:pt>
                <c:pt idx="32348">
                  <c:v>323.47999999985</c:v>
                </c:pt>
                <c:pt idx="32349">
                  <c:v>323.48999999985</c:v>
                </c:pt>
                <c:pt idx="32350">
                  <c:v>323.49999999985</c:v>
                </c:pt>
                <c:pt idx="32351">
                  <c:v>323.50999999985</c:v>
                </c:pt>
                <c:pt idx="32352">
                  <c:v>323.51999999985</c:v>
                </c:pt>
                <c:pt idx="32353">
                  <c:v>323.52999999985</c:v>
                </c:pt>
                <c:pt idx="32354">
                  <c:v>323.53999999985</c:v>
                </c:pt>
                <c:pt idx="32355">
                  <c:v>323.54999999985</c:v>
                </c:pt>
                <c:pt idx="32356">
                  <c:v>323.55999999985</c:v>
                </c:pt>
                <c:pt idx="32357">
                  <c:v>323.56999999985</c:v>
                </c:pt>
                <c:pt idx="32358">
                  <c:v>323.57999999985</c:v>
                </c:pt>
                <c:pt idx="32359">
                  <c:v>323.58999999985</c:v>
                </c:pt>
                <c:pt idx="32360">
                  <c:v>323.59999999985</c:v>
                </c:pt>
                <c:pt idx="32361">
                  <c:v>323.60999999985</c:v>
                </c:pt>
                <c:pt idx="32362">
                  <c:v>323.61999999985</c:v>
                </c:pt>
                <c:pt idx="32363">
                  <c:v>323.62999999985</c:v>
                </c:pt>
                <c:pt idx="32364">
                  <c:v>323.63999999985</c:v>
                </c:pt>
                <c:pt idx="32365">
                  <c:v>323.64999999985</c:v>
                </c:pt>
                <c:pt idx="32366">
                  <c:v>323.65999999985</c:v>
                </c:pt>
                <c:pt idx="32367">
                  <c:v>323.66999999985</c:v>
                </c:pt>
                <c:pt idx="32368">
                  <c:v>323.67999999985</c:v>
                </c:pt>
                <c:pt idx="32369">
                  <c:v>323.68999999985</c:v>
                </c:pt>
                <c:pt idx="32370">
                  <c:v>323.69999999985</c:v>
                </c:pt>
                <c:pt idx="32371">
                  <c:v>323.7099999998501</c:v>
                </c:pt>
                <c:pt idx="32372">
                  <c:v>323.71999999985</c:v>
                </c:pt>
                <c:pt idx="32373">
                  <c:v>323.72999999985</c:v>
                </c:pt>
                <c:pt idx="32374">
                  <c:v>323.73999999985</c:v>
                </c:pt>
                <c:pt idx="32375">
                  <c:v>323.74999999985</c:v>
                </c:pt>
                <c:pt idx="32376">
                  <c:v>323.75999999985</c:v>
                </c:pt>
                <c:pt idx="32377">
                  <c:v>323.76999999985</c:v>
                </c:pt>
                <c:pt idx="32378">
                  <c:v>323.77999999985</c:v>
                </c:pt>
                <c:pt idx="32379">
                  <c:v>323.78999999985</c:v>
                </c:pt>
                <c:pt idx="32380">
                  <c:v>323.79999999985</c:v>
                </c:pt>
                <c:pt idx="32381">
                  <c:v>323.80999999985</c:v>
                </c:pt>
                <c:pt idx="32382">
                  <c:v>323.81999999985</c:v>
                </c:pt>
                <c:pt idx="32383">
                  <c:v>323.82999999985</c:v>
                </c:pt>
                <c:pt idx="32384">
                  <c:v>323.83999999985</c:v>
                </c:pt>
                <c:pt idx="32385">
                  <c:v>323.84999999985</c:v>
                </c:pt>
                <c:pt idx="32386">
                  <c:v>323.85999999985</c:v>
                </c:pt>
                <c:pt idx="32387">
                  <c:v>323.86999999985</c:v>
                </c:pt>
                <c:pt idx="32388">
                  <c:v>323.87999999985</c:v>
                </c:pt>
                <c:pt idx="32389">
                  <c:v>323.88999999985</c:v>
                </c:pt>
                <c:pt idx="32390">
                  <c:v>323.89999999985</c:v>
                </c:pt>
                <c:pt idx="32391">
                  <c:v>323.90999999985</c:v>
                </c:pt>
                <c:pt idx="32392">
                  <c:v>323.91999999985</c:v>
                </c:pt>
                <c:pt idx="32393">
                  <c:v>323.92999999985</c:v>
                </c:pt>
                <c:pt idx="32394">
                  <c:v>323.93999999985</c:v>
                </c:pt>
                <c:pt idx="32395">
                  <c:v>323.94999999985</c:v>
                </c:pt>
                <c:pt idx="32396">
                  <c:v>323.9599999998501</c:v>
                </c:pt>
                <c:pt idx="32397">
                  <c:v>323.96999999985</c:v>
                </c:pt>
                <c:pt idx="32398">
                  <c:v>323.97999999985</c:v>
                </c:pt>
                <c:pt idx="32399">
                  <c:v>323.98999999985</c:v>
                </c:pt>
                <c:pt idx="32400">
                  <c:v>323.99999999985</c:v>
                </c:pt>
                <c:pt idx="32401">
                  <c:v>324.00999999985</c:v>
                </c:pt>
                <c:pt idx="32402">
                  <c:v>324.01999999985</c:v>
                </c:pt>
                <c:pt idx="32403">
                  <c:v>324.02999999985</c:v>
                </c:pt>
                <c:pt idx="32404">
                  <c:v>324.03999999985</c:v>
                </c:pt>
                <c:pt idx="32405">
                  <c:v>324.04999999985</c:v>
                </c:pt>
                <c:pt idx="32406">
                  <c:v>324.05999999985</c:v>
                </c:pt>
                <c:pt idx="32407">
                  <c:v>324.06999999985</c:v>
                </c:pt>
                <c:pt idx="32408">
                  <c:v>324.07999999985</c:v>
                </c:pt>
                <c:pt idx="32409">
                  <c:v>324.08999999985</c:v>
                </c:pt>
                <c:pt idx="32410">
                  <c:v>324.09999999985</c:v>
                </c:pt>
                <c:pt idx="32411">
                  <c:v>324.10999999985</c:v>
                </c:pt>
                <c:pt idx="32412">
                  <c:v>324.11999999985</c:v>
                </c:pt>
                <c:pt idx="32413">
                  <c:v>324.12999999985</c:v>
                </c:pt>
                <c:pt idx="32414">
                  <c:v>324.13999999985</c:v>
                </c:pt>
                <c:pt idx="32415">
                  <c:v>324.14999999985</c:v>
                </c:pt>
                <c:pt idx="32416">
                  <c:v>324.15999999985</c:v>
                </c:pt>
                <c:pt idx="32417">
                  <c:v>324.16999999985</c:v>
                </c:pt>
                <c:pt idx="32418">
                  <c:v>324.17999999985</c:v>
                </c:pt>
                <c:pt idx="32419">
                  <c:v>324.18999999985</c:v>
                </c:pt>
                <c:pt idx="32420">
                  <c:v>324.19999999985</c:v>
                </c:pt>
                <c:pt idx="32421">
                  <c:v>324.2099999998501</c:v>
                </c:pt>
                <c:pt idx="32422">
                  <c:v>324.21999999985</c:v>
                </c:pt>
                <c:pt idx="32423">
                  <c:v>324.22999999985</c:v>
                </c:pt>
                <c:pt idx="32424">
                  <c:v>324.23999999985</c:v>
                </c:pt>
                <c:pt idx="32425">
                  <c:v>324.24999999985</c:v>
                </c:pt>
                <c:pt idx="32426">
                  <c:v>324.25999999985</c:v>
                </c:pt>
                <c:pt idx="32427">
                  <c:v>324.26999999985</c:v>
                </c:pt>
                <c:pt idx="32428">
                  <c:v>324.27999999985</c:v>
                </c:pt>
                <c:pt idx="32429">
                  <c:v>324.28999999985</c:v>
                </c:pt>
                <c:pt idx="32430">
                  <c:v>324.29999999985</c:v>
                </c:pt>
                <c:pt idx="32431">
                  <c:v>324.30999999985</c:v>
                </c:pt>
                <c:pt idx="32432">
                  <c:v>324.31999999985</c:v>
                </c:pt>
                <c:pt idx="32433">
                  <c:v>324.32999999985</c:v>
                </c:pt>
                <c:pt idx="32434">
                  <c:v>324.33999999985</c:v>
                </c:pt>
                <c:pt idx="32435">
                  <c:v>324.34999999985</c:v>
                </c:pt>
                <c:pt idx="32436">
                  <c:v>324.35999999985</c:v>
                </c:pt>
                <c:pt idx="32437">
                  <c:v>324.36999999985</c:v>
                </c:pt>
                <c:pt idx="32438">
                  <c:v>324.37999999985</c:v>
                </c:pt>
                <c:pt idx="32439">
                  <c:v>324.38999999985</c:v>
                </c:pt>
                <c:pt idx="32440">
                  <c:v>324.399999999849</c:v>
                </c:pt>
                <c:pt idx="32441">
                  <c:v>324.409999999849</c:v>
                </c:pt>
                <c:pt idx="32442">
                  <c:v>324.419999999849</c:v>
                </c:pt>
                <c:pt idx="32443">
                  <c:v>324.429999999849</c:v>
                </c:pt>
                <c:pt idx="32444">
                  <c:v>324.439999999849</c:v>
                </c:pt>
                <c:pt idx="32445">
                  <c:v>324.449999999849</c:v>
                </c:pt>
                <c:pt idx="32446">
                  <c:v>324.459999999849</c:v>
                </c:pt>
                <c:pt idx="32447">
                  <c:v>324.4699999998491</c:v>
                </c:pt>
                <c:pt idx="32448">
                  <c:v>324.479999999849</c:v>
                </c:pt>
                <c:pt idx="32449">
                  <c:v>324.489999999849</c:v>
                </c:pt>
                <c:pt idx="32450">
                  <c:v>324.499999999849</c:v>
                </c:pt>
                <c:pt idx="32451">
                  <c:v>324.509999999849</c:v>
                </c:pt>
                <c:pt idx="32452">
                  <c:v>324.519999999849</c:v>
                </c:pt>
                <c:pt idx="32453">
                  <c:v>324.529999999849</c:v>
                </c:pt>
                <c:pt idx="32454">
                  <c:v>324.539999999849</c:v>
                </c:pt>
                <c:pt idx="32455">
                  <c:v>324.549999999849</c:v>
                </c:pt>
                <c:pt idx="32456">
                  <c:v>324.5599999998491</c:v>
                </c:pt>
                <c:pt idx="32457">
                  <c:v>324.569999999849</c:v>
                </c:pt>
                <c:pt idx="32458">
                  <c:v>324.579999999849</c:v>
                </c:pt>
                <c:pt idx="32459">
                  <c:v>324.589999999849</c:v>
                </c:pt>
                <c:pt idx="32460">
                  <c:v>324.599999999849</c:v>
                </c:pt>
                <c:pt idx="32461">
                  <c:v>324.609999999849</c:v>
                </c:pt>
                <c:pt idx="32462">
                  <c:v>324.6199999998491</c:v>
                </c:pt>
                <c:pt idx="32463">
                  <c:v>324.629999999849</c:v>
                </c:pt>
                <c:pt idx="32464">
                  <c:v>324.639999999849</c:v>
                </c:pt>
                <c:pt idx="32465">
                  <c:v>324.649999999849</c:v>
                </c:pt>
                <c:pt idx="32466">
                  <c:v>324.6599999998491</c:v>
                </c:pt>
                <c:pt idx="32467">
                  <c:v>324.669999999849</c:v>
                </c:pt>
                <c:pt idx="32468">
                  <c:v>324.679999999849</c:v>
                </c:pt>
                <c:pt idx="32469">
                  <c:v>324.689999999849</c:v>
                </c:pt>
                <c:pt idx="32470">
                  <c:v>324.699999999849</c:v>
                </c:pt>
                <c:pt idx="32471">
                  <c:v>324.709999999849</c:v>
                </c:pt>
                <c:pt idx="32472">
                  <c:v>324.7199999998491</c:v>
                </c:pt>
                <c:pt idx="32473">
                  <c:v>324.729999999849</c:v>
                </c:pt>
                <c:pt idx="32474">
                  <c:v>324.739999999849</c:v>
                </c:pt>
                <c:pt idx="32475">
                  <c:v>324.749999999849</c:v>
                </c:pt>
                <c:pt idx="32476">
                  <c:v>324.759999999849</c:v>
                </c:pt>
                <c:pt idx="32477">
                  <c:v>324.769999999849</c:v>
                </c:pt>
                <c:pt idx="32478">
                  <c:v>324.779999999849</c:v>
                </c:pt>
                <c:pt idx="32479">
                  <c:v>324.789999999849</c:v>
                </c:pt>
                <c:pt idx="32480">
                  <c:v>324.799999999849</c:v>
                </c:pt>
                <c:pt idx="32481">
                  <c:v>324.8099999998491</c:v>
                </c:pt>
                <c:pt idx="32482">
                  <c:v>324.819999999849</c:v>
                </c:pt>
                <c:pt idx="32483">
                  <c:v>324.829999999849</c:v>
                </c:pt>
                <c:pt idx="32484">
                  <c:v>324.839999999849</c:v>
                </c:pt>
                <c:pt idx="32485">
                  <c:v>324.8499999998491</c:v>
                </c:pt>
                <c:pt idx="32486">
                  <c:v>324.859999999849</c:v>
                </c:pt>
                <c:pt idx="32487">
                  <c:v>324.8699999998491</c:v>
                </c:pt>
                <c:pt idx="32488">
                  <c:v>324.879999999849</c:v>
                </c:pt>
                <c:pt idx="32489">
                  <c:v>324.889999999849</c:v>
                </c:pt>
                <c:pt idx="32490">
                  <c:v>324.899999999849</c:v>
                </c:pt>
                <c:pt idx="32491">
                  <c:v>324.909999999849</c:v>
                </c:pt>
                <c:pt idx="32492">
                  <c:v>324.919999999849</c:v>
                </c:pt>
                <c:pt idx="32493">
                  <c:v>324.929999999849</c:v>
                </c:pt>
                <c:pt idx="32494">
                  <c:v>324.939999999849</c:v>
                </c:pt>
                <c:pt idx="32495">
                  <c:v>324.949999999849</c:v>
                </c:pt>
                <c:pt idx="32496">
                  <c:v>324.959999999849</c:v>
                </c:pt>
                <c:pt idx="32497">
                  <c:v>324.9699999998491</c:v>
                </c:pt>
                <c:pt idx="32498">
                  <c:v>324.979999999849</c:v>
                </c:pt>
                <c:pt idx="32499">
                  <c:v>324.989999999849</c:v>
                </c:pt>
                <c:pt idx="32500">
                  <c:v>324.999999999849</c:v>
                </c:pt>
                <c:pt idx="32501">
                  <c:v>325.009999999849</c:v>
                </c:pt>
                <c:pt idx="32502">
                  <c:v>325.019999999849</c:v>
                </c:pt>
                <c:pt idx="32503">
                  <c:v>325.029999999849</c:v>
                </c:pt>
                <c:pt idx="32504">
                  <c:v>325.039999999849</c:v>
                </c:pt>
                <c:pt idx="32505">
                  <c:v>325.049999999849</c:v>
                </c:pt>
                <c:pt idx="32506">
                  <c:v>325.0599999998491</c:v>
                </c:pt>
                <c:pt idx="32507">
                  <c:v>325.069999999849</c:v>
                </c:pt>
                <c:pt idx="32508">
                  <c:v>325.079999999849</c:v>
                </c:pt>
                <c:pt idx="32509">
                  <c:v>325.089999999849</c:v>
                </c:pt>
                <c:pt idx="32510">
                  <c:v>325.099999999849</c:v>
                </c:pt>
                <c:pt idx="32511">
                  <c:v>325.109999999849</c:v>
                </c:pt>
                <c:pt idx="32512">
                  <c:v>325.1199999998491</c:v>
                </c:pt>
                <c:pt idx="32513">
                  <c:v>325.129999999849</c:v>
                </c:pt>
                <c:pt idx="32514">
                  <c:v>325.139999999849</c:v>
                </c:pt>
                <c:pt idx="32515">
                  <c:v>325.149999999849</c:v>
                </c:pt>
                <c:pt idx="32516">
                  <c:v>325.1599999998491</c:v>
                </c:pt>
                <c:pt idx="32517">
                  <c:v>325.169999999849</c:v>
                </c:pt>
                <c:pt idx="32518">
                  <c:v>325.179999999849</c:v>
                </c:pt>
                <c:pt idx="32519">
                  <c:v>325.189999999849</c:v>
                </c:pt>
                <c:pt idx="32520">
                  <c:v>325.199999999849</c:v>
                </c:pt>
                <c:pt idx="32521">
                  <c:v>325.209999999849</c:v>
                </c:pt>
                <c:pt idx="32522">
                  <c:v>325.2199999998491</c:v>
                </c:pt>
                <c:pt idx="32523">
                  <c:v>325.229999999849</c:v>
                </c:pt>
                <c:pt idx="32524">
                  <c:v>325.239999999849</c:v>
                </c:pt>
                <c:pt idx="32525">
                  <c:v>325.249999999849</c:v>
                </c:pt>
                <c:pt idx="32526">
                  <c:v>325.259999999849</c:v>
                </c:pt>
                <c:pt idx="32527">
                  <c:v>325.269999999849</c:v>
                </c:pt>
                <c:pt idx="32528">
                  <c:v>325.279999999849</c:v>
                </c:pt>
                <c:pt idx="32529">
                  <c:v>325.289999999849</c:v>
                </c:pt>
                <c:pt idx="32530">
                  <c:v>325.299999999849</c:v>
                </c:pt>
                <c:pt idx="32531">
                  <c:v>325.3099999998491</c:v>
                </c:pt>
                <c:pt idx="32532">
                  <c:v>325.319999999849</c:v>
                </c:pt>
                <c:pt idx="32533">
                  <c:v>325.329999999849</c:v>
                </c:pt>
                <c:pt idx="32534">
                  <c:v>325.339999999849</c:v>
                </c:pt>
                <c:pt idx="32535">
                  <c:v>325.3499999998491</c:v>
                </c:pt>
                <c:pt idx="32536">
                  <c:v>325.359999999849</c:v>
                </c:pt>
                <c:pt idx="32537">
                  <c:v>325.3699999998491</c:v>
                </c:pt>
                <c:pt idx="32538">
                  <c:v>325.379999999849</c:v>
                </c:pt>
                <c:pt idx="32539">
                  <c:v>325.389999999849</c:v>
                </c:pt>
                <c:pt idx="32540">
                  <c:v>325.399999999849</c:v>
                </c:pt>
                <c:pt idx="32541">
                  <c:v>325.409999999849</c:v>
                </c:pt>
                <c:pt idx="32542">
                  <c:v>325.419999999849</c:v>
                </c:pt>
                <c:pt idx="32543">
                  <c:v>325.429999999849</c:v>
                </c:pt>
                <c:pt idx="32544">
                  <c:v>325.439999999849</c:v>
                </c:pt>
                <c:pt idx="32545">
                  <c:v>325.449999999849</c:v>
                </c:pt>
                <c:pt idx="32546">
                  <c:v>325.459999999849</c:v>
                </c:pt>
                <c:pt idx="32547">
                  <c:v>325.4699999998491</c:v>
                </c:pt>
                <c:pt idx="32548">
                  <c:v>325.479999999849</c:v>
                </c:pt>
                <c:pt idx="32549">
                  <c:v>325.489999999849</c:v>
                </c:pt>
                <c:pt idx="32550">
                  <c:v>325.499999999848</c:v>
                </c:pt>
                <c:pt idx="32551">
                  <c:v>325.509999999848</c:v>
                </c:pt>
                <c:pt idx="32552">
                  <c:v>325.519999999848</c:v>
                </c:pt>
                <c:pt idx="32553">
                  <c:v>325.529999999848</c:v>
                </c:pt>
                <c:pt idx="32554">
                  <c:v>325.539999999848</c:v>
                </c:pt>
                <c:pt idx="32555">
                  <c:v>325.549999999848</c:v>
                </c:pt>
                <c:pt idx="32556">
                  <c:v>325.559999999848</c:v>
                </c:pt>
                <c:pt idx="32557">
                  <c:v>325.569999999848</c:v>
                </c:pt>
                <c:pt idx="32558">
                  <c:v>325.579999999848</c:v>
                </c:pt>
                <c:pt idx="32559">
                  <c:v>325.589999999848</c:v>
                </c:pt>
                <c:pt idx="32560">
                  <c:v>325.599999999848</c:v>
                </c:pt>
                <c:pt idx="32561">
                  <c:v>325.609999999848</c:v>
                </c:pt>
                <c:pt idx="32562">
                  <c:v>325.619999999848</c:v>
                </c:pt>
                <c:pt idx="32563">
                  <c:v>325.629999999848</c:v>
                </c:pt>
                <c:pt idx="32564">
                  <c:v>325.639999999848</c:v>
                </c:pt>
                <c:pt idx="32565">
                  <c:v>325.649999999848</c:v>
                </c:pt>
                <c:pt idx="32566">
                  <c:v>325.6599999998481</c:v>
                </c:pt>
                <c:pt idx="32567">
                  <c:v>325.669999999848</c:v>
                </c:pt>
                <c:pt idx="32568">
                  <c:v>325.679999999848</c:v>
                </c:pt>
                <c:pt idx="32569">
                  <c:v>325.689999999848</c:v>
                </c:pt>
                <c:pt idx="32570">
                  <c:v>325.699999999848</c:v>
                </c:pt>
                <c:pt idx="32571">
                  <c:v>325.709999999848</c:v>
                </c:pt>
                <c:pt idx="32572">
                  <c:v>325.7199999998481</c:v>
                </c:pt>
                <c:pt idx="32573">
                  <c:v>325.729999999848</c:v>
                </c:pt>
                <c:pt idx="32574">
                  <c:v>325.739999999848</c:v>
                </c:pt>
                <c:pt idx="32575">
                  <c:v>325.749999999848</c:v>
                </c:pt>
                <c:pt idx="32576">
                  <c:v>325.759999999848</c:v>
                </c:pt>
                <c:pt idx="32577">
                  <c:v>325.769999999848</c:v>
                </c:pt>
                <c:pt idx="32578">
                  <c:v>325.779999999848</c:v>
                </c:pt>
                <c:pt idx="32579">
                  <c:v>325.789999999848</c:v>
                </c:pt>
                <c:pt idx="32580">
                  <c:v>325.799999999848</c:v>
                </c:pt>
                <c:pt idx="32581">
                  <c:v>325.809999999848</c:v>
                </c:pt>
                <c:pt idx="32582">
                  <c:v>325.819999999848</c:v>
                </c:pt>
                <c:pt idx="32583">
                  <c:v>325.829999999848</c:v>
                </c:pt>
                <c:pt idx="32584">
                  <c:v>325.839999999848</c:v>
                </c:pt>
                <c:pt idx="32585">
                  <c:v>325.849999999848</c:v>
                </c:pt>
                <c:pt idx="32586">
                  <c:v>325.859999999848</c:v>
                </c:pt>
                <c:pt idx="32587">
                  <c:v>325.869999999848</c:v>
                </c:pt>
                <c:pt idx="32588">
                  <c:v>325.879999999848</c:v>
                </c:pt>
                <c:pt idx="32589">
                  <c:v>325.889999999848</c:v>
                </c:pt>
                <c:pt idx="32590">
                  <c:v>325.899999999848</c:v>
                </c:pt>
                <c:pt idx="32591">
                  <c:v>325.9099999998481</c:v>
                </c:pt>
                <c:pt idx="32592">
                  <c:v>325.919999999848</c:v>
                </c:pt>
                <c:pt idx="32593">
                  <c:v>325.929999999848</c:v>
                </c:pt>
                <c:pt idx="32594">
                  <c:v>325.939999999848</c:v>
                </c:pt>
                <c:pt idx="32595">
                  <c:v>325.949999999848</c:v>
                </c:pt>
                <c:pt idx="32596">
                  <c:v>325.959999999848</c:v>
                </c:pt>
                <c:pt idx="32597">
                  <c:v>325.9699999998481</c:v>
                </c:pt>
                <c:pt idx="32598">
                  <c:v>325.979999999848</c:v>
                </c:pt>
                <c:pt idx="32599">
                  <c:v>325.989999999848</c:v>
                </c:pt>
                <c:pt idx="32600">
                  <c:v>325.999999999848</c:v>
                </c:pt>
                <c:pt idx="32601">
                  <c:v>326.009999999848</c:v>
                </c:pt>
                <c:pt idx="32602">
                  <c:v>326.019999999848</c:v>
                </c:pt>
                <c:pt idx="32603">
                  <c:v>326.029999999848</c:v>
                </c:pt>
                <c:pt idx="32604">
                  <c:v>326.039999999848</c:v>
                </c:pt>
                <c:pt idx="32605">
                  <c:v>326.049999999848</c:v>
                </c:pt>
                <c:pt idx="32606">
                  <c:v>326.059999999848</c:v>
                </c:pt>
                <c:pt idx="32607">
                  <c:v>326.069999999848</c:v>
                </c:pt>
                <c:pt idx="32608">
                  <c:v>326.079999999848</c:v>
                </c:pt>
                <c:pt idx="32609">
                  <c:v>326.089999999848</c:v>
                </c:pt>
                <c:pt idx="32610">
                  <c:v>326.099999999848</c:v>
                </c:pt>
                <c:pt idx="32611">
                  <c:v>326.109999999848</c:v>
                </c:pt>
                <c:pt idx="32612">
                  <c:v>326.119999999848</c:v>
                </c:pt>
                <c:pt idx="32613">
                  <c:v>326.129999999848</c:v>
                </c:pt>
                <c:pt idx="32614">
                  <c:v>326.139999999848</c:v>
                </c:pt>
                <c:pt idx="32615">
                  <c:v>326.149999999848</c:v>
                </c:pt>
                <c:pt idx="32616">
                  <c:v>326.1599999998481</c:v>
                </c:pt>
                <c:pt idx="32617">
                  <c:v>326.169999999848</c:v>
                </c:pt>
                <c:pt idx="32618">
                  <c:v>326.179999999848</c:v>
                </c:pt>
                <c:pt idx="32619">
                  <c:v>326.189999999848</c:v>
                </c:pt>
                <c:pt idx="32620">
                  <c:v>326.199999999848</c:v>
                </c:pt>
                <c:pt idx="32621">
                  <c:v>326.209999999848</c:v>
                </c:pt>
                <c:pt idx="32622">
                  <c:v>326.2199999998481</c:v>
                </c:pt>
                <c:pt idx="32623">
                  <c:v>326.229999999848</c:v>
                </c:pt>
                <c:pt idx="32624">
                  <c:v>326.239999999848</c:v>
                </c:pt>
                <c:pt idx="32625">
                  <c:v>326.249999999848</c:v>
                </c:pt>
                <c:pt idx="32626">
                  <c:v>326.259999999848</c:v>
                </c:pt>
                <c:pt idx="32627">
                  <c:v>326.269999999848</c:v>
                </c:pt>
                <c:pt idx="32628">
                  <c:v>326.279999999848</c:v>
                </c:pt>
                <c:pt idx="32629">
                  <c:v>326.289999999848</c:v>
                </c:pt>
                <c:pt idx="32630">
                  <c:v>326.299999999848</c:v>
                </c:pt>
                <c:pt idx="32631">
                  <c:v>326.309999999848</c:v>
                </c:pt>
                <c:pt idx="32632">
                  <c:v>326.319999999848</c:v>
                </c:pt>
                <c:pt idx="32633">
                  <c:v>326.329999999848</c:v>
                </c:pt>
                <c:pt idx="32634">
                  <c:v>326.339999999848</c:v>
                </c:pt>
                <c:pt idx="32635">
                  <c:v>326.349999999848</c:v>
                </c:pt>
                <c:pt idx="32636">
                  <c:v>326.359999999848</c:v>
                </c:pt>
                <c:pt idx="32637">
                  <c:v>326.369999999848</c:v>
                </c:pt>
                <c:pt idx="32638">
                  <c:v>326.379999999848</c:v>
                </c:pt>
                <c:pt idx="32639">
                  <c:v>326.389999999848</c:v>
                </c:pt>
                <c:pt idx="32640">
                  <c:v>326.399999999848</c:v>
                </c:pt>
                <c:pt idx="32641">
                  <c:v>326.4099999998481</c:v>
                </c:pt>
                <c:pt idx="32642">
                  <c:v>326.419999999848</c:v>
                </c:pt>
                <c:pt idx="32643">
                  <c:v>326.429999999848</c:v>
                </c:pt>
                <c:pt idx="32644">
                  <c:v>326.439999999848</c:v>
                </c:pt>
                <c:pt idx="32645">
                  <c:v>326.449999999848</c:v>
                </c:pt>
                <c:pt idx="32646">
                  <c:v>326.459999999848</c:v>
                </c:pt>
                <c:pt idx="32647">
                  <c:v>326.4699999998481</c:v>
                </c:pt>
                <c:pt idx="32648">
                  <c:v>326.479999999848</c:v>
                </c:pt>
                <c:pt idx="32649">
                  <c:v>326.489999999848</c:v>
                </c:pt>
                <c:pt idx="32650">
                  <c:v>326.499999999848</c:v>
                </c:pt>
                <c:pt idx="32651">
                  <c:v>326.509999999848</c:v>
                </c:pt>
                <c:pt idx="32652">
                  <c:v>326.519999999848</c:v>
                </c:pt>
                <c:pt idx="32653">
                  <c:v>326.529999999848</c:v>
                </c:pt>
                <c:pt idx="32654">
                  <c:v>326.539999999848</c:v>
                </c:pt>
                <c:pt idx="32655">
                  <c:v>326.549999999848</c:v>
                </c:pt>
                <c:pt idx="32656">
                  <c:v>326.559999999848</c:v>
                </c:pt>
                <c:pt idx="32657">
                  <c:v>326.569999999848</c:v>
                </c:pt>
                <c:pt idx="32658">
                  <c:v>326.579999999848</c:v>
                </c:pt>
                <c:pt idx="32659">
                  <c:v>326.589999999848</c:v>
                </c:pt>
                <c:pt idx="32660">
                  <c:v>326.599999999847</c:v>
                </c:pt>
                <c:pt idx="32661">
                  <c:v>326.6099999998471</c:v>
                </c:pt>
                <c:pt idx="32662">
                  <c:v>326.619999999847</c:v>
                </c:pt>
                <c:pt idx="32663">
                  <c:v>326.629999999847</c:v>
                </c:pt>
                <c:pt idx="32664">
                  <c:v>326.639999999847</c:v>
                </c:pt>
                <c:pt idx="32665">
                  <c:v>326.649999999847</c:v>
                </c:pt>
                <c:pt idx="32666">
                  <c:v>326.659999999847</c:v>
                </c:pt>
                <c:pt idx="32667">
                  <c:v>326.6699999998471</c:v>
                </c:pt>
                <c:pt idx="32668">
                  <c:v>326.679999999847</c:v>
                </c:pt>
                <c:pt idx="32669">
                  <c:v>326.689999999847</c:v>
                </c:pt>
                <c:pt idx="32670">
                  <c:v>326.699999999847</c:v>
                </c:pt>
                <c:pt idx="32671">
                  <c:v>326.709999999847</c:v>
                </c:pt>
                <c:pt idx="32672">
                  <c:v>326.719999999847</c:v>
                </c:pt>
                <c:pt idx="32673">
                  <c:v>326.729999999847</c:v>
                </c:pt>
                <c:pt idx="32674">
                  <c:v>326.739999999847</c:v>
                </c:pt>
                <c:pt idx="32675">
                  <c:v>326.749999999847</c:v>
                </c:pt>
                <c:pt idx="32676">
                  <c:v>326.7599999998471</c:v>
                </c:pt>
                <c:pt idx="32677">
                  <c:v>326.769999999847</c:v>
                </c:pt>
                <c:pt idx="32678">
                  <c:v>326.779999999847</c:v>
                </c:pt>
                <c:pt idx="32679">
                  <c:v>326.789999999847</c:v>
                </c:pt>
                <c:pt idx="32680">
                  <c:v>326.799999999847</c:v>
                </c:pt>
                <c:pt idx="32681">
                  <c:v>326.809999999847</c:v>
                </c:pt>
                <c:pt idx="32682">
                  <c:v>326.8199999998471</c:v>
                </c:pt>
                <c:pt idx="32683">
                  <c:v>326.829999999847</c:v>
                </c:pt>
                <c:pt idx="32684">
                  <c:v>326.839999999847</c:v>
                </c:pt>
                <c:pt idx="32685">
                  <c:v>326.849999999847</c:v>
                </c:pt>
                <c:pt idx="32686">
                  <c:v>326.8599999998471</c:v>
                </c:pt>
                <c:pt idx="32687">
                  <c:v>326.869999999847</c:v>
                </c:pt>
                <c:pt idx="32688">
                  <c:v>326.879999999847</c:v>
                </c:pt>
                <c:pt idx="32689">
                  <c:v>326.889999999847</c:v>
                </c:pt>
                <c:pt idx="32690">
                  <c:v>326.899999999847</c:v>
                </c:pt>
                <c:pt idx="32691">
                  <c:v>326.909999999847</c:v>
                </c:pt>
                <c:pt idx="32692">
                  <c:v>326.9199999998471</c:v>
                </c:pt>
                <c:pt idx="32693">
                  <c:v>326.929999999847</c:v>
                </c:pt>
                <c:pt idx="32694">
                  <c:v>326.939999999847</c:v>
                </c:pt>
                <c:pt idx="32695">
                  <c:v>326.949999999847</c:v>
                </c:pt>
                <c:pt idx="32696">
                  <c:v>326.959999999847</c:v>
                </c:pt>
                <c:pt idx="32697">
                  <c:v>326.969999999847</c:v>
                </c:pt>
                <c:pt idx="32698">
                  <c:v>326.979999999847</c:v>
                </c:pt>
                <c:pt idx="32699">
                  <c:v>326.989999999847</c:v>
                </c:pt>
                <c:pt idx="32700">
                  <c:v>326.999999999847</c:v>
                </c:pt>
                <c:pt idx="32701">
                  <c:v>327.0099999998471</c:v>
                </c:pt>
                <c:pt idx="32702">
                  <c:v>327.019999999847</c:v>
                </c:pt>
                <c:pt idx="32703">
                  <c:v>327.029999999847</c:v>
                </c:pt>
                <c:pt idx="32704">
                  <c:v>327.039999999847</c:v>
                </c:pt>
                <c:pt idx="32705">
                  <c:v>327.0499999998471</c:v>
                </c:pt>
                <c:pt idx="32706">
                  <c:v>327.059999999847</c:v>
                </c:pt>
                <c:pt idx="32707">
                  <c:v>327.0699999998471</c:v>
                </c:pt>
                <c:pt idx="32708">
                  <c:v>327.079999999847</c:v>
                </c:pt>
                <c:pt idx="32709">
                  <c:v>327.089999999847</c:v>
                </c:pt>
                <c:pt idx="32710">
                  <c:v>327.099999999847</c:v>
                </c:pt>
                <c:pt idx="32711">
                  <c:v>327.1099999998471</c:v>
                </c:pt>
                <c:pt idx="32712">
                  <c:v>327.119999999847</c:v>
                </c:pt>
                <c:pt idx="32713">
                  <c:v>327.129999999847</c:v>
                </c:pt>
                <c:pt idx="32714">
                  <c:v>327.139999999847</c:v>
                </c:pt>
                <c:pt idx="32715">
                  <c:v>327.149999999847</c:v>
                </c:pt>
                <c:pt idx="32716">
                  <c:v>327.159999999847</c:v>
                </c:pt>
                <c:pt idx="32717">
                  <c:v>327.1699999998471</c:v>
                </c:pt>
                <c:pt idx="32718">
                  <c:v>327.179999999847</c:v>
                </c:pt>
                <c:pt idx="32719">
                  <c:v>327.189999999847</c:v>
                </c:pt>
                <c:pt idx="32720">
                  <c:v>327.199999999847</c:v>
                </c:pt>
                <c:pt idx="32721">
                  <c:v>327.209999999847</c:v>
                </c:pt>
                <c:pt idx="32722">
                  <c:v>327.219999999847</c:v>
                </c:pt>
                <c:pt idx="32723">
                  <c:v>327.229999999847</c:v>
                </c:pt>
                <c:pt idx="32724">
                  <c:v>327.239999999847</c:v>
                </c:pt>
                <c:pt idx="32725">
                  <c:v>327.249999999847</c:v>
                </c:pt>
                <c:pt idx="32726">
                  <c:v>327.2599999998471</c:v>
                </c:pt>
                <c:pt idx="32727">
                  <c:v>327.269999999847</c:v>
                </c:pt>
                <c:pt idx="32728">
                  <c:v>327.279999999847</c:v>
                </c:pt>
                <c:pt idx="32729">
                  <c:v>327.289999999847</c:v>
                </c:pt>
                <c:pt idx="32730">
                  <c:v>327.299999999847</c:v>
                </c:pt>
                <c:pt idx="32731">
                  <c:v>327.309999999847</c:v>
                </c:pt>
                <c:pt idx="32732">
                  <c:v>327.3199999998471</c:v>
                </c:pt>
                <c:pt idx="32733">
                  <c:v>327.329999999847</c:v>
                </c:pt>
                <c:pt idx="32734">
                  <c:v>327.339999999847</c:v>
                </c:pt>
                <c:pt idx="32735">
                  <c:v>327.349999999847</c:v>
                </c:pt>
                <c:pt idx="32736">
                  <c:v>327.3599999998471</c:v>
                </c:pt>
                <c:pt idx="32737">
                  <c:v>327.369999999847</c:v>
                </c:pt>
                <c:pt idx="32738">
                  <c:v>327.379999999847</c:v>
                </c:pt>
                <c:pt idx="32739">
                  <c:v>327.389999999847</c:v>
                </c:pt>
                <c:pt idx="32740">
                  <c:v>327.399999999847</c:v>
                </c:pt>
                <c:pt idx="32741">
                  <c:v>327.409999999847</c:v>
                </c:pt>
                <c:pt idx="32742">
                  <c:v>327.4199999998471</c:v>
                </c:pt>
                <c:pt idx="32743">
                  <c:v>327.429999999847</c:v>
                </c:pt>
                <c:pt idx="32744">
                  <c:v>327.439999999847</c:v>
                </c:pt>
                <c:pt idx="32745">
                  <c:v>327.449999999847</c:v>
                </c:pt>
                <c:pt idx="32746">
                  <c:v>327.459999999847</c:v>
                </c:pt>
                <c:pt idx="32747">
                  <c:v>327.469999999847</c:v>
                </c:pt>
                <c:pt idx="32748">
                  <c:v>327.479999999847</c:v>
                </c:pt>
                <c:pt idx="32749">
                  <c:v>327.489999999847</c:v>
                </c:pt>
                <c:pt idx="32750">
                  <c:v>327.499999999847</c:v>
                </c:pt>
                <c:pt idx="32751">
                  <c:v>327.5099999998471</c:v>
                </c:pt>
                <c:pt idx="32752">
                  <c:v>327.519999999847</c:v>
                </c:pt>
                <c:pt idx="32753">
                  <c:v>327.529999999847</c:v>
                </c:pt>
                <c:pt idx="32754">
                  <c:v>327.539999999847</c:v>
                </c:pt>
                <c:pt idx="32755">
                  <c:v>327.5499999998471</c:v>
                </c:pt>
                <c:pt idx="32756">
                  <c:v>327.559999999847</c:v>
                </c:pt>
                <c:pt idx="32757">
                  <c:v>327.5699999998471</c:v>
                </c:pt>
                <c:pt idx="32758">
                  <c:v>327.579999999847</c:v>
                </c:pt>
                <c:pt idx="32759">
                  <c:v>327.589999999847</c:v>
                </c:pt>
                <c:pt idx="32760">
                  <c:v>327.599999999847</c:v>
                </c:pt>
                <c:pt idx="32761">
                  <c:v>327.6099999998471</c:v>
                </c:pt>
                <c:pt idx="32762">
                  <c:v>327.619999999847</c:v>
                </c:pt>
                <c:pt idx="32763">
                  <c:v>327.629999999847</c:v>
                </c:pt>
                <c:pt idx="32764">
                  <c:v>327.639999999847</c:v>
                </c:pt>
                <c:pt idx="32765">
                  <c:v>327.649999999847</c:v>
                </c:pt>
                <c:pt idx="32766">
                  <c:v>327.659999999847</c:v>
                </c:pt>
                <c:pt idx="32767">
                  <c:v>327.6699999998471</c:v>
                </c:pt>
                <c:pt idx="32768">
                  <c:v>327.679999999847</c:v>
                </c:pt>
                <c:pt idx="32769">
                  <c:v>327.689999999847</c:v>
                </c:pt>
                <c:pt idx="32770">
                  <c:v>327.699999999846</c:v>
                </c:pt>
                <c:pt idx="32771">
                  <c:v>327.709999999846</c:v>
                </c:pt>
                <c:pt idx="32772">
                  <c:v>327.719999999846</c:v>
                </c:pt>
                <c:pt idx="32773">
                  <c:v>327.729999999846</c:v>
                </c:pt>
                <c:pt idx="32774">
                  <c:v>327.739999999846</c:v>
                </c:pt>
                <c:pt idx="32775">
                  <c:v>327.749999999846</c:v>
                </c:pt>
                <c:pt idx="32776">
                  <c:v>327.759999999846</c:v>
                </c:pt>
                <c:pt idx="32777">
                  <c:v>327.769999999846</c:v>
                </c:pt>
                <c:pt idx="32778">
                  <c:v>327.779999999846</c:v>
                </c:pt>
                <c:pt idx="32779">
                  <c:v>327.789999999846</c:v>
                </c:pt>
                <c:pt idx="32780">
                  <c:v>327.799999999846</c:v>
                </c:pt>
                <c:pt idx="32781">
                  <c:v>327.809999999846</c:v>
                </c:pt>
                <c:pt idx="32782">
                  <c:v>327.819999999846</c:v>
                </c:pt>
                <c:pt idx="32783">
                  <c:v>327.829999999846</c:v>
                </c:pt>
                <c:pt idx="32784">
                  <c:v>327.839999999846</c:v>
                </c:pt>
                <c:pt idx="32785">
                  <c:v>327.849999999846</c:v>
                </c:pt>
                <c:pt idx="32786">
                  <c:v>327.859999999846</c:v>
                </c:pt>
                <c:pt idx="32787">
                  <c:v>327.869999999846</c:v>
                </c:pt>
                <c:pt idx="32788">
                  <c:v>327.879999999846</c:v>
                </c:pt>
                <c:pt idx="32789">
                  <c:v>327.889999999846</c:v>
                </c:pt>
                <c:pt idx="32790">
                  <c:v>327.899999999846</c:v>
                </c:pt>
                <c:pt idx="32791">
                  <c:v>327.909999999846</c:v>
                </c:pt>
                <c:pt idx="32792">
                  <c:v>327.9199999998461</c:v>
                </c:pt>
                <c:pt idx="32793">
                  <c:v>327.929999999846</c:v>
                </c:pt>
                <c:pt idx="32794">
                  <c:v>327.939999999846</c:v>
                </c:pt>
                <c:pt idx="32795">
                  <c:v>327.949999999846</c:v>
                </c:pt>
                <c:pt idx="32796">
                  <c:v>327.959999999846</c:v>
                </c:pt>
                <c:pt idx="32797">
                  <c:v>327.969999999846</c:v>
                </c:pt>
                <c:pt idx="32798">
                  <c:v>327.979999999846</c:v>
                </c:pt>
                <c:pt idx="32799">
                  <c:v>327.989999999846</c:v>
                </c:pt>
                <c:pt idx="32800">
                  <c:v>327.999999999846</c:v>
                </c:pt>
                <c:pt idx="32801">
                  <c:v>328.009999999846</c:v>
                </c:pt>
                <c:pt idx="32802">
                  <c:v>328.019999999846</c:v>
                </c:pt>
                <c:pt idx="32803">
                  <c:v>328.029999999846</c:v>
                </c:pt>
                <c:pt idx="32804">
                  <c:v>328.039999999846</c:v>
                </c:pt>
                <c:pt idx="32805">
                  <c:v>328.049999999846</c:v>
                </c:pt>
                <c:pt idx="32806">
                  <c:v>328.059999999846</c:v>
                </c:pt>
                <c:pt idx="32807">
                  <c:v>328.069999999846</c:v>
                </c:pt>
                <c:pt idx="32808">
                  <c:v>328.079999999846</c:v>
                </c:pt>
                <c:pt idx="32809">
                  <c:v>328.089999999846</c:v>
                </c:pt>
                <c:pt idx="32810">
                  <c:v>328.099999999846</c:v>
                </c:pt>
                <c:pt idx="32811">
                  <c:v>328.109999999846</c:v>
                </c:pt>
                <c:pt idx="32812">
                  <c:v>328.119999999846</c:v>
                </c:pt>
                <c:pt idx="32813">
                  <c:v>328.129999999846</c:v>
                </c:pt>
                <c:pt idx="32814">
                  <c:v>328.139999999846</c:v>
                </c:pt>
                <c:pt idx="32815">
                  <c:v>328.149999999846</c:v>
                </c:pt>
                <c:pt idx="32816">
                  <c:v>328.159999999846</c:v>
                </c:pt>
                <c:pt idx="32817">
                  <c:v>328.1699999998461</c:v>
                </c:pt>
                <c:pt idx="32818">
                  <c:v>328.179999999846</c:v>
                </c:pt>
                <c:pt idx="32819">
                  <c:v>328.189999999846</c:v>
                </c:pt>
                <c:pt idx="32820">
                  <c:v>328.199999999846</c:v>
                </c:pt>
                <c:pt idx="32821">
                  <c:v>328.209999999846</c:v>
                </c:pt>
                <c:pt idx="32822">
                  <c:v>328.219999999846</c:v>
                </c:pt>
                <c:pt idx="32823">
                  <c:v>328.229999999846</c:v>
                </c:pt>
                <c:pt idx="32824">
                  <c:v>328.239999999846</c:v>
                </c:pt>
                <c:pt idx="32825">
                  <c:v>328.249999999846</c:v>
                </c:pt>
                <c:pt idx="32826">
                  <c:v>328.259999999846</c:v>
                </c:pt>
                <c:pt idx="32827">
                  <c:v>328.269999999846</c:v>
                </c:pt>
                <c:pt idx="32828">
                  <c:v>328.279999999846</c:v>
                </c:pt>
                <c:pt idx="32829">
                  <c:v>328.289999999846</c:v>
                </c:pt>
                <c:pt idx="32830">
                  <c:v>328.299999999846</c:v>
                </c:pt>
                <c:pt idx="32831">
                  <c:v>328.309999999846</c:v>
                </c:pt>
                <c:pt idx="32832">
                  <c:v>328.319999999846</c:v>
                </c:pt>
                <c:pt idx="32833">
                  <c:v>328.329999999846</c:v>
                </c:pt>
                <c:pt idx="32834">
                  <c:v>328.339999999846</c:v>
                </c:pt>
                <c:pt idx="32835">
                  <c:v>328.349999999846</c:v>
                </c:pt>
                <c:pt idx="32836">
                  <c:v>328.359999999846</c:v>
                </c:pt>
                <c:pt idx="32837">
                  <c:v>328.369999999846</c:v>
                </c:pt>
                <c:pt idx="32838">
                  <c:v>328.379999999846</c:v>
                </c:pt>
                <c:pt idx="32839">
                  <c:v>328.389999999846</c:v>
                </c:pt>
                <c:pt idx="32840">
                  <c:v>328.399999999846</c:v>
                </c:pt>
                <c:pt idx="32841">
                  <c:v>328.409999999846</c:v>
                </c:pt>
                <c:pt idx="32842">
                  <c:v>328.4199999998461</c:v>
                </c:pt>
                <c:pt idx="32843">
                  <c:v>328.429999999846</c:v>
                </c:pt>
                <c:pt idx="32844">
                  <c:v>328.439999999846</c:v>
                </c:pt>
                <c:pt idx="32845">
                  <c:v>328.449999999846</c:v>
                </c:pt>
                <c:pt idx="32846">
                  <c:v>328.459999999846</c:v>
                </c:pt>
                <c:pt idx="32847">
                  <c:v>328.469999999846</c:v>
                </c:pt>
                <c:pt idx="32848">
                  <c:v>328.479999999846</c:v>
                </c:pt>
                <c:pt idx="32849">
                  <c:v>328.489999999846</c:v>
                </c:pt>
                <c:pt idx="32850">
                  <c:v>328.499999999846</c:v>
                </c:pt>
                <c:pt idx="32851">
                  <c:v>328.509999999846</c:v>
                </c:pt>
                <c:pt idx="32852">
                  <c:v>328.519999999846</c:v>
                </c:pt>
                <c:pt idx="32853">
                  <c:v>328.529999999846</c:v>
                </c:pt>
                <c:pt idx="32854">
                  <c:v>328.539999999846</c:v>
                </c:pt>
                <c:pt idx="32855">
                  <c:v>328.549999999846</c:v>
                </c:pt>
                <c:pt idx="32856">
                  <c:v>328.559999999846</c:v>
                </c:pt>
                <c:pt idx="32857">
                  <c:v>328.569999999846</c:v>
                </c:pt>
                <c:pt idx="32858">
                  <c:v>328.579999999846</c:v>
                </c:pt>
                <c:pt idx="32859">
                  <c:v>328.589999999846</c:v>
                </c:pt>
                <c:pt idx="32860">
                  <c:v>328.599999999846</c:v>
                </c:pt>
                <c:pt idx="32861">
                  <c:v>328.609999999846</c:v>
                </c:pt>
                <c:pt idx="32862">
                  <c:v>328.619999999846</c:v>
                </c:pt>
                <c:pt idx="32863">
                  <c:v>328.629999999846</c:v>
                </c:pt>
                <c:pt idx="32864">
                  <c:v>328.639999999846</c:v>
                </c:pt>
                <c:pt idx="32865">
                  <c:v>328.649999999846</c:v>
                </c:pt>
                <c:pt idx="32866">
                  <c:v>328.659999999846</c:v>
                </c:pt>
                <c:pt idx="32867">
                  <c:v>328.6699999998461</c:v>
                </c:pt>
                <c:pt idx="32868">
                  <c:v>328.679999999846</c:v>
                </c:pt>
                <c:pt idx="32869">
                  <c:v>328.689999999846</c:v>
                </c:pt>
                <c:pt idx="32870">
                  <c:v>328.699999999846</c:v>
                </c:pt>
                <c:pt idx="32871">
                  <c:v>328.709999999846</c:v>
                </c:pt>
                <c:pt idx="32872">
                  <c:v>328.719999999846</c:v>
                </c:pt>
                <c:pt idx="32873">
                  <c:v>328.729999999846</c:v>
                </c:pt>
                <c:pt idx="32874">
                  <c:v>328.739999999846</c:v>
                </c:pt>
                <c:pt idx="32875">
                  <c:v>328.749999999846</c:v>
                </c:pt>
                <c:pt idx="32876">
                  <c:v>328.759999999846</c:v>
                </c:pt>
                <c:pt idx="32877">
                  <c:v>328.769999999846</c:v>
                </c:pt>
                <c:pt idx="32878">
                  <c:v>328.779999999846</c:v>
                </c:pt>
                <c:pt idx="32879">
                  <c:v>328.789999999846</c:v>
                </c:pt>
                <c:pt idx="32880">
                  <c:v>328.799999999845</c:v>
                </c:pt>
                <c:pt idx="32881">
                  <c:v>328.809999999845</c:v>
                </c:pt>
                <c:pt idx="32882">
                  <c:v>328.819999999845</c:v>
                </c:pt>
                <c:pt idx="32883">
                  <c:v>328.829999999845</c:v>
                </c:pt>
                <c:pt idx="32884">
                  <c:v>328.839999999845</c:v>
                </c:pt>
                <c:pt idx="32885">
                  <c:v>328.849999999845</c:v>
                </c:pt>
                <c:pt idx="32886">
                  <c:v>328.859999999845</c:v>
                </c:pt>
                <c:pt idx="32887">
                  <c:v>328.869999999845</c:v>
                </c:pt>
                <c:pt idx="32888">
                  <c:v>328.879999999845</c:v>
                </c:pt>
                <c:pt idx="32889">
                  <c:v>328.889999999845</c:v>
                </c:pt>
                <c:pt idx="32890">
                  <c:v>328.899999999845</c:v>
                </c:pt>
                <c:pt idx="32891">
                  <c:v>328.909999999845</c:v>
                </c:pt>
                <c:pt idx="32892">
                  <c:v>328.919999999845</c:v>
                </c:pt>
                <c:pt idx="32893">
                  <c:v>328.929999999845</c:v>
                </c:pt>
                <c:pt idx="32894">
                  <c:v>328.939999999845</c:v>
                </c:pt>
                <c:pt idx="32895">
                  <c:v>328.949999999845</c:v>
                </c:pt>
                <c:pt idx="32896">
                  <c:v>328.959999999845</c:v>
                </c:pt>
                <c:pt idx="32897">
                  <c:v>328.969999999845</c:v>
                </c:pt>
                <c:pt idx="32898">
                  <c:v>328.979999999845</c:v>
                </c:pt>
                <c:pt idx="32899">
                  <c:v>328.989999999845</c:v>
                </c:pt>
                <c:pt idx="32900">
                  <c:v>328.999999999845</c:v>
                </c:pt>
                <c:pt idx="32901">
                  <c:v>329.009999999845</c:v>
                </c:pt>
                <c:pt idx="32902">
                  <c:v>329.0199999998451</c:v>
                </c:pt>
                <c:pt idx="32903">
                  <c:v>329.029999999845</c:v>
                </c:pt>
                <c:pt idx="32904">
                  <c:v>329.039999999845</c:v>
                </c:pt>
                <c:pt idx="32905">
                  <c:v>329.049999999845</c:v>
                </c:pt>
                <c:pt idx="32906">
                  <c:v>329.059999999845</c:v>
                </c:pt>
                <c:pt idx="32907">
                  <c:v>329.069999999845</c:v>
                </c:pt>
                <c:pt idx="32908">
                  <c:v>329.079999999845</c:v>
                </c:pt>
                <c:pt idx="32909">
                  <c:v>329.089999999845</c:v>
                </c:pt>
                <c:pt idx="32910">
                  <c:v>329.099999999845</c:v>
                </c:pt>
                <c:pt idx="32911">
                  <c:v>329.109999999845</c:v>
                </c:pt>
                <c:pt idx="32912">
                  <c:v>329.119999999845</c:v>
                </c:pt>
                <c:pt idx="32913">
                  <c:v>329.129999999845</c:v>
                </c:pt>
                <c:pt idx="32914">
                  <c:v>329.139999999845</c:v>
                </c:pt>
                <c:pt idx="32915">
                  <c:v>329.149999999845</c:v>
                </c:pt>
                <c:pt idx="32916">
                  <c:v>329.159999999845</c:v>
                </c:pt>
                <c:pt idx="32917">
                  <c:v>329.169999999845</c:v>
                </c:pt>
                <c:pt idx="32918">
                  <c:v>329.179999999845</c:v>
                </c:pt>
                <c:pt idx="32919">
                  <c:v>329.189999999845</c:v>
                </c:pt>
                <c:pt idx="32920">
                  <c:v>329.199999999845</c:v>
                </c:pt>
                <c:pt idx="32921">
                  <c:v>329.209999999845</c:v>
                </c:pt>
                <c:pt idx="32922">
                  <c:v>329.219999999845</c:v>
                </c:pt>
                <c:pt idx="32923">
                  <c:v>329.229999999845</c:v>
                </c:pt>
                <c:pt idx="32924">
                  <c:v>329.239999999845</c:v>
                </c:pt>
                <c:pt idx="32925">
                  <c:v>329.249999999845</c:v>
                </c:pt>
                <c:pt idx="32926">
                  <c:v>329.259999999845</c:v>
                </c:pt>
                <c:pt idx="32927">
                  <c:v>329.2699999998451</c:v>
                </c:pt>
                <c:pt idx="32928">
                  <c:v>329.279999999845</c:v>
                </c:pt>
                <c:pt idx="32929">
                  <c:v>329.289999999845</c:v>
                </c:pt>
                <c:pt idx="32930">
                  <c:v>329.299999999845</c:v>
                </c:pt>
                <c:pt idx="32931">
                  <c:v>329.309999999845</c:v>
                </c:pt>
                <c:pt idx="32932">
                  <c:v>329.319999999845</c:v>
                </c:pt>
                <c:pt idx="32933">
                  <c:v>329.329999999845</c:v>
                </c:pt>
                <c:pt idx="32934">
                  <c:v>329.339999999845</c:v>
                </c:pt>
                <c:pt idx="32935">
                  <c:v>329.349999999845</c:v>
                </c:pt>
                <c:pt idx="32936">
                  <c:v>329.359999999845</c:v>
                </c:pt>
                <c:pt idx="32937">
                  <c:v>329.369999999845</c:v>
                </c:pt>
                <c:pt idx="32938">
                  <c:v>329.379999999845</c:v>
                </c:pt>
                <c:pt idx="32939">
                  <c:v>329.389999999845</c:v>
                </c:pt>
                <c:pt idx="32940">
                  <c:v>329.399999999845</c:v>
                </c:pt>
                <c:pt idx="32941">
                  <c:v>329.409999999845</c:v>
                </c:pt>
                <c:pt idx="32942">
                  <c:v>329.419999999845</c:v>
                </c:pt>
                <c:pt idx="32943">
                  <c:v>329.429999999845</c:v>
                </c:pt>
                <c:pt idx="32944">
                  <c:v>329.439999999845</c:v>
                </c:pt>
                <c:pt idx="32945">
                  <c:v>329.449999999845</c:v>
                </c:pt>
                <c:pt idx="32946">
                  <c:v>329.459999999845</c:v>
                </c:pt>
                <c:pt idx="32947">
                  <c:v>329.469999999845</c:v>
                </c:pt>
                <c:pt idx="32948">
                  <c:v>329.479999999845</c:v>
                </c:pt>
                <c:pt idx="32949">
                  <c:v>329.489999999845</c:v>
                </c:pt>
                <c:pt idx="32950">
                  <c:v>329.499999999845</c:v>
                </c:pt>
                <c:pt idx="32951">
                  <c:v>329.509999999845</c:v>
                </c:pt>
                <c:pt idx="32952">
                  <c:v>329.5199999998451</c:v>
                </c:pt>
                <c:pt idx="32953">
                  <c:v>329.529999999845</c:v>
                </c:pt>
                <c:pt idx="32954">
                  <c:v>329.539999999845</c:v>
                </c:pt>
                <c:pt idx="32955">
                  <c:v>329.549999999845</c:v>
                </c:pt>
                <c:pt idx="32956">
                  <c:v>329.559999999845</c:v>
                </c:pt>
                <c:pt idx="32957">
                  <c:v>329.569999999845</c:v>
                </c:pt>
                <c:pt idx="32958">
                  <c:v>329.579999999845</c:v>
                </c:pt>
                <c:pt idx="32959">
                  <c:v>329.589999999845</c:v>
                </c:pt>
                <c:pt idx="32960">
                  <c:v>329.599999999845</c:v>
                </c:pt>
                <c:pt idx="32961">
                  <c:v>329.609999999845</c:v>
                </c:pt>
                <c:pt idx="32962">
                  <c:v>329.619999999845</c:v>
                </c:pt>
                <c:pt idx="32963">
                  <c:v>329.629999999845</c:v>
                </c:pt>
                <c:pt idx="32964">
                  <c:v>329.639999999845</c:v>
                </c:pt>
                <c:pt idx="32965">
                  <c:v>329.649999999845</c:v>
                </c:pt>
                <c:pt idx="32966">
                  <c:v>329.659999999845</c:v>
                </c:pt>
                <c:pt idx="32967">
                  <c:v>329.669999999845</c:v>
                </c:pt>
                <c:pt idx="32968">
                  <c:v>329.679999999845</c:v>
                </c:pt>
                <c:pt idx="32969">
                  <c:v>329.689999999845</c:v>
                </c:pt>
                <c:pt idx="32970">
                  <c:v>329.699999999845</c:v>
                </c:pt>
                <c:pt idx="32971">
                  <c:v>329.709999999845</c:v>
                </c:pt>
                <c:pt idx="32972">
                  <c:v>329.719999999845</c:v>
                </c:pt>
                <c:pt idx="32973">
                  <c:v>329.729999999845</c:v>
                </c:pt>
                <c:pt idx="32974">
                  <c:v>329.739999999845</c:v>
                </c:pt>
                <c:pt idx="32975">
                  <c:v>329.749999999845</c:v>
                </c:pt>
                <c:pt idx="32976">
                  <c:v>329.759999999845</c:v>
                </c:pt>
                <c:pt idx="32977">
                  <c:v>329.7699999998451</c:v>
                </c:pt>
                <c:pt idx="32978">
                  <c:v>329.779999999845</c:v>
                </c:pt>
                <c:pt idx="32979">
                  <c:v>329.789999999845</c:v>
                </c:pt>
                <c:pt idx="32980">
                  <c:v>329.799999999845</c:v>
                </c:pt>
                <c:pt idx="32981">
                  <c:v>329.809999999845</c:v>
                </c:pt>
                <c:pt idx="32982">
                  <c:v>329.819999999845</c:v>
                </c:pt>
                <c:pt idx="32983">
                  <c:v>329.829999999845</c:v>
                </c:pt>
                <c:pt idx="32984">
                  <c:v>329.839999999845</c:v>
                </c:pt>
                <c:pt idx="32985">
                  <c:v>329.849999999845</c:v>
                </c:pt>
                <c:pt idx="32986">
                  <c:v>329.859999999845</c:v>
                </c:pt>
                <c:pt idx="32987">
                  <c:v>329.869999999845</c:v>
                </c:pt>
                <c:pt idx="32988">
                  <c:v>329.879999999845</c:v>
                </c:pt>
                <c:pt idx="32989">
                  <c:v>329.889999999845</c:v>
                </c:pt>
                <c:pt idx="32990">
                  <c:v>329.899999999844</c:v>
                </c:pt>
                <c:pt idx="32991">
                  <c:v>329.909999999844</c:v>
                </c:pt>
                <c:pt idx="32992">
                  <c:v>329.919999999844</c:v>
                </c:pt>
                <c:pt idx="32993">
                  <c:v>329.929999999844</c:v>
                </c:pt>
                <c:pt idx="32994">
                  <c:v>329.939999999844</c:v>
                </c:pt>
                <c:pt idx="32995">
                  <c:v>329.949999999844</c:v>
                </c:pt>
                <c:pt idx="32996">
                  <c:v>329.959999999844</c:v>
                </c:pt>
                <c:pt idx="32997">
                  <c:v>329.969999999844</c:v>
                </c:pt>
                <c:pt idx="32998">
                  <c:v>329.979999999844</c:v>
                </c:pt>
                <c:pt idx="32999">
                  <c:v>329.989999999844</c:v>
                </c:pt>
                <c:pt idx="33000">
                  <c:v>329.999999999844</c:v>
                </c:pt>
                <c:pt idx="33001">
                  <c:v>330.009999999844</c:v>
                </c:pt>
                <c:pt idx="33002">
                  <c:v>330.019999999844</c:v>
                </c:pt>
                <c:pt idx="33003">
                  <c:v>330.0299999998441</c:v>
                </c:pt>
                <c:pt idx="33004">
                  <c:v>330.039999999844</c:v>
                </c:pt>
                <c:pt idx="33005">
                  <c:v>330.049999999844</c:v>
                </c:pt>
                <c:pt idx="33006">
                  <c:v>330.059999999844</c:v>
                </c:pt>
                <c:pt idx="33007">
                  <c:v>330.069999999844</c:v>
                </c:pt>
                <c:pt idx="33008">
                  <c:v>330.079999999844</c:v>
                </c:pt>
                <c:pt idx="33009">
                  <c:v>330.089999999844</c:v>
                </c:pt>
                <c:pt idx="33010">
                  <c:v>330.099999999844</c:v>
                </c:pt>
                <c:pt idx="33011">
                  <c:v>330.109999999844</c:v>
                </c:pt>
                <c:pt idx="33012">
                  <c:v>330.1199999998441</c:v>
                </c:pt>
                <c:pt idx="33013">
                  <c:v>330.129999999844</c:v>
                </c:pt>
                <c:pt idx="33014">
                  <c:v>330.139999999844</c:v>
                </c:pt>
                <c:pt idx="33015">
                  <c:v>330.149999999844</c:v>
                </c:pt>
                <c:pt idx="33016">
                  <c:v>330.1599999998441</c:v>
                </c:pt>
                <c:pt idx="33017">
                  <c:v>330.169999999844</c:v>
                </c:pt>
                <c:pt idx="33018">
                  <c:v>330.179999999844</c:v>
                </c:pt>
                <c:pt idx="33019">
                  <c:v>330.189999999844</c:v>
                </c:pt>
                <c:pt idx="33020">
                  <c:v>330.199999999844</c:v>
                </c:pt>
                <c:pt idx="33021">
                  <c:v>330.209999999844</c:v>
                </c:pt>
                <c:pt idx="33022">
                  <c:v>330.219999999844</c:v>
                </c:pt>
                <c:pt idx="33023">
                  <c:v>330.229999999844</c:v>
                </c:pt>
                <c:pt idx="33024">
                  <c:v>330.239999999844</c:v>
                </c:pt>
                <c:pt idx="33025">
                  <c:v>330.249999999844</c:v>
                </c:pt>
                <c:pt idx="33026">
                  <c:v>330.259999999844</c:v>
                </c:pt>
                <c:pt idx="33027">
                  <c:v>330.269999999844</c:v>
                </c:pt>
                <c:pt idx="33028">
                  <c:v>330.2799999998441</c:v>
                </c:pt>
                <c:pt idx="33029">
                  <c:v>330.289999999844</c:v>
                </c:pt>
                <c:pt idx="33030">
                  <c:v>330.299999999844</c:v>
                </c:pt>
                <c:pt idx="33031">
                  <c:v>330.309999999844</c:v>
                </c:pt>
                <c:pt idx="33032">
                  <c:v>330.319999999844</c:v>
                </c:pt>
                <c:pt idx="33033">
                  <c:v>330.329999999844</c:v>
                </c:pt>
                <c:pt idx="33034">
                  <c:v>330.339999999844</c:v>
                </c:pt>
                <c:pt idx="33035">
                  <c:v>330.3499999998441</c:v>
                </c:pt>
                <c:pt idx="33036">
                  <c:v>330.359999999844</c:v>
                </c:pt>
                <c:pt idx="33037">
                  <c:v>330.3699999998441</c:v>
                </c:pt>
                <c:pt idx="33038">
                  <c:v>330.379999999844</c:v>
                </c:pt>
                <c:pt idx="33039">
                  <c:v>330.389999999844</c:v>
                </c:pt>
                <c:pt idx="33040">
                  <c:v>330.399999999844</c:v>
                </c:pt>
                <c:pt idx="33041">
                  <c:v>330.409999999844</c:v>
                </c:pt>
                <c:pt idx="33042">
                  <c:v>330.419999999844</c:v>
                </c:pt>
                <c:pt idx="33043">
                  <c:v>330.429999999844</c:v>
                </c:pt>
                <c:pt idx="33044">
                  <c:v>330.439999999844</c:v>
                </c:pt>
                <c:pt idx="33045">
                  <c:v>330.449999999844</c:v>
                </c:pt>
                <c:pt idx="33046">
                  <c:v>330.459999999844</c:v>
                </c:pt>
                <c:pt idx="33047">
                  <c:v>330.469999999844</c:v>
                </c:pt>
                <c:pt idx="33048">
                  <c:v>330.479999999844</c:v>
                </c:pt>
                <c:pt idx="33049">
                  <c:v>330.489999999844</c:v>
                </c:pt>
                <c:pt idx="33050">
                  <c:v>330.499999999844</c:v>
                </c:pt>
                <c:pt idx="33051">
                  <c:v>330.509999999844</c:v>
                </c:pt>
                <c:pt idx="33052">
                  <c:v>330.519999999844</c:v>
                </c:pt>
                <c:pt idx="33053">
                  <c:v>330.5299999998441</c:v>
                </c:pt>
                <c:pt idx="33054">
                  <c:v>330.539999999844</c:v>
                </c:pt>
                <c:pt idx="33055">
                  <c:v>330.549999999844</c:v>
                </c:pt>
                <c:pt idx="33056">
                  <c:v>330.559999999844</c:v>
                </c:pt>
                <c:pt idx="33057">
                  <c:v>330.569999999844</c:v>
                </c:pt>
                <c:pt idx="33058">
                  <c:v>330.579999999844</c:v>
                </c:pt>
                <c:pt idx="33059">
                  <c:v>330.589999999844</c:v>
                </c:pt>
                <c:pt idx="33060">
                  <c:v>330.599999999844</c:v>
                </c:pt>
                <c:pt idx="33061">
                  <c:v>330.609999999844</c:v>
                </c:pt>
                <c:pt idx="33062">
                  <c:v>330.6199999998441</c:v>
                </c:pt>
                <c:pt idx="33063">
                  <c:v>330.629999999844</c:v>
                </c:pt>
                <c:pt idx="33064">
                  <c:v>330.639999999844</c:v>
                </c:pt>
                <c:pt idx="33065">
                  <c:v>330.649999999844</c:v>
                </c:pt>
                <c:pt idx="33066">
                  <c:v>330.6599999998441</c:v>
                </c:pt>
                <c:pt idx="33067">
                  <c:v>330.669999999844</c:v>
                </c:pt>
                <c:pt idx="33068">
                  <c:v>330.679999999844</c:v>
                </c:pt>
                <c:pt idx="33069">
                  <c:v>330.689999999844</c:v>
                </c:pt>
                <c:pt idx="33070">
                  <c:v>330.699999999844</c:v>
                </c:pt>
                <c:pt idx="33071">
                  <c:v>330.709999999844</c:v>
                </c:pt>
                <c:pt idx="33072">
                  <c:v>330.719999999844</c:v>
                </c:pt>
                <c:pt idx="33073">
                  <c:v>330.729999999844</c:v>
                </c:pt>
                <c:pt idx="33074">
                  <c:v>330.739999999844</c:v>
                </c:pt>
                <c:pt idx="33075">
                  <c:v>330.749999999844</c:v>
                </c:pt>
                <c:pt idx="33076">
                  <c:v>330.759999999844</c:v>
                </c:pt>
                <c:pt idx="33077">
                  <c:v>330.769999999844</c:v>
                </c:pt>
                <c:pt idx="33078">
                  <c:v>330.7799999998441</c:v>
                </c:pt>
                <c:pt idx="33079">
                  <c:v>330.789999999844</c:v>
                </c:pt>
                <c:pt idx="33080">
                  <c:v>330.799999999844</c:v>
                </c:pt>
                <c:pt idx="33081">
                  <c:v>330.809999999844</c:v>
                </c:pt>
                <c:pt idx="33082">
                  <c:v>330.819999999844</c:v>
                </c:pt>
                <c:pt idx="33083">
                  <c:v>330.829999999844</c:v>
                </c:pt>
                <c:pt idx="33084">
                  <c:v>330.839999999844</c:v>
                </c:pt>
                <c:pt idx="33085">
                  <c:v>330.8499999998441</c:v>
                </c:pt>
                <c:pt idx="33086">
                  <c:v>330.859999999844</c:v>
                </c:pt>
                <c:pt idx="33087">
                  <c:v>330.8699999998441</c:v>
                </c:pt>
                <c:pt idx="33088">
                  <c:v>330.879999999844</c:v>
                </c:pt>
                <c:pt idx="33089">
                  <c:v>330.889999999844</c:v>
                </c:pt>
                <c:pt idx="33090">
                  <c:v>330.899999999844</c:v>
                </c:pt>
                <c:pt idx="33091">
                  <c:v>330.909999999844</c:v>
                </c:pt>
                <c:pt idx="33092">
                  <c:v>330.919999999844</c:v>
                </c:pt>
                <c:pt idx="33093">
                  <c:v>330.929999999844</c:v>
                </c:pt>
                <c:pt idx="33094">
                  <c:v>330.939999999844</c:v>
                </c:pt>
                <c:pt idx="33095">
                  <c:v>330.949999999844</c:v>
                </c:pt>
                <c:pt idx="33096">
                  <c:v>330.959999999844</c:v>
                </c:pt>
                <c:pt idx="33097">
                  <c:v>330.969999999844</c:v>
                </c:pt>
                <c:pt idx="33098">
                  <c:v>330.979999999844</c:v>
                </c:pt>
                <c:pt idx="33099">
                  <c:v>330.989999999844</c:v>
                </c:pt>
                <c:pt idx="33100">
                  <c:v>330.999999999843</c:v>
                </c:pt>
                <c:pt idx="33101">
                  <c:v>331.009999999843</c:v>
                </c:pt>
                <c:pt idx="33102">
                  <c:v>331.019999999843</c:v>
                </c:pt>
                <c:pt idx="33103">
                  <c:v>331.0299999998431</c:v>
                </c:pt>
                <c:pt idx="33104">
                  <c:v>331.039999999843</c:v>
                </c:pt>
                <c:pt idx="33105">
                  <c:v>331.049999999843</c:v>
                </c:pt>
                <c:pt idx="33106">
                  <c:v>331.059999999843</c:v>
                </c:pt>
                <c:pt idx="33107">
                  <c:v>331.069999999843</c:v>
                </c:pt>
                <c:pt idx="33108">
                  <c:v>331.079999999843</c:v>
                </c:pt>
                <c:pt idx="33109">
                  <c:v>331.089999999843</c:v>
                </c:pt>
                <c:pt idx="33110">
                  <c:v>331.099999999843</c:v>
                </c:pt>
                <c:pt idx="33111">
                  <c:v>331.109999999843</c:v>
                </c:pt>
                <c:pt idx="33112">
                  <c:v>331.119999999843</c:v>
                </c:pt>
                <c:pt idx="33113">
                  <c:v>331.129999999843</c:v>
                </c:pt>
                <c:pt idx="33114">
                  <c:v>331.139999999843</c:v>
                </c:pt>
                <c:pt idx="33115">
                  <c:v>331.149999999843</c:v>
                </c:pt>
                <c:pt idx="33116">
                  <c:v>331.159999999843</c:v>
                </c:pt>
                <c:pt idx="33117">
                  <c:v>331.169999999843</c:v>
                </c:pt>
                <c:pt idx="33118">
                  <c:v>331.179999999843</c:v>
                </c:pt>
                <c:pt idx="33119">
                  <c:v>331.189999999843</c:v>
                </c:pt>
                <c:pt idx="33120">
                  <c:v>331.199999999843</c:v>
                </c:pt>
                <c:pt idx="33121">
                  <c:v>331.209999999843</c:v>
                </c:pt>
                <c:pt idx="33122">
                  <c:v>331.2199999998431</c:v>
                </c:pt>
                <c:pt idx="33123">
                  <c:v>331.229999999843</c:v>
                </c:pt>
                <c:pt idx="33124">
                  <c:v>331.239999999843</c:v>
                </c:pt>
                <c:pt idx="33125">
                  <c:v>331.249999999843</c:v>
                </c:pt>
                <c:pt idx="33126">
                  <c:v>331.259999999843</c:v>
                </c:pt>
                <c:pt idx="33127">
                  <c:v>331.269999999843</c:v>
                </c:pt>
                <c:pt idx="33128">
                  <c:v>331.2799999998431</c:v>
                </c:pt>
                <c:pt idx="33129">
                  <c:v>331.289999999843</c:v>
                </c:pt>
                <c:pt idx="33130">
                  <c:v>331.299999999843</c:v>
                </c:pt>
                <c:pt idx="33131">
                  <c:v>331.309999999843</c:v>
                </c:pt>
                <c:pt idx="33132">
                  <c:v>331.319999999843</c:v>
                </c:pt>
                <c:pt idx="33133">
                  <c:v>331.329999999843</c:v>
                </c:pt>
                <c:pt idx="33134">
                  <c:v>331.339999999843</c:v>
                </c:pt>
                <c:pt idx="33135">
                  <c:v>331.349999999843</c:v>
                </c:pt>
                <c:pt idx="33136">
                  <c:v>331.359999999843</c:v>
                </c:pt>
                <c:pt idx="33137">
                  <c:v>331.369999999843</c:v>
                </c:pt>
                <c:pt idx="33138">
                  <c:v>331.379999999843</c:v>
                </c:pt>
                <c:pt idx="33139">
                  <c:v>331.389999999843</c:v>
                </c:pt>
                <c:pt idx="33140">
                  <c:v>331.399999999843</c:v>
                </c:pt>
                <c:pt idx="33141">
                  <c:v>331.409999999843</c:v>
                </c:pt>
                <c:pt idx="33142">
                  <c:v>331.419999999843</c:v>
                </c:pt>
                <c:pt idx="33143">
                  <c:v>331.429999999843</c:v>
                </c:pt>
                <c:pt idx="33144">
                  <c:v>331.439999999843</c:v>
                </c:pt>
                <c:pt idx="33145">
                  <c:v>331.449999999843</c:v>
                </c:pt>
                <c:pt idx="33146">
                  <c:v>331.459999999843</c:v>
                </c:pt>
                <c:pt idx="33147">
                  <c:v>331.4699999998431</c:v>
                </c:pt>
                <c:pt idx="33148">
                  <c:v>331.479999999843</c:v>
                </c:pt>
                <c:pt idx="33149">
                  <c:v>331.489999999843</c:v>
                </c:pt>
                <c:pt idx="33150">
                  <c:v>331.499999999843</c:v>
                </c:pt>
                <c:pt idx="33151">
                  <c:v>331.509999999843</c:v>
                </c:pt>
                <c:pt idx="33152">
                  <c:v>331.519999999843</c:v>
                </c:pt>
                <c:pt idx="33153">
                  <c:v>331.5299999998431</c:v>
                </c:pt>
                <c:pt idx="33154">
                  <c:v>331.539999999843</c:v>
                </c:pt>
                <c:pt idx="33155">
                  <c:v>331.549999999843</c:v>
                </c:pt>
                <c:pt idx="33156">
                  <c:v>331.559999999843</c:v>
                </c:pt>
                <c:pt idx="33157">
                  <c:v>331.569999999843</c:v>
                </c:pt>
                <c:pt idx="33158">
                  <c:v>331.579999999843</c:v>
                </c:pt>
                <c:pt idx="33159">
                  <c:v>331.589999999843</c:v>
                </c:pt>
                <c:pt idx="33160">
                  <c:v>331.599999999843</c:v>
                </c:pt>
                <c:pt idx="33161">
                  <c:v>331.609999999843</c:v>
                </c:pt>
                <c:pt idx="33162">
                  <c:v>331.619999999843</c:v>
                </c:pt>
                <c:pt idx="33163">
                  <c:v>331.629999999843</c:v>
                </c:pt>
                <c:pt idx="33164">
                  <c:v>331.639999999843</c:v>
                </c:pt>
                <c:pt idx="33165">
                  <c:v>331.649999999843</c:v>
                </c:pt>
                <c:pt idx="33166">
                  <c:v>331.659999999843</c:v>
                </c:pt>
                <c:pt idx="33167">
                  <c:v>331.669999999843</c:v>
                </c:pt>
                <c:pt idx="33168">
                  <c:v>331.679999999843</c:v>
                </c:pt>
                <c:pt idx="33169">
                  <c:v>331.689999999843</c:v>
                </c:pt>
                <c:pt idx="33170">
                  <c:v>331.699999999843</c:v>
                </c:pt>
                <c:pt idx="33171">
                  <c:v>331.709999999843</c:v>
                </c:pt>
                <c:pt idx="33172">
                  <c:v>331.7199999998431</c:v>
                </c:pt>
                <c:pt idx="33173">
                  <c:v>331.729999999843</c:v>
                </c:pt>
                <c:pt idx="33174">
                  <c:v>331.739999999843</c:v>
                </c:pt>
                <c:pt idx="33175">
                  <c:v>331.749999999843</c:v>
                </c:pt>
                <c:pt idx="33176">
                  <c:v>331.759999999843</c:v>
                </c:pt>
                <c:pt idx="33177">
                  <c:v>331.769999999843</c:v>
                </c:pt>
                <c:pt idx="33178">
                  <c:v>331.7799999998431</c:v>
                </c:pt>
                <c:pt idx="33179">
                  <c:v>331.789999999843</c:v>
                </c:pt>
                <c:pt idx="33180">
                  <c:v>331.799999999843</c:v>
                </c:pt>
                <c:pt idx="33181">
                  <c:v>331.809999999843</c:v>
                </c:pt>
                <c:pt idx="33182">
                  <c:v>331.819999999843</c:v>
                </c:pt>
                <c:pt idx="33183">
                  <c:v>331.829999999843</c:v>
                </c:pt>
                <c:pt idx="33184">
                  <c:v>331.839999999843</c:v>
                </c:pt>
                <c:pt idx="33185">
                  <c:v>331.849999999843</c:v>
                </c:pt>
                <c:pt idx="33186">
                  <c:v>331.859999999843</c:v>
                </c:pt>
                <c:pt idx="33187">
                  <c:v>331.869999999843</c:v>
                </c:pt>
                <c:pt idx="33188">
                  <c:v>331.879999999843</c:v>
                </c:pt>
                <c:pt idx="33189">
                  <c:v>331.889999999843</c:v>
                </c:pt>
                <c:pt idx="33190">
                  <c:v>331.899999999843</c:v>
                </c:pt>
                <c:pt idx="33191">
                  <c:v>331.909999999843</c:v>
                </c:pt>
                <c:pt idx="33192">
                  <c:v>331.919999999843</c:v>
                </c:pt>
                <c:pt idx="33193">
                  <c:v>331.929999999843</c:v>
                </c:pt>
                <c:pt idx="33194">
                  <c:v>331.939999999843</c:v>
                </c:pt>
                <c:pt idx="33195">
                  <c:v>331.949999999843</c:v>
                </c:pt>
                <c:pt idx="33196">
                  <c:v>331.959999999843</c:v>
                </c:pt>
                <c:pt idx="33197">
                  <c:v>331.9699999998431</c:v>
                </c:pt>
                <c:pt idx="33198">
                  <c:v>331.979999999843</c:v>
                </c:pt>
                <c:pt idx="33199">
                  <c:v>331.989999999843</c:v>
                </c:pt>
                <c:pt idx="33200">
                  <c:v>331.999999999843</c:v>
                </c:pt>
                <c:pt idx="33201">
                  <c:v>332.009999999843</c:v>
                </c:pt>
                <c:pt idx="33202">
                  <c:v>332.019999999843</c:v>
                </c:pt>
                <c:pt idx="33203">
                  <c:v>332.0299999998431</c:v>
                </c:pt>
                <c:pt idx="33204">
                  <c:v>332.039999999843</c:v>
                </c:pt>
                <c:pt idx="33205">
                  <c:v>332.049999999843</c:v>
                </c:pt>
                <c:pt idx="33206">
                  <c:v>332.059999999843</c:v>
                </c:pt>
                <c:pt idx="33207">
                  <c:v>332.069999999843</c:v>
                </c:pt>
                <c:pt idx="33208">
                  <c:v>332.079999999843</c:v>
                </c:pt>
                <c:pt idx="33209">
                  <c:v>332.089999999843</c:v>
                </c:pt>
                <c:pt idx="33210">
                  <c:v>332.099999999842</c:v>
                </c:pt>
                <c:pt idx="33211">
                  <c:v>332.1099999998421</c:v>
                </c:pt>
                <c:pt idx="33212">
                  <c:v>332.119999999842</c:v>
                </c:pt>
                <c:pt idx="33213">
                  <c:v>332.1299999998421</c:v>
                </c:pt>
                <c:pt idx="33214">
                  <c:v>332.139999999842</c:v>
                </c:pt>
                <c:pt idx="33215">
                  <c:v>332.149999999842</c:v>
                </c:pt>
                <c:pt idx="33216">
                  <c:v>332.159999999842</c:v>
                </c:pt>
                <c:pt idx="33217">
                  <c:v>332.1699999998421</c:v>
                </c:pt>
                <c:pt idx="33218">
                  <c:v>332.179999999842</c:v>
                </c:pt>
                <c:pt idx="33219">
                  <c:v>332.189999999842</c:v>
                </c:pt>
                <c:pt idx="33220">
                  <c:v>332.199999999842</c:v>
                </c:pt>
                <c:pt idx="33221">
                  <c:v>332.209999999842</c:v>
                </c:pt>
                <c:pt idx="33222">
                  <c:v>332.219999999842</c:v>
                </c:pt>
                <c:pt idx="33223">
                  <c:v>332.2299999998421</c:v>
                </c:pt>
                <c:pt idx="33224">
                  <c:v>332.239999999842</c:v>
                </c:pt>
                <c:pt idx="33225">
                  <c:v>332.249999999842</c:v>
                </c:pt>
                <c:pt idx="33226">
                  <c:v>332.259999999842</c:v>
                </c:pt>
                <c:pt idx="33227">
                  <c:v>332.269999999842</c:v>
                </c:pt>
                <c:pt idx="33228">
                  <c:v>332.279999999842</c:v>
                </c:pt>
                <c:pt idx="33229">
                  <c:v>332.289999999842</c:v>
                </c:pt>
                <c:pt idx="33230">
                  <c:v>332.299999999842</c:v>
                </c:pt>
                <c:pt idx="33231">
                  <c:v>332.309999999842</c:v>
                </c:pt>
                <c:pt idx="33232">
                  <c:v>332.3199999998421</c:v>
                </c:pt>
                <c:pt idx="33233">
                  <c:v>332.329999999842</c:v>
                </c:pt>
                <c:pt idx="33234">
                  <c:v>332.339999999842</c:v>
                </c:pt>
                <c:pt idx="33235">
                  <c:v>332.349999999842</c:v>
                </c:pt>
                <c:pt idx="33236">
                  <c:v>332.3599999998421</c:v>
                </c:pt>
                <c:pt idx="33237">
                  <c:v>332.369999999842</c:v>
                </c:pt>
                <c:pt idx="33238">
                  <c:v>332.3799999998421</c:v>
                </c:pt>
                <c:pt idx="33239">
                  <c:v>332.389999999842</c:v>
                </c:pt>
                <c:pt idx="33240">
                  <c:v>332.399999999842</c:v>
                </c:pt>
                <c:pt idx="33241">
                  <c:v>332.409999999842</c:v>
                </c:pt>
                <c:pt idx="33242">
                  <c:v>332.419999999842</c:v>
                </c:pt>
                <c:pt idx="33243">
                  <c:v>332.429999999842</c:v>
                </c:pt>
                <c:pt idx="33244">
                  <c:v>332.439999999842</c:v>
                </c:pt>
                <c:pt idx="33245">
                  <c:v>332.449999999842</c:v>
                </c:pt>
                <c:pt idx="33246">
                  <c:v>332.459999999842</c:v>
                </c:pt>
                <c:pt idx="33247">
                  <c:v>332.469999999842</c:v>
                </c:pt>
                <c:pt idx="33248">
                  <c:v>332.4799999998421</c:v>
                </c:pt>
                <c:pt idx="33249">
                  <c:v>332.489999999842</c:v>
                </c:pt>
                <c:pt idx="33250">
                  <c:v>332.499999999842</c:v>
                </c:pt>
                <c:pt idx="33251">
                  <c:v>332.509999999842</c:v>
                </c:pt>
                <c:pt idx="33252">
                  <c:v>332.519999999842</c:v>
                </c:pt>
                <c:pt idx="33253">
                  <c:v>332.529999999842</c:v>
                </c:pt>
                <c:pt idx="33254">
                  <c:v>332.539999999842</c:v>
                </c:pt>
                <c:pt idx="33255">
                  <c:v>332.5499999998421</c:v>
                </c:pt>
                <c:pt idx="33256">
                  <c:v>332.559999999842</c:v>
                </c:pt>
                <c:pt idx="33257">
                  <c:v>332.5699999998421</c:v>
                </c:pt>
                <c:pt idx="33258">
                  <c:v>332.579999999842</c:v>
                </c:pt>
                <c:pt idx="33259">
                  <c:v>332.589999999842</c:v>
                </c:pt>
                <c:pt idx="33260">
                  <c:v>332.599999999842</c:v>
                </c:pt>
                <c:pt idx="33261">
                  <c:v>332.6099999998421</c:v>
                </c:pt>
                <c:pt idx="33262">
                  <c:v>332.619999999842</c:v>
                </c:pt>
                <c:pt idx="33263">
                  <c:v>332.6299999998421</c:v>
                </c:pt>
                <c:pt idx="33264">
                  <c:v>332.639999999842</c:v>
                </c:pt>
                <c:pt idx="33265">
                  <c:v>332.649999999842</c:v>
                </c:pt>
                <c:pt idx="33266">
                  <c:v>332.659999999842</c:v>
                </c:pt>
                <c:pt idx="33267">
                  <c:v>332.6699999998421</c:v>
                </c:pt>
                <c:pt idx="33268">
                  <c:v>332.679999999842</c:v>
                </c:pt>
                <c:pt idx="33269">
                  <c:v>332.689999999842</c:v>
                </c:pt>
                <c:pt idx="33270">
                  <c:v>332.699999999842</c:v>
                </c:pt>
                <c:pt idx="33271">
                  <c:v>332.709999999842</c:v>
                </c:pt>
                <c:pt idx="33272">
                  <c:v>332.719999999842</c:v>
                </c:pt>
                <c:pt idx="33273">
                  <c:v>332.7299999998421</c:v>
                </c:pt>
                <c:pt idx="33274">
                  <c:v>332.739999999842</c:v>
                </c:pt>
                <c:pt idx="33275">
                  <c:v>332.749999999842</c:v>
                </c:pt>
                <c:pt idx="33276">
                  <c:v>332.759999999842</c:v>
                </c:pt>
                <c:pt idx="33277">
                  <c:v>332.769999999842</c:v>
                </c:pt>
                <c:pt idx="33278">
                  <c:v>332.779999999842</c:v>
                </c:pt>
                <c:pt idx="33279">
                  <c:v>332.789999999842</c:v>
                </c:pt>
                <c:pt idx="33280">
                  <c:v>332.799999999842</c:v>
                </c:pt>
                <c:pt idx="33281">
                  <c:v>332.809999999842</c:v>
                </c:pt>
                <c:pt idx="33282">
                  <c:v>332.8199999998421</c:v>
                </c:pt>
                <c:pt idx="33283">
                  <c:v>332.829999999842</c:v>
                </c:pt>
                <c:pt idx="33284">
                  <c:v>332.839999999842</c:v>
                </c:pt>
                <c:pt idx="33285">
                  <c:v>332.849999999842</c:v>
                </c:pt>
                <c:pt idx="33286">
                  <c:v>332.8599999998421</c:v>
                </c:pt>
                <c:pt idx="33287">
                  <c:v>332.869999999842</c:v>
                </c:pt>
                <c:pt idx="33288">
                  <c:v>332.8799999998421</c:v>
                </c:pt>
                <c:pt idx="33289">
                  <c:v>332.889999999842</c:v>
                </c:pt>
                <c:pt idx="33290">
                  <c:v>332.899999999842</c:v>
                </c:pt>
                <c:pt idx="33291">
                  <c:v>332.909999999842</c:v>
                </c:pt>
                <c:pt idx="33292">
                  <c:v>332.919999999842</c:v>
                </c:pt>
                <c:pt idx="33293">
                  <c:v>332.929999999842</c:v>
                </c:pt>
                <c:pt idx="33294">
                  <c:v>332.939999999842</c:v>
                </c:pt>
                <c:pt idx="33295">
                  <c:v>332.949999999842</c:v>
                </c:pt>
                <c:pt idx="33296">
                  <c:v>332.959999999842</c:v>
                </c:pt>
                <c:pt idx="33297">
                  <c:v>332.969999999842</c:v>
                </c:pt>
                <c:pt idx="33298">
                  <c:v>332.9799999998421</c:v>
                </c:pt>
                <c:pt idx="33299">
                  <c:v>332.989999999842</c:v>
                </c:pt>
                <c:pt idx="33300">
                  <c:v>332.999999999842</c:v>
                </c:pt>
                <c:pt idx="33301">
                  <c:v>333.009999999842</c:v>
                </c:pt>
                <c:pt idx="33302">
                  <c:v>333.019999999842</c:v>
                </c:pt>
                <c:pt idx="33303">
                  <c:v>333.029999999842</c:v>
                </c:pt>
                <c:pt idx="33304">
                  <c:v>333.039999999842</c:v>
                </c:pt>
                <c:pt idx="33305">
                  <c:v>333.0499999998421</c:v>
                </c:pt>
                <c:pt idx="33306">
                  <c:v>333.059999999842</c:v>
                </c:pt>
                <c:pt idx="33307">
                  <c:v>333.0699999998421</c:v>
                </c:pt>
                <c:pt idx="33308">
                  <c:v>333.079999999842</c:v>
                </c:pt>
                <c:pt idx="33309">
                  <c:v>333.089999999842</c:v>
                </c:pt>
                <c:pt idx="33310">
                  <c:v>333.099999999842</c:v>
                </c:pt>
                <c:pt idx="33311">
                  <c:v>333.1099999998421</c:v>
                </c:pt>
                <c:pt idx="33312">
                  <c:v>333.119999999842</c:v>
                </c:pt>
                <c:pt idx="33313">
                  <c:v>333.1299999998421</c:v>
                </c:pt>
                <c:pt idx="33314">
                  <c:v>333.139999999842</c:v>
                </c:pt>
                <c:pt idx="33315">
                  <c:v>333.149999999842</c:v>
                </c:pt>
                <c:pt idx="33316">
                  <c:v>333.159999999842</c:v>
                </c:pt>
                <c:pt idx="33317">
                  <c:v>333.1699999998421</c:v>
                </c:pt>
                <c:pt idx="33318">
                  <c:v>333.179999999842</c:v>
                </c:pt>
                <c:pt idx="33319">
                  <c:v>333.189999999842</c:v>
                </c:pt>
                <c:pt idx="33320">
                  <c:v>333.199999999841</c:v>
                </c:pt>
                <c:pt idx="33321">
                  <c:v>333.209999999841</c:v>
                </c:pt>
                <c:pt idx="33322">
                  <c:v>333.219999999841</c:v>
                </c:pt>
                <c:pt idx="33323">
                  <c:v>333.2299999998411</c:v>
                </c:pt>
                <c:pt idx="33324">
                  <c:v>333.239999999841</c:v>
                </c:pt>
                <c:pt idx="33325">
                  <c:v>333.249999999841</c:v>
                </c:pt>
                <c:pt idx="33326">
                  <c:v>333.259999999841</c:v>
                </c:pt>
                <c:pt idx="33327">
                  <c:v>333.269999999841</c:v>
                </c:pt>
                <c:pt idx="33328">
                  <c:v>333.279999999841</c:v>
                </c:pt>
                <c:pt idx="33329">
                  <c:v>333.289999999841</c:v>
                </c:pt>
                <c:pt idx="33330">
                  <c:v>333.299999999841</c:v>
                </c:pt>
                <c:pt idx="33331">
                  <c:v>333.309999999841</c:v>
                </c:pt>
                <c:pt idx="33332">
                  <c:v>333.319999999841</c:v>
                </c:pt>
                <c:pt idx="33333">
                  <c:v>333.329999999841</c:v>
                </c:pt>
                <c:pt idx="33334">
                  <c:v>333.339999999841</c:v>
                </c:pt>
                <c:pt idx="33335">
                  <c:v>333.349999999841</c:v>
                </c:pt>
                <c:pt idx="33336">
                  <c:v>333.359999999841</c:v>
                </c:pt>
                <c:pt idx="33337">
                  <c:v>333.369999999841</c:v>
                </c:pt>
                <c:pt idx="33338">
                  <c:v>333.379999999841</c:v>
                </c:pt>
                <c:pt idx="33339">
                  <c:v>333.389999999841</c:v>
                </c:pt>
                <c:pt idx="33340">
                  <c:v>333.399999999841</c:v>
                </c:pt>
                <c:pt idx="33341">
                  <c:v>333.409999999841</c:v>
                </c:pt>
                <c:pt idx="33342">
                  <c:v>333.419999999841</c:v>
                </c:pt>
                <c:pt idx="33343">
                  <c:v>333.429999999841</c:v>
                </c:pt>
                <c:pt idx="33344">
                  <c:v>333.439999999841</c:v>
                </c:pt>
                <c:pt idx="33345">
                  <c:v>333.449999999841</c:v>
                </c:pt>
                <c:pt idx="33346">
                  <c:v>333.459999999841</c:v>
                </c:pt>
                <c:pt idx="33347">
                  <c:v>333.469999999841</c:v>
                </c:pt>
                <c:pt idx="33348">
                  <c:v>333.4799999998411</c:v>
                </c:pt>
                <c:pt idx="33349">
                  <c:v>333.489999999841</c:v>
                </c:pt>
                <c:pt idx="33350">
                  <c:v>333.499999999841</c:v>
                </c:pt>
                <c:pt idx="33351">
                  <c:v>333.509999999841</c:v>
                </c:pt>
                <c:pt idx="33352">
                  <c:v>333.519999999841</c:v>
                </c:pt>
                <c:pt idx="33353">
                  <c:v>333.529999999841</c:v>
                </c:pt>
                <c:pt idx="33354">
                  <c:v>333.539999999841</c:v>
                </c:pt>
                <c:pt idx="33355">
                  <c:v>333.549999999841</c:v>
                </c:pt>
                <c:pt idx="33356">
                  <c:v>333.559999999841</c:v>
                </c:pt>
                <c:pt idx="33357">
                  <c:v>333.569999999841</c:v>
                </c:pt>
                <c:pt idx="33358">
                  <c:v>333.579999999841</c:v>
                </c:pt>
                <c:pt idx="33359">
                  <c:v>333.589999999841</c:v>
                </c:pt>
                <c:pt idx="33360">
                  <c:v>333.599999999841</c:v>
                </c:pt>
                <c:pt idx="33361">
                  <c:v>333.609999999841</c:v>
                </c:pt>
                <c:pt idx="33362">
                  <c:v>333.619999999841</c:v>
                </c:pt>
                <c:pt idx="33363">
                  <c:v>333.629999999841</c:v>
                </c:pt>
                <c:pt idx="33364">
                  <c:v>333.639999999841</c:v>
                </c:pt>
                <c:pt idx="33365">
                  <c:v>333.649999999841</c:v>
                </c:pt>
                <c:pt idx="33366">
                  <c:v>333.659999999841</c:v>
                </c:pt>
                <c:pt idx="33367">
                  <c:v>333.669999999841</c:v>
                </c:pt>
                <c:pt idx="33368">
                  <c:v>333.679999999841</c:v>
                </c:pt>
                <c:pt idx="33369">
                  <c:v>333.689999999841</c:v>
                </c:pt>
                <c:pt idx="33370">
                  <c:v>333.699999999841</c:v>
                </c:pt>
                <c:pt idx="33371">
                  <c:v>333.709999999841</c:v>
                </c:pt>
                <c:pt idx="33372">
                  <c:v>333.719999999841</c:v>
                </c:pt>
                <c:pt idx="33373">
                  <c:v>333.7299999998411</c:v>
                </c:pt>
                <c:pt idx="33374">
                  <c:v>333.739999999841</c:v>
                </c:pt>
                <c:pt idx="33375">
                  <c:v>333.749999999841</c:v>
                </c:pt>
                <c:pt idx="33376">
                  <c:v>333.759999999841</c:v>
                </c:pt>
                <c:pt idx="33377">
                  <c:v>333.769999999841</c:v>
                </c:pt>
                <c:pt idx="33378">
                  <c:v>333.779999999841</c:v>
                </c:pt>
                <c:pt idx="33379">
                  <c:v>333.789999999841</c:v>
                </c:pt>
                <c:pt idx="33380">
                  <c:v>333.799999999841</c:v>
                </c:pt>
                <c:pt idx="33381">
                  <c:v>333.809999999841</c:v>
                </c:pt>
                <c:pt idx="33382">
                  <c:v>333.819999999841</c:v>
                </c:pt>
                <c:pt idx="33383">
                  <c:v>333.829999999841</c:v>
                </c:pt>
                <c:pt idx="33384">
                  <c:v>333.839999999841</c:v>
                </c:pt>
                <c:pt idx="33385">
                  <c:v>333.849999999841</c:v>
                </c:pt>
                <c:pt idx="33386">
                  <c:v>333.859999999841</c:v>
                </c:pt>
                <c:pt idx="33387">
                  <c:v>333.869999999841</c:v>
                </c:pt>
                <c:pt idx="33388">
                  <c:v>333.879999999841</c:v>
                </c:pt>
                <c:pt idx="33389">
                  <c:v>333.889999999841</c:v>
                </c:pt>
                <c:pt idx="33390">
                  <c:v>333.899999999841</c:v>
                </c:pt>
                <c:pt idx="33391">
                  <c:v>333.909999999841</c:v>
                </c:pt>
                <c:pt idx="33392">
                  <c:v>333.919999999841</c:v>
                </c:pt>
                <c:pt idx="33393">
                  <c:v>333.929999999841</c:v>
                </c:pt>
                <c:pt idx="33394">
                  <c:v>333.939999999841</c:v>
                </c:pt>
                <c:pt idx="33395">
                  <c:v>333.949999999841</c:v>
                </c:pt>
                <c:pt idx="33396">
                  <c:v>333.959999999841</c:v>
                </c:pt>
                <c:pt idx="33397">
                  <c:v>333.969999999841</c:v>
                </c:pt>
                <c:pt idx="33398">
                  <c:v>333.9799999998411</c:v>
                </c:pt>
                <c:pt idx="33399">
                  <c:v>333.989999999841</c:v>
                </c:pt>
                <c:pt idx="33400">
                  <c:v>333.999999999841</c:v>
                </c:pt>
                <c:pt idx="33401">
                  <c:v>334.009999999841</c:v>
                </c:pt>
                <c:pt idx="33402">
                  <c:v>334.019999999841</c:v>
                </c:pt>
                <c:pt idx="33403">
                  <c:v>334.029999999841</c:v>
                </c:pt>
                <c:pt idx="33404">
                  <c:v>334.039999999841</c:v>
                </c:pt>
                <c:pt idx="33405">
                  <c:v>334.049999999841</c:v>
                </c:pt>
                <c:pt idx="33406">
                  <c:v>334.059999999841</c:v>
                </c:pt>
                <c:pt idx="33407">
                  <c:v>334.069999999841</c:v>
                </c:pt>
                <c:pt idx="33408">
                  <c:v>334.079999999841</c:v>
                </c:pt>
                <c:pt idx="33409">
                  <c:v>334.089999999841</c:v>
                </c:pt>
                <c:pt idx="33410">
                  <c:v>334.099999999841</c:v>
                </c:pt>
                <c:pt idx="33411">
                  <c:v>334.109999999841</c:v>
                </c:pt>
                <c:pt idx="33412">
                  <c:v>334.119999999841</c:v>
                </c:pt>
                <c:pt idx="33413">
                  <c:v>334.129999999841</c:v>
                </c:pt>
                <c:pt idx="33414">
                  <c:v>334.139999999841</c:v>
                </c:pt>
                <c:pt idx="33415">
                  <c:v>334.149999999841</c:v>
                </c:pt>
                <c:pt idx="33416">
                  <c:v>334.159999999841</c:v>
                </c:pt>
                <c:pt idx="33417">
                  <c:v>334.169999999841</c:v>
                </c:pt>
                <c:pt idx="33418">
                  <c:v>334.179999999841</c:v>
                </c:pt>
                <c:pt idx="33419">
                  <c:v>334.189999999841</c:v>
                </c:pt>
                <c:pt idx="33420">
                  <c:v>334.199999999841</c:v>
                </c:pt>
                <c:pt idx="33421">
                  <c:v>334.209999999841</c:v>
                </c:pt>
                <c:pt idx="33422">
                  <c:v>334.219999999841</c:v>
                </c:pt>
                <c:pt idx="33423">
                  <c:v>334.2299999998411</c:v>
                </c:pt>
                <c:pt idx="33424">
                  <c:v>334.239999999841</c:v>
                </c:pt>
                <c:pt idx="33425">
                  <c:v>334.249999999841</c:v>
                </c:pt>
                <c:pt idx="33426">
                  <c:v>334.259999999841</c:v>
                </c:pt>
                <c:pt idx="33427">
                  <c:v>334.269999999841</c:v>
                </c:pt>
                <c:pt idx="33428">
                  <c:v>334.279999999841</c:v>
                </c:pt>
                <c:pt idx="33429">
                  <c:v>334.289999999841</c:v>
                </c:pt>
                <c:pt idx="33430">
                  <c:v>334.29999999984</c:v>
                </c:pt>
                <c:pt idx="33431">
                  <c:v>334.30999999984</c:v>
                </c:pt>
                <c:pt idx="33432">
                  <c:v>334.31999999984</c:v>
                </c:pt>
                <c:pt idx="33433">
                  <c:v>334.3299999998401</c:v>
                </c:pt>
                <c:pt idx="33434">
                  <c:v>334.33999999984</c:v>
                </c:pt>
                <c:pt idx="33435">
                  <c:v>334.34999999984</c:v>
                </c:pt>
                <c:pt idx="33436">
                  <c:v>334.35999999984</c:v>
                </c:pt>
                <c:pt idx="33437">
                  <c:v>334.36999999984</c:v>
                </c:pt>
                <c:pt idx="33438">
                  <c:v>334.37999999984</c:v>
                </c:pt>
                <c:pt idx="33439">
                  <c:v>334.38999999984</c:v>
                </c:pt>
                <c:pt idx="33440">
                  <c:v>334.39999999984</c:v>
                </c:pt>
                <c:pt idx="33441">
                  <c:v>334.40999999984</c:v>
                </c:pt>
                <c:pt idx="33442">
                  <c:v>334.41999999984</c:v>
                </c:pt>
                <c:pt idx="33443">
                  <c:v>334.42999999984</c:v>
                </c:pt>
                <c:pt idx="33444">
                  <c:v>334.4399999998399</c:v>
                </c:pt>
                <c:pt idx="33445">
                  <c:v>334.44999999984</c:v>
                </c:pt>
                <c:pt idx="33446">
                  <c:v>334.45999999984</c:v>
                </c:pt>
                <c:pt idx="33447">
                  <c:v>334.46999999984</c:v>
                </c:pt>
                <c:pt idx="33448">
                  <c:v>334.47999999984</c:v>
                </c:pt>
                <c:pt idx="33449">
                  <c:v>334.48999999984</c:v>
                </c:pt>
                <c:pt idx="33450">
                  <c:v>334.49999999984</c:v>
                </c:pt>
                <c:pt idx="33451">
                  <c:v>334.50999999984</c:v>
                </c:pt>
                <c:pt idx="33452">
                  <c:v>334.51999999984</c:v>
                </c:pt>
                <c:pt idx="33453">
                  <c:v>334.52999999984</c:v>
                </c:pt>
                <c:pt idx="33454">
                  <c:v>334.53999999984</c:v>
                </c:pt>
                <c:pt idx="33455">
                  <c:v>334.54999999984</c:v>
                </c:pt>
                <c:pt idx="33456">
                  <c:v>334.55999999984</c:v>
                </c:pt>
                <c:pt idx="33457">
                  <c:v>334.56999999984</c:v>
                </c:pt>
                <c:pt idx="33458">
                  <c:v>334.5799999998401</c:v>
                </c:pt>
                <c:pt idx="33459">
                  <c:v>334.58999999984</c:v>
                </c:pt>
                <c:pt idx="33460">
                  <c:v>334.59999999984</c:v>
                </c:pt>
                <c:pt idx="33461">
                  <c:v>334.60999999984</c:v>
                </c:pt>
                <c:pt idx="33462">
                  <c:v>334.61999999984</c:v>
                </c:pt>
                <c:pt idx="33463">
                  <c:v>334.62999999984</c:v>
                </c:pt>
                <c:pt idx="33464">
                  <c:v>334.63999999984</c:v>
                </c:pt>
                <c:pt idx="33465">
                  <c:v>334.64999999984</c:v>
                </c:pt>
                <c:pt idx="33466">
                  <c:v>334.65999999984</c:v>
                </c:pt>
                <c:pt idx="33467">
                  <c:v>334.66999999984</c:v>
                </c:pt>
                <c:pt idx="33468">
                  <c:v>334.67999999984</c:v>
                </c:pt>
                <c:pt idx="33469">
                  <c:v>334.68999999984</c:v>
                </c:pt>
                <c:pt idx="33470">
                  <c:v>334.69999999984</c:v>
                </c:pt>
                <c:pt idx="33471">
                  <c:v>334.70999999984</c:v>
                </c:pt>
                <c:pt idx="33472">
                  <c:v>334.71999999984</c:v>
                </c:pt>
                <c:pt idx="33473">
                  <c:v>334.72999999984</c:v>
                </c:pt>
                <c:pt idx="33474">
                  <c:v>334.73999999984</c:v>
                </c:pt>
                <c:pt idx="33475">
                  <c:v>334.74999999984</c:v>
                </c:pt>
                <c:pt idx="33476">
                  <c:v>334.75999999984</c:v>
                </c:pt>
                <c:pt idx="33477">
                  <c:v>334.76999999984</c:v>
                </c:pt>
                <c:pt idx="33478">
                  <c:v>334.77999999984</c:v>
                </c:pt>
                <c:pt idx="33479">
                  <c:v>334.78999999984</c:v>
                </c:pt>
                <c:pt idx="33480">
                  <c:v>334.79999999984</c:v>
                </c:pt>
                <c:pt idx="33481">
                  <c:v>334.80999999984</c:v>
                </c:pt>
                <c:pt idx="33482">
                  <c:v>334.81999999984</c:v>
                </c:pt>
                <c:pt idx="33483">
                  <c:v>334.8299999998401</c:v>
                </c:pt>
                <c:pt idx="33484">
                  <c:v>334.83999999984</c:v>
                </c:pt>
                <c:pt idx="33485">
                  <c:v>334.84999999984</c:v>
                </c:pt>
                <c:pt idx="33486">
                  <c:v>334.85999999984</c:v>
                </c:pt>
                <c:pt idx="33487">
                  <c:v>334.86999999984</c:v>
                </c:pt>
                <c:pt idx="33488">
                  <c:v>334.87999999984</c:v>
                </c:pt>
                <c:pt idx="33489">
                  <c:v>334.88999999984</c:v>
                </c:pt>
                <c:pt idx="33490">
                  <c:v>334.89999999984</c:v>
                </c:pt>
                <c:pt idx="33491">
                  <c:v>334.90999999984</c:v>
                </c:pt>
                <c:pt idx="33492">
                  <c:v>334.91999999984</c:v>
                </c:pt>
                <c:pt idx="33493">
                  <c:v>334.92999999984</c:v>
                </c:pt>
                <c:pt idx="33494">
                  <c:v>334.9399999998399</c:v>
                </c:pt>
                <c:pt idx="33495">
                  <c:v>334.94999999984</c:v>
                </c:pt>
                <c:pt idx="33496">
                  <c:v>334.95999999984</c:v>
                </c:pt>
                <c:pt idx="33497">
                  <c:v>334.96999999984</c:v>
                </c:pt>
                <c:pt idx="33498">
                  <c:v>334.97999999984</c:v>
                </c:pt>
                <c:pt idx="33499">
                  <c:v>334.98999999984</c:v>
                </c:pt>
                <c:pt idx="33500">
                  <c:v>334.99999999984</c:v>
                </c:pt>
                <c:pt idx="33501">
                  <c:v>335.00999999984</c:v>
                </c:pt>
                <c:pt idx="33502">
                  <c:v>335.01999999984</c:v>
                </c:pt>
                <c:pt idx="33503">
                  <c:v>335.02999999984</c:v>
                </c:pt>
                <c:pt idx="33504">
                  <c:v>335.03999999984</c:v>
                </c:pt>
                <c:pt idx="33505">
                  <c:v>335.04999999984</c:v>
                </c:pt>
                <c:pt idx="33506">
                  <c:v>335.05999999984</c:v>
                </c:pt>
                <c:pt idx="33507">
                  <c:v>335.06999999984</c:v>
                </c:pt>
                <c:pt idx="33508">
                  <c:v>335.0799999998401</c:v>
                </c:pt>
                <c:pt idx="33509">
                  <c:v>335.08999999984</c:v>
                </c:pt>
                <c:pt idx="33510">
                  <c:v>335.09999999984</c:v>
                </c:pt>
                <c:pt idx="33511">
                  <c:v>335.10999999984</c:v>
                </c:pt>
                <c:pt idx="33512">
                  <c:v>335.11999999984</c:v>
                </c:pt>
                <c:pt idx="33513">
                  <c:v>335.12999999984</c:v>
                </c:pt>
                <c:pt idx="33514">
                  <c:v>335.13999999984</c:v>
                </c:pt>
                <c:pt idx="33515">
                  <c:v>335.14999999984</c:v>
                </c:pt>
                <c:pt idx="33516">
                  <c:v>335.15999999984</c:v>
                </c:pt>
                <c:pt idx="33517">
                  <c:v>335.16999999984</c:v>
                </c:pt>
                <c:pt idx="33518">
                  <c:v>335.17999999984</c:v>
                </c:pt>
                <c:pt idx="33519">
                  <c:v>335.18999999984</c:v>
                </c:pt>
                <c:pt idx="33520">
                  <c:v>335.19999999984</c:v>
                </c:pt>
                <c:pt idx="33521">
                  <c:v>335.20999999984</c:v>
                </c:pt>
                <c:pt idx="33522">
                  <c:v>335.21999999984</c:v>
                </c:pt>
                <c:pt idx="33523">
                  <c:v>335.22999999984</c:v>
                </c:pt>
                <c:pt idx="33524">
                  <c:v>335.23999999984</c:v>
                </c:pt>
                <c:pt idx="33525">
                  <c:v>335.24999999984</c:v>
                </c:pt>
                <c:pt idx="33526">
                  <c:v>335.25999999984</c:v>
                </c:pt>
                <c:pt idx="33527">
                  <c:v>335.26999999984</c:v>
                </c:pt>
                <c:pt idx="33528">
                  <c:v>335.27999999984</c:v>
                </c:pt>
                <c:pt idx="33529">
                  <c:v>335.28999999984</c:v>
                </c:pt>
                <c:pt idx="33530">
                  <c:v>335.29999999984</c:v>
                </c:pt>
                <c:pt idx="33531">
                  <c:v>335.30999999984</c:v>
                </c:pt>
                <c:pt idx="33532">
                  <c:v>335.31999999984</c:v>
                </c:pt>
                <c:pt idx="33533">
                  <c:v>335.3299999998401</c:v>
                </c:pt>
                <c:pt idx="33534">
                  <c:v>335.33999999984</c:v>
                </c:pt>
                <c:pt idx="33535">
                  <c:v>335.34999999984</c:v>
                </c:pt>
                <c:pt idx="33536">
                  <c:v>335.35999999984</c:v>
                </c:pt>
                <c:pt idx="33537">
                  <c:v>335.36999999984</c:v>
                </c:pt>
                <c:pt idx="33538">
                  <c:v>335.37999999984</c:v>
                </c:pt>
                <c:pt idx="33539">
                  <c:v>335.38999999984</c:v>
                </c:pt>
                <c:pt idx="33540">
                  <c:v>335.399999999839</c:v>
                </c:pt>
                <c:pt idx="33541">
                  <c:v>335.409999999839</c:v>
                </c:pt>
                <c:pt idx="33542">
                  <c:v>335.419999999839</c:v>
                </c:pt>
                <c:pt idx="33543">
                  <c:v>335.429999999839</c:v>
                </c:pt>
                <c:pt idx="33544">
                  <c:v>335.439999999839</c:v>
                </c:pt>
                <c:pt idx="33545">
                  <c:v>335.449999999839</c:v>
                </c:pt>
                <c:pt idx="33546">
                  <c:v>335.459999999839</c:v>
                </c:pt>
                <c:pt idx="33547">
                  <c:v>335.469999999839</c:v>
                </c:pt>
                <c:pt idx="33548">
                  <c:v>335.479999999839</c:v>
                </c:pt>
                <c:pt idx="33549">
                  <c:v>335.489999999839</c:v>
                </c:pt>
                <c:pt idx="33550">
                  <c:v>335.499999999839</c:v>
                </c:pt>
                <c:pt idx="33551">
                  <c:v>335.509999999839</c:v>
                </c:pt>
                <c:pt idx="33552">
                  <c:v>335.519999999839</c:v>
                </c:pt>
                <c:pt idx="33553">
                  <c:v>335.529999999839</c:v>
                </c:pt>
                <c:pt idx="33554">
                  <c:v>335.539999999839</c:v>
                </c:pt>
                <c:pt idx="33555">
                  <c:v>335.549999999839</c:v>
                </c:pt>
                <c:pt idx="33556">
                  <c:v>335.559999999839</c:v>
                </c:pt>
                <c:pt idx="33557">
                  <c:v>335.569999999839</c:v>
                </c:pt>
                <c:pt idx="33558">
                  <c:v>335.579999999839</c:v>
                </c:pt>
                <c:pt idx="33559">
                  <c:v>335.5899999998391</c:v>
                </c:pt>
                <c:pt idx="33560">
                  <c:v>335.599999999839</c:v>
                </c:pt>
                <c:pt idx="33561">
                  <c:v>335.609999999839</c:v>
                </c:pt>
                <c:pt idx="33562">
                  <c:v>335.619999999839</c:v>
                </c:pt>
                <c:pt idx="33563">
                  <c:v>335.629999999839</c:v>
                </c:pt>
                <c:pt idx="33564">
                  <c:v>335.639999999839</c:v>
                </c:pt>
                <c:pt idx="33565">
                  <c:v>335.649999999839</c:v>
                </c:pt>
                <c:pt idx="33566">
                  <c:v>335.6599999998391</c:v>
                </c:pt>
                <c:pt idx="33567">
                  <c:v>335.669999999839</c:v>
                </c:pt>
                <c:pt idx="33568">
                  <c:v>335.6799999998391</c:v>
                </c:pt>
                <c:pt idx="33569">
                  <c:v>335.689999999839</c:v>
                </c:pt>
                <c:pt idx="33570">
                  <c:v>335.699999999839</c:v>
                </c:pt>
                <c:pt idx="33571">
                  <c:v>335.709999999839</c:v>
                </c:pt>
                <c:pt idx="33572">
                  <c:v>335.719999999839</c:v>
                </c:pt>
                <c:pt idx="33573">
                  <c:v>335.729999999839</c:v>
                </c:pt>
                <c:pt idx="33574">
                  <c:v>335.739999999839</c:v>
                </c:pt>
                <c:pt idx="33575">
                  <c:v>335.749999999839</c:v>
                </c:pt>
                <c:pt idx="33576">
                  <c:v>335.759999999839</c:v>
                </c:pt>
                <c:pt idx="33577">
                  <c:v>335.769999999839</c:v>
                </c:pt>
                <c:pt idx="33578">
                  <c:v>335.779999999839</c:v>
                </c:pt>
                <c:pt idx="33579">
                  <c:v>335.789999999839</c:v>
                </c:pt>
                <c:pt idx="33580">
                  <c:v>335.799999999839</c:v>
                </c:pt>
                <c:pt idx="33581">
                  <c:v>335.809999999839</c:v>
                </c:pt>
                <c:pt idx="33582">
                  <c:v>335.819999999839</c:v>
                </c:pt>
                <c:pt idx="33583">
                  <c:v>335.829999999839</c:v>
                </c:pt>
                <c:pt idx="33584">
                  <c:v>335.8399999998391</c:v>
                </c:pt>
                <c:pt idx="33585">
                  <c:v>335.8499999998391</c:v>
                </c:pt>
                <c:pt idx="33586">
                  <c:v>335.859999999839</c:v>
                </c:pt>
                <c:pt idx="33587">
                  <c:v>335.869999999839</c:v>
                </c:pt>
                <c:pt idx="33588">
                  <c:v>335.879999999839</c:v>
                </c:pt>
                <c:pt idx="33589">
                  <c:v>335.889999999839</c:v>
                </c:pt>
                <c:pt idx="33590">
                  <c:v>335.899999999839</c:v>
                </c:pt>
                <c:pt idx="33591">
                  <c:v>335.909999999839</c:v>
                </c:pt>
                <c:pt idx="33592">
                  <c:v>335.919999999839</c:v>
                </c:pt>
                <c:pt idx="33593">
                  <c:v>335.929999999839</c:v>
                </c:pt>
                <c:pt idx="33594">
                  <c:v>335.939999999839</c:v>
                </c:pt>
                <c:pt idx="33595">
                  <c:v>335.949999999839</c:v>
                </c:pt>
                <c:pt idx="33596">
                  <c:v>335.959999999839</c:v>
                </c:pt>
                <c:pt idx="33597">
                  <c:v>335.969999999839</c:v>
                </c:pt>
                <c:pt idx="33598">
                  <c:v>335.979999999839</c:v>
                </c:pt>
                <c:pt idx="33599">
                  <c:v>335.989999999839</c:v>
                </c:pt>
                <c:pt idx="33600">
                  <c:v>335.999999999839</c:v>
                </c:pt>
                <c:pt idx="33601">
                  <c:v>336.009999999839</c:v>
                </c:pt>
                <c:pt idx="33602">
                  <c:v>336.019999999839</c:v>
                </c:pt>
                <c:pt idx="33603">
                  <c:v>336.029999999839</c:v>
                </c:pt>
                <c:pt idx="33604">
                  <c:v>336.039999999839</c:v>
                </c:pt>
                <c:pt idx="33605">
                  <c:v>336.049999999839</c:v>
                </c:pt>
                <c:pt idx="33606">
                  <c:v>336.059999999839</c:v>
                </c:pt>
                <c:pt idx="33607">
                  <c:v>336.069999999839</c:v>
                </c:pt>
                <c:pt idx="33608">
                  <c:v>336.079999999839</c:v>
                </c:pt>
                <c:pt idx="33609">
                  <c:v>336.0899999998391</c:v>
                </c:pt>
                <c:pt idx="33610">
                  <c:v>336.099999999839</c:v>
                </c:pt>
                <c:pt idx="33611">
                  <c:v>336.109999999839</c:v>
                </c:pt>
                <c:pt idx="33612">
                  <c:v>336.119999999839</c:v>
                </c:pt>
                <c:pt idx="33613">
                  <c:v>336.129999999839</c:v>
                </c:pt>
                <c:pt idx="33614">
                  <c:v>336.139999999839</c:v>
                </c:pt>
                <c:pt idx="33615">
                  <c:v>336.149999999839</c:v>
                </c:pt>
                <c:pt idx="33616">
                  <c:v>336.1599999998391</c:v>
                </c:pt>
                <c:pt idx="33617">
                  <c:v>336.169999999839</c:v>
                </c:pt>
                <c:pt idx="33618">
                  <c:v>336.1799999998391</c:v>
                </c:pt>
                <c:pt idx="33619">
                  <c:v>336.189999999839</c:v>
                </c:pt>
                <c:pt idx="33620">
                  <c:v>336.199999999839</c:v>
                </c:pt>
                <c:pt idx="33621">
                  <c:v>336.209999999839</c:v>
                </c:pt>
                <c:pt idx="33622">
                  <c:v>336.219999999839</c:v>
                </c:pt>
                <c:pt idx="33623">
                  <c:v>336.229999999839</c:v>
                </c:pt>
                <c:pt idx="33624">
                  <c:v>336.239999999839</c:v>
                </c:pt>
                <c:pt idx="33625">
                  <c:v>336.249999999839</c:v>
                </c:pt>
                <c:pt idx="33626">
                  <c:v>336.259999999839</c:v>
                </c:pt>
                <c:pt idx="33627">
                  <c:v>336.269999999839</c:v>
                </c:pt>
                <c:pt idx="33628">
                  <c:v>336.279999999839</c:v>
                </c:pt>
                <c:pt idx="33629">
                  <c:v>336.289999999839</c:v>
                </c:pt>
                <c:pt idx="33630">
                  <c:v>336.299999999839</c:v>
                </c:pt>
                <c:pt idx="33631">
                  <c:v>336.309999999839</c:v>
                </c:pt>
                <c:pt idx="33632">
                  <c:v>336.319999999839</c:v>
                </c:pt>
                <c:pt idx="33633">
                  <c:v>336.329999999839</c:v>
                </c:pt>
                <c:pt idx="33634">
                  <c:v>336.3399999998391</c:v>
                </c:pt>
                <c:pt idx="33635">
                  <c:v>336.3499999998391</c:v>
                </c:pt>
                <c:pt idx="33636">
                  <c:v>336.359999999839</c:v>
                </c:pt>
                <c:pt idx="33637">
                  <c:v>336.369999999839</c:v>
                </c:pt>
                <c:pt idx="33638">
                  <c:v>336.379999999839</c:v>
                </c:pt>
                <c:pt idx="33639">
                  <c:v>336.389999999839</c:v>
                </c:pt>
                <c:pt idx="33640">
                  <c:v>336.399999999839</c:v>
                </c:pt>
                <c:pt idx="33641">
                  <c:v>336.409999999839</c:v>
                </c:pt>
                <c:pt idx="33642">
                  <c:v>336.419999999839</c:v>
                </c:pt>
                <c:pt idx="33643">
                  <c:v>336.429999999839</c:v>
                </c:pt>
                <c:pt idx="33644">
                  <c:v>336.439999999839</c:v>
                </c:pt>
                <c:pt idx="33645">
                  <c:v>336.449999999839</c:v>
                </c:pt>
                <c:pt idx="33646">
                  <c:v>336.459999999839</c:v>
                </c:pt>
                <c:pt idx="33647">
                  <c:v>336.469999999839</c:v>
                </c:pt>
                <c:pt idx="33648">
                  <c:v>336.479999999839</c:v>
                </c:pt>
                <c:pt idx="33649">
                  <c:v>336.489999999839</c:v>
                </c:pt>
                <c:pt idx="33650">
                  <c:v>336.499999999838</c:v>
                </c:pt>
                <c:pt idx="33651">
                  <c:v>336.509999999838</c:v>
                </c:pt>
                <c:pt idx="33652">
                  <c:v>336.519999999838</c:v>
                </c:pt>
                <c:pt idx="33653">
                  <c:v>336.5299999998381</c:v>
                </c:pt>
                <c:pt idx="33654">
                  <c:v>336.539999999838</c:v>
                </c:pt>
                <c:pt idx="33655">
                  <c:v>336.549999999838</c:v>
                </c:pt>
                <c:pt idx="33656">
                  <c:v>336.559999999838</c:v>
                </c:pt>
                <c:pt idx="33657">
                  <c:v>336.569999999838</c:v>
                </c:pt>
                <c:pt idx="33658">
                  <c:v>336.579999999838</c:v>
                </c:pt>
                <c:pt idx="33659">
                  <c:v>336.5899999998381</c:v>
                </c:pt>
                <c:pt idx="33660">
                  <c:v>336.599999999838</c:v>
                </c:pt>
                <c:pt idx="33661">
                  <c:v>336.609999999838</c:v>
                </c:pt>
                <c:pt idx="33662">
                  <c:v>336.619999999838</c:v>
                </c:pt>
                <c:pt idx="33663">
                  <c:v>336.629999999838</c:v>
                </c:pt>
                <c:pt idx="33664">
                  <c:v>336.639999999838</c:v>
                </c:pt>
                <c:pt idx="33665">
                  <c:v>336.649999999838</c:v>
                </c:pt>
                <c:pt idx="33666">
                  <c:v>336.659999999838</c:v>
                </c:pt>
                <c:pt idx="33667">
                  <c:v>336.669999999838</c:v>
                </c:pt>
                <c:pt idx="33668">
                  <c:v>336.679999999838</c:v>
                </c:pt>
                <c:pt idx="33669">
                  <c:v>336.689999999838</c:v>
                </c:pt>
                <c:pt idx="33670">
                  <c:v>336.699999999838</c:v>
                </c:pt>
                <c:pt idx="33671">
                  <c:v>336.709999999838</c:v>
                </c:pt>
                <c:pt idx="33672">
                  <c:v>336.719999999838</c:v>
                </c:pt>
                <c:pt idx="33673">
                  <c:v>336.729999999838</c:v>
                </c:pt>
                <c:pt idx="33674">
                  <c:v>336.739999999838</c:v>
                </c:pt>
                <c:pt idx="33675">
                  <c:v>336.749999999838</c:v>
                </c:pt>
                <c:pt idx="33676">
                  <c:v>336.759999999838</c:v>
                </c:pt>
                <c:pt idx="33677">
                  <c:v>336.769999999838</c:v>
                </c:pt>
                <c:pt idx="33678">
                  <c:v>336.7799999998381</c:v>
                </c:pt>
                <c:pt idx="33679">
                  <c:v>336.789999999838</c:v>
                </c:pt>
                <c:pt idx="33680">
                  <c:v>336.799999999838</c:v>
                </c:pt>
                <c:pt idx="33681">
                  <c:v>336.809999999838</c:v>
                </c:pt>
                <c:pt idx="33682">
                  <c:v>336.819999999838</c:v>
                </c:pt>
                <c:pt idx="33683">
                  <c:v>336.829999999838</c:v>
                </c:pt>
                <c:pt idx="33684">
                  <c:v>336.8399999998381</c:v>
                </c:pt>
                <c:pt idx="33685">
                  <c:v>336.849999999838</c:v>
                </c:pt>
                <c:pt idx="33686">
                  <c:v>336.859999999838</c:v>
                </c:pt>
                <c:pt idx="33687">
                  <c:v>336.869999999838</c:v>
                </c:pt>
                <c:pt idx="33688">
                  <c:v>336.879999999838</c:v>
                </c:pt>
                <c:pt idx="33689">
                  <c:v>336.889999999838</c:v>
                </c:pt>
                <c:pt idx="33690">
                  <c:v>336.899999999838</c:v>
                </c:pt>
                <c:pt idx="33691">
                  <c:v>336.909999999838</c:v>
                </c:pt>
                <c:pt idx="33692">
                  <c:v>336.919999999838</c:v>
                </c:pt>
                <c:pt idx="33693">
                  <c:v>336.929999999838</c:v>
                </c:pt>
                <c:pt idx="33694">
                  <c:v>336.939999999838</c:v>
                </c:pt>
                <c:pt idx="33695">
                  <c:v>336.949999999838</c:v>
                </c:pt>
                <c:pt idx="33696">
                  <c:v>336.959999999838</c:v>
                </c:pt>
                <c:pt idx="33697">
                  <c:v>336.969999999838</c:v>
                </c:pt>
                <c:pt idx="33698">
                  <c:v>336.979999999838</c:v>
                </c:pt>
                <c:pt idx="33699">
                  <c:v>336.989999999838</c:v>
                </c:pt>
                <c:pt idx="33700">
                  <c:v>336.999999999838</c:v>
                </c:pt>
                <c:pt idx="33701">
                  <c:v>337.009999999838</c:v>
                </c:pt>
                <c:pt idx="33702">
                  <c:v>337.019999999838</c:v>
                </c:pt>
                <c:pt idx="33703">
                  <c:v>337.0299999998381</c:v>
                </c:pt>
                <c:pt idx="33704">
                  <c:v>337.039999999838</c:v>
                </c:pt>
                <c:pt idx="33705">
                  <c:v>337.049999999838</c:v>
                </c:pt>
                <c:pt idx="33706">
                  <c:v>337.059999999838</c:v>
                </c:pt>
                <c:pt idx="33707">
                  <c:v>337.069999999838</c:v>
                </c:pt>
                <c:pt idx="33708">
                  <c:v>337.079999999838</c:v>
                </c:pt>
                <c:pt idx="33709">
                  <c:v>337.0899999998381</c:v>
                </c:pt>
                <c:pt idx="33710">
                  <c:v>337.099999999838</c:v>
                </c:pt>
                <c:pt idx="33711">
                  <c:v>337.109999999838</c:v>
                </c:pt>
                <c:pt idx="33712">
                  <c:v>337.119999999838</c:v>
                </c:pt>
                <c:pt idx="33713">
                  <c:v>337.129999999838</c:v>
                </c:pt>
                <c:pt idx="33714">
                  <c:v>337.139999999838</c:v>
                </c:pt>
                <c:pt idx="33715">
                  <c:v>337.149999999838</c:v>
                </c:pt>
                <c:pt idx="33716">
                  <c:v>337.159999999838</c:v>
                </c:pt>
                <c:pt idx="33717">
                  <c:v>337.169999999838</c:v>
                </c:pt>
                <c:pt idx="33718">
                  <c:v>337.179999999838</c:v>
                </c:pt>
                <c:pt idx="33719">
                  <c:v>337.189999999838</c:v>
                </c:pt>
                <c:pt idx="33720">
                  <c:v>337.199999999838</c:v>
                </c:pt>
                <c:pt idx="33721">
                  <c:v>337.209999999838</c:v>
                </c:pt>
                <c:pt idx="33722">
                  <c:v>337.219999999838</c:v>
                </c:pt>
                <c:pt idx="33723">
                  <c:v>337.229999999838</c:v>
                </c:pt>
                <c:pt idx="33724">
                  <c:v>337.239999999838</c:v>
                </c:pt>
                <c:pt idx="33725">
                  <c:v>337.249999999838</c:v>
                </c:pt>
                <c:pt idx="33726">
                  <c:v>337.259999999838</c:v>
                </c:pt>
                <c:pt idx="33727">
                  <c:v>337.269999999838</c:v>
                </c:pt>
                <c:pt idx="33728">
                  <c:v>337.2799999998381</c:v>
                </c:pt>
                <c:pt idx="33729">
                  <c:v>337.289999999838</c:v>
                </c:pt>
                <c:pt idx="33730">
                  <c:v>337.299999999838</c:v>
                </c:pt>
                <c:pt idx="33731">
                  <c:v>337.309999999838</c:v>
                </c:pt>
                <c:pt idx="33732">
                  <c:v>337.319999999838</c:v>
                </c:pt>
                <c:pt idx="33733">
                  <c:v>337.329999999838</c:v>
                </c:pt>
                <c:pt idx="33734">
                  <c:v>337.3399999998381</c:v>
                </c:pt>
                <c:pt idx="33735">
                  <c:v>337.349999999838</c:v>
                </c:pt>
                <c:pt idx="33736">
                  <c:v>337.359999999838</c:v>
                </c:pt>
                <c:pt idx="33737">
                  <c:v>337.369999999838</c:v>
                </c:pt>
                <c:pt idx="33738">
                  <c:v>337.379999999838</c:v>
                </c:pt>
                <c:pt idx="33739">
                  <c:v>337.389999999838</c:v>
                </c:pt>
                <c:pt idx="33740">
                  <c:v>337.399999999838</c:v>
                </c:pt>
                <c:pt idx="33741">
                  <c:v>337.409999999838</c:v>
                </c:pt>
                <c:pt idx="33742">
                  <c:v>337.419999999838</c:v>
                </c:pt>
                <c:pt idx="33743">
                  <c:v>337.429999999838</c:v>
                </c:pt>
                <c:pt idx="33744">
                  <c:v>337.439999999838</c:v>
                </c:pt>
                <c:pt idx="33745">
                  <c:v>337.449999999838</c:v>
                </c:pt>
                <c:pt idx="33746">
                  <c:v>337.459999999838</c:v>
                </c:pt>
                <c:pt idx="33747">
                  <c:v>337.469999999838</c:v>
                </c:pt>
                <c:pt idx="33748">
                  <c:v>337.479999999838</c:v>
                </c:pt>
                <c:pt idx="33749">
                  <c:v>337.489999999838</c:v>
                </c:pt>
                <c:pt idx="33750">
                  <c:v>337.499999999838</c:v>
                </c:pt>
                <c:pt idx="33751">
                  <c:v>337.509999999838</c:v>
                </c:pt>
                <c:pt idx="33752">
                  <c:v>337.519999999838</c:v>
                </c:pt>
                <c:pt idx="33753">
                  <c:v>337.5299999998381</c:v>
                </c:pt>
                <c:pt idx="33754">
                  <c:v>337.539999999838</c:v>
                </c:pt>
                <c:pt idx="33755">
                  <c:v>337.549999999838</c:v>
                </c:pt>
                <c:pt idx="33756">
                  <c:v>337.559999999838</c:v>
                </c:pt>
                <c:pt idx="33757">
                  <c:v>337.569999999838</c:v>
                </c:pt>
                <c:pt idx="33758">
                  <c:v>337.579999999838</c:v>
                </c:pt>
                <c:pt idx="33759">
                  <c:v>337.589999999837</c:v>
                </c:pt>
                <c:pt idx="33760">
                  <c:v>337.599999999837</c:v>
                </c:pt>
                <c:pt idx="33761">
                  <c:v>337.6099999998371</c:v>
                </c:pt>
                <c:pt idx="33762">
                  <c:v>337.619999999837</c:v>
                </c:pt>
                <c:pt idx="33763">
                  <c:v>337.6299999998371</c:v>
                </c:pt>
                <c:pt idx="33764">
                  <c:v>337.639999999837</c:v>
                </c:pt>
                <c:pt idx="33765">
                  <c:v>337.649999999837</c:v>
                </c:pt>
                <c:pt idx="33766">
                  <c:v>337.659999999837</c:v>
                </c:pt>
                <c:pt idx="33767">
                  <c:v>337.6699999998371</c:v>
                </c:pt>
                <c:pt idx="33768">
                  <c:v>337.679999999837</c:v>
                </c:pt>
                <c:pt idx="33769">
                  <c:v>337.6899999998371</c:v>
                </c:pt>
                <c:pt idx="33770">
                  <c:v>337.699999999837</c:v>
                </c:pt>
                <c:pt idx="33771">
                  <c:v>337.709999999837</c:v>
                </c:pt>
                <c:pt idx="33772">
                  <c:v>337.719999999837</c:v>
                </c:pt>
                <c:pt idx="33773">
                  <c:v>337.729999999837</c:v>
                </c:pt>
                <c:pt idx="33774">
                  <c:v>337.739999999837</c:v>
                </c:pt>
                <c:pt idx="33775">
                  <c:v>337.749999999837</c:v>
                </c:pt>
                <c:pt idx="33776">
                  <c:v>337.759999999837</c:v>
                </c:pt>
                <c:pt idx="33777">
                  <c:v>337.769999999837</c:v>
                </c:pt>
                <c:pt idx="33778">
                  <c:v>337.779999999837</c:v>
                </c:pt>
                <c:pt idx="33779">
                  <c:v>337.7899999998371</c:v>
                </c:pt>
                <c:pt idx="33780">
                  <c:v>337.799999999837</c:v>
                </c:pt>
                <c:pt idx="33781">
                  <c:v>337.809999999837</c:v>
                </c:pt>
                <c:pt idx="33782">
                  <c:v>337.819999999837</c:v>
                </c:pt>
                <c:pt idx="33783">
                  <c:v>337.829999999837</c:v>
                </c:pt>
                <c:pt idx="33784">
                  <c:v>337.839999999837</c:v>
                </c:pt>
                <c:pt idx="33785">
                  <c:v>337.849999999837</c:v>
                </c:pt>
                <c:pt idx="33786">
                  <c:v>337.8599999998371</c:v>
                </c:pt>
                <c:pt idx="33787">
                  <c:v>337.869999999837</c:v>
                </c:pt>
                <c:pt idx="33788">
                  <c:v>337.8799999998371</c:v>
                </c:pt>
                <c:pt idx="33789">
                  <c:v>337.889999999837</c:v>
                </c:pt>
                <c:pt idx="33790">
                  <c:v>337.899999999837</c:v>
                </c:pt>
                <c:pt idx="33791">
                  <c:v>337.909999999837</c:v>
                </c:pt>
                <c:pt idx="33792">
                  <c:v>337.919999999837</c:v>
                </c:pt>
                <c:pt idx="33793">
                  <c:v>337.929999999837</c:v>
                </c:pt>
                <c:pt idx="33794">
                  <c:v>337.939999999837</c:v>
                </c:pt>
                <c:pt idx="33795">
                  <c:v>337.949999999837</c:v>
                </c:pt>
                <c:pt idx="33796">
                  <c:v>337.959999999837</c:v>
                </c:pt>
                <c:pt idx="33797">
                  <c:v>337.969999999837</c:v>
                </c:pt>
                <c:pt idx="33798">
                  <c:v>337.979999999837</c:v>
                </c:pt>
                <c:pt idx="33799">
                  <c:v>337.989999999837</c:v>
                </c:pt>
                <c:pt idx="33800">
                  <c:v>337.999999999837</c:v>
                </c:pt>
                <c:pt idx="33801">
                  <c:v>338.009999999837</c:v>
                </c:pt>
                <c:pt idx="33802">
                  <c:v>338.019999999837</c:v>
                </c:pt>
                <c:pt idx="33803">
                  <c:v>338.029999999837</c:v>
                </c:pt>
                <c:pt idx="33804">
                  <c:v>338.0399999998371</c:v>
                </c:pt>
                <c:pt idx="33805">
                  <c:v>338.049999999837</c:v>
                </c:pt>
                <c:pt idx="33806">
                  <c:v>338.059999999837</c:v>
                </c:pt>
                <c:pt idx="33807">
                  <c:v>338.069999999837</c:v>
                </c:pt>
                <c:pt idx="33808">
                  <c:v>338.079999999837</c:v>
                </c:pt>
                <c:pt idx="33809">
                  <c:v>338.089999999837</c:v>
                </c:pt>
                <c:pt idx="33810">
                  <c:v>338.099999999837</c:v>
                </c:pt>
                <c:pt idx="33811">
                  <c:v>338.1099999998371</c:v>
                </c:pt>
                <c:pt idx="33812">
                  <c:v>338.119999999837</c:v>
                </c:pt>
                <c:pt idx="33813">
                  <c:v>338.1299999998371</c:v>
                </c:pt>
                <c:pt idx="33814">
                  <c:v>338.139999999837</c:v>
                </c:pt>
                <c:pt idx="33815">
                  <c:v>338.149999999837</c:v>
                </c:pt>
                <c:pt idx="33816">
                  <c:v>338.159999999837</c:v>
                </c:pt>
                <c:pt idx="33817">
                  <c:v>338.1699999998371</c:v>
                </c:pt>
                <c:pt idx="33818">
                  <c:v>338.179999999837</c:v>
                </c:pt>
                <c:pt idx="33819">
                  <c:v>338.1899999998371</c:v>
                </c:pt>
                <c:pt idx="33820">
                  <c:v>338.199999999837</c:v>
                </c:pt>
                <c:pt idx="33821">
                  <c:v>338.209999999837</c:v>
                </c:pt>
                <c:pt idx="33822">
                  <c:v>338.219999999837</c:v>
                </c:pt>
                <c:pt idx="33823">
                  <c:v>338.229999999837</c:v>
                </c:pt>
                <c:pt idx="33824">
                  <c:v>338.239999999837</c:v>
                </c:pt>
                <c:pt idx="33825">
                  <c:v>338.249999999837</c:v>
                </c:pt>
                <c:pt idx="33826">
                  <c:v>338.259999999837</c:v>
                </c:pt>
                <c:pt idx="33827">
                  <c:v>338.269999999837</c:v>
                </c:pt>
                <c:pt idx="33828">
                  <c:v>338.279999999837</c:v>
                </c:pt>
                <c:pt idx="33829">
                  <c:v>338.2899999998371</c:v>
                </c:pt>
                <c:pt idx="33830">
                  <c:v>338.299999999837</c:v>
                </c:pt>
                <c:pt idx="33831">
                  <c:v>338.309999999837</c:v>
                </c:pt>
                <c:pt idx="33832">
                  <c:v>338.319999999837</c:v>
                </c:pt>
                <c:pt idx="33833">
                  <c:v>338.329999999837</c:v>
                </c:pt>
                <c:pt idx="33834">
                  <c:v>338.339999999837</c:v>
                </c:pt>
                <c:pt idx="33835">
                  <c:v>338.349999999837</c:v>
                </c:pt>
                <c:pt idx="33836">
                  <c:v>338.3599999998371</c:v>
                </c:pt>
                <c:pt idx="33837">
                  <c:v>338.369999999837</c:v>
                </c:pt>
                <c:pt idx="33838">
                  <c:v>338.3799999998371</c:v>
                </c:pt>
                <c:pt idx="33839">
                  <c:v>338.389999999837</c:v>
                </c:pt>
                <c:pt idx="33840">
                  <c:v>338.399999999837</c:v>
                </c:pt>
                <c:pt idx="33841">
                  <c:v>338.409999999837</c:v>
                </c:pt>
                <c:pt idx="33842">
                  <c:v>338.419999999837</c:v>
                </c:pt>
                <c:pt idx="33843">
                  <c:v>338.429999999837</c:v>
                </c:pt>
                <c:pt idx="33844">
                  <c:v>338.439999999837</c:v>
                </c:pt>
                <c:pt idx="33845">
                  <c:v>338.449999999837</c:v>
                </c:pt>
                <c:pt idx="33846">
                  <c:v>338.459999999837</c:v>
                </c:pt>
                <c:pt idx="33847">
                  <c:v>338.469999999837</c:v>
                </c:pt>
                <c:pt idx="33848">
                  <c:v>338.479999999837</c:v>
                </c:pt>
                <c:pt idx="33849">
                  <c:v>338.489999999837</c:v>
                </c:pt>
                <c:pt idx="33850">
                  <c:v>338.499999999837</c:v>
                </c:pt>
                <c:pt idx="33851">
                  <c:v>338.509999999837</c:v>
                </c:pt>
                <c:pt idx="33852">
                  <c:v>338.519999999837</c:v>
                </c:pt>
                <c:pt idx="33853">
                  <c:v>338.529999999837</c:v>
                </c:pt>
                <c:pt idx="33854">
                  <c:v>338.5399999998371</c:v>
                </c:pt>
                <c:pt idx="33855">
                  <c:v>338.549999999837</c:v>
                </c:pt>
                <c:pt idx="33856">
                  <c:v>338.559999999837</c:v>
                </c:pt>
                <c:pt idx="33857">
                  <c:v>338.569999999837</c:v>
                </c:pt>
                <c:pt idx="33858">
                  <c:v>338.579999999837</c:v>
                </c:pt>
                <c:pt idx="33859">
                  <c:v>338.589999999837</c:v>
                </c:pt>
                <c:pt idx="33860">
                  <c:v>338.599999999837</c:v>
                </c:pt>
                <c:pt idx="33861">
                  <c:v>338.6099999998371</c:v>
                </c:pt>
                <c:pt idx="33862">
                  <c:v>338.619999999837</c:v>
                </c:pt>
                <c:pt idx="33863">
                  <c:v>338.6299999998371</c:v>
                </c:pt>
                <c:pt idx="33864">
                  <c:v>338.639999999837</c:v>
                </c:pt>
                <c:pt idx="33865">
                  <c:v>338.649999999837</c:v>
                </c:pt>
                <c:pt idx="33866">
                  <c:v>338.659999999837</c:v>
                </c:pt>
                <c:pt idx="33867">
                  <c:v>338.6699999998371</c:v>
                </c:pt>
                <c:pt idx="33868">
                  <c:v>338.679999999837</c:v>
                </c:pt>
                <c:pt idx="33869">
                  <c:v>338.689999999836</c:v>
                </c:pt>
                <c:pt idx="33870">
                  <c:v>338.699999999836</c:v>
                </c:pt>
                <c:pt idx="33871">
                  <c:v>338.709999999836</c:v>
                </c:pt>
                <c:pt idx="33872">
                  <c:v>338.719999999836</c:v>
                </c:pt>
                <c:pt idx="33873">
                  <c:v>338.729999999836</c:v>
                </c:pt>
                <c:pt idx="33874">
                  <c:v>338.739999999836</c:v>
                </c:pt>
                <c:pt idx="33875">
                  <c:v>338.749999999836</c:v>
                </c:pt>
                <c:pt idx="33876">
                  <c:v>338.759999999836</c:v>
                </c:pt>
                <c:pt idx="33877">
                  <c:v>338.769999999836</c:v>
                </c:pt>
                <c:pt idx="33878">
                  <c:v>338.779999999836</c:v>
                </c:pt>
                <c:pt idx="33879">
                  <c:v>338.7899999998361</c:v>
                </c:pt>
                <c:pt idx="33880">
                  <c:v>338.799999999836</c:v>
                </c:pt>
                <c:pt idx="33881">
                  <c:v>338.809999999836</c:v>
                </c:pt>
                <c:pt idx="33882">
                  <c:v>338.819999999836</c:v>
                </c:pt>
                <c:pt idx="33883">
                  <c:v>338.829999999836</c:v>
                </c:pt>
                <c:pt idx="33884">
                  <c:v>338.839999999836</c:v>
                </c:pt>
                <c:pt idx="33885">
                  <c:v>338.849999999836</c:v>
                </c:pt>
                <c:pt idx="33886">
                  <c:v>338.859999999836</c:v>
                </c:pt>
                <c:pt idx="33887">
                  <c:v>338.869999999836</c:v>
                </c:pt>
                <c:pt idx="33888">
                  <c:v>338.879999999836</c:v>
                </c:pt>
                <c:pt idx="33889">
                  <c:v>338.889999999836</c:v>
                </c:pt>
                <c:pt idx="33890">
                  <c:v>338.899999999836</c:v>
                </c:pt>
                <c:pt idx="33891">
                  <c:v>338.909999999836</c:v>
                </c:pt>
                <c:pt idx="33892">
                  <c:v>338.919999999836</c:v>
                </c:pt>
                <c:pt idx="33893">
                  <c:v>338.929999999836</c:v>
                </c:pt>
                <c:pt idx="33894">
                  <c:v>338.939999999836</c:v>
                </c:pt>
                <c:pt idx="33895">
                  <c:v>338.949999999836</c:v>
                </c:pt>
                <c:pt idx="33896">
                  <c:v>338.959999999836</c:v>
                </c:pt>
                <c:pt idx="33897">
                  <c:v>338.969999999836</c:v>
                </c:pt>
                <c:pt idx="33898">
                  <c:v>338.979999999836</c:v>
                </c:pt>
                <c:pt idx="33899">
                  <c:v>338.989999999836</c:v>
                </c:pt>
                <c:pt idx="33900">
                  <c:v>338.999999999836</c:v>
                </c:pt>
                <c:pt idx="33901">
                  <c:v>339.009999999836</c:v>
                </c:pt>
                <c:pt idx="33902">
                  <c:v>339.019999999836</c:v>
                </c:pt>
                <c:pt idx="33903">
                  <c:v>339.029999999836</c:v>
                </c:pt>
                <c:pt idx="33904">
                  <c:v>339.0399999998361</c:v>
                </c:pt>
                <c:pt idx="33905">
                  <c:v>339.049999999836</c:v>
                </c:pt>
                <c:pt idx="33906">
                  <c:v>339.059999999836</c:v>
                </c:pt>
                <c:pt idx="33907">
                  <c:v>339.069999999836</c:v>
                </c:pt>
                <c:pt idx="33908">
                  <c:v>339.079999999836</c:v>
                </c:pt>
                <c:pt idx="33909">
                  <c:v>339.089999999836</c:v>
                </c:pt>
                <c:pt idx="33910">
                  <c:v>339.099999999836</c:v>
                </c:pt>
                <c:pt idx="33911">
                  <c:v>339.109999999836</c:v>
                </c:pt>
                <c:pt idx="33912">
                  <c:v>339.119999999836</c:v>
                </c:pt>
                <c:pt idx="33913">
                  <c:v>339.129999999836</c:v>
                </c:pt>
                <c:pt idx="33914">
                  <c:v>339.139999999836</c:v>
                </c:pt>
                <c:pt idx="33915">
                  <c:v>339.149999999836</c:v>
                </c:pt>
                <c:pt idx="33916">
                  <c:v>339.159999999836</c:v>
                </c:pt>
                <c:pt idx="33917">
                  <c:v>339.169999999836</c:v>
                </c:pt>
                <c:pt idx="33918">
                  <c:v>339.179999999836</c:v>
                </c:pt>
                <c:pt idx="33919">
                  <c:v>339.189999999836</c:v>
                </c:pt>
                <c:pt idx="33920">
                  <c:v>339.199999999836</c:v>
                </c:pt>
                <c:pt idx="33921">
                  <c:v>339.209999999836</c:v>
                </c:pt>
                <c:pt idx="33922">
                  <c:v>339.219999999836</c:v>
                </c:pt>
                <c:pt idx="33923">
                  <c:v>339.229999999836</c:v>
                </c:pt>
                <c:pt idx="33924">
                  <c:v>339.239999999836</c:v>
                </c:pt>
                <c:pt idx="33925">
                  <c:v>339.249999999836</c:v>
                </c:pt>
                <c:pt idx="33926">
                  <c:v>339.259999999836</c:v>
                </c:pt>
                <c:pt idx="33927">
                  <c:v>339.269999999836</c:v>
                </c:pt>
                <c:pt idx="33928">
                  <c:v>339.279999999836</c:v>
                </c:pt>
                <c:pt idx="33929">
                  <c:v>339.2899999998361</c:v>
                </c:pt>
                <c:pt idx="33930">
                  <c:v>339.299999999836</c:v>
                </c:pt>
                <c:pt idx="33931">
                  <c:v>339.309999999836</c:v>
                </c:pt>
                <c:pt idx="33932">
                  <c:v>339.319999999836</c:v>
                </c:pt>
                <c:pt idx="33933">
                  <c:v>339.329999999836</c:v>
                </c:pt>
                <c:pt idx="33934">
                  <c:v>339.339999999836</c:v>
                </c:pt>
                <c:pt idx="33935">
                  <c:v>339.349999999836</c:v>
                </c:pt>
                <c:pt idx="33936">
                  <c:v>339.359999999836</c:v>
                </c:pt>
                <c:pt idx="33937">
                  <c:v>339.369999999836</c:v>
                </c:pt>
                <c:pt idx="33938">
                  <c:v>339.379999999836</c:v>
                </c:pt>
                <c:pt idx="33939">
                  <c:v>339.389999999836</c:v>
                </c:pt>
                <c:pt idx="33940">
                  <c:v>339.399999999836</c:v>
                </c:pt>
                <c:pt idx="33941">
                  <c:v>339.409999999836</c:v>
                </c:pt>
                <c:pt idx="33942">
                  <c:v>339.419999999836</c:v>
                </c:pt>
                <c:pt idx="33943">
                  <c:v>339.429999999836</c:v>
                </c:pt>
                <c:pt idx="33944">
                  <c:v>339.439999999836</c:v>
                </c:pt>
                <c:pt idx="33945">
                  <c:v>339.449999999836</c:v>
                </c:pt>
                <c:pt idx="33946">
                  <c:v>339.459999999836</c:v>
                </c:pt>
                <c:pt idx="33947">
                  <c:v>339.469999999836</c:v>
                </c:pt>
                <c:pt idx="33948">
                  <c:v>339.479999999836</c:v>
                </c:pt>
                <c:pt idx="33949">
                  <c:v>339.489999999836</c:v>
                </c:pt>
                <c:pt idx="33950">
                  <c:v>339.499999999836</c:v>
                </c:pt>
                <c:pt idx="33951">
                  <c:v>339.509999999836</c:v>
                </c:pt>
                <c:pt idx="33952">
                  <c:v>339.519999999836</c:v>
                </c:pt>
                <c:pt idx="33953">
                  <c:v>339.529999999836</c:v>
                </c:pt>
                <c:pt idx="33954">
                  <c:v>339.5399999998361</c:v>
                </c:pt>
                <c:pt idx="33955">
                  <c:v>339.549999999836</c:v>
                </c:pt>
                <c:pt idx="33956">
                  <c:v>339.559999999836</c:v>
                </c:pt>
                <c:pt idx="33957">
                  <c:v>339.569999999836</c:v>
                </c:pt>
                <c:pt idx="33958">
                  <c:v>339.579999999836</c:v>
                </c:pt>
                <c:pt idx="33959">
                  <c:v>339.589999999836</c:v>
                </c:pt>
                <c:pt idx="33960">
                  <c:v>339.599999999836</c:v>
                </c:pt>
                <c:pt idx="33961">
                  <c:v>339.609999999836</c:v>
                </c:pt>
                <c:pt idx="33962">
                  <c:v>339.619999999836</c:v>
                </c:pt>
                <c:pt idx="33963">
                  <c:v>339.629999999836</c:v>
                </c:pt>
                <c:pt idx="33964">
                  <c:v>339.639999999836</c:v>
                </c:pt>
                <c:pt idx="33965">
                  <c:v>339.649999999836</c:v>
                </c:pt>
                <c:pt idx="33966">
                  <c:v>339.659999999836</c:v>
                </c:pt>
                <c:pt idx="33967">
                  <c:v>339.669999999836</c:v>
                </c:pt>
                <c:pt idx="33968">
                  <c:v>339.679999999836</c:v>
                </c:pt>
                <c:pt idx="33969">
                  <c:v>339.689999999836</c:v>
                </c:pt>
                <c:pt idx="33970">
                  <c:v>339.699999999836</c:v>
                </c:pt>
                <c:pt idx="33971">
                  <c:v>339.709999999836</c:v>
                </c:pt>
                <c:pt idx="33972">
                  <c:v>339.719999999836</c:v>
                </c:pt>
                <c:pt idx="33973">
                  <c:v>339.729999999836</c:v>
                </c:pt>
                <c:pt idx="33974">
                  <c:v>339.739999999836</c:v>
                </c:pt>
                <c:pt idx="33975">
                  <c:v>339.749999999836</c:v>
                </c:pt>
                <c:pt idx="33976">
                  <c:v>339.759999999836</c:v>
                </c:pt>
                <c:pt idx="33977">
                  <c:v>339.769999999836</c:v>
                </c:pt>
                <c:pt idx="33978">
                  <c:v>339.779999999836</c:v>
                </c:pt>
                <c:pt idx="33979">
                  <c:v>339.789999999835</c:v>
                </c:pt>
                <c:pt idx="33980">
                  <c:v>339.799999999835</c:v>
                </c:pt>
                <c:pt idx="33981">
                  <c:v>339.809999999835</c:v>
                </c:pt>
                <c:pt idx="33982">
                  <c:v>339.819999999835</c:v>
                </c:pt>
                <c:pt idx="33983">
                  <c:v>339.829999999835</c:v>
                </c:pt>
                <c:pt idx="33984">
                  <c:v>339.839999999835</c:v>
                </c:pt>
                <c:pt idx="33985">
                  <c:v>339.849999999835</c:v>
                </c:pt>
                <c:pt idx="33986">
                  <c:v>339.859999999835</c:v>
                </c:pt>
                <c:pt idx="33987">
                  <c:v>339.869999999835</c:v>
                </c:pt>
                <c:pt idx="33988">
                  <c:v>339.879999999835</c:v>
                </c:pt>
                <c:pt idx="33989">
                  <c:v>339.8899999998351</c:v>
                </c:pt>
                <c:pt idx="33990">
                  <c:v>339.899999999835</c:v>
                </c:pt>
                <c:pt idx="33991">
                  <c:v>339.909999999835</c:v>
                </c:pt>
                <c:pt idx="33992">
                  <c:v>339.919999999835</c:v>
                </c:pt>
                <c:pt idx="33993">
                  <c:v>339.929999999835</c:v>
                </c:pt>
                <c:pt idx="33994">
                  <c:v>339.9399999998349</c:v>
                </c:pt>
                <c:pt idx="33995">
                  <c:v>339.949999999835</c:v>
                </c:pt>
                <c:pt idx="33996">
                  <c:v>339.959999999835</c:v>
                </c:pt>
                <c:pt idx="33997">
                  <c:v>339.969999999835</c:v>
                </c:pt>
                <c:pt idx="33998">
                  <c:v>339.979999999835</c:v>
                </c:pt>
                <c:pt idx="33999">
                  <c:v>339.989999999835</c:v>
                </c:pt>
                <c:pt idx="34000">
                  <c:v>339.9999999998349</c:v>
                </c:pt>
                <c:pt idx="34001">
                  <c:v>340.009999999835</c:v>
                </c:pt>
                <c:pt idx="34002">
                  <c:v>340.019999999835</c:v>
                </c:pt>
                <c:pt idx="34003">
                  <c:v>340.029999999835</c:v>
                </c:pt>
                <c:pt idx="34004">
                  <c:v>340.039999999835</c:v>
                </c:pt>
                <c:pt idx="34005">
                  <c:v>340.049999999835</c:v>
                </c:pt>
                <c:pt idx="34006">
                  <c:v>340.059999999835</c:v>
                </c:pt>
                <c:pt idx="34007">
                  <c:v>340.069999999835</c:v>
                </c:pt>
                <c:pt idx="34008">
                  <c:v>340.079999999835</c:v>
                </c:pt>
                <c:pt idx="34009">
                  <c:v>340.089999999835</c:v>
                </c:pt>
                <c:pt idx="34010">
                  <c:v>340.099999999835</c:v>
                </c:pt>
                <c:pt idx="34011">
                  <c:v>340.109999999835</c:v>
                </c:pt>
                <c:pt idx="34012">
                  <c:v>340.119999999835</c:v>
                </c:pt>
                <c:pt idx="34013">
                  <c:v>340.129999999835</c:v>
                </c:pt>
                <c:pt idx="34014">
                  <c:v>340.1399999998351</c:v>
                </c:pt>
                <c:pt idx="34015">
                  <c:v>340.149999999835</c:v>
                </c:pt>
                <c:pt idx="34016">
                  <c:v>340.159999999835</c:v>
                </c:pt>
                <c:pt idx="34017">
                  <c:v>340.169999999835</c:v>
                </c:pt>
                <c:pt idx="34018">
                  <c:v>340.179999999835</c:v>
                </c:pt>
                <c:pt idx="34019">
                  <c:v>340.189999999835</c:v>
                </c:pt>
                <c:pt idx="34020">
                  <c:v>340.199999999835</c:v>
                </c:pt>
                <c:pt idx="34021">
                  <c:v>340.209999999835</c:v>
                </c:pt>
                <c:pt idx="34022">
                  <c:v>340.219999999835</c:v>
                </c:pt>
                <c:pt idx="34023">
                  <c:v>340.229999999835</c:v>
                </c:pt>
                <c:pt idx="34024">
                  <c:v>340.239999999835</c:v>
                </c:pt>
                <c:pt idx="34025">
                  <c:v>340.249999999835</c:v>
                </c:pt>
                <c:pt idx="34026">
                  <c:v>340.259999999835</c:v>
                </c:pt>
                <c:pt idx="34027">
                  <c:v>340.269999999835</c:v>
                </c:pt>
                <c:pt idx="34028">
                  <c:v>340.279999999835</c:v>
                </c:pt>
                <c:pt idx="34029">
                  <c:v>340.289999999835</c:v>
                </c:pt>
                <c:pt idx="34030">
                  <c:v>340.299999999835</c:v>
                </c:pt>
                <c:pt idx="34031">
                  <c:v>340.309999999835</c:v>
                </c:pt>
                <c:pt idx="34032">
                  <c:v>340.319999999835</c:v>
                </c:pt>
                <c:pt idx="34033">
                  <c:v>340.329999999835</c:v>
                </c:pt>
                <c:pt idx="34034">
                  <c:v>340.339999999835</c:v>
                </c:pt>
                <c:pt idx="34035">
                  <c:v>340.349999999835</c:v>
                </c:pt>
                <c:pt idx="34036">
                  <c:v>340.359999999835</c:v>
                </c:pt>
                <c:pt idx="34037">
                  <c:v>340.369999999835</c:v>
                </c:pt>
                <c:pt idx="34038">
                  <c:v>340.379999999835</c:v>
                </c:pt>
                <c:pt idx="34039">
                  <c:v>340.3899999998351</c:v>
                </c:pt>
                <c:pt idx="34040">
                  <c:v>340.399999999835</c:v>
                </c:pt>
                <c:pt idx="34041">
                  <c:v>340.409999999835</c:v>
                </c:pt>
                <c:pt idx="34042">
                  <c:v>340.419999999835</c:v>
                </c:pt>
                <c:pt idx="34043">
                  <c:v>340.429999999835</c:v>
                </c:pt>
                <c:pt idx="34044">
                  <c:v>340.4399999998349</c:v>
                </c:pt>
                <c:pt idx="34045">
                  <c:v>340.449999999835</c:v>
                </c:pt>
                <c:pt idx="34046">
                  <c:v>340.459999999835</c:v>
                </c:pt>
                <c:pt idx="34047">
                  <c:v>340.469999999835</c:v>
                </c:pt>
                <c:pt idx="34048">
                  <c:v>340.479999999835</c:v>
                </c:pt>
                <c:pt idx="34049">
                  <c:v>340.489999999835</c:v>
                </c:pt>
                <c:pt idx="34050">
                  <c:v>340.4999999998349</c:v>
                </c:pt>
                <c:pt idx="34051">
                  <c:v>340.509999999835</c:v>
                </c:pt>
                <c:pt idx="34052">
                  <c:v>340.519999999835</c:v>
                </c:pt>
                <c:pt idx="34053">
                  <c:v>340.529999999835</c:v>
                </c:pt>
                <c:pt idx="34054">
                  <c:v>340.539999999835</c:v>
                </c:pt>
                <c:pt idx="34055">
                  <c:v>340.549999999835</c:v>
                </c:pt>
                <c:pt idx="34056">
                  <c:v>340.559999999835</c:v>
                </c:pt>
                <c:pt idx="34057">
                  <c:v>340.569999999835</c:v>
                </c:pt>
                <c:pt idx="34058">
                  <c:v>340.579999999835</c:v>
                </c:pt>
                <c:pt idx="34059">
                  <c:v>340.589999999835</c:v>
                </c:pt>
                <c:pt idx="34060">
                  <c:v>340.599999999835</c:v>
                </c:pt>
                <c:pt idx="34061">
                  <c:v>340.609999999835</c:v>
                </c:pt>
                <c:pt idx="34062">
                  <c:v>340.619999999835</c:v>
                </c:pt>
                <c:pt idx="34063">
                  <c:v>340.629999999835</c:v>
                </c:pt>
                <c:pt idx="34064">
                  <c:v>340.6399999998351</c:v>
                </c:pt>
                <c:pt idx="34065">
                  <c:v>340.649999999835</c:v>
                </c:pt>
                <c:pt idx="34066">
                  <c:v>340.659999999835</c:v>
                </c:pt>
                <c:pt idx="34067">
                  <c:v>340.669999999835</c:v>
                </c:pt>
                <c:pt idx="34068">
                  <c:v>340.679999999835</c:v>
                </c:pt>
                <c:pt idx="34069">
                  <c:v>340.689999999835</c:v>
                </c:pt>
                <c:pt idx="34070">
                  <c:v>340.699999999835</c:v>
                </c:pt>
                <c:pt idx="34071">
                  <c:v>340.709999999835</c:v>
                </c:pt>
                <c:pt idx="34072">
                  <c:v>340.719999999835</c:v>
                </c:pt>
                <c:pt idx="34073">
                  <c:v>340.729999999835</c:v>
                </c:pt>
                <c:pt idx="34074">
                  <c:v>340.739999999835</c:v>
                </c:pt>
                <c:pt idx="34075">
                  <c:v>340.749999999835</c:v>
                </c:pt>
                <c:pt idx="34076">
                  <c:v>340.759999999835</c:v>
                </c:pt>
                <c:pt idx="34077">
                  <c:v>340.769999999835</c:v>
                </c:pt>
                <c:pt idx="34078">
                  <c:v>340.779999999835</c:v>
                </c:pt>
                <c:pt idx="34079">
                  <c:v>340.789999999835</c:v>
                </c:pt>
                <c:pt idx="34080">
                  <c:v>340.799999999835</c:v>
                </c:pt>
                <c:pt idx="34081">
                  <c:v>340.809999999835</c:v>
                </c:pt>
                <c:pt idx="34082">
                  <c:v>340.819999999835</c:v>
                </c:pt>
                <c:pt idx="34083">
                  <c:v>340.829999999835</c:v>
                </c:pt>
                <c:pt idx="34084">
                  <c:v>340.839999999835</c:v>
                </c:pt>
                <c:pt idx="34085">
                  <c:v>340.849999999835</c:v>
                </c:pt>
                <c:pt idx="34086">
                  <c:v>340.859999999835</c:v>
                </c:pt>
                <c:pt idx="34087">
                  <c:v>340.869999999835</c:v>
                </c:pt>
                <c:pt idx="34088">
                  <c:v>340.879999999835</c:v>
                </c:pt>
                <c:pt idx="34089">
                  <c:v>340.889999999834</c:v>
                </c:pt>
                <c:pt idx="34090">
                  <c:v>340.8999999998341</c:v>
                </c:pt>
                <c:pt idx="34091">
                  <c:v>340.909999999834</c:v>
                </c:pt>
                <c:pt idx="34092">
                  <c:v>340.919999999834</c:v>
                </c:pt>
                <c:pt idx="34093">
                  <c:v>340.929999999834</c:v>
                </c:pt>
                <c:pt idx="34094">
                  <c:v>340.939999999834</c:v>
                </c:pt>
                <c:pt idx="34095">
                  <c:v>340.949999999834</c:v>
                </c:pt>
                <c:pt idx="34096">
                  <c:v>340.959999999834</c:v>
                </c:pt>
                <c:pt idx="34097">
                  <c:v>340.969999999834</c:v>
                </c:pt>
                <c:pt idx="34098">
                  <c:v>340.979999999834</c:v>
                </c:pt>
                <c:pt idx="34099">
                  <c:v>340.989999999834</c:v>
                </c:pt>
                <c:pt idx="34100">
                  <c:v>340.999999999834</c:v>
                </c:pt>
                <c:pt idx="34101">
                  <c:v>341.009999999834</c:v>
                </c:pt>
                <c:pt idx="34102">
                  <c:v>341.019999999834</c:v>
                </c:pt>
                <c:pt idx="34103">
                  <c:v>341.029999999834</c:v>
                </c:pt>
                <c:pt idx="34104">
                  <c:v>341.039999999834</c:v>
                </c:pt>
                <c:pt idx="34105">
                  <c:v>341.049999999834</c:v>
                </c:pt>
                <c:pt idx="34106">
                  <c:v>341.059999999834</c:v>
                </c:pt>
                <c:pt idx="34107">
                  <c:v>341.069999999834</c:v>
                </c:pt>
                <c:pt idx="34108">
                  <c:v>341.079999999834</c:v>
                </c:pt>
                <c:pt idx="34109">
                  <c:v>341.089999999834</c:v>
                </c:pt>
                <c:pt idx="34110">
                  <c:v>341.099999999834</c:v>
                </c:pt>
                <c:pt idx="34111">
                  <c:v>341.109999999834</c:v>
                </c:pt>
                <c:pt idx="34112">
                  <c:v>341.119999999834</c:v>
                </c:pt>
                <c:pt idx="34113">
                  <c:v>341.129999999834</c:v>
                </c:pt>
                <c:pt idx="34114">
                  <c:v>341.139999999834</c:v>
                </c:pt>
                <c:pt idx="34115">
                  <c:v>341.1499999998341</c:v>
                </c:pt>
                <c:pt idx="34116">
                  <c:v>341.1599999998341</c:v>
                </c:pt>
                <c:pt idx="34117">
                  <c:v>341.169999999834</c:v>
                </c:pt>
                <c:pt idx="34118">
                  <c:v>341.179999999834</c:v>
                </c:pt>
                <c:pt idx="34119">
                  <c:v>341.189999999834</c:v>
                </c:pt>
                <c:pt idx="34120">
                  <c:v>341.199999999834</c:v>
                </c:pt>
                <c:pt idx="34121">
                  <c:v>341.209999999834</c:v>
                </c:pt>
                <c:pt idx="34122">
                  <c:v>341.219999999834</c:v>
                </c:pt>
                <c:pt idx="34123">
                  <c:v>341.229999999834</c:v>
                </c:pt>
                <c:pt idx="34124">
                  <c:v>341.239999999834</c:v>
                </c:pt>
                <c:pt idx="34125">
                  <c:v>341.249999999834</c:v>
                </c:pt>
                <c:pt idx="34126">
                  <c:v>341.259999999834</c:v>
                </c:pt>
                <c:pt idx="34127">
                  <c:v>341.269999999834</c:v>
                </c:pt>
                <c:pt idx="34128">
                  <c:v>341.279999999834</c:v>
                </c:pt>
                <c:pt idx="34129">
                  <c:v>341.289999999834</c:v>
                </c:pt>
                <c:pt idx="34130">
                  <c:v>341.299999999834</c:v>
                </c:pt>
                <c:pt idx="34131">
                  <c:v>341.309999999834</c:v>
                </c:pt>
                <c:pt idx="34132">
                  <c:v>341.319999999834</c:v>
                </c:pt>
                <c:pt idx="34133">
                  <c:v>341.329999999834</c:v>
                </c:pt>
                <c:pt idx="34134">
                  <c:v>341.339999999834</c:v>
                </c:pt>
                <c:pt idx="34135">
                  <c:v>341.349999999834</c:v>
                </c:pt>
                <c:pt idx="34136">
                  <c:v>341.359999999834</c:v>
                </c:pt>
                <c:pt idx="34137">
                  <c:v>341.369999999834</c:v>
                </c:pt>
                <c:pt idx="34138">
                  <c:v>341.379999999834</c:v>
                </c:pt>
                <c:pt idx="34139">
                  <c:v>341.389999999834</c:v>
                </c:pt>
                <c:pt idx="34140">
                  <c:v>341.3999999998341</c:v>
                </c:pt>
                <c:pt idx="34141">
                  <c:v>341.409999999834</c:v>
                </c:pt>
                <c:pt idx="34142">
                  <c:v>341.419999999834</c:v>
                </c:pt>
                <c:pt idx="34143">
                  <c:v>341.429999999834</c:v>
                </c:pt>
                <c:pt idx="34144">
                  <c:v>341.439999999834</c:v>
                </c:pt>
                <c:pt idx="34145">
                  <c:v>341.449999999834</c:v>
                </c:pt>
                <c:pt idx="34146">
                  <c:v>341.459999999834</c:v>
                </c:pt>
                <c:pt idx="34147">
                  <c:v>341.469999999834</c:v>
                </c:pt>
                <c:pt idx="34148">
                  <c:v>341.479999999834</c:v>
                </c:pt>
                <c:pt idx="34149">
                  <c:v>341.489999999834</c:v>
                </c:pt>
                <c:pt idx="34150">
                  <c:v>341.499999999834</c:v>
                </c:pt>
                <c:pt idx="34151">
                  <c:v>341.509999999834</c:v>
                </c:pt>
                <c:pt idx="34152">
                  <c:v>341.519999999834</c:v>
                </c:pt>
                <c:pt idx="34153">
                  <c:v>341.529999999834</c:v>
                </c:pt>
                <c:pt idx="34154">
                  <c:v>341.539999999834</c:v>
                </c:pt>
                <c:pt idx="34155">
                  <c:v>341.549999999834</c:v>
                </c:pt>
                <c:pt idx="34156">
                  <c:v>341.559999999834</c:v>
                </c:pt>
                <c:pt idx="34157">
                  <c:v>341.569999999834</c:v>
                </c:pt>
                <c:pt idx="34158">
                  <c:v>341.579999999834</c:v>
                </c:pt>
                <c:pt idx="34159">
                  <c:v>341.589999999834</c:v>
                </c:pt>
                <c:pt idx="34160">
                  <c:v>341.599999999834</c:v>
                </c:pt>
                <c:pt idx="34161">
                  <c:v>341.609999999834</c:v>
                </c:pt>
                <c:pt idx="34162">
                  <c:v>341.619999999834</c:v>
                </c:pt>
                <c:pt idx="34163">
                  <c:v>341.629999999834</c:v>
                </c:pt>
                <c:pt idx="34164">
                  <c:v>341.639999999834</c:v>
                </c:pt>
                <c:pt idx="34165">
                  <c:v>341.6499999998341</c:v>
                </c:pt>
                <c:pt idx="34166">
                  <c:v>341.6599999998341</c:v>
                </c:pt>
                <c:pt idx="34167">
                  <c:v>341.669999999834</c:v>
                </c:pt>
                <c:pt idx="34168">
                  <c:v>341.679999999834</c:v>
                </c:pt>
                <c:pt idx="34169">
                  <c:v>341.689999999834</c:v>
                </c:pt>
                <c:pt idx="34170">
                  <c:v>341.699999999834</c:v>
                </c:pt>
                <c:pt idx="34171">
                  <c:v>341.709999999834</c:v>
                </c:pt>
                <c:pt idx="34172">
                  <c:v>341.719999999834</c:v>
                </c:pt>
                <c:pt idx="34173">
                  <c:v>341.729999999834</c:v>
                </c:pt>
                <c:pt idx="34174">
                  <c:v>341.739999999834</c:v>
                </c:pt>
                <c:pt idx="34175">
                  <c:v>341.749999999834</c:v>
                </c:pt>
                <c:pt idx="34176">
                  <c:v>341.759999999834</c:v>
                </c:pt>
                <c:pt idx="34177">
                  <c:v>341.769999999834</c:v>
                </c:pt>
                <c:pt idx="34178">
                  <c:v>341.779999999834</c:v>
                </c:pt>
                <c:pt idx="34179">
                  <c:v>341.789999999834</c:v>
                </c:pt>
                <c:pt idx="34180">
                  <c:v>341.799999999834</c:v>
                </c:pt>
                <c:pt idx="34181">
                  <c:v>341.809999999834</c:v>
                </c:pt>
                <c:pt idx="34182">
                  <c:v>341.819999999834</c:v>
                </c:pt>
                <c:pt idx="34183">
                  <c:v>341.829999999834</c:v>
                </c:pt>
                <c:pt idx="34184">
                  <c:v>341.839999999834</c:v>
                </c:pt>
                <c:pt idx="34185">
                  <c:v>341.849999999834</c:v>
                </c:pt>
                <c:pt idx="34186">
                  <c:v>341.859999999834</c:v>
                </c:pt>
                <c:pt idx="34187">
                  <c:v>341.869999999834</c:v>
                </c:pt>
                <c:pt idx="34188">
                  <c:v>341.879999999834</c:v>
                </c:pt>
                <c:pt idx="34189">
                  <c:v>341.889999999834</c:v>
                </c:pt>
                <c:pt idx="34190">
                  <c:v>341.8999999998341</c:v>
                </c:pt>
                <c:pt idx="34191">
                  <c:v>341.909999999834</c:v>
                </c:pt>
                <c:pt idx="34192">
                  <c:v>341.919999999834</c:v>
                </c:pt>
                <c:pt idx="34193">
                  <c:v>341.929999999834</c:v>
                </c:pt>
                <c:pt idx="34194">
                  <c:v>341.939999999834</c:v>
                </c:pt>
                <c:pt idx="34195">
                  <c:v>341.949999999834</c:v>
                </c:pt>
                <c:pt idx="34196">
                  <c:v>341.959999999834</c:v>
                </c:pt>
                <c:pt idx="34197">
                  <c:v>341.969999999834</c:v>
                </c:pt>
                <c:pt idx="34198">
                  <c:v>341.979999999834</c:v>
                </c:pt>
                <c:pt idx="34199">
                  <c:v>341.989999999833</c:v>
                </c:pt>
                <c:pt idx="34200">
                  <c:v>341.999999999833</c:v>
                </c:pt>
                <c:pt idx="34201">
                  <c:v>342.009999999833</c:v>
                </c:pt>
                <c:pt idx="34202">
                  <c:v>342.019999999833</c:v>
                </c:pt>
                <c:pt idx="34203">
                  <c:v>342.029999999833</c:v>
                </c:pt>
                <c:pt idx="34204">
                  <c:v>342.039999999833</c:v>
                </c:pt>
                <c:pt idx="34205">
                  <c:v>342.049999999833</c:v>
                </c:pt>
                <c:pt idx="34206">
                  <c:v>342.059999999833</c:v>
                </c:pt>
                <c:pt idx="34207">
                  <c:v>342.069999999833</c:v>
                </c:pt>
                <c:pt idx="34208">
                  <c:v>342.079999999833</c:v>
                </c:pt>
                <c:pt idx="34209">
                  <c:v>342.0899999998331</c:v>
                </c:pt>
                <c:pt idx="34210">
                  <c:v>342.099999999833</c:v>
                </c:pt>
                <c:pt idx="34211">
                  <c:v>342.109999999833</c:v>
                </c:pt>
                <c:pt idx="34212">
                  <c:v>342.119999999833</c:v>
                </c:pt>
                <c:pt idx="34213">
                  <c:v>342.129999999833</c:v>
                </c:pt>
                <c:pt idx="34214">
                  <c:v>342.139999999833</c:v>
                </c:pt>
                <c:pt idx="34215">
                  <c:v>342.1499999998331</c:v>
                </c:pt>
                <c:pt idx="34216">
                  <c:v>342.159999999833</c:v>
                </c:pt>
                <c:pt idx="34217">
                  <c:v>342.169999999833</c:v>
                </c:pt>
                <c:pt idx="34218">
                  <c:v>342.179999999833</c:v>
                </c:pt>
                <c:pt idx="34219">
                  <c:v>342.189999999833</c:v>
                </c:pt>
                <c:pt idx="34220">
                  <c:v>342.199999999833</c:v>
                </c:pt>
                <c:pt idx="34221">
                  <c:v>342.209999999833</c:v>
                </c:pt>
                <c:pt idx="34222">
                  <c:v>342.219999999833</c:v>
                </c:pt>
                <c:pt idx="34223">
                  <c:v>342.229999999833</c:v>
                </c:pt>
                <c:pt idx="34224">
                  <c:v>342.239999999833</c:v>
                </c:pt>
                <c:pt idx="34225">
                  <c:v>342.249999999833</c:v>
                </c:pt>
                <c:pt idx="34226">
                  <c:v>342.259999999833</c:v>
                </c:pt>
                <c:pt idx="34227">
                  <c:v>342.269999999833</c:v>
                </c:pt>
                <c:pt idx="34228">
                  <c:v>342.279999999833</c:v>
                </c:pt>
                <c:pt idx="34229">
                  <c:v>342.289999999833</c:v>
                </c:pt>
                <c:pt idx="34230">
                  <c:v>342.299999999833</c:v>
                </c:pt>
                <c:pt idx="34231">
                  <c:v>342.309999999833</c:v>
                </c:pt>
                <c:pt idx="34232">
                  <c:v>342.319999999833</c:v>
                </c:pt>
                <c:pt idx="34233">
                  <c:v>342.329999999833</c:v>
                </c:pt>
                <c:pt idx="34234">
                  <c:v>342.3399999998331</c:v>
                </c:pt>
                <c:pt idx="34235">
                  <c:v>342.349999999833</c:v>
                </c:pt>
                <c:pt idx="34236">
                  <c:v>342.359999999833</c:v>
                </c:pt>
                <c:pt idx="34237">
                  <c:v>342.369999999833</c:v>
                </c:pt>
                <c:pt idx="34238">
                  <c:v>342.379999999833</c:v>
                </c:pt>
                <c:pt idx="34239">
                  <c:v>342.389999999833</c:v>
                </c:pt>
                <c:pt idx="34240">
                  <c:v>342.3999999998331</c:v>
                </c:pt>
                <c:pt idx="34241">
                  <c:v>342.409999999833</c:v>
                </c:pt>
                <c:pt idx="34242">
                  <c:v>342.419999999833</c:v>
                </c:pt>
                <c:pt idx="34243">
                  <c:v>342.429999999833</c:v>
                </c:pt>
                <c:pt idx="34244">
                  <c:v>342.439999999833</c:v>
                </c:pt>
                <c:pt idx="34245">
                  <c:v>342.449999999833</c:v>
                </c:pt>
                <c:pt idx="34246">
                  <c:v>342.459999999833</c:v>
                </c:pt>
                <c:pt idx="34247">
                  <c:v>342.469999999833</c:v>
                </c:pt>
                <c:pt idx="34248">
                  <c:v>342.479999999833</c:v>
                </c:pt>
                <c:pt idx="34249">
                  <c:v>342.489999999833</c:v>
                </c:pt>
                <c:pt idx="34250">
                  <c:v>342.499999999833</c:v>
                </c:pt>
                <c:pt idx="34251">
                  <c:v>342.509999999833</c:v>
                </c:pt>
                <c:pt idx="34252">
                  <c:v>342.519999999833</c:v>
                </c:pt>
                <c:pt idx="34253">
                  <c:v>342.529999999833</c:v>
                </c:pt>
                <c:pt idx="34254">
                  <c:v>342.539999999833</c:v>
                </c:pt>
                <c:pt idx="34255">
                  <c:v>342.549999999833</c:v>
                </c:pt>
                <c:pt idx="34256">
                  <c:v>342.559999999833</c:v>
                </c:pt>
                <c:pt idx="34257">
                  <c:v>342.569999999833</c:v>
                </c:pt>
                <c:pt idx="34258">
                  <c:v>342.579999999833</c:v>
                </c:pt>
                <c:pt idx="34259">
                  <c:v>342.5899999998331</c:v>
                </c:pt>
                <c:pt idx="34260">
                  <c:v>342.599999999833</c:v>
                </c:pt>
                <c:pt idx="34261">
                  <c:v>342.609999999833</c:v>
                </c:pt>
                <c:pt idx="34262">
                  <c:v>342.619999999833</c:v>
                </c:pt>
                <c:pt idx="34263">
                  <c:v>342.629999999833</c:v>
                </c:pt>
                <c:pt idx="34264">
                  <c:v>342.639999999833</c:v>
                </c:pt>
                <c:pt idx="34265">
                  <c:v>342.6499999998331</c:v>
                </c:pt>
                <c:pt idx="34266">
                  <c:v>342.659999999833</c:v>
                </c:pt>
                <c:pt idx="34267">
                  <c:v>342.669999999833</c:v>
                </c:pt>
                <c:pt idx="34268">
                  <c:v>342.679999999833</c:v>
                </c:pt>
                <c:pt idx="34269">
                  <c:v>342.689999999833</c:v>
                </c:pt>
                <c:pt idx="34270">
                  <c:v>342.699999999833</c:v>
                </c:pt>
                <c:pt idx="34271">
                  <c:v>342.709999999833</c:v>
                </c:pt>
                <c:pt idx="34272">
                  <c:v>342.719999999833</c:v>
                </c:pt>
                <c:pt idx="34273">
                  <c:v>342.729999999833</c:v>
                </c:pt>
                <c:pt idx="34274">
                  <c:v>342.739999999833</c:v>
                </c:pt>
                <c:pt idx="34275">
                  <c:v>342.749999999833</c:v>
                </c:pt>
                <c:pt idx="34276">
                  <c:v>342.759999999833</c:v>
                </c:pt>
                <c:pt idx="34277">
                  <c:v>342.769999999833</c:v>
                </c:pt>
                <c:pt idx="34278">
                  <c:v>342.779999999833</c:v>
                </c:pt>
                <c:pt idx="34279">
                  <c:v>342.789999999833</c:v>
                </c:pt>
                <c:pt idx="34280">
                  <c:v>342.799999999833</c:v>
                </c:pt>
                <c:pt idx="34281">
                  <c:v>342.809999999833</c:v>
                </c:pt>
                <c:pt idx="34282">
                  <c:v>342.819999999833</c:v>
                </c:pt>
                <c:pt idx="34283">
                  <c:v>342.829999999833</c:v>
                </c:pt>
                <c:pt idx="34284">
                  <c:v>342.8399999998331</c:v>
                </c:pt>
                <c:pt idx="34285">
                  <c:v>342.849999999833</c:v>
                </c:pt>
                <c:pt idx="34286">
                  <c:v>342.859999999833</c:v>
                </c:pt>
                <c:pt idx="34287">
                  <c:v>342.869999999833</c:v>
                </c:pt>
                <c:pt idx="34288">
                  <c:v>342.879999999833</c:v>
                </c:pt>
                <c:pt idx="34289">
                  <c:v>342.889999999833</c:v>
                </c:pt>
                <c:pt idx="34290">
                  <c:v>342.8999999998331</c:v>
                </c:pt>
                <c:pt idx="34291">
                  <c:v>342.909999999833</c:v>
                </c:pt>
                <c:pt idx="34292">
                  <c:v>342.919999999833</c:v>
                </c:pt>
                <c:pt idx="34293">
                  <c:v>342.929999999833</c:v>
                </c:pt>
                <c:pt idx="34294">
                  <c:v>342.939999999833</c:v>
                </c:pt>
                <c:pt idx="34295">
                  <c:v>342.949999999833</c:v>
                </c:pt>
                <c:pt idx="34296">
                  <c:v>342.959999999833</c:v>
                </c:pt>
                <c:pt idx="34297">
                  <c:v>342.969999999833</c:v>
                </c:pt>
                <c:pt idx="34298">
                  <c:v>342.979999999833</c:v>
                </c:pt>
                <c:pt idx="34299">
                  <c:v>342.989999999833</c:v>
                </c:pt>
                <c:pt idx="34300">
                  <c:v>342.999999999833</c:v>
                </c:pt>
                <c:pt idx="34301">
                  <c:v>343.009999999833</c:v>
                </c:pt>
                <c:pt idx="34302">
                  <c:v>343.019999999833</c:v>
                </c:pt>
                <c:pt idx="34303">
                  <c:v>343.029999999833</c:v>
                </c:pt>
                <c:pt idx="34304">
                  <c:v>343.039999999833</c:v>
                </c:pt>
                <c:pt idx="34305">
                  <c:v>343.049999999833</c:v>
                </c:pt>
                <c:pt idx="34306">
                  <c:v>343.059999999833</c:v>
                </c:pt>
                <c:pt idx="34307">
                  <c:v>343.069999999833</c:v>
                </c:pt>
                <c:pt idx="34308">
                  <c:v>343.079999999833</c:v>
                </c:pt>
                <c:pt idx="34309">
                  <c:v>343.089999999832</c:v>
                </c:pt>
                <c:pt idx="34310">
                  <c:v>343.0999999998321</c:v>
                </c:pt>
                <c:pt idx="34311">
                  <c:v>343.109999999832</c:v>
                </c:pt>
                <c:pt idx="34312">
                  <c:v>343.119999999832</c:v>
                </c:pt>
                <c:pt idx="34313">
                  <c:v>343.129999999832</c:v>
                </c:pt>
                <c:pt idx="34314">
                  <c:v>343.139999999832</c:v>
                </c:pt>
                <c:pt idx="34315">
                  <c:v>343.149999999832</c:v>
                </c:pt>
                <c:pt idx="34316">
                  <c:v>343.159999999832</c:v>
                </c:pt>
                <c:pt idx="34317">
                  <c:v>343.1699999998321</c:v>
                </c:pt>
                <c:pt idx="34318">
                  <c:v>343.179999999832</c:v>
                </c:pt>
                <c:pt idx="34319">
                  <c:v>343.1899999998321</c:v>
                </c:pt>
                <c:pt idx="34320">
                  <c:v>343.199999999832</c:v>
                </c:pt>
                <c:pt idx="34321">
                  <c:v>343.209999999832</c:v>
                </c:pt>
                <c:pt idx="34322">
                  <c:v>343.219999999832</c:v>
                </c:pt>
                <c:pt idx="34323">
                  <c:v>343.229999999832</c:v>
                </c:pt>
                <c:pt idx="34324">
                  <c:v>343.239999999832</c:v>
                </c:pt>
                <c:pt idx="34325">
                  <c:v>343.2499999998321</c:v>
                </c:pt>
                <c:pt idx="34326">
                  <c:v>343.259999999832</c:v>
                </c:pt>
                <c:pt idx="34327">
                  <c:v>343.269999999832</c:v>
                </c:pt>
                <c:pt idx="34328">
                  <c:v>343.279999999832</c:v>
                </c:pt>
                <c:pt idx="34329">
                  <c:v>343.289999999832</c:v>
                </c:pt>
                <c:pt idx="34330">
                  <c:v>343.299999999832</c:v>
                </c:pt>
                <c:pt idx="34331">
                  <c:v>343.309999999832</c:v>
                </c:pt>
                <c:pt idx="34332">
                  <c:v>343.319999999832</c:v>
                </c:pt>
                <c:pt idx="34333">
                  <c:v>343.329999999832</c:v>
                </c:pt>
                <c:pt idx="34334">
                  <c:v>343.339999999832</c:v>
                </c:pt>
                <c:pt idx="34335">
                  <c:v>343.3499999998321</c:v>
                </c:pt>
                <c:pt idx="34336">
                  <c:v>343.359999999832</c:v>
                </c:pt>
                <c:pt idx="34337">
                  <c:v>343.369999999832</c:v>
                </c:pt>
                <c:pt idx="34338">
                  <c:v>343.379999999832</c:v>
                </c:pt>
                <c:pt idx="34339">
                  <c:v>343.389999999832</c:v>
                </c:pt>
                <c:pt idx="34340">
                  <c:v>343.399999999832</c:v>
                </c:pt>
                <c:pt idx="34341">
                  <c:v>343.409999999832</c:v>
                </c:pt>
                <c:pt idx="34342">
                  <c:v>343.419999999832</c:v>
                </c:pt>
                <c:pt idx="34343">
                  <c:v>343.429999999832</c:v>
                </c:pt>
                <c:pt idx="34344">
                  <c:v>343.439999999832</c:v>
                </c:pt>
                <c:pt idx="34345">
                  <c:v>343.449999999832</c:v>
                </c:pt>
                <c:pt idx="34346">
                  <c:v>343.459999999832</c:v>
                </c:pt>
                <c:pt idx="34347">
                  <c:v>343.469999999832</c:v>
                </c:pt>
                <c:pt idx="34348">
                  <c:v>343.479999999832</c:v>
                </c:pt>
                <c:pt idx="34349">
                  <c:v>343.489999999832</c:v>
                </c:pt>
                <c:pt idx="34350">
                  <c:v>343.499999999832</c:v>
                </c:pt>
                <c:pt idx="34351">
                  <c:v>343.509999999832</c:v>
                </c:pt>
                <c:pt idx="34352">
                  <c:v>343.519999999832</c:v>
                </c:pt>
                <c:pt idx="34353">
                  <c:v>343.529999999832</c:v>
                </c:pt>
                <c:pt idx="34354">
                  <c:v>343.539999999832</c:v>
                </c:pt>
                <c:pt idx="34355">
                  <c:v>343.549999999832</c:v>
                </c:pt>
                <c:pt idx="34356">
                  <c:v>343.559999999832</c:v>
                </c:pt>
                <c:pt idx="34357">
                  <c:v>343.569999999832</c:v>
                </c:pt>
                <c:pt idx="34358">
                  <c:v>343.579999999832</c:v>
                </c:pt>
                <c:pt idx="34359">
                  <c:v>343.589999999832</c:v>
                </c:pt>
                <c:pt idx="34360">
                  <c:v>343.5999999998321</c:v>
                </c:pt>
                <c:pt idx="34361">
                  <c:v>343.609999999832</c:v>
                </c:pt>
                <c:pt idx="34362">
                  <c:v>343.619999999832</c:v>
                </c:pt>
                <c:pt idx="34363">
                  <c:v>343.629999999832</c:v>
                </c:pt>
                <c:pt idx="34364">
                  <c:v>343.639999999832</c:v>
                </c:pt>
                <c:pt idx="34365">
                  <c:v>343.649999999832</c:v>
                </c:pt>
                <c:pt idx="34366">
                  <c:v>343.659999999832</c:v>
                </c:pt>
                <c:pt idx="34367">
                  <c:v>343.6699999998321</c:v>
                </c:pt>
                <c:pt idx="34368">
                  <c:v>343.679999999832</c:v>
                </c:pt>
                <c:pt idx="34369">
                  <c:v>343.6899999998321</c:v>
                </c:pt>
                <c:pt idx="34370">
                  <c:v>343.699999999832</c:v>
                </c:pt>
                <c:pt idx="34371">
                  <c:v>343.709999999832</c:v>
                </c:pt>
                <c:pt idx="34372">
                  <c:v>343.719999999832</c:v>
                </c:pt>
                <c:pt idx="34373">
                  <c:v>343.729999999832</c:v>
                </c:pt>
                <c:pt idx="34374">
                  <c:v>343.739999999832</c:v>
                </c:pt>
                <c:pt idx="34375">
                  <c:v>343.7499999998321</c:v>
                </c:pt>
                <c:pt idx="34376">
                  <c:v>343.759999999832</c:v>
                </c:pt>
                <c:pt idx="34377">
                  <c:v>343.769999999832</c:v>
                </c:pt>
                <c:pt idx="34378">
                  <c:v>343.779999999832</c:v>
                </c:pt>
                <c:pt idx="34379">
                  <c:v>343.789999999832</c:v>
                </c:pt>
                <c:pt idx="34380">
                  <c:v>343.799999999832</c:v>
                </c:pt>
                <c:pt idx="34381">
                  <c:v>343.809999999832</c:v>
                </c:pt>
                <c:pt idx="34382">
                  <c:v>343.819999999832</c:v>
                </c:pt>
                <c:pt idx="34383">
                  <c:v>343.829999999832</c:v>
                </c:pt>
                <c:pt idx="34384">
                  <c:v>343.839999999832</c:v>
                </c:pt>
                <c:pt idx="34385">
                  <c:v>343.8499999998321</c:v>
                </c:pt>
                <c:pt idx="34386">
                  <c:v>343.859999999832</c:v>
                </c:pt>
                <c:pt idx="34387">
                  <c:v>343.869999999832</c:v>
                </c:pt>
                <c:pt idx="34388">
                  <c:v>343.879999999832</c:v>
                </c:pt>
                <c:pt idx="34389">
                  <c:v>343.889999999832</c:v>
                </c:pt>
                <c:pt idx="34390">
                  <c:v>343.899999999832</c:v>
                </c:pt>
                <c:pt idx="34391">
                  <c:v>343.909999999832</c:v>
                </c:pt>
                <c:pt idx="34392">
                  <c:v>343.919999999832</c:v>
                </c:pt>
                <c:pt idx="34393">
                  <c:v>343.929999999832</c:v>
                </c:pt>
                <c:pt idx="34394">
                  <c:v>343.939999999832</c:v>
                </c:pt>
                <c:pt idx="34395">
                  <c:v>343.949999999832</c:v>
                </c:pt>
                <c:pt idx="34396">
                  <c:v>343.959999999832</c:v>
                </c:pt>
                <c:pt idx="34397">
                  <c:v>343.969999999832</c:v>
                </c:pt>
                <c:pt idx="34398">
                  <c:v>343.979999999832</c:v>
                </c:pt>
                <c:pt idx="34399">
                  <c:v>343.989999999832</c:v>
                </c:pt>
                <c:pt idx="34400">
                  <c:v>343.999999999832</c:v>
                </c:pt>
                <c:pt idx="34401">
                  <c:v>344.009999999832</c:v>
                </c:pt>
                <c:pt idx="34402">
                  <c:v>344.019999999832</c:v>
                </c:pt>
                <c:pt idx="34403">
                  <c:v>344.029999999832</c:v>
                </c:pt>
                <c:pt idx="34404">
                  <c:v>344.039999999832</c:v>
                </c:pt>
                <c:pt idx="34405">
                  <c:v>344.049999999832</c:v>
                </c:pt>
                <c:pt idx="34406">
                  <c:v>344.059999999832</c:v>
                </c:pt>
                <c:pt idx="34407">
                  <c:v>344.069999999832</c:v>
                </c:pt>
                <c:pt idx="34408">
                  <c:v>344.079999999832</c:v>
                </c:pt>
                <c:pt idx="34409">
                  <c:v>344.089999999832</c:v>
                </c:pt>
                <c:pt idx="34410">
                  <c:v>344.0999999998321</c:v>
                </c:pt>
                <c:pt idx="34411">
                  <c:v>344.109999999832</c:v>
                </c:pt>
                <c:pt idx="34412">
                  <c:v>344.119999999832</c:v>
                </c:pt>
                <c:pt idx="34413">
                  <c:v>344.129999999832</c:v>
                </c:pt>
                <c:pt idx="34414">
                  <c:v>344.139999999832</c:v>
                </c:pt>
                <c:pt idx="34415">
                  <c:v>344.149999999832</c:v>
                </c:pt>
                <c:pt idx="34416">
                  <c:v>344.159999999832</c:v>
                </c:pt>
                <c:pt idx="34417">
                  <c:v>344.1699999998321</c:v>
                </c:pt>
                <c:pt idx="34418">
                  <c:v>344.179999999832</c:v>
                </c:pt>
                <c:pt idx="34419">
                  <c:v>344.189999999831</c:v>
                </c:pt>
                <c:pt idx="34420">
                  <c:v>344.199999999831</c:v>
                </c:pt>
                <c:pt idx="34421">
                  <c:v>344.209999999831</c:v>
                </c:pt>
                <c:pt idx="34422">
                  <c:v>344.219999999831</c:v>
                </c:pt>
                <c:pt idx="34423">
                  <c:v>344.229999999831</c:v>
                </c:pt>
                <c:pt idx="34424">
                  <c:v>344.239999999831</c:v>
                </c:pt>
                <c:pt idx="34425">
                  <c:v>344.249999999831</c:v>
                </c:pt>
                <c:pt idx="34426">
                  <c:v>344.259999999831</c:v>
                </c:pt>
                <c:pt idx="34427">
                  <c:v>344.269999999831</c:v>
                </c:pt>
                <c:pt idx="34428">
                  <c:v>344.279999999831</c:v>
                </c:pt>
                <c:pt idx="34429">
                  <c:v>344.289999999831</c:v>
                </c:pt>
                <c:pt idx="34430">
                  <c:v>344.299999999831</c:v>
                </c:pt>
                <c:pt idx="34431">
                  <c:v>344.309999999831</c:v>
                </c:pt>
                <c:pt idx="34432">
                  <c:v>344.319999999831</c:v>
                </c:pt>
                <c:pt idx="34433">
                  <c:v>344.329999999831</c:v>
                </c:pt>
                <c:pt idx="34434">
                  <c:v>344.339999999831</c:v>
                </c:pt>
                <c:pt idx="34435">
                  <c:v>344.3499999998311</c:v>
                </c:pt>
                <c:pt idx="34436">
                  <c:v>344.359999999831</c:v>
                </c:pt>
                <c:pt idx="34437">
                  <c:v>344.369999999831</c:v>
                </c:pt>
                <c:pt idx="34438">
                  <c:v>344.379999999831</c:v>
                </c:pt>
                <c:pt idx="34439">
                  <c:v>344.389999999831</c:v>
                </c:pt>
                <c:pt idx="34440">
                  <c:v>344.399999999831</c:v>
                </c:pt>
                <c:pt idx="34441">
                  <c:v>344.409999999831</c:v>
                </c:pt>
                <c:pt idx="34442">
                  <c:v>344.419999999831</c:v>
                </c:pt>
                <c:pt idx="34443">
                  <c:v>344.429999999831</c:v>
                </c:pt>
                <c:pt idx="34444">
                  <c:v>344.439999999831</c:v>
                </c:pt>
                <c:pt idx="34445">
                  <c:v>344.449999999831</c:v>
                </c:pt>
                <c:pt idx="34446">
                  <c:v>344.459999999831</c:v>
                </c:pt>
                <c:pt idx="34447">
                  <c:v>344.469999999831</c:v>
                </c:pt>
                <c:pt idx="34448">
                  <c:v>344.479999999831</c:v>
                </c:pt>
                <c:pt idx="34449">
                  <c:v>344.489999999831</c:v>
                </c:pt>
                <c:pt idx="34450">
                  <c:v>344.499999999831</c:v>
                </c:pt>
                <c:pt idx="34451">
                  <c:v>344.509999999831</c:v>
                </c:pt>
                <c:pt idx="34452">
                  <c:v>344.519999999831</c:v>
                </c:pt>
                <c:pt idx="34453">
                  <c:v>344.529999999831</c:v>
                </c:pt>
                <c:pt idx="34454">
                  <c:v>344.539999999831</c:v>
                </c:pt>
                <c:pt idx="34455">
                  <c:v>344.549999999831</c:v>
                </c:pt>
                <c:pt idx="34456">
                  <c:v>344.559999999831</c:v>
                </c:pt>
                <c:pt idx="34457">
                  <c:v>344.569999999831</c:v>
                </c:pt>
                <c:pt idx="34458">
                  <c:v>344.579999999831</c:v>
                </c:pt>
                <c:pt idx="34459">
                  <c:v>344.589999999831</c:v>
                </c:pt>
                <c:pt idx="34460">
                  <c:v>344.5999999998311</c:v>
                </c:pt>
                <c:pt idx="34461">
                  <c:v>344.609999999831</c:v>
                </c:pt>
                <c:pt idx="34462">
                  <c:v>344.619999999831</c:v>
                </c:pt>
                <c:pt idx="34463">
                  <c:v>344.629999999831</c:v>
                </c:pt>
                <c:pt idx="34464">
                  <c:v>344.639999999831</c:v>
                </c:pt>
                <c:pt idx="34465">
                  <c:v>344.649999999831</c:v>
                </c:pt>
                <c:pt idx="34466">
                  <c:v>344.659999999831</c:v>
                </c:pt>
                <c:pt idx="34467">
                  <c:v>344.669999999831</c:v>
                </c:pt>
                <c:pt idx="34468">
                  <c:v>344.679999999831</c:v>
                </c:pt>
                <c:pt idx="34469">
                  <c:v>344.689999999831</c:v>
                </c:pt>
                <c:pt idx="34470">
                  <c:v>344.699999999831</c:v>
                </c:pt>
                <c:pt idx="34471">
                  <c:v>344.709999999831</c:v>
                </c:pt>
                <c:pt idx="34472">
                  <c:v>344.719999999831</c:v>
                </c:pt>
                <c:pt idx="34473">
                  <c:v>344.729999999831</c:v>
                </c:pt>
                <c:pt idx="34474">
                  <c:v>344.739999999831</c:v>
                </c:pt>
                <c:pt idx="34475">
                  <c:v>344.749999999831</c:v>
                </c:pt>
                <c:pt idx="34476">
                  <c:v>344.759999999831</c:v>
                </c:pt>
                <c:pt idx="34477">
                  <c:v>344.769999999831</c:v>
                </c:pt>
                <c:pt idx="34478">
                  <c:v>344.779999999831</c:v>
                </c:pt>
                <c:pt idx="34479">
                  <c:v>344.789999999831</c:v>
                </c:pt>
                <c:pt idx="34480">
                  <c:v>344.799999999831</c:v>
                </c:pt>
                <c:pt idx="34481">
                  <c:v>344.809999999831</c:v>
                </c:pt>
                <c:pt idx="34482">
                  <c:v>344.819999999831</c:v>
                </c:pt>
                <c:pt idx="34483">
                  <c:v>344.829999999831</c:v>
                </c:pt>
                <c:pt idx="34484">
                  <c:v>344.839999999831</c:v>
                </c:pt>
                <c:pt idx="34485">
                  <c:v>344.8499999998311</c:v>
                </c:pt>
                <c:pt idx="34486">
                  <c:v>344.859999999831</c:v>
                </c:pt>
                <c:pt idx="34487">
                  <c:v>344.869999999831</c:v>
                </c:pt>
                <c:pt idx="34488">
                  <c:v>344.879999999831</c:v>
                </c:pt>
                <c:pt idx="34489">
                  <c:v>344.889999999831</c:v>
                </c:pt>
                <c:pt idx="34490">
                  <c:v>344.899999999831</c:v>
                </c:pt>
                <c:pt idx="34491">
                  <c:v>344.909999999831</c:v>
                </c:pt>
                <c:pt idx="34492">
                  <c:v>344.919999999831</c:v>
                </c:pt>
                <c:pt idx="34493">
                  <c:v>344.929999999831</c:v>
                </c:pt>
                <c:pt idx="34494">
                  <c:v>344.939999999831</c:v>
                </c:pt>
                <c:pt idx="34495">
                  <c:v>344.949999999831</c:v>
                </c:pt>
                <c:pt idx="34496">
                  <c:v>344.959999999831</c:v>
                </c:pt>
                <c:pt idx="34497">
                  <c:v>344.969999999831</c:v>
                </c:pt>
                <c:pt idx="34498">
                  <c:v>344.979999999831</c:v>
                </c:pt>
                <c:pt idx="34499">
                  <c:v>344.989999999831</c:v>
                </c:pt>
                <c:pt idx="34500">
                  <c:v>344.999999999831</c:v>
                </c:pt>
                <c:pt idx="34501">
                  <c:v>345.009999999831</c:v>
                </c:pt>
                <c:pt idx="34502">
                  <c:v>345.019999999831</c:v>
                </c:pt>
                <c:pt idx="34503">
                  <c:v>345.029999999831</c:v>
                </c:pt>
                <c:pt idx="34504">
                  <c:v>345.039999999831</c:v>
                </c:pt>
                <c:pt idx="34505">
                  <c:v>345.049999999831</c:v>
                </c:pt>
                <c:pt idx="34506">
                  <c:v>345.059999999831</c:v>
                </c:pt>
                <c:pt idx="34507">
                  <c:v>345.069999999831</c:v>
                </c:pt>
                <c:pt idx="34508">
                  <c:v>345.079999999831</c:v>
                </c:pt>
                <c:pt idx="34509">
                  <c:v>345.089999999831</c:v>
                </c:pt>
                <c:pt idx="34510">
                  <c:v>345.0999999998311</c:v>
                </c:pt>
                <c:pt idx="34511">
                  <c:v>345.109999999831</c:v>
                </c:pt>
                <c:pt idx="34512">
                  <c:v>345.119999999831</c:v>
                </c:pt>
                <c:pt idx="34513">
                  <c:v>345.129999999831</c:v>
                </c:pt>
                <c:pt idx="34514">
                  <c:v>345.139999999831</c:v>
                </c:pt>
                <c:pt idx="34515">
                  <c:v>345.149999999831</c:v>
                </c:pt>
                <c:pt idx="34516">
                  <c:v>345.159999999831</c:v>
                </c:pt>
                <c:pt idx="34517">
                  <c:v>345.169999999831</c:v>
                </c:pt>
                <c:pt idx="34518">
                  <c:v>345.179999999831</c:v>
                </c:pt>
                <c:pt idx="34519">
                  <c:v>345.189999999831</c:v>
                </c:pt>
                <c:pt idx="34520">
                  <c:v>345.199999999831</c:v>
                </c:pt>
                <c:pt idx="34521">
                  <c:v>345.209999999831</c:v>
                </c:pt>
                <c:pt idx="34522">
                  <c:v>345.219999999831</c:v>
                </c:pt>
                <c:pt idx="34523">
                  <c:v>345.229999999831</c:v>
                </c:pt>
                <c:pt idx="34524">
                  <c:v>345.239999999831</c:v>
                </c:pt>
                <c:pt idx="34525">
                  <c:v>345.249999999831</c:v>
                </c:pt>
                <c:pt idx="34526">
                  <c:v>345.259999999831</c:v>
                </c:pt>
                <c:pt idx="34527">
                  <c:v>345.269999999831</c:v>
                </c:pt>
                <c:pt idx="34528">
                  <c:v>345.279999999831</c:v>
                </c:pt>
                <c:pt idx="34529">
                  <c:v>345.28999999983</c:v>
                </c:pt>
                <c:pt idx="34530">
                  <c:v>345.29999999983</c:v>
                </c:pt>
                <c:pt idx="34531">
                  <c:v>345.30999999983</c:v>
                </c:pt>
                <c:pt idx="34532">
                  <c:v>345.31999999983</c:v>
                </c:pt>
                <c:pt idx="34533">
                  <c:v>345.32999999983</c:v>
                </c:pt>
                <c:pt idx="34534">
                  <c:v>345.33999999983</c:v>
                </c:pt>
                <c:pt idx="34535">
                  <c:v>345.34999999983</c:v>
                </c:pt>
                <c:pt idx="34536">
                  <c:v>345.35999999983</c:v>
                </c:pt>
                <c:pt idx="34537">
                  <c:v>345.36999999983</c:v>
                </c:pt>
                <c:pt idx="34538">
                  <c:v>345.37999999983</c:v>
                </c:pt>
                <c:pt idx="34539">
                  <c:v>345.38999999983</c:v>
                </c:pt>
                <c:pt idx="34540">
                  <c:v>345.39999999983</c:v>
                </c:pt>
                <c:pt idx="34541">
                  <c:v>345.40999999983</c:v>
                </c:pt>
                <c:pt idx="34542">
                  <c:v>345.41999999983</c:v>
                </c:pt>
                <c:pt idx="34543">
                  <c:v>345.42999999983</c:v>
                </c:pt>
                <c:pt idx="34544">
                  <c:v>345.4399999998299</c:v>
                </c:pt>
                <c:pt idx="34545">
                  <c:v>345.4499999998301</c:v>
                </c:pt>
                <c:pt idx="34546">
                  <c:v>345.45999999983</c:v>
                </c:pt>
                <c:pt idx="34547">
                  <c:v>345.46999999983</c:v>
                </c:pt>
                <c:pt idx="34548">
                  <c:v>345.47999999983</c:v>
                </c:pt>
                <c:pt idx="34549">
                  <c:v>345.48999999983</c:v>
                </c:pt>
                <c:pt idx="34550">
                  <c:v>345.4999999998299</c:v>
                </c:pt>
                <c:pt idx="34551">
                  <c:v>345.50999999983</c:v>
                </c:pt>
                <c:pt idx="34552">
                  <c:v>345.51999999983</c:v>
                </c:pt>
                <c:pt idx="34553">
                  <c:v>345.52999999983</c:v>
                </c:pt>
                <c:pt idx="34554">
                  <c:v>345.53999999983</c:v>
                </c:pt>
                <c:pt idx="34555">
                  <c:v>345.54999999983</c:v>
                </c:pt>
                <c:pt idx="34556">
                  <c:v>345.55999999983</c:v>
                </c:pt>
                <c:pt idx="34557">
                  <c:v>345.56999999983</c:v>
                </c:pt>
                <c:pt idx="34558">
                  <c:v>345.57999999983</c:v>
                </c:pt>
                <c:pt idx="34559">
                  <c:v>345.58999999983</c:v>
                </c:pt>
                <c:pt idx="34560">
                  <c:v>345.59999999983</c:v>
                </c:pt>
                <c:pt idx="34561">
                  <c:v>345.60999999983</c:v>
                </c:pt>
                <c:pt idx="34562">
                  <c:v>345.61999999983</c:v>
                </c:pt>
                <c:pt idx="34563">
                  <c:v>345.62999999983</c:v>
                </c:pt>
                <c:pt idx="34564">
                  <c:v>345.63999999983</c:v>
                </c:pt>
                <c:pt idx="34565">
                  <c:v>345.64999999983</c:v>
                </c:pt>
                <c:pt idx="34566">
                  <c:v>345.65999999983</c:v>
                </c:pt>
                <c:pt idx="34567">
                  <c:v>345.66999999983</c:v>
                </c:pt>
                <c:pt idx="34568">
                  <c:v>345.67999999983</c:v>
                </c:pt>
                <c:pt idx="34569">
                  <c:v>345.68999999983</c:v>
                </c:pt>
                <c:pt idx="34570">
                  <c:v>345.6999999998301</c:v>
                </c:pt>
                <c:pt idx="34571">
                  <c:v>345.70999999983</c:v>
                </c:pt>
                <c:pt idx="34572">
                  <c:v>345.71999999983</c:v>
                </c:pt>
                <c:pt idx="34573">
                  <c:v>345.72999999983</c:v>
                </c:pt>
                <c:pt idx="34574">
                  <c:v>345.73999999983</c:v>
                </c:pt>
                <c:pt idx="34575">
                  <c:v>345.74999999983</c:v>
                </c:pt>
                <c:pt idx="34576">
                  <c:v>345.75999999983</c:v>
                </c:pt>
                <c:pt idx="34577">
                  <c:v>345.76999999983</c:v>
                </c:pt>
                <c:pt idx="34578">
                  <c:v>345.77999999983</c:v>
                </c:pt>
                <c:pt idx="34579">
                  <c:v>345.78999999983</c:v>
                </c:pt>
                <c:pt idx="34580">
                  <c:v>345.79999999983</c:v>
                </c:pt>
                <c:pt idx="34581">
                  <c:v>345.80999999983</c:v>
                </c:pt>
                <c:pt idx="34582">
                  <c:v>345.81999999983</c:v>
                </c:pt>
                <c:pt idx="34583">
                  <c:v>345.82999999983</c:v>
                </c:pt>
                <c:pt idx="34584">
                  <c:v>345.83999999983</c:v>
                </c:pt>
                <c:pt idx="34585">
                  <c:v>345.84999999983</c:v>
                </c:pt>
                <c:pt idx="34586">
                  <c:v>345.85999999983</c:v>
                </c:pt>
                <c:pt idx="34587">
                  <c:v>345.86999999983</c:v>
                </c:pt>
                <c:pt idx="34588">
                  <c:v>345.87999999983</c:v>
                </c:pt>
                <c:pt idx="34589">
                  <c:v>345.88999999983</c:v>
                </c:pt>
                <c:pt idx="34590">
                  <c:v>345.89999999983</c:v>
                </c:pt>
                <c:pt idx="34591">
                  <c:v>345.90999999983</c:v>
                </c:pt>
                <c:pt idx="34592">
                  <c:v>345.91999999983</c:v>
                </c:pt>
                <c:pt idx="34593">
                  <c:v>345.92999999983</c:v>
                </c:pt>
                <c:pt idx="34594">
                  <c:v>345.9399999998299</c:v>
                </c:pt>
                <c:pt idx="34595">
                  <c:v>345.9499999998301</c:v>
                </c:pt>
                <c:pt idx="34596">
                  <c:v>345.95999999983</c:v>
                </c:pt>
                <c:pt idx="34597">
                  <c:v>345.96999999983</c:v>
                </c:pt>
                <c:pt idx="34598">
                  <c:v>345.97999999983</c:v>
                </c:pt>
                <c:pt idx="34599">
                  <c:v>345.98999999983</c:v>
                </c:pt>
                <c:pt idx="34600">
                  <c:v>345.9999999998299</c:v>
                </c:pt>
                <c:pt idx="34601">
                  <c:v>346.00999999983</c:v>
                </c:pt>
                <c:pt idx="34602">
                  <c:v>346.01999999983</c:v>
                </c:pt>
                <c:pt idx="34603">
                  <c:v>346.02999999983</c:v>
                </c:pt>
                <c:pt idx="34604">
                  <c:v>346.03999999983</c:v>
                </c:pt>
                <c:pt idx="34605">
                  <c:v>346.04999999983</c:v>
                </c:pt>
                <c:pt idx="34606">
                  <c:v>346.05999999983</c:v>
                </c:pt>
                <c:pt idx="34607">
                  <c:v>346.06999999983</c:v>
                </c:pt>
                <c:pt idx="34608">
                  <c:v>346.07999999983</c:v>
                </c:pt>
                <c:pt idx="34609">
                  <c:v>346.08999999983</c:v>
                </c:pt>
                <c:pt idx="34610">
                  <c:v>346.09999999983</c:v>
                </c:pt>
                <c:pt idx="34611">
                  <c:v>346.10999999983</c:v>
                </c:pt>
                <c:pt idx="34612">
                  <c:v>346.11999999983</c:v>
                </c:pt>
                <c:pt idx="34613">
                  <c:v>346.12999999983</c:v>
                </c:pt>
                <c:pt idx="34614">
                  <c:v>346.13999999983</c:v>
                </c:pt>
                <c:pt idx="34615">
                  <c:v>346.14999999983</c:v>
                </c:pt>
                <c:pt idx="34616">
                  <c:v>346.15999999983</c:v>
                </c:pt>
                <c:pt idx="34617">
                  <c:v>346.16999999983</c:v>
                </c:pt>
                <c:pt idx="34618">
                  <c:v>346.17999999983</c:v>
                </c:pt>
                <c:pt idx="34619">
                  <c:v>346.18999999983</c:v>
                </c:pt>
                <c:pt idx="34620">
                  <c:v>346.1999999998301</c:v>
                </c:pt>
                <c:pt idx="34621">
                  <c:v>346.20999999983</c:v>
                </c:pt>
                <c:pt idx="34622">
                  <c:v>346.21999999983</c:v>
                </c:pt>
                <c:pt idx="34623">
                  <c:v>346.22999999983</c:v>
                </c:pt>
                <c:pt idx="34624">
                  <c:v>346.23999999983</c:v>
                </c:pt>
                <c:pt idx="34625">
                  <c:v>346.24999999983</c:v>
                </c:pt>
                <c:pt idx="34626">
                  <c:v>346.25999999983</c:v>
                </c:pt>
                <c:pt idx="34627">
                  <c:v>346.26999999983</c:v>
                </c:pt>
                <c:pt idx="34628">
                  <c:v>346.27999999983</c:v>
                </c:pt>
                <c:pt idx="34629">
                  <c:v>346.28999999983</c:v>
                </c:pt>
                <c:pt idx="34630">
                  <c:v>346.29999999983</c:v>
                </c:pt>
                <c:pt idx="34631">
                  <c:v>346.30999999983</c:v>
                </c:pt>
                <c:pt idx="34632">
                  <c:v>346.31999999983</c:v>
                </c:pt>
                <c:pt idx="34633">
                  <c:v>346.32999999983</c:v>
                </c:pt>
                <c:pt idx="34634">
                  <c:v>346.33999999983</c:v>
                </c:pt>
                <c:pt idx="34635">
                  <c:v>346.34999999983</c:v>
                </c:pt>
                <c:pt idx="34636">
                  <c:v>346.35999999983</c:v>
                </c:pt>
                <c:pt idx="34637">
                  <c:v>346.36999999983</c:v>
                </c:pt>
                <c:pt idx="34638">
                  <c:v>346.37999999983</c:v>
                </c:pt>
                <c:pt idx="34639">
                  <c:v>346.389999999829</c:v>
                </c:pt>
                <c:pt idx="34640">
                  <c:v>346.399999999829</c:v>
                </c:pt>
                <c:pt idx="34641">
                  <c:v>346.409999999829</c:v>
                </c:pt>
                <c:pt idx="34642">
                  <c:v>346.419999999829</c:v>
                </c:pt>
                <c:pt idx="34643">
                  <c:v>346.429999999829</c:v>
                </c:pt>
                <c:pt idx="34644">
                  <c:v>346.439999999829</c:v>
                </c:pt>
                <c:pt idx="34645">
                  <c:v>346.449999999829</c:v>
                </c:pt>
                <c:pt idx="34646">
                  <c:v>346.4599999998291</c:v>
                </c:pt>
                <c:pt idx="34647">
                  <c:v>346.469999999829</c:v>
                </c:pt>
                <c:pt idx="34648">
                  <c:v>346.479999999829</c:v>
                </c:pt>
                <c:pt idx="34649">
                  <c:v>346.489999999829</c:v>
                </c:pt>
                <c:pt idx="34650">
                  <c:v>346.499999999829</c:v>
                </c:pt>
                <c:pt idx="34651">
                  <c:v>346.509999999829</c:v>
                </c:pt>
                <c:pt idx="34652">
                  <c:v>346.519999999829</c:v>
                </c:pt>
                <c:pt idx="34653">
                  <c:v>346.529999999829</c:v>
                </c:pt>
                <c:pt idx="34654">
                  <c:v>346.539999999829</c:v>
                </c:pt>
                <c:pt idx="34655">
                  <c:v>346.5499999998291</c:v>
                </c:pt>
                <c:pt idx="34656">
                  <c:v>346.559999999829</c:v>
                </c:pt>
                <c:pt idx="34657">
                  <c:v>346.569999999829</c:v>
                </c:pt>
                <c:pt idx="34658">
                  <c:v>346.579999999829</c:v>
                </c:pt>
                <c:pt idx="34659">
                  <c:v>346.589999999829</c:v>
                </c:pt>
                <c:pt idx="34660">
                  <c:v>346.599999999829</c:v>
                </c:pt>
                <c:pt idx="34661">
                  <c:v>346.609999999829</c:v>
                </c:pt>
                <c:pt idx="34662">
                  <c:v>346.619999999829</c:v>
                </c:pt>
                <c:pt idx="34663">
                  <c:v>346.629999999829</c:v>
                </c:pt>
                <c:pt idx="34664">
                  <c:v>346.639999999829</c:v>
                </c:pt>
                <c:pt idx="34665">
                  <c:v>346.6499999998291</c:v>
                </c:pt>
                <c:pt idx="34666">
                  <c:v>346.659999999829</c:v>
                </c:pt>
                <c:pt idx="34667">
                  <c:v>346.669999999829</c:v>
                </c:pt>
                <c:pt idx="34668">
                  <c:v>346.679999999829</c:v>
                </c:pt>
                <c:pt idx="34669">
                  <c:v>346.689999999829</c:v>
                </c:pt>
                <c:pt idx="34670">
                  <c:v>346.699999999829</c:v>
                </c:pt>
                <c:pt idx="34671">
                  <c:v>346.7099999998291</c:v>
                </c:pt>
                <c:pt idx="34672">
                  <c:v>346.719999999829</c:v>
                </c:pt>
                <c:pt idx="34673">
                  <c:v>346.729999999829</c:v>
                </c:pt>
                <c:pt idx="34674">
                  <c:v>346.739999999829</c:v>
                </c:pt>
                <c:pt idx="34675">
                  <c:v>346.749999999829</c:v>
                </c:pt>
                <c:pt idx="34676">
                  <c:v>346.759999999829</c:v>
                </c:pt>
                <c:pt idx="34677">
                  <c:v>346.769999999829</c:v>
                </c:pt>
                <c:pt idx="34678">
                  <c:v>346.779999999829</c:v>
                </c:pt>
                <c:pt idx="34679">
                  <c:v>346.789999999829</c:v>
                </c:pt>
                <c:pt idx="34680">
                  <c:v>346.799999999829</c:v>
                </c:pt>
                <c:pt idx="34681">
                  <c:v>346.809999999829</c:v>
                </c:pt>
                <c:pt idx="34682">
                  <c:v>346.819999999829</c:v>
                </c:pt>
                <c:pt idx="34683">
                  <c:v>346.829999999829</c:v>
                </c:pt>
                <c:pt idx="34684">
                  <c:v>346.839999999829</c:v>
                </c:pt>
                <c:pt idx="34685">
                  <c:v>346.849999999829</c:v>
                </c:pt>
                <c:pt idx="34686">
                  <c:v>346.859999999829</c:v>
                </c:pt>
                <c:pt idx="34687">
                  <c:v>346.869999999829</c:v>
                </c:pt>
                <c:pt idx="34688">
                  <c:v>346.879999999829</c:v>
                </c:pt>
                <c:pt idx="34689">
                  <c:v>346.889999999829</c:v>
                </c:pt>
                <c:pt idx="34690">
                  <c:v>346.899999999829</c:v>
                </c:pt>
                <c:pt idx="34691">
                  <c:v>346.909999999829</c:v>
                </c:pt>
                <c:pt idx="34692">
                  <c:v>346.919999999829</c:v>
                </c:pt>
                <c:pt idx="34693">
                  <c:v>346.929999999829</c:v>
                </c:pt>
                <c:pt idx="34694">
                  <c:v>346.939999999829</c:v>
                </c:pt>
                <c:pt idx="34695">
                  <c:v>346.949999999829</c:v>
                </c:pt>
                <c:pt idx="34696">
                  <c:v>346.9599999998291</c:v>
                </c:pt>
                <c:pt idx="34697">
                  <c:v>346.969999999829</c:v>
                </c:pt>
                <c:pt idx="34698">
                  <c:v>346.979999999829</c:v>
                </c:pt>
                <c:pt idx="34699">
                  <c:v>346.989999999829</c:v>
                </c:pt>
                <c:pt idx="34700">
                  <c:v>346.999999999829</c:v>
                </c:pt>
                <c:pt idx="34701">
                  <c:v>347.009999999829</c:v>
                </c:pt>
                <c:pt idx="34702">
                  <c:v>347.019999999829</c:v>
                </c:pt>
                <c:pt idx="34703">
                  <c:v>347.029999999829</c:v>
                </c:pt>
                <c:pt idx="34704">
                  <c:v>347.039999999829</c:v>
                </c:pt>
                <c:pt idx="34705">
                  <c:v>347.0499999998291</c:v>
                </c:pt>
                <c:pt idx="34706">
                  <c:v>347.059999999829</c:v>
                </c:pt>
                <c:pt idx="34707">
                  <c:v>347.069999999829</c:v>
                </c:pt>
                <c:pt idx="34708">
                  <c:v>347.079999999829</c:v>
                </c:pt>
                <c:pt idx="34709">
                  <c:v>347.089999999829</c:v>
                </c:pt>
                <c:pt idx="34710">
                  <c:v>347.099999999829</c:v>
                </c:pt>
                <c:pt idx="34711">
                  <c:v>347.109999999829</c:v>
                </c:pt>
                <c:pt idx="34712">
                  <c:v>347.119999999829</c:v>
                </c:pt>
                <c:pt idx="34713">
                  <c:v>347.129999999829</c:v>
                </c:pt>
                <c:pt idx="34714">
                  <c:v>347.139999999829</c:v>
                </c:pt>
                <c:pt idx="34715">
                  <c:v>347.1499999998291</c:v>
                </c:pt>
                <c:pt idx="34716">
                  <c:v>347.159999999829</c:v>
                </c:pt>
                <c:pt idx="34717">
                  <c:v>347.169999999829</c:v>
                </c:pt>
                <c:pt idx="34718">
                  <c:v>347.179999999829</c:v>
                </c:pt>
                <c:pt idx="34719">
                  <c:v>347.189999999829</c:v>
                </c:pt>
                <c:pt idx="34720">
                  <c:v>347.199999999829</c:v>
                </c:pt>
                <c:pt idx="34721">
                  <c:v>347.2099999998291</c:v>
                </c:pt>
                <c:pt idx="34722">
                  <c:v>347.219999999829</c:v>
                </c:pt>
                <c:pt idx="34723">
                  <c:v>347.229999999829</c:v>
                </c:pt>
                <c:pt idx="34724">
                  <c:v>347.239999999829</c:v>
                </c:pt>
                <c:pt idx="34725">
                  <c:v>347.249999999829</c:v>
                </c:pt>
                <c:pt idx="34726">
                  <c:v>347.259999999829</c:v>
                </c:pt>
                <c:pt idx="34727">
                  <c:v>347.269999999829</c:v>
                </c:pt>
                <c:pt idx="34728">
                  <c:v>347.279999999829</c:v>
                </c:pt>
                <c:pt idx="34729">
                  <c:v>347.289999999829</c:v>
                </c:pt>
                <c:pt idx="34730">
                  <c:v>347.299999999829</c:v>
                </c:pt>
                <c:pt idx="34731">
                  <c:v>347.309999999829</c:v>
                </c:pt>
                <c:pt idx="34732">
                  <c:v>347.319999999829</c:v>
                </c:pt>
                <c:pt idx="34733">
                  <c:v>347.329999999829</c:v>
                </c:pt>
                <c:pt idx="34734">
                  <c:v>347.339999999829</c:v>
                </c:pt>
                <c:pt idx="34735">
                  <c:v>347.349999999829</c:v>
                </c:pt>
                <c:pt idx="34736">
                  <c:v>347.359999999829</c:v>
                </c:pt>
                <c:pt idx="34737">
                  <c:v>347.369999999829</c:v>
                </c:pt>
                <c:pt idx="34738">
                  <c:v>347.379999999829</c:v>
                </c:pt>
                <c:pt idx="34739">
                  <c:v>347.389999999829</c:v>
                </c:pt>
                <c:pt idx="34740">
                  <c:v>347.399999999829</c:v>
                </c:pt>
                <c:pt idx="34741">
                  <c:v>347.409999999829</c:v>
                </c:pt>
                <c:pt idx="34742">
                  <c:v>347.419999999829</c:v>
                </c:pt>
                <c:pt idx="34743">
                  <c:v>347.429999999829</c:v>
                </c:pt>
                <c:pt idx="34744">
                  <c:v>347.439999999829</c:v>
                </c:pt>
                <c:pt idx="34745">
                  <c:v>347.449999999829</c:v>
                </c:pt>
                <c:pt idx="34746">
                  <c:v>347.4599999998291</c:v>
                </c:pt>
                <c:pt idx="34747">
                  <c:v>347.469999999829</c:v>
                </c:pt>
                <c:pt idx="34748">
                  <c:v>347.479999999829</c:v>
                </c:pt>
                <c:pt idx="34749">
                  <c:v>347.489999999828</c:v>
                </c:pt>
                <c:pt idx="34750">
                  <c:v>347.499999999828</c:v>
                </c:pt>
                <c:pt idx="34751">
                  <c:v>347.509999999828</c:v>
                </c:pt>
                <c:pt idx="34752">
                  <c:v>347.519999999828</c:v>
                </c:pt>
                <c:pt idx="34753">
                  <c:v>347.529999999828</c:v>
                </c:pt>
                <c:pt idx="34754">
                  <c:v>347.539999999828</c:v>
                </c:pt>
                <c:pt idx="34755">
                  <c:v>347.549999999828</c:v>
                </c:pt>
                <c:pt idx="34756">
                  <c:v>347.559999999828</c:v>
                </c:pt>
                <c:pt idx="34757">
                  <c:v>347.569999999828</c:v>
                </c:pt>
                <c:pt idx="34758">
                  <c:v>347.579999999828</c:v>
                </c:pt>
                <c:pt idx="34759">
                  <c:v>347.589999999828</c:v>
                </c:pt>
                <c:pt idx="34760">
                  <c:v>347.599999999828</c:v>
                </c:pt>
                <c:pt idx="34761">
                  <c:v>347.609999999828</c:v>
                </c:pt>
                <c:pt idx="34762">
                  <c:v>347.619999999828</c:v>
                </c:pt>
                <c:pt idx="34763">
                  <c:v>347.629999999828</c:v>
                </c:pt>
                <c:pt idx="34764">
                  <c:v>347.639999999828</c:v>
                </c:pt>
                <c:pt idx="34765">
                  <c:v>347.6499999998281</c:v>
                </c:pt>
                <c:pt idx="34766">
                  <c:v>347.659999999828</c:v>
                </c:pt>
                <c:pt idx="34767">
                  <c:v>347.669999999828</c:v>
                </c:pt>
                <c:pt idx="34768">
                  <c:v>347.679999999828</c:v>
                </c:pt>
                <c:pt idx="34769">
                  <c:v>347.689999999828</c:v>
                </c:pt>
                <c:pt idx="34770">
                  <c:v>347.699999999828</c:v>
                </c:pt>
                <c:pt idx="34771">
                  <c:v>347.7099999998281</c:v>
                </c:pt>
                <c:pt idx="34772">
                  <c:v>347.719999999828</c:v>
                </c:pt>
                <c:pt idx="34773">
                  <c:v>347.729999999828</c:v>
                </c:pt>
                <c:pt idx="34774">
                  <c:v>347.739999999828</c:v>
                </c:pt>
                <c:pt idx="34775">
                  <c:v>347.749999999828</c:v>
                </c:pt>
                <c:pt idx="34776">
                  <c:v>347.759999999828</c:v>
                </c:pt>
                <c:pt idx="34777">
                  <c:v>347.769999999828</c:v>
                </c:pt>
                <c:pt idx="34778">
                  <c:v>347.779999999828</c:v>
                </c:pt>
                <c:pt idx="34779">
                  <c:v>347.789999999828</c:v>
                </c:pt>
                <c:pt idx="34780">
                  <c:v>347.799999999828</c:v>
                </c:pt>
                <c:pt idx="34781">
                  <c:v>347.809999999828</c:v>
                </c:pt>
                <c:pt idx="34782">
                  <c:v>347.819999999828</c:v>
                </c:pt>
                <c:pt idx="34783">
                  <c:v>347.829999999828</c:v>
                </c:pt>
                <c:pt idx="34784">
                  <c:v>347.839999999828</c:v>
                </c:pt>
                <c:pt idx="34785">
                  <c:v>347.849999999828</c:v>
                </c:pt>
                <c:pt idx="34786">
                  <c:v>347.859999999828</c:v>
                </c:pt>
                <c:pt idx="34787">
                  <c:v>347.869999999828</c:v>
                </c:pt>
                <c:pt idx="34788">
                  <c:v>347.879999999828</c:v>
                </c:pt>
                <c:pt idx="34789">
                  <c:v>347.889999999828</c:v>
                </c:pt>
                <c:pt idx="34790">
                  <c:v>347.8999999998281</c:v>
                </c:pt>
                <c:pt idx="34791">
                  <c:v>347.909999999828</c:v>
                </c:pt>
                <c:pt idx="34792">
                  <c:v>347.919999999828</c:v>
                </c:pt>
                <c:pt idx="34793">
                  <c:v>347.929999999828</c:v>
                </c:pt>
                <c:pt idx="34794">
                  <c:v>347.939999999828</c:v>
                </c:pt>
                <c:pt idx="34795">
                  <c:v>347.949999999828</c:v>
                </c:pt>
                <c:pt idx="34796">
                  <c:v>347.9599999998281</c:v>
                </c:pt>
                <c:pt idx="34797">
                  <c:v>347.969999999828</c:v>
                </c:pt>
                <c:pt idx="34798">
                  <c:v>347.979999999828</c:v>
                </c:pt>
                <c:pt idx="34799">
                  <c:v>347.989999999828</c:v>
                </c:pt>
                <c:pt idx="34800">
                  <c:v>347.999999999828</c:v>
                </c:pt>
                <c:pt idx="34801">
                  <c:v>348.009999999828</c:v>
                </c:pt>
                <c:pt idx="34802">
                  <c:v>348.019999999828</c:v>
                </c:pt>
                <c:pt idx="34803">
                  <c:v>348.029999999828</c:v>
                </c:pt>
                <c:pt idx="34804">
                  <c:v>348.039999999828</c:v>
                </c:pt>
                <c:pt idx="34805">
                  <c:v>348.049999999828</c:v>
                </c:pt>
                <c:pt idx="34806">
                  <c:v>348.059999999828</c:v>
                </c:pt>
                <c:pt idx="34807">
                  <c:v>348.069999999828</c:v>
                </c:pt>
                <c:pt idx="34808">
                  <c:v>348.079999999828</c:v>
                </c:pt>
                <c:pt idx="34809">
                  <c:v>348.089999999828</c:v>
                </c:pt>
                <c:pt idx="34810">
                  <c:v>348.099999999828</c:v>
                </c:pt>
                <c:pt idx="34811">
                  <c:v>348.109999999828</c:v>
                </c:pt>
                <c:pt idx="34812">
                  <c:v>348.119999999828</c:v>
                </c:pt>
                <c:pt idx="34813">
                  <c:v>348.129999999828</c:v>
                </c:pt>
                <c:pt idx="34814">
                  <c:v>348.139999999828</c:v>
                </c:pt>
                <c:pt idx="34815">
                  <c:v>348.1499999998281</c:v>
                </c:pt>
                <c:pt idx="34816">
                  <c:v>348.159999999828</c:v>
                </c:pt>
                <c:pt idx="34817">
                  <c:v>348.169999999828</c:v>
                </c:pt>
                <c:pt idx="34818">
                  <c:v>348.179999999828</c:v>
                </c:pt>
                <c:pt idx="34819">
                  <c:v>348.189999999828</c:v>
                </c:pt>
                <c:pt idx="34820">
                  <c:v>348.199999999828</c:v>
                </c:pt>
                <c:pt idx="34821">
                  <c:v>348.2099999998281</c:v>
                </c:pt>
                <c:pt idx="34822">
                  <c:v>348.219999999828</c:v>
                </c:pt>
                <c:pt idx="34823">
                  <c:v>348.229999999828</c:v>
                </c:pt>
                <c:pt idx="34824">
                  <c:v>348.239999999828</c:v>
                </c:pt>
                <c:pt idx="34825">
                  <c:v>348.249999999828</c:v>
                </c:pt>
                <c:pt idx="34826">
                  <c:v>348.259999999828</c:v>
                </c:pt>
                <c:pt idx="34827">
                  <c:v>348.269999999828</c:v>
                </c:pt>
                <c:pt idx="34828">
                  <c:v>348.279999999828</c:v>
                </c:pt>
                <c:pt idx="34829">
                  <c:v>348.289999999828</c:v>
                </c:pt>
                <c:pt idx="34830">
                  <c:v>348.299999999828</c:v>
                </c:pt>
                <c:pt idx="34831">
                  <c:v>348.309999999828</c:v>
                </c:pt>
                <c:pt idx="34832">
                  <c:v>348.319999999828</c:v>
                </c:pt>
                <c:pt idx="34833">
                  <c:v>348.329999999828</c:v>
                </c:pt>
                <c:pt idx="34834">
                  <c:v>348.339999999828</c:v>
                </c:pt>
                <c:pt idx="34835">
                  <c:v>348.349999999828</c:v>
                </c:pt>
                <c:pt idx="34836">
                  <c:v>348.359999999828</c:v>
                </c:pt>
                <c:pt idx="34837">
                  <c:v>348.369999999828</c:v>
                </c:pt>
                <c:pt idx="34838">
                  <c:v>348.379999999828</c:v>
                </c:pt>
                <c:pt idx="34839">
                  <c:v>348.389999999828</c:v>
                </c:pt>
                <c:pt idx="34840">
                  <c:v>348.3999999998281</c:v>
                </c:pt>
                <c:pt idx="34841">
                  <c:v>348.409999999828</c:v>
                </c:pt>
                <c:pt idx="34842">
                  <c:v>348.419999999828</c:v>
                </c:pt>
                <c:pt idx="34843">
                  <c:v>348.429999999828</c:v>
                </c:pt>
                <c:pt idx="34844">
                  <c:v>348.439999999828</c:v>
                </c:pt>
                <c:pt idx="34845">
                  <c:v>348.449999999828</c:v>
                </c:pt>
                <c:pt idx="34846">
                  <c:v>348.4599999998281</c:v>
                </c:pt>
                <c:pt idx="34847">
                  <c:v>348.469999999828</c:v>
                </c:pt>
                <c:pt idx="34848">
                  <c:v>348.479999999828</c:v>
                </c:pt>
                <c:pt idx="34849">
                  <c:v>348.489999999828</c:v>
                </c:pt>
                <c:pt idx="34850">
                  <c:v>348.499999999828</c:v>
                </c:pt>
                <c:pt idx="34851">
                  <c:v>348.509999999828</c:v>
                </c:pt>
                <c:pt idx="34852">
                  <c:v>348.519999999828</c:v>
                </c:pt>
                <c:pt idx="34853">
                  <c:v>348.529999999828</c:v>
                </c:pt>
                <c:pt idx="34854">
                  <c:v>348.539999999828</c:v>
                </c:pt>
                <c:pt idx="34855">
                  <c:v>348.549999999828</c:v>
                </c:pt>
                <c:pt idx="34856">
                  <c:v>348.559999999828</c:v>
                </c:pt>
                <c:pt idx="34857">
                  <c:v>348.569999999828</c:v>
                </c:pt>
                <c:pt idx="34858">
                  <c:v>348.579999999828</c:v>
                </c:pt>
                <c:pt idx="34859">
                  <c:v>348.589999999827</c:v>
                </c:pt>
                <c:pt idx="34860">
                  <c:v>348.599999999827</c:v>
                </c:pt>
                <c:pt idx="34861">
                  <c:v>348.609999999827</c:v>
                </c:pt>
                <c:pt idx="34862">
                  <c:v>348.619999999827</c:v>
                </c:pt>
                <c:pt idx="34863">
                  <c:v>348.629999999827</c:v>
                </c:pt>
                <c:pt idx="34864">
                  <c:v>348.639999999827</c:v>
                </c:pt>
                <c:pt idx="34865">
                  <c:v>348.649999999827</c:v>
                </c:pt>
                <c:pt idx="34866">
                  <c:v>348.6599999998271</c:v>
                </c:pt>
                <c:pt idx="34867">
                  <c:v>348.669999999827</c:v>
                </c:pt>
                <c:pt idx="34868">
                  <c:v>348.679999999827</c:v>
                </c:pt>
                <c:pt idx="34869">
                  <c:v>348.689999999827</c:v>
                </c:pt>
                <c:pt idx="34870">
                  <c:v>348.699999999827</c:v>
                </c:pt>
                <c:pt idx="34871">
                  <c:v>348.709999999827</c:v>
                </c:pt>
                <c:pt idx="34872">
                  <c:v>348.719999999827</c:v>
                </c:pt>
                <c:pt idx="34873">
                  <c:v>348.729999999827</c:v>
                </c:pt>
                <c:pt idx="34874">
                  <c:v>348.739999999827</c:v>
                </c:pt>
                <c:pt idx="34875">
                  <c:v>348.7499999998271</c:v>
                </c:pt>
                <c:pt idx="34876">
                  <c:v>348.759999999827</c:v>
                </c:pt>
                <c:pt idx="34877">
                  <c:v>348.769999999827</c:v>
                </c:pt>
                <c:pt idx="34878">
                  <c:v>348.779999999827</c:v>
                </c:pt>
                <c:pt idx="34879">
                  <c:v>348.789999999827</c:v>
                </c:pt>
                <c:pt idx="34880">
                  <c:v>348.799999999827</c:v>
                </c:pt>
                <c:pt idx="34881">
                  <c:v>348.8099999998271</c:v>
                </c:pt>
                <c:pt idx="34882">
                  <c:v>348.819999999827</c:v>
                </c:pt>
                <c:pt idx="34883">
                  <c:v>348.829999999827</c:v>
                </c:pt>
                <c:pt idx="34884">
                  <c:v>348.839999999827</c:v>
                </c:pt>
                <c:pt idx="34885">
                  <c:v>348.8499999998271</c:v>
                </c:pt>
                <c:pt idx="34886">
                  <c:v>348.859999999827</c:v>
                </c:pt>
                <c:pt idx="34887">
                  <c:v>348.869999999827</c:v>
                </c:pt>
                <c:pt idx="34888">
                  <c:v>348.879999999827</c:v>
                </c:pt>
                <c:pt idx="34889">
                  <c:v>348.889999999827</c:v>
                </c:pt>
                <c:pt idx="34890">
                  <c:v>348.899999999827</c:v>
                </c:pt>
                <c:pt idx="34891">
                  <c:v>348.9099999998271</c:v>
                </c:pt>
                <c:pt idx="34892">
                  <c:v>348.919999999827</c:v>
                </c:pt>
                <c:pt idx="34893">
                  <c:v>348.929999999827</c:v>
                </c:pt>
                <c:pt idx="34894">
                  <c:v>348.939999999827</c:v>
                </c:pt>
                <c:pt idx="34895">
                  <c:v>348.949999999827</c:v>
                </c:pt>
                <c:pt idx="34896">
                  <c:v>348.959999999827</c:v>
                </c:pt>
                <c:pt idx="34897">
                  <c:v>348.969999999827</c:v>
                </c:pt>
                <c:pt idx="34898">
                  <c:v>348.979999999827</c:v>
                </c:pt>
                <c:pt idx="34899">
                  <c:v>348.989999999827</c:v>
                </c:pt>
                <c:pt idx="34900">
                  <c:v>348.999999999827</c:v>
                </c:pt>
                <c:pt idx="34901">
                  <c:v>349.009999999827</c:v>
                </c:pt>
                <c:pt idx="34902">
                  <c:v>349.019999999827</c:v>
                </c:pt>
                <c:pt idx="34903">
                  <c:v>349.029999999827</c:v>
                </c:pt>
                <c:pt idx="34904">
                  <c:v>349.039999999827</c:v>
                </c:pt>
                <c:pt idx="34905">
                  <c:v>349.049999999827</c:v>
                </c:pt>
                <c:pt idx="34906">
                  <c:v>349.0599999998271</c:v>
                </c:pt>
                <c:pt idx="34907">
                  <c:v>349.069999999827</c:v>
                </c:pt>
                <c:pt idx="34908">
                  <c:v>349.079999999827</c:v>
                </c:pt>
                <c:pt idx="34909">
                  <c:v>349.089999999827</c:v>
                </c:pt>
                <c:pt idx="34910">
                  <c:v>349.099999999827</c:v>
                </c:pt>
                <c:pt idx="34911">
                  <c:v>349.109999999827</c:v>
                </c:pt>
                <c:pt idx="34912">
                  <c:v>349.119999999827</c:v>
                </c:pt>
                <c:pt idx="34913">
                  <c:v>349.129999999827</c:v>
                </c:pt>
                <c:pt idx="34914">
                  <c:v>349.139999999827</c:v>
                </c:pt>
                <c:pt idx="34915">
                  <c:v>349.149999999827</c:v>
                </c:pt>
                <c:pt idx="34916">
                  <c:v>349.1599999998271</c:v>
                </c:pt>
                <c:pt idx="34917">
                  <c:v>349.169999999827</c:v>
                </c:pt>
                <c:pt idx="34918">
                  <c:v>349.179999999827</c:v>
                </c:pt>
                <c:pt idx="34919">
                  <c:v>349.189999999827</c:v>
                </c:pt>
                <c:pt idx="34920">
                  <c:v>349.199999999827</c:v>
                </c:pt>
                <c:pt idx="34921">
                  <c:v>349.209999999827</c:v>
                </c:pt>
                <c:pt idx="34922">
                  <c:v>349.219999999827</c:v>
                </c:pt>
                <c:pt idx="34923">
                  <c:v>349.229999999827</c:v>
                </c:pt>
                <c:pt idx="34924">
                  <c:v>349.239999999827</c:v>
                </c:pt>
                <c:pt idx="34925">
                  <c:v>349.2499999998271</c:v>
                </c:pt>
                <c:pt idx="34926">
                  <c:v>349.259999999827</c:v>
                </c:pt>
                <c:pt idx="34927">
                  <c:v>349.269999999827</c:v>
                </c:pt>
                <c:pt idx="34928">
                  <c:v>349.279999999827</c:v>
                </c:pt>
                <c:pt idx="34929">
                  <c:v>349.289999999827</c:v>
                </c:pt>
                <c:pt idx="34930">
                  <c:v>349.299999999827</c:v>
                </c:pt>
                <c:pt idx="34931">
                  <c:v>349.3099999998271</c:v>
                </c:pt>
                <c:pt idx="34932">
                  <c:v>349.319999999827</c:v>
                </c:pt>
                <c:pt idx="34933">
                  <c:v>349.329999999827</c:v>
                </c:pt>
                <c:pt idx="34934">
                  <c:v>349.339999999827</c:v>
                </c:pt>
                <c:pt idx="34935">
                  <c:v>349.3499999998271</c:v>
                </c:pt>
                <c:pt idx="34936">
                  <c:v>349.359999999827</c:v>
                </c:pt>
                <c:pt idx="34937">
                  <c:v>349.369999999827</c:v>
                </c:pt>
                <c:pt idx="34938">
                  <c:v>349.379999999827</c:v>
                </c:pt>
                <c:pt idx="34939">
                  <c:v>349.389999999827</c:v>
                </c:pt>
                <c:pt idx="34940">
                  <c:v>349.399999999827</c:v>
                </c:pt>
                <c:pt idx="34941">
                  <c:v>349.4099999998271</c:v>
                </c:pt>
                <c:pt idx="34942">
                  <c:v>349.419999999827</c:v>
                </c:pt>
                <c:pt idx="34943">
                  <c:v>349.429999999827</c:v>
                </c:pt>
                <c:pt idx="34944">
                  <c:v>349.439999999827</c:v>
                </c:pt>
                <c:pt idx="34945">
                  <c:v>349.449999999827</c:v>
                </c:pt>
                <c:pt idx="34946">
                  <c:v>349.459999999827</c:v>
                </c:pt>
                <c:pt idx="34947">
                  <c:v>349.469999999827</c:v>
                </c:pt>
                <c:pt idx="34948">
                  <c:v>349.479999999827</c:v>
                </c:pt>
                <c:pt idx="34949">
                  <c:v>349.489999999827</c:v>
                </c:pt>
                <c:pt idx="34950">
                  <c:v>349.499999999827</c:v>
                </c:pt>
                <c:pt idx="34951">
                  <c:v>349.509999999827</c:v>
                </c:pt>
                <c:pt idx="34952">
                  <c:v>349.519999999827</c:v>
                </c:pt>
                <c:pt idx="34953">
                  <c:v>349.529999999827</c:v>
                </c:pt>
                <c:pt idx="34954">
                  <c:v>349.539999999827</c:v>
                </c:pt>
                <c:pt idx="34955">
                  <c:v>349.549999999827</c:v>
                </c:pt>
                <c:pt idx="34956">
                  <c:v>349.5599999998271</c:v>
                </c:pt>
                <c:pt idx="34957">
                  <c:v>349.569999999827</c:v>
                </c:pt>
                <c:pt idx="34958">
                  <c:v>349.579999999827</c:v>
                </c:pt>
                <c:pt idx="34959">
                  <c:v>349.589999999827</c:v>
                </c:pt>
                <c:pt idx="34960">
                  <c:v>349.599999999827</c:v>
                </c:pt>
                <c:pt idx="34961">
                  <c:v>349.609999999827</c:v>
                </c:pt>
                <c:pt idx="34962">
                  <c:v>349.619999999827</c:v>
                </c:pt>
                <c:pt idx="34963">
                  <c:v>349.629999999827</c:v>
                </c:pt>
                <c:pt idx="34964">
                  <c:v>349.639999999827</c:v>
                </c:pt>
                <c:pt idx="34965">
                  <c:v>349.649999999827</c:v>
                </c:pt>
                <c:pt idx="34966">
                  <c:v>349.6599999998271</c:v>
                </c:pt>
                <c:pt idx="34967">
                  <c:v>349.669999999827</c:v>
                </c:pt>
                <c:pt idx="34968">
                  <c:v>349.679999999827</c:v>
                </c:pt>
                <c:pt idx="34969">
                  <c:v>349.689999999826</c:v>
                </c:pt>
                <c:pt idx="34970">
                  <c:v>349.699999999826</c:v>
                </c:pt>
                <c:pt idx="34971">
                  <c:v>349.709999999826</c:v>
                </c:pt>
                <c:pt idx="34972">
                  <c:v>349.719999999826</c:v>
                </c:pt>
                <c:pt idx="34973">
                  <c:v>349.729999999826</c:v>
                </c:pt>
                <c:pt idx="34974">
                  <c:v>349.739999999826</c:v>
                </c:pt>
                <c:pt idx="34975">
                  <c:v>349.749999999826</c:v>
                </c:pt>
                <c:pt idx="34976">
                  <c:v>349.759999999826</c:v>
                </c:pt>
                <c:pt idx="34977">
                  <c:v>349.769999999826</c:v>
                </c:pt>
                <c:pt idx="34978">
                  <c:v>349.779999999826</c:v>
                </c:pt>
                <c:pt idx="34979">
                  <c:v>349.789999999826</c:v>
                </c:pt>
                <c:pt idx="34980">
                  <c:v>349.799999999826</c:v>
                </c:pt>
                <c:pt idx="34981">
                  <c:v>349.809999999826</c:v>
                </c:pt>
                <c:pt idx="34982">
                  <c:v>349.819999999826</c:v>
                </c:pt>
                <c:pt idx="34983">
                  <c:v>349.829999999826</c:v>
                </c:pt>
                <c:pt idx="34984">
                  <c:v>349.839999999826</c:v>
                </c:pt>
                <c:pt idx="34985">
                  <c:v>349.8499999998261</c:v>
                </c:pt>
                <c:pt idx="34986">
                  <c:v>349.859999999826</c:v>
                </c:pt>
                <c:pt idx="34987">
                  <c:v>349.869999999826</c:v>
                </c:pt>
                <c:pt idx="34988">
                  <c:v>349.879999999826</c:v>
                </c:pt>
                <c:pt idx="34989">
                  <c:v>349.889999999826</c:v>
                </c:pt>
                <c:pt idx="34990">
                  <c:v>349.899999999826</c:v>
                </c:pt>
                <c:pt idx="34991">
                  <c:v>349.9099999998261</c:v>
                </c:pt>
                <c:pt idx="34992">
                  <c:v>349.919999999826</c:v>
                </c:pt>
                <c:pt idx="34993">
                  <c:v>349.929999999826</c:v>
                </c:pt>
                <c:pt idx="34994">
                  <c:v>349.939999999826</c:v>
                </c:pt>
                <c:pt idx="34995">
                  <c:v>349.949999999826</c:v>
                </c:pt>
                <c:pt idx="34996">
                  <c:v>349.959999999826</c:v>
                </c:pt>
                <c:pt idx="34997">
                  <c:v>349.969999999826</c:v>
                </c:pt>
                <c:pt idx="34998">
                  <c:v>349.979999999826</c:v>
                </c:pt>
                <c:pt idx="34999">
                  <c:v>349.989999999826</c:v>
                </c:pt>
                <c:pt idx="35000">
                  <c:v>349.999999999826</c:v>
                </c:pt>
                <c:pt idx="35001">
                  <c:v>350.009999999826</c:v>
                </c:pt>
                <c:pt idx="35002">
                  <c:v>350.019999999826</c:v>
                </c:pt>
                <c:pt idx="35003">
                  <c:v>350.029999999826</c:v>
                </c:pt>
                <c:pt idx="35004">
                  <c:v>350.039999999826</c:v>
                </c:pt>
                <c:pt idx="35005">
                  <c:v>350.049999999826</c:v>
                </c:pt>
                <c:pt idx="35006">
                  <c:v>350.059999999826</c:v>
                </c:pt>
                <c:pt idx="35007">
                  <c:v>350.069999999826</c:v>
                </c:pt>
                <c:pt idx="35008">
                  <c:v>350.079999999826</c:v>
                </c:pt>
                <c:pt idx="35009">
                  <c:v>350.089999999826</c:v>
                </c:pt>
                <c:pt idx="35010">
                  <c:v>350.0999999998261</c:v>
                </c:pt>
                <c:pt idx="35011">
                  <c:v>350.109999999826</c:v>
                </c:pt>
                <c:pt idx="35012">
                  <c:v>350.119999999826</c:v>
                </c:pt>
                <c:pt idx="35013">
                  <c:v>350.129999999826</c:v>
                </c:pt>
                <c:pt idx="35014">
                  <c:v>350.139999999826</c:v>
                </c:pt>
                <c:pt idx="35015">
                  <c:v>350.149999999826</c:v>
                </c:pt>
                <c:pt idx="35016">
                  <c:v>350.1599999998261</c:v>
                </c:pt>
                <c:pt idx="35017">
                  <c:v>350.169999999826</c:v>
                </c:pt>
                <c:pt idx="35018">
                  <c:v>350.179999999826</c:v>
                </c:pt>
                <c:pt idx="35019">
                  <c:v>350.189999999826</c:v>
                </c:pt>
                <c:pt idx="35020">
                  <c:v>350.199999999826</c:v>
                </c:pt>
                <c:pt idx="35021">
                  <c:v>350.209999999826</c:v>
                </c:pt>
                <c:pt idx="35022">
                  <c:v>350.219999999826</c:v>
                </c:pt>
                <c:pt idx="35023">
                  <c:v>350.229999999826</c:v>
                </c:pt>
                <c:pt idx="35024">
                  <c:v>350.239999999826</c:v>
                </c:pt>
                <c:pt idx="35025">
                  <c:v>350.249999999826</c:v>
                </c:pt>
                <c:pt idx="35026">
                  <c:v>350.259999999826</c:v>
                </c:pt>
                <c:pt idx="35027">
                  <c:v>350.269999999826</c:v>
                </c:pt>
                <c:pt idx="35028">
                  <c:v>350.279999999826</c:v>
                </c:pt>
                <c:pt idx="35029">
                  <c:v>350.289999999826</c:v>
                </c:pt>
                <c:pt idx="35030">
                  <c:v>350.299999999826</c:v>
                </c:pt>
                <c:pt idx="35031">
                  <c:v>350.309999999826</c:v>
                </c:pt>
                <c:pt idx="35032">
                  <c:v>350.319999999826</c:v>
                </c:pt>
                <c:pt idx="35033">
                  <c:v>350.329999999826</c:v>
                </c:pt>
                <c:pt idx="35034">
                  <c:v>350.339999999826</c:v>
                </c:pt>
                <c:pt idx="35035">
                  <c:v>350.3499999998261</c:v>
                </c:pt>
                <c:pt idx="35036">
                  <c:v>350.359999999826</c:v>
                </c:pt>
                <c:pt idx="35037">
                  <c:v>350.369999999826</c:v>
                </c:pt>
                <c:pt idx="35038">
                  <c:v>350.379999999826</c:v>
                </c:pt>
                <c:pt idx="35039">
                  <c:v>350.389999999826</c:v>
                </c:pt>
                <c:pt idx="35040">
                  <c:v>350.399999999826</c:v>
                </c:pt>
                <c:pt idx="35041">
                  <c:v>350.4099999998261</c:v>
                </c:pt>
                <c:pt idx="35042">
                  <c:v>350.419999999826</c:v>
                </c:pt>
                <c:pt idx="35043">
                  <c:v>350.429999999826</c:v>
                </c:pt>
                <c:pt idx="35044">
                  <c:v>350.439999999826</c:v>
                </c:pt>
                <c:pt idx="35045">
                  <c:v>350.449999999826</c:v>
                </c:pt>
                <c:pt idx="35046">
                  <c:v>350.459999999826</c:v>
                </c:pt>
                <c:pt idx="35047">
                  <c:v>350.469999999826</c:v>
                </c:pt>
                <c:pt idx="35048">
                  <c:v>350.479999999826</c:v>
                </c:pt>
                <c:pt idx="35049">
                  <c:v>350.489999999826</c:v>
                </c:pt>
                <c:pt idx="35050">
                  <c:v>350.499999999826</c:v>
                </c:pt>
                <c:pt idx="35051">
                  <c:v>350.509999999826</c:v>
                </c:pt>
                <c:pt idx="35052">
                  <c:v>350.519999999826</c:v>
                </c:pt>
                <c:pt idx="35053">
                  <c:v>350.529999999826</c:v>
                </c:pt>
                <c:pt idx="35054">
                  <c:v>350.539999999826</c:v>
                </c:pt>
                <c:pt idx="35055">
                  <c:v>350.549999999826</c:v>
                </c:pt>
                <c:pt idx="35056">
                  <c:v>350.559999999826</c:v>
                </c:pt>
                <c:pt idx="35057">
                  <c:v>350.569999999826</c:v>
                </c:pt>
                <c:pt idx="35058">
                  <c:v>350.579999999826</c:v>
                </c:pt>
                <c:pt idx="35059">
                  <c:v>350.589999999826</c:v>
                </c:pt>
                <c:pt idx="35060">
                  <c:v>350.5999999998261</c:v>
                </c:pt>
                <c:pt idx="35061">
                  <c:v>350.609999999826</c:v>
                </c:pt>
                <c:pt idx="35062">
                  <c:v>350.619999999826</c:v>
                </c:pt>
                <c:pt idx="35063">
                  <c:v>350.629999999826</c:v>
                </c:pt>
                <c:pt idx="35064">
                  <c:v>350.639999999826</c:v>
                </c:pt>
                <c:pt idx="35065">
                  <c:v>350.649999999826</c:v>
                </c:pt>
                <c:pt idx="35066">
                  <c:v>350.6599999998261</c:v>
                </c:pt>
                <c:pt idx="35067">
                  <c:v>350.669999999826</c:v>
                </c:pt>
                <c:pt idx="35068">
                  <c:v>350.679999999826</c:v>
                </c:pt>
                <c:pt idx="35069">
                  <c:v>350.689999999826</c:v>
                </c:pt>
                <c:pt idx="35070">
                  <c:v>350.699999999826</c:v>
                </c:pt>
                <c:pt idx="35071">
                  <c:v>350.709999999826</c:v>
                </c:pt>
                <c:pt idx="35072">
                  <c:v>350.719999999826</c:v>
                </c:pt>
                <c:pt idx="35073">
                  <c:v>350.729999999826</c:v>
                </c:pt>
                <c:pt idx="35074">
                  <c:v>350.739999999826</c:v>
                </c:pt>
                <c:pt idx="35075">
                  <c:v>350.749999999826</c:v>
                </c:pt>
                <c:pt idx="35076">
                  <c:v>350.759999999826</c:v>
                </c:pt>
                <c:pt idx="35077">
                  <c:v>350.769999999826</c:v>
                </c:pt>
                <c:pt idx="35078">
                  <c:v>350.779999999826</c:v>
                </c:pt>
                <c:pt idx="35079">
                  <c:v>350.789999999825</c:v>
                </c:pt>
                <c:pt idx="35080">
                  <c:v>350.799999999825</c:v>
                </c:pt>
                <c:pt idx="35081">
                  <c:v>350.809999999825</c:v>
                </c:pt>
                <c:pt idx="35082">
                  <c:v>350.819999999825</c:v>
                </c:pt>
                <c:pt idx="35083">
                  <c:v>350.829999999825</c:v>
                </c:pt>
                <c:pt idx="35084">
                  <c:v>350.839999999825</c:v>
                </c:pt>
                <c:pt idx="35085">
                  <c:v>350.849999999825</c:v>
                </c:pt>
                <c:pt idx="35086">
                  <c:v>350.859999999825</c:v>
                </c:pt>
                <c:pt idx="35087">
                  <c:v>350.869999999825</c:v>
                </c:pt>
                <c:pt idx="35088">
                  <c:v>350.879999999825</c:v>
                </c:pt>
                <c:pt idx="35089">
                  <c:v>350.889999999825</c:v>
                </c:pt>
                <c:pt idx="35090">
                  <c:v>350.899999999825</c:v>
                </c:pt>
                <c:pt idx="35091">
                  <c:v>350.909999999825</c:v>
                </c:pt>
                <c:pt idx="35092">
                  <c:v>350.919999999825</c:v>
                </c:pt>
                <c:pt idx="35093">
                  <c:v>350.929999999825</c:v>
                </c:pt>
                <c:pt idx="35094">
                  <c:v>350.9399999998249</c:v>
                </c:pt>
                <c:pt idx="35095">
                  <c:v>350.949999999825</c:v>
                </c:pt>
                <c:pt idx="35096">
                  <c:v>350.959999999825</c:v>
                </c:pt>
                <c:pt idx="35097">
                  <c:v>350.969999999825</c:v>
                </c:pt>
                <c:pt idx="35098">
                  <c:v>350.979999999825</c:v>
                </c:pt>
                <c:pt idx="35099">
                  <c:v>350.989999999825</c:v>
                </c:pt>
                <c:pt idx="35100">
                  <c:v>350.9999999998249</c:v>
                </c:pt>
                <c:pt idx="35101">
                  <c:v>351.0099999998251</c:v>
                </c:pt>
                <c:pt idx="35102">
                  <c:v>351.019999999825</c:v>
                </c:pt>
                <c:pt idx="35103">
                  <c:v>351.029999999825</c:v>
                </c:pt>
                <c:pt idx="35104">
                  <c:v>351.039999999825</c:v>
                </c:pt>
                <c:pt idx="35105">
                  <c:v>351.049999999825</c:v>
                </c:pt>
                <c:pt idx="35106">
                  <c:v>351.059999999825</c:v>
                </c:pt>
                <c:pt idx="35107">
                  <c:v>351.069999999825</c:v>
                </c:pt>
                <c:pt idx="35108">
                  <c:v>351.079999999825</c:v>
                </c:pt>
                <c:pt idx="35109">
                  <c:v>351.089999999825</c:v>
                </c:pt>
                <c:pt idx="35110">
                  <c:v>351.099999999825</c:v>
                </c:pt>
                <c:pt idx="35111">
                  <c:v>351.109999999825</c:v>
                </c:pt>
                <c:pt idx="35112">
                  <c:v>351.119999999825</c:v>
                </c:pt>
                <c:pt idx="35113">
                  <c:v>351.129999999825</c:v>
                </c:pt>
                <c:pt idx="35114">
                  <c:v>351.139999999825</c:v>
                </c:pt>
                <c:pt idx="35115">
                  <c:v>351.149999999825</c:v>
                </c:pt>
                <c:pt idx="35116">
                  <c:v>351.159999999825</c:v>
                </c:pt>
                <c:pt idx="35117">
                  <c:v>351.169999999825</c:v>
                </c:pt>
                <c:pt idx="35118">
                  <c:v>351.179999999825</c:v>
                </c:pt>
                <c:pt idx="35119">
                  <c:v>351.189999999825</c:v>
                </c:pt>
                <c:pt idx="35120">
                  <c:v>351.199999999825</c:v>
                </c:pt>
                <c:pt idx="35121">
                  <c:v>351.209999999825</c:v>
                </c:pt>
                <c:pt idx="35122">
                  <c:v>351.219999999825</c:v>
                </c:pt>
                <c:pt idx="35123">
                  <c:v>351.229999999825</c:v>
                </c:pt>
                <c:pt idx="35124">
                  <c:v>351.239999999825</c:v>
                </c:pt>
                <c:pt idx="35125">
                  <c:v>351.249999999825</c:v>
                </c:pt>
                <c:pt idx="35126">
                  <c:v>351.2599999998251</c:v>
                </c:pt>
                <c:pt idx="35127">
                  <c:v>351.269999999825</c:v>
                </c:pt>
                <c:pt idx="35128">
                  <c:v>351.279999999825</c:v>
                </c:pt>
                <c:pt idx="35129">
                  <c:v>351.289999999825</c:v>
                </c:pt>
                <c:pt idx="35130">
                  <c:v>351.299999999825</c:v>
                </c:pt>
                <c:pt idx="35131">
                  <c:v>351.309999999825</c:v>
                </c:pt>
                <c:pt idx="35132">
                  <c:v>351.319999999825</c:v>
                </c:pt>
                <c:pt idx="35133">
                  <c:v>351.329999999825</c:v>
                </c:pt>
                <c:pt idx="35134">
                  <c:v>351.339999999825</c:v>
                </c:pt>
                <c:pt idx="35135">
                  <c:v>351.349999999825</c:v>
                </c:pt>
                <c:pt idx="35136">
                  <c:v>351.359999999825</c:v>
                </c:pt>
                <c:pt idx="35137">
                  <c:v>351.369999999825</c:v>
                </c:pt>
                <c:pt idx="35138">
                  <c:v>351.379999999825</c:v>
                </c:pt>
                <c:pt idx="35139">
                  <c:v>351.389999999825</c:v>
                </c:pt>
                <c:pt idx="35140">
                  <c:v>351.399999999825</c:v>
                </c:pt>
                <c:pt idx="35141">
                  <c:v>351.409999999825</c:v>
                </c:pt>
                <c:pt idx="35142">
                  <c:v>351.419999999825</c:v>
                </c:pt>
                <c:pt idx="35143">
                  <c:v>351.429999999825</c:v>
                </c:pt>
                <c:pt idx="35144">
                  <c:v>351.4399999998249</c:v>
                </c:pt>
                <c:pt idx="35145">
                  <c:v>351.449999999825</c:v>
                </c:pt>
                <c:pt idx="35146">
                  <c:v>351.459999999825</c:v>
                </c:pt>
                <c:pt idx="35147">
                  <c:v>351.469999999825</c:v>
                </c:pt>
                <c:pt idx="35148">
                  <c:v>351.479999999825</c:v>
                </c:pt>
                <c:pt idx="35149">
                  <c:v>351.489999999825</c:v>
                </c:pt>
                <c:pt idx="35150">
                  <c:v>351.4999999998249</c:v>
                </c:pt>
                <c:pt idx="35151">
                  <c:v>351.5099999998251</c:v>
                </c:pt>
                <c:pt idx="35152">
                  <c:v>351.519999999825</c:v>
                </c:pt>
                <c:pt idx="35153">
                  <c:v>351.529999999825</c:v>
                </c:pt>
                <c:pt idx="35154">
                  <c:v>351.539999999825</c:v>
                </c:pt>
                <c:pt idx="35155">
                  <c:v>351.549999999825</c:v>
                </c:pt>
                <c:pt idx="35156">
                  <c:v>351.559999999825</c:v>
                </c:pt>
                <c:pt idx="35157">
                  <c:v>351.569999999825</c:v>
                </c:pt>
                <c:pt idx="35158">
                  <c:v>351.579999999825</c:v>
                </c:pt>
                <c:pt idx="35159">
                  <c:v>351.589999999825</c:v>
                </c:pt>
                <c:pt idx="35160">
                  <c:v>351.599999999825</c:v>
                </c:pt>
                <c:pt idx="35161">
                  <c:v>351.609999999825</c:v>
                </c:pt>
                <c:pt idx="35162">
                  <c:v>351.619999999825</c:v>
                </c:pt>
                <c:pt idx="35163">
                  <c:v>351.629999999825</c:v>
                </c:pt>
                <c:pt idx="35164">
                  <c:v>351.639999999825</c:v>
                </c:pt>
                <c:pt idx="35165">
                  <c:v>351.649999999825</c:v>
                </c:pt>
                <c:pt idx="35166">
                  <c:v>351.659999999825</c:v>
                </c:pt>
                <c:pt idx="35167">
                  <c:v>351.669999999825</c:v>
                </c:pt>
                <c:pt idx="35168">
                  <c:v>351.679999999825</c:v>
                </c:pt>
                <c:pt idx="35169">
                  <c:v>351.689999999825</c:v>
                </c:pt>
                <c:pt idx="35170">
                  <c:v>351.699999999825</c:v>
                </c:pt>
                <c:pt idx="35171">
                  <c:v>351.709999999825</c:v>
                </c:pt>
                <c:pt idx="35172">
                  <c:v>351.719999999825</c:v>
                </c:pt>
                <c:pt idx="35173">
                  <c:v>351.729999999825</c:v>
                </c:pt>
                <c:pt idx="35174">
                  <c:v>351.739999999825</c:v>
                </c:pt>
                <c:pt idx="35175">
                  <c:v>351.749999999825</c:v>
                </c:pt>
                <c:pt idx="35176">
                  <c:v>351.7599999998251</c:v>
                </c:pt>
                <c:pt idx="35177">
                  <c:v>351.769999999825</c:v>
                </c:pt>
                <c:pt idx="35178">
                  <c:v>351.779999999825</c:v>
                </c:pt>
                <c:pt idx="35179">
                  <c:v>351.789999999825</c:v>
                </c:pt>
                <c:pt idx="35180">
                  <c:v>351.799999999825</c:v>
                </c:pt>
                <c:pt idx="35181">
                  <c:v>351.809999999825</c:v>
                </c:pt>
                <c:pt idx="35182">
                  <c:v>351.819999999825</c:v>
                </c:pt>
                <c:pt idx="35183">
                  <c:v>351.829999999825</c:v>
                </c:pt>
                <c:pt idx="35184">
                  <c:v>351.839999999825</c:v>
                </c:pt>
                <c:pt idx="35185">
                  <c:v>351.849999999825</c:v>
                </c:pt>
                <c:pt idx="35186">
                  <c:v>351.859999999825</c:v>
                </c:pt>
                <c:pt idx="35187">
                  <c:v>351.869999999825</c:v>
                </c:pt>
                <c:pt idx="35188">
                  <c:v>351.879999999825</c:v>
                </c:pt>
                <c:pt idx="35189">
                  <c:v>351.889999999824</c:v>
                </c:pt>
                <c:pt idx="35190">
                  <c:v>351.899999999824</c:v>
                </c:pt>
                <c:pt idx="35191">
                  <c:v>351.909999999824</c:v>
                </c:pt>
                <c:pt idx="35192">
                  <c:v>351.919999999824</c:v>
                </c:pt>
                <c:pt idx="35193">
                  <c:v>351.929999999824</c:v>
                </c:pt>
                <c:pt idx="35194">
                  <c:v>351.939999999824</c:v>
                </c:pt>
                <c:pt idx="35195">
                  <c:v>351.949999999824</c:v>
                </c:pt>
                <c:pt idx="35196">
                  <c:v>351.959999999824</c:v>
                </c:pt>
                <c:pt idx="35197">
                  <c:v>351.969999999824</c:v>
                </c:pt>
                <c:pt idx="35198">
                  <c:v>351.979999999824</c:v>
                </c:pt>
                <c:pt idx="35199">
                  <c:v>351.989999999824</c:v>
                </c:pt>
                <c:pt idx="35200">
                  <c:v>351.999999999824</c:v>
                </c:pt>
                <c:pt idx="35201">
                  <c:v>352.009999999824</c:v>
                </c:pt>
                <c:pt idx="35202">
                  <c:v>352.0199999998241</c:v>
                </c:pt>
                <c:pt idx="35203">
                  <c:v>352.029999999824</c:v>
                </c:pt>
                <c:pt idx="35204">
                  <c:v>352.039999999824</c:v>
                </c:pt>
                <c:pt idx="35205">
                  <c:v>352.049999999824</c:v>
                </c:pt>
                <c:pt idx="35206">
                  <c:v>352.059999999824</c:v>
                </c:pt>
                <c:pt idx="35207">
                  <c:v>352.069999999824</c:v>
                </c:pt>
                <c:pt idx="35208">
                  <c:v>352.079999999824</c:v>
                </c:pt>
                <c:pt idx="35209">
                  <c:v>352.089999999824</c:v>
                </c:pt>
                <c:pt idx="35210">
                  <c:v>352.099999999824</c:v>
                </c:pt>
                <c:pt idx="35211">
                  <c:v>352.1099999998241</c:v>
                </c:pt>
                <c:pt idx="35212">
                  <c:v>352.119999999824</c:v>
                </c:pt>
                <c:pt idx="35213">
                  <c:v>352.129999999824</c:v>
                </c:pt>
                <c:pt idx="35214">
                  <c:v>352.139999999824</c:v>
                </c:pt>
                <c:pt idx="35215">
                  <c:v>352.1499999998241</c:v>
                </c:pt>
                <c:pt idx="35216">
                  <c:v>352.159999999824</c:v>
                </c:pt>
                <c:pt idx="35217">
                  <c:v>352.169999999824</c:v>
                </c:pt>
                <c:pt idx="35218">
                  <c:v>352.179999999824</c:v>
                </c:pt>
                <c:pt idx="35219">
                  <c:v>352.189999999824</c:v>
                </c:pt>
                <c:pt idx="35220">
                  <c:v>352.199999999824</c:v>
                </c:pt>
                <c:pt idx="35221">
                  <c:v>352.209999999824</c:v>
                </c:pt>
                <c:pt idx="35222">
                  <c:v>352.219999999824</c:v>
                </c:pt>
                <c:pt idx="35223">
                  <c:v>352.229999999824</c:v>
                </c:pt>
                <c:pt idx="35224">
                  <c:v>352.239999999824</c:v>
                </c:pt>
                <c:pt idx="35225">
                  <c:v>352.249999999824</c:v>
                </c:pt>
                <c:pt idx="35226">
                  <c:v>352.259999999824</c:v>
                </c:pt>
                <c:pt idx="35227">
                  <c:v>352.2699999998241</c:v>
                </c:pt>
                <c:pt idx="35228">
                  <c:v>352.279999999824</c:v>
                </c:pt>
                <c:pt idx="35229">
                  <c:v>352.289999999824</c:v>
                </c:pt>
                <c:pt idx="35230">
                  <c:v>352.299999999824</c:v>
                </c:pt>
                <c:pt idx="35231">
                  <c:v>352.309999999824</c:v>
                </c:pt>
                <c:pt idx="35232">
                  <c:v>352.319999999824</c:v>
                </c:pt>
                <c:pt idx="35233">
                  <c:v>352.329999999824</c:v>
                </c:pt>
                <c:pt idx="35234">
                  <c:v>352.339999999824</c:v>
                </c:pt>
                <c:pt idx="35235">
                  <c:v>352.349999999824</c:v>
                </c:pt>
                <c:pt idx="35236">
                  <c:v>352.3599999998241</c:v>
                </c:pt>
                <c:pt idx="35237">
                  <c:v>352.369999999824</c:v>
                </c:pt>
                <c:pt idx="35238">
                  <c:v>352.379999999824</c:v>
                </c:pt>
                <c:pt idx="35239">
                  <c:v>352.389999999824</c:v>
                </c:pt>
                <c:pt idx="35240">
                  <c:v>352.399999999824</c:v>
                </c:pt>
                <c:pt idx="35241">
                  <c:v>352.409999999824</c:v>
                </c:pt>
                <c:pt idx="35242">
                  <c:v>352.419999999824</c:v>
                </c:pt>
                <c:pt idx="35243">
                  <c:v>352.429999999824</c:v>
                </c:pt>
                <c:pt idx="35244">
                  <c:v>352.439999999824</c:v>
                </c:pt>
                <c:pt idx="35245">
                  <c:v>352.449999999824</c:v>
                </c:pt>
                <c:pt idx="35246">
                  <c:v>352.459999999824</c:v>
                </c:pt>
                <c:pt idx="35247">
                  <c:v>352.469999999824</c:v>
                </c:pt>
                <c:pt idx="35248">
                  <c:v>352.479999999824</c:v>
                </c:pt>
                <c:pt idx="35249">
                  <c:v>352.489999999824</c:v>
                </c:pt>
                <c:pt idx="35250">
                  <c:v>352.499999999824</c:v>
                </c:pt>
                <c:pt idx="35251">
                  <c:v>352.509999999824</c:v>
                </c:pt>
                <c:pt idx="35252">
                  <c:v>352.5199999998241</c:v>
                </c:pt>
                <c:pt idx="35253">
                  <c:v>352.529999999824</c:v>
                </c:pt>
                <c:pt idx="35254">
                  <c:v>352.539999999824</c:v>
                </c:pt>
                <c:pt idx="35255">
                  <c:v>352.549999999824</c:v>
                </c:pt>
                <c:pt idx="35256">
                  <c:v>352.559999999824</c:v>
                </c:pt>
                <c:pt idx="35257">
                  <c:v>352.569999999824</c:v>
                </c:pt>
                <c:pt idx="35258">
                  <c:v>352.579999999824</c:v>
                </c:pt>
                <c:pt idx="35259">
                  <c:v>352.589999999824</c:v>
                </c:pt>
                <c:pt idx="35260">
                  <c:v>352.599999999824</c:v>
                </c:pt>
                <c:pt idx="35261">
                  <c:v>352.6099999998241</c:v>
                </c:pt>
                <c:pt idx="35262">
                  <c:v>352.619999999824</c:v>
                </c:pt>
                <c:pt idx="35263">
                  <c:v>352.629999999824</c:v>
                </c:pt>
                <c:pt idx="35264">
                  <c:v>352.639999999824</c:v>
                </c:pt>
                <c:pt idx="35265">
                  <c:v>352.6499999998241</c:v>
                </c:pt>
                <c:pt idx="35266">
                  <c:v>352.659999999824</c:v>
                </c:pt>
                <c:pt idx="35267">
                  <c:v>352.669999999824</c:v>
                </c:pt>
                <c:pt idx="35268">
                  <c:v>352.679999999824</c:v>
                </c:pt>
                <c:pt idx="35269">
                  <c:v>352.689999999824</c:v>
                </c:pt>
                <c:pt idx="35270">
                  <c:v>352.699999999824</c:v>
                </c:pt>
                <c:pt idx="35271">
                  <c:v>352.709999999824</c:v>
                </c:pt>
                <c:pt idx="35272">
                  <c:v>352.719999999824</c:v>
                </c:pt>
                <c:pt idx="35273">
                  <c:v>352.729999999824</c:v>
                </c:pt>
                <c:pt idx="35274">
                  <c:v>352.739999999824</c:v>
                </c:pt>
                <c:pt idx="35275">
                  <c:v>352.749999999824</c:v>
                </c:pt>
                <c:pt idx="35276">
                  <c:v>352.759999999824</c:v>
                </c:pt>
                <c:pt idx="35277">
                  <c:v>352.7699999998241</c:v>
                </c:pt>
                <c:pt idx="35278">
                  <c:v>352.779999999824</c:v>
                </c:pt>
                <c:pt idx="35279">
                  <c:v>352.789999999824</c:v>
                </c:pt>
                <c:pt idx="35280">
                  <c:v>352.799999999824</c:v>
                </c:pt>
                <c:pt idx="35281">
                  <c:v>352.809999999824</c:v>
                </c:pt>
                <c:pt idx="35282">
                  <c:v>352.819999999824</c:v>
                </c:pt>
                <c:pt idx="35283">
                  <c:v>352.829999999824</c:v>
                </c:pt>
                <c:pt idx="35284">
                  <c:v>352.839999999824</c:v>
                </c:pt>
                <c:pt idx="35285">
                  <c:v>352.849999999824</c:v>
                </c:pt>
                <c:pt idx="35286">
                  <c:v>352.8599999998241</c:v>
                </c:pt>
                <c:pt idx="35287">
                  <c:v>352.869999999824</c:v>
                </c:pt>
                <c:pt idx="35288">
                  <c:v>352.879999999824</c:v>
                </c:pt>
                <c:pt idx="35289">
                  <c:v>352.889999999824</c:v>
                </c:pt>
                <c:pt idx="35290">
                  <c:v>352.899999999824</c:v>
                </c:pt>
                <c:pt idx="35291">
                  <c:v>352.909999999824</c:v>
                </c:pt>
                <c:pt idx="35292">
                  <c:v>352.919999999824</c:v>
                </c:pt>
                <c:pt idx="35293">
                  <c:v>352.929999999824</c:v>
                </c:pt>
                <c:pt idx="35294">
                  <c:v>352.939999999824</c:v>
                </c:pt>
                <c:pt idx="35295">
                  <c:v>352.949999999824</c:v>
                </c:pt>
                <c:pt idx="35296">
                  <c:v>352.959999999824</c:v>
                </c:pt>
                <c:pt idx="35297">
                  <c:v>352.969999999824</c:v>
                </c:pt>
                <c:pt idx="35298">
                  <c:v>352.979999999824</c:v>
                </c:pt>
                <c:pt idx="35299">
                  <c:v>352.989999999823</c:v>
                </c:pt>
                <c:pt idx="35300">
                  <c:v>352.999999999823</c:v>
                </c:pt>
                <c:pt idx="35301">
                  <c:v>353.009999999823</c:v>
                </c:pt>
                <c:pt idx="35302">
                  <c:v>353.0199999998231</c:v>
                </c:pt>
                <c:pt idx="35303">
                  <c:v>353.029999999823</c:v>
                </c:pt>
                <c:pt idx="35304">
                  <c:v>353.039999999823</c:v>
                </c:pt>
                <c:pt idx="35305">
                  <c:v>353.049999999823</c:v>
                </c:pt>
                <c:pt idx="35306">
                  <c:v>353.059999999823</c:v>
                </c:pt>
                <c:pt idx="35307">
                  <c:v>353.069999999823</c:v>
                </c:pt>
                <c:pt idx="35308">
                  <c:v>353.079999999823</c:v>
                </c:pt>
                <c:pt idx="35309">
                  <c:v>353.089999999823</c:v>
                </c:pt>
                <c:pt idx="35310">
                  <c:v>353.099999999823</c:v>
                </c:pt>
                <c:pt idx="35311">
                  <c:v>353.109999999823</c:v>
                </c:pt>
                <c:pt idx="35312">
                  <c:v>353.119999999823</c:v>
                </c:pt>
                <c:pt idx="35313">
                  <c:v>353.129999999823</c:v>
                </c:pt>
                <c:pt idx="35314">
                  <c:v>353.139999999823</c:v>
                </c:pt>
                <c:pt idx="35315">
                  <c:v>353.149999999823</c:v>
                </c:pt>
                <c:pt idx="35316">
                  <c:v>353.159999999823</c:v>
                </c:pt>
                <c:pt idx="35317">
                  <c:v>353.169999999823</c:v>
                </c:pt>
                <c:pt idx="35318">
                  <c:v>353.179999999823</c:v>
                </c:pt>
                <c:pt idx="35319">
                  <c:v>353.189999999823</c:v>
                </c:pt>
                <c:pt idx="35320">
                  <c:v>353.199999999823</c:v>
                </c:pt>
                <c:pt idx="35321">
                  <c:v>353.2099999998231</c:v>
                </c:pt>
                <c:pt idx="35322">
                  <c:v>353.219999999823</c:v>
                </c:pt>
                <c:pt idx="35323">
                  <c:v>353.229999999823</c:v>
                </c:pt>
                <c:pt idx="35324">
                  <c:v>353.239999999823</c:v>
                </c:pt>
                <c:pt idx="35325">
                  <c:v>353.249999999823</c:v>
                </c:pt>
                <c:pt idx="35326">
                  <c:v>353.259999999823</c:v>
                </c:pt>
                <c:pt idx="35327">
                  <c:v>353.2699999998231</c:v>
                </c:pt>
                <c:pt idx="35328">
                  <c:v>353.279999999823</c:v>
                </c:pt>
                <c:pt idx="35329">
                  <c:v>353.289999999823</c:v>
                </c:pt>
                <c:pt idx="35330">
                  <c:v>353.299999999823</c:v>
                </c:pt>
                <c:pt idx="35331">
                  <c:v>353.309999999823</c:v>
                </c:pt>
                <c:pt idx="35332">
                  <c:v>353.319999999823</c:v>
                </c:pt>
                <c:pt idx="35333">
                  <c:v>353.329999999823</c:v>
                </c:pt>
                <c:pt idx="35334">
                  <c:v>353.339999999823</c:v>
                </c:pt>
                <c:pt idx="35335">
                  <c:v>353.349999999823</c:v>
                </c:pt>
                <c:pt idx="35336">
                  <c:v>353.359999999823</c:v>
                </c:pt>
                <c:pt idx="35337">
                  <c:v>353.369999999823</c:v>
                </c:pt>
                <c:pt idx="35338">
                  <c:v>353.379999999823</c:v>
                </c:pt>
                <c:pt idx="35339">
                  <c:v>353.389999999823</c:v>
                </c:pt>
                <c:pt idx="35340">
                  <c:v>353.399999999823</c:v>
                </c:pt>
                <c:pt idx="35341">
                  <c:v>353.409999999823</c:v>
                </c:pt>
                <c:pt idx="35342">
                  <c:v>353.419999999823</c:v>
                </c:pt>
                <c:pt idx="35343">
                  <c:v>353.429999999823</c:v>
                </c:pt>
                <c:pt idx="35344">
                  <c:v>353.439999999823</c:v>
                </c:pt>
                <c:pt idx="35345">
                  <c:v>353.449999999823</c:v>
                </c:pt>
                <c:pt idx="35346">
                  <c:v>353.4599999998231</c:v>
                </c:pt>
                <c:pt idx="35347">
                  <c:v>353.469999999823</c:v>
                </c:pt>
                <c:pt idx="35348">
                  <c:v>353.479999999823</c:v>
                </c:pt>
                <c:pt idx="35349">
                  <c:v>353.489999999823</c:v>
                </c:pt>
                <c:pt idx="35350">
                  <c:v>353.499999999823</c:v>
                </c:pt>
                <c:pt idx="35351">
                  <c:v>353.509999999823</c:v>
                </c:pt>
                <c:pt idx="35352">
                  <c:v>353.5199999998231</c:v>
                </c:pt>
                <c:pt idx="35353">
                  <c:v>353.529999999823</c:v>
                </c:pt>
                <c:pt idx="35354">
                  <c:v>353.539999999823</c:v>
                </c:pt>
                <c:pt idx="35355">
                  <c:v>353.549999999823</c:v>
                </c:pt>
                <c:pt idx="35356">
                  <c:v>353.559999999823</c:v>
                </c:pt>
                <c:pt idx="35357">
                  <c:v>353.569999999823</c:v>
                </c:pt>
                <c:pt idx="35358">
                  <c:v>353.579999999823</c:v>
                </c:pt>
                <c:pt idx="35359">
                  <c:v>353.589999999823</c:v>
                </c:pt>
                <c:pt idx="35360">
                  <c:v>353.599999999823</c:v>
                </c:pt>
                <c:pt idx="35361">
                  <c:v>353.609999999823</c:v>
                </c:pt>
                <c:pt idx="35362">
                  <c:v>353.619999999823</c:v>
                </c:pt>
                <c:pt idx="35363">
                  <c:v>353.629999999823</c:v>
                </c:pt>
                <c:pt idx="35364">
                  <c:v>353.639999999823</c:v>
                </c:pt>
                <c:pt idx="35365">
                  <c:v>353.649999999823</c:v>
                </c:pt>
                <c:pt idx="35366">
                  <c:v>353.659999999823</c:v>
                </c:pt>
                <c:pt idx="35367">
                  <c:v>353.669999999823</c:v>
                </c:pt>
                <c:pt idx="35368">
                  <c:v>353.679999999823</c:v>
                </c:pt>
                <c:pt idx="35369">
                  <c:v>353.689999999823</c:v>
                </c:pt>
                <c:pt idx="35370">
                  <c:v>353.699999999823</c:v>
                </c:pt>
                <c:pt idx="35371">
                  <c:v>353.7099999998231</c:v>
                </c:pt>
                <c:pt idx="35372">
                  <c:v>353.719999999823</c:v>
                </c:pt>
                <c:pt idx="35373">
                  <c:v>353.729999999823</c:v>
                </c:pt>
                <c:pt idx="35374">
                  <c:v>353.739999999823</c:v>
                </c:pt>
                <c:pt idx="35375">
                  <c:v>353.749999999823</c:v>
                </c:pt>
                <c:pt idx="35376">
                  <c:v>353.759999999823</c:v>
                </c:pt>
                <c:pt idx="35377">
                  <c:v>353.7699999998231</c:v>
                </c:pt>
                <c:pt idx="35378">
                  <c:v>353.779999999823</c:v>
                </c:pt>
                <c:pt idx="35379">
                  <c:v>353.789999999823</c:v>
                </c:pt>
                <c:pt idx="35380">
                  <c:v>353.799999999823</c:v>
                </c:pt>
                <c:pt idx="35381">
                  <c:v>353.809999999823</c:v>
                </c:pt>
                <c:pt idx="35382">
                  <c:v>353.819999999823</c:v>
                </c:pt>
                <c:pt idx="35383">
                  <c:v>353.829999999823</c:v>
                </c:pt>
                <c:pt idx="35384">
                  <c:v>353.839999999823</c:v>
                </c:pt>
                <c:pt idx="35385">
                  <c:v>353.849999999823</c:v>
                </c:pt>
                <c:pt idx="35386">
                  <c:v>353.859999999823</c:v>
                </c:pt>
                <c:pt idx="35387">
                  <c:v>353.869999999823</c:v>
                </c:pt>
                <c:pt idx="35388">
                  <c:v>353.879999999823</c:v>
                </c:pt>
                <c:pt idx="35389">
                  <c:v>353.889999999823</c:v>
                </c:pt>
                <c:pt idx="35390">
                  <c:v>353.899999999823</c:v>
                </c:pt>
                <c:pt idx="35391">
                  <c:v>353.909999999823</c:v>
                </c:pt>
                <c:pt idx="35392">
                  <c:v>353.919999999823</c:v>
                </c:pt>
                <c:pt idx="35393">
                  <c:v>353.929999999823</c:v>
                </c:pt>
                <c:pt idx="35394">
                  <c:v>353.939999999823</c:v>
                </c:pt>
                <c:pt idx="35395">
                  <c:v>353.949999999823</c:v>
                </c:pt>
                <c:pt idx="35396">
                  <c:v>353.9599999998231</c:v>
                </c:pt>
                <c:pt idx="35397">
                  <c:v>353.969999999823</c:v>
                </c:pt>
                <c:pt idx="35398">
                  <c:v>353.979999999823</c:v>
                </c:pt>
                <c:pt idx="35399">
                  <c:v>353.989999999823</c:v>
                </c:pt>
                <c:pt idx="35400">
                  <c:v>353.999999999823</c:v>
                </c:pt>
                <c:pt idx="35401">
                  <c:v>354.009999999823</c:v>
                </c:pt>
                <c:pt idx="35402">
                  <c:v>354.0199999998231</c:v>
                </c:pt>
                <c:pt idx="35403">
                  <c:v>354.029999999823</c:v>
                </c:pt>
                <c:pt idx="35404">
                  <c:v>354.039999999823</c:v>
                </c:pt>
                <c:pt idx="35405">
                  <c:v>354.049999999823</c:v>
                </c:pt>
                <c:pt idx="35406">
                  <c:v>354.059999999823</c:v>
                </c:pt>
                <c:pt idx="35407">
                  <c:v>354.069999999823</c:v>
                </c:pt>
                <c:pt idx="35408">
                  <c:v>354.079999999823</c:v>
                </c:pt>
                <c:pt idx="35409">
                  <c:v>354.089999999822</c:v>
                </c:pt>
                <c:pt idx="35410">
                  <c:v>354.099999999822</c:v>
                </c:pt>
                <c:pt idx="35411">
                  <c:v>354.109999999822</c:v>
                </c:pt>
                <c:pt idx="35412">
                  <c:v>354.1199999998221</c:v>
                </c:pt>
                <c:pt idx="35413">
                  <c:v>354.129999999822</c:v>
                </c:pt>
                <c:pt idx="35414">
                  <c:v>354.139999999822</c:v>
                </c:pt>
                <c:pt idx="35415">
                  <c:v>354.149999999822</c:v>
                </c:pt>
                <c:pt idx="35416">
                  <c:v>354.1599999998221</c:v>
                </c:pt>
                <c:pt idx="35417">
                  <c:v>354.169999999822</c:v>
                </c:pt>
                <c:pt idx="35418">
                  <c:v>354.179999999822</c:v>
                </c:pt>
                <c:pt idx="35419">
                  <c:v>354.189999999822</c:v>
                </c:pt>
                <c:pt idx="35420">
                  <c:v>354.199999999822</c:v>
                </c:pt>
                <c:pt idx="35421">
                  <c:v>354.209999999822</c:v>
                </c:pt>
                <c:pt idx="35422">
                  <c:v>354.2199999998221</c:v>
                </c:pt>
                <c:pt idx="35423">
                  <c:v>354.229999999822</c:v>
                </c:pt>
                <c:pt idx="35424">
                  <c:v>354.239999999822</c:v>
                </c:pt>
                <c:pt idx="35425">
                  <c:v>354.249999999822</c:v>
                </c:pt>
                <c:pt idx="35426">
                  <c:v>354.259999999822</c:v>
                </c:pt>
                <c:pt idx="35427">
                  <c:v>354.269999999822</c:v>
                </c:pt>
                <c:pt idx="35428">
                  <c:v>354.279999999822</c:v>
                </c:pt>
                <c:pt idx="35429">
                  <c:v>354.289999999822</c:v>
                </c:pt>
                <c:pt idx="35430">
                  <c:v>354.299999999822</c:v>
                </c:pt>
                <c:pt idx="35431">
                  <c:v>354.3099999998221</c:v>
                </c:pt>
                <c:pt idx="35432">
                  <c:v>354.319999999822</c:v>
                </c:pt>
                <c:pt idx="35433">
                  <c:v>354.329999999822</c:v>
                </c:pt>
                <c:pt idx="35434">
                  <c:v>354.339999999822</c:v>
                </c:pt>
                <c:pt idx="35435">
                  <c:v>354.3499999998221</c:v>
                </c:pt>
                <c:pt idx="35436">
                  <c:v>354.359999999822</c:v>
                </c:pt>
                <c:pt idx="35437">
                  <c:v>354.3699999998221</c:v>
                </c:pt>
                <c:pt idx="35438">
                  <c:v>354.379999999822</c:v>
                </c:pt>
                <c:pt idx="35439">
                  <c:v>354.389999999822</c:v>
                </c:pt>
                <c:pt idx="35440">
                  <c:v>354.399999999822</c:v>
                </c:pt>
                <c:pt idx="35441">
                  <c:v>354.409999999822</c:v>
                </c:pt>
                <c:pt idx="35442">
                  <c:v>354.419999999822</c:v>
                </c:pt>
                <c:pt idx="35443">
                  <c:v>354.429999999822</c:v>
                </c:pt>
                <c:pt idx="35444">
                  <c:v>354.439999999822</c:v>
                </c:pt>
                <c:pt idx="35445">
                  <c:v>354.449999999822</c:v>
                </c:pt>
                <c:pt idx="35446">
                  <c:v>354.459999999822</c:v>
                </c:pt>
                <c:pt idx="35447">
                  <c:v>354.4699999998221</c:v>
                </c:pt>
                <c:pt idx="35448">
                  <c:v>354.479999999822</c:v>
                </c:pt>
                <c:pt idx="35449">
                  <c:v>354.489999999822</c:v>
                </c:pt>
                <c:pt idx="35450">
                  <c:v>354.499999999822</c:v>
                </c:pt>
                <c:pt idx="35451">
                  <c:v>354.509999999822</c:v>
                </c:pt>
                <c:pt idx="35452">
                  <c:v>354.519999999822</c:v>
                </c:pt>
                <c:pt idx="35453">
                  <c:v>354.529999999822</c:v>
                </c:pt>
                <c:pt idx="35454">
                  <c:v>354.539999999822</c:v>
                </c:pt>
                <c:pt idx="35455">
                  <c:v>354.549999999822</c:v>
                </c:pt>
                <c:pt idx="35456">
                  <c:v>354.5599999998221</c:v>
                </c:pt>
                <c:pt idx="35457">
                  <c:v>354.569999999822</c:v>
                </c:pt>
                <c:pt idx="35458">
                  <c:v>354.579999999822</c:v>
                </c:pt>
                <c:pt idx="35459">
                  <c:v>354.589999999822</c:v>
                </c:pt>
                <c:pt idx="35460">
                  <c:v>354.599999999822</c:v>
                </c:pt>
                <c:pt idx="35461">
                  <c:v>354.609999999822</c:v>
                </c:pt>
                <c:pt idx="35462">
                  <c:v>354.6199999998221</c:v>
                </c:pt>
                <c:pt idx="35463">
                  <c:v>354.629999999822</c:v>
                </c:pt>
                <c:pt idx="35464">
                  <c:v>354.639999999822</c:v>
                </c:pt>
                <c:pt idx="35465">
                  <c:v>354.649999999822</c:v>
                </c:pt>
                <c:pt idx="35466">
                  <c:v>354.6599999998221</c:v>
                </c:pt>
                <c:pt idx="35467">
                  <c:v>354.669999999822</c:v>
                </c:pt>
                <c:pt idx="35468">
                  <c:v>354.679999999822</c:v>
                </c:pt>
                <c:pt idx="35469">
                  <c:v>354.689999999822</c:v>
                </c:pt>
                <c:pt idx="35470">
                  <c:v>354.699999999822</c:v>
                </c:pt>
                <c:pt idx="35471">
                  <c:v>354.709999999822</c:v>
                </c:pt>
                <c:pt idx="35472">
                  <c:v>354.7199999998221</c:v>
                </c:pt>
                <c:pt idx="35473">
                  <c:v>354.729999999822</c:v>
                </c:pt>
                <c:pt idx="35474">
                  <c:v>354.739999999822</c:v>
                </c:pt>
                <c:pt idx="35475">
                  <c:v>354.749999999822</c:v>
                </c:pt>
                <c:pt idx="35476">
                  <c:v>354.759999999822</c:v>
                </c:pt>
                <c:pt idx="35477">
                  <c:v>354.769999999822</c:v>
                </c:pt>
                <c:pt idx="35478">
                  <c:v>354.779999999822</c:v>
                </c:pt>
                <c:pt idx="35479">
                  <c:v>354.789999999822</c:v>
                </c:pt>
                <c:pt idx="35480">
                  <c:v>354.799999999822</c:v>
                </c:pt>
                <c:pt idx="35481">
                  <c:v>354.8099999998221</c:v>
                </c:pt>
                <c:pt idx="35482">
                  <c:v>354.819999999822</c:v>
                </c:pt>
                <c:pt idx="35483">
                  <c:v>354.829999999822</c:v>
                </c:pt>
                <c:pt idx="35484">
                  <c:v>354.839999999822</c:v>
                </c:pt>
                <c:pt idx="35485">
                  <c:v>354.8499999998221</c:v>
                </c:pt>
                <c:pt idx="35486">
                  <c:v>354.859999999822</c:v>
                </c:pt>
                <c:pt idx="35487">
                  <c:v>354.8699999998221</c:v>
                </c:pt>
                <c:pt idx="35488">
                  <c:v>354.879999999822</c:v>
                </c:pt>
                <c:pt idx="35489">
                  <c:v>354.889999999822</c:v>
                </c:pt>
                <c:pt idx="35490">
                  <c:v>354.899999999822</c:v>
                </c:pt>
                <c:pt idx="35491">
                  <c:v>354.909999999822</c:v>
                </c:pt>
                <c:pt idx="35492">
                  <c:v>354.919999999822</c:v>
                </c:pt>
                <c:pt idx="35493">
                  <c:v>354.929999999822</c:v>
                </c:pt>
                <c:pt idx="35494">
                  <c:v>354.939999999822</c:v>
                </c:pt>
                <c:pt idx="35495">
                  <c:v>354.949999999822</c:v>
                </c:pt>
                <c:pt idx="35496">
                  <c:v>354.959999999822</c:v>
                </c:pt>
                <c:pt idx="35497">
                  <c:v>354.9699999998221</c:v>
                </c:pt>
                <c:pt idx="35498">
                  <c:v>354.979999999822</c:v>
                </c:pt>
                <c:pt idx="35499">
                  <c:v>354.989999999822</c:v>
                </c:pt>
                <c:pt idx="35500">
                  <c:v>354.999999999822</c:v>
                </c:pt>
                <c:pt idx="35501">
                  <c:v>355.009999999822</c:v>
                </c:pt>
                <c:pt idx="35502">
                  <c:v>355.019999999822</c:v>
                </c:pt>
                <c:pt idx="35503">
                  <c:v>355.029999999822</c:v>
                </c:pt>
                <c:pt idx="35504">
                  <c:v>355.039999999822</c:v>
                </c:pt>
                <c:pt idx="35505">
                  <c:v>355.049999999822</c:v>
                </c:pt>
                <c:pt idx="35506">
                  <c:v>355.0599999998221</c:v>
                </c:pt>
                <c:pt idx="35507">
                  <c:v>355.069999999822</c:v>
                </c:pt>
                <c:pt idx="35508">
                  <c:v>355.079999999822</c:v>
                </c:pt>
                <c:pt idx="35509">
                  <c:v>355.089999999822</c:v>
                </c:pt>
                <c:pt idx="35510">
                  <c:v>355.099999999822</c:v>
                </c:pt>
                <c:pt idx="35511">
                  <c:v>355.109999999822</c:v>
                </c:pt>
                <c:pt idx="35512">
                  <c:v>355.1199999998221</c:v>
                </c:pt>
                <c:pt idx="35513">
                  <c:v>355.129999999822</c:v>
                </c:pt>
                <c:pt idx="35514">
                  <c:v>355.139999999822</c:v>
                </c:pt>
                <c:pt idx="35515">
                  <c:v>355.149999999822</c:v>
                </c:pt>
                <c:pt idx="35516">
                  <c:v>355.1599999998221</c:v>
                </c:pt>
                <c:pt idx="35517">
                  <c:v>355.169999999822</c:v>
                </c:pt>
                <c:pt idx="35518">
                  <c:v>355.179999999822</c:v>
                </c:pt>
                <c:pt idx="35519">
                  <c:v>355.189999999821</c:v>
                </c:pt>
                <c:pt idx="35520">
                  <c:v>355.199999999821</c:v>
                </c:pt>
                <c:pt idx="35521">
                  <c:v>355.209999999821</c:v>
                </c:pt>
                <c:pt idx="35522">
                  <c:v>355.2199999998211</c:v>
                </c:pt>
                <c:pt idx="35523">
                  <c:v>355.229999999821</c:v>
                </c:pt>
                <c:pt idx="35524">
                  <c:v>355.239999999821</c:v>
                </c:pt>
                <c:pt idx="35525">
                  <c:v>355.249999999821</c:v>
                </c:pt>
                <c:pt idx="35526">
                  <c:v>355.259999999821</c:v>
                </c:pt>
                <c:pt idx="35527">
                  <c:v>355.269999999821</c:v>
                </c:pt>
                <c:pt idx="35528">
                  <c:v>355.279999999821</c:v>
                </c:pt>
                <c:pt idx="35529">
                  <c:v>355.289999999821</c:v>
                </c:pt>
                <c:pt idx="35530">
                  <c:v>355.299999999821</c:v>
                </c:pt>
                <c:pt idx="35531">
                  <c:v>355.309999999821</c:v>
                </c:pt>
                <c:pt idx="35532">
                  <c:v>355.319999999821</c:v>
                </c:pt>
                <c:pt idx="35533">
                  <c:v>355.329999999821</c:v>
                </c:pt>
                <c:pt idx="35534">
                  <c:v>355.339999999821</c:v>
                </c:pt>
                <c:pt idx="35535">
                  <c:v>355.349999999821</c:v>
                </c:pt>
                <c:pt idx="35536">
                  <c:v>355.359999999821</c:v>
                </c:pt>
                <c:pt idx="35537">
                  <c:v>355.369999999821</c:v>
                </c:pt>
                <c:pt idx="35538">
                  <c:v>355.379999999821</c:v>
                </c:pt>
                <c:pt idx="35539">
                  <c:v>355.389999999821</c:v>
                </c:pt>
                <c:pt idx="35540">
                  <c:v>355.399999999821</c:v>
                </c:pt>
                <c:pt idx="35541">
                  <c:v>355.4099999998211</c:v>
                </c:pt>
                <c:pt idx="35542">
                  <c:v>355.419999999821</c:v>
                </c:pt>
                <c:pt idx="35543">
                  <c:v>355.429999999821</c:v>
                </c:pt>
                <c:pt idx="35544">
                  <c:v>355.439999999821</c:v>
                </c:pt>
                <c:pt idx="35545">
                  <c:v>355.449999999821</c:v>
                </c:pt>
                <c:pt idx="35546">
                  <c:v>355.459999999821</c:v>
                </c:pt>
                <c:pt idx="35547">
                  <c:v>355.4699999998211</c:v>
                </c:pt>
                <c:pt idx="35548">
                  <c:v>355.479999999821</c:v>
                </c:pt>
                <c:pt idx="35549">
                  <c:v>355.489999999821</c:v>
                </c:pt>
                <c:pt idx="35550">
                  <c:v>355.499999999821</c:v>
                </c:pt>
                <c:pt idx="35551">
                  <c:v>355.509999999821</c:v>
                </c:pt>
                <c:pt idx="35552">
                  <c:v>355.519999999821</c:v>
                </c:pt>
                <c:pt idx="35553">
                  <c:v>355.529999999821</c:v>
                </c:pt>
                <c:pt idx="35554">
                  <c:v>355.539999999821</c:v>
                </c:pt>
                <c:pt idx="35555">
                  <c:v>355.549999999821</c:v>
                </c:pt>
                <c:pt idx="35556">
                  <c:v>355.559999999821</c:v>
                </c:pt>
                <c:pt idx="35557">
                  <c:v>355.569999999821</c:v>
                </c:pt>
                <c:pt idx="35558">
                  <c:v>355.579999999821</c:v>
                </c:pt>
                <c:pt idx="35559">
                  <c:v>355.589999999821</c:v>
                </c:pt>
                <c:pt idx="35560">
                  <c:v>355.599999999821</c:v>
                </c:pt>
                <c:pt idx="35561">
                  <c:v>355.609999999821</c:v>
                </c:pt>
                <c:pt idx="35562">
                  <c:v>355.619999999821</c:v>
                </c:pt>
                <c:pt idx="35563">
                  <c:v>355.629999999821</c:v>
                </c:pt>
                <c:pt idx="35564">
                  <c:v>355.639999999821</c:v>
                </c:pt>
                <c:pt idx="35565">
                  <c:v>355.649999999821</c:v>
                </c:pt>
                <c:pt idx="35566">
                  <c:v>355.6599999998211</c:v>
                </c:pt>
                <c:pt idx="35567">
                  <c:v>355.669999999821</c:v>
                </c:pt>
                <c:pt idx="35568">
                  <c:v>355.679999999821</c:v>
                </c:pt>
                <c:pt idx="35569">
                  <c:v>355.689999999821</c:v>
                </c:pt>
                <c:pt idx="35570">
                  <c:v>355.699999999821</c:v>
                </c:pt>
                <c:pt idx="35571">
                  <c:v>355.709999999821</c:v>
                </c:pt>
                <c:pt idx="35572">
                  <c:v>355.7199999998211</c:v>
                </c:pt>
                <c:pt idx="35573">
                  <c:v>355.729999999821</c:v>
                </c:pt>
                <c:pt idx="35574">
                  <c:v>355.739999999821</c:v>
                </c:pt>
                <c:pt idx="35575">
                  <c:v>355.749999999821</c:v>
                </c:pt>
                <c:pt idx="35576">
                  <c:v>355.759999999821</c:v>
                </c:pt>
                <c:pt idx="35577">
                  <c:v>355.769999999821</c:v>
                </c:pt>
                <c:pt idx="35578">
                  <c:v>355.779999999821</c:v>
                </c:pt>
                <c:pt idx="35579">
                  <c:v>355.789999999821</c:v>
                </c:pt>
                <c:pt idx="35580">
                  <c:v>355.799999999821</c:v>
                </c:pt>
                <c:pt idx="35581">
                  <c:v>355.809999999821</c:v>
                </c:pt>
                <c:pt idx="35582">
                  <c:v>355.819999999821</c:v>
                </c:pt>
                <c:pt idx="35583">
                  <c:v>355.829999999821</c:v>
                </c:pt>
                <c:pt idx="35584">
                  <c:v>355.839999999821</c:v>
                </c:pt>
                <c:pt idx="35585">
                  <c:v>355.849999999821</c:v>
                </c:pt>
                <c:pt idx="35586">
                  <c:v>355.859999999821</c:v>
                </c:pt>
                <c:pt idx="35587">
                  <c:v>355.869999999821</c:v>
                </c:pt>
                <c:pt idx="35588">
                  <c:v>355.879999999821</c:v>
                </c:pt>
                <c:pt idx="35589">
                  <c:v>355.889999999821</c:v>
                </c:pt>
                <c:pt idx="35590">
                  <c:v>355.899999999821</c:v>
                </c:pt>
                <c:pt idx="35591">
                  <c:v>355.9099999998211</c:v>
                </c:pt>
                <c:pt idx="35592">
                  <c:v>355.919999999821</c:v>
                </c:pt>
                <c:pt idx="35593">
                  <c:v>355.929999999821</c:v>
                </c:pt>
                <c:pt idx="35594">
                  <c:v>355.939999999821</c:v>
                </c:pt>
                <c:pt idx="35595">
                  <c:v>355.949999999821</c:v>
                </c:pt>
                <c:pt idx="35596">
                  <c:v>355.959999999821</c:v>
                </c:pt>
                <c:pt idx="35597">
                  <c:v>355.9699999998211</c:v>
                </c:pt>
                <c:pt idx="35598">
                  <c:v>355.979999999821</c:v>
                </c:pt>
                <c:pt idx="35599">
                  <c:v>355.989999999821</c:v>
                </c:pt>
                <c:pt idx="35600">
                  <c:v>355.999999999821</c:v>
                </c:pt>
                <c:pt idx="35601">
                  <c:v>356.009999999821</c:v>
                </c:pt>
                <c:pt idx="35602">
                  <c:v>356.019999999821</c:v>
                </c:pt>
                <c:pt idx="35603">
                  <c:v>356.029999999821</c:v>
                </c:pt>
                <c:pt idx="35604">
                  <c:v>356.039999999821</c:v>
                </c:pt>
                <c:pt idx="35605">
                  <c:v>356.049999999821</c:v>
                </c:pt>
                <c:pt idx="35606">
                  <c:v>356.059999999821</c:v>
                </c:pt>
                <c:pt idx="35607">
                  <c:v>356.069999999821</c:v>
                </c:pt>
                <c:pt idx="35608">
                  <c:v>356.079999999821</c:v>
                </c:pt>
                <c:pt idx="35609">
                  <c:v>356.089999999821</c:v>
                </c:pt>
                <c:pt idx="35610">
                  <c:v>356.099999999821</c:v>
                </c:pt>
                <c:pt idx="35611">
                  <c:v>356.109999999821</c:v>
                </c:pt>
                <c:pt idx="35612">
                  <c:v>356.119999999821</c:v>
                </c:pt>
                <c:pt idx="35613">
                  <c:v>356.129999999821</c:v>
                </c:pt>
                <c:pt idx="35614">
                  <c:v>356.139999999821</c:v>
                </c:pt>
                <c:pt idx="35615">
                  <c:v>356.149999999821</c:v>
                </c:pt>
                <c:pt idx="35616">
                  <c:v>356.1599999998211</c:v>
                </c:pt>
                <c:pt idx="35617">
                  <c:v>356.169999999821</c:v>
                </c:pt>
                <c:pt idx="35618">
                  <c:v>356.179999999821</c:v>
                </c:pt>
                <c:pt idx="35619">
                  <c:v>356.189999999821</c:v>
                </c:pt>
                <c:pt idx="35620">
                  <c:v>356.199999999821</c:v>
                </c:pt>
                <c:pt idx="35621">
                  <c:v>356.209999999821</c:v>
                </c:pt>
                <c:pt idx="35622">
                  <c:v>356.2199999998211</c:v>
                </c:pt>
                <c:pt idx="35623">
                  <c:v>356.229999999821</c:v>
                </c:pt>
                <c:pt idx="35624">
                  <c:v>356.239999999821</c:v>
                </c:pt>
                <c:pt idx="35625">
                  <c:v>356.249999999821</c:v>
                </c:pt>
                <c:pt idx="35626">
                  <c:v>356.259999999821</c:v>
                </c:pt>
                <c:pt idx="35627">
                  <c:v>356.269999999821</c:v>
                </c:pt>
                <c:pt idx="35628">
                  <c:v>356.279999999821</c:v>
                </c:pt>
                <c:pt idx="35629">
                  <c:v>356.28999999982</c:v>
                </c:pt>
                <c:pt idx="35630">
                  <c:v>356.29999999982</c:v>
                </c:pt>
                <c:pt idx="35631">
                  <c:v>356.30999999982</c:v>
                </c:pt>
                <c:pt idx="35632">
                  <c:v>356.3199999998201</c:v>
                </c:pt>
                <c:pt idx="35633">
                  <c:v>356.32999999982</c:v>
                </c:pt>
                <c:pt idx="35634">
                  <c:v>356.33999999982</c:v>
                </c:pt>
                <c:pt idx="35635">
                  <c:v>356.34999999982</c:v>
                </c:pt>
                <c:pt idx="35636">
                  <c:v>356.35999999982</c:v>
                </c:pt>
                <c:pt idx="35637">
                  <c:v>356.36999999982</c:v>
                </c:pt>
                <c:pt idx="35638">
                  <c:v>356.37999999982</c:v>
                </c:pt>
                <c:pt idx="35639">
                  <c:v>356.38999999982</c:v>
                </c:pt>
                <c:pt idx="35640">
                  <c:v>356.39999999982</c:v>
                </c:pt>
                <c:pt idx="35641">
                  <c:v>356.40999999982</c:v>
                </c:pt>
                <c:pt idx="35642">
                  <c:v>356.41999999982</c:v>
                </c:pt>
                <c:pt idx="35643">
                  <c:v>356.4299999998199</c:v>
                </c:pt>
                <c:pt idx="35644">
                  <c:v>356.4399999998199</c:v>
                </c:pt>
                <c:pt idx="35645">
                  <c:v>356.44999999982</c:v>
                </c:pt>
                <c:pt idx="35646">
                  <c:v>356.45999999982</c:v>
                </c:pt>
                <c:pt idx="35647">
                  <c:v>356.46999999982</c:v>
                </c:pt>
                <c:pt idx="35648">
                  <c:v>356.47999999982</c:v>
                </c:pt>
                <c:pt idx="35649">
                  <c:v>356.48999999982</c:v>
                </c:pt>
                <c:pt idx="35650">
                  <c:v>356.4999999998199</c:v>
                </c:pt>
                <c:pt idx="35651">
                  <c:v>356.50999999982</c:v>
                </c:pt>
                <c:pt idx="35652">
                  <c:v>356.51999999982</c:v>
                </c:pt>
                <c:pt idx="35653">
                  <c:v>356.52999999982</c:v>
                </c:pt>
                <c:pt idx="35654">
                  <c:v>356.53999999982</c:v>
                </c:pt>
                <c:pt idx="35655">
                  <c:v>356.54999999982</c:v>
                </c:pt>
                <c:pt idx="35656">
                  <c:v>356.55999999982</c:v>
                </c:pt>
                <c:pt idx="35657">
                  <c:v>356.5699999998201</c:v>
                </c:pt>
                <c:pt idx="35658">
                  <c:v>356.57999999982</c:v>
                </c:pt>
                <c:pt idx="35659">
                  <c:v>356.58999999982</c:v>
                </c:pt>
                <c:pt idx="35660">
                  <c:v>356.59999999982</c:v>
                </c:pt>
                <c:pt idx="35661">
                  <c:v>356.60999999982</c:v>
                </c:pt>
                <c:pt idx="35662">
                  <c:v>356.61999999982</c:v>
                </c:pt>
                <c:pt idx="35663">
                  <c:v>356.62999999982</c:v>
                </c:pt>
                <c:pt idx="35664">
                  <c:v>356.63999999982</c:v>
                </c:pt>
                <c:pt idx="35665">
                  <c:v>356.64999999982</c:v>
                </c:pt>
                <c:pt idx="35666">
                  <c:v>356.65999999982</c:v>
                </c:pt>
                <c:pt idx="35667">
                  <c:v>356.66999999982</c:v>
                </c:pt>
                <c:pt idx="35668">
                  <c:v>356.67999999982</c:v>
                </c:pt>
                <c:pt idx="35669">
                  <c:v>356.68999999982</c:v>
                </c:pt>
                <c:pt idx="35670">
                  <c:v>356.69999999982</c:v>
                </c:pt>
                <c:pt idx="35671">
                  <c:v>356.70999999982</c:v>
                </c:pt>
                <c:pt idx="35672">
                  <c:v>356.71999999982</c:v>
                </c:pt>
                <c:pt idx="35673">
                  <c:v>356.72999999982</c:v>
                </c:pt>
                <c:pt idx="35674">
                  <c:v>356.73999999982</c:v>
                </c:pt>
                <c:pt idx="35675">
                  <c:v>356.74999999982</c:v>
                </c:pt>
                <c:pt idx="35676">
                  <c:v>356.75999999982</c:v>
                </c:pt>
                <c:pt idx="35677">
                  <c:v>356.76999999982</c:v>
                </c:pt>
                <c:pt idx="35678">
                  <c:v>356.77999999982</c:v>
                </c:pt>
                <c:pt idx="35679">
                  <c:v>356.78999999982</c:v>
                </c:pt>
                <c:pt idx="35680">
                  <c:v>356.79999999982</c:v>
                </c:pt>
                <c:pt idx="35681">
                  <c:v>356.80999999982</c:v>
                </c:pt>
                <c:pt idx="35682">
                  <c:v>356.8199999998201</c:v>
                </c:pt>
                <c:pt idx="35683">
                  <c:v>356.82999999982</c:v>
                </c:pt>
                <c:pt idx="35684">
                  <c:v>356.83999999982</c:v>
                </c:pt>
                <c:pt idx="35685">
                  <c:v>356.84999999982</c:v>
                </c:pt>
                <c:pt idx="35686">
                  <c:v>356.85999999982</c:v>
                </c:pt>
                <c:pt idx="35687">
                  <c:v>356.86999999982</c:v>
                </c:pt>
                <c:pt idx="35688">
                  <c:v>356.87999999982</c:v>
                </c:pt>
                <c:pt idx="35689">
                  <c:v>356.88999999982</c:v>
                </c:pt>
                <c:pt idx="35690">
                  <c:v>356.89999999982</c:v>
                </c:pt>
                <c:pt idx="35691">
                  <c:v>356.90999999982</c:v>
                </c:pt>
                <c:pt idx="35692">
                  <c:v>356.91999999982</c:v>
                </c:pt>
                <c:pt idx="35693">
                  <c:v>356.9299999998199</c:v>
                </c:pt>
                <c:pt idx="35694">
                  <c:v>356.9399999998199</c:v>
                </c:pt>
                <c:pt idx="35695">
                  <c:v>356.94999999982</c:v>
                </c:pt>
                <c:pt idx="35696">
                  <c:v>356.95999999982</c:v>
                </c:pt>
                <c:pt idx="35697">
                  <c:v>356.96999999982</c:v>
                </c:pt>
                <c:pt idx="35698">
                  <c:v>356.97999999982</c:v>
                </c:pt>
                <c:pt idx="35699">
                  <c:v>356.98999999982</c:v>
                </c:pt>
                <c:pt idx="35700">
                  <c:v>356.9999999998199</c:v>
                </c:pt>
                <c:pt idx="35701">
                  <c:v>357.00999999982</c:v>
                </c:pt>
                <c:pt idx="35702">
                  <c:v>357.01999999982</c:v>
                </c:pt>
                <c:pt idx="35703">
                  <c:v>357.02999999982</c:v>
                </c:pt>
                <c:pt idx="35704">
                  <c:v>357.03999999982</c:v>
                </c:pt>
                <c:pt idx="35705">
                  <c:v>357.04999999982</c:v>
                </c:pt>
                <c:pt idx="35706">
                  <c:v>357.05999999982</c:v>
                </c:pt>
                <c:pt idx="35707">
                  <c:v>357.0699999998201</c:v>
                </c:pt>
                <c:pt idx="35708">
                  <c:v>357.07999999982</c:v>
                </c:pt>
                <c:pt idx="35709">
                  <c:v>357.08999999982</c:v>
                </c:pt>
                <c:pt idx="35710">
                  <c:v>357.09999999982</c:v>
                </c:pt>
                <c:pt idx="35711">
                  <c:v>357.10999999982</c:v>
                </c:pt>
                <c:pt idx="35712">
                  <c:v>357.11999999982</c:v>
                </c:pt>
                <c:pt idx="35713">
                  <c:v>357.12999999982</c:v>
                </c:pt>
                <c:pt idx="35714">
                  <c:v>357.13999999982</c:v>
                </c:pt>
                <c:pt idx="35715">
                  <c:v>357.14999999982</c:v>
                </c:pt>
                <c:pt idx="35716">
                  <c:v>357.15999999982</c:v>
                </c:pt>
                <c:pt idx="35717">
                  <c:v>357.16999999982</c:v>
                </c:pt>
                <c:pt idx="35718">
                  <c:v>357.17999999982</c:v>
                </c:pt>
                <c:pt idx="35719">
                  <c:v>357.18999999982</c:v>
                </c:pt>
                <c:pt idx="35720">
                  <c:v>357.19999999982</c:v>
                </c:pt>
                <c:pt idx="35721">
                  <c:v>357.20999999982</c:v>
                </c:pt>
                <c:pt idx="35722">
                  <c:v>357.21999999982</c:v>
                </c:pt>
                <c:pt idx="35723">
                  <c:v>357.22999999982</c:v>
                </c:pt>
                <c:pt idx="35724">
                  <c:v>357.23999999982</c:v>
                </c:pt>
                <c:pt idx="35725">
                  <c:v>357.24999999982</c:v>
                </c:pt>
                <c:pt idx="35726">
                  <c:v>357.25999999982</c:v>
                </c:pt>
                <c:pt idx="35727">
                  <c:v>357.26999999982</c:v>
                </c:pt>
                <c:pt idx="35728">
                  <c:v>357.27999999982</c:v>
                </c:pt>
                <c:pt idx="35729">
                  <c:v>357.28999999982</c:v>
                </c:pt>
                <c:pt idx="35730">
                  <c:v>357.29999999982</c:v>
                </c:pt>
                <c:pt idx="35731">
                  <c:v>357.30999999982</c:v>
                </c:pt>
                <c:pt idx="35732">
                  <c:v>357.3199999998201</c:v>
                </c:pt>
                <c:pt idx="35733">
                  <c:v>357.32999999982</c:v>
                </c:pt>
                <c:pt idx="35734">
                  <c:v>357.33999999982</c:v>
                </c:pt>
                <c:pt idx="35735">
                  <c:v>357.34999999982</c:v>
                </c:pt>
                <c:pt idx="35736">
                  <c:v>357.35999999982</c:v>
                </c:pt>
                <c:pt idx="35737">
                  <c:v>357.36999999982</c:v>
                </c:pt>
                <c:pt idx="35738">
                  <c:v>357.37999999982</c:v>
                </c:pt>
                <c:pt idx="35739">
                  <c:v>357.389999999819</c:v>
                </c:pt>
                <c:pt idx="35740">
                  <c:v>357.399999999819</c:v>
                </c:pt>
                <c:pt idx="35741">
                  <c:v>357.409999999819</c:v>
                </c:pt>
                <c:pt idx="35742">
                  <c:v>357.419999999819</c:v>
                </c:pt>
                <c:pt idx="35743">
                  <c:v>357.429999999819</c:v>
                </c:pt>
                <c:pt idx="35744">
                  <c:v>357.439999999819</c:v>
                </c:pt>
                <c:pt idx="35745">
                  <c:v>357.449999999819</c:v>
                </c:pt>
                <c:pt idx="35746">
                  <c:v>357.459999999819</c:v>
                </c:pt>
                <c:pt idx="35747">
                  <c:v>357.469999999819</c:v>
                </c:pt>
                <c:pt idx="35748">
                  <c:v>357.479999999819</c:v>
                </c:pt>
                <c:pt idx="35749">
                  <c:v>357.489999999819</c:v>
                </c:pt>
                <c:pt idx="35750">
                  <c:v>357.499999999819</c:v>
                </c:pt>
                <c:pt idx="35751">
                  <c:v>357.509999999819</c:v>
                </c:pt>
                <c:pt idx="35752">
                  <c:v>357.519999999819</c:v>
                </c:pt>
                <c:pt idx="35753">
                  <c:v>357.529999999819</c:v>
                </c:pt>
                <c:pt idx="35754">
                  <c:v>357.539999999819</c:v>
                </c:pt>
                <c:pt idx="35755">
                  <c:v>357.549999999819</c:v>
                </c:pt>
                <c:pt idx="35756">
                  <c:v>357.559999999819</c:v>
                </c:pt>
                <c:pt idx="35757">
                  <c:v>357.569999999819</c:v>
                </c:pt>
                <c:pt idx="35758">
                  <c:v>357.5799999998191</c:v>
                </c:pt>
                <c:pt idx="35759">
                  <c:v>357.589999999819</c:v>
                </c:pt>
                <c:pt idx="35760">
                  <c:v>357.599999999819</c:v>
                </c:pt>
                <c:pt idx="35761">
                  <c:v>357.609999999819</c:v>
                </c:pt>
                <c:pt idx="35762">
                  <c:v>357.619999999819</c:v>
                </c:pt>
                <c:pt idx="35763">
                  <c:v>357.629999999819</c:v>
                </c:pt>
                <c:pt idx="35764">
                  <c:v>357.639999999819</c:v>
                </c:pt>
                <c:pt idx="35765">
                  <c:v>357.6499999998191</c:v>
                </c:pt>
                <c:pt idx="35766">
                  <c:v>357.659999999819</c:v>
                </c:pt>
                <c:pt idx="35767">
                  <c:v>357.6699999998191</c:v>
                </c:pt>
                <c:pt idx="35768">
                  <c:v>357.679999999819</c:v>
                </c:pt>
                <c:pt idx="35769">
                  <c:v>357.689999999819</c:v>
                </c:pt>
                <c:pt idx="35770">
                  <c:v>357.699999999819</c:v>
                </c:pt>
                <c:pt idx="35771">
                  <c:v>357.709999999819</c:v>
                </c:pt>
                <c:pt idx="35772">
                  <c:v>357.719999999819</c:v>
                </c:pt>
                <c:pt idx="35773">
                  <c:v>357.729999999819</c:v>
                </c:pt>
                <c:pt idx="35774">
                  <c:v>357.739999999819</c:v>
                </c:pt>
                <c:pt idx="35775">
                  <c:v>357.749999999819</c:v>
                </c:pt>
                <c:pt idx="35776">
                  <c:v>357.759999999819</c:v>
                </c:pt>
                <c:pt idx="35777">
                  <c:v>357.769999999819</c:v>
                </c:pt>
                <c:pt idx="35778">
                  <c:v>357.779999999819</c:v>
                </c:pt>
                <c:pt idx="35779">
                  <c:v>357.789999999819</c:v>
                </c:pt>
                <c:pt idx="35780">
                  <c:v>357.799999999819</c:v>
                </c:pt>
                <c:pt idx="35781">
                  <c:v>357.809999999819</c:v>
                </c:pt>
                <c:pt idx="35782">
                  <c:v>357.819999999819</c:v>
                </c:pt>
                <c:pt idx="35783">
                  <c:v>357.8299999998191</c:v>
                </c:pt>
                <c:pt idx="35784">
                  <c:v>357.839999999819</c:v>
                </c:pt>
                <c:pt idx="35785">
                  <c:v>357.849999999819</c:v>
                </c:pt>
                <c:pt idx="35786">
                  <c:v>357.859999999819</c:v>
                </c:pt>
                <c:pt idx="35787">
                  <c:v>357.869999999819</c:v>
                </c:pt>
                <c:pt idx="35788">
                  <c:v>357.879999999819</c:v>
                </c:pt>
                <c:pt idx="35789">
                  <c:v>357.889999999819</c:v>
                </c:pt>
                <c:pt idx="35790">
                  <c:v>357.899999999819</c:v>
                </c:pt>
                <c:pt idx="35791">
                  <c:v>357.909999999819</c:v>
                </c:pt>
                <c:pt idx="35792">
                  <c:v>357.919999999819</c:v>
                </c:pt>
                <c:pt idx="35793">
                  <c:v>357.929999999819</c:v>
                </c:pt>
                <c:pt idx="35794">
                  <c:v>357.939999999819</c:v>
                </c:pt>
                <c:pt idx="35795">
                  <c:v>357.949999999819</c:v>
                </c:pt>
                <c:pt idx="35796">
                  <c:v>357.959999999819</c:v>
                </c:pt>
                <c:pt idx="35797">
                  <c:v>357.969999999819</c:v>
                </c:pt>
                <c:pt idx="35798">
                  <c:v>357.979999999819</c:v>
                </c:pt>
                <c:pt idx="35799">
                  <c:v>357.989999999819</c:v>
                </c:pt>
                <c:pt idx="35800">
                  <c:v>357.999999999819</c:v>
                </c:pt>
                <c:pt idx="35801">
                  <c:v>358.009999999819</c:v>
                </c:pt>
                <c:pt idx="35802">
                  <c:v>358.019999999819</c:v>
                </c:pt>
                <c:pt idx="35803">
                  <c:v>358.029999999819</c:v>
                </c:pt>
                <c:pt idx="35804">
                  <c:v>358.039999999819</c:v>
                </c:pt>
                <c:pt idx="35805">
                  <c:v>358.049999999819</c:v>
                </c:pt>
                <c:pt idx="35806">
                  <c:v>358.059999999819</c:v>
                </c:pt>
                <c:pt idx="35807">
                  <c:v>358.069999999819</c:v>
                </c:pt>
                <c:pt idx="35808">
                  <c:v>358.0799999998191</c:v>
                </c:pt>
                <c:pt idx="35809">
                  <c:v>358.089999999819</c:v>
                </c:pt>
                <c:pt idx="35810">
                  <c:v>358.099999999819</c:v>
                </c:pt>
                <c:pt idx="35811">
                  <c:v>358.109999999819</c:v>
                </c:pt>
                <c:pt idx="35812">
                  <c:v>358.119999999819</c:v>
                </c:pt>
                <c:pt idx="35813">
                  <c:v>358.129999999819</c:v>
                </c:pt>
                <c:pt idx="35814">
                  <c:v>358.139999999819</c:v>
                </c:pt>
                <c:pt idx="35815">
                  <c:v>358.1499999998191</c:v>
                </c:pt>
                <c:pt idx="35816">
                  <c:v>358.159999999819</c:v>
                </c:pt>
                <c:pt idx="35817">
                  <c:v>358.1699999998191</c:v>
                </c:pt>
                <c:pt idx="35818">
                  <c:v>358.179999999819</c:v>
                </c:pt>
                <c:pt idx="35819">
                  <c:v>358.189999999819</c:v>
                </c:pt>
                <c:pt idx="35820">
                  <c:v>358.199999999819</c:v>
                </c:pt>
                <c:pt idx="35821">
                  <c:v>358.209999999819</c:v>
                </c:pt>
                <c:pt idx="35822">
                  <c:v>358.219999999819</c:v>
                </c:pt>
                <c:pt idx="35823">
                  <c:v>358.229999999819</c:v>
                </c:pt>
                <c:pt idx="35824">
                  <c:v>358.239999999819</c:v>
                </c:pt>
                <c:pt idx="35825">
                  <c:v>358.249999999819</c:v>
                </c:pt>
                <c:pt idx="35826">
                  <c:v>358.259999999819</c:v>
                </c:pt>
                <c:pt idx="35827">
                  <c:v>358.269999999819</c:v>
                </c:pt>
                <c:pt idx="35828">
                  <c:v>358.279999999819</c:v>
                </c:pt>
                <c:pt idx="35829">
                  <c:v>358.289999999819</c:v>
                </c:pt>
                <c:pt idx="35830">
                  <c:v>358.299999999819</c:v>
                </c:pt>
                <c:pt idx="35831">
                  <c:v>358.309999999819</c:v>
                </c:pt>
                <c:pt idx="35832">
                  <c:v>358.319999999819</c:v>
                </c:pt>
                <c:pt idx="35833">
                  <c:v>358.3299999998191</c:v>
                </c:pt>
                <c:pt idx="35834">
                  <c:v>358.339999999819</c:v>
                </c:pt>
                <c:pt idx="35835">
                  <c:v>358.349999999819</c:v>
                </c:pt>
                <c:pt idx="35836">
                  <c:v>358.359999999819</c:v>
                </c:pt>
                <c:pt idx="35837">
                  <c:v>358.369999999819</c:v>
                </c:pt>
                <c:pt idx="35838">
                  <c:v>358.379999999819</c:v>
                </c:pt>
                <c:pt idx="35839">
                  <c:v>358.389999999819</c:v>
                </c:pt>
                <c:pt idx="35840">
                  <c:v>358.399999999819</c:v>
                </c:pt>
                <c:pt idx="35841">
                  <c:v>358.409999999819</c:v>
                </c:pt>
                <c:pt idx="35842">
                  <c:v>358.419999999819</c:v>
                </c:pt>
                <c:pt idx="35843">
                  <c:v>358.429999999819</c:v>
                </c:pt>
                <c:pt idx="35844">
                  <c:v>358.439999999819</c:v>
                </c:pt>
                <c:pt idx="35845">
                  <c:v>358.449999999819</c:v>
                </c:pt>
                <c:pt idx="35846">
                  <c:v>358.459999999819</c:v>
                </c:pt>
                <c:pt idx="35847">
                  <c:v>358.469999999819</c:v>
                </c:pt>
                <c:pt idx="35848">
                  <c:v>358.479999999819</c:v>
                </c:pt>
                <c:pt idx="35849">
                  <c:v>358.489999999818</c:v>
                </c:pt>
                <c:pt idx="35850">
                  <c:v>358.499999999818</c:v>
                </c:pt>
                <c:pt idx="35851">
                  <c:v>358.509999999818</c:v>
                </c:pt>
                <c:pt idx="35852">
                  <c:v>358.5199999998181</c:v>
                </c:pt>
                <c:pt idx="35853">
                  <c:v>358.529999999818</c:v>
                </c:pt>
                <c:pt idx="35854">
                  <c:v>358.539999999818</c:v>
                </c:pt>
                <c:pt idx="35855">
                  <c:v>358.549999999818</c:v>
                </c:pt>
                <c:pt idx="35856">
                  <c:v>358.559999999818</c:v>
                </c:pt>
                <c:pt idx="35857">
                  <c:v>358.569999999818</c:v>
                </c:pt>
                <c:pt idx="35858">
                  <c:v>358.5799999998181</c:v>
                </c:pt>
                <c:pt idx="35859">
                  <c:v>358.589999999818</c:v>
                </c:pt>
                <c:pt idx="35860">
                  <c:v>358.599999999818</c:v>
                </c:pt>
                <c:pt idx="35861">
                  <c:v>358.609999999818</c:v>
                </c:pt>
                <c:pt idx="35862">
                  <c:v>358.619999999818</c:v>
                </c:pt>
                <c:pt idx="35863">
                  <c:v>358.629999999818</c:v>
                </c:pt>
                <c:pt idx="35864">
                  <c:v>358.639999999818</c:v>
                </c:pt>
                <c:pt idx="35865">
                  <c:v>358.649999999818</c:v>
                </c:pt>
                <c:pt idx="35866">
                  <c:v>358.659999999818</c:v>
                </c:pt>
                <c:pt idx="35867">
                  <c:v>358.669999999818</c:v>
                </c:pt>
                <c:pt idx="35868">
                  <c:v>358.679999999818</c:v>
                </c:pt>
                <c:pt idx="35869">
                  <c:v>358.689999999818</c:v>
                </c:pt>
                <c:pt idx="35870">
                  <c:v>358.699999999818</c:v>
                </c:pt>
                <c:pt idx="35871">
                  <c:v>358.709999999818</c:v>
                </c:pt>
                <c:pt idx="35872">
                  <c:v>358.719999999818</c:v>
                </c:pt>
                <c:pt idx="35873">
                  <c:v>358.729999999818</c:v>
                </c:pt>
                <c:pt idx="35874">
                  <c:v>358.739999999818</c:v>
                </c:pt>
                <c:pt idx="35875">
                  <c:v>358.749999999818</c:v>
                </c:pt>
                <c:pt idx="35876">
                  <c:v>358.759999999818</c:v>
                </c:pt>
                <c:pt idx="35877">
                  <c:v>358.7699999998181</c:v>
                </c:pt>
                <c:pt idx="35878">
                  <c:v>358.779999999818</c:v>
                </c:pt>
                <c:pt idx="35879">
                  <c:v>358.789999999818</c:v>
                </c:pt>
                <c:pt idx="35880">
                  <c:v>358.799999999818</c:v>
                </c:pt>
                <c:pt idx="35881">
                  <c:v>358.809999999818</c:v>
                </c:pt>
                <c:pt idx="35882">
                  <c:v>358.819999999818</c:v>
                </c:pt>
                <c:pt idx="35883">
                  <c:v>358.8299999998181</c:v>
                </c:pt>
                <c:pt idx="35884">
                  <c:v>358.839999999818</c:v>
                </c:pt>
                <c:pt idx="35885">
                  <c:v>358.849999999818</c:v>
                </c:pt>
                <c:pt idx="35886">
                  <c:v>358.859999999818</c:v>
                </c:pt>
                <c:pt idx="35887">
                  <c:v>358.869999999818</c:v>
                </c:pt>
                <c:pt idx="35888">
                  <c:v>358.879999999818</c:v>
                </c:pt>
                <c:pt idx="35889">
                  <c:v>358.889999999818</c:v>
                </c:pt>
                <c:pt idx="35890">
                  <c:v>358.899999999818</c:v>
                </c:pt>
                <c:pt idx="35891">
                  <c:v>358.909999999818</c:v>
                </c:pt>
                <c:pt idx="35892">
                  <c:v>358.919999999818</c:v>
                </c:pt>
                <c:pt idx="35893">
                  <c:v>358.929999999818</c:v>
                </c:pt>
                <c:pt idx="35894">
                  <c:v>358.939999999818</c:v>
                </c:pt>
                <c:pt idx="35895">
                  <c:v>358.949999999818</c:v>
                </c:pt>
                <c:pt idx="35896">
                  <c:v>358.959999999818</c:v>
                </c:pt>
                <c:pt idx="35897">
                  <c:v>358.969999999818</c:v>
                </c:pt>
                <c:pt idx="35898">
                  <c:v>358.979999999818</c:v>
                </c:pt>
                <c:pt idx="35899">
                  <c:v>358.989999999818</c:v>
                </c:pt>
                <c:pt idx="35900">
                  <c:v>358.999999999818</c:v>
                </c:pt>
                <c:pt idx="35901">
                  <c:v>359.009999999818</c:v>
                </c:pt>
                <c:pt idx="35902">
                  <c:v>359.0199999998181</c:v>
                </c:pt>
                <c:pt idx="35903">
                  <c:v>359.029999999818</c:v>
                </c:pt>
                <c:pt idx="35904">
                  <c:v>359.039999999818</c:v>
                </c:pt>
                <c:pt idx="35905">
                  <c:v>359.049999999818</c:v>
                </c:pt>
                <c:pt idx="35906">
                  <c:v>359.059999999818</c:v>
                </c:pt>
                <c:pt idx="35907">
                  <c:v>359.069999999818</c:v>
                </c:pt>
                <c:pt idx="35908">
                  <c:v>359.0799999998181</c:v>
                </c:pt>
                <c:pt idx="35909">
                  <c:v>359.089999999818</c:v>
                </c:pt>
                <c:pt idx="35910">
                  <c:v>359.099999999818</c:v>
                </c:pt>
                <c:pt idx="35911">
                  <c:v>359.109999999818</c:v>
                </c:pt>
                <c:pt idx="35912">
                  <c:v>359.119999999818</c:v>
                </c:pt>
                <c:pt idx="35913">
                  <c:v>359.129999999818</c:v>
                </c:pt>
                <c:pt idx="35914">
                  <c:v>359.139999999818</c:v>
                </c:pt>
                <c:pt idx="35915">
                  <c:v>359.149999999818</c:v>
                </c:pt>
                <c:pt idx="35916">
                  <c:v>359.159999999818</c:v>
                </c:pt>
                <c:pt idx="35917">
                  <c:v>359.169999999818</c:v>
                </c:pt>
                <c:pt idx="35918">
                  <c:v>359.179999999818</c:v>
                </c:pt>
                <c:pt idx="35919">
                  <c:v>359.189999999818</c:v>
                </c:pt>
                <c:pt idx="35920">
                  <c:v>359.199999999818</c:v>
                </c:pt>
                <c:pt idx="35921">
                  <c:v>359.209999999818</c:v>
                </c:pt>
                <c:pt idx="35922">
                  <c:v>359.219999999818</c:v>
                </c:pt>
                <c:pt idx="35923">
                  <c:v>359.229999999818</c:v>
                </c:pt>
                <c:pt idx="35924">
                  <c:v>359.239999999818</c:v>
                </c:pt>
                <c:pt idx="35925">
                  <c:v>359.249999999818</c:v>
                </c:pt>
                <c:pt idx="35926">
                  <c:v>359.259999999818</c:v>
                </c:pt>
                <c:pt idx="35927">
                  <c:v>359.2699999998181</c:v>
                </c:pt>
                <c:pt idx="35928">
                  <c:v>359.279999999818</c:v>
                </c:pt>
                <c:pt idx="35929">
                  <c:v>359.289999999818</c:v>
                </c:pt>
                <c:pt idx="35930">
                  <c:v>359.299999999818</c:v>
                </c:pt>
                <c:pt idx="35931">
                  <c:v>359.309999999818</c:v>
                </c:pt>
                <c:pt idx="35932">
                  <c:v>359.319999999818</c:v>
                </c:pt>
                <c:pt idx="35933">
                  <c:v>359.3299999998181</c:v>
                </c:pt>
                <c:pt idx="35934">
                  <c:v>359.339999999818</c:v>
                </c:pt>
                <c:pt idx="35935">
                  <c:v>359.349999999818</c:v>
                </c:pt>
                <c:pt idx="35936">
                  <c:v>359.359999999818</c:v>
                </c:pt>
                <c:pt idx="35937">
                  <c:v>359.369999999818</c:v>
                </c:pt>
                <c:pt idx="35938">
                  <c:v>359.379999999818</c:v>
                </c:pt>
                <c:pt idx="35939">
                  <c:v>359.389999999818</c:v>
                </c:pt>
                <c:pt idx="35940">
                  <c:v>359.399999999818</c:v>
                </c:pt>
                <c:pt idx="35941">
                  <c:v>359.409999999818</c:v>
                </c:pt>
                <c:pt idx="35942">
                  <c:v>359.419999999818</c:v>
                </c:pt>
                <c:pt idx="35943">
                  <c:v>359.429999999818</c:v>
                </c:pt>
                <c:pt idx="35944">
                  <c:v>359.439999999818</c:v>
                </c:pt>
                <c:pt idx="35945">
                  <c:v>359.449999999818</c:v>
                </c:pt>
                <c:pt idx="35946">
                  <c:v>359.459999999818</c:v>
                </c:pt>
                <c:pt idx="35947">
                  <c:v>359.469999999818</c:v>
                </c:pt>
                <c:pt idx="35948">
                  <c:v>359.479999999818</c:v>
                </c:pt>
                <c:pt idx="35949">
                  <c:v>359.489999999818</c:v>
                </c:pt>
                <c:pt idx="35950">
                  <c:v>359.499999999818</c:v>
                </c:pt>
                <c:pt idx="35951">
                  <c:v>359.509999999818</c:v>
                </c:pt>
                <c:pt idx="35952">
                  <c:v>359.5199999998181</c:v>
                </c:pt>
                <c:pt idx="35953">
                  <c:v>359.529999999818</c:v>
                </c:pt>
                <c:pt idx="35954">
                  <c:v>359.539999999818</c:v>
                </c:pt>
                <c:pt idx="35955">
                  <c:v>359.549999999818</c:v>
                </c:pt>
                <c:pt idx="35956">
                  <c:v>359.559999999818</c:v>
                </c:pt>
                <c:pt idx="35957">
                  <c:v>359.569999999818</c:v>
                </c:pt>
                <c:pt idx="35958">
                  <c:v>359.579999999817</c:v>
                </c:pt>
                <c:pt idx="35959">
                  <c:v>359.589999999817</c:v>
                </c:pt>
                <c:pt idx="35960">
                  <c:v>359.599999999817</c:v>
                </c:pt>
                <c:pt idx="35961">
                  <c:v>359.609999999817</c:v>
                </c:pt>
                <c:pt idx="35962">
                  <c:v>359.6199999998171</c:v>
                </c:pt>
                <c:pt idx="35963">
                  <c:v>359.629999999817</c:v>
                </c:pt>
                <c:pt idx="35964">
                  <c:v>359.639999999817</c:v>
                </c:pt>
                <c:pt idx="35965">
                  <c:v>359.649999999817</c:v>
                </c:pt>
                <c:pt idx="35966">
                  <c:v>359.6599999998171</c:v>
                </c:pt>
                <c:pt idx="35967">
                  <c:v>359.669999999817</c:v>
                </c:pt>
                <c:pt idx="35968">
                  <c:v>359.6799999998171</c:v>
                </c:pt>
                <c:pt idx="35969">
                  <c:v>359.689999999817</c:v>
                </c:pt>
                <c:pt idx="35970">
                  <c:v>359.699999999817</c:v>
                </c:pt>
                <c:pt idx="35971">
                  <c:v>359.709999999817</c:v>
                </c:pt>
                <c:pt idx="35972">
                  <c:v>359.719999999817</c:v>
                </c:pt>
                <c:pt idx="35973">
                  <c:v>359.729999999817</c:v>
                </c:pt>
                <c:pt idx="35974">
                  <c:v>359.739999999817</c:v>
                </c:pt>
                <c:pt idx="35975">
                  <c:v>359.749999999817</c:v>
                </c:pt>
                <c:pt idx="35976">
                  <c:v>359.759999999817</c:v>
                </c:pt>
                <c:pt idx="35977">
                  <c:v>359.769999999817</c:v>
                </c:pt>
                <c:pt idx="35978">
                  <c:v>359.7799999998171</c:v>
                </c:pt>
                <c:pt idx="35979">
                  <c:v>359.789999999817</c:v>
                </c:pt>
                <c:pt idx="35980">
                  <c:v>359.799999999817</c:v>
                </c:pt>
                <c:pt idx="35981">
                  <c:v>359.809999999817</c:v>
                </c:pt>
                <c:pt idx="35982">
                  <c:v>359.819999999817</c:v>
                </c:pt>
                <c:pt idx="35983">
                  <c:v>359.829999999817</c:v>
                </c:pt>
                <c:pt idx="35984">
                  <c:v>359.839999999817</c:v>
                </c:pt>
                <c:pt idx="35985">
                  <c:v>359.8499999998171</c:v>
                </c:pt>
                <c:pt idx="35986">
                  <c:v>359.859999999817</c:v>
                </c:pt>
                <c:pt idx="35987">
                  <c:v>359.8699999998171</c:v>
                </c:pt>
                <c:pt idx="35988">
                  <c:v>359.879999999817</c:v>
                </c:pt>
                <c:pt idx="35989">
                  <c:v>359.889999999817</c:v>
                </c:pt>
                <c:pt idx="35990">
                  <c:v>359.899999999817</c:v>
                </c:pt>
                <c:pt idx="35991">
                  <c:v>359.909999999817</c:v>
                </c:pt>
                <c:pt idx="35992">
                  <c:v>359.919999999817</c:v>
                </c:pt>
                <c:pt idx="35993">
                  <c:v>359.929999999817</c:v>
                </c:pt>
                <c:pt idx="35994">
                  <c:v>359.939999999817</c:v>
                </c:pt>
                <c:pt idx="35995">
                  <c:v>359.949999999817</c:v>
                </c:pt>
                <c:pt idx="35996">
                  <c:v>359.959999999817</c:v>
                </c:pt>
                <c:pt idx="35997">
                  <c:v>359.969999999817</c:v>
                </c:pt>
                <c:pt idx="35998">
                  <c:v>359.979999999817</c:v>
                </c:pt>
                <c:pt idx="35999">
                  <c:v>359.989999999817</c:v>
                </c:pt>
                <c:pt idx="36000">
                  <c:v>359.999999999817</c:v>
                </c:pt>
                <c:pt idx="36001">
                  <c:v>360.009999999817</c:v>
                </c:pt>
                <c:pt idx="36002">
                  <c:v>360.019999999817</c:v>
                </c:pt>
                <c:pt idx="36003">
                  <c:v>360.0299999998171</c:v>
                </c:pt>
                <c:pt idx="36004">
                  <c:v>360.039999999817</c:v>
                </c:pt>
                <c:pt idx="36005">
                  <c:v>360.049999999817</c:v>
                </c:pt>
                <c:pt idx="36006">
                  <c:v>360.059999999817</c:v>
                </c:pt>
                <c:pt idx="36007">
                  <c:v>360.069999999817</c:v>
                </c:pt>
                <c:pt idx="36008">
                  <c:v>360.079999999817</c:v>
                </c:pt>
                <c:pt idx="36009">
                  <c:v>360.089999999817</c:v>
                </c:pt>
                <c:pt idx="36010">
                  <c:v>360.099999999817</c:v>
                </c:pt>
                <c:pt idx="36011">
                  <c:v>360.109999999817</c:v>
                </c:pt>
                <c:pt idx="36012">
                  <c:v>360.1199999998171</c:v>
                </c:pt>
                <c:pt idx="36013">
                  <c:v>360.129999999817</c:v>
                </c:pt>
                <c:pt idx="36014">
                  <c:v>360.139999999817</c:v>
                </c:pt>
                <c:pt idx="36015">
                  <c:v>360.149999999817</c:v>
                </c:pt>
                <c:pt idx="36016">
                  <c:v>360.1599999998171</c:v>
                </c:pt>
                <c:pt idx="36017">
                  <c:v>360.169999999817</c:v>
                </c:pt>
                <c:pt idx="36018">
                  <c:v>360.1799999998171</c:v>
                </c:pt>
                <c:pt idx="36019">
                  <c:v>360.189999999817</c:v>
                </c:pt>
                <c:pt idx="36020">
                  <c:v>360.199999999817</c:v>
                </c:pt>
                <c:pt idx="36021">
                  <c:v>360.209999999817</c:v>
                </c:pt>
                <c:pt idx="36022">
                  <c:v>360.219999999817</c:v>
                </c:pt>
                <c:pt idx="36023">
                  <c:v>360.229999999817</c:v>
                </c:pt>
                <c:pt idx="36024">
                  <c:v>360.239999999817</c:v>
                </c:pt>
                <c:pt idx="36025">
                  <c:v>360.249999999817</c:v>
                </c:pt>
                <c:pt idx="36026">
                  <c:v>360.259999999817</c:v>
                </c:pt>
                <c:pt idx="36027">
                  <c:v>360.269999999817</c:v>
                </c:pt>
                <c:pt idx="36028">
                  <c:v>360.2799999998171</c:v>
                </c:pt>
                <c:pt idx="36029">
                  <c:v>360.289999999817</c:v>
                </c:pt>
                <c:pt idx="36030">
                  <c:v>360.299999999817</c:v>
                </c:pt>
                <c:pt idx="36031">
                  <c:v>360.309999999817</c:v>
                </c:pt>
                <c:pt idx="36032">
                  <c:v>360.319999999817</c:v>
                </c:pt>
                <c:pt idx="36033">
                  <c:v>360.329999999817</c:v>
                </c:pt>
                <c:pt idx="36034">
                  <c:v>360.339999999817</c:v>
                </c:pt>
                <c:pt idx="36035">
                  <c:v>360.3499999998171</c:v>
                </c:pt>
                <c:pt idx="36036">
                  <c:v>360.359999999817</c:v>
                </c:pt>
                <c:pt idx="36037">
                  <c:v>360.3699999998171</c:v>
                </c:pt>
                <c:pt idx="36038">
                  <c:v>360.379999999817</c:v>
                </c:pt>
                <c:pt idx="36039">
                  <c:v>360.389999999817</c:v>
                </c:pt>
                <c:pt idx="36040">
                  <c:v>360.399999999817</c:v>
                </c:pt>
                <c:pt idx="36041">
                  <c:v>360.409999999817</c:v>
                </c:pt>
                <c:pt idx="36042">
                  <c:v>360.419999999817</c:v>
                </c:pt>
                <c:pt idx="36043">
                  <c:v>360.429999999817</c:v>
                </c:pt>
                <c:pt idx="36044">
                  <c:v>360.439999999817</c:v>
                </c:pt>
                <c:pt idx="36045">
                  <c:v>360.449999999817</c:v>
                </c:pt>
                <c:pt idx="36046">
                  <c:v>360.459999999817</c:v>
                </c:pt>
                <c:pt idx="36047">
                  <c:v>360.469999999817</c:v>
                </c:pt>
                <c:pt idx="36048">
                  <c:v>360.479999999817</c:v>
                </c:pt>
                <c:pt idx="36049">
                  <c:v>360.489999999817</c:v>
                </c:pt>
                <c:pt idx="36050">
                  <c:v>360.499999999817</c:v>
                </c:pt>
                <c:pt idx="36051">
                  <c:v>360.509999999817</c:v>
                </c:pt>
                <c:pt idx="36052">
                  <c:v>360.519999999817</c:v>
                </c:pt>
                <c:pt idx="36053">
                  <c:v>360.5299999998171</c:v>
                </c:pt>
                <c:pt idx="36054">
                  <c:v>360.539999999817</c:v>
                </c:pt>
                <c:pt idx="36055">
                  <c:v>360.549999999817</c:v>
                </c:pt>
                <c:pt idx="36056">
                  <c:v>360.559999999817</c:v>
                </c:pt>
                <c:pt idx="36057">
                  <c:v>360.569999999817</c:v>
                </c:pt>
                <c:pt idx="36058">
                  <c:v>360.579999999817</c:v>
                </c:pt>
                <c:pt idx="36059">
                  <c:v>360.589999999817</c:v>
                </c:pt>
                <c:pt idx="36060">
                  <c:v>360.599999999817</c:v>
                </c:pt>
                <c:pt idx="36061">
                  <c:v>360.609999999817</c:v>
                </c:pt>
                <c:pt idx="36062">
                  <c:v>360.6199999998171</c:v>
                </c:pt>
                <c:pt idx="36063">
                  <c:v>360.629999999817</c:v>
                </c:pt>
                <c:pt idx="36064">
                  <c:v>360.639999999817</c:v>
                </c:pt>
                <c:pt idx="36065">
                  <c:v>360.649999999817</c:v>
                </c:pt>
                <c:pt idx="36066">
                  <c:v>360.6599999998171</c:v>
                </c:pt>
                <c:pt idx="36067">
                  <c:v>360.669999999817</c:v>
                </c:pt>
                <c:pt idx="36068">
                  <c:v>360.679999999816</c:v>
                </c:pt>
                <c:pt idx="36069">
                  <c:v>360.689999999816</c:v>
                </c:pt>
                <c:pt idx="36070">
                  <c:v>360.699999999816</c:v>
                </c:pt>
                <c:pt idx="36071">
                  <c:v>360.709999999816</c:v>
                </c:pt>
                <c:pt idx="36072">
                  <c:v>360.7199999998161</c:v>
                </c:pt>
                <c:pt idx="36073">
                  <c:v>360.729999999816</c:v>
                </c:pt>
                <c:pt idx="36074">
                  <c:v>360.739999999816</c:v>
                </c:pt>
                <c:pt idx="36075">
                  <c:v>360.749999999816</c:v>
                </c:pt>
                <c:pt idx="36076">
                  <c:v>360.759999999816</c:v>
                </c:pt>
                <c:pt idx="36077">
                  <c:v>360.769999999816</c:v>
                </c:pt>
                <c:pt idx="36078">
                  <c:v>360.7799999998161</c:v>
                </c:pt>
                <c:pt idx="36079">
                  <c:v>360.789999999816</c:v>
                </c:pt>
                <c:pt idx="36080">
                  <c:v>360.799999999816</c:v>
                </c:pt>
                <c:pt idx="36081">
                  <c:v>360.809999999816</c:v>
                </c:pt>
                <c:pt idx="36082">
                  <c:v>360.819999999816</c:v>
                </c:pt>
                <c:pt idx="36083">
                  <c:v>360.829999999816</c:v>
                </c:pt>
                <c:pt idx="36084">
                  <c:v>360.839999999816</c:v>
                </c:pt>
                <c:pt idx="36085">
                  <c:v>360.849999999816</c:v>
                </c:pt>
                <c:pt idx="36086">
                  <c:v>360.859999999816</c:v>
                </c:pt>
                <c:pt idx="36087">
                  <c:v>360.869999999816</c:v>
                </c:pt>
                <c:pt idx="36088">
                  <c:v>360.879999999816</c:v>
                </c:pt>
                <c:pt idx="36089">
                  <c:v>360.889999999816</c:v>
                </c:pt>
                <c:pt idx="36090">
                  <c:v>360.899999999816</c:v>
                </c:pt>
                <c:pt idx="36091">
                  <c:v>360.909999999816</c:v>
                </c:pt>
                <c:pt idx="36092">
                  <c:v>360.919999999816</c:v>
                </c:pt>
                <c:pt idx="36093">
                  <c:v>360.929999999816</c:v>
                </c:pt>
                <c:pt idx="36094">
                  <c:v>360.939999999816</c:v>
                </c:pt>
                <c:pt idx="36095">
                  <c:v>360.949999999816</c:v>
                </c:pt>
                <c:pt idx="36096">
                  <c:v>360.959999999816</c:v>
                </c:pt>
                <c:pt idx="36097">
                  <c:v>360.9699999998161</c:v>
                </c:pt>
                <c:pt idx="36098">
                  <c:v>360.979999999816</c:v>
                </c:pt>
                <c:pt idx="36099">
                  <c:v>360.989999999816</c:v>
                </c:pt>
                <c:pt idx="36100">
                  <c:v>360.999999999816</c:v>
                </c:pt>
                <c:pt idx="36101">
                  <c:v>361.009999999816</c:v>
                </c:pt>
                <c:pt idx="36102">
                  <c:v>361.019999999816</c:v>
                </c:pt>
                <c:pt idx="36103">
                  <c:v>361.0299999998161</c:v>
                </c:pt>
                <c:pt idx="36104">
                  <c:v>361.039999999816</c:v>
                </c:pt>
                <c:pt idx="36105">
                  <c:v>361.049999999816</c:v>
                </c:pt>
                <c:pt idx="36106">
                  <c:v>361.059999999816</c:v>
                </c:pt>
                <c:pt idx="36107">
                  <c:v>361.069999999816</c:v>
                </c:pt>
                <c:pt idx="36108">
                  <c:v>361.079999999816</c:v>
                </c:pt>
                <c:pt idx="36109">
                  <c:v>361.089999999816</c:v>
                </c:pt>
                <c:pt idx="36110">
                  <c:v>361.099999999816</c:v>
                </c:pt>
                <c:pt idx="36111">
                  <c:v>361.109999999816</c:v>
                </c:pt>
                <c:pt idx="36112">
                  <c:v>361.119999999816</c:v>
                </c:pt>
                <c:pt idx="36113">
                  <c:v>361.129999999816</c:v>
                </c:pt>
                <c:pt idx="36114">
                  <c:v>361.139999999816</c:v>
                </c:pt>
                <c:pt idx="36115">
                  <c:v>361.149999999816</c:v>
                </c:pt>
                <c:pt idx="36116">
                  <c:v>361.159999999816</c:v>
                </c:pt>
                <c:pt idx="36117">
                  <c:v>361.169999999816</c:v>
                </c:pt>
                <c:pt idx="36118">
                  <c:v>361.179999999816</c:v>
                </c:pt>
                <c:pt idx="36119">
                  <c:v>361.189999999816</c:v>
                </c:pt>
                <c:pt idx="36120">
                  <c:v>361.199999999816</c:v>
                </c:pt>
                <c:pt idx="36121">
                  <c:v>361.209999999816</c:v>
                </c:pt>
                <c:pt idx="36122">
                  <c:v>361.2199999998161</c:v>
                </c:pt>
                <c:pt idx="36123">
                  <c:v>361.229999999816</c:v>
                </c:pt>
                <c:pt idx="36124">
                  <c:v>361.239999999816</c:v>
                </c:pt>
                <c:pt idx="36125">
                  <c:v>361.249999999816</c:v>
                </c:pt>
                <c:pt idx="36126">
                  <c:v>361.259999999816</c:v>
                </c:pt>
                <c:pt idx="36127">
                  <c:v>361.269999999816</c:v>
                </c:pt>
                <c:pt idx="36128">
                  <c:v>361.2799999998161</c:v>
                </c:pt>
                <c:pt idx="36129">
                  <c:v>361.289999999816</c:v>
                </c:pt>
                <c:pt idx="36130">
                  <c:v>361.299999999816</c:v>
                </c:pt>
                <c:pt idx="36131">
                  <c:v>361.309999999816</c:v>
                </c:pt>
                <c:pt idx="36132">
                  <c:v>361.319999999816</c:v>
                </c:pt>
                <c:pt idx="36133">
                  <c:v>361.329999999816</c:v>
                </c:pt>
                <c:pt idx="36134">
                  <c:v>361.339999999816</c:v>
                </c:pt>
                <c:pt idx="36135">
                  <c:v>361.349999999816</c:v>
                </c:pt>
                <c:pt idx="36136">
                  <c:v>361.359999999816</c:v>
                </c:pt>
                <c:pt idx="36137">
                  <c:v>361.369999999816</c:v>
                </c:pt>
                <c:pt idx="36138">
                  <c:v>361.379999999816</c:v>
                </c:pt>
                <c:pt idx="36139">
                  <c:v>361.389999999816</c:v>
                </c:pt>
                <c:pt idx="36140">
                  <c:v>361.399999999816</c:v>
                </c:pt>
                <c:pt idx="36141">
                  <c:v>361.409999999816</c:v>
                </c:pt>
                <c:pt idx="36142">
                  <c:v>361.419999999816</c:v>
                </c:pt>
                <c:pt idx="36143">
                  <c:v>361.429999999816</c:v>
                </c:pt>
                <c:pt idx="36144">
                  <c:v>361.439999999816</c:v>
                </c:pt>
                <c:pt idx="36145">
                  <c:v>361.449999999816</c:v>
                </c:pt>
                <c:pt idx="36146">
                  <c:v>361.459999999816</c:v>
                </c:pt>
                <c:pt idx="36147">
                  <c:v>361.4699999998161</c:v>
                </c:pt>
                <c:pt idx="36148">
                  <c:v>361.479999999816</c:v>
                </c:pt>
                <c:pt idx="36149">
                  <c:v>361.489999999816</c:v>
                </c:pt>
                <c:pt idx="36150">
                  <c:v>361.499999999816</c:v>
                </c:pt>
                <c:pt idx="36151">
                  <c:v>361.509999999816</c:v>
                </c:pt>
                <c:pt idx="36152">
                  <c:v>361.519999999816</c:v>
                </c:pt>
                <c:pt idx="36153">
                  <c:v>361.5299999998161</c:v>
                </c:pt>
                <c:pt idx="36154">
                  <c:v>361.539999999816</c:v>
                </c:pt>
                <c:pt idx="36155">
                  <c:v>361.549999999816</c:v>
                </c:pt>
                <c:pt idx="36156">
                  <c:v>361.559999999816</c:v>
                </c:pt>
                <c:pt idx="36157">
                  <c:v>361.569999999816</c:v>
                </c:pt>
                <c:pt idx="36158">
                  <c:v>361.579999999816</c:v>
                </c:pt>
                <c:pt idx="36159">
                  <c:v>361.589999999816</c:v>
                </c:pt>
                <c:pt idx="36160">
                  <c:v>361.599999999816</c:v>
                </c:pt>
                <c:pt idx="36161">
                  <c:v>361.609999999816</c:v>
                </c:pt>
                <c:pt idx="36162">
                  <c:v>361.619999999816</c:v>
                </c:pt>
                <c:pt idx="36163">
                  <c:v>361.629999999816</c:v>
                </c:pt>
                <c:pt idx="36164">
                  <c:v>361.639999999816</c:v>
                </c:pt>
                <c:pt idx="36165">
                  <c:v>361.649999999816</c:v>
                </c:pt>
                <c:pt idx="36166">
                  <c:v>361.659999999816</c:v>
                </c:pt>
                <c:pt idx="36167">
                  <c:v>361.669999999816</c:v>
                </c:pt>
                <c:pt idx="36168">
                  <c:v>361.679999999816</c:v>
                </c:pt>
                <c:pt idx="36169">
                  <c:v>361.689999999816</c:v>
                </c:pt>
                <c:pt idx="36170">
                  <c:v>361.699999999816</c:v>
                </c:pt>
                <c:pt idx="36171">
                  <c:v>361.709999999816</c:v>
                </c:pt>
                <c:pt idx="36172">
                  <c:v>361.7199999998161</c:v>
                </c:pt>
                <c:pt idx="36173">
                  <c:v>361.729999999816</c:v>
                </c:pt>
                <c:pt idx="36174">
                  <c:v>361.739999999816</c:v>
                </c:pt>
                <c:pt idx="36175">
                  <c:v>361.749999999816</c:v>
                </c:pt>
                <c:pt idx="36176">
                  <c:v>361.759999999816</c:v>
                </c:pt>
                <c:pt idx="36177">
                  <c:v>361.769999999816</c:v>
                </c:pt>
                <c:pt idx="36178">
                  <c:v>361.779999999815</c:v>
                </c:pt>
                <c:pt idx="36179">
                  <c:v>361.789999999815</c:v>
                </c:pt>
                <c:pt idx="36180">
                  <c:v>361.799999999815</c:v>
                </c:pt>
                <c:pt idx="36181">
                  <c:v>361.809999999815</c:v>
                </c:pt>
                <c:pt idx="36182">
                  <c:v>361.819999999815</c:v>
                </c:pt>
                <c:pt idx="36183">
                  <c:v>361.829999999815</c:v>
                </c:pt>
                <c:pt idx="36184">
                  <c:v>361.839999999815</c:v>
                </c:pt>
                <c:pt idx="36185">
                  <c:v>361.849999999815</c:v>
                </c:pt>
                <c:pt idx="36186">
                  <c:v>361.859999999815</c:v>
                </c:pt>
                <c:pt idx="36187">
                  <c:v>361.869999999815</c:v>
                </c:pt>
                <c:pt idx="36188">
                  <c:v>361.8799999998151</c:v>
                </c:pt>
                <c:pt idx="36189">
                  <c:v>361.889999999815</c:v>
                </c:pt>
                <c:pt idx="36190">
                  <c:v>361.899999999815</c:v>
                </c:pt>
                <c:pt idx="36191">
                  <c:v>361.909999999815</c:v>
                </c:pt>
                <c:pt idx="36192">
                  <c:v>361.919999999815</c:v>
                </c:pt>
                <c:pt idx="36193">
                  <c:v>361.9299999998149</c:v>
                </c:pt>
                <c:pt idx="36194">
                  <c:v>361.9399999998149</c:v>
                </c:pt>
                <c:pt idx="36195">
                  <c:v>361.949999999815</c:v>
                </c:pt>
                <c:pt idx="36196">
                  <c:v>361.959999999815</c:v>
                </c:pt>
                <c:pt idx="36197">
                  <c:v>361.969999999815</c:v>
                </c:pt>
                <c:pt idx="36198">
                  <c:v>361.979999999815</c:v>
                </c:pt>
                <c:pt idx="36199">
                  <c:v>361.9899999998149</c:v>
                </c:pt>
                <c:pt idx="36200">
                  <c:v>361.9999999998149</c:v>
                </c:pt>
                <c:pt idx="36201">
                  <c:v>362.009999999815</c:v>
                </c:pt>
                <c:pt idx="36202">
                  <c:v>362.019999999815</c:v>
                </c:pt>
                <c:pt idx="36203">
                  <c:v>362.029999999815</c:v>
                </c:pt>
                <c:pt idx="36204">
                  <c:v>362.039999999815</c:v>
                </c:pt>
                <c:pt idx="36205">
                  <c:v>362.049999999815</c:v>
                </c:pt>
                <c:pt idx="36206">
                  <c:v>362.059999999815</c:v>
                </c:pt>
                <c:pt idx="36207">
                  <c:v>362.069999999815</c:v>
                </c:pt>
                <c:pt idx="36208">
                  <c:v>362.079999999815</c:v>
                </c:pt>
                <c:pt idx="36209">
                  <c:v>362.089999999815</c:v>
                </c:pt>
                <c:pt idx="36210">
                  <c:v>362.099999999815</c:v>
                </c:pt>
                <c:pt idx="36211">
                  <c:v>362.109999999815</c:v>
                </c:pt>
                <c:pt idx="36212">
                  <c:v>362.119999999815</c:v>
                </c:pt>
                <c:pt idx="36213">
                  <c:v>362.1299999998151</c:v>
                </c:pt>
                <c:pt idx="36214">
                  <c:v>362.139999999815</c:v>
                </c:pt>
                <c:pt idx="36215">
                  <c:v>362.149999999815</c:v>
                </c:pt>
                <c:pt idx="36216">
                  <c:v>362.159999999815</c:v>
                </c:pt>
                <c:pt idx="36217">
                  <c:v>362.169999999815</c:v>
                </c:pt>
                <c:pt idx="36218">
                  <c:v>362.179999999815</c:v>
                </c:pt>
                <c:pt idx="36219">
                  <c:v>362.189999999815</c:v>
                </c:pt>
                <c:pt idx="36220">
                  <c:v>362.199999999815</c:v>
                </c:pt>
                <c:pt idx="36221">
                  <c:v>362.209999999815</c:v>
                </c:pt>
                <c:pt idx="36222">
                  <c:v>362.219999999815</c:v>
                </c:pt>
                <c:pt idx="36223">
                  <c:v>362.229999999815</c:v>
                </c:pt>
                <c:pt idx="36224">
                  <c:v>362.2399999998149</c:v>
                </c:pt>
                <c:pt idx="36225">
                  <c:v>362.249999999815</c:v>
                </c:pt>
                <c:pt idx="36226">
                  <c:v>362.259999999815</c:v>
                </c:pt>
                <c:pt idx="36227">
                  <c:v>362.269999999815</c:v>
                </c:pt>
                <c:pt idx="36228">
                  <c:v>362.279999999815</c:v>
                </c:pt>
                <c:pt idx="36229">
                  <c:v>362.289999999815</c:v>
                </c:pt>
                <c:pt idx="36230">
                  <c:v>362.299999999815</c:v>
                </c:pt>
                <c:pt idx="36231">
                  <c:v>362.309999999815</c:v>
                </c:pt>
                <c:pt idx="36232">
                  <c:v>362.319999999815</c:v>
                </c:pt>
                <c:pt idx="36233">
                  <c:v>362.329999999815</c:v>
                </c:pt>
                <c:pt idx="36234">
                  <c:v>362.339999999815</c:v>
                </c:pt>
                <c:pt idx="36235">
                  <c:v>362.349999999815</c:v>
                </c:pt>
                <c:pt idx="36236">
                  <c:v>362.359999999815</c:v>
                </c:pt>
                <c:pt idx="36237">
                  <c:v>362.369999999815</c:v>
                </c:pt>
                <c:pt idx="36238">
                  <c:v>362.3799999998151</c:v>
                </c:pt>
                <c:pt idx="36239">
                  <c:v>362.389999999815</c:v>
                </c:pt>
                <c:pt idx="36240">
                  <c:v>362.399999999815</c:v>
                </c:pt>
                <c:pt idx="36241">
                  <c:v>362.409999999815</c:v>
                </c:pt>
                <c:pt idx="36242">
                  <c:v>362.419999999815</c:v>
                </c:pt>
                <c:pt idx="36243">
                  <c:v>362.4299999998149</c:v>
                </c:pt>
                <c:pt idx="36244">
                  <c:v>362.4399999998149</c:v>
                </c:pt>
                <c:pt idx="36245">
                  <c:v>362.449999999815</c:v>
                </c:pt>
                <c:pt idx="36246">
                  <c:v>362.459999999815</c:v>
                </c:pt>
                <c:pt idx="36247">
                  <c:v>362.469999999815</c:v>
                </c:pt>
                <c:pt idx="36248">
                  <c:v>362.479999999815</c:v>
                </c:pt>
                <c:pt idx="36249">
                  <c:v>362.4899999998149</c:v>
                </c:pt>
                <c:pt idx="36250">
                  <c:v>362.4999999998149</c:v>
                </c:pt>
                <c:pt idx="36251">
                  <c:v>362.509999999815</c:v>
                </c:pt>
                <c:pt idx="36252">
                  <c:v>362.519999999815</c:v>
                </c:pt>
                <c:pt idx="36253">
                  <c:v>362.529999999815</c:v>
                </c:pt>
                <c:pt idx="36254">
                  <c:v>362.539999999815</c:v>
                </c:pt>
                <c:pt idx="36255">
                  <c:v>362.549999999815</c:v>
                </c:pt>
                <c:pt idx="36256">
                  <c:v>362.559999999815</c:v>
                </c:pt>
                <c:pt idx="36257">
                  <c:v>362.569999999815</c:v>
                </c:pt>
                <c:pt idx="36258">
                  <c:v>362.579999999815</c:v>
                </c:pt>
                <c:pt idx="36259">
                  <c:v>362.589999999815</c:v>
                </c:pt>
                <c:pt idx="36260">
                  <c:v>362.599999999815</c:v>
                </c:pt>
                <c:pt idx="36261">
                  <c:v>362.609999999815</c:v>
                </c:pt>
                <c:pt idx="36262">
                  <c:v>362.619999999815</c:v>
                </c:pt>
                <c:pt idx="36263">
                  <c:v>362.6299999998151</c:v>
                </c:pt>
                <c:pt idx="36264">
                  <c:v>362.639999999815</c:v>
                </c:pt>
                <c:pt idx="36265">
                  <c:v>362.649999999815</c:v>
                </c:pt>
                <c:pt idx="36266">
                  <c:v>362.659999999815</c:v>
                </c:pt>
                <c:pt idx="36267">
                  <c:v>362.669999999815</c:v>
                </c:pt>
                <c:pt idx="36268">
                  <c:v>362.679999999815</c:v>
                </c:pt>
                <c:pt idx="36269">
                  <c:v>362.689999999815</c:v>
                </c:pt>
                <c:pt idx="36270">
                  <c:v>362.699999999815</c:v>
                </c:pt>
                <c:pt idx="36271">
                  <c:v>362.709999999815</c:v>
                </c:pt>
                <c:pt idx="36272">
                  <c:v>362.719999999815</c:v>
                </c:pt>
                <c:pt idx="36273">
                  <c:v>362.729999999815</c:v>
                </c:pt>
                <c:pt idx="36274">
                  <c:v>362.7399999998149</c:v>
                </c:pt>
                <c:pt idx="36275">
                  <c:v>362.749999999815</c:v>
                </c:pt>
                <c:pt idx="36276">
                  <c:v>362.759999999815</c:v>
                </c:pt>
                <c:pt idx="36277">
                  <c:v>362.769999999815</c:v>
                </c:pt>
                <c:pt idx="36278">
                  <c:v>362.779999999815</c:v>
                </c:pt>
                <c:pt idx="36279">
                  <c:v>362.789999999815</c:v>
                </c:pt>
                <c:pt idx="36280">
                  <c:v>362.799999999815</c:v>
                </c:pt>
                <c:pt idx="36281">
                  <c:v>362.809999999815</c:v>
                </c:pt>
                <c:pt idx="36282">
                  <c:v>362.819999999815</c:v>
                </c:pt>
                <c:pt idx="36283">
                  <c:v>362.829999999815</c:v>
                </c:pt>
                <c:pt idx="36284">
                  <c:v>362.839999999815</c:v>
                </c:pt>
                <c:pt idx="36285">
                  <c:v>362.849999999815</c:v>
                </c:pt>
                <c:pt idx="36286">
                  <c:v>362.859999999815</c:v>
                </c:pt>
                <c:pt idx="36287">
                  <c:v>362.869999999815</c:v>
                </c:pt>
                <c:pt idx="36288">
                  <c:v>362.879999999814</c:v>
                </c:pt>
                <c:pt idx="36289">
                  <c:v>362.8899999998141</c:v>
                </c:pt>
                <c:pt idx="36290">
                  <c:v>362.899999999814</c:v>
                </c:pt>
                <c:pt idx="36291">
                  <c:v>362.909999999814</c:v>
                </c:pt>
                <c:pt idx="36292">
                  <c:v>362.919999999814</c:v>
                </c:pt>
                <c:pt idx="36293">
                  <c:v>362.929999999814</c:v>
                </c:pt>
                <c:pt idx="36294">
                  <c:v>362.9399999998139</c:v>
                </c:pt>
                <c:pt idx="36295">
                  <c:v>362.949999999814</c:v>
                </c:pt>
                <c:pt idx="36296">
                  <c:v>362.959999999814</c:v>
                </c:pt>
                <c:pt idx="36297">
                  <c:v>362.969999999814</c:v>
                </c:pt>
                <c:pt idx="36298">
                  <c:v>362.979999999814</c:v>
                </c:pt>
                <c:pt idx="36299">
                  <c:v>362.989999999814</c:v>
                </c:pt>
                <c:pt idx="36300">
                  <c:v>362.999999999814</c:v>
                </c:pt>
                <c:pt idx="36301">
                  <c:v>363.009999999814</c:v>
                </c:pt>
                <c:pt idx="36302">
                  <c:v>363.019999999814</c:v>
                </c:pt>
                <c:pt idx="36303">
                  <c:v>363.029999999814</c:v>
                </c:pt>
                <c:pt idx="36304">
                  <c:v>363.039999999814</c:v>
                </c:pt>
                <c:pt idx="36305">
                  <c:v>363.049999999814</c:v>
                </c:pt>
                <c:pt idx="36306">
                  <c:v>363.059999999814</c:v>
                </c:pt>
                <c:pt idx="36307">
                  <c:v>363.069999999814</c:v>
                </c:pt>
                <c:pt idx="36308">
                  <c:v>363.079999999814</c:v>
                </c:pt>
                <c:pt idx="36309">
                  <c:v>363.089999999814</c:v>
                </c:pt>
                <c:pt idx="36310">
                  <c:v>363.099999999814</c:v>
                </c:pt>
                <c:pt idx="36311">
                  <c:v>363.109999999814</c:v>
                </c:pt>
                <c:pt idx="36312">
                  <c:v>363.119999999814</c:v>
                </c:pt>
                <c:pt idx="36313">
                  <c:v>363.129999999814</c:v>
                </c:pt>
                <c:pt idx="36314">
                  <c:v>363.1399999998141</c:v>
                </c:pt>
                <c:pt idx="36315">
                  <c:v>363.1499999998141</c:v>
                </c:pt>
                <c:pt idx="36316">
                  <c:v>363.159999999814</c:v>
                </c:pt>
                <c:pt idx="36317">
                  <c:v>363.169999999814</c:v>
                </c:pt>
                <c:pt idx="36318">
                  <c:v>363.179999999814</c:v>
                </c:pt>
                <c:pt idx="36319">
                  <c:v>363.189999999814</c:v>
                </c:pt>
                <c:pt idx="36320">
                  <c:v>363.199999999814</c:v>
                </c:pt>
                <c:pt idx="36321">
                  <c:v>363.209999999814</c:v>
                </c:pt>
                <c:pt idx="36322">
                  <c:v>363.219999999814</c:v>
                </c:pt>
                <c:pt idx="36323">
                  <c:v>363.229999999814</c:v>
                </c:pt>
                <c:pt idx="36324">
                  <c:v>363.239999999814</c:v>
                </c:pt>
                <c:pt idx="36325">
                  <c:v>363.249999999814</c:v>
                </c:pt>
                <c:pt idx="36326">
                  <c:v>363.259999999814</c:v>
                </c:pt>
                <c:pt idx="36327">
                  <c:v>363.269999999814</c:v>
                </c:pt>
                <c:pt idx="36328">
                  <c:v>363.279999999814</c:v>
                </c:pt>
                <c:pt idx="36329">
                  <c:v>363.289999999814</c:v>
                </c:pt>
                <c:pt idx="36330">
                  <c:v>363.299999999814</c:v>
                </c:pt>
                <c:pt idx="36331">
                  <c:v>363.309999999814</c:v>
                </c:pt>
                <c:pt idx="36332">
                  <c:v>363.319999999814</c:v>
                </c:pt>
                <c:pt idx="36333">
                  <c:v>363.329999999814</c:v>
                </c:pt>
                <c:pt idx="36334">
                  <c:v>363.339999999814</c:v>
                </c:pt>
                <c:pt idx="36335">
                  <c:v>363.349999999814</c:v>
                </c:pt>
                <c:pt idx="36336">
                  <c:v>363.359999999814</c:v>
                </c:pt>
                <c:pt idx="36337">
                  <c:v>363.369999999814</c:v>
                </c:pt>
                <c:pt idx="36338">
                  <c:v>363.379999999814</c:v>
                </c:pt>
                <c:pt idx="36339">
                  <c:v>363.3899999998141</c:v>
                </c:pt>
                <c:pt idx="36340">
                  <c:v>363.399999999814</c:v>
                </c:pt>
                <c:pt idx="36341">
                  <c:v>363.409999999814</c:v>
                </c:pt>
                <c:pt idx="36342">
                  <c:v>363.419999999814</c:v>
                </c:pt>
                <c:pt idx="36343">
                  <c:v>363.429999999814</c:v>
                </c:pt>
                <c:pt idx="36344">
                  <c:v>363.4399999998139</c:v>
                </c:pt>
                <c:pt idx="36345">
                  <c:v>363.449999999814</c:v>
                </c:pt>
                <c:pt idx="36346">
                  <c:v>363.459999999814</c:v>
                </c:pt>
                <c:pt idx="36347">
                  <c:v>363.469999999814</c:v>
                </c:pt>
                <c:pt idx="36348">
                  <c:v>363.479999999814</c:v>
                </c:pt>
                <c:pt idx="36349">
                  <c:v>363.489999999814</c:v>
                </c:pt>
                <c:pt idx="36350">
                  <c:v>363.499999999814</c:v>
                </c:pt>
                <c:pt idx="36351">
                  <c:v>363.509999999814</c:v>
                </c:pt>
                <c:pt idx="36352">
                  <c:v>363.519999999814</c:v>
                </c:pt>
                <c:pt idx="36353">
                  <c:v>363.529999999814</c:v>
                </c:pt>
                <c:pt idx="36354">
                  <c:v>363.539999999814</c:v>
                </c:pt>
                <c:pt idx="36355">
                  <c:v>363.549999999814</c:v>
                </c:pt>
                <c:pt idx="36356">
                  <c:v>363.559999999814</c:v>
                </c:pt>
                <c:pt idx="36357">
                  <c:v>363.569999999814</c:v>
                </c:pt>
                <c:pt idx="36358">
                  <c:v>363.579999999814</c:v>
                </c:pt>
                <c:pt idx="36359">
                  <c:v>363.589999999814</c:v>
                </c:pt>
                <c:pt idx="36360">
                  <c:v>363.599999999814</c:v>
                </c:pt>
                <c:pt idx="36361">
                  <c:v>363.609999999814</c:v>
                </c:pt>
                <c:pt idx="36362">
                  <c:v>363.619999999814</c:v>
                </c:pt>
                <c:pt idx="36363">
                  <c:v>363.629999999814</c:v>
                </c:pt>
                <c:pt idx="36364">
                  <c:v>363.6399999998141</c:v>
                </c:pt>
                <c:pt idx="36365">
                  <c:v>363.6499999998141</c:v>
                </c:pt>
                <c:pt idx="36366">
                  <c:v>363.659999999814</c:v>
                </c:pt>
                <c:pt idx="36367">
                  <c:v>363.669999999814</c:v>
                </c:pt>
                <c:pt idx="36368">
                  <c:v>363.679999999814</c:v>
                </c:pt>
                <c:pt idx="36369">
                  <c:v>363.689999999814</c:v>
                </c:pt>
                <c:pt idx="36370">
                  <c:v>363.699999999814</c:v>
                </c:pt>
                <c:pt idx="36371">
                  <c:v>363.709999999814</c:v>
                </c:pt>
                <c:pt idx="36372">
                  <c:v>363.719999999814</c:v>
                </c:pt>
                <c:pt idx="36373">
                  <c:v>363.729999999814</c:v>
                </c:pt>
                <c:pt idx="36374">
                  <c:v>363.739999999814</c:v>
                </c:pt>
                <c:pt idx="36375">
                  <c:v>363.749999999814</c:v>
                </c:pt>
                <c:pt idx="36376">
                  <c:v>363.759999999814</c:v>
                </c:pt>
                <c:pt idx="36377">
                  <c:v>363.769999999814</c:v>
                </c:pt>
                <c:pt idx="36378">
                  <c:v>363.779999999814</c:v>
                </c:pt>
                <c:pt idx="36379">
                  <c:v>363.789999999814</c:v>
                </c:pt>
                <c:pt idx="36380">
                  <c:v>363.799999999814</c:v>
                </c:pt>
                <c:pt idx="36381">
                  <c:v>363.809999999814</c:v>
                </c:pt>
                <c:pt idx="36382">
                  <c:v>363.819999999814</c:v>
                </c:pt>
                <c:pt idx="36383">
                  <c:v>363.829999999814</c:v>
                </c:pt>
                <c:pt idx="36384">
                  <c:v>363.839999999814</c:v>
                </c:pt>
                <c:pt idx="36385">
                  <c:v>363.849999999814</c:v>
                </c:pt>
                <c:pt idx="36386">
                  <c:v>363.859999999814</c:v>
                </c:pt>
                <c:pt idx="36387">
                  <c:v>363.869999999814</c:v>
                </c:pt>
                <c:pt idx="36388">
                  <c:v>363.879999999814</c:v>
                </c:pt>
                <c:pt idx="36389">
                  <c:v>363.8899999998141</c:v>
                </c:pt>
                <c:pt idx="36390">
                  <c:v>363.899999999814</c:v>
                </c:pt>
                <c:pt idx="36391">
                  <c:v>363.909999999814</c:v>
                </c:pt>
                <c:pt idx="36392">
                  <c:v>363.919999999814</c:v>
                </c:pt>
                <c:pt idx="36393">
                  <c:v>363.929999999814</c:v>
                </c:pt>
                <c:pt idx="36394">
                  <c:v>363.9399999998139</c:v>
                </c:pt>
                <c:pt idx="36395">
                  <c:v>363.949999999814</c:v>
                </c:pt>
                <c:pt idx="36396">
                  <c:v>363.959999999814</c:v>
                </c:pt>
                <c:pt idx="36397">
                  <c:v>363.969999999814</c:v>
                </c:pt>
                <c:pt idx="36398">
                  <c:v>363.979999999813</c:v>
                </c:pt>
                <c:pt idx="36399">
                  <c:v>363.989999999813</c:v>
                </c:pt>
                <c:pt idx="36400">
                  <c:v>363.999999999813</c:v>
                </c:pt>
                <c:pt idx="36401">
                  <c:v>364.009999999813</c:v>
                </c:pt>
                <c:pt idx="36402">
                  <c:v>364.019999999813</c:v>
                </c:pt>
                <c:pt idx="36403">
                  <c:v>364.029999999813</c:v>
                </c:pt>
                <c:pt idx="36404">
                  <c:v>364.039999999813</c:v>
                </c:pt>
                <c:pt idx="36405">
                  <c:v>364.049999999813</c:v>
                </c:pt>
                <c:pt idx="36406">
                  <c:v>364.059999999813</c:v>
                </c:pt>
                <c:pt idx="36407">
                  <c:v>364.069999999813</c:v>
                </c:pt>
                <c:pt idx="36408">
                  <c:v>364.0799999998131</c:v>
                </c:pt>
                <c:pt idx="36409">
                  <c:v>364.089999999813</c:v>
                </c:pt>
                <c:pt idx="36410">
                  <c:v>364.099999999813</c:v>
                </c:pt>
                <c:pt idx="36411">
                  <c:v>364.109999999813</c:v>
                </c:pt>
                <c:pt idx="36412">
                  <c:v>364.119999999813</c:v>
                </c:pt>
                <c:pt idx="36413">
                  <c:v>364.129999999813</c:v>
                </c:pt>
                <c:pt idx="36414">
                  <c:v>364.1399999998131</c:v>
                </c:pt>
                <c:pt idx="36415">
                  <c:v>364.149999999813</c:v>
                </c:pt>
                <c:pt idx="36416">
                  <c:v>364.159999999813</c:v>
                </c:pt>
                <c:pt idx="36417">
                  <c:v>364.169999999813</c:v>
                </c:pt>
                <c:pt idx="36418">
                  <c:v>364.179999999813</c:v>
                </c:pt>
                <c:pt idx="36419">
                  <c:v>364.189999999813</c:v>
                </c:pt>
                <c:pt idx="36420">
                  <c:v>364.199999999813</c:v>
                </c:pt>
                <c:pt idx="36421">
                  <c:v>364.209999999813</c:v>
                </c:pt>
                <c:pt idx="36422">
                  <c:v>364.219999999813</c:v>
                </c:pt>
                <c:pt idx="36423">
                  <c:v>364.229999999813</c:v>
                </c:pt>
                <c:pt idx="36424">
                  <c:v>364.239999999813</c:v>
                </c:pt>
                <c:pt idx="36425">
                  <c:v>364.249999999813</c:v>
                </c:pt>
                <c:pt idx="36426">
                  <c:v>364.259999999813</c:v>
                </c:pt>
                <c:pt idx="36427">
                  <c:v>364.269999999813</c:v>
                </c:pt>
                <c:pt idx="36428">
                  <c:v>364.279999999813</c:v>
                </c:pt>
                <c:pt idx="36429">
                  <c:v>364.289999999813</c:v>
                </c:pt>
                <c:pt idx="36430">
                  <c:v>364.299999999813</c:v>
                </c:pt>
                <c:pt idx="36431">
                  <c:v>364.309999999813</c:v>
                </c:pt>
                <c:pt idx="36432">
                  <c:v>364.319999999813</c:v>
                </c:pt>
                <c:pt idx="36433">
                  <c:v>364.3299999998131</c:v>
                </c:pt>
                <c:pt idx="36434">
                  <c:v>364.339999999813</c:v>
                </c:pt>
                <c:pt idx="36435">
                  <c:v>364.349999999813</c:v>
                </c:pt>
                <c:pt idx="36436">
                  <c:v>364.359999999813</c:v>
                </c:pt>
                <c:pt idx="36437">
                  <c:v>364.369999999813</c:v>
                </c:pt>
                <c:pt idx="36438">
                  <c:v>364.379999999813</c:v>
                </c:pt>
                <c:pt idx="36439">
                  <c:v>364.3899999998131</c:v>
                </c:pt>
                <c:pt idx="36440">
                  <c:v>364.399999999813</c:v>
                </c:pt>
                <c:pt idx="36441">
                  <c:v>364.409999999813</c:v>
                </c:pt>
                <c:pt idx="36442">
                  <c:v>364.419999999813</c:v>
                </c:pt>
                <c:pt idx="36443">
                  <c:v>364.429999999813</c:v>
                </c:pt>
                <c:pt idx="36444">
                  <c:v>364.4399999998129</c:v>
                </c:pt>
                <c:pt idx="36445">
                  <c:v>364.449999999813</c:v>
                </c:pt>
                <c:pt idx="36446">
                  <c:v>364.459999999813</c:v>
                </c:pt>
                <c:pt idx="36447">
                  <c:v>364.469999999813</c:v>
                </c:pt>
                <c:pt idx="36448">
                  <c:v>364.479999999813</c:v>
                </c:pt>
                <c:pt idx="36449">
                  <c:v>364.489999999813</c:v>
                </c:pt>
                <c:pt idx="36450">
                  <c:v>364.499999999813</c:v>
                </c:pt>
                <c:pt idx="36451">
                  <c:v>364.509999999813</c:v>
                </c:pt>
                <c:pt idx="36452">
                  <c:v>364.519999999813</c:v>
                </c:pt>
                <c:pt idx="36453">
                  <c:v>364.529999999813</c:v>
                </c:pt>
                <c:pt idx="36454">
                  <c:v>364.539999999813</c:v>
                </c:pt>
                <c:pt idx="36455">
                  <c:v>364.549999999813</c:v>
                </c:pt>
                <c:pt idx="36456">
                  <c:v>364.559999999813</c:v>
                </c:pt>
                <c:pt idx="36457">
                  <c:v>364.569999999813</c:v>
                </c:pt>
                <c:pt idx="36458">
                  <c:v>364.5799999998131</c:v>
                </c:pt>
                <c:pt idx="36459">
                  <c:v>364.589999999813</c:v>
                </c:pt>
                <c:pt idx="36460">
                  <c:v>364.599999999813</c:v>
                </c:pt>
                <c:pt idx="36461">
                  <c:v>364.609999999813</c:v>
                </c:pt>
                <c:pt idx="36462">
                  <c:v>364.619999999813</c:v>
                </c:pt>
                <c:pt idx="36463">
                  <c:v>364.629999999813</c:v>
                </c:pt>
                <c:pt idx="36464">
                  <c:v>364.6399999998131</c:v>
                </c:pt>
                <c:pt idx="36465">
                  <c:v>364.649999999813</c:v>
                </c:pt>
                <c:pt idx="36466">
                  <c:v>364.659999999813</c:v>
                </c:pt>
                <c:pt idx="36467">
                  <c:v>364.669999999813</c:v>
                </c:pt>
                <c:pt idx="36468">
                  <c:v>364.679999999813</c:v>
                </c:pt>
                <c:pt idx="36469">
                  <c:v>364.689999999813</c:v>
                </c:pt>
                <c:pt idx="36470">
                  <c:v>364.699999999813</c:v>
                </c:pt>
                <c:pt idx="36471">
                  <c:v>364.709999999813</c:v>
                </c:pt>
                <c:pt idx="36472">
                  <c:v>364.719999999813</c:v>
                </c:pt>
                <c:pt idx="36473">
                  <c:v>364.729999999813</c:v>
                </c:pt>
                <c:pt idx="36474">
                  <c:v>364.739999999813</c:v>
                </c:pt>
                <c:pt idx="36475">
                  <c:v>364.749999999813</c:v>
                </c:pt>
                <c:pt idx="36476">
                  <c:v>364.759999999813</c:v>
                </c:pt>
                <c:pt idx="36477">
                  <c:v>364.769999999813</c:v>
                </c:pt>
                <c:pt idx="36478">
                  <c:v>364.779999999813</c:v>
                </c:pt>
                <c:pt idx="36479">
                  <c:v>364.789999999813</c:v>
                </c:pt>
                <c:pt idx="36480">
                  <c:v>364.799999999813</c:v>
                </c:pt>
                <c:pt idx="36481">
                  <c:v>364.809999999813</c:v>
                </c:pt>
                <c:pt idx="36482">
                  <c:v>364.819999999813</c:v>
                </c:pt>
                <c:pt idx="36483">
                  <c:v>364.8299999998131</c:v>
                </c:pt>
                <c:pt idx="36484">
                  <c:v>364.839999999813</c:v>
                </c:pt>
                <c:pt idx="36485">
                  <c:v>364.849999999813</c:v>
                </c:pt>
                <c:pt idx="36486">
                  <c:v>364.859999999813</c:v>
                </c:pt>
                <c:pt idx="36487">
                  <c:v>364.869999999813</c:v>
                </c:pt>
                <c:pt idx="36488">
                  <c:v>364.879999999813</c:v>
                </c:pt>
                <c:pt idx="36489">
                  <c:v>364.8899999998131</c:v>
                </c:pt>
                <c:pt idx="36490">
                  <c:v>364.899999999813</c:v>
                </c:pt>
                <c:pt idx="36491">
                  <c:v>364.909999999813</c:v>
                </c:pt>
                <c:pt idx="36492">
                  <c:v>364.919999999813</c:v>
                </c:pt>
                <c:pt idx="36493">
                  <c:v>364.929999999813</c:v>
                </c:pt>
                <c:pt idx="36494">
                  <c:v>364.9399999998129</c:v>
                </c:pt>
                <c:pt idx="36495">
                  <c:v>364.949999999813</c:v>
                </c:pt>
                <c:pt idx="36496">
                  <c:v>364.959999999813</c:v>
                </c:pt>
                <c:pt idx="36497">
                  <c:v>364.969999999813</c:v>
                </c:pt>
                <c:pt idx="36498">
                  <c:v>364.979999999813</c:v>
                </c:pt>
                <c:pt idx="36499">
                  <c:v>364.989999999813</c:v>
                </c:pt>
                <c:pt idx="36500">
                  <c:v>364.999999999813</c:v>
                </c:pt>
                <c:pt idx="36501">
                  <c:v>365.009999999813</c:v>
                </c:pt>
                <c:pt idx="36502">
                  <c:v>365.019999999813</c:v>
                </c:pt>
                <c:pt idx="36503">
                  <c:v>365.029999999813</c:v>
                </c:pt>
                <c:pt idx="36504">
                  <c:v>365.039999999813</c:v>
                </c:pt>
                <c:pt idx="36505">
                  <c:v>365.049999999813</c:v>
                </c:pt>
                <c:pt idx="36506">
                  <c:v>365.059999999813</c:v>
                </c:pt>
                <c:pt idx="36507">
                  <c:v>365.069999999813</c:v>
                </c:pt>
                <c:pt idx="36508">
                  <c:v>365.079999999812</c:v>
                </c:pt>
                <c:pt idx="36509">
                  <c:v>365.0899999998121</c:v>
                </c:pt>
                <c:pt idx="36510">
                  <c:v>365.099999999812</c:v>
                </c:pt>
                <c:pt idx="36511">
                  <c:v>365.109999999812</c:v>
                </c:pt>
                <c:pt idx="36512">
                  <c:v>365.119999999812</c:v>
                </c:pt>
                <c:pt idx="36513">
                  <c:v>365.129999999812</c:v>
                </c:pt>
                <c:pt idx="36514">
                  <c:v>365.139999999812</c:v>
                </c:pt>
                <c:pt idx="36515">
                  <c:v>365.149999999812</c:v>
                </c:pt>
                <c:pt idx="36516">
                  <c:v>365.1599999998121</c:v>
                </c:pt>
                <c:pt idx="36517">
                  <c:v>365.169999999812</c:v>
                </c:pt>
                <c:pt idx="36518">
                  <c:v>365.1799999998121</c:v>
                </c:pt>
                <c:pt idx="36519">
                  <c:v>365.189999999812</c:v>
                </c:pt>
                <c:pt idx="36520">
                  <c:v>365.199999999812</c:v>
                </c:pt>
                <c:pt idx="36521">
                  <c:v>365.209999999812</c:v>
                </c:pt>
                <c:pt idx="36522">
                  <c:v>365.219999999812</c:v>
                </c:pt>
                <c:pt idx="36523">
                  <c:v>365.229999999812</c:v>
                </c:pt>
                <c:pt idx="36524">
                  <c:v>365.239999999812</c:v>
                </c:pt>
                <c:pt idx="36525">
                  <c:v>365.249999999812</c:v>
                </c:pt>
                <c:pt idx="36526">
                  <c:v>365.259999999812</c:v>
                </c:pt>
                <c:pt idx="36527">
                  <c:v>365.269999999812</c:v>
                </c:pt>
                <c:pt idx="36528">
                  <c:v>365.279999999812</c:v>
                </c:pt>
                <c:pt idx="36529">
                  <c:v>365.289999999812</c:v>
                </c:pt>
                <c:pt idx="36530">
                  <c:v>365.299999999812</c:v>
                </c:pt>
                <c:pt idx="36531">
                  <c:v>365.309999999812</c:v>
                </c:pt>
                <c:pt idx="36532">
                  <c:v>365.319999999812</c:v>
                </c:pt>
                <c:pt idx="36533">
                  <c:v>365.329999999812</c:v>
                </c:pt>
                <c:pt idx="36534">
                  <c:v>365.3399999998121</c:v>
                </c:pt>
                <c:pt idx="36535">
                  <c:v>365.349999999812</c:v>
                </c:pt>
                <c:pt idx="36536">
                  <c:v>365.359999999812</c:v>
                </c:pt>
                <c:pt idx="36537">
                  <c:v>365.369999999812</c:v>
                </c:pt>
                <c:pt idx="36538">
                  <c:v>365.379999999812</c:v>
                </c:pt>
                <c:pt idx="36539">
                  <c:v>365.389999999812</c:v>
                </c:pt>
                <c:pt idx="36540">
                  <c:v>365.399999999812</c:v>
                </c:pt>
                <c:pt idx="36541">
                  <c:v>365.409999999812</c:v>
                </c:pt>
                <c:pt idx="36542">
                  <c:v>365.419999999812</c:v>
                </c:pt>
                <c:pt idx="36543">
                  <c:v>365.429999999812</c:v>
                </c:pt>
                <c:pt idx="36544">
                  <c:v>365.439999999812</c:v>
                </c:pt>
                <c:pt idx="36545">
                  <c:v>365.449999999812</c:v>
                </c:pt>
                <c:pt idx="36546">
                  <c:v>365.459999999812</c:v>
                </c:pt>
                <c:pt idx="36547">
                  <c:v>365.469999999812</c:v>
                </c:pt>
                <c:pt idx="36548">
                  <c:v>365.479999999812</c:v>
                </c:pt>
                <c:pt idx="36549">
                  <c:v>365.489999999812</c:v>
                </c:pt>
                <c:pt idx="36550">
                  <c:v>365.499999999812</c:v>
                </c:pt>
                <c:pt idx="36551">
                  <c:v>365.509999999812</c:v>
                </c:pt>
                <c:pt idx="36552">
                  <c:v>365.519999999812</c:v>
                </c:pt>
                <c:pt idx="36553">
                  <c:v>365.529999999812</c:v>
                </c:pt>
                <c:pt idx="36554">
                  <c:v>365.539999999812</c:v>
                </c:pt>
                <c:pt idx="36555">
                  <c:v>365.549999999812</c:v>
                </c:pt>
                <c:pt idx="36556">
                  <c:v>365.559999999812</c:v>
                </c:pt>
                <c:pt idx="36557">
                  <c:v>365.569999999812</c:v>
                </c:pt>
                <c:pt idx="36558">
                  <c:v>365.579999999812</c:v>
                </c:pt>
                <c:pt idx="36559">
                  <c:v>365.5899999998121</c:v>
                </c:pt>
                <c:pt idx="36560">
                  <c:v>365.599999999812</c:v>
                </c:pt>
                <c:pt idx="36561">
                  <c:v>365.609999999812</c:v>
                </c:pt>
                <c:pt idx="36562">
                  <c:v>365.619999999812</c:v>
                </c:pt>
                <c:pt idx="36563">
                  <c:v>365.629999999812</c:v>
                </c:pt>
                <c:pt idx="36564">
                  <c:v>365.639999999812</c:v>
                </c:pt>
                <c:pt idx="36565">
                  <c:v>365.649999999812</c:v>
                </c:pt>
                <c:pt idx="36566">
                  <c:v>365.6599999998121</c:v>
                </c:pt>
                <c:pt idx="36567">
                  <c:v>365.669999999812</c:v>
                </c:pt>
                <c:pt idx="36568">
                  <c:v>365.6799999998121</c:v>
                </c:pt>
                <c:pt idx="36569">
                  <c:v>365.689999999812</c:v>
                </c:pt>
                <c:pt idx="36570">
                  <c:v>365.699999999812</c:v>
                </c:pt>
                <c:pt idx="36571">
                  <c:v>365.709999999812</c:v>
                </c:pt>
                <c:pt idx="36572">
                  <c:v>365.719999999812</c:v>
                </c:pt>
                <c:pt idx="36573">
                  <c:v>365.729999999812</c:v>
                </c:pt>
                <c:pt idx="36574">
                  <c:v>365.739999999812</c:v>
                </c:pt>
                <c:pt idx="36575">
                  <c:v>365.749999999812</c:v>
                </c:pt>
                <c:pt idx="36576">
                  <c:v>365.759999999812</c:v>
                </c:pt>
                <c:pt idx="36577">
                  <c:v>365.769999999812</c:v>
                </c:pt>
                <c:pt idx="36578">
                  <c:v>365.779999999812</c:v>
                </c:pt>
                <c:pt idx="36579">
                  <c:v>365.789999999812</c:v>
                </c:pt>
                <c:pt idx="36580">
                  <c:v>365.799999999812</c:v>
                </c:pt>
                <c:pt idx="36581">
                  <c:v>365.809999999812</c:v>
                </c:pt>
                <c:pt idx="36582">
                  <c:v>365.819999999812</c:v>
                </c:pt>
                <c:pt idx="36583">
                  <c:v>365.829999999812</c:v>
                </c:pt>
                <c:pt idx="36584">
                  <c:v>365.8399999998121</c:v>
                </c:pt>
                <c:pt idx="36585">
                  <c:v>365.849999999812</c:v>
                </c:pt>
                <c:pt idx="36586">
                  <c:v>365.859999999812</c:v>
                </c:pt>
                <c:pt idx="36587">
                  <c:v>365.869999999812</c:v>
                </c:pt>
                <c:pt idx="36588">
                  <c:v>365.879999999812</c:v>
                </c:pt>
                <c:pt idx="36589">
                  <c:v>365.889999999812</c:v>
                </c:pt>
                <c:pt idx="36590">
                  <c:v>365.899999999812</c:v>
                </c:pt>
                <c:pt idx="36591">
                  <c:v>365.909999999812</c:v>
                </c:pt>
                <c:pt idx="36592">
                  <c:v>365.919999999812</c:v>
                </c:pt>
                <c:pt idx="36593">
                  <c:v>365.929999999812</c:v>
                </c:pt>
                <c:pt idx="36594">
                  <c:v>365.939999999812</c:v>
                </c:pt>
                <c:pt idx="36595">
                  <c:v>365.949999999812</c:v>
                </c:pt>
                <c:pt idx="36596">
                  <c:v>365.959999999812</c:v>
                </c:pt>
                <c:pt idx="36597">
                  <c:v>365.969999999812</c:v>
                </c:pt>
                <c:pt idx="36598">
                  <c:v>365.979999999812</c:v>
                </c:pt>
                <c:pt idx="36599">
                  <c:v>365.989999999812</c:v>
                </c:pt>
                <c:pt idx="36600">
                  <c:v>365.999999999812</c:v>
                </c:pt>
                <c:pt idx="36601">
                  <c:v>366.009999999812</c:v>
                </c:pt>
                <c:pt idx="36602">
                  <c:v>366.019999999812</c:v>
                </c:pt>
                <c:pt idx="36603">
                  <c:v>366.029999999812</c:v>
                </c:pt>
                <c:pt idx="36604">
                  <c:v>366.039999999812</c:v>
                </c:pt>
                <c:pt idx="36605">
                  <c:v>366.049999999812</c:v>
                </c:pt>
                <c:pt idx="36606">
                  <c:v>366.059999999812</c:v>
                </c:pt>
                <c:pt idx="36607">
                  <c:v>366.069999999812</c:v>
                </c:pt>
                <c:pt idx="36608">
                  <c:v>366.079999999812</c:v>
                </c:pt>
                <c:pt idx="36609">
                  <c:v>366.0899999998121</c:v>
                </c:pt>
                <c:pt idx="36610">
                  <c:v>366.099999999812</c:v>
                </c:pt>
                <c:pt idx="36611">
                  <c:v>366.109999999812</c:v>
                </c:pt>
                <c:pt idx="36612">
                  <c:v>366.119999999812</c:v>
                </c:pt>
                <c:pt idx="36613">
                  <c:v>366.129999999812</c:v>
                </c:pt>
                <c:pt idx="36614">
                  <c:v>366.139999999812</c:v>
                </c:pt>
                <c:pt idx="36615">
                  <c:v>366.149999999812</c:v>
                </c:pt>
                <c:pt idx="36616">
                  <c:v>366.1599999998121</c:v>
                </c:pt>
                <c:pt idx="36617">
                  <c:v>366.169999999812</c:v>
                </c:pt>
                <c:pt idx="36618">
                  <c:v>366.179999999811</c:v>
                </c:pt>
                <c:pt idx="36619">
                  <c:v>366.189999999811</c:v>
                </c:pt>
                <c:pt idx="36620">
                  <c:v>366.199999999811</c:v>
                </c:pt>
                <c:pt idx="36621">
                  <c:v>366.209999999811</c:v>
                </c:pt>
                <c:pt idx="36622">
                  <c:v>366.219999999811</c:v>
                </c:pt>
                <c:pt idx="36623">
                  <c:v>366.229999999811</c:v>
                </c:pt>
                <c:pt idx="36624">
                  <c:v>366.239999999811</c:v>
                </c:pt>
                <c:pt idx="36625">
                  <c:v>366.249999999811</c:v>
                </c:pt>
                <c:pt idx="36626">
                  <c:v>366.259999999811</c:v>
                </c:pt>
                <c:pt idx="36627">
                  <c:v>366.269999999811</c:v>
                </c:pt>
                <c:pt idx="36628">
                  <c:v>366.2799999998111</c:v>
                </c:pt>
                <c:pt idx="36629">
                  <c:v>366.289999999811</c:v>
                </c:pt>
                <c:pt idx="36630">
                  <c:v>366.299999999811</c:v>
                </c:pt>
                <c:pt idx="36631">
                  <c:v>366.309999999811</c:v>
                </c:pt>
                <c:pt idx="36632">
                  <c:v>366.319999999811</c:v>
                </c:pt>
                <c:pt idx="36633">
                  <c:v>366.329999999811</c:v>
                </c:pt>
                <c:pt idx="36634">
                  <c:v>366.3399999998111</c:v>
                </c:pt>
                <c:pt idx="36635">
                  <c:v>366.349999999811</c:v>
                </c:pt>
                <c:pt idx="36636">
                  <c:v>366.359999999811</c:v>
                </c:pt>
                <c:pt idx="36637">
                  <c:v>366.369999999811</c:v>
                </c:pt>
                <c:pt idx="36638">
                  <c:v>366.379999999811</c:v>
                </c:pt>
                <c:pt idx="36639">
                  <c:v>366.389999999811</c:v>
                </c:pt>
                <c:pt idx="36640">
                  <c:v>366.399999999811</c:v>
                </c:pt>
                <c:pt idx="36641">
                  <c:v>366.409999999811</c:v>
                </c:pt>
                <c:pt idx="36642">
                  <c:v>366.419999999811</c:v>
                </c:pt>
                <c:pt idx="36643">
                  <c:v>366.429999999811</c:v>
                </c:pt>
                <c:pt idx="36644">
                  <c:v>366.439999999811</c:v>
                </c:pt>
                <c:pt idx="36645">
                  <c:v>366.449999999811</c:v>
                </c:pt>
                <c:pt idx="36646">
                  <c:v>366.459999999811</c:v>
                </c:pt>
                <c:pt idx="36647">
                  <c:v>366.469999999811</c:v>
                </c:pt>
                <c:pt idx="36648">
                  <c:v>366.479999999811</c:v>
                </c:pt>
                <c:pt idx="36649">
                  <c:v>366.489999999811</c:v>
                </c:pt>
                <c:pt idx="36650">
                  <c:v>366.499999999811</c:v>
                </c:pt>
                <c:pt idx="36651">
                  <c:v>366.509999999811</c:v>
                </c:pt>
                <c:pt idx="36652">
                  <c:v>366.519999999811</c:v>
                </c:pt>
                <c:pt idx="36653">
                  <c:v>366.5299999998111</c:v>
                </c:pt>
                <c:pt idx="36654">
                  <c:v>366.539999999811</c:v>
                </c:pt>
                <c:pt idx="36655">
                  <c:v>366.549999999811</c:v>
                </c:pt>
                <c:pt idx="36656">
                  <c:v>366.559999999811</c:v>
                </c:pt>
                <c:pt idx="36657">
                  <c:v>366.569999999811</c:v>
                </c:pt>
                <c:pt idx="36658">
                  <c:v>366.579999999811</c:v>
                </c:pt>
                <c:pt idx="36659">
                  <c:v>366.5899999998111</c:v>
                </c:pt>
                <c:pt idx="36660">
                  <c:v>366.599999999811</c:v>
                </c:pt>
                <c:pt idx="36661">
                  <c:v>366.609999999811</c:v>
                </c:pt>
                <c:pt idx="36662">
                  <c:v>366.619999999811</c:v>
                </c:pt>
                <c:pt idx="36663">
                  <c:v>366.629999999811</c:v>
                </c:pt>
                <c:pt idx="36664">
                  <c:v>366.639999999811</c:v>
                </c:pt>
                <c:pt idx="36665">
                  <c:v>366.649999999811</c:v>
                </c:pt>
                <c:pt idx="36666">
                  <c:v>366.659999999811</c:v>
                </c:pt>
                <c:pt idx="36667">
                  <c:v>366.669999999811</c:v>
                </c:pt>
                <c:pt idx="36668">
                  <c:v>366.679999999811</c:v>
                </c:pt>
                <c:pt idx="36669">
                  <c:v>366.689999999811</c:v>
                </c:pt>
                <c:pt idx="36670">
                  <c:v>366.699999999811</c:v>
                </c:pt>
                <c:pt idx="36671">
                  <c:v>366.709999999811</c:v>
                </c:pt>
                <c:pt idx="36672">
                  <c:v>366.719999999811</c:v>
                </c:pt>
                <c:pt idx="36673">
                  <c:v>366.729999999811</c:v>
                </c:pt>
                <c:pt idx="36674">
                  <c:v>366.739999999811</c:v>
                </c:pt>
                <c:pt idx="36675">
                  <c:v>366.749999999811</c:v>
                </c:pt>
                <c:pt idx="36676">
                  <c:v>366.759999999811</c:v>
                </c:pt>
                <c:pt idx="36677">
                  <c:v>366.769999999811</c:v>
                </c:pt>
                <c:pt idx="36678">
                  <c:v>366.7799999998111</c:v>
                </c:pt>
                <c:pt idx="36679">
                  <c:v>366.789999999811</c:v>
                </c:pt>
                <c:pt idx="36680">
                  <c:v>366.799999999811</c:v>
                </c:pt>
                <c:pt idx="36681">
                  <c:v>366.809999999811</c:v>
                </c:pt>
                <c:pt idx="36682">
                  <c:v>366.819999999811</c:v>
                </c:pt>
                <c:pt idx="36683">
                  <c:v>366.829999999811</c:v>
                </c:pt>
                <c:pt idx="36684">
                  <c:v>366.8399999998111</c:v>
                </c:pt>
                <c:pt idx="36685">
                  <c:v>366.849999999811</c:v>
                </c:pt>
                <c:pt idx="36686">
                  <c:v>366.859999999811</c:v>
                </c:pt>
                <c:pt idx="36687">
                  <c:v>366.869999999811</c:v>
                </c:pt>
                <c:pt idx="36688">
                  <c:v>366.879999999811</c:v>
                </c:pt>
                <c:pt idx="36689">
                  <c:v>366.889999999811</c:v>
                </c:pt>
                <c:pt idx="36690">
                  <c:v>366.899999999811</c:v>
                </c:pt>
                <c:pt idx="36691">
                  <c:v>366.909999999811</c:v>
                </c:pt>
                <c:pt idx="36692">
                  <c:v>366.919999999811</c:v>
                </c:pt>
                <c:pt idx="36693">
                  <c:v>366.929999999811</c:v>
                </c:pt>
                <c:pt idx="36694">
                  <c:v>366.939999999811</c:v>
                </c:pt>
                <c:pt idx="36695">
                  <c:v>366.949999999811</c:v>
                </c:pt>
                <c:pt idx="36696">
                  <c:v>366.959999999811</c:v>
                </c:pt>
                <c:pt idx="36697">
                  <c:v>366.969999999811</c:v>
                </c:pt>
                <c:pt idx="36698">
                  <c:v>366.979999999811</c:v>
                </c:pt>
                <c:pt idx="36699">
                  <c:v>366.989999999811</c:v>
                </c:pt>
                <c:pt idx="36700">
                  <c:v>366.999999999811</c:v>
                </c:pt>
                <c:pt idx="36701">
                  <c:v>367.009999999811</c:v>
                </c:pt>
                <c:pt idx="36702">
                  <c:v>367.019999999811</c:v>
                </c:pt>
                <c:pt idx="36703">
                  <c:v>367.0299999998111</c:v>
                </c:pt>
                <c:pt idx="36704">
                  <c:v>367.039999999811</c:v>
                </c:pt>
                <c:pt idx="36705">
                  <c:v>367.049999999811</c:v>
                </c:pt>
                <c:pt idx="36706">
                  <c:v>367.059999999811</c:v>
                </c:pt>
                <c:pt idx="36707">
                  <c:v>367.069999999811</c:v>
                </c:pt>
                <c:pt idx="36708">
                  <c:v>367.079999999811</c:v>
                </c:pt>
                <c:pt idx="36709">
                  <c:v>367.0899999998111</c:v>
                </c:pt>
                <c:pt idx="36710">
                  <c:v>367.099999999811</c:v>
                </c:pt>
                <c:pt idx="36711">
                  <c:v>367.109999999811</c:v>
                </c:pt>
                <c:pt idx="36712">
                  <c:v>367.119999999811</c:v>
                </c:pt>
                <c:pt idx="36713">
                  <c:v>367.129999999811</c:v>
                </c:pt>
                <c:pt idx="36714">
                  <c:v>367.139999999811</c:v>
                </c:pt>
                <c:pt idx="36715">
                  <c:v>367.149999999811</c:v>
                </c:pt>
                <c:pt idx="36716">
                  <c:v>367.159999999811</c:v>
                </c:pt>
                <c:pt idx="36717">
                  <c:v>367.169999999811</c:v>
                </c:pt>
                <c:pt idx="36718">
                  <c:v>367.179999999811</c:v>
                </c:pt>
                <c:pt idx="36719">
                  <c:v>367.189999999811</c:v>
                </c:pt>
                <c:pt idx="36720">
                  <c:v>367.199999999811</c:v>
                </c:pt>
                <c:pt idx="36721">
                  <c:v>367.209999999811</c:v>
                </c:pt>
                <c:pt idx="36722">
                  <c:v>367.219999999811</c:v>
                </c:pt>
                <c:pt idx="36723">
                  <c:v>367.229999999811</c:v>
                </c:pt>
                <c:pt idx="36724">
                  <c:v>367.239999999811</c:v>
                </c:pt>
                <c:pt idx="36725">
                  <c:v>367.249999999811</c:v>
                </c:pt>
                <c:pt idx="36726">
                  <c:v>367.259999999811</c:v>
                </c:pt>
                <c:pt idx="36727">
                  <c:v>367.269999999811</c:v>
                </c:pt>
                <c:pt idx="36728">
                  <c:v>367.27999999981</c:v>
                </c:pt>
                <c:pt idx="36729">
                  <c:v>367.28999999981</c:v>
                </c:pt>
                <c:pt idx="36730">
                  <c:v>367.2999999998099</c:v>
                </c:pt>
                <c:pt idx="36731">
                  <c:v>367.30999999981</c:v>
                </c:pt>
                <c:pt idx="36732">
                  <c:v>367.31999999981</c:v>
                </c:pt>
                <c:pt idx="36733">
                  <c:v>367.32999999981</c:v>
                </c:pt>
                <c:pt idx="36734">
                  <c:v>367.33999999981</c:v>
                </c:pt>
                <c:pt idx="36735">
                  <c:v>367.34999999981</c:v>
                </c:pt>
                <c:pt idx="36736">
                  <c:v>367.35999999981</c:v>
                </c:pt>
                <c:pt idx="36737">
                  <c:v>367.36999999981</c:v>
                </c:pt>
                <c:pt idx="36738">
                  <c:v>367.37999999981</c:v>
                </c:pt>
                <c:pt idx="36739">
                  <c:v>367.38999999981</c:v>
                </c:pt>
                <c:pt idx="36740">
                  <c:v>367.39999999981</c:v>
                </c:pt>
                <c:pt idx="36741">
                  <c:v>367.40999999981</c:v>
                </c:pt>
                <c:pt idx="36742">
                  <c:v>367.41999999981</c:v>
                </c:pt>
                <c:pt idx="36743">
                  <c:v>367.4299999998099</c:v>
                </c:pt>
                <c:pt idx="36744">
                  <c:v>367.43999999981</c:v>
                </c:pt>
                <c:pt idx="36745">
                  <c:v>367.44999999981</c:v>
                </c:pt>
                <c:pt idx="36746">
                  <c:v>367.45999999981</c:v>
                </c:pt>
                <c:pt idx="36747">
                  <c:v>367.46999999981</c:v>
                </c:pt>
                <c:pt idx="36748">
                  <c:v>367.47999999981</c:v>
                </c:pt>
                <c:pt idx="36749">
                  <c:v>367.4899999998099</c:v>
                </c:pt>
                <c:pt idx="36750">
                  <c:v>367.4999999998099</c:v>
                </c:pt>
                <c:pt idx="36751">
                  <c:v>367.50999999981</c:v>
                </c:pt>
                <c:pt idx="36752">
                  <c:v>367.51999999981</c:v>
                </c:pt>
                <c:pt idx="36753">
                  <c:v>367.52999999981</c:v>
                </c:pt>
                <c:pt idx="36754">
                  <c:v>367.53999999981</c:v>
                </c:pt>
                <c:pt idx="36755">
                  <c:v>367.54999999981</c:v>
                </c:pt>
                <c:pt idx="36756">
                  <c:v>367.55999999981</c:v>
                </c:pt>
                <c:pt idx="36757">
                  <c:v>367.56999999981</c:v>
                </c:pt>
                <c:pt idx="36758">
                  <c:v>367.57999999981</c:v>
                </c:pt>
                <c:pt idx="36759">
                  <c:v>367.58999999981</c:v>
                </c:pt>
                <c:pt idx="36760">
                  <c:v>367.59999999981</c:v>
                </c:pt>
                <c:pt idx="36761">
                  <c:v>367.60999999981</c:v>
                </c:pt>
                <c:pt idx="36762">
                  <c:v>367.61999999981</c:v>
                </c:pt>
                <c:pt idx="36763">
                  <c:v>367.62999999981</c:v>
                </c:pt>
                <c:pt idx="36764">
                  <c:v>367.63999999981</c:v>
                </c:pt>
                <c:pt idx="36765">
                  <c:v>367.64999999981</c:v>
                </c:pt>
                <c:pt idx="36766">
                  <c:v>367.65999999981</c:v>
                </c:pt>
                <c:pt idx="36767">
                  <c:v>367.66999999981</c:v>
                </c:pt>
                <c:pt idx="36768">
                  <c:v>367.67999999981</c:v>
                </c:pt>
                <c:pt idx="36769">
                  <c:v>367.6899999998101</c:v>
                </c:pt>
                <c:pt idx="36770">
                  <c:v>367.69999999981</c:v>
                </c:pt>
                <c:pt idx="36771">
                  <c:v>367.70999999981</c:v>
                </c:pt>
                <c:pt idx="36772">
                  <c:v>367.71999999981</c:v>
                </c:pt>
                <c:pt idx="36773">
                  <c:v>367.72999999981</c:v>
                </c:pt>
                <c:pt idx="36774">
                  <c:v>367.7399999998099</c:v>
                </c:pt>
                <c:pt idx="36775">
                  <c:v>367.74999999981</c:v>
                </c:pt>
                <c:pt idx="36776">
                  <c:v>367.75999999981</c:v>
                </c:pt>
                <c:pt idx="36777">
                  <c:v>367.76999999981</c:v>
                </c:pt>
                <c:pt idx="36778">
                  <c:v>367.77999999981</c:v>
                </c:pt>
                <c:pt idx="36779">
                  <c:v>367.78999999981</c:v>
                </c:pt>
                <c:pt idx="36780">
                  <c:v>367.7999999998099</c:v>
                </c:pt>
                <c:pt idx="36781">
                  <c:v>367.80999999981</c:v>
                </c:pt>
                <c:pt idx="36782">
                  <c:v>367.81999999981</c:v>
                </c:pt>
                <c:pt idx="36783">
                  <c:v>367.82999999981</c:v>
                </c:pt>
                <c:pt idx="36784">
                  <c:v>367.83999999981</c:v>
                </c:pt>
                <c:pt idx="36785">
                  <c:v>367.84999999981</c:v>
                </c:pt>
                <c:pt idx="36786">
                  <c:v>367.85999999981</c:v>
                </c:pt>
                <c:pt idx="36787">
                  <c:v>367.86999999981</c:v>
                </c:pt>
                <c:pt idx="36788">
                  <c:v>367.87999999981</c:v>
                </c:pt>
                <c:pt idx="36789">
                  <c:v>367.88999999981</c:v>
                </c:pt>
                <c:pt idx="36790">
                  <c:v>367.89999999981</c:v>
                </c:pt>
                <c:pt idx="36791">
                  <c:v>367.90999999981</c:v>
                </c:pt>
                <c:pt idx="36792">
                  <c:v>367.91999999981</c:v>
                </c:pt>
                <c:pt idx="36793">
                  <c:v>367.9299999998099</c:v>
                </c:pt>
                <c:pt idx="36794">
                  <c:v>367.93999999981</c:v>
                </c:pt>
                <c:pt idx="36795">
                  <c:v>367.94999999981</c:v>
                </c:pt>
                <c:pt idx="36796">
                  <c:v>367.95999999981</c:v>
                </c:pt>
                <c:pt idx="36797">
                  <c:v>367.96999999981</c:v>
                </c:pt>
                <c:pt idx="36798">
                  <c:v>367.97999999981</c:v>
                </c:pt>
                <c:pt idx="36799">
                  <c:v>367.9899999998099</c:v>
                </c:pt>
                <c:pt idx="36800">
                  <c:v>367.9999999998099</c:v>
                </c:pt>
                <c:pt idx="36801">
                  <c:v>368.00999999981</c:v>
                </c:pt>
                <c:pt idx="36802">
                  <c:v>368.01999999981</c:v>
                </c:pt>
                <c:pt idx="36803">
                  <c:v>368.02999999981</c:v>
                </c:pt>
                <c:pt idx="36804">
                  <c:v>368.03999999981</c:v>
                </c:pt>
                <c:pt idx="36805">
                  <c:v>368.04999999981</c:v>
                </c:pt>
                <c:pt idx="36806">
                  <c:v>368.05999999981</c:v>
                </c:pt>
                <c:pt idx="36807">
                  <c:v>368.06999999981</c:v>
                </c:pt>
                <c:pt idx="36808">
                  <c:v>368.07999999981</c:v>
                </c:pt>
                <c:pt idx="36809">
                  <c:v>368.08999999981</c:v>
                </c:pt>
                <c:pt idx="36810">
                  <c:v>368.09999999981</c:v>
                </c:pt>
                <c:pt idx="36811">
                  <c:v>368.10999999981</c:v>
                </c:pt>
                <c:pt idx="36812">
                  <c:v>368.11999999981</c:v>
                </c:pt>
                <c:pt idx="36813">
                  <c:v>368.12999999981</c:v>
                </c:pt>
                <c:pt idx="36814">
                  <c:v>368.13999999981</c:v>
                </c:pt>
                <c:pt idx="36815">
                  <c:v>368.14999999981</c:v>
                </c:pt>
                <c:pt idx="36816">
                  <c:v>368.15999999981</c:v>
                </c:pt>
                <c:pt idx="36817">
                  <c:v>368.16999999981</c:v>
                </c:pt>
                <c:pt idx="36818">
                  <c:v>368.17999999981</c:v>
                </c:pt>
                <c:pt idx="36819">
                  <c:v>368.1899999998101</c:v>
                </c:pt>
                <c:pt idx="36820">
                  <c:v>368.19999999981</c:v>
                </c:pt>
                <c:pt idx="36821">
                  <c:v>368.20999999981</c:v>
                </c:pt>
                <c:pt idx="36822">
                  <c:v>368.21999999981</c:v>
                </c:pt>
                <c:pt idx="36823">
                  <c:v>368.22999999981</c:v>
                </c:pt>
                <c:pt idx="36824">
                  <c:v>368.2399999998099</c:v>
                </c:pt>
                <c:pt idx="36825">
                  <c:v>368.24999999981</c:v>
                </c:pt>
                <c:pt idx="36826">
                  <c:v>368.25999999981</c:v>
                </c:pt>
                <c:pt idx="36827">
                  <c:v>368.26999999981</c:v>
                </c:pt>
                <c:pt idx="36828">
                  <c:v>368.27999999981</c:v>
                </c:pt>
                <c:pt idx="36829">
                  <c:v>368.28999999981</c:v>
                </c:pt>
                <c:pt idx="36830">
                  <c:v>368.2999999998099</c:v>
                </c:pt>
                <c:pt idx="36831">
                  <c:v>368.30999999981</c:v>
                </c:pt>
                <c:pt idx="36832">
                  <c:v>368.31999999981</c:v>
                </c:pt>
                <c:pt idx="36833">
                  <c:v>368.32999999981</c:v>
                </c:pt>
                <c:pt idx="36834">
                  <c:v>368.33999999981</c:v>
                </c:pt>
                <c:pt idx="36835">
                  <c:v>368.34999999981</c:v>
                </c:pt>
                <c:pt idx="36836">
                  <c:v>368.35999999981</c:v>
                </c:pt>
                <c:pt idx="36837">
                  <c:v>368.36999999981</c:v>
                </c:pt>
                <c:pt idx="36838">
                  <c:v>368.379999999809</c:v>
                </c:pt>
                <c:pt idx="36839">
                  <c:v>368.389999999809</c:v>
                </c:pt>
                <c:pt idx="36840">
                  <c:v>368.399999999809</c:v>
                </c:pt>
                <c:pt idx="36841">
                  <c:v>368.409999999809</c:v>
                </c:pt>
                <c:pt idx="36842">
                  <c:v>368.419999999809</c:v>
                </c:pt>
                <c:pt idx="36843">
                  <c:v>368.429999999809</c:v>
                </c:pt>
                <c:pt idx="36844">
                  <c:v>368.4399999998089</c:v>
                </c:pt>
                <c:pt idx="36845">
                  <c:v>368.4499999998091</c:v>
                </c:pt>
                <c:pt idx="36846">
                  <c:v>368.459999999809</c:v>
                </c:pt>
                <c:pt idx="36847">
                  <c:v>368.469999999809</c:v>
                </c:pt>
                <c:pt idx="36848">
                  <c:v>368.479999999809</c:v>
                </c:pt>
                <c:pt idx="36849">
                  <c:v>368.489999999809</c:v>
                </c:pt>
                <c:pt idx="36850">
                  <c:v>368.4999999998089</c:v>
                </c:pt>
                <c:pt idx="36851">
                  <c:v>368.509999999809</c:v>
                </c:pt>
                <c:pt idx="36852">
                  <c:v>368.519999999809</c:v>
                </c:pt>
                <c:pt idx="36853">
                  <c:v>368.529999999809</c:v>
                </c:pt>
                <c:pt idx="36854">
                  <c:v>368.539999999809</c:v>
                </c:pt>
                <c:pt idx="36855">
                  <c:v>368.549999999809</c:v>
                </c:pt>
                <c:pt idx="36856">
                  <c:v>368.559999999809</c:v>
                </c:pt>
                <c:pt idx="36857">
                  <c:v>368.569999999809</c:v>
                </c:pt>
                <c:pt idx="36858">
                  <c:v>368.579999999809</c:v>
                </c:pt>
                <c:pt idx="36859">
                  <c:v>368.589999999809</c:v>
                </c:pt>
                <c:pt idx="36860">
                  <c:v>368.599999999809</c:v>
                </c:pt>
                <c:pt idx="36861">
                  <c:v>368.609999999809</c:v>
                </c:pt>
                <c:pt idx="36862">
                  <c:v>368.619999999809</c:v>
                </c:pt>
                <c:pt idx="36863">
                  <c:v>368.629999999809</c:v>
                </c:pt>
                <c:pt idx="36864">
                  <c:v>368.639999999809</c:v>
                </c:pt>
                <c:pt idx="36865">
                  <c:v>368.649999999809</c:v>
                </c:pt>
                <c:pt idx="36866">
                  <c:v>368.659999999809</c:v>
                </c:pt>
                <c:pt idx="36867">
                  <c:v>368.669999999809</c:v>
                </c:pt>
                <c:pt idx="36868">
                  <c:v>368.679999999809</c:v>
                </c:pt>
                <c:pt idx="36869">
                  <c:v>368.689999999809</c:v>
                </c:pt>
                <c:pt idx="36870">
                  <c:v>368.6999999998091</c:v>
                </c:pt>
                <c:pt idx="36871">
                  <c:v>368.709999999809</c:v>
                </c:pt>
                <c:pt idx="36872">
                  <c:v>368.719999999809</c:v>
                </c:pt>
                <c:pt idx="36873">
                  <c:v>368.729999999809</c:v>
                </c:pt>
                <c:pt idx="36874">
                  <c:v>368.739999999809</c:v>
                </c:pt>
                <c:pt idx="36875">
                  <c:v>368.749999999809</c:v>
                </c:pt>
                <c:pt idx="36876">
                  <c:v>368.759999999809</c:v>
                </c:pt>
                <c:pt idx="36877">
                  <c:v>368.769999999809</c:v>
                </c:pt>
                <c:pt idx="36878">
                  <c:v>368.779999999809</c:v>
                </c:pt>
                <c:pt idx="36879">
                  <c:v>368.789999999809</c:v>
                </c:pt>
                <c:pt idx="36880">
                  <c:v>368.799999999809</c:v>
                </c:pt>
                <c:pt idx="36881">
                  <c:v>368.809999999809</c:v>
                </c:pt>
                <c:pt idx="36882">
                  <c:v>368.819999999809</c:v>
                </c:pt>
                <c:pt idx="36883">
                  <c:v>368.829999999809</c:v>
                </c:pt>
                <c:pt idx="36884">
                  <c:v>368.839999999809</c:v>
                </c:pt>
                <c:pt idx="36885">
                  <c:v>368.849999999809</c:v>
                </c:pt>
                <c:pt idx="36886">
                  <c:v>368.859999999809</c:v>
                </c:pt>
                <c:pt idx="36887">
                  <c:v>368.869999999809</c:v>
                </c:pt>
                <c:pt idx="36888">
                  <c:v>368.879999999809</c:v>
                </c:pt>
                <c:pt idx="36889">
                  <c:v>368.889999999809</c:v>
                </c:pt>
                <c:pt idx="36890">
                  <c:v>368.899999999809</c:v>
                </c:pt>
                <c:pt idx="36891">
                  <c:v>368.909999999809</c:v>
                </c:pt>
                <c:pt idx="36892">
                  <c:v>368.919999999809</c:v>
                </c:pt>
                <c:pt idx="36893">
                  <c:v>368.929999999809</c:v>
                </c:pt>
                <c:pt idx="36894">
                  <c:v>368.9399999998089</c:v>
                </c:pt>
                <c:pt idx="36895">
                  <c:v>368.9499999998091</c:v>
                </c:pt>
                <c:pt idx="36896">
                  <c:v>368.959999999809</c:v>
                </c:pt>
                <c:pt idx="36897">
                  <c:v>368.969999999809</c:v>
                </c:pt>
                <c:pt idx="36898">
                  <c:v>368.979999999809</c:v>
                </c:pt>
                <c:pt idx="36899">
                  <c:v>368.989999999809</c:v>
                </c:pt>
                <c:pt idx="36900">
                  <c:v>368.9999999998089</c:v>
                </c:pt>
                <c:pt idx="36901">
                  <c:v>369.009999999809</c:v>
                </c:pt>
                <c:pt idx="36902">
                  <c:v>369.019999999809</c:v>
                </c:pt>
                <c:pt idx="36903">
                  <c:v>369.029999999809</c:v>
                </c:pt>
                <c:pt idx="36904">
                  <c:v>369.039999999809</c:v>
                </c:pt>
                <c:pt idx="36905">
                  <c:v>369.049999999809</c:v>
                </c:pt>
                <c:pt idx="36906">
                  <c:v>369.059999999809</c:v>
                </c:pt>
                <c:pt idx="36907">
                  <c:v>369.069999999809</c:v>
                </c:pt>
                <c:pt idx="36908">
                  <c:v>369.079999999809</c:v>
                </c:pt>
                <c:pt idx="36909">
                  <c:v>369.089999999809</c:v>
                </c:pt>
                <c:pt idx="36910">
                  <c:v>369.099999999809</c:v>
                </c:pt>
                <c:pt idx="36911">
                  <c:v>369.109999999809</c:v>
                </c:pt>
                <c:pt idx="36912">
                  <c:v>369.119999999809</c:v>
                </c:pt>
                <c:pt idx="36913">
                  <c:v>369.129999999809</c:v>
                </c:pt>
                <c:pt idx="36914">
                  <c:v>369.139999999809</c:v>
                </c:pt>
                <c:pt idx="36915">
                  <c:v>369.149999999809</c:v>
                </c:pt>
                <c:pt idx="36916">
                  <c:v>369.159999999809</c:v>
                </c:pt>
                <c:pt idx="36917">
                  <c:v>369.169999999809</c:v>
                </c:pt>
                <c:pt idx="36918">
                  <c:v>369.179999999809</c:v>
                </c:pt>
                <c:pt idx="36919">
                  <c:v>369.189999999809</c:v>
                </c:pt>
                <c:pt idx="36920">
                  <c:v>369.1999999998091</c:v>
                </c:pt>
                <c:pt idx="36921">
                  <c:v>369.209999999809</c:v>
                </c:pt>
                <c:pt idx="36922">
                  <c:v>369.219999999809</c:v>
                </c:pt>
                <c:pt idx="36923">
                  <c:v>369.229999999809</c:v>
                </c:pt>
                <c:pt idx="36924">
                  <c:v>369.239999999809</c:v>
                </c:pt>
                <c:pt idx="36925">
                  <c:v>369.249999999809</c:v>
                </c:pt>
                <c:pt idx="36926">
                  <c:v>369.259999999809</c:v>
                </c:pt>
                <c:pt idx="36927">
                  <c:v>369.269999999809</c:v>
                </c:pt>
                <c:pt idx="36928">
                  <c:v>369.279999999809</c:v>
                </c:pt>
                <c:pt idx="36929">
                  <c:v>369.289999999809</c:v>
                </c:pt>
                <c:pt idx="36930">
                  <c:v>369.299999999809</c:v>
                </c:pt>
                <c:pt idx="36931">
                  <c:v>369.309999999809</c:v>
                </c:pt>
                <c:pt idx="36932">
                  <c:v>369.319999999809</c:v>
                </c:pt>
                <c:pt idx="36933">
                  <c:v>369.329999999809</c:v>
                </c:pt>
                <c:pt idx="36934">
                  <c:v>369.339999999809</c:v>
                </c:pt>
                <c:pt idx="36935">
                  <c:v>369.349999999809</c:v>
                </c:pt>
                <c:pt idx="36936">
                  <c:v>369.359999999809</c:v>
                </c:pt>
                <c:pt idx="36937">
                  <c:v>369.369999999809</c:v>
                </c:pt>
                <c:pt idx="36938">
                  <c:v>369.379999999809</c:v>
                </c:pt>
                <c:pt idx="36939">
                  <c:v>369.389999999809</c:v>
                </c:pt>
                <c:pt idx="36940">
                  <c:v>369.399999999809</c:v>
                </c:pt>
                <c:pt idx="36941">
                  <c:v>369.409999999809</c:v>
                </c:pt>
                <c:pt idx="36942">
                  <c:v>369.419999999809</c:v>
                </c:pt>
                <c:pt idx="36943">
                  <c:v>369.429999999809</c:v>
                </c:pt>
                <c:pt idx="36944">
                  <c:v>369.4399999998089</c:v>
                </c:pt>
                <c:pt idx="36945">
                  <c:v>369.4499999998091</c:v>
                </c:pt>
                <c:pt idx="36946">
                  <c:v>369.459999999809</c:v>
                </c:pt>
                <c:pt idx="36947">
                  <c:v>369.469999999809</c:v>
                </c:pt>
                <c:pt idx="36948">
                  <c:v>369.479999999808</c:v>
                </c:pt>
                <c:pt idx="36949">
                  <c:v>369.489999999808</c:v>
                </c:pt>
                <c:pt idx="36950">
                  <c:v>369.4999999998079</c:v>
                </c:pt>
                <c:pt idx="36951">
                  <c:v>369.509999999808</c:v>
                </c:pt>
                <c:pt idx="36952">
                  <c:v>369.519999999808</c:v>
                </c:pt>
                <c:pt idx="36953">
                  <c:v>369.529999999808</c:v>
                </c:pt>
                <c:pt idx="36954">
                  <c:v>369.539999999808</c:v>
                </c:pt>
                <c:pt idx="36955">
                  <c:v>369.549999999808</c:v>
                </c:pt>
                <c:pt idx="36956">
                  <c:v>369.559999999808</c:v>
                </c:pt>
                <c:pt idx="36957">
                  <c:v>369.569999999808</c:v>
                </c:pt>
                <c:pt idx="36958">
                  <c:v>369.579999999808</c:v>
                </c:pt>
                <c:pt idx="36959">
                  <c:v>369.589999999808</c:v>
                </c:pt>
                <c:pt idx="36960">
                  <c:v>369.599999999808</c:v>
                </c:pt>
                <c:pt idx="36961">
                  <c:v>369.609999999808</c:v>
                </c:pt>
                <c:pt idx="36962">
                  <c:v>369.619999999808</c:v>
                </c:pt>
                <c:pt idx="36963">
                  <c:v>369.629999999808</c:v>
                </c:pt>
                <c:pt idx="36964">
                  <c:v>369.6399999998081</c:v>
                </c:pt>
                <c:pt idx="36965">
                  <c:v>369.649999999808</c:v>
                </c:pt>
                <c:pt idx="36966">
                  <c:v>369.659999999808</c:v>
                </c:pt>
                <c:pt idx="36967">
                  <c:v>369.669999999808</c:v>
                </c:pt>
                <c:pt idx="36968">
                  <c:v>369.679999999808</c:v>
                </c:pt>
                <c:pt idx="36969">
                  <c:v>369.689999999808</c:v>
                </c:pt>
                <c:pt idx="36970">
                  <c:v>369.6999999998081</c:v>
                </c:pt>
                <c:pt idx="36971">
                  <c:v>369.709999999808</c:v>
                </c:pt>
                <c:pt idx="36972">
                  <c:v>369.719999999808</c:v>
                </c:pt>
                <c:pt idx="36973">
                  <c:v>369.729999999808</c:v>
                </c:pt>
                <c:pt idx="36974">
                  <c:v>369.739999999808</c:v>
                </c:pt>
                <c:pt idx="36975">
                  <c:v>369.749999999808</c:v>
                </c:pt>
                <c:pt idx="36976">
                  <c:v>369.759999999808</c:v>
                </c:pt>
                <c:pt idx="36977">
                  <c:v>369.769999999808</c:v>
                </c:pt>
                <c:pt idx="36978">
                  <c:v>369.779999999808</c:v>
                </c:pt>
                <c:pt idx="36979">
                  <c:v>369.789999999808</c:v>
                </c:pt>
                <c:pt idx="36980">
                  <c:v>369.799999999808</c:v>
                </c:pt>
                <c:pt idx="36981">
                  <c:v>369.809999999808</c:v>
                </c:pt>
                <c:pt idx="36982">
                  <c:v>369.819999999808</c:v>
                </c:pt>
                <c:pt idx="36983">
                  <c:v>369.829999999808</c:v>
                </c:pt>
                <c:pt idx="36984">
                  <c:v>369.839999999808</c:v>
                </c:pt>
                <c:pt idx="36985">
                  <c:v>369.849999999808</c:v>
                </c:pt>
                <c:pt idx="36986">
                  <c:v>369.859999999808</c:v>
                </c:pt>
                <c:pt idx="36987">
                  <c:v>369.869999999808</c:v>
                </c:pt>
                <c:pt idx="36988">
                  <c:v>369.879999999808</c:v>
                </c:pt>
                <c:pt idx="36989">
                  <c:v>369.8899999998081</c:v>
                </c:pt>
                <c:pt idx="36990">
                  <c:v>369.899999999808</c:v>
                </c:pt>
                <c:pt idx="36991">
                  <c:v>369.909999999808</c:v>
                </c:pt>
                <c:pt idx="36992">
                  <c:v>369.919999999808</c:v>
                </c:pt>
                <c:pt idx="36993">
                  <c:v>369.929999999808</c:v>
                </c:pt>
                <c:pt idx="36994">
                  <c:v>369.9399999998079</c:v>
                </c:pt>
                <c:pt idx="36995">
                  <c:v>369.9499999998081</c:v>
                </c:pt>
                <c:pt idx="36996">
                  <c:v>369.959999999808</c:v>
                </c:pt>
                <c:pt idx="36997">
                  <c:v>369.969999999808</c:v>
                </c:pt>
                <c:pt idx="36998">
                  <c:v>369.979999999808</c:v>
                </c:pt>
                <c:pt idx="36999">
                  <c:v>369.989999999808</c:v>
                </c:pt>
                <c:pt idx="37000">
                  <c:v>369.9999999998079</c:v>
                </c:pt>
                <c:pt idx="37001">
                  <c:v>370.009999999808</c:v>
                </c:pt>
                <c:pt idx="37002">
                  <c:v>370.019999999808</c:v>
                </c:pt>
                <c:pt idx="37003">
                  <c:v>370.029999999808</c:v>
                </c:pt>
                <c:pt idx="37004">
                  <c:v>370.039999999808</c:v>
                </c:pt>
                <c:pt idx="37005">
                  <c:v>370.049999999808</c:v>
                </c:pt>
                <c:pt idx="37006">
                  <c:v>370.059999999808</c:v>
                </c:pt>
                <c:pt idx="37007">
                  <c:v>370.069999999808</c:v>
                </c:pt>
                <c:pt idx="37008">
                  <c:v>370.079999999808</c:v>
                </c:pt>
                <c:pt idx="37009">
                  <c:v>370.089999999808</c:v>
                </c:pt>
                <c:pt idx="37010">
                  <c:v>370.099999999808</c:v>
                </c:pt>
                <c:pt idx="37011">
                  <c:v>370.109999999808</c:v>
                </c:pt>
                <c:pt idx="37012">
                  <c:v>370.119999999808</c:v>
                </c:pt>
                <c:pt idx="37013">
                  <c:v>370.129999999808</c:v>
                </c:pt>
                <c:pt idx="37014">
                  <c:v>370.1399999998081</c:v>
                </c:pt>
                <c:pt idx="37015">
                  <c:v>370.149999999808</c:v>
                </c:pt>
                <c:pt idx="37016">
                  <c:v>370.159999999808</c:v>
                </c:pt>
                <c:pt idx="37017">
                  <c:v>370.169999999808</c:v>
                </c:pt>
                <c:pt idx="37018">
                  <c:v>370.179999999808</c:v>
                </c:pt>
                <c:pt idx="37019">
                  <c:v>370.189999999808</c:v>
                </c:pt>
                <c:pt idx="37020">
                  <c:v>370.1999999998081</c:v>
                </c:pt>
                <c:pt idx="37021">
                  <c:v>370.209999999808</c:v>
                </c:pt>
                <c:pt idx="37022">
                  <c:v>370.219999999808</c:v>
                </c:pt>
                <c:pt idx="37023">
                  <c:v>370.229999999808</c:v>
                </c:pt>
                <c:pt idx="37024">
                  <c:v>370.239999999808</c:v>
                </c:pt>
                <c:pt idx="37025">
                  <c:v>370.249999999808</c:v>
                </c:pt>
                <c:pt idx="37026">
                  <c:v>370.259999999808</c:v>
                </c:pt>
                <c:pt idx="37027">
                  <c:v>370.269999999808</c:v>
                </c:pt>
                <c:pt idx="37028">
                  <c:v>370.279999999808</c:v>
                </c:pt>
                <c:pt idx="37029">
                  <c:v>370.289999999808</c:v>
                </c:pt>
                <c:pt idx="37030">
                  <c:v>370.299999999808</c:v>
                </c:pt>
                <c:pt idx="37031">
                  <c:v>370.309999999808</c:v>
                </c:pt>
                <c:pt idx="37032">
                  <c:v>370.319999999808</c:v>
                </c:pt>
                <c:pt idx="37033">
                  <c:v>370.329999999808</c:v>
                </c:pt>
                <c:pt idx="37034">
                  <c:v>370.339999999808</c:v>
                </c:pt>
                <c:pt idx="37035">
                  <c:v>370.349999999808</c:v>
                </c:pt>
                <c:pt idx="37036">
                  <c:v>370.359999999808</c:v>
                </c:pt>
                <c:pt idx="37037">
                  <c:v>370.369999999808</c:v>
                </c:pt>
                <c:pt idx="37038">
                  <c:v>370.379999999808</c:v>
                </c:pt>
                <c:pt idx="37039">
                  <c:v>370.3899999998081</c:v>
                </c:pt>
                <c:pt idx="37040">
                  <c:v>370.399999999808</c:v>
                </c:pt>
                <c:pt idx="37041">
                  <c:v>370.409999999808</c:v>
                </c:pt>
                <c:pt idx="37042">
                  <c:v>370.419999999808</c:v>
                </c:pt>
                <c:pt idx="37043">
                  <c:v>370.429999999808</c:v>
                </c:pt>
                <c:pt idx="37044">
                  <c:v>370.4399999998079</c:v>
                </c:pt>
                <c:pt idx="37045">
                  <c:v>370.4499999998081</c:v>
                </c:pt>
                <c:pt idx="37046">
                  <c:v>370.459999999808</c:v>
                </c:pt>
                <c:pt idx="37047">
                  <c:v>370.469999999808</c:v>
                </c:pt>
                <c:pt idx="37048">
                  <c:v>370.479999999808</c:v>
                </c:pt>
                <c:pt idx="37049">
                  <c:v>370.489999999808</c:v>
                </c:pt>
                <c:pt idx="37050">
                  <c:v>370.4999999998079</c:v>
                </c:pt>
                <c:pt idx="37051">
                  <c:v>370.509999999808</c:v>
                </c:pt>
                <c:pt idx="37052">
                  <c:v>370.519999999808</c:v>
                </c:pt>
                <c:pt idx="37053">
                  <c:v>370.529999999808</c:v>
                </c:pt>
                <c:pt idx="37054">
                  <c:v>370.539999999808</c:v>
                </c:pt>
                <c:pt idx="37055">
                  <c:v>370.549999999808</c:v>
                </c:pt>
                <c:pt idx="37056">
                  <c:v>370.559999999808</c:v>
                </c:pt>
                <c:pt idx="37057">
                  <c:v>370.569999999808</c:v>
                </c:pt>
                <c:pt idx="37058">
                  <c:v>370.579999999807</c:v>
                </c:pt>
                <c:pt idx="37059">
                  <c:v>370.589999999807</c:v>
                </c:pt>
                <c:pt idx="37060">
                  <c:v>370.599999999807</c:v>
                </c:pt>
                <c:pt idx="37061">
                  <c:v>370.609999999807</c:v>
                </c:pt>
                <c:pt idx="37062">
                  <c:v>370.619999999807</c:v>
                </c:pt>
                <c:pt idx="37063">
                  <c:v>370.629999999807</c:v>
                </c:pt>
                <c:pt idx="37064">
                  <c:v>370.639999999807</c:v>
                </c:pt>
                <c:pt idx="37065">
                  <c:v>370.6499999998071</c:v>
                </c:pt>
                <c:pt idx="37066">
                  <c:v>370.659999999807</c:v>
                </c:pt>
                <c:pt idx="37067">
                  <c:v>370.669999999807</c:v>
                </c:pt>
                <c:pt idx="37068">
                  <c:v>370.679999999807</c:v>
                </c:pt>
                <c:pt idx="37069">
                  <c:v>370.689999999807</c:v>
                </c:pt>
                <c:pt idx="37070">
                  <c:v>370.699999999807</c:v>
                </c:pt>
                <c:pt idx="37071">
                  <c:v>370.709999999807</c:v>
                </c:pt>
                <c:pt idx="37072">
                  <c:v>370.719999999807</c:v>
                </c:pt>
                <c:pt idx="37073">
                  <c:v>370.729999999807</c:v>
                </c:pt>
                <c:pt idx="37074">
                  <c:v>370.739999999807</c:v>
                </c:pt>
                <c:pt idx="37075">
                  <c:v>370.749999999807</c:v>
                </c:pt>
                <c:pt idx="37076">
                  <c:v>370.759999999807</c:v>
                </c:pt>
                <c:pt idx="37077">
                  <c:v>370.769999999807</c:v>
                </c:pt>
                <c:pt idx="37078">
                  <c:v>370.779999999807</c:v>
                </c:pt>
                <c:pt idx="37079">
                  <c:v>370.789999999807</c:v>
                </c:pt>
                <c:pt idx="37080">
                  <c:v>370.799999999807</c:v>
                </c:pt>
                <c:pt idx="37081">
                  <c:v>370.809999999807</c:v>
                </c:pt>
                <c:pt idx="37082">
                  <c:v>370.819999999807</c:v>
                </c:pt>
                <c:pt idx="37083">
                  <c:v>370.829999999807</c:v>
                </c:pt>
                <c:pt idx="37084">
                  <c:v>370.839999999807</c:v>
                </c:pt>
                <c:pt idx="37085">
                  <c:v>370.849999999807</c:v>
                </c:pt>
                <c:pt idx="37086">
                  <c:v>370.859999999807</c:v>
                </c:pt>
                <c:pt idx="37087">
                  <c:v>370.869999999807</c:v>
                </c:pt>
                <c:pt idx="37088">
                  <c:v>370.879999999807</c:v>
                </c:pt>
                <c:pt idx="37089">
                  <c:v>370.889999999807</c:v>
                </c:pt>
                <c:pt idx="37090">
                  <c:v>370.8999999998071</c:v>
                </c:pt>
                <c:pt idx="37091">
                  <c:v>370.909999999807</c:v>
                </c:pt>
                <c:pt idx="37092">
                  <c:v>370.919999999807</c:v>
                </c:pt>
                <c:pt idx="37093">
                  <c:v>370.929999999807</c:v>
                </c:pt>
                <c:pt idx="37094">
                  <c:v>370.939999999807</c:v>
                </c:pt>
                <c:pt idx="37095">
                  <c:v>370.949999999807</c:v>
                </c:pt>
                <c:pt idx="37096">
                  <c:v>370.959999999807</c:v>
                </c:pt>
                <c:pt idx="37097">
                  <c:v>370.969999999807</c:v>
                </c:pt>
                <c:pt idx="37098">
                  <c:v>370.979999999807</c:v>
                </c:pt>
                <c:pt idx="37099">
                  <c:v>370.989999999807</c:v>
                </c:pt>
                <c:pt idx="37100">
                  <c:v>370.999999999807</c:v>
                </c:pt>
                <c:pt idx="37101">
                  <c:v>371.009999999807</c:v>
                </c:pt>
                <c:pt idx="37102">
                  <c:v>371.019999999807</c:v>
                </c:pt>
                <c:pt idx="37103">
                  <c:v>371.029999999807</c:v>
                </c:pt>
                <c:pt idx="37104">
                  <c:v>371.039999999807</c:v>
                </c:pt>
                <c:pt idx="37105">
                  <c:v>371.0499999998071</c:v>
                </c:pt>
                <c:pt idx="37106">
                  <c:v>371.059999999807</c:v>
                </c:pt>
                <c:pt idx="37107">
                  <c:v>371.069999999807</c:v>
                </c:pt>
                <c:pt idx="37108">
                  <c:v>371.079999999807</c:v>
                </c:pt>
                <c:pt idx="37109">
                  <c:v>371.089999999807</c:v>
                </c:pt>
                <c:pt idx="37110">
                  <c:v>371.099999999807</c:v>
                </c:pt>
                <c:pt idx="37111">
                  <c:v>371.109999999807</c:v>
                </c:pt>
                <c:pt idx="37112">
                  <c:v>371.119999999807</c:v>
                </c:pt>
                <c:pt idx="37113">
                  <c:v>371.129999999807</c:v>
                </c:pt>
                <c:pt idx="37114">
                  <c:v>371.139999999807</c:v>
                </c:pt>
                <c:pt idx="37115">
                  <c:v>371.1499999998071</c:v>
                </c:pt>
                <c:pt idx="37116">
                  <c:v>371.159999999807</c:v>
                </c:pt>
                <c:pt idx="37117">
                  <c:v>371.169999999807</c:v>
                </c:pt>
                <c:pt idx="37118">
                  <c:v>371.179999999807</c:v>
                </c:pt>
                <c:pt idx="37119">
                  <c:v>371.189999999807</c:v>
                </c:pt>
                <c:pt idx="37120">
                  <c:v>371.199999999807</c:v>
                </c:pt>
                <c:pt idx="37121">
                  <c:v>371.209999999807</c:v>
                </c:pt>
                <c:pt idx="37122">
                  <c:v>371.219999999807</c:v>
                </c:pt>
                <c:pt idx="37123">
                  <c:v>371.229999999807</c:v>
                </c:pt>
                <c:pt idx="37124">
                  <c:v>371.239999999807</c:v>
                </c:pt>
                <c:pt idx="37125">
                  <c:v>371.249999999807</c:v>
                </c:pt>
                <c:pt idx="37126">
                  <c:v>371.259999999807</c:v>
                </c:pt>
                <c:pt idx="37127">
                  <c:v>371.269999999807</c:v>
                </c:pt>
                <c:pt idx="37128">
                  <c:v>371.279999999807</c:v>
                </c:pt>
                <c:pt idx="37129">
                  <c:v>371.289999999807</c:v>
                </c:pt>
                <c:pt idx="37130">
                  <c:v>371.299999999807</c:v>
                </c:pt>
                <c:pt idx="37131">
                  <c:v>371.309999999807</c:v>
                </c:pt>
                <c:pt idx="37132">
                  <c:v>371.319999999807</c:v>
                </c:pt>
                <c:pt idx="37133">
                  <c:v>371.329999999807</c:v>
                </c:pt>
                <c:pt idx="37134">
                  <c:v>371.339999999807</c:v>
                </c:pt>
                <c:pt idx="37135">
                  <c:v>371.349999999807</c:v>
                </c:pt>
                <c:pt idx="37136">
                  <c:v>371.359999999807</c:v>
                </c:pt>
                <c:pt idx="37137">
                  <c:v>371.369999999807</c:v>
                </c:pt>
                <c:pt idx="37138">
                  <c:v>371.379999999807</c:v>
                </c:pt>
                <c:pt idx="37139">
                  <c:v>371.389999999807</c:v>
                </c:pt>
                <c:pt idx="37140">
                  <c:v>371.3999999998071</c:v>
                </c:pt>
                <c:pt idx="37141">
                  <c:v>371.409999999807</c:v>
                </c:pt>
                <c:pt idx="37142">
                  <c:v>371.419999999807</c:v>
                </c:pt>
                <c:pt idx="37143">
                  <c:v>371.429999999807</c:v>
                </c:pt>
                <c:pt idx="37144">
                  <c:v>371.439999999807</c:v>
                </c:pt>
                <c:pt idx="37145">
                  <c:v>371.449999999807</c:v>
                </c:pt>
                <c:pt idx="37146">
                  <c:v>371.459999999807</c:v>
                </c:pt>
                <c:pt idx="37147">
                  <c:v>371.469999999807</c:v>
                </c:pt>
                <c:pt idx="37148">
                  <c:v>371.479999999807</c:v>
                </c:pt>
                <c:pt idx="37149">
                  <c:v>371.489999999807</c:v>
                </c:pt>
                <c:pt idx="37150">
                  <c:v>371.499999999807</c:v>
                </c:pt>
                <c:pt idx="37151">
                  <c:v>371.509999999807</c:v>
                </c:pt>
                <c:pt idx="37152">
                  <c:v>371.519999999807</c:v>
                </c:pt>
                <c:pt idx="37153">
                  <c:v>371.529999999807</c:v>
                </c:pt>
                <c:pt idx="37154">
                  <c:v>371.539999999807</c:v>
                </c:pt>
                <c:pt idx="37155">
                  <c:v>371.5499999998071</c:v>
                </c:pt>
                <c:pt idx="37156">
                  <c:v>371.559999999807</c:v>
                </c:pt>
                <c:pt idx="37157">
                  <c:v>371.569999999807</c:v>
                </c:pt>
                <c:pt idx="37158">
                  <c:v>371.579999999807</c:v>
                </c:pt>
                <c:pt idx="37159">
                  <c:v>371.589999999807</c:v>
                </c:pt>
                <c:pt idx="37160">
                  <c:v>371.599999999807</c:v>
                </c:pt>
                <c:pt idx="37161">
                  <c:v>371.609999999807</c:v>
                </c:pt>
                <c:pt idx="37162">
                  <c:v>371.619999999807</c:v>
                </c:pt>
                <c:pt idx="37163">
                  <c:v>371.629999999807</c:v>
                </c:pt>
                <c:pt idx="37164">
                  <c:v>371.639999999807</c:v>
                </c:pt>
                <c:pt idx="37165">
                  <c:v>371.6499999998071</c:v>
                </c:pt>
                <c:pt idx="37166">
                  <c:v>371.659999999807</c:v>
                </c:pt>
                <c:pt idx="37167">
                  <c:v>371.669999999807</c:v>
                </c:pt>
                <c:pt idx="37168">
                  <c:v>371.679999999806</c:v>
                </c:pt>
                <c:pt idx="37169">
                  <c:v>371.689999999806</c:v>
                </c:pt>
                <c:pt idx="37170">
                  <c:v>371.699999999806</c:v>
                </c:pt>
                <c:pt idx="37171">
                  <c:v>371.709999999806</c:v>
                </c:pt>
                <c:pt idx="37172">
                  <c:v>371.719999999806</c:v>
                </c:pt>
                <c:pt idx="37173">
                  <c:v>371.729999999806</c:v>
                </c:pt>
                <c:pt idx="37174">
                  <c:v>371.739999999806</c:v>
                </c:pt>
                <c:pt idx="37175">
                  <c:v>371.749999999806</c:v>
                </c:pt>
                <c:pt idx="37176">
                  <c:v>371.759999999806</c:v>
                </c:pt>
                <c:pt idx="37177">
                  <c:v>371.769999999806</c:v>
                </c:pt>
                <c:pt idx="37178">
                  <c:v>371.779999999806</c:v>
                </c:pt>
                <c:pt idx="37179">
                  <c:v>371.789999999806</c:v>
                </c:pt>
                <c:pt idx="37180">
                  <c:v>371.799999999806</c:v>
                </c:pt>
                <c:pt idx="37181">
                  <c:v>371.809999999806</c:v>
                </c:pt>
                <c:pt idx="37182">
                  <c:v>371.819999999806</c:v>
                </c:pt>
                <c:pt idx="37183">
                  <c:v>371.829999999806</c:v>
                </c:pt>
                <c:pt idx="37184">
                  <c:v>371.8399999998061</c:v>
                </c:pt>
                <c:pt idx="37185">
                  <c:v>371.849999999806</c:v>
                </c:pt>
                <c:pt idx="37186">
                  <c:v>371.859999999806</c:v>
                </c:pt>
                <c:pt idx="37187">
                  <c:v>371.869999999806</c:v>
                </c:pt>
                <c:pt idx="37188">
                  <c:v>371.879999999806</c:v>
                </c:pt>
                <c:pt idx="37189">
                  <c:v>371.889999999806</c:v>
                </c:pt>
                <c:pt idx="37190">
                  <c:v>371.8999999998061</c:v>
                </c:pt>
                <c:pt idx="37191">
                  <c:v>371.909999999806</c:v>
                </c:pt>
                <c:pt idx="37192">
                  <c:v>371.919999999806</c:v>
                </c:pt>
                <c:pt idx="37193">
                  <c:v>371.929999999806</c:v>
                </c:pt>
                <c:pt idx="37194">
                  <c:v>371.939999999806</c:v>
                </c:pt>
                <c:pt idx="37195">
                  <c:v>371.949999999806</c:v>
                </c:pt>
                <c:pt idx="37196">
                  <c:v>371.959999999806</c:v>
                </c:pt>
                <c:pt idx="37197">
                  <c:v>371.969999999806</c:v>
                </c:pt>
                <c:pt idx="37198">
                  <c:v>371.979999999806</c:v>
                </c:pt>
                <c:pt idx="37199">
                  <c:v>371.989999999806</c:v>
                </c:pt>
                <c:pt idx="37200">
                  <c:v>371.999999999806</c:v>
                </c:pt>
                <c:pt idx="37201">
                  <c:v>372.009999999806</c:v>
                </c:pt>
                <c:pt idx="37202">
                  <c:v>372.019999999806</c:v>
                </c:pt>
                <c:pt idx="37203">
                  <c:v>372.029999999806</c:v>
                </c:pt>
                <c:pt idx="37204">
                  <c:v>372.039999999806</c:v>
                </c:pt>
                <c:pt idx="37205">
                  <c:v>372.049999999806</c:v>
                </c:pt>
                <c:pt idx="37206">
                  <c:v>372.059999999806</c:v>
                </c:pt>
                <c:pt idx="37207">
                  <c:v>372.069999999806</c:v>
                </c:pt>
                <c:pt idx="37208">
                  <c:v>372.079999999806</c:v>
                </c:pt>
                <c:pt idx="37209">
                  <c:v>372.0899999998061</c:v>
                </c:pt>
                <c:pt idx="37210">
                  <c:v>372.099999999806</c:v>
                </c:pt>
                <c:pt idx="37211">
                  <c:v>372.109999999806</c:v>
                </c:pt>
                <c:pt idx="37212">
                  <c:v>372.119999999806</c:v>
                </c:pt>
                <c:pt idx="37213">
                  <c:v>372.129999999806</c:v>
                </c:pt>
                <c:pt idx="37214">
                  <c:v>372.139999999806</c:v>
                </c:pt>
                <c:pt idx="37215">
                  <c:v>372.1499999998061</c:v>
                </c:pt>
                <c:pt idx="37216">
                  <c:v>372.159999999806</c:v>
                </c:pt>
                <c:pt idx="37217">
                  <c:v>372.169999999806</c:v>
                </c:pt>
                <c:pt idx="37218">
                  <c:v>372.179999999806</c:v>
                </c:pt>
                <c:pt idx="37219">
                  <c:v>372.189999999806</c:v>
                </c:pt>
                <c:pt idx="37220">
                  <c:v>372.199999999806</c:v>
                </c:pt>
                <c:pt idx="37221">
                  <c:v>372.209999999806</c:v>
                </c:pt>
                <c:pt idx="37222">
                  <c:v>372.219999999806</c:v>
                </c:pt>
                <c:pt idx="37223">
                  <c:v>372.229999999806</c:v>
                </c:pt>
                <c:pt idx="37224">
                  <c:v>372.239999999806</c:v>
                </c:pt>
                <c:pt idx="37225">
                  <c:v>372.249999999806</c:v>
                </c:pt>
                <c:pt idx="37226">
                  <c:v>372.259999999806</c:v>
                </c:pt>
                <c:pt idx="37227">
                  <c:v>372.269999999806</c:v>
                </c:pt>
                <c:pt idx="37228">
                  <c:v>372.279999999806</c:v>
                </c:pt>
                <c:pt idx="37229">
                  <c:v>372.289999999806</c:v>
                </c:pt>
                <c:pt idx="37230">
                  <c:v>372.299999999806</c:v>
                </c:pt>
                <c:pt idx="37231">
                  <c:v>372.309999999806</c:v>
                </c:pt>
                <c:pt idx="37232">
                  <c:v>372.319999999806</c:v>
                </c:pt>
                <c:pt idx="37233">
                  <c:v>372.329999999806</c:v>
                </c:pt>
                <c:pt idx="37234">
                  <c:v>372.3399999998061</c:v>
                </c:pt>
                <c:pt idx="37235">
                  <c:v>372.349999999806</c:v>
                </c:pt>
                <c:pt idx="37236">
                  <c:v>372.359999999806</c:v>
                </c:pt>
                <c:pt idx="37237">
                  <c:v>372.369999999806</c:v>
                </c:pt>
                <c:pt idx="37238">
                  <c:v>372.379999999806</c:v>
                </c:pt>
                <c:pt idx="37239">
                  <c:v>372.389999999806</c:v>
                </c:pt>
                <c:pt idx="37240">
                  <c:v>372.3999999998061</c:v>
                </c:pt>
                <c:pt idx="37241">
                  <c:v>372.409999999806</c:v>
                </c:pt>
                <c:pt idx="37242">
                  <c:v>372.419999999806</c:v>
                </c:pt>
                <c:pt idx="37243">
                  <c:v>372.429999999806</c:v>
                </c:pt>
                <c:pt idx="37244">
                  <c:v>372.439999999806</c:v>
                </c:pt>
                <c:pt idx="37245">
                  <c:v>372.449999999806</c:v>
                </c:pt>
                <c:pt idx="37246">
                  <c:v>372.459999999806</c:v>
                </c:pt>
                <c:pt idx="37247">
                  <c:v>372.469999999806</c:v>
                </c:pt>
                <c:pt idx="37248">
                  <c:v>372.479999999806</c:v>
                </c:pt>
                <c:pt idx="37249">
                  <c:v>372.489999999806</c:v>
                </c:pt>
                <c:pt idx="37250">
                  <c:v>372.499999999806</c:v>
                </c:pt>
                <c:pt idx="37251">
                  <c:v>372.509999999806</c:v>
                </c:pt>
                <c:pt idx="37252">
                  <c:v>372.519999999806</c:v>
                </c:pt>
                <c:pt idx="37253">
                  <c:v>372.529999999806</c:v>
                </c:pt>
                <c:pt idx="37254">
                  <c:v>372.539999999806</c:v>
                </c:pt>
                <c:pt idx="37255">
                  <c:v>372.549999999806</c:v>
                </c:pt>
                <c:pt idx="37256">
                  <c:v>372.559999999806</c:v>
                </c:pt>
                <c:pt idx="37257">
                  <c:v>372.569999999806</c:v>
                </c:pt>
                <c:pt idx="37258">
                  <c:v>372.579999999806</c:v>
                </c:pt>
                <c:pt idx="37259">
                  <c:v>372.5899999998061</c:v>
                </c:pt>
                <c:pt idx="37260">
                  <c:v>372.599999999806</c:v>
                </c:pt>
                <c:pt idx="37261">
                  <c:v>372.609999999806</c:v>
                </c:pt>
                <c:pt idx="37262">
                  <c:v>372.619999999806</c:v>
                </c:pt>
                <c:pt idx="37263">
                  <c:v>372.629999999806</c:v>
                </c:pt>
                <c:pt idx="37264">
                  <c:v>372.639999999806</c:v>
                </c:pt>
                <c:pt idx="37265">
                  <c:v>372.6499999998061</c:v>
                </c:pt>
                <c:pt idx="37266">
                  <c:v>372.659999999806</c:v>
                </c:pt>
                <c:pt idx="37267">
                  <c:v>372.669999999806</c:v>
                </c:pt>
                <c:pt idx="37268">
                  <c:v>372.679999999806</c:v>
                </c:pt>
                <c:pt idx="37269">
                  <c:v>372.689999999806</c:v>
                </c:pt>
                <c:pt idx="37270">
                  <c:v>372.699999999806</c:v>
                </c:pt>
                <c:pt idx="37271">
                  <c:v>372.709999999806</c:v>
                </c:pt>
                <c:pt idx="37272">
                  <c:v>372.719999999806</c:v>
                </c:pt>
                <c:pt idx="37273">
                  <c:v>372.729999999806</c:v>
                </c:pt>
                <c:pt idx="37274">
                  <c:v>372.739999999806</c:v>
                </c:pt>
                <c:pt idx="37275">
                  <c:v>372.749999999806</c:v>
                </c:pt>
                <c:pt idx="37276">
                  <c:v>372.759999999806</c:v>
                </c:pt>
                <c:pt idx="37277">
                  <c:v>372.769999999806</c:v>
                </c:pt>
                <c:pt idx="37278">
                  <c:v>372.779999999805</c:v>
                </c:pt>
                <c:pt idx="37279">
                  <c:v>372.789999999805</c:v>
                </c:pt>
                <c:pt idx="37280">
                  <c:v>372.7999999998049</c:v>
                </c:pt>
                <c:pt idx="37281">
                  <c:v>372.809999999805</c:v>
                </c:pt>
                <c:pt idx="37282">
                  <c:v>372.819999999805</c:v>
                </c:pt>
                <c:pt idx="37283">
                  <c:v>372.829999999805</c:v>
                </c:pt>
                <c:pt idx="37284">
                  <c:v>372.839999999805</c:v>
                </c:pt>
                <c:pt idx="37285">
                  <c:v>372.849999999805</c:v>
                </c:pt>
                <c:pt idx="37286">
                  <c:v>372.859999999805</c:v>
                </c:pt>
                <c:pt idx="37287">
                  <c:v>372.869999999805</c:v>
                </c:pt>
                <c:pt idx="37288">
                  <c:v>372.879999999805</c:v>
                </c:pt>
                <c:pt idx="37289">
                  <c:v>372.889999999805</c:v>
                </c:pt>
                <c:pt idx="37290">
                  <c:v>372.899999999805</c:v>
                </c:pt>
                <c:pt idx="37291">
                  <c:v>372.909999999805</c:v>
                </c:pt>
                <c:pt idx="37292">
                  <c:v>372.919999999805</c:v>
                </c:pt>
                <c:pt idx="37293">
                  <c:v>372.9299999998049</c:v>
                </c:pt>
                <c:pt idx="37294">
                  <c:v>372.939999999805</c:v>
                </c:pt>
                <c:pt idx="37295">
                  <c:v>372.949999999805</c:v>
                </c:pt>
                <c:pt idx="37296">
                  <c:v>372.959999999805</c:v>
                </c:pt>
                <c:pt idx="37297">
                  <c:v>372.969999999805</c:v>
                </c:pt>
                <c:pt idx="37298">
                  <c:v>372.979999999805</c:v>
                </c:pt>
                <c:pt idx="37299">
                  <c:v>372.9899999998049</c:v>
                </c:pt>
                <c:pt idx="37300">
                  <c:v>372.999999999805</c:v>
                </c:pt>
                <c:pt idx="37301">
                  <c:v>373.009999999805</c:v>
                </c:pt>
                <c:pt idx="37302">
                  <c:v>373.019999999805</c:v>
                </c:pt>
                <c:pt idx="37303">
                  <c:v>373.029999999805</c:v>
                </c:pt>
                <c:pt idx="37304">
                  <c:v>373.039999999805</c:v>
                </c:pt>
                <c:pt idx="37305">
                  <c:v>373.049999999805</c:v>
                </c:pt>
                <c:pt idx="37306">
                  <c:v>373.059999999805</c:v>
                </c:pt>
                <c:pt idx="37307">
                  <c:v>373.069999999805</c:v>
                </c:pt>
                <c:pt idx="37308">
                  <c:v>373.079999999805</c:v>
                </c:pt>
                <c:pt idx="37309">
                  <c:v>373.089999999805</c:v>
                </c:pt>
                <c:pt idx="37310">
                  <c:v>373.099999999805</c:v>
                </c:pt>
                <c:pt idx="37311">
                  <c:v>373.109999999805</c:v>
                </c:pt>
                <c:pt idx="37312">
                  <c:v>373.119999999805</c:v>
                </c:pt>
                <c:pt idx="37313">
                  <c:v>373.129999999805</c:v>
                </c:pt>
                <c:pt idx="37314">
                  <c:v>373.139999999805</c:v>
                </c:pt>
                <c:pt idx="37315">
                  <c:v>373.149999999805</c:v>
                </c:pt>
                <c:pt idx="37316">
                  <c:v>373.159999999805</c:v>
                </c:pt>
                <c:pt idx="37317">
                  <c:v>373.169999999805</c:v>
                </c:pt>
                <c:pt idx="37318">
                  <c:v>373.179999999805</c:v>
                </c:pt>
                <c:pt idx="37319">
                  <c:v>373.189999999805</c:v>
                </c:pt>
                <c:pt idx="37320">
                  <c:v>373.199999999805</c:v>
                </c:pt>
                <c:pt idx="37321">
                  <c:v>373.209999999805</c:v>
                </c:pt>
                <c:pt idx="37322">
                  <c:v>373.219999999805</c:v>
                </c:pt>
                <c:pt idx="37323">
                  <c:v>373.229999999805</c:v>
                </c:pt>
                <c:pt idx="37324">
                  <c:v>373.2399999998049</c:v>
                </c:pt>
                <c:pt idx="37325">
                  <c:v>373.2499999998051</c:v>
                </c:pt>
                <c:pt idx="37326">
                  <c:v>373.259999999805</c:v>
                </c:pt>
                <c:pt idx="37327">
                  <c:v>373.269999999805</c:v>
                </c:pt>
                <c:pt idx="37328">
                  <c:v>373.279999999805</c:v>
                </c:pt>
                <c:pt idx="37329">
                  <c:v>373.289999999805</c:v>
                </c:pt>
                <c:pt idx="37330">
                  <c:v>373.2999999998049</c:v>
                </c:pt>
                <c:pt idx="37331">
                  <c:v>373.309999999805</c:v>
                </c:pt>
                <c:pt idx="37332">
                  <c:v>373.319999999805</c:v>
                </c:pt>
                <c:pt idx="37333">
                  <c:v>373.329999999805</c:v>
                </c:pt>
                <c:pt idx="37334">
                  <c:v>373.339999999805</c:v>
                </c:pt>
                <c:pt idx="37335">
                  <c:v>373.349999999805</c:v>
                </c:pt>
                <c:pt idx="37336">
                  <c:v>373.359999999805</c:v>
                </c:pt>
                <c:pt idx="37337">
                  <c:v>373.369999999805</c:v>
                </c:pt>
                <c:pt idx="37338">
                  <c:v>373.379999999805</c:v>
                </c:pt>
                <c:pt idx="37339">
                  <c:v>373.389999999805</c:v>
                </c:pt>
                <c:pt idx="37340">
                  <c:v>373.399999999805</c:v>
                </c:pt>
                <c:pt idx="37341">
                  <c:v>373.409999999805</c:v>
                </c:pt>
                <c:pt idx="37342">
                  <c:v>373.419999999805</c:v>
                </c:pt>
                <c:pt idx="37343">
                  <c:v>373.4299999998049</c:v>
                </c:pt>
                <c:pt idx="37344">
                  <c:v>373.439999999805</c:v>
                </c:pt>
                <c:pt idx="37345">
                  <c:v>373.449999999805</c:v>
                </c:pt>
                <c:pt idx="37346">
                  <c:v>373.459999999805</c:v>
                </c:pt>
                <c:pt idx="37347">
                  <c:v>373.469999999805</c:v>
                </c:pt>
                <c:pt idx="37348">
                  <c:v>373.479999999805</c:v>
                </c:pt>
                <c:pt idx="37349">
                  <c:v>373.4899999998049</c:v>
                </c:pt>
                <c:pt idx="37350">
                  <c:v>373.499999999805</c:v>
                </c:pt>
                <c:pt idx="37351">
                  <c:v>373.509999999805</c:v>
                </c:pt>
                <c:pt idx="37352">
                  <c:v>373.519999999805</c:v>
                </c:pt>
                <c:pt idx="37353">
                  <c:v>373.529999999805</c:v>
                </c:pt>
                <c:pt idx="37354">
                  <c:v>373.539999999805</c:v>
                </c:pt>
                <c:pt idx="37355">
                  <c:v>373.549999999805</c:v>
                </c:pt>
                <c:pt idx="37356">
                  <c:v>373.559999999805</c:v>
                </c:pt>
                <c:pt idx="37357">
                  <c:v>373.569999999805</c:v>
                </c:pt>
                <c:pt idx="37358">
                  <c:v>373.579999999805</c:v>
                </c:pt>
                <c:pt idx="37359">
                  <c:v>373.589999999805</c:v>
                </c:pt>
                <c:pt idx="37360">
                  <c:v>373.599999999805</c:v>
                </c:pt>
                <c:pt idx="37361">
                  <c:v>373.609999999805</c:v>
                </c:pt>
                <c:pt idx="37362">
                  <c:v>373.619999999805</c:v>
                </c:pt>
                <c:pt idx="37363">
                  <c:v>373.629999999805</c:v>
                </c:pt>
                <c:pt idx="37364">
                  <c:v>373.639999999805</c:v>
                </c:pt>
                <c:pt idx="37365">
                  <c:v>373.649999999805</c:v>
                </c:pt>
                <c:pt idx="37366">
                  <c:v>373.659999999805</c:v>
                </c:pt>
                <c:pt idx="37367">
                  <c:v>373.669999999805</c:v>
                </c:pt>
                <c:pt idx="37368">
                  <c:v>373.679999999805</c:v>
                </c:pt>
                <c:pt idx="37369">
                  <c:v>373.689999999805</c:v>
                </c:pt>
                <c:pt idx="37370">
                  <c:v>373.699999999805</c:v>
                </c:pt>
                <c:pt idx="37371">
                  <c:v>373.709999999805</c:v>
                </c:pt>
                <c:pt idx="37372">
                  <c:v>373.719999999805</c:v>
                </c:pt>
                <c:pt idx="37373">
                  <c:v>373.729999999805</c:v>
                </c:pt>
                <c:pt idx="37374">
                  <c:v>373.7399999998049</c:v>
                </c:pt>
                <c:pt idx="37375">
                  <c:v>373.7499999998051</c:v>
                </c:pt>
                <c:pt idx="37376">
                  <c:v>373.759999999805</c:v>
                </c:pt>
                <c:pt idx="37377">
                  <c:v>373.769999999805</c:v>
                </c:pt>
                <c:pt idx="37378">
                  <c:v>373.779999999805</c:v>
                </c:pt>
                <c:pt idx="37379">
                  <c:v>373.789999999805</c:v>
                </c:pt>
                <c:pt idx="37380">
                  <c:v>373.7999999998049</c:v>
                </c:pt>
                <c:pt idx="37381">
                  <c:v>373.809999999805</c:v>
                </c:pt>
                <c:pt idx="37382">
                  <c:v>373.819999999805</c:v>
                </c:pt>
                <c:pt idx="37383">
                  <c:v>373.829999999805</c:v>
                </c:pt>
                <c:pt idx="37384">
                  <c:v>373.839999999805</c:v>
                </c:pt>
                <c:pt idx="37385">
                  <c:v>373.849999999805</c:v>
                </c:pt>
                <c:pt idx="37386">
                  <c:v>373.859999999805</c:v>
                </c:pt>
                <c:pt idx="37387">
                  <c:v>373.869999999805</c:v>
                </c:pt>
                <c:pt idx="37388">
                  <c:v>373.879999999804</c:v>
                </c:pt>
                <c:pt idx="37389">
                  <c:v>373.889999999804</c:v>
                </c:pt>
                <c:pt idx="37390">
                  <c:v>373.899999999804</c:v>
                </c:pt>
                <c:pt idx="37391">
                  <c:v>373.909999999804</c:v>
                </c:pt>
                <c:pt idx="37392">
                  <c:v>373.919999999804</c:v>
                </c:pt>
                <c:pt idx="37393">
                  <c:v>373.929999999804</c:v>
                </c:pt>
                <c:pt idx="37394">
                  <c:v>373.9399999998039</c:v>
                </c:pt>
                <c:pt idx="37395">
                  <c:v>373.949999999804</c:v>
                </c:pt>
                <c:pt idx="37396">
                  <c:v>373.959999999804</c:v>
                </c:pt>
                <c:pt idx="37397">
                  <c:v>373.969999999804</c:v>
                </c:pt>
                <c:pt idx="37398">
                  <c:v>373.979999999804</c:v>
                </c:pt>
                <c:pt idx="37399">
                  <c:v>373.989999999804</c:v>
                </c:pt>
                <c:pt idx="37400">
                  <c:v>373.9999999998039</c:v>
                </c:pt>
                <c:pt idx="37401">
                  <c:v>374.0099999998041</c:v>
                </c:pt>
                <c:pt idx="37402">
                  <c:v>374.019999999804</c:v>
                </c:pt>
                <c:pt idx="37403">
                  <c:v>374.029999999804</c:v>
                </c:pt>
                <c:pt idx="37404">
                  <c:v>374.039999999804</c:v>
                </c:pt>
                <c:pt idx="37405">
                  <c:v>374.049999999804</c:v>
                </c:pt>
                <c:pt idx="37406">
                  <c:v>374.059999999804</c:v>
                </c:pt>
                <c:pt idx="37407">
                  <c:v>374.069999999804</c:v>
                </c:pt>
                <c:pt idx="37408">
                  <c:v>374.079999999804</c:v>
                </c:pt>
                <c:pt idx="37409">
                  <c:v>374.089999999804</c:v>
                </c:pt>
                <c:pt idx="37410">
                  <c:v>374.099999999804</c:v>
                </c:pt>
                <c:pt idx="37411">
                  <c:v>374.109999999804</c:v>
                </c:pt>
                <c:pt idx="37412">
                  <c:v>374.119999999804</c:v>
                </c:pt>
                <c:pt idx="37413">
                  <c:v>374.129999999804</c:v>
                </c:pt>
                <c:pt idx="37414">
                  <c:v>374.139999999804</c:v>
                </c:pt>
                <c:pt idx="37415">
                  <c:v>374.149999999804</c:v>
                </c:pt>
                <c:pt idx="37416">
                  <c:v>374.159999999804</c:v>
                </c:pt>
                <c:pt idx="37417">
                  <c:v>374.169999999804</c:v>
                </c:pt>
                <c:pt idx="37418">
                  <c:v>374.179999999804</c:v>
                </c:pt>
                <c:pt idx="37419">
                  <c:v>374.189999999804</c:v>
                </c:pt>
                <c:pt idx="37420">
                  <c:v>374.199999999804</c:v>
                </c:pt>
                <c:pt idx="37421">
                  <c:v>374.209999999804</c:v>
                </c:pt>
                <c:pt idx="37422">
                  <c:v>374.219999999804</c:v>
                </c:pt>
                <c:pt idx="37423">
                  <c:v>374.229999999804</c:v>
                </c:pt>
                <c:pt idx="37424">
                  <c:v>374.239999999804</c:v>
                </c:pt>
                <c:pt idx="37425">
                  <c:v>374.249999999804</c:v>
                </c:pt>
                <c:pt idx="37426">
                  <c:v>374.2599999998041</c:v>
                </c:pt>
                <c:pt idx="37427">
                  <c:v>374.269999999804</c:v>
                </c:pt>
                <c:pt idx="37428">
                  <c:v>374.279999999804</c:v>
                </c:pt>
                <c:pt idx="37429">
                  <c:v>374.289999999804</c:v>
                </c:pt>
                <c:pt idx="37430">
                  <c:v>374.299999999804</c:v>
                </c:pt>
                <c:pt idx="37431">
                  <c:v>374.309999999804</c:v>
                </c:pt>
                <c:pt idx="37432">
                  <c:v>374.319999999804</c:v>
                </c:pt>
                <c:pt idx="37433">
                  <c:v>374.329999999804</c:v>
                </c:pt>
                <c:pt idx="37434">
                  <c:v>374.339999999804</c:v>
                </c:pt>
                <c:pt idx="37435">
                  <c:v>374.3499999998041</c:v>
                </c:pt>
                <c:pt idx="37436">
                  <c:v>374.359999999804</c:v>
                </c:pt>
                <c:pt idx="37437">
                  <c:v>374.369999999804</c:v>
                </c:pt>
                <c:pt idx="37438">
                  <c:v>374.379999999804</c:v>
                </c:pt>
                <c:pt idx="37439">
                  <c:v>374.389999999804</c:v>
                </c:pt>
                <c:pt idx="37440">
                  <c:v>374.399999999804</c:v>
                </c:pt>
                <c:pt idx="37441">
                  <c:v>374.409999999804</c:v>
                </c:pt>
                <c:pt idx="37442">
                  <c:v>374.419999999804</c:v>
                </c:pt>
                <c:pt idx="37443">
                  <c:v>374.429999999804</c:v>
                </c:pt>
                <c:pt idx="37444">
                  <c:v>374.4399999998039</c:v>
                </c:pt>
                <c:pt idx="37445">
                  <c:v>374.449999999804</c:v>
                </c:pt>
                <c:pt idx="37446">
                  <c:v>374.459999999804</c:v>
                </c:pt>
                <c:pt idx="37447">
                  <c:v>374.469999999804</c:v>
                </c:pt>
                <c:pt idx="37448">
                  <c:v>374.479999999804</c:v>
                </c:pt>
                <c:pt idx="37449">
                  <c:v>374.489999999804</c:v>
                </c:pt>
                <c:pt idx="37450">
                  <c:v>374.4999999998039</c:v>
                </c:pt>
                <c:pt idx="37451">
                  <c:v>374.5099999998041</c:v>
                </c:pt>
                <c:pt idx="37452">
                  <c:v>374.519999999804</c:v>
                </c:pt>
                <c:pt idx="37453">
                  <c:v>374.529999999804</c:v>
                </c:pt>
                <c:pt idx="37454">
                  <c:v>374.539999999804</c:v>
                </c:pt>
                <c:pt idx="37455">
                  <c:v>374.549999999804</c:v>
                </c:pt>
                <c:pt idx="37456">
                  <c:v>374.559999999804</c:v>
                </c:pt>
                <c:pt idx="37457">
                  <c:v>374.569999999804</c:v>
                </c:pt>
                <c:pt idx="37458">
                  <c:v>374.579999999804</c:v>
                </c:pt>
                <c:pt idx="37459">
                  <c:v>374.589999999804</c:v>
                </c:pt>
                <c:pt idx="37460">
                  <c:v>374.599999999804</c:v>
                </c:pt>
                <c:pt idx="37461">
                  <c:v>374.609999999804</c:v>
                </c:pt>
                <c:pt idx="37462">
                  <c:v>374.619999999804</c:v>
                </c:pt>
                <c:pt idx="37463">
                  <c:v>374.629999999804</c:v>
                </c:pt>
                <c:pt idx="37464">
                  <c:v>374.639999999804</c:v>
                </c:pt>
                <c:pt idx="37465">
                  <c:v>374.649999999804</c:v>
                </c:pt>
                <c:pt idx="37466">
                  <c:v>374.659999999804</c:v>
                </c:pt>
                <c:pt idx="37467">
                  <c:v>374.669999999804</c:v>
                </c:pt>
                <c:pt idx="37468">
                  <c:v>374.679999999804</c:v>
                </c:pt>
                <c:pt idx="37469">
                  <c:v>374.689999999804</c:v>
                </c:pt>
                <c:pt idx="37470">
                  <c:v>374.699999999804</c:v>
                </c:pt>
                <c:pt idx="37471">
                  <c:v>374.709999999804</c:v>
                </c:pt>
                <c:pt idx="37472">
                  <c:v>374.719999999804</c:v>
                </c:pt>
                <c:pt idx="37473">
                  <c:v>374.729999999804</c:v>
                </c:pt>
                <c:pt idx="37474">
                  <c:v>374.739999999804</c:v>
                </c:pt>
                <c:pt idx="37475">
                  <c:v>374.749999999804</c:v>
                </c:pt>
                <c:pt idx="37476">
                  <c:v>374.7599999998041</c:v>
                </c:pt>
                <c:pt idx="37477">
                  <c:v>374.769999999804</c:v>
                </c:pt>
                <c:pt idx="37478">
                  <c:v>374.779999999804</c:v>
                </c:pt>
                <c:pt idx="37479">
                  <c:v>374.789999999804</c:v>
                </c:pt>
                <c:pt idx="37480">
                  <c:v>374.799999999804</c:v>
                </c:pt>
                <c:pt idx="37481">
                  <c:v>374.809999999804</c:v>
                </c:pt>
                <c:pt idx="37482">
                  <c:v>374.819999999804</c:v>
                </c:pt>
                <c:pt idx="37483">
                  <c:v>374.829999999804</c:v>
                </c:pt>
                <c:pt idx="37484">
                  <c:v>374.839999999804</c:v>
                </c:pt>
                <c:pt idx="37485">
                  <c:v>374.8499999998041</c:v>
                </c:pt>
                <c:pt idx="37486">
                  <c:v>374.859999999804</c:v>
                </c:pt>
                <c:pt idx="37487">
                  <c:v>374.869999999804</c:v>
                </c:pt>
                <c:pt idx="37488">
                  <c:v>374.879999999804</c:v>
                </c:pt>
                <c:pt idx="37489">
                  <c:v>374.889999999804</c:v>
                </c:pt>
                <c:pt idx="37490">
                  <c:v>374.899999999804</c:v>
                </c:pt>
                <c:pt idx="37491">
                  <c:v>374.909999999804</c:v>
                </c:pt>
                <c:pt idx="37492">
                  <c:v>374.919999999804</c:v>
                </c:pt>
                <c:pt idx="37493">
                  <c:v>374.929999999804</c:v>
                </c:pt>
                <c:pt idx="37494">
                  <c:v>374.9399999998039</c:v>
                </c:pt>
                <c:pt idx="37495">
                  <c:v>374.949999999804</c:v>
                </c:pt>
                <c:pt idx="37496">
                  <c:v>374.959999999804</c:v>
                </c:pt>
                <c:pt idx="37497">
                  <c:v>374.969999999804</c:v>
                </c:pt>
                <c:pt idx="37498">
                  <c:v>374.979999999803</c:v>
                </c:pt>
                <c:pt idx="37499">
                  <c:v>374.989999999803</c:v>
                </c:pt>
                <c:pt idx="37500">
                  <c:v>374.9999999998029</c:v>
                </c:pt>
                <c:pt idx="37501">
                  <c:v>375.009999999803</c:v>
                </c:pt>
                <c:pt idx="37502">
                  <c:v>375.019999999803</c:v>
                </c:pt>
                <c:pt idx="37503">
                  <c:v>375.029999999803</c:v>
                </c:pt>
                <c:pt idx="37504">
                  <c:v>375.039999999803</c:v>
                </c:pt>
                <c:pt idx="37505">
                  <c:v>375.049999999803</c:v>
                </c:pt>
                <c:pt idx="37506">
                  <c:v>375.059999999803</c:v>
                </c:pt>
                <c:pt idx="37507">
                  <c:v>375.069999999803</c:v>
                </c:pt>
                <c:pt idx="37508">
                  <c:v>375.079999999803</c:v>
                </c:pt>
                <c:pt idx="37509">
                  <c:v>375.089999999803</c:v>
                </c:pt>
                <c:pt idx="37510">
                  <c:v>375.099999999803</c:v>
                </c:pt>
                <c:pt idx="37511">
                  <c:v>375.109999999803</c:v>
                </c:pt>
                <c:pt idx="37512">
                  <c:v>375.119999999803</c:v>
                </c:pt>
                <c:pt idx="37513">
                  <c:v>375.129999999803</c:v>
                </c:pt>
                <c:pt idx="37514">
                  <c:v>375.139999999803</c:v>
                </c:pt>
                <c:pt idx="37515">
                  <c:v>375.149999999803</c:v>
                </c:pt>
                <c:pt idx="37516">
                  <c:v>375.159999999803</c:v>
                </c:pt>
                <c:pt idx="37517">
                  <c:v>375.169999999803</c:v>
                </c:pt>
                <c:pt idx="37518">
                  <c:v>375.179999999803</c:v>
                </c:pt>
                <c:pt idx="37519">
                  <c:v>375.189999999803</c:v>
                </c:pt>
                <c:pt idx="37520">
                  <c:v>375.1999999998031</c:v>
                </c:pt>
                <c:pt idx="37521">
                  <c:v>375.209999999803</c:v>
                </c:pt>
                <c:pt idx="37522">
                  <c:v>375.219999999803</c:v>
                </c:pt>
                <c:pt idx="37523">
                  <c:v>375.229999999803</c:v>
                </c:pt>
                <c:pt idx="37524">
                  <c:v>375.239999999803</c:v>
                </c:pt>
                <c:pt idx="37525">
                  <c:v>375.249999999803</c:v>
                </c:pt>
                <c:pt idx="37526">
                  <c:v>375.259999999803</c:v>
                </c:pt>
                <c:pt idx="37527">
                  <c:v>375.269999999803</c:v>
                </c:pt>
                <c:pt idx="37528">
                  <c:v>375.279999999803</c:v>
                </c:pt>
                <c:pt idx="37529">
                  <c:v>375.289999999803</c:v>
                </c:pt>
                <c:pt idx="37530">
                  <c:v>375.299999999803</c:v>
                </c:pt>
                <c:pt idx="37531">
                  <c:v>375.309999999803</c:v>
                </c:pt>
                <c:pt idx="37532">
                  <c:v>375.319999999803</c:v>
                </c:pt>
                <c:pt idx="37533">
                  <c:v>375.329999999803</c:v>
                </c:pt>
                <c:pt idx="37534">
                  <c:v>375.339999999803</c:v>
                </c:pt>
                <c:pt idx="37535">
                  <c:v>375.349999999803</c:v>
                </c:pt>
                <c:pt idx="37536">
                  <c:v>375.359999999803</c:v>
                </c:pt>
                <c:pt idx="37537">
                  <c:v>375.369999999803</c:v>
                </c:pt>
                <c:pt idx="37538">
                  <c:v>375.379999999803</c:v>
                </c:pt>
                <c:pt idx="37539">
                  <c:v>375.389999999803</c:v>
                </c:pt>
                <c:pt idx="37540">
                  <c:v>375.399999999803</c:v>
                </c:pt>
                <c:pt idx="37541">
                  <c:v>375.409999999803</c:v>
                </c:pt>
                <c:pt idx="37542">
                  <c:v>375.419999999803</c:v>
                </c:pt>
                <c:pt idx="37543">
                  <c:v>375.429999999803</c:v>
                </c:pt>
                <c:pt idx="37544">
                  <c:v>375.4399999998029</c:v>
                </c:pt>
                <c:pt idx="37545">
                  <c:v>375.4499999998031</c:v>
                </c:pt>
                <c:pt idx="37546">
                  <c:v>375.459999999803</c:v>
                </c:pt>
                <c:pt idx="37547">
                  <c:v>375.469999999803</c:v>
                </c:pt>
                <c:pt idx="37548">
                  <c:v>375.479999999803</c:v>
                </c:pt>
                <c:pt idx="37549">
                  <c:v>375.489999999803</c:v>
                </c:pt>
                <c:pt idx="37550">
                  <c:v>375.4999999998029</c:v>
                </c:pt>
                <c:pt idx="37551">
                  <c:v>375.509999999803</c:v>
                </c:pt>
                <c:pt idx="37552">
                  <c:v>375.519999999803</c:v>
                </c:pt>
                <c:pt idx="37553">
                  <c:v>375.529999999803</c:v>
                </c:pt>
                <c:pt idx="37554">
                  <c:v>375.539999999803</c:v>
                </c:pt>
                <c:pt idx="37555">
                  <c:v>375.549999999803</c:v>
                </c:pt>
                <c:pt idx="37556">
                  <c:v>375.559999999803</c:v>
                </c:pt>
                <c:pt idx="37557">
                  <c:v>375.569999999803</c:v>
                </c:pt>
                <c:pt idx="37558">
                  <c:v>375.579999999803</c:v>
                </c:pt>
                <c:pt idx="37559">
                  <c:v>375.589999999803</c:v>
                </c:pt>
                <c:pt idx="37560">
                  <c:v>375.599999999803</c:v>
                </c:pt>
                <c:pt idx="37561">
                  <c:v>375.609999999803</c:v>
                </c:pt>
                <c:pt idx="37562">
                  <c:v>375.619999999803</c:v>
                </c:pt>
                <c:pt idx="37563">
                  <c:v>375.629999999803</c:v>
                </c:pt>
                <c:pt idx="37564">
                  <c:v>375.639999999803</c:v>
                </c:pt>
                <c:pt idx="37565">
                  <c:v>375.649999999803</c:v>
                </c:pt>
                <c:pt idx="37566">
                  <c:v>375.659999999803</c:v>
                </c:pt>
                <c:pt idx="37567">
                  <c:v>375.669999999803</c:v>
                </c:pt>
                <c:pt idx="37568">
                  <c:v>375.679999999803</c:v>
                </c:pt>
                <c:pt idx="37569">
                  <c:v>375.689999999803</c:v>
                </c:pt>
                <c:pt idx="37570">
                  <c:v>375.6999999998031</c:v>
                </c:pt>
                <c:pt idx="37571">
                  <c:v>375.709999999803</c:v>
                </c:pt>
                <c:pt idx="37572">
                  <c:v>375.719999999803</c:v>
                </c:pt>
                <c:pt idx="37573">
                  <c:v>375.729999999803</c:v>
                </c:pt>
                <c:pt idx="37574">
                  <c:v>375.739999999803</c:v>
                </c:pt>
                <c:pt idx="37575">
                  <c:v>375.749999999803</c:v>
                </c:pt>
                <c:pt idx="37576">
                  <c:v>375.759999999803</c:v>
                </c:pt>
                <c:pt idx="37577">
                  <c:v>375.769999999803</c:v>
                </c:pt>
                <c:pt idx="37578">
                  <c:v>375.779999999803</c:v>
                </c:pt>
                <c:pt idx="37579">
                  <c:v>375.789999999803</c:v>
                </c:pt>
                <c:pt idx="37580">
                  <c:v>375.799999999803</c:v>
                </c:pt>
                <c:pt idx="37581">
                  <c:v>375.809999999803</c:v>
                </c:pt>
                <c:pt idx="37582">
                  <c:v>375.819999999803</c:v>
                </c:pt>
                <c:pt idx="37583">
                  <c:v>375.829999999803</c:v>
                </c:pt>
                <c:pt idx="37584">
                  <c:v>375.839999999803</c:v>
                </c:pt>
                <c:pt idx="37585">
                  <c:v>375.849999999803</c:v>
                </c:pt>
                <c:pt idx="37586">
                  <c:v>375.859999999803</c:v>
                </c:pt>
                <c:pt idx="37587">
                  <c:v>375.869999999803</c:v>
                </c:pt>
                <c:pt idx="37588">
                  <c:v>375.879999999803</c:v>
                </c:pt>
                <c:pt idx="37589">
                  <c:v>375.889999999803</c:v>
                </c:pt>
                <c:pt idx="37590">
                  <c:v>375.899999999803</c:v>
                </c:pt>
                <c:pt idx="37591">
                  <c:v>375.909999999803</c:v>
                </c:pt>
                <c:pt idx="37592">
                  <c:v>375.919999999803</c:v>
                </c:pt>
                <c:pt idx="37593">
                  <c:v>375.929999999803</c:v>
                </c:pt>
                <c:pt idx="37594">
                  <c:v>375.9399999998029</c:v>
                </c:pt>
                <c:pt idx="37595">
                  <c:v>375.9499999998031</c:v>
                </c:pt>
                <c:pt idx="37596">
                  <c:v>375.959999999803</c:v>
                </c:pt>
                <c:pt idx="37597">
                  <c:v>375.969999999803</c:v>
                </c:pt>
                <c:pt idx="37598">
                  <c:v>375.979999999803</c:v>
                </c:pt>
                <c:pt idx="37599">
                  <c:v>375.989999999803</c:v>
                </c:pt>
                <c:pt idx="37600">
                  <c:v>375.9999999998029</c:v>
                </c:pt>
                <c:pt idx="37601">
                  <c:v>376.009999999803</c:v>
                </c:pt>
                <c:pt idx="37602">
                  <c:v>376.019999999803</c:v>
                </c:pt>
                <c:pt idx="37603">
                  <c:v>376.029999999803</c:v>
                </c:pt>
                <c:pt idx="37604">
                  <c:v>376.039999999803</c:v>
                </c:pt>
                <c:pt idx="37605">
                  <c:v>376.049999999803</c:v>
                </c:pt>
                <c:pt idx="37606">
                  <c:v>376.059999999803</c:v>
                </c:pt>
                <c:pt idx="37607">
                  <c:v>376.069999999803</c:v>
                </c:pt>
                <c:pt idx="37608">
                  <c:v>376.079999999802</c:v>
                </c:pt>
                <c:pt idx="37609">
                  <c:v>376.089999999802</c:v>
                </c:pt>
                <c:pt idx="37610">
                  <c:v>376.099999999802</c:v>
                </c:pt>
                <c:pt idx="37611">
                  <c:v>376.1099999998021</c:v>
                </c:pt>
                <c:pt idx="37612">
                  <c:v>376.119999999802</c:v>
                </c:pt>
                <c:pt idx="37613">
                  <c:v>376.129999999802</c:v>
                </c:pt>
                <c:pt idx="37614">
                  <c:v>376.139999999802</c:v>
                </c:pt>
                <c:pt idx="37615">
                  <c:v>376.1499999998021</c:v>
                </c:pt>
                <c:pt idx="37616">
                  <c:v>376.159999999802</c:v>
                </c:pt>
                <c:pt idx="37617">
                  <c:v>376.169999999802</c:v>
                </c:pt>
                <c:pt idx="37618">
                  <c:v>376.179999999802</c:v>
                </c:pt>
                <c:pt idx="37619">
                  <c:v>376.189999999802</c:v>
                </c:pt>
                <c:pt idx="37620">
                  <c:v>376.199999999802</c:v>
                </c:pt>
                <c:pt idx="37621">
                  <c:v>376.2099999998021</c:v>
                </c:pt>
                <c:pt idx="37622">
                  <c:v>376.219999999802</c:v>
                </c:pt>
                <c:pt idx="37623">
                  <c:v>376.229999999802</c:v>
                </c:pt>
                <c:pt idx="37624">
                  <c:v>376.239999999802</c:v>
                </c:pt>
                <c:pt idx="37625">
                  <c:v>376.249999999802</c:v>
                </c:pt>
                <c:pt idx="37626">
                  <c:v>376.259999999802</c:v>
                </c:pt>
                <c:pt idx="37627">
                  <c:v>376.269999999802</c:v>
                </c:pt>
                <c:pt idx="37628">
                  <c:v>376.279999999802</c:v>
                </c:pt>
                <c:pt idx="37629">
                  <c:v>376.289999999802</c:v>
                </c:pt>
                <c:pt idx="37630">
                  <c:v>376.299999999802</c:v>
                </c:pt>
                <c:pt idx="37631">
                  <c:v>376.309999999802</c:v>
                </c:pt>
                <c:pt idx="37632">
                  <c:v>376.319999999802</c:v>
                </c:pt>
                <c:pt idx="37633">
                  <c:v>376.329999999802</c:v>
                </c:pt>
                <c:pt idx="37634">
                  <c:v>376.339999999802</c:v>
                </c:pt>
                <c:pt idx="37635">
                  <c:v>376.349999999802</c:v>
                </c:pt>
                <c:pt idx="37636">
                  <c:v>376.3599999998021</c:v>
                </c:pt>
                <c:pt idx="37637">
                  <c:v>376.369999999802</c:v>
                </c:pt>
                <c:pt idx="37638">
                  <c:v>376.379999999802</c:v>
                </c:pt>
                <c:pt idx="37639">
                  <c:v>376.389999999802</c:v>
                </c:pt>
                <c:pt idx="37640">
                  <c:v>376.399999999802</c:v>
                </c:pt>
                <c:pt idx="37641">
                  <c:v>376.409999999802</c:v>
                </c:pt>
                <c:pt idx="37642">
                  <c:v>376.419999999802</c:v>
                </c:pt>
                <c:pt idx="37643">
                  <c:v>376.429999999802</c:v>
                </c:pt>
                <c:pt idx="37644">
                  <c:v>376.439999999802</c:v>
                </c:pt>
                <c:pt idx="37645">
                  <c:v>376.449999999802</c:v>
                </c:pt>
                <c:pt idx="37646">
                  <c:v>376.4599999998021</c:v>
                </c:pt>
                <c:pt idx="37647">
                  <c:v>376.469999999802</c:v>
                </c:pt>
                <c:pt idx="37648">
                  <c:v>376.479999999802</c:v>
                </c:pt>
                <c:pt idx="37649">
                  <c:v>376.489999999802</c:v>
                </c:pt>
                <c:pt idx="37650">
                  <c:v>376.499999999802</c:v>
                </c:pt>
                <c:pt idx="37651">
                  <c:v>376.509999999802</c:v>
                </c:pt>
                <c:pt idx="37652">
                  <c:v>376.519999999802</c:v>
                </c:pt>
                <c:pt idx="37653">
                  <c:v>376.529999999802</c:v>
                </c:pt>
                <c:pt idx="37654">
                  <c:v>376.539999999802</c:v>
                </c:pt>
                <c:pt idx="37655">
                  <c:v>376.5499999998021</c:v>
                </c:pt>
                <c:pt idx="37656">
                  <c:v>376.559999999802</c:v>
                </c:pt>
                <c:pt idx="37657">
                  <c:v>376.569999999802</c:v>
                </c:pt>
                <c:pt idx="37658">
                  <c:v>376.579999999802</c:v>
                </c:pt>
                <c:pt idx="37659">
                  <c:v>376.589999999802</c:v>
                </c:pt>
                <c:pt idx="37660">
                  <c:v>376.599999999802</c:v>
                </c:pt>
                <c:pt idx="37661">
                  <c:v>376.6099999998021</c:v>
                </c:pt>
                <c:pt idx="37662">
                  <c:v>376.619999999802</c:v>
                </c:pt>
                <c:pt idx="37663">
                  <c:v>376.629999999802</c:v>
                </c:pt>
                <c:pt idx="37664">
                  <c:v>376.639999999802</c:v>
                </c:pt>
                <c:pt idx="37665">
                  <c:v>376.6499999998021</c:v>
                </c:pt>
                <c:pt idx="37666">
                  <c:v>376.659999999802</c:v>
                </c:pt>
                <c:pt idx="37667">
                  <c:v>376.669999999802</c:v>
                </c:pt>
                <c:pt idx="37668">
                  <c:v>376.679999999802</c:v>
                </c:pt>
                <c:pt idx="37669">
                  <c:v>376.689999999802</c:v>
                </c:pt>
                <c:pt idx="37670">
                  <c:v>376.699999999802</c:v>
                </c:pt>
                <c:pt idx="37671">
                  <c:v>376.7099999998021</c:v>
                </c:pt>
                <c:pt idx="37672">
                  <c:v>376.719999999802</c:v>
                </c:pt>
                <c:pt idx="37673">
                  <c:v>376.729999999802</c:v>
                </c:pt>
                <c:pt idx="37674">
                  <c:v>376.739999999802</c:v>
                </c:pt>
                <c:pt idx="37675">
                  <c:v>376.749999999802</c:v>
                </c:pt>
                <c:pt idx="37676">
                  <c:v>376.759999999802</c:v>
                </c:pt>
                <c:pt idx="37677">
                  <c:v>376.769999999802</c:v>
                </c:pt>
                <c:pt idx="37678">
                  <c:v>376.779999999802</c:v>
                </c:pt>
                <c:pt idx="37679">
                  <c:v>376.789999999802</c:v>
                </c:pt>
                <c:pt idx="37680">
                  <c:v>376.799999999802</c:v>
                </c:pt>
                <c:pt idx="37681">
                  <c:v>376.809999999802</c:v>
                </c:pt>
                <c:pt idx="37682">
                  <c:v>376.819999999802</c:v>
                </c:pt>
                <c:pt idx="37683">
                  <c:v>376.829999999802</c:v>
                </c:pt>
                <c:pt idx="37684">
                  <c:v>376.839999999802</c:v>
                </c:pt>
                <c:pt idx="37685">
                  <c:v>376.849999999802</c:v>
                </c:pt>
                <c:pt idx="37686">
                  <c:v>376.8599999998021</c:v>
                </c:pt>
                <c:pt idx="37687">
                  <c:v>376.869999999802</c:v>
                </c:pt>
                <c:pt idx="37688">
                  <c:v>376.879999999802</c:v>
                </c:pt>
                <c:pt idx="37689">
                  <c:v>376.889999999802</c:v>
                </c:pt>
                <c:pt idx="37690">
                  <c:v>376.899999999802</c:v>
                </c:pt>
                <c:pt idx="37691">
                  <c:v>376.909999999802</c:v>
                </c:pt>
                <c:pt idx="37692">
                  <c:v>376.919999999802</c:v>
                </c:pt>
                <c:pt idx="37693">
                  <c:v>376.929999999802</c:v>
                </c:pt>
                <c:pt idx="37694">
                  <c:v>376.939999999802</c:v>
                </c:pt>
                <c:pt idx="37695">
                  <c:v>376.949999999802</c:v>
                </c:pt>
                <c:pt idx="37696">
                  <c:v>376.9599999998021</c:v>
                </c:pt>
                <c:pt idx="37697">
                  <c:v>376.969999999802</c:v>
                </c:pt>
                <c:pt idx="37698">
                  <c:v>376.979999999802</c:v>
                </c:pt>
                <c:pt idx="37699">
                  <c:v>376.989999999802</c:v>
                </c:pt>
                <c:pt idx="37700">
                  <c:v>376.999999999802</c:v>
                </c:pt>
                <c:pt idx="37701">
                  <c:v>377.009999999802</c:v>
                </c:pt>
                <c:pt idx="37702">
                  <c:v>377.019999999802</c:v>
                </c:pt>
                <c:pt idx="37703">
                  <c:v>377.029999999802</c:v>
                </c:pt>
                <c:pt idx="37704">
                  <c:v>377.039999999802</c:v>
                </c:pt>
                <c:pt idx="37705">
                  <c:v>377.0499999998021</c:v>
                </c:pt>
                <c:pt idx="37706">
                  <c:v>377.059999999802</c:v>
                </c:pt>
                <c:pt idx="37707">
                  <c:v>377.069999999802</c:v>
                </c:pt>
                <c:pt idx="37708">
                  <c:v>377.079999999802</c:v>
                </c:pt>
                <c:pt idx="37709">
                  <c:v>377.089999999802</c:v>
                </c:pt>
                <c:pt idx="37710">
                  <c:v>377.099999999802</c:v>
                </c:pt>
                <c:pt idx="37711">
                  <c:v>377.1099999998021</c:v>
                </c:pt>
                <c:pt idx="37712">
                  <c:v>377.119999999802</c:v>
                </c:pt>
                <c:pt idx="37713">
                  <c:v>377.129999999802</c:v>
                </c:pt>
                <c:pt idx="37714">
                  <c:v>377.139999999802</c:v>
                </c:pt>
                <c:pt idx="37715">
                  <c:v>377.1499999998021</c:v>
                </c:pt>
                <c:pt idx="37716">
                  <c:v>377.159999999802</c:v>
                </c:pt>
                <c:pt idx="37717">
                  <c:v>377.169999999802</c:v>
                </c:pt>
                <c:pt idx="37718">
                  <c:v>377.179999999801</c:v>
                </c:pt>
                <c:pt idx="37719">
                  <c:v>377.189999999801</c:v>
                </c:pt>
                <c:pt idx="37720">
                  <c:v>377.199999999801</c:v>
                </c:pt>
                <c:pt idx="37721">
                  <c:v>377.2099999998011</c:v>
                </c:pt>
                <c:pt idx="37722">
                  <c:v>377.219999999801</c:v>
                </c:pt>
                <c:pt idx="37723">
                  <c:v>377.229999999801</c:v>
                </c:pt>
                <c:pt idx="37724">
                  <c:v>377.239999999801</c:v>
                </c:pt>
                <c:pt idx="37725">
                  <c:v>377.249999999801</c:v>
                </c:pt>
                <c:pt idx="37726">
                  <c:v>377.259999999801</c:v>
                </c:pt>
                <c:pt idx="37727">
                  <c:v>377.269999999801</c:v>
                </c:pt>
                <c:pt idx="37728">
                  <c:v>377.279999999801</c:v>
                </c:pt>
                <c:pt idx="37729">
                  <c:v>377.289999999801</c:v>
                </c:pt>
                <c:pt idx="37730">
                  <c:v>377.299999999801</c:v>
                </c:pt>
                <c:pt idx="37731">
                  <c:v>377.309999999801</c:v>
                </c:pt>
                <c:pt idx="37732">
                  <c:v>377.319999999801</c:v>
                </c:pt>
                <c:pt idx="37733">
                  <c:v>377.329999999801</c:v>
                </c:pt>
                <c:pt idx="37734">
                  <c:v>377.339999999801</c:v>
                </c:pt>
                <c:pt idx="37735">
                  <c:v>377.349999999801</c:v>
                </c:pt>
                <c:pt idx="37736">
                  <c:v>377.359999999801</c:v>
                </c:pt>
                <c:pt idx="37737">
                  <c:v>377.369999999801</c:v>
                </c:pt>
                <c:pt idx="37738">
                  <c:v>377.379999999801</c:v>
                </c:pt>
                <c:pt idx="37739">
                  <c:v>377.389999999801</c:v>
                </c:pt>
                <c:pt idx="37740">
                  <c:v>377.3999999998011</c:v>
                </c:pt>
                <c:pt idx="37741">
                  <c:v>377.409999999801</c:v>
                </c:pt>
                <c:pt idx="37742">
                  <c:v>377.419999999801</c:v>
                </c:pt>
                <c:pt idx="37743">
                  <c:v>377.429999999801</c:v>
                </c:pt>
                <c:pt idx="37744">
                  <c:v>377.439999999801</c:v>
                </c:pt>
                <c:pt idx="37745">
                  <c:v>377.449999999801</c:v>
                </c:pt>
                <c:pt idx="37746">
                  <c:v>377.4599999998011</c:v>
                </c:pt>
                <c:pt idx="37747">
                  <c:v>377.469999999801</c:v>
                </c:pt>
                <c:pt idx="37748">
                  <c:v>377.479999999801</c:v>
                </c:pt>
                <c:pt idx="37749">
                  <c:v>377.489999999801</c:v>
                </c:pt>
                <c:pt idx="37750">
                  <c:v>377.499999999801</c:v>
                </c:pt>
                <c:pt idx="37751">
                  <c:v>377.509999999801</c:v>
                </c:pt>
                <c:pt idx="37752">
                  <c:v>377.519999999801</c:v>
                </c:pt>
                <c:pt idx="37753">
                  <c:v>377.529999999801</c:v>
                </c:pt>
                <c:pt idx="37754">
                  <c:v>377.539999999801</c:v>
                </c:pt>
                <c:pt idx="37755">
                  <c:v>377.549999999801</c:v>
                </c:pt>
                <c:pt idx="37756">
                  <c:v>377.559999999801</c:v>
                </c:pt>
                <c:pt idx="37757">
                  <c:v>377.569999999801</c:v>
                </c:pt>
                <c:pt idx="37758">
                  <c:v>377.579999999801</c:v>
                </c:pt>
                <c:pt idx="37759">
                  <c:v>377.589999999801</c:v>
                </c:pt>
                <c:pt idx="37760">
                  <c:v>377.599999999801</c:v>
                </c:pt>
                <c:pt idx="37761">
                  <c:v>377.609999999801</c:v>
                </c:pt>
                <c:pt idx="37762">
                  <c:v>377.619999999801</c:v>
                </c:pt>
                <c:pt idx="37763">
                  <c:v>377.629999999801</c:v>
                </c:pt>
                <c:pt idx="37764">
                  <c:v>377.639999999801</c:v>
                </c:pt>
                <c:pt idx="37765">
                  <c:v>377.6499999998011</c:v>
                </c:pt>
                <c:pt idx="37766">
                  <c:v>377.659999999801</c:v>
                </c:pt>
                <c:pt idx="37767">
                  <c:v>377.669999999801</c:v>
                </c:pt>
                <c:pt idx="37768">
                  <c:v>377.679999999801</c:v>
                </c:pt>
                <c:pt idx="37769">
                  <c:v>377.689999999801</c:v>
                </c:pt>
                <c:pt idx="37770">
                  <c:v>377.699999999801</c:v>
                </c:pt>
                <c:pt idx="37771">
                  <c:v>377.7099999998011</c:v>
                </c:pt>
                <c:pt idx="37772">
                  <c:v>377.719999999801</c:v>
                </c:pt>
                <c:pt idx="37773">
                  <c:v>377.729999999801</c:v>
                </c:pt>
                <c:pt idx="37774">
                  <c:v>377.739999999801</c:v>
                </c:pt>
                <c:pt idx="37775">
                  <c:v>377.749999999801</c:v>
                </c:pt>
                <c:pt idx="37776">
                  <c:v>377.759999999801</c:v>
                </c:pt>
                <c:pt idx="37777">
                  <c:v>377.769999999801</c:v>
                </c:pt>
                <c:pt idx="37778">
                  <c:v>377.779999999801</c:v>
                </c:pt>
                <c:pt idx="37779">
                  <c:v>377.789999999801</c:v>
                </c:pt>
                <c:pt idx="37780">
                  <c:v>377.799999999801</c:v>
                </c:pt>
                <c:pt idx="37781">
                  <c:v>377.809999999801</c:v>
                </c:pt>
                <c:pt idx="37782">
                  <c:v>377.819999999801</c:v>
                </c:pt>
                <c:pt idx="37783">
                  <c:v>377.829999999801</c:v>
                </c:pt>
                <c:pt idx="37784">
                  <c:v>377.839999999801</c:v>
                </c:pt>
                <c:pt idx="37785">
                  <c:v>377.849999999801</c:v>
                </c:pt>
                <c:pt idx="37786">
                  <c:v>377.859999999801</c:v>
                </c:pt>
                <c:pt idx="37787">
                  <c:v>377.869999999801</c:v>
                </c:pt>
                <c:pt idx="37788">
                  <c:v>377.879999999801</c:v>
                </c:pt>
                <c:pt idx="37789">
                  <c:v>377.889999999801</c:v>
                </c:pt>
                <c:pt idx="37790">
                  <c:v>377.8999999998011</c:v>
                </c:pt>
                <c:pt idx="37791">
                  <c:v>377.909999999801</c:v>
                </c:pt>
                <c:pt idx="37792">
                  <c:v>377.919999999801</c:v>
                </c:pt>
                <c:pt idx="37793">
                  <c:v>377.929999999801</c:v>
                </c:pt>
                <c:pt idx="37794">
                  <c:v>377.939999999801</c:v>
                </c:pt>
                <c:pt idx="37795">
                  <c:v>377.949999999801</c:v>
                </c:pt>
                <c:pt idx="37796">
                  <c:v>377.9599999998011</c:v>
                </c:pt>
                <c:pt idx="37797">
                  <c:v>377.969999999801</c:v>
                </c:pt>
                <c:pt idx="37798">
                  <c:v>377.979999999801</c:v>
                </c:pt>
                <c:pt idx="37799">
                  <c:v>377.989999999801</c:v>
                </c:pt>
                <c:pt idx="37800">
                  <c:v>377.999999999801</c:v>
                </c:pt>
                <c:pt idx="37801">
                  <c:v>378.009999999801</c:v>
                </c:pt>
                <c:pt idx="37802">
                  <c:v>378.019999999801</c:v>
                </c:pt>
                <c:pt idx="37803">
                  <c:v>378.029999999801</c:v>
                </c:pt>
                <c:pt idx="37804">
                  <c:v>378.039999999801</c:v>
                </c:pt>
                <c:pt idx="37805">
                  <c:v>378.049999999801</c:v>
                </c:pt>
                <c:pt idx="37806">
                  <c:v>378.059999999801</c:v>
                </c:pt>
                <c:pt idx="37807">
                  <c:v>378.069999999801</c:v>
                </c:pt>
                <c:pt idx="37808">
                  <c:v>378.079999999801</c:v>
                </c:pt>
                <c:pt idx="37809">
                  <c:v>378.089999999801</c:v>
                </c:pt>
                <c:pt idx="37810">
                  <c:v>378.099999999801</c:v>
                </c:pt>
                <c:pt idx="37811">
                  <c:v>378.109999999801</c:v>
                </c:pt>
                <c:pt idx="37812">
                  <c:v>378.119999999801</c:v>
                </c:pt>
                <c:pt idx="37813">
                  <c:v>378.129999999801</c:v>
                </c:pt>
                <c:pt idx="37814">
                  <c:v>378.139999999801</c:v>
                </c:pt>
                <c:pt idx="37815">
                  <c:v>378.1499999998011</c:v>
                </c:pt>
                <c:pt idx="37816">
                  <c:v>378.159999999801</c:v>
                </c:pt>
                <c:pt idx="37817">
                  <c:v>378.169999999801</c:v>
                </c:pt>
                <c:pt idx="37818">
                  <c:v>378.179999999801</c:v>
                </c:pt>
                <c:pt idx="37819">
                  <c:v>378.189999999801</c:v>
                </c:pt>
                <c:pt idx="37820">
                  <c:v>378.199999999801</c:v>
                </c:pt>
                <c:pt idx="37821">
                  <c:v>378.2099999998011</c:v>
                </c:pt>
                <c:pt idx="37822">
                  <c:v>378.219999999801</c:v>
                </c:pt>
                <c:pt idx="37823">
                  <c:v>378.229999999801</c:v>
                </c:pt>
                <c:pt idx="37824">
                  <c:v>378.239999999801</c:v>
                </c:pt>
                <c:pt idx="37825">
                  <c:v>378.249999999801</c:v>
                </c:pt>
                <c:pt idx="37826">
                  <c:v>378.259999999801</c:v>
                </c:pt>
                <c:pt idx="37827">
                  <c:v>378.269999999801</c:v>
                </c:pt>
                <c:pt idx="37828">
                  <c:v>378.2799999998</c:v>
                </c:pt>
                <c:pt idx="37829">
                  <c:v>378.2899999998</c:v>
                </c:pt>
                <c:pt idx="37830">
                  <c:v>378.2999999997999</c:v>
                </c:pt>
                <c:pt idx="37831">
                  <c:v>378.3099999998001</c:v>
                </c:pt>
                <c:pt idx="37832">
                  <c:v>378.3199999998</c:v>
                </c:pt>
                <c:pt idx="37833">
                  <c:v>378.3299999998</c:v>
                </c:pt>
                <c:pt idx="37834">
                  <c:v>378.3399999998</c:v>
                </c:pt>
                <c:pt idx="37835">
                  <c:v>378.3499999998</c:v>
                </c:pt>
                <c:pt idx="37836">
                  <c:v>378.3599999998</c:v>
                </c:pt>
                <c:pt idx="37837">
                  <c:v>378.3699999998</c:v>
                </c:pt>
                <c:pt idx="37838">
                  <c:v>378.3799999998</c:v>
                </c:pt>
                <c:pt idx="37839">
                  <c:v>378.3899999998</c:v>
                </c:pt>
                <c:pt idx="37840">
                  <c:v>378.3999999998</c:v>
                </c:pt>
                <c:pt idx="37841">
                  <c:v>378.4099999998</c:v>
                </c:pt>
                <c:pt idx="37842">
                  <c:v>378.4199999997999</c:v>
                </c:pt>
                <c:pt idx="37843">
                  <c:v>378.4299999997999</c:v>
                </c:pt>
                <c:pt idx="37844">
                  <c:v>378.4399999998</c:v>
                </c:pt>
                <c:pt idx="37845">
                  <c:v>378.4499999998</c:v>
                </c:pt>
                <c:pt idx="37846">
                  <c:v>378.4599999998</c:v>
                </c:pt>
                <c:pt idx="37847">
                  <c:v>378.4699999998</c:v>
                </c:pt>
                <c:pt idx="37848">
                  <c:v>378.4799999998</c:v>
                </c:pt>
                <c:pt idx="37849">
                  <c:v>378.4899999997999</c:v>
                </c:pt>
                <c:pt idx="37850">
                  <c:v>378.4999999998</c:v>
                </c:pt>
                <c:pt idx="37851">
                  <c:v>378.5099999998</c:v>
                </c:pt>
                <c:pt idx="37852">
                  <c:v>378.5199999998</c:v>
                </c:pt>
                <c:pt idx="37853">
                  <c:v>378.5299999998</c:v>
                </c:pt>
                <c:pt idx="37854">
                  <c:v>378.5399999998</c:v>
                </c:pt>
                <c:pt idx="37855">
                  <c:v>378.5499999998</c:v>
                </c:pt>
                <c:pt idx="37856">
                  <c:v>378.5599999998001</c:v>
                </c:pt>
                <c:pt idx="37857">
                  <c:v>378.5699999998</c:v>
                </c:pt>
                <c:pt idx="37858">
                  <c:v>378.5799999998</c:v>
                </c:pt>
                <c:pt idx="37859">
                  <c:v>378.5899999998</c:v>
                </c:pt>
                <c:pt idx="37860">
                  <c:v>378.5999999998</c:v>
                </c:pt>
                <c:pt idx="37861">
                  <c:v>378.6099999998</c:v>
                </c:pt>
                <c:pt idx="37862">
                  <c:v>378.6199999998</c:v>
                </c:pt>
                <c:pt idx="37863">
                  <c:v>378.6299999998</c:v>
                </c:pt>
                <c:pt idx="37864">
                  <c:v>378.6399999998</c:v>
                </c:pt>
                <c:pt idx="37865">
                  <c:v>378.6499999998</c:v>
                </c:pt>
                <c:pt idx="37866">
                  <c:v>378.6599999998</c:v>
                </c:pt>
                <c:pt idx="37867">
                  <c:v>378.6699999998</c:v>
                </c:pt>
                <c:pt idx="37868">
                  <c:v>378.6799999998</c:v>
                </c:pt>
                <c:pt idx="37869">
                  <c:v>378.6899999998</c:v>
                </c:pt>
                <c:pt idx="37870">
                  <c:v>378.6999999998</c:v>
                </c:pt>
                <c:pt idx="37871">
                  <c:v>378.7099999998</c:v>
                </c:pt>
                <c:pt idx="37872">
                  <c:v>378.7199999998</c:v>
                </c:pt>
                <c:pt idx="37873">
                  <c:v>378.7299999998</c:v>
                </c:pt>
                <c:pt idx="37874">
                  <c:v>378.7399999997999</c:v>
                </c:pt>
                <c:pt idx="37875">
                  <c:v>378.7499999998</c:v>
                </c:pt>
                <c:pt idx="37876">
                  <c:v>378.7599999998</c:v>
                </c:pt>
                <c:pt idx="37877">
                  <c:v>378.7699999998</c:v>
                </c:pt>
                <c:pt idx="37878">
                  <c:v>378.7799999998</c:v>
                </c:pt>
                <c:pt idx="37879">
                  <c:v>378.7899999998</c:v>
                </c:pt>
                <c:pt idx="37880">
                  <c:v>378.7999999997999</c:v>
                </c:pt>
                <c:pt idx="37881">
                  <c:v>378.8099999998001</c:v>
                </c:pt>
                <c:pt idx="37882">
                  <c:v>378.8199999998</c:v>
                </c:pt>
                <c:pt idx="37883">
                  <c:v>378.8299999998</c:v>
                </c:pt>
                <c:pt idx="37884">
                  <c:v>378.8399999998</c:v>
                </c:pt>
                <c:pt idx="37885">
                  <c:v>378.8499999998</c:v>
                </c:pt>
                <c:pt idx="37886">
                  <c:v>378.8599999998</c:v>
                </c:pt>
                <c:pt idx="37887">
                  <c:v>378.8699999998</c:v>
                </c:pt>
                <c:pt idx="37888">
                  <c:v>378.8799999998</c:v>
                </c:pt>
                <c:pt idx="37889">
                  <c:v>378.8899999998</c:v>
                </c:pt>
                <c:pt idx="37890">
                  <c:v>378.8999999998</c:v>
                </c:pt>
                <c:pt idx="37891">
                  <c:v>378.9099999998</c:v>
                </c:pt>
                <c:pt idx="37892">
                  <c:v>378.9199999997999</c:v>
                </c:pt>
                <c:pt idx="37893">
                  <c:v>378.9299999997999</c:v>
                </c:pt>
                <c:pt idx="37894">
                  <c:v>378.9399999998</c:v>
                </c:pt>
                <c:pt idx="37895">
                  <c:v>378.9499999998</c:v>
                </c:pt>
                <c:pt idx="37896">
                  <c:v>378.9599999998</c:v>
                </c:pt>
                <c:pt idx="37897">
                  <c:v>378.9699999998</c:v>
                </c:pt>
                <c:pt idx="37898">
                  <c:v>378.9799999998</c:v>
                </c:pt>
                <c:pt idx="37899">
                  <c:v>378.9899999997999</c:v>
                </c:pt>
                <c:pt idx="37900">
                  <c:v>378.9999999998</c:v>
                </c:pt>
                <c:pt idx="37901">
                  <c:v>379.0099999998</c:v>
                </c:pt>
                <c:pt idx="37902">
                  <c:v>379.0199999998</c:v>
                </c:pt>
                <c:pt idx="37903">
                  <c:v>379.0299999998</c:v>
                </c:pt>
                <c:pt idx="37904">
                  <c:v>379.0399999998</c:v>
                </c:pt>
                <c:pt idx="37905">
                  <c:v>379.0499999998</c:v>
                </c:pt>
                <c:pt idx="37906">
                  <c:v>379.0599999998001</c:v>
                </c:pt>
                <c:pt idx="37907">
                  <c:v>379.0699999998</c:v>
                </c:pt>
                <c:pt idx="37908">
                  <c:v>379.0799999998</c:v>
                </c:pt>
                <c:pt idx="37909">
                  <c:v>379.0899999998</c:v>
                </c:pt>
                <c:pt idx="37910">
                  <c:v>379.0999999998</c:v>
                </c:pt>
                <c:pt idx="37911">
                  <c:v>379.1099999998</c:v>
                </c:pt>
                <c:pt idx="37912">
                  <c:v>379.1199999998</c:v>
                </c:pt>
                <c:pt idx="37913">
                  <c:v>379.1299999998</c:v>
                </c:pt>
                <c:pt idx="37914">
                  <c:v>379.1399999998</c:v>
                </c:pt>
                <c:pt idx="37915">
                  <c:v>379.1499999998</c:v>
                </c:pt>
                <c:pt idx="37916">
                  <c:v>379.1599999998</c:v>
                </c:pt>
                <c:pt idx="37917">
                  <c:v>379.1699999998</c:v>
                </c:pt>
                <c:pt idx="37918">
                  <c:v>379.1799999998</c:v>
                </c:pt>
                <c:pt idx="37919">
                  <c:v>379.1899999998</c:v>
                </c:pt>
                <c:pt idx="37920">
                  <c:v>379.1999999998</c:v>
                </c:pt>
                <c:pt idx="37921">
                  <c:v>379.2099999998</c:v>
                </c:pt>
                <c:pt idx="37922">
                  <c:v>379.2199999998</c:v>
                </c:pt>
                <c:pt idx="37923">
                  <c:v>379.2299999998</c:v>
                </c:pt>
                <c:pt idx="37924">
                  <c:v>379.2399999997999</c:v>
                </c:pt>
                <c:pt idx="37925">
                  <c:v>379.2499999998</c:v>
                </c:pt>
                <c:pt idx="37926">
                  <c:v>379.2599999998</c:v>
                </c:pt>
                <c:pt idx="37927">
                  <c:v>379.2699999998</c:v>
                </c:pt>
                <c:pt idx="37928">
                  <c:v>379.2799999998</c:v>
                </c:pt>
                <c:pt idx="37929">
                  <c:v>379.2899999998</c:v>
                </c:pt>
                <c:pt idx="37930">
                  <c:v>379.2999999997999</c:v>
                </c:pt>
                <c:pt idx="37931">
                  <c:v>379.3099999998001</c:v>
                </c:pt>
                <c:pt idx="37932">
                  <c:v>379.3199999998</c:v>
                </c:pt>
                <c:pt idx="37933">
                  <c:v>379.3299999998</c:v>
                </c:pt>
                <c:pt idx="37934">
                  <c:v>379.3399999998</c:v>
                </c:pt>
                <c:pt idx="37935">
                  <c:v>379.3499999998</c:v>
                </c:pt>
                <c:pt idx="37936">
                  <c:v>379.3599999998</c:v>
                </c:pt>
                <c:pt idx="37937">
                  <c:v>379.3699999998</c:v>
                </c:pt>
                <c:pt idx="37938">
                  <c:v>379.379999999799</c:v>
                </c:pt>
                <c:pt idx="37939">
                  <c:v>379.389999999799</c:v>
                </c:pt>
                <c:pt idx="37940">
                  <c:v>379.399999999799</c:v>
                </c:pt>
                <c:pt idx="37941">
                  <c:v>379.409999999799</c:v>
                </c:pt>
                <c:pt idx="37942">
                  <c:v>379.419999999799</c:v>
                </c:pt>
                <c:pt idx="37943">
                  <c:v>379.429999999799</c:v>
                </c:pt>
                <c:pt idx="37944">
                  <c:v>379.4399999997989</c:v>
                </c:pt>
                <c:pt idx="37945">
                  <c:v>379.449999999799</c:v>
                </c:pt>
                <c:pt idx="37946">
                  <c:v>379.459999999799</c:v>
                </c:pt>
                <c:pt idx="37947">
                  <c:v>379.469999999799</c:v>
                </c:pt>
                <c:pt idx="37948">
                  <c:v>379.479999999799</c:v>
                </c:pt>
                <c:pt idx="37949">
                  <c:v>379.489999999799</c:v>
                </c:pt>
                <c:pt idx="37950">
                  <c:v>379.4999999997989</c:v>
                </c:pt>
                <c:pt idx="37951">
                  <c:v>379.509999999799</c:v>
                </c:pt>
                <c:pt idx="37952">
                  <c:v>379.519999999799</c:v>
                </c:pt>
                <c:pt idx="37953">
                  <c:v>379.529999999799</c:v>
                </c:pt>
                <c:pt idx="37954">
                  <c:v>379.539999999799</c:v>
                </c:pt>
                <c:pt idx="37955">
                  <c:v>379.549999999799</c:v>
                </c:pt>
                <c:pt idx="37956">
                  <c:v>379.559999999799</c:v>
                </c:pt>
                <c:pt idx="37957">
                  <c:v>379.5699999997991</c:v>
                </c:pt>
                <c:pt idx="37958">
                  <c:v>379.579999999799</c:v>
                </c:pt>
                <c:pt idx="37959">
                  <c:v>379.589999999799</c:v>
                </c:pt>
                <c:pt idx="37960">
                  <c:v>379.599999999799</c:v>
                </c:pt>
                <c:pt idx="37961">
                  <c:v>379.609999999799</c:v>
                </c:pt>
                <c:pt idx="37962">
                  <c:v>379.619999999799</c:v>
                </c:pt>
                <c:pt idx="37963">
                  <c:v>379.629999999799</c:v>
                </c:pt>
                <c:pt idx="37964">
                  <c:v>379.639999999799</c:v>
                </c:pt>
                <c:pt idx="37965">
                  <c:v>379.649999999799</c:v>
                </c:pt>
                <c:pt idx="37966">
                  <c:v>379.6599999997991</c:v>
                </c:pt>
                <c:pt idx="37967">
                  <c:v>379.669999999799</c:v>
                </c:pt>
                <c:pt idx="37968">
                  <c:v>379.679999999799</c:v>
                </c:pt>
                <c:pt idx="37969">
                  <c:v>379.689999999799</c:v>
                </c:pt>
                <c:pt idx="37970">
                  <c:v>379.699999999799</c:v>
                </c:pt>
                <c:pt idx="37971">
                  <c:v>379.709999999799</c:v>
                </c:pt>
                <c:pt idx="37972">
                  <c:v>379.719999999799</c:v>
                </c:pt>
                <c:pt idx="37973">
                  <c:v>379.729999999799</c:v>
                </c:pt>
                <c:pt idx="37974">
                  <c:v>379.739999999799</c:v>
                </c:pt>
                <c:pt idx="37975">
                  <c:v>379.749999999799</c:v>
                </c:pt>
                <c:pt idx="37976">
                  <c:v>379.759999999799</c:v>
                </c:pt>
                <c:pt idx="37977">
                  <c:v>379.769999999799</c:v>
                </c:pt>
                <c:pt idx="37978">
                  <c:v>379.779999999799</c:v>
                </c:pt>
                <c:pt idx="37979">
                  <c:v>379.789999999799</c:v>
                </c:pt>
                <c:pt idx="37980">
                  <c:v>379.799999999799</c:v>
                </c:pt>
                <c:pt idx="37981">
                  <c:v>379.809999999799</c:v>
                </c:pt>
                <c:pt idx="37982">
                  <c:v>379.8199999997991</c:v>
                </c:pt>
                <c:pt idx="37983">
                  <c:v>379.829999999799</c:v>
                </c:pt>
                <c:pt idx="37984">
                  <c:v>379.839999999799</c:v>
                </c:pt>
                <c:pt idx="37985">
                  <c:v>379.849999999799</c:v>
                </c:pt>
                <c:pt idx="37986">
                  <c:v>379.859999999799</c:v>
                </c:pt>
                <c:pt idx="37987">
                  <c:v>379.869999999799</c:v>
                </c:pt>
                <c:pt idx="37988">
                  <c:v>379.879999999799</c:v>
                </c:pt>
                <c:pt idx="37989">
                  <c:v>379.889999999799</c:v>
                </c:pt>
                <c:pt idx="37990">
                  <c:v>379.899999999799</c:v>
                </c:pt>
                <c:pt idx="37991">
                  <c:v>379.909999999799</c:v>
                </c:pt>
                <c:pt idx="37992">
                  <c:v>379.919999999799</c:v>
                </c:pt>
                <c:pt idx="37993">
                  <c:v>379.929999999799</c:v>
                </c:pt>
                <c:pt idx="37994">
                  <c:v>379.9399999997989</c:v>
                </c:pt>
                <c:pt idx="37995">
                  <c:v>379.949999999799</c:v>
                </c:pt>
                <c:pt idx="37996">
                  <c:v>379.959999999799</c:v>
                </c:pt>
                <c:pt idx="37997">
                  <c:v>379.969999999799</c:v>
                </c:pt>
                <c:pt idx="37998">
                  <c:v>379.979999999799</c:v>
                </c:pt>
                <c:pt idx="37999">
                  <c:v>379.989999999799</c:v>
                </c:pt>
                <c:pt idx="38000">
                  <c:v>379.9999999997989</c:v>
                </c:pt>
                <c:pt idx="38001">
                  <c:v>380.009999999799</c:v>
                </c:pt>
                <c:pt idx="38002">
                  <c:v>380.019999999799</c:v>
                </c:pt>
                <c:pt idx="38003">
                  <c:v>380.029999999799</c:v>
                </c:pt>
                <c:pt idx="38004">
                  <c:v>380.039999999799</c:v>
                </c:pt>
                <c:pt idx="38005">
                  <c:v>380.049999999799</c:v>
                </c:pt>
                <c:pt idx="38006">
                  <c:v>380.059999999799</c:v>
                </c:pt>
                <c:pt idx="38007">
                  <c:v>380.0699999997991</c:v>
                </c:pt>
                <c:pt idx="38008">
                  <c:v>380.079999999799</c:v>
                </c:pt>
                <c:pt idx="38009">
                  <c:v>380.089999999799</c:v>
                </c:pt>
                <c:pt idx="38010">
                  <c:v>380.099999999799</c:v>
                </c:pt>
                <c:pt idx="38011">
                  <c:v>380.109999999799</c:v>
                </c:pt>
                <c:pt idx="38012">
                  <c:v>380.119999999799</c:v>
                </c:pt>
                <c:pt idx="38013">
                  <c:v>380.129999999799</c:v>
                </c:pt>
                <c:pt idx="38014">
                  <c:v>380.139999999799</c:v>
                </c:pt>
                <c:pt idx="38015">
                  <c:v>380.149999999799</c:v>
                </c:pt>
                <c:pt idx="38016">
                  <c:v>380.1599999997991</c:v>
                </c:pt>
                <c:pt idx="38017">
                  <c:v>380.169999999799</c:v>
                </c:pt>
                <c:pt idx="38018">
                  <c:v>380.179999999799</c:v>
                </c:pt>
                <c:pt idx="38019">
                  <c:v>380.189999999799</c:v>
                </c:pt>
                <c:pt idx="38020">
                  <c:v>380.199999999799</c:v>
                </c:pt>
                <c:pt idx="38021">
                  <c:v>380.209999999799</c:v>
                </c:pt>
                <c:pt idx="38022">
                  <c:v>380.219999999799</c:v>
                </c:pt>
                <c:pt idx="38023">
                  <c:v>380.229999999799</c:v>
                </c:pt>
                <c:pt idx="38024">
                  <c:v>380.239999999799</c:v>
                </c:pt>
                <c:pt idx="38025">
                  <c:v>380.249999999799</c:v>
                </c:pt>
                <c:pt idx="38026">
                  <c:v>380.259999999799</c:v>
                </c:pt>
                <c:pt idx="38027">
                  <c:v>380.269999999799</c:v>
                </c:pt>
                <c:pt idx="38028">
                  <c:v>380.279999999799</c:v>
                </c:pt>
                <c:pt idx="38029">
                  <c:v>380.289999999799</c:v>
                </c:pt>
                <c:pt idx="38030">
                  <c:v>380.299999999799</c:v>
                </c:pt>
                <c:pt idx="38031">
                  <c:v>380.309999999799</c:v>
                </c:pt>
                <c:pt idx="38032">
                  <c:v>380.3199999997991</c:v>
                </c:pt>
                <c:pt idx="38033">
                  <c:v>380.329999999799</c:v>
                </c:pt>
                <c:pt idx="38034">
                  <c:v>380.339999999799</c:v>
                </c:pt>
                <c:pt idx="38035">
                  <c:v>380.349999999799</c:v>
                </c:pt>
                <c:pt idx="38036">
                  <c:v>380.359999999799</c:v>
                </c:pt>
                <c:pt idx="38037">
                  <c:v>380.369999999799</c:v>
                </c:pt>
                <c:pt idx="38038">
                  <c:v>380.379999999799</c:v>
                </c:pt>
                <c:pt idx="38039">
                  <c:v>380.389999999799</c:v>
                </c:pt>
                <c:pt idx="38040">
                  <c:v>380.399999999799</c:v>
                </c:pt>
                <c:pt idx="38041">
                  <c:v>380.409999999799</c:v>
                </c:pt>
                <c:pt idx="38042">
                  <c:v>380.419999999799</c:v>
                </c:pt>
                <c:pt idx="38043">
                  <c:v>380.429999999799</c:v>
                </c:pt>
                <c:pt idx="38044">
                  <c:v>380.4399999997989</c:v>
                </c:pt>
                <c:pt idx="38045">
                  <c:v>380.449999999799</c:v>
                </c:pt>
                <c:pt idx="38046">
                  <c:v>380.459999999799</c:v>
                </c:pt>
                <c:pt idx="38047">
                  <c:v>380.469999999799</c:v>
                </c:pt>
                <c:pt idx="38048">
                  <c:v>380.479999999798</c:v>
                </c:pt>
                <c:pt idx="38049">
                  <c:v>380.489999999798</c:v>
                </c:pt>
                <c:pt idx="38050">
                  <c:v>380.4999999997979</c:v>
                </c:pt>
                <c:pt idx="38051">
                  <c:v>380.5099999997981</c:v>
                </c:pt>
                <c:pt idx="38052">
                  <c:v>380.519999999798</c:v>
                </c:pt>
                <c:pt idx="38053">
                  <c:v>380.529999999798</c:v>
                </c:pt>
                <c:pt idx="38054">
                  <c:v>380.539999999798</c:v>
                </c:pt>
                <c:pt idx="38055">
                  <c:v>380.549999999798</c:v>
                </c:pt>
                <c:pt idx="38056">
                  <c:v>380.559999999798</c:v>
                </c:pt>
                <c:pt idx="38057">
                  <c:v>380.569999999798</c:v>
                </c:pt>
                <c:pt idx="38058">
                  <c:v>380.579999999798</c:v>
                </c:pt>
                <c:pt idx="38059">
                  <c:v>380.589999999798</c:v>
                </c:pt>
                <c:pt idx="38060">
                  <c:v>380.599999999798</c:v>
                </c:pt>
                <c:pt idx="38061">
                  <c:v>380.609999999798</c:v>
                </c:pt>
                <c:pt idx="38062">
                  <c:v>380.619999999798</c:v>
                </c:pt>
                <c:pt idx="38063">
                  <c:v>380.629999999798</c:v>
                </c:pt>
                <c:pt idx="38064">
                  <c:v>380.639999999798</c:v>
                </c:pt>
                <c:pt idx="38065">
                  <c:v>380.649999999798</c:v>
                </c:pt>
                <c:pt idx="38066">
                  <c:v>380.659999999798</c:v>
                </c:pt>
                <c:pt idx="38067">
                  <c:v>380.669999999798</c:v>
                </c:pt>
                <c:pt idx="38068">
                  <c:v>380.679999999798</c:v>
                </c:pt>
                <c:pt idx="38069">
                  <c:v>380.689999999798</c:v>
                </c:pt>
                <c:pt idx="38070">
                  <c:v>380.699999999798</c:v>
                </c:pt>
                <c:pt idx="38071">
                  <c:v>380.709999999798</c:v>
                </c:pt>
                <c:pt idx="38072">
                  <c:v>380.719999999798</c:v>
                </c:pt>
                <c:pt idx="38073">
                  <c:v>380.729999999798</c:v>
                </c:pt>
                <c:pt idx="38074">
                  <c:v>380.739999999798</c:v>
                </c:pt>
                <c:pt idx="38075">
                  <c:v>380.749999999798</c:v>
                </c:pt>
                <c:pt idx="38076">
                  <c:v>380.7599999997981</c:v>
                </c:pt>
                <c:pt idx="38077">
                  <c:v>380.769999999798</c:v>
                </c:pt>
                <c:pt idx="38078">
                  <c:v>380.779999999798</c:v>
                </c:pt>
                <c:pt idx="38079">
                  <c:v>380.789999999798</c:v>
                </c:pt>
                <c:pt idx="38080">
                  <c:v>380.799999999798</c:v>
                </c:pt>
                <c:pt idx="38081">
                  <c:v>380.809999999798</c:v>
                </c:pt>
                <c:pt idx="38082">
                  <c:v>380.819999999798</c:v>
                </c:pt>
                <c:pt idx="38083">
                  <c:v>380.829999999798</c:v>
                </c:pt>
                <c:pt idx="38084">
                  <c:v>380.839999999798</c:v>
                </c:pt>
                <c:pt idx="38085">
                  <c:v>380.849999999798</c:v>
                </c:pt>
                <c:pt idx="38086">
                  <c:v>380.859999999798</c:v>
                </c:pt>
                <c:pt idx="38087">
                  <c:v>380.869999999798</c:v>
                </c:pt>
                <c:pt idx="38088">
                  <c:v>380.879999999798</c:v>
                </c:pt>
                <c:pt idx="38089">
                  <c:v>380.889999999798</c:v>
                </c:pt>
                <c:pt idx="38090">
                  <c:v>380.899999999798</c:v>
                </c:pt>
                <c:pt idx="38091">
                  <c:v>380.909999999798</c:v>
                </c:pt>
                <c:pt idx="38092">
                  <c:v>380.919999999798</c:v>
                </c:pt>
                <c:pt idx="38093">
                  <c:v>380.929999999798</c:v>
                </c:pt>
                <c:pt idx="38094">
                  <c:v>380.9399999997979</c:v>
                </c:pt>
                <c:pt idx="38095">
                  <c:v>380.949999999798</c:v>
                </c:pt>
                <c:pt idx="38096">
                  <c:v>380.959999999798</c:v>
                </c:pt>
                <c:pt idx="38097">
                  <c:v>380.969999999798</c:v>
                </c:pt>
                <c:pt idx="38098">
                  <c:v>380.979999999798</c:v>
                </c:pt>
                <c:pt idx="38099">
                  <c:v>380.989999999798</c:v>
                </c:pt>
                <c:pt idx="38100">
                  <c:v>380.9999999997979</c:v>
                </c:pt>
                <c:pt idx="38101">
                  <c:v>381.0099999997981</c:v>
                </c:pt>
                <c:pt idx="38102">
                  <c:v>381.019999999798</c:v>
                </c:pt>
                <c:pt idx="38103">
                  <c:v>381.029999999798</c:v>
                </c:pt>
                <c:pt idx="38104">
                  <c:v>381.039999999798</c:v>
                </c:pt>
                <c:pt idx="38105">
                  <c:v>381.049999999798</c:v>
                </c:pt>
                <c:pt idx="38106">
                  <c:v>381.059999999798</c:v>
                </c:pt>
                <c:pt idx="38107">
                  <c:v>381.069999999798</c:v>
                </c:pt>
                <c:pt idx="38108">
                  <c:v>381.079999999798</c:v>
                </c:pt>
                <c:pt idx="38109">
                  <c:v>381.089999999798</c:v>
                </c:pt>
                <c:pt idx="38110">
                  <c:v>381.099999999798</c:v>
                </c:pt>
                <c:pt idx="38111">
                  <c:v>381.109999999798</c:v>
                </c:pt>
                <c:pt idx="38112">
                  <c:v>381.119999999798</c:v>
                </c:pt>
                <c:pt idx="38113">
                  <c:v>381.129999999798</c:v>
                </c:pt>
                <c:pt idx="38114">
                  <c:v>381.139999999798</c:v>
                </c:pt>
                <c:pt idx="38115">
                  <c:v>381.149999999798</c:v>
                </c:pt>
                <c:pt idx="38116">
                  <c:v>381.159999999798</c:v>
                </c:pt>
                <c:pt idx="38117">
                  <c:v>381.169999999798</c:v>
                </c:pt>
                <c:pt idx="38118">
                  <c:v>381.179999999798</c:v>
                </c:pt>
                <c:pt idx="38119">
                  <c:v>381.189999999798</c:v>
                </c:pt>
                <c:pt idx="38120">
                  <c:v>381.199999999798</c:v>
                </c:pt>
                <c:pt idx="38121">
                  <c:v>381.209999999798</c:v>
                </c:pt>
                <c:pt idx="38122">
                  <c:v>381.219999999798</c:v>
                </c:pt>
                <c:pt idx="38123">
                  <c:v>381.229999999798</c:v>
                </c:pt>
                <c:pt idx="38124">
                  <c:v>381.239999999798</c:v>
                </c:pt>
                <c:pt idx="38125">
                  <c:v>381.249999999798</c:v>
                </c:pt>
                <c:pt idx="38126">
                  <c:v>381.2599999997981</c:v>
                </c:pt>
                <c:pt idx="38127">
                  <c:v>381.269999999798</c:v>
                </c:pt>
                <c:pt idx="38128">
                  <c:v>381.279999999798</c:v>
                </c:pt>
                <c:pt idx="38129">
                  <c:v>381.289999999798</c:v>
                </c:pt>
                <c:pt idx="38130">
                  <c:v>381.299999999798</c:v>
                </c:pt>
                <c:pt idx="38131">
                  <c:v>381.309999999798</c:v>
                </c:pt>
                <c:pt idx="38132">
                  <c:v>381.319999999798</c:v>
                </c:pt>
                <c:pt idx="38133">
                  <c:v>381.329999999798</c:v>
                </c:pt>
                <c:pt idx="38134">
                  <c:v>381.339999999798</c:v>
                </c:pt>
                <c:pt idx="38135">
                  <c:v>381.349999999798</c:v>
                </c:pt>
                <c:pt idx="38136">
                  <c:v>381.359999999798</c:v>
                </c:pt>
                <c:pt idx="38137">
                  <c:v>381.369999999798</c:v>
                </c:pt>
                <c:pt idx="38138">
                  <c:v>381.379999999798</c:v>
                </c:pt>
                <c:pt idx="38139">
                  <c:v>381.389999999798</c:v>
                </c:pt>
                <c:pt idx="38140">
                  <c:v>381.399999999798</c:v>
                </c:pt>
                <c:pt idx="38141">
                  <c:v>381.409999999798</c:v>
                </c:pt>
                <c:pt idx="38142">
                  <c:v>381.419999999798</c:v>
                </c:pt>
                <c:pt idx="38143">
                  <c:v>381.429999999798</c:v>
                </c:pt>
                <c:pt idx="38144">
                  <c:v>381.4399999997979</c:v>
                </c:pt>
                <c:pt idx="38145">
                  <c:v>381.449999999798</c:v>
                </c:pt>
                <c:pt idx="38146">
                  <c:v>381.459999999798</c:v>
                </c:pt>
                <c:pt idx="38147">
                  <c:v>381.469999999798</c:v>
                </c:pt>
                <c:pt idx="38148">
                  <c:v>381.479999999798</c:v>
                </c:pt>
                <c:pt idx="38149">
                  <c:v>381.489999999798</c:v>
                </c:pt>
                <c:pt idx="38150">
                  <c:v>381.4999999997979</c:v>
                </c:pt>
                <c:pt idx="38151">
                  <c:v>381.5099999997981</c:v>
                </c:pt>
                <c:pt idx="38152">
                  <c:v>381.519999999798</c:v>
                </c:pt>
                <c:pt idx="38153">
                  <c:v>381.529999999798</c:v>
                </c:pt>
                <c:pt idx="38154">
                  <c:v>381.539999999798</c:v>
                </c:pt>
                <c:pt idx="38155">
                  <c:v>381.549999999798</c:v>
                </c:pt>
                <c:pt idx="38156">
                  <c:v>381.559999999798</c:v>
                </c:pt>
                <c:pt idx="38157">
                  <c:v>381.569999999798</c:v>
                </c:pt>
                <c:pt idx="38158">
                  <c:v>381.579999999797</c:v>
                </c:pt>
                <c:pt idx="38159">
                  <c:v>381.589999999797</c:v>
                </c:pt>
                <c:pt idx="38160">
                  <c:v>381.599999999797</c:v>
                </c:pt>
                <c:pt idx="38161">
                  <c:v>381.6099999997971</c:v>
                </c:pt>
                <c:pt idx="38162">
                  <c:v>381.619999999797</c:v>
                </c:pt>
                <c:pt idx="38163">
                  <c:v>381.629999999797</c:v>
                </c:pt>
                <c:pt idx="38164">
                  <c:v>381.639999999797</c:v>
                </c:pt>
                <c:pt idx="38165">
                  <c:v>381.6499999997971</c:v>
                </c:pt>
                <c:pt idx="38166">
                  <c:v>381.659999999797</c:v>
                </c:pt>
                <c:pt idx="38167">
                  <c:v>381.6699999997971</c:v>
                </c:pt>
                <c:pt idx="38168">
                  <c:v>381.679999999797</c:v>
                </c:pt>
                <c:pt idx="38169">
                  <c:v>381.689999999797</c:v>
                </c:pt>
                <c:pt idx="38170">
                  <c:v>381.699999999797</c:v>
                </c:pt>
                <c:pt idx="38171">
                  <c:v>381.709999999797</c:v>
                </c:pt>
                <c:pt idx="38172">
                  <c:v>381.719999999797</c:v>
                </c:pt>
                <c:pt idx="38173">
                  <c:v>381.729999999797</c:v>
                </c:pt>
                <c:pt idx="38174">
                  <c:v>381.739999999797</c:v>
                </c:pt>
                <c:pt idx="38175">
                  <c:v>381.749999999797</c:v>
                </c:pt>
                <c:pt idx="38176">
                  <c:v>381.759999999797</c:v>
                </c:pt>
                <c:pt idx="38177">
                  <c:v>381.7699999997971</c:v>
                </c:pt>
                <c:pt idx="38178">
                  <c:v>381.779999999797</c:v>
                </c:pt>
                <c:pt idx="38179">
                  <c:v>381.789999999797</c:v>
                </c:pt>
                <c:pt idx="38180">
                  <c:v>381.799999999797</c:v>
                </c:pt>
                <c:pt idx="38181">
                  <c:v>381.809999999797</c:v>
                </c:pt>
                <c:pt idx="38182">
                  <c:v>381.819999999797</c:v>
                </c:pt>
                <c:pt idx="38183">
                  <c:v>381.829999999797</c:v>
                </c:pt>
                <c:pt idx="38184">
                  <c:v>381.839999999797</c:v>
                </c:pt>
                <c:pt idx="38185">
                  <c:v>381.849999999797</c:v>
                </c:pt>
                <c:pt idx="38186">
                  <c:v>381.8599999997971</c:v>
                </c:pt>
                <c:pt idx="38187">
                  <c:v>381.869999999797</c:v>
                </c:pt>
                <c:pt idx="38188">
                  <c:v>381.879999999797</c:v>
                </c:pt>
                <c:pt idx="38189">
                  <c:v>381.889999999797</c:v>
                </c:pt>
                <c:pt idx="38190">
                  <c:v>381.899999999797</c:v>
                </c:pt>
                <c:pt idx="38191">
                  <c:v>381.909999999797</c:v>
                </c:pt>
                <c:pt idx="38192">
                  <c:v>381.919999999797</c:v>
                </c:pt>
                <c:pt idx="38193">
                  <c:v>381.929999999797</c:v>
                </c:pt>
                <c:pt idx="38194">
                  <c:v>381.939999999797</c:v>
                </c:pt>
                <c:pt idx="38195">
                  <c:v>381.949999999797</c:v>
                </c:pt>
                <c:pt idx="38196">
                  <c:v>381.959999999797</c:v>
                </c:pt>
                <c:pt idx="38197">
                  <c:v>381.969999999797</c:v>
                </c:pt>
                <c:pt idx="38198">
                  <c:v>381.979999999797</c:v>
                </c:pt>
                <c:pt idx="38199">
                  <c:v>381.989999999797</c:v>
                </c:pt>
                <c:pt idx="38200">
                  <c:v>381.999999999797</c:v>
                </c:pt>
                <c:pt idx="38201">
                  <c:v>382.009999999797</c:v>
                </c:pt>
                <c:pt idx="38202">
                  <c:v>382.0199999997971</c:v>
                </c:pt>
                <c:pt idx="38203">
                  <c:v>382.029999999797</c:v>
                </c:pt>
                <c:pt idx="38204">
                  <c:v>382.039999999797</c:v>
                </c:pt>
                <c:pt idx="38205">
                  <c:v>382.049999999797</c:v>
                </c:pt>
                <c:pt idx="38206">
                  <c:v>382.059999999797</c:v>
                </c:pt>
                <c:pt idx="38207">
                  <c:v>382.069999999797</c:v>
                </c:pt>
                <c:pt idx="38208">
                  <c:v>382.079999999797</c:v>
                </c:pt>
                <c:pt idx="38209">
                  <c:v>382.089999999797</c:v>
                </c:pt>
                <c:pt idx="38210">
                  <c:v>382.099999999797</c:v>
                </c:pt>
                <c:pt idx="38211">
                  <c:v>382.1099999997971</c:v>
                </c:pt>
                <c:pt idx="38212">
                  <c:v>382.119999999797</c:v>
                </c:pt>
                <c:pt idx="38213">
                  <c:v>382.129999999797</c:v>
                </c:pt>
                <c:pt idx="38214">
                  <c:v>382.139999999797</c:v>
                </c:pt>
                <c:pt idx="38215">
                  <c:v>382.1499999997971</c:v>
                </c:pt>
                <c:pt idx="38216">
                  <c:v>382.159999999797</c:v>
                </c:pt>
                <c:pt idx="38217">
                  <c:v>382.1699999997971</c:v>
                </c:pt>
                <c:pt idx="38218">
                  <c:v>382.179999999797</c:v>
                </c:pt>
                <c:pt idx="38219">
                  <c:v>382.189999999797</c:v>
                </c:pt>
                <c:pt idx="38220">
                  <c:v>382.199999999797</c:v>
                </c:pt>
                <c:pt idx="38221">
                  <c:v>382.209999999797</c:v>
                </c:pt>
                <c:pt idx="38222">
                  <c:v>382.219999999797</c:v>
                </c:pt>
                <c:pt idx="38223">
                  <c:v>382.229999999797</c:v>
                </c:pt>
                <c:pt idx="38224">
                  <c:v>382.239999999797</c:v>
                </c:pt>
                <c:pt idx="38225">
                  <c:v>382.249999999797</c:v>
                </c:pt>
                <c:pt idx="38226">
                  <c:v>382.259999999797</c:v>
                </c:pt>
                <c:pt idx="38227">
                  <c:v>382.2699999997971</c:v>
                </c:pt>
                <c:pt idx="38228">
                  <c:v>382.279999999797</c:v>
                </c:pt>
                <c:pt idx="38229">
                  <c:v>382.289999999797</c:v>
                </c:pt>
                <c:pt idx="38230">
                  <c:v>382.299999999797</c:v>
                </c:pt>
                <c:pt idx="38231">
                  <c:v>382.309999999797</c:v>
                </c:pt>
                <c:pt idx="38232">
                  <c:v>382.319999999797</c:v>
                </c:pt>
                <c:pt idx="38233">
                  <c:v>382.329999999797</c:v>
                </c:pt>
                <c:pt idx="38234">
                  <c:v>382.339999999797</c:v>
                </c:pt>
                <c:pt idx="38235">
                  <c:v>382.349999999797</c:v>
                </c:pt>
                <c:pt idx="38236">
                  <c:v>382.3599999997971</c:v>
                </c:pt>
                <c:pt idx="38237">
                  <c:v>382.369999999797</c:v>
                </c:pt>
                <c:pt idx="38238">
                  <c:v>382.379999999797</c:v>
                </c:pt>
                <c:pt idx="38239">
                  <c:v>382.389999999797</c:v>
                </c:pt>
                <c:pt idx="38240">
                  <c:v>382.399999999797</c:v>
                </c:pt>
                <c:pt idx="38241">
                  <c:v>382.409999999797</c:v>
                </c:pt>
                <c:pt idx="38242">
                  <c:v>382.419999999797</c:v>
                </c:pt>
                <c:pt idx="38243">
                  <c:v>382.429999999797</c:v>
                </c:pt>
                <c:pt idx="38244">
                  <c:v>382.439999999797</c:v>
                </c:pt>
                <c:pt idx="38245">
                  <c:v>382.449999999797</c:v>
                </c:pt>
                <c:pt idx="38246">
                  <c:v>382.459999999797</c:v>
                </c:pt>
                <c:pt idx="38247">
                  <c:v>382.469999999797</c:v>
                </c:pt>
                <c:pt idx="38248">
                  <c:v>382.479999999797</c:v>
                </c:pt>
                <c:pt idx="38249">
                  <c:v>382.489999999797</c:v>
                </c:pt>
                <c:pt idx="38250">
                  <c:v>382.499999999797</c:v>
                </c:pt>
                <c:pt idx="38251">
                  <c:v>382.509999999797</c:v>
                </c:pt>
                <c:pt idx="38252">
                  <c:v>382.5199999997971</c:v>
                </c:pt>
                <c:pt idx="38253">
                  <c:v>382.529999999797</c:v>
                </c:pt>
                <c:pt idx="38254">
                  <c:v>382.539999999797</c:v>
                </c:pt>
                <c:pt idx="38255">
                  <c:v>382.549999999797</c:v>
                </c:pt>
                <c:pt idx="38256">
                  <c:v>382.559999999797</c:v>
                </c:pt>
                <c:pt idx="38257">
                  <c:v>382.569999999797</c:v>
                </c:pt>
                <c:pt idx="38258">
                  <c:v>382.579999999797</c:v>
                </c:pt>
                <c:pt idx="38259">
                  <c:v>382.589999999797</c:v>
                </c:pt>
                <c:pt idx="38260">
                  <c:v>382.599999999797</c:v>
                </c:pt>
                <c:pt idx="38261">
                  <c:v>382.6099999997971</c:v>
                </c:pt>
                <c:pt idx="38262">
                  <c:v>382.619999999797</c:v>
                </c:pt>
                <c:pt idx="38263">
                  <c:v>382.629999999797</c:v>
                </c:pt>
                <c:pt idx="38264">
                  <c:v>382.639999999797</c:v>
                </c:pt>
                <c:pt idx="38265">
                  <c:v>382.6499999997971</c:v>
                </c:pt>
                <c:pt idx="38266">
                  <c:v>382.659999999797</c:v>
                </c:pt>
                <c:pt idx="38267">
                  <c:v>382.669999999796</c:v>
                </c:pt>
                <c:pt idx="38268">
                  <c:v>382.679999999796</c:v>
                </c:pt>
                <c:pt idx="38269">
                  <c:v>382.689999999796</c:v>
                </c:pt>
                <c:pt idx="38270">
                  <c:v>382.699999999796</c:v>
                </c:pt>
                <c:pt idx="38271">
                  <c:v>382.7099999997961</c:v>
                </c:pt>
                <c:pt idx="38272">
                  <c:v>382.719999999796</c:v>
                </c:pt>
                <c:pt idx="38273">
                  <c:v>382.729999999796</c:v>
                </c:pt>
                <c:pt idx="38274">
                  <c:v>382.739999999796</c:v>
                </c:pt>
                <c:pt idx="38275">
                  <c:v>382.749999999796</c:v>
                </c:pt>
                <c:pt idx="38276">
                  <c:v>382.759999999796</c:v>
                </c:pt>
                <c:pt idx="38277">
                  <c:v>382.7699999997961</c:v>
                </c:pt>
                <c:pt idx="38278">
                  <c:v>382.779999999796</c:v>
                </c:pt>
                <c:pt idx="38279">
                  <c:v>382.789999999796</c:v>
                </c:pt>
                <c:pt idx="38280">
                  <c:v>382.799999999796</c:v>
                </c:pt>
                <c:pt idx="38281">
                  <c:v>382.809999999796</c:v>
                </c:pt>
                <c:pt idx="38282">
                  <c:v>382.819999999796</c:v>
                </c:pt>
                <c:pt idx="38283">
                  <c:v>382.829999999796</c:v>
                </c:pt>
                <c:pt idx="38284">
                  <c:v>382.839999999796</c:v>
                </c:pt>
                <c:pt idx="38285">
                  <c:v>382.849999999796</c:v>
                </c:pt>
                <c:pt idx="38286">
                  <c:v>382.859999999796</c:v>
                </c:pt>
                <c:pt idx="38287">
                  <c:v>382.869999999796</c:v>
                </c:pt>
                <c:pt idx="38288">
                  <c:v>382.879999999796</c:v>
                </c:pt>
                <c:pt idx="38289">
                  <c:v>382.889999999796</c:v>
                </c:pt>
                <c:pt idx="38290">
                  <c:v>382.899999999796</c:v>
                </c:pt>
                <c:pt idx="38291">
                  <c:v>382.909999999796</c:v>
                </c:pt>
                <c:pt idx="38292">
                  <c:v>382.919999999796</c:v>
                </c:pt>
                <c:pt idx="38293">
                  <c:v>382.929999999796</c:v>
                </c:pt>
                <c:pt idx="38294">
                  <c:v>382.939999999796</c:v>
                </c:pt>
                <c:pt idx="38295">
                  <c:v>382.949999999796</c:v>
                </c:pt>
                <c:pt idx="38296">
                  <c:v>382.9599999997961</c:v>
                </c:pt>
                <c:pt idx="38297">
                  <c:v>382.969999999796</c:v>
                </c:pt>
                <c:pt idx="38298">
                  <c:v>382.979999999796</c:v>
                </c:pt>
                <c:pt idx="38299">
                  <c:v>382.989999999796</c:v>
                </c:pt>
                <c:pt idx="38300">
                  <c:v>382.999999999796</c:v>
                </c:pt>
                <c:pt idx="38301">
                  <c:v>383.009999999796</c:v>
                </c:pt>
                <c:pt idx="38302">
                  <c:v>383.0199999997961</c:v>
                </c:pt>
                <c:pt idx="38303">
                  <c:v>383.029999999796</c:v>
                </c:pt>
                <c:pt idx="38304">
                  <c:v>383.039999999796</c:v>
                </c:pt>
                <c:pt idx="38305">
                  <c:v>383.049999999796</c:v>
                </c:pt>
                <c:pt idx="38306">
                  <c:v>383.059999999796</c:v>
                </c:pt>
                <c:pt idx="38307">
                  <c:v>383.069999999796</c:v>
                </c:pt>
                <c:pt idx="38308">
                  <c:v>383.079999999796</c:v>
                </c:pt>
                <c:pt idx="38309">
                  <c:v>383.089999999796</c:v>
                </c:pt>
                <c:pt idx="38310">
                  <c:v>383.099999999796</c:v>
                </c:pt>
                <c:pt idx="38311">
                  <c:v>383.109999999796</c:v>
                </c:pt>
                <c:pt idx="38312">
                  <c:v>383.119999999796</c:v>
                </c:pt>
                <c:pt idx="38313">
                  <c:v>383.129999999796</c:v>
                </c:pt>
                <c:pt idx="38314">
                  <c:v>383.139999999796</c:v>
                </c:pt>
                <c:pt idx="38315">
                  <c:v>383.149999999796</c:v>
                </c:pt>
                <c:pt idx="38316">
                  <c:v>383.159999999796</c:v>
                </c:pt>
                <c:pt idx="38317">
                  <c:v>383.169999999796</c:v>
                </c:pt>
                <c:pt idx="38318">
                  <c:v>383.179999999796</c:v>
                </c:pt>
                <c:pt idx="38319">
                  <c:v>383.189999999796</c:v>
                </c:pt>
                <c:pt idx="38320">
                  <c:v>383.199999999796</c:v>
                </c:pt>
                <c:pt idx="38321">
                  <c:v>383.2099999997961</c:v>
                </c:pt>
                <c:pt idx="38322">
                  <c:v>383.219999999796</c:v>
                </c:pt>
                <c:pt idx="38323">
                  <c:v>383.229999999796</c:v>
                </c:pt>
                <c:pt idx="38324">
                  <c:v>383.239999999796</c:v>
                </c:pt>
                <c:pt idx="38325">
                  <c:v>383.249999999796</c:v>
                </c:pt>
                <c:pt idx="38326">
                  <c:v>383.259999999796</c:v>
                </c:pt>
                <c:pt idx="38327">
                  <c:v>383.2699999997961</c:v>
                </c:pt>
                <c:pt idx="38328">
                  <c:v>383.279999999796</c:v>
                </c:pt>
                <c:pt idx="38329">
                  <c:v>383.289999999796</c:v>
                </c:pt>
                <c:pt idx="38330">
                  <c:v>383.299999999796</c:v>
                </c:pt>
                <c:pt idx="38331">
                  <c:v>383.309999999796</c:v>
                </c:pt>
                <c:pt idx="38332">
                  <c:v>383.319999999796</c:v>
                </c:pt>
                <c:pt idx="38333">
                  <c:v>383.329999999796</c:v>
                </c:pt>
                <c:pt idx="38334">
                  <c:v>383.339999999796</c:v>
                </c:pt>
                <c:pt idx="38335">
                  <c:v>383.349999999796</c:v>
                </c:pt>
                <c:pt idx="38336">
                  <c:v>383.359999999796</c:v>
                </c:pt>
                <c:pt idx="38337">
                  <c:v>383.369999999796</c:v>
                </c:pt>
                <c:pt idx="38338">
                  <c:v>383.379999999796</c:v>
                </c:pt>
                <c:pt idx="38339">
                  <c:v>383.389999999796</c:v>
                </c:pt>
                <c:pt idx="38340">
                  <c:v>383.399999999796</c:v>
                </c:pt>
                <c:pt idx="38341">
                  <c:v>383.409999999796</c:v>
                </c:pt>
                <c:pt idx="38342">
                  <c:v>383.419999999796</c:v>
                </c:pt>
                <c:pt idx="38343">
                  <c:v>383.429999999796</c:v>
                </c:pt>
                <c:pt idx="38344">
                  <c:v>383.439999999796</c:v>
                </c:pt>
                <c:pt idx="38345">
                  <c:v>383.449999999796</c:v>
                </c:pt>
                <c:pt idx="38346">
                  <c:v>383.4599999997961</c:v>
                </c:pt>
                <c:pt idx="38347">
                  <c:v>383.469999999796</c:v>
                </c:pt>
                <c:pt idx="38348">
                  <c:v>383.479999999796</c:v>
                </c:pt>
                <c:pt idx="38349">
                  <c:v>383.489999999796</c:v>
                </c:pt>
                <c:pt idx="38350">
                  <c:v>383.499999999796</c:v>
                </c:pt>
                <c:pt idx="38351">
                  <c:v>383.509999999796</c:v>
                </c:pt>
                <c:pt idx="38352">
                  <c:v>383.5199999997961</c:v>
                </c:pt>
                <c:pt idx="38353">
                  <c:v>383.529999999796</c:v>
                </c:pt>
                <c:pt idx="38354">
                  <c:v>383.539999999796</c:v>
                </c:pt>
                <c:pt idx="38355">
                  <c:v>383.549999999796</c:v>
                </c:pt>
                <c:pt idx="38356">
                  <c:v>383.559999999796</c:v>
                </c:pt>
                <c:pt idx="38357">
                  <c:v>383.569999999796</c:v>
                </c:pt>
                <c:pt idx="38358">
                  <c:v>383.579999999796</c:v>
                </c:pt>
                <c:pt idx="38359">
                  <c:v>383.589999999796</c:v>
                </c:pt>
                <c:pt idx="38360">
                  <c:v>383.599999999796</c:v>
                </c:pt>
                <c:pt idx="38361">
                  <c:v>383.609999999796</c:v>
                </c:pt>
                <c:pt idx="38362">
                  <c:v>383.619999999796</c:v>
                </c:pt>
                <c:pt idx="38363">
                  <c:v>383.629999999796</c:v>
                </c:pt>
                <c:pt idx="38364">
                  <c:v>383.639999999796</c:v>
                </c:pt>
                <c:pt idx="38365">
                  <c:v>383.649999999796</c:v>
                </c:pt>
                <c:pt idx="38366">
                  <c:v>383.659999999796</c:v>
                </c:pt>
                <c:pt idx="38367">
                  <c:v>383.669999999796</c:v>
                </c:pt>
                <c:pt idx="38368">
                  <c:v>383.679999999796</c:v>
                </c:pt>
                <c:pt idx="38369">
                  <c:v>383.689999999796</c:v>
                </c:pt>
                <c:pt idx="38370">
                  <c:v>383.699999999796</c:v>
                </c:pt>
                <c:pt idx="38371">
                  <c:v>383.7099999997961</c:v>
                </c:pt>
                <c:pt idx="38372">
                  <c:v>383.719999999796</c:v>
                </c:pt>
                <c:pt idx="38373">
                  <c:v>383.729999999796</c:v>
                </c:pt>
                <c:pt idx="38374">
                  <c:v>383.739999999796</c:v>
                </c:pt>
                <c:pt idx="38375">
                  <c:v>383.749999999796</c:v>
                </c:pt>
                <c:pt idx="38376">
                  <c:v>383.759999999796</c:v>
                </c:pt>
                <c:pt idx="38377">
                  <c:v>383.769999999795</c:v>
                </c:pt>
                <c:pt idx="38378">
                  <c:v>383.779999999795</c:v>
                </c:pt>
                <c:pt idx="38379">
                  <c:v>383.789999999795</c:v>
                </c:pt>
                <c:pt idx="38380">
                  <c:v>383.7999999997949</c:v>
                </c:pt>
                <c:pt idx="38381">
                  <c:v>383.809999999795</c:v>
                </c:pt>
                <c:pt idx="38382">
                  <c:v>383.819999999795</c:v>
                </c:pt>
                <c:pt idx="38383">
                  <c:v>383.829999999795</c:v>
                </c:pt>
                <c:pt idx="38384">
                  <c:v>383.839999999795</c:v>
                </c:pt>
                <c:pt idx="38385">
                  <c:v>383.849999999795</c:v>
                </c:pt>
                <c:pt idx="38386">
                  <c:v>383.859999999795</c:v>
                </c:pt>
                <c:pt idx="38387">
                  <c:v>383.8699999997951</c:v>
                </c:pt>
                <c:pt idx="38388">
                  <c:v>383.879999999795</c:v>
                </c:pt>
                <c:pt idx="38389">
                  <c:v>383.889999999795</c:v>
                </c:pt>
                <c:pt idx="38390">
                  <c:v>383.899999999795</c:v>
                </c:pt>
                <c:pt idx="38391">
                  <c:v>383.909999999795</c:v>
                </c:pt>
                <c:pt idx="38392">
                  <c:v>383.9199999997949</c:v>
                </c:pt>
                <c:pt idx="38393">
                  <c:v>383.9299999997949</c:v>
                </c:pt>
                <c:pt idx="38394">
                  <c:v>383.939999999795</c:v>
                </c:pt>
                <c:pt idx="38395">
                  <c:v>383.949999999795</c:v>
                </c:pt>
                <c:pt idx="38396">
                  <c:v>383.959999999795</c:v>
                </c:pt>
                <c:pt idx="38397">
                  <c:v>383.969999999795</c:v>
                </c:pt>
                <c:pt idx="38398">
                  <c:v>383.9799999997949</c:v>
                </c:pt>
                <c:pt idx="38399">
                  <c:v>383.9899999997949</c:v>
                </c:pt>
                <c:pt idx="38400">
                  <c:v>383.999999999795</c:v>
                </c:pt>
                <c:pt idx="38401">
                  <c:v>384.009999999795</c:v>
                </c:pt>
                <c:pt idx="38402">
                  <c:v>384.019999999795</c:v>
                </c:pt>
                <c:pt idx="38403">
                  <c:v>384.029999999795</c:v>
                </c:pt>
                <c:pt idx="38404">
                  <c:v>384.039999999795</c:v>
                </c:pt>
                <c:pt idx="38405">
                  <c:v>384.049999999795</c:v>
                </c:pt>
                <c:pt idx="38406">
                  <c:v>384.059999999795</c:v>
                </c:pt>
                <c:pt idx="38407">
                  <c:v>384.069999999795</c:v>
                </c:pt>
                <c:pt idx="38408">
                  <c:v>384.079999999795</c:v>
                </c:pt>
                <c:pt idx="38409">
                  <c:v>384.089999999795</c:v>
                </c:pt>
                <c:pt idx="38410">
                  <c:v>384.099999999795</c:v>
                </c:pt>
                <c:pt idx="38411">
                  <c:v>384.109999999795</c:v>
                </c:pt>
                <c:pt idx="38412">
                  <c:v>384.1199999997951</c:v>
                </c:pt>
                <c:pt idx="38413">
                  <c:v>384.129999999795</c:v>
                </c:pt>
                <c:pt idx="38414">
                  <c:v>384.139999999795</c:v>
                </c:pt>
                <c:pt idx="38415">
                  <c:v>384.149999999795</c:v>
                </c:pt>
                <c:pt idx="38416">
                  <c:v>384.159999999795</c:v>
                </c:pt>
                <c:pt idx="38417">
                  <c:v>384.169999999795</c:v>
                </c:pt>
                <c:pt idx="38418">
                  <c:v>384.179999999795</c:v>
                </c:pt>
                <c:pt idx="38419">
                  <c:v>384.189999999795</c:v>
                </c:pt>
                <c:pt idx="38420">
                  <c:v>384.199999999795</c:v>
                </c:pt>
                <c:pt idx="38421">
                  <c:v>384.209999999795</c:v>
                </c:pt>
                <c:pt idx="38422">
                  <c:v>384.219999999795</c:v>
                </c:pt>
                <c:pt idx="38423">
                  <c:v>384.2299999997949</c:v>
                </c:pt>
                <c:pt idx="38424">
                  <c:v>384.2399999997949</c:v>
                </c:pt>
                <c:pt idx="38425">
                  <c:v>384.249999999795</c:v>
                </c:pt>
                <c:pt idx="38426">
                  <c:v>384.259999999795</c:v>
                </c:pt>
                <c:pt idx="38427">
                  <c:v>384.269999999795</c:v>
                </c:pt>
                <c:pt idx="38428">
                  <c:v>384.279999999795</c:v>
                </c:pt>
                <c:pt idx="38429">
                  <c:v>384.289999999795</c:v>
                </c:pt>
                <c:pt idx="38430">
                  <c:v>384.2999999997949</c:v>
                </c:pt>
                <c:pt idx="38431">
                  <c:v>384.309999999795</c:v>
                </c:pt>
                <c:pt idx="38432">
                  <c:v>384.319999999795</c:v>
                </c:pt>
                <c:pt idx="38433">
                  <c:v>384.329999999795</c:v>
                </c:pt>
                <c:pt idx="38434">
                  <c:v>384.339999999795</c:v>
                </c:pt>
                <c:pt idx="38435">
                  <c:v>384.349999999795</c:v>
                </c:pt>
                <c:pt idx="38436">
                  <c:v>384.359999999795</c:v>
                </c:pt>
                <c:pt idx="38437">
                  <c:v>384.3699999997951</c:v>
                </c:pt>
                <c:pt idx="38438">
                  <c:v>384.379999999795</c:v>
                </c:pt>
                <c:pt idx="38439">
                  <c:v>384.389999999795</c:v>
                </c:pt>
                <c:pt idx="38440">
                  <c:v>384.399999999795</c:v>
                </c:pt>
                <c:pt idx="38441">
                  <c:v>384.409999999795</c:v>
                </c:pt>
                <c:pt idx="38442">
                  <c:v>384.4199999997949</c:v>
                </c:pt>
                <c:pt idx="38443">
                  <c:v>384.4299999997949</c:v>
                </c:pt>
                <c:pt idx="38444">
                  <c:v>384.439999999795</c:v>
                </c:pt>
                <c:pt idx="38445">
                  <c:v>384.449999999795</c:v>
                </c:pt>
                <c:pt idx="38446">
                  <c:v>384.459999999795</c:v>
                </c:pt>
                <c:pt idx="38447">
                  <c:v>384.469999999795</c:v>
                </c:pt>
                <c:pt idx="38448">
                  <c:v>384.4799999997949</c:v>
                </c:pt>
                <c:pt idx="38449">
                  <c:v>384.4899999997949</c:v>
                </c:pt>
                <c:pt idx="38450">
                  <c:v>384.499999999795</c:v>
                </c:pt>
                <c:pt idx="38451">
                  <c:v>384.509999999795</c:v>
                </c:pt>
                <c:pt idx="38452">
                  <c:v>384.519999999795</c:v>
                </c:pt>
                <c:pt idx="38453">
                  <c:v>384.529999999795</c:v>
                </c:pt>
                <c:pt idx="38454">
                  <c:v>384.539999999795</c:v>
                </c:pt>
                <c:pt idx="38455">
                  <c:v>384.549999999795</c:v>
                </c:pt>
                <c:pt idx="38456">
                  <c:v>384.559999999795</c:v>
                </c:pt>
                <c:pt idx="38457">
                  <c:v>384.569999999795</c:v>
                </c:pt>
                <c:pt idx="38458">
                  <c:v>384.579999999795</c:v>
                </c:pt>
                <c:pt idx="38459">
                  <c:v>384.589999999795</c:v>
                </c:pt>
                <c:pt idx="38460">
                  <c:v>384.599999999795</c:v>
                </c:pt>
                <c:pt idx="38461">
                  <c:v>384.609999999795</c:v>
                </c:pt>
                <c:pt idx="38462">
                  <c:v>384.6199999997951</c:v>
                </c:pt>
                <c:pt idx="38463">
                  <c:v>384.629999999795</c:v>
                </c:pt>
                <c:pt idx="38464">
                  <c:v>384.639999999795</c:v>
                </c:pt>
                <c:pt idx="38465">
                  <c:v>384.649999999795</c:v>
                </c:pt>
                <c:pt idx="38466">
                  <c:v>384.659999999795</c:v>
                </c:pt>
                <c:pt idx="38467">
                  <c:v>384.669999999795</c:v>
                </c:pt>
                <c:pt idx="38468">
                  <c:v>384.679999999795</c:v>
                </c:pt>
                <c:pt idx="38469">
                  <c:v>384.689999999795</c:v>
                </c:pt>
                <c:pt idx="38470">
                  <c:v>384.699999999795</c:v>
                </c:pt>
                <c:pt idx="38471">
                  <c:v>384.709999999795</c:v>
                </c:pt>
                <c:pt idx="38472">
                  <c:v>384.719999999795</c:v>
                </c:pt>
                <c:pt idx="38473">
                  <c:v>384.7299999997949</c:v>
                </c:pt>
                <c:pt idx="38474">
                  <c:v>384.7399999997949</c:v>
                </c:pt>
                <c:pt idx="38475">
                  <c:v>384.749999999795</c:v>
                </c:pt>
                <c:pt idx="38476">
                  <c:v>384.759999999795</c:v>
                </c:pt>
                <c:pt idx="38477">
                  <c:v>384.769999999795</c:v>
                </c:pt>
                <c:pt idx="38478">
                  <c:v>384.779999999795</c:v>
                </c:pt>
                <c:pt idx="38479">
                  <c:v>384.789999999795</c:v>
                </c:pt>
                <c:pt idx="38480">
                  <c:v>384.7999999997949</c:v>
                </c:pt>
                <c:pt idx="38481">
                  <c:v>384.809999999795</c:v>
                </c:pt>
                <c:pt idx="38482">
                  <c:v>384.819999999795</c:v>
                </c:pt>
                <c:pt idx="38483">
                  <c:v>384.829999999795</c:v>
                </c:pt>
                <c:pt idx="38484">
                  <c:v>384.839999999795</c:v>
                </c:pt>
                <c:pt idx="38485">
                  <c:v>384.849999999795</c:v>
                </c:pt>
                <c:pt idx="38486">
                  <c:v>384.859999999795</c:v>
                </c:pt>
                <c:pt idx="38487">
                  <c:v>384.869999999794</c:v>
                </c:pt>
                <c:pt idx="38488">
                  <c:v>384.8799999997941</c:v>
                </c:pt>
                <c:pt idx="38489">
                  <c:v>384.889999999794</c:v>
                </c:pt>
                <c:pt idx="38490">
                  <c:v>384.899999999794</c:v>
                </c:pt>
                <c:pt idx="38491">
                  <c:v>384.909999999794</c:v>
                </c:pt>
                <c:pt idx="38492">
                  <c:v>384.919999999794</c:v>
                </c:pt>
                <c:pt idx="38493">
                  <c:v>384.9299999997939</c:v>
                </c:pt>
                <c:pt idx="38494">
                  <c:v>384.9399999997939</c:v>
                </c:pt>
                <c:pt idx="38495">
                  <c:v>384.949999999794</c:v>
                </c:pt>
                <c:pt idx="38496">
                  <c:v>384.959999999794</c:v>
                </c:pt>
                <c:pt idx="38497">
                  <c:v>384.969999999794</c:v>
                </c:pt>
                <c:pt idx="38498">
                  <c:v>384.979999999794</c:v>
                </c:pt>
                <c:pt idx="38499">
                  <c:v>384.989999999794</c:v>
                </c:pt>
                <c:pt idx="38500">
                  <c:v>384.9999999997939</c:v>
                </c:pt>
                <c:pt idx="38501">
                  <c:v>385.009999999794</c:v>
                </c:pt>
                <c:pt idx="38502">
                  <c:v>385.019999999794</c:v>
                </c:pt>
                <c:pt idx="38503">
                  <c:v>385.029999999794</c:v>
                </c:pt>
                <c:pt idx="38504">
                  <c:v>385.039999999794</c:v>
                </c:pt>
                <c:pt idx="38505">
                  <c:v>385.049999999794</c:v>
                </c:pt>
                <c:pt idx="38506">
                  <c:v>385.059999999794</c:v>
                </c:pt>
                <c:pt idx="38507">
                  <c:v>385.069999999794</c:v>
                </c:pt>
                <c:pt idx="38508">
                  <c:v>385.079999999794</c:v>
                </c:pt>
                <c:pt idx="38509">
                  <c:v>385.089999999794</c:v>
                </c:pt>
                <c:pt idx="38510">
                  <c:v>385.099999999794</c:v>
                </c:pt>
                <c:pt idx="38511">
                  <c:v>385.109999999794</c:v>
                </c:pt>
                <c:pt idx="38512">
                  <c:v>385.119999999794</c:v>
                </c:pt>
                <c:pt idx="38513">
                  <c:v>385.1299999997941</c:v>
                </c:pt>
                <c:pt idx="38514">
                  <c:v>385.139999999794</c:v>
                </c:pt>
                <c:pt idx="38515">
                  <c:v>385.149999999794</c:v>
                </c:pt>
                <c:pt idx="38516">
                  <c:v>385.159999999794</c:v>
                </c:pt>
                <c:pt idx="38517">
                  <c:v>385.169999999794</c:v>
                </c:pt>
                <c:pt idx="38518">
                  <c:v>385.179999999794</c:v>
                </c:pt>
                <c:pt idx="38519">
                  <c:v>385.189999999794</c:v>
                </c:pt>
                <c:pt idx="38520">
                  <c:v>385.199999999794</c:v>
                </c:pt>
                <c:pt idx="38521">
                  <c:v>385.209999999794</c:v>
                </c:pt>
                <c:pt idx="38522">
                  <c:v>385.219999999794</c:v>
                </c:pt>
                <c:pt idx="38523">
                  <c:v>385.229999999794</c:v>
                </c:pt>
                <c:pt idx="38524">
                  <c:v>385.239999999794</c:v>
                </c:pt>
                <c:pt idx="38525">
                  <c:v>385.249999999794</c:v>
                </c:pt>
                <c:pt idx="38526">
                  <c:v>385.259999999794</c:v>
                </c:pt>
                <c:pt idx="38527">
                  <c:v>385.269999999794</c:v>
                </c:pt>
                <c:pt idx="38528">
                  <c:v>385.279999999794</c:v>
                </c:pt>
                <c:pt idx="38529">
                  <c:v>385.289999999794</c:v>
                </c:pt>
                <c:pt idx="38530">
                  <c:v>385.299999999794</c:v>
                </c:pt>
                <c:pt idx="38531">
                  <c:v>385.309999999794</c:v>
                </c:pt>
                <c:pt idx="38532">
                  <c:v>385.319999999794</c:v>
                </c:pt>
                <c:pt idx="38533">
                  <c:v>385.329999999794</c:v>
                </c:pt>
                <c:pt idx="38534">
                  <c:v>385.339999999794</c:v>
                </c:pt>
                <c:pt idx="38535">
                  <c:v>385.349999999794</c:v>
                </c:pt>
                <c:pt idx="38536">
                  <c:v>385.359999999794</c:v>
                </c:pt>
                <c:pt idx="38537">
                  <c:v>385.369999999794</c:v>
                </c:pt>
                <c:pt idx="38538">
                  <c:v>385.3799999997941</c:v>
                </c:pt>
                <c:pt idx="38539">
                  <c:v>385.389999999794</c:v>
                </c:pt>
                <c:pt idx="38540">
                  <c:v>385.399999999794</c:v>
                </c:pt>
                <c:pt idx="38541">
                  <c:v>385.409999999794</c:v>
                </c:pt>
                <c:pt idx="38542">
                  <c:v>385.419999999794</c:v>
                </c:pt>
                <c:pt idx="38543">
                  <c:v>385.4299999997939</c:v>
                </c:pt>
                <c:pt idx="38544">
                  <c:v>385.4399999997939</c:v>
                </c:pt>
                <c:pt idx="38545">
                  <c:v>385.449999999794</c:v>
                </c:pt>
                <c:pt idx="38546">
                  <c:v>385.459999999794</c:v>
                </c:pt>
                <c:pt idx="38547">
                  <c:v>385.469999999794</c:v>
                </c:pt>
                <c:pt idx="38548">
                  <c:v>385.479999999794</c:v>
                </c:pt>
                <c:pt idx="38549">
                  <c:v>385.489999999794</c:v>
                </c:pt>
                <c:pt idx="38550">
                  <c:v>385.4999999997939</c:v>
                </c:pt>
                <c:pt idx="38551">
                  <c:v>385.509999999794</c:v>
                </c:pt>
                <c:pt idx="38552">
                  <c:v>385.519999999794</c:v>
                </c:pt>
                <c:pt idx="38553">
                  <c:v>385.529999999794</c:v>
                </c:pt>
                <c:pt idx="38554">
                  <c:v>385.539999999794</c:v>
                </c:pt>
                <c:pt idx="38555">
                  <c:v>385.549999999794</c:v>
                </c:pt>
                <c:pt idx="38556">
                  <c:v>385.559999999794</c:v>
                </c:pt>
                <c:pt idx="38557">
                  <c:v>385.569999999794</c:v>
                </c:pt>
                <c:pt idx="38558">
                  <c:v>385.579999999794</c:v>
                </c:pt>
                <c:pt idx="38559">
                  <c:v>385.589999999794</c:v>
                </c:pt>
                <c:pt idx="38560">
                  <c:v>385.599999999794</c:v>
                </c:pt>
                <c:pt idx="38561">
                  <c:v>385.609999999794</c:v>
                </c:pt>
                <c:pt idx="38562">
                  <c:v>385.619999999794</c:v>
                </c:pt>
                <c:pt idx="38563">
                  <c:v>385.6299999997941</c:v>
                </c:pt>
                <c:pt idx="38564">
                  <c:v>385.639999999794</c:v>
                </c:pt>
                <c:pt idx="38565">
                  <c:v>385.649999999794</c:v>
                </c:pt>
                <c:pt idx="38566">
                  <c:v>385.659999999794</c:v>
                </c:pt>
                <c:pt idx="38567">
                  <c:v>385.669999999794</c:v>
                </c:pt>
                <c:pt idx="38568">
                  <c:v>385.679999999794</c:v>
                </c:pt>
                <c:pt idx="38569">
                  <c:v>385.689999999794</c:v>
                </c:pt>
                <c:pt idx="38570">
                  <c:v>385.699999999794</c:v>
                </c:pt>
                <c:pt idx="38571">
                  <c:v>385.709999999794</c:v>
                </c:pt>
                <c:pt idx="38572">
                  <c:v>385.719999999794</c:v>
                </c:pt>
                <c:pt idx="38573">
                  <c:v>385.729999999794</c:v>
                </c:pt>
                <c:pt idx="38574">
                  <c:v>385.739999999794</c:v>
                </c:pt>
                <c:pt idx="38575">
                  <c:v>385.749999999794</c:v>
                </c:pt>
                <c:pt idx="38576">
                  <c:v>385.759999999794</c:v>
                </c:pt>
                <c:pt idx="38577">
                  <c:v>385.769999999794</c:v>
                </c:pt>
                <c:pt idx="38578">
                  <c:v>385.779999999794</c:v>
                </c:pt>
                <c:pt idx="38579">
                  <c:v>385.789999999794</c:v>
                </c:pt>
                <c:pt idx="38580">
                  <c:v>385.799999999794</c:v>
                </c:pt>
                <c:pt idx="38581">
                  <c:v>385.809999999794</c:v>
                </c:pt>
                <c:pt idx="38582">
                  <c:v>385.819999999794</c:v>
                </c:pt>
                <c:pt idx="38583">
                  <c:v>385.829999999794</c:v>
                </c:pt>
                <c:pt idx="38584">
                  <c:v>385.839999999794</c:v>
                </c:pt>
                <c:pt idx="38585">
                  <c:v>385.849999999794</c:v>
                </c:pt>
                <c:pt idx="38586">
                  <c:v>385.859999999794</c:v>
                </c:pt>
                <c:pt idx="38587">
                  <c:v>385.869999999794</c:v>
                </c:pt>
                <c:pt idx="38588">
                  <c:v>385.8799999997941</c:v>
                </c:pt>
                <c:pt idx="38589">
                  <c:v>385.889999999794</c:v>
                </c:pt>
                <c:pt idx="38590">
                  <c:v>385.899999999794</c:v>
                </c:pt>
                <c:pt idx="38591">
                  <c:v>385.909999999794</c:v>
                </c:pt>
                <c:pt idx="38592">
                  <c:v>385.919999999794</c:v>
                </c:pt>
                <c:pt idx="38593">
                  <c:v>385.9299999997939</c:v>
                </c:pt>
                <c:pt idx="38594">
                  <c:v>385.9399999997939</c:v>
                </c:pt>
                <c:pt idx="38595">
                  <c:v>385.949999999794</c:v>
                </c:pt>
                <c:pt idx="38596">
                  <c:v>385.959999999794</c:v>
                </c:pt>
                <c:pt idx="38597">
                  <c:v>385.969999999793</c:v>
                </c:pt>
                <c:pt idx="38598">
                  <c:v>385.979999999793</c:v>
                </c:pt>
                <c:pt idx="38599">
                  <c:v>385.989999999793</c:v>
                </c:pt>
                <c:pt idx="38600">
                  <c:v>385.9999999997929</c:v>
                </c:pt>
                <c:pt idx="38601">
                  <c:v>386.009999999793</c:v>
                </c:pt>
                <c:pt idx="38602">
                  <c:v>386.019999999793</c:v>
                </c:pt>
                <c:pt idx="38603">
                  <c:v>386.029999999793</c:v>
                </c:pt>
                <c:pt idx="38604">
                  <c:v>386.039999999793</c:v>
                </c:pt>
                <c:pt idx="38605">
                  <c:v>386.049999999793</c:v>
                </c:pt>
                <c:pt idx="38606">
                  <c:v>386.059999999793</c:v>
                </c:pt>
                <c:pt idx="38607">
                  <c:v>386.0699999997931</c:v>
                </c:pt>
                <c:pt idx="38608">
                  <c:v>386.079999999793</c:v>
                </c:pt>
                <c:pt idx="38609">
                  <c:v>386.089999999793</c:v>
                </c:pt>
                <c:pt idx="38610">
                  <c:v>386.099999999793</c:v>
                </c:pt>
                <c:pt idx="38611">
                  <c:v>386.109999999793</c:v>
                </c:pt>
                <c:pt idx="38612">
                  <c:v>386.119999999793</c:v>
                </c:pt>
                <c:pt idx="38613">
                  <c:v>386.129999999793</c:v>
                </c:pt>
                <c:pt idx="38614">
                  <c:v>386.139999999793</c:v>
                </c:pt>
                <c:pt idx="38615">
                  <c:v>386.149999999793</c:v>
                </c:pt>
                <c:pt idx="38616">
                  <c:v>386.159999999793</c:v>
                </c:pt>
                <c:pt idx="38617">
                  <c:v>386.169999999793</c:v>
                </c:pt>
                <c:pt idx="38618">
                  <c:v>386.179999999793</c:v>
                </c:pt>
                <c:pt idx="38619">
                  <c:v>386.189999999793</c:v>
                </c:pt>
                <c:pt idx="38620">
                  <c:v>386.199999999793</c:v>
                </c:pt>
                <c:pt idx="38621">
                  <c:v>386.209999999793</c:v>
                </c:pt>
                <c:pt idx="38622">
                  <c:v>386.219999999793</c:v>
                </c:pt>
                <c:pt idx="38623">
                  <c:v>386.229999999793</c:v>
                </c:pt>
                <c:pt idx="38624">
                  <c:v>386.239999999793</c:v>
                </c:pt>
                <c:pt idx="38625">
                  <c:v>386.249999999793</c:v>
                </c:pt>
                <c:pt idx="38626">
                  <c:v>386.259999999793</c:v>
                </c:pt>
                <c:pt idx="38627">
                  <c:v>386.269999999793</c:v>
                </c:pt>
                <c:pt idx="38628">
                  <c:v>386.279999999793</c:v>
                </c:pt>
                <c:pt idx="38629">
                  <c:v>386.289999999793</c:v>
                </c:pt>
                <c:pt idx="38630">
                  <c:v>386.299999999793</c:v>
                </c:pt>
                <c:pt idx="38631">
                  <c:v>386.309999999793</c:v>
                </c:pt>
                <c:pt idx="38632">
                  <c:v>386.3199999997931</c:v>
                </c:pt>
                <c:pt idx="38633">
                  <c:v>386.329999999793</c:v>
                </c:pt>
                <c:pt idx="38634">
                  <c:v>386.339999999793</c:v>
                </c:pt>
                <c:pt idx="38635">
                  <c:v>386.349999999793</c:v>
                </c:pt>
                <c:pt idx="38636">
                  <c:v>386.359999999793</c:v>
                </c:pt>
                <c:pt idx="38637">
                  <c:v>386.369999999793</c:v>
                </c:pt>
                <c:pt idx="38638">
                  <c:v>386.379999999793</c:v>
                </c:pt>
                <c:pt idx="38639">
                  <c:v>386.389999999793</c:v>
                </c:pt>
                <c:pt idx="38640">
                  <c:v>386.399999999793</c:v>
                </c:pt>
                <c:pt idx="38641">
                  <c:v>386.409999999793</c:v>
                </c:pt>
                <c:pt idx="38642">
                  <c:v>386.419999999793</c:v>
                </c:pt>
                <c:pt idx="38643">
                  <c:v>386.4299999997929</c:v>
                </c:pt>
                <c:pt idx="38644">
                  <c:v>386.4399999997929</c:v>
                </c:pt>
                <c:pt idx="38645">
                  <c:v>386.449999999793</c:v>
                </c:pt>
                <c:pt idx="38646">
                  <c:v>386.459999999793</c:v>
                </c:pt>
                <c:pt idx="38647">
                  <c:v>386.469999999793</c:v>
                </c:pt>
                <c:pt idx="38648">
                  <c:v>386.479999999793</c:v>
                </c:pt>
                <c:pt idx="38649">
                  <c:v>386.489999999793</c:v>
                </c:pt>
                <c:pt idx="38650">
                  <c:v>386.4999999997929</c:v>
                </c:pt>
                <c:pt idx="38651">
                  <c:v>386.509999999793</c:v>
                </c:pt>
                <c:pt idx="38652">
                  <c:v>386.519999999793</c:v>
                </c:pt>
                <c:pt idx="38653">
                  <c:v>386.529999999793</c:v>
                </c:pt>
                <c:pt idx="38654">
                  <c:v>386.539999999793</c:v>
                </c:pt>
                <c:pt idx="38655">
                  <c:v>386.549999999793</c:v>
                </c:pt>
                <c:pt idx="38656">
                  <c:v>386.559999999793</c:v>
                </c:pt>
                <c:pt idx="38657">
                  <c:v>386.5699999997931</c:v>
                </c:pt>
                <c:pt idx="38658">
                  <c:v>386.579999999793</c:v>
                </c:pt>
                <c:pt idx="38659">
                  <c:v>386.589999999793</c:v>
                </c:pt>
                <c:pt idx="38660">
                  <c:v>386.599999999793</c:v>
                </c:pt>
                <c:pt idx="38661">
                  <c:v>386.609999999793</c:v>
                </c:pt>
                <c:pt idx="38662">
                  <c:v>386.619999999793</c:v>
                </c:pt>
                <c:pt idx="38663">
                  <c:v>386.629999999793</c:v>
                </c:pt>
                <c:pt idx="38664">
                  <c:v>386.639999999793</c:v>
                </c:pt>
                <c:pt idx="38665">
                  <c:v>386.649999999793</c:v>
                </c:pt>
                <c:pt idx="38666">
                  <c:v>386.659999999793</c:v>
                </c:pt>
                <c:pt idx="38667">
                  <c:v>386.669999999793</c:v>
                </c:pt>
                <c:pt idx="38668">
                  <c:v>386.679999999793</c:v>
                </c:pt>
                <c:pt idx="38669">
                  <c:v>386.689999999793</c:v>
                </c:pt>
                <c:pt idx="38670">
                  <c:v>386.699999999793</c:v>
                </c:pt>
                <c:pt idx="38671">
                  <c:v>386.709999999793</c:v>
                </c:pt>
                <c:pt idx="38672">
                  <c:v>386.719999999793</c:v>
                </c:pt>
                <c:pt idx="38673">
                  <c:v>386.729999999793</c:v>
                </c:pt>
                <c:pt idx="38674">
                  <c:v>386.739999999793</c:v>
                </c:pt>
                <c:pt idx="38675">
                  <c:v>386.749999999793</c:v>
                </c:pt>
                <c:pt idx="38676">
                  <c:v>386.759999999793</c:v>
                </c:pt>
                <c:pt idx="38677">
                  <c:v>386.769999999793</c:v>
                </c:pt>
                <c:pt idx="38678">
                  <c:v>386.779999999793</c:v>
                </c:pt>
                <c:pt idx="38679">
                  <c:v>386.789999999793</c:v>
                </c:pt>
                <c:pt idx="38680">
                  <c:v>386.799999999793</c:v>
                </c:pt>
                <c:pt idx="38681">
                  <c:v>386.809999999793</c:v>
                </c:pt>
                <c:pt idx="38682">
                  <c:v>386.8199999997931</c:v>
                </c:pt>
                <c:pt idx="38683">
                  <c:v>386.829999999793</c:v>
                </c:pt>
                <c:pt idx="38684">
                  <c:v>386.839999999793</c:v>
                </c:pt>
                <c:pt idx="38685">
                  <c:v>386.849999999793</c:v>
                </c:pt>
                <c:pt idx="38686">
                  <c:v>386.859999999793</c:v>
                </c:pt>
                <c:pt idx="38687">
                  <c:v>386.869999999793</c:v>
                </c:pt>
                <c:pt idx="38688">
                  <c:v>386.879999999793</c:v>
                </c:pt>
                <c:pt idx="38689">
                  <c:v>386.889999999793</c:v>
                </c:pt>
                <c:pt idx="38690">
                  <c:v>386.899999999793</c:v>
                </c:pt>
                <c:pt idx="38691">
                  <c:v>386.909999999793</c:v>
                </c:pt>
                <c:pt idx="38692">
                  <c:v>386.919999999793</c:v>
                </c:pt>
                <c:pt idx="38693">
                  <c:v>386.9299999997929</c:v>
                </c:pt>
                <c:pt idx="38694">
                  <c:v>386.9399999997929</c:v>
                </c:pt>
                <c:pt idx="38695">
                  <c:v>386.949999999793</c:v>
                </c:pt>
                <c:pt idx="38696">
                  <c:v>386.959999999793</c:v>
                </c:pt>
                <c:pt idx="38697">
                  <c:v>386.969999999793</c:v>
                </c:pt>
                <c:pt idx="38698">
                  <c:v>386.979999999793</c:v>
                </c:pt>
                <c:pt idx="38699">
                  <c:v>386.989999999793</c:v>
                </c:pt>
                <c:pt idx="38700">
                  <c:v>386.9999999997929</c:v>
                </c:pt>
                <c:pt idx="38701">
                  <c:v>387.009999999793</c:v>
                </c:pt>
                <c:pt idx="38702">
                  <c:v>387.019999999793</c:v>
                </c:pt>
                <c:pt idx="38703">
                  <c:v>387.029999999793</c:v>
                </c:pt>
                <c:pt idx="38704">
                  <c:v>387.039999999793</c:v>
                </c:pt>
                <c:pt idx="38705">
                  <c:v>387.049999999793</c:v>
                </c:pt>
                <c:pt idx="38706">
                  <c:v>387.059999999793</c:v>
                </c:pt>
                <c:pt idx="38707">
                  <c:v>387.069999999792</c:v>
                </c:pt>
                <c:pt idx="38708">
                  <c:v>387.0799999997921</c:v>
                </c:pt>
                <c:pt idx="38709">
                  <c:v>387.089999999792</c:v>
                </c:pt>
                <c:pt idx="38710">
                  <c:v>387.099999999792</c:v>
                </c:pt>
                <c:pt idx="38711">
                  <c:v>387.109999999792</c:v>
                </c:pt>
                <c:pt idx="38712">
                  <c:v>387.119999999792</c:v>
                </c:pt>
                <c:pt idx="38713">
                  <c:v>387.129999999792</c:v>
                </c:pt>
                <c:pt idx="38714">
                  <c:v>387.139999999792</c:v>
                </c:pt>
                <c:pt idx="38715">
                  <c:v>387.1499999997921</c:v>
                </c:pt>
                <c:pt idx="38716">
                  <c:v>387.159999999792</c:v>
                </c:pt>
                <c:pt idx="38717">
                  <c:v>387.1699999997921</c:v>
                </c:pt>
                <c:pt idx="38718">
                  <c:v>387.179999999792</c:v>
                </c:pt>
                <c:pt idx="38719">
                  <c:v>387.189999999792</c:v>
                </c:pt>
                <c:pt idx="38720">
                  <c:v>387.199999999792</c:v>
                </c:pt>
                <c:pt idx="38721">
                  <c:v>387.209999999792</c:v>
                </c:pt>
                <c:pt idx="38722">
                  <c:v>387.219999999792</c:v>
                </c:pt>
                <c:pt idx="38723">
                  <c:v>387.229999999792</c:v>
                </c:pt>
                <c:pt idx="38724">
                  <c:v>387.239999999792</c:v>
                </c:pt>
                <c:pt idx="38725">
                  <c:v>387.249999999792</c:v>
                </c:pt>
                <c:pt idx="38726">
                  <c:v>387.259999999792</c:v>
                </c:pt>
                <c:pt idx="38727">
                  <c:v>387.269999999792</c:v>
                </c:pt>
                <c:pt idx="38728">
                  <c:v>387.279999999792</c:v>
                </c:pt>
                <c:pt idx="38729">
                  <c:v>387.289999999792</c:v>
                </c:pt>
                <c:pt idx="38730">
                  <c:v>387.299999999792</c:v>
                </c:pt>
                <c:pt idx="38731">
                  <c:v>387.309999999792</c:v>
                </c:pt>
                <c:pt idx="38732">
                  <c:v>387.319999999792</c:v>
                </c:pt>
                <c:pt idx="38733">
                  <c:v>387.3299999997921</c:v>
                </c:pt>
                <c:pt idx="38734">
                  <c:v>387.339999999792</c:v>
                </c:pt>
                <c:pt idx="38735">
                  <c:v>387.349999999792</c:v>
                </c:pt>
                <c:pt idx="38736">
                  <c:v>387.359999999792</c:v>
                </c:pt>
                <c:pt idx="38737">
                  <c:v>387.369999999792</c:v>
                </c:pt>
                <c:pt idx="38738">
                  <c:v>387.379999999792</c:v>
                </c:pt>
                <c:pt idx="38739">
                  <c:v>387.389999999792</c:v>
                </c:pt>
                <c:pt idx="38740">
                  <c:v>387.399999999792</c:v>
                </c:pt>
                <c:pt idx="38741">
                  <c:v>387.409999999792</c:v>
                </c:pt>
                <c:pt idx="38742">
                  <c:v>387.419999999792</c:v>
                </c:pt>
                <c:pt idx="38743">
                  <c:v>387.429999999792</c:v>
                </c:pt>
                <c:pt idx="38744">
                  <c:v>387.439999999792</c:v>
                </c:pt>
                <c:pt idx="38745">
                  <c:v>387.449999999792</c:v>
                </c:pt>
                <c:pt idx="38746">
                  <c:v>387.459999999792</c:v>
                </c:pt>
                <c:pt idx="38747">
                  <c:v>387.469999999792</c:v>
                </c:pt>
                <c:pt idx="38748">
                  <c:v>387.479999999792</c:v>
                </c:pt>
                <c:pt idx="38749">
                  <c:v>387.489999999792</c:v>
                </c:pt>
                <c:pt idx="38750">
                  <c:v>387.499999999792</c:v>
                </c:pt>
                <c:pt idx="38751">
                  <c:v>387.509999999792</c:v>
                </c:pt>
                <c:pt idx="38752">
                  <c:v>387.519999999792</c:v>
                </c:pt>
                <c:pt idx="38753">
                  <c:v>387.529999999792</c:v>
                </c:pt>
                <c:pt idx="38754">
                  <c:v>387.539999999792</c:v>
                </c:pt>
                <c:pt idx="38755">
                  <c:v>387.549999999792</c:v>
                </c:pt>
                <c:pt idx="38756">
                  <c:v>387.559999999792</c:v>
                </c:pt>
                <c:pt idx="38757">
                  <c:v>387.569999999792</c:v>
                </c:pt>
                <c:pt idx="38758">
                  <c:v>387.5799999997921</c:v>
                </c:pt>
                <c:pt idx="38759">
                  <c:v>387.589999999792</c:v>
                </c:pt>
                <c:pt idx="38760">
                  <c:v>387.599999999792</c:v>
                </c:pt>
                <c:pt idx="38761">
                  <c:v>387.609999999792</c:v>
                </c:pt>
                <c:pt idx="38762">
                  <c:v>387.619999999792</c:v>
                </c:pt>
                <c:pt idx="38763">
                  <c:v>387.629999999792</c:v>
                </c:pt>
                <c:pt idx="38764">
                  <c:v>387.639999999792</c:v>
                </c:pt>
                <c:pt idx="38765">
                  <c:v>387.6499999997921</c:v>
                </c:pt>
                <c:pt idx="38766">
                  <c:v>387.659999999792</c:v>
                </c:pt>
                <c:pt idx="38767">
                  <c:v>387.6699999997921</c:v>
                </c:pt>
                <c:pt idx="38768">
                  <c:v>387.679999999792</c:v>
                </c:pt>
                <c:pt idx="38769">
                  <c:v>387.689999999792</c:v>
                </c:pt>
                <c:pt idx="38770">
                  <c:v>387.699999999792</c:v>
                </c:pt>
                <c:pt idx="38771">
                  <c:v>387.709999999792</c:v>
                </c:pt>
                <c:pt idx="38772">
                  <c:v>387.719999999792</c:v>
                </c:pt>
                <c:pt idx="38773">
                  <c:v>387.729999999792</c:v>
                </c:pt>
                <c:pt idx="38774">
                  <c:v>387.739999999792</c:v>
                </c:pt>
                <c:pt idx="38775">
                  <c:v>387.749999999792</c:v>
                </c:pt>
                <c:pt idx="38776">
                  <c:v>387.759999999792</c:v>
                </c:pt>
                <c:pt idx="38777">
                  <c:v>387.769999999792</c:v>
                </c:pt>
                <c:pt idx="38778">
                  <c:v>387.779999999792</c:v>
                </c:pt>
                <c:pt idx="38779">
                  <c:v>387.789999999792</c:v>
                </c:pt>
                <c:pt idx="38780">
                  <c:v>387.799999999792</c:v>
                </c:pt>
                <c:pt idx="38781">
                  <c:v>387.809999999792</c:v>
                </c:pt>
                <c:pt idx="38782">
                  <c:v>387.819999999792</c:v>
                </c:pt>
                <c:pt idx="38783">
                  <c:v>387.8299999997921</c:v>
                </c:pt>
                <c:pt idx="38784">
                  <c:v>387.839999999792</c:v>
                </c:pt>
                <c:pt idx="38785">
                  <c:v>387.849999999792</c:v>
                </c:pt>
                <c:pt idx="38786">
                  <c:v>387.859999999792</c:v>
                </c:pt>
                <c:pt idx="38787">
                  <c:v>387.869999999792</c:v>
                </c:pt>
                <c:pt idx="38788">
                  <c:v>387.879999999792</c:v>
                </c:pt>
                <c:pt idx="38789">
                  <c:v>387.889999999792</c:v>
                </c:pt>
                <c:pt idx="38790">
                  <c:v>387.899999999792</c:v>
                </c:pt>
                <c:pt idx="38791">
                  <c:v>387.909999999792</c:v>
                </c:pt>
                <c:pt idx="38792">
                  <c:v>387.919999999792</c:v>
                </c:pt>
                <c:pt idx="38793">
                  <c:v>387.929999999792</c:v>
                </c:pt>
                <c:pt idx="38794">
                  <c:v>387.939999999792</c:v>
                </c:pt>
                <c:pt idx="38795">
                  <c:v>387.949999999792</c:v>
                </c:pt>
                <c:pt idx="38796">
                  <c:v>387.959999999792</c:v>
                </c:pt>
                <c:pt idx="38797">
                  <c:v>387.969999999792</c:v>
                </c:pt>
                <c:pt idx="38798">
                  <c:v>387.979999999792</c:v>
                </c:pt>
                <c:pt idx="38799">
                  <c:v>387.989999999792</c:v>
                </c:pt>
                <c:pt idx="38800">
                  <c:v>387.999999999792</c:v>
                </c:pt>
                <c:pt idx="38801">
                  <c:v>388.009999999792</c:v>
                </c:pt>
                <c:pt idx="38802">
                  <c:v>388.019999999792</c:v>
                </c:pt>
                <c:pt idx="38803">
                  <c:v>388.029999999792</c:v>
                </c:pt>
                <c:pt idx="38804">
                  <c:v>388.039999999792</c:v>
                </c:pt>
                <c:pt idx="38805">
                  <c:v>388.049999999792</c:v>
                </c:pt>
                <c:pt idx="38806">
                  <c:v>388.059999999792</c:v>
                </c:pt>
                <c:pt idx="38807">
                  <c:v>388.069999999792</c:v>
                </c:pt>
                <c:pt idx="38808">
                  <c:v>388.0799999997921</c:v>
                </c:pt>
                <c:pt idx="38809">
                  <c:v>388.089999999792</c:v>
                </c:pt>
                <c:pt idx="38810">
                  <c:v>388.099999999792</c:v>
                </c:pt>
                <c:pt idx="38811">
                  <c:v>388.109999999792</c:v>
                </c:pt>
                <c:pt idx="38812">
                  <c:v>388.119999999792</c:v>
                </c:pt>
                <c:pt idx="38813">
                  <c:v>388.129999999792</c:v>
                </c:pt>
                <c:pt idx="38814">
                  <c:v>388.139999999792</c:v>
                </c:pt>
                <c:pt idx="38815">
                  <c:v>388.1499999997921</c:v>
                </c:pt>
                <c:pt idx="38816">
                  <c:v>388.159999999792</c:v>
                </c:pt>
                <c:pt idx="38817">
                  <c:v>388.169999999791</c:v>
                </c:pt>
                <c:pt idx="38818">
                  <c:v>388.179999999791</c:v>
                </c:pt>
                <c:pt idx="38819">
                  <c:v>388.189999999791</c:v>
                </c:pt>
                <c:pt idx="38820">
                  <c:v>388.199999999791</c:v>
                </c:pt>
                <c:pt idx="38821">
                  <c:v>388.209999999791</c:v>
                </c:pt>
                <c:pt idx="38822">
                  <c:v>388.219999999791</c:v>
                </c:pt>
                <c:pt idx="38823">
                  <c:v>388.229999999791</c:v>
                </c:pt>
                <c:pt idx="38824">
                  <c:v>388.239999999791</c:v>
                </c:pt>
                <c:pt idx="38825">
                  <c:v>388.249999999791</c:v>
                </c:pt>
                <c:pt idx="38826">
                  <c:v>388.259999999791</c:v>
                </c:pt>
                <c:pt idx="38827">
                  <c:v>388.2699999997911</c:v>
                </c:pt>
                <c:pt idx="38828">
                  <c:v>388.279999999791</c:v>
                </c:pt>
                <c:pt idx="38829">
                  <c:v>388.289999999791</c:v>
                </c:pt>
                <c:pt idx="38830">
                  <c:v>388.299999999791</c:v>
                </c:pt>
                <c:pt idx="38831">
                  <c:v>388.309999999791</c:v>
                </c:pt>
                <c:pt idx="38832">
                  <c:v>388.319999999791</c:v>
                </c:pt>
                <c:pt idx="38833">
                  <c:v>388.3299999997911</c:v>
                </c:pt>
                <c:pt idx="38834">
                  <c:v>388.339999999791</c:v>
                </c:pt>
                <c:pt idx="38835">
                  <c:v>388.349999999791</c:v>
                </c:pt>
                <c:pt idx="38836">
                  <c:v>388.359999999791</c:v>
                </c:pt>
                <c:pt idx="38837">
                  <c:v>388.369999999791</c:v>
                </c:pt>
                <c:pt idx="38838">
                  <c:v>388.379999999791</c:v>
                </c:pt>
                <c:pt idx="38839">
                  <c:v>388.389999999791</c:v>
                </c:pt>
                <c:pt idx="38840">
                  <c:v>388.399999999791</c:v>
                </c:pt>
                <c:pt idx="38841">
                  <c:v>388.409999999791</c:v>
                </c:pt>
                <c:pt idx="38842">
                  <c:v>388.419999999791</c:v>
                </c:pt>
                <c:pt idx="38843">
                  <c:v>388.429999999791</c:v>
                </c:pt>
                <c:pt idx="38844">
                  <c:v>388.4399999997909</c:v>
                </c:pt>
                <c:pt idx="38845">
                  <c:v>388.449999999791</c:v>
                </c:pt>
                <c:pt idx="38846">
                  <c:v>388.459999999791</c:v>
                </c:pt>
                <c:pt idx="38847">
                  <c:v>388.469999999791</c:v>
                </c:pt>
                <c:pt idx="38848">
                  <c:v>388.479999999791</c:v>
                </c:pt>
                <c:pt idx="38849">
                  <c:v>388.489999999791</c:v>
                </c:pt>
                <c:pt idx="38850">
                  <c:v>388.499999999791</c:v>
                </c:pt>
                <c:pt idx="38851">
                  <c:v>388.509999999791</c:v>
                </c:pt>
                <c:pt idx="38852">
                  <c:v>388.5199999997911</c:v>
                </c:pt>
                <c:pt idx="38853">
                  <c:v>388.529999999791</c:v>
                </c:pt>
                <c:pt idx="38854">
                  <c:v>388.539999999791</c:v>
                </c:pt>
                <c:pt idx="38855">
                  <c:v>388.549999999791</c:v>
                </c:pt>
                <c:pt idx="38856">
                  <c:v>388.559999999791</c:v>
                </c:pt>
                <c:pt idx="38857">
                  <c:v>388.569999999791</c:v>
                </c:pt>
                <c:pt idx="38858">
                  <c:v>388.5799999997911</c:v>
                </c:pt>
                <c:pt idx="38859">
                  <c:v>388.589999999791</c:v>
                </c:pt>
                <c:pt idx="38860">
                  <c:v>388.599999999791</c:v>
                </c:pt>
                <c:pt idx="38861">
                  <c:v>388.609999999791</c:v>
                </c:pt>
                <c:pt idx="38862">
                  <c:v>388.619999999791</c:v>
                </c:pt>
                <c:pt idx="38863">
                  <c:v>388.629999999791</c:v>
                </c:pt>
                <c:pt idx="38864">
                  <c:v>388.639999999791</c:v>
                </c:pt>
                <c:pt idx="38865">
                  <c:v>388.649999999791</c:v>
                </c:pt>
                <c:pt idx="38866">
                  <c:v>388.659999999791</c:v>
                </c:pt>
                <c:pt idx="38867">
                  <c:v>388.669999999791</c:v>
                </c:pt>
                <c:pt idx="38868">
                  <c:v>388.679999999791</c:v>
                </c:pt>
                <c:pt idx="38869">
                  <c:v>388.689999999791</c:v>
                </c:pt>
                <c:pt idx="38870">
                  <c:v>388.699999999791</c:v>
                </c:pt>
                <c:pt idx="38871">
                  <c:v>388.709999999791</c:v>
                </c:pt>
                <c:pt idx="38872">
                  <c:v>388.719999999791</c:v>
                </c:pt>
                <c:pt idx="38873">
                  <c:v>388.729999999791</c:v>
                </c:pt>
                <c:pt idx="38874">
                  <c:v>388.739999999791</c:v>
                </c:pt>
                <c:pt idx="38875">
                  <c:v>388.749999999791</c:v>
                </c:pt>
                <c:pt idx="38876">
                  <c:v>388.759999999791</c:v>
                </c:pt>
                <c:pt idx="38877">
                  <c:v>388.7699999997911</c:v>
                </c:pt>
                <c:pt idx="38878">
                  <c:v>388.779999999791</c:v>
                </c:pt>
                <c:pt idx="38879">
                  <c:v>388.789999999791</c:v>
                </c:pt>
                <c:pt idx="38880">
                  <c:v>388.799999999791</c:v>
                </c:pt>
                <c:pt idx="38881">
                  <c:v>388.809999999791</c:v>
                </c:pt>
                <c:pt idx="38882">
                  <c:v>388.819999999791</c:v>
                </c:pt>
                <c:pt idx="38883">
                  <c:v>388.8299999997911</c:v>
                </c:pt>
                <c:pt idx="38884">
                  <c:v>388.839999999791</c:v>
                </c:pt>
                <c:pt idx="38885">
                  <c:v>388.849999999791</c:v>
                </c:pt>
                <c:pt idx="38886">
                  <c:v>388.859999999791</c:v>
                </c:pt>
                <c:pt idx="38887">
                  <c:v>388.869999999791</c:v>
                </c:pt>
                <c:pt idx="38888">
                  <c:v>388.879999999791</c:v>
                </c:pt>
                <c:pt idx="38889">
                  <c:v>388.889999999791</c:v>
                </c:pt>
                <c:pt idx="38890">
                  <c:v>388.899999999791</c:v>
                </c:pt>
                <c:pt idx="38891">
                  <c:v>388.909999999791</c:v>
                </c:pt>
                <c:pt idx="38892">
                  <c:v>388.919999999791</c:v>
                </c:pt>
                <c:pt idx="38893">
                  <c:v>388.929999999791</c:v>
                </c:pt>
                <c:pt idx="38894">
                  <c:v>388.9399999997909</c:v>
                </c:pt>
                <c:pt idx="38895">
                  <c:v>388.949999999791</c:v>
                </c:pt>
                <c:pt idx="38896">
                  <c:v>388.959999999791</c:v>
                </c:pt>
                <c:pt idx="38897">
                  <c:v>388.969999999791</c:v>
                </c:pt>
                <c:pt idx="38898">
                  <c:v>388.979999999791</c:v>
                </c:pt>
                <c:pt idx="38899">
                  <c:v>388.989999999791</c:v>
                </c:pt>
                <c:pt idx="38900">
                  <c:v>388.999999999791</c:v>
                </c:pt>
                <c:pt idx="38901">
                  <c:v>389.009999999791</c:v>
                </c:pt>
                <c:pt idx="38902">
                  <c:v>389.0199999997911</c:v>
                </c:pt>
                <c:pt idx="38903">
                  <c:v>389.029999999791</c:v>
                </c:pt>
                <c:pt idx="38904">
                  <c:v>389.039999999791</c:v>
                </c:pt>
                <c:pt idx="38905">
                  <c:v>389.049999999791</c:v>
                </c:pt>
                <c:pt idx="38906">
                  <c:v>389.059999999791</c:v>
                </c:pt>
                <c:pt idx="38907">
                  <c:v>389.069999999791</c:v>
                </c:pt>
                <c:pt idx="38908">
                  <c:v>389.0799999997911</c:v>
                </c:pt>
                <c:pt idx="38909">
                  <c:v>389.089999999791</c:v>
                </c:pt>
                <c:pt idx="38910">
                  <c:v>389.099999999791</c:v>
                </c:pt>
                <c:pt idx="38911">
                  <c:v>389.109999999791</c:v>
                </c:pt>
                <c:pt idx="38912">
                  <c:v>389.119999999791</c:v>
                </c:pt>
                <c:pt idx="38913">
                  <c:v>389.129999999791</c:v>
                </c:pt>
                <c:pt idx="38914">
                  <c:v>389.139999999791</c:v>
                </c:pt>
                <c:pt idx="38915">
                  <c:v>389.149999999791</c:v>
                </c:pt>
                <c:pt idx="38916">
                  <c:v>389.159999999791</c:v>
                </c:pt>
                <c:pt idx="38917">
                  <c:v>389.169999999791</c:v>
                </c:pt>
                <c:pt idx="38918">
                  <c:v>389.179999999791</c:v>
                </c:pt>
                <c:pt idx="38919">
                  <c:v>389.189999999791</c:v>
                </c:pt>
                <c:pt idx="38920">
                  <c:v>389.199999999791</c:v>
                </c:pt>
                <c:pt idx="38921">
                  <c:v>389.209999999791</c:v>
                </c:pt>
                <c:pt idx="38922">
                  <c:v>389.219999999791</c:v>
                </c:pt>
                <c:pt idx="38923">
                  <c:v>389.229999999791</c:v>
                </c:pt>
                <c:pt idx="38924">
                  <c:v>389.239999999791</c:v>
                </c:pt>
                <c:pt idx="38925">
                  <c:v>389.249999999791</c:v>
                </c:pt>
                <c:pt idx="38926">
                  <c:v>389.259999999791</c:v>
                </c:pt>
                <c:pt idx="38927">
                  <c:v>389.26999999979</c:v>
                </c:pt>
                <c:pt idx="38928">
                  <c:v>389.27999999979</c:v>
                </c:pt>
                <c:pt idx="38929">
                  <c:v>389.2899999997899</c:v>
                </c:pt>
                <c:pt idx="38930">
                  <c:v>389.2999999997899</c:v>
                </c:pt>
                <c:pt idx="38931">
                  <c:v>389.30999999979</c:v>
                </c:pt>
                <c:pt idx="38932">
                  <c:v>389.31999999979</c:v>
                </c:pt>
                <c:pt idx="38933">
                  <c:v>389.32999999979</c:v>
                </c:pt>
                <c:pt idx="38934">
                  <c:v>389.33999999979</c:v>
                </c:pt>
                <c:pt idx="38935">
                  <c:v>389.34999999979</c:v>
                </c:pt>
                <c:pt idx="38936">
                  <c:v>389.35999999979</c:v>
                </c:pt>
                <c:pt idx="38937">
                  <c:v>389.36999999979</c:v>
                </c:pt>
                <c:pt idx="38938">
                  <c:v>389.37999999979</c:v>
                </c:pt>
                <c:pt idx="38939">
                  <c:v>389.38999999979</c:v>
                </c:pt>
                <c:pt idx="38940">
                  <c:v>389.39999999979</c:v>
                </c:pt>
                <c:pt idx="38941">
                  <c:v>389.40999999979</c:v>
                </c:pt>
                <c:pt idx="38942">
                  <c:v>389.4199999997899</c:v>
                </c:pt>
                <c:pt idx="38943">
                  <c:v>389.42999999979</c:v>
                </c:pt>
                <c:pt idx="38944">
                  <c:v>389.43999999979</c:v>
                </c:pt>
                <c:pt idx="38945">
                  <c:v>389.44999999979</c:v>
                </c:pt>
                <c:pt idx="38946">
                  <c:v>389.45999999979</c:v>
                </c:pt>
                <c:pt idx="38947">
                  <c:v>389.46999999979</c:v>
                </c:pt>
                <c:pt idx="38948">
                  <c:v>389.4799999997899</c:v>
                </c:pt>
                <c:pt idx="38949">
                  <c:v>389.4899999997899</c:v>
                </c:pt>
                <c:pt idx="38950">
                  <c:v>389.49999999979</c:v>
                </c:pt>
                <c:pt idx="38951">
                  <c:v>389.50999999979</c:v>
                </c:pt>
                <c:pt idx="38952">
                  <c:v>389.51999999979</c:v>
                </c:pt>
                <c:pt idx="38953">
                  <c:v>389.52999999979</c:v>
                </c:pt>
                <c:pt idx="38954">
                  <c:v>389.5399999997899</c:v>
                </c:pt>
                <c:pt idx="38955">
                  <c:v>389.54999999979</c:v>
                </c:pt>
                <c:pt idx="38956">
                  <c:v>389.55999999979</c:v>
                </c:pt>
                <c:pt idx="38957">
                  <c:v>389.56999999979</c:v>
                </c:pt>
                <c:pt idx="38958">
                  <c:v>389.57999999979</c:v>
                </c:pt>
                <c:pt idx="38959">
                  <c:v>389.58999999979</c:v>
                </c:pt>
                <c:pt idx="38960">
                  <c:v>389.59999999979</c:v>
                </c:pt>
                <c:pt idx="38961">
                  <c:v>389.60999999979</c:v>
                </c:pt>
                <c:pt idx="38962">
                  <c:v>389.61999999979</c:v>
                </c:pt>
                <c:pt idx="38963">
                  <c:v>389.62999999979</c:v>
                </c:pt>
                <c:pt idx="38964">
                  <c:v>389.63999999979</c:v>
                </c:pt>
                <c:pt idx="38965">
                  <c:v>389.64999999979</c:v>
                </c:pt>
                <c:pt idx="38966">
                  <c:v>389.65999999979</c:v>
                </c:pt>
                <c:pt idx="38967">
                  <c:v>389.66999999979</c:v>
                </c:pt>
                <c:pt idx="38968">
                  <c:v>389.6799999997901</c:v>
                </c:pt>
                <c:pt idx="38969">
                  <c:v>389.68999999979</c:v>
                </c:pt>
                <c:pt idx="38970">
                  <c:v>389.69999999979</c:v>
                </c:pt>
                <c:pt idx="38971">
                  <c:v>389.70999999979</c:v>
                </c:pt>
                <c:pt idx="38972">
                  <c:v>389.71999999979</c:v>
                </c:pt>
                <c:pt idx="38973">
                  <c:v>389.7299999997899</c:v>
                </c:pt>
                <c:pt idx="38974">
                  <c:v>389.7399999997899</c:v>
                </c:pt>
                <c:pt idx="38975">
                  <c:v>389.74999999979</c:v>
                </c:pt>
                <c:pt idx="38976">
                  <c:v>389.75999999979</c:v>
                </c:pt>
                <c:pt idx="38977">
                  <c:v>389.76999999979</c:v>
                </c:pt>
                <c:pt idx="38978">
                  <c:v>389.77999999979</c:v>
                </c:pt>
                <c:pt idx="38979">
                  <c:v>389.7899999997899</c:v>
                </c:pt>
                <c:pt idx="38980">
                  <c:v>389.7999999997899</c:v>
                </c:pt>
                <c:pt idx="38981">
                  <c:v>389.80999999979</c:v>
                </c:pt>
                <c:pt idx="38982">
                  <c:v>389.81999999979</c:v>
                </c:pt>
                <c:pt idx="38983">
                  <c:v>389.82999999979</c:v>
                </c:pt>
                <c:pt idx="38984">
                  <c:v>389.83999999979</c:v>
                </c:pt>
                <c:pt idx="38985">
                  <c:v>389.84999999979</c:v>
                </c:pt>
                <c:pt idx="38986">
                  <c:v>389.85999999979</c:v>
                </c:pt>
                <c:pt idx="38987">
                  <c:v>389.86999999979</c:v>
                </c:pt>
                <c:pt idx="38988">
                  <c:v>389.87999999979</c:v>
                </c:pt>
                <c:pt idx="38989">
                  <c:v>389.88999999979</c:v>
                </c:pt>
                <c:pt idx="38990">
                  <c:v>389.89999999979</c:v>
                </c:pt>
                <c:pt idx="38991">
                  <c:v>389.90999999979</c:v>
                </c:pt>
                <c:pt idx="38992">
                  <c:v>389.9199999997899</c:v>
                </c:pt>
                <c:pt idx="38993">
                  <c:v>389.92999999979</c:v>
                </c:pt>
                <c:pt idx="38994">
                  <c:v>389.93999999979</c:v>
                </c:pt>
                <c:pt idx="38995">
                  <c:v>389.94999999979</c:v>
                </c:pt>
                <c:pt idx="38996">
                  <c:v>389.95999999979</c:v>
                </c:pt>
                <c:pt idx="38997">
                  <c:v>389.96999999979</c:v>
                </c:pt>
                <c:pt idx="38998">
                  <c:v>389.9799999997899</c:v>
                </c:pt>
                <c:pt idx="38999">
                  <c:v>389.9899999997899</c:v>
                </c:pt>
                <c:pt idx="39000">
                  <c:v>389.99999999979</c:v>
                </c:pt>
                <c:pt idx="39001">
                  <c:v>390.00999999979</c:v>
                </c:pt>
                <c:pt idx="39002">
                  <c:v>390.01999999979</c:v>
                </c:pt>
                <c:pt idx="39003">
                  <c:v>390.02999999979</c:v>
                </c:pt>
                <c:pt idx="39004">
                  <c:v>390.0399999997899</c:v>
                </c:pt>
                <c:pt idx="39005">
                  <c:v>390.04999999979</c:v>
                </c:pt>
                <c:pt idx="39006">
                  <c:v>390.05999999979</c:v>
                </c:pt>
                <c:pt idx="39007">
                  <c:v>390.06999999979</c:v>
                </c:pt>
                <c:pt idx="39008">
                  <c:v>390.07999999979</c:v>
                </c:pt>
                <c:pt idx="39009">
                  <c:v>390.08999999979</c:v>
                </c:pt>
                <c:pt idx="39010">
                  <c:v>390.09999999979</c:v>
                </c:pt>
                <c:pt idx="39011">
                  <c:v>390.10999999979</c:v>
                </c:pt>
                <c:pt idx="39012">
                  <c:v>390.11999999979</c:v>
                </c:pt>
                <c:pt idx="39013">
                  <c:v>390.12999999979</c:v>
                </c:pt>
                <c:pt idx="39014">
                  <c:v>390.13999999979</c:v>
                </c:pt>
                <c:pt idx="39015">
                  <c:v>390.14999999979</c:v>
                </c:pt>
                <c:pt idx="39016">
                  <c:v>390.15999999979</c:v>
                </c:pt>
                <c:pt idx="39017">
                  <c:v>390.16999999979</c:v>
                </c:pt>
                <c:pt idx="39018">
                  <c:v>390.1799999997901</c:v>
                </c:pt>
                <c:pt idx="39019">
                  <c:v>390.18999999979</c:v>
                </c:pt>
                <c:pt idx="39020">
                  <c:v>390.19999999979</c:v>
                </c:pt>
                <c:pt idx="39021">
                  <c:v>390.20999999979</c:v>
                </c:pt>
                <c:pt idx="39022">
                  <c:v>390.21999999979</c:v>
                </c:pt>
                <c:pt idx="39023">
                  <c:v>390.2299999997899</c:v>
                </c:pt>
                <c:pt idx="39024">
                  <c:v>390.2399999997899</c:v>
                </c:pt>
                <c:pt idx="39025">
                  <c:v>390.24999999979</c:v>
                </c:pt>
                <c:pt idx="39026">
                  <c:v>390.25999999979</c:v>
                </c:pt>
                <c:pt idx="39027">
                  <c:v>390.26999999979</c:v>
                </c:pt>
                <c:pt idx="39028">
                  <c:v>390.27999999979</c:v>
                </c:pt>
                <c:pt idx="39029">
                  <c:v>390.2899999997899</c:v>
                </c:pt>
                <c:pt idx="39030">
                  <c:v>390.2999999997899</c:v>
                </c:pt>
                <c:pt idx="39031">
                  <c:v>390.30999999979</c:v>
                </c:pt>
                <c:pt idx="39032">
                  <c:v>390.31999999979</c:v>
                </c:pt>
                <c:pt idx="39033">
                  <c:v>390.32999999979</c:v>
                </c:pt>
                <c:pt idx="39034">
                  <c:v>390.33999999979</c:v>
                </c:pt>
                <c:pt idx="39035">
                  <c:v>390.34999999979</c:v>
                </c:pt>
                <c:pt idx="39036">
                  <c:v>390.35999999979</c:v>
                </c:pt>
                <c:pt idx="39037">
                  <c:v>390.369999999789</c:v>
                </c:pt>
                <c:pt idx="39038">
                  <c:v>390.379999999789</c:v>
                </c:pt>
                <c:pt idx="39039">
                  <c:v>390.389999999789</c:v>
                </c:pt>
                <c:pt idx="39040">
                  <c:v>390.399999999789</c:v>
                </c:pt>
                <c:pt idx="39041">
                  <c:v>390.409999999789</c:v>
                </c:pt>
                <c:pt idx="39042">
                  <c:v>390.419999999789</c:v>
                </c:pt>
                <c:pt idx="39043">
                  <c:v>390.4299999997889</c:v>
                </c:pt>
                <c:pt idx="39044">
                  <c:v>390.439999999789</c:v>
                </c:pt>
                <c:pt idx="39045">
                  <c:v>390.449999999789</c:v>
                </c:pt>
                <c:pt idx="39046">
                  <c:v>390.459999999789</c:v>
                </c:pt>
                <c:pt idx="39047">
                  <c:v>390.469999999789</c:v>
                </c:pt>
                <c:pt idx="39048">
                  <c:v>390.479999999789</c:v>
                </c:pt>
                <c:pt idx="39049">
                  <c:v>390.4899999997889</c:v>
                </c:pt>
                <c:pt idx="39050">
                  <c:v>390.4999999997889</c:v>
                </c:pt>
                <c:pt idx="39051">
                  <c:v>390.509999999789</c:v>
                </c:pt>
                <c:pt idx="39052">
                  <c:v>390.519999999789</c:v>
                </c:pt>
                <c:pt idx="39053">
                  <c:v>390.529999999789</c:v>
                </c:pt>
                <c:pt idx="39054">
                  <c:v>390.539999999789</c:v>
                </c:pt>
                <c:pt idx="39055">
                  <c:v>390.549999999789</c:v>
                </c:pt>
                <c:pt idx="39056">
                  <c:v>390.559999999789</c:v>
                </c:pt>
                <c:pt idx="39057">
                  <c:v>390.569999999789</c:v>
                </c:pt>
                <c:pt idx="39058">
                  <c:v>390.579999999789</c:v>
                </c:pt>
                <c:pt idx="39059">
                  <c:v>390.589999999789</c:v>
                </c:pt>
                <c:pt idx="39060">
                  <c:v>390.599999999789</c:v>
                </c:pt>
                <c:pt idx="39061">
                  <c:v>390.609999999789</c:v>
                </c:pt>
                <c:pt idx="39062">
                  <c:v>390.619999999789</c:v>
                </c:pt>
                <c:pt idx="39063">
                  <c:v>390.629999999789</c:v>
                </c:pt>
                <c:pt idx="39064">
                  <c:v>390.639999999789</c:v>
                </c:pt>
                <c:pt idx="39065">
                  <c:v>390.649999999789</c:v>
                </c:pt>
                <c:pt idx="39066">
                  <c:v>390.659999999789</c:v>
                </c:pt>
                <c:pt idx="39067">
                  <c:v>390.669999999789</c:v>
                </c:pt>
                <c:pt idx="39068">
                  <c:v>390.679999999789</c:v>
                </c:pt>
                <c:pt idx="39069">
                  <c:v>390.6899999997891</c:v>
                </c:pt>
                <c:pt idx="39070">
                  <c:v>390.699999999789</c:v>
                </c:pt>
                <c:pt idx="39071">
                  <c:v>390.709999999789</c:v>
                </c:pt>
                <c:pt idx="39072">
                  <c:v>390.719999999789</c:v>
                </c:pt>
                <c:pt idx="39073">
                  <c:v>390.729999999789</c:v>
                </c:pt>
                <c:pt idx="39074">
                  <c:v>390.7399999997889</c:v>
                </c:pt>
                <c:pt idx="39075">
                  <c:v>390.749999999789</c:v>
                </c:pt>
                <c:pt idx="39076">
                  <c:v>390.759999999789</c:v>
                </c:pt>
                <c:pt idx="39077">
                  <c:v>390.769999999789</c:v>
                </c:pt>
                <c:pt idx="39078">
                  <c:v>390.779999999789</c:v>
                </c:pt>
                <c:pt idx="39079">
                  <c:v>390.789999999789</c:v>
                </c:pt>
                <c:pt idx="39080">
                  <c:v>390.799999999789</c:v>
                </c:pt>
                <c:pt idx="39081">
                  <c:v>390.809999999789</c:v>
                </c:pt>
                <c:pt idx="39082">
                  <c:v>390.819999999789</c:v>
                </c:pt>
                <c:pt idx="39083">
                  <c:v>390.829999999789</c:v>
                </c:pt>
                <c:pt idx="39084">
                  <c:v>390.839999999789</c:v>
                </c:pt>
                <c:pt idx="39085">
                  <c:v>390.849999999789</c:v>
                </c:pt>
                <c:pt idx="39086">
                  <c:v>390.859999999789</c:v>
                </c:pt>
                <c:pt idx="39087">
                  <c:v>390.869999999789</c:v>
                </c:pt>
                <c:pt idx="39088">
                  <c:v>390.879999999789</c:v>
                </c:pt>
                <c:pt idx="39089">
                  <c:v>390.889999999789</c:v>
                </c:pt>
                <c:pt idx="39090">
                  <c:v>390.899999999789</c:v>
                </c:pt>
                <c:pt idx="39091">
                  <c:v>390.909999999789</c:v>
                </c:pt>
                <c:pt idx="39092">
                  <c:v>390.919999999789</c:v>
                </c:pt>
                <c:pt idx="39093">
                  <c:v>390.9299999997889</c:v>
                </c:pt>
                <c:pt idx="39094">
                  <c:v>390.939999999789</c:v>
                </c:pt>
                <c:pt idx="39095">
                  <c:v>390.949999999789</c:v>
                </c:pt>
                <c:pt idx="39096">
                  <c:v>390.959999999789</c:v>
                </c:pt>
                <c:pt idx="39097">
                  <c:v>390.969999999789</c:v>
                </c:pt>
                <c:pt idx="39098">
                  <c:v>390.979999999789</c:v>
                </c:pt>
                <c:pt idx="39099">
                  <c:v>390.9899999997889</c:v>
                </c:pt>
                <c:pt idx="39100">
                  <c:v>390.9999999997889</c:v>
                </c:pt>
                <c:pt idx="39101">
                  <c:v>391.009999999789</c:v>
                </c:pt>
                <c:pt idx="39102">
                  <c:v>391.019999999789</c:v>
                </c:pt>
                <c:pt idx="39103">
                  <c:v>391.029999999789</c:v>
                </c:pt>
                <c:pt idx="39104">
                  <c:v>391.039999999789</c:v>
                </c:pt>
                <c:pt idx="39105">
                  <c:v>391.049999999789</c:v>
                </c:pt>
                <c:pt idx="39106">
                  <c:v>391.059999999789</c:v>
                </c:pt>
                <c:pt idx="39107">
                  <c:v>391.069999999789</c:v>
                </c:pt>
                <c:pt idx="39108">
                  <c:v>391.079999999789</c:v>
                </c:pt>
                <c:pt idx="39109">
                  <c:v>391.089999999789</c:v>
                </c:pt>
                <c:pt idx="39110">
                  <c:v>391.099999999789</c:v>
                </c:pt>
                <c:pt idx="39111">
                  <c:v>391.109999999789</c:v>
                </c:pt>
                <c:pt idx="39112">
                  <c:v>391.119999999789</c:v>
                </c:pt>
                <c:pt idx="39113">
                  <c:v>391.129999999789</c:v>
                </c:pt>
                <c:pt idx="39114">
                  <c:v>391.139999999789</c:v>
                </c:pt>
                <c:pt idx="39115">
                  <c:v>391.149999999789</c:v>
                </c:pt>
                <c:pt idx="39116">
                  <c:v>391.159999999789</c:v>
                </c:pt>
                <c:pt idx="39117">
                  <c:v>391.169999999789</c:v>
                </c:pt>
                <c:pt idx="39118">
                  <c:v>391.179999999789</c:v>
                </c:pt>
                <c:pt idx="39119">
                  <c:v>391.1899999997891</c:v>
                </c:pt>
                <c:pt idx="39120">
                  <c:v>391.199999999789</c:v>
                </c:pt>
                <c:pt idx="39121">
                  <c:v>391.209999999789</c:v>
                </c:pt>
                <c:pt idx="39122">
                  <c:v>391.219999999789</c:v>
                </c:pt>
                <c:pt idx="39123">
                  <c:v>391.229999999789</c:v>
                </c:pt>
                <c:pt idx="39124">
                  <c:v>391.2399999997889</c:v>
                </c:pt>
                <c:pt idx="39125">
                  <c:v>391.249999999789</c:v>
                </c:pt>
                <c:pt idx="39126">
                  <c:v>391.259999999789</c:v>
                </c:pt>
                <c:pt idx="39127">
                  <c:v>391.269999999789</c:v>
                </c:pt>
                <c:pt idx="39128">
                  <c:v>391.279999999789</c:v>
                </c:pt>
                <c:pt idx="39129">
                  <c:v>391.289999999789</c:v>
                </c:pt>
                <c:pt idx="39130">
                  <c:v>391.299999999789</c:v>
                </c:pt>
                <c:pt idx="39131">
                  <c:v>391.309999999789</c:v>
                </c:pt>
                <c:pt idx="39132">
                  <c:v>391.319999999789</c:v>
                </c:pt>
                <c:pt idx="39133">
                  <c:v>391.329999999789</c:v>
                </c:pt>
                <c:pt idx="39134">
                  <c:v>391.339999999789</c:v>
                </c:pt>
                <c:pt idx="39135">
                  <c:v>391.349999999789</c:v>
                </c:pt>
                <c:pt idx="39136">
                  <c:v>391.359999999789</c:v>
                </c:pt>
                <c:pt idx="39137">
                  <c:v>391.369999999789</c:v>
                </c:pt>
                <c:pt idx="39138">
                  <c:v>391.379999999789</c:v>
                </c:pt>
                <c:pt idx="39139">
                  <c:v>391.389999999789</c:v>
                </c:pt>
                <c:pt idx="39140">
                  <c:v>391.399999999789</c:v>
                </c:pt>
                <c:pt idx="39141">
                  <c:v>391.409999999789</c:v>
                </c:pt>
                <c:pt idx="39142">
                  <c:v>391.419999999789</c:v>
                </c:pt>
                <c:pt idx="39143">
                  <c:v>391.4299999997889</c:v>
                </c:pt>
                <c:pt idx="39144">
                  <c:v>391.439999999789</c:v>
                </c:pt>
                <c:pt idx="39145">
                  <c:v>391.449999999789</c:v>
                </c:pt>
                <c:pt idx="39146">
                  <c:v>391.459999999789</c:v>
                </c:pt>
                <c:pt idx="39147">
                  <c:v>391.469999999788</c:v>
                </c:pt>
                <c:pt idx="39148">
                  <c:v>391.479999999788</c:v>
                </c:pt>
                <c:pt idx="39149">
                  <c:v>391.4899999997879</c:v>
                </c:pt>
                <c:pt idx="39150">
                  <c:v>391.4999999997879</c:v>
                </c:pt>
                <c:pt idx="39151">
                  <c:v>391.509999999788</c:v>
                </c:pt>
                <c:pt idx="39152">
                  <c:v>391.519999999788</c:v>
                </c:pt>
                <c:pt idx="39153">
                  <c:v>391.529999999788</c:v>
                </c:pt>
                <c:pt idx="39154">
                  <c:v>391.539999999788</c:v>
                </c:pt>
                <c:pt idx="39155">
                  <c:v>391.549999999788</c:v>
                </c:pt>
                <c:pt idx="39156">
                  <c:v>391.559999999788</c:v>
                </c:pt>
                <c:pt idx="39157">
                  <c:v>391.569999999788</c:v>
                </c:pt>
                <c:pt idx="39158">
                  <c:v>391.579999999788</c:v>
                </c:pt>
                <c:pt idx="39159">
                  <c:v>391.589999999788</c:v>
                </c:pt>
                <c:pt idx="39160">
                  <c:v>391.599999999788</c:v>
                </c:pt>
                <c:pt idx="39161">
                  <c:v>391.609999999788</c:v>
                </c:pt>
                <c:pt idx="39162">
                  <c:v>391.619999999788</c:v>
                </c:pt>
                <c:pt idx="39163">
                  <c:v>391.6299999997881</c:v>
                </c:pt>
                <c:pt idx="39164">
                  <c:v>391.639999999788</c:v>
                </c:pt>
                <c:pt idx="39165">
                  <c:v>391.649999999788</c:v>
                </c:pt>
                <c:pt idx="39166">
                  <c:v>391.659999999788</c:v>
                </c:pt>
                <c:pt idx="39167">
                  <c:v>391.669999999788</c:v>
                </c:pt>
                <c:pt idx="39168">
                  <c:v>391.679999999788</c:v>
                </c:pt>
                <c:pt idx="39169">
                  <c:v>391.689999999788</c:v>
                </c:pt>
                <c:pt idx="39170">
                  <c:v>391.699999999788</c:v>
                </c:pt>
                <c:pt idx="39171">
                  <c:v>391.709999999788</c:v>
                </c:pt>
                <c:pt idx="39172">
                  <c:v>391.719999999788</c:v>
                </c:pt>
                <c:pt idx="39173">
                  <c:v>391.729999999788</c:v>
                </c:pt>
                <c:pt idx="39174">
                  <c:v>391.7399999997879</c:v>
                </c:pt>
                <c:pt idx="39175">
                  <c:v>391.749999999788</c:v>
                </c:pt>
                <c:pt idx="39176">
                  <c:v>391.759999999788</c:v>
                </c:pt>
                <c:pt idx="39177">
                  <c:v>391.769999999788</c:v>
                </c:pt>
                <c:pt idx="39178">
                  <c:v>391.779999999788</c:v>
                </c:pt>
                <c:pt idx="39179">
                  <c:v>391.789999999788</c:v>
                </c:pt>
                <c:pt idx="39180">
                  <c:v>391.799999999788</c:v>
                </c:pt>
                <c:pt idx="39181">
                  <c:v>391.809999999788</c:v>
                </c:pt>
                <c:pt idx="39182">
                  <c:v>391.819999999788</c:v>
                </c:pt>
                <c:pt idx="39183">
                  <c:v>391.829999999788</c:v>
                </c:pt>
                <c:pt idx="39184">
                  <c:v>391.839999999788</c:v>
                </c:pt>
                <c:pt idx="39185">
                  <c:v>391.849999999788</c:v>
                </c:pt>
                <c:pt idx="39186">
                  <c:v>391.859999999788</c:v>
                </c:pt>
                <c:pt idx="39187">
                  <c:v>391.869999999788</c:v>
                </c:pt>
                <c:pt idx="39188">
                  <c:v>391.8799999997881</c:v>
                </c:pt>
                <c:pt idx="39189">
                  <c:v>391.889999999788</c:v>
                </c:pt>
                <c:pt idx="39190">
                  <c:v>391.899999999788</c:v>
                </c:pt>
                <c:pt idx="39191">
                  <c:v>391.909999999788</c:v>
                </c:pt>
                <c:pt idx="39192">
                  <c:v>391.919999999788</c:v>
                </c:pt>
                <c:pt idx="39193">
                  <c:v>391.9299999997879</c:v>
                </c:pt>
                <c:pt idx="39194">
                  <c:v>391.9399999997879</c:v>
                </c:pt>
                <c:pt idx="39195">
                  <c:v>391.949999999788</c:v>
                </c:pt>
                <c:pt idx="39196">
                  <c:v>391.959999999788</c:v>
                </c:pt>
                <c:pt idx="39197">
                  <c:v>391.969999999788</c:v>
                </c:pt>
                <c:pt idx="39198">
                  <c:v>391.979999999788</c:v>
                </c:pt>
                <c:pt idx="39199">
                  <c:v>391.9899999997879</c:v>
                </c:pt>
                <c:pt idx="39200">
                  <c:v>391.9999999997879</c:v>
                </c:pt>
                <c:pt idx="39201">
                  <c:v>392.009999999788</c:v>
                </c:pt>
                <c:pt idx="39202">
                  <c:v>392.019999999788</c:v>
                </c:pt>
                <c:pt idx="39203">
                  <c:v>392.029999999788</c:v>
                </c:pt>
                <c:pt idx="39204">
                  <c:v>392.039999999788</c:v>
                </c:pt>
                <c:pt idx="39205">
                  <c:v>392.049999999788</c:v>
                </c:pt>
                <c:pt idx="39206">
                  <c:v>392.059999999788</c:v>
                </c:pt>
                <c:pt idx="39207">
                  <c:v>392.069999999788</c:v>
                </c:pt>
                <c:pt idx="39208">
                  <c:v>392.079999999788</c:v>
                </c:pt>
                <c:pt idx="39209">
                  <c:v>392.089999999788</c:v>
                </c:pt>
                <c:pt idx="39210">
                  <c:v>392.099999999788</c:v>
                </c:pt>
                <c:pt idx="39211">
                  <c:v>392.109999999788</c:v>
                </c:pt>
                <c:pt idx="39212">
                  <c:v>392.119999999788</c:v>
                </c:pt>
                <c:pt idx="39213">
                  <c:v>392.1299999997881</c:v>
                </c:pt>
                <c:pt idx="39214">
                  <c:v>392.139999999788</c:v>
                </c:pt>
                <c:pt idx="39215">
                  <c:v>392.149999999788</c:v>
                </c:pt>
                <c:pt idx="39216">
                  <c:v>392.159999999788</c:v>
                </c:pt>
                <c:pt idx="39217">
                  <c:v>392.169999999788</c:v>
                </c:pt>
                <c:pt idx="39218">
                  <c:v>392.179999999788</c:v>
                </c:pt>
                <c:pt idx="39219">
                  <c:v>392.189999999788</c:v>
                </c:pt>
                <c:pt idx="39220">
                  <c:v>392.199999999788</c:v>
                </c:pt>
                <c:pt idx="39221">
                  <c:v>392.209999999788</c:v>
                </c:pt>
                <c:pt idx="39222">
                  <c:v>392.219999999788</c:v>
                </c:pt>
                <c:pt idx="39223">
                  <c:v>392.229999999788</c:v>
                </c:pt>
                <c:pt idx="39224">
                  <c:v>392.2399999997879</c:v>
                </c:pt>
                <c:pt idx="39225">
                  <c:v>392.249999999788</c:v>
                </c:pt>
                <c:pt idx="39226">
                  <c:v>392.259999999788</c:v>
                </c:pt>
                <c:pt idx="39227">
                  <c:v>392.269999999788</c:v>
                </c:pt>
                <c:pt idx="39228">
                  <c:v>392.279999999788</c:v>
                </c:pt>
                <c:pt idx="39229">
                  <c:v>392.289999999788</c:v>
                </c:pt>
                <c:pt idx="39230">
                  <c:v>392.299999999788</c:v>
                </c:pt>
                <c:pt idx="39231">
                  <c:v>392.309999999788</c:v>
                </c:pt>
                <c:pt idx="39232">
                  <c:v>392.319999999788</c:v>
                </c:pt>
                <c:pt idx="39233">
                  <c:v>392.329999999788</c:v>
                </c:pt>
                <c:pt idx="39234">
                  <c:v>392.339999999788</c:v>
                </c:pt>
                <c:pt idx="39235">
                  <c:v>392.349999999788</c:v>
                </c:pt>
                <c:pt idx="39236">
                  <c:v>392.359999999788</c:v>
                </c:pt>
                <c:pt idx="39237">
                  <c:v>392.369999999788</c:v>
                </c:pt>
                <c:pt idx="39238">
                  <c:v>392.3799999997881</c:v>
                </c:pt>
                <c:pt idx="39239">
                  <c:v>392.389999999788</c:v>
                </c:pt>
                <c:pt idx="39240">
                  <c:v>392.399999999788</c:v>
                </c:pt>
                <c:pt idx="39241">
                  <c:v>392.409999999788</c:v>
                </c:pt>
                <c:pt idx="39242">
                  <c:v>392.419999999788</c:v>
                </c:pt>
                <c:pt idx="39243">
                  <c:v>392.4299999997879</c:v>
                </c:pt>
                <c:pt idx="39244">
                  <c:v>392.4399999997879</c:v>
                </c:pt>
                <c:pt idx="39245">
                  <c:v>392.449999999788</c:v>
                </c:pt>
                <c:pt idx="39246">
                  <c:v>392.459999999788</c:v>
                </c:pt>
                <c:pt idx="39247">
                  <c:v>392.469999999788</c:v>
                </c:pt>
                <c:pt idx="39248">
                  <c:v>392.479999999788</c:v>
                </c:pt>
                <c:pt idx="39249">
                  <c:v>392.4899999997879</c:v>
                </c:pt>
                <c:pt idx="39250">
                  <c:v>392.4999999997879</c:v>
                </c:pt>
                <c:pt idx="39251">
                  <c:v>392.509999999788</c:v>
                </c:pt>
                <c:pt idx="39252">
                  <c:v>392.519999999788</c:v>
                </c:pt>
                <c:pt idx="39253">
                  <c:v>392.529999999788</c:v>
                </c:pt>
                <c:pt idx="39254">
                  <c:v>392.539999999788</c:v>
                </c:pt>
                <c:pt idx="39255">
                  <c:v>392.549999999788</c:v>
                </c:pt>
                <c:pt idx="39256">
                  <c:v>392.559999999788</c:v>
                </c:pt>
                <c:pt idx="39257">
                  <c:v>392.569999999787</c:v>
                </c:pt>
                <c:pt idx="39258">
                  <c:v>392.579999999787</c:v>
                </c:pt>
                <c:pt idx="39259">
                  <c:v>392.589999999787</c:v>
                </c:pt>
                <c:pt idx="39260">
                  <c:v>392.599999999787</c:v>
                </c:pt>
                <c:pt idx="39261">
                  <c:v>392.609999999787</c:v>
                </c:pt>
                <c:pt idx="39262">
                  <c:v>392.619999999787</c:v>
                </c:pt>
                <c:pt idx="39263">
                  <c:v>392.629999999787</c:v>
                </c:pt>
                <c:pt idx="39264">
                  <c:v>392.6399999997871</c:v>
                </c:pt>
                <c:pt idx="39265">
                  <c:v>392.649999999787</c:v>
                </c:pt>
                <c:pt idx="39266">
                  <c:v>392.659999999787</c:v>
                </c:pt>
                <c:pt idx="39267">
                  <c:v>392.669999999787</c:v>
                </c:pt>
                <c:pt idx="39268">
                  <c:v>392.679999999787</c:v>
                </c:pt>
                <c:pt idx="39269">
                  <c:v>392.689999999787</c:v>
                </c:pt>
                <c:pt idx="39270">
                  <c:v>392.699999999787</c:v>
                </c:pt>
                <c:pt idx="39271">
                  <c:v>392.709999999787</c:v>
                </c:pt>
                <c:pt idx="39272">
                  <c:v>392.719999999787</c:v>
                </c:pt>
                <c:pt idx="39273">
                  <c:v>392.729999999787</c:v>
                </c:pt>
                <c:pt idx="39274">
                  <c:v>392.739999999787</c:v>
                </c:pt>
                <c:pt idx="39275">
                  <c:v>392.749999999787</c:v>
                </c:pt>
                <c:pt idx="39276">
                  <c:v>392.759999999787</c:v>
                </c:pt>
                <c:pt idx="39277">
                  <c:v>392.769999999787</c:v>
                </c:pt>
                <c:pt idx="39278">
                  <c:v>392.779999999787</c:v>
                </c:pt>
                <c:pt idx="39279">
                  <c:v>392.789999999787</c:v>
                </c:pt>
                <c:pt idx="39280">
                  <c:v>392.799999999787</c:v>
                </c:pt>
                <c:pt idx="39281">
                  <c:v>392.809999999787</c:v>
                </c:pt>
                <c:pt idx="39282">
                  <c:v>392.819999999787</c:v>
                </c:pt>
                <c:pt idx="39283">
                  <c:v>392.829999999787</c:v>
                </c:pt>
                <c:pt idx="39284">
                  <c:v>392.839999999787</c:v>
                </c:pt>
                <c:pt idx="39285">
                  <c:v>392.849999999787</c:v>
                </c:pt>
                <c:pt idx="39286">
                  <c:v>392.859999999787</c:v>
                </c:pt>
                <c:pt idx="39287">
                  <c:v>392.869999999787</c:v>
                </c:pt>
                <c:pt idx="39288">
                  <c:v>392.879999999787</c:v>
                </c:pt>
                <c:pt idx="39289">
                  <c:v>392.8899999997871</c:v>
                </c:pt>
                <c:pt idx="39290">
                  <c:v>392.899999999787</c:v>
                </c:pt>
                <c:pt idx="39291">
                  <c:v>392.909999999787</c:v>
                </c:pt>
                <c:pt idx="39292">
                  <c:v>392.919999999787</c:v>
                </c:pt>
                <c:pt idx="39293">
                  <c:v>392.929999999787</c:v>
                </c:pt>
                <c:pt idx="39294">
                  <c:v>392.9399999997869</c:v>
                </c:pt>
                <c:pt idx="39295">
                  <c:v>392.949999999787</c:v>
                </c:pt>
                <c:pt idx="39296">
                  <c:v>392.959999999787</c:v>
                </c:pt>
                <c:pt idx="39297">
                  <c:v>392.969999999787</c:v>
                </c:pt>
                <c:pt idx="39298">
                  <c:v>392.979999999787</c:v>
                </c:pt>
                <c:pt idx="39299">
                  <c:v>392.989999999787</c:v>
                </c:pt>
                <c:pt idx="39300">
                  <c:v>392.999999999787</c:v>
                </c:pt>
                <c:pt idx="39301">
                  <c:v>393.009999999787</c:v>
                </c:pt>
                <c:pt idx="39302">
                  <c:v>393.019999999787</c:v>
                </c:pt>
                <c:pt idx="39303">
                  <c:v>393.029999999787</c:v>
                </c:pt>
                <c:pt idx="39304">
                  <c:v>393.039999999787</c:v>
                </c:pt>
                <c:pt idx="39305">
                  <c:v>393.049999999787</c:v>
                </c:pt>
                <c:pt idx="39306">
                  <c:v>393.059999999787</c:v>
                </c:pt>
                <c:pt idx="39307">
                  <c:v>393.069999999787</c:v>
                </c:pt>
                <c:pt idx="39308">
                  <c:v>393.079999999787</c:v>
                </c:pt>
                <c:pt idx="39309">
                  <c:v>393.089999999787</c:v>
                </c:pt>
                <c:pt idx="39310">
                  <c:v>393.099999999787</c:v>
                </c:pt>
                <c:pt idx="39311">
                  <c:v>393.109999999787</c:v>
                </c:pt>
                <c:pt idx="39312">
                  <c:v>393.119999999787</c:v>
                </c:pt>
                <c:pt idx="39313">
                  <c:v>393.129999999787</c:v>
                </c:pt>
                <c:pt idx="39314">
                  <c:v>393.1399999997871</c:v>
                </c:pt>
                <c:pt idx="39315">
                  <c:v>393.149999999787</c:v>
                </c:pt>
                <c:pt idx="39316">
                  <c:v>393.159999999787</c:v>
                </c:pt>
                <c:pt idx="39317">
                  <c:v>393.169999999787</c:v>
                </c:pt>
                <c:pt idx="39318">
                  <c:v>393.179999999787</c:v>
                </c:pt>
                <c:pt idx="39319">
                  <c:v>393.189999999787</c:v>
                </c:pt>
                <c:pt idx="39320">
                  <c:v>393.199999999787</c:v>
                </c:pt>
                <c:pt idx="39321">
                  <c:v>393.209999999787</c:v>
                </c:pt>
                <c:pt idx="39322">
                  <c:v>393.219999999787</c:v>
                </c:pt>
                <c:pt idx="39323">
                  <c:v>393.229999999787</c:v>
                </c:pt>
                <c:pt idx="39324">
                  <c:v>393.239999999787</c:v>
                </c:pt>
                <c:pt idx="39325">
                  <c:v>393.249999999787</c:v>
                </c:pt>
                <c:pt idx="39326">
                  <c:v>393.259999999787</c:v>
                </c:pt>
                <c:pt idx="39327">
                  <c:v>393.269999999787</c:v>
                </c:pt>
                <c:pt idx="39328">
                  <c:v>393.279999999787</c:v>
                </c:pt>
                <c:pt idx="39329">
                  <c:v>393.289999999787</c:v>
                </c:pt>
                <c:pt idx="39330">
                  <c:v>393.299999999787</c:v>
                </c:pt>
                <c:pt idx="39331">
                  <c:v>393.309999999787</c:v>
                </c:pt>
                <c:pt idx="39332">
                  <c:v>393.319999999787</c:v>
                </c:pt>
                <c:pt idx="39333">
                  <c:v>393.329999999787</c:v>
                </c:pt>
                <c:pt idx="39334">
                  <c:v>393.339999999787</c:v>
                </c:pt>
                <c:pt idx="39335">
                  <c:v>393.349999999787</c:v>
                </c:pt>
                <c:pt idx="39336">
                  <c:v>393.359999999787</c:v>
                </c:pt>
                <c:pt idx="39337">
                  <c:v>393.369999999787</c:v>
                </c:pt>
                <c:pt idx="39338">
                  <c:v>393.379999999787</c:v>
                </c:pt>
                <c:pt idx="39339">
                  <c:v>393.3899999997871</c:v>
                </c:pt>
                <c:pt idx="39340">
                  <c:v>393.399999999787</c:v>
                </c:pt>
                <c:pt idx="39341">
                  <c:v>393.409999999787</c:v>
                </c:pt>
                <c:pt idx="39342">
                  <c:v>393.419999999787</c:v>
                </c:pt>
                <c:pt idx="39343">
                  <c:v>393.429999999787</c:v>
                </c:pt>
                <c:pt idx="39344">
                  <c:v>393.4399999997869</c:v>
                </c:pt>
                <c:pt idx="39345">
                  <c:v>393.449999999787</c:v>
                </c:pt>
                <c:pt idx="39346">
                  <c:v>393.459999999787</c:v>
                </c:pt>
                <c:pt idx="39347">
                  <c:v>393.469999999787</c:v>
                </c:pt>
                <c:pt idx="39348">
                  <c:v>393.479999999787</c:v>
                </c:pt>
                <c:pt idx="39349">
                  <c:v>393.489999999787</c:v>
                </c:pt>
                <c:pt idx="39350">
                  <c:v>393.499999999787</c:v>
                </c:pt>
                <c:pt idx="39351">
                  <c:v>393.509999999787</c:v>
                </c:pt>
                <c:pt idx="39352">
                  <c:v>393.519999999787</c:v>
                </c:pt>
                <c:pt idx="39353">
                  <c:v>393.529999999787</c:v>
                </c:pt>
                <c:pt idx="39354">
                  <c:v>393.539999999787</c:v>
                </c:pt>
                <c:pt idx="39355">
                  <c:v>393.549999999787</c:v>
                </c:pt>
                <c:pt idx="39356">
                  <c:v>393.559999999787</c:v>
                </c:pt>
                <c:pt idx="39357">
                  <c:v>393.569999999787</c:v>
                </c:pt>
                <c:pt idx="39358">
                  <c:v>393.579999999787</c:v>
                </c:pt>
                <c:pt idx="39359">
                  <c:v>393.589999999787</c:v>
                </c:pt>
                <c:pt idx="39360">
                  <c:v>393.599999999787</c:v>
                </c:pt>
                <c:pt idx="39361">
                  <c:v>393.609999999787</c:v>
                </c:pt>
                <c:pt idx="39362">
                  <c:v>393.619999999787</c:v>
                </c:pt>
                <c:pt idx="39363">
                  <c:v>393.629999999787</c:v>
                </c:pt>
                <c:pt idx="39364">
                  <c:v>393.6399999997871</c:v>
                </c:pt>
                <c:pt idx="39365">
                  <c:v>393.649999999787</c:v>
                </c:pt>
                <c:pt idx="39366">
                  <c:v>393.659999999787</c:v>
                </c:pt>
                <c:pt idx="39367">
                  <c:v>393.669999999786</c:v>
                </c:pt>
                <c:pt idx="39368">
                  <c:v>393.679999999786</c:v>
                </c:pt>
                <c:pt idx="39369">
                  <c:v>393.689999999786</c:v>
                </c:pt>
                <c:pt idx="39370">
                  <c:v>393.699999999786</c:v>
                </c:pt>
                <c:pt idx="39371">
                  <c:v>393.709999999786</c:v>
                </c:pt>
                <c:pt idx="39372">
                  <c:v>393.719999999786</c:v>
                </c:pt>
                <c:pt idx="39373">
                  <c:v>393.729999999786</c:v>
                </c:pt>
                <c:pt idx="39374">
                  <c:v>393.739999999786</c:v>
                </c:pt>
                <c:pt idx="39375">
                  <c:v>393.749999999786</c:v>
                </c:pt>
                <c:pt idx="39376">
                  <c:v>393.759999999786</c:v>
                </c:pt>
                <c:pt idx="39377">
                  <c:v>393.769999999786</c:v>
                </c:pt>
                <c:pt idx="39378">
                  <c:v>393.779999999786</c:v>
                </c:pt>
                <c:pt idx="39379">
                  <c:v>393.789999999786</c:v>
                </c:pt>
                <c:pt idx="39380">
                  <c:v>393.799999999786</c:v>
                </c:pt>
                <c:pt idx="39381">
                  <c:v>393.809999999786</c:v>
                </c:pt>
                <c:pt idx="39382">
                  <c:v>393.819999999786</c:v>
                </c:pt>
                <c:pt idx="39383">
                  <c:v>393.8299999997861</c:v>
                </c:pt>
                <c:pt idx="39384">
                  <c:v>393.839999999786</c:v>
                </c:pt>
                <c:pt idx="39385">
                  <c:v>393.849999999786</c:v>
                </c:pt>
                <c:pt idx="39386">
                  <c:v>393.859999999786</c:v>
                </c:pt>
                <c:pt idx="39387">
                  <c:v>393.869999999786</c:v>
                </c:pt>
                <c:pt idx="39388">
                  <c:v>393.879999999786</c:v>
                </c:pt>
                <c:pt idx="39389">
                  <c:v>393.8899999997861</c:v>
                </c:pt>
                <c:pt idx="39390">
                  <c:v>393.899999999786</c:v>
                </c:pt>
                <c:pt idx="39391">
                  <c:v>393.909999999786</c:v>
                </c:pt>
                <c:pt idx="39392">
                  <c:v>393.919999999786</c:v>
                </c:pt>
                <c:pt idx="39393">
                  <c:v>393.929999999786</c:v>
                </c:pt>
                <c:pt idx="39394">
                  <c:v>393.9399999997859</c:v>
                </c:pt>
                <c:pt idx="39395">
                  <c:v>393.949999999786</c:v>
                </c:pt>
                <c:pt idx="39396">
                  <c:v>393.959999999786</c:v>
                </c:pt>
                <c:pt idx="39397">
                  <c:v>393.969999999786</c:v>
                </c:pt>
                <c:pt idx="39398">
                  <c:v>393.979999999786</c:v>
                </c:pt>
                <c:pt idx="39399">
                  <c:v>393.989999999786</c:v>
                </c:pt>
                <c:pt idx="39400">
                  <c:v>393.9999999997859</c:v>
                </c:pt>
                <c:pt idx="39401">
                  <c:v>394.009999999786</c:v>
                </c:pt>
                <c:pt idx="39402">
                  <c:v>394.019999999786</c:v>
                </c:pt>
                <c:pt idx="39403">
                  <c:v>394.029999999786</c:v>
                </c:pt>
                <c:pt idx="39404">
                  <c:v>394.039999999786</c:v>
                </c:pt>
                <c:pt idx="39405">
                  <c:v>394.049999999786</c:v>
                </c:pt>
                <c:pt idx="39406">
                  <c:v>394.059999999786</c:v>
                </c:pt>
                <c:pt idx="39407">
                  <c:v>394.069999999786</c:v>
                </c:pt>
                <c:pt idx="39408">
                  <c:v>394.0799999997861</c:v>
                </c:pt>
                <c:pt idx="39409">
                  <c:v>394.089999999786</c:v>
                </c:pt>
                <c:pt idx="39410">
                  <c:v>394.099999999786</c:v>
                </c:pt>
                <c:pt idx="39411">
                  <c:v>394.109999999786</c:v>
                </c:pt>
                <c:pt idx="39412">
                  <c:v>394.119999999786</c:v>
                </c:pt>
                <c:pt idx="39413">
                  <c:v>394.129999999786</c:v>
                </c:pt>
                <c:pt idx="39414">
                  <c:v>394.1399999997861</c:v>
                </c:pt>
                <c:pt idx="39415">
                  <c:v>394.149999999786</c:v>
                </c:pt>
                <c:pt idx="39416">
                  <c:v>394.159999999786</c:v>
                </c:pt>
                <c:pt idx="39417">
                  <c:v>394.169999999786</c:v>
                </c:pt>
                <c:pt idx="39418">
                  <c:v>394.179999999786</c:v>
                </c:pt>
                <c:pt idx="39419">
                  <c:v>394.189999999786</c:v>
                </c:pt>
                <c:pt idx="39420">
                  <c:v>394.199999999786</c:v>
                </c:pt>
                <c:pt idx="39421">
                  <c:v>394.209999999786</c:v>
                </c:pt>
                <c:pt idx="39422">
                  <c:v>394.219999999786</c:v>
                </c:pt>
                <c:pt idx="39423">
                  <c:v>394.229999999786</c:v>
                </c:pt>
                <c:pt idx="39424">
                  <c:v>394.239999999786</c:v>
                </c:pt>
                <c:pt idx="39425">
                  <c:v>394.249999999786</c:v>
                </c:pt>
                <c:pt idx="39426">
                  <c:v>394.259999999786</c:v>
                </c:pt>
                <c:pt idx="39427">
                  <c:v>394.269999999786</c:v>
                </c:pt>
                <c:pt idx="39428">
                  <c:v>394.279999999786</c:v>
                </c:pt>
                <c:pt idx="39429">
                  <c:v>394.289999999786</c:v>
                </c:pt>
                <c:pt idx="39430">
                  <c:v>394.299999999786</c:v>
                </c:pt>
                <c:pt idx="39431">
                  <c:v>394.309999999786</c:v>
                </c:pt>
                <c:pt idx="39432">
                  <c:v>394.319999999786</c:v>
                </c:pt>
                <c:pt idx="39433">
                  <c:v>394.3299999997861</c:v>
                </c:pt>
                <c:pt idx="39434">
                  <c:v>394.339999999786</c:v>
                </c:pt>
                <c:pt idx="39435">
                  <c:v>394.349999999786</c:v>
                </c:pt>
                <c:pt idx="39436">
                  <c:v>394.359999999786</c:v>
                </c:pt>
                <c:pt idx="39437">
                  <c:v>394.369999999786</c:v>
                </c:pt>
                <c:pt idx="39438">
                  <c:v>394.379999999786</c:v>
                </c:pt>
                <c:pt idx="39439">
                  <c:v>394.3899999997861</c:v>
                </c:pt>
                <c:pt idx="39440">
                  <c:v>394.399999999786</c:v>
                </c:pt>
                <c:pt idx="39441">
                  <c:v>394.409999999786</c:v>
                </c:pt>
                <c:pt idx="39442">
                  <c:v>394.419999999786</c:v>
                </c:pt>
                <c:pt idx="39443">
                  <c:v>394.429999999786</c:v>
                </c:pt>
                <c:pt idx="39444">
                  <c:v>394.4399999997859</c:v>
                </c:pt>
                <c:pt idx="39445">
                  <c:v>394.449999999786</c:v>
                </c:pt>
                <c:pt idx="39446">
                  <c:v>394.459999999786</c:v>
                </c:pt>
                <c:pt idx="39447">
                  <c:v>394.469999999786</c:v>
                </c:pt>
                <c:pt idx="39448">
                  <c:v>394.479999999786</c:v>
                </c:pt>
                <c:pt idx="39449">
                  <c:v>394.489999999786</c:v>
                </c:pt>
                <c:pt idx="39450">
                  <c:v>394.4999999997859</c:v>
                </c:pt>
                <c:pt idx="39451">
                  <c:v>394.509999999786</c:v>
                </c:pt>
                <c:pt idx="39452">
                  <c:v>394.519999999786</c:v>
                </c:pt>
                <c:pt idx="39453">
                  <c:v>394.529999999786</c:v>
                </c:pt>
                <c:pt idx="39454">
                  <c:v>394.539999999786</c:v>
                </c:pt>
                <c:pt idx="39455">
                  <c:v>394.549999999786</c:v>
                </c:pt>
                <c:pt idx="39456">
                  <c:v>394.559999999786</c:v>
                </c:pt>
                <c:pt idx="39457">
                  <c:v>394.569999999786</c:v>
                </c:pt>
                <c:pt idx="39458">
                  <c:v>394.5799999997861</c:v>
                </c:pt>
                <c:pt idx="39459">
                  <c:v>394.589999999786</c:v>
                </c:pt>
                <c:pt idx="39460">
                  <c:v>394.599999999786</c:v>
                </c:pt>
                <c:pt idx="39461">
                  <c:v>394.609999999786</c:v>
                </c:pt>
                <c:pt idx="39462">
                  <c:v>394.619999999786</c:v>
                </c:pt>
                <c:pt idx="39463">
                  <c:v>394.629999999786</c:v>
                </c:pt>
                <c:pt idx="39464">
                  <c:v>394.6399999997861</c:v>
                </c:pt>
                <c:pt idx="39465">
                  <c:v>394.649999999786</c:v>
                </c:pt>
                <c:pt idx="39466">
                  <c:v>394.659999999786</c:v>
                </c:pt>
                <c:pt idx="39467">
                  <c:v>394.669999999786</c:v>
                </c:pt>
                <c:pt idx="39468">
                  <c:v>394.679999999786</c:v>
                </c:pt>
                <c:pt idx="39469">
                  <c:v>394.689999999786</c:v>
                </c:pt>
                <c:pt idx="39470">
                  <c:v>394.699999999786</c:v>
                </c:pt>
                <c:pt idx="39471">
                  <c:v>394.709999999786</c:v>
                </c:pt>
                <c:pt idx="39472">
                  <c:v>394.719999999786</c:v>
                </c:pt>
                <c:pt idx="39473">
                  <c:v>394.729999999786</c:v>
                </c:pt>
                <c:pt idx="39474">
                  <c:v>394.739999999786</c:v>
                </c:pt>
                <c:pt idx="39475">
                  <c:v>394.749999999786</c:v>
                </c:pt>
                <c:pt idx="39476">
                  <c:v>394.759999999786</c:v>
                </c:pt>
                <c:pt idx="39477">
                  <c:v>394.769999999785</c:v>
                </c:pt>
                <c:pt idx="39478">
                  <c:v>394.779999999785</c:v>
                </c:pt>
                <c:pt idx="39479">
                  <c:v>394.7899999997849</c:v>
                </c:pt>
                <c:pt idx="39480">
                  <c:v>394.7999999997849</c:v>
                </c:pt>
                <c:pt idx="39481">
                  <c:v>394.809999999785</c:v>
                </c:pt>
                <c:pt idx="39482">
                  <c:v>394.819999999785</c:v>
                </c:pt>
                <c:pt idx="39483">
                  <c:v>394.829999999785</c:v>
                </c:pt>
                <c:pt idx="39484">
                  <c:v>394.839999999785</c:v>
                </c:pt>
                <c:pt idx="39485">
                  <c:v>394.849999999785</c:v>
                </c:pt>
                <c:pt idx="39486">
                  <c:v>394.859999999785</c:v>
                </c:pt>
                <c:pt idx="39487">
                  <c:v>394.869999999785</c:v>
                </c:pt>
                <c:pt idx="39488">
                  <c:v>394.879999999785</c:v>
                </c:pt>
                <c:pt idx="39489">
                  <c:v>394.889999999785</c:v>
                </c:pt>
                <c:pt idx="39490">
                  <c:v>394.899999999785</c:v>
                </c:pt>
                <c:pt idx="39491">
                  <c:v>394.909999999785</c:v>
                </c:pt>
                <c:pt idx="39492">
                  <c:v>394.9199999997849</c:v>
                </c:pt>
                <c:pt idx="39493">
                  <c:v>394.929999999785</c:v>
                </c:pt>
                <c:pt idx="39494">
                  <c:v>394.939999999785</c:v>
                </c:pt>
                <c:pt idx="39495">
                  <c:v>394.949999999785</c:v>
                </c:pt>
                <c:pt idx="39496">
                  <c:v>394.959999999785</c:v>
                </c:pt>
                <c:pt idx="39497">
                  <c:v>394.969999999785</c:v>
                </c:pt>
                <c:pt idx="39498">
                  <c:v>394.9799999997849</c:v>
                </c:pt>
                <c:pt idx="39499">
                  <c:v>394.989999999785</c:v>
                </c:pt>
                <c:pt idx="39500">
                  <c:v>394.999999999785</c:v>
                </c:pt>
                <c:pt idx="39501">
                  <c:v>395.009999999785</c:v>
                </c:pt>
                <c:pt idx="39502">
                  <c:v>395.019999999785</c:v>
                </c:pt>
                <c:pt idx="39503">
                  <c:v>395.029999999785</c:v>
                </c:pt>
                <c:pt idx="39504">
                  <c:v>395.0399999997849</c:v>
                </c:pt>
                <c:pt idx="39505">
                  <c:v>395.049999999785</c:v>
                </c:pt>
                <c:pt idx="39506">
                  <c:v>395.059999999785</c:v>
                </c:pt>
                <c:pt idx="39507">
                  <c:v>395.069999999785</c:v>
                </c:pt>
                <c:pt idx="39508">
                  <c:v>395.079999999785</c:v>
                </c:pt>
                <c:pt idx="39509">
                  <c:v>395.089999999785</c:v>
                </c:pt>
                <c:pt idx="39510">
                  <c:v>395.0999999997849</c:v>
                </c:pt>
                <c:pt idx="39511">
                  <c:v>395.109999999785</c:v>
                </c:pt>
                <c:pt idx="39512">
                  <c:v>395.119999999785</c:v>
                </c:pt>
                <c:pt idx="39513">
                  <c:v>395.129999999785</c:v>
                </c:pt>
                <c:pt idx="39514">
                  <c:v>395.139999999785</c:v>
                </c:pt>
                <c:pt idx="39515">
                  <c:v>395.149999999785</c:v>
                </c:pt>
                <c:pt idx="39516">
                  <c:v>395.159999999785</c:v>
                </c:pt>
                <c:pt idx="39517">
                  <c:v>395.169999999785</c:v>
                </c:pt>
                <c:pt idx="39518">
                  <c:v>395.1799999997851</c:v>
                </c:pt>
                <c:pt idx="39519">
                  <c:v>395.189999999785</c:v>
                </c:pt>
                <c:pt idx="39520">
                  <c:v>395.199999999785</c:v>
                </c:pt>
                <c:pt idx="39521">
                  <c:v>395.209999999785</c:v>
                </c:pt>
                <c:pt idx="39522">
                  <c:v>395.219999999785</c:v>
                </c:pt>
                <c:pt idx="39523">
                  <c:v>395.2299999997849</c:v>
                </c:pt>
                <c:pt idx="39524">
                  <c:v>395.239999999785</c:v>
                </c:pt>
                <c:pt idx="39525">
                  <c:v>395.249999999785</c:v>
                </c:pt>
                <c:pt idx="39526">
                  <c:v>395.259999999785</c:v>
                </c:pt>
                <c:pt idx="39527">
                  <c:v>395.269999999785</c:v>
                </c:pt>
                <c:pt idx="39528">
                  <c:v>395.279999999785</c:v>
                </c:pt>
                <c:pt idx="39529">
                  <c:v>395.2899999997849</c:v>
                </c:pt>
                <c:pt idx="39530">
                  <c:v>395.2999999997849</c:v>
                </c:pt>
                <c:pt idx="39531">
                  <c:v>395.309999999785</c:v>
                </c:pt>
                <c:pt idx="39532">
                  <c:v>395.319999999785</c:v>
                </c:pt>
                <c:pt idx="39533">
                  <c:v>395.329999999785</c:v>
                </c:pt>
                <c:pt idx="39534">
                  <c:v>395.339999999785</c:v>
                </c:pt>
                <c:pt idx="39535">
                  <c:v>395.349999999785</c:v>
                </c:pt>
                <c:pt idx="39536">
                  <c:v>395.359999999785</c:v>
                </c:pt>
                <c:pt idx="39537">
                  <c:v>395.369999999785</c:v>
                </c:pt>
                <c:pt idx="39538">
                  <c:v>395.379999999785</c:v>
                </c:pt>
                <c:pt idx="39539">
                  <c:v>395.389999999785</c:v>
                </c:pt>
                <c:pt idx="39540">
                  <c:v>395.399999999785</c:v>
                </c:pt>
                <c:pt idx="39541">
                  <c:v>395.409999999785</c:v>
                </c:pt>
                <c:pt idx="39542">
                  <c:v>395.4199999997849</c:v>
                </c:pt>
                <c:pt idx="39543">
                  <c:v>395.429999999785</c:v>
                </c:pt>
                <c:pt idx="39544">
                  <c:v>395.439999999785</c:v>
                </c:pt>
                <c:pt idx="39545">
                  <c:v>395.449999999785</c:v>
                </c:pt>
                <c:pt idx="39546">
                  <c:v>395.459999999785</c:v>
                </c:pt>
                <c:pt idx="39547">
                  <c:v>395.469999999785</c:v>
                </c:pt>
                <c:pt idx="39548">
                  <c:v>395.4799999997849</c:v>
                </c:pt>
                <c:pt idx="39549">
                  <c:v>395.489999999785</c:v>
                </c:pt>
                <c:pt idx="39550">
                  <c:v>395.499999999785</c:v>
                </c:pt>
                <c:pt idx="39551">
                  <c:v>395.509999999785</c:v>
                </c:pt>
                <c:pt idx="39552">
                  <c:v>395.519999999785</c:v>
                </c:pt>
                <c:pt idx="39553">
                  <c:v>395.529999999785</c:v>
                </c:pt>
                <c:pt idx="39554">
                  <c:v>395.5399999997849</c:v>
                </c:pt>
                <c:pt idx="39555">
                  <c:v>395.549999999785</c:v>
                </c:pt>
                <c:pt idx="39556">
                  <c:v>395.559999999785</c:v>
                </c:pt>
                <c:pt idx="39557">
                  <c:v>395.569999999785</c:v>
                </c:pt>
                <c:pt idx="39558">
                  <c:v>395.579999999785</c:v>
                </c:pt>
                <c:pt idx="39559">
                  <c:v>395.589999999785</c:v>
                </c:pt>
                <c:pt idx="39560">
                  <c:v>395.5999999997849</c:v>
                </c:pt>
                <c:pt idx="39561">
                  <c:v>395.609999999785</c:v>
                </c:pt>
                <c:pt idx="39562">
                  <c:v>395.619999999785</c:v>
                </c:pt>
                <c:pt idx="39563">
                  <c:v>395.629999999785</c:v>
                </c:pt>
                <c:pt idx="39564">
                  <c:v>395.639999999785</c:v>
                </c:pt>
                <c:pt idx="39565">
                  <c:v>395.649999999785</c:v>
                </c:pt>
                <c:pt idx="39566">
                  <c:v>395.659999999785</c:v>
                </c:pt>
                <c:pt idx="39567">
                  <c:v>395.669999999785</c:v>
                </c:pt>
                <c:pt idx="39568">
                  <c:v>395.6799999997851</c:v>
                </c:pt>
                <c:pt idx="39569">
                  <c:v>395.689999999785</c:v>
                </c:pt>
                <c:pt idx="39570">
                  <c:v>395.699999999785</c:v>
                </c:pt>
                <c:pt idx="39571">
                  <c:v>395.709999999785</c:v>
                </c:pt>
                <c:pt idx="39572">
                  <c:v>395.719999999785</c:v>
                </c:pt>
                <c:pt idx="39573">
                  <c:v>395.7299999997849</c:v>
                </c:pt>
                <c:pt idx="39574">
                  <c:v>395.739999999785</c:v>
                </c:pt>
                <c:pt idx="39575">
                  <c:v>395.749999999785</c:v>
                </c:pt>
                <c:pt idx="39576">
                  <c:v>395.759999999785</c:v>
                </c:pt>
                <c:pt idx="39577">
                  <c:v>395.769999999785</c:v>
                </c:pt>
                <c:pt idx="39578">
                  <c:v>395.779999999785</c:v>
                </c:pt>
                <c:pt idx="39579">
                  <c:v>395.7899999997849</c:v>
                </c:pt>
                <c:pt idx="39580">
                  <c:v>395.7999999997849</c:v>
                </c:pt>
                <c:pt idx="39581">
                  <c:v>395.809999999785</c:v>
                </c:pt>
                <c:pt idx="39582">
                  <c:v>395.819999999785</c:v>
                </c:pt>
                <c:pt idx="39583">
                  <c:v>395.829999999785</c:v>
                </c:pt>
                <c:pt idx="39584">
                  <c:v>395.839999999785</c:v>
                </c:pt>
                <c:pt idx="39585">
                  <c:v>395.849999999785</c:v>
                </c:pt>
                <c:pt idx="39586">
                  <c:v>395.859999999785</c:v>
                </c:pt>
                <c:pt idx="39587">
                  <c:v>395.869999999784</c:v>
                </c:pt>
                <c:pt idx="39588">
                  <c:v>395.879999999784</c:v>
                </c:pt>
                <c:pt idx="39589">
                  <c:v>395.889999999784</c:v>
                </c:pt>
                <c:pt idx="39590">
                  <c:v>395.899999999784</c:v>
                </c:pt>
                <c:pt idx="39591">
                  <c:v>395.909999999784</c:v>
                </c:pt>
                <c:pt idx="39592">
                  <c:v>395.919999999784</c:v>
                </c:pt>
                <c:pt idx="39593">
                  <c:v>395.9299999997839</c:v>
                </c:pt>
                <c:pt idx="39594">
                  <c:v>395.939999999784</c:v>
                </c:pt>
                <c:pt idx="39595">
                  <c:v>395.949999999784</c:v>
                </c:pt>
                <c:pt idx="39596">
                  <c:v>395.959999999784</c:v>
                </c:pt>
                <c:pt idx="39597">
                  <c:v>395.969999999784</c:v>
                </c:pt>
                <c:pt idx="39598">
                  <c:v>395.979999999784</c:v>
                </c:pt>
                <c:pt idx="39599">
                  <c:v>395.9899999997839</c:v>
                </c:pt>
                <c:pt idx="39600">
                  <c:v>395.9999999997839</c:v>
                </c:pt>
                <c:pt idx="39601">
                  <c:v>396.009999999784</c:v>
                </c:pt>
                <c:pt idx="39602">
                  <c:v>396.019999999784</c:v>
                </c:pt>
                <c:pt idx="39603">
                  <c:v>396.029999999784</c:v>
                </c:pt>
                <c:pt idx="39604">
                  <c:v>396.039999999784</c:v>
                </c:pt>
                <c:pt idx="39605">
                  <c:v>396.049999999784</c:v>
                </c:pt>
                <c:pt idx="39606">
                  <c:v>396.059999999784</c:v>
                </c:pt>
                <c:pt idx="39607">
                  <c:v>396.069999999784</c:v>
                </c:pt>
                <c:pt idx="39608">
                  <c:v>396.079999999784</c:v>
                </c:pt>
                <c:pt idx="39609">
                  <c:v>396.089999999784</c:v>
                </c:pt>
                <c:pt idx="39610">
                  <c:v>396.099999999784</c:v>
                </c:pt>
                <c:pt idx="39611">
                  <c:v>396.109999999784</c:v>
                </c:pt>
                <c:pt idx="39612">
                  <c:v>396.119999999784</c:v>
                </c:pt>
                <c:pt idx="39613">
                  <c:v>396.129999999784</c:v>
                </c:pt>
                <c:pt idx="39614">
                  <c:v>396.139999999784</c:v>
                </c:pt>
                <c:pt idx="39615">
                  <c:v>396.149999999784</c:v>
                </c:pt>
                <c:pt idx="39616">
                  <c:v>396.159999999784</c:v>
                </c:pt>
                <c:pt idx="39617">
                  <c:v>396.169999999784</c:v>
                </c:pt>
                <c:pt idx="39618">
                  <c:v>396.179999999784</c:v>
                </c:pt>
                <c:pt idx="39619">
                  <c:v>396.189999999784</c:v>
                </c:pt>
                <c:pt idx="39620">
                  <c:v>396.199999999784</c:v>
                </c:pt>
                <c:pt idx="39621">
                  <c:v>396.209999999784</c:v>
                </c:pt>
                <c:pt idx="39622">
                  <c:v>396.219999999784</c:v>
                </c:pt>
                <c:pt idx="39623">
                  <c:v>396.229999999784</c:v>
                </c:pt>
                <c:pt idx="39624">
                  <c:v>396.2399999997839</c:v>
                </c:pt>
                <c:pt idx="39625">
                  <c:v>396.249999999784</c:v>
                </c:pt>
                <c:pt idx="39626">
                  <c:v>396.259999999784</c:v>
                </c:pt>
                <c:pt idx="39627">
                  <c:v>396.269999999784</c:v>
                </c:pt>
                <c:pt idx="39628">
                  <c:v>396.279999999784</c:v>
                </c:pt>
                <c:pt idx="39629">
                  <c:v>396.289999999784</c:v>
                </c:pt>
                <c:pt idx="39630">
                  <c:v>396.2999999997839</c:v>
                </c:pt>
                <c:pt idx="39631">
                  <c:v>396.309999999784</c:v>
                </c:pt>
                <c:pt idx="39632">
                  <c:v>396.319999999784</c:v>
                </c:pt>
                <c:pt idx="39633">
                  <c:v>396.329999999784</c:v>
                </c:pt>
                <c:pt idx="39634">
                  <c:v>396.339999999784</c:v>
                </c:pt>
                <c:pt idx="39635">
                  <c:v>396.349999999784</c:v>
                </c:pt>
                <c:pt idx="39636">
                  <c:v>396.359999999784</c:v>
                </c:pt>
                <c:pt idx="39637">
                  <c:v>396.369999999784</c:v>
                </c:pt>
                <c:pt idx="39638">
                  <c:v>396.379999999784</c:v>
                </c:pt>
                <c:pt idx="39639">
                  <c:v>396.389999999784</c:v>
                </c:pt>
                <c:pt idx="39640">
                  <c:v>396.399999999784</c:v>
                </c:pt>
                <c:pt idx="39641">
                  <c:v>396.409999999784</c:v>
                </c:pt>
                <c:pt idx="39642">
                  <c:v>396.419999999784</c:v>
                </c:pt>
                <c:pt idx="39643">
                  <c:v>396.4299999997839</c:v>
                </c:pt>
                <c:pt idx="39644">
                  <c:v>396.439999999784</c:v>
                </c:pt>
                <c:pt idx="39645">
                  <c:v>396.449999999784</c:v>
                </c:pt>
                <c:pt idx="39646">
                  <c:v>396.459999999784</c:v>
                </c:pt>
                <c:pt idx="39647">
                  <c:v>396.469999999784</c:v>
                </c:pt>
                <c:pt idx="39648">
                  <c:v>396.479999999784</c:v>
                </c:pt>
                <c:pt idx="39649">
                  <c:v>396.4899999997839</c:v>
                </c:pt>
                <c:pt idx="39650">
                  <c:v>396.4999999997839</c:v>
                </c:pt>
                <c:pt idx="39651">
                  <c:v>396.509999999784</c:v>
                </c:pt>
                <c:pt idx="39652">
                  <c:v>396.519999999784</c:v>
                </c:pt>
                <c:pt idx="39653">
                  <c:v>396.529999999784</c:v>
                </c:pt>
                <c:pt idx="39654">
                  <c:v>396.539999999784</c:v>
                </c:pt>
                <c:pt idx="39655">
                  <c:v>396.549999999784</c:v>
                </c:pt>
                <c:pt idx="39656">
                  <c:v>396.559999999784</c:v>
                </c:pt>
                <c:pt idx="39657">
                  <c:v>396.569999999784</c:v>
                </c:pt>
                <c:pt idx="39658">
                  <c:v>396.579999999784</c:v>
                </c:pt>
                <c:pt idx="39659">
                  <c:v>396.589999999784</c:v>
                </c:pt>
                <c:pt idx="39660">
                  <c:v>396.599999999784</c:v>
                </c:pt>
                <c:pt idx="39661">
                  <c:v>396.609999999784</c:v>
                </c:pt>
                <c:pt idx="39662">
                  <c:v>396.619999999784</c:v>
                </c:pt>
                <c:pt idx="39663">
                  <c:v>396.629999999784</c:v>
                </c:pt>
                <c:pt idx="39664">
                  <c:v>396.639999999784</c:v>
                </c:pt>
                <c:pt idx="39665">
                  <c:v>396.649999999784</c:v>
                </c:pt>
                <c:pt idx="39666">
                  <c:v>396.659999999784</c:v>
                </c:pt>
                <c:pt idx="39667">
                  <c:v>396.669999999784</c:v>
                </c:pt>
                <c:pt idx="39668">
                  <c:v>396.679999999784</c:v>
                </c:pt>
                <c:pt idx="39669">
                  <c:v>396.689999999784</c:v>
                </c:pt>
                <c:pt idx="39670">
                  <c:v>396.699999999784</c:v>
                </c:pt>
                <c:pt idx="39671">
                  <c:v>396.709999999784</c:v>
                </c:pt>
                <c:pt idx="39672">
                  <c:v>396.719999999784</c:v>
                </c:pt>
                <c:pt idx="39673">
                  <c:v>396.729999999784</c:v>
                </c:pt>
                <c:pt idx="39674">
                  <c:v>396.7399999997839</c:v>
                </c:pt>
                <c:pt idx="39675">
                  <c:v>396.749999999784</c:v>
                </c:pt>
                <c:pt idx="39676">
                  <c:v>396.759999999784</c:v>
                </c:pt>
                <c:pt idx="39677">
                  <c:v>396.769999999784</c:v>
                </c:pt>
                <c:pt idx="39678">
                  <c:v>396.779999999784</c:v>
                </c:pt>
                <c:pt idx="39679">
                  <c:v>396.789999999784</c:v>
                </c:pt>
                <c:pt idx="39680">
                  <c:v>396.7999999997839</c:v>
                </c:pt>
                <c:pt idx="39681">
                  <c:v>396.809999999784</c:v>
                </c:pt>
                <c:pt idx="39682">
                  <c:v>396.819999999784</c:v>
                </c:pt>
                <c:pt idx="39683">
                  <c:v>396.829999999784</c:v>
                </c:pt>
                <c:pt idx="39684">
                  <c:v>396.839999999784</c:v>
                </c:pt>
                <c:pt idx="39685">
                  <c:v>396.849999999784</c:v>
                </c:pt>
                <c:pt idx="39686">
                  <c:v>396.859999999784</c:v>
                </c:pt>
                <c:pt idx="39687">
                  <c:v>396.869999999784</c:v>
                </c:pt>
                <c:pt idx="39688">
                  <c:v>396.879999999784</c:v>
                </c:pt>
                <c:pt idx="39689">
                  <c:v>396.889999999784</c:v>
                </c:pt>
                <c:pt idx="39690">
                  <c:v>396.899999999784</c:v>
                </c:pt>
                <c:pt idx="39691">
                  <c:v>396.909999999784</c:v>
                </c:pt>
                <c:pt idx="39692">
                  <c:v>396.919999999784</c:v>
                </c:pt>
                <c:pt idx="39693">
                  <c:v>396.9299999997839</c:v>
                </c:pt>
                <c:pt idx="39694">
                  <c:v>396.939999999784</c:v>
                </c:pt>
                <c:pt idx="39695">
                  <c:v>396.949999999784</c:v>
                </c:pt>
                <c:pt idx="39696">
                  <c:v>396.959999999784</c:v>
                </c:pt>
                <c:pt idx="39697">
                  <c:v>396.969999999783</c:v>
                </c:pt>
                <c:pt idx="39698">
                  <c:v>396.979999999783</c:v>
                </c:pt>
                <c:pt idx="39699">
                  <c:v>396.9899999997829</c:v>
                </c:pt>
                <c:pt idx="39700">
                  <c:v>396.9999999997829</c:v>
                </c:pt>
                <c:pt idx="39701">
                  <c:v>397.009999999783</c:v>
                </c:pt>
                <c:pt idx="39702">
                  <c:v>397.019999999783</c:v>
                </c:pt>
                <c:pt idx="39703">
                  <c:v>397.029999999783</c:v>
                </c:pt>
                <c:pt idx="39704">
                  <c:v>397.039999999783</c:v>
                </c:pt>
                <c:pt idx="39705">
                  <c:v>397.049999999783</c:v>
                </c:pt>
                <c:pt idx="39706">
                  <c:v>397.059999999783</c:v>
                </c:pt>
                <c:pt idx="39707">
                  <c:v>397.069999999783</c:v>
                </c:pt>
                <c:pt idx="39708">
                  <c:v>397.079999999783</c:v>
                </c:pt>
                <c:pt idx="39709">
                  <c:v>397.089999999783</c:v>
                </c:pt>
                <c:pt idx="39710">
                  <c:v>397.099999999783</c:v>
                </c:pt>
                <c:pt idx="39711">
                  <c:v>397.109999999783</c:v>
                </c:pt>
                <c:pt idx="39712">
                  <c:v>397.119999999783</c:v>
                </c:pt>
                <c:pt idx="39713">
                  <c:v>397.129999999783</c:v>
                </c:pt>
                <c:pt idx="39714">
                  <c:v>397.139999999783</c:v>
                </c:pt>
                <c:pt idx="39715">
                  <c:v>397.149999999783</c:v>
                </c:pt>
                <c:pt idx="39716">
                  <c:v>397.159999999783</c:v>
                </c:pt>
                <c:pt idx="39717">
                  <c:v>397.169999999783</c:v>
                </c:pt>
                <c:pt idx="39718">
                  <c:v>397.179999999783</c:v>
                </c:pt>
                <c:pt idx="39719">
                  <c:v>397.1899999997831</c:v>
                </c:pt>
                <c:pt idx="39720">
                  <c:v>397.199999999783</c:v>
                </c:pt>
                <c:pt idx="39721">
                  <c:v>397.209999999783</c:v>
                </c:pt>
                <c:pt idx="39722">
                  <c:v>397.219999999783</c:v>
                </c:pt>
                <c:pt idx="39723">
                  <c:v>397.229999999783</c:v>
                </c:pt>
                <c:pt idx="39724">
                  <c:v>397.2399999997829</c:v>
                </c:pt>
                <c:pt idx="39725">
                  <c:v>397.249999999783</c:v>
                </c:pt>
                <c:pt idx="39726">
                  <c:v>397.259999999783</c:v>
                </c:pt>
                <c:pt idx="39727">
                  <c:v>397.269999999783</c:v>
                </c:pt>
                <c:pt idx="39728">
                  <c:v>397.279999999783</c:v>
                </c:pt>
                <c:pt idx="39729">
                  <c:v>397.289999999783</c:v>
                </c:pt>
                <c:pt idx="39730">
                  <c:v>397.2999999997829</c:v>
                </c:pt>
                <c:pt idx="39731">
                  <c:v>397.309999999783</c:v>
                </c:pt>
                <c:pt idx="39732">
                  <c:v>397.319999999783</c:v>
                </c:pt>
                <c:pt idx="39733">
                  <c:v>397.329999999783</c:v>
                </c:pt>
                <c:pt idx="39734">
                  <c:v>397.339999999783</c:v>
                </c:pt>
                <c:pt idx="39735">
                  <c:v>397.349999999783</c:v>
                </c:pt>
                <c:pt idx="39736">
                  <c:v>397.359999999783</c:v>
                </c:pt>
                <c:pt idx="39737">
                  <c:v>397.369999999783</c:v>
                </c:pt>
                <c:pt idx="39738">
                  <c:v>397.379999999783</c:v>
                </c:pt>
                <c:pt idx="39739">
                  <c:v>397.389999999783</c:v>
                </c:pt>
                <c:pt idx="39740">
                  <c:v>397.399999999783</c:v>
                </c:pt>
                <c:pt idx="39741">
                  <c:v>397.409999999783</c:v>
                </c:pt>
                <c:pt idx="39742">
                  <c:v>397.419999999783</c:v>
                </c:pt>
                <c:pt idx="39743">
                  <c:v>397.4299999997829</c:v>
                </c:pt>
                <c:pt idx="39744">
                  <c:v>397.439999999783</c:v>
                </c:pt>
                <c:pt idx="39745">
                  <c:v>397.449999999783</c:v>
                </c:pt>
                <c:pt idx="39746">
                  <c:v>397.459999999783</c:v>
                </c:pt>
                <c:pt idx="39747">
                  <c:v>397.469999999783</c:v>
                </c:pt>
                <c:pt idx="39748">
                  <c:v>397.479999999783</c:v>
                </c:pt>
                <c:pt idx="39749">
                  <c:v>397.4899999997829</c:v>
                </c:pt>
                <c:pt idx="39750">
                  <c:v>397.4999999997829</c:v>
                </c:pt>
                <c:pt idx="39751">
                  <c:v>397.509999999783</c:v>
                </c:pt>
                <c:pt idx="39752">
                  <c:v>397.519999999783</c:v>
                </c:pt>
                <c:pt idx="39753">
                  <c:v>397.529999999783</c:v>
                </c:pt>
                <c:pt idx="39754">
                  <c:v>397.539999999783</c:v>
                </c:pt>
                <c:pt idx="39755">
                  <c:v>397.549999999783</c:v>
                </c:pt>
                <c:pt idx="39756">
                  <c:v>397.559999999783</c:v>
                </c:pt>
                <c:pt idx="39757">
                  <c:v>397.569999999783</c:v>
                </c:pt>
                <c:pt idx="39758">
                  <c:v>397.579999999783</c:v>
                </c:pt>
                <c:pt idx="39759">
                  <c:v>397.589999999783</c:v>
                </c:pt>
                <c:pt idx="39760">
                  <c:v>397.599999999783</c:v>
                </c:pt>
                <c:pt idx="39761">
                  <c:v>397.609999999783</c:v>
                </c:pt>
                <c:pt idx="39762">
                  <c:v>397.619999999783</c:v>
                </c:pt>
                <c:pt idx="39763">
                  <c:v>397.629999999783</c:v>
                </c:pt>
                <c:pt idx="39764">
                  <c:v>397.639999999783</c:v>
                </c:pt>
                <c:pt idx="39765">
                  <c:v>397.649999999783</c:v>
                </c:pt>
                <c:pt idx="39766">
                  <c:v>397.659999999783</c:v>
                </c:pt>
                <c:pt idx="39767">
                  <c:v>397.669999999783</c:v>
                </c:pt>
                <c:pt idx="39768">
                  <c:v>397.679999999783</c:v>
                </c:pt>
                <c:pt idx="39769">
                  <c:v>397.6899999997831</c:v>
                </c:pt>
                <c:pt idx="39770">
                  <c:v>397.699999999783</c:v>
                </c:pt>
                <c:pt idx="39771">
                  <c:v>397.709999999783</c:v>
                </c:pt>
                <c:pt idx="39772">
                  <c:v>397.719999999783</c:v>
                </c:pt>
                <c:pt idx="39773">
                  <c:v>397.729999999783</c:v>
                </c:pt>
                <c:pt idx="39774">
                  <c:v>397.7399999997829</c:v>
                </c:pt>
                <c:pt idx="39775">
                  <c:v>397.749999999783</c:v>
                </c:pt>
                <c:pt idx="39776">
                  <c:v>397.759999999783</c:v>
                </c:pt>
                <c:pt idx="39777">
                  <c:v>397.769999999783</c:v>
                </c:pt>
                <c:pt idx="39778">
                  <c:v>397.779999999783</c:v>
                </c:pt>
                <c:pt idx="39779">
                  <c:v>397.789999999783</c:v>
                </c:pt>
                <c:pt idx="39780">
                  <c:v>397.7999999997829</c:v>
                </c:pt>
                <c:pt idx="39781">
                  <c:v>397.809999999783</c:v>
                </c:pt>
                <c:pt idx="39782">
                  <c:v>397.819999999783</c:v>
                </c:pt>
                <c:pt idx="39783">
                  <c:v>397.829999999783</c:v>
                </c:pt>
                <c:pt idx="39784">
                  <c:v>397.839999999783</c:v>
                </c:pt>
                <c:pt idx="39785">
                  <c:v>397.849999999783</c:v>
                </c:pt>
                <c:pt idx="39786">
                  <c:v>397.859999999783</c:v>
                </c:pt>
                <c:pt idx="39787">
                  <c:v>397.869999999783</c:v>
                </c:pt>
                <c:pt idx="39788">
                  <c:v>397.879999999783</c:v>
                </c:pt>
                <c:pt idx="39789">
                  <c:v>397.889999999783</c:v>
                </c:pt>
                <c:pt idx="39790">
                  <c:v>397.899999999783</c:v>
                </c:pt>
                <c:pt idx="39791">
                  <c:v>397.909999999783</c:v>
                </c:pt>
                <c:pt idx="39792">
                  <c:v>397.919999999783</c:v>
                </c:pt>
                <c:pt idx="39793">
                  <c:v>397.9299999997829</c:v>
                </c:pt>
                <c:pt idx="39794">
                  <c:v>397.939999999783</c:v>
                </c:pt>
                <c:pt idx="39795">
                  <c:v>397.949999999783</c:v>
                </c:pt>
                <c:pt idx="39796">
                  <c:v>397.959999999783</c:v>
                </c:pt>
                <c:pt idx="39797">
                  <c:v>397.969999999783</c:v>
                </c:pt>
                <c:pt idx="39798">
                  <c:v>397.979999999783</c:v>
                </c:pt>
                <c:pt idx="39799">
                  <c:v>397.9899999997829</c:v>
                </c:pt>
                <c:pt idx="39800">
                  <c:v>397.9999999997829</c:v>
                </c:pt>
                <c:pt idx="39801">
                  <c:v>398.009999999783</c:v>
                </c:pt>
                <c:pt idx="39802">
                  <c:v>398.019999999783</c:v>
                </c:pt>
                <c:pt idx="39803">
                  <c:v>398.029999999783</c:v>
                </c:pt>
                <c:pt idx="39804">
                  <c:v>398.039999999783</c:v>
                </c:pt>
                <c:pt idx="39805">
                  <c:v>398.049999999783</c:v>
                </c:pt>
                <c:pt idx="39806">
                  <c:v>398.059999999783</c:v>
                </c:pt>
                <c:pt idx="39807">
                  <c:v>398.069999999782</c:v>
                </c:pt>
                <c:pt idx="39808">
                  <c:v>398.079999999782</c:v>
                </c:pt>
                <c:pt idx="39809">
                  <c:v>398.089999999782</c:v>
                </c:pt>
                <c:pt idx="39810">
                  <c:v>398.099999999782</c:v>
                </c:pt>
                <c:pt idx="39811">
                  <c:v>398.109999999782</c:v>
                </c:pt>
                <c:pt idx="39812">
                  <c:v>398.119999999782</c:v>
                </c:pt>
                <c:pt idx="39813">
                  <c:v>398.129999999782</c:v>
                </c:pt>
                <c:pt idx="39814">
                  <c:v>398.139999999782</c:v>
                </c:pt>
                <c:pt idx="39815">
                  <c:v>398.149999999782</c:v>
                </c:pt>
                <c:pt idx="39816">
                  <c:v>398.159999999782</c:v>
                </c:pt>
                <c:pt idx="39817">
                  <c:v>398.169999999782</c:v>
                </c:pt>
                <c:pt idx="39818">
                  <c:v>398.179999999782</c:v>
                </c:pt>
                <c:pt idx="39819">
                  <c:v>398.189999999782</c:v>
                </c:pt>
                <c:pt idx="39820">
                  <c:v>398.1999999997821</c:v>
                </c:pt>
                <c:pt idx="39821">
                  <c:v>398.209999999782</c:v>
                </c:pt>
                <c:pt idx="39822">
                  <c:v>398.219999999782</c:v>
                </c:pt>
                <c:pt idx="39823">
                  <c:v>398.229999999782</c:v>
                </c:pt>
                <c:pt idx="39824">
                  <c:v>398.239999999782</c:v>
                </c:pt>
                <c:pt idx="39825">
                  <c:v>398.249999999782</c:v>
                </c:pt>
                <c:pt idx="39826">
                  <c:v>398.259999999782</c:v>
                </c:pt>
                <c:pt idx="39827">
                  <c:v>398.269999999782</c:v>
                </c:pt>
                <c:pt idx="39828">
                  <c:v>398.279999999782</c:v>
                </c:pt>
                <c:pt idx="39829">
                  <c:v>398.289999999782</c:v>
                </c:pt>
                <c:pt idx="39830">
                  <c:v>398.299999999782</c:v>
                </c:pt>
                <c:pt idx="39831">
                  <c:v>398.309999999782</c:v>
                </c:pt>
                <c:pt idx="39832">
                  <c:v>398.319999999782</c:v>
                </c:pt>
                <c:pt idx="39833">
                  <c:v>398.329999999782</c:v>
                </c:pt>
                <c:pt idx="39834">
                  <c:v>398.339999999782</c:v>
                </c:pt>
                <c:pt idx="39835">
                  <c:v>398.3499999997821</c:v>
                </c:pt>
                <c:pt idx="39836">
                  <c:v>398.359999999782</c:v>
                </c:pt>
                <c:pt idx="39837">
                  <c:v>398.369999999782</c:v>
                </c:pt>
                <c:pt idx="39838">
                  <c:v>398.379999999782</c:v>
                </c:pt>
                <c:pt idx="39839">
                  <c:v>398.389999999782</c:v>
                </c:pt>
                <c:pt idx="39840">
                  <c:v>398.399999999782</c:v>
                </c:pt>
                <c:pt idx="39841">
                  <c:v>398.409999999782</c:v>
                </c:pt>
                <c:pt idx="39842">
                  <c:v>398.419999999782</c:v>
                </c:pt>
                <c:pt idx="39843">
                  <c:v>398.429999999782</c:v>
                </c:pt>
                <c:pt idx="39844">
                  <c:v>398.4399999997819</c:v>
                </c:pt>
                <c:pt idx="39845">
                  <c:v>398.4499999997821</c:v>
                </c:pt>
                <c:pt idx="39846">
                  <c:v>398.459999999782</c:v>
                </c:pt>
                <c:pt idx="39847">
                  <c:v>398.469999999782</c:v>
                </c:pt>
                <c:pt idx="39848">
                  <c:v>398.479999999782</c:v>
                </c:pt>
                <c:pt idx="39849">
                  <c:v>398.489999999782</c:v>
                </c:pt>
                <c:pt idx="39850">
                  <c:v>398.4999999997819</c:v>
                </c:pt>
                <c:pt idx="39851">
                  <c:v>398.509999999782</c:v>
                </c:pt>
                <c:pt idx="39852">
                  <c:v>398.519999999782</c:v>
                </c:pt>
                <c:pt idx="39853">
                  <c:v>398.529999999782</c:v>
                </c:pt>
                <c:pt idx="39854">
                  <c:v>398.539999999782</c:v>
                </c:pt>
                <c:pt idx="39855">
                  <c:v>398.549999999782</c:v>
                </c:pt>
                <c:pt idx="39856">
                  <c:v>398.559999999782</c:v>
                </c:pt>
                <c:pt idx="39857">
                  <c:v>398.569999999782</c:v>
                </c:pt>
                <c:pt idx="39858">
                  <c:v>398.579999999782</c:v>
                </c:pt>
                <c:pt idx="39859">
                  <c:v>398.589999999782</c:v>
                </c:pt>
                <c:pt idx="39860">
                  <c:v>398.599999999782</c:v>
                </c:pt>
                <c:pt idx="39861">
                  <c:v>398.609999999782</c:v>
                </c:pt>
                <c:pt idx="39862">
                  <c:v>398.619999999782</c:v>
                </c:pt>
                <c:pt idx="39863">
                  <c:v>398.629999999782</c:v>
                </c:pt>
                <c:pt idx="39864">
                  <c:v>398.639999999782</c:v>
                </c:pt>
                <c:pt idx="39865">
                  <c:v>398.649999999782</c:v>
                </c:pt>
                <c:pt idx="39866">
                  <c:v>398.659999999782</c:v>
                </c:pt>
                <c:pt idx="39867">
                  <c:v>398.669999999782</c:v>
                </c:pt>
                <c:pt idx="39868">
                  <c:v>398.679999999782</c:v>
                </c:pt>
                <c:pt idx="39869">
                  <c:v>398.689999999782</c:v>
                </c:pt>
                <c:pt idx="39870">
                  <c:v>398.6999999997821</c:v>
                </c:pt>
                <c:pt idx="39871">
                  <c:v>398.709999999782</c:v>
                </c:pt>
                <c:pt idx="39872">
                  <c:v>398.719999999782</c:v>
                </c:pt>
                <c:pt idx="39873">
                  <c:v>398.729999999782</c:v>
                </c:pt>
                <c:pt idx="39874">
                  <c:v>398.739999999782</c:v>
                </c:pt>
                <c:pt idx="39875">
                  <c:v>398.749999999782</c:v>
                </c:pt>
                <c:pt idx="39876">
                  <c:v>398.759999999782</c:v>
                </c:pt>
                <c:pt idx="39877">
                  <c:v>398.769999999782</c:v>
                </c:pt>
                <c:pt idx="39878">
                  <c:v>398.779999999782</c:v>
                </c:pt>
                <c:pt idx="39879">
                  <c:v>398.789999999782</c:v>
                </c:pt>
                <c:pt idx="39880">
                  <c:v>398.799999999782</c:v>
                </c:pt>
                <c:pt idx="39881">
                  <c:v>398.809999999782</c:v>
                </c:pt>
                <c:pt idx="39882">
                  <c:v>398.819999999782</c:v>
                </c:pt>
                <c:pt idx="39883">
                  <c:v>398.829999999782</c:v>
                </c:pt>
                <c:pt idx="39884">
                  <c:v>398.839999999782</c:v>
                </c:pt>
                <c:pt idx="39885">
                  <c:v>398.8499999997821</c:v>
                </c:pt>
                <c:pt idx="39886">
                  <c:v>398.859999999782</c:v>
                </c:pt>
                <c:pt idx="39887">
                  <c:v>398.869999999782</c:v>
                </c:pt>
                <c:pt idx="39888">
                  <c:v>398.879999999782</c:v>
                </c:pt>
                <c:pt idx="39889">
                  <c:v>398.889999999782</c:v>
                </c:pt>
                <c:pt idx="39890">
                  <c:v>398.899999999782</c:v>
                </c:pt>
                <c:pt idx="39891">
                  <c:v>398.909999999782</c:v>
                </c:pt>
                <c:pt idx="39892">
                  <c:v>398.919999999782</c:v>
                </c:pt>
                <c:pt idx="39893">
                  <c:v>398.929999999782</c:v>
                </c:pt>
                <c:pt idx="39894">
                  <c:v>398.9399999997819</c:v>
                </c:pt>
                <c:pt idx="39895">
                  <c:v>398.9499999997821</c:v>
                </c:pt>
                <c:pt idx="39896">
                  <c:v>398.959999999782</c:v>
                </c:pt>
                <c:pt idx="39897">
                  <c:v>398.969999999782</c:v>
                </c:pt>
                <c:pt idx="39898">
                  <c:v>398.979999999782</c:v>
                </c:pt>
                <c:pt idx="39899">
                  <c:v>398.989999999782</c:v>
                </c:pt>
                <c:pt idx="39900">
                  <c:v>398.9999999997819</c:v>
                </c:pt>
                <c:pt idx="39901">
                  <c:v>399.009999999782</c:v>
                </c:pt>
                <c:pt idx="39902">
                  <c:v>399.019999999782</c:v>
                </c:pt>
                <c:pt idx="39903">
                  <c:v>399.029999999782</c:v>
                </c:pt>
                <c:pt idx="39904">
                  <c:v>399.039999999782</c:v>
                </c:pt>
                <c:pt idx="39905">
                  <c:v>399.049999999782</c:v>
                </c:pt>
                <c:pt idx="39906">
                  <c:v>399.059999999782</c:v>
                </c:pt>
                <c:pt idx="39907">
                  <c:v>399.069999999782</c:v>
                </c:pt>
                <c:pt idx="39908">
                  <c:v>399.079999999782</c:v>
                </c:pt>
                <c:pt idx="39909">
                  <c:v>399.089999999782</c:v>
                </c:pt>
                <c:pt idx="39910">
                  <c:v>399.099999999782</c:v>
                </c:pt>
                <c:pt idx="39911">
                  <c:v>399.109999999782</c:v>
                </c:pt>
                <c:pt idx="39912">
                  <c:v>399.119999999782</c:v>
                </c:pt>
                <c:pt idx="39913">
                  <c:v>399.129999999782</c:v>
                </c:pt>
                <c:pt idx="39914">
                  <c:v>399.139999999782</c:v>
                </c:pt>
                <c:pt idx="39915">
                  <c:v>399.149999999782</c:v>
                </c:pt>
                <c:pt idx="39916">
                  <c:v>399.159999999782</c:v>
                </c:pt>
                <c:pt idx="39917">
                  <c:v>399.169999999781</c:v>
                </c:pt>
                <c:pt idx="39918">
                  <c:v>399.179999999781</c:v>
                </c:pt>
                <c:pt idx="39919">
                  <c:v>399.189999999781</c:v>
                </c:pt>
                <c:pt idx="39920">
                  <c:v>399.1999999997811</c:v>
                </c:pt>
                <c:pt idx="39921">
                  <c:v>399.209999999781</c:v>
                </c:pt>
                <c:pt idx="39922">
                  <c:v>399.219999999781</c:v>
                </c:pt>
                <c:pt idx="39923">
                  <c:v>399.229999999781</c:v>
                </c:pt>
                <c:pt idx="39924">
                  <c:v>399.239999999781</c:v>
                </c:pt>
                <c:pt idx="39925">
                  <c:v>399.249999999781</c:v>
                </c:pt>
                <c:pt idx="39926">
                  <c:v>399.259999999781</c:v>
                </c:pt>
                <c:pt idx="39927">
                  <c:v>399.269999999781</c:v>
                </c:pt>
                <c:pt idx="39928">
                  <c:v>399.279999999781</c:v>
                </c:pt>
                <c:pt idx="39929">
                  <c:v>399.289999999781</c:v>
                </c:pt>
                <c:pt idx="39930">
                  <c:v>399.299999999781</c:v>
                </c:pt>
                <c:pt idx="39931">
                  <c:v>399.309999999781</c:v>
                </c:pt>
                <c:pt idx="39932">
                  <c:v>399.319999999781</c:v>
                </c:pt>
                <c:pt idx="39933">
                  <c:v>399.329999999781</c:v>
                </c:pt>
                <c:pt idx="39934">
                  <c:v>399.339999999781</c:v>
                </c:pt>
                <c:pt idx="39935">
                  <c:v>399.349999999781</c:v>
                </c:pt>
                <c:pt idx="39936">
                  <c:v>399.359999999781</c:v>
                </c:pt>
                <c:pt idx="39937">
                  <c:v>399.369999999781</c:v>
                </c:pt>
                <c:pt idx="39938">
                  <c:v>399.379999999781</c:v>
                </c:pt>
                <c:pt idx="39939">
                  <c:v>399.3899999997811</c:v>
                </c:pt>
                <c:pt idx="39940">
                  <c:v>399.399999999781</c:v>
                </c:pt>
                <c:pt idx="39941">
                  <c:v>399.409999999781</c:v>
                </c:pt>
                <c:pt idx="39942">
                  <c:v>399.419999999781</c:v>
                </c:pt>
                <c:pt idx="39943">
                  <c:v>399.429999999781</c:v>
                </c:pt>
                <c:pt idx="39944">
                  <c:v>399.4399999997809</c:v>
                </c:pt>
                <c:pt idx="39945">
                  <c:v>399.4499999997811</c:v>
                </c:pt>
                <c:pt idx="39946">
                  <c:v>399.459999999781</c:v>
                </c:pt>
                <c:pt idx="39947">
                  <c:v>399.469999999781</c:v>
                </c:pt>
                <c:pt idx="39948">
                  <c:v>399.479999999781</c:v>
                </c:pt>
                <c:pt idx="39949">
                  <c:v>399.489999999781</c:v>
                </c:pt>
                <c:pt idx="39950">
                  <c:v>399.4999999997809</c:v>
                </c:pt>
                <c:pt idx="39951">
                  <c:v>399.509999999781</c:v>
                </c:pt>
                <c:pt idx="39952">
                  <c:v>399.519999999781</c:v>
                </c:pt>
                <c:pt idx="39953">
                  <c:v>399.529999999781</c:v>
                </c:pt>
                <c:pt idx="39954">
                  <c:v>399.539999999781</c:v>
                </c:pt>
                <c:pt idx="39955">
                  <c:v>399.549999999781</c:v>
                </c:pt>
                <c:pt idx="39956">
                  <c:v>399.559999999781</c:v>
                </c:pt>
                <c:pt idx="39957">
                  <c:v>399.569999999781</c:v>
                </c:pt>
                <c:pt idx="39958">
                  <c:v>399.579999999781</c:v>
                </c:pt>
                <c:pt idx="39959">
                  <c:v>399.589999999781</c:v>
                </c:pt>
                <c:pt idx="39960">
                  <c:v>399.599999999781</c:v>
                </c:pt>
                <c:pt idx="39961">
                  <c:v>399.609999999781</c:v>
                </c:pt>
                <c:pt idx="39962">
                  <c:v>399.619999999781</c:v>
                </c:pt>
                <c:pt idx="39963">
                  <c:v>399.629999999781</c:v>
                </c:pt>
                <c:pt idx="39964">
                  <c:v>399.6399999997811</c:v>
                </c:pt>
                <c:pt idx="39965">
                  <c:v>399.649999999781</c:v>
                </c:pt>
                <c:pt idx="39966">
                  <c:v>399.659999999781</c:v>
                </c:pt>
                <c:pt idx="39967">
                  <c:v>399.669999999781</c:v>
                </c:pt>
                <c:pt idx="39968">
                  <c:v>399.679999999781</c:v>
                </c:pt>
                <c:pt idx="39969">
                  <c:v>399.689999999781</c:v>
                </c:pt>
                <c:pt idx="39970">
                  <c:v>399.6999999997811</c:v>
                </c:pt>
                <c:pt idx="39971">
                  <c:v>399.709999999781</c:v>
                </c:pt>
                <c:pt idx="39972">
                  <c:v>399.719999999781</c:v>
                </c:pt>
                <c:pt idx="39973">
                  <c:v>399.729999999781</c:v>
                </c:pt>
                <c:pt idx="39974">
                  <c:v>399.739999999781</c:v>
                </c:pt>
                <c:pt idx="39975">
                  <c:v>399.749999999781</c:v>
                </c:pt>
                <c:pt idx="39976">
                  <c:v>399.759999999781</c:v>
                </c:pt>
                <c:pt idx="39977">
                  <c:v>399.769999999781</c:v>
                </c:pt>
                <c:pt idx="39978">
                  <c:v>399.779999999781</c:v>
                </c:pt>
                <c:pt idx="39979">
                  <c:v>399.789999999781</c:v>
                </c:pt>
                <c:pt idx="39980">
                  <c:v>399.799999999781</c:v>
                </c:pt>
                <c:pt idx="39981">
                  <c:v>399.809999999781</c:v>
                </c:pt>
                <c:pt idx="39982">
                  <c:v>399.819999999781</c:v>
                </c:pt>
                <c:pt idx="39983">
                  <c:v>399.829999999781</c:v>
                </c:pt>
                <c:pt idx="39984">
                  <c:v>399.839999999781</c:v>
                </c:pt>
                <c:pt idx="39985">
                  <c:v>399.849999999781</c:v>
                </c:pt>
                <c:pt idx="39986">
                  <c:v>399.859999999781</c:v>
                </c:pt>
                <c:pt idx="39987">
                  <c:v>399.869999999781</c:v>
                </c:pt>
                <c:pt idx="39988">
                  <c:v>399.879999999781</c:v>
                </c:pt>
                <c:pt idx="39989">
                  <c:v>399.8899999997811</c:v>
                </c:pt>
                <c:pt idx="39990">
                  <c:v>399.899999999781</c:v>
                </c:pt>
                <c:pt idx="39991">
                  <c:v>399.909999999781</c:v>
                </c:pt>
                <c:pt idx="39992">
                  <c:v>399.919999999781</c:v>
                </c:pt>
                <c:pt idx="39993">
                  <c:v>399.929999999781</c:v>
                </c:pt>
                <c:pt idx="39994">
                  <c:v>399.9399999997809</c:v>
                </c:pt>
                <c:pt idx="39995">
                  <c:v>399.9499999997811</c:v>
                </c:pt>
                <c:pt idx="39996">
                  <c:v>399.959999999781</c:v>
                </c:pt>
                <c:pt idx="39997">
                  <c:v>399.969999999781</c:v>
                </c:pt>
                <c:pt idx="39998">
                  <c:v>399.979999999781</c:v>
                </c:pt>
                <c:pt idx="39999">
                  <c:v>399.989999999781</c:v>
                </c:pt>
                <c:pt idx="40000">
                  <c:v>399.9999999997809</c:v>
                </c:pt>
                <c:pt idx="40001">
                  <c:v>400.009999999781</c:v>
                </c:pt>
                <c:pt idx="40002">
                  <c:v>400.019999999781</c:v>
                </c:pt>
                <c:pt idx="40003">
                  <c:v>400.029999999781</c:v>
                </c:pt>
                <c:pt idx="40004">
                  <c:v>400.039999999781</c:v>
                </c:pt>
                <c:pt idx="40005">
                  <c:v>400.049999999781</c:v>
                </c:pt>
                <c:pt idx="40006">
                  <c:v>400.059999999781</c:v>
                </c:pt>
                <c:pt idx="40007">
                  <c:v>400.069999999781</c:v>
                </c:pt>
                <c:pt idx="40008">
                  <c:v>400.079999999781</c:v>
                </c:pt>
                <c:pt idx="40009">
                  <c:v>400.089999999781</c:v>
                </c:pt>
                <c:pt idx="40010">
                  <c:v>400.099999999781</c:v>
                </c:pt>
                <c:pt idx="40011">
                  <c:v>400.109999999781</c:v>
                </c:pt>
                <c:pt idx="40012">
                  <c:v>400.119999999781</c:v>
                </c:pt>
                <c:pt idx="40013">
                  <c:v>400.129999999781</c:v>
                </c:pt>
                <c:pt idx="40014">
                  <c:v>400.1399999997811</c:v>
                </c:pt>
                <c:pt idx="40015">
                  <c:v>400.149999999781</c:v>
                </c:pt>
                <c:pt idx="40016">
                  <c:v>400.159999999781</c:v>
                </c:pt>
                <c:pt idx="40017">
                  <c:v>400.169999999781</c:v>
                </c:pt>
                <c:pt idx="40018">
                  <c:v>400.179999999781</c:v>
                </c:pt>
                <c:pt idx="40019">
                  <c:v>400.189999999781</c:v>
                </c:pt>
                <c:pt idx="40020">
                  <c:v>400.1999999997811</c:v>
                </c:pt>
                <c:pt idx="40021">
                  <c:v>400.209999999781</c:v>
                </c:pt>
                <c:pt idx="40022">
                  <c:v>400.219999999781</c:v>
                </c:pt>
                <c:pt idx="40023">
                  <c:v>400.229999999781</c:v>
                </c:pt>
                <c:pt idx="40024">
                  <c:v>400.239999999781</c:v>
                </c:pt>
                <c:pt idx="40025">
                  <c:v>400.249999999781</c:v>
                </c:pt>
                <c:pt idx="40026">
                  <c:v>400.259999999781</c:v>
                </c:pt>
                <c:pt idx="40027">
                  <c:v>400.26999999978</c:v>
                </c:pt>
                <c:pt idx="40028">
                  <c:v>400.27999999978</c:v>
                </c:pt>
                <c:pt idx="40029">
                  <c:v>400.2899999997799</c:v>
                </c:pt>
                <c:pt idx="40030">
                  <c:v>400.29999999978</c:v>
                </c:pt>
                <c:pt idx="40031">
                  <c:v>400.30999999978</c:v>
                </c:pt>
                <c:pt idx="40032">
                  <c:v>400.31999999978</c:v>
                </c:pt>
                <c:pt idx="40033">
                  <c:v>400.32999999978</c:v>
                </c:pt>
                <c:pt idx="40034">
                  <c:v>400.33999999978</c:v>
                </c:pt>
                <c:pt idx="40035">
                  <c:v>400.34999999978</c:v>
                </c:pt>
                <c:pt idx="40036">
                  <c:v>400.35999999978</c:v>
                </c:pt>
                <c:pt idx="40037">
                  <c:v>400.36999999978</c:v>
                </c:pt>
                <c:pt idx="40038">
                  <c:v>400.37999999978</c:v>
                </c:pt>
                <c:pt idx="40039">
                  <c:v>400.38999999978</c:v>
                </c:pt>
                <c:pt idx="40040">
                  <c:v>400.39999999978</c:v>
                </c:pt>
                <c:pt idx="40041">
                  <c:v>400.4099999997799</c:v>
                </c:pt>
                <c:pt idx="40042">
                  <c:v>400.4199999997799</c:v>
                </c:pt>
                <c:pt idx="40043">
                  <c:v>400.42999999978</c:v>
                </c:pt>
                <c:pt idx="40044">
                  <c:v>400.43999999978</c:v>
                </c:pt>
                <c:pt idx="40045">
                  <c:v>400.44999999978</c:v>
                </c:pt>
                <c:pt idx="40046">
                  <c:v>400.45999999978</c:v>
                </c:pt>
                <c:pt idx="40047">
                  <c:v>400.46999999978</c:v>
                </c:pt>
                <c:pt idx="40048">
                  <c:v>400.4799999997799</c:v>
                </c:pt>
                <c:pt idx="40049">
                  <c:v>400.48999999978</c:v>
                </c:pt>
                <c:pt idx="40050">
                  <c:v>400.49999999978</c:v>
                </c:pt>
                <c:pt idx="40051">
                  <c:v>400.50999999978</c:v>
                </c:pt>
                <c:pt idx="40052">
                  <c:v>400.51999999978</c:v>
                </c:pt>
                <c:pt idx="40053">
                  <c:v>400.52999999978</c:v>
                </c:pt>
                <c:pt idx="40054">
                  <c:v>400.5399999997799</c:v>
                </c:pt>
                <c:pt idx="40055">
                  <c:v>400.5499999997801</c:v>
                </c:pt>
                <c:pt idx="40056">
                  <c:v>400.55999999978</c:v>
                </c:pt>
                <c:pt idx="40057">
                  <c:v>400.56999999978</c:v>
                </c:pt>
                <c:pt idx="40058">
                  <c:v>400.57999999978</c:v>
                </c:pt>
                <c:pt idx="40059">
                  <c:v>400.58999999978</c:v>
                </c:pt>
                <c:pt idx="40060">
                  <c:v>400.5999999997799</c:v>
                </c:pt>
                <c:pt idx="40061">
                  <c:v>400.60999999978</c:v>
                </c:pt>
                <c:pt idx="40062">
                  <c:v>400.61999999978</c:v>
                </c:pt>
                <c:pt idx="40063">
                  <c:v>400.62999999978</c:v>
                </c:pt>
                <c:pt idx="40064">
                  <c:v>400.63999999978</c:v>
                </c:pt>
                <c:pt idx="40065">
                  <c:v>400.64999999978</c:v>
                </c:pt>
                <c:pt idx="40066">
                  <c:v>400.65999999978</c:v>
                </c:pt>
                <c:pt idx="40067">
                  <c:v>400.66999999978</c:v>
                </c:pt>
                <c:pt idx="40068">
                  <c:v>400.67999999978</c:v>
                </c:pt>
                <c:pt idx="40069">
                  <c:v>400.68999999978</c:v>
                </c:pt>
                <c:pt idx="40070">
                  <c:v>400.69999999978</c:v>
                </c:pt>
                <c:pt idx="40071">
                  <c:v>400.70999999978</c:v>
                </c:pt>
                <c:pt idx="40072">
                  <c:v>400.71999999978</c:v>
                </c:pt>
                <c:pt idx="40073">
                  <c:v>400.7299999997799</c:v>
                </c:pt>
                <c:pt idx="40074">
                  <c:v>400.73999999978</c:v>
                </c:pt>
                <c:pt idx="40075">
                  <c:v>400.74999999978</c:v>
                </c:pt>
                <c:pt idx="40076">
                  <c:v>400.75999999978</c:v>
                </c:pt>
                <c:pt idx="40077">
                  <c:v>400.76999999978</c:v>
                </c:pt>
                <c:pt idx="40078">
                  <c:v>400.77999999978</c:v>
                </c:pt>
                <c:pt idx="40079">
                  <c:v>400.7899999997799</c:v>
                </c:pt>
                <c:pt idx="40080">
                  <c:v>400.79999999978</c:v>
                </c:pt>
                <c:pt idx="40081">
                  <c:v>400.80999999978</c:v>
                </c:pt>
                <c:pt idx="40082">
                  <c:v>400.81999999978</c:v>
                </c:pt>
                <c:pt idx="40083">
                  <c:v>400.82999999978</c:v>
                </c:pt>
                <c:pt idx="40084">
                  <c:v>400.83999999978</c:v>
                </c:pt>
                <c:pt idx="40085">
                  <c:v>400.84999999978</c:v>
                </c:pt>
                <c:pt idx="40086">
                  <c:v>400.85999999978</c:v>
                </c:pt>
                <c:pt idx="40087">
                  <c:v>400.86999999978</c:v>
                </c:pt>
                <c:pt idx="40088">
                  <c:v>400.87999999978</c:v>
                </c:pt>
                <c:pt idx="40089">
                  <c:v>400.88999999978</c:v>
                </c:pt>
                <c:pt idx="40090">
                  <c:v>400.89999999978</c:v>
                </c:pt>
                <c:pt idx="40091">
                  <c:v>400.9099999997799</c:v>
                </c:pt>
                <c:pt idx="40092">
                  <c:v>400.9199999997799</c:v>
                </c:pt>
                <c:pt idx="40093">
                  <c:v>400.92999999978</c:v>
                </c:pt>
                <c:pt idx="40094">
                  <c:v>400.93999999978</c:v>
                </c:pt>
                <c:pt idx="40095">
                  <c:v>400.94999999978</c:v>
                </c:pt>
                <c:pt idx="40096">
                  <c:v>400.95999999978</c:v>
                </c:pt>
                <c:pt idx="40097">
                  <c:v>400.96999999978</c:v>
                </c:pt>
                <c:pt idx="40098">
                  <c:v>400.9799999997799</c:v>
                </c:pt>
                <c:pt idx="40099">
                  <c:v>400.98999999978</c:v>
                </c:pt>
                <c:pt idx="40100">
                  <c:v>400.99999999978</c:v>
                </c:pt>
                <c:pt idx="40101">
                  <c:v>401.00999999978</c:v>
                </c:pt>
                <c:pt idx="40102">
                  <c:v>401.01999999978</c:v>
                </c:pt>
                <c:pt idx="40103">
                  <c:v>401.02999999978</c:v>
                </c:pt>
                <c:pt idx="40104">
                  <c:v>401.0399999997799</c:v>
                </c:pt>
                <c:pt idx="40105">
                  <c:v>401.0499999997801</c:v>
                </c:pt>
                <c:pt idx="40106">
                  <c:v>401.05999999978</c:v>
                </c:pt>
                <c:pt idx="40107">
                  <c:v>401.06999999978</c:v>
                </c:pt>
                <c:pt idx="40108">
                  <c:v>401.07999999978</c:v>
                </c:pt>
                <c:pt idx="40109">
                  <c:v>401.08999999978</c:v>
                </c:pt>
                <c:pt idx="40110">
                  <c:v>401.0999999997799</c:v>
                </c:pt>
                <c:pt idx="40111">
                  <c:v>401.10999999978</c:v>
                </c:pt>
                <c:pt idx="40112">
                  <c:v>401.11999999978</c:v>
                </c:pt>
                <c:pt idx="40113">
                  <c:v>401.12999999978</c:v>
                </c:pt>
                <c:pt idx="40114">
                  <c:v>401.13999999978</c:v>
                </c:pt>
                <c:pt idx="40115">
                  <c:v>401.14999999978</c:v>
                </c:pt>
                <c:pt idx="40116">
                  <c:v>401.15999999978</c:v>
                </c:pt>
                <c:pt idx="40117">
                  <c:v>401.16999999978</c:v>
                </c:pt>
                <c:pt idx="40118">
                  <c:v>401.17999999978</c:v>
                </c:pt>
                <c:pt idx="40119">
                  <c:v>401.18999999978</c:v>
                </c:pt>
                <c:pt idx="40120">
                  <c:v>401.19999999978</c:v>
                </c:pt>
                <c:pt idx="40121">
                  <c:v>401.20999999978</c:v>
                </c:pt>
                <c:pt idx="40122">
                  <c:v>401.21999999978</c:v>
                </c:pt>
                <c:pt idx="40123">
                  <c:v>401.2299999997799</c:v>
                </c:pt>
                <c:pt idx="40124">
                  <c:v>401.23999999978</c:v>
                </c:pt>
                <c:pt idx="40125">
                  <c:v>401.24999999978</c:v>
                </c:pt>
                <c:pt idx="40126">
                  <c:v>401.25999999978</c:v>
                </c:pt>
                <c:pt idx="40127">
                  <c:v>401.26999999978</c:v>
                </c:pt>
                <c:pt idx="40128">
                  <c:v>401.27999999978</c:v>
                </c:pt>
                <c:pt idx="40129">
                  <c:v>401.2899999997799</c:v>
                </c:pt>
                <c:pt idx="40130">
                  <c:v>401.29999999978</c:v>
                </c:pt>
                <c:pt idx="40131">
                  <c:v>401.30999999978</c:v>
                </c:pt>
                <c:pt idx="40132">
                  <c:v>401.31999999978</c:v>
                </c:pt>
                <c:pt idx="40133">
                  <c:v>401.32999999978</c:v>
                </c:pt>
                <c:pt idx="40134">
                  <c:v>401.33999999978</c:v>
                </c:pt>
                <c:pt idx="40135">
                  <c:v>401.34999999978</c:v>
                </c:pt>
                <c:pt idx="40136">
                  <c:v>401.35999999978</c:v>
                </c:pt>
                <c:pt idx="40137">
                  <c:v>401.369999999779</c:v>
                </c:pt>
                <c:pt idx="40138">
                  <c:v>401.379999999779</c:v>
                </c:pt>
                <c:pt idx="40139">
                  <c:v>401.389999999779</c:v>
                </c:pt>
                <c:pt idx="40140">
                  <c:v>401.399999999779</c:v>
                </c:pt>
                <c:pt idx="40141">
                  <c:v>401.409999999779</c:v>
                </c:pt>
                <c:pt idx="40142">
                  <c:v>401.419999999779</c:v>
                </c:pt>
                <c:pt idx="40143">
                  <c:v>401.4299999997789</c:v>
                </c:pt>
                <c:pt idx="40144">
                  <c:v>401.439999999779</c:v>
                </c:pt>
                <c:pt idx="40145">
                  <c:v>401.449999999779</c:v>
                </c:pt>
                <c:pt idx="40146">
                  <c:v>401.459999999779</c:v>
                </c:pt>
                <c:pt idx="40147">
                  <c:v>401.469999999779</c:v>
                </c:pt>
                <c:pt idx="40148">
                  <c:v>401.479999999779</c:v>
                </c:pt>
                <c:pt idx="40149">
                  <c:v>401.4899999997789</c:v>
                </c:pt>
                <c:pt idx="40150">
                  <c:v>401.499999999779</c:v>
                </c:pt>
                <c:pt idx="40151">
                  <c:v>401.509999999779</c:v>
                </c:pt>
                <c:pt idx="40152">
                  <c:v>401.519999999779</c:v>
                </c:pt>
                <c:pt idx="40153">
                  <c:v>401.529999999779</c:v>
                </c:pt>
                <c:pt idx="40154">
                  <c:v>401.539999999779</c:v>
                </c:pt>
                <c:pt idx="40155">
                  <c:v>401.549999999779</c:v>
                </c:pt>
                <c:pt idx="40156">
                  <c:v>401.559999999779</c:v>
                </c:pt>
                <c:pt idx="40157">
                  <c:v>401.569999999779</c:v>
                </c:pt>
                <c:pt idx="40158">
                  <c:v>401.579999999779</c:v>
                </c:pt>
                <c:pt idx="40159">
                  <c:v>401.589999999779</c:v>
                </c:pt>
                <c:pt idx="40160">
                  <c:v>401.599999999779</c:v>
                </c:pt>
                <c:pt idx="40161">
                  <c:v>401.609999999779</c:v>
                </c:pt>
                <c:pt idx="40162">
                  <c:v>401.619999999779</c:v>
                </c:pt>
                <c:pt idx="40163">
                  <c:v>401.629999999779</c:v>
                </c:pt>
                <c:pt idx="40164">
                  <c:v>401.639999999779</c:v>
                </c:pt>
                <c:pt idx="40165">
                  <c:v>401.6499999997791</c:v>
                </c:pt>
                <c:pt idx="40166">
                  <c:v>401.659999999779</c:v>
                </c:pt>
                <c:pt idx="40167">
                  <c:v>401.669999999779</c:v>
                </c:pt>
                <c:pt idx="40168">
                  <c:v>401.679999999779</c:v>
                </c:pt>
                <c:pt idx="40169">
                  <c:v>401.689999999779</c:v>
                </c:pt>
                <c:pt idx="40170">
                  <c:v>401.699999999779</c:v>
                </c:pt>
                <c:pt idx="40171">
                  <c:v>401.709999999779</c:v>
                </c:pt>
                <c:pt idx="40172">
                  <c:v>401.719999999779</c:v>
                </c:pt>
                <c:pt idx="40173">
                  <c:v>401.729999999779</c:v>
                </c:pt>
                <c:pt idx="40174">
                  <c:v>401.7399999997789</c:v>
                </c:pt>
                <c:pt idx="40175">
                  <c:v>401.749999999779</c:v>
                </c:pt>
                <c:pt idx="40176">
                  <c:v>401.759999999779</c:v>
                </c:pt>
                <c:pt idx="40177">
                  <c:v>401.769999999779</c:v>
                </c:pt>
                <c:pt idx="40178">
                  <c:v>401.779999999779</c:v>
                </c:pt>
                <c:pt idx="40179">
                  <c:v>401.789999999779</c:v>
                </c:pt>
                <c:pt idx="40180">
                  <c:v>401.7999999997789</c:v>
                </c:pt>
                <c:pt idx="40181">
                  <c:v>401.809999999779</c:v>
                </c:pt>
                <c:pt idx="40182">
                  <c:v>401.819999999779</c:v>
                </c:pt>
                <c:pt idx="40183">
                  <c:v>401.829999999779</c:v>
                </c:pt>
                <c:pt idx="40184">
                  <c:v>401.839999999779</c:v>
                </c:pt>
                <c:pt idx="40185">
                  <c:v>401.849999999779</c:v>
                </c:pt>
                <c:pt idx="40186">
                  <c:v>401.859999999779</c:v>
                </c:pt>
                <c:pt idx="40187">
                  <c:v>401.869999999779</c:v>
                </c:pt>
                <c:pt idx="40188">
                  <c:v>401.879999999779</c:v>
                </c:pt>
                <c:pt idx="40189">
                  <c:v>401.889999999779</c:v>
                </c:pt>
                <c:pt idx="40190">
                  <c:v>401.899999999779</c:v>
                </c:pt>
                <c:pt idx="40191">
                  <c:v>401.909999999779</c:v>
                </c:pt>
                <c:pt idx="40192">
                  <c:v>401.919999999779</c:v>
                </c:pt>
                <c:pt idx="40193">
                  <c:v>401.9299999997789</c:v>
                </c:pt>
                <c:pt idx="40194">
                  <c:v>401.939999999779</c:v>
                </c:pt>
                <c:pt idx="40195">
                  <c:v>401.949999999779</c:v>
                </c:pt>
                <c:pt idx="40196">
                  <c:v>401.959999999779</c:v>
                </c:pt>
                <c:pt idx="40197">
                  <c:v>401.969999999779</c:v>
                </c:pt>
                <c:pt idx="40198">
                  <c:v>401.979999999779</c:v>
                </c:pt>
                <c:pt idx="40199">
                  <c:v>401.9899999997789</c:v>
                </c:pt>
                <c:pt idx="40200">
                  <c:v>401.999999999779</c:v>
                </c:pt>
                <c:pt idx="40201">
                  <c:v>402.009999999779</c:v>
                </c:pt>
                <c:pt idx="40202">
                  <c:v>402.019999999779</c:v>
                </c:pt>
                <c:pt idx="40203">
                  <c:v>402.029999999779</c:v>
                </c:pt>
                <c:pt idx="40204">
                  <c:v>402.039999999779</c:v>
                </c:pt>
                <c:pt idx="40205">
                  <c:v>402.049999999779</c:v>
                </c:pt>
                <c:pt idx="40206">
                  <c:v>402.059999999779</c:v>
                </c:pt>
                <c:pt idx="40207">
                  <c:v>402.069999999779</c:v>
                </c:pt>
                <c:pt idx="40208">
                  <c:v>402.079999999779</c:v>
                </c:pt>
                <c:pt idx="40209">
                  <c:v>402.089999999779</c:v>
                </c:pt>
                <c:pt idx="40210">
                  <c:v>402.099999999779</c:v>
                </c:pt>
                <c:pt idx="40211">
                  <c:v>402.109999999779</c:v>
                </c:pt>
                <c:pt idx="40212">
                  <c:v>402.119999999779</c:v>
                </c:pt>
                <c:pt idx="40213">
                  <c:v>402.129999999779</c:v>
                </c:pt>
                <c:pt idx="40214">
                  <c:v>402.139999999779</c:v>
                </c:pt>
                <c:pt idx="40215">
                  <c:v>402.1499999997791</c:v>
                </c:pt>
                <c:pt idx="40216">
                  <c:v>402.159999999779</c:v>
                </c:pt>
                <c:pt idx="40217">
                  <c:v>402.169999999779</c:v>
                </c:pt>
                <c:pt idx="40218">
                  <c:v>402.179999999779</c:v>
                </c:pt>
                <c:pt idx="40219">
                  <c:v>402.189999999779</c:v>
                </c:pt>
                <c:pt idx="40220">
                  <c:v>402.199999999779</c:v>
                </c:pt>
                <c:pt idx="40221">
                  <c:v>402.209999999779</c:v>
                </c:pt>
                <c:pt idx="40222">
                  <c:v>402.219999999779</c:v>
                </c:pt>
                <c:pt idx="40223">
                  <c:v>402.229999999779</c:v>
                </c:pt>
                <c:pt idx="40224">
                  <c:v>402.2399999997789</c:v>
                </c:pt>
                <c:pt idx="40225">
                  <c:v>402.249999999779</c:v>
                </c:pt>
                <c:pt idx="40226">
                  <c:v>402.259999999779</c:v>
                </c:pt>
                <c:pt idx="40227">
                  <c:v>402.269999999779</c:v>
                </c:pt>
                <c:pt idx="40228">
                  <c:v>402.279999999779</c:v>
                </c:pt>
                <c:pt idx="40229">
                  <c:v>402.289999999779</c:v>
                </c:pt>
                <c:pt idx="40230">
                  <c:v>402.2999999997789</c:v>
                </c:pt>
                <c:pt idx="40231">
                  <c:v>402.309999999779</c:v>
                </c:pt>
                <c:pt idx="40232">
                  <c:v>402.319999999779</c:v>
                </c:pt>
                <c:pt idx="40233">
                  <c:v>402.329999999779</c:v>
                </c:pt>
                <c:pt idx="40234">
                  <c:v>402.339999999779</c:v>
                </c:pt>
                <c:pt idx="40235">
                  <c:v>402.349999999779</c:v>
                </c:pt>
                <c:pt idx="40236">
                  <c:v>402.359999999779</c:v>
                </c:pt>
                <c:pt idx="40237">
                  <c:v>402.369999999779</c:v>
                </c:pt>
                <c:pt idx="40238">
                  <c:v>402.379999999779</c:v>
                </c:pt>
                <c:pt idx="40239">
                  <c:v>402.389999999779</c:v>
                </c:pt>
                <c:pt idx="40240">
                  <c:v>402.399999999779</c:v>
                </c:pt>
                <c:pt idx="40241">
                  <c:v>402.409999999779</c:v>
                </c:pt>
                <c:pt idx="40242">
                  <c:v>402.419999999779</c:v>
                </c:pt>
                <c:pt idx="40243">
                  <c:v>402.4299999997789</c:v>
                </c:pt>
                <c:pt idx="40244">
                  <c:v>402.439999999779</c:v>
                </c:pt>
                <c:pt idx="40245">
                  <c:v>402.449999999779</c:v>
                </c:pt>
                <c:pt idx="40246">
                  <c:v>402.459999999779</c:v>
                </c:pt>
                <c:pt idx="40247">
                  <c:v>402.469999999778</c:v>
                </c:pt>
                <c:pt idx="40248">
                  <c:v>402.479999999778</c:v>
                </c:pt>
                <c:pt idx="40249">
                  <c:v>402.4899999997779</c:v>
                </c:pt>
                <c:pt idx="40250">
                  <c:v>402.499999999778</c:v>
                </c:pt>
                <c:pt idx="40251">
                  <c:v>402.509999999778</c:v>
                </c:pt>
                <c:pt idx="40252">
                  <c:v>402.519999999778</c:v>
                </c:pt>
                <c:pt idx="40253">
                  <c:v>402.529999999778</c:v>
                </c:pt>
                <c:pt idx="40254">
                  <c:v>402.539999999778</c:v>
                </c:pt>
                <c:pt idx="40255">
                  <c:v>402.549999999778</c:v>
                </c:pt>
                <c:pt idx="40256">
                  <c:v>402.559999999778</c:v>
                </c:pt>
                <c:pt idx="40257">
                  <c:v>402.569999999778</c:v>
                </c:pt>
                <c:pt idx="40258">
                  <c:v>402.579999999778</c:v>
                </c:pt>
                <c:pt idx="40259">
                  <c:v>402.589999999778</c:v>
                </c:pt>
                <c:pt idx="40260">
                  <c:v>402.599999999778</c:v>
                </c:pt>
                <c:pt idx="40261">
                  <c:v>402.609999999778</c:v>
                </c:pt>
                <c:pt idx="40262">
                  <c:v>402.619999999778</c:v>
                </c:pt>
                <c:pt idx="40263">
                  <c:v>402.629999999778</c:v>
                </c:pt>
                <c:pt idx="40264">
                  <c:v>402.639999999778</c:v>
                </c:pt>
                <c:pt idx="40265">
                  <c:v>402.649999999778</c:v>
                </c:pt>
                <c:pt idx="40266">
                  <c:v>402.659999999778</c:v>
                </c:pt>
                <c:pt idx="40267">
                  <c:v>402.669999999778</c:v>
                </c:pt>
                <c:pt idx="40268">
                  <c:v>402.679999999778</c:v>
                </c:pt>
                <c:pt idx="40269">
                  <c:v>402.689999999778</c:v>
                </c:pt>
                <c:pt idx="40270">
                  <c:v>402.699999999778</c:v>
                </c:pt>
                <c:pt idx="40271">
                  <c:v>402.709999999778</c:v>
                </c:pt>
                <c:pt idx="40272">
                  <c:v>402.719999999778</c:v>
                </c:pt>
                <c:pt idx="40273">
                  <c:v>402.729999999778</c:v>
                </c:pt>
                <c:pt idx="40274">
                  <c:v>402.7399999997779</c:v>
                </c:pt>
                <c:pt idx="40275">
                  <c:v>402.7499999997781</c:v>
                </c:pt>
                <c:pt idx="40276">
                  <c:v>402.759999999778</c:v>
                </c:pt>
                <c:pt idx="40277">
                  <c:v>402.769999999778</c:v>
                </c:pt>
                <c:pt idx="40278">
                  <c:v>402.779999999778</c:v>
                </c:pt>
                <c:pt idx="40279">
                  <c:v>402.789999999778</c:v>
                </c:pt>
                <c:pt idx="40280">
                  <c:v>402.7999999997779</c:v>
                </c:pt>
                <c:pt idx="40281">
                  <c:v>402.809999999778</c:v>
                </c:pt>
                <c:pt idx="40282">
                  <c:v>402.819999999778</c:v>
                </c:pt>
                <c:pt idx="40283">
                  <c:v>402.829999999778</c:v>
                </c:pt>
                <c:pt idx="40284">
                  <c:v>402.839999999778</c:v>
                </c:pt>
                <c:pt idx="40285">
                  <c:v>402.849999999778</c:v>
                </c:pt>
                <c:pt idx="40286">
                  <c:v>402.859999999778</c:v>
                </c:pt>
                <c:pt idx="40287">
                  <c:v>402.869999999778</c:v>
                </c:pt>
                <c:pt idx="40288">
                  <c:v>402.879999999778</c:v>
                </c:pt>
                <c:pt idx="40289">
                  <c:v>402.889999999778</c:v>
                </c:pt>
                <c:pt idx="40290">
                  <c:v>402.899999999778</c:v>
                </c:pt>
                <c:pt idx="40291">
                  <c:v>402.909999999778</c:v>
                </c:pt>
                <c:pt idx="40292">
                  <c:v>402.919999999778</c:v>
                </c:pt>
                <c:pt idx="40293">
                  <c:v>402.9299999997779</c:v>
                </c:pt>
                <c:pt idx="40294">
                  <c:v>402.939999999778</c:v>
                </c:pt>
                <c:pt idx="40295">
                  <c:v>402.949999999778</c:v>
                </c:pt>
                <c:pt idx="40296">
                  <c:v>402.959999999778</c:v>
                </c:pt>
                <c:pt idx="40297">
                  <c:v>402.969999999778</c:v>
                </c:pt>
                <c:pt idx="40298">
                  <c:v>402.979999999778</c:v>
                </c:pt>
                <c:pt idx="40299">
                  <c:v>402.9899999997779</c:v>
                </c:pt>
                <c:pt idx="40300">
                  <c:v>402.999999999778</c:v>
                </c:pt>
                <c:pt idx="40301">
                  <c:v>403.009999999778</c:v>
                </c:pt>
                <c:pt idx="40302">
                  <c:v>403.019999999778</c:v>
                </c:pt>
                <c:pt idx="40303">
                  <c:v>403.029999999778</c:v>
                </c:pt>
                <c:pt idx="40304">
                  <c:v>403.039999999778</c:v>
                </c:pt>
                <c:pt idx="40305">
                  <c:v>403.049999999778</c:v>
                </c:pt>
                <c:pt idx="40306">
                  <c:v>403.059999999778</c:v>
                </c:pt>
                <c:pt idx="40307">
                  <c:v>403.069999999778</c:v>
                </c:pt>
                <c:pt idx="40308">
                  <c:v>403.079999999778</c:v>
                </c:pt>
                <c:pt idx="40309">
                  <c:v>403.089999999778</c:v>
                </c:pt>
                <c:pt idx="40310">
                  <c:v>403.099999999778</c:v>
                </c:pt>
                <c:pt idx="40311">
                  <c:v>403.109999999778</c:v>
                </c:pt>
                <c:pt idx="40312">
                  <c:v>403.119999999778</c:v>
                </c:pt>
                <c:pt idx="40313">
                  <c:v>403.129999999778</c:v>
                </c:pt>
                <c:pt idx="40314">
                  <c:v>403.139999999778</c:v>
                </c:pt>
                <c:pt idx="40315">
                  <c:v>403.149999999778</c:v>
                </c:pt>
                <c:pt idx="40316">
                  <c:v>403.159999999778</c:v>
                </c:pt>
                <c:pt idx="40317">
                  <c:v>403.169999999778</c:v>
                </c:pt>
                <c:pt idx="40318">
                  <c:v>403.179999999778</c:v>
                </c:pt>
                <c:pt idx="40319">
                  <c:v>403.189999999778</c:v>
                </c:pt>
                <c:pt idx="40320">
                  <c:v>403.199999999778</c:v>
                </c:pt>
                <c:pt idx="40321">
                  <c:v>403.209999999778</c:v>
                </c:pt>
                <c:pt idx="40322">
                  <c:v>403.219999999778</c:v>
                </c:pt>
                <c:pt idx="40323">
                  <c:v>403.229999999778</c:v>
                </c:pt>
                <c:pt idx="40324">
                  <c:v>403.2399999997779</c:v>
                </c:pt>
                <c:pt idx="40325">
                  <c:v>403.2499999997781</c:v>
                </c:pt>
                <c:pt idx="40326">
                  <c:v>403.259999999778</c:v>
                </c:pt>
                <c:pt idx="40327">
                  <c:v>403.269999999778</c:v>
                </c:pt>
                <c:pt idx="40328">
                  <c:v>403.279999999778</c:v>
                </c:pt>
                <c:pt idx="40329">
                  <c:v>403.289999999778</c:v>
                </c:pt>
                <c:pt idx="40330">
                  <c:v>403.2999999997779</c:v>
                </c:pt>
                <c:pt idx="40331">
                  <c:v>403.309999999778</c:v>
                </c:pt>
                <c:pt idx="40332">
                  <c:v>403.319999999778</c:v>
                </c:pt>
                <c:pt idx="40333">
                  <c:v>403.329999999778</c:v>
                </c:pt>
                <c:pt idx="40334">
                  <c:v>403.339999999778</c:v>
                </c:pt>
                <c:pt idx="40335">
                  <c:v>403.349999999778</c:v>
                </c:pt>
                <c:pt idx="40336">
                  <c:v>403.359999999778</c:v>
                </c:pt>
                <c:pt idx="40337">
                  <c:v>403.369999999778</c:v>
                </c:pt>
                <c:pt idx="40338">
                  <c:v>403.379999999778</c:v>
                </c:pt>
                <c:pt idx="40339">
                  <c:v>403.389999999778</c:v>
                </c:pt>
                <c:pt idx="40340">
                  <c:v>403.399999999778</c:v>
                </c:pt>
                <c:pt idx="40341">
                  <c:v>403.409999999778</c:v>
                </c:pt>
                <c:pt idx="40342">
                  <c:v>403.419999999778</c:v>
                </c:pt>
                <c:pt idx="40343">
                  <c:v>403.4299999997779</c:v>
                </c:pt>
                <c:pt idx="40344">
                  <c:v>403.439999999778</c:v>
                </c:pt>
                <c:pt idx="40345">
                  <c:v>403.449999999778</c:v>
                </c:pt>
                <c:pt idx="40346">
                  <c:v>403.459999999778</c:v>
                </c:pt>
                <c:pt idx="40347">
                  <c:v>403.469999999778</c:v>
                </c:pt>
                <c:pt idx="40348">
                  <c:v>403.479999999778</c:v>
                </c:pt>
                <c:pt idx="40349">
                  <c:v>403.4899999997779</c:v>
                </c:pt>
                <c:pt idx="40350">
                  <c:v>403.499999999778</c:v>
                </c:pt>
                <c:pt idx="40351">
                  <c:v>403.509999999778</c:v>
                </c:pt>
                <c:pt idx="40352">
                  <c:v>403.519999999778</c:v>
                </c:pt>
                <c:pt idx="40353">
                  <c:v>403.529999999778</c:v>
                </c:pt>
                <c:pt idx="40354">
                  <c:v>403.539999999778</c:v>
                </c:pt>
                <c:pt idx="40355">
                  <c:v>403.549999999778</c:v>
                </c:pt>
                <c:pt idx="40356">
                  <c:v>403.559999999778</c:v>
                </c:pt>
                <c:pt idx="40357">
                  <c:v>403.569999999777</c:v>
                </c:pt>
                <c:pt idx="40358">
                  <c:v>403.579999999777</c:v>
                </c:pt>
                <c:pt idx="40359">
                  <c:v>403.589999999777</c:v>
                </c:pt>
                <c:pt idx="40360">
                  <c:v>403.599999999777</c:v>
                </c:pt>
                <c:pt idx="40361">
                  <c:v>403.609999999777</c:v>
                </c:pt>
                <c:pt idx="40362">
                  <c:v>403.619999999777</c:v>
                </c:pt>
                <c:pt idx="40363">
                  <c:v>403.629999999777</c:v>
                </c:pt>
                <c:pt idx="40364">
                  <c:v>403.639999999777</c:v>
                </c:pt>
                <c:pt idx="40365">
                  <c:v>403.649999999777</c:v>
                </c:pt>
                <c:pt idx="40366">
                  <c:v>403.6599999997771</c:v>
                </c:pt>
                <c:pt idx="40367">
                  <c:v>403.669999999777</c:v>
                </c:pt>
                <c:pt idx="40368">
                  <c:v>403.679999999777</c:v>
                </c:pt>
                <c:pt idx="40369">
                  <c:v>403.689999999777</c:v>
                </c:pt>
                <c:pt idx="40370">
                  <c:v>403.699999999777</c:v>
                </c:pt>
                <c:pt idx="40371">
                  <c:v>403.709999999777</c:v>
                </c:pt>
                <c:pt idx="40372">
                  <c:v>403.719999999777</c:v>
                </c:pt>
                <c:pt idx="40373">
                  <c:v>403.729999999777</c:v>
                </c:pt>
                <c:pt idx="40374">
                  <c:v>403.739999999777</c:v>
                </c:pt>
                <c:pt idx="40375">
                  <c:v>403.749999999777</c:v>
                </c:pt>
                <c:pt idx="40376">
                  <c:v>403.7599999997771</c:v>
                </c:pt>
                <c:pt idx="40377">
                  <c:v>403.769999999777</c:v>
                </c:pt>
                <c:pt idx="40378">
                  <c:v>403.779999999777</c:v>
                </c:pt>
                <c:pt idx="40379">
                  <c:v>403.789999999777</c:v>
                </c:pt>
                <c:pt idx="40380">
                  <c:v>403.799999999777</c:v>
                </c:pt>
                <c:pt idx="40381">
                  <c:v>403.809999999777</c:v>
                </c:pt>
                <c:pt idx="40382">
                  <c:v>403.819999999777</c:v>
                </c:pt>
                <c:pt idx="40383">
                  <c:v>403.829999999777</c:v>
                </c:pt>
                <c:pt idx="40384">
                  <c:v>403.839999999777</c:v>
                </c:pt>
                <c:pt idx="40385">
                  <c:v>403.8499999997771</c:v>
                </c:pt>
                <c:pt idx="40386">
                  <c:v>403.859999999777</c:v>
                </c:pt>
                <c:pt idx="40387">
                  <c:v>403.869999999777</c:v>
                </c:pt>
                <c:pt idx="40388">
                  <c:v>403.879999999777</c:v>
                </c:pt>
                <c:pt idx="40389">
                  <c:v>403.889999999777</c:v>
                </c:pt>
                <c:pt idx="40390">
                  <c:v>403.899999999777</c:v>
                </c:pt>
                <c:pt idx="40391">
                  <c:v>403.909999999777</c:v>
                </c:pt>
                <c:pt idx="40392">
                  <c:v>403.919999999777</c:v>
                </c:pt>
                <c:pt idx="40393">
                  <c:v>403.929999999777</c:v>
                </c:pt>
                <c:pt idx="40394">
                  <c:v>403.9399999997769</c:v>
                </c:pt>
                <c:pt idx="40395">
                  <c:v>403.949999999777</c:v>
                </c:pt>
                <c:pt idx="40396">
                  <c:v>403.959999999777</c:v>
                </c:pt>
                <c:pt idx="40397">
                  <c:v>403.969999999777</c:v>
                </c:pt>
                <c:pt idx="40398">
                  <c:v>403.979999999777</c:v>
                </c:pt>
                <c:pt idx="40399">
                  <c:v>403.989999999777</c:v>
                </c:pt>
                <c:pt idx="40400">
                  <c:v>403.9999999997769</c:v>
                </c:pt>
                <c:pt idx="40401">
                  <c:v>404.0099999997771</c:v>
                </c:pt>
                <c:pt idx="40402">
                  <c:v>404.019999999777</c:v>
                </c:pt>
                <c:pt idx="40403">
                  <c:v>404.029999999777</c:v>
                </c:pt>
                <c:pt idx="40404">
                  <c:v>404.039999999777</c:v>
                </c:pt>
                <c:pt idx="40405">
                  <c:v>404.049999999777</c:v>
                </c:pt>
                <c:pt idx="40406">
                  <c:v>404.059999999777</c:v>
                </c:pt>
                <c:pt idx="40407">
                  <c:v>404.069999999777</c:v>
                </c:pt>
                <c:pt idx="40408">
                  <c:v>404.079999999777</c:v>
                </c:pt>
                <c:pt idx="40409">
                  <c:v>404.089999999777</c:v>
                </c:pt>
                <c:pt idx="40410">
                  <c:v>404.099999999777</c:v>
                </c:pt>
                <c:pt idx="40411">
                  <c:v>404.109999999777</c:v>
                </c:pt>
                <c:pt idx="40412">
                  <c:v>404.119999999777</c:v>
                </c:pt>
                <c:pt idx="40413">
                  <c:v>404.129999999777</c:v>
                </c:pt>
                <c:pt idx="40414">
                  <c:v>404.139999999777</c:v>
                </c:pt>
                <c:pt idx="40415">
                  <c:v>404.149999999777</c:v>
                </c:pt>
                <c:pt idx="40416">
                  <c:v>404.1599999997771</c:v>
                </c:pt>
                <c:pt idx="40417">
                  <c:v>404.169999999777</c:v>
                </c:pt>
                <c:pt idx="40418">
                  <c:v>404.179999999777</c:v>
                </c:pt>
                <c:pt idx="40419">
                  <c:v>404.189999999777</c:v>
                </c:pt>
                <c:pt idx="40420">
                  <c:v>404.199999999777</c:v>
                </c:pt>
                <c:pt idx="40421">
                  <c:v>404.209999999777</c:v>
                </c:pt>
                <c:pt idx="40422">
                  <c:v>404.219999999777</c:v>
                </c:pt>
                <c:pt idx="40423">
                  <c:v>404.229999999777</c:v>
                </c:pt>
                <c:pt idx="40424">
                  <c:v>404.239999999777</c:v>
                </c:pt>
                <c:pt idx="40425">
                  <c:v>404.249999999777</c:v>
                </c:pt>
                <c:pt idx="40426">
                  <c:v>404.2599999997771</c:v>
                </c:pt>
                <c:pt idx="40427">
                  <c:v>404.269999999777</c:v>
                </c:pt>
                <c:pt idx="40428">
                  <c:v>404.279999999777</c:v>
                </c:pt>
                <c:pt idx="40429">
                  <c:v>404.289999999777</c:v>
                </c:pt>
                <c:pt idx="40430">
                  <c:v>404.299999999777</c:v>
                </c:pt>
                <c:pt idx="40431">
                  <c:v>404.309999999777</c:v>
                </c:pt>
                <c:pt idx="40432">
                  <c:v>404.319999999777</c:v>
                </c:pt>
                <c:pt idx="40433">
                  <c:v>404.329999999777</c:v>
                </c:pt>
                <c:pt idx="40434">
                  <c:v>404.339999999777</c:v>
                </c:pt>
                <c:pt idx="40435">
                  <c:v>404.3499999997771</c:v>
                </c:pt>
                <c:pt idx="40436">
                  <c:v>404.359999999777</c:v>
                </c:pt>
                <c:pt idx="40437">
                  <c:v>404.369999999777</c:v>
                </c:pt>
                <c:pt idx="40438">
                  <c:v>404.379999999777</c:v>
                </c:pt>
                <c:pt idx="40439">
                  <c:v>404.389999999777</c:v>
                </c:pt>
                <c:pt idx="40440">
                  <c:v>404.399999999777</c:v>
                </c:pt>
                <c:pt idx="40441">
                  <c:v>404.409999999777</c:v>
                </c:pt>
                <c:pt idx="40442">
                  <c:v>404.419999999777</c:v>
                </c:pt>
                <c:pt idx="40443">
                  <c:v>404.429999999777</c:v>
                </c:pt>
                <c:pt idx="40444">
                  <c:v>404.4399999997769</c:v>
                </c:pt>
                <c:pt idx="40445">
                  <c:v>404.449999999777</c:v>
                </c:pt>
                <c:pt idx="40446">
                  <c:v>404.459999999777</c:v>
                </c:pt>
                <c:pt idx="40447">
                  <c:v>404.469999999777</c:v>
                </c:pt>
                <c:pt idx="40448">
                  <c:v>404.479999999777</c:v>
                </c:pt>
                <c:pt idx="40449">
                  <c:v>404.489999999777</c:v>
                </c:pt>
                <c:pt idx="40450">
                  <c:v>404.4999999997769</c:v>
                </c:pt>
                <c:pt idx="40451">
                  <c:v>404.5099999997771</c:v>
                </c:pt>
                <c:pt idx="40452">
                  <c:v>404.519999999777</c:v>
                </c:pt>
                <c:pt idx="40453">
                  <c:v>404.529999999777</c:v>
                </c:pt>
                <c:pt idx="40454">
                  <c:v>404.539999999777</c:v>
                </c:pt>
                <c:pt idx="40455">
                  <c:v>404.549999999777</c:v>
                </c:pt>
                <c:pt idx="40456">
                  <c:v>404.559999999777</c:v>
                </c:pt>
                <c:pt idx="40457">
                  <c:v>404.569999999777</c:v>
                </c:pt>
                <c:pt idx="40458">
                  <c:v>404.579999999777</c:v>
                </c:pt>
                <c:pt idx="40459">
                  <c:v>404.589999999777</c:v>
                </c:pt>
                <c:pt idx="40460">
                  <c:v>404.599999999777</c:v>
                </c:pt>
                <c:pt idx="40461">
                  <c:v>404.609999999777</c:v>
                </c:pt>
                <c:pt idx="40462">
                  <c:v>404.619999999777</c:v>
                </c:pt>
                <c:pt idx="40463">
                  <c:v>404.629999999777</c:v>
                </c:pt>
                <c:pt idx="40464">
                  <c:v>404.639999999777</c:v>
                </c:pt>
                <c:pt idx="40465">
                  <c:v>404.649999999777</c:v>
                </c:pt>
                <c:pt idx="40466">
                  <c:v>404.659999999776</c:v>
                </c:pt>
                <c:pt idx="40467">
                  <c:v>404.669999999776</c:v>
                </c:pt>
                <c:pt idx="40468">
                  <c:v>404.679999999776</c:v>
                </c:pt>
                <c:pt idx="40469">
                  <c:v>404.689999999776</c:v>
                </c:pt>
                <c:pt idx="40470">
                  <c:v>404.6999999997761</c:v>
                </c:pt>
                <c:pt idx="40471">
                  <c:v>404.709999999776</c:v>
                </c:pt>
                <c:pt idx="40472">
                  <c:v>404.719999999776</c:v>
                </c:pt>
                <c:pt idx="40473">
                  <c:v>404.729999999776</c:v>
                </c:pt>
                <c:pt idx="40474">
                  <c:v>404.739999999776</c:v>
                </c:pt>
                <c:pt idx="40475">
                  <c:v>404.749999999776</c:v>
                </c:pt>
                <c:pt idx="40476">
                  <c:v>404.7599999997761</c:v>
                </c:pt>
                <c:pt idx="40477">
                  <c:v>404.769999999776</c:v>
                </c:pt>
                <c:pt idx="40478">
                  <c:v>404.779999999776</c:v>
                </c:pt>
                <c:pt idx="40479">
                  <c:v>404.789999999776</c:v>
                </c:pt>
                <c:pt idx="40480">
                  <c:v>404.799999999776</c:v>
                </c:pt>
                <c:pt idx="40481">
                  <c:v>404.809999999776</c:v>
                </c:pt>
                <c:pt idx="40482">
                  <c:v>404.819999999776</c:v>
                </c:pt>
                <c:pt idx="40483">
                  <c:v>404.829999999776</c:v>
                </c:pt>
                <c:pt idx="40484">
                  <c:v>404.839999999776</c:v>
                </c:pt>
                <c:pt idx="40485">
                  <c:v>404.849999999776</c:v>
                </c:pt>
                <c:pt idx="40486">
                  <c:v>404.859999999776</c:v>
                </c:pt>
                <c:pt idx="40487">
                  <c:v>404.869999999776</c:v>
                </c:pt>
                <c:pt idx="40488">
                  <c:v>404.879999999776</c:v>
                </c:pt>
                <c:pt idx="40489">
                  <c:v>404.889999999776</c:v>
                </c:pt>
                <c:pt idx="40490">
                  <c:v>404.899999999776</c:v>
                </c:pt>
                <c:pt idx="40491">
                  <c:v>404.909999999776</c:v>
                </c:pt>
                <c:pt idx="40492">
                  <c:v>404.919999999776</c:v>
                </c:pt>
                <c:pt idx="40493">
                  <c:v>404.929999999776</c:v>
                </c:pt>
                <c:pt idx="40494">
                  <c:v>404.9399999997759</c:v>
                </c:pt>
                <c:pt idx="40495">
                  <c:v>404.9499999997761</c:v>
                </c:pt>
                <c:pt idx="40496">
                  <c:v>404.959999999776</c:v>
                </c:pt>
                <c:pt idx="40497">
                  <c:v>404.969999999776</c:v>
                </c:pt>
                <c:pt idx="40498">
                  <c:v>404.979999999776</c:v>
                </c:pt>
                <c:pt idx="40499">
                  <c:v>404.989999999776</c:v>
                </c:pt>
                <c:pt idx="40500">
                  <c:v>404.9999999997759</c:v>
                </c:pt>
                <c:pt idx="40501">
                  <c:v>405.0099999997761</c:v>
                </c:pt>
                <c:pt idx="40502">
                  <c:v>405.019999999776</c:v>
                </c:pt>
                <c:pt idx="40503">
                  <c:v>405.029999999776</c:v>
                </c:pt>
                <c:pt idx="40504">
                  <c:v>405.039999999776</c:v>
                </c:pt>
                <c:pt idx="40505">
                  <c:v>405.049999999776</c:v>
                </c:pt>
                <c:pt idx="40506">
                  <c:v>405.059999999776</c:v>
                </c:pt>
                <c:pt idx="40507">
                  <c:v>405.069999999776</c:v>
                </c:pt>
                <c:pt idx="40508">
                  <c:v>405.079999999776</c:v>
                </c:pt>
                <c:pt idx="40509">
                  <c:v>405.089999999776</c:v>
                </c:pt>
                <c:pt idx="40510">
                  <c:v>405.099999999776</c:v>
                </c:pt>
                <c:pt idx="40511">
                  <c:v>405.109999999776</c:v>
                </c:pt>
                <c:pt idx="40512">
                  <c:v>405.119999999776</c:v>
                </c:pt>
                <c:pt idx="40513">
                  <c:v>405.129999999776</c:v>
                </c:pt>
                <c:pt idx="40514">
                  <c:v>405.139999999776</c:v>
                </c:pt>
                <c:pt idx="40515">
                  <c:v>405.149999999776</c:v>
                </c:pt>
                <c:pt idx="40516">
                  <c:v>405.159999999776</c:v>
                </c:pt>
                <c:pt idx="40517">
                  <c:v>405.169999999776</c:v>
                </c:pt>
                <c:pt idx="40518">
                  <c:v>405.179999999776</c:v>
                </c:pt>
                <c:pt idx="40519">
                  <c:v>405.189999999776</c:v>
                </c:pt>
                <c:pt idx="40520">
                  <c:v>405.1999999997761</c:v>
                </c:pt>
                <c:pt idx="40521">
                  <c:v>405.209999999776</c:v>
                </c:pt>
                <c:pt idx="40522">
                  <c:v>405.219999999776</c:v>
                </c:pt>
                <c:pt idx="40523">
                  <c:v>405.229999999776</c:v>
                </c:pt>
                <c:pt idx="40524">
                  <c:v>405.239999999776</c:v>
                </c:pt>
                <c:pt idx="40525">
                  <c:v>405.249999999776</c:v>
                </c:pt>
                <c:pt idx="40526">
                  <c:v>405.2599999997761</c:v>
                </c:pt>
                <c:pt idx="40527">
                  <c:v>405.269999999776</c:v>
                </c:pt>
                <c:pt idx="40528">
                  <c:v>405.279999999776</c:v>
                </c:pt>
                <c:pt idx="40529">
                  <c:v>405.289999999776</c:v>
                </c:pt>
                <c:pt idx="40530">
                  <c:v>405.299999999776</c:v>
                </c:pt>
                <c:pt idx="40531">
                  <c:v>405.309999999776</c:v>
                </c:pt>
                <c:pt idx="40532">
                  <c:v>405.319999999776</c:v>
                </c:pt>
                <c:pt idx="40533">
                  <c:v>405.329999999776</c:v>
                </c:pt>
                <c:pt idx="40534">
                  <c:v>405.339999999776</c:v>
                </c:pt>
                <c:pt idx="40535">
                  <c:v>405.349999999776</c:v>
                </c:pt>
                <c:pt idx="40536">
                  <c:v>405.359999999776</c:v>
                </c:pt>
                <c:pt idx="40537">
                  <c:v>405.369999999776</c:v>
                </c:pt>
                <c:pt idx="40538">
                  <c:v>405.379999999776</c:v>
                </c:pt>
                <c:pt idx="40539">
                  <c:v>405.389999999776</c:v>
                </c:pt>
                <c:pt idx="40540">
                  <c:v>405.399999999776</c:v>
                </c:pt>
                <c:pt idx="40541">
                  <c:v>405.409999999776</c:v>
                </c:pt>
                <c:pt idx="40542">
                  <c:v>405.419999999776</c:v>
                </c:pt>
                <c:pt idx="40543">
                  <c:v>405.429999999776</c:v>
                </c:pt>
                <c:pt idx="40544">
                  <c:v>405.4399999997759</c:v>
                </c:pt>
                <c:pt idx="40545">
                  <c:v>405.4499999997761</c:v>
                </c:pt>
                <c:pt idx="40546">
                  <c:v>405.459999999776</c:v>
                </c:pt>
                <c:pt idx="40547">
                  <c:v>405.469999999776</c:v>
                </c:pt>
                <c:pt idx="40548">
                  <c:v>405.479999999776</c:v>
                </c:pt>
                <c:pt idx="40549">
                  <c:v>405.489999999776</c:v>
                </c:pt>
                <c:pt idx="40550">
                  <c:v>405.4999999997759</c:v>
                </c:pt>
                <c:pt idx="40551">
                  <c:v>405.5099999997761</c:v>
                </c:pt>
                <c:pt idx="40552">
                  <c:v>405.519999999776</c:v>
                </c:pt>
                <c:pt idx="40553">
                  <c:v>405.529999999776</c:v>
                </c:pt>
                <c:pt idx="40554">
                  <c:v>405.539999999776</c:v>
                </c:pt>
                <c:pt idx="40555">
                  <c:v>405.549999999776</c:v>
                </c:pt>
                <c:pt idx="40556">
                  <c:v>405.559999999776</c:v>
                </c:pt>
                <c:pt idx="40557">
                  <c:v>405.569999999776</c:v>
                </c:pt>
                <c:pt idx="40558">
                  <c:v>405.579999999776</c:v>
                </c:pt>
                <c:pt idx="40559">
                  <c:v>405.589999999776</c:v>
                </c:pt>
                <c:pt idx="40560">
                  <c:v>405.599999999776</c:v>
                </c:pt>
                <c:pt idx="40561">
                  <c:v>405.609999999776</c:v>
                </c:pt>
                <c:pt idx="40562">
                  <c:v>405.619999999776</c:v>
                </c:pt>
                <c:pt idx="40563">
                  <c:v>405.629999999776</c:v>
                </c:pt>
                <c:pt idx="40564">
                  <c:v>405.639999999776</c:v>
                </c:pt>
                <c:pt idx="40565">
                  <c:v>405.649999999776</c:v>
                </c:pt>
                <c:pt idx="40566">
                  <c:v>405.659999999776</c:v>
                </c:pt>
                <c:pt idx="40567">
                  <c:v>405.669999999776</c:v>
                </c:pt>
                <c:pt idx="40568">
                  <c:v>405.679999999776</c:v>
                </c:pt>
                <c:pt idx="40569">
                  <c:v>405.689999999776</c:v>
                </c:pt>
                <c:pt idx="40570">
                  <c:v>405.6999999997761</c:v>
                </c:pt>
                <c:pt idx="40571">
                  <c:v>405.709999999776</c:v>
                </c:pt>
                <c:pt idx="40572">
                  <c:v>405.719999999776</c:v>
                </c:pt>
                <c:pt idx="40573">
                  <c:v>405.729999999776</c:v>
                </c:pt>
                <c:pt idx="40574">
                  <c:v>405.739999999776</c:v>
                </c:pt>
                <c:pt idx="40575">
                  <c:v>405.749999999776</c:v>
                </c:pt>
                <c:pt idx="40576">
                  <c:v>405.759999999775</c:v>
                </c:pt>
                <c:pt idx="40577">
                  <c:v>405.769999999775</c:v>
                </c:pt>
                <c:pt idx="40578">
                  <c:v>405.779999999775</c:v>
                </c:pt>
                <c:pt idx="40579">
                  <c:v>405.7899999997749</c:v>
                </c:pt>
                <c:pt idx="40580">
                  <c:v>405.799999999775</c:v>
                </c:pt>
                <c:pt idx="40581">
                  <c:v>405.809999999775</c:v>
                </c:pt>
                <c:pt idx="40582">
                  <c:v>405.819999999775</c:v>
                </c:pt>
                <c:pt idx="40583">
                  <c:v>405.829999999775</c:v>
                </c:pt>
                <c:pt idx="40584">
                  <c:v>405.839999999775</c:v>
                </c:pt>
                <c:pt idx="40585">
                  <c:v>405.849999999775</c:v>
                </c:pt>
                <c:pt idx="40586">
                  <c:v>405.8599999997751</c:v>
                </c:pt>
                <c:pt idx="40587">
                  <c:v>405.869999999775</c:v>
                </c:pt>
                <c:pt idx="40588">
                  <c:v>405.879999999775</c:v>
                </c:pt>
                <c:pt idx="40589">
                  <c:v>405.889999999775</c:v>
                </c:pt>
                <c:pt idx="40590">
                  <c:v>405.899999999775</c:v>
                </c:pt>
                <c:pt idx="40591">
                  <c:v>405.9099999997749</c:v>
                </c:pt>
                <c:pt idx="40592">
                  <c:v>405.9199999997749</c:v>
                </c:pt>
                <c:pt idx="40593">
                  <c:v>405.929999999775</c:v>
                </c:pt>
                <c:pt idx="40594">
                  <c:v>405.939999999775</c:v>
                </c:pt>
                <c:pt idx="40595">
                  <c:v>405.949999999775</c:v>
                </c:pt>
                <c:pt idx="40596">
                  <c:v>405.959999999775</c:v>
                </c:pt>
                <c:pt idx="40597">
                  <c:v>405.9699999997749</c:v>
                </c:pt>
                <c:pt idx="40598">
                  <c:v>405.9799999997749</c:v>
                </c:pt>
                <c:pt idx="40599">
                  <c:v>405.989999999775</c:v>
                </c:pt>
                <c:pt idx="40600">
                  <c:v>405.999999999775</c:v>
                </c:pt>
                <c:pt idx="40601">
                  <c:v>406.009999999775</c:v>
                </c:pt>
                <c:pt idx="40602">
                  <c:v>406.019999999775</c:v>
                </c:pt>
                <c:pt idx="40603">
                  <c:v>406.029999999775</c:v>
                </c:pt>
                <c:pt idx="40604">
                  <c:v>406.0399999997749</c:v>
                </c:pt>
                <c:pt idx="40605">
                  <c:v>406.0499999997751</c:v>
                </c:pt>
                <c:pt idx="40606">
                  <c:v>406.059999999775</c:v>
                </c:pt>
                <c:pt idx="40607">
                  <c:v>406.069999999775</c:v>
                </c:pt>
                <c:pt idx="40608">
                  <c:v>406.079999999775</c:v>
                </c:pt>
                <c:pt idx="40609">
                  <c:v>406.089999999775</c:v>
                </c:pt>
                <c:pt idx="40610">
                  <c:v>406.0999999997749</c:v>
                </c:pt>
                <c:pt idx="40611">
                  <c:v>406.1099999997751</c:v>
                </c:pt>
                <c:pt idx="40612">
                  <c:v>406.119999999775</c:v>
                </c:pt>
                <c:pt idx="40613">
                  <c:v>406.129999999775</c:v>
                </c:pt>
                <c:pt idx="40614">
                  <c:v>406.139999999775</c:v>
                </c:pt>
                <c:pt idx="40615">
                  <c:v>406.149999999775</c:v>
                </c:pt>
                <c:pt idx="40616">
                  <c:v>406.159999999775</c:v>
                </c:pt>
                <c:pt idx="40617">
                  <c:v>406.169999999775</c:v>
                </c:pt>
                <c:pt idx="40618">
                  <c:v>406.179999999775</c:v>
                </c:pt>
                <c:pt idx="40619">
                  <c:v>406.189999999775</c:v>
                </c:pt>
                <c:pt idx="40620">
                  <c:v>406.199999999775</c:v>
                </c:pt>
                <c:pt idx="40621">
                  <c:v>406.209999999775</c:v>
                </c:pt>
                <c:pt idx="40622">
                  <c:v>406.2199999997749</c:v>
                </c:pt>
                <c:pt idx="40623">
                  <c:v>406.2299999997749</c:v>
                </c:pt>
                <c:pt idx="40624">
                  <c:v>406.239999999775</c:v>
                </c:pt>
                <c:pt idx="40625">
                  <c:v>406.249999999775</c:v>
                </c:pt>
                <c:pt idx="40626">
                  <c:v>406.259999999775</c:v>
                </c:pt>
                <c:pt idx="40627">
                  <c:v>406.269999999775</c:v>
                </c:pt>
                <c:pt idx="40628">
                  <c:v>406.279999999775</c:v>
                </c:pt>
                <c:pt idx="40629">
                  <c:v>406.2899999997749</c:v>
                </c:pt>
                <c:pt idx="40630">
                  <c:v>406.299999999775</c:v>
                </c:pt>
                <c:pt idx="40631">
                  <c:v>406.309999999775</c:v>
                </c:pt>
                <c:pt idx="40632">
                  <c:v>406.319999999775</c:v>
                </c:pt>
                <c:pt idx="40633">
                  <c:v>406.329999999775</c:v>
                </c:pt>
                <c:pt idx="40634">
                  <c:v>406.339999999775</c:v>
                </c:pt>
                <c:pt idx="40635">
                  <c:v>406.349999999775</c:v>
                </c:pt>
                <c:pt idx="40636">
                  <c:v>406.3599999997751</c:v>
                </c:pt>
                <c:pt idx="40637">
                  <c:v>406.369999999775</c:v>
                </c:pt>
                <c:pt idx="40638">
                  <c:v>406.379999999775</c:v>
                </c:pt>
                <c:pt idx="40639">
                  <c:v>406.389999999775</c:v>
                </c:pt>
                <c:pt idx="40640">
                  <c:v>406.399999999775</c:v>
                </c:pt>
                <c:pt idx="40641">
                  <c:v>406.4099999997749</c:v>
                </c:pt>
                <c:pt idx="40642">
                  <c:v>406.4199999997749</c:v>
                </c:pt>
                <c:pt idx="40643">
                  <c:v>406.429999999775</c:v>
                </c:pt>
                <c:pt idx="40644">
                  <c:v>406.439999999775</c:v>
                </c:pt>
                <c:pt idx="40645">
                  <c:v>406.449999999775</c:v>
                </c:pt>
                <c:pt idx="40646">
                  <c:v>406.459999999775</c:v>
                </c:pt>
                <c:pt idx="40647">
                  <c:v>406.4699999997749</c:v>
                </c:pt>
                <c:pt idx="40648">
                  <c:v>406.4799999997749</c:v>
                </c:pt>
                <c:pt idx="40649">
                  <c:v>406.489999999775</c:v>
                </c:pt>
                <c:pt idx="40650">
                  <c:v>406.499999999775</c:v>
                </c:pt>
                <c:pt idx="40651">
                  <c:v>406.509999999775</c:v>
                </c:pt>
                <c:pt idx="40652">
                  <c:v>406.519999999775</c:v>
                </c:pt>
                <c:pt idx="40653">
                  <c:v>406.529999999775</c:v>
                </c:pt>
                <c:pt idx="40654">
                  <c:v>406.5399999997749</c:v>
                </c:pt>
                <c:pt idx="40655">
                  <c:v>406.5499999997751</c:v>
                </c:pt>
                <c:pt idx="40656">
                  <c:v>406.559999999775</c:v>
                </c:pt>
                <c:pt idx="40657">
                  <c:v>406.569999999775</c:v>
                </c:pt>
                <c:pt idx="40658">
                  <c:v>406.579999999775</c:v>
                </c:pt>
                <c:pt idx="40659">
                  <c:v>406.589999999775</c:v>
                </c:pt>
                <c:pt idx="40660">
                  <c:v>406.5999999997749</c:v>
                </c:pt>
                <c:pt idx="40661">
                  <c:v>406.6099999997751</c:v>
                </c:pt>
                <c:pt idx="40662">
                  <c:v>406.619999999775</c:v>
                </c:pt>
                <c:pt idx="40663">
                  <c:v>406.629999999775</c:v>
                </c:pt>
                <c:pt idx="40664">
                  <c:v>406.639999999775</c:v>
                </c:pt>
                <c:pt idx="40665">
                  <c:v>406.649999999775</c:v>
                </c:pt>
                <c:pt idx="40666">
                  <c:v>406.659999999775</c:v>
                </c:pt>
                <c:pt idx="40667">
                  <c:v>406.669999999775</c:v>
                </c:pt>
                <c:pt idx="40668">
                  <c:v>406.679999999775</c:v>
                </c:pt>
                <c:pt idx="40669">
                  <c:v>406.689999999775</c:v>
                </c:pt>
                <c:pt idx="40670">
                  <c:v>406.699999999775</c:v>
                </c:pt>
                <c:pt idx="40671">
                  <c:v>406.709999999775</c:v>
                </c:pt>
                <c:pt idx="40672">
                  <c:v>406.7199999997749</c:v>
                </c:pt>
                <c:pt idx="40673">
                  <c:v>406.7299999997749</c:v>
                </c:pt>
                <c:pt idx="40674">
                  <c:v>406.739999999775</c:v>
                </c:pt>
                <c:pt idx="40675">
                  <c:v>406.749999999775</c:v>
                </c:pt>
                <c:pt idx="40676">
                  <c:v>406.759999999775</c:v>
                </c:pt>
                <c:pt idx="40677">
                  <c:v>406.769999999775</c:v>
                </c:pt>
                <c:pt idx="40678">
                  <c:v>406.779999999775</c:v>
                </c:pt>
                <c:pt idx="40679">
                  <c:v>406.7899999997749</c:v>
                </c:pt>
                <c:pt idx="40680">
                  <c:v>406.799999999775</c:v>
                </c:pt>
                <c:pt idx="40681">
                  <c:v>406.809999999775</c:v>
                </c:pt>
                <c:pt idx="40682">
                  <c:v>406.819999999775</c:v>
                </c:pt>
                <c:pt idx="40683">
                  <c:v>406.829999999775</c:v>
                </c:pt>
                <c:pt idx="40684">
                  <c:v>406.839999999775</c:v>
                </c:pt>
                <c:pt idx="40685">
                  <c:v>406.849999999775</c:v>
                </c:pt>
                <c:pt idx="40686">
                  <c:v>406.859999999774</c:v>
                </c:pt>
                <c:pt idx="40687">
                  <c:v>406.869999999774</c:v>
                </c:pt>
                <c:pt idx="40688">
                  <c:v>406.879999999774</c:v>
                </c:pt>
                <c:pt idx="40689">
                  <c:v>406.889999999774</c:v>
                </c:pt>
                <c:pt idx="40690">
                  <c:v>406.899999999774</c:v>
                </c:pt>
                <c:pt idx="40691">
                  <c:v>406.909999999774</c:v>
                </c:pt>
                <c:pt idx="40692">
                  <c:v>406.9199999997739</c:v>
                </c:pt>
                <c:pt idx="40693">
                  <c:v>406.9299999997739</c:v>
                </c:pt>
                <c:pt idx="40694">
                  <c:v>406.939999999774</c:v>
                </c:pt>
                <c:pt idx="40695">
                  <c:v>406.949999999774</c:v>
                </c:pt>
                <c:pt idx="40696">
                  <c:v>406.959999999774</c:v>
                </c:pt>
                <c:pt idx="40697">
                  <c:v>406.969999999774</c:v>
                </c:pt>
                <c:pt idx="40698">
                  <c:v>406.979999999774</c:v>
                </c:pt>
                <c:pt idx="40699">
                  <c:v>406.9899999997739</c:v>
                </c:pt>
                <c:pt idx="40700">
                  <c:v>406.999999999774</c:v>
                </c:pt>
                <c:pt idx="40701">
                  <c:v>407.009999999774</c:v>
                </c:pt>
                <c:pt idx="40702">
                  <c:v>407.019999999774</c:v>
                </c:pt>
                <c:pt idx="40703">
                  <c:v>407.029999999774</c:v>
                </c:pt>
                <c:pt idx="40704">
                  <c:v>407.039999999774</c:v>
                </c:pt>
                <c:pt idx="40705">
                  <c:v>407.049999999774</c:v>
                </c:pt>
                <c:pt idx="40706">
                  <c:v>407.059999999774</c:v>
                </c:pt>
                <c:pt idx="40707">
                  <c:v>407.069999999774</c:v>
                </c:pt>
                <c:pt idx="40708">
                  <c:v>407.079999999774</c:v>
                </c:pt>
                <c:pt idx="40709">
                  <c:v>407.089999999774</c:v>
                </c:pt>
                <c:pt idx="40710">
                  <c:v>407.099999999774</c:v>
                </c:pt>
                <c:pt idx="40711">
                  <c:v>407.109999999774</c:v>
                </c:pt>
                <c:pt idx="40712">
                  <c:v>407.119999999774</c:v>
                </c:pt>
                <c:pt idx="40713">
                  <c:v>407.129999999774</c:v>
                </c:pt>
                <c:pt idx="40714">
                  <c:v>407.139999999774</c:v>
                </c:pt>
                <c:pt idx="40715">
                  <c:v>407.149999999774</c:v>
                </c:pt>
                <c:pt idx="40716">
                  <c:v>407.159999999774</c:v>
                </c:pt>
                <c:pt idx="40717">
                  <c:v>407.169999999774</c:v>
                </c:pt>
                <c:pt idx="40718">
                  <c:v>407.179999999774</c:v>
                </c:pt>
                <c:pt idx="40719">
                  <c:v>407.189999999774</c:v>
                </c:pt>
                <c:pt idx="40720">
                  <c:v>407.199999999774</c:v>
                </c:pt>
                <c:pt idx="40721">
                  <c:v>407.209999999774</c:v>
                </c:pt>
                <c:pt idx="40722">
                  <c:v>407.219999999774</c:v>
                </c:pt>
                <c:pt idx="40723">
                  <c:v>407.229999999774</c:v>
                </c:pt>
                <c:pt idx="40724">
                  <c:v>407.2399999997739</c:v>
                </c:pt>
                <c:pt idx="40725">
                  <c:v>407.249999999774</c:v>
                </c:pt>
                <c:pt idx="40726">
                  <c:v>407.259999999774</c:v>
                </c:pt>
                <c:pt idx="40727">
                  <c:v>407.269999999774</c:v>
                </c:pt>
                <c:pt idx="40728">
                  <c:v>407.279999999774</c:v>
                </c:pt>
                <c:pt idx="40729">
                  <c:v>407.289999999774</c:v>
                </c:pt>
                <c:pt idx="40730">
                  <c:v>407.2999999997739</c:v>
                </c:pt>
                <c:pt idx="40731">
                  <c:v>407.309999999774</c:v>
                </c:pt>
                <c:pt idx="40732">
                  <c:v>407.319999999774</c:v>
                </c:pt>
                <c:pt idx="40733">
                  <c:v>407.329999999774</c:v>
                </c:pt>
                <c:pt idx="40734">
                  <c:v>407.339999999774</c:v>
                </c:pt>
                <c:pt idx="40735">
                  <c:v>407.349999999774</c:v>
                </c:pt>
                <c:pt idx="40736">
                  <c:v>407.359999999774</c:v>
                </c:pt>
                <c:pt idx="40737">
                  <c:v>407.369999999774</c:v>
                </c:pt>
                <c:pt idx="40738">
                  <c:v>407.379999999774</c:v>
                </c:pt>
                <c:pt idx="40739">
                  <c:v>407.389999999774</c:v>
                </c:pt>
                <c:pt idx="40740">
                  <c:v>407.399999999774</c:v>
                </c:pt>
                <c:pt idx="40741">
                  <c:v>407.409999999774</c:v>
                </c:pt>
                <c:pt idx="40742">
                  <c:v>407.4199999997739</c:v>
                </c:pt>
                <c:pt idx="40743">
                  <c:v>407.4299999997739</c:v>
                </c:pt>
                <c:pt idx="40744">
                  <c:v>407.439999999774</c:v>
                </c:pt>
                <c:pt idx="40745">
                  <c:v>407.449999999774</c:v>
                </c:pt>
                <c:pt idx="40746">
                  <c:v>407.459999999774</c:v>
                </c:pt>
                <c:pt idx="40747">
                  <c:v>407.469999999774</c:v>
                </c:pt>
                <c:pt idx="40748">
                  <c:v>407.479999999774</c:v>
                </c:pt>
                <c:pt idx="40749">
                  <c:v>407.4899999997739</c:v>
                </c:pt>
                <c:pt idx="40750">
                  <c:v>407.499999999774</c:v>
                </c:pt>
                <c:pt idx="40751">
                  <c:v>407.509999999774</c:v>
                </c:pt>
                <c:pt idx="40752">
                  <c:v>407.519999999774</c:v>
                </c:pt>
                <c:pt idx="40753">
                  <c:v>407.529999999774</c:v>
                </c:pt>
                <c:pt idx="40754">
                  <c:v>407.539999999774</c:v>
                </c:pt>
                <c:pt idx="40755">
                  <c:v>407.549999999774</c:v>
                </c:pt>
                <c:pt idx="40756">
                  <c:v>407.559999999774</c:v>
                </c:pt>
                <c:pt idx="40757">
                  <c:v>407.569999999774</c:v>
                </c:pt>
                <c:pt idx="40758">
                  <c:v>407.579999999774</c:v>
                </c:pt>
                <c:pt idx="40759">
                  <c:v>407.589999999774</c:v>
                </c:pt>
                <c:pt idx="40760">
                  <c:v>407.599999999774</c:v>
                </c:pt>
                <c:pt idx="40761">
                  <c:v>407.609999999774</c:v>
                </c:pt>
                <c:pt idx="40762">
                  <c:v>407.619999999774</c:v>
                </c:pt>
                <c:pt idx="40763">
                  <c:v>407.629999999774</c:v>
                </c:pt>
                <c:pt idx="40764">
                  <c:v>407.639999999774</c:v>
                </c:pt>
                <c:pt idx="40765">
                  <c:v>407.649999999774</c:v>
                </c:pt>
                <c:pt idx="40766">
                  <c:v>407.659999999774</c:v>
                </c:pt>
                <c:pt idx="40767">
                  <c:v>407.669999999774</c:v>
                </c:pt>
                <c:pt idx="40768">
                  <c:v>407.679999999774</c:v>
                </c:pt>
                <c:pt idx="40769">
                  <c:v>407.689999999774</c:v>
                </c:pt>
                <c:pt idx="40770">
                  <c:v>407.699999999774</c:v>
                </c:pt>
                <c:pt idx="40771">
                  <c:v>407.709999999774</c:v>
                </c:pt>
                <c:pt idx="40772">
                  <c:v>407.719999999774</c:v>
                </c:pt>
                <c:pt idx="40773">
                  <c:v>407.729999999774</c:v>
                </c:pt>
                <c:pt idx="40774">
                  <c:v>407.7399999997739</c:v>
                </c:pt>
                <c:pt idx="40775">
                  <c:v>407.749999999774</c:v>
                </c:pt>
                <c:pt idx="40776">
                  <c:v>407.759999999774</c:v>
                </c:pt>
                <c:pt idx="40777">
                  <c:v>407.769999999774</c:v>
                </c:pt>
                <c:pt idx="40778">
                  <c:v>407.779999999774</c:v>
                </c:pt>
                <c:pt idx="40779">
                  <c:v>407.789999999774</c:v>
                </c:pt>
                <c:pt idx="40780">
                  <c:v>407.7999999997739</c:v>
                </c:pt>
                <c:pt idx="40781">
                  <c:v>407.809999999774</c:v>
                </c:pt>
                <c:pt idx="40782">
                  <c:v>407.819999999774</c:v>
                </c:pt>
                <c:pt idx="40783">
                  <c:v>407.829999999774</c:v>
                </c:pt>
                <c:pt idx="40784">
                  <c:v>407.839999999774</c:v>
                </c:pt>
                <c:pt idx="40785">
                  <c:v>407.849999999774</c:v>
                </c:pt>
                <c:pt idx="40786">
                  <c:v>407.859999999774</c:v>
                </c:pt>
                <c:pt idx="40787">
                  <c:v>407.869999999774</c:v>
                </c:pt>
                <c:pt idx="40788">
                  <c:v>407.879999999774</c:v>
                </c:pt>
                <c:pt idx="40789">
                  <c:v>407.889999999774</c:v>
                </c:pt>
                <c:pt idx="40790">
                  <c:v>407.899999999774</c:v>
                </c:pt>
                <c:pt idx="40791">
                  <c:v>407.909999999774</c:v>
                </c:pt>
                <c:pt idx="40792">
                  <c:v>407.9199999997739</c:v>
                </c:pt>
                <c:pt idx="40793">
                  <c:v>407.9299999997739</c:v>
                </c:pt>
                <c:pt idx="40794">
                  <c:v>407.939999999774</c:v>
                </c:pt>
                <c:pt idx="40795">
                  <c:v>407.949999999774</c:v>
                </c:pt>
                <c:pt idx="40796">
                  <c:v>407.959999999773</c:v>
                </c:pt>
                <c:pt idx="40797">
                  <c:v>407.969999999773</c:v>
                </c:pt>
                <c:pt idx="40798">
                  <c:v>407.979999999773</c:v>
                </c:pt>
                <c:pt idx="40799">
                  <c:v>407.9899999997729</c:v>
                </c:pt>
                <c:pt idx="40800">
                  <c:v>407.999999999773</c:v>
                </c:pt>
                <c:pt idx="40801">
                  <c:v>408.009999999773</c:v>
                </c:pt>
                <c:pt idx="40802">
                  <c:v>408.019999999773</c:v>
                </c:pt>
                <c:pt idx="40803">
                  <c:v>408.029999999773</c:v>
                </c:pt>
                <c:pt idx="40804">
                  <c:v>408.039999999773</c:v>
                </c:pt>
                <c:pt idx="40805">
                  <c:v>408.049999999773</c:v>
                </c:pt>
                <c:pt idx="40806">
                  <c:v>408.0599999997731</c:v>
                </c:pt>
                <c:pt idx="40807">
                  <c:v>408.069999999773</c:v>
                </c:pt>
                <c:pt idx="40808">
                  <c:v>408.079999999773</c:v>
                </c:pt>
                <c:pt idx="40809">
                  <c:v>408.089999999773</c:v>
                </c:pt>
                <c:pt idx="40810">
                  <c:v>408.099999999773</c:v>
                </c:pt>
                <c:pt idx="40811">
                  <c:v>408.109999999773</c:v>
                </c:pt>
                <c:pt idx="40812">
                  <c:v>408.119999999773</c:v>
                </c:pt>
                <c:pt idx="40813">
                  <c:v>408.129999999773</c:v>
                </c:pt>
                <c:pt idx="40814">
                  <c:v>408.139999999773</c:v>
                </c:pt>
                <c:pt idx="40815">
                  <c:v>408.149999999773</c:v>
                </c:pt>
                <c:pt idx="40816">
                  <c:v>408.159999999773</c:v>
                </c:pt>
                <c:pt idx="40817">
                  <c:v>408.169999999773</c:v>
                </c:pt>
                <c:pt idx="40818">
                  <c:v>408.179999999773</c:v>
                </c:pt>
                <c:pt idx="40819">
                  <c:v>408.189999999773</c:v>
                </c:pt>
                <c:pt idx="40820">
                  <c:v>408.199999999773</c:v>
                </c:pt>
                <c:pt idx="40821">
                  <c:v>408.209999999773</c:v>
                </c:pt>
                <c:pt idx="40822">
                  <c:v>408.219999999773</c:v>
                </c:pt>
                <c:pt idx="40823">
                  <c:v>408.229999999773</c:v>
                </c:pt>
                <c:pt idx="40824">
                  <c:v>408.2399999997729</c:v>
                </c:pt>
                <c:pt idx="40825">
                  <c:v>408.249999999773</c:v>
                </c:pt>
                <c:pt idx="40826">
                  <c:v>408.259999999773</c:v>
                </c:pt>
                <c:pt idx="40827">
                  <c:v>408.269999999773</c:v>
                </c:pt>
                <c:pt idx="40828">
                  <c:v>408.279999999773</c:v>
                </c:pt>
                <c:pt idx="40829">
                  <c:v>408.289999999773</c:v>
                </c:pt>
                <c:pt idx="40830">
                  <c:v>408.2999999997729</c:v>
                </c:pt>
                <c:pt idx="40831">
                  <c:v>408.3099999997731</c:v>
                </c:pt>
                <c:pt idx="40832">
                  <c:v>408.319999999773</c:v>
                </c:pt>
                <c:pt idx="40833">
                  <c:v>408.329999999773</c:v>
                </c:pt>
                <c:pt idx="40834">
                  <c:v>408.339999999773</c:v>
                </c:pt>
                <c:pt idx="40835">
                  <c:v>408.349999999773</c:v>
                </c:pt>
                <c:pt idx="40836">
                  <c:v>408.359999999773</c:v>
                </c:pt>
                <c:pt idx="40837">
                  <c:v>408.369999999773</c:v>
                </c:pt>
                <c:pt idx="40838">
                  <c:v>408.379999999773</c:v>
                </c:pt>
                <c:pt idx="40839">
                  <c:v>408.389999999773</c:v>
                </c:pt>
                <c:pt idx="40840">
                  <c:v>408.399999999773</c:v>
                </c:pt>
                <c:pt idx="40841">
                  <c:v>408.409999999773</c:v>
                </c:pt>
                <c:pt idx="40842">
                  <c:v>408.4199999997729</c:v>
                </c:pt>
                <c:pt idx="40843">
                  <c:v>408.4299999997729</c:v>
                </c:pt>
                <c:pt idx="40844">
                  <c:v>408.439999999773</c:v>
                </c:pt>
                <c:pt idx="40845">
                  <c:v>408.449999999773</c:v>
                </c:pt>
                <c:pt idx="40846">
                  <c:v>408.459999999773</c:v>
                </c:pt>
                <c:pt idx="40847">
                  <c:v>408.469999999773</c:v>
                </c:pt>
                <c:pt idx="40848">
                  <c:v>408.479999999773</c:v>
                </c:pt>
                <c:pt idx="40849">
                  <c:v>408.4899999997729</c:v>
                </c:pt>
                <c:pt idx="40850">
                  <c:v>408.499999999773</c:v>
                </c:pt>
                <c:pt idx="40851">
                  <c:v>408.509999999773</c:v>
                </c:pt>
                <c:pt idx="40852">
                  <c:v>408.519999999773</c:v>
                </c:pt>
                <c:pt idx="40853">
                  <c:v>408.529999999773</c:v>
                </c:pt>
                <c:pt idx="40854">
                  <c:v>408.539999999773</c:v>
                </c:pt>
                <c:pt idx="40855">
                  <c:v>408.549999999773</c:v>
                </c:pt>
                <c:pt idx="40856">
                  <c:v>408.5599999997731</c:v>
                </c:pt>
                <c:pt idx="40857">
                  <c:v>408.569999999773</c:v>
                </c:pt>
                <c:pt idx="40858">
                  <c:v>408.579999999773</c:v>
                </c:pt>
                <c:pt idx="40859">
                  <c:v>408.589999999773</c:v>
                </c:pt>
                <c:pt idx="40860">
                  <c:v>408.599999999773</c:v>
                </c:pt>
                <c:pt idx="40861">
                  <c:v>408.609999999773</c:v>
                </c:pt>
                <c:pt idx="40862">
                  <c:v>408.619999999773</c:v>
                </c:pt>
                <c:pt idx="40863">
                  <c:v>408.629999999773</c:v>
                </c:pt>
                <c:pt idx="40864">
                  <c:v>408.639999999773</c:v>
                </c:pt>
                <c:pt idx="40865">
                  <c:v>408.649999999773</c:v>
                </c:pt>
                <c:pt idx="40866">
                  <c:v>408.659999999773</c:v>
                </c:pt>
                <c:pt idx="40867">
                  <c:v>408.669999999773</c:v>
                </c:pt>
                <c:pt idx="40868">
                  <c:v>408.679999999773</c:v>
                </c:pt>
                <c:pt idx="40869">
                  <c:v>408.689999999773</c:v>
                </c:pt>
                <c:pt idx="40870">
                  <c:v>408.699999999773</c:v>
                </c:pt>
                <c:pt idx="40871">
                  <c:v>408.709999999773</c:v>
                </c:pt>
                <c:pt idx="40872">
                  <c:v>408.719999999773</c:v>
                </c:pt>
                <c:pt idx="40873">
                  <c:v>408.729999999773</c:v>
                </c:pt>
                <c:pt idx="40874">
                  <c:v>408.7399999997729</c:v>
                </c:pt>
                <c:pt idx="40875">
                  <c:v>408.749999999773</c:v>
                </c:pt>
                <c:pt idx="40876">
                  <c:v>408.759999999773</c:v>
                </c:pt>
                <c:pt idx="40877">
                  <c:v>408.769999999773</c:v>
                </c:pt>
                <c:pt idx="40878">
                  <c:v>408.779999999773</c:v>
                </c:pt>
                <c:pt idx="40879">
                  <c:v>408.789999999773</c:v>
                </c:pt>
                <c:pt idx="40880">
                  <c:v>408.7999999997729</c:v>
                </c:pt>
                <c:pt idx="40881">
                  <c:v>408.8099999997731</c:v>
                </c:pt>
                <c:pt idx="40882">
                  <c:v>408.819999999773</c:v>
                </c:pt>
                <c:pt idx="40883">
                  <c:v>408.829999999773</c:v>
                </c:pt>
                <c:pt idx="40884">
                  <c:v>408.839999999773</c:v>
                </c:pt>
                <c:pt idx="40885">
                  <c:v>408.849999999773</c:v>
                </c:pt>
                <c:pt idx="40886">
                  <c:v>408.859999999773</c:v>
                </c:pt>
                <c:pt idx="40887">
                  <c:v>408.869999999773</c:v>
                </c:pt>
                <c:pt idx="40888">
                  <c:v>408.879999999773</c:v>
                </c:pt>
                <c:pt idx="40889">
                  <c:v>408.889999999773</c:v>
                </c:pt>
                <c:pt idx="40890">
                  <c:v>408.899999999773</c:v>
                </c:pt>
                <c:pt idx="40891">
                  <c:v>408.909999999773</c:v>
                </c:pt>
                <c:pt idx="40892">
                  <c:v>408.9199999997729</c:v>
                </c:pt>
                <c:pt idx="40893">
                  <c:v>408.9299999997729</c:v>
                </c:pt>
                <c:pt idx="40894">
                  <c:v>408.939999999773</c:v>
                </c:pt>
                <c:pt idx="40895">
                  <c:v>408.949999999773</c:v>
                </c:pt>
                <c:pt idx="40896">
                  <c:v>408.959999999773</c:v>
                </c:pt>
                <c:pt idx="40897">
                  <c:v>408.969999999773</c:v>
                </c:pt>
                <c:pt idx="40898">
                  <c:v>408.979999999773</c:v>
                </c:pt>
                <c:pt idx="40899">
                  <c:v>408.9899999997729</c:v>
                </c:pt>
                <c:pt idx="40900">
                  <c:v>408.999999999773</c:v>
                </c:pt>
                <c:pt idx="40901">
                  <c:v>409.009999999773</c:v>
                </c:pt>
                <c:pt idx="40902">
                  <c:v>409.019999999773</c:v>
                </c:pt>
                <c:pt idx="40903">
                  <c:v>409.029999999773</c:v>
                </c:pt>
                <c:pt idx="40904">
                  <c:v>409.039999999773</c:v>
                </c:pt>
                <c:pt idx="40905">
                  <c:v>409.049999999773</c:v>
                </c:pt>
                <c:pt idx="40906">
                  <c:v>409.059999999772</c:v>
                </c:pt>
                <c:pt idx="40907">
                  <c:v>409.0699999997721</c:v>
                </c:pt>
                <c:pt idx="40908">
                  <c:v>409.079999999772</c:v>
                </c:pt>
                <c:pt idx="40909">
                  <c:v>409.089999999772</c:v>
                </c:pt>
                <c:pt idx="40910">
                  <c:v>409.099999999772</c:v>
                </c:pt>
                <c:pt idx="40911">
                  <c:v>409.109999999772</c:v>
                </c:pt>
                <c:pt idx="40912">
                  <c:v>409.119999999772</c:v>
                </c:pt>
                <c:pt idx="40913">
                  <c:v>409.129999999772</c:v>
                </c:pt>
                <c:pt idx="40914">
                  <c:v>409.139999999772</c:v>
                </c:pt>
                <c:pt idx="40915">
                  <c:v>409.149999999772</c:v>
                </c:pt>
                <c:pt idx="40916">
                  <c:v>409.1599999997721</c:v>
                </c:pt>
                <c:pt idx="40917">
                  <c:v>409.169999999772</c:v>
                </c:pt>
                <c:pt idx="40918">
                  <c:v>409.179999999772</c:v>
                </c:pt>
                <c:pt idx="40919">
                  <c:v>409.189999999772</c:v>
                </c:pt>
                <c:pt idx="40920">
                  <c:v>409.199999999772</c:v>
                </c:pt>
                <c:pt idx="40921">
                  <c:v>409.209999999772</c:v>
                </c:pt>
                <c:pt idx="40922">
                  <c:v>409.219999999772</c:v>
                </c:pt>
                <c:pt idx="40923">
                  <c:v>409.229999999772</c:v>
                </c:pt>
                <c:pt idx="40924">
                  <c:v>409.239999999772</c:v>
                </c:pt>
                <c:pt idx="40925">
                  <c:v>409.249999999772</c:v>
                </c:pt>
                <c:pt idx="40926">
                  <c:v>409.259999999772</c:v>
                </c:pt>
                <c:pt idx="40927">
                  <c:v>409.269999999772</c:v>
                </c:pt>
                <c:pt idx="40928">
                  <c:v>409.279999999772</c:v>
                </c:pt>
                <c:pt idx="40929">
                  <c:v>409.289999999772</c:v>
                </c:pt>
                <c:pt idx="40930">
                  <c:v>409.299999999772</c:v>
                </c:pt>
                <c:pt idx="40931">
                  <c:v>409.309999999772</c:v>
                </c:pt>
                <c:pt idx="40932">
                  <c:v>409.3199999997721</c:v>
                </c:pt>
                <c:pt idx="40933">
                  <c:v>409.329999999772</c:v>
                </c:pt>
                <c:pt idx="40934">
                  <c:v>409.339999999772</c:v>
                </c:pt>
                <c:pt idx="40935">
                  <c:v>409.349999999772</c:v>
                </c:pt>
                <c:pt idx="40936">
                  <c:v>409.359999999772</c:v>
                </c:pt>
                <c:pt idx="40937">
                  <c:v>409.369999999772</c:v>
                </c:pt>
                <c:pt idx="40938">
                  <c:v>409.379999999772</c:v>
                </c:pt>
                <c:pt idx="40939">
                  <c:v>409.389999999772</c:v>
                </c:pt>
                <c:pt idx="40940">
                  <c:v>409.399999999772</c:v>
                </c:pt>
                <c:pt idx="40941">
                  <c:v>409.409999999772</c:v>
                </c:pt>
                <c:pt idx="40942">
                  <c:v>409.419999999772</c:v>
                </c:pt>
                <c:pt idx="40943">
                  <c:v>409.429999999772</c:v>
                </c:pt>
                <c:pt idx="40944">
                  <c:v>409.4399999997719</c:v>
                </c:pt>
                <c:pt idx="40945">
                  <c:v>409.449999999772</c:v>
                </c:pt>
                <c:pt idx="40946">
                  <c:v>409.459999999772</c:v>
                </c:pt>
                <c:pt idx="40947">
                  <c:v>409.469999999772</c:v>
                </c:pt>
                <c:pt idx="40948">
                  <c:v>409.479999999772</c:v>
                </c:pt>
                <c:pt idx="40949">
                  <c:v>409.489999999772</c:v>
                </c:pt>
                <c:pt idx="40950">
                  <c:v>409.4999999997719</c:v>
                </c:pt>
                <c:pt idx="40951">
                  <c:v>409.509999999772</c:v>
                </c:pt>
                <c:pt idx="40952">
                  <c:v>409.519999999772</c:v>
                </c:pt>
                <c:pt idx="40953">
                  <c:v>409.529999999772</c:v>
                </c:pt>
                <c:pt idx="40954">
                  <c:v>409.539999999772</c:v>
                </c:pt>
                <c:pt idx="40955">
                  <c:v>409.549999999772</c:v>
                </c:pt>
                <c:pt idx="40956">
                  <c:v>409.559999999772</c:v>
                </c:pt>
                <c:pt idx="40957">
                  <c:v>409.5699999997721</c:v>
                </c:pt>
                <c:pt idx="40958">
                  <c:v>409.579999999772</c:v>
                </c:pt>
                <c:pt idx="40959">
                  <c:v>409.589999999772</c:v>
                </c:pt>
                <c:pt idx="40960">
                  <c:v>409.599999999772</c:v>
                </c:pt>
                <c:pt idx="40961">
                  <c:v>409.609999999772</c:v>
                </c:pt>
                <c:pt idx="40962">
                  <c:v>409.619999999772</c:v>
                </c:pt>
                <c:pt idx="40963">
                  <c:v>409.629999999772</c:v>
                </c:pt>
                <c:pt idx="40964">
                  <c:v>409.639999999772</c:v>
                </c:pt>
                <c:pt idx="40965">
                  <c:v>409.649999999772</c:v>
                </c:pt>
                <c:pt idx="40966">
                  <c:v>409.6599999997721</c:v>
                </c:pt>
                <c:pt idx="40967">
                  <c:v>409.669999999772</c:v>
                </c:pt>
                <c:pt idx="40968">
                  <c:v>409.679999999772</c:v>
                </c:pt>
                <c:pt idx="40969">
                  <c:v>409.689999999772</c:v>
                </c:pt>
                <c:pt idx="40970">
                  <c:v>409.699999999772</c:v>
                </c:pt>
                <c:pt idx="40971">
                  <c:v>409.709999999772</c:v>
                </c:pt>
                <c:pt idx="40972">
                  <c:v>409.719999999772</c:v>
                </c:pt>
                <c:pt idx="40973">
                  <c:v>409.729999999772</c:v>
                </c:pt>
                <c:pt idx="40974">
                  <c:v>409.739999999772</c:v>
                </c:pt>
                <c:pt idx="40975">
                  <c:v>409.749999999772</c:v>
                </c:pt>
                <c:pt idx="40976">
                  <c:v>409.759999999772</c:v>
                </c:pt>
                <c:pt idx="40977">
                  <c:v>409.769999999772</c:v>
                </c:pt>
                <c:pt idx="40978">
                  <c:v>409.779999999772</c:v>
                </c:pt>
                <c:pt idx="40979">
                  <c:v>409.789999999772</c:v>
                </c:pt>
                <c:pt idx="40980">
                  <c:v>409.799999999772</c:v>
                </c:pt>
                <c:pt idx="40981">
                  <c:v>409.809999999772</c:v>
                </c:pt>
                <c:pt idx="40982">
                  <c:v>409.8199999997721</c:v>
                </c:pt>
                <c:pt idx="40983">
                  <c:v>409.829999999772</c:v>
                </c:pt>
                <c:pt idx="40984">
                  <c:v>409.839999999772</c:v>
                </c:pt>
                <c:pt idx="40985">
                  <c:v>409.849999999772</c:v>
                </c:pt>
                <c:pt idx="40986">
                  <c:v>409.859999999772</c:v>
                </c:pt>
                <c:pt idx="40987">
                  <c:v>409.869999999772</c:v>
                </c:pt>
                <c:pt idx="40988">
                  <c:v>409.879999999772</c:v>
                </c:pt>
                <c:pt idx="40989">
                  <c:v>409.889999999772</c:v>
                </c:pt>
                <c:pt idx="40990">
                  <c:v>409.899999999772</c:v>
                </c:pt>
                <c:pt idx="40991">
                  <c:v>409.909999999772</c:v>
                </c:pt>
                <c:pt idx="40992">
                  <c:v>409.919999999772</c:v>
                </c:pt>
                <c:pt idx="40993">
                  <c:v>409.929999999772</c:v>
                </c:pt>
                <c:pt idx="40994">
                  <c:v>409.9399999997719</c:v>
                </c:pt>
                <c:pt idx="40995">
                  <c:v>409.949999999772</c:v>
                </c:pt>
                <c:pt idx="40996">
                  <c:v>409.959999999772</c:v>
                </c:pt>
                <c:pt idx="40997">
                  <c:v>409.969999999772</c:v>
                </c:pt>
                <c:pt idx="40998">
                  <c:v>409.979999999772</c:v>
                </c:pt>
                <c:pt idx="40999">
                  <c:v>409.989999999772</c:v>
                </c:pt>
                <c:pt idx="41000">
                  <c:v>409.9999999997719</c:v>
                </c:pt>
                <c:pt idx="41001">
                  <c:v>410.009999999772</c:v>
                </c:pt>
                <c:pt idx="41002">
                  <c:v>410.019999999772</c:v>
                </c:pt>
                <c:pt idx="41003">
                  <c:v>410.029999999772</c:v>
                </c:pt>
                <c:pt idx="41004">
                  <c:v>410.039999999772</c:v>
                </c:pt>
                <c:pt idx="41005">
                  <c:v>410.049999999772</c:v>
                </c:pt>
                <c:pt idx="41006">
                  <c:v>410.059999999772</c:v>
                </c:pt>
                <c:pt idx="41007">
                  <c:v>410.0699999997721</c:v>
                </c:pt>
                <c:pt idx="41008">
                  <c:v>410.079999999772</c:v>
                </c:pt>
                <c:pt idx="41009">
                  <c:v>410.089999999772</c:v>
                </c:pt>
                <c:pt idx="41010">
                  <c:v>410.099999999772</c:v>
                </c:pt>
                <c:pt idx="41011">
                  <c:v>410.109999999772</c:v>
                </c:pt>
                <c:pt idx="41012">
                  <c:v>410.119999999772</c:v>
                </c:pt>
                <c:pt idx="41013">
                  <c:v>410.129999999772</c:v>
                </c:pt>
                <c:pt idx="41014">
                  <c:v>410.139999999772</c:v>
                </c:pt>
                <c:pt idx="41015">
                  <c:v>410.149999999772</c:v>
                </c:pt>
                <c:pt idx="41016">
                  <c:v>410.159999999771</c:v>
                </c:pt>
                <c:pt idx="41017">
                  <c:v>410.169999999771</c:v>
                </c:pt>
                <c:pt idx="41018">
                  <c:v>410.179999999771</c:v>
                </c:pt>
                <c:pt idx="41019">
                  <c:v>410.189999999771</c:v>
                </c:pt>
                <c:pt idx="41020">
                  <c:v>410.199999999771</c:v>
                </c:pt>
                <c:pt idx="41021">
                  <c:v>410.209999999771</c:v>
                </c:pt>
                <c:pt idx="41022">
                  <c:v>410.219999999771</c:v>
                </c:pt>
                <c:pt idx="41023">
                  <c:v>410.229999999771</c:v>
                </c:pt>
                <c:pt idx="41024">
                  <c:v>410.239999999771</c:v>
                </c:pt>
                <c:pt idx="41025">
                  <c:v>410.249999999771</c:v>
                </c:pt>
                <c:pt idx="41026">
                  <c:v>410.2599999997711</c:v>
                </c:pt>
                <c:pt idx="41027">
                  <c:v>410.269999999771</c:v>
                </c:pt>
                <c:pt idx="41028">
                  <c:v>410.279999999771</c:v>
                </c:pt>
                <c:pt idx="41029">
                  <c:v>410.289999999771</c:v>
                </c:pt>
                <c:pt idx="41030">
                  <c:v>410.299999999771</c:v>
                </c:pt>
                <c:pt idx="41031">
                  <c:v>410.309999999771</c:v>
                </c:pt>
                <c:pt idx="41032">
                  <c:v>410.3199999997711</c:v>
                </c:pt>
                <c:pt idx="41033">
                  <c:v>410.329999999771</c:v>
                </c:pt>
                <c:pt idx="41034">
                  <c:v>410.339999999771</c:v>
                </c:pt>
                <c:pt idx="41035">
                  <c:v>410.349999999771</c:v>
                </c:pt>
                <c:pt idx="41036">
                  <c:v>410.359999999771</c:v>
                </c:pt>
                <c:pt idx="41037">
                  <c:v>410.369999999771</c:v>
                </c:pt>
                <c:pt idx="41038">
                  <c:v>410.379999999771</c:v>
                </c:pt>
                <c:pt idx="41039">
                  <c:v>410.389999999771</c:v>
                </c:pt>
                <c:pt idx="41040">
                  <c:v>410.399999999771</c:v>
                </c:pt>
                <c:pt idx="41041">
                  <c:v>410.409999999771</c:v>
                </c:pt>
                <c:pt idx="41042">
                  <c:v>410.419999999771</c:v>
                </c:pt>
                <c:pt idx="41043">
                  <c:v>410.4299999997709</c:v>
                </c:pt>
                <c:pt idx="41044">
                  <c:v>410.4399999997709</c:v>
                </c:pt>
                <c:pt idx="41045">
                  <c:v>410.449999999771</c:v>
                </c:pt>
                <c:pt idx="41046">
                  <c:v>410.459999999771</c:v>
                </c:pt>
                <c:pt idx="41047">
                  <c:v>410.469999999771</c:v>
                </c:pt>
                <c:pt idx="41048">
                  <c:v>410.479999999771</c:v>
                </c:pt>
                <c:pt idx="41049">
                  <c:v>410.489999999771</c:v>
                </c:pt>
                <c:pt idx="41050">
                  <c:v>410.4999999997709</c:v>
                </c:pt>
                <c:pt idx="41051">
                  <c:v>410.5099999997711</c:v>
                </c:pt>
                <c:pt idx="41052">
                  <c:v>410.519999999771</c:v>
                </c:pt>
                <c:pt idx="41053">
                  <c:v>410.529999999771</c:v>
                </c:pt>
                <c:pt idx="41054">
                  <c:v>410.539999999771</c:v>
                </c:pt>
                <c:pt idx="41055">
                  <c:v>410.549999999771</c:v>
                </c:pt>
                <c:pt idx="41056">
                  <c:v>410.559999999771</c:v>
                </c:pt>
                <c:pt idx="41057">
                  <c:v>410.5699999997711</c:v>
                </c:pt>
                <c:pt idx="41058">
                  <c:v>410.579999999771</c:v>
                </c:pt>
                <c:pt idx="41059">
                  <c:v>410.589999999771</c:v>
                </c:pt>
                <c:pt idx="41060">
                  <c:v>410.599999999771</c:v>
                </c:pt>
                <c:pt idx="41061">
                  <c:v>410.609999999771</c:v>
                </c:pt>
                <c:pt idx="41062">
                  <c:v>410.619999999771</c:v>
                </c:pt>
                <c:pt idx="41063">
                  <c:v>410.629999999771</c:v>
                </c:pt>
                <c:pt idx="41064">
                  <c:v>410.639999999771</c:v>
                </c:pt>
                <c:pt idx="41065">
                  <c:v>410.649999999771</c:v>
                </c:pt>
                <c:pt idx="41066">
                  <c:v>410.659999999771</c:v>
                </c:pt>
                <c:pt idx="41067">
                  <c:v>410.669999999771</c:v>
                </c:pt>
                <c:pt idx="41068">
                  <c:v>410.679999999771</c:v>
                </c:pt>
                <c:pt idx="41069">
                  <c:v>410.689999999771</c:v>
                </c:pt>
                <c:pt idx="41070">
                  <c:v>410.699999999771</c:v>
                </c:pt>
                <c:pt idx="41071">
                  <c:v>410.709999999771</c:v>
                </c:pt>
                <c:pt idx="41072">
                  <c:v>410.719999999771</c:v>
                </c:pt>
                <c:pt idx="41073">
                  <c:v>410.729999999771</c:v>
                </c:pt>
                <c:pt idx="41074">
                  <c:v>410.739999999771</c:v>
                </c:pt>
                <c:pt idx="41075">
                  <c:v>410.749999999771</c:v>
                </c:pt>
                <c:pt idx="41076">
                  <c:v>410.7599999997711</c:v>
                </c:pt>
                <c:pt idx="41077">
                  <c:v>410.769999999771</c:v>
                </c:pt>
                <c:pt idx="41078">
                  <c:v>410.779999999771</c:v>
                </c:pt>
                <c:pt idx="41079">
                  <c:v>410.789999999771</c:v>
                </c:pt>
                <c:pt idx="41080">
                  <c:v>410.799999999771</c:v>
                </c:pt>
                <c:pt idx="41081">
                  <c:v>410.809999999771</c:v>
                </c:pt>
                <c:pt idx="41082">
                  <c:v>410.8199999997711</c:v>
                </c:pt>
                <c:pt idx="41083">
                  <c:v>410.829999999771</c:v>
                </c:pt>
                <c:pt idx="41084">
                  <c:v>410.839999999771</c:v>
                </c:pt>
                <c:pt idx="41085">
                  <c:v>410.849999999771</c:v>
                </c:pt>
                <c:pt idx="41086">
                  <c:v>410.859999999771</c:v>
                </c:pt>
                <c:pt idx="41087">
                  <c:v>410.869999999771</c:v>
                </c:pt>
                <c:pt idx="41088">
                  <c:v>410.879999999771</c:v>
                </c:pt>
                <c:pt idx="41089">
                  <c:v>410.889999999771</c:v>
                </c:pt>
                <c:pt idx="41090">
                  <c:v>410.899999999771</c:v>
                </c:pt>
                <c:pt idx="41091">
                  <c:v>410.909999999771</c:v>
                </c:pt>
                <c:pt idx="41092">
                  <c:v>410.919999999771</c:v>
                </c:pt>
                <c:pt idx="41093">
                  <c:v>410.9299999997709</c:v>
                </c:pt>
                <c:pt idx="41094">
                  <c:v>410.9399999997709</c:v>
                </c:pt>
                <c:pt idx="41095">
                  <c:v>410.949999999771</c:v>
                </c:pt>
                <c:pt idx="41096">
                  <c:v>410.959999999771</c:v>
                </c:pt>
                <c:pt idx="41097">
                  <c:v>410.969999999771</c:v>
                </c:pt>
                <c:pt idx="41098">
                  <c:v>410.979999999771</c:v>
                </c:pt>
                <c:pt idx="41099">
                  <c:v>410.989999999771</c:v>
                </c:pt>
                <c:pt idx="41100">
                  <c:v>410.9999999997709</c:v>
                </c:pt>
                <c:pt idx="41101">
                  <c:v>411.0099999997711</c:v>
                </c:pt>
                <c:pt idx="41102">
                  <c:v>411.019999999771</c:v>
                </c:pt>
                <c:pt idx="41103">
                  <c:v>411.029999999771</c:v>
                </c:pt>
                <c:pt idx="41104">
                  <c:v>411.039999999771</c:v>
                </c:pt>
                <c:pt idx="41105">
                  <c:v>411.049999999771</c:v>
                </c:pt>
                <c:pt idx="41106">
                  <c:v>411.059999999771</c:v>
                </c:pt>
                <c:pt idx="41107">
                  <c:v>411.0699999997711</c:v>
                </c:pt>
                <c:pt idx="41108">
                  <c:v>411.079999999771</c:v>
                </c:pt>
                <c:pt idx="41109">
                  <c:v>411.089999999771</c:v>
                </c:pt>
                <c:pt idx="41110">
                  <c:v>411.099999999771</c:v>
                </c:pt>
                <c:pt idx="41111">
                  <c:v>411.109999999771</c:v>
                </c:pt>
                <c:pt idx="41112">
                  <c:v>411.119999999771</c:v>
                </c:pt>
                <c:pt idx="41113">
                  <c:v>411.129999999771</c:v>
                </c:pt>
                <c:pt idx="41114">
                  <c:v>411.139999999771</c:v>
                </c:pt>
                <c:pt idx="41115">
                  <c:v>411.149999999771</c:v>
                </c:pt>
                <c:pt idx="41116">
                  <c:v>411.159999999771</c:v>
                </c:pt>
                <c:pt idx="41117">
                  <c:v>411.169999999771</c:v>
                </c:pt>
                <c:pt idx="41118">
                  <c:v>411.179999999771</c:v>
                </c:pt>
                <c:pt idx="41119">
                  <c:v>411.189999999771</c:v>
                </c:pt>
                <c:pt idx="41120">
                  <c:v>411.199999999771</c:v>
                </c:pt>
                <c:pt idx="41121">
                  <c:v>411.209999999771</c:v>
                </c:pt>
                <c:pt idx="41122">
                  <c:v>411.219999999771</c:v>
                </c:pt>
                <c:pt idx="41123">
                  <c:v>411.229999999771</c:v>
                </c:pt>
                <c:pt idx="41124">
                  <c:v>411.239999999771</c:v>
                </c:pt>
                <c:pt idx="41125">
                  <c:v>411.249999999771</c:v>
                </c:pt>
                <c:pt idx="41126">
                  <c:v>411.25999999977</c:v>
                </c:pt>
                <c:pt idx="41127">
                  <c:v>411.2699999997701</c:v>
                </c:pt>
                <c:pt idx="41128">
                  <c:v>411.27999999977</c:v>
                </c:pt>
                <c:pt idx="41129">
                  <c:v>411.28999999977</c:v>
                </c:pt>
                <c:pt idx="41130">
                  <c:v>411.29999999977</c:v>
                </c:pt>
                <c:pt idx="41131">
                  <c:v>411.30999999977</c:v>
                </c:pt>
                <c:pt idx="41132">
                  <c:v>411.31999999977</c:v>
                </c:pt>
                <c:pt idx="41133">
                  <c:v>411.32999999977</c:v>
                </c:pt>
                <c:pt idx="41134">
                  <c:v>411.33999999977</c:v>
                </c:pt>
                <c:pt idx="41135">
                  <c:v>411.34999999977</c:v>
                </c:pt>
                <c:pt idx="41136">
                  <c:v>411.3599999997701</c:v>
                </c:pt>
                <c:pt idx="41137">
                  <c:v>411.36999999977</c:v>
                </c:pt>
                <c:pt idx="41138">
                  <c:v>411.37999999977</c:v>
                </c:pt>
                <c:pt idx="41139">
                  <c:v>411.38999999977</c:v>
                </c:pt>
                <c:pt idx="41140">
                  <c:v>411.39999999977</c:v>
                </c:pt>
                <c:pt idx="41141">
                  <c:v>411.40999999977</c:v>
                </c:pt>
                <c:pt idx="41142">
                  <c:v>411.41999999977</c:v>
                </c:pt>
                <c:pt idx="41143">
                  <c:v>411.42999999977</c:v>
                </c:pt>
                <c:pt idx="41144">
                  <c:v>411.43999999977</c:v>
                </c:pt>
                <c:pt idx="41145">
                  <c:v>411.44999999977</c:v>
                </c:pt>
                <c:pt idx="41146">
                  <c:v>411.45999999977</c:v>
                </c:pt>
                <c:pt idx="41147">
                  <c:v>411.46999999977</c:v>
                </c:pt>
                <c:pt idx="41148">
                  <c:v>411.47999999977</c:v>
                </c:pt>
                <c:pt idx="41149">
                  <c:v>411.48999999977</c:v>
                </c:pt>
                <c:pt idx="41150">
                  <c:v>411.49999999977</c:v>
                </c:pt>
                <c:pt idx="41151">
                  <c:v>411.50999999977</c:v>
                </c:pt>
                <c:pt idx="41152">
                  <c:v>411.5199999997701</c:v>
                </c:pt>
                <c:pt idx="41153">
                  <c:v>411.52999999977</c:v>
                </c:pt>
                <c:pt idx="41154">
                  <c:v>411.53999999977</c:v>
                </c:pt>
                <c:pt idx="41155">
                  <c:v>411.54999999977</c:v>
                </c:pt>
                <c:pt idx="41156">
                  <c:v>411.55999999977</c:v>
                </c:pt>
                <c:pt idx="41157">
                  <c:v>411.56999999977</c:v>
                </c:pt>
                <c:pt idx="41158">
                  <c:v>411.57999999977</c:v>
                </c:pt>
                <c:pt idx="41159">
                  <c:v>411.58999999977</c:v>
                </c:pt>
                <c:pt idx="41160">
                  <c:v>411.59999999977</c:v>
                </c:pt>
                <c:pt idx="41161">
                  <c:v>411.6099999997701</c:v>
                </c:pt>
                <c:pt idx="41162">
                  <c:v>411.61999999977</c:v>
                </c:pt>
                <c:pt idx="41163">
                  <c:v>411.62999999977</c:v>
                </c:pt>
                <c:pt idx="41164">
                  <c:v>411.63999999977</c:v>
                </c:pt>
                <c:pt idx="41165">
                  <c:v>411.6499999997701</c:v>
                </c:pt>
                <c:pt idx="41166">
                  <c:v>411.65999999977</c:v>
                </c:pt>
                <c:pt idx="41167">
                  <c:v>411.6699999997701</c:v>
                </c:pt>
                <c:pt idx="41168">
                  <c:v>411.67999999977</c:v>
                </c:pt>
                <c:pt idx="41169">
                  <c:v>411.68999999977</c:v>
                </c:pt>
                <c:pt idx="41170">
                  <c:v>411.69999999977</c:v>
                </c:pt>
                <c:pt idx="41171">
                  <c:v>411.70999999977</c:v>
                </c:pt>
                <c:pt idx="41172">
                  <c:v>411.71999999977</c:v>
                </c:pt>
                <c:pt idx="41173">
                  <c:v>411.72999999977</c:v>
                </c:pt>
                <c:pt idx="41174">
                  <c:v>411.73999999977</c:v>
                </c:pt>
                <c:pt idx="41175">
                  <c:v>411.74999999977</c:v>
                </c:pt>
                <c:pt idx="41176">
                  <c:v>411.75999999977</c:v>
                </c:pt>
                <c:pt idx="41177">
                  <c:v>411.7699999997701</c:v>
                </c:pt>
                <c:pt idx="41178">
                  <c:v>411.77999999977</c:v>
                </c:pt>
                <c:pt idx="41179">
                  <c:v>411.78999999977</c:v>
                </c:pt>
                <c:pt idx="41180">
                  <c:v>411.79999999977</c:v>
                </c:pt>
                <c:pt idx="41181">
                  <c:v>411.80999999977</c:v>
                </c:pt>
                <c:pt idx="41182">
                  <c:v>411.81999999977</c:v>
                </c:pt>
                <c:pt idx="41183">
                  <c:v>411.82999999977</c:v>
                </c:pt>
                <c:pt idx="41184">
                  <c:v>411.83999999977</c:v>
                </c:pt>
                <c:pt idx="41185">
                  <c:v>411.84999999977</c:v>
                </c:pt>
                <c:pt idx="41186">
                  <c:v>411.8599999997701</c:v>
                </c:pt>
                <c:pt idx="41187">
                  <c:v>411.86999999977</c:v>
                </c:pt>
                <c:pt idx="41188">
                  <c:v>411.87999999977</c:v>
                </c:pt>
                <c:pt idx="41189">
                  <c:v>411.88999999977</c:v>
                </c:pt>
                <c:pt idx="41190">
                  <c:v>411.89999999977</c:v>
                </c:pt>
                <c:pt idx="41191">
                  <c:v>411.90999999977</c:v>
                </c:pt>
                <c:pt idx="41192">
                  <c:v>411.91999999977</c:v>
                </c:pt>
                <c:pt idx="41193">
                  <c:v>411.92999999977</c:v>
                </c:pt>
                <c:pt idx="41194">
                  <c:v>411.93999999977</c:v>
                </c:pt>
                <c:pt idx="41195">
                  <c:v>411.94999999977</c:v>
                </c:pt>
                <c:pt idx="41196">
                  <c:v>411.95999999977</c:v>
                </c:pt>
                <c:pt idx="41197">
                  <c:v>411.96999999977</c:v>
                </c:pt>
                <c:pt idx="41198">
                  <c:v>411.97999999977</c:v>
                </c:pt>
                <c:pt idx="41199">
                  <c:v>411.98999999977</c:v>
                </c:pt>
                <c:pt idx="41200">
                  <c:v>411.99999999977</c:v>
                </c:pt>
                <c:pt idx="41201">
                  <c:v>412.00999999977</c:v>
                </c:pt>
                <c:pt idx="41202">
                  <c:v>412.0199999997701</c:v>
                </c:pt>
                <c:pt idx="41203">
                  <c:v>412.02999999977</c:v>
                </c:pt>
                <c:pt idx="41204">
                  <c:v>412.03999999977</c:v>
                </c:pt>
                <c:pt idx="41205">
                  <c:v>412.04999999977</c:v>
                </c:pt>
                <c:pt idx="41206">
                  <c:v>412.05999999977</c:v>
                </c:pt>
                <c:pt idx="41207">
                  <c:v>412.06999999977</c:v>
                </c:pt>
                <c:pt idx="41208">
                  <c:v>412.07999999977</c:v>
                </c:pt>
                <c:pt idx="41209">
                  <c:v>412.08999999977</c:v>
                </c:pt>
                <c:pt idx="41210">
                  <c:v>412.09999999977</c:v>
                </c:pt>
                <c:pt idx="41211">
                  <c:v>412.1099999997701</c:v>
                </c:pt>
                <c:pt idx="41212">
                  <c:v>412.11999999977</c:v>
                </c:pt>
                <c:pt idx="41213">
                  <c:v>412.12999999977</c:v>
                </c:pt>
                <c:pt idx="41214">
                  <c:v>412.13999999977</c:v>
                </c:pt>
                <c:pt idx="41215">
                  <c:v>412.1499999997701</c:v>
                </c:pt>
                <c:pt idx="41216">
                  <c:v>412.15999999977</c:v>
                </c:pt>
                <c:pt idx="41217">
                  <c:v>412.1699999997701</c:v>
                </c:pt>
                <c:pt idx="41218">
                  <c:v>412.17999999977</c:v>
                </c:pt>
                <c:pt idx="41219">
                  <c:v>412.18999999977</c:v>
                </c:pt>
                <c:pt idx="41220">
                  <c:v>412.19999999977</c:v>
                </c:pt>
                <c:pt idx="41221">
                  <c:v>412.20999999977</c:v>
                </c:pt>
                <c:pt idx="41222">
                  <c:v>412.21999999977</c:v>
                </c:pt>
                <c:pt idx="41223">
                  <c:v>412.22999999977</c:v>
                </c:pt>
                <c:pt idx="41224">
                  <c:v>412.23999999977</c:v>
                </c:pt>
                <c:pt idx="41225">
                  <c:v>412.24999999977</c:v>
                </c:pt>
                <c:pt idx="41226">
                  <c:v>412.25999999977</c:v>
                </c:pt>
                <c:pt idx="41227">
                  <c:v>412.2699999997701</c:v>
                </c:pt>
                <c:pt idx="41228">
                  <c:v>412.27999999977</c:v>
                </c:pt>
                <c:pt idx="41229">
                  <c:v>412.28999999977</c:v>
                </c:pt>
                <c:pt idx="41230">
                  <c:v>412.29999999977</c:v>
                </c:pt>
                <c:pt idx="41231">
                  <c:v>412.30999999977</c:v>
                </c:pt>
                <c:pt idx="41232">
                  <c:v>412.31999999977</c:v>
                </c:pt>
                <c:pt idx="41233">
                  <c:v>412.32999999977</c:v>
                </c:pt>
                <c:pt idx="41234">
                  <c:v>412.33999999977</c:v>
                </c:pt>
                <c:pt idx="41235">
                  <c:v>412.34999999977</c:v>
                </c:pt>
                <c:pt idx="41236">
                  <c:v>412.359999999769</c:v>
                </c:pt>
                <c:pt idx="41237">
                  <c:v>412.3699999997691</c:v>
                </c:pt>
                <c:pt idx="41238">
                  <c:v>412.379999999769</c:v>
                </c:pt>
                <c:pt idx="41239">
                  <c:v>412.389999999769</c:v>
                </c:pt>
                <c:pt idx="41240">
                  <c:v>412.399999999769</c:v>
                </c:pt>
                <c:pt idx="41241">
                  <c:v>412.409999999769</c:v>
                </c:pt>
                <c:pt idx="41242">
                  <c:v>412.419999999769</c:v>
                </c:pt>
                <c:pt idx="41243">
                  <c:v>412.429999999769</c:v>
                </c:pt>
                <c:pt idx="41244">
                  <c:v>412.439999999769</c:v>
                </c:pt>
                <c:pt idx="41245">
                  <c:v>412.449999999769</c:v>
                </c:pt>
                <c:pt idx="41246">
                  <c:v>412.459999999769</c:v>
                </c:pt>
                <c:pt idx="41247">
                  <c:v>412.469999999769</c:v>
                </c:pt>
                <c:pt idx="41248">
                  <c:v>412.479999999769</c:v>
                </c:pt>
                <c:pt idx="41249">
                  <c:v>412.489999999769</c:v>
                </c:pt>
                <c:pt idx="41250">
                  <c:v>412.499999999769</c:v>
                </c:pt>
                <c:pt idx="41251">
                  <c:v>412.509999999769</c:v>
                </c:pt>
                <c:pt idx="41252">
                  <c:v>412.5199999997691</c:v>
                </c:pt>
                <c:pt idx="41253">
                  <c:v>412.529999999769</c:v>
                </c:pt>
                <c:pt idx="41254">
                  <c:v>412.539999999769</c:v>
                </c:pt>
                <c:pt idx="41255">
                  <c:v>412.549999999769</c:v>
                </c:pt>
                <c:pt idx="41256">
                  <c:v>412.5599999997691</c:v>
                </c:pt>
                <c:pt idx="41257">
                  <c:v>412.569999999769</c:v>
                </c:pt>
                <c:pt idx="41258">
                  <c:v>412.579999999769</c:v>
                </c:pt>
                <c:pt idx="41259">
                  <c:v>412.589999999769</c:v>
                </c:pt>
                <c:pt idx="41260">
                  <c:v>412.599999999769</c:v>
                </c:pt>
                <c:pt idx="41261">
                  <c:v>412.609999999769</c:v>
                </c:pt>
                <c:pt idx="41262">
                  <c:v>412.6199999997691</c:v>
                </c:pt>
                <c:pt idx="41263">
                  <c:v>412.629999999769</c:v>
                </c:pt>
                <c:pt idx="41264">
                  <c:v>412.639999999769</c:v>
                </c:pt>
                <c:pt idx="41265">
                  <c:v>412.649999999769</c:v>
                </c:pt>
                <c:pt idx="41266">
                  <c:v>412.659999999769</c:v>
                </c:pt>
                <c:pt idx="41267">
                  <c:v>412.669999999769</c:v>
                </c:pt>
                <c:pt idx="41268">
                  <c:v>412.679999999769</c:v>
                </c:pt>
                <c:pt idx="41269">
                  <c:v>412.6899999997691</c:v>
                </c:pt>
                <c:pt idx="41270">
                  <c:v>412.699999999769</c:v>
                </c:pt>
                <c:pt idx="41271">
                  <c:v>412.709999999769</c:v>
                </c:pt>
                <c:pt idx="41272">
                  <c:v>412.719999999769</c:v>
                </c:pt>
                <c:pt idx="41273">
                  <c:v>412.729999999769</c:v>
                </c:pt>
                <c:pt idx="41274">
                  <c:v>412.739999999769</c:v>
                </c:pt>
                <c:pt idx="41275">
                  <c:v>412.7499999997691</c:v>
                </c:pt>
                <c:pt idx="41276">
                  <c:v>412.759999999769</c:v>
                </c:pt>
                <c:pt idx="41277">
                  <c:v>412.7699999997691</c:v>
                </c:pt>
                <c:pt idx="41278">
                  <c:v>412.779999999769</c:v>
                </c:pt>
                <c:pt idx="41279">
                  <c:v>412.789999999769</c:v>
                </c:pt>
                <c:pt idx="41280">
                  <c:v>412.799999999769</c:v>
                </c:pt>
                <c:pt idx="41281">
                  <c:v>412.8099999997691</c:v>
                </c:pt>
                <c:pt idx="41282">
                  <c:v>412.819999999769</c:v>
                </c:pt>
                <c:pt idx="41283">
                  <c:v>412.829999999769</c:v>
                </c:pt>
                <c:pt idx="41284">
                  <c:v>412.839999999769</c:v>
                </c:pt>
                <c:pt idx="41285">
                  <c:v>412.849999999769</c:v>
                </c:pt>
                <c:pt idx="41286">
                  <c:v>412.859999999769</c:v>
                </c:pt>
                <c:pt idx="41287">
                  <c:v>412.8699999997691</c:v>
                </c:pt>
                <c:pt idx="41288">
                  <c:v>412.879999999769</c:v>
                </c:pt>
                <c:pt idx="41289">
                  <c:v>412.889999999769</c:v>
                </c:pt>
                <c:pt idx="41290">
                  <c:v>412.899999999769</c:v>
                </c:pt>
                <c:pt idx="41291">
                  <c:v>412.909999999769</c:v>
                </c:pt>
                <c:pt idx="41292">
                  <c:v>412.919999999769</c:v>
                </c:pt>
                <c:pt idx="41293">
                  <c:v>412.929999999769</c:v>
                </c:pt>
                <c:pt idx="41294">
                  <c:v>412.939999999769</c:v>
                </c:pt>
                <c:pt idx="41295">
                  <c:v>412.949999999769</c:v>
                </c:pt>
                <c:pt idx="41296">
                  <c:v>412.959999999769</c:v>
                </c:pt>
                <c:pt idx="41297">
                  <c:v>412.969999999769</c:v>
                </c:pt>
                <c:pt idx="41298">
                  <c:v>412.979999999769</c:v>
                </c:pt>
                <c:pt idx="41299">
                  <c:v>412.989999999769</c:v>
                </c:pt>
                <c:pt idx="41300">
                  <c:v>412.999999999769</c:v>
                </c:pt>
                <c:pt idx="41301">
                  <c:v>413.009999999769</c:v>
                </c:pt>
                <c:pt idx="41302">
                  <c:v>413.0199999997691</c:v>
                </c:pt>
                <c:pt idx="41303">
                  <c:v>413.029999999769</c:v>
                </c:pt>
                <c:pt idx="41304">
                  <c:v>413.039999999769</c:v>
                </c:pt>
                <c:pt idx="41305">
                  <c:v>413.049999999769</c:v>
                </c:pt>
                <c:pt idx="41306">
                  <c:v>413.0599999997691</c:v>
                </c:pt>
                <c:pt idx="41307">
                  <c:v>413.069999999769</c:v>
                </c:pt>
                <c:pt idx="41308">
                  <c:v>413.079999999769</c:v>
                </c:pt>
                <c:pt idx="41309">
                  <c:v>413.089999999769</c:v>
                </c:pt>
                <c:pt idx="41310">
                  <c:v>413.099999999769</c:v>
                </c:pt>
                <c:pt idx="41311">
                  <c:v>413.109999999769</c:v>
                </c:pt>
                <c:pt idx="41312">
                  <c:v>413.1199999997691</c:v>
                </c:pt>
                <c:pt idx="41313">
                  <c:v>413.129999999769</c:v>
                </c:pt>
                <c:pt idx="41314">
                  <c:v>413.139999999769</c:v>
                </c:pt>
                <c:pt idx="41315">
                  <c:v>413.149999999769</c:v>
                </c:pt>
                <c:pt idx="41316">
                  <c:v>413.159999999769</c:v>
                </c:pt>
                <c:pt idx="41317">
                  <c:v>413.169999999769</c:v>
                </c:pt>
                <c:pt idx="41318">
                  <c:v>413.179999999769</c:v>
                </c:pt>
                <c:pt idx="41319">
                  <c:v>413.1899999997691</c:v>
                </c:pt>
                <c:pt idx="41320">
                  <c:v>413.199999999769</c:v>
                </c:pt>
                <c:pt idx="41321">
                  <c:v>413.209999999769</c:v>
                </c:pt>
                <c:pt idx="41322">
                  <c:v>413.219999999769</c:v>
                </c:pt>
                <c:pt idx="41323">
                  <c:v>413.229999999769</c:v>
                </c:pt>
                <c:pt idx="41324">
                  <c:v>413.239999999769</c:v>
                </c:pt>
                <c:pt idx="41325">
                  <c:v>413.2499999997691</c:v>
                </c:pt>
                <c:pt idx="41326">
                  <c:v>413.259999999769</c:v>
                </c:pt>
                <c:pt idx="41327">
                  <c:v>413.2699999997691</c:v>
                </c:pt>
                <c:pt idx="41328">
                  <c:v>413.279999999769</c:v>
                </c:pt>
                <c:pt idx="41329">
                  <c:v>413.289999999769</c:v>
                </c:pt>
                <c:pt idx="41330">
                  <c:v>413.299999999769</c:v>
                </c:pt>
                <c:pt idx="41331">
                  <c:v>413.3099999997691</c:v>
                </c:pt>
                <c:pt idx="41332">
                  <c:v>413.319999999769</c:v>
                </c:pt>
                <c:pt idx="41333">
                  <c:v>413.329999999769</c:v>
                </c:pt>
                <c:pt idx="41334">
                  <c:v>413.339999999769</c:v>
                </c:pt>
                <c:pt idx="41335">
                  <c:v>413.349999999769</c:v>
                </c:pt>
                <c:pt idx="41336">
                  <c:v>413.359999999769</c:v>
                </c:pt>
                <c:pt idx="41337">
                  <c:v>413.3699999997691</c:v>
                </c:pt>
                <c:pt idx="41338">
                  <c:v>413.379999999769</c:v>
                </c:pt>
                <c:pt idx="41339">
                  <c:v>413.389999999769</c:v>
                </c:pt>
                <c:pt idx="41340">
                  <c:v>413.399999999769</c:v>
                </c:pt>
                <c:pt idx="41341">
                  <c:v>413.409999999769</c:v>
                </c:pt>
                <c:pt idx="41342">
                  <c:v>413.419999999769</c:v>
                </c:pt>
                <c:pt idx="41343">
                  <c:v>413.429999999769</c:v>
                </c:pt>
                <c:pt idx="41344">
                  <c:v>413.439999999769</c:v>
                </c:pt>
                <c:pt idx="41345">
                  <c:v>413.449999999769</c:v>
                </c:pt>
                <c:pt idx="41346">
                  <c:v>413.459999999768</c:v>
                </c:pt>
                <c:pt idx="41347">
                  <c:v>413.469999999768</c:v>
                </c:pt>
                <c:pt idx="41348">
                  <c:v>413.479999999768</c:v>
                </c:pt>
                <c:pt idx="41349">
                  <c:v>413.489999999768</c:v>
                </c:pt>
                <c:pt idx="41350">
                  <c:v>413.499999999768</c:v>
                </c:pt>
                <c:pt idx="41351">
                  <c:v>413.509999999768</c:v>
                </c:pt>
                <c:pt idx="41352">
                  <c:v>413.519999999768</c:v>
                </c:pt>
                <c:pt idx="41353">
                  <c:v>413.529999999768</c:v>
                </c:pt>
                <c:pt idx="41354">
                  <c:v>413.539999999768</c:v>
                </c:pt>
                <c:pt idx="41355">
                  <c:v>413.549999999768</c:v>
                </c:pt>
                <c:pt idx="41356">
                  <c:v>413.559999999768</c:v>
                </c:pt>
                <c:pt idx="41357">
                  <c:v>413.569999999768</c:v>
                </c:pt>
                <c:pt idx="41358">
                  <c:v>413.579999999768</c:v>
                </c:pt>
                <c:pt idx="41359">
                  <c:v>413.589999999768</c:v>
                </c:pt>
                <c:pt idx="41360">
                  <c:v>413.599999999768</c:v>
                </c:pt>
                <c:pt idx="41361">
                  <c:v>413.609999999768</c:v>
                </c:pt>
                <c:pt idx="41362">
                  <c:v>413.6199999997681</c:v>
                </c:pt>
                <c:pt idx="41363">
                  <c:v>413.629999999768</c:v>
                </c:pt>
                <c:pt idx="41364">
                  <c:v>413.639999999768</c:v>
                </c:pt>
                <c:pt idx="41365">
                  <c:v>413.649999999768</c:v>
                </c:pt>
                <c:pt idx="41366">
                  <c:v>413.659999999768</c:v>
                </c:pt>
                <c:pt idx="41367">
                  <c:v>413.669999999768</c:v>
                </c:pt>
                <c:pt idx="41368">
                  <c:v>413.679999999768</c:v>
                </c:pt>
                <c:pt idx="41369">
                  <c:v>413.689999999768</c:v>
                </c:pt>
                <c:pt idx="41370">
                  <c:v>413.699999999768</c:v>
                </c:pt>
                <c:pt idx="41371">
                  <c:v>413.709999999768</c:v>
                </c:pt>
                <c:pt idx="41372">
                  <c:v>413.719999999768</c:v>
                </c:pt>
                <c:pt idx="41373">
                  <c:v>413.729999999768</c:v>
                </c:pt>
                <c:pt idx="41374">
                  <c:v>413.739999999768</c:v>
                </c:pt>
                <c:pt idx="41375">
                  <c:v>413.749999999768</c:v>
                </c:pt>
                <c:pt idx="41376">
                  <c:v>413.759999999768</c:v>
                </c:pt>
                <c:pt idx="41377">
                  <c:v>413.769999999768</c:v>
                </c:pt>
                <c:pt idx="41378">
                  <c:v>413.779999999768</c:v>
                </c:pt>
                <c:pt idx="41379">
                  <c:v>413.789999999768</c:v>
                </c:pt>
                <c:pt idx="41380">
                  <c:v>413.799999999768</c:v>
                </c:pt>
                <c:pt idx="41381">
                  <c:v>413.809999999768</c:v>
                </c:pt>
                <c:pt idx="41382">
                  <c:v>413.819999999768</c:v>
                </c:pt>
                <c:pt idx="41383">
                  <c:v>413.829999999768</c:v>
                </c:pt>
                <c:pt idx="41384">
                  <c:v>413.839999999768</c:v>
                </c:pt>
                <c:pt idx="41385">
                  <c:v>413.849999999768</c:v>
                </c:pt>
                <c:pt idx="41386">
                  <c:v>413.859999999768</c:v>
                </c:pt>
                <c:pt idx="41387">
                  <c:v>413.8699999997681</c:v>
                </c:pt>
                <c:pt idx="41388">
                  <c:v>413.879999999768</c:v>
                </c:pt>
                <c:pt idx="41389">
                  <c:v>413.889999999768</c:v>
                </c:pt>
                <c:pt idx="41390">
                  <c:v>413.899999999768</c:v>
                </c:pt>
                <c:pt idx="41391">
                  <c:v>413.909999999768</c:v>
                </c:pt>
                <c:pt idx="41392">
                  <c:v>413.919999999768</c:v>
                </c:pt>
                <c:pt idx="41393">
                  <c:v>413.929999999768</c:v>
                </c:pt>
                <c:pt idx="41394">
                  <c:v>413.939999999768</c:v>
                </c:pt>
                <c:pt idx="41395">
                  <c:v>413.949999999768</c:v>
                </c:pt>
                <c:pt idx="41396">
                  <c:v>413.959999999768</c:v>
                </c:pt>
                <c:pt idx="41397">
                  <c:v>413.969999999768</c:v>
                </c:pt>
                <c:pt idx="41398">
                  <c:v>413.979999999768</c:v>
                </c:pt>
                <c:pt idx="41399">
                  <c:v>413.989999999768</c:v>
                </c:pt>
                <c:pt idx="41400">
                  <c:v>413.999999999768</c:v>
                </c:pt>
                <c:pt idx="41401">
                  <c:v>414.009999999768</c:v>
                </c:pt>
                <c:pt idx="41402">
                  <c:v>414.019999999768</c:v>
                </c:pt>
                <c:pt idx="41403">
                  <c:v>414.029999999768</c:v>
                </c:pt>
                <c:pt idx="41404">
                  <c:v>414.039999999768</c:v>
                </c:pt>
                <c:pt idx="41405">
                  <c:v>414.049999999768</c:v>
                </c:pt>
                <c:pt idx="41406">
                  <c:v>414.059999999768</c:v>
                </c:pt>
                <c:pt idx="41407">
                  <c:v>414.069999999768</c:v>
                </c:pt>
                <c:pt idx="41408">
                  <c:v>414.079999999768</c:v>
                </c:pt>
                <c:pt idx="41409">
                  <c:v>414.089999999768</c:v>
                </c:pt>
                <c:pt idx="41410">
                  <c:v>414.099999999768</c:v>
                </c:pt>
                <c:pt idx="41411">
                  <c:v>414.109999999768</c:v>
                </c:pt>
                <c:pt idx="41412">
                  <c:v>414.1199999997681</c:v>
                </c:pt>
                <c:pt idx="41413">
                  <c:v>414.129999999768</c:v>
                </c:pt>
                <c:pt idx="41414">
                  <c:v>414.139999999768</c:v>
                </c:pt>
                <c:pt idx="41415">
                  <c:v>414.149999999768</c:v>
                </c:pt>
                <c:pt idx="41416">
                  <c:v>414.159999999768</c:v>
                </c:pt>
                <c:pt idx="41417">
                  <c:v>414.169999999768</c:v>
                </c:pt>
                <c:pt idx="41418">
                  <c:v>414.179999999768</c:v>
                </c:pt>
                <c:pt idx="41419">
                  <c:v>414.189999999768</c:v>
                </c:pt>
                <c:pt idx="41420">
                  <c:v>414.199999999768</c:v>
                </c:pt>
                <c:pt idx="41421">
                  <c:v>414.209999999768</c:v>
                </c:pt>
                <c:pt idx="41422">
                  <c:v>414.219999999768</c:v>
                </c:pt>
                <c:pt idx="41423">
                  <c:v>414.229999999768</c:v>
                </c:pt>
                <c:pt idx="41424">
                  <c:v>414.239999999768</c:v>
                </c:pt>
                <c:pt idx="41425">
                  <c:v>414.249999999768</c:v>
                </c:pt>
                <c:pt idx="41426">
                  <c:v>414.259999999768</c:v>
                </c:pt>
                <c:pt idx="41427">
                  <c:v>414.269999999768</c:v>
                </c:pt>
                <c:pt idx="41428">
                  <c:v>414.279999999768</c:v>
                </c:pt>
                <c:pt idx="41429">
                  <c:v>414.289999999768</c:v>
                </c:pt>
                <c:pt idx="41430">
                  <c:v>414.299999999768</c:v>
                </c:pt>
                <c:pt idx="41431">
                  <c:v>414.309999999768</c:v>
                </c:pt>
                <c:pt idx="41432">
                  <c:v>414.319999999768</c:v>
                </c:pt>
                <c:pt idx="41433">
                  <c:v>414.329999999768</c:v>
                </c:pt>
                <c:pt idx="41434">
                  <c:v>414.339999999768</c:v>
                </c:pt>
                <c:pt idx="41435">
                  <c:v>414.349999999768</c:v>
                </c:pt>
                <c:pt idx="41436">
                  <c:v>414.359999999768</c:v>
                </c:pt>
                <c:pt idx="41437">
                  <c:v>414.3699999997681</c:v>
                </c:pt>
                <c:pt idx="41438">
                  <c:v>414.379999999768</c:v>
                </c:pt>
                <c:pt idx="41439">
                  <c:v>414.389999999768</c:v>
                </c:pt>
                <c:pt idx="41440">
                  <c:v>414.399999999768</c:v>
                </c:pt>
                <c:pt idx="41441">
                  <c:v>414.409999999768</c:v>
                </c:pt>
                <c:pt idx="41442">
                  <c:v>414.419999999768</c:v>
                </c:pt>
                <c:pt idx="41443">
                  <c:v>414.429999999768</c:v>
                </c:pt>
                <c:pt idx="41444">
                  <c:v>414.439999999768</c:v>
                </c:pt>
                <c:pt idx="41445">
                  <c:v>414.449999999768</c:v>
                </c:pt>
                <c:pt idx="41446">
                  <c:v>414.459999999768</c:v>
                </c:pt>
                <c:pt idx="41447">
                  <c:v>414.469999999768</c:v>
                </c:pt>
                <c:pt idx="41448">
                  <c:v>414.479999999768</c:v>
                </c:pt>
                <c:pt idx="41449">
                  <c:v>414.489999999768</c:v>
                </c:pt>
                <c:pt idx="41450">
                  <c:v>414.499999999768</c:v>
                </c:pt>
                <c:pt idx="41451">
                  <c:v>414.509999999768</c:v>
                </c:pt>
                <c:pt idx="41452">
                  <c:v>414.519999999768</c:v>
                </c:pt>
                <c:pt idx="41453">
                  <c:v>414.529999999768</c:v>
                </c:pt>
                <c:pt idx="41454">
                  <c:v>414.539999999768</c:v>
                </c:pt>
                <c:pt idx="41455">
                  <c:v>414.549999999768</c:v>
                </c:pt>
                <c:pt idx="41456">
                  <c:v>414.559999999767</c:v>
                </c:pt>
                <c:pt idx="41457">
                  <c:v>414.5699999997671</c:v>
                </c:pt>
                <c:pt idx="41458">
                  <c:v>414.579999999767</c:v>
                </c:pt>
                <c:pt idx="41459">
                  <c:v>414.589999999767</c:v>
                </c:pt>
                <c:pt idx="41460">
                  <c:v>414.599999999767</c:v>
                </c:pt>
                <c:pt idx="41461">
                  <c:v>414.609999999767</c:v>
                </c:pt>
                <c:pt idx="41462">
                  <c:v>414.619999999767</c:v>
                </c:pt>
                <c:pt idx="41463">
                  <c:v>414.6299999997671</c:v>
                </c:pt>
                <c:pt idx="41464">
                  <c:v>414.6399999997671</c:v>
                </c:pt>
                <c:pt idx="41465">
                  <c:v>414.649999999767</c:v>
                </c:pt>
                <c:pt idx="41466">
                  <c:v>414.659999999767</c:v>
                </c:pt>
                <c:pt idx="41467">
                  <c:v>414.669999999767</c:v>
                </c:pt>
                <c:pt idx="41468">
                  <c:v>414.679999999767</c:v>
                </c:pt>
                <c:pt idx="41469">
                  <c:v>414.689999999767</c:v>
                </c:pt>
                <c:pt idx="41470">
                  <c:v>414.6999999997671</c:v>
                </c:pt>
                <c:pt idx="41471">
                  <c:v>414.709999999767</c:v>
                </c:pt>
                <c:pt idx="41472">
                  <c:v>414.7199999997671</c:v>
                </c:pt>
                <c:pt idx="41473">
                  <c:v>414.729999999767</c:v>
                </c:pt>
                <c:pt idx="41474">
                  <c:v>414.739999999767</c:v>
                </c:pt>
                <c:pt idx="41475">
                  <c:v>414.749999999767</c:v>
                </c:pt>
                <c:pt idx="41476">
                  <c:v>414.7599999997671</c:v>
                </c:pt>
                <c:pt idx="41477">
                  <c:v>414.769999999767</c:v>
                </c:pt>
                <c:pt idx="41478">
                  <c:v>414.7799999997671</c:v>
                </c:pt>
                <c:pt idx="41479">
                  <c:v>414.789999999767</c:v>
                </c:pt>
                <c:pt idx="41480">
                  <c:v>414.799999999767</c:v>
                </c:pt>
                <c:pt idx="41481">
                  <c:v>414.809999999767</c:v>
                </c:pt>
                <c:pt idx="41482">
                  <c:v>414.8199999997671</c:v>
                </c:pt>
                <c:pt idx="41483">
                  <c:v>414.829999999767</c:v>
                </c:pt>
                <c:pt idx="41484">
                  <c:v>414.839999999767</c:v>
                </c:pt>
                <c:pt idx="41485">
                  <c:v>414.849999999767</c:v>
                </c:pt>
                <c:pt idx="41486">
                  <c:v>414.859999999767</c:v>
                </c:pt>
                <c:pt idx="41487">
                  <c:v>414.869999999767</c:v>
                </c:pt>
                <c:pt idx="41488">
                  <c:v>414.8799999997671</c:v>
                </c:pt>
                <c:pt idx="41489">
                  <c:v>414.8899999997671</c:v>
                </c:pt>
                <c:pt idx="41490">
                  <c:v>414.899999999767</c:v>
                </c:pt>
                <c:pt idx="41491">
                  <c:v>414.909999999767</c:v>
                </c:pt>
                <c:pt idx="41492">
                  <c:v>414.919999999767</c:v>
                </c:pt>
                <c:pt idx="41493">
                  <c:v>414.929999999767</c:v>
                </c:pt>
                <c:pt idx="41494">
                  <c:v>414.939999999767</c:v>
                </c:pt>
                <c:pt idx="41495">
                  <c:v>414.9499999997671</c:v>
                </c:pt>
                <c:pt idx="41496">
                  <c:v>414.959999999767</c:v>
                </c:pt>
                <c:pt idx="41497">
                  <c:v>414.9699999997671</c:v>
                </c:pt>
                <c:pt idx="41498">
                  <c:v>414.979999999767</c:v>
                </c:pt>
                <c:pt idx="41499">
                  <c:v>414.989999999767</c:v>
                </c:pt>
                <c:pt idx="41500">
                  <c:v>414.999999999767</c:v>
                </c:pt>
                <c:pt idx="41501">
                  <c:v>415.0099999997671</c:v>
                </c:pt>
                <c:pt idx="41502">
                  <c:v>415.019999999767</c:v>
                </c:pt>
                <c:pt idx="41503">
                  <c:v>415.0299999997671</c:v>
                </c:pt>
                <c:pt idx="41504">
                  <c:v>415.039999999767</c:v>
                </c:pt>
                <c:pt idx="41505">
                  <c:v>415.049999999767</c:v>
                </c:pt>
                <c:pt idx="41506">
                  <c:v>415.059999999767</c:v>
                </c:pt>
                <c:pt idx="41507">
                  <c:v>415.0699999997671</c:v>
                </c:pt>
                <c:pt idx="41508">
                  <c:v>415.079999999767</c:v>
                </c:pt>
                <c:pt idx="41509">
                  <c:v>415.089999999767</c:v>
                </c:pt>
                <c:pt idx="41510">
                  <c:v>415.099999999767</c:v>
                </c:pt>
                <c:pt idx="41511">
                  <c:v>415.109999999767</c:v>
                </c:pt>
                <c:pt idx="41512">
                  <c:v>415.119999999767</c:v>
                </c:pt>
                <c:pt idx="41513">
                  <c:v>415.1299999997671</c:v>
                </c:pt>
                <c:pt idx="41514">
                  <c:v>415.1399999997671</c:v>
                </c:pt>
                <c:pt idx="41515">
                  <c:v>415.149999999767</c:v>
                </c:pt>
                <c:pt idx="41516">
                  <c:v>415.159999999767</c:v>
                </c:pt>
                <c:pt idx="41517">
                  <c:v>415.169999999767</c:v>
                </c:pt>
                <c:pt idx="41518">
                  <c:v>415.179999999767</c:v>
                </c:pt>
                <c:pt idx="41519">
                  <c:v>415.189999999767</c:v>
                </c:pt>
                <c:pt idx="41520">
                  <c:v>415.1999999997671</c:v>
                </c:pt>
                <c:pt idx="41521">
                  <c:v>415.209999999767</c:v>
                </c:pt>
                <c:pt idx="41522">
                  <c:v>415.2199999997671</c:v>
                </c:pt>
                <c:pt idx="41523">
                  <c:v>415.229999999767</c:v>
                </c:pt>
                <c:pt idx="41524">
                  <c:v>415.239999999767</c:v>
                </c:pt>
                <c:pt idx="41525">
                  <c:v>415.249999999767</c:v>
                </c:pt>
                <c:pt idx="41526">
                  <c:v>415.2599999997671</c:v>
                </c:pt>
                <c:pt idx="41527">
                  <c:v>415.269999999767</c:v>
                </c:pt>
                <c:pt idx="41528">
                  <c:v>415.2799999997671</c:v>
                </c:pt>
                <c:pt idx="41529">
                  <c:v>415.289999999767</c:v>
                </c:pt>
                <c:pt idx="41530">
                  <c:v>415.299999999767</c:v>
                </c:pt>
                <c:pt idx="41531">
                  <c:v>415.309999999767</c:v>
                </c:pt>
                <c:pt idx="41532">
                  <c:v>415.3199999997671</c:v>
                </c:pt>
                <c:pt idx="41533">
                  <c:v>415.329999999767</c:v>
                </c:pt>
                <c:pt idx="41534">
                  <c:v>415.339999999767</c:v>
                </c:pt>
                <c:pt idx="41535">
                  <c:v>415.349999999767</c:v>
                </c:pt>
                <c:pt idx="41536">
                  <c:v>415.359999999767</c:v>
                </c:pt>
                <c:pt idx="41537">
                  <c:v>415.369999999767</c:v>
                </c:pt>
                <c:pt idx="41538">
                  <c:v>415.3799999997671</c:v>
                </c:pt>
                <c:pt idx="41539">
                  <c:v>415.3899999997671</c:v>
                </c:pt>
                <c:pt idx="41540">
                  <c:v>415.399999999767</c:v>
                </c:pt>
                <c:pt idx="41541">
                  <c:v>415.409999999767</c:v>
                </c:pt>
                <c:pt idx="41542">
                  <c:v>415.419999999767</c:v>
                </c:pt>
                <c:pt idx="41543">
                  <c:v>415.429999999767</c:v>
                </c:pt>
                <c:pt idx="41544">
                  <c:v>415.439999999767</c:v>
                </c:pt>
                <c:pt idx="41545">
                  <c:v>415.4499999997671</c:v>
                </c:pt>
                <c:pt idx="41546">
                  <c:v>415.459999999767</c:v>
                </c:pt>
                <c:pt idx="41547">
                  <c:v>415.4699999997671</c:v>
                </c:pt>
                <c:pt idx="41548">
                  <c:v>415.479999999767</c:v>
                </c:pt>
                <c:pt idx="41549">
                  <c:v>415.489999999767</c:v>
                </c:pt>
                <c:pt idx="41550">
                  <c:v>415.499999999767</c:v>
                </c:pt>
                <c:pt idx="41551">
                  <c:v>415.5099999997671</c:v>
                </c:pt>
                <c:pt idx="41552">
                  <c:v>415.519999999767</c:v>
                </c:pt>
                <c:pt idx="41553">
                  <c:v>415.5299999997671</c:v>
                </c:pt>
                <c:pt idx="41554">
                  <c:v>415.539999999767</c:v>
                </c:pt>
                <c:pt idx="41555">
                  <c:v>415.549999999767</c:v>
                </c:pt>
                <c:pt idx="41556">
                  <c:v>415.559999999767</c:v>
                </c:pt>
                <c:pt idx="41557">
                  <c:v>415.5699999997671</c:v>
                </c:pt>
                <c:pt idx="41558">
                  <c:v>415.579999999767</c:v>
                </c:pt>
                <c:pt idx="41559">
                  <c:v>415.589999999767</c:v>
                </c:pt>
                <c:pt idx="41560">
                  <c:v>415.599999999767</c:v>
                </c:pt>
                <c:pt idx="41561">
                  <c:v>415.609999999767</c:v>
                </c:pt>
                <c:pt idx="41562">
                  <c:v>415.619999999767</c:v>
                </c:pt>
                <c:pt idx="41563">
                  <c:v>415.6299999997671</c:v>
                </c:pt>
                <c:pt idx="41564">
                  <c:v>415.6399999997671</c:v>
                </c:pt>
                <c:pt idx="41565">
                  <c:v>415.649999999767</c:v>
                </c:pt>
                <c:pt idx="41566">
                  <c:v>415.659999999766</c:v>
                </c:pt>
                <c:pt idx="41567">
                  <c:v>415.669999999766</c:v>
                </c:pt>
                <c:pt idx="41568">
                  <c:v>415.679999999766</c:v>
                </c:pt>
                <c:pt idx="41569">
                  <c:v>415.689999999766</c:v>
                </c:pt>
                <c:pt idx="41570">
                  <c:v>415.699999999766</c:v>
                </c:pt>
                <c:pt idx="41571">
                  <c:v>415.709999999766</c:v>
                </c:pt>
                <c:pt idx="41572">
                  <c:v>415.719999999766</c:v>
                </c:pt>
                <c:pt idx="41573">
                  <c:v>415.729999999766</c:v>
                </c:pt>
                <c:pt idx="41574">
                  <c:v>415.739999999766</c:v>
                </c:pt>
                <c:pt idx="41575">
                  <c:v>415.749999999766</c:v>
                </c:pt>
                <c:pt idx="41576">
                  <c:v>415.759999999766</c:v>
                </c:pt>
                <c:pt idx="41577">
                  <c:v>415.769999999766</c:v>
                </c:pt>
                <c:pt idx="41578">
                  <c:v>415.779999999766</c:v>
                </c:pt>
                <c:pt idx="41579">
                  <c:v>415.789999999766</c:v>
                </c:pt>
                <c:pt idx="41580">
                  <c:v>415.799999999766</c:v>
                </c:pt>
                <c:pt idx="41581">
                  <c:v>415.809999999766</c:v>
                </c:pt>
                <c:pt idx="41582">
                  <c:v>415.8199999997661</c:v>
                </c:pt>
                <c:pt idx="41583">
                  <c:v>415.829999999766</c:v>
                </c:pt>
                <c:pt idx="41584">
                  <c:v>415.839999999766</c:v>
                </c:pt>
                <c:pt idx="41585">
                  <c:v>415.849999999766</c:v>
                </c:pt>
                <c:pt idx="41586">
                  <c:v>415.859999999766</c:v>
                </c:pt>
                <c:pt idx="41587">
                  <c:v>415.869999999766</c:v>
                </c:pt>
                <c:pt idx="41588">
                  <c:v>415.8799999997661</c:v>
                </c:pt>
                <c:pt idx="41589">
                  <c:v>415.889999999766</c:v>
                </c:pt>
                <c:pt idx="41590">
                  <c:v>415.899999999766</c:v>
                </c:pt>
                <c:pt idx="41591">
                  <c:v>415.909999999766</c:v>
                </c:pt>
                <c:pt idx="41592">
                  <c:v>415.919999999766</c:v>
                </c:pt>
                <c:pt idx="41593">
                  <c:v>415.929999999766</c:v>
                </c:pt>
                <c:pt idx="41594">
                  <c:v>415.939999999766</c:v>
                </c:pt>
                <c:pt idx="41595">
                  <c:v>415.949999999766</c:v>
                </c:pt>
                <c:pt idx="41596">
                  <c:v>415.959999999766</c:v>
                </c:pt>
                <c:pt idx="41597">
                  <c:v>415.969999999766</c:v>
                </c:pt>
                <c:pt idx="41598">
                  <c:v>415.979999999766</c:v>
                </c:pt>
                <c:pt idx="41599">
                  <c:v>415.989999999766</c:v>
                </c:pt>
                <c:pt idx="41600">
                  <c:v>415.999999999766</c:v>
                </c:pt>
                <c:pt idx="41601">
                  <c:v>416.009999999766</c:v>
                </c:pt>
                <c:pt idx="41602">
                  <c:v>416.019999999766</c:v>
                </c:pt>
                <c:pt idx="41603">
                  <c:v>416.029999999766</c:v>
                </c:pt>
                <c:pt idx="41604">
                  <c:v>416.039999999766</c:v>
                </c:pt>
                <c:pt idx="41605">
                  <c:v>416.049999999766</c:v>
                </c:pt>
                <c:pt idx="41606">
                  <c:v>416.059999999766</c:v>
                </c:pt>
                <c:pt idx="41607">
                  <c:v>416.0699999997661</c:v>
                </c:pt>
                <c:pt idx="41608">
                  <c:v>416.079999999766</c:v>
                </c:pt>
                <c:pt idx="41609">
                  <c:v>416.089999999766</c:v>
                </c:pt>
                <c:pt idx="41610">
                  <c:v>416.099999999766</c:v>
                </c:pt>
                <c:pt idx="41611">
                  <c:v>416.109999999766</c:v>
                </c:pt>
                <c:pt idx="41612">
                  <c:v>416.119999999766</c:v>
                </c:pt>
                <c:pt idx="41613">
                  <c:v>416.1299999997661</c:v>
                </c:pt>
                <c:pt idx="41614">
                  <c:v>416.139999999766</c:v>
                </c:pt>
                <c:pt idx="41615">
                  <c:v>416.149999999766</c:v>
                </c:pt>
                <c:pt idx="41616">
                  <c:v>416.159999999766</c:v>
                </c:pt>
                <c:pt idx="41617">
                  <c:v>416.169999999766</c:v>
                </c:pt>
                <c:pt idx="41618">
                  <c:v>416.179999999766</c:v>
                </c:pt>
                <c:pt idx="41619">
                  <c:v>416.189999999766</c:v>
                </c:pt>
                <c:pt idx="41620">
                  <c:v>416.199999999766</c:v>
                </c:pt>
                <c:pt idx="41621">
                  <c:v>416.209999999766</c:v>
                </c:pt>
                <c:pt idx="41622">
                  <c:v>416.219999999766</c:v>
                </c:pt>
                <c:pt idx="41623">
                  <c:v>416.229999999766</c:v>
                </c:pt>
                <c:pt idx="41624">
                  <c:v>416.239999999766</c:v>
                </c:pt>
                <c:pt idx="41625">
                  <c:v>416.249999999766</c:v>
                </c:pt>
                <c:pt idx="41626">
                  <c:v>416.259999999766</c:v>
                </c:pt>
                <c:pt idx="41627">
                  <c:v>416.269999999766</c:v>
                </c:pt>
                <c:pt idx="41628">
                  <c:v>416.279999999766</c:v>
                </c:pt>
                <c:pt idx="41629">
                  <c:v>416.289999999766</c:v>
                </c:pt>
                <c:pt idx="41630">
                  <c:v>416.299999999766</c:v>
                </c:pt>
                <c:pt idx="41631">
                  <c:v>416.309999999766</c:v>
                </c:pt>
                <c:pt idx="41632">
                  <c:v>416.3199999997661</c:v>
                </c:pt>
                <c:pt idx="41633">
                  <c:v>416.329999999766</c:v>
                </c:pt>
                <c:pt idx="41634">
                  <c:v>416.339999999766</c:v>
                </c:pt>
                <c:pt idx="41635">
                  <c:v>416.349999999766</c:v>
                </c:pt>
                <c:pt idx="41636">
                  <c:v>416.359999999766</c:v>
                </c:pt>
                <c:pt idx="41637">
                  <c:v>416.369999999766</c:v>
                </c:pt>
                <c:pt idx="41638">
                  <c:v>416.3799999997661</c:v>
                </c:pt>
                <c:pt idx="41639">
                  <c:v>416.389999999766</c:v>
                </c:pt>
                <c:pt idx="41640">
                  <c:v>416.399999999766</c:v>
                </c:pt>
                <c:pt idx="41641">
                  <c:v>416.409999999766</c:v>
                </c:pt>
                <c:pt idx="41642">
                  <c:v>416.419999999766</c:v>
                </c:pt>
                <c:pt idx="41643">
                  <c:v>416.429999999766</c:v>
                </c:pt>
                <c:pt idx="41644">
                  <c:v>416.439999999766</c:v>
                </c:pt>
                <c:pt idx="41645">
                  <c:v>416.449999999766</c:v>
                </c:pt>
                <c:pt idx="41646">
                  <c:v>416.459999999766</c:v>
                </c:pt>
                <c:pt idx="41647">
                  <c:v>416.469999999766</c:v>
                </c:pt>
                <c:pt idx="41648">
                  <c:v>416.479999999766</c:v>
                </c:pt>
                <c:pt idx="41649">
                  <c:v>416.489999999766</c:v>
                </c:pt>
                <c:pt idx="41650">
                  <c:v>416.499999999766</c:v>
                </c:pt>
                <c:pt idx="41651">
                  <c:v>416.509999999766</c:v>
                </c:pt>
                <c:pt idx="41652">
                  <c:v>416.519999999766</c:v>
                </c:pt>
                <c:pt idx="41653">
                  <c:v>416.529999999766</c:v>
                </c:pt>
                <c:pt idx="41654">
                  <c:v>416.539999999766</c:v>
                </c:pt>
                <c:pt idx="41655">
                  <c:v>416.549999999766</c:v>
                </c:pt>
                <c:pt idx="41656">
                  <c:v>416.559999999766</c:v>
                </c:pt>
                <c:pt idx="41657">
                  <c:v>416.5699999997661</c:v>
                </c:pt>
                <c:pt idx="41658">
                  <c:v>416.579999999766</c:v>
                </c:pt>
                <c:pt idx="41659">
                  <c:v>416.589999999766</c:v>
                </c:pt>
                <c:pt idx="41660">
                  <c:v>416.599999999766</c:v>
                </c:pt>
                <c:pt idx="41661">
                  <c:v>416.609999999766</c:v>
                </c:pt>
                <c:pt idx="41662">
                  <c:v>416.619999999766</c:v>
                </c:pt>
                <c:pt idx="41663">
                  <c:v>416.6299999997661</c:v>
                </c:pt>
                <c:pt idx="41664">
                  <c:v>416.639999999766</c:v>
                </c:pt>
                <c:pt idx="41665">
                  <c:v>416.649999999766</c:v>
                </c:pt>
                <c:pt idx="41666">
                  <c:v>416.659999999766</c:v>
                </c:pt>
                <c:pt idx="41667">
                  <c:v>416.669999999766</c:v>
                </c:pt>
                <c:pt idx="41668">
                  <c:v>416.679999999766</c:v>
                </c:pt>
                <c:pt idx="41669">
                  <c:v>416.689999999766</c:v>
                </c:pt>
                <c:pt idx="41670">
                  <c:v>416.699999999766</c:v>
                </c:pt>
                <c:pt idx="41671">
                  <c:v>416.709999999766</c:v>
                </c:pt>
                <c:pt idx="41672">
                  <c:v>416.719999999766</c:v>
                </c:pt>
                <c:pt idx="41673">
                  <c:v>416.729999999766</c:v>
                </c:pt>
                <c:pt idx="41674">
                  <c:v>416.739999999766</c:v>
                </c:pt>
                <c:pt idx="41675">
                  <c:v>416.749999999766</c:v>
                </c:pt>
                <c:pt idx="41676">
                  <c:v>416.759999999765</c:v>
                </c:pt>
                <c:pt idx="41677">
                  <c:v>416.769999999765</c:v>
                </c:pt>
                <c:pt idx="41678">
                  <c:v>416.779999999765</c:v>
                </c:pt>
                <c:pt idx="41679">
                  <c:v>416.789999999765</c:v>
                </c:pt>
                <c:pt idx="41680">
                  <c:v>416.799999999765</c:v>
                </c:pt>
                <c:pt idx="41681">
                  <c:v>416.809999999765</c:v>
                </c:pt>
                <c:pt idx="41682">
                  <c:v>416.819999999765</c:v>
                </c:pt>
                <c:pt idx="41683">
                  <c:v>416.829999999765</c:v>
                </c:pt>
                <c:pt idx="41684">
                  <c:v>416.839999999765</c:v>
                </c:pt>
                <c:pt idx="41685">
                  <c:v>416.849999999765</c:v>
                </c:pt>
                <c:pt idx="41686">
                  <c:v>416.859999999765</c:v>
                </c:pt>
                <c:pt idx="41687">
                  <c:v>416.869999999765</c:v>
                </c:pt>
                <c:pt idx="41688">
                  <c:v>416.879999999765</c:v>
                </c:pt>
                <c:pt idx="41689">
                  <c:v>416.889999999765</c:v>
                </c:pt>
                <c:pt idx="41690">
                  <c:v>416.899999999765</c:v>
                </c:pt>
                <c:pt idx="41691">
                  <c:v>416.909999999765</c:v>
                </c:pt>
                <c:pt idx="41692">
                  <c:v>416.9199999997651</c:v>
                </c:pt>
                <c:pt idx="41693">
                  <c:v>416.929999999765</c:v>
                </c:pt>
                <c:pt idx="41694">
                  <c:v>416.939999999765</c:v>
                </c:pt>
                <c:pt idx="41695">
                  <c:v>416.949999999765</c:v>
                </c:pt>
                <c:pt idx="41696">
                  <c:v>416.959999999765</c:v>
                </c:pt>
                <c:pt idx="41697">
                  <c:v>416.969999999765</c:v>
                </c:pt>
                <c:pt idx="41698">
                  <c:v>416.9799999997651</c:v>
                </c:pt>
                <c:pt idx="41699">
                  <c:v>416.989999999765</c:v>
                </c:pt>
                <c:pt idx="41700">
                  <c:v>416.999999999765</c:v>
                </c:pt>
                <c:pt idx="41701">
                  <c:v>417.009999999765</c:v>
                </c:pt>
                <c:pt idx="41702">
                  <c:v>417.019999999765</c:v>
                </c:pt>
                <c:pt idx="41703">
                  <c:v>417.029999999765</c:v>
                </c:pt>
                <c:pt idx="41704">
                  <c:v>417.039999999765</c:v>
                </c:pt>
                <c:pt idx="41705">
                  <c:v>417.049999999765</c:v>
                </c:pt>
                <c:pt idx="41706">
                  <c:v>417.059999999765</c:v>
                </c:pt>
                <c:pt idx="41707">
                  <c:v>417.069999999765</c:v>
                </c:pt>
                <c:pt idx="41708">
                  <c:v>417.079999999765</c:v>
                </c:pt>
                <c:pt idx="41709">
                  <c:v>417.089999999765</c:v>
                </c:pt>
                <c:pt idx="41710">
                  <c:v>417.099999999765</c:v>
                </c:pt>
                <c:pt idx="41711">
                  <c:v>417.109999999765</c:v>
                </c:pt>
                <c:pt idx="41712">
                  <c:v>417.119999999765</c:v>
                </c:pt>
                <c:pt idx="41713">
                  <c:v>417.129999999765</c:v>
                </c:pt>
                <c:pt idx="41714">
                  <c:v>417.139999999765</c:v>
                </c:pt>
                <c:pt idx="41715">
                  <c:v>417.149999999765</c:v>
                </c:pt>
                <c:pt idx="41716">
                  <c:v>417.159999999765</c:v>
                </c:pt>
                <c:pt idx="41717">
                  <c:v>417.1699999997651</c:v>
                </c:pt>
                <c:pt idx="41718">
                  <c:v>417.179999999765</c:v>
                </c:pt>
                <c:pt idx="41719">
                  <c:v>417.189999999765</c:v>
                </c:pt>
                <c:pt idx="41720">
                  <c:v>417.199999999765</c:v>
                </c:pt>
                <c:pt idx="41721">
                  <c:v>417.209999999765</c:v>
                </c:pt>
                <c:pt idx="41722">
                  <c:v>417.219999999765</c:v>
                </c:pt>
                <c:pt idx="41723">
                  <c:v>417.2299999997651</c:v>
                </c:pt>
                <c:pt idx="41724">
                  <c:v>417.239999999765</c:v>
                </c:pt>
                <c:pt idx="41725">
                  <c:v>417.249999999765</c:v>
                </c:pt>
                <c:pt idx="41726">
                  <c:v>417.259999999765</c:v>
                </c:pt>
                <c:pt idx="41727">
                  <c:v>417.269999999765</c:v>
                </c:pt>
                <c:pt idx="41728">
                  <c:v>417.279999999765</c:v>
                </c:pt>
                <c:pt idx="41729">
                  <c:v>417.289999999765</c:v>
                </c:pt>
                <c:pt idx="41730">
                  <c:v>417.299999999765</c:v>
                </c:pt>
                <c:pt idx="41731">
                  <c:v>417.309999999765</c:v>
                </c:pt>
                <c:pt idx="41732">
                  <c:v>417.319999999765</c:v>
                </c:pt>
                <c:pt idx="41733">
                  <c:v>417.329999999765</c:v>
                </c:pt>
                <c:pt idx="41734">
                  <c:v>417.339999999765</c:v>
                </c:pt>
                <c:pt idx="41735">
                  <c:v>417.349999999765</c:v>
                </c:pt>
                <c:pt idx="41736">
                  <c:v>417.359999999765</c:v>
                </c:pt>
                <c:pt idx="41737">
                  <c:v>417.369999999765</c:v>
                </c:pt>
                <c:pt idx="41738">
                  <c:v>417.379999999765</c:v>
                </c:pt>
                <c:pt idx="41739">
                  <c:v>417.389999999765</c:v>
                </c:pt>
                <c:pt idx="41740">
                  <c:v>417.399999999765</c:v>
                </c:pt>
                <c:pt idx="41741">
                  <c:v>417.409999999765</c:v>
                </c:pt>
                <c:pt idx="41742">
                  <c:v>417.4199999997651</c:v>
                </c:pt>
                <c:pt idx="41743">
                  <c:v>417.429999999765</c:v>
                </c:pt>
                <c:pt idx="41744">
                  <c:v>417.439999999765</c:v>
                </c:pt>
                <c:pt idx="41745">
                  <c:v>417.449999999765</c:v>
                </c:pt>
                <c:pt idx="41746">
                  <c:v>417.459999999765</c:v>
                </c:pt>
                <c:pt idx="41747">
                  <c:v>417.469999999765</c:v>
                </c:pt>
                <c:pt idx="41748">
                  <c:v>417.4799999997651</c:v>
                </c:pt>
                <c:pt idx="41749">
                  <c:v>417.489999999765</c:v>
                </c:pt>
                <c:pt idx="41750">
                  <c:v>417.499999999765</c:v>
                </c:pt>
                <c:pt idx="41751">
                  <c:v>417.509999999765</c:v>
                </c:pt>
                <c:pt idx="41752">
                  <c:v>417.519999999765</c:v>
                </c:pt>
                <c:pt idx="41753">
                  <c:v>417.529999999765</c:v>
                </c:pt>
                <c:pt idx="41754">
                  <c:v>417.539999999765</c:v>
                </c:pt>
                <c:pt idx="41755">
                  <c:v>417.549999999765</c:v>
                </c:pt>
                <c:pt idx="41756">
                  <c:v>417.559999999765</c:v>
                </c:pt>
                <c:pt idx="41757">
                  <c:v>417.569999999765</c:v>
                </c:pt>
                <c:pt idx="41758">
                  <c:v>417.579999999765</c:v>
                </c:pt>
                <c:pt idx="41759">
                  <c:v>417.589999999765</c:v>
                </c:pt>
                <c:pt idx="41760">
                  <c:v>417.599999999765</c:v>
                </c:pt>
                <c:pt idx="41761">
                  <c:v>417.609999999765</c:v>
                </c:pt>
                <c:pt idx="41762">
                  <c:v>417.619999999765</c:v>
                </c:pt>
                <c:pt idx="41763">
                  <c:v>417.629999999765</c:v>
                </c:pt>
                <c:pt idx="41764">
                  <c:v>417.639999999765</c:v>
                </c:pt>
                <c:pt idx="41765">
                  <c:v>417.649999999765</c:v>
                </c:pt>
                <c:pt idx="41766">
                  <c:v>417.659999999765</c:v>
                </c:pt>
                <c:pt idx="41767">
                  <c:v>417.6699999997651</c:v>
                </c:pt>
                <c:pt idx="41768">
                  <c:v>417.679999999765</c:v>
                </c:pt>
                <c:pt idx="41769">
                  <c:v>417.689999999765</c:v>
                </c:pt>
                <c:pt idx="41770">
                  <c:v>417.699999999765</c:v>
                </c:pt>
                <c:pt idx="41771">
                  <c:v>417.709999999765</c:v>
                </c:pt>
                <c:pt idx="41772">
                  <c:v>417.719999999765</c:v>
                </c:pt>
                <c:pt idx="41773">
                  <c:v>417.7299999997651</c:v>
                </c:pt>
                <c:pt idx="41774">
                  <c:v>417.739999999765</c:v>
                </c:pt>
                <c:pt idx="41775">
                  <c:v>417.749999999765</c:v>
                </c:pt>
                <c:pt idx="41776">
                  <c:v>417.759999999765</c:v>
                </c:pt>
                <c:pt idx="41777">
                  <c:v>417.769999999765</c:v>
                </c:pt>
                <c:pt idx="41778">
                  <c:v>417.779999999765</c:v>
                </c:pt>
                <c:pt idx="41779">
                  <c:v>417.789999999765</c:v>
                </c:pt>
                <c:pt idx="41780">
                  <c:v>417.799999999765</c:v>
                </c:pt>
                <c:pt idx="41781">
                  <c:v>417.809999999765</c:v>
                </c:pt>
                <c:pt idx="41782">
                  <c:v>417.819999999765</c:v>
                </c:pt>
                <c:pt idx="41783">
                  <c:v>417.829999999765</c:v>
                </c:pt>
                <c:pt idx="41784">
                  <c:v>417.839999999765</c:v>
                </c:pt>
                <c:pt idx="41785">
                  <c:v>417.849999999765</c:v>
                </c:pt>
                <c:pt idx="41786">
                  <c:v>417.859999999764</c:v>
                </c:pt>
                <c:pt idx="41787">
                  <c:v>417.8699999997641</c:v>
                </c:pt>
                <c:pt idx="41788">
                  <c:v>417.879999999764</c:v>
                </c:pt>
                <c:pt idx="41789">
                  <c:v>417.889999999764</c:v>
                </c:pt>
                <c:pt idx="41790">
                  <c:v>417.899999999764</c:v>
                </c:pt>
                <c:pt idx="41791">
                  <c:v>417.909999999764</c:v>
                </c:pt>
                <c:pt idx="41792">
                  <c:v>417.919999999764</c:v>
                </c:pt>
                <c:pt idx="41793">
                  <c:v>417.929999999764</c:v>
                </c:pt>
                <c:pt idx="41794">
                  <c:v>417.939999999764</c:v>
                </c:pt>
                <c:pt idx="41795">
                  <c:v>417.949999999764</c:v>
                </c:pt>
                <c:pt idx="41796">
                  <c:v>417.959999999764</c:v>
                </c:pt>
                <c:pt idx="41797">
                  <c:v>417.969999999764</c:v>
                </c:pt>
                <c:pt idx="41798">
                  <c:v>417.979999999764</c:v>
                </c:pt>
                <c:pt idx="41799">
                  <c:v>417.989999999764</c:v>
                </c:pt>
                <c:pt idx="41800">
                  <c:v>417.999999999764</c:v>
                </c:pt>
                <c:pt idx="41801">
                  <c:v>418.009999999764</c:v>
                </c:pt>
                <c:pt idx="41802">
                  <c:v>418.019999999764</c:v>
                </c:pt>
                <c:pt idx="41803">
                  <c:v>418.029999999764</c:v>
                </c:pt>
                <c:pt idx="41804">
                  <c:v>418.039999999764</c:v>
                </c:pt>
                <c:pt idx="41805">
                  <c:v>418.049999999764</c:v>
                </c:pt>
                <c:pt idx="41806">
                  <c:v>418.0599999997641</c:v>
                </c:pt>
                <c:pt idx="41807">
                  <c:v>418.069999999764</c:v>
                </c:pt>
                <c:pt idx="41808">
                  <c:v>418.0799999997641</c:v>
                </c:pt>
                <c:pt idx="41809">
                  <c:v>418.089999999764</c:v>
                </c:pt>
                <c:pt idx="41810">
                  <c:v>418.099999999764</c:v>
                </c:pt>
                <c:pt idx="41811">
                  <c:v>418.109999999764</c:v>
                </c:pt>
                <c:pt idx="41812">
                  <c:v>418.1199999997641</c:v>
                </c:pt>
                <c:pt idx="41813">
                  <c:v>418.129999999764</c:v>
                </c:pt>
                <c:pt idx="41814">
                  <c:v>418.139999999764</c:v>
                </c:pt>
                <c:pt idx="41815">
                  <c:v>418.149999999764</c:v>
                </c:pt>
                <c:pt idx="41816">
                  <c:v>418.159999999764</c:v>
                </c:pt>
                <c:pt idx="41817">
                  <c:v>418.169999999764</c:v>
                </c:pt>
                <c:pt idx="41818">
                  <c:v>418.1799999997641</c:v>
                </c:pt>
                <c:pt idx="41819">
                  <c:v>418.189999999764</c:v>
                </c:pt>
                <c:pt idx="41820">
                  <c:v>418.199999999764</c:v>
                </c:pt>
                <c:pt idx="41821">
                  <c:v>418.209999999764</c:v>
                </c:pt>
                <c:pt idx="41822">
                  <c:v>418.219999999764</c:v>
                </c:pt>
                <c:pt idx="41823">
                  <c:v>418.229999999764</c:v>
                </c:pt>
                <c:pt idx="41824">
                  <c:v>418.239999999764</c:v>
                </c:pt>
                <c:pt idx="41825">
                  <c:v>418.2499999997641</c:v>
                </c:pt>
                <c:pt idx="41826">
                  <c:v>418.259999999764</c:v>
                </c:pt>
                <c:pt idx="41827">
                  <c:v>418.269999999764</c:v>
                </c:pt>
                <c:pt idx="41828">
                  <c:v>418.279999999764</c:v>
                </c:pt>
                <c:pt idx="41829">
                  <c:v>418.289999999764</c:v>
                </c:pt>
                <c:pt idx="41830">
                  <c:v>418.299999999764</c:v>
                </c:pt>
                <c:pt idx="41831">
                  <c:v>418.3099999997641</c:v>
                </c:pt>
                <c:pt idx="41832">
                  <c:v>418.319999999764</c:v>
                </c:pt>
                <c:pt idx="41833">
                  <c:v>418.3299999997641</c:v>
                </c:pt>
                <c:pt idx="41834">
                  <c:v>418.339999999764</c:v>
                </c:pt>
                <c:pt idx="41835">
                  <c:v>418.349999999764</c:v>
                </c:pt>
                <c:pt idx="41836">
                  <c:v>418.359999999764</c:v>
                </c:pt>
                <c:pt idx="41837">
                  <c:v>418.3699999997641</c:v>
                </c:pt>
                <c:pt idx="41838">
                  <c:v>418.379999999764</c:v>
                </c:pt>
                <c:pt idx="41839">
                  <c:v>418.389999999764</c:v>
                </c:pt>
                <c:pt idx="41840">
                  <c:v>418.399999999764</c:v>
                </c:pt>
                <c:pt idx="41841">
                  <c:v>418.409999999764</c:v>
                </c:pt>
                <c:pt idx="41842">
                  <c:v>418.419999999764</c:v>
                </c:pt>
                <c:pt idx="41843">
                  <c:v>418.429999999764</c:v>
                </c:pt>
                <c:pt idx="41844">
                  <c:v>418.439999999764</c:v>
                </c:pt>
                <c:pt idx="41845">
                  <c:v>418.449999999764</c:v>
                </c:pt>
                <c:pt idx="41846">
                  <c:v>418.459999999764</c:v>
                </c:pt>
                <c:pt idx="41847">
                  <c:v>418.469999999764</c:v>
                </c:pt>
                <c:pt idx="41848">
                  <c:v>418.479999999764</c:v>
                </c:pt>
                <c:pt idx="41849">
                  <c:v>418.489999999764</c:v>
                </c:pt>
                <c:pt idx="41850">
                  <c:v>418.499999999764</c:v>
                </c:pt>
                <c:pt idx="41851">
                  <c:v>418.509999999764</c:v>
                </c:pt>
                <c:pt idx="41852">
                  <c:v>418.519999999764</c:v>
                </c:pt>
                <c:pt idx="41853">
                  <c:v>418.529999999764</c:v>
                </c:pt>
                <c:pt idx="41854">
                  <c:v>418.539999999764</c:v>
                </c:pt>
                <c:pt idx="41855">
                  <c:v>418.549999999764</c:v>
                </c:pt>
                <c:pt idx="41856">
                  <c:v>418.5599999997641</c:v>
                </c:pt>
                <c:pt idx="41857">
                  <c:v>418.569999999764</c:v>
                </c:pt>
                <c:pt idx="41858">
                  <c:v>418.5799999997641</c:v>
                </c:pt>
                <c:pt idx="41859">
                  <c:v>418.589999999764</c:v>
                </c:pt>
                <c:pt idx="41860">
                  <c:v>418.599999999764</c:v>
                </c:pt>
                <c:pt idx="41861">
                  <c:v>418.609999999764</c:v>
                </c:pt>
                <c:pt idx="41862">
                  <c:v>418.6199999997641</c:v>
                </c:pt>
                <c:pt idx="41863">
                  <c:v>418.629999999764</c:v>
                </c:pt>
                <c:pt idx="41864">
                  <c:v>418.639999999764</c:v>
                </c:pt>
                <c:pt idx="41865">
                  <c:v>418.649999999764</c:v>
                </c:pt>
                <c:pt idx="41866">
                  <c:v>418.659999999764</c:v>
                </c:pt>
                <c:pt idx="41867">
                  <c:v>418.669999999764</c:v>
                </c:pt>
                <c:pt idx="41868">
                  <c:v>418.6799999997641</c:v>
                </c:pt>
                <c:pt idx="41869">
                  <c:v>418.689999999764</c:v>
                </c:pt>
                <c:pt idx="41870">
                  <c:v>418.699999999764</c:v>
                </c:pt>
                <c:pt idx="41871">
                  <c:v>418.709999999764</c:v>
                </c:pt>
                <c:pt idx="41872">
                  <c:v>418.719999999764</c:v>
                </c:pt>
                <c:pt idx="41873">
                  <c:v>418.729999999764</c:v>
                </c:pt>
                <c:pt idx="41874">
                  <c:v>418.739999999764</c:v>
                </c:pt>
                <c:pt idx="41875">
                  <c:v>418.7499999997641</c:v>
                </c:pt>
                <c:pt idx="41876">
                  <c:v>418.759999999764</c:v>
                </c:pt>
                <c:pt idx="41877">
                  <c:v>418.769999999764</c:v>
                </c:pt>
                <c:pt idx="41878">
                  <c:v>418.779999999764</c:v>
                </c:pt>
                <c:pt idx="41879">
                  <c:v>418.789999999764</c:v>
                </c:pt>
                <c:pt idx="41880">
                  <c:v>418.799999999764</c:v>
                </c:pt>
                <c:pt idx="41881">
                  <c:v>418.8099999997641</c:v>
                </c:pt>
                <c:pt idx="41882">
                  <c:v>418.819999999764</c:v>
                </c:pt>
                <c:pt idx="41883">
                  <c:v>418.8299999997641</c:v>
                </c:pt>
                <c:pt idx="41884">
                  <c:v>418.839999999764</c:v>
                </c:pt>
                <c:pt idx="41885">
                  <c:v>418.849999999764</c:v>
                </c:pt>
                <c:pt idx="41886">
                  <c:v>418.859999999764</c:v>
                </c:pt>
                <c:pt idx="41887">
                  <c:v>418.8699999997641</c:v>
                </c:pt>
                <c:pt idx="41888">
                  <c:v>418.879999999764</c:v>
                </c:pt>
                <c:pt idx="41889">
                  <c:v>418.889999999764</c:v>
                </c:pt>
                <c:pt idx="41890">
                  <c:v>418.899999999764</c:v>
                </c:pt>
                <c:pt idx="41891">
                  <c:v>418.909999999764</c:v>
                </c:pt>
                <c:pt idx="41892">
                  <c:v>418.919999999764</c:v>
                </c:pt>
                <c:pt idx="41893">
                  <c:v>418.929999999764</c:v>
                </c:pt>
                <c:pt idx="41894">
                  <c:v>418.939999999764</c:v>
                </c:pt>
                <c:pt idx="41895">
                  <c:v>418.949999999764</c:v>
                </c:pt>
                <c:pt idx="41896">
                  <c:v>418.959999999763</c:v>
                </c:pt>
                <c:pt idx="41897">
                  <c:v>418.969999999763</c:v>
                </c:pt>
                <c:pt idx="41898">
                  <c:v>418.979999999763</c:v>
                </c:pt>
                <c:pt idx="41899">
                  <c:v>418.989999999763</c:v>
                </c:pt>
                <c:pt idx="41900">
                  <c:v>418.999999999763</c:v>
                </c:pt>
                <c:pt idx="41901">
                  <c:v>419.009999999763</c:v>
                </c:pt>
                <c:pt idx="41902">
                  <c:v>419.019999999763</c:v>
                </c:pt>
                <c:pt idx="41903">
                  <c:v>419.029999999763</c:v>
                </c:pt>
                <c:pt idx="41904">
                  <c:v>419.039999999763</c:v>
                </c:pt>
                <c:pt idx="41905">
                  <c:v>419.049999999763</c:v>
                </c:pt>
                <c:pt idx="41906">
                  <c:v>419.059999999763</c:v>
                </c:pt>
                <c:pt idx="41907">
                  <c:v>419.069999999763</c:v>
                </c:pt>
                <c:pt idx="41908">
                  <c:v>419.079999999763</c:v>
                </c:pt>
                <c:pt idx="41909">
                  <c:v>419.089999999763</c:v>
                </c:pt>
                <c:pt idx="41910">
                  <c:v>419.099999999763</c:v>
                </c:pt>
                <c:pt idx="41911">
                  <c:v>419.109999999763</c:v>
                </c:pt>
                <c:pt idx="41912">
                  <c:v>419.119999999763</c:v>
                </c:pt>
                <c:pt idx="41913">
                  <c:v>419.129999999763</c:v>
                </c:pt>
                <c:pt idx="41914">
                  <c:v>419.139999999763</c:v>
                </c:pt>
                <c:pt idx="41915">
                  <c:v>419.149999999763</c:v>
                </c:pt>
                <c:pt idx="41916">
                  <c:v>419.159999999763</c:v>
                </c:pt>
                <c:pt idx="41917">
                  <c:v>419.169999999763</c:v>
                </c:pt>
                <c:pt idx="41918">
                  <c:v>419.1799999997631</c:v>
                </c:pt>
                <c:pt idx="41919">
                  <c:v>419.189999999763</c:v>
                </c:pt>
                <c:pt idx="41920">
                  <c:v>419.199999999763</c:v>
                </c:pt>
                <c:pt idx="41921">
                  <c:v>419.209999999763</c:v>
                </c:pt>
                <c:pt idx="41922">
                  <c:v>419.219999999763</c:v>
                </c:pt>
                <c:pt idx="41923">
                  <c:v>419.229999999763</c:v>
                </c:pt>
                <c:pt idx="41924">
                  <c:v>419.239999999763</c:v>
                </c:pt>
                <c:pt idx="41925">
                  <c:v>419.249999999763</c:v>
                </c:pt>
                <c:pt idx="41926">
                  <c:v>419.259999999763</c:v>
                </c:pt>
                <c:pt idx="41927">
                  <c:v>419.269999999763</c:v>
                </c:pt>
                <c:pt idx="41928">
                  <c:v>419.279999999763</c:v>
                </c:pt>
                <c:pt idx="41929">
                  <c:v>419.289999999763</c:v>
                </c:pt>
                <c:pt idx="41930">
                  <c:v>419.299999999763</c:v>
                </c:pt>
                <c:pt idx="41931">
                  <c:v>419.309999999763</c:v>
                </c:pt>
                <c:pt idx="41932">
                  <c:v>419.319999999763</c:v>
                </c:pt>
                <c:pt idx="41933">
                  <c:v>419.329999999763</c:v>
                </c:pt>
                <c:pt idx="41934">
                  <c:v>419.339999999763</c:v>
                </c:pt>
                <c:pt idx="41935">
                  <c:v>419.349999999763</c:v>
                </c:pt>
                <c:pt idx="41936">
                  <c:v>419.359999999763</c:v>
                </c:pt>
                <c:pt idx="41937">
                  <c:v>419.369999999763</c:v>
                </c:pt>
                <c:pt idx="41938">
                  <c:v>419.379999999763</c:v>
                </c:pt>
                <c:pt idx="41939">
                  <c:v>419.389999999763</c:v>
                </c:pt>
                <c:pt idx="41940">
                  <c:v>419.399999999763</c:v>
                </c:pt>
                <c:pt idx="41941">
                  <c:v>419.409999999763</c:v>
                </c:pt>
                <c:pt idx="41942">
                  <c:v>419.419999999763</c:v>
                </c:pt>
                <c:pt idx="41943">
                  <c:v>419.4299999997631</c:v>
                </c:pt>
                <c:pt idx="41944">
                  <c:v>419.439999999763</c:v>
                </c:pt>
                <c:pt idx="41945">
                  <c:v>419.449999999763</c:v>
                </c:pt>
                <c:pt idx="41946">
                  <c:v>419.459999999763</c:v>
                </c:pt>
                <c:pt idx="41947">
                  <c:v>419.469999999763</c:v>
                </c:pt>
                <c:pt idx="41948">
                  <c:v>419.479999999763</c:v>
                </c:pt>
                <c:pt idx="41949">
                  <c:v>419.489999999763</c:v>
                </c:pt>
                <c:pt idx="41950">
                  <c:v>419.499999999763</c:v>
                </c:pt>
                <c:pt idx="41951">
                  <c:v>419.509999999763</c:v>
                </c:pt>
                <c:pt idx="41952">
                  <c:v>419.519999999763</c:v>
                </c:pt>
                <c:pt idx="41953">
                  <c:v>419.529999999763</c:v>
                </c:pt>
                <c:pt idx="41954">
                  <c:v>419.539999999763</c:v>
                </c:pt>
                <c:pt idx="41955">
                  <c:v>419.549999999763</c:v>
                </c:pt>
                <c:pt idx="41956">
                  <c:v>419.559999999763</c:v>
                </c:pt>
                <c:pt idx="41957">
                  <c:v>419.569999999763</c:v>
                </c:pt>
                <c:pt idx="41958">
                  <c:v>419.579999999763</c:v>
                </c:pt>
                <c:pt idx="41959">
                  <c:v>419.589999999763</c:v>
                </c:pt>
                <c:pt idx="41960">
                  <c:v>419.599999999763</c:v>
                </c:pt>
                <c:pt idx="41961">
                  <c:v>419.609999999763</c:v>
                </c:pt>
                <c:pt idx="41962">
                  <c:v>419.619999999763</c:v>
                </c:pt>
                <c:pt idx="41963">
                  <c:v>419.629999999763</c:v>
                </c:pt>
                <c:pt idx="41964">
                  <c:v>419.639999999763</c:v>
                </c:pt>
                <c:pt idx="41965">
                  <c:v>419.649999999763</c:v>
                </c:pt>
                <c:pt idx="41966">
                  <c:v>419.659999999763</c:v>
                </c:pt>
                <c:pt idx="41967">
                  <c:v>419.669999999763</c:v>
                </c:pt>
                <c:pt idx="41968">
                  <c:v>419.6799999997631</c:v>
                </c:pt>
                <c:pt idx="41969">
                  <c:v>419.689999999763</c:v>
                </c:pt>
                <c:pt idx="41970">
                  <c:v>419.699999999763</c:v>
                </c:pt>
                <c:pt idx="41971">
                  <c:v>419.709999999763</c:v>
                </c:pt>
                <c:pt idx="41972">
                  <c:v>419.719999999763</c:v>
                </c:pt>
                <c:pt idx="41973">
                  <c:v>419.729999999763</c:v>
                </c:pt>
                <c:pt idx="41974">
                  <c:v>419.739999999763</c:v>
                </c:pt>
                <c:pt idx="41975">
                  <c:v>419.749999999763</c:v>
                </c:pt>
                <c:pt idx="41976">
                  <c:v>419.759999999763</c:v>
                </c:pt>
                <c:pt idx="41977">
                  <c:v>419.769999999763</c:v>
                </c:pt>
                <c:pt idx="41978">
                  <c:v>419.779999999763</c:v>
                </c:pt>
                <c:pt idx="41979">
                  <c:v>419.789999999763</c:v>
                </c:pt>
                <c:pt idx="41980">
                  <c:v>419.799999999763</c:v>
                </c:pt>
                <c:pt idx="41981">
                  <c:v>419.809999999763</c:v>
                </c:pt>
                <c:pt idx="41982">
                  <c:v>419.819999999763</c:v>
                </c:pt>
                <c:pt idx="41983">
                  <c:v>419.829999999763</c:v>
                </c:pt>
                <c:pt idx="41984">
                  <c:v>419.839999999763</c:v>
                </c:pt>
                <c:pt idx="41985">
                  <c:v>419.849999999763</c:v>
                </c:pt>
                <c:pt idx="41986">
                  <c:v>419.859999999763</c:v>
                </c:pt>
                <c:pt idx="41987">
                  <c:v>419.869999999763</c:v>
                </c:pt>
                <c:pt idx="41988">
                  <c:v>419.879999999763</c:v>
                </c:pt>
                <c:pt idx="41989">
                  <c:v>419.889999999763</c:v>
                </c:pt>
                <c:pt idx="41990">
                  <c:v>419.899999999763</c:v>
                </c:pt>
                <c:pt idx="41991">
                  <c:v>419.909999999763</c:v>
                </c:pt>
                <c:pt idx="41992">
                  <c:v>419.919999999763</c:v>
                </c:pt>
                <c:pt idx="41993">
                  <c:v>419.9299999997631</c:v>
                </c:pt>
                <c:pt idx="41994">
                  <c:v>419.939999999763</c:v>
                </c:pt>
                <c:pt idx="41995">
                  <c:v>419.949999999763</c:v>
                </c:pt>
                <c:pt idx="41996">
                  <c:v>419.959999999763</c:v>
                </c:pt>
                <c:pt idx="41997">
                  <c:v>419.969999999763</c:v>
                </c:pt>
                <c:pt idx="41998">
                  <c:v>419.979999999763</c:v>
                </c:pt>
                <c:pt idx="41999">
                  <c:v>419.989999999763</c:v>
                </c:pt>
                <c:pt idx="42000">
                  <c:v>419.999999999763</c:v>
                </c:pt>
                <c:pt idx="42001">
                  <c:v>420.009999999763</c:v>
                </c:pt>
                <c:pt idx="42002">
                  <c:v>420.019999999763</c:v>
                </c:pt>
                <c:pt idx="42003">
                  <c:v>420.029999999763</c:v>
                </c:pt>
                <c:pt idx="42004">
                  <c:v>420.039999999763</c:v>
                </c:pt>
                <c:pt idx="42005">
                  <c:v>420.049999999763</c:v>
                </c:pt>
                <c:pt idx="42006">
                  <c:v>420.059999999762</c:v>
                </c:pt>
                <c:pt idx="42007">
                  <c:v>420.0699999997621</c:v>
                </c:pt>
                <c:pt idx="42008">
                  <c:v>420.079999999762</c:v>
                </c:pt>
                <c:pt idx="42009">
                  <c:v>420.089999999762</c:v>
                </c:pt>
                <c:pt idx="42010">
                  <c:v>420.099999999762</c:v>
                </c:pt>
                <c:pt idx="42011">
                  <c:v>420.109999999762</c:v>
                </c:pt>
                <c:pt idx="42012">
                  <c:v>420.119999999762</c:v>
                </c:pt>
                <c:pt idx="42013">
                  <c:v>420.1299999997621</c:v>
                </c:pt>
                <c:pt idx="42014">
                  <c:v>420.139999999762</c:v>
                </c:pt>
                <c:pt idx="42015">
                  <c:v>420.149999999762</c:v>
                </c:pt>
                <c:pt idx="42016">
                  <c:v>420.159999999762</c:v>
                </c:pt>
                <c:pt idx="42017">
                  <c:v>420.169999999762</c:v>
                </c:pt>
                <c:pt idx="42018">
                  <c:v>420.179999999762</c:v>
                </c:pt>
                <c:pt idx="42019">
                  <c:v>420.1899999997621</c:v>
                </c:pt>
                <c:pt idx="42020">
                  <c:v>420.1999999997621</c:v>
                </c:pt>
                <c:pt idx="42021">
                  <c:v>420.209999999762</c:v>
                </c:pt>
                <c:pt idx="42022">
                  <c:v>420.219999999762</c:v>
                </c:pt>
                <c:pt idx="42023">
                  <c:v>420.229999999762</c:v>
                </c:pt>
                <c:pt idx="42024">
                  <c:v>420.239999999762</c:v>
                </c:pt>
                <c:pt idx="42025">
                  <c:v>420.249999999762</c:v>
                </c:pt>
                <c:pt idx="42026">
                  <c:v>420.2599999997621</c:v>
                </c:pt>
                <c:pt idx="42027">
                  <c:v>420.269999999762</c:v>
                </c:pt>
                <c:pt idx="42028">
                  <c:v>420.2799999997621</c:v>
                </c:pt>
                <c:pt idx="42029">
                  <c:v>420.289999999762</c:v>
                </c:pt>
                <c:pt idx="42030">
                  <c:v>420.299999999762</c:v>
                </c:pt>
                <c:pt idx="42031">
                  <c:v>420.309999999762</c:v>
                </c:pt>
                <c:pt idx="42032">
                  <c:v>420.3199999997621</c:v>
                </c:pt>
                <c:pt idx="42033">
                  <c:v>420.329999999762</c:v>
                </c:pt>
                <c:pt idx="42034">
                  <c:v>420.339999999762</c:v>
                </c:pt>
                <c:pt idx="42035">
                  <c:v>420.349999999762</c:v>
                </c:pt>
                <c:pt idx="42036">
                  <c:v>420.359999999762</c:v>
                </c:pt>
                <c:pt idx="42037">
                  <c:v>420.369999999762</c:v>
                </c:pt>
                <c:pt idx="42038">
                  <c:v>420.3799999997621</c:v>
                </c:pt>
                <c:pt idx="42039">
                  <c:v>420.389999999762</c:v>
                </c:pt>
                <c:pt idx="42040">
                  <c:v>420.399999999762</c:v>
                </c:pt>
                <c:pt idx="42041">
                  <c:v>420.409999999762</c:v>
                </c:pt>
                <c:pt idx="42042">
                  <c:v>420.419999999762</c:v>
                </c:pt>
                <c:pt idx="42043">
                  <c:v>420.429999999762</c:v>
                </c:pt>
                <c:pt idx="42044">
                  <c:v>420.4399999997621</c:v>
                </c:pt>
                <c:pt idx="42045">
                  <c:v>420.4499999997621</c:v>
                </c:pt>
                <c:pt idx="42046">
                  <c:v>420.459999999762</c:v>
                </c:pt>
                <c:pt idx="42047">
                  <c:v>420.469999999762</c:v>
                </c:pt>
                <c:pt idx="42048">
                  <c:v>420.479999999762</c:v>
                </c:pt>
                <c:pt idx="42049">
                  <c:v>420.489999999762</c:v>
                </c:pt>
                <c:pt idx="42050">
                  <c:v>420.499999999762</c:v>
                </c:pt>
                <c:pt idx="42051">
                  <c:v>420.5099999997621</c:v>
                </c:pt>
                <c:pt idx="42052">
                  <c:v>420.519999999762</c:v>
                </c:pt>
                <c:pt idx="42053">
                  <c:v>420.5299999997621</c:v>
                </c:pt>
                <c:pt idx="42054">
                  <c:v>420.539999999762</c:v>
                </c:pt>
                <c:pt idx="42055">
                  <c:v>420.549999999762</c:v>
                </c:pt>
                <c:pt idx="42056">
                  <c:v>420.559999999762</c:v>
                </c:pt>
                <c:pt idx="42057">
                  <c:v>420.5699999997621</c:v>
                </c:pt>
                <c:pt idx="42058">
                  <c:v>420.579999999762</c:v>
                </c:pt>
                <c:pt idx="42059">
                  <c:v>420.589999999762</c:v>
                </c:pt>
                <c:pt idx="42060">
                  <c:v>420.599999999762</c:v>
                </c:pt>
                <c:pt idx="42061">
                  <c:v>420.609999999762</c:v>
                </c:pt>
                <c:pt idx="42062">
                  <c:v>420.619999999762</c:v>
                </c:pt>
                <c:pt idx="42063">
                  <c:v>420.6299999997621</c:v>
                </c:pt>
                <c:pt idx="42064">
                  <c:v>420.639999999762</c:v>
                </c:pt>
                <c:pt idx="42065">
                  <c:v>420.649999999762</c:v>
                </c:pt>
                <c:pt idx="42066">
                  <c:v>420.659999999762</c:v>
                </c:pt>
                <c:pt idx="42067">
                  <c:v>420.669999999762</c:v>
                </c:pt>
                <c:pt idx="42068">
                  <c:v>420.679999999762</c:v>
                </c:pt>
                <c:pt idx="42069">
                  <c:v>420.6899999997621</c:v>
                </c:pt>
                <c:pt idx="42070">
                  <c:v>420.6999999997621</c:v>
                </c:pt>
                <c:pt idx="42071">
                  <c:v>420.709999999762</c:v>
                </c:pt>
                <c:pt idx="42072">
                  <c:v>420.719999999762</c:v>
                </c:pt>
                <c:pt idx="42073">
                  <c:v>420.729999999762</c:v>
                </c:pt>
                <c:pt idx="42074">
                  <c:v>420.739999999762</c:v>
                </c:pt>
                <c:pt idx="42075">
                  <c:v>420.749999999762</c:v>
                </c:pt>
                <c:pt idx="42076">
                  <c:v>420.7599999997621</c:v>
                </c:pt>
                <c:pt idx="42077">
                  <c:v>420.769999999762</c:v>
                </c:pt>
                <c:pt idx="42078">
                  <c:v>420.7799999997621</c:v>
                </c:pt>
                <c:pt idx="42079">
                  <c:v>420.789999999762</c:v>
                </c:pt>
                <c:pt idx="42080">
                  <c:v>420.799999999762</c:v>
                </c:pt>
                <c:pt idx="42081">
                  <c:v>420.809999999762</c:v>
                </c:pt>
                <c:pt idx="42082">
                  <c:v>420.8199999997621</c:v>
                </c:pt>
                <c:pt idx="42083">
                  <c:v>420.829999999762</c:v>
                </c:pt>
                <c:pt idx="42084">
                  <c:v>420.839999999762</c:v>
                </c:pt>
                <c:pt idx="42085">
                  <c:v>420.849999999762</c:v>
                </c:pt>
                <c:pt idx="42086">
                  <c:v>420.859999999762</c:v>
                </c:pt>
                <c:pt idx="42087">
                  <c:v>420.869999999762</c:v>
                </c:pt>
                <c:pt idx="42088">
                  <c:v>420.8799999997621</c:v>
                </c:pt>
                <c:pt idx="42089">
                  <c:v>420.889999999762</c:v>
                </c:pt>
                <c:pt idx="42090">
                  <c:v>420.899999999762</c:v>
                </c:pt>
                <c:pt idx="42091">
                  <c:v>420.909999999762</c:v>
                </c:pt>
                <c:pt idx="42092">
                  <c:v>420.919999999762</c:v>
                </c:pt>
                <c:pt idx="42093">
                  <c:v>420.929999999762</c:v>
                </c:pt>
                <c:pt idx="42094">
                  <c:v>420.9399999997621</c:v>
                </c:pt>
                <c:pt idx="42095">
                  <c:v>420.9499999997621</c:v>
                </c:pt>
                <c:pt idx="42096">
                  <c:v>420.959999999762</c:v>
                </c:pt>
                <c:pt idx="42097">
                  <c:v>420.969999999762</c:v>
                </c:pt>
                <c:pt idx="42098">
                  <c:v>420.979999999762</c:v>
                </c:pt>
                <c:pt idx="42099">
                  <c:v>420.989999999762</c:v>
                </c:pt>
                <c:pt idx="42100">
                  <c:v>420.999999999762</c:v>
                </c:pt>
                <c:pt idx="42101">
                  <c:v>421.0099999997621</c:v>
                </c:pt>
                <c:pt idx="42102">
                  <c:v>421.019999999762</c:v>
                </c:pt>
                <c:pt idx="42103">
                  <c:v>421.0299999997621</c:v>
                </c:pt>
                <c:pt idx="42104">
                  <c:v>421.039999999762</c:v>
                </c:pt>
                <c:pt idx="42105">
                  <c:v>421.049999999762</c:v>
                </c:pt>
                <c:pt idx="42106">
                  <c:v>421.059999999762</c:v>
                </c:pt>
                <c:pt idx="42107">
                  <c:v>421.0699999997621</c:v>
                </c:pt>
                <c:pt idx="42108">
                  <c:v>421.079999999762</c:v>
                </c:pt>
                <c:pt idx="42109">
                  <c:v>421.089999999762</c:v>
                </c:pt>
                <c:pt idx="42110">
                  <c:v>421.099999999762</c:v>
                </c:pt>
                <c:pt idx="42111">
                  <c:v>421.109999999762</c:v>
                </c:pt>
                <c:pt idx="42112">
                  <c:v>421.119999999762</c:v>
                </c:pt>
                <c:pt idx="42113">
                  <c:v>421.1299999997621</c:v>
                </c:pt>
                <c:pt idx="42114">
                  <c:v>421.139999999762</c:v>
                </c:pt>
                <c:pt idx="42115">
                  <c:v>421.149999999762</c:v>
                </c:pt>
                <c:pt idx="42116">
                  <c:v>421.159999999761</c:v>
                </c:pt>
                <c:pt idx="42117">
                  <c:v>421.169999999761</c:v>
                </c:pt>
                <c:pt idx="42118">
                  <c:v>421.179999999761</c:v>
                </c:pt>
                <c:pt idx="42119">
                  <c:v>421.1899999997611</c:v>
                </c:pt>
                <c:pt idx="42120">
                  <c:v>421.199999999761</c:v>
                </c:pt>
                <c:pt idx="42121">
                  <c:v>421.209999999761</c:v>
                </c:pt>
                <c:pt idx="42122">
                  <c:v>421.219999999761</c:v>
                </c:pt>
                <c:pt idx="42123">
                  <c:v>421.229999999761</c:v>
                </c:pt>
                <c:pt idx="42124">
                  <c:v>421.239999999761</c:v>
                </c:pt>
                <c:pt idx="42125">
                  <c:v>421.249999999761</c:v>
                </c:pt>
                <c:pt idx="42126">
                  <c:v>421.259999999761</c:v>
                </c:pt>
                <c:pt idx="42127">
                  <c:v>421.269999999761</c:v>
                </c:pt>
                <c:pt idx="42128">
                  <c:v>421.279999999761</c:v>
                </c:pt>
                <c:pt idx="42129">
                  <c:v>421.289999999761</c:v>
                </c:pt>
                <c:pt idx="42130">
                  <c:v>421.299999999761</c:v>
                </c:pt>
                <c:pt idx="42131">
                  <c:v>421.309999999761</c:v>
                </c:pt>
                <c:pt idx="42132">
                  <c:v>421.319999999761</c:v>
                </c:pt>
                <c:pt idx="42133">
                  <c:v>421.329999999761</c:v>
                </c:pt>
                <c:pt idx="42134">
                  <c:v>421.339999999761</c:v>
                </c:pt>
                <c:pt idx="42135">
                  <c:v>421.349999999761</c:v>
                </c:pt>
                <c:pt idx="42136">
                  <c:v>421.359999999761</c:v>
                </c:pt>
                <c:pt idx="42137">
                  <c:v>421.369999999761</c:v>
                </c:pt>
                <c:pt idx="42138">
                  <c:v>421.3799999997611</c:v>
                </c:pt>
                <c:pt idx="42139">
                  <c:v>421.389999999761</c:v>
                </c:pt>
                <c:pt idx="42140">
                  <c:v>421.399999999761</c:v>
                </c:pt>
                <c:pt idx="42141">
                  <c:v>421.409999999761</c:v>
                </c:pt>
                <c:pt idx="42142">
                  <c:v>421.419999999761</c:v>
                </c:pt>
                <c:pt idx="42143">
                  <c:v>421.429999999761</c:v>
                </c:pt>
                <c:pt idx="42144">
                  <c:v>421.4399999997611</c:v>
                </c:pt>
                <c:pt idx="42145">
                  <c:v>421.449999999761</c:v>
                </c:pt>
                <c:pt idx="42146">
                  <c:v>421.459999999761</c:v>
                </c:pt>
                <c:pt idx="42147">
                  <c:v>421.469999999761</c:v>
                </c:pt>
                <c:pt idx="42148">
                  <c:v>421.479999999761</c:v>
                </c:pt>
                <c:pt idx="42149">
                  <c:v>421.489999999761</c:v>
                </c:pt>
                <c:pt idx="42150">
                  <c:v>421.499999999761</c:v>
                </c:pt>
                <c:pt idx="42151">
                  <c:v>421.509999999761</c:v>
                </c:pt>
                <c:pt idx="42152">
                  <c:v>421.519999999761</c:v>
                </c:pt>
                <c:pt idx="42153">
                  <c:v>421.529999999761</c:v>
                </c:pt>
                <c:pt idx="42154">
                  <c:v>421.539999999761</c:v>
                </c:pt>
                <c:pt idx="42155">
                  <c:v>421.549999999761</c:v>
                </c:pt>
                <c:pt idx="42156">
                  <c:v>421.559999999761</c:v>
                </c:pt>
                <c:pt idx="42157">
                  <c:v>421.569999999761</c:v>
                </c:pt>
                <c:pt idx="42158">
                  <c:v>421.579999999761</c:v>
                </c:pt>
                <c:pt idx="42159">
                  <c:v>421.589999999761</c:v>
                </c:pt>
                <c:pt idx="42160">
                  <c:v>421.599999999761</c:v>
                </c:pt>
                <c:pt idx="42161">
                  <c:v>421.609999999761</c:v>
                </c:pt>
                <c:pt idx="42162">
                  <c:v>421.619999999761</c:v>
                </c:pt>
                <c:pt idx="42163">
                  <c:v>421.6299999997611</c:v>
                </c:pt>
                <c:pt idx="42164">
                  <c:v>421.639999999761</c:v>
                </c:pt>
                <c:pt idx="42165">
                  <c:v>421.649999999761</c:v>
                </c:pt>
                <c:pt idx="42166">
                  <c:v>421.659999999761</c:v>
                </c:pt>
                <c:pt idx="42167">
                  <c:v>421.669999999761</c:v>
                </c:pt>
                <c:pt idx="42168">
                  <c:v>421.679999999761</c:v>
                </c:pt>
                <c:pt idx="42169">
                  <c:v>421.6899999997611</c:v>
                </c:pt>
                <c:pt idx="42170">
                  <c:v>421.699999999761</c:v>
                </c:pt>
                <c:pt idx="42171">
                  <c:v>421.709999999761</c:v>
                </c:pt>
                <c:pt idx="42172">
                  <c:v>421.719999999761</c:v>
                </c:pt>
                <c:pt idx="42173">
                  <c:v>421.729999999761</c:v>
                </c:pt>
                <c:pt idx="42174">
                  <c:v>421.739999999761</c:v>
                </c:pt>
                <c:pt idx="42175">
                  <c:v>421.749999999761</c:v>
                </c:pt>
                <c:pt idx="42176">
                  <c:v>421.759999999761</c:v>
                </c:pt>
                <c:pt idx="42177">
                  <c:v>421.769999999761</c:v>
                </c:pt>
                <c:pt idx="42178">
                  <c:v>421.779999999761</c:v>
                </c:pt>
                <c:pt idx="42179">
                  <c:v>421.789999999761</c:v>
                </c:pt>
                <c:pt idx="42180">
                  <c:v>421.799999999761</c:v>
                </c:pt>
                <c:pt idx="42181">
                  <c:v>421.809999999761</c:v>
                </c:pt>
                <c:pt idx="42182">
                  <c:v>421.819999999761</c:v>
                </c:pt>
                <c:pt idx="42183">
                  <c:v>421.829999999761</c:v>
                </c:pt>
                <c:pt idx="42184">
                  <c:v>421.839999999761</c:v>
                </c:pt>
                <c:pt idx="42185">
                  <c:v>421.849999999761</c:v>
                </c:pt>
                <c:pt idx="42186">
                  <c:v>421.859999999761</c:v>
                </c:pt>
                <c:pt idx="42187">
                  <c:v>421.869999999761</c:v>
                </c:pt>
                <c:pt idx="42188">
                  <c:v>421.8799999997611</c:v>
                </c:pt>
                <c:pt idx="42189">
                  <c:v>421.889999999761</c:v>
                </c:pt>
                <c:pt idx="42190">
                  <c:v>421.899999999761</c:v>
                </c:pt>
                <c:pt idx="42191">
                  <c:v>421.909999999761</c:v>
                </c:pt>
                <c:pt idx="42192">
                  <c:v>421.919999999761</c:v>
                </c:pt>
                <c:pt idx="42193">
                  <c:v>421.929999999761</c:v>
                </c:pt>
                <c:pt idx="42194">
                  <c:v>421.9399999997611</c:v>
                </c:pt>
                <c:pt idx="42195">
                  <c:v>421.949999999761</c:v>
                </c:pt>
                <c:pt idx="42196">
                  <c:v>421.959999999761</c:v>
                </c:pt>
                <c:pt idx="42197">
                  <c:v>421.969999999761</c:v>
                </c:pt>
                <c:pt idx="42198">
                  <c:v>421.979999999761</c:v>
                </c:pt>
                <c:pt idx="42199">
                  <c:v>421.989999999761</c:v>
                </c:pt>
                <c:pt idx="42200">
                  <c:v>421.999999999761</c:v>
                </c:pt>
                <c:pt idx="42201">
                  <c:v>422.009999999761</c:v>
                </c:pt>
                <c:pt idx="42202">
                  <c:v>422.019999999761</c:v>
                </c:pt>
                <c:pt idx="42203">
                  <c:v>422.029999999761</c:v>
                </c:pt>
                <c:pt idx="42204">
                  <c:v>422.039999999761</c:v>
                </c:pt>
                <c:pt idx="42205">
                  <c:v>422.049999999761</c:v>
                </c:pt>
                <c:pt idx="42206">
                  <c:v>422.059999999761</c:v>
                </c:pt>
                <c:pt idx="42207">
                  <c:v>422.069999999761</c:v>
                </c:pt>
                <c:pt idx="42208">
                  <c:v>422.079999999761</c:v>
                </c:pt>
                <c:pt idx="42209">
                  <c:v>422.089999999761</c:v>
                </c:pt>
                <c:pt idx="42210">
                  <c:v>422.099999999761</c:v>
                </c:pt>
                <c:pt idx="42211">
                  <c:v>422.109999999761</c:v>
                </c:pt>
                <c:pt idx="42212">
                  <c:v>422.119999999761</c:v>
                </c:pt>
                <c:pt idx="42213">
                  <c:v>422.1299999997611</c:v>
                </c:pt>
                <c:pt idx="42214">
                  <c:v>422.139999999761</c:v>
                </c:pt>
                <c:pt idx="42215">
                  <c:v>422.149999999761</c:v>
                </c:pt>
                <c:pt idx="42216">
                  <c:v>422.159999999761</c:v>
                </c:pt>
                <c:pt idx="42217">
                  <c:v>422.169999999761</c:v>
                </c:pt>
                <c:pt idx="42218">
                  <c:v>422.179999999761</c:v>
                </c:pt>
                <c:pt idx="42219">
                  <c:v>422.1899999997611</c:v>
                </c:pt>
                <c:pt idx="42220">
                  <c:v>422.199999999761</c:v>
                </c:pt>
                <c:pt idx="42221">
                  <c:v>422.209999999761</c:v>
                </c:pt>
                <c:pt idx="42222">
                  <c:v>422.219999999761</c:v>
                </c:pt>
                <c:pt idx="42223">
                  <c:v>422.229999999761</c:v>
                </c:pt>
                <c:pt idx="42224">
                  <c:v>422.239999999761</c:v>
                </c:pt>
                <c:pt idx="42225">
                  <c:v>422.249999999761</c:v>
                </c:pt>
                <c:pt idx="42226">
                  <c:v>422.25999999976</c:v>
                </c:pt>
                <c:pt idx="42227">
                  <c:v>422.26999999976</c:v>
                </c:pt>
                <c:pt idx="42228">
                  <c:v>422.27999999976</c:v>
                </c:pt>
                <c:pt idx="42229">
                  <c:v>422.2899999997601</c:v>
                </c:pt>
                <c:pt idx="42230">
                  <c:v>422.29999999976</c:v>
                </c:pt>
                <c:pt idx="42231">
                  <c:v>422.30999999976</c:v>
                </c:pt>
                <c:pt idx="42232">
                  <c:v>422.31999999976</c:v>
                </c:pt>
                <c:pt idx="42233">
                  <c:v>422.32999999976</c:v>
                </c:pt>
                <c:pt idx="42234">
                  <c:v>422.33999999976</c:v>
                </c:pt>
                <c:pt idx="42235">
                  <c:v>422.34999999976</c:v>
                </c:pt>
                <c:pt idx="42236">
                  <c:v>422.35999999976</c:v>
                </c:pt>
                <c:pt idx="42237">
                  <c:v>422.36999999976</c:v>
                </c:pt>
                <c:pt idx="42238">
                  <c:v>422.37999999976</c:v>
                </c:pt>
                <c:pt idx="42239">
                  <c:v>422.38999999976</c:v>
                </c:pt>
                <c:pt idx="42240">
                  <c:v>422.39999999976</c:v>
                </c:pt>
                <c:pt idx="42241">
                  <c:v>422.40999999976</c:v>
                </c:pt>
                <c:pt idx="42242">
                  <c:v>422.41999999976</c:v>
                </c:pt>
                <c:pt idx="42243">
                  <c:v>422.42999999976</c:v>
                </c:pt>
                <c:pt idx="42244">
                  <c:v>422.43999999976</c:v>
                </c:pt>
                <c:pt idx="42245">
                  <c:v>422.44999999976</c:v>
                </c:pt>
                <c:pt idx="42246">
                  <c:v>422.45999999976</c:v>
                </c:pt>
                <c:pt idx="42247">
                  <c:v>422.46999999976</c:v>
                </c:pt>
                <c:pt idx="42248">
                  <c:v>422.4799999997601</c:v>
                </c:pt>
                <c:pt idx="42249">
                  <c:v>422.48999999976</c:v>
                </c:pt>
                <c:pt idx="42250">
                  <c:v>422.49999999976</c:v>
                </c:pt>
                <c:pt idx="42251">
                  <c:v>422.50999999976</c:v>
                </c:pt>
                <c:pt idx="42252">
                  <c:v>422.51999999976</c:v>
                </c:pt>
                <c:pt idx="42253">
                  <c:v>422.52999999976</c:v>
                </c:pt>
                <c:pt idx="42254">
                  <c:v>422.5399999997601</c:v>
                </c:pt>
                <c:pt idx="42255">
                  <c:v>422.54999999976</c:v>
                </c:pt>
                <c:pt idx="42256">
                  <c:v>422.55999999976</c:v>
                </c:pt>
                <c:pt idx="42257">
                  <c:v>422.56999999976</c:v>
                </c:pt>
                <c:pt idx="42258">
                  <c:v>422.57999999976</c:v>
                </c:pt>
                <c:pt idx="42259">
                  <c:v>422.58999999976</c:v>
                </c:pt>
                <c:pt idx="42260">
                  <c:v>422.59999999976</c:v>
                </c:pt>
                <c:pt idx="42261">
                  <c:v>422.60999999976</c:v>
                </c:pt>
                <c:pt idx="42262">
                  <c:v>422.61999999976</c:v>
                </c:pt>
                <c:pt idx="42263">
                  <c:v>422.62999999976</c:v>
                </c:pt>
                <c:pt idx="42264">
                  <c:v>422.63999999976</c:v>
                </c:pt>
                <c:pt idx="42265">
                  <c:v>422.64999999976</c:v>
                </c:pt>
                <c:pt idx="42266">
                  <c:v>422.65999999976</c:v>
                </c:pt>
                <c:pt idx="42267">
                  <c:v>422.66999999976</c:v>
                </c:pt>
                <c:pt idx="42268">
                  <c:v>422.67999999976</c:v>
                </c:pt>
                <c:pt idx="42269">
                  <c:v>422.68999999976</c:v>
                </c:pt>
                <c:pt idx="42270">
                  <c:v>422.69999999976</c:v>
                </c:pt>
                <c:pt idx="42271">
                  <c:v>422.70999999976</c:v>
                </c:pt>
                <c:pt idx="42272">
                  <c:v>422.71999999976</c:v>
                </c:pt>
                <c:pt idx="42273">
                  <c:v>422.7299999997601</c:v>
                </c:pt>
                <c:pt idx="42274">
                  <c:v>422.73999999976</c:v>
                </c:pt>
                <c:pt idx="42275">
                  <c:v>422.74999999976</c:v>
                </c:pt>
                <c:pt idx="42276">
                  <c:v>422.75999999976</c:v>
                </c:pt>
                <c:pt idx="42277">
                  <c:v>422.76999999976</c:v>
                </c:pt>
                <c:pt idx="42278">
                  <c:v>422.77999999976</c:v>
                </c:pt>
                <c:pt idx="42279">
                  <c:v>422.7899999997601</c:v>
                </c:pt>
                <c:pt idx="42280">
                  <c:v>422.79999999976</c:v>
                </c:pt>
                <c:pt idx="42281">
                  <c:v>422.80999999976</c:v>
                </c:pt>
                <c:pt idx="42282">
                  <c:v>422.81999999976</c:v>
                </c:pt>
                <c:pt idx="42283">
                  <c:v>422.82999999976</c:v>
                </c:pt>
                <c:pt idx="42284">
                  <c:v>422.83999999976</c:v>
                </c:pt>
                <c:pt idx="42285">
                  <c:v>422.84999999976</c:v>
                </c:pt>
                <c:pt idx="42286">
                  <c:v>422.85999999976</c:v>
                </c:pt>
                <c:pt idx="42287">
                  <c:v>422.86999999976</c:v>
                </c:pt>
                <c:pt idx="42288">
                  <c:v>422.87999999976</c:v>
                </c:pt>
                <c:pt idx="42289">
                  <c:v>422.88999999976</c:v>
                </c:pt>
                <c:pt idx="42290">
                  <c:v>422.89999999976</c:v>
                </c:pt>
                <c:pt idx="42291">
                  <c:v>422.90999999976</c:v>
                </c:pt>
                <c:pt idx="42292">
                  <c:v>422.91999999976</c:v>
                </c:pt>
                <c:pt idx="42293">
                  <c:v>422.92999999976</c:v>
                </c:pt>
                <c:pt idx="42294">
                  <c:v>422.93999999976</c:v>
                </c:pt>
                <c:pt idx="42295">
                  <c:v>422.94999999976</c:v>
                </c:pt>
                <c:pt idx="42296">
                  <c:v>422.95999999976</c:v>
                </c:pt>
                <c:pt idx="42297">
                  <c:v>422.96999999976</c:v>
                </c:pt>
                <c:pt idx="42298">
                  <c:v>422.9799999997601</c:v>
                </c:pt>
                <c:pt idx="42299">
                  <c:v>422.98999999976</c:v>
                </c:pt>
                <c:pt idx="42300">
                  <c:v>422.99999999976</c:v>
                </c:pt>
                <c:pt idx="42301">
                  <c:v>423.00999999976</c:v>
                </c:pt>
                <c:pt idx="42302">
                  <c:v>423.01999999976</c:v>
                </c:pt>
                <c:pt idx="42303">
                  <c:v>423.02999999976</c:v>
                </c:pt>
                <c:pt idx="42304">
                  <c:v>423.0399999997601</c:v>
                </c:pt>
                <c:pt idx="42305">
                  <c:v>423.04999999976</c:v>
                </c:pt>
                <c:pt idx="42306">
                  <c:v>423.05999999976</c:v>
                </c:pt>
                <c:pt idx="42307">
                  <c:v>423.06999999976</c:v>
                </c:pt>
                <c:pt idx="42308">
                  <c:v>423.07999999976</c:v>
                </c:pt>
                <c:pt idx="42309">
                  <c:v>423.08999999976</c:v>
                </c:pt>
                <c:pt idx="42310">
                  <c:v>423.09999999976</c:v>
                </c:pt>
                <c:pt idx="42311">
                  <c:v>423.10999999976</c:v>
                </c:pt>
                <c:pt idx="42312">
                  <c:v>423.11999999976</c:v>
                </c:pt>
                <c:pt idx="42313">
                  <c:v>423.12999999976</c:v>
                </c:pt>
                <c:pt idx="42314">
                  <c:v>423.13999999976</c:v>
                </c:pt>
                <c:pt idx="42315">
                  <c:v>423.14999999976</c:v>
                </c:pt>
                <c:pt idx="42316">
                  <c:v>423.15999999976</c:v>
                </c:pt>
                <c:pt idx="42317">
                  <c:v>423.16999999976</c:v>
                </c:pt>
                <c:pt idx="42318">
                  <c:v>423.17999999976</c:v>
                </c:pt>
                <c:pt idx="42319">
                  <c:v>423.18999999976</c:v>
                </c:pt>
                <c:pt idx="42320">
                  <c:v>423.19999999976</c:v>
                </c:pt>
                <c:pt idx="42321">
                  <c:v>423.20999999976</c:v>
                </c:pt>
                <c:pt idx="42322">
                  <c:v>423.21999999976</c:v>
                </c:pt>
                <c:pt idx="42323">
                  <c:v>423.2299999997601</c:v>
                </c:pt>
                <c:pt idx="42324">
                  <c:v>423.23999999976</c:v>
                </c:pt>
                <c:pt idx="42325">
                  <c:v>423.24999999976</c:v>
                </c:pt>
                <c:pt idx="42326">
                  <c:v>423.25999999976</c:v>
                </c:pt>
                <c:pt idx="42327">
                  <c:v>423.26999999976</c:v>
                </c:pt>
                <c:pt idx="42328">
                  <c:v>423.27999999976</c:v>
                </c:pt>
                <c:pt idx="42329">
                  <c:v>423.2899999997601</c:v>
                </c:pt>
                <c:pt idx="42330">
                  <c:v>423.29999999976</c:v>
                </c:pt>
                <c:pt idx="42331">
                  <c:v>423.30999999976</c:v>
                </c:pt>
                <c:pt idx="42332">
                  <c:v>423.31999999976</c:v>
                </c:pt>
                <c:pt idx="42333">
                  <c:v>423.32999999976</c:v>
                </c:pt>
                <c:pt idx="42334">
                  <c:v>423.33999999976</c:v>
                </c:pt>
                <c:pt idx="42335">
                  <c:v>423.34999999976</c:v>
                </c:pt>
                <c:pt idx="42336">
                  <c:v>423.359999999759</c:v>
                </c:pt>
                <c:pt idx="42337">
                  <c:v>423.3699999997591</c:v>
                </c:pt>
                <c:pt idx="42338">
                  <c:v>423.379999999759</c:v>
                </c:pt>
                <c:pt idx="42339">
                  <c:v>423.3899999997591</c:v>
                </c:pt>
                <c:pt idx="42340">
                  <c:v>423.399999999759</c:v>
                </c:pt>
                <c:pt idx="42341">
                  <c:v>423.409999999759</c:v>
                </c:pt>
                <c:pt idx="42342">
                  <c:v>423.419999999759</c:v>
                </c:pt>
                <c:pt idx="42343">
                  <c:v>423.429999999759</c:v>
                </c:pt>
                <c:pt idx="42344">
                  <c:v>423.439999999759</c:v>
                </c:pt>
                <c:pt idx="42345">
                  <c:v>423.449999999759</c:v>
                </c:pt>
                <c:pt idx="42346">
                  <c:v>423.459999999759</c:v>
                </c:pt>
                <c:pt idx="42347">
                  <c:v>423.469999999759</c:v>
                </c:pt>
                <c:pt idx="42348">
                  <c:v>423.479999999759</c:v>
                </c:pt>
                <c:pt idx="42349">
                  <c:v>423.489999999759</c:v>
                </c:pt>
                <c:pt idx="42350">
                  <c:v>423.499999999759</c:v>
                </c:pt>
                <c:pt idx="42351">
                  <c:v>423.509999999759</c:v>
                </c:pt>
                <c:pt idx="42352">
                  <c:v>423.519999999759</c:v>
                </c:pt>
                <c:pt idx="42353">
                  <c:v>423.529999999759</c:v>
                </c:pt>
                <c:pt idx="42354">
                  <c:v>423.539999999759</c:v>
                </c:pt>
                <c:pt idx="42355">
                  <c:v>423.549999999759</c:v>
                </c:pt>
                <c:pt idx="42356">
                  <c:v>423.5599999997591</c:v>
                </c:pt>
                <c:pt idx="42357">
                  <c:v>423.569999999759</c:v>
                </c:pt>
                <c:pt idx="42358">
                  <c:v>423.579999999759</c:v>
                </c:pt>
                <c:pt idx="42359">
                  <c:v>423.589999999759</c:v>
                </c:pt>
                <c:pt idx="42360">
                  <c:v>423.599999999759</c:v>
                </c:pt>
                <c:pt idx="42361">
                  <c:v>423.609999999759</c:v>
                </c:pt>
                <c:pt idx="42362">
                  <c:v>423.6199999997591</c:v>
                </c:pt>
                <c:pt idx="42363">
                  <c:v>423.629999999759</c:v>
                </c:pt>
                <c:pt idx="42364">
                  <c:v>423.6399999997591</c:v>
                </c:pt>
                <c:pt idx="42365">
                  <c:v>423.649999999759</c:v>
                </c:pt>
                <c:pt idx="42366">
                  <c:v>423.659999999759</c:v>
                </c:pt>
                <c:pt idx="42367">
                  <c:v>423.669999999759</c:v>
                </c:pt>
                <c:pt idx="42368">
                  <c:v>423.6799999997591</c:v>
                </c:pt>
                <c:pt idx="42369">
                  <c:v>423.689999999759</c:v>
                </c:pt>
                <c:pt idx="42370">
                  <c:v>423.699999999759</c:v>
                </c:pt>
                <c:pt idx="42371">
                  <c:v>423.709999999759</c:v>
                </c:pt>
                <c:pt idx="42372">
                  <c:v>423.719999999759</c:v>
                </c:pt>
                <c:pt idx="42373">
                  <c:v>423.729999999759</c:v>
                </c:pt>
                <c:pt idx="42374">
                  <c:v>423.739999999759</c:v>
                </c:pt>
                <c:pt idx="42375">
                  <c:v>423.749999999759</c:v>
                </c:pt>
                <c:pt idx="42376">
                  <c:v>423.759999999759</c:v>
                </c:pt>
                <c:pt idx="42377">
                  <c:v>423.769999999759</c:v>
                </c:pt>
                <c:pt idx="42378">
                  <c:v>423.779999999759</c:v>
                </c:pt>
                <c:pt idx="42379">
                  <c:v>423.789999999759</c:v>
                </c:pt>
                <c:pt idx="42380">
                  <c:v>423.799999999759</c:v>
                </c:pt>
                <c:pt idx="42381">
                  <c:v>423.8099999997591</c:v>
                </c:pt>
                <c:pt idx="42382">
                  <c:v>423.819999999759</c:v>
                </c:pt>
                <c:pt idx="42383">
                  <c:v>423.829999999759</c:v>
                </c:pt>
                <c:pt idx="42384">
                  <c:v>423.839999999759</c:v>
                </c:pt>
                <c:pt idx="42385">
                  <c:v>423.849999999759</c:v>
                </c:pt>
                <c:pt idx="42386">
                  <c:v>423.859999999759</c:v>
                </c:pt>
                <c:pt idx="42387">
                  <c:v>423.8699999997591</c:v>
                </c:pt>
                <c:pt idx="42388">
                  <c:v>423.879999999759</c:v>
                </c:pt>
                <c:pt idx="42389">
                  <c:v>423.8899999997591</c:v>
                </c:pt>
                <c:pt idx="42390">
                  <c:v>423.899999999759</c:v>
                </c:pt>
                <c:pt idx="42391">
                  <c:v>423.909999999759</c:v>
                </c:pt>
                <c:pt idx="42392">
                  <c:v>423.919999999759</c:v>
                </c:pt>
                <c:pt idx="42393">
                  <c:v>423.929999999759</c:v>
                </c:pt>
                <c:pt idx="42394">
                  <c:v>423.939999999759</c:v>
                </c:pt>
                <c:pt idx="42395">
                  <c:v>423.949999999759</c:v>
                </c:pt>
                <c:pt idx="42396">
                  <c:v>423.959999999759</c:v>
                </c:pt>
                <c:pt idx="42397">
                  <c:v>423.969999999759</c:v>
                </c:pt>
                <c:pt idx="42398">
                  <c:v>423.979999999759</c:v>
                </c:pt>
                <c:pt idx="42399">
                  <c:v>423.989999999759</c:v>
                </c:pt>
                <c:pt idx="42400">
                  <c:v>423.999999999759</c:v>
                </c:pt>
                <c:pt idx="42401">
                  <c:v>424.009999999759</c:v>
                </c:pt>
                <c:pt idx="42402">
                  <c:v>424.019999999759</c:v>
                </c:pt>
                <c:pt idx="42403">
                  <c:v>424.029999999759</c:v>
                </c:pt>
                <c:pt idx="42404">
                  <c:v>424.039999999759</c:v>
                </c:pt>
                <c:pt idx="42405">
                  <c:v>424.049999999759</c:v>
                </c:pt>
                <c:pt idx="42406">
                  <c:v>424.0599999997591</c:v>
                </c:pt>
                <c:pt idx="42407">
                  <c:v>424.069999999759</c:v>
                </c:pt>
                <c:pt idx="42408">
                  <c:v>424.079999999759</c:v>
                </c:pt>
                <c:pt idx="42409">
                  <c:v>424.089999999759</c:v>
                </c:pt>
                <c:pt idx="42410">
                  <c:v>424.099999999759</c:v>
                </c:pt>
                <c:pt idx="42411">
                  <c:v>424.109999999759</c:v>
                </c:pt>
                <c:pt idx="42412">
                  <c:v>424.1199999997591</c:v>
                </c:pt>
                <c:pt idx="42413">
                  <c:v>424.129999999759</c:v>
                </c:pt>
                <c:pt idx="42414">
                  <c:v>424.1399999997591</c:v>
                </c:pt>
                <c:pt idx="42415">
                  <c:v>424.149999999759</c:v>
                </c:pt>
                <c:pt idx="42416">
                  <c:v>424.159999999759</c:v>
                </c:pt>
                <c:pt idx="42417">
                  <c:v>424.169999999759</c:v>
                </c:pt>
                <c:pt idx="42418">
                  <c:v>424.1799999997591</c:v>
                </c:pt>
                <c:pt idx="42419">
                  <c:v>424.189999999759</c:v>
                </c:pt>
                <c:pt idx="42420">
                  <c:v>424.199999999759</c:v>
                </c:pt>
                <c:pt idx="42421">
                  <c:v>424.209999999759</c:v>
                </c:pt>
                <c:pt idx="42422">
                  <c:v>424.219999999759</c:v>
                </c:pt>
                <c:pt idx="42423">
                  <c:v>424.229999999759</c:v>
                </c:pt>
                <c:pt idx="42424">
                  <c:v>424.239999999759</c:v>
                </c:pt>
                <c:pt idx="42425">
                  <c:v>424.249999999759</c:v>
                </c:pt>
                <c:pt idx="42426">
                  <c:v>424.259999999759</c:v>
                </c:pt>
                <c:pt idx="42427">
                  <c:v>424.269999999759</c:v>
                </c:pt>
                <c:pt idx="42428">
                  <c:v>424.279999999759</c:v>
                </c:pt>
                <c:pt idx="42429">
                  <c:v>424.289999999759</c:v>
                </c:pt>
                <c:pt idx="42430">
                  <c:v>424.299999999759</c:v>
                </c:pt>
                <c:pt idx="42431">
                  <c:v>424.3099999997591</c:v>
                </c:pt>
                <c:pt idx="42432">
                  <c:v>424.319999999759</c:v>
                </c:pt>
                <c:pt idx="42433">
                  <c:v>424.329999999759</c:v>
                </c:pt>
                <c:pt idx="42434">
                  <c:v>424.339999999759</c:v>
                </c:pt>
                <c:pt idx="42435">
                  <c:v>424.349999999759</c:v>
                </c:pt>
                <c:pt idx="42436">
                  <c:v>424.359999999759</c:v>
                </c:pt>
                <c:pt idx="42437">
                  <c:v>424.3699999997591</c:v>
                </c:pt>
                <c:pt idx="42438">
                  <c:v>424.379999999759</c:v>
                </c:pt>
                <c:pt idx="42439">
                  <c:v>424.3899999997591</c:v>
                </c:pt>
                <c:pt idx="42440">
                  <c:v>424.399999999759</c:v>
                </c:pt>
                <c:pt idx="42441">
                  <c:v>424.409999999759</c:v>
                </c:pt>
                <c:pt idx="42442">
                  <c:v>424.419999999759</c:v>
                </c:pt>
                <c:pt idx="42443">
                  <c:v>424.429999999759</c:v>
                </c:pt>
                <c:pt idx="42444">
                  <c:v>424.439999999759</c:v>
                </c:pt>
                <c:pt idx="42445">
                  <c:v>424.449999999759</c:v>
                </c:pt>
                <c:pt idx="42446">
                  <c:v>424.459999999758</c:v>
                </c:pt>
                <c:pt idx="42447">
                  <c:v>424.469999999758</c:v>
                </c:pt>
                <c:pt idx="42448">
                  <c:v>424.479999999758</c:v>
                </c:pt>
                <c:pt idx="42449">
                  <c:v>424.4899999997581</c:v>
                </c:pt>
                <c:pt idx="42450">
                  <c:v>424.499999999758</c:v>
                </c:pt>
                <c:pt idx="42451">
                  <c:v>424.509999999758</c:v>
                </c:pt>
                <c:pt idx="42452">
                  <c:v>424.519999999758</c:v>
                </c:pt>
                <c:pt idx="42453">
                  <c:v>424.529999999758</c:v>
                </c:pt>
                <c:pt idx="42454">
                  <c:v>424.539999999758</c:v>
                </c:pt>
                <c:pt idx="42455">
                  <c:v>424.549999999758</c:v>
                </c:pt>
                <c:pt idx="42456">
                  <c:v>424.559999999758</c:v>
                </c:pt>
                <c:pt idx="42457">
                  <c:v>424.569999999758</c:v>
                </c:pt>
                <c:pt idx="42458">
                  <c:v>424.579999999758</c:v>
                </c:pt>
                <c:pt idx="42459">
                  <c:v>424.589999999758</c:v>
                </c:pt>
                <c:pt idx="42460">
                  <c:v>424.599999999758</c:v>
                </c:pt>
                <c:pt idx="42461">
                  <c:v>424.609999999758</c:v>
                </c:pt>
                <c:pt idx="42462">
                  <c:v>424.619999999758</c:v>
                </c:pt>
                <c:pt idx="42463">
                  <c:v>424.629999999758</c:v>
                </c:pt>
                <c:pt idx="42464">
                  <c:v>424.639999999758</c:v>
                </c:pt>
                <c:pt idx="42465">
                  <c:v>424.649999999758</c:v>
                </c:pt>
                <c:pt idx="42466">
                  <c:v>424.659999999758</c:v>
                </c:pt>
                <c:pt idx="42467">
                  <c:v>424.669999999758</c:v>
                </c:pt>
                <c:pt idx="42468">
                  <c:v>424.679999999758</c:v>
                </c:pt>
                <c:pt idx="42469">
                  <c:v>424.689999999758</c:v>
                </c:pt>
                <c:pt idx="42470">
                  <c:v>424.699999999758</c:v>
                </c:pt>
                <c:pt idx="42471">
                  <c:v>424.709999999758</c:v>
                </c:pt>
                <c:pt idx="42472">
                  <c:v>424.719999999758</c:v>
                </c:pt>
                <c:pt idx="42473">
                  <c:v>424.729999999758</c:v>
                </c:pt>
                <c:pt idx="42474">
                  <c:v>424.7399999997581</c:v>
                </c:pt>
                <c:pt idx="42475">
                  <c:v>424.749999999758</c:v>
                </c:pt>
                <c:pt idx="42476">
                  <c:v>424.759999999758</c:v>
                </c:pt>
                <c:pt idx="42477">
                  <c:v>424.769999999758</c:v>
                </c:pt>
                <c:pt idx="42478">
                  <c:v>424.779999999758</c:v>
                </c:pt>
                <c:pt idx="42479">
                  <c:v>424.789999999758</c:v>
                </c:pt>
                <c:pt idx="42480">
                  <c:v>424.799999999758</c:v>
                </c:pt>
                <c:pt idx="42481">
                  <c:v>424.809999999758</c:v>
                </c:pt>
                <c:pt idx="42482">
                  <c:v>424.819999999758</c:v>
                </c:pt>
                <c:pt idx="42483">
                  <c:v>424.829999999758</c:v>
                </c:pt>
                <c:pt idx="42484">
                  <c:v>424.839999999758</c:v>
                </c:pt>
                <c:pt idx="42485">
                  <c:v>424.849999999758</c:v>
                </c:pt>
                <c:pt idx="42486">
                  <c:v>424.859999999758</c:v>
                </c:pt>
                <c:pt idx="42487">
                  <c:v>424.869999999758</c:v>
                </c:pt>
                <c:pt idx="42488">
                  <c:v>424.879999999758</c:v>
                </c:pt>
                <c:pt idx="42489">
                  <c:v>424.889999999758</c:v>
                </c:pt>
                <c:pt idx="42490">
                  <c:v>424.899999999758</c:v>
                </c:pt>
                <c:pt idx="42491">
                  <c:v>424.909999999758</c:v>
                </c:pt>
                <c:pt idx="42492">
                  <c:v>424.919999999758</c:v>
                </c:pt>
                <c:pt idx="42493">
                  <c:v>424.929999999758</c:v>
                </c:pt>
                <c:pt idx="42494">
                  <c:v>424.939999999758</c:v>
                </c:pt>
                <c:pt idx="42495">
                  <c:v>424.949999999758</c:v>
                </c:pt>
                <c:pt idx="42496">
                  <c:v>424.959999999758</c:v>
                </c:pt>
                <c:pt idx="42497">
                  <c:v>424.969999999758</c:v>
                </c:pt>
                <c:pt idx="42498">
                  <c:v>424.979999999758</c:v>
                </c:pt>
                <c:pt idx="42499">
                  <c:v>424.9899999997581</c:v>
                </c:pt>
                <c:pt idx="42500">
                  <c:v>424.999999999758</c:v>
                </c:pt>
                <c:pt idx="42501">
                  <c:v>425.009999999758</c:v>
                </c:pt>
                <c:pt idx="42502">
                  <c:v>425.019999999758</c:v>
                </c:pt>
                <c:pt idx="42503">
                  <c:v>425.029999999758</c:v>
                </c:pt>
                <c:pt idx="42504">
                  <c:v>425.039999999758</c:v>
                </c:pt>
                <c:pt idx="42505">
                  <c:v>425.049999999758</c:v>
                </c:pt>
                <c:pt idx="42506">
                  <c:v>425.059999999758</c:v>
                </c:pt>
                <c:pt idx="42507">
                  <c:v>425.069999999758</c:v>
                </c:pt>
                <c:pt idx="42508">
                  <c:v>425.079999999758</c:v>
                </c:pt>
                <c:pt idx="42509">
                  <c:v>425.089999999758</c:v>
                </c:pt>
                <c:pt idx="42510">
                  <c:v>425.099999999758</c:v>
                </c:pt>
                <c:pt idx="42511">
                  <c:v>425.109999999758</c:v>
                </c:pt>
                <c:pt idx="42512">
                  <c:v>425.119999999758</c:v>
                </c:pt>
                <c:pt idx="42513">
                  <c:v>425.129999999758</c:v>
                </c:pt>
                <c:pt idx="42514">
                  <c:v>425.139999999758</c:v>
                </c:pt>
                <c:pt idx="42515">
                  <c:v>425.149999999758</c:v>
                </c:pt>
                <c:pt idx="42516">
                  <c:v>425.159999999758</c:v>
                </c:pt>
                <c:pt idx="42517">
                  <c:v>425.169999999758</c:v>
                </c:pt>
                <c:pt idx="42518">
                  <c:v>425.179999999758</c:v>
                </c:pt>
                <c:pt idx="42519">
                  <c:v>425.189999999758</c:v>
                </c:pt>
                <c:pt idx="42520">
                  <c:v>425.199999999758</c:v>
                </c:pt>
                <c:pt idx="42521">
                  <c:v>425.209999999758</c:v>
                </c:pt>
                <c:pt idx="42522">
                  <c:v>425.219999999758</c:v>
                </c:pt>
                <c:pt idx="42523">
                  <c:v>425.229999999758</c:v>
                </c:pt>
                <c:pt idx="42524">
                  <c:v>425.2399999997581</c:v>
                </c:pt>
                <c:pt idx="42525">
                  <c:v>425.249999999758</c:v>
                </c:pt>
                <c:pt idx="42526">
                  <c:v>425.259999999758</c:v>
                </c:pt>
                <c:pt idx="42527">
                  <c:v>425.269999999758</c:v>
                </c:pt>
                <c:pt idx="42528">
                  <c:v>425.279999999758</c:v>
                </c:pt>
                <c:pt idx="42529">
                  <c:v>425.289999999758</c:v>
                </c:pt>
                <c:pt idx="42530">
                  <c:v>425.299999999758</c:v>
                </c:pt>
                <c:pt idx="42531">
                  <c:v>425.309999999758</c:v>
                </c:pt>
                <c:pt idx="42532">
                  <c:v>425.319999999758</c:v>
                </c:pt>
                <c:pt idx="42533">
                  <c:v>425.329999999758</c:v>
                </c:pt>
                <c:pt idx="42534">
                  <c:v>425.339999999758</c:v>
                </c:pt>
                <c:pt idx="42535">
                  <c:v>425.349999999758</c:v>
                </c:pt>
                <c:pt idx="42536">
                  <c:v>425.359999999758</c:v>
                </c:pt>
                <c:pt idx="42537">
                  <c:v>425.369999999758</c:v>
                </c:pt>
                <c:pt idx="42538">
                  <c:v>425.379999999758</c:v>
                </c:pt>
                <c:pt idx="42539">
                  <c:v>425.389999999758</c:v>
                </c:pt>
                <c:pt idx="42540">
                  <c:v>425.399999999758</c:v>
                </c:pt>
                <c:pt idx="42541">
                  <c:v>425.409999999758</c:v>
                </c:pt>
                <c:pt idx="42542">
                  <c:v>425.419999999758</c:v>
                </c:pt>
                <c:pt idx="42543">
                  <c:v>425.429999999758</c:v>
                </c:pt>
                <c:pt idx="42544">
                  <c:v>425.439999999758</c:v>
                </c:pt>
                <c:pt idx="42545">
                  <c:v>425.449999999758</c:v>
                </c:pt>
                <c:pt idx="42546">
                  <c:v>425.459999999758</c:v>
                </c:pt>
                <c:pt idx="42547">
                  <c:v>425.469999999758</c:v>
                </c:pt>
                <c:pt idx="42548">
                  <c:v>425.479999999758</c:v>
                </c:pt>
                <c:pt idx="42549">
                  <c:v>425.4899999997581</c:v>
                </c:pt>
                <c:pt idx="42550">
                  <c:v>425.499999999758</c:v>
                </c:pt>
                <c:pt idx="42551">
                  <c:v>425.509999999758</c:v>
                </c:pt>
                <c:pt idx="42552">
                  <c:v>425.519999999758</c:v>
                </c:pt>
                <c:pt idx="42553">
                  <c:v>425.529999999758</c:v>
                </c:pt>
                <c:pt idx="42554">
                  <c:v>425.539999999758</c:v>
                </c:pt>
                <c:pt idx="42555">
                  <c:v>425.549999999758</c:v>
                </c:pt>
                <c:pt idx="42556">
                  <c:v>425.559999999757</c:v>
                </c:pt>
                <c:pt idx="42557">
                  <c:v>425.5699999997571</c:v>
                </c:pt>
                <c:pt idx="42558">
                  <c:v>425.579999999757</c:v>
                </c:pt>
                <c:pt idx="42559">
                  <c:v>425.5899999997571</c:v>
                </c:pt>
                <c:pt idx="42560">
                  <c:v>425.599999999757</c:v>
                </c:pt>
                <c:pt idx="42561">
                  <c:v>425.609999999757</c:v>
                </c:pt>
                <c:pt idx="42562">
                  <c:v>425.619999999757</c:v>
                </c:pt>
                <c:pt idx="42563">
                  <c:v>425.6299999997571</c:v>
                </c:pt>
                <c:pt idx="42564">
                  <c:v>425.639999999757</c:v>
                </c:pt>
                <c:pt idx="42565">
                  <c:v>425.649999999757</c:v>
                </c:pt>
                <c:pt idx="42566">
                  <c:v>425.659999999757</c:v>
                </c:pt>
                <c:pt idx="42567">
                  <c:v>425.669999999757</c:v>
                </c:pt>
                <c:pt idx="42568">
                  <c:v>425.679999999757</c:v>
                </c:pt>
                <c:pt idx="42569">
                  <c:v>425.6899999997571</c:v>
                </c:pt>
                <c:pt idx="42570">
                  <c:v>425.699999999757</c:v>
                </c:pt>
                <c:pt idx="42571">
                  <c:v>425.709999999757</c:v>
                </c:pt>
                <c:pt idx="42572">
                  <c:v>425.719999999757</c:v>
                </c:pt>
                <c:pt idx="42573">
                  <c:v>425.729999999757</c:v>
                </c:pt>
                <c:pt idx="42574">
                  <c:v>425.739999999757</c:v>
                </c:pt>
                <c:pt idx="42575">
                  <c:v>425.7499999997571</c:v>
                </c:pt>
                <c:pt idx="42576">
                  <c:v>425.7599999997571</c:v>
                </c:pt>
                <c:pt idx="42577">
                  <c:v>425.769999999757</c:v>
                </c:pt>
                <c:pt idx="42578">
                  <c:v>425.779999999757</c:v>
                </c:pt>
                <c:pt idx="42579">
                  <c:v>425.789999999757</c:v>
                </c:pt>
                <c:pt idx="42580">
                  <c:v>425.799999999757</c:v>
                </c:pt>
                <c:pt idx="42581">
                  <c:v>425.809999999757</c:v>
                </c:pt>
                <c:pt idx="42582">
                  <c:v>425.8199999997571</c:v>
                </c:pt>
                <c:pt idx="42583">
                  <c:v>425.829999999757</c:v>
                </c:pt>
                <c:pt idx="42584">
                  <c:v>425.8399999997571</c:v>
                </c:pt>
                <c:pt idx="42585">
                  <c:v>425.849999999757</c:v>
                </c:pt>
                <c:pt idx="42586">
                  <c:v>425.859999999757</c:v>
                </c:pt>
                <c:pt idx="42587">
                  <c:v>425.869999999757</c:v>
                </c:pt>
                <c:pt idx="42588">
                  <c:v>425.8799999997571</c:v>
                </c:pt>
                <c:pt idx="42589">
                  <c:v>425.889999999757</c:v>
                </c:pt>
                <c:pt idx="42590">
                  <c:v>425.899999999757</c:v>
                </c:pt>
                <c:pt idx="42591">
                  <c:v>425.909999999757</c:v>
                </c:pt>
                <c:pt idx="42592">
                  <c:v>425.919999999757</c:v>
                </c:pt>
                <c:pt idx="42593">
                  <c:v>425.929999999757</c:v>
                </c:pt>
                <c:pt idx="42594">
                  <c:v>425.939999999757</c:v>
                </c:pt>
                <c:pt idx="42595">
                  <c:v>425.949999999757</c:v>
                </c:pt>
                <c:pt idx="42596">
                  <c:v>425.959999999757</c:v>
                </c:pt>
                <c:pt idx="42597">
                  <c:v>425.969999999757</c:v>
                </c:pt>
                <c:pt idx="42598">
                  <c:v>425.979999999757</c:v>
                </c:pt>
                <c:pt idx="42599">
                  <c:v>425.989999999757</c:v>
                </c:pt>
                <c:pt idx="42600">
                  <c:v>425.9999999997571</c:v>
                </c:pt>
                <c:pt idx="42601">
                  <c:v>426.0099999997571</c:v>
                </c:pt>
                <c:pt idx="42602">
                  <c:v>426.019999999757</c:v>
                </c:pt>
                <c:pt idx="42603">
                  <c:v>426.029999999757</c:v>
                </c:pt>
                <c:pt idx="42604">
                  <c:v>426.039999999757</c:v>
                </c:pt>
                <c:pt idx="42605">
                  <c:v>426.049999999757</c:v>
                </c:pt>
                <c:pt idx="42606">
                  <c:v>426.059999999757</c:v>
                </c:pt>
                <c:pt idx="42607">
                  <c:v>426.0699999997571</c:v>
                </c:pt>
                <c:pt idx="42608">
                  <c:v>426.079999999757</c:v>
                </c:pt>
                <c:pt idx="42609">
                  <c:v>426.0899999997571</c:v>
                </c:pt>
                <c:pt idx="42610">
                  <c:v>426.099999999757</c:v>
                </c:pt>
                <c:pt idx="42611">
                  <c:v>426.109999999757</c:v>
                </c:pt>
                <c:pt idx="42612">
                  <c:v>426.119999999757</c:v>
                </c:pt>
                <c:pt idx="42613">
                  <c:v>426.1299999997571</c:v>
                </c:pt>
                <c:pt idx="42614">
                  <c:v>426.139999999757</c:v>
                </c:pt>
                <c:pt idx="42615">
                  <c:v>426.149999999757</c:v>
                </c:pt>
                <c:pt idx="42616">
                  <c:v>426.159999999757</c:v>
                </c:pt>
                <c:pt idx="42617">
                  <c:v>426.169999999757</c:v>
                </c:pt>
                <c:pt idx="42618">
                  <c:v>426.179999999757</c:v>
                </c:pt>
                <c:pt idx="42619">
                  <c:v>426.1899999997571</c:v>
                </c:pt>
                <c:pt idx="42620">
                  <c:v>426.199999999757</c:v>
                </c:pt>
                <c:pt idx="42621">
                  <c:v>426.209999999757</c:v>
                </c:pt>
                <c:pt idx="42622">
                  <c:v>426.219999999757</c:v>
                </c:pt>
                <c:pt idx="42623">
                  <c:v>426.229999999757</c:v>
                </c:pt>
                <c:pt idx="42624">
                  <c:v>426.239999999757</c:v>
                </c:pt>
                <c:pt idx="42625">
                  <c:v>426.2499999997571</c:v>
                </c:pt>
                <c:pt idx="42626">
                  <c:v>426.2599999997571</c:v>
                </c:pt>
                <c:pt idx="42627">
                  <c:v>426.269999999757</c:v>
                </c:pt>
                <c:pt idx="42628">
                  <c:v>426.279999999757</c:v>
                </c:pt>
                <c:pt idx="42629">
                  <c:v>426.289999999757</c:v>
                </c:pt>
                <c:pt idx="42630">
                  <c:v>426.299999999757</c:v>
                </c:pt>
                <c:pt idx="42631">
                  <c:v>426.309999999757</c:v>
                </c:pt>
                <c:pt idx="42632">
                  <c:v>426.3199999997571</c:v>
                </c:pt>
                <c:pt idx="42633">
                  <c:v>426.329999999757</c:v>
                </c:pt>
                <c:pt idx="42634">
                  <c:v>426.3399999997571</c:v>
                </c:pt>
                <c:pt idx="42635">
                  <c:v>426.349999999757</c:v>
                </c:pt>
                <c:pt idx="42636">
                  <c:v>426.359999999757</c:v>
                </c:pt>
                <c:pt idx="42637">
                  <c:v>426.369999999757</c:v>
                </c:pt>
                <c:pt idx="42638">
                  <c:v>426.3799999997571</c:v>
                </c:pt>
                <c:pt idx="42639">
                  <c:v>426.389999999757</c:v>
                </c:pt>
                <c:pt idx="42640">
                  <c:v>426.399999999757</c:v>
                </c:pt>
                <c:pt idx="42641">
                  <c:v>426.409999999757</c:v>
                </c:pt>
                <c:pt idx="42642">
                  <c:v>426.419999999757</c:v>
                </c:pt>
                <c:pt idx="42643">
                  <c:v>426.429999999757</c:v>
                </c:pt>
                <c:pt idx="42644">
                  <c:v>426.439999999757</c:v>
                </c:pt>
                <c:pt idx="42645">
                  <c:v>426.449999999757</c:v>
                </c:pt>
                <c:pt idx="42646">
                  <c:v>426.459999999757</c:v>
                </c:pt>
                <c:pt idx="42647">
                  <c:v>426.469999999757</c:v>
                </c:pt>
                <c:pt idx="42648">
                  <c:v>426.479999999757</c:v>
                </c:pt>
                <c:pt idx="42649">
                  <c:v>426.489999999757</c:v>
                </c:pt>
                <c:pt idx="42650">
                  <c:v>426.4999999997571</c:v>
                </c:pt>
                <c:pt idx="42651">
                  <c:v>426.5099999997571</c:v>
                </c:pt>
                <c:pt idx="42652">
                  <c:v>426.519999999757</c:v>
                </c:pt>
                <c:pt idx="42653">
                  <c:v>426.529999999757</c:v>
                </c:pt>
                <c:pt idx="42654">
                  <c:v>426.539999999757</c:v>
                </c:pt>
                <c:pt idx="42655">
                  <c:v>426.549999999757</c:v>
                </c:pt>
                <c:pt idx="42656">
                  <c:v>426.559999999757</c:v>
                </c:pt>
                <c:pt idx="42657">
                  <c:v>426.5699999997571</c:v>
                </c:pt>
                <c:pt idx="42658">
                  <c:v>426.579999999757</c:v>
                </c:pt>
                <c:pt idx="42659">
                  <c:v>426.5899999997571</c:v>
                </c:pt>
                <c:pt idx="42660">
                  <c:v>426.599999999757</c:v>
                </c:pt>
                <c:pt idx="42661">
                  <c:v>426.609999999757</c:v>
                </c:pt>
                <c:pt idx="42662">
                  <c:v>426.619999999757</c:v>
                </c:pt>
                <c:pt idx="42663">
                  <c:v>426.6299999997571</c:v>
                </c:pt>
                <c:pt idx="42664">
                  <c:v>426.639999999757</c:v>
                </c:pt>
                <c:pt idx="42665">
                  <c:v>426.649999999757</c:v>
                </c:pt>
                <c:pt idx="42666">
                  <c:v>426.659999999756</c:v>
                </c:pt>
                <c:pt idx="42667">
                  <c:v>426.669999999756</c:v>
                </c:pt>
                <c:pt idx="42668">
                  <c:v>426.679999999756</c:v>
                </c:pt>
                <c:pt idx="42669">
                  <c:v>426.6899999997561</c:v>
                </c:pt>
                <c:pt idx="42670">
                  <c:v>426.699999999756</c:v>
                </c:pt>
                <c:pt idx="42671">
                  <c:v>426.709999999756</c:v>
                </c:pt>
                <c:pt idx="42672">
                  <c:v>426.719999999756</c:v>
                </c:pt>
                <c:pt idx="42673">
                  <c:v>426.729999999756</c:v>
                </c:pt>
                <c:pt idx="42674">
                  <c:v>426.739999999756</c:v>
                </c:pt>
                <c:pt idx="42675">
                  <c:v>426.7499999997561</c:v>
                </c:pt>
                <c:pt idx="42676">
                  <c:v>426.759999999756</c:v>
                </c:pt>
                <c:pt idx="42677">
                  <c:v>426.769999999756</c:v>
                </c:pt>
                <c:pt idx="42678">
                  <c:v>426.779999999756</c:v>
                </c:pt>
                <c:pt idx="42679">
                  <c:v>426.789999999756</c:v>
                </c:pt>
                <c:pt idx="42680">
                  <c:v>426.799999999756</c:v>
                </c:pt>
                <c:pt idx="42681">
                  <c:v>426.809999999756</c:v>
                </c:pt>
                <c:pt idx="42682">
                  <c:v>426.819999999756</c:v>
                </c:pt>
                <c:pt idx="42683">
                  <c:v>426.829999999756</c:v>
                </c:pt>
                <c:pt idx="42684">
                  <c:v>426.839999999756</c:v>
                </c:pt>
                <c:pt idx="42685">
                  <c:v>426.849999999756</c:v>
                </c:pt>
                <c:pt idx="42686">
                  <c:v>426.859999999756</c:v>
                </c:pt>
                <c:pt idx="42687">
                  <c:v>426.869999999756</c:v>
                </c:pt>
                <c:pt idx="42688">
                  <c:v>426.879999999756</c:v>
                </c:pt>
                <c:pt idx="42689">
                  <c:v>426.889999999756</c:v>
                </c:pt>
                <c:pt idx="42690">
                  <c:v>426.899999999756</c:v>
                </c:pt>
                <c:pt idx="42691">
                  <c:v>426.909999999756</c:v>
                </c:pt>
                <c:pt idx="42692">
                  <c:v>426.919999999756</c:v>
                </c:pt>
                <c:pt idx="42693">
                  <c:v>426.929999999756</c:v>
                </c:pt>
                <c:pt idx="42694">
                  <c:v>426.9399999997561</c:v>
                </c:pt>
                <c:pt idx="42695">
                  <c:v>426.949999999756</c:v>
                </c:pt>
                <c:pt idx="42696">
                  <c:v>426.959999999756</c:v>
                </c:pt>
                <c:pt idx="42697">
                  <c:v>426.969999999756</c:v>
                </c:pt>
                <c:pt idx="42698">
                  <c:v>426.979999999756</c:v>
                </c:pt>
                <c:pt idx="42699">
                  <c:v>426.989999999756</c:v>
                </c:pt>
                <c:pt idx="42700">
                  <c:v>426.9999999997561</c:v>
                </c:pt>
                <c:pt idx="42701">
                  <c:v>427.009999999756</c:v>
                </c:pt>
                <c:pt idx="42702">
                  <c:v>427.019999999756</c:v>
                </c:pt>
                <c:pt idx="42703">
                  <c:v>427.029999999756</c:v>
                </c:pt>
                <c:pt idx="42704">
                  <c:v>427.039999999756</c:v>
                </c:pt>
                <c:pt idx="42705">
                  <c:v>427.049999999756</c:v>
                </c:pt>
                <c:pt idx="42706">
                  <c:v>427.059999999756</c:v>
                </c:pt>
                <c:pt idx="42707">
                  <c:v>427.069999999756</c:v>
                </c:pt>
                <c:pt idx="42708">
                  <c:v>427.079999999756</c:v>
                </c:pt>
                <c:pt idx="42709">
                  <c:v>427.089999999756</c:v>
                </c:pt>
                <c:pt idx="42710">
                  <c:v>427.099999999756</c:v>
                </c:pt>
                <c:pt idx="42711">
                  <c:v>427.109999999756</c:v>
                </c:pt>
                <c:pt idx="42712">
                  <c:v>427.119999999756</c:v>
                </c:pt>
                <c:pt idx="42713">
                  <c:v>427.129999999756</c:v>
                </c:pt>
                <c:pt idx="42714">
                  <c:v>427.139999999756</c:v>
                </c:pt>
                <c:pt idx="42715">
                  <c:v>427.149999999756</c:v>
                </c:pt>
                <c:pt idx="42716">
                  <c:v>427.159999999756</c:v>
                </c:pt>
                <c:pt idx="42717">
                  <c:v>427.169999999756</c:v>
                </c:pt>
                <c:pt idx="42718">
                  <c:v>427.179999999756</c:v>
                </c:pt>
                <c:pt idx="42719">
                  <c:v>427.1899999997561</c:v>
                </c:pt>
                <c:pt idx="42720">
                  <c:v>427.199999999756</c:v>
                </c:pt>
                <c:pt idx="42721">
                  <c:v>427.209999999756</c:v>
                </c:pt>
                <c:pt idx="42722">
                  <c:v>427.219999999756</c:v>
                </c:pt>
                <c:pt idx="42723">
                  <c:v>427.229999999756</c:v>
                </c:pt>
                <c:pt idx="42724">
                  <c:v>427.239999999756</c:v>
                </c:pt>
                <c:pt idx="42725">
                  <c:v>427.2499999997561</c:v>
                </c:pt>
                <c:pt idx="42726">
                  <c:v>427.259999999756</c:v>
                </c:pt>
                <c:pt idx="42727">
                  <c:v>427.269999999756</c:v>
                </c:pt>
                <c:pt idx="42728">
                  <c:v>427.279999999756</c:v>
                </c:pt>
                <c:pt idx="42729">
                  <c:v>427.289999999756</c:v>
                </c:pt>
                <c:pt idx="42730">
                  <c:v>427.299999999756</c:v>
                </c:pt>
                <c:pt idx="42731">
                  <c:v>427.309999999756</c:v>
                </c:pt>
                <c:pt idx="42732">
                  <c:v>427.319999999756</c:v>
                </c:pt>
                <c:pt idx="42733">
                  <c:v>427.329999999756</c:v>
                </c:pt>
                <c:pt idx="42734">
                  <c:v>427.339999999756</c:v>
                </c:pt>
                <c:pt idx="42735">
                  <c:v>427.349999999756</c:v>
                </c:pt>
                <c:pt idx="42736">
                  <c:v>427.359999999756</c:v>
                </c:pt>
                <c:pt idx="42737">
                  <c:v>427.369999999756</c:v>
                </c:pt>
                <c:pt idx="42738">
                  <c:v>427.379999999756</c:v>
                </c:pt>
                <c:pt idx="42739">
                  <c:v>427.389999999756</c:v>
                </c:pt>
                <c:pt idx="42740">
                  <c:v>427.399999999756</c:v>
                </c:pt>
                <c:pt idx="42741">
                  <c:v>427.409999999756</c:v>
                </c:pt>
                <c:pt idx="42742">
                  <c:v>427.419999999756</c:v>
                </c:pt>
                <c:pt idx="42743">
                  <c:v>427.429999999756</c:v>
                </c:pt>
                <c:pt idx="42744">
                  <c:v>427.4399999997561</c:v>
                </c:pt>
                <c:pt idx="42745">
                  <c:v>427.449999999756</c:v>
                </c:pt>
                <c:pt idx="42746">
                  <c:v>427.459999999756</c:v>
                </c:pt>
                <c:pt idx="42747">
                  <c:v>427.469999999756</c:v>
                </c:pt>
                <c:pt idx="42748">
                  <c:v>427.479999999756</c:v>
                </c:pt>
                <c:pt idx="42749">
                  <c:v>427.489999999756</c:v>
                </c:pt>
                <c:pt idx="42750">
                  <c:v>427.4999999997561</c:v>
                </c:pt>
                <c:pt idx="42751">
                  <c:v>427.509999999756</c:v>
                </c:pt>
                <c:pt idx="42752">
                  <c:v>427.519999999756</c:v>
                </c:pt>
                <c:pt idx="42753">
                  <c:v>427.529999999756</c:v>
                </c:pt>
                <c:pt idx="42754">
                  <c:v>427.539999999756</c:v>
                </c:pt>
                <c:pt idx="42755">
                  <c:v>427.549999999756</c:v>
                </c:pt>
                <c:pt idx="42756">
                  <c:v>427.559999999756</c:v>
                </c:pt>
                <c:pt idx="42757">
                  <c:v>427.569999999756</c:v>
                </c:pt>
                <c:pt idx="42758">
                  <c:v>427.579999999756</c:v>
                </c:pt>
                <c:pt idx="42759">
                  <c:v>427.589999999756</c:v>
                </c:pt>
                <c:pt idx="42760">
                  <c:v>427.599999999756</c:v>
                </c:pt>
                <c:pt idx="42761">
                  <c:v>427.609999999756</c:v>
                </c:pt>
                <c:pt idx="42762">
                  <c:v>427.619999999756</c:v>
                </c:pt>
                <c:pt idx="42763">
                  <c:v>427.629999999756</c:v>
                </c:pt>
                <c:pt idx="42764">
                  <c:v>427.639999999756</c:v>
                </c:pt>
                <c:pt idx="42765">
                  <c:v>427.649999999756</c:v>
                </c:pt>
                <c:pt idx="42766">
                  <c:v>427.659999999756</c:v>
                </c:pt>
                <c:pt idx="42767">
                  <c:v>427.669999999756</c:v>
                </c:pt>
                <c:pt idx="42768">
                  <c:v>427.679999999756</c:v>
                </c:pt>
                <c:pt idx="42769">
                  <c:v>427.6899999997561</c:v>
                </c:pt>
                <c:pt idx="42770">
                  <c:v>427.699999999756</c:v>
                </c:pt>
                <c:pt idx="42771">
                  <c:v>427.709999999756</c:v>
                </c:pt>
                <c:pt idx="42772">
                  <c:v>427.719999999756</c:v>
                </c:pt>
                <c:pt idx="42773">
                  <c:v>427.729999999756</c:v>
                </c:pt>
                <c:pt idx="42774">
                  <c:v>427.739999999756</c:v>
                </c:pt>
                <c:pt idx="42775">
                  <c:v>427.749999999755</c:v>
                </c:pt>
                <c:pt idx="42776">
                  <c:v>427.759999999755</c:v>
                </c:pt>
                <c:pt idx="42777">
                  <c:v>427.769999999755</c:v>
                </c:pt>
                <c:pt idx="42778">
                  <c:v>427.779999999755</c:v>
                </c:pt>
                <c:pt idx="42779">
                  <c:v>427.7899999997551</c:v>
                </c:pt>
                <c:pt idx="42780">
                  <c:v>427.799999999755</c:v>
                </c:pt>
                <c:pt idx="42781">
                  <c:v>427.809999999755</c:v>
                </c:pt>
                <c:pt idx="42782">
                  <c:v>427.819999999755</c:v>
                </c:pt>
                <c:pt idx="42783">
                  <c:v>427.829999999755</c:v>
                </c:pt>
                <c:pt idx="42784">
                  <c:v>427.839999999755</c:v>
                </c:pt>
                <c:pt idx="42785">
                  <c:v>427.8499999997551</c:v>
                </c:pt>
                <c:pt idx="42786">
                  <c:v>427.859999999755</c:v>
                </c:pt>
                <c:pt idx="42787">
                  <c:v>427.869999999755</c:v>
                </c:pt>
                <c:pt idx="42788">
                  <c:v>427.879999999755</c:v>
                </c:pt>
                <c:pt idx="42789">
                  <c:v>427.889999999755</c:v>
                </c:pt>
                <c:pt idx="42790">
                  <c:v>427.899999999755</c:v>
                </c:pt>
                <c:pt idx="42791">
                  <c:v>427.909999999755</c:v>
                </c:pt>
                <c:pt idx="42792">
                  <c:v>427.919999999755</c:v>
                </c:pt>
                <c:pt idx="42793">
                  <c:v>427.929999999755</c:v>
                </c:pt>
                <c:pt idx="42794">
                  <c:v>427.939999999755</c:v>
                </c:pt>
                <c:pt idx="42795">
                  <c:v>427.949999999755</c:v>
                </c:pt>
                <c:pt idx="42796">
                  <c:v>427.959999999755</c:v>
                </c:pt>
                <c:pt idx="42797">
                  <c:v>427.969999999755</c:v>
                </c:pt>
                <c:pt idx="42798">
                  <c:v>427.979999999755</c:v>
                </c:pt>
                <c:pt idx="42799">
                  <c:v>427.989999999755</c:v>
                </c:pt>
                <c:pt idx="42800">
                  <c:v>427.999999999755</c:v>
                </c:pt>
                <c:pt idx="42801">
                  <c:v>428.009999999755</c:v>
                </c:pt>
                <c:pt idx="42802">
                  <c:v>428.019999999755</c:v>
                </c:pt>
                <c:pt idx="42803">
                  <c:v>428.029999999755</c:v>
                </c:pt>
                <c:pt idx="42804">
                  <c:v>428.0399999997551</c:v>
                </c:pt>
                <c:pt idx="42805">
                  <c:v>428.049999999755</c:v>
                </c:pt>
                <c:pt idx="42806">
                  <c:v>428.059999999755</c:v>
                </c:pt>
                <c:pt idx="42807">
                  <c:v>428.069999999755</c:v>
                </c:pt>
                <c:pt idx="42808">
                  <c:v>428.079999999755</c:v>
                </c:pt>
                <c:pt idx="42809">
                  <c:v>428.089999999755</c:v>
                </c:pt>
                <c:pt idx="42810">
                  <c:v>428.0999999997551</c:v>
                </c:pt>
                <c:pt idx="42811">
                  <c:v>428.109999999755</c:v>
                </c:pt>
                <c:pt idx="42812">
                  <c:v>428.119999999755</c:v>
                </c:pt>
                <c:pt idx="42813">
                  <c:v>428.129999999755</c:v>
                </c:pt>
                <c:pt idx="42814">
                  <c:v>428.139999999755</c:v>
                </c:pt>
                <c:pt idx="42815">
                  <c:v>428.149999999755</c:v>
                </c:pt>
                <c:pt idx="42816">
                  <c:v>428.159999999755</c:v>
                </c:pt>
                <c:pt idx="42817">
                  <c:v>428.169999999755</c:v>
                </c:pt>
                <c:pt idx="42818">
                  <c:v>428.179999999755</c:v>
                </c:pt>
                <c:pt idx="42819">
                  <c:v>428.189999999755</c:v>
                </c:pt>
                <c:pt idx="42820">
                  <c:v>428.199999999755</c:v>
                </c:pt>
                <c:pt idx="42821">
                  <c:v>428.209999999755</c:v>
                </c:pt>
                <c:pt idx="42822">
                  <c:v>428.219999999755</c:v>
                </c:pt>
                <c:pt idx="42823">
                  <c:v>428.229999999755</c:v>
                </c:pt>
                <c:pt idx="42824">
                  <c:v>428.239999999755</c:v>
                </c:pt>
                <c:pt idx="42825">
                  <c:v>428.249999999755</c:v>
                </c:pt>
                <c:pt idx="42826">
                  <c:v>428.259999999755</c:v>
                </c:pt>
                <c:pt idx="42827">
                  <c:v>428.269999999755</c:v>
                </c:pt>
                <c:pt idx="42828">
                  <c:v>428.279999999755</c:v>
                </c:pt>
                <c:pt idx="42829">
                  <c:v>428.2899999997551</c:v>
                </c:pt>
                <c:pt idx="42830">
                  <c:v>428.299999999755</c:v>
                </c:pt>
                <c:pt idx="42831">
                  <c:v>428.309999999755</c:v>
                </c:pt>
                <c:pt idx="42832">
                  <c:v>428.319999999755</c:v>
                </c:pt>
                <c:pt idx="42833">
                  <c:v>428.329999999755</c:v>
                </c:pt>
                <c:pt idx="42834">
                  <c:v>428.339999999755</c:v>
                </c:pt>
                <c:pt idx="42835">
                  <c:v>428.3499999997551</c:v>
                </c:pt>
                <c:pt idx="42836">
                  <c:v>428.359999999755</c:v>
                </c:pt>
                <c:pt idx="42837">
                  <c:v>428.369999999755</c:v>
                </c:pt>
                <c:pt idx="42838">
                  <c:v>428.379999999755</c:v>
                </c:pt>
                <c:pt idx="42839">
                  <c:v>428.389999999755</c:v>
                </c:pt>
                <c:pt idx="42840">
                  <c:v>428.399999999755</c:v>
                </c:pt>
                <c:pt idx="42841">
                  <c:v>428.409999999755</c:v>
                </c:pt>
                <c:pt idx="42842">
                  <c:v>428.419999999755</c:v>
                </c:pt>
                <c:pt idx="42843">
                  <c:v>428.429999999755</c:v>
                </c:pt>
                <c:pt idx="42844">
                  <c:v>428.439999999755</c:v>
                </c:pt>
                <c:pt idx="42845">
                  <c:v>428.449999999755</c:v>
                </c:pt>
                <c:pt idx="42846">
                  <c:v>428.459999999755</c:v>
                </c:pt>
                <c:pt idx="42847">
                  <c:v>428.469999999755</c:v>
                </c:pt>
                <c:pt idx="42848">
                  <c:v>428.479999999755</c:v>
                </c:pt>
                <c:pt idx="42849">
                  <c:v>428.489999999755</c:v>
                </c:pt>
                <c:pt idx="42850">
                  <c:v>428.499999999755</c:v>
                </c:pt>
                <c:pt idx="42851">
                  <c:v>428.509999999755</c:v>
                </c:pt>
                <c:pt idx="42852">
                  <c:v>428.519999999755</c:v>
                </c:pt>
                <c:pt idx="42853">
                  <c:v>428.529999999755</c:v>
                </c:pt>
                <c:pt idx="42854">
                  <c:v>428.5399999997551</c:v>
                </c:pt>
                <c:pt idx="42855">
                  <c:v>428.549999999755</c:v>
                </c:pt>
                <c:pt idx="42856">
                  <c:v>428.559999999755</c:v>
                </c:pt>
                <c:pt idx="42857">
                  <c:v>428.569999999755</c:v>
                </c:pt>
                <c:pt idx="42858">
                  <c:v>428.579999999755</c:v>
                </c:pt>
                <c:pt idx="42859">
                  <c:v>428.589999999755</c:v>
                </c:pt>
                <c:pt idx="42860">
                  <c:v>428.5999999997551</c:v>
                </c:pt>
                <c:pt idx="42861">
                  <c:v>428.609999999755</c:v>
                </c:pt>
                <c:pt idx="42862">
                  <c:v>428.619999999755</c:v>
                </c:pt>
                <c:pt idx="42863">
                  <c:v>428.629999999755</c:v>
                </c:pt>
                <c:pt idx="42864">
                  <c:v>428.639999999755</c:v>
                </c:pt>
                <c:pt idx="42865">
                  <c:v>428.649999999755</c:v>
                </c:pt>
                <c:pt idx="42866">
                  <c:v>428.659999999755</c:v>
                </c:pt>
                <c:pt idx="42867">
                  <c:v>428.669999999755</c:v>
                </c:pt>
                <c:pt idx="42868">
                  <c:v>428.679999999755</c:v>
                </c:pt>
                <c:pt idx="42869">
                  <c:v>428.689999999755</c:v>
                </c:pt>
                <c:pt idx="42870">
                  <c:v>428.699999999755</c:v>
                </c:pt>
                <c:pt idx="42871">
                  <c:v>428.709999999755</c:v>
                </c:pt>
                <c:pt idx="42872">
                  <c:v>428.719999999755</c:v>
                </c:pt>
                <c:pt idx="42873">
                  <c:v>428.729999999755</c:v>
                </c:pt>
                <c:pt idx="42874">
                  <c:v>428.739999999755</c:v>
                </c:pt>
                <c:pt idx="42875">
                  <c:v>428.749999999755</c:v>
                </c:pt>
                <c:pt idx="42876">
                  <c:v>428.759999999755</c:v>
                </c:pt>
                <c:pt idx="42877">
                  <c:v>428.769999999755</c:v>
                </c:pt>
                <c:pt idx="42878">
                  <c:v>428.779999999755</c:v>
                </c:pt>
                <c:pt idx="42879">
                  <c:v>428.7899999997551</c:v>
                </c:pt>
                <c:pt idx="42880">
                  <c:v>428.799999999755</c:v>
                </c:pt>
                <c:pt idx="42881">
                  <c:v>428.809999999755</c:v>
                </c:pt>
                <c:pt idx="42882">
                  <c:v>428.819999999755</c:v>
                </c:pt>
                <c:pt idx="42883">
                  <c:v>428.829999999755</c:v>
                </c:pt>
                <c:pt idx="42884">
                  <c:v>428.839999999755</c:v>
                </c:pt>
                <c:pt idx="42885">
                  <c:v>428.849999999754</c:v>
                </c:pt>
                <c:pt idx="42886">
                  <c:v>428.859999999754</c:v>
                </c:pt>
                <c:pt idx="42887">
                  <c:v>428.8699999997541</c:v>
                </c:pt>
                <c:pt idx="42888">
                  <c:v>428.879999999754</c:v>
                </c:pt>
                <c:pt idx="42889">
                  <c:v>428.889999999754</c:v>
                </c:pt>
                <c:pt idx="42890">
                  <c:v>428.899999999754</c:v>
                </c:pt>
                <c:pt idx="42891">
                  <c:v>428.909999999754</c:v>
                </c:pt>
                <c:pt idx="42892">
                  <c:v>428.919999999754</c:v>
                </c:pt>
                <c:pt idx="42893">
                  <c:v>428.929999999754</c:v>
                </c:pt>
                <c:pt idx="42894">
                  <c:v>428.939999999754</c:v>
                </c:pt>
                <c:pt idx="42895">
                  <c:v>428.9499999997541</c:v>
                </c:pt>
                <c:pt idx="42896">
                  <c:v>428.959999999754</c:v>
                </c:pt>
                <c:pt idx="42897">
                  <c:v>428.969999999754</c:v>
                </c:pt>
                <c:pt idx="42898">
                  <c:v>428.979999999754</c:v>
                </c:pt>
                <c:pt idx="42899">
                  <c:v>428.989999999754</c:v>
                </c:pt>
                <c:pt idx="42900">
                  <c:v>428.999999999754</c:v>
                </c:pt>
                <c:pt idx="42901">
                  <c:v>429.009999999754</c:v>
                </c:pt>
                <c:pt idx="42902">
                  <c:v>429.019999999754</c:v>
                </c:pt>
                <c:pt idx="42903">
                  <c:v>429.029999999754</c:v>
                </c:pt>
                <c:pt idx="42904">
                  <c:v>429.039999999754</c:v>
                </c:pt>
                <c:pt idx="42905">
                  <c:v>429.0499999997541</c:v>
                </c:pt>
                <c:pt idx="42906">
                  <c:v>429.059999999754</c:v>
                </c:pt>
                <c:pt idx="42907">
                  <c:v>429.069999999754</c:v>
                </c:pt>
                <c:pt idx="42908">
                  <c:v>429.079999999754</c:v>
                </c:pt>
                <c:pt idx="42909">
                  <c:v>429.089999999754</c:v>
                </c:pt>
                <c:pt idx="42910">
                  <c:v>429.099999999754</c:v>
                </c:pt>
                <c:pt idx="42911">
                  <c:v>429.109999999754</c:v>
                </c:pt>
                <c:pt idx="42912">
                  <c:v>429.1199999997541</c:v>
                </c:pt>
                <c:pt idx="42913">
                  <c:v>429.129999999754</c:v>
                </c:pt>
                <c:pt idx="42914">
                  <c:v>429.139999999754</c:v>
                </c:pt>
                <c:pt idx="42915">
                  <c:v>429.149999999754</c:v>
                </c:pt>
                <c:pt idx="42916">
                  <c:v>429.159999999754</c:v>
                </c:pt>
                <c:pt idx="42917">
                  <c:v>429.169999999754</c:v>
                </c:pt>
                <c:pt idx="42918">
                  <c:v>429.1799999997541</c:v>
                </c:pt>
                <c:pt idx="42919">
                  <c:v>429.189999999754</c:v>
                </c:pt>
                <c:pt idx="42920">
                  <c:v>429.1999999997541</c:v>
                </c:pt>
                <c:pt idx="42921">
                  <c:v>429.209999999754</c:v>
                </c:pt>
                <c:pt idx="42922">
                  <c:v>429.219999999754</c:v>
                </c:pt>
                <c:pt idx="42923">
                  <c:v>429.229999999754</c:v>
                </c:pt>
                <c:pt idx="42924">
                  <c:v>429.239999999754</c:v>
                </c:pt>
                <c:pt idx="42925">
                  <c:v>429.249999999754</c:v>
                </c:pt>
                <c:pt idx="42926">
                  <c:v>429.259999999754</c:v>
                </c:pt>
                <c:pt idx="42927">
                  <c:v>429.269999999754</c:v>
                </c:pt>
                <c:pt idx="42928">
                  <c:v>429.279999999754</c:v>
                </c:pt>
                <c:pt idx="42929">
                  <c:v>429.289999999754</c:v>
                </c:pt>
                <c:pt idx="42930">
                  <c:v>429.299999999754</c:v>
                </c:pt>
                <c:pt idx="42931">
                  <c:v>429.309999999754</c:v>
                </c:pt>
                <c:pt idx="42932">
                  <c:v>429.319999999754</c:v>
                </c:pt>
                <c:pt idx="42933">
                  <c:v>429.329999999754</c:v>
                </c:pt>
                <c:pt idx="42934">
                  <c:v>429.339999999754</c:v>
                </c:pt>
                <c:pt idx="42935">
                  <c:v>429.349999999754</c:v>
                </c:pt>
                <c:pt idx="42936">
                  <c:v>429.359999999754</c:v>
                </c:pt>
                <c:pt idx="42937">
                  <c:v>429.3699999997541</c:v>
                </c:pt>
                <c:pt idx="42938">
                  <c:v>429.379999999754</c:v>
                </c:pt>
                <c:pt idx="42939">
                  <c:v>429.389999999754</c:v>
                </c:pt>
                <c:pt idx="42940">
                  <c:v>429.399999999754</c:v>
                </c:pt>
                <c:pt idx="42941">
                  <c:v>429.409999999754</c:v>
                </c:pt>
                <c:pt idx="42942">
                  <c:v>429.419999999754</c:v>
                </c:pt>
                <c:pt idx="42943">
                  <c:v>429.429999999754</c:v>
                </c:pt>
                <c:pt idx="42944">
                  <c:v>429.439999999754</c:v>
                </c:pt>
                <c:pt idx="42945">
                  <c:v>429.4499999997541</c:v>
                </c:pt>
                <c:pt idx="42946">
                  <c:v>429.459999999754</c:v>
                </c:pt>
                <c:pt idx="42947">
                  <c:v>429.469999999754</c:v>
                </c:pt>
                <c:pt idx="42948">
                  <c:v>429.479999999754</c:v>
                </c:pt>
                <c:pt idx="42949">
                  <c:v>429.489999999754</c:v>
                </c:pt>
                <c:pt idx="42950">
                  <c:v>429.499999999754</c:v>
                </c:pt>
                <c:pt idx="42951">
                  <c:v>429.509999999754</c:v>
                </c:pt>
                <c:pt idx="42952">
                  <c:v>429.519999999754</c:v>
                </c:pt>
                <c:pt idx="42953">
                  <c:v>429.529999999754</c:v>
                </c:pt>
                <c:pt idx="42954">
                  <c:v>429.539999999754</c:v>
                </c:pt>
                <c:pt idx="42955">
                  <c:v>429.5499999997541</c:v>
                </c:pt>
                <c:pt idx="42956">
                  <c:v>429.559999999754</c:v>
                </c:pt>
                <c:pt idx="42957">
                  <c:v>429.569999999754</c:v>
                </c:pt>
                <c:pt idx="42958">
                  <c:v>429.579999999754</c:v>
                </c:pt>
                <c:pt idx="42959">
                  <c:v>429.589999999754</c:v>
                </c:pt>
                <c:pt idx="42960">
                  <c:v>429.599999999754</c:v>
                </c:pt>
                <c:pt idx="42961">
                  <c:v>429.609999999754</c:v>
                </c:pt>
                <c:pt idx="42962">
                  <c:v>429.6199999997541</c:v>
                </c:pt>
                <c:pt idx="42963">
                  <c:v>429.629999999754</c:v>
                </c:pt>
                <c:pt idx="42964">
                  <c:v>429.639999999754</c:v>
                </c:pt>
                <c:pt idx="42965">
                  <c:v>429.649999999754</c:v>
                </c:pt>
                <c:pt idx="42966">
                  <c:v>429.659999999754</c:v>
                </c:pt>
                <c:pt idx="42967">
                  <c:v>429.669999999754</c:v>
                </c:pt>
                <c:pt idx="42968">
                  <c:v>429.6799999997541</c:v>
                </c:pt>
                <c:pt idx="42969">
                  <c:v>429.689999999754</c:v>
                </c:pt>
                <c:pt idx="42970">
                  <c:v>429.6999999997541</c:v>
                </c:pt>
                <c:pt idx="42971">
                  <c:v>429.709999999754</c:v>
                </c:pt>
                <c:pt idx="42972">
                  <c:v>429.719999999754</c:v>
                </c:pt>
                <c:pt idx="42973">
                  <c:v>429.729999999754</c:v>
                </c:pt>
                <c:pt idx="42974">
                  <c:v>429.739999999754</c:v>
                </c:pt>
                <c:pt idx="42975">
                  <c:v>429.749999999754</c:v>
                </c:pt>
                <c:pt idx="42976">
                  <c:v>429.759999999754</c:v>
                </c:pt>
                <c:pt idx="42977">
                  <c:v>429.769999999754</c:v>
                </c:pt>
                <c:pt idx="42978">
                  <c:v>429.779999999754</c:v>
                </c:pt>
                <c:pt idx="42979">
                  <c:v>429.789999999754</c:v>
                </c:pt>
                <c:pt idx="42980">
                  <c:v>429.799999999754</c:v>
                </c:pt>
                <c:pt idx="42981">
                  <c:v>429.809999999754</c:v>
                </c:pt>
                <c:pt idx="42982">
                  <c:v>429.819999999754</c:v>
                </c:pt>
                <c:pt idx="42983">
                  <c:v>429.829999999754</c:v>
                </c:pt>
                <c:pt idx="42984">
                  <c:v>429.839999999754</c:v>
                </c:pt>
                <c:pt idx="42985">
                  <c:v>429.849999999754</c:v>
                </c:pt>
                <c:pt idx="42986">
                  <c:v>429.859999999754</c:v>
                </c:pt>
                <c:pt idx="42987">
                  <c:v>429.8699999997541</c:v>
                </c:pt>
                <c:pt idx="42988">
                  <c:v>429.879999999754</c:v>
                </c:pt>
                <c:pt idx="42989">
                  <c:v>429.889999999754</c:v>
                </c:pt>
                <c:pt idx="42990">
                  <c:v>429.899999999754</c:v>
                </c:pt>
                <c:pt idx="42991">
                  <c:v>429.909999999754</c:v>
                </c:pt>
                <c:pt idx="42992">
                  <c:v>429.919999999754</c:v>
                </c:pt>
                <c:pt idx="42993">
                  <c:v>429.929999999754</c:v>
                </c:pt>
                <c:pt idx="42994">
                  <c:v>429.939999999754</c:v>
                </c:pt>
                <c:pt idx="42995">
                  <c:v>429.949999999753</c:v>
                </c:pt>
                <c:pt idx="42996">
                  <c:v>429.959999999753</c:v>
                </c:pt>
                <c:pt idx="42997">
                  <c:v>429.969999999753</c:v>
                </c:pt>
                <c:pt idx="42998">
                  <c:v>429.979999999753</c:v>
                </c:pt>
                <c:pt idx="42999">
                  <c:v>429.989999999753</c:v>
                </c:pt>
                <c:pt idx="43000">
                  <c:v>429.999999999753</c:v>
                </c:pt>
                <c:pt idx="43001">
                  <c:v>430.009999999753</c:v>
                </c:pt>
                <c:pt idx="43002">
                  <c:v>430.019999999753</c:v>
                </c:pt>
                <c:pt idx="43003">
                  <c:v>430.029999999753</c:v>
                </c:pt>
                <c:pt idx="43004">
                  <c:v>430.039999999753</c:v>
                </c:pt>
                <c:pt idx="43005">
                  <c:v>430.0499999997531</c:v>
                </c:pt>
                <c:pt idx="43006">
                  <c:v>430.059999999753</c:v>
                </c:pt>
                <c:pt idx="43007">
                  <c:v>430.069999999753</c:v>
                </c:pt>
                <c:pt idx="43008">
                  <c:v>430.079999999753</c:v>
                </c:pt>
                <c:pt idx="43009">
                  <c:v>430.089999999753</c:v>
                </c:pt>
                <c:pt idx="43010">
                  <c:v>430.099999999753</c:v>
                </c:pt>
                <c:pt idx="43011">
                  <c:v>430.109999999753</c:v>
                </c:pt>
                <c:pt idx="43012">
                  <c:v>430.119999999753</c:v>
                </c:pt>
                <c:pt idx="43013">
                  <c:v>430.129999999753</c:v>
                </c:pt>
                <c:pt idx="43014">
                  <c:v>430.139999999753</c:v>
                </c:pt>
                <c:pt idx="43015">
                  <c:v>430.149999999753</c:v>
                </c:pt>
                <c:pt idx="43016">
                  <c:v>430.159999999753</c:v>
                </c:pt>
                <c:pt idx="43017">
                  <c:v>430.169999999753</c:v>
                </c:pt>
                <c:pt idx="43018">
                  <c:v>430.179999999753</c:v>
                </c:pt>
                <c:pt idx="43019">
                  <c:v>430.189999999753</c:v>
                </c:pt>
                <c:pt idx="43020">
                  <c:v>430.199999999753</c:v>
                </c:pt>
                <c:pt idx="43021">
                  <c:v>430.209999999753</c:v>
                </c:pt>
                <c:pt idx="43022">
                  <c:v>430.219999999753</c:v>
                </c:pt>
                <c:pt idx="43023">
                  <c:v>430.229999999753</c:v>
                </c:pt>
                <c:pt idx="43024">
                  <c:v>430.239999999753</c:v>
                </c:pt>
                <c:pt idx="43025">
                  <c:v>430.249999999753</c:v>
                </c:pt>
                <c:pt idx="43026">
                  <c:v>430.259999999753</c:v>
                </c:pt>
                <c:pt idx="43027">
                  <c:v>430.269999999753</c:v>
                </c:pt>
                <c:pt idx="43028">
                  <c:v>430.279999999753</c:v>
                </c:pt>
                <c:pt idx="43029">
                  <c:v>430.289999999753</c:v>
                </c:pt>
                <c:pt idx="43030">
                  <c:v>430.2999999997531</c:v>
                </c:pt>
                <c:pt idx="43031">
                  <c:v>430.309999999753</c:v>
                </c:pt>
                <c:pt idx="43032">
                  <c:v>430.319999999753</c:v>
                </c:pt>
                <c:pt idx="43033">
                  <c:v>430.329999999753</c:v>
                </c:pt>
                <c:pt idx="43034">
                  <c:v>430.339999999753</c:v>
                </c:pt>
                <c:pt idx="43035">
                  <c:v>430.349999999753</c:v>
                </c:pt>
                <c:pt idx="43036">
                  <c:v>430.359999999753</c:v>
                </c:pt>
                <c:pt idx="43037">
                  <c:v>430.369999999753</c:v>
                </c:pt>
                <c:pt idx="43038">
                  <c:v>430.379999999753</c:v>
                </c:pt>
                <c:pt idx="43039">
                  <c:v>430.389999999753</c:v>
                </c:pt>
                <c:pt idx="43040">
                  <c:v>430.399999999753</c:v>
                </c:pt>
                <c:pt idx="43041">
                  <c:v>430.409999999753</c:v>
                </c:pt>
                <c:pt idx="43042">
                  <c:v>430.419999999753</c:v>
                </c:pt>
                <c:pt idx="43043">
                  <c:v>430.429999999753</c:v>
                </c:pt>
                <c:pt idx="43044">
                  <c:v>430.439999999753</c:v>
                </c:pt>
                <c:pt idx="43045">
                  <c:v>430.449999999753</c:v>
                </c:pt>
                <c:pt idx="43046">
                  <c:v>430.459999999753</c:v>
                </c:pt>
                <c:pt idx="43047">
                  <c:v>430.469999999753</c:v>
                </c:pt>
                <c:pt idx="43048">
                  <c:v>430.479999999753</c:v>
                </c:pt>
                <c:pt idx="43049">
                  <c:v>430.489999999753</c:v>
                </c:pt>
                <c:pt idx="43050">
                  <c:v>430.499999999753</c:v>
                </c:pt>
                <c:pt idx="43051">
                  <c:v>430.509999999753</c:v>
                </c:pt>
                <c:pt idx="43052">
                  <c:v>430.519999999753</c:v>
                </c:pt>
                <c:pt idx="43053">
                  <c:v>430.529999999753</c:v>
                </c:pt>
                <c:pt idx="43054">
                  <c:v>430.539999999753</c:v>
                </c:pt>
                <c:pt idx="43055">
                  <c:v>430.5499999997531</c:v>
                </c:pt>
                <c:pt idx="43056">
                  <c:v>430.559999999753</c:v>
                </c:pt>
                <c:pt idx="43057">
                  <c:v>430.569999999753</c:v>
                </c:pt>
                <c:pt idx="43058">
                  <c:v>430.579999999753</c:v>
                </c:pt>
                <c:pt idx="43059">
                  <c:v>430.589999999753</c:v>
                </c:pt>
                <c:pt idx="43060">
                  <c:v>430.599999999753</c:v>
                </c:pt>
                <c:pt idx="43061">
                  <c:v>430.609999999753</c:v>
                </c:pt>
                <c:pt idx="43062">
                  <c:v>430.619999999753</c:v>
                </c:pt>
                <c:pt idx="43063">
                  <c:v>430.629999999753</c:v>
                </c:pt>
                <c:pt idx="43064">
                  <c:v>430.639999999753</c:v>
                </c:pt>
                <c:pt idx="43065">
                  <c:v>430.649999999753</c:v>
                </c:pt>
                <c:pt idx="43066">
                  <c:v>430.659999999753</c:v>
                </c:pt>
                <c:pt idx="43067">
                  <c:v>430.669999999753</c:v>
                </c:pt>
                <c:pt idx="43068">
                  <c:v>430.679999999753</c:v>
                </c:pt>
                <c:pt idx="43069">
                  <c:v>430.689999999753</c:v>
                </c:pt>
                <c:pt idx="43070">
                  <c:v>430.699999999753</c:v>
                </c:pt>
                <c:pt idx="43071">
                  <c:v>430.709999999753</c:v>
                </c:pt>
                <c:pt idx="43072">
                  <c:v>430.719999999753</c:v>
                </c:pt>
                <c:pt idx="43073">
                  <c:v>430.729999999753</c:v>
                </c:pt>
                <c:pt idx="43074">
                  <c:v>430.739999999753</c:v>
                </c:pt>
                <c:pt idx="43075">
                  <c:v>430.749999999753</c:v>
                </c:pt>
                <c:pt idx="43076">
                  <c:v>430.759999999753</c:v>
                </c:pt>
                <c:pt idx="43077">
                  <c:v>430.769999999753</c:v>
                </c:pt>
                <c:pt idx="43078">
                  <c:v>430.779999999753</c:v>
                </c:pt>
                <c:pt idx="43079">
                  <c:v>430.789999999753</c:v>
                </c:pt>
                <c:pt idx="43080">
                  <c:v>430.7999999997531</c:v>
                </c:pt>
                <c:pt idx="43081">
                  <c:v>430.809999999753</c:v>
                </c:pt>
                <c:pt idx="43082">
                  <c:v>430.819999999753</c:v>
                </c:pt>
                <c:pt idx="43083">
                  <c:v>430.829999999753</c:v>
                </c:pt>
                <c:pt idx="43084">
                  <c:v>430.839999999753</c:v>
                </c:pt>
                <c:pt idx="43085">
                  <c:v>430.849999999753</c:v>
                </c:pt>
                <c:pt idx="43086">
                  <c:v>430.859999999753</c:v>
                </c:pt>
                <c:pt idx="43087">
                  <c:v>430.869999999753</c:v>
                </c:pt>
                <c:pt idx="43088">
                  <c:v>430.879999999753</c:v>
                </c:pt>
                <c:pt idx="43089">
                  <c:v>430.889999999753</c:v>
                </c:pt>
                <c:pt idx="43090">
                  <c:v>430.899999999753</c:v>
                </c:pt>
                <c:pt idx="43091">
                  <c:v>430.909999999753</c:v>
                </c:pt>
                <c:pt idx="43092">
                  <c:v>430.919999999753</c:v>
                </c:pt>
                <c:pt idx="43093">
                  <c:v>430.929999999753</c:v>
                </c:pt>
                <c:pt idx="43094">
                  <c:v>430.939999999753</c:v>
                </c:pt>
                <c:pt idx="43095">
                  <c:v>430.949999999753</c:v>
                </c:pt>
                <c:pt idx="43096">
                  <c:v>430.959999999753</c:v>
                </c:pt>
                <c:pt idx="43097">
                  <c:v>430.969999999753</c:v>
                </c:pt>
                <c:pt idx="43098">
                  <c:v>430.979999999753</c:v>
                </c:pt>
                <c:pt idx="43099">
                  <c:v>430.989999999753</c:v>
                </c:pt>
                <c:pt idx="43100">
                  <c:v>430.999999999753</c:v>
                </c:pt>
                <c:pt idx="43101">
                  <c:v>431.009999999753</c:v>
                </c:pt>
                <c:pt idx="43102">
                  <c:v>431.019999999753</c:v>
                </c:pt>
                <c:pt idx="43103">
                  <c:v>431.029999999753</c:v>
                </c:pt>
                <c:pt idx="43104">
                  <c:v>431.039999999753</c:v>
                </c:pt>
                <c:pt idx="43105">
                  <c:v>431.049999999752</c:v>
                </c:pt>
                <c:pt idx="43106">
                  <c:v>431.0599999997521</c:v>
                </c:pt>
                <c:pt idx="43107">
                  <c:v>431.0699999997521</c:v>
                </c:pt>
                <c:pt idx="43108">
                  <c:v>431.079999999752</c:v>
                </c:pt>
                <c:pt idx="43109">
                  <c:v>431.089999999752</c:v>
                </c:pt>
                <c:pt idx="43110">
                  <c:v>431.099999999752</c:v>
                </c:pt>
                <c:pt idx="43111">
                  <c:v>431.109999999752</c:v>
                </c:pt>
                <c:pt idx="43112">
                  <c:v>431.119999999752</c:v>
                </c:pt>
                <c:pt idx="43113">
                  <c:v>431.1299999997521</c:v>
                </c:pt>
                <c:pt idx="43114">
                  <c:v>431.139999999752</c:v>
                </c:pt>
                <c:pt idx="43115">
                  <c:v>431.1499999997521</c:v>
                </c:pt>
                <c:pt idx="43116">
                  <c:v>431.159999999752</c:v>
                </c:pt>
                <c:pt idx="43117">
                  <c:v>431.169999999752</c:v>
                </c:pt>
                <c:pt idx="43118">
                  <c:v>431.179999999752</c:v>
                </c:pt>
                <c:pt idx="43119">
                  <c:v>431.1899999997521</c:v>
                </c:pt>
                <c:pt idx="43120">
                  <c:v>431.199999999752</c:v>
                </c:pt>
                <c:pt idx="43121">
                  <c:v>431.209999999752</c:v>
                </c:pt>
                <c:pt idx="43122">
                  <c:v>431.219999999752</c:v>
                </c:pt>
                <c:pt idx="43123">
                  <c:v>431.229999999752</c:v>
                </c:pt>
                <c:pt idx="43124">
                  <c:v>431.239999999752</c:v>
                </c:pt>
                <c:pt idx="43125">
                  <c:v>431.2499999997521</c:v>
                </c:pt>
                <c:pt idx="43126">
                  <c:v>431.259999999752</c:v>
                </c:pt>
                <c:pt idx="43127">
                  <c:v>431.269999999752</c:v>
                </c:pt>
                <c:pt idx="43128">
                  <c:v>431.279999999752</c:v>
                </c:pt>
                <c:pt idx="43129">
                  <c:v>431.289999999752</c:v>
                </c:pt>
                <c:pt idx="43130">
                  <c:v>431.299999999752</c:v>
                </c:pt>
                <c:pt idx="43131">
                  <c:v>431.3099999997521</c:v>
                </c:pt>
                <c:pt idx="43132">
                  <c:v>431.3199999997521</c:v>
                </c:pt>
                <c:pt idx="43133">
                  <c:v>431.329999999752</c:v>
                </c:pt>
                <c:pt idx="43134">
                  <c:v>431.339999999752</c:v>
                </c:pt>
                <c:pt idx="43135">
                  <c:v>431.349999999752</c:v>
                </c:pt>
                <c:pt idx="43136">
                  <c:v>431.359999999752</c:v>
                </c:pt>
                <c:pt idx="43137">
                  <c:v>431.369999999752</c:v>
                </c:pt>
                <c:pt idx="43138">
                  <c:v>431.3799999997521</c:v>
                </c:pt>
                <c:pt idx="43139">
                  <c:v>431.389999999752</c:v>
                </c:pt>
                <c:pt idx="43140">
                  <c:v>431.3999999997521</c:v>
                </c:pt>
                <c:pt idx="43141">
                  <c:v>431.409999999752</c:v>
                </c:pt>
                <c:pt idx="43142">
                  <c:v>431.419999999752</c:v>
                </c:pt>
                <c:pt idx="43143">
                  <c:v>431.429999999752</c:v>
                </c:pt>
                <c:pt idx="43144">
                  <c:v>431.439999999752</c:v>
                </c:pt>
                <c:pt idx="43145">
                  <c:v>431.449999999752</c:v>
                </c:pt>
                <c:pt idx="43146">
                  <c:v>431.459999999752</c:v>
                </c:pt>
                <c:pt idx="43147">
                  <c:v>431.469999999752</c:v>
                </c:pt>
                <c:pt idx="43148">
                  <c:v>431.479999999752</c:v>
                </c:pt>
                <c:pt idx="43149">
                  <c:v>431.489999999752</c:v>
                </c:pt>
                <c:pt idx="43150">
                  <c:v>431.499999999752</c:v>
                </c:pt>
                <c:pt idx="43151">
                  <c:v>431.509999999752</c:v>
                </c:pt>
                <c:pt idx="43152">
                  <c:v>431.519999999752</c:v>
                </c:pt>
                <c:pt idx="43153">
                  <c:v>431.529999999752</c:v>
                </c:pt>
                <c:pt idx="43154">
                  <c:v>431.539999999752</c:v>
                </c:pt>
                <c:pt idx="43155">
                  <c:v>431.549999999752</c:v>
                </c:pt>
                <c:pt idx="43156">
                  <c:v>431.5599999997521</c:v>
                </c:pt>
                <c:pt idx="43157">
                  <c:v>431.5699999997521</c:v>
                </c:pt>
                <c:pt idx="43158">
                  <c:v>431.579999999752</c:v>
                </c:pt>
                <c:pt idx="43159">
                  <c:v>431.589999999752</c:v>
                </c:pt>
                <c:pt idx="43160">
                  <c:v>431.599999999752</c:v>
                </c:pt>
                <c:pt idx="43161">
                  <c:v>431.609999999752</c:v>
                </c:pt>
                <c:pt idx="43162">
                  <c:v>431.619999999752</c:v>
                </c:pt>
                <c:pt idx="43163">
                  <c:v>431.6299999997521</c:v>
                </c:pt>
                <c:pt idx="43164">
                  <c:v>431.639999999752</c:v>
                </c:pt>
                <c:pt idx="43165">
                  <c:v>431.6499999997521</c:v>
                </c:pt>
                <c:pt idx="43166">
                  <c:v>431.659999999752</c:v>
                </c:pt>
                <c:pt idx="43167">
                  <c:v>431.669999999752</c:v>
                </c:pt>
                <c:pt idx="43168">
                  <c:v>431.679999999752</c:v>
                </c:pt>
                <c:pt idx="43169">
                  <c:v>431.6899999997521</c:v>
                </c:pt>
                <c:pt idx="43170">
                  <c:v>431.699999999752</c:v>
                </c:pt>
                <c:pt idx="43171">
                  <c:v>431.709999999752</c:v>
                </c:pt>
                <c:pt idx="43172">
                  <c:v>431.719999999752</c:v>
                </c:pt>
                <c:pt idx="43173">
                  <c:v>431.729999999752</c:v>
                </c:pt>
                <c:pt idx="43174">
                  <c:v>431.739999999752</c:v>
                </c:pt>
                <c:pt idx="43175">
                  <c:v>431.7499999997521</c:v>
                </c:pt>
                <c:pt idx="43176">
                  <c:v>431.759999999752</c:v>
                </c:pt>
                <c:pt idx="43177">
                  <c:v>431.769999999752</c:v>
                </c:pt>
                <c:pt idx="43178">
                  <c:v>431.779999999752</c:v>
                </c:pt>
                <c:pt idx="43179">
                  <c:v>431.789999999752</c:v>
                </c:pt>
                <c:pt idx="43180">
                  <c:v>431.799999999752</c:v>
                </c:pt>
                <c:pt idx="43181">
                  <c:v>431.8099999997521</c:v>
                </c:pt>
                <c:pt idx="43182">
                  <c:v>431.8199999997521</c:v>
                </c:pt>
                <c:pt idx="43183">
                  <c:v>431.829999999752</c:v>
                </c:pt>
                <c:pt idx="43184">
                  <c:v>431.839999999752</c:v>
                </c:pt>
                <c:pt idx="43185">
                  <c:v>431.849999999752</c:v>
                </c:pt>
                <c:pt idx="43186">
                  <c:v>431.859999999752</c:v>
                </c:pt>
                <c:pt idx="43187">
                  <c:v>431.869999999752</c:v>
                </c:pt>
                <c:pt idx="43188">
                  <c:v>431.8799999997521</c:v>
                </c:pt>
                <c:pt idx="43189">
                  <c:v>431.889999999752</c:v>
                </c:pt>
                <c:pt idx="43190">
                  <c:v>431.8999999997521</c:v>
                </c:pt>
                <c:pt idx="43191">
                  <c:v>431.909999999752</c:v>
                </c:pt>
                <c:pt idx="43192">
                  <c:v>431.919999999752</c:v>
                </c:pt>
                <c:pt idx="43193">
                  <c:v>431.929999999752</c:v>
                </c:pt>
                <c:pt idx="43194">
                  <c:v>431.939999999752</c:v>
                </c:pt>
                <c:pt idx="43195">
                  <c:v>431.949999999752</c:v>
                </c:pt>
                <c:pt idx="43196">
                  <c:v>431.959999999752</c:v>
                </c:pt>
                <c:pt idx="43197">
                  <c:v>431.969999999752</c:v>
                </c:pt>
                <c:pt idx="43198">
                  <c:v>431.979999999752</c:v>
                </c:pt>
                <c:pt idx="43199">
                  <c:v>431.989999999752</c:v>
                </c:pt>
                <c:pt idx="43200">
                  <c:v>431.999999999752</c:v>
                </c:pt>
                <c:pt idx="43201">
                  <c:v>432.009999999752</c:v>
                </c:pt>
                <c:pt idx="43202">
                  <c:v>432.019999999752</c:v>
                </c:pt>
                <c:pt idx="43203">
                  <c:v>432.029999999752</c:v>
                </c:pt>
                <c:pt idx="43204">
                  <c:v>432.039999999752</c:v>
                </c:pt>
                <c:pt idx="43205">
                  <c:v>432.049999999752</c:v>
                </c:pt>
                <c:pt idx="43206">
                  <c:v>432.0599999997521</c:v>
                </c:pt>
                <c:pt idx="43207">
                  <c:v>432.0699999997521</c:v>
                </c:pt>
                <c:pt idx="43208">
                  <c:v>432.079999999752</c:v>
                </c:pt>
                <c:pt idx="43209">
                  <c:v>432.089999999752</c:v>
                </c:pt>
                <c:pt idx="43210">
                  <c:v>432.099999999752</c:v>
                </c:pt>
                <c:pt idx="43211">
                  <c:v>432.109999999752</c:v>
                </c:pt>
                <c:pt idx="43212">
                  <c:v>432.119999999752</c:v>
                </c:pt>
                <c:pt idx="43213">
                  <c:v>432.1299999997521</c:v>
                </c:pt>
                <c:pt idx="43214">
                  <c:v>432.139999999752</c:v>
                </c:pt>
                <c:pt idx="43215">
                  <c:v>432.149999999751</c:v>
                </c:pt>
                <c:pt idx="43216">
                  <c:v>432.159999999751</c:v>
                </c:pt>
                <c:pt idx="43217">
                  <c:v>432.169999999751</c:v>
                </c:pt>
                <c:pt idx="43218">
                  <c:v>432.179999999751</c:v>
                </c:pt>
                <c:pt idx="43219">
                  <c:v>432.189999999751</c:v>
                </c:pt>
                <c:pt idx="43220">
                  <c:v>432.199999999751</c:v>
                </c:pt>
                <c:pt idx="43221">
                  <c:v>432.209999999751</c:v>
                </c:pt>
                <c:pt idx="43222">
                  <c:v>432.219999999751</c:v>
                </c:pt>
                <c:pt idx="43223">
                  <c:v>432.229999999751</c:v>
                </c:pt>
                <c:pt idx="43224">
                  <c:v>432.239999999751</c:v>
                </c:pt>
                <c:pt idx="43225">
                  <c:v>432.2499999997511</c:v>
                </c:pt>
                <c:pt idx="43226">
                  <c:v>432.259999999751</c:v>
                </c:pt>
                <c:pt idx="43227">
                  <c:v>432.269999999751</c:v>
                </c:pt>
                <c:pt idx="43228">
                  <c:v>432.279999999751</c:v>
                </c:pt>
                <c:pt idx="43229">
                  <c:v>432.289999999751</c:v>
                </c:pt>
                <c:pt idx="43230">
                  <c:v>432.299999999751</c:v>
                </c:pt>
                <c:pt idx="43231">
                  <c:v>432.3099999997511</c:v>
                </c:pt>
                <c:pt idx="43232">
                  <c:v>432.319999999751</c:v>
                </c:pt>
                <c:pt idx="43233">
                  <c:v>432.329999999751</c:v>
                </c:pt>
                <c:pt idx="43234">
                  <c:v>432.339999999751</c:v>
                </c:pt>
                <c:pt idx="43235">
                  <c:v>432.349999999751</c:v>
                </c:pt>
                <c:pt idx="43236">
                  <c:v>432.359999999751</c:v>
                </c:pt>
                <c:pt idx="43237">
                  <c:v>432.369999999751</c:v>
                </c:pt>
                <c:pt idx="43238">
                  <c:v>432.379999999751</c:v>
                </c:pt>
                <c:pt idx="43239">
                  <c:v>432.389999999751</c:v>
                </c:pt>
                <c:pt idx="43240">
                  <c:v>432.399999999751</c:v>
                </c:pt>
                <c:pt idx="43241">
                  <c:v>432.409999999751</c:v>
                </c:pt>
                <c:pt idx="43242">
                  <c:v>432.419999999751</c:v>
                </c:pt>
                <c:pt idx="43243">
                  <c:v>432.429999999751</c:v>
                </c:pt>
                <c:pt idx="43244">
                  <c:v>432.439999999751</c:v>
                </c:pt>
                <c:pt idx="43245">
                  <c:v>432.449999999751</c:v>
                </c:pt>
                <c:pt idx="43246">
                  <c:v>432.459999999751</c:v>
                </c:pt>
                <c:pt idx="43247">
                  <c:v>432.469999999751</c:v>
                </c:pt>
                <c:pt idx="43248">
                  <c:v>432.479999999751</c:v>
                </c:pt>
                <c:pt idx="43249">
                  <c:v>432.489999999751</c:v>
                </c:pt>
                <c:pt idx="43250">
                  <c:v>432.4999999997511</c:v>
                </c:pt>
                <c:pt idx="43251">
                  <c:v>432.509999999751</c:v>
                </c:pt>
                <c:pt idx="43252">
                  <c:v>432.519999999751</c:v>
                </c:pt>
                <c:pt idx="43253">
                  <c:v>432.529999999751</c:v>
                </c:pt>
                <c:pt idx="43254">
                  <c:v>432.539999999751</c:v>
                </c:pt>
                <c:pt idx="43255">
                  <c:v>432.549999999751</c:v>
                </c:pt>
                <c:pt idx="43256">
                  <c:v>432.5599999997511</c:v>
                </c:pt>
                <c:pt idx="43257">
                  <c:v>432.569999999751</c:v>
                </c:pt>
                <c:pt idx="43258">
                  <c:v>432.579999999751</c:v>
                </c:pt>
                <c:pt idx="43259">
                  <c:v>432.589999999751</c:v>
                </c:pt>
                <c:pt idx="43260">
                  <c:v>432.599999999751</c:v>
                </c:pt>
                <c:pt idx="43261">
                  <c:v>432.609999999751</c:v>
                </c:pt>
                <c:pt idx="43262">
                  <c:v>432.619999999751</c:v>
                </c:pt>
                <c:pt idx="43263">
                  <c:v>432.629999999751</c:v>
                </c:pt>
                <c:pt idx="43264">
                  <c:v>432.639999999751</c:v>
                </c:pt>
                <c:pt idx="43265">
                  <c:v>432.649999999751</c:v>
                </c:pt>
                <c:pt idx="43266">
                  <c:v>432.659999999751</c:v>
                </c:pt>
                <c:pt idx="43267">
                  <c:v>432.669999999751</c:v>
                </c:pt>
                <c:pt idx="43268">
                  <c:v>432.679999999751</c:v>
                </c:pt>
                <c:pt idx="43269">
                  <c:v>432.689999999751</c:v>
                </c:pt>
                <c:pt idx="43270">
                  <c:v>432.699999999751</c:v>
                </c:pt>
                <c:pt idx="43271">
                  <c:v>432.709999999751</c:v>
                </c:pt>
                <c:pt idx="43272">
                  <c:v>432.719999999751</c:v>
                </c:pt>
                <c:pt idx="43273">
                  <c:v>432.729999999751</c:v>
                </c:pt>
                <c:pt idx="43274">
                  <c:v>432.739999999751</c:v>
                </c:pt>
                <c:pt idx="43275">
                  <c:v>432.7499999997511</c:v>
                </c:pt>
                <c:pt idx="43276">
                  <c:v>432.759999999751</c:v>
                </c:pt>
                <c:pt idx="43277">
                  <c:v>432.769999999751</c:v>
                </c:pt>
                <c:pt idx="43278">
                  <c:v>432.779999999751</c:v>
                </c:pt>
                <c:pt idx="43279">
                  <c:v>432.789999999751</c:v>
                </c:pt>
                <c:pt idx="43280">
                  <c:v>432.799999999751</c:v>
                </c:pt>
                <c:pt idx="43281">
                  <c:v>432.8099999997511</c:v>
                </c:pt>
                <c:pt idx="43282">
                  <c:v>432.819999999751</c:v>
                </c:pt>
                <c:pt idx="43283">
                  <c:v>432.829999999751</c:v>
                </c:pt>
                <c:pt idx="43284">
                  <c:v>432.839999999751</c:v>
                </c:pt>
                <c:pt idx="43285">
                  <c:v>432.849999999751</c:v>
                </c:pt>
                <c:pt idx="43286">
                  <c:v>432.859999999751</c:v>
                </c:pt>
                <c:pt idx="43287">
                  <c:v>432.869999999751</c:v>
                </c:pt>
                <c:pt idx="43288">
                  <c:v>432.879999999751</c:v>
                </c:pt>
                <c:pt idx="43289">
                  <c:v>432.889999999751</c:v>
                </c:pt>
                <c:pt idx="43290">
                  <c:v>432.899999999751</c:v>
                </c:pt>
                <c:pt idx="43291">
                  <c:v>432.909999999751</c:v>
                </c:pt>
                <c:pt idx="43292">
                  <c:v>432.919999999751</c:v>
                </c:pt>
                <c:pt idx="43293">
                  <c:v>432.929999999751</c:v>
                </c:pt>
                <c:pt idx="43294">
                  <c:v>432.939999999751</c:v>
                </c:pt>
                <c:pt idx="43295">
                  <c:v>432.949999999751</c:v>
                </c:pt>
                <c:pt idx="43296">
                  <c:v>432.959999999751</c:v>
                </c:pt>
                <c:pt idx="43297">
                  <c:v>432.969999999751</c:v>
                </c:pt>
                <c:pt idx="43298">
                  <c:v>432.979999999751</c:v>
                </c:pt>
                <c:pt idx="43299">
                  <c:v>432.989999999751</c:v>
                </c:pt>
                <c:pt idx="43300">
                  <c:v>432.9999999997511</c:v>
                </c:pt>
                <c:pt idx="43301">
                  <c:v>433.009999999751</c:v>
                </c:pt>
                <c:pt idx="43302">
                  <c:v>433.019999999751</c:v>
                </c:pt>
                <c:pt idx="43303">
                  <c:v>433.029999999751</c:v>
                </c:pt>
                <c:pt idx="43304">
                  <c:v>433.039999999751</c:v>
                </c:pt>
                <c:pt idx="43305">
                  <c:v>433.049999999751</c:v>
                </c:pt>
                <c:pt idx="43306">
                  <c:v>433.0599999997511</c:v>
                </c:pt>
                <c:pt idx="43307">
                  <c:v>433.069999999751</c:v>
                </c:pt>
                <c:pt idx="43308">
                  <c:v>433.079999999751</c:v>
                </c:pt>
                <c:pt idx="43309">
                  <c:v>433.089999999751</c:v>
                </c:pt>
                <c:pt idx="43310">
                  <c:v>433.099999999751</c:v>
                </c:pt>
                <c:pt idx="43311">
                  <c:v>433.109999999751</c:v>
                </c:pt>
                <c:pt idx="43312">
                  <c:v>433.119999999751</c:v>
                </c:pt>
                <c:pt idx="43313">
                  <c:v>433.129999999751</c:v>
                </c:pt>
                <c:pt idx="43314">
                  <c:v>433.139999999751</c:v>
                </c:pt>
                <c:pt idx="43315">
                  <c:v>433.149999999751</c:v>
                </c:pt>
                <c:pt idx="43316">
                  <c:v>433.159999999751</c:v>
                </c:pt>
                <c:pt idx="43317">
                  <c:v>433.169999999751</c:v>
                </c:pt>
                <c:pt idx="43318">
                  <c:v>433.179999999751</c:v>
                </c:pt>
                <c:pt idx="43319">
                  <c:v>433.189999999751</c:v>
                </c:pt>
                <c:pt idx="43320">
                  <c:v>433.199999999751</c:v>
                </c:pt>
                <c:pt idx="43321">
                  <c:v>433.209999999751</c:v>
                </c:pt>
                <c:pt idx="43322">
                  <c:v>433.219999999751</c:v>
                </c:pt>
                <c:pt idx="43323">
                  <c:v>433.229999999751</c:v>
                </c:pt>
                <c:pt idx="43324">
                  <c:v>433.239999999751</c:v>
                </c:pt>
                <c:pt idx="43325">
                  <c:v>433.24999999975</c:v>
                </c:pt>
                <c:pt idx="43326">
                  <c:v>433.25999999975</c:v>
                </c:pt>
                <c:pt idx="43327">
                  <c:v>433.26999999975</c:v>
                </c:pt>
                <c:pt idx="43328">
                  <c:v>433.27999999975</c:v>
                </c:pt>
                <c:pt idx="43329">
                  <c:v>433.28999999975</c:v>
                </c:pt>
                <c:pt idx="43330">
                  <c:v>433.29999999975</c:v>
                </c:pt>
                <c:pt idx="43331">
                  <c:v>433.30999999975</c:v>
                </c:pt>
                <c:pt idx="43332">
                  <c:v>433.31999999975</c:v>
                </c:pt>
                <c:pt idx="43333">
                  <c:v>433.32999999975</c:v>
                </c:pt>
                <c:pt idx="43334">
                  <c:v>433.33999999975</c:v>
                </c:pt>
                <c:pt idx="43335">
                  <c:v>433.3499999997501</c:v>
                </c:pt>
                <c:pt idx="43336">
                  <c:v>433.35999999975</c:v>
                </c:pt>
                <c:pt idx="43337">
                  <c:v>433.36999999975</c:v>
                </c:pt>
                <c:pt idx="43338">
                  <c:v>433.37999999975</c:v>
                </c:pt>
                <c:pt idx="43339">
                  <c:v>433.38999999975</c:v>
                </c:pt>
                <c:pt idx="43340">
                  <c:v>433.39999999975</c:v>
                </c:pt>
                <c:pt idx="43341">
                  <c:v>433.4099999997501</c:v>
                </c:pt>
                <c:pt idx="43342">
                  <c:v>433.41999999975</c:v>
                </c:pt>
                <c:pt idx="43343">
                  <c:v>433.42999999975</c:v>
                </c:pt>
                <c:pt idx="43344">
                  <c:v>433.43999999975</c:v>
                </c:pt>
                <c:pt idx="43345">
                  <c:v>433.44999999975</c:v>
                </c:pt>
                <c:pt idx="43346">
                  <c:v>433.45999999975</c:v>
                </c:pt>
                <c:pt idx="43347">
                  <c:v>433.46999999975</c:v>
                </c:pt>
                <c:pt idx="43348">
                  <c:v>433.47999999975</c:v>
                </c:pt>
                <c:pt idx="43349">
                  <c:v>433.48999999975</c:v>
                </c:pt>
                <c:pt idx="43350">
                  <c:v>433.49999999975</c:v>
                </c:pt>
                <c:pt idx="43351">
                  <c:v>433.50999999975</c:v>
                </c:pt>
                <c:pt idx="43352">
                  <c:v>433.51999999975</c:v>
                </c:pt>
                <c:pt idx="43353">
                  <c:v>433.52999999975</c:v>
                </c:pt>
                <c:pt idx="43354">
                  <c:v>433.53999999975</c:v>
                </c:pt>
                <c:pt idx="43355">
                  <c:v>433.54999999975</c:v>
                </c:pt>
                <c:pt idx="43356">
                  <c:v>433.55999999975</c:v>
                </c:pt>
                <c:pt idx="43357">
                  <c:v>433.56999999975</c:v>
                </c:pt>
                <c:pt idx="43358">
                  <c:v>433.57999999975</c:v>
                </c:pt>
                <c:pt idx="43359">
                  <c:v>433.58999999975</c:v>
                </c:pt>
                <c:pt idx="43360">
                  <c:v>433.5999999997501</c:v>
                </c:pt>
                <c:pt idx="43361">
                  <c:v>433.60999999975</c:v>
                </c:pt>
                <c:pt idx="43362">
                  <c:v>433.61999999975</c:v>
                </c:pt>
                <c:pt idx="43363">
                  <c:v>433.62999999975</c:v>
                </c:pt>
                <c:pt idx="43364">
                  <c:v>433.63999999975</c:v>
                </c:pt>
                <c:pt idx="43365">
                  <c:v>433.64999999975</c:v>
                </c:pt>
                <c:pt idx="43366">
                  <c:v>433.6599999997501</c:v>
                </c:pt>
                <c:pt idx="43367">
                  <c:v>433.66999999975</c:v>
                </c:pt>
                <c:pt idx="43368">
                  <c:v>433.67999999975</c:v>
                </c:pt>
                <c:pt idx="43369">
                  <c:v>433.68999999975</c:v>
                </c:pt>
                <c:pt idx="43370">
                  <c:v>433.69999999975</c:v>
                </c:pt>
                <c:pt idx="43371">
                  <c:v>433.70999999975</c:v>
                </c:pt>
                <c:pt idx="43372">
                  <c:v>433.71999999975</c:v>
                </c:pt>
                <c:pt idx="43373">
                  <c:v>433.72999999975</c:v>
                </c:pt>
                <c:pt idx="43374">
                  <c:v>433.73999999975</c:v>
                </c:pt>
                <c:pt idx="43375">
                  <c:v>433.74999999975</c:v>
                </c:pt>
                <c:pt idx="43376">
                  <c:v>433.75999999975</c:v>
                </c:pt>
                <c:pt idx="43377">
                  <c:v>433.76999999975</c:v>
                </c:pt>
                <c:pt idx="43378">
                  <c:v>433.77999999975</c:v>
                </c:pt>
                <c:pt idx="43379">
                  <c:v>433.78999999975</c:v>
                </c:pt>
                <c:pt idx="43380">
                  <c:v>433.79999999975</c:v>
                </c:pt>
                <c:pt idx="43381">
                  <c:v>433.80999999975</c:v>
                </c:pt>
                <c:pt idx="43382">
                  <c:v>433.81999999975</c:v>
                </c:pt>
                <c:pt idx="43383">
                  <c:v>433.82999999975</c:v>
                </c:pt>
                <c:pt idx="43384">
                  <c:v>433.83999999975</c:v>
                </c:pt>
                <c:pt idx="43385">
                  <c:v>433.8499999997501</c:v>
                </c:pt>
                <c:pt idx="43386">
                  <c:v>433.85999999975</c:v>
                </c:pt>
                <c:pt idx="43387">
                  <c:v>433.86999999975</c:v>
                </c:pt>
                <c:pt idx="43388">
                  <c:v>433.87999999975</c:v>
                </c:pt>
                <c:pt idx="43389">
                  <c:v>433.88999999975</c:v>
                </c:pt>
                <c:pt idx="43390">
                  <c:v>433.89999999975</c:v>
                </c:pt>
                <c:pt idx="43391">
                  <c:v>433.9099999997501</c:v>
                </c:pt>
                <c:pt idx="43392">
                  <c:v>433.91999999975</c:v>
                </c:pt>
                <c:pt idx="43393">
                  <c:v>433.92999999975</c:v>
                </c:pt>
                <c:pt idx="43394">
                  <c:v>433.93999999975</c:v>
                </c:pt>
                <c:pt idx="43395">
                  <c:v>433.94999999975</c:v>
                </c:pt>
                <c:pt idx="43396">
                  <c:v>433.95999999975</c:v>
                </c:pt>
                <c:pt idx="43397">
                  <c:v>433.96999999975</c:v>
                </c:pt>
                <c:pt idx="43398">
                  <c:v>433.97999999975</c:v>
                </c:pt>
                <c:pt idx="43399">
                  <c:v>433.98999999975</c:v>
                </c:pt>
                <c:pt idx="43400">
                  <c:v>433.99999999975</c:v>
                </c:pt>
                <c:pt idx="43401">
                  <c:v>434.00999999975</c:v>
                </c:pt>
                <c:pt idx="43402">
                  <c:v>434.01999999975</c:v>
                </c:pt>
                <c:pt idx="43403">
                  <c:v>434.02999999975</c:v>
                </c:pt>
                <c:pt idx="43404">
                  <c:v>434.03999999975</c:v>
                </c:pt>
                <c:pt idx="43405">
                  <c:v>434.04999999975</c:v>
                </c:pt>
                <c:pt idx="43406">
                  <c:v>434.05999999975</c:v>
                </c:pt>
                <c:pt idx="43407">
                  <c:v>434.06999999975</c:v>
                </c:pt>
                <c:pt idx="43408">
                  <c:v>434.07999999975</c:v>
                </c:pt>
                <c:pt idx="43409">
                  <c:v>434.08999999975</c:v>
                </c:pt>
                <c:pt idx="43410">
                  <c:v>434.0999999997501</c:v>
                </c:pt>
                <c:pt idx="43411">
                  <c:v>434.10999999975</c:v>
                </c:pt>
                <c:pt idx="43412">
                  <c:v>434.11999999975</c:v>
                </c:pt>
                <c:pt idx="43413">
                  <c:v>434.12999999975</c:v>
                </c:pt>
                <c:pt idx="43414">
                  <c:v>434.13999999975</c:v>
                </c:pt>
                <c:pt idx="43415">
                  <c:v>434.14999999975</c:v>
                </c:pt>
                <c:pt idx="43416">
                  <c:v>434.1599999997501</c:v>
                </c:pt>
                <c:pt idx="43417">
                  <c:v>434.16999999975</c:v>
                </c:pt>
                <c:pt idx="43418">
                  <c:v>434.17999999975</c:v>
                </c:pt>
                <c:pt idx="43419">
                  <c:v>434.18999999975</c:v>
                </c:pt>
                <c:pt idx="43420">
                  <c:v>434.19999999975</c:v>
                </c:pt>
                <c:pt idx="43421">
                  <c:v>434.20999999975</c:v>
                </c:pt>
                <c:pt idx="43422">
                  <c:v>434.21999999975</c:v>
                </c:pt>
                <c:pt idx="43423">
                  <c:v>434.22999999975</c:v>
                </c:pt>
                <c:pt idx="43424">
                  <c:v>434.23999999975</c:v>
                </c:pt>
                <c:pt idx="43425">
                  <c:v>434.24999999975</c:v>
                </c:pt>
                <c:pt idx="43426">
                  <c:v>434.25999999975</c:v>
                </c:pt>
                <c:pt idx="43427">
                  <c:v>434.26999999975</c:v>
                </c:pt>
                <c:pt idx="43428">
                  <c:v>434.27999999975</c:v>
                </c:pt>
                <c:pt idx="43429">
                  <c:v>434.28999999975</c:v>
                </c:pt>
                <c:pt idx="43430">
                  <c:v>434.29999999975</c:v>
                </c:pt>
                <c:pt idx="43431">
                  <c:v>434.30999999975</c:v>
                </c:pt>
                <c:pt idx="43432">
                  <c:v>434.31999999975</c:v>
                </c:pt>
                <c:pt idx="43433">
                  <c:v>434.32999999975</c:v>
                </c:pt>
                <c:pt idx="43434">
                  <c:v>434.33999999975</c:v>
                </c:pt>
                <c:pt idx="43435">
                  <c:v>434.349999999749</c:v>
                </c:pt>
                <c:pt idx="43436">
                  <c:v>434.3599999997491</c:v>
                </c:pt>
                <c:pt idx="43437">
                  <c:v>434.369999999749</c:v>
                </c:pt>
                <c:pt idx="43438">
                  <c:v>434.379999999749</c:v>
                </c:pt>
                <c:pt idx="43439">
                  <c:v>434.389999999749</c:v>
                </c:pt>
                <c:pt idx="43440">
                  <c:v>434.399999999749</c:v>
                </c:pt>
                <c:pt idx="43441">
                  <c:v>434.409999999749</c:v>
                </c:pt>
                <c:pt idx="43442">
                  <c:v>434.419999999749</c:v>
                </c:pt>
                <c:pt idx="43443">
                  <c:v>434.429999999749</c:v>
                </c:pt>
                <c:pt idx="43444">
                  <c:v>434.439999999749</c:v>
                </c:pt>
                <c:pt idx="43445">
                  <c:v>434.449999999749</c:v>
                </c:pt>
                <c:pt idx="43446">
                  <c:v>434.459999999749</c:v>
                </c:pt>
                <c:pt idx="43447">
                  <c:v>434.469999999749</c:v>
                </c:pt>
                <c:pt idx="43448">
                  <c:v>434.479999999749</c:v>
                </c:pt>
                <c:pt idx="43449">
                  <c:v>434.489999999749</c:v>
                </c:pt>
                <c:pt idx="43450">
                  <c:v>434.499999999749</c:v>
                </c:pt>
                <c:pt idx="43451">
                  <c:v>434.5099999997491</c:v>
                </c:pt>
                <c:pt idx="43452">
                  <c:v>434.519999999749</c:v>
                </c:pt>
                <c:pt idx="43453">
                  <c:v>434.529999999749</c:v>
                </c:pt>
                <c:pt idx="43454">
                  <c:v>434.539999999749</c:v>
                </c:pt>
                <c:pt idx="43455">
                  <c:v>434.5499999997491</c:v>
                </c:pt>
                <c:pt idx="43456">
                  <c:v>434.559999999749</c:v>
                </c:pt>
                <c:pt idx="43457">
                  <c:v>434.569999999749</c:v>
                </c:pt>
                <c:pt idx="43458">
                  <c:v>434.579999999749</c:v>
                </c:pt>
                <c:pt idx="43459">
                  <c:v>434.589999999749</c:v>
                </c:pt>
                <c:pt idx="43460">
                  <c:v>434.599999999749</c:v>
                </c:pt>
                <c:pt idx="43461">
                  <c:v>434.6099999997491</c:v>
                </c:pt>
                <c:pt idx="43462">
                  <c:v>434.619999999749</c:v>
                </c:pt>
                <c:pt idx="43463">
                  <c:v>434.629999999749</c:v>
                </c:pt>
                <c:pt idx="43464">
                  <c:v>434.639999999749</c:v>
                </c:pt>
                <c:pt idx="43465">
                  <c:v>434.649999999749</c:v>
                </c:pt>
                <c:pt idx="43466">
                  <c:v>434.659999999749</c:v>
                </c:pt>
                <c:pt idx="43467">
                  <c:v>434.669999999749</c:v>
                </c:pt>
                <c:pt idx="43468">
                  <c:v>434.6799999997491</c:v>
                </c:pt>
                <c:pt idx="43469">
                  <c:v>434.689999999749</c:v>
                </c:pt>
                <c:pt idx="43470">
                  <c:v>434.699999999749</c:v>
                </c:pt>
                <c:pt idx="43471">
                  <c:v>434.709999999749</c:v>
                </c:pt>
                <c:pt idx="43472">
                  <c:v>434.719999999749</c:v>
                </c:pt>
                <c:pt idx="43473">
                  <c:v>434.729999999749</c:v>
                </c:pt>
                <c:pt idx="43474">
                  <c:v>434.739999999749</c:v>
                </c:pt>
                <c:pt idx="43475">
                  <c:v>434.749999999749</c:v>
                </c:pt>
                <c:pt idx="43476">
                  <c:v>434.7599999997491</c:v>
                </c:pt>
                <c:pt idx="43477">
                  <c:v>434.769999999749</c:v>
                </c:pt>
                <c:pt idx="43478">
                  <c:v>434.779999999749</c:v>
                </c:pt>
                <c:pt idx="43479">
                  <c:v>434.789999999749</c:v>
                </c:pt>
                <c:pt idx="43480">
                  <c:v>434.799999999749</c:v>
                </c:pt>
                <c:pt idx="43481">
                  <c:v>434.809999999749</c:v>
                </c:pt>
                <c:pt idx="43482">
                  <c:v>434.819999999749</c:v>
                </c:pt>
                <c:pt idx="43483">
                  <c:v>434.829999999749</c:v>
                </c:pt>
                <c:pt idx="43484">
                  <c:v>434.839999999749</c:v>
                </c:pt>
                <c:pt idx="43485">
                  <c:v>434.849999999749</c:v>
                </c:pt>
                <c:pt idx="43486">
                  <c:v>434.8599999997491</c:v>
                </c:pt>
                <c:pt idx="43487">
                  <c:v>434.869999999749</c:v>
                </c:pt>
                <c:pt idx="43488">
                  <c:v>434.879999999749</c:v>
                </c:pt>
                <c:pt idx="43489">
                  <c:v>434.889999999749</c:v>
                </c:pt>
                <c:pt idx="43490">
                  <c:v>434.899999999749</c:v>
                </c:pt>
                <c:pt idx="43491">
                  <c:v>434.909999999749</c:v>
                </c:pt>
                <c:pt idx="43492">
                  <c:v>434.919999999749</c:v>
                </c:pt>
                <c:pt idx="43493">
                  <c:v>434.929999999749</c:v>
                </c:pt>
                <c:pt idx="43494">
                  <c:v>434.939999999749</c:v>
                </c:pt>
                <c:pt idx="43495">
                  <c:v>434.949999999749</c:v>
                </c:pt>
                <c:pt idx="43496">
                  <c:v>434.959999999749</c:v>
                </c:pt>
                <c:pt idx="43497">
                  <c:v>434.969999999749</c:v>
                </c:pt>
                <c:pt idx="43498">
                  <c:v>434.979999999749</c:v>
                </c:pt>
                <c:pt idx="43499">
                  <c:v>434.989999999749</c:v>
                </c:pt>
                <c:pt idx="43500">
                  <c:v>434.999999999749</c:v>
                </c:pt>
                <c:pt idx="43501">
                  <c:v>435.0099999997491</c:v>
                </c:pt>
                <c:pt idx="43502">
                  <c:v>435.019999999749</c:v>
                </c:pt>
                <c:pt idx="43503">
                  <c:v>435.029999999749</c:v>
                </c:pt>
                <c:pt idx="43504">
                  <c:v>435.039999999749</c:v>
                </c:pt>
                <c:pt idx="43505">
                  <c:v>435.0499999997491</c:v>
                </c:pt>
                <c:pt idx="43506">
                  <c:v>435.059999999749</c:v>
                </c:pt>
                <c:pt idx="43507">
                  <c:v>435.069999999749</c:v>
                </c:pt>
                <c:pt idx="43508">
                  <c:v>435.079999999749</c:v>
                </c:pt>
                <c:pt idx="43509">
                  <c:v>435.089999999749</c:v>
                </c:pt>
                <c:pt idx="43510">
                  <c:v>435.099999999749</c:v>
                </c:pt>
                <c:pt idx="43511">
                  <c:v>435.1099999997491</c:v>
                </c:pt>
                <c:pt idx="43512">
                  <c:v>435.119999999749</c:v>
                </c:pt>
                <c:pt idx="43513">
                  <c:v>435.129999999749</c:v>
                </c:pt>
                <c:pt idx="43514">
                  <c:v>435.139999999749</c:v>
                </c:pt>
                <c:pt idx="43515">
                  <c:v>435.149999999749</c:v>
                </c:pt>
                <c:pt idx="43516">
                  <c:v>435.159999999749</c:v>
                </c:pt>
                <c:pt idx="43517">
                  <c:v>435.169999999749</c:v>
                </c:pt>
                <c:pt idx="43518">
                  <c:v>435.1799999997491</c:v>
                </c:pt>
                <c:pt idx="43519">
                  <c:v>435.189999999749</c:v>
                </c:pt>
                <c:pt idx="43520">
                  <c:v>435.199999999749</c:v>
                </c:pt>
                <c:pt idx="43521">
                  <c:v>435.209999999749</c:v>
                </c:pt>
                <c:pt idx="43522">
                  <c:v>435.219999999749</c:v>
                </c:pt>
                <c:pt idx="43523">
                  <c:v>435.229999999749</c:v>
                </c:pt>
                <c:pt idx="43524">
                  <c:v>435.239999999749</c:v>
                </c:pt>
                <c:pt idx="43525">
                  <c:v>435.249999999749</c:v>
                </c:pt>
                <c:pt idx="43526">
                  <c:v>435.2599999997491</c:v>
                </c:pt>
                <c:pt idx="43527">
                  <c:v>435.269999999749</c:v>
                </c:pt>
                <c:pt idx="43528">
                  <c:v>435.279999999749</c:v>
                </c:pt>
                <c:pt idx="43529">
                  <c:v>435.289999999749</c:v>
                </c:pt>
                <c:pt idx="43530">
                  <c:v>435.299999999749</c:v>
                </c:pt>
                <c:pt idx="43531">
                  <c:v>435.309999999749</c:v>
                </c:pt>
                <c:pt idx="43532">
                  <c:v>435.319999999749</c:v>
                </c:pt>
                <c:pt idx="43533">
                  <c:v>435.329999999749</c:v>
                </c:pt>
                <c:pt idx="43534">
                  <c:v>435.339999999749</c:v>
                </c:pt>
                <c:pt idx="43535">
                  <c:v>435.349999999749</c:v>
                </c:pt>
                <c:pt idx="43536">
                  <c:v>435.3599999997491</c:v>
                </c:pt>
                <c:pt idx="43537">
                  <c:v>435.369999999749</c:v>
                </c:pt>
                <c:pt idx="43538">
                  <c:v>435.379999999749</c:v>
                </c:pt>
                <c:pt idx="43539">
                  <c:v>435.389999999749</c:v>
                </c:pt>
                <c:pt idx="43540">
                  <c:v>435.399999999749</c:v>
                </c:pt>
                <c:pt idx="43541">
                  <c:v>435.409999999749</c:v>
                </c:pt>
                <c:pt idx="43542">
                  <c:v>435.419999999749</c:v>
                </c:pt>
                <c:pt idx="43543">
                  <c:v>435.429999999749</c:v>
                </c:pt>
                <c:pt idx="43544">
                  <c:v>435.439999999749</c:v>
                </c:pt>
                <c:pt idx="43545">
                  <c:v>435.449999999748</c:v>
                </c:pt>
                <c:pt idx="43546">
                  <c:v>435.459999999748</c:v>
                </c:pt>
                <c:pt idx="43547">
                  <c:v>435.469999999748</c:v>
                </c:pt>
                <c:pt idx="43548">
                  <c:v>435.479999999748</c:v>
                </c:pt>
                <c:pt idx="43549">
                  <c:v>435.489999999748</c:v>
                </c:pt>
                <c:pt idx="43550">
                  <c:v>435.499999999748</c:v>
                </c:pt>
                <c:pt idx="43551">
                  <c:v>435.509999999748</c:v>
                </c:pt>
                <c:pt idx="43552">
                  <c:v>435.519999999748</c:v>
                </c:pt>
                <c:pt idx="43553">
                  <c:v>435.529999999748</c:v>
                </c:pt>
                <c:pt idx="43554">
                  <c:v>435.539999999748</c:v>
                </c:pt>
                <c:pt idx="43555">
                  <c:v>435.549999999748</c:v>
                </c:pt>
                <c:pt idx="43556">
                  <c:v>435.559999999748</c:v>
                </c:pt>
                <c:pt idx="43557">
                  <c:v>435.569999999748</c:v>
                </c:pt>
                <c:pt idx="43558">
                  <c:v>435.579999999748</c:v>
                </c:pt>
                <c:pt idx="43559">
                  <c:v>435.589999999748</c:v>
                </c:pt>
                <c:pt idx="43560">
                  <c:v>435.599999999748</c:v>
                </c:pt>
                <c:pt idx="43561">
                  <c:v>435.6099999997481</c:v>
                </c:pt>
                <c:pt idx="43562">
                  <c:v>435.619999999748</c:v>
                </c:pt>
                <c:pt idx="43563">
                  <c:v>435.629999999748</c:v>
                </c:pt>
                <c:pt idx="43564">
                  <c:v>435.639999999748</c:v>
                </c:pt>
                <c:pt idx="43565">
                  <c:v>435.649999999748</c:v>
                </c:pt>
                <c:pt idx="43566">
                  <c:v>435.659999999748</c:v>
                </c:pt>
                <c:pt idx="43567">
                  <c:v>435.669999999748</c:v>
                </c:pt>
                <c:pt idx="43568">
                  <c:v>435.679999999748</c:v>
                </c:pt>
                <c:pt idx="43569">
                  <c:v>435.689999999748</c:v>
                </c:pt>
                <c:pt idx="43570">
                  <c:v>435.699999999748</c:v>
                </c:pt>
                <c:pt idx="43571">
                  <c:v>435.709999999748</c:v>
                </c:pt>
                <c:pt idx="43572">
                  <c:v>435.719999999748</c:v>
                </c:pt>
                <c:pt idx="43573">
                  <c:v>435.729999999748</c:v>
                </c:pt>
                <c:pt idx="43574">
                  <c:v>435.739999999748</c:v>
                </c:pt>
                <c:pt idx="43575">
                  <c:v>435.749999999748</c:v>
                </c:pt>
                <c:pt idx="43576">
                  <c:v>435.759999999748</c:v>
                </c:pt>
                <c:pt idx="43577">
                  <c:v>435.769999999748</c:v>
                </c:pt>
                <c:pt idx="43578">
                  <c:v>435.779999999748</c:v>
                </c:pt>
                <c:pt idx="43579">
                  <c:v>435.789999999748</c:v>
                </c:pt>
                <c:pt idx="43580">
                  <c:v>435.799999999748</c:v>
                </c:pt>
                <c:pt idx="43581">
                  <c:v>435.809999999748</c:v>
                </c:pt>
                <c:pt idx="43582">
                  <c:v>435.819999999748</c:v>
                </c:pt>
                <c:pt idx="43583">
                  <c:v>435.829999999748</c:v>
                </c:pt>
                <c:pt idx="43584">
                  <c:v>435.839999999748</c:v>
                </c:pt>
                <c:pt idx="43585">
                  <c:v>435.849999999748</c:v>
                </c:pt>
                <c:pt idx="43586">
                  <c:v>435.8599999997481</c:v>
                </c:pt>
                <c:pt idx="43587">
                  <c:v>435.869999999748</c:v>
                </c:pt>
                <c:pt idx="43588">
                  <c:v>435.879999999748</c:v>
                </c:pt>
                <c:pt idx="43589">
                  <c:v>435.889999999748</c:v>
                </c:pt>
                <c:pt idx="43590">
                  <c:v>435.899999999748</c:v>
                </c:pt>
                <c:pt idx="43591">
                  <c:v>435.909999999748</c:v>
                </c:pt>
                <c:pt idx="43592">
                  <c:v>435.919999999748</c:v>
                </c:pt>
                <c:pt idx="43593">
                  <c:v>435.929999999748</c:v>
                </c:pt>
                <c:pt idx="43594">
                  <c:v>435.939999999748</c:v>
                </c:pt>
                <c:pt idx="43595">
                  <c:v>435.949999999748</c:v>
                </c:pt>
                <c:pt idx="43596">
                  <c:v>435.959999999748</c:v>
                </c:pt>
                <c:pt idx="43597">
                  <c:v>435.969999999748</c:v>
                </c:pt>
                <c:pt idx="43598">
                  <c:v>435.979999999748</c:v>
                </c:pt>
                <c:pt idx="43599">
                  <c:v>435.989999999748</c:v>
                </c:pt>
                <c:pt idx="43600">
                  <c:v>435.999999999748</c:v>
                </c:pt>
                <c:pt idx="43601">
                  <c:v>436.009999999748</c:v>
                </c:pt>
                <c:pt idx="43602">
                  <c:v>436.019999999748</c:v>
                </c:pt>
                <c:pt idx="43603">
                  <c:v>436.029999999748</c:v>
                </c:pt>
                <c:pt idx="43604">
                  <c:v>436.039999999748</c:v>
                </c:pt>
                <c:pt idx="43605">
                  <c:v>436.049999999748</c:v>
                </c:pt>
                <c:pt idx="43606">
                  <c:v>436.059999999748</c:v>
                </c:pt>
                <c:pt idx="43607">
                  <c:v>436.069999999748</c:v>
                </c:pt>
                <c:pt idx="43608">
                  <c:v>436.079999999748</c:v>
                </c:pt>
                <c:pt idx="43609">
                  <c:v>436.089999999748</c:v>
                </c:pt>
                <c:pt idx="43610">
                  <c:v>436.099999999748</c:v>
                </c:pt>
                <c:pt idx="43611">
                  <c:v>436.1099999997481</c:v>
                </c:pt>
                <c:pt idx="43612">
                  <c:v>436.119999999748</c:v>
                </c:pt>
                <c:pt idx="43613">
                  <c:v>436.129999999748</c:v>
                </c:pt>
                <c:pt idx="43614">
                  <c:v>436.139999999748</c:v>
                </c:pt>
                <c:pt idx="43615">
                  <c:v>436.149999999748</c:v>
                </c:pt>
                <c:pt idx="43616">
                  <c:v>436.159999999748</c:v>
                </c:pt>
                <c:pt idx="43617">
                  <c:v>436.169999999748</c:v>
                </c:pt>
                <c:pt idx="43618">
                  <c:v>436.179999999748</c:v>
                </c:pt>
                <c:pt idx="43619">
                  <c:v>436.189999999748</c:v>
                </c:pt>
                <c:pt idx="43620">
                  <c:v>436.199999999748</c:v>
                </c:pt>
                <c:pt idx="43621">
                  <c:v>436.209999999748</c:v>
                </c:pt>
                <c:pt idx="43622">
                  <c:v>436.219999999748</c:v>
                </c:pt>
                <c:pt idx="43623">
                  <c:v>436.229999999748</c:v>
                </c:pt>
                <c:pt idx="43624">
                  <c:v>436.239999999748</c:v>
                </c:pt>
                <c:pt idx="43625">
                  <c:v>436.249999999748</c:v>
                </c:pt>
                <c:pt idx="43626">
                  <c:v>436.259999999748</c:v>
                </c:pt>
                <c:pt idx="43627">
                  <c:v>436.269999999748</c:v>
                </c:pt>
                <c:pt idx="43628">
                  <c:v>436.279999999748</c:v>
                </c:pt>
                <c:pt idx="43629">
                  <c:v>436.289999999748</c:v>
                </c:pt>
                <c:pt idx="43630">
                  <c:v>436.299999999748</c:v>
                </c:pt>
                <c:pt idx="43631">
                  <c:v>436.309999999748</c:v>
                </c:pt>
                <c:pt idx="43632">
                  <c:v>436.319999999748</c:v>
                </c:pt>
                <c:pt idx="43633">
                  <c:v>436.329999999748</c:v>
                </c:pt>
                <c:pt idx="43634">
                  <c:v>436.339999999748</c:v>
                </c:pt>
                <c:pt idx="43635">
                  <c:v>436.349999999748</c:v>
                </c:pt>
                <c:pt idx="43636">
                  <c:v>436.3599999997481</c:v>
                </c:pt>
                <c:pt idx="43637">
                  <c:v>436.369999999748</c:v>
                </c:pt>
                <c:pt idx="43638">
                  <c:v>436.379999999748</c:v>
                </c:pt>
                <c:pt idx="43639">
                  <c:v>436.389999999748</c:v>
                </c:pt>
                <c:pt idx="43640">
                  <c:v>436.399999999748</c:v>
                </c:pt>
                <c:pt idx="43641">
                  <c:v>436.409999999748</c:v>
                </c:pt>
                <c:pt idx="43642">
                  <c:v>436.419999999748</c:v>
                </c:pt>
                <c:pt idx="43643">
                  <c:v>436.429999999748</c:v>
                </c:pt>
                <c:pt idx="43644">
                  <c:v>436.439999999748</c:v>
                </c:pt>
                <c:pt idx="43645">
                  <c:v>436.449999999748</c:v>
                </c:pt>
                <c:pt idx="43646">
                  <c:v>436.459999999748</c:v>
                </c:pt>
                <c:pt idx="43647">
                  <c:v>436.469999999748</c:v>
                </c:pt>
                <c:pt idx="43648">
                  <c:v>436.479999999748</c:v>
                </c:pt>
                <c:pt idx="43649">
                  <c:v>436.489999999748</c:v>
                </c:pt>
                <c:pt idx="43650">
                  <c:v>436.499999999748</c:v>
                </c:pt>
                <c:pt idx="43651">
                  <c:v>436.509999999748</c:v>
                </c:pt>
                <c:pt idx="43652">
                  <c:v>436.519999999748</c:v>
                </c:pt>
                <c:pt idx="43653">
                  <c:v>436.529999999748</c:v>
                </c:pt>
                <c:pt idx="43654">
                  <c:v>436.539999999748</c:v>
                </c:pt>
                <c:pt idx="43655">
                  <c:v>436.549999999747</c:v>
                </c:pt>
                <c:pt idx="43656">
                  <c:v>436.5599999997471</c:v>
                </c:pt>
                <c:pt idx="43657">
                  <c:v>436.569999999747</c:v>
                </c:pt>
                <c:pt idx="43658">
                  <c:v>436.579999999747</c:v>
                </c:pt>
                <c:pt idx="43659">
                  <c:v>436.589999999747</c:v>
                </c:pt>
                <c:pt idx="43660">
                  <c:v>436.599999999747</c:v>
                </c:pt>
                <c:pt idx="43661">
                  <c:v>436.609999999747</c:v>
                </c:pt>
                <c:pt idx="43662">
                  <c:v>436.6199999997471</c:v>
                </c:pt>
                <c:pt idx="43663">
                  <c:v>436.6299999997471</c:v>
                </c:pt>
                <c:pt idx="43664">
                  <c:v>436.639999999747</c:v>
                </c:pt>
                <c:pt idx="43665">
                  <c:v>436.649999999747</c:v>
                </c:pt>
                <c:pt idx="43666">
                  <c:v>436.659999999747</c:v>
                </c:pt>
                <c:pt idx="43667">
                  <c:v>436.669999999747</c:v>
                </c:pt>
                <c:pt idx="43668">
                  <c:v>436.679999999747</c:v>
                </c:pt>
                <c:pt idx="43669">
                  <c:v>436.6899999997471</c:v>
                </c:pt>
                <c:pt idx="43670">
                  <c:v>436.699999999747</c:v>
                </c:pt>
                <c:pt idx="43671">
                  <c:v>436.7099999997471</c:v>
                </c:pt>
                <c:pt idx="43672">
                  <c:v>436.719999999747</c:v>
                </c:pt>
                <c:pt idx="43673">
                  <c:v>436.729999999747</c:v>
                </c:pt>
                <c:pt idx="43674">
                  <c:v>436.739999999747</c:v>
                </c:pt>
                <c:pt idx="43675">
                  <c:v>436.7499999997471</c:v>
                </c:pt>
                <c:pt idx="43676">
                  <c:v>436.759999999747</c:v>
                </c:pt>
                <c:pt idx="43677">
                  <c:v>436.769999999747</c:v>
                </c:pt>
                <c:pt idx="43678">
                  <c:v>436.779999999747</c:v>
                </c:pt>
                <c:pt idx="43679">
                  <c:v>436.789999999747</c:v>
                </c:pt>
                <c:pt idx="43680">
                  <c:v>436.799999999747</c:v>
                </c:pt>
                <c:pt idx="43681">
                  <c:v>436.8099999997471</c:v>
                </c:pt>
                <c:pt idx="43682">
                  <c:v>436.819999999747</c:v>
                </c:pt>
                <c:pt idx="43683">
                  <c:v>436.829999999747</c:v>
                </c:pt>
                <c:pt idx="43684">
                  <c:v>436.839999999747</c:v>
                </c:pt>
                <c:pt idx="43685">
                  <c:v>436.849999999747</c:v>
                </c:pt>
                <c:pt idx="43686">
                  <c:v>436.859999999747</c:v>
                </c:pt>
                <c:pt idx="43687">
                  <c:v>436.8699999997471</c:v>
                </c:pt>
                <c:pt idx="43688">
                  <c:v>436.8799999997471</c:v>
                </c:pt>
                <c:pt idx="43689">
                  <c:v>436.889999999747</c:v>
                </c:pt>
                <c:pt idx="43690">
                  <c:v>436.899999999747</c:v>
                </c:pt>
                <c:pt idx="43691">
                  <c:v>436.909999999747</c:v>
                </c:pt>
                <c:pt idx="43692">
                  <c:v>436.919999999747</c:v>
                </c:pt>
                <c:pt idx="43693">
                  <c:v>436.929999999747</c:v>
                </c:pt>
                <c:pt idx="43694">
                  <c:v>436.939999999747</c:v>
                </c:pt>
                <c:pt idx="43695">
                  <c:v>436.949999999747</c:v>
                </c:pt>
                <c:pt idx="43696">
                  <c:v>436.9599999997471</c:v>
                </c:pt>
                <c:pt idx="43697">
                  <c:v>436.969999999747</c:v>
                </c:pt>
                <c:pt idx="43698">
                  <c:v>436.979999999747</c:v>
                </c:pt>
                <c:pt idx="43699">
                  <c:v>436.989999999747</c:v>
                </c:pt>
                <c:pt idx="43700">
                  <c:v>436.999999999747</c:v>
                </c:pt>
                <c:pt idx="43701">
                  <c:v>437.009999999747</c:v>
                </c:pt>
                <c:pt idx="43702">
                  <c:v>437.019999999747</c:v>
                </c:pt>
                <c:pt idx="43703">
                  <c:v>437.029999999747</c:v>
                </c:pt>
                <c:pt idx="43704">
                  <c:v>437.039999999747</c:v>
                </c:pt>
                <c:pt idx="43705">
                  <c:v>437.049999999747</c:v>
                </c:pt>
                <c:pt idx="43706">
                  <c:v>437.0599999997471</c:v>
                </c:pt>
                <c:pt idx="43707">
                  <c:v>437.069999999747</c:v>
                </c:pt>
                <c:pt idx="43708">
                  <c:v>437.079999999747</c:v>
                </c:pt>
                <c:pt idx="43709">
                  <c:v>437.089999999747</c:v>
                </c:pt>
                <c:pt idx="43710">
                  <c:v>437.099999999747</c:v>
                </c:pt>
                <c:pt idx="43711">
                  <c:v>437.109999999747</c:v>
                </c:pt>
                <c:pt idx="43712">
                  <c:v>437.1199999997471</c:v>
                </c:pt>
                <c:pt idx="43713">
                  <c:v>437.1299999997471</c:v>
                </c:pt>
                <c:pt idx="43714">
                  <c:v>437.139999999747</c:v>
                </c:pt>
                <c:pt idx="43715">
                  <c:v>437.149999999747</c:v>
                </c:pt>
                <c:pt idx="43716">
                  <c:v>437.159999999747</c:v>
                </c:pt>
                <c:pt idx="43717">
                  <c:v>437.169999999747</c:v>
                </c:pt>
                <c:pt idx="43718">
                  <c:v>437.179999999747</c:v>
                </c:pt>
                <c:pt idx="43719">
                  <c:v>437.1899999997471</c:v>
                </c:pt>
                <c:pt idx="43720">
                  <c:v>437.199999999747</c:v>
                </c:pt>
                <c:pt idx="43721">
                  <c:v>437.2099999997471</c:v>
                </c:pt>
                <c:pt idx="43722">
                  <c:v>437.219999999747</c:v>
                </c:pt>
                <c:pt idx="43723">
                  <c:v>437.229999999747</c:v>
                </c:pt>
                <c:pt idx="43724">
                  <c:v>437.239999999747</c:v>
                </c:pt>
                <c:pt idx="43725">
                  <c:v>437.2499999997471</c:v>
                </c:pt>
                <c:pt idx="43726">
                  <c:v>437.259999999747</c:v>
                </c:pt>
                <c:pt idx="43727">
                  <c:v>437.269999999747</c:v>
                </c:pt>
                <c:pt idx="43728">
                  <c:v>437.279999999747</c:v>
                </c:pt>
                <c:pt idx="43729">
                  <c:v>437.289999999747</c:v>
                </c:pt>
                <c:pt idx="43730">
                  <c:v>437.299999999747</c:v>
                </c:pt>
                <c:pt idx="43731">
                  <c:v>437.3099999997471</c:v>
                </c:pt>
                <c:pt idx="43732">
                  <c:v>437.319999999747</c:v>
                </c:pt>
                <c:pt idx="43733">
                  <c:v>437.329999999747</c:v>
                </c:pt>
                <c:pt idx="43734">
                  <c:v>437.339999999747</c:v>
                </c:pt>
                <c:pt idx="43735">
                  <c:v>437.349999999747</c:v>
                </c:pt>
                <c:pt idx="43736">
                  <c:v>437.359999999747</c:v>
                </c:pt>
                <c:pt idx="43737">
                  <c:v>437.3699999997471</c:v>
                </c:pt>
                <c:pt idx="43738">
                  <c:v>437.3799999997471</c:v>
                </c:pt>
                <c:pt idx="43739">
                  <c:v>437.389999999747</c:v>
                </c:pt>
                <c:pt idx="43740">
                  <c:v>437.399999999747</c:v>
                </c:pt>
                <c:pt idx="43741">
                  <c:v>437.409999999747</c:v>
                </c:pt>
                <c:pt idx="43742">
                  <c:v>437.419999999747</c:v>
                </c:pt>
                <c:pt idx="43743">
                  <c:v>437.429999999747</c:v>
                </c:pt>
                <c:pt idx="43744">
                  <c:v>437.439999999747</c:v>
                </c:pt>
                <c:pt idx="43745">
                  <c:v>437.449999999747</c:v>
                </c:pt>
                <c:pt idx="43746">
                  <c:v>437.4599999997471</c:v>
                </c:pt>
                <c:pt idx="43747">
                  <c:v>437.469999999747</c:v>
                </c:pt>
                <c:pt idx="43748">
                  <c:v>437.479999999747</c:v>
                </c:pt>
                <c:pt idx="43749">
                  <c:v>437.489999999747</c:v>
                </c:pt>
                <c:pt idx="43750">
                  <c:v>437.499999999747</c:v>
                </c:pt>
                <c:pt idx="43751">
                  <c:v>437.509999999747</c:v>
                </c:pt>
                <c:pt idx="43752">
                  <c:v>437.519999999747</c:v>
                </c:pt>
                <c:pt idx="43753">
                  <c:v>437.529999999747</c:v>
                </c:pt>
                <c:pt idx="43754">
                  <c:v>437.539999999747</c:v>
                </c:pt>
                <c:pt idx="43755">
                  <c:v>437.549999999747</c:v>
                </c:pt>
                <c:pt idx="43756">
                  <c:v>437.5599999997471</c:v>
                </c:pt>
                <c:pt idx="43757">
                  <c:v>437.569999999747</c:v>
                </c:pt>
                <c:pt idx="43758">
                  <c:v>437.579999999747</c:v>
                </c:pt>
                <c:pt idx="43759">
                  <c:v>437.589999999747</c:v>
                </c:pt>
                <c:pt idx="43760">
                  <c:v>437.599999999747</c:v>
                </c:pt>
                <c:pt idx="43761">
                  <c:v>437.609999999747</c:v>
                </c:pt>
                <c:pt idx="43762">
                  <c:v>437.6199999997471</c:v>
                </c:pt>
                <c:pt idx="43763">
                  <c:v>437.6299999997471</c:v>
                </c:pt>
                <c:pt idx="43764">
                  <c:v>437.639999999747</c:v>
                </c:pt>
                <c:pt idx="43765">
                  <c:v>437.649999999746</c:v>
                </c:pt>
                <c:pt idx="43766">
                  <c:v>437.659999999746</c:v>
                </c:pt>
                <c:pt idx="43767">
                  <c:v>437.669999999746</c:v>
                </c:pt>
                <c:pt idx="43768">
                  <c:v>437.679999999746</c:v>
                </c:pt>
                <c:pt idx="43769">
                  <c:v>437.689999999746</c:v>
                </c:pt>
                <c:pt idx="43770">
                  <c:v>437.699999999746</c:v>
                </c:pt>
                <c:pt idx="43771">
                  <c:v>437.709999999746</c:v>
                </c:pt>
                <c:pt idx="43772">
                  <c:v>437.719999999746</c:v>
                </c:pt>
                <c:pt idx="43773">
                  <c:v>437.729999999746</c:v>
                </c:pt>
                <c:pt idx="43774">
                  <c:v>437.739999999746</c:v>
                </c:pt>
                <c:pt idx="43775">
                  <c:v>437.749999999746</c:v>
                </c:pt>
                <c:pt idx="43776">
                  <c:v>437.759999999746</c:v>
                </c:pt>
                <c:pt idx="43777">
                  <c:v>437.769999999746</c:v>
                </c:pt>
                <c:pt idx="43778">
                  <c:v>437.779999999746</c:v>
                </c:pt>
                <c:pt idx="43779">
                  <c:v>437.789999999746</c:v>
                </c:pt>
                <c:pt idx="43780">
                  <c:v>437.799999999746</c:v>
                </c:pt>
                <c:pt idx="43781">
                  <c:v>437.8099999997461</c:v>
                </c:pt>
                <c:pt idx="43782">
                  <c:v>437.819999999746</c:v>
                </c:pt>
                <c:pt idx="43783">
                  <c:v>437.829999999746</c:v>
                </c:pt>
                <c:pt idx="43784">
                  <c:v>437.839999999746</c:v>
                </c:pt>
                <c:pt idx="43785">
                  <c:v>437.849999999746</c:v>
                </c:pt>
                <c:pt idx="43786">
                  <c:v>437.859999999746</c:v>
                </c:pt>
                <c:pt idx="43787">
                  <c:v>437.8699999997461</c:v>
                </c:pt>
                <c:pt idx="43788">
                  <c:v>437.879999999746</c:v>
                </c:pt>
                <c:pt idx="43789">
                  <c:v>437.889999999746</c:v>
                </c:pt>
                <c:pt idx="43790">
                  <c:v>437.899999999746</c:v>
                </c:pt>
                <c:pt idx="43791">
                  <c:v>437.909999999746</c:v>
                </c:pt>
                <c:pt idx="43792">
                  <c:v>437.919999999746</c:v>
                </c:pt>
                <c:pt idx="43793">
                  <c:v>437.929999999746</c:v>
                </c:pt>
                <c:pt idx="43794">
                  <c:v>437.939999999746</c:v>
                </c:pt>
                <c:pt idx="43795">
                  <c:v>437.949999999746</c:v>
                </c:pt>
                <c:pt idx="43796">
                  <c:v>437.959999999746</c:v>
                </c:pt>
                <c:pt idx="43797">
                  <c:v>437.969999999746</c:v>
                </c:pt>
                <c:pt idx="43798">
                  <c:v>437.979999999746</c:v>
                </c:pt>
                <c:pt idx="43799">
                  <c:v>437.989999999746</c:v>
                </c:pt>
                <c:pt idx="43800">
                  <c:v>437.999999999746</c:v>
                </c:pt>
                <c:pt idx="43801">
                  <c:v>438.009999999746</c:v>
                </c:pt>
                <c:pt idx="43802">
                  <c:v>438.019999999746</c:v>
                </c:pt>
                <c:pt idx="43803">
                  <c:v>438.029999999746</c:v>
                </c:pt>
                <c:pt idx="43804">
                  <c:v>438.039999999746</c:v>
                </c:pt>
                <c:pt idx="43805">
                  <c:v>438.049999999746</c:v>
                </c:pt>
                <c:pt idx="43806">
                  <c:v>438.0599999997461</c:v>
                </c:pt>
                <c:pt idx="43807">
                  <c:v>438.069999999746</c:v>
                </c:pt>
                <c:pt idx="43808">
                  <c:v>438.079999999746</c:v>
                </c:pt>
                <c:pt idx="43809">
                  <c:v>438.089999999746</c:v>
                </c:pt>
                <c:pt idx="43810">
                  <c:v>438.099999999746</c:v>
                </c:pt>
                <c:pt idx="43811">
                  <c:v>438.109999999746</c:v>
                </c:pt>
                <c:pt idx="43812">
                  <c:v>438.1199999997461</c:v>
                </c:pt>
                <c:pt idx="43813">
                  <c:v>438.129999999746</c:v>
                </c:pt>
                <c:pt idx="43814">
                  <c:v>438.139999999746</c:v>
                </c:pt>
                <c:pt idx="43815">
                  <c:v>438.149999999746</c:v>
                </c:pt>
                <c:pt idx="43816">
                  <c:v>438.159999999746</c:v>
                </c:pt>
                <c:pt idx="43817">
                  <c:v>438.169999999746</c:v>
                </c:pt>
                <c:pt idx="43818">
                  <c:v>438.179999999746</c:v>
                </c:pt>
                <c:pt idx="43819">
                  <c:v>438.189999999746</c:v>
                </c:pt>
                <c:pt idx="43820">
                  <c:v>438.199999999746</c:v>
                </c:pt>
                <c:pt idx="43821">
                  <c:v>438.209999999746</c:v>
                </c:pt>
                <c:pt idx="43822">
                  <c:v>438.219999999746</c:v>
                </c:pt>
                <c:pt idx="43823">
                  <c:v>438.229999999746</c:v>
                </c:pt>
                <c:pt idx="43824">
                  <c:v>438.239999999746</c:v>
                </c:pt>
                <c:pt idx="43825">
                  <c:v>438.249999999746</c:v>
                </c:pt>
                <c:pt idx="43826">
                  <c:v>438.259999999746</c:v>
                </c:pt>
                <c:pt idx="43827">
                  <c:v>438.269999999746</c:v>
                </c:pt>
                <c:pt idx="43828">
                  <c:v>438.279999999746</c:v>
                </c:pt>
                <c:pt idx="43829">
                  <c:v>438.289999999746</c:v>
                </c:pt>
                <c:pt idx="43830">
                  <c:v>438.299999999746</c:v>
                </c:pt>
                <c:pt idx="43831">
                  <c:v>438.3099999997461</c:v>
                </c:pt>
                <c:pt idx="43832">
                  <c:v>438.319999999746</c:v>
                </c:pt>
                <c:pt idx="43833">
                  <c:v>438.329999999746</c:v>
                </c:pt>
                <c:pt idx="43834">
                  <c:v>438.339999999746</c:v>
                </c:pt>
                <c:pt idx="43835">
                  <c:v>438.349999999746</c:v>
                </c:pt>
                <c:pt idx="43836">
                  <c:v>438.359999999746</c:v>
                </c:pt>
                <c:pt idx="43837">
                  <c:v>438.3699999997461</c:v>
                </c:pt>
                <c:pt idx="43838">
                  <c:v>438.379999999746</c:v>
                </c:pt>
                <c:pt idx="43839">
                  <c:v>438.389999999746</c:v>
                </c:pt>
                <c:pt idx="43840">
                  <c:v>438.399999999746</c:v>
                </c:pt>
                <c:pt idx="43841">
                  <c:v>438.409999999746</c:v>
                </c:pt>
                <c:pt idx="43842">
                  <c:v>438.419999999746</c:v>
                </c:pt>
                <c:pt idx="43843">
                  <c:v>438.429999999746</c:v>
                </c:pt>
                <c:pt idx="43844">
                  <c:v>438.439999999746</c:v>
                </c:pt>
                <c:pt idx="43845">
                  <c:v>438.449999999746</c:v>
                </c:pt>
                <c:pt idx="43846">
                  <c:v>438.459999999746</c:v>
                </c:pt>
                <c:pt idx="43847">
                  <c:v>438.469999999746</c:v>
                </c:pt>
                <c:pt idx="43848">
                  <c:v>438.479999999746</c:v>
                </c:pt>
                <c:pt idx="43849">
                  <c:v>438.489999999746</c:v>
                </c:pt>
                <c:pt idx="43850">
                  <c:v>438.499999999746</c:v>
                </c:pt>
                <c:pt idx="43851">
                  <c:v>438.509999999746</c:v>
                </c:pt>
                <c:pt idx="43852">
                  <c:v>438.519999999746</c:v>
                </c:pt>
                <c:pt idx="43853">
                  <c:v>438.529999999746</c:v>
                </c:pt>
                <c:pt idx="43854">
                  <c:v>438.539999999746</c:v>
                </c:pt>
                <c:pt idx="43855">
                  <c:v>438.549999999746</c:v>
                </c:pt>
                <c:pt idx="43856">
                  <c:v>438.5599999997461</c:v>
                </c:pt>
                <c:pt idx="43857">
                  <c:v>438.569999999746</c:v>
                </c:pt>
                <c:pt idx="43858">
                  <c:v>438.579999999746</c:v>
                </c:pt>
                <c:pt idx="43859">
                  <c:v>438.589999999746</c:v>
                </c:pt>
                <c:pt idx="43860">
                  <c:v>438.599999999746</c:v>
                </c:pt>
                <c:pt idx="43861">
                  <c:v>438.609999999746</c:v>
                </c:pt>
                <c:pt idx="43862">
                  <c:v>438.6199999997461</c:v>
                </c:pt>
                <c:pt idx="43863">
                  <c:v>438.629999999746</c:v>
                </c:pt>
                <c:pt idx="43864">
                  <c:v>438.639999999746</c:v>
                </c:pt>
                <c:pt idx="43865">
                  <c:v>438.649999999746</c:v>
                </c:pt>
                <c:pt idx="43866">
                  <c:v>438.659999999746</c:v>
                </c:pt>
                <c:pt idx="43867">
                  <c:v>438.669999999746</c:v>
                </c:pt>
                <c:pt idx="43868">
                  <c:v>438.679999999746</c:v>
                </c:pt>
                <c:pt idx="43869">
                  <c:v>438.689999999746</c:v>
                </c:pt>
                <c:pt idx="43870">
                  <c:v>438.699999999746</c:v>
                </c:pt>
                <c:pt idx="43871">
                  <c:v>438.709999999746</c:v>
                </c:pt>
                <c:pt idx="43872">
                  <c:v>438.719999999746</c:v>
                </c:pt>
                <c:pt idx="43873">
                  <c:v>438.729999999746</c:v>
                </c:pt>
                <c:pt idx="43874">
                  <c:v>438.739999999746</c:v>
                </c:pt>
                <c:pt idx="43875">
                  <c:v>438.749999999745</c:v>
                </c:pt>
                <c:pt idx="43876">
                  <c:v>438.759999999745</c:v>
                </c:pt>
                <c:pt idx="43877">
                  <c:v>438.769999999745</c:v>
                </c:pt>
                <c:pt idx="43878">
                  <c:v>438.779999999745</c:v>
                </c:pt>
                <c:pt idx="43879">
                  <c:v>438.789999999745</c:v>
                </c:pt>
                <c:pt idx="43880">
                  <c:v>438.799999999745</c:v>
                </c:pt>
                <c:pt idx="43881">
                  <c:v>438.809999999745</c:v>
                </c:pt>
                <c:pt idx="43882">
                  <c:v>438.819999999745</c:v>
                </c:pt>
                <c:pt idx="43883">
                  <c:v>438.829999999745</c:v>
                </c:pt>
                <c:pt idx="43884">
                  <c:v>438.839999999745</c:v>
                </c:pt>
                <c:pt idx="43885">
                  <c:v>438.849999999745</c:v>
                </c:pt>
                <c:pt idx="43886">
                  <c:v>438.859999999745</c:v>
                </c:pt>
                <c:pt idx="43887">
                  <c:v>438.869999999745</c:v>
                </c:pt>
                <c:pt idx="43888">
                  <c:v>438.879999999745</c:v>
                </c:pt>
                <c:pt idx="43889">
                  <c:v>438.889999999745</c:v>
                </c:pt>
                <c:pt idx="43890">
                  <c:v>438.899999999745</c:v>
                </c:pt>
                <c:pt idx="43891">
                  <c:v>438.9099999997451</c:v>
                </c:pt>
                <c:pt idx="43892">
                  <c:v>438.919999999745</c:v>
                </c:pt>
                <c:pt idx="43893">
                  <c:v>438.929999999745</c:v>
                </c:pt>
                <c:pt idx="43894">
                  <c:v>438.939999999745</c:v>
                </c:pt>
                <c:pt idx="43895">
                  <c:v>438.949999999745</c:v>
                </c:pt>
                <c:pt idx="43896">
                  <c:v>438.959999999745</c:v>
                </c:pt>
                <c:pt idx="43897">
                  <c:v>438.9699999997451</c:v>
                </c:pt>
                <c:pt idx="43898">
                  <c:v>438.979999999745</c:v>
                </c:pt>
                <c:pt idx="43899">
                  <c:v>438.989999999745</c:v>
                </c:pt>
                <c:pt idx="43900">
                  <c:v>438.999999999745</c:v>
                </c:pt>
                <c:pt idx="43901">
                  <c:v>439.009999999745</c:v>
                </c:pt>
                <c:pt idx="43902">
                  <c:v>439.019999999745</c:v>
                </c:pt>
                <c:pt idx="43903">
                  <c:v>439.029999999745</c:v>
                </c:pt>
                <c:pt idx="43904">
                  <c:v>439.039999999745</c:v>
                </c:pt>
                <c:pt idx="43905">
                  <c:v>439.049999999745</c:v>
                </c:pt>
                <c:pt idx="43906">
                  <c:v>439.059999999745</c:v>
                </c:pt>
                <c:pt idx="43907">
                  <c:v>439.069999999745</c:v>
                </c:pt>
                <c:pt idx="43908">
                  <c:v>439.079999999745</c:v>
                </c:pt>
                <c:pt idx="43909">
                  <c:v>439.089999999745</c:v>
                </c:pt>
                <c:pt idx="43910">
                  <c:v>439.099999999745</c:v>
                </c:pt>
                <c:pt idx="43911">
                  <c:v>439.109999999745</c:v>
                </c:pt>
                <c:pt idx="43912">
                  <c:v>439.119999999745</c:v>
                </c:pt>
                <c:pt idx="43913">
                  <c:v>439.129999999745</c:v>
                </c:pt>
                <c:pt idx="43914">
                  <c:v>439.139999999745</c:v>
                </c:pt>
                <c:pt idx="43915">
                  <c:v>439.149999999745</c:v>
                </c:pt>
                <c:pt idx="43916">
                  <c:v>439.1599999997451</c:v>
                </c:pt>
                <c:pt idx="43917">
                  <c:v>439.169999999745</c:v>
                </c:pt>
                <c:pt idx="43918">
                  <c:v>439.179999999745</c:v>
                </c:pt>
                <c:pt idx="43919">
                  <c:v>439.189999999745</c:v>
                </c:pt>
                <c:pt idx="43920">
                  <c:v>439.199999999745</c:v>
                </c:pt>
                <c:pt idx="43921">
                  <c:v>439.209999999745</c:v>
                </c:pt>
                <c:pt idx="43922">
                  <c:v>439.2199999997451</c:v>
                </c:pt>
                <c:pt idx="43923">
                  <c:v>439.229999999745</c:v>
                </c:pt>
                <c:pt idx="43924">
                  <c:v>439.239999999745</c:v>
                </c:pt>
                <c:pt idx="43925">
                  <c:v>439.249999999745</c:v>
                </c:pt>
                <c:pt idx="43926">
                  <c:v>439.259999999745</c:v>
                </c:pt>
                <c:pt idx="43927">
                  <c:v>439.269999999745</c:v>
                </c:pt>
                <c:pt idx="43928">
                  <c:v>439.279999999745</c:v>
                </c:pt>
                <c:pt idx="43929">
                  <c:v>439.289999999745</c:v>
                </c:pt>
                <c:pt idx="43930">
                  <c:v>439.299999999745</c:v>
                </c:pt>
                <c:pt idx="43931">
                  <c:v>439.309999999745</c:v>
                </c:pt>
                <c:pt idx="43932">
                  <c:v>439.319999999745</c:v>
                </c:pt>
                <c:pt idx="43933">
                  <c:v>439.329999999745</c:v>
                </c:pt>
                <c:pt idx="43934">
                  <c:v>439.339999999745</c:v>
                </c:pt>
                <c:pt idx="43935">
                  <c:v>439.349999999745</c:v>
                </c:pt>
                <c:pt idx="43936">
                  <c:v>439.359999999745</c:v>
                </c:pt>
                <c:pt idx="43937">
                  <c:v>439.369999999745</c:v>
                </c:pt>
                <c:pt idx="43938">
                  <c:v>439.379999999745</c:v>
                </c:pt>
                <c:pt idx="43939">
                  <c:v>439.389999999745</c:v>
                </c:pt>
                <c:pt idx="43940">
                  <c:v>439.399999999745</c:v>
                </c:pt>
                <c:pt idx="43941">
                  <c:v>439.4099999997451</c:v>
                </c:pt>
                <c:pt idx="43942">
                  <c:v>439.419999999745</c:v>
                </c:pt>
                <c:pt idx="43943">
                  <c:v>439.429999999745</c:v>
                </c:pt>
                <c:pt idx="43944">
                  <c:v>439.439999999745</c:v>
                </c:pt>
                <c:pt idx="43945">
                  <c:v>439.449999999745</c:v>
                </c:pt>
                <c:pt idx="43946">
                  <c:v>439.459999999745</c:v>
                </c:pt>
                <c:pt idx="43947">
                  <c:v>439.4699999997451</c:v>
                </c:pt>
                <c:pt idx="43948">
                  <c:v>439.479999999745</c:v>
                </c:pt>
                <c:pt idx="43949">
                  <c:v>439.489999999745</c:v>
                </c:pt>
                <c:pt idx="43950">
                  <c:v>439.499999999745</c:v>
                </c:pt>
                <c:pt idx="43951">
                  <c:v>439.509999999745</c:v>
                </c:pt>
                <c:pt idx="43952">
                  <c:v>439.519999999745</c:v>
                </c:pt>
                <c:pt idx="43953">
                  <c:v>439.529999999745</c:v>
                </c:pt>
                <c:pt idx="43954">
                  <c:v>439.539999999745</c:v>
                </c:pt>
                <c:pt idx="43955">
                  <c:v>439.549999999745</c:v>
                </c:pt>
                <c:pt idx="43956">
                  <c:v>439.559999999745</c:v>
                </c:pt>
                <c:pt idx="43957">
                  <c:v>439.569999999745</c:v>
                </c:pt>
                <c:pt idx="43958">
                  <c:v>439.579999999745</c:v>
                </c:pt>
                <c:pt idx="43959">
                  <c:v>439.589999999745</c:v>
                </c:pt>
                <c:pt idx="43960">
                  <c:v>439.599999999745</c:v>
                </c:pt>
                <c:pt idx="43961">
                  <c:v>439.609999999745</c:v>
                </c:pt>
                <c:pt idx="43962">
                  <c:v>439.619999999745</c:v>
                </c:pt>
                <c:pt idx="43963">
                  <c:v>439.629999999745</c:v>
                </c:pt>
                <c:pt idx="43964">
                  <c:v>439.639999999745</c:v>
                </c:pt>
                <c:pt idx="43965">
                  <c:v>439.649999999745</c:v>
                </c:pt>
                <c:pt idx="43966">
                  <c:v>439.6599999997451</c:v>
                </c:pt>
                <c:pt idx="43967">
                  <c:v>439.669999999745</c:v>
                </c:pt>
                <c:pt idx="43968">
                  <c:v>439.679999999745</c:v>
                </c:pt>
                <c:pt idx="43969">
                  <c:v>439.689999999745</c:v>
                </c:pt>
                <c:pt idx="43970">
                  <c:v>439.699999999745</c:v>
                </c:pt>
                <c:pt idx="43971">
                  <c:v>439.709999999745</c:v>
                </c:pt>
                <c:pt idx="43972">
                  <c:v>439.7199999997451</c:v>
                </c:pt>
                <c:pt idx="43973">
                  <c:v>439.729999999745</c:v>
                </c:pt>
                <c:pt idx="43974">
                  <c:v>439.739999999745</c:v>
                </c:pt>
                <c:pt idx="43975">
                  <c:v>439.749999999745</c:v>
                </c:pt>
                <c:pt idx="43976">
                  <c:v>439.759999999745</c:v>
                </c:pt>
                <c:pt idx="43977">
                  <c:v>439.769999999745</c:v>
                </c:pt>
                <c:pt idx="43978">
                  <c:v>439.779999999745</c:v>
                </c:pt>
                <c:pt idx="43979">
                  <c:v>439.789999999745</c:v>
                </c:pt>
                <c:pt idx="43980">
                  <c:v>439.799999999745</c:v>
                </c:pt>
                <c:pt idx="43981">
                  <c:v>439.809999999745</c:v>
                </c:pt>
                <c:pt idx="43982">
                  <c:v>439.819999999745</c:v>
                </c:pt>
                <c:pt idx="43983">
                  <c:v>439.829999999745</c:v>
                </c:pt>
                <c:pt idx="43984">
                  <c:v>439.839999999745</c:v>
                </c:pt>
                <c:pt idx="43985">
                  <c:v>439.849999999744</c:v>
                </c:pt>
                <c:pt idx="43986">
                  <c:v>439.8599999997441</c:v>
                </c:pt>
                <c:pt idx="43987">
                  <c:v>439.869999999744</c:v>
                </c:pt>
                <c:pt idx="43988">
                  <c:v>439.879999999744</c:v>
                </c:pt>
                <c:pt idx="43989">
                  <c:v>439.889999999744</c:v>
                </c:pt>
                <c:pt idx="43990">
                  <c:v>439.899999999744</c:v>
                </c:pt>
                <c:pt idx="43991">
                  <c:v>439.909999999744</c:v>
                </c:pt>
                <c:pt idx="43992">
                  <c:v>439.919999999744</c:v>
                </c:pt>
                <c:pt idx="43993">
                  <c:v>439.929999999744</c:v>
                </c:pt>
                <c:pt idx="43994">
                  <c:v>439.939999999744</c:v>
                </c:pt>
                <c:pt idx="43995">
                  <c:v>439.949999999744</c:v>
                </c:pt>
                <c:pt idx="43996">
                  <c:v>439.959999999744</c:v>
                </c:pt>
                <c:pt idx="43997">
                  <c:v>439.969999999744</c:v>
                </c:pt>
                <c:pt idx="43998">
                  <c:v>439.979999999744</c:v>
                </c:pt>
                <c:pt idx="43999">
                  <c:v>439.989999999744</c:v>
                </c:pt>
                <c:pt idx="44000">
                  <c:v>439.999999999744</c:v>
                </c:pt>
                <c:pt idx="44001">
                  <c:v>440.009999999744</c:v>
                </c:pt>
                <c:pt idx="44002">
                  <c:v>440.019999999744</c:v>
                </c:pt>
                <c:pt idx="44003">
                  <c:v>440.029999999744</c:v>
                </c:pt>
                <c:pt idx="44004">
                  <c:v>440.039999999744</c:v>
                </c:pt>
                <c:pt idx="44005">
                  <c:v>440.0499999997441</c:v>
                </c:pt>
                <c:pt idx="44006">
                  <c:v>440.059999999744</c:v>
                </c:pt>
                <c:pt idx="44007">
                  <c:v>440.0699999997441</c:v>
                </c:pt>
                <c:pt idx="44008">
                  <c:v>440.079999999744</c:v>
                </c:pt>
                <c:pt idx="44009">
                  <c:v>440.089999999744</c:v>
                </c:pt>
                <c:pt idx="44010">
                  <c:v>440.099999999744</c:v>
                </c:pt>
                <c:pt idx="44011">
                  <c:v>440.1099999997441</c:v>
                </c:pt>
                <c:pt idx="44012">
                  <c:v>440.119999999744</c:v>
                </c:pt>
                <c:pt idx="44013">
                  <c:v>440.129999999744</c:v>
                </c:pt>
                <c:pt idx="44014">
                  <c:v>440.139999999744</c:v>
                </c:pt>
                <c:pt idx="44015">
                  <c:v>440.149999999744</c:v>
                </c:pt>
                <c:pt idx="44016">
                  <c:v>440.159999999744</c:v>
                </c:pt>
                <c:pt idx="44017">
                  <c:v>440.1699999997441</c:v>
                </c:pt>
                <c:pt idx="44018">
                  <c:v>440.179999999744</c:v>
                </c:pt>
                <c:pt idx="44019">
                  <c:v>440.189999999744</c:v>
                </c:pt>
                <c:pt idx="44020">
                  <c:v>440.199999999744</c:v>
                </c:pt>
                <c:pt idx="44021">
                  <c:v>440.209999999744</c:v>
                </c:pt>
                <c:pt idx="44022">
                  <c:v>440.219999999744</c:v>
                </c:pt>
                <c:pt idx="44023">
                  <c:v>440.229999999744</c:v>
                </c:pt>
                <c:pt idx="44024">
                  <c:v>440.239999999744</c:v>
                </c:pt>
                <c:pt idx="44025">
                  <c:v>440.249999999744</c:v>
                </c:pt>
                <c:pt idx="44026">
                  <c:v>440.259999999744</c:v>
                </c:pt>
                <c:pt idx="44027">
                  <c:v>440.269999999744</c:v>
                </c:pt>
                <c:pt idx="44028">
                  <c:v>440.279999999744</c:v>
                </c:pt>
                <c:pt idx="44029">
                  <c:v>440.289999999744</c:v>
                </c:pt>
                <c:pt idx="44030">
                  <c:v>440.299999999744</c:v>
                </c:pt>
                <c:pt idx="44031">
                  <c:v>440.309999999744</c:v>
                </c:pt>
                <c:pt idx="44032">
                  <c:v>440.3199999997441</c:v>
                </c:pt>
                <c:pt idx="44033">
                  <c:v>440.329999999744</c:v>
                </c:pt>
                <c:pt idx="44034">
                  <c:v>440.339999999744</c:v>
                </c:pt>
                <c:pt idx="44035">
                  <c:v>440.349999999744</c:v>
                </c:pt>
                <c:pt idx="44036">
                  <c:v>440.3599999997441</c:v>
                </c:pt>
                <c:pt idx="44037">
                  <c:v>440.369999999744</c:v>
                </c:pt>
                <c:pt idx="44038">
                  <c:v>440.379999999744</c:v>
                </c:pt>
                <c:pt idx="44039">
                  <c:v>440.389999999744</c:v>
                </c:pt>
                <c:pt idx="44040">
                  <c:v>440.399999999744</c:v>
                </c:pt>
                <c:pt idx="44041">
                  <c:v>440.409999999744</c:v>
                </c:pt>
                <c:pt idx="44042">
                  <c:v>440.419999999744</c:v>
                </c:pt>
                <c:pt idx="44043">
                  <c:v>440.429999999744</c:v>
                </c:pt>
                <c:pt idx="44044">
                  <c:v>440.439999999744</c:v>
                </c:pt>
                <c:pt idx="44045">
                  <c:v>440.449999999744</c:v>
                </c:pt>
                <c:pt idx="44046">
                  <c:v>440.459999999744</c:v>
                </c:pt>
                <c:pt idx="44047">
                  <c:v>440.469999999744</c:v>
                </c:pt>
                <c:pt idx="44048">
                  <c:v>440.479999999744</c:v>
                </c:pt>
                <c:pt idx="44049">
                  <c:v>440.489999999744</c:v>
                </c:pt>
                <c:pt idx="44050">
                  <c:v>440.499999999744</c:v>
                </c:pt>
                <c:pt idx="44051">
                  <c:v>440.509999999744</c:v>
                </c:pt>
                <c:pt idx="44052">
                  <c:v>440.519999999744</c:v>
                </c:pt>
                <c:pt idx="44053">
                  <c:v>440.529999999744</c:v>
                </c:pt>
                <c:pt idx="44054">
                  <c:v>440.539999999744</c:v>
                </c:pt>
                <c:pt idx="44055">
                  <c:v>440.5499999997441</c:v>
                </c:pt>
                <c:pt idx="44056">
                  <c:v>440.559999999744</c:v>
                </c:pt>
                <c:pt idx="44057">
                  <c:v>440.5699999997441</c:v>
                </c:pt>
                <c:pt idx="44058">
                  <c:v>440.579999999744</c:v>
                </c:pt>
                <c:pt idx="44059">
                  <c:v>440.589999999744</c:v>
                </c:pt>
                <c:pt idx="44060">
                  <c:v>440.599999999744</c:v>
                </c:pt>
                <c:pt idx="44061">
                  <c:v>440.6099999997441</c:v>
                </c:pt>
                <c:pt idx="44062">
                  <c:v>440.619999999744</c:v>
                </c:pt>
                <c:pt idx="44063">
                  <c:v>440.629999999744</c:v>
                </c:pt>
                <c:pt idx="44064">
                  <c:v>440.639999999744</c:v>
                </c:pt>
                <c:pt idx="44065">
                  <c:v>440.649999999744</c:v>
                </c:pt>
                <c:pt idx="44066">
                  <c:v>440.659999999744</c:v>
                </c:pt>
                <c:pt idx="44067">
                  <c:v>440.6699999997441</c:v>
                </c:pt>
                <c:pt idx="44068">
                  <c:v>440.679999999744</c:v>
                </c:pt>
                <c:pt idx="44069">
                  <c:v>440.689999999744</c:v>
                </c:pt>
                <c:pt idx="44070">
                  <c:v>440.699999999744</c:v>
                </c:pt>
                <c:pt idx="44071">
                  <c:v>440.709999999744</c:v>
                </c:pt>
                <c:pt idx="44072">
                  <c:v>440.719999999744</c:v>
                </c:pt>
                <c:pt idx="44073">
                  <c:v>440.729999999744</c:v>
                </c:pt>
                <c:pt idx="44074">
                  <c:v>440.739999999744</c:v>
                </c:pt>
                <c:pt idx="44075">
                  <c:v>440.749999999744</c:v>
                </c:pt>
                <c:pt idx="44076">
                  <c:v>440.759999999744</c:v>
                </c:pt>
                <c:pt idx="44077">
                  <c:v>440.769999999744</c:v>
                </c:pt>
                <c:pt idx="44078">
                  <c:v>440.779999999744</c:v>
                </c:pt>
                <c:pt idx="44079">
                  <c:v>440.789999999744</c:v>
                </c:pt>
                <c:pt idx="44080">
                  <c:v>440.799999999744</c:v>
                </c:pt>
                <c:pt idx="44081">
                  <c:v>440.809999999744</c:v>
                </c:pt>
                <c:pt idx="44082">
                  <c:v>440.8199999997441</c:v>
                </c:pt>
                <c:pt idx="44083">
                  <c:v>440.829999999744</c:v>
                </c:pt>
                <c:pt idx="44084">
                  <c:v>440.839999999744</c:v>
                </c:pt>
                <c:pt idx="44085">
                  <c:v>440.849999999744</c:v>
                </c:pt>
                <c:pt idx="44086">
                  <c:v>440.8599999997441</c:v>
                </c:pt>
                <c:pt idx="44087">
                  <c:v>440.869999999744</c:v>
                </c:pt>
                <c:pt idx="44088">
                  <c:v>440.879999999744</c:v>
                </c:pt>
                <c:pt idx="44089">
                  <c:v>440.889999999744</c:v>
                </c:pt>
                <c:pt idx="44090">
                  <c:v>440.899999999744</c:v>
                </c:pt>
                <c:pt idx="44091">
                  <c:v>440.909999999744</c:v>
                </c:pt>
                <c:pt idx="44092">
                  <c:v>440.919999999744</c:v>
                </c:pt>
                <c:pt idx="44093">
                  <c:v>440.929999999744</c:v>
                </c:pt>
                <c:pt idx="44094">
                  <c:v>440.939999999744</c:v>
                </c:pt>
                <c:pt idx="44095">
                  <c:v>440.949999999743</c:v>
                </c:pt>
                <c:pt idx="44096">
                  <c:v>440.959999999743</c:v>
                </c:pt>
                <c:pt idx="44097">
                  <c:v>440.969999999743</c:v>
                </c:pt>
                <c:pt idx="44098">
                  <c:v>440.979999999743</c:v>
                </c:pt>
                <c:pt idx="44099">
                  <c:v>440.989999999743</c:v>
                </c:pt>
                <c:pt idx="44100">
                  <c:v>440.999999999743</c:v>
                </c:pt>
                <c:pt idx="44101">
                  <c:v>441.009999999743</c:v>
                </c:pt>
                <c:pt idx="44102">
                  <c:v>441.019999999743</c:v>
                </c:pt>
                <c:pt idx="44103">
                  <c:v>441.029999999743</c:v>
                </c:pt>
                <c:pt idx="44104">
                  <c:v>441.039999999743</c:v>
                </c:pt>
                <c:pt idx="44105">
                  <c:v>441.049999999743</c:v>
                </c:pt>
                <c:pt idx="44106">
                  <c:v>441.059999999743</c:v>
                </c:pt>
                <c:pt idx="44107">
                  <c:v>441.069999999743</c:v>
                </c:pt>
                <c:pt idx="44108">
                  <c:v>441.079999999743</c:v>
                </c:pt>
                <c:pt idx="44109">
                  <c:v>441.089999999743</c:v>
                </c:pt>
                <c:pt idx="44110">
                  <c:v>441.099999999743</c:v>
                </c:pt>
                <c:pt idx="44111">
                  <c:v>441.109999999743</c:v>
                </c:pt>
                <c:pt idx="44112">
                  <c:v>441.119999999743</c:v>
                </c:pt>
                <c:pt idx="44113">
                  <c:v>441.129999999743</c:v>
                </c:pt>
                <c:pt idx="44114">
                  <c:v>441.139999999743</c:v>
                </c:pt>
                <c:pt idx="44115">
                  <c:v>441.149999999743</c:v>
                </c:pt>
                <c:pt idx="44116">
                  <c:v>441.159999999743</c:v>
                </c:pt>
                <c:pt idx="44117">
                  <c:v>441.1699999997431</c:v>
                </c:pt>
                <c:pt idx="44118">
                  <c:v>441.179999999743</c:v>
                </c:pt>
                <c:pt idx="44119">
                  <c:v>441.189999999743</c:v>
                </c:pt>
                <c:pt idx="44120">
                  <c:v>441.199999999743</c:v>
                </c:pt>
                <c:pt idx="44121">
                  <c:v>441.209999999743</c:v>
                </c:pt>
                <c:pt idx="44122">
                  <c:v>441.219999999743</c:v>
                </c:pt>
                <c:pt idx="44123">
                  <c:v>441.229999999743</c:v>
                </c:pt>
                <c:pt idx="44124">
                  <c:v>441.239999999743</c:v>
                </c:pt>
                <c:pt idx="44125">
                  <c:v>441.249999999743</c:v>
                </c:pt>
                <c:pt idx="44126">
                  <c:v>441.259999999743</c:v>
                </c:pt>
                <c:pt idx="44127">
                  <c:v>441.269999999743</c:v>
                </c:pt>
                <c:pt idx="44128">
                  <c:v>441.279999999743</c:v>
                </c:pt>
                <c:pt idx="44129">
                  <c:v>441.289999999743</c:v>
                </c:pt>
                <c:pt idx="44130">
                  <c:v>441.299999999743</c:v>
                </c:pt>
                <c:pt idx="44131">
                  <c:v>441.309999999743</c:v>
                </c:pt>
                <c:pt idx="44132">
                  <c:v>441.319999999743</c:v>
                </c:pt>
                <c:pt idx="44133">
                  <c:v>441.329999999743</c:v>
                </c:pt>
                <c:pt idx="44134">
                  <c:v>441.339999999743</c:v>
                </c:pt>
                <c:pt idx="44135">
                  <c:v>441.349999999743</c:v>
                </c:pt>
                <c:pt idx="44136">
                  <c:v>441.359999999743</c:v>
                </c:pt>
                <c:pt idx="44137">
                  <c:v>441.369999999743</c:v>
                </c:pt>
                <c:pt idx="44138">
                  <c:v>441.379999999743</c:v>
                </c:pt>
                <c:pt idx="44139">
                  <c:v>441.389999999743</c:v>
                </c:pt>
                <c:pt idx="44140">
                  <c:v>441.399999999743</c:v>
                </c:pt>
                <c:pt idx="44141">
                  <c:v>441.409999999743</c:v>
                </c:pt>
                <c:pt idx="44142">
                  <c:v>441.4199999997431</c:v>
                </c:pt>
                <c:pt idx="44143">
                  <c:v>441.429999999743</c:v>
                </c:pt>
                <c:pt idx="44144">
                  <c:v>441.439999999743</c:v>
                </c:pt>
                <c:pt idx="44145">
                  <c:v>441.449999999743</c:v>
                </c:pt>
                <c:pt idx="44146">
                  <c:v>441.459999999743</c:v>
                </c:pt>
                <c:pt idx="44147">
                  <c:v>441.469999999743</c:v>
                </c:pt>
                <c:pt idx="44148">
                  <c:v>441.479999999743</c:v>
                </c:pt>
                <c:pt idx="44149">
                  <c:v>441.489999999743</c:v>
                </c:pt>
                <c:pt idx="44150">
                  <c:v>441.499999999743</c:v>
                </c:pt>
                <c:pt idx="44151">
                  <c:v>441.509999999743</c:v>
                </c:pt>
                <c:pt idx="44152">
                  <c:v>441.519999999743</c:v>
                </c:pt>
                <c:pt idx="44153">
                  <c:v>441.529999999743</c:v>
                </c:pt>
                <c:pt idx="44154">
                  <c:v>441.539999999743</c:v>
                </c:pt>
                <c:pt idx="44155">
                  <c:v>441.549999999743</c:v>
                </c:pt>
                <c:pt idx="44156">
                  <c:v>441.559999999743</c:v>
                </c:pt>
                <c:pt idx="44157">
                  <c:v>441.569999999743</c:v>
                </c:pt>
                <c:pt idx="44158">
                  <c:v>441.579999999743</c:v>
                </c:pt>
                <c:pt idx="44159">
                  <c:v>441.589999999743</c:v>
                </c:pt>
                <c:pt idx="44160">
                  <c:v>441.599999999743</c:v>
                </c:pt>
                <c:pt idx="44161">
                  <c:v>441.609999999743</c:v>
                </c:pt>
                <c:pt idx="44162">
                  <c:v>441.619999999743</c:v>
                </c:pt>
                <c:pt idx="44163">
                  <c:v>441.629999999743</c:v>
                </c:pt>
                <c:pt idx="44164">
                  <c:v>441.639999999743</c:v>
                </c:pt>
                <c:pt idx="44165">
                  <c:v>441.649999999743</c:v>
                </c:pt>
                <c:pt idx="44166">
                  <c:v>441.659999999743</c:v>
                </c:pt>
                <c:pt idx="44167">
                  <c:v>441.6699999997431</c:v>
                </c:pt>
                <c:pt idx="44168">
                  <c:v>441.679999999743</c:v>
                </c:pt>
                <c:pt idx="44169">
                  <c:v>441.689999999743</c:v>
                </c:pt>
                <c:pt idx="44170">
                  <c:v>441.699999999743</c:v>
                </c:pt>
                <c:pt idx="44171">
                  <c:v>441.709999999743</c:v>
                </c:pt>
                <c:pt idx="44172">
                  <c:v>441.719999999743</c:v>
                </c:pt>
                <c:pt idx="44173">
                  <c:v>441.729999999743</c:v>
                </c:pt>
                <c:pt idx="44174">
                  <c:v>441.739999999743</c:v>
                </c:pt>
                <c:pt idx="44175">
                  <c:v>441.749999999743</c:v>
                </c:pt>
                <c:pt idx="44176">
                  <c:v>441.759999999743</c:v>
                </c:pt>
                <c:pt idx="44177">
                  <c:v>441.769999999743</c:v>
                </c:pt>
                <c:pt idx="44178">
                  <c:v>441.779999999743</c:v>
                </c:pt>
                <c:pt idx="44179">
                  <c:v>441.789999999743</c:v>
                </c:pt>
                <c:pt idx="44180">
                  <c:v>441.799999999743</c:v>
                </c:pt>
                <c:pt idx="44181">
                  <c:v>441.809999999743</c:v>
                </c:pt>
                <c:pt idx="44182">
                  <c:v>441.819999999743</c:v>
                </c:pt>
                <c:pt idx="44183">
                  <c:v>441.829999999743</c:v>
                </c:pt>
                <c:pt idx="44184">
                  <c:v>441.839999999743</c:v>
                </c:pt>
                <c:pt idx="44185">
                  <c:v>441.849999999743</c:v>
                </c:pt>
                <c:pt idx="44186">
                  <c:v>441.859999999743</c:v>
                </c:pt>
                <c:pt idx="44187">
                  <c:v>441.869999999743</c:v>
                </c:pt>
                <c:pt idx="44188">
                  <c:v>441.879999999743</c:v>
                </c:pt>
                <c:pt idx="44189">
                  <c:v>441.889999999743</c:v>
                </c:pt>
                <c:pt idx="44190">
                  <c:v>441.899999999743</c:v>
                </c:pt>
                <c:pt idx="44191">
                  <c:v>441.909999999743</c:v>
                </c:pt>
                <c:pt idx="44192">
                  <c:v>441.9199999997431</c:v>
                </c:pt>
                <c:pt idx="44193">
                  <c:v>441.929999999743</c:v>
                </c:pt>
                <c:pt idx="44194">
                  <c:v>441.939999999743</c:v>
                </c:pt>
                <c:pt idx="44195">
                  <c:v>441.949999999743</c:v>
                </c:pt>
                <c:pt idx="44196">
                  <c:v>441.959999999743</c:v>
                </c:pt>
                <c:pt idx="44197">
                  <c:v>441.969999999743</c:v>
                </c:pt>
                <c:pt idx="44198">
                  <c:v>441.979999999743</c:v>
                </c:pt>
                <c:pt idx="44199">
                  <c:v>441.989999999743</c:v>
                </c:pt>
                <c:pt idx="44200">
                  <c:v>441.999999999743</c:v>
                </c:pt>
                <c:pt idx="44201">
                  <c:v>442.009999999743</c:v>
                </c:pt>
                <c:pt idx="44202">
                  <c:v>442.019999999743</c:v>
                </c:pt>
                <c:pt idx="44203">
                  <c:v>442.029999999743</c:v>
                </c:pt>
                <c:pt idx="44204">
                  <c:v>442.039999999743</c:v>
                </c:pt>
                <c:pt idx="44205">
                  <c:v>442.049999999742</c:v>
                </c:pt>
                <c:pt idx="44206">
                  <c:v>442.0599999997421</c:v>
                </c:pt>
                <c:pt idx="44207">
                  <c:v>442.069999999742</c:v>
                </c:pt>
                <c:pt idx="44208">
                  <c:v>442.079999999742</c:v>
                </c:pt>
                <c:pt idx="44209">
                  <c:v>442.089999999742</c:v>
                </c:pt>
                <c:pt idx="44210">
                  <c:v>442.099999999742</c:v>
                </c:pt>
                <c:pt idx="44211">
                  <c:v>442.109999999742</c:v>
                </c:pt>
                <c:pt idx="44212">
                  <c:v>442.1199999997421</c:v>
                </c:pt>
                <c:pt idx="44213">
                  <c:v>442.129999999742</c:v>
                </c:pt>
                <c:pt idx="44214">
                  <c:v>442.139999999742</c:v>
                </c:pt>
                <c:pt idx="44215">
                  <c:v>442.149999999742</c:v>
                </c:pt>
                <c:pt idx="44216">
                  <c:v>442.159999999742</c:v>
                </c:pt>
                <c:pt idx="44217">
                  <c:v>442.169999999742</c:v>
                </c:pt>
                <c:pt idx="44218">
                  <c:v>442.1799999997421</c:v>
                </c:pt>
                <c:pt idx="44219">
                  <c:v>442.1899999997421</c:v>
                </c:pt>
                <c:pt idx="44220">
                  <c:v>442.199999999742</c:v>
                </c:pt>
                <c:pt idx="44221">
                  <c:v>442.209999999742</c:v>
                </c:pt>
                <c:pt idx="44222">
                  <c:v>442.219999999742</c:v>
                </c:pt>
                <c:pt idx="44223">
                  <c:v>442.229999999742</c:v>
                </c:pt>
                <c:pt idx="44224">
                  <c:v>442.239999999742</c:v>
                </c:pt>
                <c:pt idx="44225">
                  <c:v>442.2499999997421</c:v>
                </c:pt>
                <c:pt idx="44226">
                  <c:v>442.259999999742</c:v>
                </c:pt>
                <c:pt idx="44227">
                  <c:v>442.2699999997421</c:v>
                </c:pt>
                <c:pt idx="44228">
                  <c:v>442.279999999742</c:v>
                </c:pt>
                <c:pt idx="44229">
                  <c:v>442.289999999742</c:v>
                </c:pt>
                <c:pt idx="44230">
                  <c:v>442.299999999742</c:v>
                </c:pt>
                <c:pt idx="44231">
                  <c:v>442.3099999997421</c:v>
                </c:pt>
                <c:pt idx="44232">
                  <c:v>442.319999999742</c:v>
                </c:pt>
                <c:pt idx="44233">
                  <c:v>442.329999999742</c:v>
                </c:pt>
                <c:pt idx="44234">
                  <c:v>442.339999999742</c:v>
                </c:pt>
                <c:pt idx="44235">
                  <c:v>442.349999999742</c:v>
                </c:pt>
                <c:pt idx="44236">
                  <c:v>442.359999999742</c:v>
                </c:pt>
                <c:pt idx="44237">
                  <c:v>442.3699999997421</c:v>
                </c:pt>
                <c:pt idx="44238">
                  <c:v>442.379999999742</c:v>
                </c:pt>
                <c:pt idx="44239">
                  <c:v>442.389999999742</c:v>
                </c:pt>
                <c:pt idx="44240">
                  <c:v>442.399999999742</c:v>
                </c:pt>
                <c:pt idx="44241">
                  <c:v>442.409999999742</c:v>
                </c:pt>
                <c:pt idx="44242">
                  <c:v>442.419999999742</c:v>
                </c:pt>
                <c:pt idx="44243">
                  <c:v>442.4299999997421</c:v>
                </c:pt>
                <c:pt idx="44244">
                  <c:v>442.439999999742</c:v>
                </c:pt>
                <c:pt idx="44245">
                  <c:v>442.449999999742</c:v>
                </c:pt>
                <c:pt idx="44246">
                  <c:v>442.459999999742</c:v>
                </c:pt>
                <c:pt idx="44247">
                  <c:v>442.469999999742</c:v>
                </c:pt>
                <c:pt idx="44248">
                  <c:v>442.479999999742</c:v>
                </c:pt>
                <c:pt idx="44249">
                  <c:v>442.489999999742</c:v>
                </c:pt>
                <c:pt idx="44250">
                  <c:v>442.499999999742</c:v>
                </c:pt>
                <c:pt idx="44251">
                  <c:v>442.509999999742</c:v>
                </c:pt>
                <c:pt idx="44252">
                  <c:v>442.5199999997421</c:v>
                </c:pt>
                <c:pt idx="44253">
                  <c:v>442.529999999742</c:v>
                </c:pt>
                <c:pt idx="44254">
                  <c:v>442.539999999742</c:v>
                </c:pt>
                <c:pt idx="44255">
                  <c:v>442.549999999742</c:v>
                </c:pt>
                <c:pt idx="44256">
                  <c:v>442.5599999997421</c:v>
                </c:pt>
                <c:pt idx="44257">
                  <c:v>442.569999999742</c:v>
                </c:pt>
                <c:pt idx="44258">
                  <c:v>442.579999999742</c:v>
                </c:pt>
                <c:pt idx="44259">
                  <c:v>442.589999999742</c:v>
                </c:pt>
                <c:pt idx="44260">
                  <c:v>442.599999999742</c:v>
                </c:pt>
                <c:pt idx="44261">
                  <c:v>442.609999999742</c:v>
                </c:pt>
                <c:pt idx="44262">
                  <c:v>442.6199999997421</c:v>
                </c:pt>
                <c:pt idx="44263">
                  <c:v>442.629999999742</c:v>
                </c:pt>
                <c:pt idx="44264">
                  <c:v>442.639999999742</c:v>
                </c:pt>
                <c:pt idx="44265">
                  <c:v>442.649999999742</c:v>
                </c:pt>
                <c:pt idx="44266">
                  <c:v>442.659999999742</c:v>
                </c:pt>
                <c:pt idx="44267">
                  <c:v>442.669999999742</c:v>
                </c:pt>
                <c:pt idx="44268">
                  <c:v>442.6799999997421</c:v>
                </c:pt>
                <c:pt idx="44269">
                  <c:v>442.6899999997421</c:v>
                </c:pt>
                <c:pt idx="44270">
                  <c:v>442.699999999742</c:v>
                </c:pt>
                <c:pt idx="44271">
                  <c:v>442.709999999742</c:v>
                </c:pt>
                <c:pt idx="44272">
                  <c:v>442.719999999742</c:v>
                </c:pt>
                <c:pt idx="44273">
                  <c:v>442.729999999742</c:v>
                </c:pt>
                <c:pt idx="44274">
                  <c:v>442.739999999742</c:v>
                </c:pt>
                <c:pt idx="44275">
                  <c:v>442.7499999997421</c:v>
                </c:pt>
                <c:pt idx="44276">
                  <c:v>442.759999999742</c:v>
                </c:pt>
                <c:pt idx="44277">
                  <c:v>442.7699999997421</c:v>
                </c:pt>
                <c:pt idx="44278">
                  <c:v>442.779999999742</c:v>
                </c:pt>
                <c:pt idx="44279">
                  <c:v>442.789999999742</c:v>
                </c:pt>
                <c:pt idx="44280">
                  <c:v>442.799999999742</c:v>
                </c:pt>
                <c:pt idx="44281">
                  <c:v>442.8099999997421</c:v>
                </c:pt>
                <c:pt idx="44282">
                  <c:v>442.819999999742</c:v>
                </c:pt>
                <c:pt idx="44283">
                  <c:v>442.829999999742</c:v>
                </c:pt>
                <c:pt idx="44284">
                  <c:v>442.839999999742</c:v>
                </c:pt>
                <c:pt idx="44285">
                  <c:v>442.849999999742</c:v>
                </c:pt>
                <c:pt idx="44286">
                  <c:v>442.859999999742</c:v>
                </c:pt>
                <c:pt idx="44287">
                  <c:v>442.8699999997421</c:v>
                </c:pt>
                <c:pt idx="44288">
                  <c:v>442.879999999742</c:v>
                </c:pt>
                <c:pt idx="44289">
                  <c:v>442.889999999742</c:v>
                </c:pt>
                <c:pt idx="44290">
                  <c:v>442.899999999742</c:v>
                </c:pt>
                <c:pt idx="44291">
                  <c:v>442.909999999742</c:v>
                </c:pt>
                <c:pt idx="44292">
                  <c:v>442.919999999742</c:v>
                </c:pt>
                <c:pt idx="44293">
                  <c:v>442.9299999997421</c:v>
                </c:pt>
                <c:pt idx="44294">
                  <c:v>442.939999999742</c:v>
                </c:pt>
                <c:pt idx="44295">
                  <c:v>442.949999999742</c:v>
                </c:pt>
                <c:pt idx="44296">
                  <c:v>442.959999999742</c:v>
                </c:pt>
                <c:pt idx="44297">
                  <c:v>442.969999999742</c:v>
                </c:pt>
                <c:pt idx="44298">
                  <c:v>442.979999999742</c:v>
                </c:pt>
                <c:pt idx="44299">
                  <c:v>442.989999999742</c:v>
                </c:pt>
                <c:pt idx="44300">
                  <c:v>442.999999999742</c:v>
                </c:pt>
                <c:pt idx="44301">
                  <c:v>443.009999999742</c:v>
                </c:pt>
                <c:pt idx="44302">
                  <c:v>443.0199999997421</c:v>
                </c:pt>
                <c:pt idx="44303">
                  <c:v>443.029999999742</c:v>
                </c:pt>
                <c:pt idx="44304">
                  <c:v>443.039999999742</c:v>
                </c:pt>
                <c:pt idx="44305">
                  <c:v>443.049999999742</c:v>
                </c:pt>
                <c:pt idx="44306">
                  <c:v>443.0599999997421</c:v>
                </c:pt>
                <c:pt idx="44307">
                  <c:v>443.069999999742</c:v>
                </c:pt>
                <c:pt idx="44308">
                  <c:v>443.079999999742</c:v>
                </c:pt>
                <c:pt idx="44309">
                  <c:v>443.089999999742</c:v>
                </c:pt>
                <c:pt idx="44310">
                  <c:v>443.099999999742</c:v>
                </c:pt>
                <c:pt idx="44311">
                  <c:v>443.109999999742</c:v>
                </c:pt>
                <c:pt idx="44312">
                  <c:v>443.1199999997421</c:v>
                </c:pt>
                <c:pt idx="44313">
                  <c:v>443.129999999742</c:v>
                </c:pt>
                <c:pt idx="44314">
                  <c:v>443.139999999742</c:v>
                </c:pt>
                <c:pt idx="44315">
                  <c:v>443.149999999741</c:v>
                </c:pt>
                <c:pt idx="44316">
                  <c:v>443.159999999741</c:v>
                </c:pt>
                <c:pt idx="44317">
                  <c:v>443.169999999741</c:v>
                </c:pt>
                <c:pt idx="44318">
                  <c:v>443.1799999997411</c:v>
                </c:pt>
                <c:pt idx="44319">
                  <c:v>443.189999999741</c:v>
                </c:pt>
                <c:pt idx="44320">
                  <c:v>443.199999999741</c:v>
                </c:pt>
                <c:pt idx="44321">
                  <c:v>443.209999999741</c:v>
                </c:pt>
                <c:pt idx="44322">
                  <c:v>443.219999999741</c:v>
                </c:pt>
                <c:pt idx="44323">
                  <c:v>443.229999999741</c:v>
                </c:pt>
                <c:pt idx="44324">
                  <c:v>443.239999999741</c:v>
                </c:pt>
                <c:pt idx="44325">
                  <c:v>443.249999999741</c:v>
                </c:pt>
                <c:pt idx="44326">
                  <c:v>443.259999999741</c:v>
                </c:pt>
                <c:pt idx="44327">
                  <c:v>443.269999999741</c:v>
                </c:pt>
                <c:pt idx="44328">
                  <c:v>443.279999999741</c:v>
                </c:pt>
                <c:pt idx="44329">
                  <c:v>443.289999999741</c:v>
                </c:pt>
                <c:pt idx="44330">
                  <c:v>443.299999999741</c:v>
                </c:pt>
                <c:pt idx="44331">
                  <c:v>443.309999999741</c:v>
                </c:pt>
                <c:pt idx="44332">
                  <c:v>443.319999999741</c:v>
                </c:pt>
                <c:pt idx="44333">
                  <c:v>443.329999999741</c:v>
                </c:pt>
                <c:pt idx="44334">
                  <c:v>443.339999999741</c:v>
                </c:pt>
                <c:pt idx="44335">
                  <c:v>443.349999999741</c:v>
                </c:pt>
                <c:pt idx="44336">
                  <c:v>443.359999999741</c:v>
                </c:pt>
                <c:pt idx="44337">
                  <c:v>443.3699999997411</c:v>
                </c:pt>
                <c:pt idx="44338">
                  <c:v>443.379999999741</c:v>
                </c:pt>
                <c:pt idx="44339">
                  <c:v>443.389999999741</c:v>
                </c:pt>
                <c:pt idx="44340">
                  <c:v>443.399999999741</c:v>
                </c:pt>
                <c:pt idx="44341">
                  <c:v>443.409999999741</c:v>
                </c:pt>
                <c:pt idx="44342">
                  <c:v>443.419999999741</c:v>
                </c:pt>
                <c:pt idx="44343">
                  <c:v>443.4299999997411</c:v>
                </c:pt>
                <c:pt idx="44344">
                  <c:v>443.439999999741</c:v>
                </c:pt>
                <c:pt idx="44345">
                  <c:v>443.449999999741</c:v>
                </c:pt>
                <c:pt idx="44346">
                  <c:v>443.459999999741</c:v>
                </c:pt>
                <c:pt idx="44347">
                  <c:v>443.469999999741</c:v>
                </c:pt>
                <c:pt idx="44348">
                  <c:v>443.479999999741</c:v>
                </c:pt>
                <c:pt idx="44349">
                  <c:v>443.489999999741</c:v>
                </c:pt>
                <c:pt idx="44350">
                  <c:v>443.499999999741</c:v>
                </c:pt>
                <c:pt idx="44351">
                  <c:v>443.509999999741</c:v>
                </c:pt>
                <c:pt idx="44352">
                  <c:v>443.519999999741</c:v>
                </c:pt>
                <c:pt idx="44353">
                  <c:v>443.529999999741</c:v>
                </c:pt>
                <c:pt idx="44354">
                  <c:v>443.539999999741</c:v>
                </c:pt>
                <c:pt idx="44355">
                  <c:v>443.549999999741</c:v>
                </c:pt>
                <c:pt idx="44356">
                  <c:v>443.559999999741</c:v>
                </c:pt>
                <c:pt idx="44357">
                  <c:v>443.569999999741</c:v>
                </c:pt>
                <c:pt idx="44358">
                  <c:v>443.579999999741</c:v>
                </c:pt>
                <c:pt idx="44359">
                  <c:v>443.589999999741</c:v>
                </c:pt>
                <c:pt idx="44360">
                  <c:v>443.599999999741</c:v>
                </c:pt>
                <c:pt idx="44361">
                  <c:v>443.609999999741</c:v>
                </c:pt>
                <c:pt idx="44362">
                  <c:v>443.6199999997411</c:v>
                </c:pt>
                <c:pt idx="44363">
                  <c:v>443.629999999741</c:v>
                </c:pt>
                <c:pt idx="44364">
                  <c:v>443.639999999741</c:v>
                </c:pt>
                <c:pt idx="44365">
                  <c:v>443.649999999741</c:v>
                </c:pt>
                <c:pt idx="44366">
                  <c:v>443.659999999741</c:v>
                </c:pt>
                <c:pt idx="44367">
                  <c:v>443.669999999741</c:v>
                </c:pt>
                <c:pt idx="44368">
                  <c:v>443.6799999997411</c:v>
                </c:pt>
                <c:pt idx="44369">
                  <c:v>443.689999999741</c:v>
                </c:pt>
                <c:pt idx="44370">
                  <c:v>443.699999999741</c:v>
                </c:pt>
                <c:pt idx="44371">
                  <c:v>443.709999999741</c:v>
                </c:pt>
                <c:pt idx="44372">
                  <c:v>443.719999999741</c:v>
                </c:pt>
                <c:pt idx="44373">
                  <c:v>443.729999999741</c:v>
                </c:pt>
                <c:pt idx="44374">
                  <c:v>443.739999999741</c:v>
                </c:pt>
                <c:pt idx="44375">
                  <c:v>443.749999999741</c:v>
                </c:pt>
                <c:pt idx="44376">
                  <c:v>443.759999999741</c:v>
                </c:pt>
                <c:pt idx="44377">
                  <c:v>443.769999999741</c:v>
                </c:pt>
                <c:pt idx="44378">
                  <c:v>443.779999999741</c:v>
                </c:pt>
                <c:pt idx="44379">
                  <c:v>443.789999999741</c:v>
                </c:pt>
                <c:pt idx="44380">
                  <c:v>443.799999999741</c:v>
                </c:pt>
                <c:pt idx="44381">
                  <c:v>443.809999999741</c:v>
                </c:pt>
                <c:pt idx="44382">
                  <c:v>443.819999999741</c:v>
                </c:pt>
                <c:pt idx="44383">
                  <c:v>443.829999999741</c:v>
                </c:pt>
                <c:pt idx="44384">
                  <c:v>443.839999999741</c:v>
                </c:pt>
                <c:pt idx="44385">
                  <c:v>443.849999999741</c:v>
                </c:pt>
                <c:pt idx="44386">
                  <c:v>443.859999999741</c:v>
                </c:pt>
                <c:pt idx="44387">
                  <c:v>443.8699999997411</c:v>
                </c:pt>
                <c:pt idx="44388">
                  <c:v>443.879999999741</c:v>
                </c:pt>
                <c:pt idx="44389">
                  <c:v>443.889999999741</c:v>
                </c:pt>
                <c:pt idx="44390">
                  <c:v>443.899999999741</c:v>
                </c:pt>
                <c:pt idx="44391">
                  <c:v>443.909999999741</c:v>
                </c:pt>
                <c:pt idx="44392">
                  <c:v>443.919999999741</c:v>
                </c:pt>
                <c:pt idx="44393">
                  <c:v>443.9299999997411</c:v>
                </c:pt>
                <c:pt idx="44394">
                  <c:v>443.939999999741</c:v>
                </c:pt>
                <c:pt idx="44395">
                  <c:v>443.949999999741</c:v>
                </c:pt>
                <c:pt idx="44396">
                  <c:v>443.959999999741</c:v>
                </c:pt>
                <c:pt idx="44397">
                  <c:v>443.969999999741</c:v>
                </c:pt>
                <c:pt idx="44398">
                  <c:v>443.979999999741</c:v>
                </c:pt>
                <c:pt idx="44399">
                  <c:v>443.989999999741</c:v>
                </c:pt>
                <c:pt idx="44400">
                  <c:v>443.999999999741</c:v>
                </c:pt>
                <c:pt idx="44401">
                  <c:v>444.009999999741</c:v>
                </c:pt>
                <c:pt idx="44402">
                  <c:v>444.019999999741</c:v>
                </c:pt>
                <c:pt idx="44403">
                  <c:v>444.029999999741</c:v>
                </c:pt>
                <c:pt idx="44404">
                  <c:v>444.039999999741</c:v>
                </c:pt>
                <c:pt idx="44405">
                  <c:v>444.049999999741</c:v>
                </c:pt>
                <c:pt idx="44406">
                  <c:v>444.059999999741</c:v>
                </c:pt>
                <c:pt idx="44407">
                  <c:v>444.069999999741</c:v>
                </c:pt>
                <c:pt idx="44408">
                  <c:v>444.079999999741</c:v>
                </c:pt>
                <c:pt idx="44409">
                  <c:v>444.089999999741</c:v>
                </c:pt>
                <c:pt idx="44410">
                  <c:v>444.099999999741</c:v>
                </c:pt>
                <c:pt idx="44411">
                  <c:v>444.109999999741</c:v>
                </c:pt>
                <c:pt idx="44412">
                  <c:v>444.1199999997411</c:v>
                </c:pt>
                <c:pt idx="44413">
                  <c:v>444.129999999741</c:v>
                </c:pt>
                <c:pt idx="44414">
                  <c:v>444.139999999741</c:v>
                </c:pt>
                <c:pt idx="44415">
                  <c:v>444.149999999741</c:v>
                </c:pt>
                <c:pt idx="44416">
                  <c:v>444.159999999741</c:v>
                </c:pt>
                <c:pt idx="44417">
                  <c:v>444.169999999741</c:v>
                </c:pt>
                <c:pt idx="44418">
                  <c:v>444.1799999997411</c:v>
                </c:pt>
                <c:pt idx="44419">
                  <c:v>444.189999999741</c:v>
                </c:pt>
                <c:pt idx="44420">
                  <c:v>444.199999999741</c:v>
                </c:pt>
                <c:pt idx="44421">
                  <c:v>444.209999999741</c:v>
                </c:pt>
                <c:pt idx="44422">
                  <c:v>444.219999999741</c:v>
                </c:pt>
                <c:pt idx="44423">
                  <c:v>444.229999999741</c:v>
                </c:pt>
                <c:pt idx="44424">
                  <c:v>444.239999999741</c:v>
                </c:pt>
                <c:pt idx="44425">
                  <c:v>444.24999999974</c:v>
                </c:pt>
                <c:pt idx="44426">
                  <c:v>444.25999999974</c:v>
                </c:pt>
                <c:pt idx="44427">
                  <c:v>444.26999999974</c:v>
                </c:pt>
                <c:pt idx="44428">
                  <c:v>444.2799999997401</c:v>
                </c:pt>
                <c:pt idx="44429">
                  <c:v>444.28999999974</c:v>
                </c:pt>
                <c:pt idx="44430">
                  <c:v>444.29999999974</c:v>
                </c:pt>
                <c:pt idx="44431">
                  <c:v>444.30999999974</c:v>
                </c:pt>
                <c:pt idx="44432">
                  <c:v>444.31999999974</c:v>
                </c:pt>
                <c:pt idx="44433">
                  <c:v>444.32999999974</c:v>
                </c:pt>
                <c:pt idx="44434">
                  <c:v>444.33999999974</c:v>
                </c:pt>
                <c:pt idx="44435">
                  <c:v>444.34999999974</c:v>
                </c:pt>
                <c:pt idx="44436">
                  <c:v>444.35999999974</c:v>
                </c:pt>
                <c:pt idx="44437">
                  <c:v>444.36999999974</c:v>
                </c:pt>
                <c:pt idx="44438">
                  <c:v>444.37999999974</c:v>
                </c:pt>
                <c:pt idx="44439">
                  <c:v>444.38999999974</c:v>
                </c:pt>
                <c:pt idx="44440">
                  <c:v>444.39999999974</c:v>
                </c:pt>
                <c:pt idx="44441">
                  <c:v>444.40999999974</c:v>
                </c:pt>
                <c:pt idx="44442">
                  <c:v>444.41999999974</c:v>
                </c:pt>
                <c:pt idx="44443">
                  <c:v>444.42999999974</c:v>
                </c:pt>
                <c:pt idx="44444">
                  <c:v>444.43999999974</c:v>
                </c:pt>
                <c:pt idx="44445">
                  <c:v>444.44999999974</c:v>
                </c:pt>
                <c:pt idx="44446">
                  <c:v>444.45999999974</c:v>
                </c:pt>
                <c:pt idx="44447">
                  <c:v>444.4699999997401</c:v>
                </c:pt>
                <c:pt idx="44448">
                  <c:v>444.47999999974</c:v>
                </c:pt>
                <c:pt idx="44449">
                  <c:v>444.48999999974</c:v>
                </c:pt>
                <c:pt idx="44450">
                  <c:v>444.49999999974</c:v>
                </c:pt>
                <c:pt idx="44451">
                  <c:v>444.50999999974</c:v>
                </c:pt>
                <c:pt idx="44452">
                  <c:v>444.51999999974</c:v>
                </c:pt>
                <c:pt idx="44453">
                  <c:v>444.5299999997401</c:v>
                </c:pt>
                <c:pt idx="44454">
                  <c:v>444.53999999974</c:v>
                </c:pt>
                <c:pt idx="44455">
                  <c:v>444.54999999974</c:v>
                </c:pt>
                <c:pt idx="44456">
                  <c:v>444.55999999974</c:v>
                </c:pt>
                <c:pt idx="44457">
                  <c:v>444.56999999974</c:v>
                </c:pt>
                <c:pt idx="44458">
                  <c:v>444.57999999974</c:v>
                </c:pt>
                <c:pt idx="44459">
                  <c:v>444.58999999974</c:v>
                </c:pt>
                <c:pt idx="44460">
                  <c:v>444.59999999974</c:v>
                </c:pt>
                <c:pt idx="44461">
                  <c:v>444.60999999974</c:v>
                </c:pt>
                <c:pt idx="44462">
                  <c:v>444.61999999974</c:v>
                </c:pt>
                <c:pt idx="44463">
                  <c:v>444.62999999974</c:v>
                </c:pt>
                <c:pt idx="44464">
                  <c:v>444.63999999974</c:v>
                </c:pt>
                <c:pt idx="44465">
                  <c:v>444.64999999974</c:v>
                </c:pt>
                <c:pt idx="44466">
                  <c:v>444.65999999974</c:v>
                </c:pt>
                <c:pt idx="44467">
                  <c:v>444.66999999974</c:v>
                </c:pt>
                <c:pt idx="44468">
                  <c:v>444.67999999974</c:v>
                </c:pt>
                <c:pt idx="44469">
                  <c:v>444.68999999974</c:v>
                </c:pt>
                <c:pt idx="44470">
                  <c:v>444.69999999974</c:v>
                </c:pt>
                <c:pt idx="44471">
                  <c:v>444.70999999974</c:v>
                </c:pt>
                <c:pt idx="44472">
                  <c:v>444.7199999997401</c:v>
                </c:pt>
                <c:pt idx="44473">
                  <c:v>444.72999999974</c:v>
                </c:pt>
                <c:pt idx="44474">
                  <c:v>444.73999999974</c:v>
                </c:pt>
                <c:pt idx="44475">
                  <c:v>444.74999999974</c:v>
                </c:pt>
                <c:pt idx="44476">
                  <c:v>444.75999999974</c:v>
                </c:pt>
                <c:pt idx="44477">
                  <c:v>444.76999999974</c:v>
                </c:pt>
                <c:pt idx="44478">
                  <c:v>444.7799999997401</c:v>
                </c:pt>
                <c:pt idx="44479">
                  <c:v>444.78999999974</c:v>
                </c:pt>
                <c:pt idx="44480">
                  <c:v>444.79999999974</c:v>
                </c:pt>
                <c:pt idx="44481">
                  <c:v>444.80999999974</c:v>
                </c:pt>
                <c:pt idx="44482">
                  <c:v>444.81999999974</c:v>
                </c:pt>
                <c:pt idx="44483">
                  <c:v>444.82999999974</c:v>
                </c:pt>
                <c:pt idx="44484">
                  <c:v>444.83999999974</c:v>
                </c:pt>
                <c:pt idx="44485">
                  <c:v>444.84999999974</c:v>
                </c:pt>
                <c:pt idx="44486">
                  <c:v>444.85999999974</c:v>
                </c:pt>
                <c:pt idx="44487">
                  <c:v>444.86999999974</c:v>
                </c:pt>
                <c:pt idx="44488">
                  <c:v>444.87999999974</c:v>
                </c:pt>
                <c:pt idx="44489">
                  <c:v>444.88999999974</c:v>
                </c:pt>
                <c:pt idx="44490">
                  <c:v>444.89999999974</c:v>
                </c:pt>
                <c:pt idx="44491">
                  <c:v>444.90999999974</c:v>
                </c:pt>
                <c:pt idx="44492">
                  <c:v>444.91999999974</c:v>
                </c:pt>
                <c:pt idx="44493">
                  <c:v>444.92999999974</c:v>
                </c:pt>
                <c:pt idx="44494">
                  <c:v>444.93999999974</c:v>
                </c:pt>
                <c:pt idx="44495">
                  <c:v>444.94999999974</c:v>
                </c:pt>
                <c:pt idx="44496">
                  <c:v>444.95999999974</c:v>
                </c:pt>
                <c:pt idx="44497">
                  <c:v>444.9699999997401</c:v>
                </c:pt>
                <c:pt idx="44498">
                  <c:v>444.97999999974</c:v>
                </c:pt>
                <c:pt idx="44499">
                  <c:v>444.98999999974</c:v>
                </c:pt>
                <c:pt idx="44500">
                  <c:v>444.99999999974</c:v>
                </c:pt>
                <c:pt idx="44501">
                  <c:v>445.00999999974</c:v>
                </c:pt>
                <c:pt idx="44502">
                  <c:v>445.01999999974</c:v>
                </c:pt>
                <c:pt idx="44503">
                  <c:v>445.0299999997401</c:v>
                </c:pt>
                <c:pt idx="44504">
                  <c:v>445.03999999974</c:v>
                </c:pt>
                <c:pt idx="44505">
                  <c:v>445.04999999974</c:v>
                </c:pt>
                <c:pt idx="44506">
                  <c:v>445.05999999974</c:v>
                </c:pt>
                <c:pt idx="44507">
                  <c:v>445.06999999974</c:v>
                </c:pt>
                <c:pt idx="44508">
                  <c:v>445.07999999974</c:v>
                </c:pt>
                <c:pt idx="44509">
                  <c:v>445.08999999974</c:v>
                </c:pt>
                <c:pt idx="44510">
                  <c:v>445.09999999974</c:v>
                </c:pt>
                <c:pt idx="44511">
                  <c:v>445.10999999974</c:v>
                </c:pt>
                <c:pt idx="44512">
                  <c:v>445.11999999974</c:v>
                </c:pt>
                <c:pt idx="44513">
                  <c:v>445.12999999974</c:v>
                </c:pt>
                <c:pt idx="44514">
                  <c:v>445.13999999974</c:v>
                </c:pt>
                <c:pt idx="44515">
                  <c:v>445.14999999974</c:v>
                </c:pt>
                <c:pt idx="44516">
                  <c:v>445.15999999974</c:v>
                </c:pt>
                <c:pt idx="44517">
                  <c:v>445.16999999974</c:v>
                </c:pt>
                <c:pt idx="44518">
                  <c:v>445.17999999974</c:v>
                </c:pt>
                <c:pt idx="44519">
                  <c:v>445.18999999974</c:v>
                </c:pt>
                <c:pt idx="44520">
                  <c:v>445.19999999974</c:v>
                </c:pt>
                <c:pt idx="44521">
                  <c:v>445.20999999974</c:v>
                </c:pt>
                <c:pt idx="44522">
                  <c:v>445.2199999997401</c:v>
                </c:pt>
                <c:pt idx="44523">
                  <c:v>445.22999999974</c:v>
                </c:pt>
                <c:pt idx="44524">
                  <c:v>445.23999999974</c:v>
                </c:pt>
                <c:pt idx="44525">
                  <c:v>445.24999999974</c:v>
                </c:pt>
                <c:pt idx="44526">
                  <c:v>445.25999999974</c:v>
                </c:pt>
                <c:pt idx="44527">
                  <c:v>445.26999999974</c:v>
                </c:pt>
                <c:pt idx="44528">
                  <c:v>445.2799999997401</c:v>
                </c:pt>
                <c:pt idx="44529">
                  <c:v>445.28999999974</c:v>
                </c:pt>
                <c:pt idx="44530">
                  <c:v>445.29999999974</c:v>
                </c:pt>
                <c:pt idx="44531">
                  <c:v>445.30999999974</c:v>
                </c:pt>
                <c:pt idx="44532">
                  <c:v>445.31999999974</c:v>
                </c:pt>
                <c:pt idx="44533">
                  <c:v>445.32999999974</c:v>
                </c:pt>
                <c:pt idx="44534">
                  <c:v>445.33999999974</c:v>
                </c:pt>
                <c:pt idx="44535">
                  <c:v>445.349999999739</c:v>
                </c:pt>
                <c:pt idx="44536">
                  <c:v>445.3599999997391</c:v>
                </c:pt>
                <c:pt idx="44537">
                  <c:v>445.369999999739</c:v>
                </c:pt>
                <c:pt idx="44538">
                  <c:v>445.3799999997391</c:v>
                </c:pt>
                <c:pt idx="44539">
                  <c:v>445.389999999739</c:v>
                </c:pt>
                <c:pt idx="44540">
                  <c:v>445.399999999739</c:v>
                </c:pt>
                <c:pt idx="44541">
                  <c:v>445.409999999739</c:v>
                </c:pt>
                <c:pt idx="44542">
                  <c:v>445.419999999739</c:v>
                </c:pt>
                <c:pt idx="44543">
                  <c:v>445.429999999739</c:v>
                </c:pt>
                <c:pt idx="44544">
                  <c:v>445.439999999739</c:v>
                </c:pt>
                <c:pt idx="44545">
                  <c:v>445.449999999739</c:v>
                </c:pt>
                <c:pt idx="44546">
                  <c:v>445.459999999739</c:v>
                </c:pt>
                <c:pt idx="44547">
                  <c:v>445.469999999739</c:v>
                </c:pt>
                <c:pt idx="44548">
                  <c:v>445.4799999997391</c:v>
                </c:pt>
                <c:pt idx="44549">
                  <c:v>445.489999999739</c:v>
                </c:pt>
                <c:pt idx="44550">
                  <c:v>445.499999999739</c:v>
                </c:pt>
                <c:pt idx="44551">
                  <c:v>445.509999999739</c:v>
                </c:pt>
                <c:pt idx="44552">
                  <c:v>445.519999999739</c:v>
                </c:pt>
                <c:pt idx="44553">
                  <c:v>445.529999999739</c:v>
                </c:pt>
                <c:pt idx="44554">
                  <c:v>445.539999999739</c:v>
                </c:pt>
                <c:pt idx="44555">
                  <c:v>445.5499999997391</c:v>
                </c:pt>
                <c:pt idx="44556">
                  <c:v>445.559999999739</c:v>
                </c:pt>
                <c:pt idx="44557">
                  <c:v>445.5699999997391</c:v>
                </c:pt>
                <c:pt idx="44558">
                  <c:v>445.579999999739</c:v>
                </c:pt>
                <c:pt idx="44559">
                  <c:v>445.589999999739</c:v>
                </c:pt>
                <c:pt idx="44560">
                  <c:v>445.599999999739</c:v>
                </c:pt>
                <c:pt idx="44561">
                  <c:v>445.6099999997391</c:v>
                </c:pt>
                <c:pt idx="44562">
                  <c:v>445.619999999739</c:v>
                </c:pt>
                <c:pt idx="44563">
                  <c:v>445.6299999997391</c:v>
                </c:pt>
                <c:pt idx="44564">
                  <c:v>445.639999999739</c:v>
                </c:pt>
                <c:pt idx="44565">
                  <c:v>445.649999999739</c:v>
                </c:pt>
                <c:pt idx="44566">
                  <c:v>445.659999999739</c:v>
                </c:pt>
                <c:pt idx="44567">
                  <c:v>445.6699999997391</c:v>
                </c:pt>
                <c:pt idx="44568">
                  <c:v>445.679999999739</c:v>
                </c:pt>
                <c:pt idx="44569">
                  <c:v>445.689999999739</c:v>
                </c:pt>
                <c:pt idx="44570">
                  <c:v>445.699999999739</c:v>
                </c:pt>
                <c:pt idx="44571">
                  <c:v>445.709999999739</c:v>
                </c:pt>
                <c:pt idx="44572">
                  <c:v>445.719999999739</c:v>
                </c:pt>
                <c:pt idx="44573">
                  <c:v>445.729999999739</c:v>
                </c:pt>
                <c:pt idx="44574">
                  <c:v>445.739999999739</c:v>
                </c:pt>
                <c:pt idx="44575">
                  <c:v>445.749999999739</c:v>
                </c:pt>
                <c:pt idx="44576">
                  <c:v>445.759999999739</c:v>
                </c:pt>
                <c:pt idx="44577">
                  <c:v>445.769999999739</c:v>
                </c:pt>
                <c:pt idx="44578">
                  <c:v>445.779999999739</c:v>
                </c:pt>
                <c:pt idx="44579">
                  <c:v>445.789999999739</c:v>
                </c:pt>
                <c:pt idx="44580">
                  <c:v>445.799999999739</c:v>
                </c:pt>
                <c:pt idx="44581">
                  <c:v>445.809999999739</c:v>
                </c:pt>
                <c:pt idx="44582">
                  <c:v>445.8199999997391</c:v>
                </c:pt>
                <c:pt idx="44583">
                  <c:v>445.829999999739</c:v>
                </c:pt>
                <c:pt idx="44584">
                  <c:v>445.839999999739</c:v>
                </c:pt>
                <c:pt idx="44585">
                  <c:v>445.849999999739</c:v>
                </c:pt>
                <c:pt idx="44586">
                  <c:v>445.8599999997391</c:v>
                </c:pt>
                <c:pt idx="44587">
                  <c:v>445.869999999739</c:v>
                </c:pt>
                <c:pt idx="44588">
                  <c:v>445.8799999997391</c:v>
                </c:pt>
                <c:pt idx="44589">
                  <c:v>445.889999999739</c:v>
                </c:pt>
                <c:pt idx="44590">
                  <c:v>445.899999999739</c:v>
                </c:pt>
                <c:pt idx="44591">
                  <c:v>445.909999999739</c:v>
                </c:pt>
                <c:pt idx="44592">
                  <c:v>445.919999999739</c:v>
                </c:pt>
                <c:pt idx="44593">
                  <c:v>445.929999999739</c:v>
                </c:pt>
                <c:pt idx="44594">
                  <c:v>445.939999999739</c:v>
                </c:pt>
                <c:pt idx="44595">
                  <c:v>445.949999999739</c:v>
                </c:pt>
                <c:pt idx="44596">
                  <c:v>445.959999999739</c:v>
                </c:pt>
                <c:pt idx="44597">
                  <c:v>445.969999999739</c:v>
                </c:pt>
                <c:pt idx="44598">
                  <c:v>445.9799999997391</c:v>
                </c:pt>
                <c:pt idx="44599">
                  <c:v>445.989999999739</c:v>
                </c:pt>
                <c:pt idx="44600">
                  <c:v>445.999999999739</c:v>
                </c:pt>
                <c:pt idx="44601">
                  <c:v>446.009999999739</c:v>
                </c:pt>
                <c:pt idx="44602">
                  <c:v>446.019999999739</c:v>
                </c:pt>
                <c:pt idx="44603">
                  <c:v>446.029999999739</c:v>
                </c:pt>
                <c:pt idx="44604">
                  <c:v>446.039999999739</c:v>
                </c:pt>
                <c:pt idx="44605">
                  <c:v>446.0499999997391</c:v>
                </c:pt>
                <c:pt idx="44606">
                  <c:v>446.059999999739</c:v>
                </c:pt>
                <c:pt idx="44607">
                  <c:v>446.0699999997391</c:v>
                </c:pt>
                <c:pt idx="44608">
                  <c:v>446.079999999739</c:v>
                </c:pt>
                <c:pt idx="44609">
                  <c:v>446.089999999739</c:v>
                </c:pt>
                <c:pt idx="44610">
                  <c:v>446.099999999739</c:v>
                </c:pt>
                <c:pt idx="44611">
                  <c:v>446.1099999997391</c:v>
                </c:pt>
                <c:pt idx="44612">
                  <c:v>446.119999999739</c:v>
                </c:pt>
                <c:pt idx="44613">
                  <c:v>446.1299999997391</c:v>
                </c:pt>
                <c:pt idx="44614">
                  <c:v>446.139999999739</c:v>
                </c:pt>
                <c:pt idx="44615">
                  <c:v>446.149999999739</c:v>
                </c:pt>
                <c:pt idx="44616">
                  <c:v>446.159999999739</c:v>
                </c:pt>
                <c:pt idx="44617">
                  <c:v>446.1699999997391</c:v>
                </c:pt>
                <c:pt idx="44618">
                  <c:v>446.179999999739</c:v>
                </c:pt>
                <c:pt idx="44619">
                  <c:v>446.189999999739</c:v>
                </c:pt>
                <c:pt idx="44620">
                  <c:v>446.199999999739</c:v>
                </c:pt>
                <c:pt idx="44621">
                  <c:v>446.209999999739</c:v>
                </c:pt>
                <c:pt idx="44622">
                  <c:v>446.219999999739</c:v>
                </c:pt>
                <c:pt idx="44623">
                  <c:v>446.2299999997391</c:v>
                </c:pt>
                <c:pt idx="44624">
                  <c:v>446.239999999739</c:v>
                </c:pt>
                <c:pt idx="44625">
                  <c:v>446.249999999739</c:v>
                </c:pt>
                <c:pt idx="44626">
                  <c:v>446.259999999739</c:v>
                </c:pt>
                <c:pt idx="44627">
                  <c:v>446.269999999739</c:v>
                </c:pt>
                <c:pt idx="44628">
                  <c:v>446.279999999739</c:v>
                </c:pt>
                <c:pt idx="44629">
                  <c:v>446.289999999739</c:v>
                </c:pt>
                <c:pt idx="44630">
                  <c:v>446.299999999739</c:v>
                </c:pt>
                <c:pt idx="44631">
                  <c:v>446.309999999739</c:v>
                </c:pt>
                <c:pt idx="44632">
                  <c:v>446.3199999997391</c:v>
                </c:pt>
                <c:pt idx="44633">
                  <c:v>446.329999999739</c:v>
                </c:pt>
                <c:pt idx="44634">
                  <c:v>446.339999999739</c:v>
                </c:pt>
                <c:pt idx="44635">
                  <c:v>446.349999999739</c:v>
                </c:pt>
                <c:pt idx="44636">
                  <c:v>446.3599999997391</c:v>
                </c:pt>
                <c:pt idx="44637">
                  <c:v>446.369999999739</c:v>
                </c:pt>
                <c:pt idx="44638">
                  <c:v>446.3799999997391</c:v>
                </c:pt>
                <c:pt idx="44639">
                  <c:v>446.389999999739</c:v>
                </c:pt>
                <c:pt idx="44640">
                  <c:v>446.399999999739</c:v>
                </c:pt>
                <c:pt idx="44641">
                  <c:v>446.409999999739</c:v>
                </c:pt>
                <c:pt idx="44642">
                  <c:v>446.419999999739</c:v>
                </c:pt>
                <c:pt idx="44643">
                  <c:v>446.429999999739</c:v>
                </c:pt>
                <c:pt idx="44644">
                  <c:v>446.439999999739</c:v>
                </c:pt>
                <c:pt idx="44645">
                  <c:v>446.449999999738</c:v>
                </c:pt>
                <c:pt idx="44646">
                  <c:v>446.459999999738</c:v>
                </c:pt>
                <c:pt idx="44647">
                  <c:v>446.469999999738</c:v>
                </c:pt>
                <c:pt idx="44648">
                  <c:v>446.4799999997381</c:v>
                </c:pt>
                <c:pt idx="44649">
                  <c:v>446.489999999738</c:v>
                </c:pt>
                <c:pt idx="44650">
                  <c:v>446.499999999738</c:v>
                </c:pt>
                <c:pt idx="44651">
                  <c:v>446.509999999738</c:v>
                </c:pt>
                <c:pt idx="44652">
                  <c:v>446.519999999738</c:v>
                </c:pt>
                <c:pt idx="44653">
                  <c:v>446.529999999738</c:v>
                </c:pt>
                <c:pt idx="44654">
                  <c:v>446.539999999738</c:v>
                </c:pt>
                <c:pt idx="44655">
                  <c:v>446.549999999738</c:v>
                </c:pt>
                <c:pt idx="44656">
                  <c:v>446.559999999738</c:v>
                </c:pt>
                <c:pt idx="44657">
                  <c:v>446.569999999738</c:v>
                </c:pt>
                <c:pt idx="44658">
                  <c:v>446.579999999738</c:v>
                </c:pt>
                <c:pt idx="44659">
                  <c:v>446.589999999738</c:v>
                </c:pt>
                <c:pt idx="44660">
                  <c:v>446.599999999738</c:v>
                </c:pt>
                <c:pt idx="44661">
                  <c:v>446.609999999738</c:v>
                </c:pt>
                <c:pt idx="44662">
                  <c:v>446.619999999738</c:v>
                </c:pt>
                <c:pt idx="44663">
                  <c:v>446.629999999738</c:v>
                </c:pt>
                <c:pt idx="44664">
                  <c:v>446.639999999738</c:v>
                </c:pt>
                <c:pt idx="44665">
                  <c:v>446.649999999738</c:v>
                </c:pt>
                <c:pt idx="44666">
                  <c:v>446.659999999738</c:v>
                </c:pt>
                <c:pt idx="44667">
                  <c:v>446.669999999738</c:v>
                </c:pt>
                <c:pt idx="44668">
                  <c:v>446.679999999738</c:v>
                </c:pt>
                <c:pt idx="44669">
                  <c:v>446.689999999738</c:v>
                </c:pt>
                <c:pt idx="44670">
                  <c:v>446.699999999738</c:v>
                </c:pt>
                <c:pt idx="44671">
                  <c:v>446.709999999738</c:v>
                </c:pt>
                <c:pt idx="44672">
                  <c:v>446.719999999738</c:v>
                </c:pt>
                <c:pt idx="44673">
                  <c:v>446.7299999997381</c:v>
                </c:pt>
                <c:pt idx="44674">
                  <c:v>446.739999999738</c:v>
                </c:pt>
                <c:pt idx="44675">
                  <c:v>446.749999999738</c:v>
                </c:pt>
                <c:pt idx="44676">
                  <c:v>446.759999999738</c:v>
                </c:pt>
                <c:pt idx="44677">
                  <c:v>446.769999999738</c:v>
                </c:pt>
                <c:pt idx="44678">
                  <c:v>446.779999999738</c:v>
                </c:pt>
                <c:pt idx="44679">
                  <c:v>446.789999999738</c:v>
                </c:pt>
                <c:pt idx="44680">
                  <c:v>446.799999999738</c:v>
                </c:pt>
                <c:pt idx="44681">
                  <c:v>446.809999999738</c:v>
                </c:pt>
                <c:pt idx="44682">
                  <c:v>446.819999999738</c:v>
                </c:pt>
                <c:pt idx="44683">
                  <c:v>446.829999999738</c:v>
                </c:pt>
                <c:pt idx="44684">
                  <c:v>446.839999999738</c:v>
                </c:pt>
                <c:pt idx="44685">
                  <c:v>446.849999999738</c:v>
                </c:pt>
                <c:pt idx="44686">
                  <c:v>446.859999999738</c:v>
                </c:pt>
                <c:pt idx="44687">
                  <c:v>446.869999999738</c:v>
                </c:pt>
                <c:pt idx="44688">
                  <c:v>446.879999999738</c:v>
                </c:pt>
                <c:pt idx="44689">
                  <c:v>446.889999999738</c:v>
                </c:pt>
                <c:pt idx="44690">
                  <c:v>446.899999999738</c:v>
                </c:pt>
                <c:pt idx="44691">
                  <c:v>446.909999999738</c:v>
                </c:pt>
                <c:pt idx="44692">
                  <c:v>446.919999999738</c:v>
                </c:pt>
                <c:pt idx="44693">
                  <c:v>446.929999999738</c:v>
                </c:pt>
                <c:pt idx="44694">
                  <c:v>446.939999999738</c:v>
                </c:pt>
                <c:pt idx="44695">
                  <c:v>446.949999999738</c:v>
                </c:pt>
                <c:pt idx="44696">
                  <c:v>446.959999999738</c:v>
                </c:pt>
                <c:pt idx="44697">
                  <c:v>446.969999999738</c:v>
                </c:pt>
                <c:pt idx="44698">
                  <c:v>446.9799999997381</c:v>
                </c:pt>
                <c:pt idx="44699">
                  <c:v>446.989999999738</c:v>
                </c:pt>
                <c:pt idx="44700">
                  <c:v>446.999999999738</c:v>
                </c:pt>
                <c:pt idx="44701">
                  <c:v>447.009999999738</c:v>
                </c:pt>
                <c:pt idx="44702">
                  <c:v>447.019999999738</c:v>
                </c:pt>
                <c:pt idx="44703">
                  <c:v>447.029999999738</c:v>
                </c:pt>
                <c:pt idx="44704">
                  <c:v>447.039999999738</c:v>
                </c:pt>
                <c:pt idx="44705">
                  <c:v>447.049999999738</c:v>
                </c:pt>
                <c:pt idx="44706">
                  <c:v>447.059999999738</c:v>
                </c:pt>
                <c:pt idx="44707">
                  <c:v>447.069999999738</c:v>
                </c:pt>
                <c:pt idx="44708">
                  <c:v>447.079999999738</c:v>
                </c:pt>
                <c:pt idx="44709">
                  <c:v>447.089999999738</c:v>
                </c:pt>
                <c:pt idx="44710">
                  <c:v>447.099999999738</c:v>
                </c:pt>
                <c:pt idx="44711">
                  <c:v>447.109999999738</c:v>
                </c:pt>
                <c:pt idx="44712">
                  <c:v>447.119999999738</c:v>
                </c:pt>
                <c:pt idx="44713">
                  <c:v>447.129999999738</c:v>
                </c:pt>
                <c:pt idx="44714">
                  <c:v>447.139999999738</c:v>
                </c:pt>
                <c:pt idx="44715">
                  <c:v>447.149999999738</c:v>
                </c:pt>
                <c:pt idx="44716">
                  <c:v>447.159999999738</c:v>
                </c:pt>
                <c:pt idx="44717">
                  <c:v>447.169999999738</c:v>
                </c:pt>
                <c:pt idx="44718">
                  <c:v>447.179999999738</c:v>
                </c:pt>
                <c:pt idx="44719">
                  <c:v>447.189999999738</c:v>
                </c:pt>
                <c:pt idx="44720">
                  <c:v>447.199999999738</c:v>
                </c:pt>
                <c:pt idx="44721">
                  <c:v>447.209999999738</c:v>
                </c:pt>
                <c:pt idx="44722">
                  <c:v>447.219999999738</c:v>
                </c:pt>
                <c:pt idx="44723">
                  <c:v>447.2299999997381</c:v>
                </c:pt>
                <c:pt idx="44724">
                  <c:v>447.239999999738</c:v>
                </c:pt>
                <c:pt idx="44725">
                  <c:v>447.249999999738</c:v>
                </c:pt>
                <c:pt idx="44726">
                  <c:v>447.259999999738</c:v>
                </c:pt>
                <c:pt idx="44727">
                  <c:v>447.269999999738</c:v>
                </c:pt>
                <c:pt idx="44728">
                  <c:v>447.279999999738</c:v>
                </c:pt>
                <c:pt idx="44729">
                  <c:v>447.289999999738</c:v>
                </c:pt>
                <c:pt idx="44730">
                  <c:v>447.299999999738</c:v>
                </c:pt>
                <c:pt idx="44731">
                  <c:v>447.309999999738</c:v>
                </c:pt>
                <c:pt idx="44732">
                  <c:v>447.319999999738</c:v>
                </c:pt>
                <c:pt idx="44733">
                  <c:v>447.329999999738</c:v>
                </c:pt>
                <c:pt idx="44734">
                  <c:v>447.339999999738</c:v>
                </c:pt>
                <c:pt idx="44735">
                  <c:v>447.349999999738</c:v>
                </c:pt>
                <c:pt idx="44736">
                  <c:v>447.359999999738</c:v>
                </c:pt>
                <c:pt idx="44737">
                  <c:v>447.369999999738</c:v>
                </c:pt>
                <c:pt idx="44738">
                  <c:v>447.379999999738</c:v>
                </c:pt>
                <c:pt idx="44739">
                  <c:v>447.389999999738</c:v>
                </c:pt>
                <c:pt idx="44740">
                  <c:v>447.399999999738</c:v>
                </c:pt>
                <c:pt idx="44741">
                  <c:v>447.409999999738</c:v>
                </c:pt>
                <c:pt idx="44742">
                  <c:v>447.419999999738</c:v>
                </c:pt>
                <c:pt idx="44743">
                  <c:v>447.429999999738</c:v>
                </c:pt>
                <c:pt idx="44744">
                  <c:v>447.439999999738</c:v>
                </c:pt>
                <c:pt idx="44745">
                  <c:v>447.449999999738</c:v>
                </c:pt>
                <c:pt idx="44746">
                  <c:v>447.459999999738</c:v>
                </c:pt>
                <c:pt idx="44747">
                  <c:v>447.469999999738</c:v>
                </c:pt>
                <c:pt idx="44748">
                  <c:v>447.4799999997381</c:v>
                </c:pt>
                <c:pt idx="44749">
                  <c:v>447.489999999738</c:v>
                </c:pt>
                <c:pt idx="44750">
                  <c:v>447.499999999738</c:v>
                </c:pt>
                <c:pt idx="44751">
                  <c:v>447.509999999738</c:v>
                </c:pt>
                <c:pt idx="44752">
                  <c:v>447.519999999738</c:v>
                </c:pt>
                <c:pt idx="44753">
                  <c:v>447.529999999738</c:v>
                </c:pt>
                <c:pt idx="44754">
                  <c:v>447.539999999738</c:v>
                </c:pt>
                <c:pt idx="44755">
                  <c:v>447.549999999737</c:v>
                </c:pt>
                <c:pt idx="44756">
                  <c:v>447.5599999997371</c:v>
                </c:pt>
                <c:pt idx="44757">
                  <c:v>447.569999999737</c:v>
                </c:pt>
                <c:pt idx="44758">
                  <c:v>447.5799999997371</c:v>
                </c:pt>
                <c:pt idx="44759">
                  <c:v>447.589999999737</c:v>
                </c:pt>
                <c:pt idx="44760">
                  <c:v>447.599999999737</c:v>
                </c:pt>
                <c:pt idx="44761">
                  <c:v>447.609999999737</c:v>
                </c:pt>
                <c:pt idx="44762">
                  <c:v>447.6199999997371</c:v>
                </c:pt>
                <c:pt idx="44763">
                  <c:v>447.629999999737</c:v>
                </c:pt>
                <c:pt idx="44764">
                  <c:v>447.639999999737</c:v>
                </c:pt>
                <c:pt idx="44765">
                  <c:v>447.649999999737</c:v>
                </c:pt>
                <c:pt idx="44766">
                  <c:v>447.659999999737</c:v>
                </c:pt>
                <c:pt idx="44767">
                  <c:v>447.669999999737</c:v>
                </c:pt>
                <c:pt idx="44768">
                  <c:v>447.6799999997371</c:v>
                </c:pt>
                <c:pt idx="44769">
                  <c:v>447.689999999737</c:v>
                </c:pt>
                <c:pt idx="44770">
                  <c:v>447.699999999737</c:v>
                </c:pt>
                <c:pt idx="44771">
                  <c:v>447.709999999737</c:v>
                </c:pt>
                <c:pt idx="44772">
                  <c:v>447.719999999737</c:v>
                </c:pt>
                <c:pt idx="44773">
                  <c:v>447.729999999737</c:v>
                </c:pt>
                <c:pt idx="44774">
                  <c:v>447.7399999997371</c:v>
                </c:pt>
                <c:pt idx="44775">
                  <c:v>447.7499999997371</c:v>
                </c:pt>
                <c:pt idx="44776">
                  <c:v>447.759999999737</c:v>
                </c:pt>
                <c:pt idx="44777">
                  <c:v>447.769999999737</c:v>
                </c:pt>
                <c:pt idx="44778">
                  <c:v>447.779999999737</c:v>
                </c:pt>
                <c:pt idx="44779">
                  <c:v>447.789999999737</c:v>
                </c:pt>
                <c:pt idx="44780">
                  <c:v>447.799999999737</c:v>
                </c:pt>
                <c:pt idx="44781">
                  <c:v>447.8099999997371</c:v>
                </c:pt>
                <c:pt idx="44782">
                  <c:v>447.819999999737</c:v>
                </c:pt>
                <c:pt idx="44783">
                  <c:v>447.8299999997371</c:v>
                </c:pt>
                <c:pt idx="44784">
                  <c:v>447.839999999737</c:v>
                </c:pt>
                <c:pt idx="44785">
                  <c:v>447.849999999737</c:v>
                </c:pt>
                <c:pt idx="44786">
                  <c:v>447.859999999737</c:v>
                </c:pt>
                <c:pt idx="44787">
                  <c:v>447.8699999997371</c:v>
                </c:pt>
                <c:pt idx="44788">
                  <c:v>447.879999999737</c:v>
                </c:pt>
                <c:pt idx="44789">
                  <c:v>447.889999999737</c:v>
                </c:pt>
                <c:pt idx="44790">
                  <c:v>447.899999999737</c:v>
                </c:pt>
                <c:pt idx="44791">
                  <c:v>447.909999999737</c:v>
                </c:pt>
                <c:pt idx="44792">
                  <c:v>447.919999999737</c:v>
                </c:pt>
                <c:pt idx="44793">
                  <c:v>447.929999999737</c:v>
                </c:pt>
                <c:pt idx="44794">
                  <c:v>447.939999999737</c:v>
                </c:pt>
                <c:pt idx="44795">
                  <c:v>447.949999999737</c:v>
                </c:pt>
                <c:pt idx="44796">
                  <c:v>447.959999999737</c:v>
                </c:pt>
                <c:pt idx="44797">
                  <c:v>447.969999999737</c:v>
                </c:pt>
                <c:pt idx="44798">
                  <c:v>447.979999999737</c:v>
                </c:pt>
                <c:pt idx="44799">
                  <c:v>447.9899999997371</c:v>
                </c:pt>
                <c:pt idx="44800">
                  <c:v>447.999999999737</c:v>
                </c:pt>
                <c:pt idx="44801">
                  <c:v>448.009999999737</c:v>
                </c:pt>
                <c:pt idx="44802">
                  <c:v>448.019999999737</c:v>
                </c:pt>
                <c:pt idx="44803">
                  <c:v>448.029999999737</c:v>
                </c:pt>
                <c:pt idx="44804">
                  <c:v>448.039999999737</c:v>
                </c:pt>
                <c:pt idx="44805">
                  <c:v>448.049999999737</c:v>
                </c:pt>
                <c:pt idx="44806">
                  <c:v>448.0599999997371</c:v>
                </c:pt>
                <c:pt idx="44807">
                  <c:v>448.069999999737</c:v>
                </c:pt>
                <c:pt idx="44808">
                  <c:v>448.0799999997371</c:v>
                </c:pt>
                <c:pt idx="44809">
                  <c:v>448.089999999737</c:v>
                </c:pt>
                <c:pt idx="44810">
                  <c:v>448.099999999737</c:v>
                </c:pt>
                <c:pt idx="44811">
                  <c:v>448.109999999737</c:v>
                </c:pt>
                <c:pt idx="44812">
                  <c:v>448.1199999997371</c:v>
                </c:pt>
                <c:pt idx="44813">
                  <c:v>448.129999999737</c:v>
                </c:pt>
                <c:pt idx="44814">
                  <c:v>448.139999999737</c:v>
                </c:pt>
                <c:pt idx="44815">
                  <c:v>448.149999999737</c:v>
                </c:pt>
                <c:pt idx="44816">
                  <c:v>448.159999999737</c:v>
                </c:pt>
                <c:pt idx="44817">
                  <c:v>448.169999999737</c:v>
                </c:pt>
                <c:pt idx="44818">
                  <c:v>448.1799999997371</c:v>
                </c:pt>
                <c:pt idx="44819">
                  <c:v>448.189999999737</c:v>
                </c:pt>
                <c:pt idx="44820">
                  <c:v>448.199999999737</c:v>
                </c:pt>
                <c:pt idx="44821">
                  <c:v>448.209999999737</c:v>
                </c:pt>
                <c:pt idx="44822">
                  <c:v>448.219999999737</c:v>
                </c:pt>
                <c:pt idx="44823">
                  <c:v>448.229999999737</c:v>
                </c:pt>
                <c:pt idx="44824">
                  <c:v>448.2399999997371</c:v>
                </c:pt>
                <c:pt idx="44825">
                  <c:v>448.2499999997371</c:v>
                </c:pt>
                <c:pt idx="44826">
                  <c:v>448.259999999737</c:v>
                </c:pt>
                <c:pt idx="44827">
                  <c:v>448.269999999737</c:v>
                </c:pt>
                <c:pt idx="44828">
                  <c:v>448.279999999737</c:v>
                </c:pt>
                <c:pt idx="44829">
                  <c:v>448.289999999737</c:v>
                </c:pt>
                <c:pt idx="44830">
                  <c:v>448.299999999737</c:v>
                </c:pt>
                <c:pt idx="44831">
                  <c:v>448.3099999997371</c:v>
                </c:pt>
                <c:pt idx="44832">
                  <c:v>448.319999999737</c:v>
                </c:pt>
                <c:pt idx="44833">
                  <c:v>448.3299999997371</c:v>
                </c:pt>
                <c:pt idx="44834">
                  <c:v>448.339999999737</c:v>
                </c:pt>
                <c:pt idx="44835">
                  <c:v>448.349999999737</c:v>
                </c:pt>
                <c:pt idx="44836">
                  <c:v>448.359999999737</c:v>
                </c:pt>
                <c:pt idx="44837">
                  <c:v>448.3699999997371</c:v>
                </c:pt>
                <c:pt idx="44838">
                  <c:v>448.379999999737</c:v>
                </c:pt>
                <c:pt idx="44839">
                  <c:v>448.389999999737</c:v>
                </c:pt>
                <c:pt idx="44840">
                  <c:v>448.399999999737</c:v>
                </c:pt>
                <c:pt idx="44841">
                  <c:v>448.409999999737</c:v>
                </c:pt>
                <c:pt idx="44842">
                  <c:v>448.419999999737</c:v>
                </c:pt>
                <c:pt idx="44843">
                  <c:v>448.429999999737</c:v>
                </c:pt>
                <c:pt idx="44844">
                  <c:v>448.439999999737</c:v>
                </c:pt>
                <c:pt idx="44845">
                  <c:v>448.449999999737</c:v>
                </c:pt>
                <c:pt idx="44846">
                  <c:v>448.459999999737</c:v>
                </c:pt>
                <c:pt idx="44847">
                  <c:v>448.469999999737</c:v>
                </c:pt>
                <c:pt idx="44848">
                  <c:v>448.479999999737</c:v>
                </c:pt>
                <c:pt idx="44849">
                  <c:v>448.4899999997371</c:v>
                </c:pt>
                <c:pt idx="44850">
                  <c:v>448.499999999737</c:v>
                </c:pt>
                <c:pt idx="44851">
                  <c:v>448.509999999737</c:v>
                </c:pt>
                <c:pt idx="44852">
                  <c:v>448.519999999737</c:v>
                </c:pt>
                <c:pt idx="44853">
                  <c:v>448.529999999737</c:v>
                </c:pt>
                <c:pt idx="44854">
                  <c:v>448.539999999737</c:v>
                </c:pt>
                <c:pt idx="44855">
                  <c:v>448.549999999737</c:v>
                </c:pt>
                <c:pt idx="44856">
                  <c:v>448.5599999997371</c:v>
                </c:pt>
                <c:pt idx="44857">
                  <c:v>448.569999999737</c:v>
                </c:pt>
                <c:pt idx="44858">
                  <c:v>448.5799999997371</c:v>
                </c:pt>
                <c:pt idx="44859">
                  <c:v>448.589999999737</c:v>
                </c:pt>
                <c:pt idx="44860">
                  <c:v>448.599999999737</c:v>
                </c:pt>
                <c:pt idx="44861">
                  <c:v>448.609999999737</c:v>
                </c:pt>
                <c:pt idx="44862">
                  <c:v>448.6199999997371</c:v>
                </c:pt>
                <c:pt idx="44863">
                  <c:v>448.629999999737</c:v>
                </c:pt>
                <c:pt idx="44864">
                  <c:v>448.639999999737</c:v>
                </c:pt>
                <c:pt idx="44865">
                  <c:v>448.649999999736</c:v>
                </c:pt>
                <c:pt idx="44866">
                  <c:v>448.659999999736</c:v>
                </c:pt>
                <c:pt idx="44867">
                  <c:v>448.669999999736</c:v>
                </c:pt>
                <c:pt idx="44868">
                  <c:v>448.6799999997361</c:v>
                </c:pt>
                <c:pt idx="44869">
                  <c:v>448.689999999736</c:v>
                </c:pt>
                <c:pt idx="44870">
                  <c:v>448.699999999736</c:v>
                </c:pt>
                <c:pt idx="44871">
                  <c:v>448.709999999736</c:v>
                </c:pt>
                <c:pt idx="44872">
                  <c:v>448.719999999736</c:v>
                </c:pt>
                <c:pt idx="44873">
                  <c:v>448.729999999736</c:v>
                </c:pt>
                <c:pt idx="44874">
                  <c:v>448.7399999997361</c:v>
                </c:pt>
                <c:pt idx="44875">
                  <c:v>448.749999999736</c:v>
                </c:pt>
                <c:pt idx="44876">
                  <c:v>448.759999999736</c:v>
                </c:pt>
                <c:pt idx="44877">
                  <c:v>448.769999999736</c:v>
                </c:pt>
                <c:pt idx="44878">
                  <c:v>448.779999999736</c:v>
                </c:pt>
                <c:pt idx="44879">
                  <c:v>448.789999999736</c:v>
                </c:pt>
                <c:pt idx="44880">
                  <c:v>448.799999999736</c:v>
                </c:pt>
                <c:pt idx="44881">
                  <c:v>448.809999999736</c:v>
                </c:pt>
                <c:pt idx="44882">
                  <c:v>448.819999999736</c:v>
                </c:pt>
                <c:pt idx="44883">
                  <c:v>448.829999999736</c:v>
                </c:pt>
                <c:pt idx="44884">
                  <c:v>448.839999999736</c:v>
                </c:pt>
                <c:pt idx="44885">
                  <c:v>448.849999999736</c:v>
                </c:pt>
                <c:pt idx="44886">
                  <c:v>448.859999999736</c:v>
                </c:pt>
                <c:pt idx="44887">
                  <c:v>448.869999999736</c:v>
                </c:pt>
                <c:pt idx="44888">
                  <c:v>448.879999999736</c:v>
                </c:pt>
                <c:pt idx="44889">
                  <c:v>448.889999999736</c:v>
                </c:pt>
                <c:pt idx="44890">
                  <c:v>448.899999999736</c:v>
                </c:pt>
                <c:pt idx="44891">
                  <c:v>448.909999999736</c:v>
                </c:pt>
                <c:pt idx="44892">
                  <c:v>448.919999999736</c:v>
                </c:pt>
                <c:pt idx="44893">
                  <c:v>448.9299999997361</c:v>
                </c:pt>
                <c:pt idx="44894">
                  <c:v>448.939999999736</c:v>
                </c:pt>
                <c:pt idx="44895">
                  <c:v>448.949999999736</c:v>
                </c:pt>
                <c:pt idx="44896">
                  <c:v>448.959999999736</c:v>
                </c:pt>
                <c:pt idx="44897">
                  <c:v>448.969999999736</c:v>
                </c:pt>
                <c:pt idx="44898">
                  <c:v>448.979999999736</c:v>
                </c:pt>
                <c:pt idx="44899">
                  <c:v>448.9899999997361</c:v>
                </c:pt>
                <c:pt idx="44900">
                  <c:v>448.999999999736</c:v>
                </c:pt>
                <c:pt idx="44901">
                  <c:v>449.009999999736</c:v>
                </c:pt>
                <c:pt idx="44902">
                  <c:v>449.019999999736</c:v>
                </c:pt>
                <c:pt idx="44903">
                  <c:v>449.029999999736</c:v>
                </c:pt>
                <c:pt idx="44904">
                  <c:v>449.039999999736</c:v>
                </c:pt>
                <c:pt idx="44905">
                  <c:v>449.049999999736</c:v>
                </c:pt>
                <c:pt idx="44906">
                  <c:v>449.059999999736</c:v>
                </c:pt>
                <c:pt idx="44907">
                  <c:v>449.069999999736</c:v>
                </c:pt>
                <c:pt idx="44908">
                  <c:v>449.079999999736</c:v>
                </c:pt>
                <c:pt idx="44909">
                  <c:v>449.089999999736</c:v>
                </c:pt>
                <c:pt idx="44910">
                  <c:v>449.099999999736</c:v>
                </c:pt>
                <c:pt idx="44911">
                  <c:v>449.109999999736</c:v>
                </c:pt>
                <c:pt idx="44912">
                  <c:v>449.119999999736</c:v>
                </c:pt>
                <c:pt idx="44913">
                  <c:v>449.129999999736</c:v>
                </c:pt>
                <c:pt idx="44914">
                  <c:v>449.139999999736</c:v>
                </c:pt>
                <c:pt idx="44915">
                  <c:v>449.149999999736</c:v>
                </c:pt>
                <c:pt idx="44916">
                  <c:v>449.159999999736</c:v>
                </c:pt>
                <c:pt idx="44917">
                  <c:v>449.169999999736</c:v>
                </c:pt>
                <c:pt idx="44918">
                  <c:v>449.1799999997361</c:v>
                </c:pt>
                <c:pt idx="44919">
                  <c:v>449.189999999736</c:v>
                </c:pt>
                <c:pt idx="44920">
                  <c:v>449.199999999736</c:v>
                </c:pt>
                <c:pt idx="44921">
                  <c:v>449.209999999736</c:v>
                </c:pt>
                <c:pt idx="44922">
                  <c:v>449.219999999736</c:v>
                </c:pt>
                <c:pt idx="44923">
                  <c:v>449.229999999736</c:v>
                </c:pt>
                <c:pt idx="44924">
                  <c:v>449.2399999997361</c:v>
                </c:pt>
                <c:pt idx="44925">
                  <c:v>449.249999999736</c:v>
                </c:pt>
                <c:pt idx="44926">
                  <c:v>449.259999999736</c:v>
                </c:pt>
                <c:pt idx="44927">
                  <c:v>449.269999999736</c:v>
                </c:pt>
                <c:pt idx="44928">
                  <c:v>449.279999999736</c:v>
                </c:pt>
                <c:pt idx="44929">
                  <c:v>449.289999999736</c:v>
                </c:pt>
                <c:pt idx="44930">
                  <c:v>449.299999999736</c:v>
                </c:pt>
                <c:pt idx="44931">
                  <c:v>449.309999999736</c:v>
                </c:pt>
                <c:pt idx="44932">
                  <c:v>449.319999999736</c:v>
                </c:pt>
                <c:pt idx="44933">
                  <c:v>449.329999999736</c:v>
                </c:pt>
                <c:pt idx="44934">
                  <c:v>449.339999999736</c:v>
                </c:pt>
                <c:pt idx="44935">
                  <c:v>449.349999999736</c:v>
                </c:pt>
                <c:pt idx="44936">
                  <c:v>449.359999999736</c:v>
                </c:pt>
                <c:pt idx="44937">
                  <c:v>449.369999999736</c:v>
                </c:pt>
                <c:pt idx="44938">
                  <c:v>449.379999999736</c:v>
                </c:pt>
                <c:pt idx="44939">
                  <c:v>449.389999999736</c:v>
                </c:pt>
                <c:pt idx="44940">
                  <c:v>449.399999999736</c:v>
                </c:pt>
                <c:pt idx="44941">
                  <c:v>449.409999999736</c:v>
                </c:pt>
                <c:pt idx="44942">
                  <c:v>449.419999999736</c:v>
                </c:pt>
                <c:pt idx="44943">
                  <c:v>449.4299999997361</c:v>
                </c:pt>
                <c:pt idx="44944">
                  <c:v>449.439999999736</c:v>
                </c:pt>
                <c:pt idx="44945">
                  <c:v>449.449999999736</c:v>
                </c:pt>
                <c:pt idx="44946">
                  <c:v>449.459999999736</c:v>
                </c:pt>
                <c:pt idx="44947">
                  <c:v>449.469999999736</c:v>
                </c:pt>
                <c:pt idx="44948">
                  <c:v>449.479999999736</c:v>
                </c:pt>
                <c:pt idx="44949">
                  <c:v>449.4899999997361</c:v>
                </c:pt>
                <c:pt idx="44950">
                  <c:v>449.499999999736</c:v>
                </c:pt>
                <c:pt idx="44951">
                  <c:v>449.509999999736</c:v>
                </c:pt>
                <c:pt idx="44952">
                  <c:v>449.519999999736</c:v>
                </c:pt>
                <c:pt idx="44953">
                  <c:v>449.529999999736</c:v>
                </c:pt>
                <c:pt idx="44954">
                  <c:v>449.539999999736</c:v>
                </c:pt>
                <c:pt idx="44955">
                  <c:v>449.549999999736</c:v>
                </c:pt>
                <c:pt idx="44956">
                  <c:v>449.559999999736</c:v>
                </c:pt>
                <c:pt idx="44957">
                  <c:v>449.569999999736</c:v>
                </c:pt>
                <c:pt idx="44958">
                  <c:v>449.579999999736</c:v>
                </c:pt>
                <c:pt idx="44959">
                  <c:v>449.589999999736</c:v>
                </c:pt>
                <c:pt idx="44960">
                  <c:v>449.599999999736</c:v>
                </c:pt>
                <c:pt idx="44961">
                  <c:v>449.609999999736</c:v>
                </c:pt>
                <c:pt idx="44962">
                  <c:v>449.619999999736</c:v>
                </c:pt>
                <c:pt idx="44963">
                  <c:v>449.629999999736</c:v>
                </c:pt>
                <c:pt idx="44964">
                  <c:v>449.639999999736</c:v>
                </c:pt>
                <c:pt idx="44965">
                  <c:v>449.649999999736</c:v>
                </c:pt>
                <c:pt idx="44966">
                  <c:v>449.659999999736</c:v>
                </c:pt>
                <c:pt idx="44967">
                  <c:v>449.669999999736</c:v>
                </c:pt>
                <c:pt idx="44968">
                  <c:v>449.6799999997361</c:v>
                </c:pt>
                <c:pt idx="44969">
                  <c:v>449.689999999736</c:v>
                </c:pt>
                <c:pt idx="44970">
                  <c:v>449.699999999736</c:v>
                </c:pt>
                <c:pt idx="44971">
                  <c:v>449.709999999736</c:v>
                </c:pt>
                <c:pt idx="44972">
                  <c:v>449.719999999736</c:v>
                </c:pt>
                <c:pt idx="44973">
                  <c:v>449.729999999736</c:v>
                </c:pt>
                <c:pt idx="44974">
                  <c:v>449.739999999735</c:v>
                </c:pt>
                <c:pt idx="44975">
                  <c:v>449.749999999735</c:v>
                </c:pt>
                <c:pt idx="44976">
                  <c:v>449.759999999735</c:v>
                </c:pt>
                <c:pt idx="44977">
                  <c:v>449.769999999735</c:v>
                </c:pt>
                <c:pt idx="44978">
                  <c:v>449.7799999997351</c:v>
                </c:pt>
                <c:pt idx="44979">
                  <c:v>449.789999999735</c:v>
                </c:pt>
                <c:pt idx="44980">
                  <c:v>449.799999999735</c:v>
                </c:pt>
                <c:pt idx="44981">
                  <c:v>449.809999999735</c:v>
                </c:pt>
                <c:pt idx="44982">
                  <c:v>449.819999999735</c:v>
                </c:pt>
                <c:pt idx="44983">
                  <c:v>449.829999999735</c:v>
                </c:pt>
                <c:pt idx="44984">
                  <c:v>449.8399999997351</c:v>
                </c:pt>
                <c:pt idx="44985">
                  <c:v>449.849999999735</c:v>
                </c:pt>
                <c:pt idx="44986">
                  <c:v>449.859999999735</c:v>
                </c:pt>
                <c:pt idx="44987">
                  <c:v>449.869999999735</c:v>
                </c:pt>
                <c:pt idx="44988">
                  <c:v>449.879999999735</c:v>
                </c:pt>
                <c:pt idx="44989">
                  <c:v>449.889999999735</c:v>
                </c:pt>
                <c:pt idx="44990">
                  <c:v>449.899999999735</c:v>
                </c:pt>
                <c:pt idx="44991">
                  <c:v>449.909999999735</c:v>
                </c:pt>
                <c:pt idx="44992">
                  <c:v>449.919999999735</c:v>
                </c:pt>
                <c:pt idx="44993">
                  <c:v>449.929999999735</c:v>
                </c:pt>
                <c:pt idx="44994">
                  <c:v>449.939999999735</c:v>
                </c:pt>
                <c:pt idx="44995">
                  <c:v>449.949999999735</c:v>
                </c:pt>
                <c:pt idx="44996">
                  <c:v>449.959999999735</c:v>
                </c:pt>
                <c:pt idx="44997">
                  <c:v>449.969999999735</c:v>
                </c:pt>
                <c:pt idx="44998">
                  <c:v>449.979999999735</c:v>
                </c:pt>
                <c:pt idx="44999">
                  <c:v>449.989999999735</c:v>
                </c:pt>
                <c:pt idx="45000">
                  <c:v>449.999999999735</c:v>
                </c:pt>
                <c:pt idx="45001">
                  <c:v>450.009999999735</c:v>
                </c:pt>
                <c:pt idx="45002">
                  <c:v>450.019999999735</c:v>
                </c:pt>
                <c:pt idx="45003">
                  <c:v>450.0299999997351</c:v>
                </c:pt>
                <c:pt idx="45004">
                  <c:v>450.039999999735</c:v>
                </c:pt>
                <c:pt idx="45005">
                  <c:v>450.049999999735</c:v>
                </c:pt>
                <c:pt idx="45006">
                  <c:v>450.059999999735</c:v>
                </c:pt>
                <c:pt idx="45007">
                  <c:v>450.069999999735</c:v>
                </c:pt>
                <c:pt idx="45008">
                  <c:v>450.079999999735</c:v>
                </c:pt>
                <c:pt idx="45009">
                  <c:v>450.0899999997351</c:v>
                </c:pt>
                <c:pt idx="45010">
                  <c:v>450.099999999735</c:v>
                </c:pt>
                <c:pt idx="45011">
                  <c:v>450.109999999735</c:v>
                </c:pt>
                <c:pt idx="45012">
                  <c:v>450.119999999735</c:v>
                </c:pt>
                <c:pt idx="45013">
                  <c:v>450.129999999735</c:v>
                </c:pt>
                <c:pt idx="45014">
                  <c:v>450.139999999735</c:v>
                </c:pt>
                <c:pt idx="45015">
                  <c:v>450.149999999735</c:v>
                </c:pt>
                <c:pt idx="45016">
                  <c:v>450.159999999735</c:v>
                </c:pt>
                <c:pt idx="45017">
                  <c:v>450.169999999735</c:v>
                </c:pt>
                <c:pt idx="45018">
                  <c:v>450.179999999735</c:v>
                </c:pt>
                <c:pt idx="45019">
                  <c:v>450.189999999735</c:v>
                </c:pt>
                <c:pt idx="45020">
                  <c:v>450.199999999735</c:v>
                </c:pt>
                <c:pt idx="45021">
                  <c:v>450.209999999735</c:v>
                </c:pt>
                <c:pt idx="45022">
                  <c:v>450.219999999735</c:v>
                </c:pt>
                <c:pt idx="45023">
                  <c:v>450.229999999735</c:v>
                </c:pt>
                <c:pt idx="45024">
                  <c:v>450.239999999735</c:v>
                </c:pt>
                <c:pt idx="45025">
                  <c:v>450.249999999735</c:v>
                </c:pt>
                <c:pt idx="45026">
                  <c:v>450.259999999735</c:v>
                </c:pt>
                <c:pt idx="45027">
                  <c:v>450.269999999735</c:v>
                </c:pt>
                <c:pt idx="45028">
                  <c:v>450.2799999997351</c:v>
                </c:pt>
                <c:pt idx="45029">
                  <c:v>450.289999999735</c:v>
                </c:pt>
                <c:pt idx="45030">
                  <c:v>450.299999999735</c:v>
                </c:pt>
                <c:pt idx="45031">
                  <c:v>450.309999999735</c:v>
                </c:pt>
                <c:pt idx="45032">
                  <c:v>450.319999999735</c:v>
                </c:pt>
                <c:pt idx="45033">
                  <c:v>450.329999999735</c:v>
                </c:pt>
                <c:pt idx="45034">
                  <c:v>450.3399999997351</c:v>
                </c:pt>
                <c:pt idx="45035">
                  <c:v>450.349999999735</c:v>
                </c:pt>
                <c:pt idx="45036">
                  <c:v>450.359999999735</c:v>
                </c:pt>
                <c:pt idx="45037">
                  <c:v>450.369999999735</c:v>
                </c:pt>
                <c:pt idx="45038">
                  <c:v>450.379999999735</c:v>
                </c:pt>
                <c:pt idx="45039">
                  <c:v>450.389999999735</c:v>
                </c:pt>
                <c:pt idx="45040">
                  <c:v>450.399999999735</c:v>
                </c:pt>
                <c:pt idx="45041">
                  <c:v>450.409999999735</c:v>
                </c:pt>
                <c:pt idx="45042">
                  <c:v>450.419999999735</c:v>
                </c:pt>
                <c:pt idx="45043">
                  <c:v>450.429999999735</c:v>
                </c:pt>
                <c:pt idx="45044">
                  <c:v>450.439999999735</c:v>
                </c:pt>
                <c:pt idx="45045">
                  <c:v>450.449999999735</c:v>
                </c:pt>
                <c:pt idx="45046">
                  <c:v>450.459999999735</c:v>
                </c:pt>
                <c:pt idx="45047">
                  <c:v>450.469999999735</c:v>
                </c:pt>
                <c:pt idx="45048">
                  <c:v>450.479999999735</c:v>
                </c:pt>
                <c:pt idx="45049">
                  <c:v>450.489999999735</c:v>
                </c:pt>
                <c:pt idx="45050">
                  <c:v>450.499999999735</c:v>
                </c:pt>
                <c:pt idx="45051">
                  <c:v>450.509999999735</c:v>
                </c:pt>
                <c:pt idx="45052">
                  <c:v>450.519999999735</c:v>
                </c:pt>
                <c:pt idx="45053">
                  <c:v>450.5299999997351</c:v>
                </c:pt>
                <c:pt idx="45054">
                  <c:v>450.539999999735</c:v>
                </c:pt>
                <c:pt idx="45055">
                  <c:v>450.549999999735</c:v>
                </c:pt>
                <c:pt idx="45056">
                  <c:v>450.559999999735</c:v>
                </c:pt>
                <c:pt idx="45057">
                  <c:v>450.569999999735</c:v>
                </c:pt>
                <c:pt idx="45058">
                  <c:v>450.579999999735</c:v>
                </c:pt>
                <c:pt idx="45059">
                  <c:v>450.5899999997351</c:v>
                </c:pt>
                <c:pt idx="45060">
                  <c:v>450.599999999735</c:v>
                </c:pt>
                <c:pt idx="45061">
                  <c:v>450.609999999735</c:v>
                </c:pt>
                <c:pt idx="45062">
                  <c:v>450.619999999735</c:v>
                </c:pt>
                <c:pt idx="45063">
                  <c:v>450.629999999735</c:v>
                </c:pt>
                <c:pt idx="45064">
                  <c:v>450.639999999735</c:v>
                </c:pt>
                <c:pt idx="45065">
                  <c:v>450.649999999735</c:v>
                </c:pt>
                <c:pt idx="45066">
                  <c:v>450.659999999735</c:v>
                </c:pt>
                <c:pt idx="45067">
                  <c:v>450.669999999735</c:v>
                </c:pt>
                <c:pt idx="45068">
                  <c:v>450.679999999735</c:v>
                </c:pt>
                <c:pt idx="45069">
                  <c:v>450.689999999735</c:v>
                </c:pt>
                <c:pt idx="45070">
                  <c:v>450.699999999735</c:v>
                </c:pt>
                <c:pt idx="45071">
                  <c:v>450.709999999735</c:v>
                </c:pt>
                <c:pt idx="45072">
                  <c:v>450.719999999735</c:v>
                </c:pt>
                <c:pt idx="45073">
                  <c:v>450.729999999735</c:v>
                </c:pt>
                <c:pt idx="45074">
                  <c:v>450.739999999735</c:v>
                </c:pt>
                <c:pt idx="45075">
                  <c:v>450.749999999735</c:v>
                </c:pt>
                <c:pt idx="45076">
                  <c:v>450.759999999735</c:v>
                </c:pt>
                <c:pt idx="45077">
                  <c:v>450.769999999735</c:v>
                </c:pt>
                <c:pt idx="45078">
                  <c:v>450.7799999997351</c:v>
                </c:pt>
                <c:pt idx="45079">
                  <c:v>450.789999999735</c:v>
                </c:pt>
                <c:pt idx="45080">
                  <c:v>450.799999999735</c:v>
                </c:pt>
                <c:pt idx="45081">
                  <c:v>450.809999999735</c:v>
                </c:pt>
                <c:pt idx="45082">
                  <c:v>450.819999999735</c:v>
                </c:pt>
                <c:pt idx="45083">
                  <c:v>450.829999999735</c:v>
                </c:pt>
                <c:pt idx="45084">
                  <c:v>450.839999999734</c:v>
                </c:pt>
                <c:pt idx="45085">
                  <c:v>450.849999999734</c:v>
                </c:pt>
                <c:pt idx="45086">
                  <c:v>450.8599999997341</c:v>
                </c:pt>
                <c:pt idx="45087">
                  <c:v>450.869999999734</c:v>
                </c:pt>
                <c:pt idx="45088">
                  <c:v>450.8799999997341</c:v>
                </c:pt>
                <c:pt idx="45089">
                  <c:v>450.889999999734</c:v>
                </c:pt>
                <c:pt idx="45090">
                  <c:v>450.899999999734</c:v>
                </c:pt>
                <c:pt idx="45091">
                  <c:v>450.909999999734</c:v>
                </c:pt>
                <c:pt idx="45092">
                  <c:v>450.919999999734</c:v>
                </c:pt>
                <c:pt idx="45093">
                  <c:v>450.929999999734</c:v>
                </c:pt>
                <c:pt idx="45094">
                  <c:v>450.939999999734</c:v>
                </c:pt>
                <c:pt idx="45095">
                  <c:v>450.949999999734</c:v>
                </c:pt>
                <c:pt idx="45096">
                  <c:v>450.959999999734</c:v>
                </c:pt>
                <c:pt idx="45097">
                  <c:v>450.969999999734</c:v>
                </c:pt>
                <c:pt idx="45098">
                  <c:v>450.979999999734</c:v>
                </c:pt>
                <c:pt idx="45099">
                  <c:v>450.989999999734</c:v>
                </c:pt>
                <c:pt idx="45100">
                  <c:v>450.999999999734</c:v>
                </c:pt>
                <c:pt idx="45101">
                  <c:v>451.009999999734</c:v>
                </c:pt>
                <c:pt idx="45102">
                  <c:v>451.019999999734</c:v>
                </c:pt>
                <c:pt idx="45103">
                  <c:v>451.029999999734</c:v>
                </c:pt>
                <c:pt idx="45104">
                  <c:v>451.0399999997341</c:v>
                </c:pt>
                <c:pt idx="45105">
                  <c:v>451.049999999734</c:v>
                </c:pt>
                <c:pt idx="45106">
                  <c:v>451.059999999734</c:v>
                </c:pt>
                <c:pt idx="45107">
                  <c:v>451.069999999734</c:v>
                </c:pt>
                <c:pt idx="45108">
                  <c:v>451.079999999734</c:v>
                </c:pt>
                <c:pt idx="45109">
                  <c:v>451.089999999734</c:v>
                </c:pt>
                <c:pt idx="45110">
                  <c:v>451.099999999734</c:v>
                </c:pt>
                <c:pt idx="45111">
                  <c:v>451.1099999997341</c:v>
                </c:pt>
                <c:pt idx="45112">
                  <c:v>451.119999999734</c:v>
                </c:pt>
                <c:pt idx="45113">
                  <c:v>451.1299999997341</c:v>
                </c:pt>
                <c:pt idx="45114">
                  <c:v>451.139999999734</c:v>
                </c:pt>
                <c:pt idx="45115">
                  <c:v>451.149999999734</c:v>
                </c:pt>
                <c:pt idx="45116">
                  <c:v>451.159999999734</c:v>
                </c:pt>
                <c:pt idx="45117">
                  <c:v>451.1699999997341</c:v>
                </c:pt>
                <c:pt idx="45118">
                  <c:v>451.179999999734</c:v>
                </c:pt>
                <c:pt idx="45119">
                  <c:v>451.1899999997341</c:v>
                </c:pt>
                <c:pt idx="45120">
                  <c:v>451.199999999734</c:v>
                </c:pt>
                <c:pt idx="45121">
                  <c:v>451.209999999734</c:v>
                </c:pt>
                <c:pt idx="45122">
                  <c:v>451.219999999734</c:v>
                </c:pt>
                <c:pt idx="45123">
                  <c:v>451.229999999734</c:v>
                </c:pt>
                <c:pt idx="45124">
                  <c:v>451.239999999734</c:v>
                </c:pt>
                <c:pt idx="45125">
                  <c:v>451.249999999734</c:v>
                </c:pt>
                <c:pt idx="45126">
                  <c:v>451.259999999734</c:v>
                </c:pt>
                <c:pt idx="45127">
                  <c:v>451.269999999734</c:v>
                </c:pt>
                <c:pt idx="45128">
                  <c:v>451.279999999734</c:v>
                </c:pt>
                <c:pt idx="45129">
                  <c:v>451.2899999997341</c:v>
                </c:pt>
                <c:pt idx="45130">
                  <c:v>451.299999999734</c:v>
                </c:pt>
                <c:pt idx="45131">
                  <c:v>451.309999999734</c:v>
                </c:pt>
                <c:pt idx="45132">
                  <c:v>451.319999999734</c:v>
                </c:pt>
                <c:pt idx="45133">
                  <c:v>451.329999999734</c:v>
                </c:pt>
                <c:pt idx="45134">
                  <c:v>451.339999999734</c:v>
                </c:pt>
                <c:pt idx="45135">
                  <c:v>451.349999999734</c:v>
                </c:pt>
                <c:pt idx="45136">
                  <c:v>451.3599999997341</c:v>
                </c:pt>
                <c:pt idx="45137">
                  <c:v>451.369999999734</c:v>
                </c:pt>
                <c:pt idx="45138">
                  <c:v>451.3799999997341</c:v>
                </c:pt>
                <c:pt idx="45139">
                  <c:v>451.389999999734</c:v>
                </c:pt>
                <c:pt idx="45140">
                  <c:v>451.399999999734</c:v>
                </c:pt>
                <c:pt idx="45141">
                  <c:v>451.409999999734</c:v>
                </c:pt>
                <c:pt idx="45142">
                  <c:v>451.419999999734</c:v>
                </c:pt>
                <c:pt idx="45143">
                  <c:v>451.429999999734</c:v>
                </c:pt>
                <c:pt idx="45144">
                  <c:v>451.439999999734</c:v>
                </c:pt>
                <c:pt idx="45145">
                  <c:v>451.449999999734</c:v>
                </c:pt>
                <c:pt idx="45146">
                  <c:v>451.459999999734</c:v>
                </c:pt>
                <c:pt idx="45147">
                  <c:v>451.469999999734</c:v>
                </c:pt>
                <c:pt idx="45148">
                  <c:v>451.479999999734</c:v>
                </c:pt>
                <c:pt idx="45149">
                  <c:v>451.489999999734</c:v>
                </c:pt>
                <c:pt idx="45150">
                  <c:v>451.499999999734</c:v>
                </c:pt>
                <c:pt idx="45151">
                  <c:v>451.509999999734</c:v>
                </c:pt>
                <c:pt idx="45152">
                  <c:v>451.519999999734</c:v>
                </c:pt>
                <c:pt idx="45153">
                  <c:v>451.529999999734</c:v>
                </c:pt>
                <c:pt idx="45154">
                  <c:v>451.5399999997341</c:v>
                </c:pt>
                <c:pt idx="45155">
                  <c:v>451.549999999734</c:v>
                </c:pt>
                <c:pt idx="45156">
                  <c:v>451.559999999734</c:v>
                </c:pt>
                <c:pt idx="45157">
                  <c:v>451.569999999734</c:v>
                </c:pt>
                <c:pt idx="45158">
                  <c:v>451.579999999734</c:v>
                </c:pt>
                <c:pt idx="45159">
                  <c:v>451.589999999734</c:v>
                </c:pt>
                <c:pt idx="45160">
                  <c:v>451.599999999734</c:v>
                </c:pt>
                <c:pt idx="45161">
                  <c:v>451.6099999997341</c:v>
                </c:pt>
                <c:pt idx="45162">
                  <c:v>451.619999999734</c:v>
                </c:pt>
                <c:pt idx="45163">
                  <c:v>451.6299999997341</c:v>
                </c:pt>
                <c:pt idx="45164">
                  <c:v>451.639999999734</c:v>
                </c:pt>
                <c:pt idx="45165">
                  <c:v>451.649999999734</c:v>
                </c:pt>
                <c:pt idx="45166">
                  <c:v>451.659999999734</c:v>
                </c:pt>
                <c:pt idx="45167">
                  <c:v>451.6699999997341</c:v>
                </c:pt>
                <c:pt idx="45168">
                  <c:v>451.679999999734</c:v>
                </c:pt>
                <c:pt idx="45169">
                  <c:v>451.6899999997341</c:v>
                </c:pt>
                <c:pt idx="45170">
                  <c:v>451.699999999734</c:v>
                </c:pt>
                <c:pt idx="45171">
                  <c:v>451.709999999734</c:v>
                </c:pt>
                <c:pt idx="45172">
                  <c:v>451.719999999734</c:v>
                </c:pt>
                <c:pt idx="45173">
                  <c:v>451.729999999734</c:v>
                </c:pt>
                <c:pt idx="45174">
                  <c:v>451.739999999734</c:v>
                </c:pt>
                <c:pt idx="45175">
                  <c:v>451.749999999734</c:v>
                </c:pt>
                <c:pt idx="45176">
                  <c:v>451.759999999734</c:v>
                </c:pt>
                <c:pt idx="45177">
                  <c:v>451.769999999734</c:v>
                </c:pt>
                <c:pt idx="45178">
                  <c:v>451.779999999734</c:v>
                </c:pt>
                <c:pt idx="45179">
                  <c:v>451.7899999997341</c:v>
                </c:pt>
                <c:pt idx="45180">
                  <c:v>451.799999999734</c:v>
                </c:pt>
                <c:pt idx="45181">
                  <c:v>451.809999999734</c:v>
                </c:pt>
                <c:pt idx="45182">
                  <c:v>451.819999999734</c:v>
                </c:pt>
                <c:pt idx="45183">
                  <c:v>451.829999999734</c:v>
                </c:pt>
                <c:pt idx="45184">
                  <c:v>451.839999999734</c:v>
                </c:pt>
                <c:pt idx="45185">
                  <c:v>451.849999999734</c:v>
                </c:pt>
                <c:pt idx="45186">
                  <c:v>451.8599999997341</c:v>
                </c:pt>
                <c:pt idx="45187">
                  <c:v>451.869999999734</c:v>
                </c:pt>
                <c:pt idx="45188">
                  <c:v>451.8799999997341</c:v>
                </c:pt>
                <c:pt idx="45189">
                  <c:v>451.889999999734</c:v>
                </c:pt>
                <c:pt idx="45190">
                  <c:v>451.899999999734</c:v>
                </c:pt>
                <c:pt idx="45191">
                  <c:v>451.909999999734</c:v>
                </c:pt>
                <c:pt idx="45192">
                  <c:v>451.919999999734</c:v>
                </c:pt>
                <c:pt idx="45193">
                  <c:v>451.929999999734</c:v>
                </c:pt>
                <c:pt idx="45194">
                  <c:v>451.939999999733</c:v>
                </c:pt>
                <c:pt idx="45195">
                  <c:v>451.949999999733</c:v>
                </c:pt>
                <c:pt idx="45196">
                  <c:v>451.959999999733</c:v>
                </c:pt>
                <c:pt idx="45197">
                  <c:v>451.969999999733</c:v>
                </c:pt>
                <c:pt idx="45198">
                  <c:v>451.979999999733</c:v>
                </c:pt>
                <c:pt idx="45199">
                  <c:v>451.989999999733</c:v>
                </c:pt>
                <c:pt idx="45200">
                  <c:v>451.999999999733</c:v>
                </c:pt>
                <c:pt idx="45201">
                  <c:v>452.009999999733</c:v>
                </c:pt>
                <c:pt idx="45202">
                  <c:v>452.019999999733</c:v>
                </c:pt>
                <c:pt idx="45203">
                  <c:v>452.029999999733</c:v>
                </c:pt>
                <c:pt idx="45204">
                  <c:v>452.0399999997331</c:v>
                </c:pt>
                <c:pt idx="45205">
                  <c:v>452.049999999733</c:v>
                </c:pt>
                <c:pt idx="45206">
                  <c:v>452.059999999733</c:v>
                </c:pt>
                <c:pt idx="45207">
                  <c:v>452.069999999733</c:v>
                </c:pt>
                <c:pt idx="45208">
                  <c:v>452.079999999733</c:v>
                </c:pt>
                <c:pt idx="45209">
                  <c:v>452.089999999733</c:v>
                </c:pt>
                <c:pt idx="45210">
                  <c:v>452.099999999733</c:v>
                </c:pt>
                <c:pt idx="45211">
                  <c:v>452.109999999733</c:v>
                </c:pt>
                <c:pt idx="45212">
                  <c:v>452.119999999733</c:v>
                </c:pt>
                <c:pt idx="45213">
                  <c:v>452.129999999733</c:v>
                </c:pt>
                <c:pt idx="45214">
                  <c:v>452.139999999733</c:v>
                </c:pt>
                <c:pt idx="45215">
                  <c:v>452.149999999733</c:v>
                </c:pt>
                <c:pt idx="45216">
                  <c:v>452.159999999733</c:v>
                </c:pt>
                <c:pt idx="45217">
                  <c:v>452.169999999733</c:v>
                </c:pt>
                <c:pt idx="45218">
                  <c:v>452.179999999733</c:v>
                </c:pt>
                <c:pt idx="45219">
                  <c:v>452.189999999733</c:v>
                </c:pt>
                <c:pt idx="45220">
                  <c:v>452.199999999733</c:v>
                </c:pt>
                <c:pt idx="45221">
                  <c:v>452.209999999733</c:v>
                </c:pt>
                <c:pt idx="45222">
                  <c:v>452.219999999733</c:v>
                </c:pt>
                <c:pt idx="45223">
                  <c:v>452.229999999733</c:v>
                </c:pt>
                <c:pt idx="45224">
                  <c:v>452.239999999733</c:v>
                </c:pt>
                <c:pt idx="45225">
                  <c:v>452.249999999733</c:v>
                </c:pt>
                <c:pt idx="45226">
                  <c:v>452.259999999733</c:v>
                </c:pt>
                <c:pt idx="45227">
                  <c:v>452.269999999733</c:v>
                </c:pt>
                <c:pt idx="45228">
                  <c:v>452.279999999733</c:v>
                </c:pt>
                <c:pt idx="45229">
                  <c:v>452.2899999997331</c:v>
                </c:pt>
                <c:pt idx="45230">
                  <c:v>452.299999999733</c:v>
                </c:pt>
                <c:pt idx="45231">
                  <c:v>452.309999999733</c:v>
                </c:pt>
                <c:pt idx="45232">
                  <c:v>452.319999999733</c:v>
                </c:pt>
                <c:pt idx="45233">
                  <c:v>452.329999999733</c:v>
                </c:pt>
                <c:pt idx="45234">
                  <c:v>452.339999999733</c:v>
                </c:pt>
                <c:pt idx="45235">
                  <c:v>452.349999999733</c:v>
                </c:pt>
                <c:pt idx="45236">
                  <c:v>452.359999999733</c:v>
                </c:pt>
                <c:pt idx="45237">
                  <c:v>452.369999999733</c:v>
                </c:pt>
                <c:pt idx="45238">
                  <c:v>452.379999999733</c:v>
                </c:pt>
                <c:pt idx="45239">
                  <c:v>452.389999999733</c:v>
                </c:pt>
                <c:pt idx="45240">
                  <c:v>452.399999999733</c:v>
                </c:pt>
                <c:pt idx="45241">
                  <c:v>452.409999999733</c:v>
                </c:pt>
                <c:pt idx="45242">
                  <c:v>452.419999999733</c:v>
                </c:pt>
                <c:pt idx="45243">
                  <c:v>452.429999999733</c:v>
                </c:pt>
                <c:pt idx="45244">
                  <c:v>452.439999999733</c:v>
                </c:pt>
                <c:pt idx="45245">
                  <c:v>452.449999999733</c:v>
                </c:pt>
                <c:pt idx="45246">
                  <c:v>452.459999999733</c:v>
                </c:pt>
                <c:pt idx="45247">
                  <c:v>452.469999999733</c:v>
                </c:pt>
                <c:pt idx="45248">
                  <c:v>452.479999999733</c:v>
                </c:pt>
                <c:pt idx="45249">
                  <c:v>452.489999999733</c:v>
                </c:pt>
                <c:pt idx="45250">
                  <c:v>452.499999999733</c:v>
                </c:pt>
                <c:pt idx="45251">
                  <c:v>452.509999999733</c:v>
                </c:pt>
                <c:pt idx="45252">
                  <c:v>452.519999999733</c:v>
                </c:pt>
                <c:pt idx="45253">
                  <c:v>452.529999999733</c:v>
                </c:pt>
                <c:pt idx="45254">
                  <c:v>452.5399999997331</c:v>
                </c:pt>
                <c:pt idx="45255">
                  <c:v>452.549999999733</c:v>
                </c:pt>
                <c:pt idx="45256">
                  <c:v>452.559999999733</c:v>
                </c:pt>
                <c:pt idx="45257">
                  <c:v>452.569999999733</c:v>
                </c:pt>
                <c:pt idx="45258">
                  <c:v>452.579999999733</c:v>
                </c:pt>
                <c:pt idx="45259">
                  <c:v>452.589999999733</c:v>
                </c:pt>
                <c:pt idx="45260">
                  <c:v>452.599999999733</c:v>
                </c:pt>
                <c:pt idx="45261">
                  <c:v>452.609999999733</c:v>
                </c:pt>
                <c:pt idx="45262">
                  <c:v>452.619999999733</c:v>
                </c:pt>
                <c:pt idx="45263">
                  <c:v>452.629999999733</c:v>
                </c:pt>
                <c:pt idx="45264">
                  <c:v>452.639999999733</c:v>
                </c:pt>
                <c:pt idx="45265">
                  <c:v>452.649999999733</c:v>
                </c:pt>
                <c:pt idx="45266">
                  <c:v>452.659999999733</c:v>
                </c:pt>
                <c:pt idx="45267">
                  <c:v>452.669999999733</c:v>
                </c:pt>
                <c:pt idx="45268">
                  <c:v>452.679999999733</c:v>
                </c:pt>
                <c:pt idx="45269">
                  <c:v>452.689999999733</c:v>
                </c:pt>
                <c:pt idx="45270">
                  <c:v>452.699999999733</c:v>
                </c:pt>
                <c:pt idx="45271">
                  <c:v>452.709999999733</c:v>
                </c:pt>
                <c:pt idx="45272">
                  <c:v>452.719999999733</c:v>
                </c:pt>
                <c:pt idx="45273">
                  <c:v>452.729999999733</c:v>
                </c:pt>
                <c:pt idx="45274">
                  <c:v>452.739999999733</c:v>
                </c:pt>
                <c:pt idx="45275">
                  <c:v>452.749999999733</c:v>
                </c:pt>
                <c:pt idx="45276">
                  <c:v>452.759999999733</c:v>
                </c:pt>
                <c:pt idx="45277">
                  <c:v>452.769999999733</c:v>
                </c:pt>
                <c:pt idx="45278">
                  <c:v>452.779999999733</c:v>
                </c:pt>
                <c:pt idx="45279">
                  <c:v>452.7899999997331</c:v>
                </c:pt>
                <c:pt idx="45280">
                  <c:v>452.799999999733</c:v>
                </c:pt>
                <c:pt idx="45281">
                  <c:v>452.809999999733</c:v>
                </c:pt>
                <c:pt idx="45282">
                  <c:v>452.819999999733</c:v>
                </c:pt>
                <c:pt idx="45283">
                  <c:v>452.829999999733</c:v>
                </c:pt>
                <c:pt idx="45284">
                  <c:v>452.839999999733</c:v>
                </c:pt>
                <c:pt idx="45285">
                  <c:v>452.849999999733</c:v>
                </c:pt>
                <c:pt idx="45286">
                  <c:v>452.859999999733</c:v>
                </c:pt>
                <c:pt idx="45287">
                  <c:v>452.869999999733</c:v>
                </c:pt>
                <c:pt idx="45288">
                  <c:v>452.879999999733</c:v>
                </c:pt>
                <c:pt idx="45289">
                  <c:v>452.889999999733</c:v>
                </c:pt>
                <c:pt idx="45290">
                  <c:v>452.899999999733</c:v>
                </c:pt>
                <c:pt idx="45291">
                  <c:v>452.909999999733</c:v>
                </c:pt>
                <c:pt idx="45292">
                  <c:v>452.919999999733</c:v>
                </c:pt>
                <c:pt idx="45293">
                  <c:v>452.929999999733</c:v>
                </c:pt>
                <c:pt idx="45294">
                  <c:v>452.939999999733</c:v>
                </c:pt>
                <c:pt idx="45295">
                  <c:v>452.949999999733</c:v>
                </c:pt>
                <c:pt idx="45296">
                  <c:v>452.959999999733</c:v>
                </c:pt>
                <c:pt idx="45297">
                  <c:v>452.969999999733</c:v>
                </c:pt>
                <c:pt idx="45298">
                  <c:v>452.979999999733</c:v>
                </c:pt>
                <c:pt idx="45299">
                  <c:v>452.989999999733</c:v>
                </c:pt>
                <c:pt idx="45300">
                  <c:v>452.999999999733</c:v>
                </c:pt>
                <c:pt idx="45301">
                  <c:v>453.009999999733</c:v>
                </c:pt>
                <c:pt idx="45302">
                  <c:v>453.019999999733</c:v>
                </c:pt>
                <c:pt idx="45303">
                  <c:v>453.029999999733</c:v>
                </c:pt>
                <c:pt idx="45304">
                  <c:v>453.039999999732</c:v>
                </c:pt>
                <c:pt idx="45305">
                  <c:v>453.0499999997321</c:v>
                </c:pt>
                <c:pt idx="45306">
                  <c:v>453.0599999997321</c:v>
                </c:pt>
                <c:pt idx="45307">
                  <c:v>453.069999999732</c:v>
                </c:pt>
                <c:pt idx="45308">
                  <c:v>453.079999999732</c:v>
                </c:pt>
                <c:pt idx="45309">
                  <c:v>453.089999999732</c:v>
                </c:pt>
                <c:pt idx="45310">
                  <c:v>453.099999999732</c:v>
                </c:pt>
                <c:pt idx="45311">
                  <c:v>453.109999999732</c:v>
                </c:pt>
                <c:pt idx="45312">
                  <c:v>453.1199999997321</c:v>
                </c:pt>
                <c:pt idx="45313">
                  <c:v>453.129999999732</c:v>
                </c:pt>
                <c:pt idx="45314">
                  <c:v>453.1399999997321</c:v>
                </c:pt>
                <c:pt idx="45315">
                  <c:v>453.149999999732</c:v>
                </c:pt>
                <c:pt idx="45316">
                  <c:v>453.159999999732</c:v>
                </c:pt>
                <c:pt idx="45317">
                  <c:v>453.169999999732</c:v>
                </c:pt>
                <c:pt idx="45318">
                  <c:v>453.1799999997321</c:v>
                </c:pt>
                <c:pt idx="45319">
                  <c:v>453.189999999732</c:v>
                </c:pt>
                <c:pt idx="45320">
                  <c:v>453.199999999732</c:v>
                </c:pt>
                <c:pt idx="45321">
                  <c:v>453.209999999732</c:v>
                </c:pt>
                <c:pt idx="45322">
                  <c:v>453.219999999732</c:v>
                </c:pt>
                <c:pt idx="45323">
                  <c:v>453.229999999732</c:v>
                </c:pt>
                <c:pt idx="45324">
                  <c:v>453.239999999732</c:v>
                </c:pt>
                <c:pt idx="45325">
                  <c:v>453.249999999732</c:v>
                </c:pt>
                <c:pt idx="45326">
                  <c:v>453.259999999732</c:v>
                </c:pt>
                <c:pt idx="45327">
                  <c:v>453.269999999732</c:v>
                </c:pt>
                <c:pt idx="45328">
                  <c:v>453.279999999732</c:v>
                </c:pt>
                <c:pt idx="45329">
                  <c:v>453.289999999732</c:v>
                </c:pt>
                <c:pt idx="45330">
                  <c:v>453.2999999997321</c:v>
                </c:pt>
                <c:pt idx="45331">
                  <c:v>453.3099999997321</c:v>
                </c:pt>
                <c:pt idx="45332">
                  <c:v>453.319999999732</c:v>
                </c:pt>
                <c:pt idx="45333">
                  <c:v>453.329999999732</c:v>
                </c:pt>
                <c:pt idx="45334">
                  <c:v>453.339999999732</c:v>
                </c:pt>
                <c:pt idx="45335">
                  <c:v>453.349999999732</c:v>
                </c:pt>
                <c:pt idx="45336">
                  <c:v>453.359999999732</c:v>
                </c:pt>
                <c:pt idx="45337">
                  <c:v>453.3699999997321</c:v>
                </c:pt>
                <c:pt idx="45338">
                  <c:v>453.379999999732</c:v>
                </c:pt>
                <c:pt idx="45339">
                  <c:v>453.3899999997321</c:v>
                </c:pt>
                <c:pt idx="45340">
                  <c:v>453.399999999732</c:v>
                </c:pt>
                <c:pt idx="45341">
                  <c:v>453.409999999732</c:v>
                </c:pt>
                <c:pt idx="45342">
                  <c:v>453.419999999732</c:v>
                </c:pt>
                <c:pt idx="45343">
                  <c:v>453.429999999732</c:v>
                </c:pt>
                <c:pt idx="45344">
                  <c:v>453.439999999732</c:v>
                </c:pt>
                <c:pt idx="45345">
                  <c:v>453.449999999732</c:v>
                </c:pt>
                <c:pt idx="45346">
                  <c:v>453.459999999732</c:v>
                </c:pt>
                <c:pt idx="45347">
                  <c:v>453.469999999732</c:v>
                </c:pt>
                <c:pt idx="45348">
                  <c:v>453.479999999732</c:v>
                </c:pt>
                <c:pt idx="45349">
                  <c:v>453.489999999732</c:v>
                </c:pt>
                <c:pt idx="45350">
                  <c:v>453.499999999732</c:v>
                </c:pt>
                <c:pt idx="45351">
                  <c:v>453.509999999732</c:v>
                </c:pt>
                <c:pt idx="45352">
                  <c:v>453.519999999732</c:v>
                </c:pt>
                <c:pt idx="45353">
                  <c:v>453.529999999732</c:v>
                </c:pt>
                <c:pt idx="45354">
                  <c:v>453.539999999732</c:v>
                </c:pt>
                <c:pt idx="45355">
                  <c:v>453.5499999997321</c:v>
                </c:pt>
                <c:pt idx="45356">
                  <c:v>453.5599999997321</c:v>
                </c:pt>
                <c:pt idx="45357">
                  <c:v>453.569999999732</c:v>
                </c:pt>
                <c:pt idx="45358">
                  <c:v>453.579999999732</c:v>
                </c:pt>
                <c:pt idx="45359">
                  <c:v>453.589999999732</c:v>
                </c:pt>
                <c:pt idx="45360">
                  <c:v>453.599999999732</c:v>
                </c:pt>
                <c:pt idx="45361">
                  <c:v>453.609999999732</c:v>
                </c:pt>
                <c:pt idx="45362">
                  <c:v>453.6199999997321</c:v>
                </c:pt>
                <c:pt idx="45363">
                  <c:v>453.629999999732</c:v>
                </c:pt>
                <c:pt idx="45364">
                  <c:v>453.6399999997321</c:v>
                </c:pt>
                <c:pt idx="45365">
                  <c:v>453.649999999732</c:v>
                </c:pt>
                <c:pt idx="45366">
                  <c:v>453.659999999732</c:v>
                </c:pt>
                <c:pt idx="45367">
                  <c:v>453.669999999732</c:v>
                </c:pt>
                <c:pt idx="45368">
                  <c:v>453.6799999997321</c:v>
                </c:pt>
                <c:pt idx="45369">
                  <c:v>453.689999999732</c:v>
                </c:pt>
                <c:pt idx="45370">
                  <c:v>453.699999999732</c:v>
                </c:pt>
                <c:pt idx="45371">
                  <c:v>453.709999999732</c:v>
                </c:pt>
                <c:pt idx="45372">
                  <c:v>453.719999999732</c:v>
                </c:pt>
                <c:pt idx="45373">
                  <c:v>453.729999999732</c:v>
                </c:pt>
                <c:pt idx="45374">
                  <c:v>453.739999999732</c:v>
                </c:pt>
                <c:pt idx="45375">
                  <c:v>453.749999999732</c:v>
                </c:pt>
                <c:pt idx="45376">
                  <c:v>453.759999999732</c:v>
                </c:pt>
                <c:pt idx="45377">
                  <c:v>453.769999999732</c:v>
                </c:pt>
                <c:pt idx="45378">
                  <c:v>453.779999999732</c:v>
                </c:pt>
                <c:pt idx="45379">
                  <c:v>453.789999999732</c:v>
                </c:pt>
                <c:pt idx="45380">
                  <c:v>453.7999999997321</c:v>
                </c:pt>
                <c:pt idx="45381">
                  <c:v>453.8099999997321</c:v>
                </c:pt>
                <c:pt idx="45382">
                  <c:v>453.819999999732</c:v>
                </c:pt>
                <c:pt idx="45383">
                  <c:v>453.829999999732</c:v>
                </c:pt>
                <c:pt idx="45384">
                  <c:v>453.839999999732</c:v>
                </c:pt>
                <c:pt idx="45385">
                  <c:v>453.849999999732</c:v>
                </c:pt>
                <c:pt idx="45386">
                  <c:v>453.859999999732</c:v>
                </c:pt>
                <c:pt idx="45387">
                  <c:v>453.8699999997321</c:v>
                </c:pt>
                <c:pt idx="45388">
                  <c:v>453.879999999732</c:v>
                </c:pt>
                <c:pt idx="45389">
                  <c:v>453.8899999997321</c:v>
                </c:pt>
                <c:pt idx="45390">
                  <c:v>453.899999999732</c:v>
                </c:pt>
                <c:pt idx="45391">
                  <c:v>453.909999999732</c:v>
                </c:pt>
                <c:pt idx="45392">
                  <c:v>453.919999999732</c:v>
                </c:pt>
                <c:pt idx="45393">
                  <c:v>453.929999999732</c:v>
                </c:pt>
                <c:pt idx="45394">
                  <c:v>453.939999999732</c:v>
                </c:pt>
                <c:pt idx="45395">
                  <c:v>453.949999999732</c:v>
                </c:pt>
                <c:pt idx="45396">
                  <c:v>453.959999999732</c:v>
                </c:pt>
                <c:pt idx="45397">
                  <c:v>453.969999999732</c:v>
                </c:pt>
                <c:pt idx="45398">
                  <c:v>453.979999999732</c:v>
                </c:pt>
                <c:pt idx="45399">
                  <c:v>453.989999999732</c:v>
                </c:pt>
                <c:pt idx="45400">
                  <c:v>453.999999999732</c:v>
                </c:pt>
                <c:pt idx="45401">
                  <c:v>454.009999999732</c:v>
                </c:pt>
                <c:pt idx="45402">
                  <c:v>454.019999999732</c:v>
                </c:pt>
                <c:pt idx="45403">
                  <c:v>454.029999999732</c:v>
                </c:pt>
                <c:pt idx="45404">
                  <c:v>454.039999999732</c:v>
                </c:pt>
                <c:pt idx="45405">
                  <c:v>454.0499999997321</c:v>
                </c:pt>
                <c:pt idx="45406">
                  <c:v>454.0599999997321</c:v>
                </c:pt>
                <c:pt idx="45407">
                  <c:v>454.069999999732</c:v>
                </c:pt>
                <c:pt idx="45408">
                  <c:v>454.079999999732</c:v>
                </c:pt>
                <c:pt idx="45409">
                  <c:v>454.089999999732</c:v>
                </c:pt>
                <c:pt idx="45410">
                  <c:v>454.099999999732</c:v>
                </c:pt>
                <c:pt idx="45411">
                  <c:v>454.109999999732</c:v>
                </c:pt>
                <c:pt idx="45412">
                  <c:v>454.1199999997321</c:v>
                </c:pt>
                <c:pt idx="45413">
                  <c:v>454.129999999732</c:v>
                </c:pt>
                <c:pt idx="45414">
                  <c:v>454.139999999731</c:v>
                </c:pt>
                <c:pt idx="45415">
                  <c:v>454.149999999731</c:v>
                </c:pt>
                <c:pt idx="45416">
                  <c:v>454.159999999731</c:v>
                </c:pt>
                <c:pt idx="45417">
                  <c:v>454.169999999731</c:v>
                </c:pt>
                <c:pt idx="45418">
                  <c:v>454.179999999731</c:v>
                </c:pt>
                <c:pt idx="45419">
                  <c:v>454.189999999731</c:v>
                </c:pt>
                <c:pt idx="45420">
                  <c:v>454.199999999731</c:v>
                </c:pt>
                <c:pt idx="45421">
                  <c:v>454.209999999731</c:v>
                </c:pt>
                <c:pt idx="45422">
                  <c:v>454.219999999731</c:v>
                </c:pt>
                <c:pt idx="45423">
                  <c:v>454.229999999731</c:v>
                </c:pt>
                <c:pt idx="45424">
                  <c:v>454.2399999997311</c:v>
                </c:pt>
                <c:pt idx="45425">
                  <c:v>454.249999999731</c:v>
                </c:pt>
                <c:pt idx="45426">
                  <c:v>454.259999999731</c:v>
                </c:pt>
                <c:pt idx="45427">
                  <c:v>454.269999999731</c:v>
                </c:pt>
                <c:pt idx="45428">
                  <c:v>454.279999999731</c:v>
                </c:pt>
                <c:pt idx="45429">
                  <c:v>454.289999999731</c:v>
                </c:pt>
                <c:pt idx="45430">
                  <c:v>454.2999999997311</c:v>
                </c:pt>
                <c:pt idx="45431">
                  <c:v>454.309999999731</c:v>
                </c:pt>
                <c:pt idx="45432">
                  <c:v>454.319999999731</c:v>
                </c:pt>
                <c:pt idx="45433">
                  <c:v>454.329999999731</c:v>
                </c:pt>
                <c:pt idx="45434">
                  <c:v>454.339999999731</c:v>
                </c:pt>
                <c:pt idx="45435">
                  <c:v>454.349999999731</c:v>
                </c:pt>
                <c:pt idx="45436">
                  <c:v>454.359999999731</c:v>
                </c:pt>
                <c:pt idx="45437">
                  <c:v>454.369999999731</c:v>
                </c:pt>
                <c:pt idx="45438">
                  <c:v>454.379999999731</c:v>
                </c:pt>
                <c:pt idx="45439">
                  <c:v>454.389999999731</c:v>
                </c:pt>
                <c:pt idx="45440">
                  <c:v>454.399999999731</c:v>
                </c:pt>
                <c:pt idx="45441">
                  <c:v>454.409999999731</c:v>
                </c:pt>
                <c:pt idx="45442">
                  <c:v>454.419999999731</c:v>
                </c:pt>
                <c:pt idx="45443">
                  <c:v>454.429999999731</c:v>
                </c:pt>
                <c:pt idx="45444">
                  <c:v>454.439999999731</c:v>
                </c:pt>
                <c:pt idx="45445">
                  <c:v>454.449999999731</c:v>
                </c:pt>
                <c:pt idx="45446">
                  <c:v>454.459999999731</c:v>
                </c:pt>
                <c:pt idx="45447">
                  <c:v>454.469999999731</c:v>
                </c:pt>
                <c:pt idx="45448">
                  <c:v>454.479999999731</c:v>
                </c:pt>
                <c:pt idx="45449">
                  <c:v>454.4899999997311</c:v>
                </c:pt>
                <c:pt idx="45450">
                  <c:v>454.499999999731</c:v>
                </c:pt>
                <c:pt idx="45451">
                  <c:v>454.509999999731</c:v>
                </c:pt>
                <c:pt idx="45452">
                  <c:v>454.519999999731</c:v>
                </c:pt>
                <c:pt idx="45453">
                  <c:v>454.529999999731</c:v>
                </c:pt>
                <c:pt idx="45454">
                  <c:v>454.539999999731</c:v>
                </c:pt>
                <c:pt idx="45455">
                  <c:v>454.5499999997311</c:v>
                </c:pt>
                <c:pt idx="45456">
                  <c:v>454.559999999731</c:v>
                </c:pt>
                <c:pt idx="45457">
                  <c:v>454.569999999731</c:v>
                </c:pt>
                <c:pt idx="45458">
                  <c:v>454.579999999731</c:v>
                </c:pt>
                <c:pt idx="45459">
                  <c:v>454.589999999731</c:v>
                </c:pt>
                <c:pt idx="45460">
                  <c:v>454.599999999731</c:v>
                </c:pt>
                <c:pt idx="45461">
                  <c:v>454.609999999731</c:v>
                </c:pt>
                <c:pt idx="45462">
                  <c:v>454.619999999731</c:v>
                </c:pt>
                <c:pt idx="45463">
                  <c:v>454.629999999731</c:v>
                </c:pt>
                <c:pt idx="45464">
                  <c:v>454.639999999731</c:v>
                </c:pt>
                <c:pt idx="45465">
                  <c:v>454.649999999731</c:v>
                </c:pt>
                <c:pt idx="45466">
                  <c:v>454.659999999731</c:v>
                </c:pt>
                <c:pt idx="45467">
                  <c:v>454.669999999731</c:v>
                </c:pt>
                <c:pt idx="45468">
                  <c:v>454.679999999731</c:v>
                </c:pt>
                <c:pt idx="45469">
                  <c:v>454.689999999731</c:v>
                </c:pt>
                <c:pt idx="45470">
                  <c:v>454.699999999731</c:v>
                </c:pt>
                <c:pt idx="45471">
                  <c:v>454.709999999731</c:v>
                </c:pt>
                <c:pt idx="45472">
                  <c:v>454.719999999731</c:v>
                </c:pt>
                <c:pt idx="45473">
                  <c:v>454.729999999731</c:v>
                </c:pt>
                <c:pt idx="45474">
                  <c:v>454.7399999997311</c:v>
                </c:pt>
                <c:pt idx="45475">
                  <c:v>454.749999999731</c:v>
                </c:pt>
                <c:pt idx="45476">
                  <c:v>454.759999999731</c:v>
                </c:pt>
                <c:pt idx="45477">
                  <c:v>454.769999999731</c:v>
                </c:pt>
                <c:pt idx="45478">
                  <c:v>454.779999999731</c:v>
                </c:pt>
                <c:pt idx="45479">
                  <c:v>454.789999999731</c:v>
                </c:pt>
                <c:pt idx="45480">
                  <c:v>454.7999999997311</c:v>
                </c:pt>
                <c:pt idx="45481">
                  <c:v>454.809999999731</c:v>
                </c:pt>
                <c:pt idx="45482">
                  <c:v>454.819999999731</c:v>
                </c:pt>
                <c:pt idx="45483">
                  <c:v>454.829999999731</c:v>
                </c:pt>
                <c:pt idx="45484">
                  <c:v>454.839999999731</c:v>
                </c:pt>
                <c:pt idx="45485">
                  <c:v>454.849999999731</c:v>
                </c:pt>
                <c:pt idx="45486">
                  <c:v>454.859999999731</c:v>
                </c:pt>
                <c:pt idx="45487">
                  <c:v>454.869999999731</c:v>
                </c:pt>
                <c:pt idx="45488">
                  <c:v>454.879999999731</c:v>
                </c:pt>
                <c:pt idx="45489">
                  <c:v>454.889999999731</c:v>
                </c:pt>
                <c:pt idx="45490">
                  <c:v>454.899999999731</c:v>
                </c:pt>
                <c:pt idx="45491">
                  <c:v>454.909999999731</c:v>
                </c:pt>
                <c:pt idx="45492">
                  <c:v>454.919999999731</c:v>
                </c:pt>
                <c:pt idx="45493">
                  <c:v>454.929999999731</c:v>
                </c:pt>
                <c:pt idx="45494">
                  <c:v>454.939999999731</c:v>
                </c:pt>
                <c:pt idx="45495">
                  <c:v>454.949999999731</c:v>
                </c:pt>
                <c:pt idx="45496">
                  <c:v>454.959999999731</c:v>
                </c:pt>
                <c:pt idx="45497">
                  <c:v>454.969999999731</c:v>
                </c:pt>
                <c:pt idx="45498">
                  <c:v>454.979999999731</c:v>
                </c:pt>
                <c:pt idx="45499">
                  <c:v>454.9899999997311</c:v>
                </c:pt>
                <c:pt idx="45500">
                  <c:v>454.999999999731</c:v>
                </c:pt>
                <c:pt idx="45501">
                  <c:v>455.009999999731</c:v>
                </c:pt>
                <c:pt idx="45502">
                  <c:v>455.019999999731</c:v>
                </c:pt>
                <c:pt idx="45503">
                  <c:v>455.029999999731</c:v>
                </c:pt>
                <c:pt idx="45504">
                  <c:v>455.039999999731</c:v>
                </c:pt>
                <c:pt idx="45505">
                  <c:v>455.0499999997311</c:v>
                </c:pt>
                <c:pt idx="45506">
                  <c:v>455.059999999731</c:v>
                </c:pt>
                <c:pt idx="45507">
                  <c:v>455.069999999731</c:v>
                </c:pt>
                <c:pt idx="45508">
                  <c:v>455.079999999731</c:v>
                </c:pt>
                <c:pt idx="45509">
                  <c:v>455.089999999731</c:v>
                </c:pt>
                <c:pt idx="45510">
                  <c:v>455.099999999731</c:v>
                </c:pt>
                <c:pt idx="45511">
                  <c:v>455.109999999731</c:v>
                </c:pt>
                <c:pt idx="45512">
                  <c:v>455.119999999731</c:v>
                </c:pt>
                <c:pt idx="45513">
                  <c:v>455.129999999731</c:v>
                </c:pt>
                <c:pt idx="45514">
                  <c:v>455.139999999731</c:v>
                </c:pt>
                <c:pt idx="45515">
                  <c:v>455.149999999731</c:v>
                </c:pt>
                <c:pt idx="45516">
                  <c:v>455.159999999731</c:v>
                </c:pt>
                <c:pt idx="45517">
                  <c:v>455.169999999731</c:v>
                </c:pt>
                <c:pt idx="45518">
                  <c:v>455.179999999731</c:v>
                </c:pt>
                <c:pt idx="45519">
                  <c:v>455.189999999731</c:v>
                </c:pt>
                <c:pt idx="45520">
                  <c:v>455.199999999731</c:v>
                </c:pt>
                <c:pt idx="45521">
                  <c:v>455.209999999731</c:v>
                </c:pt>
                <c:pt idx="45522">
                  <c:v>455.219999999731</c:v>
                </c:pt>
                <c:pt idx="45523">
                  <c:v>455.229999999731</c:v>
                </c:pt>
                <c:pt idx="45524">
                  <c:v>455.23999999973</c:v>
                </c:pt>
                <c:pt idx="45525">
                  <c:v>455.24999999973</c:v>
                </c:pt>
                <c:pt idx="45526">
                  <c:v>455.25999999973</c:v>
                </c:pt>
                <c:pt idx="45527">
                  <c:v>455.26999999973</c:v>
                </c:pt>
                <c:pt idx="45528">
                  <c:v>455.27999999973</c:v>
                </c:pt>
                <c:pt idx="45529">
                  <c:v>455.28999999973</c:v>
                </c:pt>
                <c:pt idx="45530">
                  <c:v>455.29999999973</c:v>
                </c:pt>
                <c:pt idx="45531">
                  <c:v>455.30999999973</c:v>
                </c:pt>
                <c:pt idx="45532">
                  <c:v>455.31999999973</c:v>
                </c:pt>
                <c:pt idx="45533">
                  <c:v>455.32999999973</c:v>
                </c:pt>
                <c:pt idx="45534">
                  <c:v>455.3399999997301</c:v>
                </c:pt>
                <c:pt idx="45535">
                  <c:v>455.34999999973</c:v>
                </c:pt>
                <c:pt idx="45536">
                  <c:v>455.35999999973</c:v>
                </c:pt>
                <c:pt idx="45537">
                  <c:v>455.36999999973</c:v>
                </c:pt>
                <c:pt idx="45538">
                  <c:v>455.37999999973</c:v>
                </c:pt>
                <c:pt idx="45539">
                  <c:v>455.38999999973</c:v>
                </c:pt>
                <c:pt idx="45540">
                  <c:v>455.3999999997301</c:v>
                </c:pt>
                <c:pt idx="45541">
                  <c:v>455.40999999973</c:v>
                </c:pt>
                <c:pt idx="45542">
                  <c:v>455.41999999973</c:v>
                </c:pt>
                <c:pt idx="45543">
                  <c:v>455.42999999973</c:v>
                </c:pt>
                <c:pt idx="45544">
                  <c:v>455.43999999973</c:v>
                </c:pt>
                <c:pt idx="45545">
                  <c:v>455.44999999973</c:v>
                </c:pt>
                <c:pt idx="45546">
                  <c:v>455.45999999973</c:v>
                </c:pt>
                <c:pt idx="45547">
                  <c:v>455.46999999973</c:v>
                </c:pt>
                <c:pt idx="45548">
                  <c:v>455.47999999973</c:v>
                </c:pt>
                <c:pt idx="45549">
                  <c:v>455.48999999973</c:v>
                </c:pt>
                <c:pt idx="45550">
                  <c:v>455.49999999973</c:v>
                </c:pt>
                <c:pt idx="45551">
                  <c:v>455.50999999973</c:v>
                </c:pt>
                <c:pt idx="45552">
                  <c:v>455.51999999973</c:v>
                </c:pt>
                <c:pt idx="45553">
                  <c:v>455.52999999973</c:v>
                </c:pt>
                <c:pt idx="45554">
                  <c:v>455.53999999973</c:v>
                </c:pt>
                <c:pt idx="45555">
                  <c:v>455.54999999973</c:v>
                </c:pt>
                <c:pt idx="45556">
                  <c:v>455.55999999973</c:v>
                </c:pt>
                <c:pt idx="45557">
                  <c:v>455.56999999973</c:v>
                </c:pt>
                <c:pt idx="45558">
                  <c:v>455.57999999973</c:v>
                </c:pt>
                <c:pt idx="45559">
                  <c:v>455.5899999997301</c:v>
                </c:pt>
                <c:pt idx="45560">
                  <c:v>455.59999999973</c:v>
                </c:pt>
                <c:pt idx="45561">
                  <c:v>455.60999999973</c:v>
                </c:pt>
                <c:pt idx="45562">
                  <c:v>455.61999999973</c:v>
                </c:pt>
                <c:pt idx="45563">
                  <c:v>455.62999999973</c:v>
                </c:pt>
                <c:pt idx="45564">
                  <c:v>455.63999999973</c:v>
                </c:pt>
                <c:pt idx="45565">
                  <c:v>455.6499999997301</c:v>
                </c:pt>
                <c:pt idx="45566">
                  <c:v>455.65999999973</c:v>
                </c:pt>
                <c:pt idx="45567">
                  <c:v>455.66999999973</c:v>
                </c:pt>
                <c:pt idx="45568">
                  <c:v>455.67999999973</c:v>
                </c:pt>
                <c:pt idx="45569">
                  <c:v>455.68999999973</c:v>
                </c:pt>
                <c:pt idx="45570">
                  <c:v>455.69999999973</c:v>
                </c:pt>
                <c:pt idx="45571">
                  <c:v>455.70999999973</c:v>
                </c:pt>
                <c:pt idx="45572">
                  <c:v>455.71999999973</c:v>
                </c:pt>
                <c:pt idx="45573">
                  <c:v>455.72999999973</c:v>
                </c:pt>
                <c:pt idx="45574">
                  <c:v>455.73999999973</c:v>
                </c:pt>
                <c:pt idx="45575">
                  <c:v>455.74999999973</c:v>
                </c:pt>
                <c:pt idx="45576">
                  <c:v>455.75999999973</c:v>
                </c:pt>
                <c:pt idx="45577">
                  <c:v>455.76999999973</c:v>
                </c:pt>
                <c:pt idx="45578">
                  <c:v>455.77999999973</c:v>
                </c:pt>
                <c:pt idx="45579">
                  <c:v>455.78999999973</c:v>
                </c:pt>
                <c:pt idx="45580">
                  <c:v>455.79999999973</c:v>
                </c:pt>
                <c:pt idx="45581">
                  <c:v>455.80999999973</c:v>
                </c:pt>
                <c:pt idx="45582">
                  <c:v>455.81999999973</c:v>
                </c:pt>
                <c:pt idx="45583">
                  <c:v>455.82999999973</c:v>
                </c:pt>
                <c:pt idx="45584">
                  <c:v>455.8399999997301</c:v>
                </c:pt>
                <c:pt idx="45585">
                  <c:v>455.84999999973</c:v>
                </c:pt>
                <c:pt idx="45586">
                  <c:v>455.85999999973</c:v>
                </c:pt>
                <c:pt idx="45587">
                  <c:v>455.86999999973</c:v>
                </c:pt>
                <c:pt idx="45588">
                  <c:v>455.87999999973</c:v>
                </c:pt>
                <c:pt idx="45589">
                  <c:v>455.88999999973</c:v>
                </c:pt>
                <c:pt idx="45590">
                  <c:v>455.8999999997301</c:v>
                </c:pt>
                <c:pt idx="45591">
                  <c:v>455.90999999973</c:v>
                </c:pt>
                <c:pt idx="45592">
                  <c:v>455.91999999973</c:v>
                </c:pt>
                <c:pt idx="45593">
                  <c:v>455.92999999973</c:v>
                </c:pt>
                <c:pt idx="45594">
                  <c:v>455.93999999973</c:v>
                </c:pt>
                <c:pt idx="45595">
                  <c:v>455.94999999973</c:v>
                </c:pt>
                <c:pt idx="45596">
                  <c:v>455.95999999973</c:v>
                </c:pt>
                <c:pt idx="45597">
                  <c:v>455.96999999973</c:v>
                </c:pt>
                <c:pt idx="45598">
                  <c:v>455.97999999973</c:v>
                </c:pt>
                <c:pt idx="45599">
                  <c:v>455.98999999973</c:v>
                </c:pt>
                <c:pt idx="45600">
                  <c:v>455.99999999973</c:v>
                </c:pt>
                <c:pt idx="45601">
                  <c:v>456.00999999973</c:v>
                </c:pt>
                <c:pt idx="45602">
                  <c:v>456.01999999973</c:v>
                </c:pt>
                <c:pt idx="45603">
                  <c:v>456.02999999973</c:v>
                </c:pt>
                <c:pt idx="45604">
                  <c:v>456.03999999973</c:v>
                </c:pt>
                <c:pt idx="45605">
                  <c:v>456.04999999973</c:v>
                </c:pt>
                <c:pt idx="45606">
                  <c:v>456.05999999973</c:v>
                </c:pt>
                <c:pt idx="45607">
                  <c:v>456.06999999973</c:v>
                </c:pt>
                <c:pt idx="45608">
                  <c:v>456.07999999973</c:v>
                </c:pt>
                <c:pt idx="45609">
                  <c:v>456.0899999997301</c:v>
                </c:pt>
                <c:pt idx="45610">
                  <c:v>456.09999999973</c:v>
                </c:pt>
                <c:pt idx="45611">
                  <c:v>456.10999999973</c:v>
                </c:pt>
                <c:pt idx="45612">
                  <c:v>456.11999999973</c:v>
                </c:pt>
                <c:pt idx="45613">
                  <c:v>456.12999999973</c:v>
                </c:pt>
                <c:pt idx="45614">
                  <c:v>456.13999999973</c:v>
                </c:pt>
                <c:pt idx="45615">
                  <c:v>456.1499999997301</c:v>
                </c:pt>
                <c:pt idx="45616">
                  <c:v>456.15999999973</c:v>
                </c:pt>
                <c:pt idx="45617">
                  <c:v>456.16999999973</c:v>
                </c:pt>
                <c:pt idx="45618">
                  <c:v>456.17999999973</c:v>
                </c:pt>
                <c:pt idx="45619">
                  <c:v>456.18999999973</c:v>
                </c:pt>
                <c:pt idx="45620">
                  <c:v>456.19999999973</c:v>
                </c:pt>
                <c:pt idx="45621">
                  <c:v>456.20999999973</c:v>
                </c:pt>
                <c:pt idx="45622">
                  <c:v>456.21999999973</c:v>
                </c:pt>
                <c:pt idx="45623">
                  <c:v>456.22999999973</c:v>
                </c:pt>
                <c:pt idx="45624">
                  <c:v>456.23999999973</c:v>
                </c:pt>
                <c:pt idx="45625">
                  <c:v>456.24999999973</c:v>
                </c:pt>
                <c:pt idx="45626">
                  <c:v>456.25999999973</c:v>
                </c:pt>
                <c:pt idx="45627">
                  <c:v>456.26999999973</c:v>
                </c:pt>
                <c:pt idx="45628">
                  <c:v>456.27999999973</c:v>
                </c:pt>
                <c:pt idx="45629">
                  <c:v>456.28999999973</c:v>
                </c:pt>
                <c:pt idx="45630">
                  <c:v>456.29999999973</c:v>
                </c:pt>
                <c:pt idx="45631">
                  <c:v>456.30999999973</c:v>
                </c:pt>
                <c:pt idx="45632">
                  <c:v>456.31999999973</c:v>
                </c:pt>
                <c:pt idx="45633">
                  <c:v>456.32999999973</c:v>
                </c:pt>
                <c:pt idx="45634">
                  <c:v>456.339999999729</c:v>
                </c:pt>
                <c:pt idx="45635">
                  <c:v>456.3499999997291</c:v>
                </c:pt>
                <c:pt idx="45636">
                  <c:v>456.359999999729</c:v>
                </c:pt>
                <c:pt idx="45637">
                  <c:v>456.369999999729</c:v>
                </c:pt>
                <c:pt idx="45638">
                  <c:v>456.379999999729</c:v>
                </c:pt>
                <c:pt idx="45639">
                  <c:v>456.389999999729</c:v>
                </c:pt>
                <c:pt idx="45640">
                  <c:v>456.399999999729</c:v>
                </c:pt>
                <c:pt idx="45641">
                  <c:v>456.409999999729</c:v>
                </c:pt>
                <c:pt idx="45642">
                  <c:v>456.419999999729</c:v>
                </c:pt>
                <c:pt idx="45643">
                  <c:v>456.429999999729</c:v>
                </c:pt>
                <c:pt idx="45644">
                  <c:v>456.439999999729</c:v>
                </c:pt>
                <c:pt idx="45645">
                  <c:v>456.449999999729</c:v>
                </c:pt>
                <c:pt idx="45646">
                  <c:v>456.459999999729</c:v>
                </c:pt>
                <c:pt idx="45647">
                  <c:v>456.469999999729</c:v>
                </c:pt>
                <c:pt idx="45648">
                  <c:v>456.479999999729</c:v>
                </c:pt>
                <c:pt idx="45649">
                  <c:v>456.489999999729</c:v>
                </c:pt>
                <c:pt idx="45650">
                  <c:v>456.499999999729</c:v>
                </c:pt>
                <c:pt idx="45651">
                  <c:v>456.509999999729</c:v>
                </c:pt>
                <c:pt idx="45652">
                  <c:v>456.519999999729</c:v>
                </c:pt>
                <c:pt idx="45653">
                  <c:v>456.529999999729</c:v>
                </c:pt>
                <c:pt idx="45654">
                  <c:v>456.539999999729</c:v>
                </c:pt>
                <c:pt idx="45655">
                  <c:v>456.549999999729</c:v>
                </c:pt>
                <c:pt idx="45656">
                  <c:v>456.559999999729</c:v>
                </c:pt>
                <c:pt idx="45657">
                  <c:v>456.569999999729</c:v>
                </c:pt>
                <c:pt idx="45658">
                  <c:v>456.579999999729</c:v>
                </c:pt>
                <c:pt idx="45659">
                  <c:v>456.589999999729</c:v>
                </c:pt>
                <c:pt idx="45660">
                  <c:v>456.5999999997291</c:v>
                </c:pt>
                <c:pt idx="45661">
                  <c:v>456.609999999729</c:v>
                </c:pt>
                <c:pt idx="45662">
                  <c:v>456.619999999729</c:v>
                </c:pt>
                <c:pt idx="45663">
                  <c:v>456.629999999729</c:v>
                </c:pt>
                <c:pt idx="45664">
                  <c:v>456.639999999729</c:v>
                </c:pt>
                <c:pt idx="45665">
                  <c:v>456.649999999729</c:v>
                </c:pt>
                <c:pt idx="45666">
                  <c:v>456.659999999729</c:v>
                </c:pt>
                <c:pt idx="45667">
                  <c:v>456.6699999997291</c:v>
                </c:pt>
                <c:pt idx="45668">
                  <c:v>456.679999999729</c:v>
                </c:pt>
                <c:pt idx="45669">
                  <c:v>456.6899999997291</c:v>
                </c:pt>
                <c:pt idx="45670">
                  <c:v>456.699999999729</c:v>
                </c:pt>
                <c:pt idx="45671">
                  <c:v>456.709999999729</c:v>
                </c:pt>
                <c:pt idx="45672">
                  <c:v>456.719999999729</c:v>
                </c:pt>
                <c:pt idx="45673">
                  <c:v>456.729999999729</c:v>
                </c:pt>
                <c:pt idx="45674">
                  <c:v>456.739999999729</c:v>
                </c:pt>
                <c:pt idx="45675">
                  <c:v>456.7499999997291</c:v>
                </c:pt>
                <c:pt idx="45676">
                  <c:v>456.759999999729</c:v>
                </c:pt>
                <c:pt idx="45677">
                  <c:v>456.769999999729</c:v>
                </c:pt>
                <c:pt idx="45678">
                  <c:v>456.779999999729</c:v>
                </c:pt>
                <c:pt idx="45679">
                  <c:v>456.789999999729</c:v>
                </c:pt>
                <c:pt idx="45680">
                  <c:v>456.799999999729</c:v>
                </c:pt>
                <c:pt idx="45681">
                  <c:v>456.809999999729</c:v>
                </c:pt>
                <c:pt idx="45682">
                  <c:v>456.819999999729</c:v>
                </c:pt>
                <c:pt idx="45683">
                  <c:v>456.829999999729</c:v>
                </c:pt>
                <c:pt idx="45684">
                  <c:v>456.839999999729</c:v>
                </c:pt>
                <c:pt idx="45685">
                  <c:v>456.8499999997291</c:v>
                </c:pt>
                <c:pt idx="45686">
                  <c:v>456.859999999729</c:v>
                </c:pt>
                <c:pt idx="45687">
                  <c:v>456.869999999729</c:v>
                </c:pt>
                <c:pt idx="45688">
                  <c:v>456.879999999729</c:v>
                </c:pt>
                <c:pt idx="45689">
                  <c:v>456.889999999729</c:v>
                </c:pt>
                <c:pt idx="45690">
                  <c:v>456.899999999729</c:v>
                </c:pt>
                <c:pt idx="45691">
                  <c:v>456.909999999729</c:v>
                </c:pt>
                <c:pt idx="45692">
                  <c:v>456.919999999729</c:v>
                </c:pt>
                <c:pt idx="45693">
                  <c:v>456.929999999729</c:v>
                </c:pt>
                <c:pt idx="45694">
                  <c:v>456.939999999729</c:v>
                </c:pt>
                <c:pt idx="45695">
                  <c:v>456.949999999729</c:v>
                </c:pt>
                <c:pt idx="45696">
                  <c:v>456.959999999729</c:v>
                </c:pt>
                <c:pt idx="45697">
                  <c:v>456.969999999729</c:v>
                </c:pt>
                <c:pt idx="45698">
                  <c:v>456.979999999729</c:v>
                </c:pt>
                <c:pt idx="45699">
                  <c:v>456.989999999729</c:v>
                </c:pt>
                <c:pt idx="45700">
                  <c:v>456.999999999729</c:v>
                </c:pt>
                <c:pt idx="45701">
                  <c:v>457.009999999729</c:v>
                </c:pt>
                <c:pt idx="45702">
                  <c:v>457.019999999729</c:v>
                </c:pt>
                <c:pt idx="45703">
                  <c:v>457.029999999729</c:v>
                </c:pt>
                <c:pt idx="45704">
                  <c:v>457.039999999729</c:v>
                </c:pt>
                <c:pt idx="45705">
                  <c:v>457.049999999729</c:v>
                </c:pt>
                <c:pt idx="45706">
                  <c:v>457.059999999729</c:v>
                </c:pt>
                <c:pt idx="45707">
                  <c:v>457.069999999729</c:v>
                </c:pt>
                <c:pt idx="45708">
                  <c:v>457.079999999729</c:v>
                </c:pt>
                <c:pt idx="45709">
                  <c:v>457.089999999729</c:v>
                </c:pt>
                <c:pt idx="45710">
                  <c:v>457.0999999997291</c:v>
                </c:pt>
                <c:pt idx="45711">
                  <c:v>457.109999999729</c:v>
                </c:pt>
                <c:pt idx="45712">
                  <c:v>457.119999999729</c:v>
                </c:pt>
                <c:pt idx="45713">
                  <c:v>457.129999999729</c:v>
                </c:pt>
                <c:pt idx="45714">
                  <c:v>457.139999999729</c:v>
                </c:pt>
                <c:pt idx="45715">
                  <c:v>457.149999999729</c:v>
                </c:pt>
                <c:pt idx="45716">
                  <c:v>457.159999999729</c:v>
                </c:pt>
                <c:pt idx="45717">
                  <c:v>457.1699999997291</c:v>
                </c:pt>
                <c:pt idx="45718">
                  <c:v>457.179999999729</c:v>
                </c:pt>
                <c:pt idx="45719">
                  <c:v>457.1899999997291</c:v>
                </c:pt>
                <c:pt idx="45720">
                  <c:v>457.199999999729</c:v>
                </c:pt>
                <c:pt idx="45721">
                  <c:v>457.209999999729</c:v>
                </c:pt>
                <c:pt idx="45722">
                  <c:v>457.219999999729</c:v>
                </c:pt>
                <c:pt idx="45723">
                  <c:v>457.229999999729</c:v>
                </c:pt>
                <c:pt idx="45724">
                  <c:v>457.239999999729</c:v>
                </c:pt>
                <c:pt idx="45725">
                  <c:v>457.2499999997291</c:v>
                </c:pt>
                <c:pt idx="45726">
                  <c:v>457.259999999729</c:v>
                </c:pt>
                <c:pt idx="45727">
                  <c:v>457.269999999729</c:v>
                </c:pt>
                <c:pt idx="45728">
                  <c:v>457.279999999729</c:v>
                </c:pt>
                <c:pt idx="45729">
                  <c:v>457.289999999729</c:v>
                </c:pt>
                <c:pt idx="45730">
                  <c:v>457.299999999729</c:v>
                </c:pt>
                <c:pt idx="45731">
                  <c:v>457.309999999729</c:v>
                </c:pt>
                <c:pt idx="45732">
                  <c:v>457.319999999729</c:v>
                </c:pt>
                <c:pt idx="45733">
                  <c:v>457.329999999729</c:v>
                </c:pt>
                <c:pt idx="45734">
                  <c:v>457.339999999729</c:v>
                </c:pt>
                <c:pt idx="45735">
                  <c:v>457.3499999997291</c:v>
                </c:pt>
                <c:pt idx="45736">
                  <c:v>457.359999999729</c:v>
                </c:pt>
                <c:pt idx="45737">
                  <c:v>457.369999999729</c:v>
                </c:pt>
                <c:pt idx="45738">
                  <c:v>457.379999999729</c:v>
                </c:pt>
                <c:pt idx="45739">
                  <c:v>457.389999999729</c:v>
                </c:pt>
                <c:pt idx="45740">
                  <c:v>457.399999999729</c:v>
                </c:pt>
                <c:pt idx="45741">
                  <c:v>457.409999999729</c:v>
                </c:pt>
                <c:pt idx="45742">
                  <c:v>457.419999999729</c:v>
                </c:pt>
                <c:pt idx="45743">
                  <c:v>457.429999999729</c:v>
                </c:pt>
                <c:pt idx="45744">
                  <c:v>457.439999999728</c:v>
                </c:pt>
                <c:pt idx="45745">
                  <c:v>457.449999999728</c:v>
                </c:pt>
                <c:pt idx="45746">
                  <c:v>457.459999999728</c:v>
                </c:pt>
                <c:pt idx="45747">
                  <c:v>457.469999999728</c:v>
                </c:pt>
                <c:pt idx="45748">
                  <c:v>457.479999999728</c:v>
                </c:pt>
                <c:pt idx="45749">
                  <c:v>457.489999999728</c:v>
                </c:pt>
                <c:pt idx="45750">
                  <c:v>457.499999999728</c:v>
                </c:pt>
                <c:pt idx="45751">
                  <c:v>457.509999999728</c:v>
                </c:pt>
                <c:pt idx="45752">
                  <c:v>457.519999999728</c:v>
                </c:pt>
                <c:pt idx="45753">
                  <c:v>457.529999999728</c:v>
                </c:pt>
                <c:pt idx="45754">
                  <c:v>457.539999999728</c:v>
                </c:pt>
                <c:pt idx="45755">
                  <c:v>457.549999999728</c:v>
                </c:pt>
                <c:pt idx="45756">
                  <c:v>457.559999999728</c:v>
                </c:pt>
                <c:pt idx="45757">
                  <c:v>457.569999999728</c:v>
                </c:pt>
                <c:pt idx="45758">
                  <c:v>457.579999999728</c:v>
                </c:pt>
                <c:pt idx="45759">
                  <c:v>457.589999999728</c:v>
                </c:pt>
                <c:pt idx="45760">
                  <c:v>457.5999999997281</c:v>
                </c:pt>
                <c:pt idx="45761">
                  <c:v>457.609999999728</c:v>
                </c:pt>
                <c:pt idx="45762">
                  <c:v>457.619999999728</c:v>
                </c:pt>
                <c:pt idx="45763">
                  <c:v>457.629999999728</c:v>
                </c:pt>
                <c:pt idx="45764">
                  <c:v>457.639999999728</c:v>
                </c:pt>
                <c:pt idx="45765">
                  <c:v>457.649999999728</c:v>
                </c:pt>
                <c:pt idx="45766">
                  <c:v>457.659999999728</c:v>
                </c:pt>
                <c:pt idx="45767">
                  <c:v>457.669999999728</c:v>
                </c:pt>
                <c:pt idx="45768">
                  <c:v>457.679999999728</c:v>
                </c:pt>
                <c:pt idx="45769">
                  <c:v>457.689999999728</c:v>
                </c:pt>
                <c:pt idx="45770">
                  <c:v>457.699999999728</c:v>
                </c:pt>
                <c:pt idx="45771">
                  <c:v>457.709999999728</c:v>
                </c:pt>
                <c:pt idx="45772">
                  <c:v>457.719999999728</c:v>
                </c:pt>
                <c:pt idx="45773">
                  <c:v>457.729999999728</c:v>
                </c:pt>
                <c:pt idx="45774">
                  <c:v>457.739999999728</c:v>
                </c:pt>
                <c:pt idx="45775">
                  <c:v>457.749999999728</c:v>
                </c:pt>
                <c:pt idx="45776">
                  <c:v>457.759999999728</c:v>
                </c:pt>
                <c:pt idx="45777">
                  <c:v>457.769999999728</c:v>
                </c:pt>
                <c:pt idx="45778">
                  <c:v>457.779999999728</c:v>
                </c:pt>
                <c:pt idx="45779">
                  <c:v>457.789999999728</c:v>
                </c:pt>
                <c:pt idx="45780">
                  <c:v>457.799999999728</c:v>
                </c:pt>
                <c:pt idx="45781">
                  <c:v>457.809999999728</c:v>
                </c:pt>
                <c:pt idx="45782">
                  <c:v>457.819999999728</c:v>
                </c:pt>
                <c:pt idx="45783">
                  <c:v>457.829999999728</c:v>
                </c:pt>
                <c:pt idx="45784">
                  <c:v>457.839999999728</c:v>
                </c:pt>
                <c:pt idx="45785">
                  <c:v>457.8499999997281</c:v>
                </c:pt>
                <c:pt idx="45786">
                  <c:v>457.859999999728</c:v>
                </c:pt>
                <c:pt idx="45787">
                  <c:v>457.869999999728</c:v>
                </c:pt>
                <c:pt idx="45788">
                  <c:v>457.879999999728</c:v>
                </c:pt>
                <c:pt idx="45789">
                  <c:v>457.889999999728</c:v>
                </c:pt>
                <c:pt idx="45790">
                  <c:v>457.899999999728</c:v>
                </c:pt>
                <c:pt idx="45791">
                  <c:v>457.909999999728</c:v>
                </c:pt>
                <c:pt idx="45792">
                  <c:v>457.919999999728</c:v>
                </c:pt>
                <c:pt idx="45793">
                  <c:v>457.929999999728</c:v>
                </c:pt>
                <c:pt idx="45794">
                  <c:v>457.939999999728</c:v>
                </c:pt>
                <c:pt idx="45795">
                  <c:v>457.949999999728</c:v>
                </c:pt>
                <c:pt idx="45796">
                  <c:v>457.959999999728</c:v>
                </c:pt>
                <c:pt idx="45797">
                  <c:v>457.969999999728</c:v>
                </c:pt>
                <c:pt idx="45798">
                  <c:v>457.979999999728</c:v>
                </c:pt>
                <c:pt idx="45799">
                  <c:v>457.989999999728</c:v>
                </c:pt>
                <c:pt idx="45800">
                  <c:v>457.999999999728</c:v>
                </c:pt>
                <c:pt idx="45801">
                  <c:v>458.009999999728</c:v>
                </c:pt>
                <c:pt idx="45802">
                  <c:v>458.019999999728</c:v>
                </c:pt>
                <c:pt idx="45803">
                  <c:v>458.029999999728</c:v>
                </c:pt>
                <c:pt idx="45804">
                  <c:v>458.039999999728</c:v>
                </c:pt>
                <c:pt idx="45805">
                  <c:v>458.049999999728</c:v>
                </c:pt>
                <c:pt idx="45806">
                  <c:v>458.059999999728</c:v>
                </c:pt>
                <c:pt idx="45807">
                  <c:v>458.069999999728</c:v>
                </c:pt>
                <c:pt idx="45808">
                  <c:v>458.079999999728</c:v>
                </c:pt>
                <c:pt idx="45809">
                  <c:v>458.089999999728</c:v>
                </c:pt>
                <c:pt idx="45810">
                  <c:v>458.0999999997281</c:v>
                </c:pt>
                <c:pt idx="45811">
                  <c:v>458.109999999728</c:v>
                </c:pt>
                <c:pt idx="45812">
                  <c:v>458.119999999728</c:v>
                </c:pt>
                <c:pt idx="45813">
                  <c:v>458.129999999728</c:v>
                </c:pt>
                <c:pt idx="45814">
                  <c:v>458.139999999728</c:v>
                </c:pt>
                <c:pt idx="45815">
                  <c:v>458.149999999728</c:v>
                </c:pt>
                <c:pt idx="45816">
                  <c:v>458.159999999728</c:v>
                </c:pt>
                <c:pt idx="45817">
                  <c:v>458.169999999728</c:v>
                </c:pt>
                <c:pt idx="45818">
                  <c:v>458.179999999728</c:v>
                </c:pt>
                <c:pt idx="45819">
                  <c:v>458.189999999728</c:v>
                </c:pt>
                <c:pt idx="45820">
                  <c:v>458.199999999728</c:v>
                </c:pt>
                <c:pt idx="45821">
                  <c:v>458.209999999728</c:v>
                </c:pt>
                <c:pt idx="45822">
                  <c:v>458.219999999728</c:v>
                </c:pt>
                <c:pt idx="45823">
                  <c:v>458.229999999728</c:v>
                </c:pt>
                <c:pt idx="45824">
                  <c:v>458.239999999728</c:v>
                </c:pt>
                <c:pt idx="45825">
                  <c:v>458.249999999728</c:v>
                </c:pt>
                <c:pt idx="45826">
                  <c:v>458.259999999728</c:v>
                </c:pt>
                <c:pt idx="45827">
                  <c:v>458.269999999728</c:v>
                </c:pt>
                <c:pt idx="45828">
                  <c:v>458.279999999728</c:v>
                </c:pt>
                <c:pt idx="45829">
                  <c:v>458.289999999728</c:v>
                </c:pt>
                <c:pt idx="45830">
                  <c:v>458.299999999728</c:v>
                </c:pt>
                <c:pt idx="45831">
                  <c:v>458.309999999728</c:v>
                </c:pt>
                <c:pt idx="45832">
                  <c:v>458.319999999728</c:v>
                </c:pt>
                <c:pt idx="45833">
                  <c:v>458.329999999728</c:v>
                </c:pt>
                <c:pt idx="45834">
                  <c:v>458.339999999728</c:v>
                </c:pt>
                <c:pt idx="45835">
                  <c:v>458.3499999997281</c:v>
                </c:pt>
                <c:pt idx="45836">
                  <c:v>458.359999999728</c:v>
                </c:pt>
                <c:pt idx="45837">
                  <c:v>458.369999999728</c:v>
                </c:pt>
                <c:pt idx="45838">
                  <c:v>458.379999999728</c:v>
                </c:pt>
                <c:pt idx="45839">
                  <c:v>458.389999999728</c:v>
                </c:pt>
                <c:pt idx="45840">
                  <c:v>458.399999999728</c:v>
                </c:pt>
                <c:pt idx="45841">
                  <c:v>458.409999999728</c:v>
                </c:pt>
                <c:pt idx="45842">
                  <c:v>458.419999999728</c:v>
                </c:pt>
                <c:pt idx="45843">
                  <c:v>458.429999999728</c:v>
                </c:pt>
                <c:pt idx="45844">
                  <c:v>458.439999999728</c:v>
                </c:pt>
                <c:pt idx="45845">
                  <c:v>458.449999999728</c:v>
                </c:pt>
                <c:pt idx="45846">
                  <c:v>458.459999999728</c:v>
                </c:pt>
                <c:pt idx="45847">
                  <c:v>458.469999999728</c:v>
                </c:pt>
                <c:pt idx="45848">
                  <c:v>458.479999999728</c:v>
                </c:pt>
                <c:pt idx="45849">
                  <c:v>458.489999999728</c:v>
                </c:pt>
                <c:pt idx="45850">
                  <c:v>458.499999999728</c:v>
                </c:pt>
                <c:pt idx="45851">
                  <c:v>458.509999999728</c:v>
                </c:pt>
                <c:pt idx="45852">
                  <c:v>458.519999999728</c:v>
                </c:pt>
                <c:pt idx="45853">
                  <c:v>458.529999999728</c:v>
                </c:pt>
                <c:pt idx="45854">
                  <c:v>458.539999999727</c:v>
                </c:pt>
                <c:pt idx="45855">
                  <c:v>458.5499999997271</c:v>
                </c:pt>
                <c:pt idx="45856">
                  <c:v>458.559999999727</c:v>
                </c:pt>
                <c:pt idx="45857">
                  <c:v>458.569999999727</c:v>
                </c:pt>
                <c:pt idx="45858">
                  <c:v>458.579999999727</c:v>
                </c:pt>
                <c:pt idx="45859">
                  <c:v>458.589999999727</c:v>
                </c:pt>
                <c:pt idx="45860">
                  <c:v>458.599999999727</c:v>
                </c:pt>
                <c:pt idx="45861">
                  <c:v>458.6099999997271</c:v>
                </c:pt>
                <c:pt idx="45862">
                  <c:v>458.6199999997271</c:v>
                </c:pt>
                <c:pt idx="45863">
                  <c:v>458.629999999727</c:v>
                </c:pt>
                <c:pt idx="45864">
                  <c:v>458.639999999727</c:v>
                </c:pt>
                <c:pt idx="45865">
                  <c:v>458.649999999727</c:v>
                </c:pt>
                <c:pt idx="45866">
                  <c:v>458.659999999727</c:v>
                </c:pt>
                <c:pt idx="45867">
                  <c:v>458.669999999727</c:v>
                </c:pt>
                <c:pt idx="45868">
                  <c:v>458.6799999997271</c:v>
                </c:pt>
                <c:pt idx="45869">
                  <c:v>458.689999999727</c:v>
                </c:pt>
                <c:pt idx="45870">
                  <c:v>458.6999999997271</c:v>
                </c:pt>
                <c:pt idx="45871">
                  <c:v>458.709999999727</c:v>
                </c:pt>
                <c:pt idx="45872">
                  <c:v>458.719999999727</c:v>
                </c:pt>
                <c:pt idx="45873">
                  <c:v>458.729999999727</c:v>
                </c:pt>
                <c:pt idx="45874">
                  <c:v>458.739999999727</c:v>
                </c:pt>
                <c:pt idx="45875">
                  <c:v>458.749999999727</c:v>
                </c:pt>
                <c:pt idx="45876">
                  <c:v>458.759999999727</c:v>
                </c:pt>
                <c:pt idx="45877">
                  <c:v>458.769999999727</c:v>
                </c:pt>
                <c:pt idx="45878">
                  <c:v>458.779999999727</c:v>
                </c:pt>
                <c:pt idx="45879">
                  <c:v>458.789999999727</c:v>
                </c:pt>
                <c:pt idx="45880">
                  <c:v>458.799999999727</c:v>
                </c:pt>
                <c:pt idx="45881">
                  <c:v>458.809999999727</c:v>
                </c:pt>
                <c:pt idx="45882">
                  <c:v>458.819999999727</c:v>
                </c:pt>
                <c:pt idx="45883">
                  <c:v>458.829999999727</c:v>
                </c:pt>
                <c:pt idx="45884">
                  <c:v>458.839999999727</c:v>
                </c:pt>
                <c:pt idx="45885">
                  <c:v>458.849999999727</c:v>
                </c:pt>
                <c:pt idx="45886">
                  <c:v>458.8599999997271</c:v>
                </c:pt>
                <c:pt idx="45887">
                  <c:v>458.8699999997271</c:v>
                </c:pt>
                <c:pt idx="45888">
                  <c:v>458.879999999727</c:v>
                </c:pt>
                <c:pt idx="45889">
                  <c:v>458.889999999727</c:v>
                </c:pt>
                <c:pt idx="45890">
                  <c:v>458.899999999727</c:v>
                </c:pt>
                <c:pt idx="45891">
                  <c:v>458.909999999727</c:v>
                </c:pt>
                <c:pt idx="45892">
                  <c:v>458.919999999727</c:v>
                </c:pt>
                <c:pt idx="45893">
                  <c:v>458.929999999727</c:v>
                </c:pt>
                <c:pt idx="45894">
                  <c:v>458.939999999727</c:v>
                </c:pt>
                <c:pt idx="45895">
                  <c:v>458.9499999997271</c:v>
                </c:pt>
                <c:pt idx="45896">
                  <c:v>458.959999999727</c:v>
                </c:pt>
                <c:pt idx="45897">
                  <c:v>458.969999999727</c:v>
                </c:pt>
                <c:pt idx="45898">
                  <c:v>458.979999999727</c:v>
                </c:pt>
                <c:pt idx="45899">
                  <c:v>458.989999999727</c:v>
                </c:pt>
                <c:pt idx="45900">
                  <c:v>458.999999999727</c:v>
                </c:pt>
                <c:pt idx="45901">
                  <c:v>459.009999999727</c:v>
                </c:pt>
                <c:pt idx="45902">
                  <c:v>459.019999999727</c:v>
                </c:pt>
                <c:pt idx="45903">
                  <c:v>459.029999999727</c:v>
                </c:pt>
                <c:pt idx="45904">
                  <c:v>459.039999999727</c:v>
                </c:pt>
                <c:pt idx="45905">
                  <c:v>459.0499999997271</c:v>
                </c:pt>
                <c:pt idx="45906">
                  <c:v>459.059999999727</c:v>
                </c:pt>
                <c:pt idx="45907">
                  <c:v>459.069999999727</c:v>
                </c:pt>
                <c:pt idx="45908">
                  <c:v>459.079999999727</c:v>
                </c:pt>
                <c:pt idx="45909">
                  <c:v>459.089999999727</c:v>
                </c:pt>
                <c:pt idx="45910">
                  <c:v>459.099999999727</c:v>
                </c:pt>
                <c:pt idx="45911">
                  <c:v>459.1099999997271</c:v>
                </c:pt>
                <c:pt idx="45912">
                  <c:v>459.1199999997271</c:v>
                </c:pt>
                <c:pt idx="45913">
                  <c:v>459.129999999727</c:v>
                </c:pt>
                <c:pt idx="45914">
                  <c:v>459.139999999727</c:v>
                </c:pt>
                <c:pt idx="45915">
                  <c:v>459.149999999727</c:v>
                </c:pt>
                <c:pt idx="45916">
                  <c:v>459.159999999727</c:v>
                </c:pt>
                <c:pt idx="45917">
                  <c:v>459.169999999727</c:v>
                </c:pt>
                <c:pt idx="45918">
                  <c:v>459.1799999997271</c:v>
                </c:pt>
                <c:pt idx="45919">
                  <c:v>459.189999999727</c:v>
                </c:pt>
                <c:pt idx="45920">
                  <c:v>459.1999999997271</c:v>
                </c:pt>
                <c:pt idx="45921">
                  <c:v>459.209999999727</c:v>
                </c:pt>
                <c:pt idx="45922">
                  <c:v>459.219999999727</c:v>
                </c:pt>
                <c:pt idx="45923">
                  <c:v>459.229999999727</c:v>
                </c:pt>
                <c:pt idx="45924">
                  <c:v>459.239999999727</c:v>
                </c:pt>
                <c:pt idx="45925">
                  <c:v>459.249999999727</c:v>
                </c:pt>
                <c:pt idx="45926">
                  <c:v>459.259999999727</c:v>
                </c:pt>
                <c:pt idx="45927">
                  <c:v>459.269999999727</c:v>
                </c:pt>
                <c:pt idx="45928">
                  <c:v>459.279999999727</c:v>
                </c:pt>
                <c:pt idx="45929">
                  <c:v>459.289999999727</c:v>
                </c:pt>
                <c:pt idx="45930">
                  <c:v>459.299999999727</c:v>
                </c:pt>
                <c:pt idx="45931">
                  <c:v>459.309999999727</c:v>
                </c:pt>
                <c:pt idx="45932">
                  <c:v>459.319999999727</c:v>
                </c:pt>
                <c:pt idx="45933">
                  <c:v>459.329999999727</c:v>
                </c:pt>
                <c:pt idx="45934">
                  <c:v>459.339999999727</c:v>
                </c:pt>
                <c:pt idx="45935">
                  <c:v>459.349999999727</c:v>
                </c:pt>
                <c:pt idx="45936">
                  <c:v>459.3599999997271</c:v>
                </c:pt>
                <c:pt idx="45937">
                  <c:v>459.3699999997271</c:v>
                </c:pt>
                <c:pt idx="45938">
                  <c:v>459.379999999727</c:v>
                </c:pt>
                <c:pt idx="45939">
                  <c:v>459.389999999727</c:v>
                </c:pt>
                <c:pt idx="45940">
                  <c:v>459.399999999727</c:v>
                </c:pt>
                <c:pt idx="45941">
                  <c:v>459.409999999727</c:v>
                </c:pt>
                <c:pt idx="45942">
                  <c:v>459.419999999727</c:v>
                </c:pt>
                <c:pt idx="45943">
                  <c:v>459.429999999727</c:v>
                </c:pt>
                <c:pt idx="45944">
                  <c:v>459.439999999727</c:v>
                </c:pt>
                <c:pt idx="45945">
                  <c:v>459.4499999997271</c:v>
                </c:pt>
                <c:pt idx="45946">
                  <c:v>459.459999999727</c:v>
                </c:pt>
                <c:pt idx="45947">
                  <c:v>459.469999999727</c:v>
                </c:pt>
                <c:pt idx="45948">
                  <c:v>459.479999999727</c:v>
                </c:pt>
                <c:pt idx="45949">
                  <c:v>459.489999999727</c:v>
                </c:pt>
                <c:pt idx="45950">
                  <c:v>459.499999999727</c:v>
                </c:pt>
                <c:pt idx="45951">
                  <c:v>459.509999999727</c:v>
                </c:pt>
                <c:pt idx="45952">
                  <c:v>459.519999999727</c:v>
                </c:pt>
                <c:pt idx="45953">
                  <c:v>459.529999999727</c:v>
                </c:pt>
                <c:pt idx="45954">
                  <c:v>459.539999999727</c:v>
                </c:pt>
                <c:pt idx="45955">
                  <c:v>459.5499999997271</c:v>
                </c:pt>
                <c:pt idx="45956">
                  <c:v>459.559999999727</c:v>
                </c:pt>
                <c:pt idx="45957">
                  <c:v>459.569999999727</c:v>
                </c:pt>
                <c:pt idx="45958">
                  <c:v>459.579999999727</c:v>
                </c:pt>
                <c:pt idx="45959">
                  <c:v>459.589999999727</c:v>
                </c:pt>
                <c:pt idx="45960">
                  <c:v>459.599999999727</c:v>
                </c:pt>
                <c:pt idx="45961">
                  <c:v>459.6099999997271</c:v>
                </c:pt>
                <c:pt idx="45962">
                  <c:v>459.6199999997271</c:v>
                </c:pt>
                <c:pt idx="45963">
                  <c:v>459.629999999727</c:v>
                </c:pt>
                <c:pt idx="45964">
                  <c:v>459.639999999726</c:v>
                </c:pt>
                <c:pt idx="45965">
                  <c:v>459.649999999726</c:v>
                </c:pt>
                <c:pt idx="45966">
                  <c:v>459.659999999726</c:v>
                </c:pt>
                <c:pt idx="45967">
                  <c:v>459.669999999726</c:v>
                </c:pt>
                <c:pt idx="45968">
                  <c:v>459.679999999726</c:v>
                </c:pt>
                <c:pt idx="45969">
                  <c:v>459.689999999726</c:v>
                </c:pt>
                <c:pt idx="45970">
                  <c:v>459.699999999726</c:v>
                </c:pt>
                <c:pt idx="45971">
                  <c:v>459.709999999726</c:v>
                </c:pt>
                <c:pt idx="45972">
                  <c:v>459.719999999726</c:v>
                </c:pt>
                <c:pt idx="45973">
                  <c:v>459.729999999726</c:v>
                </c:pt>
                <c:pt idx="45974">
                  <c:v>459.739999999726</c:v>
                </c:pt>
                <c:pt idx="45975">
                  <c:v>459.749999999726</c:v>
                </c:pt>
                <c:pt idx="45976">
                  <c:v>459.759999999726</c:v>
                </c:pt>
                <c:pt idx="45977">
                  <c:v>459.769999999726</c:v>
                </c:pt>
                <c:pt idx="45978">
                  <c:v>459.779999999726</c:v>
                </c:pt>
                <c:pt idx="45979">
                  <c:v>459.789999999726</c:v>
                </c:pt>
                <c:pt idx="45980">
                  <c:v>459.7999999997261</c:v>
                </c:pt>
                <c:pt idx="45981">
                  <c:v>459.809999999726</c:v>
                </c:pt>
                <c:pt idx="45982">
                  <c:v>459.819999999726</c:v>
                </c:pt>
                <c:pt idx="45983">
                  <c:v>459.829999999726</c:v>
                </c:pt>
                <c:pt idx="45984">
                  <c:v>459.839999999726</c:v>
                </c:pt>
                <c:pt idx="45985">
                  <c:v>459.849999999726</c:v>
                </c:pt>
                <c:pt idx="45986">
                  <c:v>459.8599999997261</c:v>
                </c:pt>
                <c:pt idx="45987">
                  <c:v>459.869999999726</c:v>
                </c:pt>
                <c:pt idx="45988">
                  <c:v>459.879999999726</c:v>
                </c:pt>
                <c:pt idx="45989">
                  <c:v>459.889999999726</c:v>
                </c:pt>
                <c:pt idx="45990">
                  <c:v>459.899999999726</c:v>
                </c:pt>
                <c:pt idx="45991">
                  <c:v>459.909999999726</c:v>
                </c:pt>
                <c:pt idx="45992">
                  <c:v>459.919999999726</c:v>
                </c:pt>
                <c:pt idx="45993">
                  <c:v>459.929999999726</c:v>
                </c:pt>
                <c:pt idx="45994">
                  <c:v>459.939999999726</c:v>
                </c:pt>
                <c:pt idx="45995">
                  <c:v>459.949999999726</c:v>
                </c:pt>
                <c:pt idx="45996">
                  <c:v>459.959999999726</c:v>
                </c:pt>
                <c:pt idx="45997">
                  <c:v>459.969999999726</c:v>
                </c:pt>
                <c:pt idx="45998">
                  <c:v>459.979999999726</c:v>
                </c:pt>
                <c:pt idx="45999">
                  <c:v>459.989999999726</c:v>
                </c:pt>
                <c:pt idx="46000">
                  <c:v>459.999999999726</c:v>
                </c:pt>
                <c:pt idx="46001">
                  <c:v>460.009999999726</c:v>
                </c:pt>
                <c:pt idx="46002">
                  <c:v>460.019999999726</c:v>
                </c:pt>
                <c:pt idx="46003">
                  <c:v>460.029999999726</c:v>
                </c:pt>
                <c:pt idx="46004">
                  <c:v>460.039999999726</c:v>
                </c:pt>
                <c:pt idx="46005">
                  <c:v>460.0499999997261</c:v>
                </c:pt>
                <c:pt idx="46006">
                  <c:v>460.059999999726</c:v>
                </c:pt>
                <c:pt idx="46007">
                  <c:v>460.069999999726</c:v>
                </c:pt>
                <c:pt idx="46008">
                  <c:v>460.079999999726</c:v>
                </c:pt>
                <c:pt idx="46009">
                  <c:v>460.089999999726</c:v>
                </c:pt>
                <c:pt idx="46010">
                  <c:v>460.099999999726</c:v>
                </c:pt>
                <c:pt idx="46011">
                  <c:v>460.1099999997261</c:v>
                </c:pt>
                <c:pt idx="46012">
                  <c:v>460.119999999726</c:v>
                </c:pt>
                <c:pt idx="46013">
                  <c:v>460.129999999726</c:v>
                </c:pt>
                <c:pt idx="46014">
                  <c:v>460.139999999726</c:v>
                </c:pt>
                <c:pt idx="46015">
                  <c:v>460.149999999726</c:v>
                </c:pt>
                <c:pt idx="46016">
                  <c:v>460.159999999726</c:v>
                </c:pt>
                <c:pt idx="46017">
                  <c:v>460.169999999726</c:v>
                </c:pt>
                <c:pt idx="46018">
                  <c:v>460.179999999726</c:v>
                </c:pt>
                <c:pt idx="46019">
                  <c:v>460.189999999726</c:v>
                </c:pt>
                <c:pt idx="46020">
                  <c:v>460.199999999726</c:v>
                </c:pt>
                <c:pt idx="46021">
                  <c:v>460.209999999726</c:v>
                </c:pt>
                <c:pt idx="46022">
                  <c:v>460.219999999726</c:v>
                </c:pt>
                <c:pt idx="46023">
                  <c:v>460.229999999726</c:v>
                </c:pt>
                <c:pt idx="46024">
                  <c:v>460.239999999726</c:v>
                </c:pt>
                <c:pt idx="46025">
                  <c:v>460.249999999726</c:v>
                </c:pt>
                <c:pt idx="46026">
                  <c:v>460.259999999726</c:v>
                </c:pt>
                <c:pt idx="46027">
                  <c:v>460.269999999726</c:v>
                </c:pt>
                <c:pt idx="46028">
                  <c:v>460.279999999726</c:v>
                </c:pt>
                <c:pt idx="46029">
                  <c:v>460.289999999726</c:v>
                </c:pt>
                <c:pt idx="46030">
                  <c:v>460.2999999997261</c:v>
                </c:pt>
                <c:pt idx="46031">
                  <c:v>460.309999999726</c:v>
                </c:pt>
                <c:pt idx="46032">
                  <c:v>460.319999999726</c:v>
                </c:pt>
                <c:pt idx="46033">
                  <c:v>460.329999999726</c:v>
                </c:pt>
                <c:pt idx="46034">
                  <c:v>460.339999999726</c:v>
                </c:pt>
                <c:pt idx="46035">
                  <c:v>460.349999999726</c:v>
                </c:pt>
                <c:pt idx="46036">
                  <c:v>460.3599999997261</c:v>
                </c:pt>
                <c:pt idx="46037">
                  <c:v>460.369999999726</c:v>
                </c:pt>
                <c:pt idx="46038">
                  <c:v>460.379999999726</c:v>
                </c:pt>
                <c:pt idx="46039">
                  <c:v>460.389999999726</c:v>
                </c:pt>
                <c:pt idx="46040">
                  <c:v>460.399999999726</c:v>
                </c:pt>
                <c:pt idx="46041">
                  <c:v>460.409999999726</c:v>
                </c:pt>
                <c:pt idx="46042">
                  <c:v>460.419999999726</c:v>
                </c:pt>
                <c:pt idx="46043">
                  <c:v>460.429999999726</c:v>
                </c:pt>
                <c:pt idx="46044">
                  <c:v>460.439999999726</c:v>
                </c:pt>
                <c:pt idx="46045">
                  <c:v>460.449999999726</c:v>
                </c:pt>
                <c:pt idx="46046">
                  <c:v>460.459999999726</c:v>
                </c:pt>
                <c:pt idx="46047">
                  <c:v>460.469999999726</c:v>
                </c:pt>
                <c:pt idx="46048">
                  <c:v>460.479999999726</c:v>
                </c:pt>
                <c:pt idx="46049">
                  <c:v>460.489999999726</c:v>
                </c:pt>
                <c:pt idx="46050">
                  <c:v>460.499999999726</c:v>
                </c:pt>
                <c:pt idx="46051">
                  <c:v>460.509999999726</c:v>
                </c:pt>
                <c:pt idx="46052">
                  <c:v>460.519999999726</c:v>
                </c:pt>
                <c:pt idx="46053">
                  <c:v>460.529999999726</c:v>
                </c:pt>
                <c:pt idx="46054">
                  <c:v>460.539999999726</c:v>
                </c:pt>
                <c:pt idx="46055">
                  <c:v>460.5499999997261</c:v>
                </c:pt>
                <c:pt idx="46056">
                  <c:v>460.559999999726</c:v>
                </c:pt>
                <c:pt idx="46057">
                  <c:v>460.569999999726</c:v>
                </c:pt>
                <c:pt idx="46058">
                  <c:v>460.579999999726</c:v>
                </c:pt>
                <c:pt idx="46059">
                  <c:v>460.589999999726</c:v>
                </c:pt>
                <c:pt idx="46060">
                  <c:v>460.599999999726</c:v>
                </c:pt>
                <c:pt idx="46061">
                  <c:v>460.6099999997261</c:v>
                </c:pt>
                <c:pt idx="46062">
                  <c:v>460.619999999726</c:v>
                </c:pt>
                <c:pt idx="46063">
                  <c:v>460.629999999726</c:v>
                </c:pt>
                <c:pt idx="46064">
                  <c:v>460.639999999726</c:v>
                </c:pt>
                <c:pt idx="46065">
                  <c:v>460.649999999726</c:v>
                </c:pt>
                <c:pt idx="46066">
                  <c:v>460.659999999726</c:v>
                </c:pt>
                <c:pt idx="46067">
                  <c:v>460.669999999726</c:v>
                </c:pt>
                <c:pt idx="46068">
                  <c:v>460.679999999726</c:v>
                </c:pt>
                <c:pt idx="46069">
                  <c:v>460.689999999726</c:v>
                </c:pt>
                <c:pt idx="46070">
                  <c:v>460.699999999726</c:v>
                </c:pt>
                <c:pt idx="46071">
                  <c:v>460.709999999726</c:v>
                </c:pt>
                <c:pt idx="46072">
                  <c:v>460.719999999726</c:v>
                </c:pt>
                <c:pt idx="46073">
                  <c:v>460.729999999726</c:v>
                </c:pt>
                <c:pt idx="46074">
                  <c:v>460.739999999725</c:v>
                </c:pt>
                <c:pt idx="46075">
                  <c:v>460.749999999725</c:v>
                </c:pt>
                <c:pt idx="46076">
                  <c:v>460.759999999725</c:v>
                </c:pt>
                <c:pt idx="46077">
                  <c:v>460.769999999725</c:v>
                </c:pt>
                <c:pt idx="46078">
                  <c:v>460.779999999725</c:v>
                </c:pt>
                <c:pt idx="46079">
                  <c:v>460.789999999725</c:v>
                </c:pt>
                <c:pt idx="46080">
                  <c:v>460.799999999725</c:v>
                </c:pt>
                <c:pt idx="46081">
                  <c:v>460.809999999725</c:v>
                </c:pt>
                <c:pt idx="46082">
                  <c:v>460.819999999725</c:v>
                </c:pt>
                <c:pt idx="46083">
                  <c:v>460.829999999725</c:v>
                </c:pt>
                <c:pt idx="46084">
                  <c:v>460.839999999725</c:v>
                </c:pt>
                <c:pt idx="46085">
                  <c:v>460.849999999725</c:v>
                </c:pt>
                <c:pt idx="46086">
                  <c:v>460.859999999725</c:v>
                </c:pt>
                <c:pt idx="46087">
                  <c:v>460.869999999725</c:v>
                </c:pt>
                <c:pt idx="46088">
                  <c:v>460.879999999725</c:v>
                </c:pt>
                <c:pt idx="46089">
                  <c:v>460.889999999725</c:v>
                </c:pt>
                <c:pt idx="46090">
                  <c:v>460.8999999997251</c:v>
                </c:pt>
                <c:pt idx="46091">
                  <c:v>460.909999999725</c:v>
                </c:pt>
                <c:pt idx="46092">
                  <c:v>460.919999999725</c:v>
                </c:pt>
                <c:pt idx="46093">
                  <c:v>460.929999999725</c:v>
                </c:pt>
                <c:pt idx="46094">
                  <c:v>460.939999999725</c:v>
                </c:pt>
                <c:pt idx="46095">
                  <c:v>460.949999999725</c:v>
                </c:pt>
                <c:pt idx="46096">
                  <c:v>460.9599999997251</c:v>
                </c:pt>
                <c:pt idx="46097">
                  <c:v>460.969999999725</c:v>
                </c:pt>
                <c:pt idx="46098">
                  <c:v>460.979999999725</c:v>
                </c:pt>
                <c:pt idx="46099">
                  <c:v>460.989999999725</c:v>
                </c:pt>
                <c:pt idx="46100">
                  <c:v>460.999999999725</c:v>
                </c:pt>
                <c:pt idx="46101">
                  <c:v>461.009999999725</c:v>
                </c:pt>
                <c:pt idx="46102">
                  <c:v>461.019999999725</c:v>
                </c:pt>
                <c:pt idx="46103">
                  <c:v>461.029999999725</c:v>
                </c:pt>
                <c:pt idx="46104">
                  <c:v>461.039999999725</c:v>
                </c:pt>
                <c:pt idx="46105">
                  <c:v>461.049999999725</c:v>
                </c:pt>
                <c:pt idx="46106">
                  <c:v>461.059999999725</c:v>
                </c:pt>
                <c:pt idx="46107">
                  <c:v>461.069999999725</c:v>
                </c:pt>
                <c:pt idx="46108">
                  <c:v>461.079999999725</c:v>
                </c:pt>
                <c:pt idx="46109">
                  <c:v>461.089999999725</c:v>
                </c:pt>
                <c:pt idx="46110">
                  <c:v>461.099999999725</c:v>
                </c:pt>
                <c:pt idx="46111">
                  <c:v>461.109999999725</c:v>
                </c:pt>
                <c:pt idx="46112">
                  <c:v>461.119999999725</c:v>
                </c:pt>
                <c:pt idx="46113">
                  <c:v>461.129999999725</c:v>
                </c:pt>
                <c:pt idx="46114">
                  <c:v>461.139999999725</c:v>
                </c:pt>
                <c:pt idx="46115">
                  <c:v>461.1499999997251</c:v>
                </c:pt>
                <c:pt idx="46116">
                  <c:v>461.159999999725</c:v>
                </c:pt>
                <c:pt idx="46117">
                  <c:v>461.169999999725</c:v>
                </c:pt>
                <c:pt idx="46118">
                  <c:v>461.179999999725</c:v>
                </c:pt>
                <c:pt idx="46119">
                  <c:v>461.189999999725</c:v>
                </c:pt>
                <c:pt idx="46120">
                  <c:v>461.199999999725</c:v>
                </c:pt>
                <c:pt idx="46121">
                  <c:v>461.2099999997251</c:v>
                </c:pt>
                <c:pt idx="46122">
                  <c:v>461.219999999725</c:v>
                </c:pt>
                <c:pt idx="46123">
                  <c:v>461.229999999725</c:v>
                </c:pt>
                <c:pt idx="46124">
                  <c:v>461.239999999725</c:v>
                </c:pt>
                <c:pt idx="46125">
                  <c:v>461.249999999725</c:v>
                </c:pt>
                <c:pt idx="46126">
                  <c:v>461.259999999725</c:v>
                </c:pt>
                <c:pt idx="46127">
                  <c:v>461.269999999725</c:v>
                </c:pt>
                <c:pt idx="46128">
                  <c:v>461.279999999725</c:v>
                </c:pt>
                <c:pt idx="46129">
                  <c:v>461.289999999725</c:v>
                </c:pt>
                <c:pt idx="46130">
                  <c:v>461.299999999725</c:v>
                </c:pt>
                <c:pt idx="46131">
                  <c:v>461.309999999725</c:v>
                </c:pt>
                <c:pt idx="46132">
                  <c:v>461.319999999725</c:v>
                </c:pt>
                <c:pt idx="46133">
                  <c:v>461.329999999725</c:v>
                </c:pt>
                <c:pt idx="46134">
                  <c:v>461.339999999725</c:v>
                </c:pt>
                <c:pt idx="46135">
                  <c:v>461.349999999725</c:v>
                </c:pt>
                <c:pt idx="46136">
                  <c:v>461.359999999725</c:v>
                </c:pt>
                <c:pt idx="46137">
                  <c:v>461.369999999725</c:v>
                </c:pt>
                <c:pt idx="46138">
                  <c:v>461.379999999725</c:v>
                </c:pt>
                <c:pt idx="46139">
                  <c:v>461.389999999725</c:v>
                </c:pt>
                <c:pt idx="46140">
                  <c:v>461.3999999997251</c:v>
                </c:pt>
                <c:pt idx="46141">
                  <c:v>461.409999999725</c:v>
                </c:pt>
                <c:pt idx="46142">
                  <c:v>461.419999999725</c:v>
                </c:pt>
                <c:pt idx="46143">
                  <c:v>461.429999999725</c:v>
                </c:pt>
                <c:pt idx="46144">
                  <c:v>461.439999999725</c:v>
                </c:pt>
                <c:pt idx="46145">
                  <c:v>461.449999999725</c:v>
                </c:pt>
                <c:pt idx="46146">
                  <c:v>461.4599999997251</c:v>
                </c:pt>
                <c:pt idx="46147">
                  <c:v>461.469999999725</c:v>
                </c:pt>
                <c:pt idx="46148">
                  <c:v>461.479999999725</c:v>
                </c:pt>
                <c:pt idx="46149">
                  <c:v>461.489999999725</c:v>
                </c:pt>
                <c:pt idx="46150">
                  <c:v>461.499999999725</c:v>
                </c:pt>
                <c:pt idx="46151">
                  <c:v>461.509999999725</c:v>
                </c:pt>
                <c:pt idx="46152">
                  <c:v>461.519999999725</c:v>
                </c:pt>
                <c:pt idx="46153">
                  <c:v>461.529999999725</c:v>
                </c:pt>
                <c:pt idx="46154">
                  <c:v>461.539999999725</c:v>
                </c:pt>
                <c:pt idx="46155">
                  <c:v>461.549999999725</c:v>
                </c:pt>
                <c:pt idx="46156">
                  <c:v>461.559999999725</c:v>
                </c:pt>
                <c:pt idx="46157">
                  <c:v>461.569999999725</c:v>
                </c:pt>
                <c:pt idx="46158">
                  <c:v>461.579999999725</c:v>
                </c:pt>
                <c:pt idx="46159">
                  <c:v>461.589999999725</c:v>
                </c:pt>
                <c:pt idx="46160">
                  <c:v>461.599999999725</c:v>
                </c:pt>
                <c:pt idx="46161">
                  <c:v>461.609999999725</c:v>
                </c:pt>
                <c:pt idx="46162">
                  <c:v>461.619999999725</c:v>
                </c:pt>
                <c:pt idx="46163">
                  <c:v>461.629999999725</c:v>
                </c:pt>
                <c:pt idx="46164">
                  <c:v>461.639999999725</c:v>
                </c:pt>
                <c:pt idx="46165">
                  <c:v>461.6499999997251</c:v>
                </c:pt>
                <c:pt idx="46166">
                  <c:v>461.659999999725</c:v>
                </c:pt>
                <c:pt idx="46167">
                  <c:v>461.669999999725</c:v>
                </c:pt>
                <c:pt idx="46168">
                  <c:v>461.679999999725</c:v>
                </c:pt>
                <c:pt idx="46169">
                  <c:v>461.689999999725</c:v>
                </c:pt>
                <c:pt idx="46170">
                  <c:v>461.699999999725</c:v>
                </c:pt>
                <c:pt idx="46171">
                  <c:v>461.7099999997251</c:v>
                </c:pt>
                <c:pt idx="46172">
                  <c:v>461.719999999725</c:v>
                </c:pt>
                <c:pt idx="46173">
                  <c:v>461.729999999725</c:v>
                </c:pt>
                <c:pt idx="46174">
                  <c:v>461.739999999725</c:v>
                </c:pt>
                <c:pt idx="46175">
                  <c:v>461.749999999725</c:v>
                </c:pt>
                <c:pt idx="46176">
                  <c:v>461.759999999725</c:v>
                </c:pt>
                <c:pt idx="46177">
                  <c:v>461.769999999725</c:v>
                </c:pt>
                <c:pt idx="46178">
                  <c:v>461.779999999725</c:v>
                </c:pt>
                <c:pt idx="46179">
                  <c:v>461.789999999725</c:v>
                </c:pt>
                <c:pt idx="46180">
                  <c:v>461.799999999725</c:v>
                </c:pt>
                <c:pt idx="46181">
                  <c:v>461.809999999725</c:v>
                </c:pt>
                <c:pt idx="46182">
                  <c:v>461.819999999725</c:v>
                </c:pt>
                <c:pt idx="46183">
                  <c:v>461.829999999725</c:v>
                </c:pt>
                <c:pt idx="46184">
                  <c:v>461.839999999724</c:v>
                </c:pt>
                <c:pt idx="46185">
                  <c:v>461.8499999997241</c:v>
                </c:pt>
                <c:pt idx="46186">
                  <c:v>461.859999999724</c:v>
                </c:pt>
                <c:pt idx="46187">
                  <c:v>461.869999999724</c:v>
                </c:pt>
                <c:pt idx="46188">
                  <c:v>461.879999999724</c:v>
                </c:pt>
                <c:pt idx="46189">
                  <c:v>461.889999999724</c:v>
                </c:pt>
                <c:pt idx="46190">
                  <c:v>461.899999999724</c:v>
                </c:pt>
                <c:pt idx="46191">
                  <c:v>461.9099999997241</c:v>
                </c:pt>
                <c:pt idx="46192">
                  <c:v>461.919999999724</c:v>
                </c:pt>
                <c:pt idx="46193">
                  <c:v>461.929999999724</c:v>
                </c:pt>
                <c:pt idx="46194">
                  <c:v>461.939999999724</c:v>
                </c:pt>
                <c:pt idx="46195">
                  <c:v>461.949999999724</c:v>
                </c:pt>
                <c:pt idx="46196">
                  <c:v>461.959999999724</c:v>
                </c:pt>
                <c:pt idx="46197">
                  <c:v>461.969999999724</c:v>
                </c:pt>
                <c:pt idx="46198">
                  <c:v>461.979999999724</c:v>
                </c:pt>
                <c:pt idx="46199">
                  <c:v>461.989999999724</c:v>
                </c:pt>
                <c:pt idx="46200">
                  <c:v>461.999999999724</c:v>
                </c:pt>
                <c:pt idx="46201">
                  <c:v>462.009999999724</c:v>
                </c:pt>
                <c:pt idx="46202">
                  <c:v>462.019999999724</c:v>
                </c:pt>
                <c:pt idx="46203">
                  <c:v>462.029999999724</c:v>
                </c:pt>
                <c:pt idx="46204">
                  <c:v>462.039999999724</c:v>
                </c:pt>
                <c:pt idx="46205">
                  <c:v>462.049999999724</c:v>
                </c:pt>
                <c:pt idx="46206">
                  <c:v>462.0599999997241</c:v>
                </c:pt>
                <c:pt idx="46207">
                  <c:v>462.069999999724</c:v>
                </c:pt>
                <c:pt idx="46208">
                  <c:v>462.079999999724</c:v>
                </c:pt>
                <c:pt idx="46209">
                  <c:v>462.089999999724</c:v>
                </c:pt>
                <c:pt idx="46210">
                  <c:v>462.099999999724</c:v>
                </c:pt>
                <c:pt idx="46211">
                  <c:v>462.109999999724</c:v>
                </c:pt>
                <c:pt idx="46212">
                  <c:v>462.119999999724</c:v>
                </c:pt>
                <c:pt idx="46213">
                  <c:v>462.129999999724</c:v>
                </c:pt>
                <c:pt idx="46214">
                  <c:v>462.139999999724</c:v>
                </c:pt>
                <c:pt idx="46215">
                  <c:v>462.149999999724</c:v>
                </c:pt>
                <c:pt idx="46216">
                  <c:v>462.1599999997241</c:v>
                </c:pt>
                <c:pt idx="46217">
                  <c:v>462.169999999724</c:v>
                </c:pt>
                <c:pt idx="46218">
                  <c:v>462.179999999724</c:v>
                </c:pt>
                <c:pt idx="46219">
                  <c:v>462.189999999724</c:v>
                </c:pt>
                <c:pt idx="46220">
                  <c:v>462.199999999724</c:v>
                </c:pt>
                <c:pt idx="46221">
                  <c:v>462.209999999724</c:v>
                </c:pt>
                <c:pt idx="46222">
                  <c:v>462.219999999724</c:v>
                </c:pt>
                <c:pt idx="46223">
                  <c:v>462.229999999724</c:v>
                </c:pt>
                <c:pt idx="46224">
                  <c:v>462.239999999724</c:v>
                </c:pt>
                <c:pt idx="46225">
                  <c:v>462.2499999997241</c:v>
                </c:pt>
                <c:pt idx="46226">
                  <c:v>462.259999999724</c:v>
                </c:pt>
                <c:pt idx="46227">
                  <c:v>462.269999999724</c:v>
                </c:pt>
                <c:pt idx="46228">
                  <c:v>462.279999999724</c:v>
                </c:pt>
                <c:pt idx="46229">
                  <c:v>462.289999999724</c:v>
                </c:pt>
                <c:pt idx="46230">
                  <c:v>462.299999999724</c:v>
                </c:pt>
                <c:pt idx="46231">
                  <c:v>462.3099999997241</c:v>
                </c:pt>
                <c:pt idx="46232">
                  <c:v>462.319999999724</c:v>
                </c:pt>
                <c:pt idx="46233">
                  <c:v>462.329999999724</c:v>
                </c:pt>
                <c:pt idx="46234">
                  <c:v>462.339999999724</c:v>
                </c:pt>
                <c:pt idx="46235">
                  <c:v>462.3499999997241</c:v>
                </c:pt>
                <c:pt idx="46236">
                  <c:v>462.359999999724</c:v>
                </c:pt>
                <c:pt idx="46237">
                  <c:v>462.369999999724</c:v>
                </c:pt>
                <c:pt idx="46238">
                  <c:v>462.379999999724</c:v>
                </c:pt>
                <c:pt idx="46239">
                  <c:v>462.389999999724</c:v>
                </c:pt>
                <c:pt idx="46240">
                  <c:v>462.399999999724</c:v>
                </c:pt>
                <c:pt idx="46241">
                  <c:v>462.4099999997241</c:v>
                </c:pt>
                <c:pt idx="46242">
                  <c:v>462.419999999724</c:v>
                </c:pt>
                <c:pt idx="46243">
                  <c:v>462.429999999724</c:v>
                </c:pt>
                <c:pt idx="46244">
                  <c:v>462.439999999724</c:v>
                </c:pt>
                <c:pt idx="46245">
                  <c:v>462.449999999724</c:v>
                </c:pt>
                <c:pt idx="46246">
                  <c:v>462.459999999724</c:v>
                </c:pt>
                <c:pt idx="46247">
                  <c:v>462.469999999724</c:v>
                </c:pt>
                <c:pt idx="46248">
                  <c:v>462.479999999724</c:v>
                </c:pt>
                <c:pt idx="46249">
                  <c:v>462.489999999724</c:v>
                </c:pt>
                <c:pt idx="46250">
                  <c:v>462.499999999724</c:v>
                </c:pt>
                <c:pt idx="46251">
                  <c:v>462.509999999724</c:v>
                </c:pt>
                <c:pt idx="46252">
                  <c:v>462.519999999724</c:v>
                </c:pt>
                <c:pt idx="46253">
                  <c:v>462.529999999724</c:v>
                </c:pt>
                <c:pt idx="46254">
                  <c:v>462.539999999724</c:v>
                </c:pt>
                <c:pt idx="46255">
                  <c:v>462.549999999724</c:v>
                </c:pt>
                <c:pt idx="46256">
                  <c:v>462.5599999997241</c:v>
                </c:pt>
                <c:pt idx="46257">
                  <c:v>462.569999999724</c:v>
                </c:pt>
                <c:pt idx="46258">
                  <c:v>462.579999999724</c:v>
                </c:pt>
                <c:pt idx="46259">
                  <c:v>462.589999999724</c:v>
                </c:pt>
                <c:pt idx="46260">
                  <c:v>462.599999999724</c:v>
                </c:pt>
                <c:pt idx="46261">
                  <c:v>462.609999999724</c:v>
                </c:pt>
                <c:pt idx="46262">
                  <c:v>462.619999999724</c:v>
                </c:pt>
                <c:pt idx="46263">
                  <c:v>462.629999999724</c:v>
                </c:pt>
                <c:pt idx="46264">
                  <c:v>462.639999999724</c:v>
                </c:pt>
                <c:pt idx="46265">
                  <c:v>462.649999999724</c:v>
                </c:pt>
                <c:pt idx="46266">
                  <c:v>462.6599999997241</c:v>
                </c:pt>
                <c:pt idx="46267">
                  <c:v>462.669999999724</c:v>
                </c:pt>
                <c:pt idx="46268">
                  <c:v>462.679999999724</c:v>
                </c:pt>
                <c:pt idx="46269">
                  <c:v>462.689999999724</c:v>
                </c:pt>
                <c:pt idx="46270">
                  <c:v>462.699999999724</c:v>
                </c:pt>
                <c:pt idx="46271">
                  <c:v>462.709999999724</c:v>
                </c:pt>
                <c:pt idx="46272">
                  <c:v>462.719999999724</c:v>
                </c:pt>
                <c:pt idx="46273">
                  <c:v>462.729999999724</c:v>
                </c:pt>
                <c:pt idx="46274">
                  <c:v>462.739999999724</c:v>
                </c:pt>
                <c:pt idx="46275">
                  <c:v>462.7499999997241</c:v>
                </c:pt>
                <c:pt idx="46276">
                  <c:v>462.759999999724</c:v>
                </c:pt>
                <c:pt idx="46277">
                  <c:v>462.769999999724</c:v>
                </c:pt>
                <c:pt idx="46278">
                  <c:v>462.779999999724</c:v>
                </c:pt>
                <c:pt idx="46279">
                  <c:v>462.789999999724</c:v>
                </c:pt>
                <c:pt idx="46280">
                  <c:v>462.799999999724</c:v>
                </c:pt>
                <c:pt idx="46281">
                  <c:v>462.8099999997241</c:v>
                </c:pt>
                <c:pt idx="46282">
                  <c:v>462.819999999724</c:v>
                </c:pt>
                <c:pt idx="46283">
                  <c:v>462.829999999724</c:v>
                </c:pt>
                <c:pt idx="46284">
                  <c:v>462.839999999724</c:v>
                </c:pt>
                <c:pt idx="46285">
                  <c:v>462.8499999997241</c:v>
                </c:pt>
                <c:pt idx="46286">
                  <c:v>462.859999999724</c:v>
                </c:pt>
                <c:pt idx="46287">
                  <c:v>462.869999999724</c:v>
                </c:pt>
                <c:pt idx="46288">
                  <c:v>462.879999999724</c:v>
                </c:pt>
                <c:pt idx="46289">
                  <c:v>462.889999999724</c:v>
                </c:pt>
                <c:pt idx="46290">
                  <c:v>462.899999999724</c:v>
                </c:pt>
                <c:pt idx="46291">
                  <c:v>462.9099999997241</c:v>
                </c:pt>
                <c:pt idx="46292">
                  <c:v>462.919999999724</c:v>
                </c:pt>
                <c:pt idx="46293">
                  <c:v>462.929999999724</c:v>
                </c:pt>
                <c:pt idx="46294">
                  <c:v>462.939999999723</c:v>
                </c:pt>
                <c:pt idx="46295">
                  <c:v>462.949999999723</c:v>
                </c:pt>
                <c:pt idx="46296">
                  <c:v>462.959999999723</c:v>
                </c:pt>
                <c:pt idx="46297">
                  <c:v>462.969999999723</c:v>
                </c:pt>
                <c:pt idx="46298">
                  <c:v>462.979999999723</c:v>
                </c:pt>
                <c:pt idx="46299">
                  <c:v>462.989999999723</c:v>
                </c:pt>
                <c:pt idx="46300">
                  <c:v>462.999999999723</c:v>
                </c:pt>
                <c:pt idx="46301">
                  <c:v>463.009999999723</c:v>
                </c:pt>
                <c:pt idx="46302">
                  <c:v>463.019999999723</c:v>
                </c:pt>
                <c:pt idx="46303">
                  <c:v>463.029999999723</c:v>
                </c:pt>
                <c:pt idx="46304">
                  <c:v>463.039999999723</c:v>
                </c:pt>
                <c:pt idx="46305">
                  <c:v>463.049999999723</c:v>
                </c:pt>
                <c:pt idx="46306">
                  <c:v>463.059999999723</c:v>
                </c:pt>
                <c:pt idx="46307">
                  <c:v>463.069999999723</c:v>
                </c:pt>
                <c:pt idx="46308">
                  <c:v>463.079999999723</c:v>
                </c:pt>
                <c:pt idx="46309">
                  <c:v>463.089999999723</c:v>
                </c:pt>
                <c:pt idx="46310">
                  <c:v>463.099999999723</c:v>
                </c:pt>
                <c:pt idx="46311">
                  <c:v>463.109999999723</c:v>
                </c:pt>
                <c:pt idx="46312">
                  <c:v>463.119999999723</c:v>
                </c:pt>
                <c:pt idx="46313">
                  <c:v>463.129999999723</c:v>
                </c:pt>
                <c:pt idx="46314">
                  <c:v>463.139999999723</c:v>
                </c:pt>
                <c:pt idx="46315">
                  <c:v>463.149999999723</c:v>
                </c:pt>
                <c:pt idx="46316">
                  <c:v>463.1599999997231</c:v>
                </c:pt>
                <c:pt idx="46317">
                  <c:v>463.169999999723</c:v>
                </c:pt>
                <c:pt idx="46318">
                  <c:v>463.179999999723</c:v>
                </c:pt>
                <c:pt idx="46319">
                  <c:v>463.189999999723</c:v>
                </c:pt>
                <c:pt idx="46320">
                  <c:v>463.199999999723</c:v>
                </c:pt>
                <c:pt idx="46321">
                  <c:v>463.209999999723</c:v>
                </c:pt>
                <c:pt idx="46322">
                  <c:v>463.219999999723</c:v>
                </c:pt>
                <c:pt idx="46323">
                  <c:v>463.229999999723</c:v>
                </c:pt>
                <c:pt idx="46324">
                  <c:v>463.239999999723</c:v>
                </c:pt>
                <c:pt idx="46325">
                  <c:v>463.249999999723</c:v>
                </c:pt>
                <c:pt idx="46326">
                  <c:v>463.259999999723</c:v>
                </c:pt>
                <c:pt idx="46327">
                  <c:v>463.269999999723</c:v>
                </c:pt>
                <c:pt idx="46328">
                  <c:v>463.279999999723</c:v>
                </c:pt>
                <c:pt idx="46329">
                  <c:v>463.289999999723</c:v>
                </c:pt>
                <c:pt idx="46330">
                  <c:v>463.299999999723</c:v>
                </c:pt>
                <c:pt idx="46331">
                  <c:v>463.309999999723</c:v>
                </c:pt>
                <c:pt idx="46332">
                  <c:v>463.319999999723</c:v>
                </c:pt>
                <c:pt idx="46333">
                  <c:v>463.329999999723</c:v>
                </c:pt>
                <c:pt idx="46334">
                  <c:v>463.339999999723</c:v>
                </c:pt>
                <c:pt idx="46335">
                  <c:v>463.349999999723</c:v>
                </c:pt>
                <c:pt idx="46336">
                  <c:v>463.359999999723</c:v>
                </c:pt>
                <c:pt idx="46337">
                  <c:v>463.369999999723</c:v>
                </c:pt>
                <c:pt idx="46338">
                  <c:v>463.379999999723</c:v>
                </c:pt>
                <c:pt idx="46339">
                  <c:v>463.389999999723</c:v>
                </c:pt>
                <c:pt idx="46340">
                  <c:v>463.399999999723</c:v>
                </c:pt>
                <c:pt idx="46341">
                  <c:v>463.4099999997231</c:v>
                </c:pt>
                <c:pt idx="46342">
                  <c:v>463.419999999723</c:v>
                </c:pt>
                <c:pt idx="46343">
                  <c:v>463.429999999723</c:v>
                </c:pt>
                <c:pt idx="46344">
                  <c:v>463.439999999723</c:v>
                </c:pt>
                <c:pt idx="46345">
                  <c:v>463.449999999723</c:v>
                </c:pt>
                <c:pt idx="46346">
                  <c:v>463.459999999723</c:v>
                </c:pt>
                <c:pt idx="46347">
                  <c:v>463.469999999723</c:v>
                </c:pt>
                <c:pt idx="46348">
                  <c:v>463.479999999723</c:v>
                </c:pt>
                <c:pt idx="46349">
                  <c:v>463.489999999723</c:v>
                </c:pt>
                <c:pt idx="46350">
                  <c:v>463.499999999723</c:v>
                </c:pt>
                <c:pt idx="46351">
                  <c:v>463.509999999723</c:v>
                </c:pt>
                <c:pt idx="46352">
                  <c:v>463.519999999723</c:v>
                </c:pt>
                <c:pt idx="46353">
                  <c:v>463.529999999723</c:v>
                </c:pt>
                <c:pt idx="46354">
                  <c:v>463.539999999723</c:v>
                </c:pt>
                <c:pt idx="46355">
                  <c:v>463.549999999723</c:v>
                </c:pt>
                <c:pt idx="46356">
                  <c:v>463.559999999723</c:v>
                </c:pt>
                <c:pt idx="46357">
                  <c:v>463.569999999723</c:v>
                </c:pt>
                <c:pt idx="46358">
                  <c:v>463.579999999723</c:v>
                </c:pt>
                <c:pt idx="46359">
                  <c:v>463.589999999723</c:v>
                </c:pt>
                <c:pt idx="46360">
                  <c:v>463.599999999723</c:v>
                </c:pt>
                <c:pt idx="46361">
                  <c:v>463.609999999723</c:v>
                </c:pt>
                <c:pt idx="46362">
                  <c:v>463.619999999723</c:v>
                </c:pt>
                <c:pt idx="46363">
                  <c:v>463.629999999723</c:v>
                </c:pt>
                <c:pt idx="46364">
                  <c:v>463.639999999723</c:v>
                </c:pt>
                <c:pt idx="46365">
                  <c:v>463.649999999723</c:v>
                </c:pt>
                <c:pt idx="46366">
                  <c:v>463.6599999997231</c:v>
                </c:pt>
                <c:pt idx="46367">
                  <c:v>463.669999999723</c:v>
                </c:pt>
                <c:pt idx="46368">
                  <c:v>463.679999999723</c:v>
                </c:pt>
                <c:pt idx="46369">
                  <c:v>463.689999999723</c:v>
                </c:pt>
                <c:pt idx="46370">
                  <c:v>463.699999999723</c:v>
                </c:pt>
                <c:pt idx="46371">
                  <c:v>463.709999999723</c:v>
                </c:pt>
                <c:pt idx="46372">
                  <c:v>463.719999999723</c:v>
                </c:pt>
                <c:pt idx="46373">
                  <c:v>463.729999999723</c:v>
                </c:pt>
                <c:pt idx="46374">
                  <c:v>463.739999999723</c:v>
                </c:pt>
                <c:pt idx="46375">
                  <c:v>463.749999999723</c:v>
                </c:pt>
                <c:pt idx="46376">
                  <c:v>463.759999999723</c:v>
                </c:pt>
                <c:pt idx="46377">
                  <c:v>463.769999999723</c:v>
                </c:pt>
                <c:pt idx="46378">
                  <c:v>463.779999999723</c:v>
                </c:pt>
                <c:pt idx="46379">
                  <c:v>463.789999999723</c:v>
                </c:pt>
                <c:pt idx="46380">
                  <c:v>463.799999999723</c:v>
                </c:pt>
                <c:pt idx="46381">
                  <c:v>463.809999999723</c:v>
                </c:pt>
                <c:pt idx="46382">
                  <c:v>463.819999999723</c:v>
                </c:pt>
                <c:pt idx="46383">
                  <c:v>463.829999999723</c:v>
                </c:pt>
                <c:pt idx="46384">
                  <c:v>463.839999999723</c:v>
                </c:pt>
                <c:pt idx="46385">
                  <c:v>463.849999999723</c:v>
                </c:pt>
                <c:pt idx="46386">
                  <c:v>463.859999999723</c:v>
                </c:pt>
                <c:pt idx="46387">
                  <c:v>463.869999999723</c:v>
                </c:pt>
                <c:pt idx="46388">
                  <c:v>463.879999999723</c:v>
                </c:pt>
                <c:pt idx="46389">
                  <c:v>463.889999999723</c:v>
                </c:pt>
                <c:pt idx="46390">
                  <c:v>463.899999999723</c:v>
                </c:pt>
                <c:pt idx="46391">
                  <c:v>463.9099999997231</c:v>
                </c:pt>
                <c:pt idx="46392">
                  <c:v>463.919999999723</c:v>
                </c:pt>
                <c:pt idx="46393">
                  <c:v>463.929999999723</c:v>
                </c:pt>
                <c:pt idx="46394">
                  <c:v>463.939999999723</c:v>
                </c:pt>
                <c:pt idx="46395">
                  <c:v>463.949999999723</c:v>
                </c:pt>
                <c:pt idx="46396">
                  <c:v>463.959999999723</c:v>
                </c:pt>
                <c:pt idx="46397">
                  <c:v>463.969999999723</c:v>
                </c:pt>
                <c:pt idx="46398">
                  <c:v>463.979999999723</c:v>
                </c:pt>
                <c:pt idx="46399">
                  <c:v>463.989999999723</c:v>
                </c:pt>
                <c:pt idx="46400">
                  <c:v>463.999999999723</c:v>
                </c:pt>
                <c:pt idx="46401">
                  <c:v>464.009999999723</c:v>
                </c:pt>
                <c:pt idx="46402">
                  <c:v>464.019999999723</c:v>
                </c:pt>
                <c:pt idx="46403">
                  <c:v>464.029999999723</c:v>
                </c:pt>
                <c:pt idx="46404">
                  <c:v>464.039999999722</c:v>
                </c:pt>
                <c:pt idx="46405">
                  <c:v>464.0499999997221</c:v>
                </c:pt>
                <c:pt idx="46406">
                  <c:v>464.059999999722</c:v>
                </c:pt>
                <c:pt idx="46407">
                  <c:v>464.069999999722</c:v>
                </c:pt>
                <c:pt idx="46408">
                  <c:v>464.079999999722</c:v>
                </c:pt>
                <c:pt idx="46409">
                  <c:v>464.089999999722</c:v>
                </c:pt>
                <c:pt idx="46410">
                  <c:v>464.099999999722</c:v>
                </c:pt>
                <c:pt idx="46411">
                  <c:v>464.1099999997221</c:v>
                </c:pt>
                <c:pt idx="46412">
                  <c:v>464.119999999722</c:v>
                </c:pt>
                <c:pt idx="46413">
                  <c:v>464.129999999722</c:v>
                </c:pt>
                <c:pt idx="46414">
                  <c:v>464.139999999722</c:v>
                </c:pt>
                <c:pt idx="46415">
                  <c:v>464.149999999722</c:v>
                </c:pt>
                <c:pt idx="46416">
                  <c:v>464.159999999722</c:v>
                </c:pt>
                <c:pt idx="46417">
                  <c:v>464.1699999997221</c:v>
                </c:pt>
                <c:pt idx="46418">
                  <c:v>464.1799999997221</c:v>
                </c:pt>
                <c:pt idx="46419">
                  <c:v>464.189999999722</c:v>
                </c:pt>
                <c:pt idx="46420">
                  <c:v>464.199999999722</c:v>
                </c:pt>
                <c:pt idx="46421">
                  <c:v>464.209999999722</c:v>
                </c:pt>
                <c:pt idx="46422">
                  <c:v>464.219999999722</c:v>
                </c:pt>
                <c:pt idx="46423">
                  <c:v>464.229999999722</c:v>
                </c:pt>
                <c:pt idx="46424">
                  <c:v>464.239999999722</c:v>
                </c:pt>
                <c:pt idx="46425">
                  <c:v>464.249999999722</c:v>
                </c:pt>
                <c:pt idx="46426">
                  <c:v>464.2599999997221</c:v>
                </c:pt>
                <c:pt idx="46427">
                  <c:v>464.269999999722</c:v>
                </c:pt>
                <c:pt idx="46428">
                  <c:v>464.279999999722</c:v>
                </c:pt>
                <c:pt idx="46429">
                  <c:v>464.289999999722</c:v>
                </c:pt>
                <c:pt idx="46430">
                  <c:v>464.299999999722</c:v>
                </c:pt>
                <c:pt idx="46431">
                  <c:v>464.309999999722</c:v>
                </c:pt>
                <c:pt idx="46432">
                  <c:v>464.319999999722</c:v>
                </c:pt>
                <c:pt idx="46433">
                  <c:v>464.329999999722</c:v>
                </c:pt>
                <c:pt idx="46434">
                  <c:v>464.339999999722</c:v>
                </c:pt>
                <c:pt idx="46435">
                  <c:v>464.349999999722</c:v>
                </c:pt>
                <c:pt idx="46436">
                  <c:v>464.3599999997221</c:v>
                </c:pt>
                <c:pt idx="46437">
                  <c:v>464.369999999722</c:v>
                </c:pt>
                <c:pt idx="46438">
                  <c:v>464.379999999722</c:v>
                </c:pt>
                <c:pt idx="46439">
                  <c:v>464.389999999722</c:v>
                </c:pt>
                <c:pt idx="46440">
                  <c:v>464.399999999722</c:v>
                </c:pt>
                <c:pt idx="46441">
                  <c:v>464.409999999722</c:v>
                </c:pt>
                <c:pt idx="46442">
                  <c:v>464.4199999997221</c:v>
                </c:pt>
                <c:pt idx="46443">
                  <c:v>464.429999999722</c:v>
                </c:pt>
                <c:pt idx="46444">
                  <c:v>464.439999999722</c:v>
                </c:pt>
                <c:pt idx="46445">
                  <c:v>464.449999999722</c:v>
                </c:pt>
                <c:pt idx="46446">
                  <c:v>464.459999999722</c:v>
                </c:pt>
                <c:pt idx="46447">
                  <c:v>464.469999999722</c:v>
                </c:pt>
                <c:pt idx="46448">
                  <c:v>464.479999999722</c:v>
                </c:pt>
                <c:pt idx="46449">
                  <c:v>464.489999999722</c:v>
                </c:pt>
                <c:pt idx="46450">
                  <c:v>464.499999999722</c:v>
                </c:pt>
                <c:pt idx="46451">
                  <c:v>464.5099999997221</c:v>
                </c:pt>
                <c:pt idx="46452">
                  <c:v>464.519999999722</c:v>
                </c:pt>
                <c:pt idx="46453">
                  <c:v>464.529999999722</c:v>
                </c:pt>
                <c:pt idx="46454">
                  <c:v>464.539999999722</c:v>
                </c:pt>
                <c:pt idx="46455">
                  <c:v>464.5499999997221</c:v>
                </c:pt>
                <c:pt idx="46456">
                  <c:v>464.559999999722</c:v>
                </c:pt>
                <c:pt idx="46457">
                  <c:v>464.569999999722</c:v>
                </c:pt>
                <c:pt idx="46458">
                  <c:v>464.579999999722</c:v>
                </c:pt>
                <c:pt idx="46459">
                  <c:v>464.589999999722</c:v>
                </c:pt>
                <c:pt idx="46460">
                  <c:v>464.599999999722</c:v>
                </c:pt>
                <c:pt idx="46461">
                  <c:v>464.6099999997221</c:v>
                </c:pt>
                <c:pt idx="46462">
                  <c:v>464.619999999722</c:v>
                </c:pt>
                <c:pt idx="46463">
                  <c:v>464.629999999722</c:v>
                </c:pt>
                <c:pt idx="46464">
                  <c:v>464.639999999722</c:v>
                </c:pt>
                <c:pt idx="46465">
                  <c:v>464.649999999722</c:v>
                </c:pt>
                <c:pt idx="46466">
                  <c:v>464.659999999722</c:v>
                </c:pt>
                <c:pt idx="46467">
                  <c:v>464.6699999997221</c:v>
                </c:pt>
                <c:pt idx="46468">
                  <c:v>464.6799999997221</c:v>
                </c:pt>
                <c:pt idx="46469">
                  <c:v>464.689999999722</c:v>
                </c:pt>
                <c:pt idx="46470">
                  <c:v>464.699999999722</c:v>
                </c:pt>
                <c:pt idx="46471">
                  <c:v>464.709999999722</c:v>
                </c:pt>
                <c:pt idx="46472">
                  <c:v>464.719999999722</c:v>
                </c:pt>
                <c:pt idx="46473">
                  <c:v>464.729999999722</c:v>
                </c:pt>
                <c:pt idx="46474">
                  <c:v>464.739999999722</c:v>
                </c:pt>
                <c:pt idx="46475">
                  <c:v>464.749999999722</c:v>
                </c:pt>
                <c:pt idx="46476">
                  <c:v>464.7599999997221</c:v>
                </c:pt>
                <c:pt idx="46477">
                  <c:v>464.769999999722</c:v>
                </c:pt>
                <c:pt idx="46478">
                  <c:v>464.779999999722</c:v>
                </c:pt>
                <c:pt idx="46479">
                  <c:v>464.789999999722</c:v>
                </c:pt>
                <c:pt idx="46480">
                  <c:v>464.799999999722</c:v>
                </c:pt>
                <c:pt idx="46481">
                  <c:v>464.809999999722</c:v>
                </c:pt>
                <c:pt idx="46482">
                  <c:v>464.819999999722</c:v>
                </c:pt>
                <c:pt idx="46483">
                  <c:v>464.829999999722</c:v>
                </c:pt>
                <c:pt idx="46484">
                  <c:v>464.839999999722</c:v>
                </c:pt>
                <c:pt idx="46485">
                  <c:v>464.849999999722</c:v>
                </c:pt>
                <c:pt idx="46486">
                  <c:v>464.8599999997221</c:v>
                </c:pt>
                <c:pt idx="46487">
                  <c:v>464.869999999722</c:v>
                </c:pt>
                <c:pt idx="46488">
                  <c:v>464.879999999722</c:v>
                </c:pt>
                <c:pt idx="46489">
                  <c:v>464.889999999722</c:v>
                </c:pt>
                <c:pt idx="46490">
                  <c:v>464.899999999722</c:v>
                </c:pt>
                <c:pt idx="46491">
                  <c:v>464.909999999722</c:v>
                </c:pt>
                <c:pt idx="46492">
                  <c:v>464.9199999997221</c:v>
                </c:pt>
                <c:pt idx="46493">
                  <c:v>464.929999999722</c:v>
                </c:pt>
                <c:pt idx="46494">
                  <c:v>464.939999999722</c:v>
                </c:pt>
                <c:pt idx="46495">
                  <c:v>464.949999999722</c:v>
                </c:pt>
                <c:pt idx="46496">
                  <c:v>464.959999999722</c:v>
                </c:pt>
                <c:pt idx="46497">
                  <c:v>464.969999999722</c:v>
                </c:pt>
                <c:pt idx="46498">
                  <c:v>464.979999999722</c:v>
                </c:pt>
                <c:pt idx="46499">
                  <c:v>464.989999999722</c:v>
                </c:pt>
                <c:pt idx="46500">
                  <c:v>464.999999999722</c:v>
                </c:pt>
                <c:pt idx="46501">
                  <c:v>465.0099999997221</c:v>
                </c:pt>
                <c:pt idx="46502">
                  <c:v>465.019999999722</c:v>
                </c:pt>
                <c:pt idx="46503">
                  <c:v>465.029999999722</c:v>
                </c:pt>
                <c:pt idx="46504">
                  <c:v>465.039999999722</c:v>
                </c:pt>
                <c:pt idx="46505">
                  <c:v>465.0499999997221</c:v>
                </c:pt>
                <c:pt idx="46506">
                  <c:v>465.059999999722</c:v>
                </c:pt>
                <c:pt idx="46507">
                  <c:v>465.069999999722</c:v>
                </c:pt>
                <c:pt idx="46508">
                  <c:v>465.079999999722</c:v>
                </c:pt>
                <c:pt idx="46509">
                  <c:v>465.089999999722</c:v>
                </c:pt>
                <c:pt idx="46510">
                  <c:v>465.099999999722</c:v>
                </c:pt>
                <c:pt idx="46511">
                  <c:v>465.1099999997221</c:v>
                </c:pt>
                <c:pt idx="46512">
                  <c:v>465.119999999722</c:v>
                </c:pt>
                <c:pt idx="46513">
                  <c:v>465.129999999722</c:v>
                </c:pt>
                <c:pt idx="46514">
                  <c:v>465.139999999721</c:v>
                </c:pt>
                <c:pt idx="46515">
                  <c:v>465.149999999721</c:v>
                </c:pt>
                <c:pt idx="46516">
                  <c:v>465.159999999721</c:v>
                </c:pt>
                <c:pt idx="46517">
                  <c:v>465.169999999721</c:v>
                </c:pt>
                <c:pt idx="46518">
                  <c:v>465.179999999721</c:v>
                </c:pt>
                <c:pt idx="46519">
                  <c:v>465.189999999721</c:v>
                </c:pt>
                <c:pt idx="46520">
                  <c:v>465.199999999721</c:v>
                </c:pt>
                <c:pt idx="46521">
                  <c:v>465.209999999721</c:v>
                </c:pt>
                <c:pt idx="46522">
                  <c:v>465.219999999721</c:v>
                </c:pt>
                <c:pt idx="46523">
                  <c:v>465.229999999721</c:v>
                </c:pt>
                <c:pt idx="46524">
                  <c:v>465.239999999721</c:v>
                </c:pt>
                <c:pt idx="46525">
                  <c:v>465.249999999721</c:v>
                </c:pt>
                <c:pt idx="46526">
                  <c:v>465.259999999721</c:v>
                </c:pt>
                <c:pt idx="46527">
                  <c:v>465.269999999721</c:v>
                </c:pt>
                <c:pt idx="46528">
                  <c:v>465.279999999721</c:v>
                </c:pt>
                <c:pt idx="46529">
                  <c:v>465.289999999721</c:v>
                </c:pt>
                <c:pt idx="46530">
                  <c:v>465.299999999721</c:v>
                </c:pt>
                <c:pt idx="46531">
                  <c:v>465.309999999721</c:v>
                </c:pt>
                <c:pt idx="46532">
                  <c:v>465.319999999721</c:v>
                </c:pt>
                <c:pt idx="46533">
                  <c:v>465.329999999721</c:v>
                </c:pt>
                <c:pt idx="46534">
                  <c:v>465.339999999721</c:v>
                </c:pt>
                <c:pt idx="46535">
                  <c:v>465.349999999721</c:v>
                </c:pt>
                <c:pt idx="46536">
                  <c:v>465.3599999997211</c:v>
                </c:pt>
                <c:pt idx="46537">
                  <c:v>465.369999999721</c:v>
                </c:pt>
                <c:pt idx="46538">
                  <c:v>465.379999999721</c:v>
                </c:pt>
                <c:pt idx="46539">
                  <c:v>465.389999999721</c:v>
                </c:pt>
                <c:pt idx="46540">
                  <c:v>465.399999999721</c:v>
                </c:pt>
                <c:pt idx="46541">
                  <c:v>465.409999999721</c:v>
                </c:pt>
                <c:pt idx="46542">
                  <c:v>465.419999999721</c:v>
                </c:pt>
                <c:pt idx="46543">
                  <c:v>465.429999999721</c:v>
                </c:pt>
                <c:pt idx="46544">
                  <c:v>465.439999999721</c:v>
                </c:pt>
                <c:pt idx="46545">
                  <c:v>465.449999999721</c:v>
                </c:pt>
                <c:pt idx="46546">
                  <c:v>465.459999999721</c:v>
                </c:pt>
                <c:pt idx="46547">
                  <c:v>465.469999999721</c:v>
                </c:pt>
                <c:pt idx="46548">
                  <c:v>465.479999999721</c:v>
                </c:pt>
                <c:pt idx="46549">
                  <c:v>465.489999999721</c:v>
                </c:pt>
                <c:pt idx="46550">
                  <c:v>465.499999999721</c:v>
                </c:pt>
                <c:pt idx="46551">
                  <c:v>465.509999999721</c:v>
                </c:pt>
                <c:pt idx="46552">
                  <c:v>465.519999999721</c:v>
                </c:pt>
                <c:pt idx="46553">
                  <c:v>465.529999999721</c:v>
                </c:pt>
                <c:pt idx="46554">
                  <c:v>465.539999999721</c:v>
                </c:pt>
                <c:pt idx="46555">
                  <c:v>465.549999999721</c:v>
                </c:pt>
                <c:pt idx="46556">
                  <c:v>465.559999999721</c:v>
                </c:pt>
                <c:pt idx="46557">
                  <c:v>465.569999999721</c:v>
                </c:pt>
                <c:pt idx="46558">
                  <c:v>465.579999999721</c:v>
                </c:pt>
                <c:pt idx="46559">
                  <c:v>465.589999999721</c:v>
                </c:pt>
                <c:pt idx="46560">
                  <c:v>465.599999999721</c:v>
                </c:pt>
                <c:pt idx="46561">
                  <c:v>465.6099999997211</c:v>
                </c:pt>
                <c:pt idx="46562">
                  <c:v>465.619999999721</c:v>
                </c:pt>
                <c:pt idx="46563">
                  <c:v>465.629999999721</c:v>
                </c:pt>
                <c:pt idx="46564">
                  <c:v>465.639999999721</c:v>
                </c:pt>
                <c:pt idx="46565">
                  <c:v>465.649999999721</c:v>
                </c:pt>
                <c:pt idx="46566">
                  <c:v>465.659999999721</c:v>
                </c:pt>
                <c:pt idx="46567">
                  <c:v>465.669999999721</c:v>
                </c:pt>
                <c:pt idx="46568">
                  <c:v>465.679999999721</c:v>
                </c:pt>
                <c:pt idx="46569">
                  <c:v>465.689999999721</c:v>
                </c:pt>
                <c:pt idx="46570">
                  <c:v>465.699999999721</c:v>
                </c:pt>
                <c:pt idx="46571">
                  <c:v>465.709999999721</c:v>
                </c:pt>
                <c:pt idx="46572">
                  <c:v>465.719999999721</c:v>
                </c:pt>
                <c:pt idx="46573">
                  <c:v>465.729999999721</c:v>
                </c:pt>
                <c:pt idx="46574">
                  <c:v>465.739999999721</c:v>
                </c:pt>
                <c:pt idx="46575">
                  <c:v>465.749999999721</c:v>
                </c:pt>
                <c:pt idx="46576">
                  <c:v>465.759999999721</c:v>
                </c:pt>
                <c:pt idx="46577">
                  <c:v>465.769999999721</c:v>
                </c:pt>
                <c:pt idx="46578">
                  <c:v>465.779999999721</c:v>
                </c:pt>
                <c:pt idx="46579">
                  <c:v>465.789999999721</c:v>
                </c:pt>
                <c:pt idx="46580">
                  <c:v>465.799999999721</c:v>
                </c:pt>
                <c:pt idx="46581">
                  <c:v>465.809999999721</c:v>
                </c:pt>
                <c:pt idx="46582">
                  <c:v>465.819999999721</c:v>
                </c:pt>
                <c:pt idx="46583">
                  <c:v>465.829999999721</c:v>
                </c:pt>
                <c:pt idx="46584">
                  <c:v>465.839999999721</c:v>
                </c:pt>
                <c:pt idx="46585">
                  <c:v>465.849999999721</c:v>
                </c:pt>
                <c:pt idx="46586">
                  <c:v>465.8599999997211</c:v>
                </c:pt>
                <c:pt idx="46587">
                  <c:v>465.869999999721</c:v>
                </c:pt>
                <c:pt idx="46588">
                  <c:v>465.879999999721</c:v>
                </c:pt>
                <c:pt idx="46589">
                  <c:v>465.889999999721</c:v>
                </c:pt>
                <c:pt idx="46590">
                  <c:v>465.899999999721</c:v>
                </c:pt>
                <c:pt idx="46591">
                  <c:v>465.909999999721</c:v>
                </c:pt>
                <c:pt idx="46592">
                  <c:v>465.919999999721</c:v>
                </c:pt>
                <c:pt idx="46593">
                  <c:v>465.929999999721</c:v>
                </c:pt>
                <c:pt idx="46594">
                  <c:v>465.939999999721</c:v>
                </c:pt>
                <c:pt idx="46595">
                  <c:v>465.949999999721</c:v>
                </c:pt>
                <c:pt idx="46596">
                  <c:v>465.959999999721</c:v>
                </c:pt>
                <c:pt idx="46597">
                  <c:v>465.969999999721</c:v>
                </c:pt>
                <c:pt idx="46598">
                  <c:v>465.979999999721</c:v>
                </c:pt>
                <c:pt idx="46599">
                  <c:v>465.989999999721</c:v>
                </c:pt>
                <c:pt idx="46600">
                  <c:v>465.999999999721</c:v>
                </c:pt>
                <c:pt idx="46601">
                  <c:v>466.009999999721</c:v>
                </c:pt>
                <c:pt idx="46602">
                  <c:v>466.019999999721</c:v>
                </c:pt>
                <c:pt idx="46603">
                  <c:v>466.029999999721</c:v>
                </c:pt>
                <c:pt idx="46604">
                  <c:v>466.039999999721</c:v>
                </c:pt>
                <c:pt idx="46605">
                  <c:v>466.049999999721</c:v>
                </c:pt>
                <c:pt idx="46606">
                  <c:v>466.059999999721</c:v>
                </c:pt>
                <c:pt idx="46607">
                  <c:v>466.069999999721</c:v>
                </c:pt>
                <c:pt idx="46608">
                  <c:v>466.079999999721</c:v>
                </c:pt>
                <c:pt idx="46609">
                  <c:v>466.089999999721</c:v>
                </c:pt>
                <c:pt idx="46610">
                  <c:v>466.099999999721</c:v>
                </c:pt>
                <c:pt idx="46611">
                  <c:v>466.1099999997211</c:v>
                </c:pt>
                <c:pt idx="46612">
                  <c:v>466.119999999721</c:v>
                </c:pt>
                <c:pt idx="46613">
                  <c:v>466.129999999721</c:v>
                </c:pt>
                <c:pt idx="46614">
                  <c:v>466.139999999721</c:v>
                </c:pt>
                <c:pt idx="46615">
                  <c:v>466.149999999721</c:v>
                </c:pt>
                <c:pt idx="46616">
                  <c:v>466.159999999721</c:v>
                </c:pt>
                <c:pt idx="46617">
                  <c:v>466.169999999721</c:v>
                </c:pt>
                <c:pt idx="46618">
                  <c:v>466.179999999721</c:v>
                </c:pt>
                <c:pt idx="46619">
                  <c:v>466.189999999721</c:v>
                </c:pt>
                <c:pt idx="46620">
                  <c:v>466.199999999721</c:v>
                </c:pt>
                <c:pt idx="46621">
                  <c:v>466.209999999721</c:v>
                </c:pt>
                <c:pt idx="46622">
                  <c:v>466.219999999721</c:v>
                </c:pt>
                <c:pt idx="46623">
                  <c:v>466.229999999721</c:v>
                </c:pt>
                <c:pt idx="46624">
                  <c:v>466.23999999972</c:v>
                </c:pt>
                <c:pt idx="46625">
                  <c:v>466.24999999972</c:v>
                </c:pt>
                <c:pt idx="46626">
                  <c:v>466.25999999972</c:v>
                </c:pt>
                <c:pt idx="46627">
                  <c:v>466.2699999997201</c:v>
                </c:pt>
                <c:pt idx="46628">
                  <c:v>466.27999999972</c:v>
                </c:pt>
                <c:pt idx="46629">
                  <c:v>466.28999999972</c:v>
                </c:pt>
                <c:pt idx="46630">
                  <c:v>466.29999999972</c:v>
                </c:pt>
                <c:pt idx="46631">
                  <c:v>466.30999999972</c:v>
                </c:pt>
                <c:pt idx="46632">
                  <c:v>466.31999999972</c:v>
                </c:pt>
                <c:pt idx="46633">
                  <c:v>466.32999999972</c:v>
                </c:pt>
                <c:pt idx="46634">
                  <c:v>466.33999999972</c:v>
                </c:pt>
                <c:pt idx="46635">
                  <c:v>466.34999999972</c:v>
                </c:pt>
                <c:pt idx="46636">
                  <c:v>466.35999999972</c:v>
                </c:pt>
                <c:pt idx="46637">
                  <c:v>466.36999999972</c:v>
                </c:pt>
                <c:pt idx="46638">
                  <c:v>466.37999999972</c:v>
                </c:pt>
                <c:pt idx="46639">
                  <c:v>466.38999999972</c:v>
                </c:pt>
                <c:pt idx="46640">
                  <c:v>466.39999999972</c:v>
                </c:pt>
                <c:pt idx="46641">
                  <c:v>466.40999999972</c:v>
                </c:pt>
                <c:pt idx="46642">
                  <c:v>466.41999999972</c:v>
                </c:pt>
                <c:pt idx="46643">
                  <c:v>466.42999999972</c:v>
                </c:pt>
                <c:pt idx="46644">
                  <c:v>466.43999999972</c:v>
                </c:pt>
                <c:pt idx="46645">
                  <c:v>466.44999999972</c:v>
                </c:pt>
                <c:pt idx="46646">
                  <c:v>466.4599999997201</c:v>
                </c:pt>
                <c:pt idx="46647">
                  <c:v>466.46999999972</c:v>
                </c:pt>
                <c:pt idx="46648">
                  <c:v>466.47999999972</c:v>
                </c:pt>
                <c:pt idx="46649">
                  <c:v>466.48999999972</c:v>
                </c:pt>
                <c:pt idx="46650">
                  <c:v>466.49999999972</c:v>
                </c:pt>
                <c:pt idx="46651">
                  <c:v>466.50999999972</c:v>
                </c:pt>
                <c:pt idx="46652">
                  <c:v>466.5199999997201</c:v>
                </c:pt>
                <c:pt idx="46653">
                  <c:v>466.52999999972</c:v>
                </c:pt>
                <c:pt idx="46654">
                  <c:v>466.53999999972</c:v>
                </c:pt>
                <c:pt idx="46655">
                  <c:v>466.54999999972</c:v>
                </c:pt>
                <c:pt idx="46656">
                  <c:v>466.55999999972</c:v>
                </c:pt>
                <c:pt idx="46657">
                  <c:v>466.56999999972</c:v>
                </c:pt>
                <c:pt idx="46658">
                  <c:v>466.57999999972</c:v>
                </c:pt>
                <c:pt idx="46659">
                  <c:v>466.58999999972</c:v>
                </c:pt>
                <c:pt idx="46660">
                  <c:v>466.59999999972</c:v>
                </c:pt>
                <c:pt idx="46661">
                  <c:v>466.60999999972</c:v>
                </c:pt>
                <c:pt idx="46662">
                  <c:v>466.61999999972</c:v>
                </c:pt>
                <c:pt idx="46663">
                  <c:v>466.62999999972</c:v>
                </c:pt>
                <c:pt idx="46664">
                  <c:v>466.63999999972</c:v>
                </c:pt>
                <c:pt idx="46665">
                  <c:v>466.64999999972</c:v>
                </c:pt>
                <c:pt idx="46666">
                  <c:v>466.65999999972</c:v>
                </c:pt>
                <c:pt idx="46667">
                  <c:v>466.66999999972</c:v>
                </c:pt>
                <c:pt idx="46668">
                  <c:v>466.67999999972</c:v>
                </c:pt>
                <c:pt idx="46669">
                  <c:v>466.68999999972</c:v>
                </c:pt>
                <c:pt idx="46670">
                  <c:v>466.69999999972</c:v>
                </c:pt>
                <c:pt idx="46671">
                  <c:v>466.7099999997201</c:v>
                </c:pt>
                <c:pt idx="46672">
                  <c:v>466.71999999972</c:v>
                </c:pt>
                <c:pt idx="46673">
                  <c:v>466.72999999972</c:v>
                </c:pt>
                <c:pt idx="46674">
                  <c:v>466.73999999972</c:v>
                </c:pt>
                <c:pt idx="46675">
                  <c:v>466.74999999972</c:v>
                </c:pt>
                <c:pt idx="46676">
                  <c:v>466.75999999972</c:v>
                </c:pt>
                <c:pt idx="46677">
                  <c:v>466.7699999997201</c:v>
                </c:pt>
                <c:pt idx="46678">
                  <c:v>466.77999999972</c:v>
                </c:pt>
                <c:pt idx="46679">
                  <c:v>466.78999999972</c:v>
                </c:pt>
                <c:pt idx="46680">
                  <c:v>466.79999999972</c:v>
                </c:pt>
                <c:pt idx="46681">
                  <c:v>466.80999999972</c:v>
                </c:pt>
                <c:pt idx="46682">
                  <c:v>466.81999999972</c:v>
                </c:pt>
                <c:pt idx="46683">
                  <c:v>466.82999999972</c:v>
                </c:pt>
                <c:pt idx="46684">
                  <c:v>466.83999999972</c:v>
                </c:pt>
                <c:pt idx="46685">
                  <c:v>466.84999999972</c:v>
                </c:pt>
                <c:pt idx="46686">
                  <c:v>466.85999999972</c:v>
                </c:pt>
                <c:pt idx="46687">
                  <c:v>466.86999999972</c:v>
                </c:pt>
                <c:pt idx="46688">
                  <c:v>466.87999999972</c:v>
                </c:pt>
                <c:pt idx="46689">
                  <c:v>466.88999999972</c:v>
                </c:pt>
                <c:pt idx="46690">
                  <c:v>466.89999999972</c:v>
                </c:pt>
                <c:pt idx="46691">
                  <c:v>466.90999999972</c:v>
                </c:pt>
                <c:pt idx="46692">
                  <c:v>466.91999999972</c:v>
                </c:pt>
                <c:pt idx="46693">
                  <c:v>466.92999999972</c:v>
                </c:pt>
                <c:pt idx="46694">
                  <c:v>466.93999999972</c:v>
                </c:pt>
                <c:pt idx="46695">
                  <c:v>466.94999999972</c:v>
                </c:pt>
                <c:pt idx="46696">
                  <c:v>466.9599999997201</c:v>
                </c:pt>
                <c:pt idx="46697">
                  <c:v>466.96999999972</c:v>
                </c:pt>
                <c:pt idx="46698">
                  <c:v>466.97999999972</c:v>
                </c:pt>
                <c:pt idx="46699">
                  <c:v>466.98999999972</c:v>
                </c:pt>
                <c:pt idx="46700">
                  <c:v>466.99999999972</c:v>
                </c:pt>
                <c:pt idx="46701">
                  <c:v>467.00999999972</c:v>
                </c:pt>
                <c:pt idx="46702">
                  <c:v>467.0199999997201</c:v>
                </c:pt>
                <c:pt idx="46703">
                  <c:v>467.02999999972</c:v>
                </c:pt>
                <c:pt idx="46704">
                  <c:v>467.03999999972</c:v>
                </c:pt>
                <c:pt idx="46705">
                  <c:v>467.04999999972</c:v>
                </c:pt>
                <c:pt idx="46706">
                  <c:v>467.05999999972</c:v>
                </c:pt>
                <c:pt idx="46707">
                  <c:v>467.06999999972</c:v>
                </c:pt>
                <c:pt idx="46708">
                  <c:v>467.07999999972</c:v>
                </c:pt>
                <c:pt idx="46709">
                  <c:v>467.08999999972</c:v>
                </c:pt>
                <c:pt idx="46710">
                  <c:v>467.09999999972</c:v>
                </c:pt>
                <c:pt idx="46711">
                  <c:v>467.10999999972</c:v>
                </c:pt>
                <c:pt idx="46712">
                  <c:v>467.11999999972</c:v>
                </c:pt>
                <c:pt idx="46713">
                  <c:v>467.12999999972</c:v>
                </c:pt>
                <c:pt idx="46714">
                  <c:v>467.13999999972</c:v>
                </c:pt>
                <c:pt idx="46715">
                  <c:v>467.14999999972</c:v>
                </c:pt>
                <c:pt idx="46716">
                  <c:v>467.15999999972</c:v>
                </c:pt>
                <c:pt idx="46717">
                  <c:v>467.16999999972</c:v>
                </c:pt>
                <c:pt idx="46718">
                  <c:v>467.17999999972</c:v>
                </c:pt>
                <c:pt idx="46719">
                  <c:v>467.18999999972</c:v>
                </c:pt>
                <c:pt idx="46720">
                  <c:v>467.19999999972</c:v>
                </c:pt>
                <c:pt idx="46721">
                  <c:v>467.2099999997201</c:v>
                </c:pt>
                <c:pt idx="46722">
                  <c:v>467.21999999972</c:v>
                </c:pt>
                <c:pt idx="46723">
                  <c:v>467.22999999972</c:v>
                </c:pt>
                <c:pt idx="46724">
                  <c:v>467.23999999972</c:v>
                </c:pt>
                <c:pt idx="46725">
                  <c:v>467.24999999972</c:v>
                </c:pt>
                <c:pt idx="46726">
                  <c:v>467.25999999972</c:v>
                </c:pt>
                <c:pt idx="46727">
                  <c:v>467.2699999997201</c:v>
                </c:pt>
                <c:pt idx="46728">
                  <c:v>467.27999999972</c:v>
                </c:pt>
                <c:pt idx="46729">
                  <c:v>467.28999999972</c:v>
                </c:pt>
                <c:pt idx="46730">
                  <c:v>467.29999999972</c:v>
                </c:pt>
                <c:pt idx="46731">
                  <c:v>467.30999999972</c:v>
                </c:pt>
                <c:pt idx="46732">
                  <c:v>467.31999999972</c:v>
                </c:pt>
                <c:pt idx="46733">
                  <c:v>467.32999999972</c:v>
                </c:pt>
                <c:pt idx="46734">
                  <c:v>467.339999999719</c:v>
                </c:pt>
                <c:pt idx="46735">
                  <c:v>467.3499999997191</c:v>
                </c:pt>
                <c:pt idx="46736">
                  <c:v>467.359999999719</c:v>
                </c:pt>
                <c:pt idx="46737">
                  <c:v>467.3699999997191</c:v>
                </c:pt>
                <c:pt idx="46738">
                  <c:v>467.379999999719</c:v>
                </c:pt>
                <c:pt idx="46739">
                  <c:v>467.389999999719</c:v>
                </c:pt>
                <c:pt idx="46740">
                  <c:v>467.399999999719</c:v>
                </c:pt>
                <c:pt idx="46741">
                  <c:v>467.409999999719</c:v>
                </c:pt>
                <c:pt idx="46742">
                  <c:v>467.419999999719</c:v>
                </c:pt>
                <c:pt idx="46743">
                  <c:v>467.429999999719</c:v>
                </c:pt>
                <c:pt idx="46744">
                  <c:v>467.439999999719</c:v>
                </c:pt>
                <c:pt idx="46745">
                  <c:v>467.449999999719</c:v>
                </c:pt>
                <c:pt idx="46746">
                  <c:v>467.459999999719</c:v>
                </c:pt>
                <c:pt idx="46747">
                  <c:v>467.4699999997191</c:v>
                </c:pt>
                <c:pt idx="46748">
                  <c:v>467.479999999719</c:v>
                </c:pt>
                <c:pt idx="46749">
                  <c:v>467.489999999719</c:v>
                </c:pt>
                <c:pt idx="46750">
                  <c:v>467.499999999719</c:v>
                </c:pt>
                <c:pt idx="46751">
                  <c:v>467.509999999719</c:v>
                </c:pt>
                <c:pt idx="46752">
                  <c:v>467.519999999719</c:v>
                </c:pt>
                <c:pt idx="46753">
                  <c:v>467.529999999719</c:v>
                </c:pt>
                <c:pt idx="46754">
                  <c:v>467.539999999719</c:v>
                </c:pt>
                <c:pt idx="46755">
                  <c:v>467.549999999719</c:v>
                </c:pt>
                <c:pt idx="46756">
                  <c:v>467.5599999997191</c:v>
                </c:pt>
                <c:pt idx="46757">
                  <c:v>467.569999999719</c:v>
                </c:pt>
                <c:pt idx="46758">
                  <c:v>467.579999999719</c:v>
                </c:pt>
                <c:pt idx="46759">
                  <c:v>467.589999999719</c:v>
                </c:pt>
                <c:pt idx="46760">
                  <c:v>467.599999999719</c:v>
                </c:pt>
                <c:pt idx="46761">
                  <c:v>467.609999999719</c:v>
                </c:pt>
                <c:pt idx="46762">
                  <c:v>467.6199999997191</c:v>
                </c:pt>
                <c:pt idx="46763">
                  <c:v>467.629999999719</c:v>
                </c:pt>
                <c:pt idx="46764">
                  <c:v>467.639999999719</c:v>
                </c:pt>
                <c:pt idx="46765">
                  <c:v>467.649999999719</c:v>
                </c:pt>
                <c:pt idx="46766">
                  <c:v>467.6599999997191</c:v>
                </c:pt>
                <c:pt idx="46767">
                  <c:v>467.669999999719</c:v>
                </c:pt>
                <c:pt idx="46768">
                  <c:v>467.679999999719</c:v>
                </c:pt>
                <c:pt idx="46769">
                  <c:v>467.689999999719</c:v>
                </c:pt>
                <c:pt idx="46770">
                  <c:v>467.699999999719</c:v>
                </c:pt>
                <c:pt idx="46771">
                  <c:v>467.709999999719</c:v>
                </c:pt>
                <c:pt idx="46772">
                  <c:v>467.7199999997191</c:v>
                </c:pt>
                <c:pt idx="46773">
                  <c:v>467.729999999719</c:v>
                </c:pt>
                <c:pt idx="46774">
                  <c:v>467.739999999719</c:v>
                </c:pt>
                <c:pt idx="46775">
                  <c:v>467.749999999719</c:v>
                </c:pt>
                <c:pt idx="46776">
                  <c:v>467.759999999719</c:v>
                </c:pt>
                <c:pt idx="46777">
                  <c:v>467.769999999719</c:v>
                </c:pt>
                <c:pt idx="46778">
                  <c:v>467.779999999719</c:v>
                </c:pt>
                <c:pt idx="46779">
                  <c:v>467.789999999719</c:v>
                </c:pt>
                <c:pt idx="46780">
                  <c:v>467.799999999719</c:v>
                </c:pt>
                <c:pt idx="46781">
                  <c:v>467.8099999997191</c:v>
                </c:pt>
                <c:pt idx="46782">
                  <c:v>467.819999999719</c:v>
                </c:pt>
                <c:pt idx="46783">
                  <c:v>467.829999999719</c:v>
                </c:pt>
                <c:pt idx="46784">
                  <c:v>467.839999999719</c:v>
                </c:pt>
                <c:pt idx="46785">
                  <c:v>467.8499999997191</c:v>
                </c:pt>
                <c:pt idx="46786">
                  <c:v>467.859999999719</c:v>
                </c:pt>
                <c:pt idx="46787">
                  <c:v>467.8699999997191</c:v>
                </c:pt>
                <c:pt idx="46788">
                  <c:v>467.879999999719</c:v>
                </c:pt>
                <c:pt idx="46789">
                  <c:v>467.889999999719</c:v>
                </c:pt>
                <c:pt idx="46790">
                  <c:v>467.899999999719</c:v>
                </c:pt>
                <c:pt idx="46791">
                  <c:v>467.909999999719</c:v>
                </c:pt>
                <c:pt idx="46792">
                  <c:v>467.919999999719</c:v>
                </c:pt>
                <c:pt idx="46793">
                  <c:v>467.929999999719</c:v>
                </c:pt>
                <c:pt idx="46794">
                  <c:v>467.939999999719</c:v>
                </c:pt>
                <c:pt idx="46795">
                  <c:v>467.949999999719</c:v>
                </c:pt>
                <c:pt idx="46796">
                  <c:v>467.959999999719</c:v>
                </c:pt>
                <c:pt idx="46797">
                  <c:v>467.9699999997191</c:v>
                </c:pt>
                <c:pt idx="46798">
                  <c:v>467.979999999719</c:v>
                </c:pt>
                <c:pt idx="46799">
                  <c:v>467.989999999719</c:v>
                </c:pt>
                <c:pt idx="46800">
                  <c:v>467.999999999719</c:v>
                </c:pt>
                <c:pt idx="46801">
                  <c:v>468.009999999719</c:v>
                </c:pt>
                <c:pt idx="46802">
                  <c:v>468.019999999719</c:v>
                </c:pt>
                <c:pt idx="46803">
                  <c:v>468.029999999719</c:v>
                </c:pt>
                <c:pt idx="46804">
                  <c:v>468.039999999719</c:v>
                </c:pt>
                <c:pt idx="46805">
                  <c:v>468.049999999719</c:v>
                </c:pt>
                <c:pt idx="46806">
                  <c:v>468.0599999997191</c:v>
                </c:pt>
                <c:pt idx="46807">
                  <c:v>468.069999999719</c:v>
                </c:pt>
                <c:pt idx="46808">
                  <c:v>468.079999999719</c:v>
                </c:pt>
                <c:pt idx="46809">
                  <c:v>468.089999999719</c:v>
                </c:pt>
                <c:pt idx="46810">
                  <c:v>468.099999999719</c:v>
                </c:pt>
                <c:pt idx="46811">
                  <c:v>468.109999999719</c:v>
                </c:pt>
                <c:pt idx="46812">
                  <c:v>468.1199999997191</c:v>
                </c:pt>
                <c:pt idx="46813">
                  <c:v>468.129999999719</c:v>
                </c:pt>
                <c:pt idx="46814">
                  <c:v>468.139999999719</c:v>
                </c:pt>
                <c:pt idx="46815">
                  <c:v>468.149999999719</c:v>
                </c:pt>
                <c:pt idx="46816">
                  <c:v>468.1599999997191</c:v>
                </c:pt>
                <c:pt idx="46817">
                  <c:v>468.169999999719</c:v>
                </c:pt>
                <c:pt idx="46818">
                  <c:v>468.179999999719</c:v>
                </c:pt>
                <c:pt idx="46819">
                  <c:v>468.189999999719</c:v>
                </c:pt>
                <c:pt idx="46820">
                  <c:v>468.199999999719</c:v>
                </c:pt>
                <c:pt idx="46821">
                  <c:v>468.209999999719</c:v>
                </c:pt>
                <c:pt idx="46822">
                  <c:v>468.2199999997191</c:v>
                </c:pt>
                <c:pt idx="46823">
                  <c:v>468.229999999719</c:v>
                </c:pt>
                <c:pt idx="46824">
                  <c:v>468.239999999719</c:v>
                </c:pt>
                <c:pt idx="46825">
                  <c:v>468.249999999719</c:v>
                </c:pt>
                <c:pt idx="46826">
                  <c:v>468.259999999719</c:v>
                </c:pt>
                <c:pt idx="46827">
                  <c:v>468.269999999719</c:v>
                </c:pt>
                <c:pt idx="46828">
                  <c:v>468.279999999719</c:v>
                </c:pt>
                <c:pt idx="46829">
                  <c:v>468.289999999719</c:v>
                </c:pt>
                <c:pt idx="46830">
                  <c:v>468.299999999719</c:v>
                </c:pt>
                <c:pt idx="46831">
                  <c:v>468.3099999997191</c:v>
                </c:pt>
                <c:pt idx="46832">
                  <c:v>468.319999999719</c:v>
                </c:pt>
                <c:pt idx="46833">
                  <c:v>468.329999999719</c:v>
                </c:pt>
                <c:pt idx="46834">
                  <c:v>468.339999999719</c:v>
                </c:pt>
                <c:pt idx="46835">
                  <c:v>468.3499999997191</c:v>
                </c:pt>
                <c:pt idx="46836">
                  <c:v>468.359999999719</c:v>
                </c:pt>
                <c:pt idx="46837">
                  <c:v>468.3699999997191</c:v>
                </c:pt>
                <c:pt idx="46838">
                  <c:v>468.379999999719</c:v>
                </c:pt>
                <c:pt idx="46839">
                  <c:v>468.389999999719</c:v>
                </c:pt>
                <c:pt idx="46840">
                  <c:v>468.399999999719</c:v>
                </c:pt>
                <c:pt idx="46841">
                  <c:v>468.409999999719</c:v>
                </c:pt>
                <c:pt idx="46842">
                  <c:v>468.419999999719</c:v>
                </c:pt>
                <c:pt idx="46843">
                  <c:v>468.429999999719</c:v>
                </c:pt>
                <c:pt idx="46844">
                  <c:v>468.439999999718</c:v>
                </c:pt>
                <c:pt idx="46845">
                  <c:v>468.449999999718</c:v>
                </c:pt>
                <c:pt idx="46846">
                  <c:v>468.459999999718</c:v>
                </c:pt>
                <c:pt idx="46847">
                  <c:v>468.4699999997181</c:v>
                </c:pt>
                <c:pt idx="46848">
                  <c:v>468.479999999718</c:v>
                </c:pt>
                <c:pt idx="46849">
                  <c:v>468.489999999718</c:v>
                </c:pt>
                <c:pt idx="46850">
                  <c:v>468.499999999718</c:v>
                </c:pt>
                <c:pt idx="46851">
                  <c:v>468.509999999718</c:v>
                </c:pt>
                <c:pt idx="46852">
                  <c:v>468.519999999718</c:v>
                </c:pt>
                <c:pt idx="46853">
                  <c:v>468.529999999718</c:v>
                </c:pt>
                <c:pt idx="46854">
                  <c:v>468.539999999718</c:v>
                </c:pt>
                <c:pt idx="46855">
                  <c:v>468.549999999718</c:v>
                </c:pt>
                <c:pt idx="46856">
                  <c:v>468.559999999718</c:v>
                </c:pt>
                <c:pt idx="46857">
                  <c:v>468.569999999718</c:v>
                </c:pt>
                <c:pt idx="46858">
                  <c:v>468.579999999718</c:v>
                </c:pt>
                <c:pt idx="46859">
                  <c:v>468.589999999718</c:v>
                </c:pt>
                <c:pt idx="46860">
                  <c:v>468.599999999718</c:v>
                </c:pt>
                <c:pt idx="46861">
                  <c:v>468.609999999718</c:v>
                </c:pt>
                <c:pt idx="46862">
                  <c:v>468.619999999718</c:v>
                </c:pt>
                <c:pt idx="46863">
                  <c:v>468.629999999718</c:v>
                </c:pt>
                <c:pt idx="46864">
                  <c:v>468.639999999718</c:v>
                </c:pt>
                <c:pt idx="46865">
                  <c:v>468.649999999718</c:v>
                </c:pt>
                <c:pt idx="46866">
                  <c:v>468.659999999718</c:v>
                </c:pt>
                <c:pt idx="46867">
                  <c:v>468.669999999718</c:v>
                </c:pt>
                <c:pt idx="46868">
                  <c:v>468.679999999718</c:v>
                </c:pt>
                <c:pt idx="46869">
                  <c:v>468.689999999718</c:v>
                </c:pt>
                <c:pt idx="46870">
                  <c:v>468.699999999718</c:v>
                </c:pt>
                <c:pt idx="46871">
                  <c:v>468.709999999718</c:v>
                </c:pt>
                <c:pt idx="46872">
                  <c:v>468.7199999997181</c:v>
                </c:pt>
                <c:pt idx="46873">
                  <c:v>468.729999999718</c:v>
                </c:pt>
                <c:pt idx="46874">
                  <c:v>468.739999999718</c:v>
                </c:pt>
                <c:pt idx="46875">
                  <c:v>468.749999999718</c:v>
                </c:pt>
                <c:pt idx="46876">
                  <c:v>468.759999999718</c:v>
                </c:pt>
                <c:pt idx="46877">
                  <c:v>468.769999999718</c:v>
                </c:pt>
                <c:pt idx="46878">
                  <c:v>468.779999999718</c:v>
                </c:pt>
                <c:pt idx="46879">
                  <c:v>468.789999999718</c:v>
                </c:pt>
                <c:pt idx="46880">
                  <c:v>468.799999999718</c:v>
                </c:pt>
                <c:pt idx="46881">
                  <c:v>468.809999999718</c:v>
                </c:pt>
                <c:pt idx="46882">
                  <c:v>468.819999999718</c:v>
                </c:pt>
                <c:pt idx="46883">
                  <c:v>468.829999999718</c:v>
                </c:pt>
                <c:pt idx="46884">
                  <c:v>468.839999999718</c:v>
                </c:pt>
                <c:pt idx="46885">
                  <c:v>468.849999999718</c:v>
                </c:pt>
                <c:pt idx="46886">
                  <c:v>468.859999999718</c:v>
                </c:pt>
                <c:pt idx="46887">
                  <c:v>468.869999999718</c:v>
                </c:pt>
                <c:pt idx="46888">
                  <c:v>468.879999999718</c:v>
                </c:pt>
                <c:pt idx="46889">
                  <c:v>468.889999999718</c:v>
                </c:pt>
                <c:pt idx="46890">
                  <c:v>468.899999999718</c:v>
                </c:pt>
                <c:pt idx="46891">
                  <c:v>468.909999999718</c:v>
                </c:pt>
                <c:pt idx="46892">
                  <c:v>468.919999999718</c:v>
                </c:pt>
                <c:pt idx="46893">
                  <c:v>468.929999999718</c:v>
                </c:pt>
                <c:pt idx="46894">
                  <c:v>468.939999999718</c:v>
                </c:pt>
                <c:pt idx="46895">
                  <c:v>468.949999999718</c:v>
                </c:pt>
                <c:pt idx="46896">
                  <c:v>468.959999999718</c:v>
                </c:pt>
                <c:pt idx="46897">
                  <c:v>468.9699999997181</c:v>
                </c:pt>
                <c:pt idx="46898">
                  <c:v>468.979999999718</c:v>
                </c:pt>
                <c:pt idx="46899">
                  <c:v>468.989999999718</c:v>
                </c:pt>
                <c:pt idx="46900">
                  <c:v>468.999999999718</c:v>
                </c:pt>
                <c:pt idx="46901">
                  <c:v>469.009999999718</c:v>
                </c:pt>
                <c:pt idx="46902">
                  <c:v>469.019999999718</c:v>
                </c:pt>
                <c:pt idx="46903">
                  <c:v>469.029999999718</c:v>
                </c:pt>
                <c:pt idx="46904">
                  <c:v>469.039999999718</c:v>
                </c:pt>
                <c:pt idx="46905">
                  <c:v>469.049999999718</c:v>
                </c:pt>
                <c:pt idx="46906">
                  <c:v>469.059999999718</c:v>
                </c:pt>
                <c:pt idx="46907">
                  <c:v>469.069999999718</c:v>
                </c:pt>
                <c:pt idx="46908">
                  <c:v>469.079999999718</c:v>
                </c:pt>
                <c:pt idx="46909">
                  <c:v>469.089999999718</c:v>
                </c:pt>
                <c:pt idx="46910">
                  <c:v>469.099999999718</c:v>
                </c:pt>
                <c:pt idx="46911">
                  <c:v>469.109999999718</c:v>
                </c:pt>
                <c:pt idx="46912">
                  <c:v>469.119999999718</c:v>
                </c:pt>
                <c:pt idx="46913">
                  <c:v>469.129999999718</c:v>
                </c:pt>
                <c:pt idx="46914">
                  <c:v>469.139999999718</c:v>
                </c:pt>
                <c:pt idx="46915">
                  <c:v>469.149999999718</c:v>
                </c:pt>
                <c:pt idx="46916">
                  <c:v>469.159999999718</c:v>
                </c:pt>
                <c:pt idx="46917">
                  <c:v>469.169999999718</c:v>
                </c:pt>
                <c:pt idx="46918">
                  <c:v>469.179999999718</c:v>
                </c:pt>
                <c:pt idx="46919">
                  <c:v>469.189999999718</c:v>
                </c:pt>
                <c:pt idx="46920">
                  <c:v>469.199999999718</c:v>
                </c:pt>
                <c:pt idx="46921">
                  <c:v>469.209999999718</c:v>
                </c:pt>
                <c:pt idx="46922">
                  <c:v>469.2199999997181</c:v>
                </c:pt>
                <c:pt idx="46923">
                  <c:v>469.229999999718</c:v>
                </c:pt>
                <c:pt idx="46924">
                  <c:v>469.239999999718</c:v>
                </c:pt>
                <c:pt idx="46925">
                  <c:v>469.249999999718</c:v>
                </c:pt>
                <c:pt idx="46926">
                  <c:v>469.259999999718</c:v>
                </c:pt>
                <c:pt idx="46927">
                  <c:v>469.269999999718</c:v>
                </c:pt>
                <c:pt idx="46928">
                  <c:v>469.279999999718</c:v>
                </c:pt>
                <c:pt idx="46929">
                  <c:v>469.289999999718</c:v>
                </c:pt>
                <c:pt idx="46930">
                  <c:v>469.299999999718</c:v>
                </c:pt>
                <c:pt idx="46931">
                  <c:v>469.309999999718</c:v>
                </c:pt>
                <c:pt idx="46932">
                  <c:v>469.319999999718</c:v>
                </c:pt>
                <c:pt idx="46933">
                  <c:v>469.329999999718</c:v>
                </c:pt>
                <c:pt idx="46934">
                  <c:v>469.339999999718</c:v>
                </c:pt>
                <c:pt idx="46935">
                  <c:v>469.349999999718</c:v>
                </c:pt>
                <c:pt idx="46936">
                  <c:v>469.359999999718</c:v>
                </c:pt>
                <c:pt idx="46937">
                  <c:v>469.369999999718</c:v>
                </c:pt>
                <c:pt idx="46938">
                  <c:v>469.379999999718</c:v>
                </c:pt>
                <c:pt idx="46939">
                  <c:v>469.389999999718</c:v>
                </c:pt>
                <c:pt idx="46940">
                  <c:v>469.399999999718</c:v>
                </c:pt>
                <c:pt idx="46941">
                  <c:v>469.409999999718</c:v>
                </c:pt>
                <c:pt idx="46942">
                  <c:v>469.419999999718</c:v>
                </c:pt>
                <c:pt idx="46943">
                  <c:v>469.429999999718</c:v>
                </c:pt>
                <c:pt idx="46944">
                  <c:v>469.439999999718</c:v>
                </c:pt>
                <c:pt idx="46945">
                  <c:v>469.449999999718</c:v>
                </c:pt>
                <c:pt idx="46946">
                  <c:v>469.459999999718</c:v>
                </c:pt>
                <c:pt idx="46947">
                  <c:v>469.4699999997181</c:v>
                </c:pt>
                <c:pt idx="46948">
                  <c:v>469.479999999718</c:v>
                </c:pt>
                <c:pt idx="46949">
                  <c:v>469.489999999718</c:v>
                </c:pt>
                <c:pt idx="46950">
                  <c:v>469.499999999718</c:v>
                </c:pt>
                <c:pt idx="46951">
                  <c:v>469.509999999718</c:v>
                </c:pt>
                <c:pt idx="46952">
                  <c:v>469.519999999718</c:v>
                </c:pt>
                <c:pt idx="46953">
                  <c:v>469.529999999718</c:v>
                </c:pt>
                <c:pt idx="46954">
                  <c:v>469.539999999717</c:v>
                </c:pt>
                <c:pt idx="46955">
                  <c:v>469.5499999997171</c:v>
                </c:pt>
                <c:pt idx="46956">
                  <c:v>469.559999999717</c:v>
                </c:pt>
                <c:pt idx="46957">
                  <c:v>469.5699999997171</c:v>
                </c:pt>
                <c:pt idx="46958">
                  <c:v>469.579999999717</c:v>
                </c:pt>
                <c:pt idx="46959">
                  <c:v>469.589999999717</c:v>
                </c:pt>
                <c:pt idx="46960">
                  <c:v>469.599999999717</c:v>
                </c:pt>
                <c:pt idx="46961">
                  <c:v>469.6099999997171</c:v>
                </c:pt>
                <c:pt idx="46962">
                  <c:v>469.619999999717</c:v>
                </c:pt>
                <c:pt idx="46963">
                  <c:v>469.629999999717</c:v>
                </c:pt>
                <c:pt idx="46964">
                  <c:v>469.639999999717</c:v>
                </c:pt>
                <c:pt idx="46965">
                  <c:v>469.649999999717</c:v>
                </c:pt>
                <c:pt idx="46966">
                  <c:v>469.659999999717</c:v>
                </c:pt>
                <c:pt idx="46967">
                  <c:v>469.6699999997171</c:v>
                </c:pt>
                <c:pt idx="46968">
                  <c:v>469.679999999717</c:v>
                </c:pt>
                <c:pt idx="46969">
                  <c:v>469.689999999717</c:v>
                </c:pt>
                <c:pt idx="46970">
                  <c:v>469.699999999717</c:v>
                </c:pt>
                <c:pt idx="46971">
                  <c:v>469.709999999717</c:v>
                </c:pt>
                <c:pt idx="46972">
                  <c:v>469.719999999717</c:v>
                </c:pt>
                <c:pt idx="46973">
                  <c:v>469.7299999997171</c:v>
                </c:pt>
                <c:pt idx="46974">
                  <c:v>469.739999999717</c:v>
                </c:pt>
                <c:pt idx="46975">
                  <c:v>469.749999999717</c:v>
                </c:pt>
                <c:pt idx="46976">
                  <c:v>469.759999999717</c:v>
                </c:pt>
                <c:pt idx="46977">
                  <c:v>469.769999999717</c:v>
                </c:pt>
                <c:pt idx="46978">
                  <c:v>469.779999999717</c:v>
                </c:pt>
                <c:pt idx="46979">
                  <c:v>469.789999999717</c:v>
                </c:pt>
                <c:pt idx="46980">
                  <c:v>469.799999999717</c:v>
                </c:pt>
                <c:pt idx="46981">
                  <c:v>469.809999999717</c:v>
                </c:pt>
                <c:pt idx="46982">
                  <c:v>469.8199999997171</c:v>
                </c:pt>
                <c:pt idx="46983">
                  <c:v>469.829999999717</c:v>
                </c:pt>
                <c:pt idx="46984">
                  <c:v>469.839999999717</c:v>
                </c:pt>
                <c:pt idx="46985">
                  <c:v>469.849999999717</c:v>
                </c:pt>
                <c:pt idx="46986">
                  <c:v>469.8599999997171</c:v>
                </c:pt>
                <c:pt idx="46987">
                  <c:v>469.869999999717</c:v>
                </c:pt>
                <c:pt idx="46988">
                  <c:v>469.879999999717</c:v>
                </c:pt>
                <c:pt idx="46989">
                  <c:v>469.889999999717</c:v>
                </c:pt>
                <c:pt idx="46990">
                  <c:v>469.899999999717</c:v>
                </c:pt>
                <c:pt idx="46991">
                  <c:v>469.909999999717</c:v>
                </c:pt>
                <c:pt idx="46992">
                  <c:v>469.919999999717</c:v>
                </c:pt>
                <c:pt idx="46993">
                  <c:v>469.929999999717</c:v>
                </c:pt>
                <c:pt idx="46994">
                  <c:v>469.939999999717</c:v>
                </c:pt>
                <c:pt idx="46995">
                  <c:v>469.949999999717</c:v>
                </c:pt>
                <c:pt idx="46996">
                  <c:v>469.959999999717</c:v>
                </c:pt>
                <c:pt idx="46997">
                  <c:v>469.969999999717</c:v>
                </c:pt>
                <c:pt idx="46998">
                  <c:v>469.9799999997171</c:v>
                </c:pt>
                <c:pt idx="46999">
                  <c:v>469.989999999717</c:v>
                </c:pt>
                <c:pt idx="47000">
                  <c:v>469.999999999717</c:v>
                </c:pt>
                <c:pt idx="47001">
                  <c:v>470.009999999717</c:v>
                </c:pt>
                <c:pt idx="47002">
                  <c:v>470.019999999717</c:v>
                </c:pt>
                <c:pt idx="47003">
                  <c:v>470.029999999717</c:v>
                </c:pt>
                <c:pt idx="47004">
                  <c:v>470.039999999717</c:v>
                </c:pt>
                <c:pt idx="47005">
                  <c:v>470.0499999997171</c:v>
                </c:pt>
                <c:pt idx="47006">
                  <c:v>470.059999999717</c:v>
                </c:pt>
                <c:pt idx="47007">
                  <c:v>470.0699999997171</c:v>
                </c:pt>
                <c:pt idx="47008">
                  <c:v>470.079999999717</c:v>
                </c:pt>
                <c:pt idx="47009">
                  <c:v>470.089999999717</c:v>
                </c:pt>
                <c:pt idx="47010">
                  <c:v>470.099999999717</c:v>
                </c:pt>
                <c:pt idx="47011">
                  <c:v>470.1099999997171</c:v>
                </c:pt>
                <c:pt idx="47012">
                  <c:v>470.119999999717</c:v>
                </c:pt>
                <c:pt idx="47013">
                  <c:v>470.129999999717</c:v>
                </c:pt>
                <c:pt idx="47014">
                  <c:v>470.139999999717</c:v>
                </c:pt>
                <c:pt idx="47015">
                  <c:v>470.149999999717</c:v>
                </c:pt>
                <c:pt idx="47016">
                  <c:v>470.159999999717</c:v>
                </c:pt>
                <c:pt idx="47017">
                  <c:v>470.1699999997171</c:v>
                </c:pt>
                <c:pt idx="47018">
                  <c:v>470.179999999717</c:v>
                </c:pt>
                <c:pt idx="47019">
                  <c:v>470.189999999717</c:v>
                </c:pt>
                <c:pt idx="47020">
                  <c:v>470.199999999717</c:v>
                </c:pt>
                <c:pt idx="47021">
                  <c:v>470.209999999717</c:v>
                </c:pt>
                <c:pt idx="47022">
                  <c:v>470.219999999717</c:v>
                </c:pt>
                <c:pt idx="47023">
                  <c:v>470.2299999997171</c:v>
                </c:pt>
                <c:pt idx="47024">
                  <c:v>470.239999999717</c:v>
                </c:pt>
                <c:pt idx="47025">
                  <c:v>470.249999999717</c:v>
                </c:pt>
                <c:pt idx="47026">
                  <c:v>470.259999999717</c:v>
                </c:pt>
                <c:pt idx="47027">
                  <c:v>470.269999999717</c:v>
                </c:pt>
                <c:pt idx="47028">
                  <c:v>470.279999999717</c:v>
                </c:pt>
                <c:pt idx="47029">
                  <c:v>470.289999999717</c:v>
                </c:pt>
                <c:pt idx="47030">
                  <c:v>470.299999999717</c:v>
                </c:pt>
                <c:pt idx="47031">
                  <c:v>470.309999999717</c:v>
                </c:pt>
                <c:pt idx="47032">
                  <c:v>470.3199999997171</c:v>
                </c:pt>
                <c:pt idx="47033">
                  <c:v>470.329999999717</c:v>
                </c:pt>
                <c:pt idx="47034">
                  <c:v>470.339999999717</c:v>
                </c:pt>
                <c:pt idx="47035">
                  <c:v>470.349999999717</c:v>
                </c:pt>
                <c:pt idx="47036">
                  <c:v>470.3599999997171</c:v>
                </c:pt>
                <c:pt idx="47037">
                  <c:v>470.369999999717</c:v>
                </c:pt>
                <c:pt idx="47038">
                  <c:v>470.379999999717</c:v>
                </c:pt>
                <c:pt idx="47039">
                  <c:v>470.389999999717</c:v>
                </c:pt>
                <c:pt idx="47040">
                  <c:v>470.399999999717</c:v>
                </c:pt>
                <c:pt idx="47041">
                  <c:v>470.409999999717</c:v>
                </c:pt>
                <c:pt idx="47042">
                  <c:v>470.419999999717</c:v>
                </c:pt>
                <c:pt idx="47043">
                  <c:v>470.429999999717</c:v>
                </c:pt>
                <c:pt idx="47044">
                  <c:v>470.439999999717</c:v>
                </c:pt>
                <c:pt idx="47045">
                  <c:v>470.449999999717</c:v>
                </c:pt>
                <c:pt idx="47046">
                  <c:v>470.459999999717</c:v>
                </c:pt>
                <c:pt idx="47047">
                  <c:v>470.469999999717</c:v>
                </c:pt>
                <c:pt idx="47048">
                  <c:v>470.4799999997171</c:v>
                </c:pt>
                <c:pt idx="47049">
                  <c:v>470.489999999717</c:v>
                </c:pt>
                <c:pt idx="47050">
                  <c:v>470.499999999717</c:v>
                </c:pt>
                <c:pt idx="47051">
                  <c:v>470.509999999717</c:v>
                </c:pt>
                <c:pt idx="47052">
                  <c:v>470.519999999717</c:v>
                </c:pt>
                <c:pt idx="47053">
                  <c:v>470.529999999717</c:v>
                </c:pt>
                <c:pt idx="47054">
                  <c:v>470.539999999717</c:v>
                </c:pt>
                <c:pt idx="47055">
                  <c:v>470.5499999997171</c:v>
                </c:pt>
                <c:pt idx="47056">
                  <c:v>470.559999999717</c:v>
                </c:pt>
                <c:pt idx="47057">
                  <c:v>470.5699999997171</c:v>
                </c:pt>
                <c:pt idx="47058">
                  <c:v>470.579999999717</c:v>
                </c:pt>
                <c:pt idx="47059">
                  <c:v>470.589999999717</c:v>
                </c:pt>
                <c:pt idx="47060">
                  <c:v>470.599999999717</c:v>
                </c:pt>
                <c:pt idx="47061">
                  <c:v>470.6099999997171</c:v>
                </c:pt>
                <c:pt idx="47062">
                  <c:v>470.619999999717</c:v>
                </c:pt>
                <c:pt idx="47063">
                  <c:v>470.629999999717</c:v>
                </c:pt>
                <c:pt idx="47064">
                  <c:v>470.639999999716</c:v>
                </c:pt>
                <c:pt idx="47065">
                  <c:v>470.649999999716</c:v>
                </c:pt>
                <c:pt idx="47066">
                  <c:v>470.659999999716</c:v>
                </c:pt>
                <c:pt idx="47067">
                  <c:v>470.6699999997161</c:v>
                </c:pt>
                <c:pt idx="47068">
                  <c:v>470.679999999716</c:v>
                </c:pt>
                <c:pt idx="47069">
                  <c:v>470.689999999716</c:v>
                </c:pt>
                <c:pt idx="47070">
                  <c:v>470.699999999716</c:v>
                </c:pt>
                <c:pt idx="47071">
                  <c:v>470.709999999716</c:v>
                </c:pt>
                <c:pt idx="47072">
                  <c:v>470.719999999716</c:v>
                </c:pt>
                <c:pt idx="47073">
                  <c:v>470.729999999716</c:v>
                </c:pt>
                <c:pt idx="47074">
                  <c:v>470.739999999716</c:v>
                </c:pt>
                <c:pt idx="47075">
                  <c:v>470.749999999716</c:v>
                </c:pt>
                <c:pt idx="47076">
                  <c:v>470.759999999716</c:v>
                </c:pt>
                <c:pt idx="47077">
                  <c:v>470.769999999716</c:v>
                </c:pt>
                <c:pt idx="47078">
                  <c:v>470.779999999716</c:v>
                </c:pt>
                <c:pt idx="47079">
                  <c:v>470.789999999716</c:v>
                </c:pt>
                <c:pt idx="47080">
                  <c:v>470.799999999716</c:v>
                </c:pt>
                <c:pt idx="47081">
                  <c:v>470.809999999716</c:v>
                </c:pt>
                <c:pt idx="47082">
                  <c:v>470.819999999716</c:v>
                </c:pt>
                <c:pt idx="47083">
                  <c:v>470.829999999716</c:v>
                </c:pt>
                <c:pt idx="47084">
                  <c:v>470.839999999716</c:v>
                </c:pt>
                <c:pt idx="47085">
                  <c:v>470.849999999716</c:v>
                </c:pt>
                <c:pt idx="47086">
                  <c:v>470.859999999716</c:v>
                </c:pt>
                <c:pt idx="47087">
                  <c:v>470.869999999716</c:v>
                </c:pt>
                <c:pt idx="47088">
                  <c:v>470.879999999716</c:v>
                </c:pt>
                <c:pt idx="47089">
                  <c:v>470.889999999716</c:v>
                </c:pt>
                <c:pt idx="47090">
                  <c:v>470.899999999716</c:v>
                </c:pt>
                <c:pt idx="47091">
                  <c:v>470.909999999716</c:v>
                </c:pt>
                <c:pt idx="47092">
                  <c:v>470.9199999997161</c:v>
                </c:pt>
                <c:pt idx="47093">
                  <c:v>470.929999999716</c:v>
                </c:pt>
                <c:pt idx="47094">
                  <c:v>470.939999999716</c:v>
                </c:pt>
                <c:pt idx="47095">
                  <c:v>470.949999999716</c:v>
                </c:pt>
                <c:pt idx="47096">
                  <c:v>470.959999999716</c:v>
                </c:pt>
                <c:pt idx="47097">
                  <c:v>470.969999999716</c:v>
                </c:pt>
                <c:pt idx="47098">
                  <c:v>470.979999999716</c:v>
                </c:pt>
                <c:pt idx="47099">
                  <c:v>470.989999999716</c:v>
                </c:pt>
                <c:pt idx="47100">
                  <c:v>470.999999999716</c:v>
                </c:pt>
                <c:pt idx="47101">
                  <c:v>471.009999999716</c:v>
                </c:pt>
                <c:pt idx="47102">
                  <c:v>471.019999999716</c:v>
                </c:pt>
                <c:pt idx="47103">
                  <c:v>471.029999999716</c:v>
                </c:pt>
                <c:pt idx="47104">
                  <c:v>471.039999999716</c:v>
                </c:pt>
                <c:pt idx="47105">
                  <c:v>471.049999999716</c:v>
                </c:pt>
                <c:pt idx="47106">
                  <c:v>471.059999999716</c:v>
                </c:pt>
                <c:pt idx="47107">
                  <c:v>471.069999999716</c:v>
                </c:pt>
                <c:pt idx="47108">
                  <c:v>471.079999999716</c:v>
                </c:pt>
                <c:pt idx="47109">
                  <c:v>471.089999999716</c:v>
                </c:pt>
                <c:pt idx="47110">
                  <c:v>471.099999999716</c:v>
                </c:pt>
                <c:pt idx="47111">
                  <c:v>471.109999999716</c:v>
                </c:pt>
                <c:pt idx="47112">
                  <c:v>471.119999999716</c:v>
                </c:pt>
                <c:pt idx="47113">
                  <c:v>471.129999999716</c:v>
                </c:pt>
                <c:pt idx="47114">
                  <c:v>471.139999999716</c:v>
                </c:pt>
                <c:pt idx="47115">
                  <c:v>471.149999999716</c:v>
                </c:pt>
                <c:pt idx="47116">
                  <c:v>471.159999999716</c:v>
                </c:pt>
                <c:pt idx="47117">
                  <c:v>471.1699999997161</c:v>
                </c:pt>
                <c:pt idx="47118">
                  <c:v>471.179999999716</c:v>
                </c:pt>
                <c:pt idx="47119">
                  <c:v>471.189999999716</c:v>
                </c:pt>
                <c:pt idx="47120">
                  <c:v>471.199999999716</c:v>
                </c:pt>
                <c:pt idx="47121">
                  <c:v>471.209999999716</c:v>
                </c:pt>
                <c:pt idx="47122">
                  <c:v>471.219999999716</c:v>
                </c:pt>
                <c:pt idx="47123">
                  <c:v>471.229999999716</c:v>
                </c:pt>
                <c:pt idx="47124">
                  <c:v>471.239999999716</c:v>
                </c:pt>
                <c:pt idx="47125">
                  <c:v>471.249999999716</c:v>
                </c:pt>
                <c:pt idx="47126">
                  <c:v>471.259999999716</c:v>
                </c:pt>
                <c:pt idx="47127">
                  <c:v>471.269999999716</c:v>
                </c:pt>
                <c:pt idx="47128">
                  <c:v>471.279999999716</c:v>
                </c:pt>
                <c:pt idx="47129">
                  <c:v>471.289999999716</c:v>
                </c:pt>
                <c:pt idx="47130">
                  <c:v>471.299999999716</c:v>
                </c:pt>
                <c:pt idx="47131">
                  <c:v>471.309999999716</c:v>
                </c:pt>
                <c:pt idx="47132">
                  <c:v>471.319999999716</c:v>
                </c:pt>
                <c:pt idx="47133">
                  <c:v>471.329999999716</c:v>
                </c:pt>
                <c:pt idx="47134">
                  <c:v>471.339999999716</c:v>
                </c:pt>
                <c:pt idx="47135">
                  <c:v>471.349999999716</c:v>
                </c:pt>
                <c:pt idx="47136">
                  <c:v>471.359999999716</c:v>
                </c:pt>
                <c:pt idx="47137">
                  <c:v>471.369999999716</c:v>
                </c:pt>
                <c:pt idx="47138">
                  <c:v>471.379999999716</c:v>
                </c:pt>
                <c:pt idx="47139">
                  <c:v>471.389999999716</c:v>
                </c:pt>
                <c:pt idx="47140">
                  <c:v>471.399999999716</c:v>
                </c:pt>
                <c:pt idx="47141">
                  <c:v>471.409999999716</c:v>
                </c:pt>
                <c:pt idx="47142">
                  <c:v>471.4199999997161</c:v>
                </c:pt>
                <c:pt idx="47143">
                  <c:v>471.429999999716</c:v>
                </c:pt>
                <c:pt idx="47144">
                  <c:v>471.439999999716</c:v>
                </c:pt>
                <c:pt idx="47145">
                  <c:v>471.449999999716</c:v>
                </c:pt>
                <c:pt idx="47146">
                  <c:v>471.459999999716</c:v>
                </c:pt>
                <c:pt idx="47147">
                  <c:v>471.469999999716</c:v>
                </c:pt>
                <c:pt idx="47148">
                  <c:v>471.479999999716</c:v>
                </c:pt>
                <c:pt idx="47149">
                  <c:v>471.489999999716</c:v>
                </c:pt>
                <c:pt idx="47150">
                  <c:v>471.499999999716</c:v>
                </c:pt>
                <c:pt idx="47151">
                  <c:v>471.509999999716</c:v>
                </c:pt>
                <c:pt idx="47152">
                  <c:v>471.519999999716</c:v>
                </c:pt>
                <c:pt idx="47153">
                  <c:v>471.529999999716</c:v>
                </c:pt>
                <c:pt idx="47154">
                  <c:v>471.539999999716</c:v>
                </c:pt>
                <c:pt idx="47155">
                  <c:v>471.549999999716</c:v>
                </c:pt>
                <c:pt idx="47156">
                  <c:v>471.559999999716</c:v>
                </c:pt>
                <c:pt idx="47157">
                  <c:v>471.569999999716</c:v>
                </c:pt>
                <c:pt idx="47158">
                  <c:v>471.579999999716</c:v>
                </c:pt>
                <c:pt idx="47159">
                  <c:v>471.589999999716</c:v>
                </c:pt>
                <c:pt idx="47160">
                  <c:v>471.599999999716</c:v>
                </c:pt>
                <c:pt idx="47161">
                  <c:v>471.609999999716</c:v>
                </c:pt>
                <c:pt idx="47162">
                  <c:v>471.619999999716</c:v>
                </c:pt>
                <c:pt idx="47163">
                  <c:v>471.629999999716</c:v>
                </c:pt>
                <c:pt idx="47164">
                  <c:v>471.639999999716</c:v>
                </c:pt>
                <c:pt idx="47165">
                  <c:v>471.649999999716</c:v>
                </c:pt>
                <c:pt idx="47166">
                  <c:v>471.659999999716</c:v>
                </c:pt>
                <c:pt idx="47167">
                  <c:v>471.6699999997161</c:v>
                </c:pt>
                <c:pt idx="47168">
                  <c:v>471.679999999716</c:v>
                </c:pt>
                <c:pt idx="47169">
                  <c:v>471.689999999716</c:v>
                </c:pt>
                <c:pt idx="47170">
                  <c:v>471.699999999716</c:v>
                </c:pt>
                <c:pt idx="47171">
                  <c:v>471.709999999716</c:v>
                </c:pt>
                <c:pt idx="47172">
                  <c:v>471.719999999716</c:v>
                </c:pt>
                <c:pt idx="47173">
                  <c:v>471.729999999716</c:v>
                </c:pt>
                <c:pt idx="47174">
                  <c:v>471.739999999715</c:v>
                </c:pt>
                <c:pt idx="47175">
                  <c:v>471.749999999715</c:v>
                </c:pt>
                <c:pt idx="47176">
                  <c:v>471.759999999715</c:v>
                </c:pt>
                <c:pt idx="47177">
                  <c:v>471.7699999997151</c:v>
                </c:pt>
                <c:pt idx="47178">
                  <c:v>471.779999999715</c:v>
                </c:pt>
                <c:pt idx="47179">
                  <c:v>471.789999999715</c:v>
                </c:pt>
                <c:pt idx="47180">
                  <c:v>471.799999999715</c:v>
                </c:pt>
                <c:pt idx="47181">
                  <c:v>471.809999999715</c:v>
                </c:pt>
                <c:pt idx="47182">
                  <c:v>471.819999999715</c:v>
                </c:pt>
                <c:pt idx="47183">
                  <c:v>471.8299999997151</c:v>
                </c:pt>
                <c:pt idx="47184">
                  <c:v>471.839999999715</c:v>
                </c:pt>
                <c:pt idx="47185">
                  <c:v>471.849999999715</c:v>
                </c:pt>
                <c:pt idx="47186">
                  <c:v>471.859999999715</c:v>
                </c:pt>
                <c:pt idx="47187">
                  <c:v>471.869999999715</c:v>
                </c:pt>
                <c:pt idx="47188">
                  <c:v>471.879999999715</c:v>
                </c:pt>
                <c:pt idx="47189">
                  <c:v>471.889999999715</c:v>
                </c:pt>
                <c:pt idx="47190">
                  <c:v>471.899999999715</c:v>
                </c:pt>
                <c:pt idx="47191">
                  <c:v>471.909999999715</c:v>
                </c:pt>
                <c:pt idx="47192">
                  <c:v>471.919999999715</c:v>
                </c:pt>
                <c:pt idx="47193">
                  <c:v>471.929999999715</c:v>
                </c:pt>
                <c:pt idx="47194">
                  <c:v>471.9399999997149</c:v>
                </c:pt>
                <c:pt idx="47195">
                  <c:v>471.949999999715</c:v>
                </c:pt>
                <c:pt idx="47196">
                  <c:v>471.959999999715</c:v>
                </c:pt>
                <c:pt idx="47197">
                  <c:v>471.969999999715</c:v>
                </c:pt>
                <c:pt idx="47198">
                  <c:v>471.979999999715</c:v>
                </c:pt>
                <c:pt idx="47199">
                  <c:v>471.989999999715</c:v>
                </c:pt>
                <c:pt idx="47200">
                  <c:v>471.999999999715</c:v>
                </c:pt>
                <c:pt idx="47201">
                  <c:v>472.009999999715</c:v>
                </c:pt>
                <c:pt idx="47202">
                  <c:v>472.0199999997151</c:v>
                </c:pt>
                <c:pt idx="47203">
                  <c:v>472.029999999715</c:v>
                </c:pt>
                <c:pt idx="47204">
                  <c:v>472.039999999715</c:v>
                </c:pt>
                <c:pt idx="47205">
                  <c:v>472.049999999715</c:v>
                </c:pt>
                <c:pt idx="47206">
                  <c:v>472.059999999715</c:v>
                </c:pt>
                <c:pt idx="47207">
                  <c:v>472.069999999715</c:v>
                </c:pt>
                <c:pt idx="47208">
                  <c:v>472.0799999997151</c:v>
                </c:pt>
                <c:pt idx="47209">
                  <c:v>472.089999999715</c:v>
                </c:pt>
                <c:pt idx="47210">
                  <c:v>472.099999999715</c:v>
                </c:pt>
                <c:pt idx="47211">
                  <c:v>472.109999999715</c:v>
                </c:pt>
                <c:pt idx="47212">
                  <c:v>472.119999999715</c:v>
                </c:pt>
                <c:pt idx="47213">
                  <c:v>472.129999999715</c:v>
                </c:pt>
                <c:pt idx="47214">
                  <c:v>472.139999999715</c:v>
                </c:pt>
                <c:pt idx="47215">
                  <c:v>472.149999999715</c:v>
                </c:pt>
                <c:pt idx="47216">
                  <c:v>472.159999999715</c:v>
                </c:pt>
                <c:pt idx="47217">
                  <c:v>472.169999999715</c:v>
                </c:pt>
                <c:pt idx="47218">
                  <c:v>472.179999999715</c:v>
                </c:pt>
                <c:pt idx="47219">
                  <c:v>472.189999999715</c:v>
                </c:pt>
                <c:pt idx="47220">
                  <c:v>472.199999999715</c:v>
                </c:pt>
                <c:pt idx="47221">
                  <c:v>472.209999999715</c:v>
                </c:pt>
                <c:pt idx="47222">
                  <c:v>472.219999999715</c:v>
                </c:pt>
                <c:pt idx="47223">
                  <c:v>472.229999999715</c:v>
                </c:pt>
                <c:pt idx="47224">
                  <c:v>472.239999999715</c:v>
                </c:pt>
                <c:pt idx="47225">
                  <c:v>472.249999999715</c:v>
                </c:pt>
                <c:pt idx="47226">
                  <c:v>472.259999999715</c:v>
                </c:pt>
                <c:pt idx="47227">
                  <c:v>472.2699999997151</c:v>
                </c:pt>
                <c:pt idx="47228">
                  <c:v>472.279999999715</c:v>
                </c:pt>
                <c:pt idx="47229">
                  <c:v>472.289999999715</c:v>
                </c:pt>
                <c:pt idx="47230">
                  <c:v>472.299999999715</c:v>
                </c:pt>
                <c:pt idx="47231">
                  <c:v>472.309999999715</c:v>
                </c:pt>
                <c:pt idx="47232">
                  <c:v>472.319999999715</c:v>
                </c:pt>
                <c:pt idx="47233">
                  <c:v>472.3299999997151</c:v>
                </c:pt>
                <c:pt idx="47234">
                  <c:v>472.339999999715</c:v>
                </c:pt>
                <c:pt idx="47235">
                  <c:v>472.349999999715</c:v>
                </c:pt>
                <c:pt idx="47236">
                  <c:v>472.359999999715</c:v>
                </c:pt>
                <c:pt idx="47237">
                  <c:v>472.369999999715</c:v>
                </c:pt>
                <c:pt idx="47238">
                  <c:v>472.379999999715</c:v>
                </c:pt>
                <c:pt idx="47239">
                  <c:v>472.389999999715</c:v>
                </c:pt>
                <c:pt idx="47240">
                  <c:v>472.399999999715</c:v>
                </c:pt>
                <c:pt idx="47241">
                  <c:v>472.409999999715</c:v>
                </c:pt>
                <c:pt idx="47242">
                  <c:v>472.419999999715</c:v>
                </c:pt>
                <c:pt idx="47243">
                  <c:v>472.429999999715</c:v>
                </c:pt>
                <c:pt idx="47244">
                  <c:v>472.4399999997149</c:v>
                </c:pt>
                <c:pt idx="47245">
                  <c:v>472.449999999715</c:v>
                </c:pt>
                <c:pt idx="47246">
                  <c:v>472.459999999715</c:v>
                </c:pt>
                <c:pt idx="47247">
                  <c:v>472.469999999715</c:v>
                </c:pt>
                <c:pt idx="47248">
                  <c:v>472.479999999715</c:v>
                </c:pt>
                <c:pt idx="47249">
                  <c:v>472.489999999715</c:v>
                </c:pt>
                <c:pt idx="47250">
                  <c:v>472.499999999715</c:v>
                </c:pt>
                <c:pt idx="47251">
                  <c:v>472.509999999715</c:v>
                </c:pt>
                <c:pt idx="47252">
                  <c:v>472.5199999997151</c:v>
                </c:pt>
                <c:pt idx="47253">
                  <c:v>472.529999999715</c:v>
                </c:pt>
                <c:pt idx="47254">
                  <c:v>472.539999999715</c:v>
                </c:pt>
                <c:pt idx="47255">
                  <c:v>472.549999999715</c:v>
                </c:pt>
                <c:pt idx="47256">
                  <c:v>472.559999999715</c:v>
                </c:pt>
                <c:pt idx="47257">
                  <c:v>472.569999999715</c:v>
                </c:pt>
                <c:pt idx="47258">
                  <c:v>472.5799999997151</c:v>
                </c:pt>
                <c:pt idx="47259">
                  <c:v>472.589999999715</c:v>
                </c:pt>
                <c:pt idx="47260">
                  <c:v>472.599999999715</c:v>
                </c:pt>
                <c:pt idx="47261">
                  <c:v>472.609999999715</c:v>
                </c:pt>
                <c:pt idx="47262">
                  <c:v>472.619999999715</c:v>
                </c:pt>
                <c:pt idx="47263">
                  <c:v>472.629999999715</c:v>
                </c:pt>
                <c:pt idx="47264">
                  <c:v>472.639999999715</c:v>
                </c:pt>
                <c:pt idx="47265">
                  <c:v>472.649999999715</c:v>
                </c:pt>
                <c:pt idx="47266">
                  <c:v>472.659999999715</c:v>
                </c:pt>
                <c:pt idx="47267">
                  <c:v>472.669999999715</c:v>
                </c:pt>
                <c:pt idx="47268">
                  <c:v>472.679999999715</c:v>
                </c:pt>
                <c:pt idx="47269">
                  <c:v>472.689999999715</c:v>
                </c:pt>
                <c:pt idx="47270">
                  <c:v>472.699999999715</c:v>
                </c:pt>
                <c:pt idx="47271">
                  <c:v>472.709999999715</c:v>
                </c:pt>
                <c:pt idx="47272">
                  <c:v>472.719999999715</c:v>
                </c:pt>
                <c:pt idx="47273">
                  <c:v>472.729999999715</c:v>
                </c:pt>
                <c:pt idx="47274">
                  <c:v>472.739999999715</c:v>
                </c:pt>
                <c:pt idx="47275">
                  <c:v>472.749999999715</c:v>
                </c:pt>
                <c:pt idx="47276">
                  <c:v>472.759999999715</c:v>
                </c:pt>
                <c:pt idx="47277">
                  <c:v>472.7699999997151</c:v>
                </c:pt>
                <c:pt idx="47278">
                  <c:v>472.779999999715</c:v>
                </c:pt>
                <c:pt idx="47279">
                  <c:v>472.789999999715</c:v>
                </c:pt>
                <c:pt idx="47280">
                  <c:v>472.799999999715</c:v>
                </c:pt>
                <c:pt idx="47281">
                  <c:v>472.809999999715</c:v>
                </c:pt>
                <c:pt idx="47282">
                  <c:v>472.819999999715</c:v>
                </c:pt>
                <c:pt idx="47283">
                  <c:v>472.829999999714</c:v>
                </c:pt>
                <c:pt idx="47284">
                  <c:v>472.839999999714</c:v>
                </c:pt>
                <c:pt idx="47285">
                  <c:v>472.8499999997141</c:v>
                </c:pt>
                <c:pt idx="47286">
                  <c:v>472.859999999714</c:v>
                </c:pt>
                <c:pt idx="47287">
                  <c:v>472.8699999997141</c:v>
                </c:pt>
                <c:pt idx="47288">
                  <c:v>472.879999999714</c:v>
                </c:pt>
                <c:pt idx="47289">
                  <c:v>472.889999999714</c:v>
                </c:pt>
                <c:pt idx="47290">
                  <c:v>472.899999999714</c:v>
                </c:pt>
                <c:pt idx="47291">
                  <c:v>472.909999999714</c:v>
                </c:pt>
                <c:pt idx="47292">
                  <c:v>472.919999999714</c:v>
                </c:pt>
                <c:pt idx="47293">
                  <c:v>472.929999999714</c:v>
                </c:pt>
                <c:pt idx="47294">
                  <c:v>472.939999999714</c:v>
                </c:pt>
                <c:pt idx="47295">
                  <c:v>472.949999999714</c:v>
                </c:pt>
                <c:pt idx="47296">
                  <c:v>472.959999999714</c:v>
                </c:pt>
                <c:pt idx="47297">
                  <c:v>472.969999999714</c:v>
                </c:pt>
                <c:pt idx="47298">
                  <c:v>472.979999999714</c:v>
                </c:pt>
                <c:pt idx="47299">
                  <c:v>472.989999999714</c:v>
                </c:pt>
                <c:pt idx="47300">
                  <c:v>472.999999999714</c:v>
                </c:pt>
                <c:pt idx="47301">
                  <c:v>473.009999999714</c:v>
                </c:pt>
                <c:pt idx="47302">
                  <c:v>473.019999999714</c:v>
                </c:pt>
                <c:pt idx="47303">
                  <c:v>473.0299999997141</c:v>
                </c:pt>
                <c:pt idx="47304">
                  <c:v>473.039999999714</c:v>
                </c:pt>
                <c:pt idx="47305">
                  <c:v>473.049999999714</c:v>
                </c:pt>
                <c:pt idx="47306">
                  <c:v>473.059999999714</c:v>
                </c:pt>
                <c:pt idx="47307">
                  <c:v>473.069999999714</c:v>
                </c:pt>
                <c:pt idx="47308">
                  <c:v>473.079999999714</c:v>
                </c:pt>
                <c:pt idx="47309">
                  <c:v>473.089999999714</c:v>
                </c:pt>
                <c:pt idx="47310">
                  <c:v>473.099999999714</c:v>
                </c:pt>
                <c:pt idx="47311">
                  <c:v>473.109999999714</c:v>
                </c:pt>
                <c:pt idx="47312">
                  <c:v>473.1199999997141</c:v>
                </c:pt>
                <c:pt idx="47313">
                  <c:v>473.129999999714</c:v>
                </c:pt>
                <c:pt idx="47314">
                  <c:v>473.139999999714</c:v>
                </c:pt>
                <c:pt idx="47315">
                  <c:v>473.149999999714</c:v>
                </c:pt>
                <c:pt idx="47316">
                  <c:v>473.1599999997141</c:v>
                </c:pt>
                <c:pt idx="47317">
                  <c:v>473.169999999714</c:v>
                </c:pt>
                <c:pt idx="47318">
                  <c:v>473.1799999997141</c:v>
                </c:pt>
                <c:pt idx="47319">
                  <c:v>473.189999999714</c:v>
                </c:pt>
                <c:pt idx="47320">
                  <c:v>473.199999999714</c:v>
                </c:pt>
                <c:pt idx="47321">
                  <c:v>473.209999999714</c:v>
                </c:pt>
                <c:pt idx="47322">
                  <c:v>473.219999999714</c:v>
                </c:pt>
                <c:pt idx="47323">
                  <c:v>473.229999999714</c:v>
                </c:pt>
                <c:pt idx="47324">
                  <c:v>473.239999999714</c:v>
                </c:pt>
                <c:pt idx="47325">
                  <c:v>473.249999999714</c:v>
                </c:pt>
                <c:pt idx="47326">
                  <c:v>473.259999999714</c:v>
                </c:pt>
                <c:pt idx="47327">
                  <c:v>473.269999999714</c:v>
                </c:pt>
                <c:pt idx="47328">
                  <c:v>473.2799999997141</c:v>
                </c:pt>
                <c:pt idx="47329">
                  <c:v>473.289999999714</c:v>
                </c:pt>
                <c:pt idx="47330">
                  <c:v>473.299999999714</c:v>
                </c:pt>
                <c:pt idx="47331">
                  <c:v>473.309999999714</c:v>
                </c:pt>
                <c:pt idx="47332">
                  <c:v>473.319999999714</c:v>
                </c:pt>
                <c:pt idx="47333">
                  <c:v>473.329999999714</c:v>
                </c:pt>
                <c:pt idx="47334">
                  <c:v>473.339999999714</c:v>
                </c:pt>
                <c:pt idx="47335">
                  <c:v>473.3499999997141</c:v>
                </c:pt>
                <c:pt idx="47336">
                  <c:v>473.359999999714</c:v>
                </c:pt>
                <c:pt idx="47337">
                  <c:v>473.3699999997141</c:v>
                </c:pt>
                <c:pt idx="47338">
                  <c:v>473.379999999714</c:v>
                </c:pt>
                <c:pt idx="47339">
                  <c:v>473.389999999714</c:v>
                </c:pt>
                <c:pt idx="47340">
                  <c:v>473.399999999714</c:v>
                </c:pt>
                <c:pt idx="47341">
                  <c:v>473.409999999714</c:v>
                </c:pt>
                <c:pt idx="47342">
                  <c:v>473.419999999714</c:v>
                </c:pt>
                <c:pt idx="47343">
                  <c:v>473.429999999714</c:v>
                </c:pt>
                <c:pt idx="47344">
                  <c:v>473.439999999714</c:v>
                </c:pt>
                <c:pt idx="47345">
                  <c:v>473.449999999714</c:v>
                </c:pt>
                <c:pt idx="47346">
                  <c:v>473.459999999714</c:v>
                </c:pt>
                <c:pt idx="47347">
                  <c:v>473.469999999714</c:v>
                </c:pt>
                <c:pt idx="47348">
                  <c:v>473.479999999714</c:v>
                </c:pt>
                <c:pt idx="47349">
                  <c:v>473.489999999714</c:v>
                </c:pt>
                <c:pt idx="47350">
                  <c:v>473.499999999714</c:v>
                </c:pt>
                <c:pt idx="47351">
                  <c:v>473.509999999714</c:v>
                </c:pt>
                <c:pt idx="47352">
                  <c:v>473.519999999714</c:v>
                </c:pt>
                <c:pt idx="47353">
                  <c:v>473.5299999997141</c:v>
                </c:pt>
                <c:pt idx="47354">
                  <c:v>473.539999999714</c:v>
                </c:pt>
                <c:pt idx="47355">
                  <c:v>473.549999999714</c:v>
                </c:pt>
                <c:pt idx="47356">
                  <c:v>473.559999999714</c:v>
                </c:pt>
                <c:pt idx="47357">
                  <c:v>473.569999999714</c:v>
                </c:pt>
                <c:pt idx="47358">
                  <c:v>473.579999999714</c:v>
                </c:pt>
                <c:pt idx="47359">
                  <c:v>473.589999999714</c:v>
                </c:pt>
                <c:pt idx="47360">
                  <c:v>473.599999999714</c:v>
                </c:pt>
                <c:pt idx="47361">
                  <c:v>473.609999999714</c:v>
                </c:pt>
                <c:pt idx="47362">
                  <c:v>473.6199999997141</c:v>
                </c:pt>
                <c:pt idx="47363">
                  <c:v>473.629999999714</c:v>
                </c:pt>
                <c:pt idx="47364">
                  <c:v>473.639999999714</c:v>
                </c:pt>
                <c:pt idx="47365">
                  <c:v>473.649999999714</c:v>
                </c:pt>
                <c:pt idx="47366">
                  <c:v>473.6599999997141</c:v>
                </c:pt>
                <c:pt idx="47367">
                  <c:v>473.669999999714</c:v>
                </c:pt>
                <c:pt idx="47368">
                  <c:v>473.6799999997141</c:v>
                </c:pt>
                <c:pt idx="47369">
                  <c:v>473.689999999714</c:v>
                </c:pt>
                <c:pt idx="47370">
                  <c:v>473.699999999714</c:v>
                </c:pt>
                <c:pt idx="47371">
                  <c:v>473.709999999714</c:v>
                </c:pt>
                <c:pt idx="47372">
                  <c:v>473.719999999714</c:v>
                </c:pt>
                <c:pt idx="47373">
                  <c:v>473.729999999714</c:v>
                </c:pt>
                <c:pt idx="47374">
                  <c:v>473.739999999714</c:v>
                </c:pt>
                <c:pt idx="47375">
                  <c:v>473.749999999714</c:v>
                </c:pt>
                <c:pt idx="47376">
                  <c:v>473.759999999714</c:v>
                </c:pt>
                <c:pt idx="47377">
                  <c:v>473.769999999714</c:v>
                </c:pt>
                <c:pt idx="47378">
                  <c:v>473.7799999997141</c:v>
                </c:pt>
                <c:pt idx="47379">
                  <c:v>473.789999999714</c:v>
                </c:pt>
                <c:pt idx="47380">
                  <c:v>473.799999999714</c:v>
                </c:pt>
                <c:pt idx="47381">
                  <c:v>473.809999999714</c:v>
                </c:pt>
                <c:pt idx="47382">
                  <c:v>473.819999999714</c:v>
                </c:pt>
                <c:pt idx="47383">
                  <c:v>473.829999999714</c:v>
                </c:pt>
                <c:pt idx="47384">
                  <c:v>473.839999999714</c:v>
                </c:pt>
                <c:pt idx="47385">
                  <c:v>473.8499999997141</c:v>
                </c:pt>
                <c:pt idx="47386">
                  <c:v>473.859999999714</c:v>
                </c:pt>
                <c:pt idx="47387">
                  <c:v>473.8699999997141</c:v>
                </c:pt>
                <c:pt idx="47388">
                  <c:v>473.879999999714</c:v>
                </c:pt>
                <c:pt idx="47389">
                  <c:v>473.889999999714</c:v>
                </c:pt>
                <c:pt idx="47390">
                  <c:v>473.899999999714</c:v>
                </c:pt>
                <c:pt idx="47391">
                  <c:v>473.909999999714</c:v>
                </c:pt>
                <c:pt idx="47392">
                  <c:v>473.919999999714</c:v>
                </c:pt>
                <c:pt idx="47393">
                  <c:v>473.929999999713</c:v>
                </c:pt>
                <c:pt idx="47394">
                  <c:v>473.939999999713</c:v>
                </c:pt>
                <c:pt idx="47395">
                  <c:v>473.949999999713</c:v>
                </c:pt>
                <c:pt idx="47396">
                  <c:v>473.959999999713</c:v>
                </c:pt>
                <c:pt idx="47397">
                  <c:v>473.969999999713</c:v>
                </c:pt>
                <c:pt idx="47398">
                  <c:v>473.979999999713</c:v>
                </c:pt>
                <c:pt idx="47399">
                  <c:v>473.989999999713</c:v>
                </c:pt>
                <c:pt idx="47400">
                  <c:v>473.999999999713</c:v>
                </c:pt>
                <c:pt idx="47401">
                  <c:v>474.009999999713</c:v>
                </c:pt>
                <c:pt idx="47402">
                  <c:v>474.019999999713</c:v>
                </c:pt>
                <c:pt idx="47403">
                  <c:v>474.0299999997131</c:v>
                </c:pt>
                <c:pt idx="47404">
                  <c:v>474.039999999713</c:v>
                </c:pt>
                <c:pt idx="47405">
                  <c:v>474.049999999713</c:v>
                </c:pt>
                <c:pt idx="47406">
                  <c:v>474.059999999713</c:v>
                </c:pt>
                <c:pt idx="47407">
                  <c:v>474.069999999713</c:v>
                </c:pt>
                <c:pt idx="47408">
                  <c:v>474.079999999713</c:v>
                </c:pt>
                <c:pt idx="47409">
                  <c:v>474.089999999713</c:v>
                </c:pt>
                <c:pt idx="47410">
                  <c:v>474.099999999713</c:v>
                </c:pt>
                <c:pt idx="47411">
                  <c:v>474.109999999713</c:v>
                </c:pt>
                <c:pt idx="47412">
                  <c:v>474.119999999713</c:v>
                </c:pt>
                <c:pt idx="47413">
                  <c:v>474.129999999713</c:v>
                </c:pt>
                <c:pt idx="47414">
                  <c:v>474.139999999713</c:v>
                </c:pt>
                <c:pt idx="47415">
                  <c:v>474.149999999713</c:v>
                </c:pt>
                <c:pt idx="47416">
                  <c:v>474.159999999713</c:v>
                </c:pt>
                <c:pt idx="47417">
                  <c:v>474.169999999713</c:v>
                </c:pt>
                <c:pt idx="47418">
                  <c:v>474.179999999713</c:v>
                </c:pt>
                <c:pt idx="47419">
                  <c:v>474.189999999713</c:v>
                </c:pt>
                <c:pt idx="47420">
                  <c:v>474.199999999713</c:v>
                </c:pt>
                <c:pt idx="47421">
                  <c:v>474.209999999713</c:v>
                </c:pt>
                <c:pt idx="47422">
                  <c:v>474.219999999713</c:v>
                </c:pt>
                <c:pt idx="47423">
                  <c:v>474.229999999713</c:v>
                </c:pt>
                <c:pt idx="47424">
                  <c:v>474.239999999713</c:v>
                </c:pt>
                <c:pt idx="47425">
                  <c:v>474.249999999713</c:v>
                </c:pt>
                <c:pt idx="47426">
                  <c:v>474.259999999713</c:v>
                </c:pt>
                <c:pt idx="47427">
                  <c:v>474.269999999713</c:v>
                </c:pt>
                <c:pt idx="47428">
                  <c:v>474.2799999997131</c:v>
                </c:pt>
                <c:pt idx="47429">
                  <c:v>474.289999999713</c:v>
                </c:pt>
                <c:pt idx="47430">
                  <c:v>474.299999999713</c:v>
                </c:pt>
                <c:pt idx="47431">
                  <c:v>474.309999999713</c:v>
                </c:pt>
                <c:pt idx="47432">
                  <c:v>474.319999999713</c:v>
                </c:pt>
                <c:pt idx="47433">
                  <c:v>474.329999999713</c:v>
                </c:pt>
                <c:pt idx="47434">
                  <c:v>474.339999999713</c:v>
                </c:pt>
                <c:pt idx="47435">
                  <c:v>474.349999999713</c:v>
                </c:pt>
                <c:pt idx="47436">
                  <c:v>474.359999999713</c:v>
                </c:pt>
                <c:pt idx="47437">
                  <c:v>474.369999999713</c:v>
                </c:pt>
                <c:pt idx="47438">
                  <c:v>474.379999999713</c:v>
                </c:pt>
                <c:pt idx="47439">
                  <c:v>474.389999999713</c:v>
                </c:pt>
                <c:pt idx="47440">
                  <c:v>474.399999999713</c:v>
                </c:pt>
                <c:pt idx="47441">
                  <c:v>474.409999999713</c:v>
                </c:pt>
                <c:pt idx="47442">
                  <c:v>474.419999999713</c:v>
                </c:pt>
                <c:pt idx="47443">
                  <c:v>474.429999999713</c:v>
                </c:pt>
                <c:pt idx="47444">
                  <c:v>474.439999999713</c:v>
                </c:pt>
                <c:pt idx="47445">
                  <c:v>474.449999999713</c:v>
                </c:pt>
                <c:pt idx="47446">
                  <c:v>474.459999999713</c:v>
                </c:pt>
                <c:pt idx="47447">
                  <c:v>474.469999999713</c:v>
                </c:pt>
                <c:pt idx="47448">
                  <c:v>474.479999999713</c:v>
                </c:pt>
                <c:pt idx="47449">
                  <c:v>474.489999999713</c:v>
                </c:pt>
                <c:pt idx="47450">
                  <c:v>474.499999999713</c:v>
                </c:pt>
                <c:pt idx="47451">
                  <c:v>474.509999999713</c:v>
                </c:pt>
                <c:pt idx="47452">
                  <c:v>474.519999999713</c:v>
                </c:pt>
                <c:pt idx="47453">
                  <c:v>474.5299999997131</c:v>
                </c:pt>
                <c:pt idx="47454">
                  <c:v>474.539999999713</c:v>
                </c:pt>
                <c:pt idx="47455">
                  <c:v>474.549999999713</c:v>
                </c:pt>
                <c:pt idx="47456">
                  <c:v>474.559999999713</c:v>
                </c:pt>
                <c:pt idx="47457">
                  <c:v>474.569999999713</c:v>
                </c:pt>
                <c:pt idx="47458">
                  <c:v>474.579999999713</c:v>
                </c:pt>
                <c:pt idx="47459">
                  <c:v>474.589999999713</c:v>
                </c:pt>
                <c:pt idx="47460">
                  <c:v>474.599999999713</c:v>
                </c:pt>
                <c:pt idx="47461">
                  <c:v>474.609999999713</c:v>
                </c:pt>
                <c:pt idx="47462">
                  <c:v>474.619999999713</c:v>
                </c:pt>
                <c:pt idx="47463">
                  <c:v>474.629999999713</c:v>
                </c:pt>
                <c:pt idx="47464">
                  <c:v>474.639999999713</c:v>
                </c:pt>
                <c:pt idx="47465">
                  <c:v>474.649999999713</c:v>
                </c:pt>
                <c:pt idx="47466">
                  <c:v>474.659999999713</c:v>
                </c:pt>
                <c:pt idx="47467">
                  <c:v>474.669999999713</c:v>
                </c:pt>
                <c:pt idx="47468">
                  <c:v>474.679999999713</c:v>
                </c:pt>
                <c:pt idx="47469">
                  <c:v>474.689999999713</c:v>
                </c:pt>
                <c:pt idx="47470">
                  <c:v>474.699999999713</c:v>
                </c:pt>
                <c:pt idx="47471">
                  <c:v>474.709999999713</c:v>
                </c:pt>
                <c:pt idx="47472">
                  <c:v>474.719999999713</c:v>
                </c:pt>
                <c:pt idx="47473">
                  <c:v>474.729999999713</c:v>
                </c:pt>
                <c:pt idx="47474">
                  <c:v>474.739999999713</c:v>
                </c:pt>
                <c:pt idx="47475">
                  <c:v>474.749999999713</c:v>
                </c:pt>
                <c:pt idx="47476">
                  <c:v>474.759999999713</c:v>
                </c:pt>
                <c:pt idx="47477">
                  <c:v>474.769999999713</c:v>
                </c:pt>
                <c:pt idx="47478">
                  <c:v>474.7799999997131</c:v>
                </c:pt>
                <c:pt idx="47479">
                  <c:v>474.789999999713</c:v>
                </c:pt>
                <c:pt idx="47480">
                  <c:v>474.799999999713</c:v>
                </c:pt>
                <c:pt idx="47481">
                  <c:v>474.809999999713</c:v>
                </c:pt>
                <c:pt idx="47482">
                  <c:v>474.819999999713</c:v>
                </c:pt>
                <c:pt idx="47483">
                  <c:v>474.829999999713</c:v>
                </c:pt>
                <c:pt idx="47484">
                  <c:v>474.839999999713</c:v>
                </c:pt>
                <c:pt idx="47485">
                  <c:v>474.849999999713</c:v>
                </c:pt>
                <c:pt idx="47486">
                  <c:v>474.859999999713</c:v>
                </c:pt>
                <c:pt idx="47487">
                  <c:v>474.869999999713</c:v>
                </c:pt>
                <c:pt idx="47488">
                  <c:v>474.879999999713</c:v>
                </c:pt>
                <c:pt idx="47489">
                  <c:v>474.889999999713</c:v>
                </c:pt>
                <c:pt idx="47490">
                  <c:v>474.899999999713</c:v>
                </c:pt>
                <c:pt idx="47491">
                  <c:v>474.909999999713</c:v>
                </c:pt>
                <c:pt idx="47492">
                  <c:v>474.919999999713</c:v>
                </c:pt>
                <c:pt idx="47493">
                  <c:v>474.929999999713</c:v>
                </c:pt>
                <c:pt idx="47494">
                  <c:v>474.939999999713</c:v>
                </c:pt>
                <c:pt idx="47495">
                  <c:v>474.949999999713</c:v>
                </c:pt>
                <c:pt idx="47496">
                  <c:v>474.959999999713</c:v>
                </c:pt>
                <c:pt idx="47497">
                  <c:v>474.969999999713</c:v>
                </c:pt>
                <c:pt idx="47498">
                  <c:v>474.979999999713</c:v>
                </c:pt>
                <c:pt idx="47499">
                  <c:v>474.989999999713</c:v>
                </c:pt>
                <c:pt idx="47500">
                  <c:v>474.999999999713</c:v>
                </c:pt>
                <c:pt idx="47501">
                  <c:v>475.009999999713</c:v>
                </c:pt>
                <c:pt idx="47502">
                  <c:v>475.019999999713</c:v>
                </c:pt>
                <c:pt idx="47503">
                  <c:v>475.029999999712</c:v>
                </c:pt>
                <c:pt idx="47504">
                  <c:v>475.0399999997121</c:v>
                </c:pt>
                <c:pt idx="47505">
                  <c:v>475.0499999997121</c:v>
                </c:pt>
                <c:pt idx="47506">
                  <c:v>475.059999999712</c:v>
                </c:pt>
                <c:pt idx="47507">
                  <c:v>475.069999999712</c:v>
                </c:pt>
                <c:pt idx="47508">
                  <c:v>475.079999999712</c:v>
                </c:pt>
                <c:pt idx="47509">
                  <c:v>475.089999999712</c:v>
                </c:pt>
                <c:pt idx="47510">
                  <c:v>475.099999999712</c:v>
                </c:pt>
                <c:pt idx="47511">
                  <c:v>475.1099999997121</c:v>
                </c:pt>
                <c:pt idx="47512">
                  <c:v>475.119999999712</c:v>
                </c:pt>
                <c:pt idx="47513">
                  <c:v>475.1299999997121</c:v>
                </c:pt>
                <c:pt idx="47514">
                  <c:v>475.139999999712</c:v>
                </c:pt>
                <c:pt idx="47515">
                  <c:v>475.149999999712</c:v>
                </c:pt>
                <c:pt idx="47516">
                  <c:v>475.159999999712</c:v>
                </c:pt>
                <c:pt idx="47517">
                  <c:v>475.1699999997121</c:v>
                </c:pt>
                <c:pt idx="47518">
                  <c:v>475.179999999712</c:v>
                </c:pt>
                <c:pt idx="47519">
                  <c:v>475.189999999712</c:v>
                </c:pt>
                <c:pt idx="47520">
                  <c:v>475.199999999712</c:v>
                </c:pt>
                <c:pt idx="47521">
                  <c:v>475.209999999712</c:v>
                </c:pt>
                <c:pt idx="47522">
                  <c:v>475.219999999712</c:v>
                </c:pt>
                <c:pt idx="47523">
                  <c:v>475.229999999712</c:v>
                </c:pt>
                <c:pt idx="47524">
                  <c:v>475.239999999712</c:v>
                </c:pt>
                <c:pt idx="47525">
                  <c:v>475.249999999712</c:v>
                </c:pt>
                <c:pt idx="47526">
                  <c:v>475.259999999712</c:v>
                </c:pt>
                <c:pt idx="47527">
                  <c:v>475.269999999712</c:v>
                </c:pt>
                <c:pt idx="47528">
                  <c:v>475.279999999712</c:v>
                </c:pt>
                <c:pt idx="47529">
                  <c:v>475.2899999997121</c:v>
                </c:pt>
                <c:pt idx="47530">
                  <c:v>475.299999999712</c:v>
                </c:pt>
                <c:pt idx="47531">
                  <c:v>475.309999999712</c:v>
                </c:pt>
                <c:pt idx="47532">
                  <c:v>475.319999999712</c:v>
                </c:pt>
                <c:pt idx="47533">
                  <c:v>475.329999999712</c:v>
                </c:pt>
                <c:pt idx="47534">
                  <c:v>475.339999999712</c:v>
                </c:pt>
                <c:pt idx="47535">
                  <c:v>475.349999999712</c:v>
                </c:pt>
                <c:pt idx="47536">
                  <c:v>475.3599999997121</c:v>
                </c:pt>
                <c:pt idx="47537">
                  <c:v>475.369999999712</c:v>
                </c:pt>
                <c:pt idx="47538">
                  <c:v>475.3799999997121</c:v>
                </c:pt>
                <c:pt idx="47539">
                  <c:v>475.389999999712</c:v>
                </c:pt>
                <c:pt idx="47540">
                  <c:v>475.399999999712</c:v>
                </c:pt>
                <c:pt idx="47541">
                  <c:v>475.409999999712</c:v>
                </c:pt>
                <c:pt idx="47542">
                  <c:v>475.419999999712</c:v>
                </c:pt>
                <c:pt idx="47543">
                  <c:v>475.429999999712</c:v>
                </c:pt>
                <c:pt idx="47544">
                  <c:v>475.439999999712</c:v>
                </c:pt>
                <c:pt idx="47545">
                  <c:v>475.449999999712</c:v>
                </c:pt>
                <c:pt idx="47546">
                  <c:v>475.459999999712</c:v>
                </c:pt>
                <c:pt idx="47547">
                  <c:v>475.469999999712</c:v>
                </c:pt>
                <c:pt idx="47548">
                  <c:v>475.479999999712</c:v>
                </c:pt>
                <c:pt idx="47549">
                  <c:v>475.489999999712</c:v>
                </c:pt>
                <c:pt idx="47550">
                  <c:v>475.499999999712</c:v>
                </c:pt>
                <c:pt idx="47551">
                  <c:v>475.509999999712</c:v>
                </c:pt>
                <c:pt idx="47552">
                  <c:v>475.519999999712</c:v>
                </c:pt>
                <c:pt idx="47553">
                  <c:v>475.529999999712</c:v>
                </c:pt>
                <c:pt idx="47554">
                  <c:v>475.5399999997121</c:v>
                </c:pt>
                <c:pt idx="47555">
                  <c:v>475.5499999997121</c:v>
                </c:pt>
                <c:pt idx="47556">
                  <c:v>475.559999999712</c:v>
                </c:pt>
                <c:pt idx="47557">
                  <c:v>475.569999999712</c:v>
                </c:pt>
                <c:pt idx="47558">
                  <c:v>475.579999999712</c:v>
                </c:pt>
                <c:pt idx="47559">
                  <c:v>475.589999999712</c:v>
                </c:pt>
                <c:pt idx="47560">
                  <c:v>475.599999999712</c:v>
                </c:pt>
                <c:pt idx="47561">
                  <c:v>475.6099999997121</c:v>
                </c:pt>
                <c:pt idx="47562">
                  <c:v>475.619999999712</c:v>
                </c:pt>
                <c:pt idx="47563">
                  <c:v>475.6299999997121</c:v>
                </c:pt>
                <c:pt idx="47564">
                  <c:v>475.639999999712</c:v>
                </c:pt>
                <c:pt idx="47565">
                  <c:v>475.649999999712</c:v>
                </c:pt>
                <c:pt idx="47566">
                  <c:v>475.659999999712</c:v>
                </c:pt>
                <c:pt idx="47567">
                  <c:v>475.6699999997121</c:v>
                </c:pt>
                <c:pt idx="47568">
                  <c:v>475.679999999712</c:v>
                </c:pt>
                <c:pt idx="47569">
                  <c:v>475.689999999712</c:v>
                </c:pt>
                <c:pt idx="47570">
                  <c:v>475.699999999712</c:v>
                </c:pt>
                <c:pt idx="47571">
                  <c:v>475.709999999712</c:v>
                </c:pt>
                <c:pt idx="47572">
                  <c:v>475.719999999712</c:v>
                </c:pt>
                <c:pt idx="47573">
                  <c:v>475.729999999712</c:v>
                </c:pt>
                <c:pt idx="47574">
                  <c:v>475.739999999712</c:v>
                </c:pt>
                <c:pt idx="47575">
                  <c:v>475.749999999712</c:v>
                </c:pt>
                <c:pt idx="47576">
                  <c:v>475.759999999712</c:v>
                </c:pt>
                <c:pt idx="47577">
                  <c:v>475.769999999712</c:v>
                </c:pt>
                <c:pt idx="47578">
                  <c:v>475.779999999712</c:v>
                </c:pt>
                <c:pt idx="47579">
                  <c:v>475.7899999997121</c:v>
                </c:pt>
                <c:pt idx="47580">
                  <c:v>475.799999999712</c:v>
                </c:pt>
                <c:pt idx="47581">
                  <c:v>475.809999999712</c:v>
                </c:pt>
                <c:pt idx="47582">
                  <c:v>475.819999999712</c:v>
                </c:pt>
                <c:pt idx="47583">
                  <c:v>475.829999999712</c:v>
                </c:pt>
                <c:pt idx="47584">
                  <c:v>475.839999999712</c:v>
                </c:pt>
                <c:pt idx="47585">
                  <c:v>475.849999999712</c:v>
                </c:pt>
                <c:pt idx="47586">
                  <c:v>475.8599999997121</c:v>
                </c:pt>
                <c:pt idx="47587">
                  <c:v>475.869999999712</c:v>
                </c:pt>
                <c:pt idx="47588">
                  <c:v>475.8799999997121</c:v>
                </c:pt>
                <c:pt idx="47589">
                  <c:v>475.889999999712</c:v>
                </c:pt>
                <c:pt idx="47590">
                  <c:v>475.899999999712</c:v>
                </c:pt>
                <c:pt idx="47591">
                  <c:v>475.909999999712</c:v>
                </c:pt>
                <c:pt idx="47592">
                  <c:v>475.919999999712</c:v>
                </c:pt>
                <c:pt idx="47593">
                  <c:v>475.929999999712</c:v>
                </c:pt>
                <c:pt idx="47594">
                  <c:v>475.939999999712</c:v>
                </c:pt>
                <c:pt idx="47595">
                  <c:v>475.949999999712</c:v>
                </c:pt>
                <c:pt idx="47596">
                  <c:v>475.959999999712</c:v>
                </c:pt>
                <c:pt idx="47597">
                  <c:v>475.969999999712</c:v>
                </c:pt>
                <c:pt idx="47598">
                  <c:v>475.979999999712</c:v>
                </c:pt>
                <c:pt idx="47599">
                  <c:v>475.989999999712</c:v>
                </c:pt>
                <c:pt idx="47600">
                  <c:v>475.999999999712</c:v>
                </c:pt>
                <c:pt idx="47601">
                  <c:v>476.009999999712</c:v>
                </c:pt>
                <c:pt idx="47602">
                  <c:v>476.019999999712</c:v>
                </c:pt>
                <c:pt idx="47603">
                  <c:v>476.029999999712</c:v>
                </c:pt>
                <c:pt idx="47604">
                  <c:v>476.0399999997121</c:v>
                </c:pt>
                <c:pt idx="47605">
                  <c:v>476.0499999997121</c:v>
                </c:pt>
                <c:pt idx="47606">
                  <c:v>476.059999999712</c:v>
                </c:pt>
                <c:pt idx="47607">
                  <c:v>476.069999999712</c:v>
                </c:pt>
                <c:pt idx="47608">
                  <c:v>476.079999999712</c:v>
                </c:pt>
                <c:pt idx="47609">
                  <c:v>476.089999999712</c:v>
                </c:pt>
                <c:pt idx="47610">
                  <c:v>476.099999999712</c:v>
                </c:pt>
                <c:pt idx="47611">
                  <c:v>476.1099999997121</c:v>
                </c:pt>
                <c:pt idx="47612">
                  <c:v>476.119999999712</c:v>
                </c:pt>
                <c:pt idx="47613">
                  <c:v>476.129999999711</c:v>
                </c:pt>
                <c:pt idx="47614">
                  <c:v>476.139999999711</c:v>
                </c:pt>
                <c:pt idx="47615">
                  <c:v>476.149999999711</c:v>
                </c:pt>
                <c:pt idx="47616">
                  <c:v>476.159999999711</c:v>
                </c:pt>
                <c:pt idx="47617">
                  <c:v>476.169999999711</c:v>
                </c:pt>
                <c:pt idx="47618">
                  <c:v>476.179999999711</c:v>
                </c:pt>
                <c:pt idx="47619">
                  <c:v>476.189999999711</c:v>
                </c:pt>
                <c:pt idx="47620">
                  <c:v>476.199999999711</c:v>
                </c:pt>
                <c:pt idx="47621">
                  <c:v>476.209999999711</c:v>
                </c:pt>
                <c:pt idx="47622">
                  <c:v>476.219999999711</c:v>
                </c:pt>
                <c:pt idx="47623">
                  <c:v>476.2299999997111</c:v>
                </c:pt>
                <c:pt idx="47624">
                  <c:v>476.239999999711</c:v>
                </c:pt>
                <c:pt idx="47625">
                  <c:v>476.249999999711</c:v>
                </c:pt>
                <c:pt idx="47626">
                  <c:v>476.259999999711</c:v>
                </c:pt>
                <c:pt idx="47627">
                  <c:v>476.269999999711</c:v>
                </c:pt>
                <c:pt idx="47628">
                  <c:v>476.279999999711</c:v>
                </c:pt>
                <c:pt idx="47629">
                  <c:v>476.289999999711</c:v>
                </c:pt>
                <c:pt idx="47630">
                  <c:v>476.299999999711</c:v>
                </c:pt>
                <c:pt idx="47631">
                  <c:v>476.309999999711</c:v>
                </c:pt>
                <c:pt idx="47632">
                  <c:v>476.319999999711</c:v>
                </c:pt>
                <c:pt idx="47633">
                  <c:v>476.329999999711</c:v>
                </c:pt>
                <c:pt idx="47634">
                  <c:v>476.339999999711</c:v>
                </c:pt>
                <c:pt idx="47635">
                  <c:v>476.349999999711</c:v>
                </c:pt>
                <c:pt idx="47636">
                  <c:v>476.359999999711</c:v>
                </c:pt>
                <c:pt idx="47637">
                  <c:v>476.369999999711</c:v>
                </c:pt>
                <c:pt idx="47638">
                  <c:v>476.379999999711</c:v>
                </c:pt>
                <c:pt idx="47639">
                  <c:v>476.389999999711</c:v>
                </c:pt>
                <c:pt idx="47640">
                  <c:v>476.399999999711</c:v>
                </c:pt>
                <c:pt idx="47641">
                  <c:v>476.409999999711</c:v>
                </c:pt>
                <c:pt idx="47642">
                  <c:v>476.419999999711</c:v>
                </c:pt>
                <c:pt idx="47643">
                  <c:v>476.429999999711</c:v>
                </c:pt>
                <c:pt idx="47644">
                  <c:v>476.439999999711</c:v>
                </c:pt>
                <c:pt idx="47645">
                  <c:v>476.449999999711</c:v>
                </c:pt>
                <c:pt idx="47646">
                  <c:v>476.459999999711</c:v>
                </c:pt>
                <c:pt idx="47647">
                  <c:v>476.469999999711</c:v>
                </c:pt>
                <c:pt idx="47648">
                  <c:v>476.4799999997111</c:v>
                </c:pt>
                <c:pt idx="47649">
                  <c:v>476.489999999711</c:v>
                </c:pt>
                <c:pt idx="47650">
                  <c:v>476.499999999711</c:v>
                </c:pt>
                <c:pt idx="47651">
                  <c:v>476.509999999711</c:v>
                </c:pt>
                <c:pt idx="47652">
                  <c:v>476.519999999711</c:v>
                </c:pt>
                <c:pt idx="47653">
                  <c:v>476.529999999711</c:v>
                </c:pt>
                <c:pt idx="47654">
                  <c:v>476.539999999711</c:v>
                </c:pt>
                <c:pt idx="47655">
                  <c:v>476.549999999711</c:v>
                </c:pt>
                <c:pt idx="47656">
                  <c:v>476.559999999711</c:v>
                </c:pt>
                <c:pt idx="47657">
                  <c:v>476.569999999711</c:v>
                </c:pt>
                <c:pt idx="47658">
                  <c:v>476.579999999711</c:v>
                </c:pt>
                <c:pt idx="47659">
                  <c:v>476.589999999711</c:v>
                </c:pt>
                <c:pt idx="47660">
                  <c:v>476.599999999711</c:v>
                </c:pt>
                <c:pt idx="47661">
                  <c:v>476.609999999711</c:v>
                </c:pt>
                <c:pt idx="47662">
                  <c:v>476.619999999711</c:v>
                </c:pt>
                <c:pt idx="47663">
                  <c:v>476.629999999711</c:v>
                </c:pt>
                <c:pt idx="47664">
                  <c:v>476.639999999711</c:v>
                </c:pt>
                <c:pt idx="47665">
                  <c:v>476.649999999711</c:v>
                </c:pt>
                <c:pt idx="47666">
                  <c:v>476.659999999711</c:v>
                </c:pt>
                <c:pt idx="47667">
                  <c:v>476.669999999711</c:v>
                </c:pt>
                <c:pt idx="47668">
                  <c:v>476.679999999711</c:v>
                </c:pt>
                <c:pt idx="47669">
                  <c:v>476.689999999711</c:v>
                </c:pt>
                <c:pt idx="47670">
                  <c:v>476.699999999711</c:v>
                </c:pt>
                <c:pt idx="47671">
                  <c:v>476.709999999711</c:v>
                </c:pt>
                <c:pt idx="47672">
                  <c:v>476.719999999711</c:v>
                </c:pt>
                <c:pt idx="47673">
                  <c:v>476.7299999997111</c:v>
                </c:pt>
                <c:pt idx="47674">
                  <c:v>476.739999999711</c:v>
                </c:pt>
                <c:pt idx="47675">
                  <c:v>476.749999999711</c:v>
                </c:pt>
                <c:pt idx="47676">
                  <c:v>476.759999999711</c:v>
                </c:pt>
                <c:pt idx="47677">
                  <c:v>476.769999999711</c:v>
                </c:pt>
                <c:pt idx="47678">
                  <c:v>476.779999999711</c:v>
                </c:pt>
                <c:pt idx="47679">
                  <c:v>476.789999999711</c:v>
                </c:pt>
                <c:pt idx="47680">
                  <c:v>476.799999999711</c:v>
                </c:pt>
                <c:pt idx="47681">
                  <c:v>476.809999999711</c:v>
                </c:pt>
                <c:pt idx="47682">
                  <c:v>476.819999999711</c:v>
                </c:pt>
                <c:pt idx="47683">
                  <c:v>476.829999999711</c:v>
                </c:pt>
                <c:pt idx="47684">
                  <c:v>476.839999999711</c:v>
                </c:pt>
                <c:pt idx="47685">
                  <c:v>476.849999999711</c:v>
                </c:pt>
                <c:pt idx="47686">
                  <c:v>476.859999999711</c:v>
                </c:pt>
                <c:pt idx="47687">
                  <c:v>476.869999999711</c:v>
                </c:pt>
                <c:pt idx="47688">
                  <c:v>476.879999999711</c:v>
                </c:pt>
                <c:pt idx="47689">
                  <c:v>476.889999999711</c:v>
                </c:pt>
                <c:pt idx="47690">
                  <c:v>476.899999999711</c:v>
                </c:pt>
                <c:pt idx="47691">
                  <c:v>476.909999999711</c:v>
                </c:pt>
                <c:pt idx="47692">
                  <c:v>476.919999999711</c:v>
                </c:pt>
                <c:pt idx="47693">
                  <c:v>476.929999999711</c:v>
                </c:pt>
                <c:pt idx="47694">
                  <c:v>476.939999999711</c:v>
                </c:pt>
                <c:pt idx="47695">
                  <c:v>476.949999999711</c:v>
                </c:pt>
                <c:pt idx="47696">
                  <c:v>476.959999999711</c:v>
                </c:pt>
                <c:pt idx="47697">
                  <c:v>476.969999999711</c:v>
                </c:pt>
                <c:pt idx="47698">
                  <c:v>476.9799999997111</c:v>
                </c:pt>
                <c:pt idx="47699">
                  <c:v>476.989999999711</c:v>
                </c:pt>
                <c:pt idx="47700">
                  <c:v>476.999999999711</c:v>
                </c:pt>
                <c:pt idx="47701">
                  <c:v>477.009999999711</c:v>
                </c:pt>
                <c:pt idx="47702">
                  <c:v>477.019999999711</c:v>
                </c:pt>
                <c:pt idx="47703">
                  <c:v>477.029999999711</c:v>
                </c:pt>
                <c:pt idx="47704">
                  <c:v>477.039999999711</c:v>
                </c:pt>
                <c:pt idx="47705">
                  <c:v>477.049999999711</c:v>
                </c:pt>
                <c:pt idx="47706">
                  <c:v>477.059999999711</c:v>
                </c:pt>
                <c:pt idx="47707">
                  <c:v>477.069999999711</c:v>
                </c:pt>
                <c:pt idx="47708">
                  <c:v>477.079999999711</c:v>
                </c:pt>
                <c:pt idx="47709">
                  <c:v>477.089999999711</c:v>
                </c:pt>
                <c:pt idx="47710">
                  <c:v>477.099999999711</c:v>
                </c:pt>
                <c:pt idx="47711">
                  <c:v>477.109999999711</c:v>
                </c:pt>
                <c:pt idx="47712">
                  <c:v>477.119999999711</c:v>
                </c:pt>
                <c:pt idx="47713">
                  <c:v>477.129999999711</c:v>
                </c:pt>
                <c:pt idx="47714">
                  <c:v>477.139999999711</c:v>
                </c:pt>
                <c:pt idx="47715">
                  <c:v>477.149999999711</c:v>
                </c:pt>
                <c:pt idx="47716">
                  <c:v>477.159999999711</c:v>
                </c:pt>
                <c:pt idx="47717">
                  <c:v>477.169999999711</c:v>
                </c:pt>
                <c:pt idx="47718">
                  <c:v>477.179999999711</c:v>
                </c:pt>
                <c:pt idx="47719">
                  <c:v>477.189999999711</c:v>
                </c:pt>
                <c:pt idx="47720">
                  <c:v>477.199999999711</c:v>
                </c:pt>
                <c:pt idx="47721">
                  <c:v>477.209999999711</c:v>
                </c:pt>
                <c:pt idx="47722">
                  <c:v>477.219999999711</c:v>
                </c:pt>
                <c:pt idx="47723">
                  <c:v>477.22999999971</c:v>
                </c:pt>
                <c:pt idx="47724">
                  <c:v>477.23999999971</c:v>
                </c:pt>
                <c:pt idx="47725">
                  <c:v>477.24999999971</c:v>
                </c:pt>
                <c:pt idx="47726">
                  <c:v>477.25999999971</c:v>
                </c:pt>
                <c:pt idx="47727">
                  <c:v>477.26999999971</c:v>
                </c:pt>
                <c:pt idx="47728">
                  <c:v>477.27999999971</c:v>
                </c:pt>
                <c:pt idx="47729">
                  <c:v>477.28999999971</c:v>
                </c:pt>
                <c:pt idx="47730">
                  <c:v>477.29999999971</c:v>
                </c:pt>
                <c:pt idx="47731">
                  <c:v>477.30999999971</c:v>
                </c:pt>
                <c:pt idx="47732">
                  <c:v>477.31999999971</c:v>
                </c:pt>
                <c:pt idx="47733">
                  <c:v>477.3299999997101</c:v>
                </c:pt>
                <c:pt idx="47734">
                  <c:v>477.33999999971</c:v>
                </c:pt>
                <c:pt idx="47735">
                  <c:v>477.34999999971</c:v>
                </c:pt>
                <c:pt idx="47736">
                  <c:v>477.35999999971</c:v>
                </c:pt>
                <c:pt idx="47737">
                  <c:v>477.36999999971</c:v>
                </c:pt>
                <c:pt idx="47738">
                  <c:v>477.37999999971</c:v>
                </c:pt>
                <c:pt idx="47739">
                  <c:v>477.3899999997101</c:v>
                </c:pt>
                <c:pt idx="47740">
                  <c:v>477.39999999971</c:v>
                </c:pt>
                <c:pt idx="47741">
                  <c:v>477.40999999971</c:v>
                </c:pt>
                <c:pt idx="47742">
                  <c:v>477.41999999971</c:v>
                </c:pt>
                <c:pt idx="47743">
                  <c:v>477.42999999971</c:v>
                </c:pt>
                <c:pt idx="47744">
                  <c:v>477.4399999997099</c:v>
                </c:pt>
                <c:pt idx="47745">
                  <c:v>477.44999999971</c:v>
                </c:pt>
                <c:pt idx="47746">
                  <c:v>477.45999999971</c:v>
                </c:pt>
                <c:pt idx="47747">
                  <c:v>477.46999999971</c:v>
                </c:pt>
                <c:pt idx="47748">
                  <c:v>477.47999999971</c:v>
                </c:pt>
                <c:pt idx="47749">
                  <c:v>477.48999999971</c:v>
                </c:pt>
                <c:pt idx="47750">
                  <c:v>477.4999999997099</c:v>
                </c:pt>
                <c:pt idx="47751">
                  <c:v>477.50999999971</c:v>
                </c:pt>
                <c:pt idx="47752">
                  <c:v>477.51999999971</c:v>
                </c:pt>
                <c:pt idx="47753">
                  <c:v>477.52999999971</c:v>
                </c:pt>
                <c:pt idx="47754">
                  <c:v>477.53999999971</c:v>
                </c:pt>
                <c:pt idx="47755">
                  <c:v>477.54999999971</c:v>
                </c:pt>
                <c:pt idx="47756">
                  <c:v>477.55999999971</c:v>
                </c:pt>
                <c:pt idx="47757">
                  <c:v>477.56999999971</c:v>
                </c:pt>
                <c:pt idx="47758">
                  <c:v>477.5799999997101</c:v>
                </c:pt>
                <c:pt idx="47759">
                  <c:v>477.58999999971</c:v>
                </c:pt>
                <c:pt idx="47760">
                  <c:v>477.59999999971</c:v>
                </c:pt>
                <c:pt idx="47761">
                  <c:v>477.60999999971</c:v>
                </c:pt>
                <c:pt idx="47762">
                  <c:v>477.61999999971</c:v>
                </c:pt>
                <c:pt idx="47763">
                  <c:v>477.62999999971</c:v>
                </c:pt>
                <c:pt idx="47764">
                  <c:v>477.6399999997101</c:v>
                </c:pt>
                <c:pt idx="47765">
                  <c:v>477.64999999971</c:v>
                </c:pt>
                <c:pt idx="47766">
                  <c:v>477.65999999971</c:v>
                </c:pt>
                <c:pt idx="47767">
                  <c:v>477.66999999971</c:v>
                </c:pt>
                <c:pt idx="47768">
                  <c:v>477.67999999971</c:v>
                </c:pt>
                <c:pt idx="47769">
                  <c:v>477.68999999971</c:v>
                </c:pt>
                <c:pt idx="47770">
                  <c:v>477.69999999971</c:v>
                </c:pt>
                <c:pt idx="47771">
                  <c:v>477.70999999971</c:v>
                </c:pt>
                <c:pt idx="47772">
                  <c:v>477.71999999971</c:v>
                </c:pt>
                <c:pt idx="47773">
                  <c:v>477.72999999971</c:v>
                </c:pt>
                <c:pt idx="47774">
                  <c:v>477.73999999971</c:v>
                </c:pt>
                <c:pt idx="47775">
                  <c:v>477.74999999971</c:v>
                </c:pt>
                <c:pt idx="47776">
                  <c:v>477.75999999971</c:v>
                </c:pt>
                <c:pt idx="47777">
                  <c:v>477.76999999971</c:v>
                </c:pt>
                <c:pt idx="47778">
                  <c:v>477.77999999971</c:v>
                </c:pt>
                <c:pt idx="47779">
                  <c:v>477.78999999971</c:v>
                </c:pt>
                <c:pt idx="47780">
                  <c:v>477.79999999971</c:v>
                </c:pt>
                <c:pt idx="47781">
                  <c:v>477.80999999971</c:v>
                </c:pt>
                <c:pt idx="47782">
                  <c:v>477.81999999971</c:v>
                </c:pt>
                <c:pt idx="47783">
                  <c:v>477.8299999997101</c:v>
                </c:pt>
                <c:pt idx="47784">
                  <c:v>477.83999999971</c:v>
                </c:pt>
                <c:pt idx="47785">
                  <c:v>477.84999999971</c:v>
                </c:pt>
                <c:pt idx="47786">
                  <c:v>477.85999999971</c:v>
                </c:pt>
                <c:pt idx="47787">
                  <c:v>477.86999999971</c:v>
                </c:pt>
                <c:pt idx="47788">
                  <c:v>477.87999999971</c:v>
                </c:pt>
                <c:pt idx="47789">
                  <c:v>477.8899999997101</c:v>
                </c:pt>
                <c:pt idx="47790">
                  <c:v>477.89999999971</c:v>
                </c:pt>
                <c:pt idx="47791">
                  <c:v>477.90999999971</c:v>
                </c:pt>
                <c:pt idx="47792">
                  <c:v>477.91999999971</c:v>
                </c:pt>
                <c:pt idx="47793">
                  <c:v>477.92999999971</c:v>
                </c:pt>
                <c:pt idx="47794">
                  <c:v>477.9399999997099</c:v>
                </c:pt>
                <c:pt idx="47795">
                  <c:v>477.94999999971</c:v>
                </c:pt>
                <c:pt idx="47796">
                  <c:v>477.95999999971</c:v>
                </c:pt>
                <c:pt idx="47797">
                  <c:v>477.96999999971</c:v>
                </c:pt>
                <c:pt idx="47798">
                  <c:v>477.97999999971</c:v>
                </c:pt>
                <c:pt idx="47799">
                  <c:v>477.98999999971</c:v>
                </c:pt>
                <c:pt idx="47800">
                  <c:v>477.9999999997099</c:v>
                </c:pt>
                <c:pt idx="47801">
                  <c:v>478.00999999971</c:v>
                </c:pt>
                <c:pt idx="47802">
                  <c:v>478.01999999971</c:v>
                </c:pt>
                <c:pt idx="47803">
                  <c:v>478.02999999971</c:v>
                </c:pt>
                <c:pt idx="47804">
                  <c:v>478.03999999971</c:v>
                </c:pt>
                <c:pt idx="47805">
                  <c:v>478.04999999971</c:v>
                </c:pt>
                <c:pt idx="47806">
                  <c:v>478.05999999971</c:v>
                </c:pt>
                <c:pt idx="47807">
                  <c:v>478.06999999971</c:v>
                </c:pt>
                <c:pt idx="47808">
                  <c:v>478.0799999997101</c:v>
                </c:pt>
                <c:pt idx="47809">
                  <c:v>478.08999999971</c:v>
                </c:pt>
                <c:pt idx="47810">
                  <c:v>478.09999999971</c:v>
                </c:pt>
                <c:pt idx="47811">
                  <c:v>478.10999999971</c:v>
                </c:pt>
                <c:pt idx="47812">
                  <c:v>478.11999999971</c:v>
                </c:pt>
                <c:pt idx="47813">
                  <c:v>478.12999999971</c:v>
                </c:pt>
                <c:pt idx="47814">
                  <c:v>478.1399999997101</c:v>
                </c:pt>
                <c:pt idx="47815">
                  <c:v>478.14999999971</c:v>
                </c:pt>
                <c:pt idx="47816">
                  <c:v>478.15999999971</c:v>
                </c:pt>
                <c:pt idx="47817">
                  <c:v>478.16999999971</c:v>
                </c:pt>
                <c:pt idx="47818">
                  <c:v>478.17999999971</c:v>
                </c:pt>
                <c:pt idx="47819">
                  <c:v>478.18999999971</c:v>
                </c:pt>
                <c:pt idx="47820">
                  <c:v>478.19999999971</c:v>
                </c:pt>
                <c:pt idx="47821">
                  <c:v>478.20999999971</c:v>
                </c:pt>
                <c:pt idx="47822">
                  <c:v>478.21999999971</c:v>
                </c:pt>
                <c:pt idx="47823">
                  <c:v>478.22999999971</c:v>
                </c:pt>
                <c:pt idx="47824">
                  <c:v>478.23999999971</c:v>
                </c:pt>
                <c:pt idx="47825">
                  <c:v>478.24999999971</c:v>
                </c:pt>
                <c:pt idx="47826">
                  <c:v>478.25999999971</c:v>
                </c:pt>
                <c:pt idx="47827">
                  <c:v>478.26999999971</c:v>
                </c:pt>
                <c:pt idx="47828">
                  <c:v>478.27999999971</c:v>
                </c:pt>
                <c:pt idx="47829">
                  <c:v>478.28999999971</c:v>
                </c:pt>
                <c:pt idx="47830">
                  <c:v>478.29999999971</c:v>
                </c:pt>
                <c:pt idx="47831">
                  <c:v>478.30999999971</c:v>
                </c:pt>
                <c:pt idx="47832">
                  <c:v>478.31999999971</c:v>
                </c:pt>
                <c:pt idx="47833">
                  <c:v>478.329999999709</c:v>
                </c:pt>
                <c:pt idx="47834">
                  <c:v>478.3399999997091</c:v>
                </c:pt>
                <c:pt idx="47835">
                  <c:v>478.349999999709</c:v>
                </c:pt>
                <c:pt idx="47836">
                  <c:v>478.359999999709</c:v>
                </c:pt>
                <c:pt idx="47837">
                  <c:v>478.369999999709</c:v>
                </c:pt>
                <c:pt idx="47838">
                  <c:v>478.379999999709</c:v>
                </c:pt>
                <c:pt idx="47839">
                  <c:v>478.389999999709</c:v>
                </c:pt>
                <c:pt idx="47840">
                  <c:v>478.399999999709</c:v>
                </c:pt>
                <c:pt idx="47841">
                  <c:v>478.409999999709</c:v>
                </c:pt>
                <c:pt idx="47842">
                  <c:v>478.419999999709</c:v>
                </c:pt>
                <c:pt idx="47843">
                  <c:v>478.429999999709</c:v>
                </c:pt>
                <c:pt idx="47844">
                  <c:v>478.439999999709</c:v>
                </c:pt>
                <c:pt idx="47845">
                  <c:v>478.449999999709</c:v>
                </c:pt>
                <c:pt idx="47846">
                  <c:v>478.459999999709</c:v>
                </c:pt>
                <c:pt idx="47847">
                  <c:v>478.469999999709</c:v>
                </c:pt>
                <c:pt idx="47848">
                  <c:v>478.479999999709</c:v>
                </c:pt>
                <c:pt idx="47849">
                  <c:v>478.489999999709</c:v>
                </c:pt>
                <c:pt idx="47850">
                  <c:v>478.499999999709</c:v>
                </c:pt>
                <c:pt idx="47851">
                  <c:v>478.509999999709</c:v>
                </c:pt>
                <c:pt idx="47852">
                  <c:v>478.519999999709</c:v>
                </c:pt>
                <c:pt idx="47853">
                  <c:v>478.529999999709</c:v>
                </c:pt>
                <c:pt idx="47854">
                  <c:v>478.539999999709</c:v>
                </c:pt>
                <c:pt idx="47855">
                  <c:v>478.549999999709</c:v>
                </c:pt>
                <c:pt idx="47856">
                  <c:v>478.559999999709</c:v>
                </c:pt>
                <c:pt idx="47857">
                  <c:v>478.569999999709</c:v>
                </c:pt>
                <c:pt idx="47858">
                  <c:v>478.579999999709</c:v>
                </c:pt>
                <c:pt idx="47859">
                  <c:v>478.5899999997091</c:v>
                </c:pt>
                <c:pt idx="47860">
                  <c:v>478.599999999709</c:v>
                </c:pt>
                <c:pt idx="47861">
                  <c:v>478.609999999709</c:v>
                </c:pt>
                <c:pt idx="47862">
                  <c:v>478.619999999709</c:v>
                </c:pt>
                <c:pt idx="47863">
                  <c:v>478.629999999709</c:v>
                </c:pt>
                <c:pt idx="47864">
                  <c:v>478.639999999709</c:v>
                </c:pt>
                <c:pt idx="47865">
                  <c:v>478.649999999709</c:v>
                </c:pt>
                <c:pt idx="47866">
                  <c:v>478.6599999997091</c:v>
                </c:pt>
                <c:pt idx="47867">
                  <c:v>478.669999999709</c:v>
                </c:pt>
                <c:pt idx="47868">
                  <c:v>478.6799999997091</c:v>
                </c:pt>
                <c:pt idx="47869">
                  <c:v>478.689999999709</c:v>
                </c:pt>
                <c:pt idx="47870">
                  <c:v>478.699999999709</c:v>
                </c:pt>
                <c:pt idx="47871">
                  <c:v>478.709999999709</c:v>
                </c:pt>
                <c:pt idx="47872">
                  <c:v>478.719999999709</c:v>
                </c:pt>
                <c:pt idx="47873">
                  <c:v>478.729999999709</c:v>
                </c:pt>
                <c:pt idx="47874">
                  <c:v>478.739999999709</c:v>
                </c:pt>
                <c:pt idx="47875">
                  <c:v>478.749999999709</c:v>
                </c:pt>
                <c:pt idx="47876">
                  <c:v>478.759999999709</c:v>
                </c:pt>
                <c:pt idx="47877">
                  <c:v>478.769999999709</c:v>
                </c:pt>
                <c:pt idx="47878">
                  <c:v>478.779999999709</c:v>
                </c:pt>
                <c:pt idx="47879">
                  <c:v>478.789999999709</c:v>
                </c:pt>
                <c:pt idx="47880">
                  <c:v>478.799999999709</c:v>
                </c:pt>
                <c:pt idx="47881">
                  <c:v>478.809999999709</c:v>
                </c:pt>
                <c:pt idx="47882">
                  <c:v>478.819999999709</c:v>
                </c:pt>
                <c:pt idx="47883">
                  <c:v>478.829999999709</c:v>
                </c:pt>
                <c:pt idx="47884">
                  <c:v>478.8399999997091</c:v>
                </c:pt>
                <c:pt idx="47885">
                  <c:v>478.849999999709</c:v>
                </c:pt>
                <c:pt idx="47886">
                  <c:v>478.859999999709</c:v>
                </c:pt>
                <c:pt idx="47887">
                  <c:v>478.869999999709</c:v>
                </c:pt>
                <c:pt idx="47888">
                  <c:v>478.879999999709</c:v>
                </c:pt>
                <c:pt idx="47889">
                  <c:v>478.889999999709</c:v>
                </c:pt>
                <c:pt idx="47890">
                  <c:v>478.899999999709</c:v>
                </c:pt>
                <c:pt idx="47891">
                  <c:v>478.909999999709</c:v>
                </c:pt>
                <c:pt idx="47892">
                  <c:v>478.919999999709</c:v>
                </c:pt>
                <c:pt idx="47893">
                  <c:v>478.929999999709</c:v>
                </c:pt>
                <c:pt idx="47894">
                  <c:v>478.939999999709</c:v>
                </c:pt>
                <c:pt idx="47895">
                  <c:v>478.949999999709</c:v>
                </c:pt>
                <c:pt idx="47896">
                  <c:v>478.959999999709</c:v>
                </c:pt>
                <c:pt idx="47897">
                  <c:v>478.969999999709</c:v>
                </c:pt>
                <c:pt idx="47898">
                  <c:v>478.979999999709</c:v>
                </c:pt>
                <c:pt idx="47899">
                  <c:v>478.989999999709</c:v>
                </c:pt>
                <c:pt idx="47900">
                  <c:v>478.999999999709</c:v>
                </c:pt>
                <c:pt idx="47901">
                  <c:v>479.009999999709</c:v>
                </c:pt>
                <c:pt idx="47902">
                  <c:v>479.019999999709</c:v>
                </c:pt>
                <c:pt idx="47903">
                  <c:v>479.029999999709</c:v>
                </c:pt>
                <c:pt idx="47904">
                  <c:v>479.039999999709</c:v>
                </c:pt>
                <c:pt idx="47905">
                  <c:v>479.049999999709</c:v>
                </c:pt>
                <c:pt idx="47906">
                  <c:v>479.059999999709</c:v>
                </c:pt>
                <c:pt idx="47907">
                  <c:v>479.069999999709</c:v>
                </c:pt>
                <c:pt idx="47908">
                  <c:v>479.079999999709</c:v>
                </c:pt>
                <c:pt idx="47909">
                  <c:v>479.0899999997091</c:v>
                </c:pt>
                <c:pt idx="47910">
                  <c:v>479.099999999709</c:v>
                </c:pt>
                <c:pt idx="47911">
                  <c:v>479.109999999709</c:v>
                </c:pt>
                <c:pt idx="47912">
                  <c:v>479.119999999709</c:v>
                </c:pt>
                <c:pt idx="47913">
                  <c:v>479.129999999709</c:v>
                </c:pt>
                <c:pt idx="47914">
                  <c:v>479.139999999709</c:v>
                </c:pt>
                <c:pt idx="47915">
                  <c:v>479.149999999709</c:v>
                </c:pt>
                <c:pt idx="47916">
                  <c:v>479.1599999997091</c:v>
                </c:pt>
                <c:pt idx="47917">
                  <c:v>479.169999999709</c:v>
                </c:pt>
                <c:pt idx="47918">
                  <c:v>479.1799999997091</c:v>
                </c:pt>
                <c:pt idx="47919">
                  <c:v>479.189999999709</c:v>
                </c:pt>
                <c:pt idx="47920">
                  <c:v>479.199999999709</c:v>
                </c:pt>
                <c:pt idx="47921">
                  <c:v>479.209999999709</c:v>
                </c:pt>
                <c:pt idx="47922">
                  <c:v>479.219999999709</c:v>
                </c:pt>
                <c:pt idx="47923">
                  <c:v>479.229999999709</c:v>
                </c:pt>
                <c:pt idx="47924">
                  <c:v>479.239999999709</c:v>
                </c:pt>
                <c:pt idx="47925">
                  <c:v>479.249999999709</c:v>
                </c:pt>
                <c:pt idx="47926">
                  <c:v>479.259999999709</c:v>
                </c:pt>
                <c:pt idx="47927">
                  <c:v>479.269999999709</c:v>
                </c:pt>
                <c:pt idx="47928">
                  <c:v>479.279999999709</c:v>
                </c:pt>
                <c:pt idx="47929">
                  <c:v>479.289999999709</c:v>
                </c:pt>
                <c:pt idx="47930">
                  <c:v>479.299999999709</c:v>
                </c:pt>
                <c:pt idx="47931">
                  <c:v>479.309999999709</c:v>
                </c:pt>
                <c:pt idx="47932">
                  <c:v>479.319999999709</c:v>
                </c:pt>
                <c:pt idx="47933">
                  <c:v>479.329999999709</c:v>
                </c:pt>
                <c:pt idx="47934">
                  <c:v>479.3399999997091</c:v>
                </c:pt>
                <c:pt idx="47935">
                  <c:v>479.349999999709</c:v>
                </c:pt>
                <c:pt idx="47936">
                  <c:v>479.359999999709</c:v>
                </c:pt>
                <c:pt idx="47937">
                  <c:v>479.369999999709</c:v>
                </c:pt>
                <c:pt idx="47938">
                  <c:v>479.379999999709</c:v>
                </c:pt>
                <c:pt idx="47939">
                  <c:v>479.389999999709</c:v>
                </c:pt>
                <c:pt idx="47940">
                  <c:v>479.399999999709</c:v>
                </c:pt>
                <c:pt idx="47941">
                  <c:v>479.409999999709</c:v>
                </c:pt>
                <c:pt idx="47942">
                  <c:v>479.419999999709</c:v>
                </c:pt>
                <c:pt idx="47943">
                  <c:v>479.429999999708</c:v>
                </c:pt>
                <c:pt idx="47944">
                  <c:v>479.439999999708</c:v>
                </c:pt>
                <c:pt idx="47945">
                  <c:v>479.449999999708</c:v>
                </c:pt>
                <c:pt idx="47946">
                  <c:v>479.459999999708</c:v>
                </c:pt>
                <c:pt idx="47947">
                  <c:v>479.469999999708</c:v>
                </c:pt>
                <c:pt idx="47948">
                  <c:v>479.479999999708</c:v>
                </c:pt>
                <c:pt idx="47949">
                  <c:v>479.489999999708</c:v>
                </c:pt>
                <c:pt idx="47950">
                  <c:v>479.499999999708</c:v>
                </c:pt>
                <c:pt idx="47951">
                  <c:v>479.509999999708</c:v>
                </c:pt>
                <c:pt idx="47952">
                  <c:v>479.519999999708</c:v>
                </c:pt>
                <c:pt idx="47953">
                  <c:v>479.529999999708</c:v>
                </c:pt>
                <c:pt idx="47954">
                  <c:v>479.539999999708</c:v>
                </c:pt>
                <c:pt idx="47955">
                  <c:v>479.549999999708</c:v>
                </c:pt>
                <c:pt idx="47956">
                  <c:v>479.559999999708</c:v>
                </c:pt>
                <c:pt idx="47957">
                  <c:v>479.569999999708</c:v>
                </c:pt>
                <c:pt idx="47958">
                  <c:v>479.579999999708</c:v>
                </c:pt>
                <c:pt idx="47959">
                  <c:v>479.5899999997081</c:v>
                </c:pt>
                <c:pt idx="47960">
                  <c:v>479.599999999708</c:v>
                </c:pt>
                <c:pt idx="47961">
                  <c:v>479.609999999708</c:v>
                </c:pt>
                <c:pt idx="47962">
                  <c:v>479.619999999708</c:v>
                </c:pt>
                <c:pt idx="47963">
                  <c:v>479.629999999708</c:v>
                </c:pt>
                <c:pt idx="47964">
                  <c:v>479.639999999708</c:v>
                </c:pt>
                <c:pt idx="47965">
                  <c:v>479.649999999708</c:v>
                </c:pt>
                <c:pt idx="47966">
                  <c:v>479.659999999708</c:v>
                </c:pt>
                <c:pt idx="47967">
                  <c:v>479.669999999708</c:v>
                </c:pt>
                <c:pt idx="47968">
                  <c:v>479.679999999708</c:v>
                </c:pt>
                <c:pt idx="47969">
                  <c:v>479.689999999708</c:v>
                </c:pt>
                <c:pt idx="47970">
                  <c:v>479.699999999708</c:v>
                </c:pt>
                <c:pt idx="47971">
                  <c:v>479.709999999708</c:v>
                </c:pt>
                <c:pt idx="47972">
                  <c:v>479.719999999708</c:v>
                </c:pt>
                <c:pt idx="47973">
                  <c:v>479.729999999708</c:v>
                </c:pt>
                <c:pt idx="47974">
                  <c:v>479.739999999708</c:v>
                </c:pt>
                <c:pt idx="47975">
                  <c:v>479.749999999708</c:v>
                </c:pt>
                <c:pt idx="47976">
                  <c:v>479.759999999708</c:v>
                </c:pt>
                <c:pt idx="47977">
                  <c:v>479.769999999708</c:v>
                </c:pt>
                <c:pt idx="47978">
                  <c:v>479.779999999708</c:v>
                </c:pt>
                <c:pt idx="47979">
                  <c:v>479.789999999708</c:v>
                </c:pt>
                <c:pt idx="47980">
                  <c:v>479.799999999708</c:v>
                </c:pt>
                <c:pt idx="47981">
                  <c:v>479.809999999708</c:v>
                </c:pt>
                <c:pt idx="47982">
                  <c:v>479.819999999708</c:v>
                </c:pt>
                <c:pt idx="47983">
                  <c:v>479.829999999708</c:v>
                </c:pt>
                <c:pt idx="47984">
                  <c:v>479.8399999997081</c:v>
                </c:pt>
                <c:pt idx="47985">
                  <c:v>479.849999999708</c:v>
                </c:pt>
                <c:pt idx="47986">
                  <c:v>479.859999999708</c:v>
                </c:pt>
                <c:pt idx="47987">
                  <c:v>479.869999999708</c:v>
                </c:pt>
                <c:pt idx="47988">
                  <c:v>479.879999999708</c:v>
                </c:pt>
                <c:pt idx="47989">
                  <c:v>479.889999999708</c:v>
                </c:pt>
                <c:pt idx="47990">
                  <c:v>479.899999999708</c:v>
                </c:pt>
                <c:pt idx="47991">
                  <c:v>479.909999999708</c:v>
                </c:pt>
                <c:pt idx="47992">
                  <c:v>479.919999999708</c:v>
                </c:pt>
                <c:pt idx="47993">
                  <c:v>479.929999999708</c:v>
                </c:pt>
                <c:pt idx="47994">
                  <c:v>479.939999999708</c:v>
                </c:pt>
                <c:pt idx="47995">
                  <c:v>479.949999999708</c:v>
                </c:pt>
                <c:pt idx="47996">
                  <c:v>479.959999999708</c:v>
                </c:pt>
                <c:pt idx="47997">
                  <c:v>479.969999999708</c:v>
                </c:pt>
                <c:pt idx="47998">
                  <c:v>479.979999999708</c:v>
                </c:pt>
                <c:pt idx="47999">
                  <c:v>479.989999999708</c:v>
                </c:pt>
                <c:pt idx="48000">
                  <c:v>479.999999999708</c:v>
                </c:pt>
                <c:pt idx="48001">
                  <c:v>480.009999999708</c:v>
                </c:pt>
                <c:pt idx="48002">
                  <c:v>480.019999999708</c:v>
                </c:pt>
                <c:pt idx="48003">
                  <c:v>480.029999999708</c:v>
                </c:pt>
                <c:pt idx="48004">
                  <c:v>480.039999999708</c:v>
                </c:pt>
                <c:pt idx="48005">
                  <c:v>480.049999999708</c:v>
                </c:pt>
                <c:pt idx="48006">
                  <c:v>480.059999999708</c:v>
                </c:pt>
                <c:pt idx="48007">
                  <c:v>480.069999999708</c:v>
                </c:pt>
                <c:pt idx="48008">
                  <c:v>480.079999999708</c:v>
                </c:pt>
                <c:pt idx="48009">
                  <c:v>480.0899999997081</c:v>
                </c:pt>
                <c:pt idx="48010">
                  <c:v>480.099999999708</c:v>
                </c:pt>
                <c:pt idx="48011">
                  <c:v>480.109999999708</c:v>
                </c:pt>
                <c:pt idx="48012">
                  <c:v>480.119999999708</c:v>
                </c:pt>
                <c:pt idx="48013">
                  <c:v>480.129999999708</c:v>
                </c:pt>
                <c:pt idx="48014">
                  <c:v>480.139999999708</c:v>
                </c:pt>
                <c:pt idx="48015">
                  <c:v>480.149999999708</c:v>
                </c:pt>
                <c:pt idx="48016">
                  <c:v>480.159999999708</c:v>
                </c:pt>
                <c:pt idx="48017">
                  <c:v>480.169999999708</c:v>
                </c:pt>
                <c:pt idx="48018">
                  <c:v>480.179999999708</c:v>
                </c:pt>
                <c:pt idx="48019">
                  <c:v>480.189999999708</c:v>
                </c:pt>
                <c:pt idx="48020">
                  <c:v>480.199999999708</c:v>
                </c:pt>
                <c:pt idx="48021">
                  <c:v>480.209999999708</c:v>
                </c:pt>
                <c:pt idx="48022">
                  <c:v>480.219999999708</c:v>
                </c:pt>
                <c:pt idx="48023">
                  <c:v>480.229999999708</c:v>
                </c:pt>
                <c:pt idx="48024">
                  <c:v>480.239999999708</c:v>
                </c:pt>
                <c:pt idx="48025">
                  <c:v>480.249999999708</c:v>
                </c:pt>
                <c:pt idx="48026">
                  <c:v>480.259999999708</c:v>
                </c:pt>
                <c:pt idx="48027">
                  <c:v>480.269999999708</c:v>
                </c:pt>
                <c:pt idx="48028">
                  <c:v>480.279999999708</c:v>
                </c:pt>
                <c:pt idx="48029">
                  <c:v>480.289999999708</c:v>
                </c:pt>
                <c:pt idx="48030">
                  <c:v>480.299999999708</c:v>
                </c:pt>
                <c:pt idx="48031">
                  <c:v>480.309999999708</c:v>
                </c:pt>
                <c:pt idx="48032">
                  <c:v>480.319999999708</c:v>
                </c:pt>
                <c:pt idx="48033">
                  <c:v>480.329999999708</c:v>
                </c:pt>
                <c:pt idx="48034">
                  <c:v>480.3399999997081</c:v>
                </c:pt>
                <c:pt idx="48035">
                  <c:v>480.349999999708</c:v>
                </c:pt>
                <c:pt idx="48036">
                  <c:v>480.359999999708</c:v>
                </c:pt>
                <c:pt idx="48037">
                  <c:v>480.369999999708</c:v>
                </c:pt>
                <c:pt idx="48038">
                  <c:v>480.379999999708</c:v>
                </c:pt>
                <c:pt idx="48039">
                  <c:v>480.389999999708</c:v>
                </c:pt>
                <c:pt idx="48040">
                  <c:v>480.399999999708</c:v>
                </c:pt>
                <c:pt idx="48041">
                  <c:v>480.409999999708</c:v>
                </c:pt>
                <c:pt idx="48042">
                  <c:v>480.419999999708</c:v>
                </c:pt>
                <c:pt idx="48043">
                  <c:v>480.429999999708</c:v>
                </c:pt>
                <c:pt idx="48044">
                  <c:v>480.439999999708</c:v>
                </c:pt>
                <c:pt idx="48045">
                  <c:v>480.449999999708</c:v>
                </c:pt>
                <c:pt idx="48046">
                  <c:v>480.459999999708</c:v>
                </c:pt>
                <c:pt idx="48047">
                  <c:v>480.469999999708</c:v>
                </c:pt>
                <c:pt idx="48048">
                  <c:v>480.479999999708</c:v>
                </c:pt>
                <c:pt idx="48049">
                  <c:v>480.489999999708</c:v>
                </c:pt>
                <c:pt idx="48050">
                  <c:v>480.499999999708</c:v>
                </c:pt>
                <c:pt idx="48051">
                  <c:v>480.509999999708</c:v>
                </c:pt>
                <c:pt idx="48052">
                  <c:v>480.519999999708</c:v>
                </c:pt>
                <c:pt idx="48053">
                  <c:v>480.529999999707</c:v>
                </c:pt>
                <c:pt idx="48054">
                  <c:v>480.539999999707</c:v>
                </c:pt>
                <c:pt idx="48055">
                  <c:v>480.549999999707</c:v>
                </c:pt>
                <c:pt idx="48056">
                  <c:v>480.559999999707</c:v>
                </c:pt>
                <c:pt idx="48057">
                  <c:v>480.569999999707</c:v>
                </c:pt>
                <c:pt idx="48058">
                  <c:v>480.579999999707</c:v>
                </c:pt>
                <c:pt idx="48059">
                  <c:v>480.589999999707</c:v>
                </c:pt>
                <c:pt idx="48060">
                  <c:v>480.5999999997071</c:v>
                </c:pt>
                <c:pt idx="48061">
                  <c:v>480.6099999997071</c:v>
                </c:pt>
                <c:pt idx="48062">
                  <c:v>480.619999999707</c:v>
                </c:pt>
                <c:pt idx="48063">
                  <c:v>480.629999999707</c:v>
                </c:pt>
                <c:pt idx="48064">
                  <c:v>480.639999999707</c:v>
                </c:pt>
                <c:pt idx="48065">
                  <c:v>480.649999999707</c:v>
                </c:pt>
                <c:pt idx="48066">
                  <c:v>480.659999999707</c:v>
                </c:pt>
                <c:pt idx="48067">
                  <c:v>480.6699999997071</c:v>
                </c:pt>
                <c:pt idx="48068">
                  <c:v>480.679999999707</c:v>
                </c:pt>
                <c:pt idx="48069">
                  <c:v>480.6899999997071</c:v>
                </c:pt>
                <c:pt idx="48070">
                  <c:v>480.699999999707</c:v>
                </c:pt>
                <c:pt idx="48071">
                  <c:v>480.709999999707</c:v>
                </c:pt>
                <c:pt idx="48072">
                  <c:v>480.719999999707</c:v>
                </c:pt>
                <c:pt idx="48073">
                  <c:v>480.729999999707</c:v>
                </c:pt>
                <c:pt idx="48074">
                  <c:v>480.739999999707</c:v>
                </c:pt>
                <c:pt idx="48075">
                  <c:v>480.749999999707</c:v>
                </c:pt>
                <c:pt idx="48076">
                  <c:v>480.759999999707</c:v>
                </c:pt>
                <c:pt idx="48077">
                  <c:v>480.769999999707</c:v>
                </c:pt>
                <c:pt idx="48078">
                  <c:v>480.779999999707</c:v>
                </c:pt>
                <c:pt idx="48079">
                  <c:v>480.789999999707</c:v>
                </c:pt>
                <c:pt idx="48080">
                  <c:v>480.799999999707</c:v>
                </c:pt>
                <c:pt idx="48081">
                  <c:v>480.809999999707</c:v>
                </c:pt>
                <c:pt idx="48082">
                  <c:v>480.819999999707</c:v>
                </c:pt>
                <c:pt idx="48083">
                  <c:v>480.829999999707</c:v>
                </c:pt>
                <c:pt idx="48084">
                  <c:v>480.839999999707</c:v>
                </c:pt>
                <c:pt idx="48085">
                  <c:v>480.8499999997071</c:v>
                </c:pt>
                <c:pt idx="48086">
                  <c:v>480.8599999997071</c:v>
                </c:pt>
                <c:pt idx="48087">
                  <c:v>480.869999999707</c:v>
                </c:pt>
                <c:pt idx="48088">
                  <c:v>480.879999999707</c:v>
                </c:pt>
                <c:pt idx="48089">
                  <c:v>480.889999999707</c:v>
                </c:pt>
                <c:pt idx="48090">
                  <c:v>480.899999999707</c:v>
                </c:pt>
                <c:pt idx="48091">
                  <c:v>480.909999999707</c:v>
                </c:pt>
                <c:pt idx="48092">
                  <c:v>480.919999999707</c:v>
                </c:pt>
                <c:pt idx="48093">
                  <c:v>480.929999999707</c:v>
                </c:pt>
                <c:pt idx="48094">
                  <c:v>480.939999999707</c:v>
                </c:pt>
                <c:pt idx="48095">
                  <c:v>480.949999999707</c:v>
                </c:pt>
                <c:pt idx="48096">
                  <c:v>480.959999999707</c:v>
                </c:pt>
                <c:pt idx="48097">
                  <c:v>480.969999999707</c:v>
                </c:pt>
                <c:pt idx="48098">
                  <c:v>480.979999999707</c:v>
                </c:pt>
                <c:pt idx="48099">
                  <c:v>480.989999999707</c:v>
                </c:pt>
                <c:pt idx="48100">
                  <c:v>480.999999999707</c:v>
                </c:pt>
                <c:pt idx="48101">
                  <c:v>481.009999999707</c:v>
                </c:pt>
                <c:pt idx="48102">
                  <c:v>481.019999999707</c:v>
                </c:pt>
                <c:pt idx="48103">
                  <c:v>481.029999999707</c:v>
                </c:pt>
                <c:pt idx="48104">
                  <c:v>481.039999999707</c:v>
                </c:pt>
                <c:pt idx="48105">
                  <c:v>481.049999999707</c:v>
                </c:pt>
                <c:pt idx="48106">
                  <c:v>481.059999999707</c:v>
                </c:pt>
                <c:pt idx="48107">
                  <c:v>481.069999999707</c:v>
                </c:pt>
                <c:pt idx="48108">
                  <c:v>481.079999999707</c:v>
                </c:pt>
                <c:pt idx="48109">
                  <c:v>481.089999999707</c:v>
                </c:pt>
                <c:pt idx="48110">
                  <c:v>481.0999999997071</c:v>
                </c:pt>
                <c:pt idx="48111">
                  <c:v>481.1099999997071</c:v>
                </c:pt>
                <c:pt idx="48112">
                  <c:v>481.119999999707</c:v>
                </c:pt>
                <c:pt idx="48113">
                  <c:v>481.129999999707</c:v>
                </c:pt>
                <c:pt idx="48114">
                  <c:v>481.139999999707</c:v>
                </c:pt>
                <c:pt idx="48115">
                  <c:v>481.149999999707</c:v>
                </c:pt>
                <c:pt idx="48116">
                  <c:v>481.159999999707</c:v>
                </c:pt>
                <c:pt idx="48117">
                  <c:v>481.1699999997071</c:v>
                </c:pt>
                <c:pt idx="48118">
                  <c:v>481.179999999707</c:v>
                </c:pt>
                <c:pt idx="48119">
                  <c:v>481.1899999997071</c:v>
                </c:pt>
                <c:pt idx="48120">
                  <c:v>481.199999999707</c:v>
                </c:pt>
                <c:pt idx="48121">
                  <c:v>481.209999999707</c:v>
                </c:pt>
                <c:pt idx="48122">
                  <c:v>481.219999999707</c:v>
                </c:pt>
                <c:pt idx="48123">
                  <c:v>481.229999999707</c:v>
                </c:pt>
                <c:pt idx="48124">
                  <c:v>481.239999999707</c:v>
                </c:pt>
                <c:pt idx="48125">
                  <c:v>481.249999999707</c:v>
                </c:pt>
                <c:pt idx="48126">
                  <c:v>481.259999999707</c:v>
                </c:pt>
                <c:pt idx="48127">
                  <c:v>481.269999999707</c:v>
                </c:pt>
                <c:pt idx="48128">
                  <c:v>481.279999999707</c:v>
                </c:pt>
                <c:pt idx="48129">
                  <c:v>481.289999999707</c:v>
                </c:pt>
                <c:pt idx="48130">
                  <c:v>481.299999999707</c:v>
                </c:pt>
                <c:pt idx="48131">
                  <c:v>481.309999999707</c:v>
                </c:pt>
                <c:pt idx="48132">
                  <c:v>481.319999999707</c:v>
                </c:pt>
                <c:pt idx="48133">
                  <c:v>481.329999999707</c:v>
                </c:pt>
                <c:pt idx="48134">
                  <c:v>481.339999999707</c:v>
                </c:pt>
                <c:pt idx="48135">
                  <c:v>481.3499999997071</c:v>
                </c:pt>
                <c:pt idx="48136">
                  <c:v>481.3599999997071</c:v>
                </c:pt>
                <c:pt idx="48137">
                  <c:v>481.369999999707</c:v>
                </c:pt>
                <c:pt idx="48138">
                  <c:v>481.379999999707</c:v>
                </c:pt>
                <c:pt idx="48139">
                  <c:v>481.389999999707</c:v>
                </c:pt>
                <c:pt idx="48140">
                  <c:v>481.399999999707</c:v>
                </c:pt>
                <c:pt idx="48141">
                  <c:v>481.409999999707</c:v>
                </c:pt>
                <c:pt idx="48142">
                  <c:v>481.419999999707</c:v>
                </c:pt>
                <c:pt idx="48143">
                  <c:v>481.429999999707</c:v>
                </c:pt>
                <c:pt idx="48144">
                  <c:v>481.439999999707</c:v>
                </c:pt>
                <c:pt idx="48145">
                  <c:v>481.449999999707</c:v>
                </c:pt>
                <c:pt idx="48146">
                  <c:v>481.459999999707</c:v>
                </c:pt>
                <c:pt idx="48147">
                  <c:v>481.469999999707</c:v>
                </c:pt>
                <c:pt idx="48148">
                  <c:v>481.479999999707</c:v>
                </c:pt>
                <c:pt idx="48149">
                  <c:v>481.489999999707</c:v>
                </c:pt>
                <c:pt idx="48150">
                  <c:v>481.499999999707</c:v>
                </c:pt>
                <c:pt idx="48151">
                  <c:v>481.509999999707</c:v>
                </c:pt>
                <c:pt idx="48152">
                  <c:v>481.519999999707</c:v>
                </c:pt>
                <c:pt idx="48153">
                  <c:v>481.529999999707</c:v>
                </c:pt>
                <c:pt idx="48154">
                  <c:v>481.539999999707</c:v>
                </c:pt>
                <c:pt idx="48155">
                  <c:v>481.549999999707</c:v>
                </c:pt>
                <c:pt idx="48156">
                  <c:v>481.559999999707</c:v>
                </c:pt>
                <c:pt idx="48157">
                  <c:v>481.569999999707</c:v>
                </c:pt>
                <c:pt idx="48158">
                  <c:v>481.579999999707</c:v>
                </c:pt>
                <c:pt idx="48159">
                  <c:v>481.589999999707</c:v>
                </c:pt>
                <c:pt idx="48160">
                  <c:v>481.5999999997071</c:v>
                </c:pt>
                <c:pt idx="48161">
                  <c:v>481.6099999997071</c:v>
                </c:pt>
                <c:pt idx="48162">
                  <c:v>481.619999999707</c:v>
                </c:pt>
                <c:pt idx="48163">
                  <c:v>481.629999999706</c:v>
                </c:pt>
                <c:pt idx="48164">
                  <c:v>481.639999999706</c:v>
                </c:pt>
                <c:pt idx="48165">
                  <c:v>481.649999999706</c:v>
                </c:pt>
                <c:pt idx="48166">
                  <c:v>481.659999999706</c:v>
                </c:pt>
                <c:pt idx="48167">
                  <c:v>481.669999999706</c:v>
                </c:pt>
                <c:pt idx="48168">
                  <c:v>481.679999999706</c:v>
                </c:pt>
                <c:pt idx="48169">
                  <c:v>481.689999999706</c:v>
                </c:pt>
                <c:pt idx="48170">
                  <c:v>481.699999999706</c:v>
                </c:pt>
                <c:pt idx="48171">
                  <c:v>481.709999999706</c:v>
                </c:pt>
                <c:pt idx="48172">
                  <c:v>481.719999999706</c:v>
                </c:pt>
                <c:pt idx="48173">
                  <c:v>481.729999999706</c:v>
                </c:pt>
                <c:pt idx="48174">
                  <c:v>481.739999999706</c:v>
                </c:pt>
                <c:pt idx="48175">
                  <c:v>481.749999999706</c:v>
                </c:pt>
                <c:pt idx="48176">
                  <c:v>481.759999999706</c:v>
                </c:pt>
                <c:pt idx="48177">
                  <c:v>481.769999999706</c:v>
                </c:pt>
                <c:pt idx="48178">
                  <c:v>481.779999999706</c:v>
                </c:pt>
                <c:pt idx="48179">
                  <c:v>481.7899999997061</c:v>
                </c:pt>
                <c:pt idx="48180">
                  <c:v>481.799999999706</c:v>
                </c:pt>
                <c:pt idx="48181">
                  <c:v>481.809999999706</c:v>
                </c:pt>
                <c:pt idx="48182">
                  <c:v>481.819999999706</c:v>
                </c:pt>
                <c:pt idx="48183">
                  <c:v>481.829999999706</c:v>
                </c:pt>
                <c:pt idx="48184">
                  <c:v>481.839999999706</c:v>
                </c:pt>
                <c:pt idx="48185">
                  <c:v>481.849999999706</c:v>
                </c:pt>
                <c:pt idx="48186">
                  <c:v>481.859999999706</c:v>
                </c:pt>
                <c:pt idx="48187">
                  <c:v>481.869999999706</c:v>
                </c:pt>
                <c:pt idx="48188">
                  <c:v>481.879999999706</c:v>
                </c:pt>
                <c:pt idx="48189">
                  <c:v>481.889999999706</c:v>
                </c:pt>
                <c:pt idx="48190">
                  <c:v>481.899999999706</c:v>
                </c:pt>
                <c:pt idx="48191">
                  <c:v>481.909999999706</c:v>
                </c:pt>
                <c:pt idx="48192">
                  <c:v>481.919999999706</c:v>
                </c:pt>
                <c:pt idx="48193">
                  <c:v>481.929999999706</c:v>
                </c:pt>
                <c:pt idx="48194">
                  <c:v>481.939999999706</c:v>
                </c:pt>
                <c:pt idx="48195">
                  <c:v>481.949999999706</c:v>
                </c:pt>
                <c:pt idx="48196">
                  <c:v>481.959999999706</c:v>
                </c:pt>
                <c:pt idx="48197">
                  <c:v>481.969999999706</c:v>
                </c:pt>
                <c:pt idx="48198">
                  <c:v>481.979999999706</c:v>
                </c:pt>
                <c:pt idx="48199">
                  <c:v>481.989999999706</c:v>
                </c:pt>
                <c:pt idx="48200">
                  <c:v>481.999999999706</c:v>
                </c:pt>
                <c:pt idx="48201">
                  <c:v>482.009999999706</c:v>
                </c:pt>
                <c:pt idx="48202">
                  <c:v>482.019999999706</c:v>
                </c:pt>
                <c:pt idx="48203">
                  <c:v>482.029999999706</c:v>
                </c:pt>
                <c:pt idx="48204">
                  <c:v>482.0399999997061</c:v>
                </c:pt>
                <c:pt idx="48205">
                  <c:v>482.049999999706</c:v>
                </c:pt>
                <c:pt idx="48206">
                  <c:v>482.059999999706</c:v>
                </c:pt>
                <c:pt idx="48207">
                  <c:v>482.069999999706</c:v>
                </c:pt>
                <c:pt idx="48208">
                  <c:v>482.079999999706</c:v>
                </c:pt>
                <c:pt idx="48209">
                  <c:v>482.089999999706</c:v>
                </c:pt>
                <c:pt idx="48210">
                  <c:v>482.099999999706</c:v>
                </c:pt>
                <c:pt idx="48211">
                  <c:v>482.109999999706</c:v>
                </c:pt>
                <c:pt idx="48212">
                  <c:v>482.119999999706</c:v>
                </c:pt>
                <c:pt idx="48213">
                  <c:v>482.129999999706</c:v>
                </c:pt>
                <c:pt idx="48214">
                  <c:v>482.139999999706</c:v>
                </c:pt>
                <c:pt idx="48215">
                  <c:v>482.149999999706</c:v>
                </c:pt>
                <c:pt idx="48216">
                  <c:v>482.159999999706</c:v>
                </c:pt>
                <c:pt idx="48217">
                  <c:v>482.169999999706</c:v>
                </c:pt>
                <c:pt idx="48218">
                  <c:v>482.179999999706</c:v>
                </c:pt>
                <c:pt idx="48219">
                  <c:v>482.189999999706</c:v>
                </c:pt>
                <c:pt idx="48220">
                  <c:v>482.199999999706</c:v>
                </c:pt>
                <c:pt idx="48221">
                  <c:v>482.209999999706</c:v>
                </c:pt>
                <c:pt idx="48222">
                  <c:v>482.219999999706</c:v>
                </c:pt>
                <c:pt idx="48223">
                  <c:v>482.229999999706</c:v>
                </c:pt>
                <c:pt idx="48224">
                  <c:v>482.239999999706</c:v>
                </c:pt>
                <c:pt idx="48225">
                  <c:v>482.249999999706</c:v>
                </c:pt>
                <c:pt idx="48226">
                  <c:v>482.259999999706</c:v>
                </c:pt>
                <c:pt idx="48227">
                  <c:v>482.269999999706</c:v>
                </c:pt>
                <c:pt idx="48228">
                  <c:v>482.279999999706</c:v>
                </c:pt>
                <c:pt idx="48229">
                  <c:v>482.2899999997061</c:v>
                </c:pt>
                <c:pt idx="48230">
                  <c:v>482.299999999706</c:v>
                </c:pt>
                <c:pt idx="48231">
                  <c:v>482.309999999706</c:v>
                </c:pt>
                <c:pt idx="48232">
                  <c:v>482.319999999706</c:v>
                </c:pt>
                <c:pt idx="48233">
                  <c:v>482.329999999706</c:v>
                </c:pt>
                <c:pt idx="48234">
                  <c:v>482.339999999706</c:v>
                </c:pt>
                <c:pt idx="48235">
                  <c:v>482.349999999706</c:v>
                </c:pt>
                <c:pt idx="48236">
                  <c:v>482.359999999706</c:v>
                </c:pt>
                <c:pt idx="48237">
                  <c:v>482.369999999706</c:v>
                </c:pt>
                <c:pt idx="48238">
                  <c:v>482.379999999706</c:v>
                </c:pt>
                <c:pt idx="48239">
                  <c:v>482.389999999706</c:v>
                </c:pt>
                <c:pt idx="48240">
                  <c:v>482.399999999706</c:v>
                </c:pt>
                <c:pt idx="48241">
                  <c:v>482.409999999706</c:v>
                </c:pt>
                <c:pt idx="48242">
                  <c:v>482.419999999706</c:v>
                </c:pt>
                <c:pt idx="48243">
                  <c:v>482.429999999706</c:v>
                </c:pt>
                <c:pt idx="48244">
                  <c:v>482.439999999706</c:v>
                </c:pt>
                <c:pt idx="48245">
                  <c:v>482.449999999706</c:v>
                </c:pt>
                <c:pt idx="48246">
                  <c:v>482.459999999706</c:v>
                </c:pt>
                <c:pt idx="48247">
                  <c:v>482.469999999706</c:v>
                </c:pt>
                <c:pt idx="48248">
                  <c:v>482.479999999706</c:v>
                </c:pt>
                <c:pt idx="48249">
                  <c:v>482.489999999706</c:v>
                </c:pt>
                <c:pt idx="48250">
                  <c:v>482.499999999706</c:v>
                </c:pt>
                <c:pt idx="48251">
                  <c:v>482.509999999706</c:v>
                </c:pt>
                <c:pt idx="48252">
                  <c:v>482.519999999706</c:v>
                </c:pt>
                <c:pt idx="48253">
                  <c:v>482.529999999706</c:v>
                </c:pt>
                <c:pt idx="48254">
                  <c:v>482.5399999997061</c:v>
                </c:pt>
                <c:pt idx="48255">
                  <c:v>482.549999999706</c:v>
                </c:pt>
                <c:pt idx="48256">
                  <c:v>482.559999999706</c:v>
                </c:pt>
                <c:pt idx="48257">
                  <c:v>482.569999999706</c:v>
                </c:pt>
                <c:pt idx="48258">
                  <c:v>482.579999999706</c:v>
                </c:pt>
                <c:pt idx="48259">
                  <c:v>482.589999999706</c:v>
                </c:pt>
                <c:pt idx="48260">
                  <c:v>482.599999999706</c:v>
                </c:pt>
                <c:pt idx="48261">
                  <c:v>482.609999999706</c:v>
                </c:pt>
                <c:pt idx="48262">
                  <c:v>482.619999999706</c:v>
                </c:pt>
                <c:pt idx="48263">
                  <c:v>482.629999999706</c:v>
                </c:pt>
                <c:pt idx="48264">
                  <c:v>482.639999999706</c:v>
                </c:pt>
                <c:pt idx="48265">
                  <c:v>482.649999999706</c:v>
                </c:pt>
                <c:pt idx="48266">
                  <c:v>482.659999999706</c:v>
                </c:pt>
                <c:pt idx="48267">
                  <c:v>482.669999999706</c:v>
                </c:pt>
                <c:pt idx="48268">
                  <c:v>482.679999999706</c:v>
                </c:pt>
                <c:pt idx="48269">
                  <c:v>482.689999999706</c:v>
                </c:pt>
                <c:pt idx="48270">
                  <c:v>482.699999999706</c:v>
                </c:pt>
                <c:pt idx="48271">
                  <c:v>482.709999999706</c:v>
                </c:pt>
                <c:pt idx="48272">
                  <c:v>482.719999999706</c:v>
                </c:pt>
                <c:pt idx="48273">
                  <c:v>482.729999999705</c:v>
                </c:pt>
                <c:pt idx="48274">
                  <c:v>482.739999999705</c:v>
                </c:pt>
                <c:pt idx="48275">
                  <c:v>482.749999999705</c:v>
                </c:pt>
                <c:pt idx="48276">
                  <c:v>482.759999999705</c:v>
                </c:pt>
                <c:pt idx="48277">
                  <c:v>482.769999999705</c:v>
                </c:pt>
                <c:pt idx="48278">
                  <c:v>482.779999999705</c:v>
                </c:pt>
                <c:pt idx="48279">
                  <c:v>482.789999999705</c:v>
                </c:pt>
                <c:pt idx="48280">
                  <c:v>482.799999999705</c:v>
                </c:pt>
                <c:pt idx="48281">
                  <c:v>482.809999999705</c:v>
                </c:pt>
                <c:pt idx="48282">
                  <c:v>482.819999999705</c:v>
                </c:pt>
                <c:pt idx="48283">
                  <c:v>482.829999999705</c:v>
                </c:pt>
                <c:pt idx="48284">
                  <c:v>482.839999999705</c:v>
                </c:pt>
                <c:pt idx="48285">
                  <c:v>482.849999999705</c:v>
                </c:pt>
                <c:pt idx="48286">
                  <c:v>482.859999999705</c:v>
                </c:pt>
                <c:pt idx="48287">
                  <c:v>482.869999999705</c:v>
                </c:pt>
                <c:pt idx="48288">
                  <c:v>482.879999999705</c:v>
                </c:pt>
                <c:pt idx="48289">
                  <c:v>482.8899999997051</c:v>
                </c:pt>
                <c:pt idx="48290">
                  <c:v>482.899999999705</c:v>
                </c:pt>
                <c:pt idx="48291">
                  <c:v>482.909999999705</c:v>
                </c:pt>
                <c:pt idx="48292">
                  <c:v>482.919999999705</c:v>
                </c:pt>
                <c:pt idx="48293">
                  <c:v>482.929999999705</c:v>
                </c:pt>
                <c:pt idx="48294">
                  <c:v>482.9399999997049</c:v>
                </c:pt>
                <c:pt idx="48295">
                  <c:v>482.9499999997051</c:v>
                </c:pt>
                <c:pt idx="48296">
                  <c:v>482.959999999705</c:v>
                </c:pt>
                <c:pt idx="48297">
                  <c:v>482.969999999705</c:v>
                </c:pt>
                <c:pt idx="48298">
                  <c:v>482.979999999705</c:v>
                </c:pt>
                <c:pt idx="48299">
                  <c:v>482.989999999705</c:v>
                </c:pt>
                <c:pt idx="48300">
                  <c:v>482.9999999997049</c:v>
                </c:pt>
                <c:pt idx="48301">
                  <c:v>483.009999999705</c:v>
                </c:pt>
                <c:pt idx="48302">
                  <c:v>483.019999999705</c:v>
                </c:pt>
                <c:pt idx="48303">
                  <c:v>483.029999999705</c:v>
                </c:pt>
                <c:pt idx="48304">
                  <c:v>483.039999999705</c:v>
                </c:pt>
                <c:pt idx="48305">
                  <c:v>483.049999999705</c:v>
                </c:pt>
                <c:pt idx="48306">
                  <c:v>483.059999999705</c:v>
                </c:pt>
                <c:pt idx="48307">
                  <c:v>483.069999999705</c:v>
                </c:pt>
                <c:pt idx="48308">
                  <c:v>483.079999999705</c:v>
                </c:pt>
                <c:pt idx="48309">
                  <c:v>483.089999999705</c:v>
                </c:pt>
                <c:pt idx="48310">
                  <c:v>483.099999999705</c:v>
                </c:pt>
                <c:pt idx="48311">
                  <c:v>483.109999999705</c:v>
                </c:pt>
                <c:pt idx="48312">
                  <c:v>483.119999999705</c:v>
                </c:pt>
                <c:pt idx="48313">
                  <c:v>483.129999999705</c:v>
                </c:pt>
                <c:pt idx="48314">
                  <c:v>483.1399999997051</c:v>
                </c:pt>
                <c:pt idx="48315">
                  <c:v>483.149999999705</c:v>
                </c:pt>
                <c:pt idx="48316">
                  <c:v>483.159999999705</c:v>
                </c:pt>
                <c:pt idx="48317">
                  <c:v>483.169999999705</c:v>
                </c:pt>
                <c:pt idx="48318">
                  <c:v>483.179999999705</c:v>
                </c:pt>
                <c:pt idx="48319">
                  <c:v>483.189999999705</c:v>
                </c:pt>
                <c:pt idx="48320">
                  <c:v>483.1999999997051</c:v>
                </c:pt>
                <c:pt idx="48321">
                  <c:v>483.209999999705</c:v>
                </c:pt>
                <c:pt idx="48322">
                  <c:v>483.219999999705</c:v>
                </c:pt>
                <c:pt idx="48323">
                  <c:v>483.229999999705</c:v>
                </c:pt>
                <c:pt idx="48324">
                  <c:v>483.239999999705</c:v>
                </c:pt>
                <c:pt idx="48325">
                  <c:v>483.249999999705</c:v>
                </c:pt>
                <c:pt idx="48326">
                  <c:v>483.259999999705</c:v>
                </c:pt>
                <c:pt idx="48327">
                  <c:v>483.269999999705</c:v>
                </c:pt>
                <c:pt idx="48328">
                  <c:v>483.279999999705</c:v>
                </c:pt>
                <c:pt idx="48329">
                  <c:v>483.289999999705</c:v>
                </c:pt>
                <c:pt idx="48330">
                  <c:v>483.299999999705</c:v>
                </c:pt>
                <c:pt idx="48331">
                  <c:v>483.309999999705</c:v>
                </c:pt>
                <c:pt idx="48332">
                  <c:v>483.319999999705</c:v>
                </c:pt>
                <c:pt idx="48333">
                  <c:v>483.329999999705</c:v>
                </c:pt>
                <c:pt idx="48334">
                  <c:v>483.339999999705</c:v>
                </c:pt>
                <c:pt idx="48335">
                  <c:v>483.349999999705</c:v>
                </c:pt>
                <c:pt idx="48336">
                  <c:v>483.359999999705</c:v>
                </c:pt>
                <c:pt idx="48337">
                  <c:v>483.369999999705</c:v>
                </c:pt>
                <c:pt idx="48338">
                  <c:v>483.379999999705</c:v>
                </c:pt>
                <c:pt idx="48339">
                  <c:v>483.3899999997051</c:v>
                </c:pt>
                <c:pt idx="48340">
                  <c:v>483.399999999705</c:v>
                </c:pt>
                <c:pt idx="48341">
                  <c:v>483.409999999705</c:v>
                </c:pt>
                <c:pt idx="48342">
                  <c:v>483.419999999705</c:v>
                </c:pt>
                <c:pt idx="48343">
                  <c:v>483.429999999705</c:v>
                </c:pt>
                <c:pt idx="48344">
                  <c:v>483.4399999997049</c:v>
                </c:pt>
                <c:pt idx="48345">
                  <c:v>483.4499999997051</c:v>
                </c:pt>
                <c:pt idx="48346">
                  <c:v>483.459999999705</c:v>
                </c:pt>
                <c:pt idx="48347">
                  <c:v>483.469999999705</c:v>
                </c:pt>
                <c:pt idx="48348">
                  <c:v>483.479999999705</c:v>
                </c:pt>
                <c:pt idx="48349">
                  <c:v>483.489999999705</c:v>
                </c:pt>
                <c:pt idx="48350">
                  <c:v>483.4999999997049</c:v>
                </c:pt>
                <c:pt idx="48351">
                  <c:v>483.509999999705</c:v>
                </c:pt>
                <c:pt idx="48352">
                  <c:v>483.519999999705</c:v>
                </c:pt>
                <c:pt idx="48353">
                  <c:v>483.529999999705</c:v>
                </c:pt>
                <c:pt idx="48354">
                  <c:v>483.539999999705</c:v>
                </c:pt>
                <c:pt idx="48355">
                  <c:v>483.549999999705</c:v>
                </c:pt>
                <c:pt idx="48356">
                  <c:v>483.559999999705</c:v>
                </c:pt>
                <c:pt idx="48357">
                  <c:v>483.569999999705</c:v>
                </c:pt>
                <c:pt idx="48358">
                  <c:v>483.579999999705</c:v>
                </c:pt>
                <c:pt idx="48359">
                  <c:v>483.589999999705</c:v>
                </c:pt>
                <c:pt idx="48360">
                  <c:v>483.599999999705</c:v>
                </c:pt>
                <c:pt idx="48361">
                  <c:v>483.609999999705</c:v>
                </c:pt>
                <c:pt idx="48362">
                  <c:v>483.619999999705</c:v>
                </c:pt>
                <c:pt idx="48363">
                  <c:v>483.629999999705</c:v>
                </c:pt>
                <c:pt idx="48364">
                  <c:v>483.6399999997051</c:v>
                </c:pt>
                <c:pt idx="48365">
                  <c:v>483.649999999705</c:v>
                </c:pt>
                <c:pt idx="48366">
                  <c:v>483.659999999705</c:v>
                </c:pt>
                <c:pt idx="48367">
                  <c:v>483.669999999705</c:v>
                </c:pt>
                <c:pt idx="48368">
                  <c:v>483.679999999705</c:v>
                </c:pt>
                <c:pt idx="48369">
                  <c:v>483.689999999705</c:v>
                </c:pt>
                <c:pt idx="48370">
                  <c:v>483.6999999997051</c:v>
                </c:pt>
                <c:pt idx="48371">
                  <c:v>483.709999999705</c:v>
                </c:pt>
                <c:pt idx="48372">
                  <c:v>483.719999999705</c:v>
                </c:pt>
                <c:pt idx="48373">
                  <c:v>483.729999999705</c:v>
                </c:pt>
                <c:pt idx="48374">
                  <c:v>483.739999999705</c:v>
                </c:pt>
                <c:pt idx="48375">
                  <c:v>483.749999999705</c:v>
                </c:pt>
                <c:pt idx="48376">
                  <c:v>483.759999999705</c:v>
                </c:pt>
                <c:pt idx="48377">
                  <c:v>483.769999999705</c:v>
                </c:pt>
                <c:pt idx="48378">
                  <c:v>483.779999999705</c:v>
                </c:pt>
                <c:pt idx="48379">
                  <c:v>483.789999999705</c:v>
                </c:pt>
                <c:pt idx="48380">
                  <c:v>483.799999999705</c:v>
                </c:pt>
                <c:pt idx="48381">
                  <c:v>483.809999999705</c:v>
                </c:pt>
                <c:pt idx="48382">
                  <c:v>483.819999999705</c:v>
                </c:pt>
                <c:pt idx="48383">
                  <c:v>483.829999999704</c:v>
                </c:pt>
                <c:pt idx="48384">
                  <c:v>483.839999999704</c:v>
                </c:pt>
                <c:pt idx="48385">
                  <c:v>483.849999999704</c:v>
                </c:pt>
                <c:pt idx="48386">
                  <c:v>483.859999999704</c:v>
                </c:pt>
                <c:pt idx="48387">
                  <c:v>483.869999999704</c:v>
                </c:pt>
                <c:pt idx="48388">
                  <c:v>483.879999999704</c:v>
                </c:pt>
                <c:pt idx="48389">
                  <c:v>483.889999999704</c:v>
                </c:pt>
                <c:pt idx="48390">
                  <c:v>483.8999999997041</c:v>
                </c:pt>
                <c:pt idx="48391">
                  <c:v>483.909999999704</c:v>
                </c:pt>
                <c:pt idx="48392">
                  <c:v>483.919999999704</c:v>
                </c:pt>
                <c:pt idx="48393">
                  <c:v>483.929999999704</c:v>
                </c:pt>
                <c:pt idx="48394">
                  <c:v>483.939999999704</c:v>
                </c:pt>
                <c:pt idx="48395">
                  <c:v>483.949999999704</c:v>
                </c:pt>
                <c:pt idx="48396">
                  <c:v>483.959999999704</c:v>
                </c:pt>
                <c:pt idx="48397">
                  <c:v>483.969999999704</c:v>
                </c:pt>
                <c:pt idx="48398">
                  <c:v>483.979999999704</c:v>
                </c:pt>
                <c:pt idx="48399">
                  <c:v>483.989999999704</c:v>
                </c:pt>
                <c:pt idx="48400">
                  <c:v>483.999999999704</c:v>
                </c:pt>
                <c:pt idx="48401">
                  <c:v>484.009999999704</c:v>
                </c:pt>
                <c:pt idx="48402">
                  <c:v>484.019999999704</c:v>
                </c:pt>
                <c:pt idx="48403">
                  <c:v>484.029999999704</c:v>
                </c:pt>
                <c:pt idx="48404">
                  <c:v>484.039999999704</c:v>
                </c:pt>
                <c:pt idx="48405">
                  <c:v>484.0499999997041</c:v>
                </c:pt>
                <c:pt idx="48406">
                  <c:v>484.059999999704</c:v>
                </c:pt>
                <c:pt idx="48407">
                  <c:v>484.069999999704</c:v>
                </c:pt>
                <c:pt idx="48408">
                  <c:v>484.079999999704</c:v>
                </c:pt>
                <c:pt idx="48409">
                  <c:v>484.089999999704</c:v>
                </c:pt>
                <c:pt idx="48410">
                  <c:v>484.099999999704</c:v>
                </c:pt>
                <c:pt idx="48411">
                  <c:v>484.109999999704</c:v>
                </c:pt>
                <c:pt idx="48412">
                  <c:v>484.119999999704</c:v>
                </c:pt>
                <c:pt idx="48413">
                  <c:v>484.129999999704</c:v>
                </c:pt>
                <c:pt idx="48414">
                  <c:v>484.139999999704</c:v>
                </c:pt>
                <c:pt idx="48415">
                  <c:v>484.1499999997041</c:v>
                </c:pt>
                <c:pt idx="48416">
                  <c:v>484.159999999704</c:v>
                </c:pt>
                <c:pt idx="48417">
                  <c:v>484.169999999704</c:v>
                </c:pt>
                <c:pt idx="48418">
                  <c:v>484.179999999704</c:v>
                </c:pt>
                <c:pt idx="48419">
                  <c:v>484.189999999704</c:v>
                </c:pt>
                <c:pt idx="48420">
                  <c:v>484.199999999704</c:v>
                </c:pt>
                <c:pt idx="48421">
                  <c:v>484.209999999704</c:v>
                </c:pt>
                <c:pt idx="48422">
                  <c:v>484.219999999704</c:v>
                </c:pt>
                <c:pt idx="48423">
                  <c:v>484.229999999704</c:v>
                </c:pt>
                <c:pt idx="48424">
                  <c:v>484.239999999704</c:v>
                </c:pt>
                <c:pt idx="48425">
                  <c:v>484.249999999704</c:v>
                </c:pt>
                <c:pt idx="48426">
                  <c:v>484.259999999704</c:v>
                </c:pt>
                <c:pt idx="48427">
                  <c:v>484.269999999704</c:v>
                </c:pt>
                <c:pt idx="48428">
                  <c:v>484.279999999704</c:v>
                </c:pt>
                <c:pt idx="48429">
                  <c:v>484.289999999704</c:v>
                </c:pt>
                <c:pt idx="48430">
                  <c:v>484.299999999704</c:v>
                </c:pt>
                <c:pt idx="48431">
                  <c:v>484.309999999704</c:v>
                </c:pt>
                <c:pt idx="48432">
                  <c:v>484.319999999704</c:v>
                </c:pt>
                <c:pt idx="48433">
                  <c:v>484.329999999704</c:v>
                </c:pt>
                <c:pt idx="48434">
                  <c:v>484.339999999704</c:v>
                </c:pt>
                <c:pt idx="48435">
                  <c:v>484.349999999704</c:v>
                </c:pt>
                <c:pt idx="48436">
                  <c:v>484.359999999704</c:v>
                </c:pt>
                <c:pt idx="48437">
                  <c:v>484.369999999704</c:v>
                </c:pt>
                <c:pt idx="48438">
                  <c:v>484.379999999704</c:v>
                </c:pt>
                <c:pt idx="48439">
                  <c:v>484.389999999704</c:v>
                </c:pt>
                <c:pt idx="48440">
                  <c:v>484.3999999997041</c:v>
                </c:pt>
                <c:pt idx="48441">
                  <c:v>484.409999999704</c:v>
                </c:pt>
                <c:pt idx="48442">
                  <c:v>484.419999999704</c:v>
                </c:pt>
                <c:pt idx="48443">
                  <c:v>484.429999999704</c:v>
                </c:pt>
                <c:pt idx="48444">
                  <c:v>484.439999999704</c:v>
                </c:pt>
                <c:pt idx="48445">
                  <c:v>484.449999999704</c:v>
                </c:pt>
                <c:pt idx="48446">
                  <c:v>484.459999999704</c:v>
                </c:pt>
                <c:pt idx="48447">
                  <c:v>484.469999999704</c:v>
                </c:pt>
                <c:pt idx="48448">
                  <c:v>484.479999999704</c:v>
                </c:pt>
                <c:pt idx="48449">
                  <c:v>484.489999999704</c:v>
                </c:pt>
                <c:pt idx="48450">
                  <c:v>484.499999999704</c:v>
                </c:pt>
                <c:pt idx="48451">
                  <c:v>484.509999999704</c:v>
                </c:pt>
                <c:pt idx="48452">
                  <c:v>484.519999999704</c:v>
                </c:pt>
                <c:pt idx="48453">
                  <c:v>484.529999999704</c:v>
                </c:pt>
                <c:pt idx="48454">
                  <c:v>484.539999999704</c:v>
                </c:pt>
                <c:pt idx="48455">
                  <c:v>484.5499999997041</c:v>
                </c:pt>
                <c:pt idx="48456">
                  <c:v>484.559999999704</c:v>
                </c:pt>
                <c:pt idx="48457">
                  <c:v>484.569999999704</c:v>
                </c:pt>
                <c:pt idx="48458">
                  <c:v>484.579999999704</c:v>
                </c:pt>
                <c:pt idx="48459">
                  <c:v>484.589999999704</c:v>
                </c:pt>
                <c:pt idx="48460">
                  <c:v>484.599999999704</c:v>
                </c:pt>
                <c:pt idx="48461">
                  <c:v>484.609999999704</c:v>
                </c:pt>
                <c:pt idx="48462">
                  <c:v>484.619999999704</c:v>
                </c:pt>
                <c:pt idx="48463">
                  <c:v>484.629999999704</c:v>
                </c:pt>
                <c:pt idx="48464">
                  <c:v>484.639999999704</c:v>
                </c:pt>
                <c:pt idx="48465">
                  <c:v>484.6499999997041</c:v>
                </c:pt>
                <c:pt idx="48466">
                  <c:v>484.659999999704</c:v>
                </c:pt>
                <c:pt idx="48467">
                  <c:v>484.669999999704</c:v>
                </c:pt>
                <c:pt idx="48468">
                  <c:v>484.679999999704</c:v>
                </c:pt>
                <c:pt idx="48469">
                  <c:v>484.689999999704</c:v>
                </c:pt>
                <c:pt idx="48470">
                  <c:v>484.699999999704</c:v>
                </c:pt>
                <c:pt idx="48471">
                  <c:v>484.709999999704</c:v>
                </c:pt>
                <c:pt idx="48472">
                  <c:v>484.719999999704</c:v>
                </c:pt>
                <c:pt idx="48473">
                  <c:v>484.729999999704</c:v>
                </c:pt>
                <c:pt idx="48474">
                  <c:v>484.739999999704</c:v>
                </c:pt>
                <c:pt idx="48475">
                  <c:v>484.749999999704</c:v>
                </c:pt>
                <c:pt idx="48476">
                  <c:v>484.759999999704</c:v>
                </c:pt>
                <c:pt idx="48477">
                  <c:v>484.769999999704</c:v>
                </c:pt>
                <c:pt idx="48478">
                  <c:v>484.779999999704</c:v>
                </c:pt>
                <c:pt idx="48479">
                  <c:v>484.789999999704</c:v>
                </c:pt>
                <c:pt idx="48480">
                  <c:v>484.799999999704</c:v>
                </c:pt>
                <c:pt idx="48481">
                  <c:v>484.809999999704</c:v>
                </c:pt>
                <c:pt idx="48482">
                  <c:v>484.819999999704</c:v>
                </c:pt>
                <c:pt idx="48483">
                  <c:v>484.829999999704</c:v>
                </c:pt>
                <c:pt idx="48484">
                  <c:v>484.839999999704</c:v>
                </c:pt>
                <c:pt idx="48485">
                  <c:v>484.849999999704</c:v>
                </c:pt>
                <c:pt idx="48486">
                  <c:v>484.859999999704</c:v>
                </c:pt>
                <c:pt idx="48487">
                  <c:v>484.869999999704</c:v>
                </c:pt>
                <c:pt idx="48488">
                  <c:v>484.879999999704</c:v>
                </c:pt>
                <c:pt idx="48489">
                  <c:v>484.889999999704</c:v>
                </c:pt>
                <c:pt idx="48490">
                  <c:v>484.8999999997041</c:v>
                </c:pt>
                <c:pt idx="48491">
                  <c:v>484.909999999704</c:v>
                </c:pt>
                <c:pt idx="48492">
                  <c:v>484.919999999704</c:v>
                </c:pt>
                <c:pt idx="48493">
                  <c:v>484.929999999703</c:v>
                </c:pt>
                <c:pt idx="48494">
                  <c:v>484.939999999703</c:v>
                </c:pt>
                <c:pt idx="48495">
                  <c:v>484.949999999703</c:v>
                </c:pt>
                <c:pt idx="48496">
                  <c:v>484.959999999703</c:v>
                </c:pt>
                <c:pt idx="48497">
                  <c:v>484.969999999703</c:v>
                </c:pt>
                <c:pt idx="48498">
                  <c:v>484.979999999703</c:v>
                </c:pt>
                <c:pt idx="48499">
                  <c:v>484.989999999703</c:v>
                </c:pt>
                <c:pt idx="48500">
                  <c:v>484.999999999703</c:v>
                </c:pt>
                <c:pt idx="48501">
                  <c:v>485.009999999703</c:v>
                </c:pt>
                <c:pt idx="48502">
                  <c:v>485.019999999703</c:v>
                </c:pt>
                <c:pt idx="48503">
                  <c:v>485.029999999703</c:v>
                </c:pt>
                <c:pt idx="48504">
                  <c:v>485.039999999703</c:v>
                </c:pt>
                <c:pt idx="48505">
                  <c:v>485.049999999703</c:v>
                </c:pt>
                <c:pt idx="48506">
                  <c:v>485.059999999703</c:v>
                </c:pt>
                <c:pt idx="48507">
                  <c:v>485.069999999703</c:v>
                </c:pt>
                <c:pt idx="48508">
                  <c:v>485.079999999703</c:v>
                </c:pt>
                <c:pt idx="48509">
                  <c:v>485.089999999703</c:v>
                </c:pt>
                <c:pt idx="48510">
                  <c:v>485.099999999703</c:v>
                </c:pt>
                <c:pt idx="48511">
                  <c:v>485.109999999703</c:v>
                </c:pt>
                <c:pt idx="48512">
                  <c:v>485.119999999703</c:v>
                </c:pt>
                <c:pt idx="48513">
                  <c:v>485.129999999703</c:v>
                </c:pt>
                <c:pt idx="48514">
                  <c:v>485.139999999703</c:v>
                </c:pt>
                <c:pt idx="48515">
                  <c:v>485.1499999997031</c:v>
                </c:pt>
                <c:pt idx="48516">
                  <c:v>485.159999999703</c:v>
                </c:pt>
                <c:pt idx="48517">
                  <c:v>485.169999999703</c:v>
                </c:pt>
                <c:pt idx="48518">
                  <c:v>485.179999999703</c:v>
                </c:pt>
                <c:pt idx="48519">
                  <c:v>485.189999999703</c:v>
                </c:pt>
                <c:pt idx="48520">
                  <c:v>485.199999999703</c:v>
                </c:pt>
                <c:pt idx="48521">
                  <c:v>485.209999999703</c:v>
                </c:pt>
                <c:pt idx="48522">
                  <c:v>485.219999999703</c:v>
                </c:pt>
                <c:pt idx="48523">
                  <c:v>485.229999999703</c:v>
                </c:pt>
                <c:pt idx="48524">
                  <c:v>485.239999999703</c:v>
                </c:pt>
                <c:pt idx="48525">
                  <c:v>485.249999999703</c:v>
                </c:pt>
                <c:pt idx="48526">
                  <c:v>485.259999999703</c:v>
                </c:pt>
                <c:pt idx="48527">
                  <c:v>485.269999999703</c:v>
                </c:pt>
                <c:pt idx="48528">
                  <c:v>485.279999999703</c:v>
                </c:pt>
                <c:pt idx="48529">
                  <c:v>485.289999999703</c:v>
                </c:pt>
                <c:pt idx="48530">
                  <c:v>485.299999999703</c:v>
                </c:pt>
                <c:pt idx="48531">
                  <c:v>485.309999999703</c:v>
                </c:pt>
                <c:pt idx="48532">
                  <c:v>485.319999999703</c:v>
                </c:pt>
                <c:pt idx="48533">
                  <c:v>485.329999999703</c:v>
                </c:pt>
                <c:pt idx="48534">
                  <c:v>485.339999999703</c:v>
                </c:pt>
                <c:pt idx="48535">
                  <c:v>485.349999999703</c:v>
                </c:pt>
                <c:pt idx="48536">
                  <c:v>485.359999999703</c:v>
                </c:pt>
                <c:pt idx="48537">
                  <c:v>485.369999999703</c:v>
                </c:pt>
                <c:pt idx="48538">
                  <c:v>485.379999999703</c:v>
                </c:pt>
                <c:pt idx="48539">
                  <c:v>485.389999999703</c:v>
                </c:pt>
                <c:pt idx="48540">
                  <c:v>485.3999999997031</c:v>
                </c:pt>
                <c:pt idx="48541">
                  <c:v>485.409999999703</c:v>
                </c:pt>
                <c:pt idx="48542">
                  <c:v>485.419999999703</c:v>
                </c:pt>
                <c:pt idx="48543">
                  <c:v>485.429999999703</c:v>
                </c:pt>
                <c:pt idx="48544">
                  <c:v>485.439999999703</c:v>
                </c:pt>
                <c:pt idx="48545">
                  <c:v>485.449999999703</c:v>
                </c:pt>
                <c:pt idx="48546">
                  <c:v>485.459999999703</c:v>
                </c:pt>
                <c:pt idx="48547">
                  <c:v>485.469999999703</c:v>
                </c:pt>
                <c:pt idx="48548">
                  <c:v>485.479999999703</c:v>
                </c:pt>
                <c:pt idx="48549">
                  <c:v>485.489999999703</c:v>
                </c:pt>
                <c:pt idx="48550">
                  <c:v>485.499999999703</c:v>
                </c:pt>
                <c:pt idx="48551">
                  <c:v>485.509999999703</c:v>
                </c:pt>
                <c:pt idx="48552">
                  <c:v>485.519999999703</c:v>
                </c:pt>
                <c:pt idx="48553">
                  <c:v>485.529999999703</c:v>
                </c:pt>
                <c:pt idx="48554">
                  <c:v>485.539999999703</c:v>
                </c:pt>
                <c:pt idx="48555">
                  <c:v>485.549999999703</c:v>
                </c:pt>
                <c:pt idx="48556">
                  <c:v>485.559999999703</c:v>
                </c:pt>
                <c:pt idx="48557">
                  <c:v>485.569999999703</c:v>
                </c:pt>
                <c:pt idx="48558">
                  <c:v>485.579999999703</c:v>
                </c:pt>
                <c:pt idx="48559">
                  <c:v>485.589999999703</c:v>
                </c:pt>
                <c:pt idx="48560">
                  <c:v>485.599999999703</c:v>
                </c:pt>
                <c:pt idx="48561">
                  <c:v>485.609999999703</c:v>
                </c:pt>
                <c:pt idx="48562">
                  <c:v>485.619999999703</c:v>
                </c:pt>
                <c:pt idx="48563">
                  <c:v>485.629999999703</c:v>
                </c:pt>
                <c:pt idx="48564">
                  <c:v>485.639999999703</c:v>
                </c:pt>
                <c:pt idx="48565">
                  <c:v>485.6499999997031</c:v>
                </c:pt>
                <c:pt idx="48566">
                  <c:v>485.659999999703</c:v>
                </c:pt>
                <c:pt idx="48567">
                  <c:v>485.669999999703</c:v>
                </c:pt>
                <c:pt idx="48568">
                  <c:v>485.679999999703</c:v>
                </c:pt>
                <c:pt idx="48569">
                  <c:v>485.689999999703</c:v>
                </c:pt>
                <c:pt idx="48570">
                  <c:v>485.699999999703</c:v>
                </c:pt>
                <c:pt idx="48571">
                  <c:v>485.709999999703</c:v>
                </c:pt>
                <c:pt idx="48572">
                  <c:v>485.719999999703</c:v>
                </c:pt>
                <c:pt idx="48573">
                  <c:v>485.729999999703</c:v>
                </c:pt>
                <c:pt idx="48574">
                  <c:v>485.739999999703</c:v>
                </c:pt>
                <c:pt idx="48575">
                  <c:v>485.749999999703</c:v>
                </c:pt>
                <c:pt idx="48576">
                  <c:v>485.759999999703</c:v>
                </c:pt>
                <c:pt idx="48577">
                  <c:v>485.769999999703</c:v>
                </c:pt>
                <c:pt idx="48578">
                  <c:v>485.779999999703</c:v>
                </c:pt>
                <c:pt idx="48579">
                  <c:v>485.789999999703</c:v>
                </c:pt>
                <c:pt idx="48580">
                  <c:v>485.799999999703</c:v>
                </c:pt>
                <c:pt idx="48581">
                  <c:v>485.809999999703</c:v>
                </c:pt>
                <c:pt idx="48582">
                  <c:v>485.819999999703</c:v>
                </c:pt>
                <c:pt idx="48583">
                  <c:v>485.829999999703</c:v>
                </c:pt>
                <c:pt idx="48584">
                  <c:v>485.839999999703</c:v>
                </c:pt>
                <c:pt idx="48585">
                  <c:v>485.849999999703</c:v>
                </c:pt>
                <c:pt idx="48586">
                  <c:v>485.859999999703</c:v>
                </c:pt>
                <c:pt idx="48587">
                  <c:v>485.869999999703</c:v>
                </c:pt>
                <c:pt idx="48588">
                  <c:v>485.879999999703</c:v>
                </c:pt>
                <c:pt idx="48589">
                  <c:v>485.889999999703</c:v>
                </c:pt>
                <c:pt idx="48590">
                  <c:v>485.8999999997031</c:v>
                </c:pt>
                <c:pt idx="48591">
                  <c:v>485.909999999703</c:v>
                </c:pt>
                <c:pt idx="48592">
                  <c:v>485.919999999703</c:v>
                </c:pt>
                <c:pt idx="48593">
                  <c:v>485.929999999703</c:v>
                </c:pt>
                <c:pt idx="48594">
                  <c:v>485.939999999703</c:v>
                </c:pt>
                <c:pt idx="48595">
                  <c:v>485.949999999703</c:v>
                </c:pt>
                <c:pt idx="48596">
                  <c:v>485.959999999703</c:v>
                </c:pt>
                <c:pt idx="48597">
                  <c:v>485.969999999703</c:v>
                </c:pt>
                <c:pt idx="48598">
                  <c:v>485.979999999703</c:v>
                </c:pt>
                <c:pt idx="48599">
                  <c:v>485.989999999703</c:v>
                </c:pt>
                <c:pt idx="48600">
                  <c:v>485.999999999703</c:v>
                </c:pt>
                <c:pt idx="48601">
                  <c:v>486.009999999703</c:v>
                </c:pt>
                <c:pt idx="48602">
                  <c:v>486.019999999703</c:v>
                </c:pt>
                <c:pt idx="48603">
                  <c:v>486.029999999702</c:v>
                </c:pt>
                <c:pt idx="48604">
                  <c:v>486.039999999702</c:v>
                </c:pt>
                <c:pt idx="48605">
                  <c:v>486.049999999702</c:v>
                </c:pt>
                <c:pt idx="48606">
                  <c:v>486.059999999702</c:v>
                </c:pt>
                <c:pt idx="48607">
                  <c:v>486.069999999702</c:v>
                </c:pt>
                <c:pt idx="48608">
                  <c:v>486.079999999702</c:v>
                </c:pt>
                <c:pt idx="48609">
                  <c:v>486.089999999702</c:v>
                </c:pt>
                <c:pt idx="48610">
                  <c:v>486.099999999702</c:v>
                </c:pt>
                <c:pt idx="48611">
                  <c:v>486.109999999702</c:v>
                </c:pt>
                <c:pt idx="48612">
                  <c:v>486.119999999702</c:v>
                </c:pt>
                <c:pt idx="48613">
                  <c:v>486.129999999702</c:v>
                </c:pt>
                <c:pt idx="48614">
                  <c:v>486.139999999702</c:v>
                </c:pt>
                <c:pt idx="48615">
                  <c:v>486.149999999702</c:v>
                </c:pt>
                <c:pt idx="48616">
                  <c:v>486.1599999997021</c:v>
                </c:pt>
                <c:pt idx="48617">
                  <c:v>486.1699999997021</c:v>
                </c:pt>
                <c:pt idx="48618">
                  <c:v>486.179999999702</c:v>
                </c:pt>
                <c:pt idx="48619">
                  <c:v>486.189999999702</c:v>
                </c:pt>
                <c:pt idx="48620">
                  <c:v>486.199999999702</c:v>
                </c:pt>
                <c:pt idx="48621">
                  <c:v>486.209999999702</c:v>
                </c:pt>
                <c:pt idx="48622">
                  <c:v>486.219999999702</c:v>
                </c:pt>
                <c:pt idx="48623">
                  <c:v>486.229999999702</c:v>
                </c:pt>
                <c:pt idx="48624">
                  <c:v>486.239999999702</c:v>
                </c:pt>
                <c:pt idx="48625">
                  <c:v>486.2499999997021</c:v>
                </c:pt>
                <c:pt idx="48626">
                  <c:v>486.259999999702</c:v>
                </c:pt>
                <c:pt idx="48627">
                  <c:v>486.269999999702</c:v>
                </c:pt>
                <c:pt idx="48628">
                  <c:v>486.279999999702</c:v>
                </c:pt>
                <c:pt idx="48629">
                  <c:v>486.289999999702</c:v>
                </c:pt>
                <c:pt idx="48630">
                  <c:v>486.299999999702</c:v>
                </c:pt>
                <c:pt idx="48631">
                  <c:v>486.309999999702</c:v>
                </c:pt>
                <c:pt idx="48632">
                  <c:v>486.319999999702</c:v>
                </c:pt>
                <c:pt idx="48633">
                  <c:v>486.329999999702</c:v>
                </c:pt>
                <c:pt idx="48634">
                  <c:v>486.339999999702</c:v>
                </c:pt>
                <c:pt idx="48635">
                  <c:v>486.3499999997021</c:v>
                </c:pt>
                <c:pt idx="48636">
                  <c:v>486.359999999702</c:v>
                </c:pt>
                <c:pt idx="48637">
                  <c:v>486.369999999702</c:v>
                </c:pt>
                <c:pt idx="48638">
                  <c:v>486.379999999702</c:v>
                </c:pt>
                <c:pt idx="48639">
                  <c:v>486.389999999702</c:v>
                </c:pt>
                <c:pt idx="48640">
                  <c:v>486.399999999702</c:v>
                </c:pt>
                <c:pt idx="48641">
                  <c:v>486.4099999997021</c:v>
                </c:pt>
                <c:pt idx="48642">
                  <c:v>486.419999999702</c:v>
                </c:pt>
                <c:pt idx="48643">
                  <c:v>486.429999999702</c:v>
                </c:pt>
                <c:pt idx="48644">
                  <c:v>486.439999999702</c:v>
                </c:pt>
                <c:pt idx="48645">
                  <c:v>486.449999999702</c:v>
                </c:pt>
                <c:pt idx="48646">
                  <c:v>486.459999999702</c:v>
                </c:pt>
                <c:pt idx="48647">
                  <c:v>486.469999999702</c:v>
                </c:pt>
                <c:pt idx="48648">
                  <c:v>486.479999999702</c:v>
                </c:pt>
                <c:pt idx="48649">
                  <c:v>486.489999999702</c:v>
                </c:pt>
                <c:pt idx="48650">
                  <c:v>486.499999999702</c:v>
                </c:pt>
                <c:pt idx="48651">
                  <c:v>486.509999999702</c:v>
                </c:pt>
                <c:pt idx="48652">
                  <c:v>486.519999999702</c:v>
                </c:pt>
                <c:pt idx="48653">
                  <c:v>486.529999999702</c:v>
                </c:pt>
                <c:pt idx="48654">
                  <c:v>486.539999999702</c:v>
                </c:pt>
                <c:pt idx="48655">
                  <c:v>486.549999999702</c:v>
                </c:pt>
                <c:pt idx="48656">
                  <c:v>486.559999999702</c:v>
                </c:pt>
                <c:pt idx="48657">
                  <c:v>486.569999999702</c:v>
                </c:pt>
                <c:pt idx="48658">
                  <c:v>486.579999999702</c:v>
                </c:pt>
                <c:pt idx="48659">
                  <c:v>486.589999999702</c:v>
                </c:pt>
                <c:pt idx="48660">
                  <c:v>486.599999999702</c:v>
                </c:pt>
                <c:pt idx="48661">
                  <c:v>486.609999999702</c:v>
                </c:pt>
                <c:pt idx="48662">
                  <c:v>486.619999999702</c:v>
                </c:pt>
                <c:pt idx="48663">
                  <c:v>486.629999999702</c:v>
                </c:pt>
                <c:pt idx="48664">
                  <c:v>486.639999999702</c:v>
                </c:pt>
                <c:pt idx="48665">
                  <c:v>486.649999999702</c:v>
                </c:pt>
                <c:pt idx="48666">
                  <c:v>486.6599999997021</c:v>
                </c:pt>
                <c:pt idx="48667">
                  <c:v>486.6699999997021</c:v>
                </c:pt>
                <c:pt idx="48668">
                  <c:v>486.679999999702</c:v>
                </c:pt>
                <c:pt idx="48669">
                  <c:v>486.689999999702</c:v>
                </c:pt>
                <c:pt idx="48670">
                  <c:v>486.699999999702</c:v>
                </c:pt>
                <c:pt idx="48671">
                  <c:v>486.709999999702</c:v>
                </c:pt>
                <c:pt idx="48672">
                  <c:v>486.719999999702</c:v>
                </c:pt>
                <c:pt idx="48673">
                  <c:v>486.729999999702</c:v>
                </c:pt>
                <c:pt idx="48674">
                  <c:v>486.739999999702</c:v>
                </c:pt>
                <c:pt idx="48675">
                  <c:v>486.7499999997021</c:v>
                </c:pt>
                <c:pt idx="48676">
                  <c:v>486.759999999702</c:v>
                </c:pt>
                <c:pt idx="48677">
                  <c:v>486.769999999702</c:v>
                </c:pt>
                <c:pt idx="48678">
                  <c:v>486.779999999702</c:v>
                </c:pt>
                <c:pt idx="48679">
                  <c:v>486.789999999702</c:v>
                </c:pt>
                <c:pt idx="48680">
                  <c:v>486.799999999702</c:v>
                </c:pt>
                <c:pt idx="48681">
                  <c:v>486.809999999702</c:v>
                </c:pt>
                <c:pt idx="48682">
                  <c:v>486.819999999702</c:v>
                </c:pt>
                <c:pt idx="48683">
                  <c:v>486.829999999702</c:v>
                </c:pt>
                <c:pt idx="48684">
                  <c:v>486.839999999702</c:v>
                </c:pt>
                <c:pt idx="48685">
                  <c:v>486.8499999997021</c:v>
                </c:pt>
                <c:pt idx="48686">
                  <c:v>486.859999999702</c:v>
                </c:pt>
                <c:pt idx="48687">
                  <c:v>486.869999999702</c:v>
                </c:pt>
                <c:pt idx="48688">
                  <c:v>486.879999999702</c:v>
                </c:pt>
                <c:pt idx="48689">
                  <c:v>486.889999999702</c:v>
                </c:pt>
                <c:pt idx="48690">
                  <c:v>486.899999999702</c:v>
                </c:pt>
                <c:pt idx="48691">
                  <c:v>486.9099999997021</c:v>
                </c:pt>
                <c:pt idx="48692">
                  <c:v>486.919999999702</c:v>
                </c:pt>
                <c:pt idx="48693">
                  <c:v>486.929999999702</c:v>
                </c:pt>
                <c:pt idx="48694">
                  <c:v>486.939999999702</c:v>
                </c:pt>
                <c:pt idx="48695">
                  <c:v>486.949999999702</c:v>
                </c:pt>
                <c:pt idx="48696">
                  <c:v>486.959999999702</c:v>
                </c:pt>
                <c:pt idx="48697">
                  <c:v>486.969999999702</c:v>
                </c:pt>
                <c:pt idx="48698">
                  <c:v>486.979999999702</c:v>
                </c:pt>
                <c:pt idx="48699">
                  <c:v>486.989999999702</c:v>
                </c:pt>
                <c:pt idx="48700">
                  <c:v>486.999999999702</c:v>
                </c:pt>
                <c:pt idx="48701">
                  <c:v>487.009999999702</c:v>
                </c:pt>
                <c:pt idx="48702">
                  <c:v>487.019999999702</c:v>
                </c:pt>
                <c:pt idx="48703">
                  <c:v>487.029999999702</c:v>
                </c:pt>
                <c:pt idx="48704">
                  <c:v>487.039999999702</c:v>
                </c:pt>
                <c:pt idx="48705">
                  <c:v>487.049999999702</c:v>
                </c:pt>
                <c:pt idx="48706">
                  <c:v>487.059999999702</c:v>
                </c:pt>
                <c:pt idx="48707">
                  <c:v>487.069999999702</c:v>
                </c:pt>
                <c:pt idx="48708">
                  <c:v>487.079999999702</c:v>
                </c:pt>
                <c:pt idx="48709">
                  <c:v>487.089999999702</c:v>
                </c:pt>
                <c:pt idx="48710">
                  <c:v>487.099999999702</c:v>
                </c:pt>
                <c:pt idx="48711">
                  <c:v>487.109999999702</c:v>
                </c:pt>
                <c:pt idx="48712">
                  <c:v>487.119999999702</c:v>
                </c:pt>
                <c:pt idx="48713">
                  <c:v>487.129999999701</c:v>
                </c:pt>
                <c:pt idx="48714">
                  <c:v>487.139999999701</c:v>
                </c:pt>
                <c:pt idx="48715">
                  <c:v>487.149999999701</c:v>
                </c:pt>
                <c:pt idx="48716">
                  <c:v>487.159999999701</c:v>
                </c:pt>
                <c:pt idx="48717">
                  <c:v>487.169999999701</c:v>
                </c:pt>
                <c:pt idx="48718">
                  <c:v>487.179999999701</c:v>
                </c:pt>
                <c:pt idx="48719">
                  <c:v>487.189999999701</c:v>
                </c:pt>
                <c:pt idx="48720">
                  <c:v>487.199999999701</c:v>
                </c:pt>
                <c:pt idx="48721">
                  <c:v>487.209999999701</c:v>
                </c:pt>
                <c:pt idx="48722">
                  <c:v>487.219999999701</c:v>
                </c:pt>
                <c:pt idx="48723">
                  <c:v>487.229999999701</c:v>
                </c:pt>
                <c:pt idx="48724">
                  <c:v>487.239999999701</c:v>
                </c:pt>
                <c:pt idx="48725">
                  <c:v>487.249999999701</c:v>
                </c:pt>
                <c:pt idx="48726">
                  <c:v>487.259999999701</c:v>
                </c:pt>
                <c:pt idx="48727">
                  <c:v>487.269999999701</c:v>
                </c:pt>
                <c:pt idx="48728">
                  <c:v>487.279999999701</c:v>
                </c:pt>
                <c:pt idx="48729">
                  <c:v>487.289999999701</c:v>
                </c:pt>
                <c:pt idx="48730">
                  <c:v>487.299999999701</c:v>
                </c:pt>
                <c:pt idx="48731">
                  <c:v>487.309999999701</c:v>
                </c:pt>
                <c:pt idx="48732">
                  <c:v>487.319999999701</c:v>
                </c:pt>
                <c:pt idx="48733">
                  <c:v>487.329999999701</c:v>
                </c:pt>
                <c:pt idx="48734">
                  <c:v>487.339999999701</c:v>
                </c:pt>
                <c:pt idx="48735">
                  <c:v>487.3499999997011</c:v>
                </c:pt>
                <c:pt idx="48736">
                  <c:v>487.359999999701</c:v>
                </c:pt>
                <c:pt idx="48737">
                  <c:v>487.369999999701</c:v>
                </c:pt>
                <c:pt idx="48738">
                  <c:v>487.379999999701</c:v>
                </c:pt>
                <c:pt idx="48739">
                  <c:v>487.389999999701</c:v>
                </c:pt>
                <c:pt idx="48740">
                  <c:v>487.399999999701</c:v>
                </c:pt>
                <c:pt idx="48741">
                  <c:v>487.409999999701</c:v>
                </c:pt>
                <c:pt idx="48742">
                  <c:v>487.419999999701</c:v>
                </c:pt>
                <c:pt idx="48743">
                  <c:v>487.429999999701</c:v>
                </c:pt>
                <c:pt idx="48744">
                  <c:v>487.439999999701</c:v>
                </c:pt>
                <c:pt idx="48745">
                  <c:v>487.449999999701</c:v>
                </c:pt>
                <c:pt idx="48746">
                  <c:v>487.459999999701</c:v>
                </c:pt>
                <c:pt idx="48747">
                  <c:v>487.469999999701</c:v>
                </c:pt>
                <c:pt idx="48748">
                  <c:v>487.479999999701</c:v>
                </c:pt>
                <c:pt idx="48749">
                  <c:v>487.489999999701</c:v>
                </c:pt>
                <c:pt idx="48750">
                  <c:v>487.499999999701</c:v>
                </c:pt>
                <c:pt idx="48751">
                  <c:v>487.509999999701</c:v>
                </c:pt>
                <c:pt idx="48752">
                  <c:v>487.519999999701</c:v>
                </c:pt>
                <c:pt idx="48753">
                  <c:v>487.529999999701</c:v>
                </c:pt>
                <c:pt idx="48754">
                  <c:v>487.539999999701</c:v>
                </c:pt>
                <c:pt idx="48755">
                  <c:v>487.549999999701</c:v>
                </c:pt>
                <c:pt idx="48756">
                  <c:v>487.559999999701</c:v>
                </c:pt>
                <c:pt idx="48757">
                  <c:v>487.569999999701</c:v>
                </c:pt>
                <c:pt idx="48758">
                  <c:v>487.579999999701</c:v>
                </c:pt>
                <c:pt idx="48759">
                  <c:v>487.589999999701</c:v>
                </c:pt>
                <c:pt idx="48760">
                  <c:v>487.5999999997011</c:v>
                </c:pt>
                <c:pt idx="48761">
                  <c:v>487.609999999701</c:v>
                </c:pt>
                <c:pt idx="48762">
                  <c:v>487.619999999701</c:v>
                </c:pt>
                <c:pt idx="48763">
                  <c:v>487.629999999701</c:v>
                </c:pt>
                <c:pt idx="48764">
                  <c:v>487.639999999701</c:v>
                </c:pt>
                <c:pt idx="48765">
                  <c:v>487.649999999701</c:v>
                </c:pt>
                <c:pt idx="48766">
                  <c:v>487.659999999701</c:v>
                </c:pt>
                <c:pt idx="48767">
                  <c:v>487.669999999701</c:v>
                </c:pt>
                <c:pt idx="48768">
                  <c:v>487.679999999701</c:v>
                </c:pt>
                <c:pt idx="48769">
                  <c:v>487.689999999701</c:v>
                </c:pt>
                <c:pt idx="48770">
                  <c:v>487.699999999701</c:v>
                </c:pt>
                <c:pt idx="48771">
                  <c:v>487.709999999701</c:v>
                </c:pt>
                <c:pt idx="48772">
                  <c:v>487.719999999701</c:v>
                </c:pt>
                <c:pt idx="48773">
                  <c:v>487.729999999701</c:v>
                </c:pt>
                <c:pt idx="48774">
                  <c:v>487.739999999701</c:v>
                </c:pt>
                <c:pt idx="48775">
                  <c:v>487.749999999701</c:v>
                </c:pt>
                <c:pt idx="48776">
                  <c:v>487.759999999701</c:v>
                </c:pt>
                <c:pt idx="48777">
                  <c:v>487.769999999701</c:v>
                </c:pt>
                <c:pt idx="48778">
                  <c:v>487.779999999701</c:v>
                </c:pt>
                <c:pt idx="48779">
                  <c:v>487.789999999701</c:v>
                </c:pt>
                <c:pt idx="48780">
                  <c:v>487.799999999701</c:v>
                </c:pt>
                <c:pt idx="48781">
                  <c:v>487.809999999701</c:v>
                </c:pt>
                <c:pt idx="48782">
                  <c:v>487.819999999701</c:v>
                </c:pt>
                <c:pt idx="48783">
                  <c:v>487.829999999701</c:v>
                </c:pt>
                <c:pt idx="48784">
                  <c:v>487.839999999701</c:v>
                </c:pt>
                <c:pt idx="48785">
                  <c:v>487.8499999997011</c:v>
                </c:pt>
                <c:pt idx="48786">
                  <c:v>487.859999999701</c:v>
                </c:pt>
                <c:pt idx="48787">
                  <c:v>487.869999999701</c:v>
                </c:pt>
                <c:pt idx="48788">
                  <c:v>487.879999999701</c:v>
                </c:pt>
                <c:pt idx="48789">
                  <c:v>487.889999999701</c:v>
                </c:pt>
                <c:pt idx="48790">
                  <c:v>487.899999999701</c:v>
                </c:pt>
                <c:pt idx="48791">
                  <c:v>487.909999999701</c:v>
                </c:pt>
                <c:pt idx="48792">
                  <c:v>487.919999999701</c:v>
                </c:pt>
                <c:pt idx="48793">
                  <c:v>487.929999999701</c:v>
                </c:pt>
                <c:pt idx="48794">
                  <c:v>487.939999999701</c:v>
                </c:pt>
                <c:pt idx="48795">
                  <c:v>487.949999999701</c:v>
                </c:pt>
                <c:pt idx="48796">
                  <c:v>487.959999999701</c:v>
                </c:pt>
                <c:pt idx="48797">
                  <c:v>487.969999999701</c:v>
                </c:pt>
                <c:pt idx="48798">
                  <c:v>487.979999999701</c:v>
                </c:pt>
                <c:pt idx="48799">
                  <c:v>487.989999999701</c:v>
                </c:pt>
                <c:pt idx="48800">
                  <c:v>487.999999999701</c:v>
                </c:pt>
                <c:pt idx="48801">
                  <c:v>488.009999999701</c:v>
                </c:pt>
                <c:pt idx="48802">
                  <c:v>488.019999999701</c:v>
                </c:pt>
                <c:pt idx="48803">
                  <c:v>488.029999999701</c:v>
                </c:pt>
                <c:pt idx="48804">
                  <c:v>488.039999999701</c:v>
                </c:pt>
                <c:pt idx="48805">
                  <c:v>488.049999999701</c:v>
                </c:pt>
                <c:pt idx="48806">
                  <c:v>488.059999999701</c:v>
                </c:pt>
                <c:pt idx="48807">
                  <c:v>488.069999999701</c:v>
                </c:pt>
                <c:pt idx="48808">
                  <c:v>488.079999999701</c:v>
                </c:pt>
                <c:pt idx="48809">
                  <c:v>488.089999999701</c:v>
                </c:pt>
                <c:pt idx="48810">
                  <c:v>488.0999999997011</c:v>
                </c:pt>
                <c:pt idx="48811">
                  <c:v>488.109999999701</c:v>
                </c:pt>
                <c:pt idx="48812">
                  <c:v>488.119999999701</c:v>
                </c:pt>
                <c:pt idx="48813">
                  <c:v>488.129999999701</c:v>
                </c:pt>
                <c:pt idx="48814">
                  <c:v>488.139999999701</c:v>
                </c:pt>
                <c:pt idx="48815">
                  <c:v>488.149999999701</c:v>
                </c:pt>
                <c:pt idx="48816">
                  <c:v>488.159999999701</c:v>
                </c:pt>
                <c:pt idx="48817">
                  <c:v>488.169999999701</c:v>
                </c:pt>
                <c:pt idx="48818">
                  <c:v>488.179999999701</c:v>
                </c:pt>
                <c:pt idx="48819">
                  <c:v>488.189999999701</c:v>
                </c:pt>
                <c:pt idx="48820">
                  <c:v>488.199999999701</c:v>
                </c:pt>
                <c:pt idx="48821">
                  <c:v>488.209999999701</c:v>
                </c:pt>
                <c:pt idx="48822">
                  <c:v>488.219999999701</c:v>
                </c:pt>
                <c:pt idx="48823">
                  <c:v>488.2299999997</c:v>
                </c:pt>
                <c:pt idx="48824">
                  <c:v>488.2399999996999</c:v>
                </c:pt>
                <c:pt idx="48825">
                  <c:v>488.2499999996999</c:v>
                </c:pt>
                <c:pt idx="48826">
                  <c:v>488.2599999997001</c:v>
                </c:pt>
                <c:pt idx="48827">
                  <c:v>488.2699999997</c:v>
                </c:pt>
                <c:pt idx="48828">
                  <c:v>488.2799999997</c:v>
                </c:pt>
                <c:pt idx="48829">
                  <c:v>488.2899999997</c:v>
                </c:pt>
                <c:pt idx="48830">
                  <c:v>488.2999999996999</c:v>
                </c:pt>
                <c:pt idx="48831">
                  <c:v>488.3099999996999</c:v>
                </c:pt>
                <c:pt idx="48832">
                  <c:v>488.3199999996999</c:v>
                </c:pt>
                <c:pt idx="48833">
                  <c:v>488.3299999997</c:v>
                </c:pt>
                <c:pt idx="48834">
                  <c:v>488.3399999997</c:v>
                </c:pt>
                <c:pt idx="48835">
                  <c:v>488.3499999997</c:v>
                </c:pt>
                <c:pt idx="48836">
                  <c:v>488.3599999997</c:v>
                </c:pt>
                <c:pt idx="48837">
                  <c:v>488.3699999996999</c:v>
                </c:pt>
                <c:pt idx="48838">
                  <c:v>488.3799999996999</c:v>
                </c:pt>
                <c:pt idx="48839">
                  <c:v>488.3899999997</c:v>
                </c:pt>
                <c:pt idx="48840">
                  <c:v>488.3999999997</c:v>
                </c:pt>
                <c:pt idx="48841">
                  <c:v>488.4099999997</c:v>
                </c:pt>
                <c:pt idx="48842">
                  <c:v>488.4199999997</c:v>
                </c:pt>
                <c:pt idx="48843">
                  <c:v>488.4299999996999</c:v>
                </c:pt>
                <c:pt idx="48844">
                  <c:v>488.4399999996999</c:v>
                </c:pt>
                <c:pt idx="48845">
                  <c:v>488.4499999997001</c:v>
                </c:pt>
                <c:pt idx="48846">
                  <c:v>488.4599999997</c:v>
                </c:pt>
                <c:pt idx="48847">
                  <c:v>488.4699999997</c:v>
                </c:pt>
                <c:pt idx="48848">
                  <c:v>488.4799999997</c:v>
                </c:pt>
                <c:pt idx="48849">
                  <c:v>488.4899999996999</c:v>
                </c:pt>
                <c:pt idx="48850">
                  <c:v>488.4999999996999</c:v>
                </c:pt>
                <c:pt idx="48851">
                  <c:v>488.5099999997001</c:v>
                </c:pt>
                <c:pt idx="48852">
                  <c:v>488.5199999997</c:v>
                </c:pt>
                <c:pt idx="48853">
                  <c:v>488.5299999997</c:v>
                </c:pt>
                <c:pt idx="48854">
                  <c:v>488.5399999997</c:v>
                </c:pt>
                <c:pt idx="48855">
                  <c:v>488.5499999997</c:v>
                </c:pt>
                <c:pt idx="48856">
                  <c:v>488.5599999996999</c:v>
                </c:pt>
                <c:pt idx="48857">
                  <c:v>488.5699999996999</c:v>
                </c:pt>
                <c:pt idx="48858">
                  <c:v>488.5799999997</c:v>
                </c:pt>
                <c:pt idx="48859">
                  <c:v>488.5899999997</c:v>
                </c:pt>
                <c:pt idx="48860">
                  <c:v>488.5999999997</c:v>
                </c:pt>
                <c:pt idx="48861">
                  <c:v>488.6099999997</c:v>
                </c:pt>
                <c:pt idx="48862">
                  <c:v>488.6199999996999</c:v>
                </c:pt>
                <c:pt idx="48863">
                  <c:v>488.6299999996999</c:v>
                </c:pt>
                <c:pt idx="48864">
                  <c:v>488.6399999997</c:v>
                </c:pt>
                <c:pt idx="48865">
                  <c:v>488.6499999997</c:v>
                </c:pt>
                <c:pt idx="48866">
                  <c:v>488.6599999997</c:v>
                </c:pt>
                <c:pt idx="48867">
                  <c:v>488.6699999997</c:v>
                </c:pt>
                <c:pt idx="48868">
                  <c:v>488.6799999997</c:v>
                </c:pt>
                <c:pt idx="48869">
                  <c:v>488.6899999996999</c:v>
                </c:pt>
                <c:pt idx="48870">
                  <c:v>488.6999999997001</c:v>
                </c:pt>
                <c:pt idx="48871">
                  <c:v>488.7099999997</c:v>
                </c:pt>
                <c:pt idx="48872">
                  <c:v>488.7199999997</c:v>
                </c:pt>
                <c:pt idx="48873">
                  <c:v>488.7299999997</c:v>
                </c:pt>
                <c:pt idx="48874">
                  <c:v>488.7399999996999</c:v>
                </c:pt>
                <c:pt idx="48875">
                  <c:v>488.7499999996999</c:v>
                </c:pt>
                <c:pt idx="48876">
                  <c:v>488.7599999997001</c:v>
                </c:pt>
                <c:pt idx="48877">
                  <c:v>488.7699999997</c:v>
                </c:pt>
                <c:pt idx="48878">
                  <c:v>488.7799999997</c:v>
                </c:pt>
                <c:pt idx="48879">
                  <c:v>488.7899999997</c:v>
                </c:pt>
                <c:pt idx="48880">
                  <c:v>488.7999999996999</c:v>
                </c:pt>
                <c:pt idx="48881">
                  <c:v>488.8099999996999</c:v>
                </c:pt>
                <c:pt idx="48882">
                  <c:v>488.8199999996999</c:v>
                </c:pt>
                <c:pt idx="48883">
                  <c:v>488.8299999997</c:v>
                </c:pt>
                <c:pt idx="48884">
                  <c:v>488.8399999997</c:v>
                </c:pt>
                <c:pt idx="48885">
                  <c:v>488.8499999997</c:v>
                </c:pt>
                <c:pt idx="48886">
                  <c:v>488.8599999997</c:v>
                </c:pt>
                <c:pt idx="48887">
                  <c:v>488.8699999996999</c:v>
                </c:pt>
                <c:pt idx="48888">
                  <c:v>488.8799999996999</c:v>
                </c:pt>
                <c:pt idx="48889">
                  <c:v>488.8899999997</c:v>
                </c:pt>
                <c:pt idx="48890">
                  <c:v>488.8999999997</c:v>
                </c:pt>
                <c:pt idx="48891">
                  <c:v>488.9099999997</c:v>
                </c:pt>
                <c:pt idx="48892">
                  <c:v>488.9199999997</c:v>
                </c:pt>
                <c:pt idx="48893">
                  <c:v>488.9299999996999</c:v>
                </c:pt>
                <c:pt idx="48894">
                  <c:v>488.9399999996999</c:v>
                </c:pt>
                <c:pt idx="48895">
                  <c:v>488.9499999997001</c:v>
                </c:pt>
                <c:pt idx="48896">
                  <c:v>488.9599999997</c:v>
                </c:pt>
                <c:pt idx="48897">
                  <c:v>488.9699999997</c:v>
                </c:pt>
                <c:pt idx="48898">
                  <c:v>488.9799999997</c:v>
                </c:pt>
                <c:pt idx="48899">
                  <c:v>488.9899999996999</c:v>
                </c:pt>
                <c:pt idx="48900">
                  <c:v>488.9999999996999</c:v>
                </c:pt>
                <c:pt idx="48901">
                  <c:v>489.0099999997001</c:v>
                </c:pt>
                <c:pt idx="48902">
                  <c:v>489.0199999997</c:v>
                </c:pt>
                <c:pt idx="48903">
                  <c:v>489.0299999997</c:v>
                </c:pt>
                <c:pt idx="48904">
                  <c:v>489.0399999997</c:v>
                </c:pt>
                <c:pt idx="48905">
                  <c:v>489.0499999997</c:v>
                </c:pt>
                <c:pt idx="48906">
                  <c:v>489.0599999996999</c:v>
                </c:pt>
                <c:pt idx="48907">
                  <c:v>489.0699999996999</c:v>
                </c:pt>
                <c:pt idx="48908">
                  <c:v>489.0799999997</c:v>
                </c:pt>
                <c:pt idx="48909">
                  <c:v>489.0899999997</c:v>
                </c:pt>
                <c:pt idx="48910">
                  <c:v>489.0999999997</c:v>
                </c:pt>
                <c:pt idx="48911">
                  <c:v>489.1099999997</c:v>
                </c:pt>
                <c:pt idx="48912">
                  <c:v>489.1199999996999</c:v>
                </c:pt>
                <c:pt idx="48913">
                  <c:v>489.1299999996999</c:v>
                </c:pt>
                <c:pt idx="48914">
                  <c:v>489.1399999997</c:v>
                </c:pt>
                <c:pt idx="48915">
                  <c:v>489.1499999997</c:v>
                </c:pt>
                <c:pt idx="48916">
                  <c:v>489.1599999997</c:v>
                </c:pt>
                <c:pt idx="48917">
                  <c:v>489.1699999997</c:v>
                </c:pt>
                <c:pt idx="48918">
                  <c:v>489.1799999997</c:v>
                </c:pt>
                <c:pt idx="48919">
                  <c:v>489.1899999996999</c:v>
                </c:pt>
                <c:pt idx="48920">
                  <c:v>489.1999999997001</c:v>
                </c:pt>
                <c:pt idx="48921">
                  <c:v>489.2099999997</c:v>
                </c:pt>
                <c:pt idx="48922">
                  <c:v>489.2199999997</c:v>
                </c:pt>
                <c:pt idx="48923">
                  <c:v>489.2299999997</c:v>
                </c:pt>
                <c:pt idx="48924">
                  <c:v>489.2399999996999</c:v>
                </c:pt>
                <c:pt idx="48925">
                  <c:v>489.2499999996999</c:v>
                </c:pt>
                <c:pt idx="48926">
                  <c:v>489.2599999997001</c:v>
                </c:pt>
                <c:pt idx="48927">
                  <c:v>489.2699999997</c:v>
                </c:pt>
                <c:pt idx="48928">
                  <c:v>489.2799999997</c:v>
                </c:pt>
                <c:pt idx="48929">
                  <c:v>489.2899999997</c:v>
                </c:pt>
                <c:pt idx="48930">
                  <c:v>489.2999999996999</c:v>
                </c:pt>
                <c:pt idx="48931">
                  <c:v>489.3099999996999</c:v>
                </c:pt>
                <c:pt idx="48932">
                  <c:v>489.3199999996999</c:v>
                </c:pt>
                <c:pt idx="48933">
                  <c:v>489.3299999996989</c:v>
                </c:pt>
                <c:pt idx="48934">
                  <c:v>489.339999999699</c:v>
                </c:pt>
                <c:pt idx="48935">
                  <c:v>489.349999999699</c:v>
                </c:pt>
                <c:pt idx="48936">
                  <c:v>489.359999999699</c:v>
                </c:pt>
                <c:pt idx="48937">
                  <c:v>489.369999999699</c:v>
                </c:pt>
                <c:pt idx="48938">
                  <c:v>489.379999999699</c:v>
                </c:pt>
                <c:pt idx="48939">
                  <c:v>489.3899999996989</c:v>
                </c:pt>
                <c:pt idx="48940">
                  <c:v>489.399999999699</c:v>
                </c:pt>
                <c:pt idx="48941">
                  <c:v>489.4099999996989</c:v>
                </c:pt>
                <c:pt idx="48942">
                  <c:v>489.4199999996989</c:v>
                </c:pt>
                <c:pt idx="48943">
                  <c:v>489.4299999996989</c:v>
                </c:pt>
                <c:pt idx="48944">
                  <c:v>489.4399999996989</c:v>
                </c:pt>
                <c:pt idx="48945">
                  <c:v>489.4499999996989</c:v>
                </c:pt>
                <c:pt idx="48946">
                  <c:v>489.459999999699</c:v>
                </c:pt>
                <c:pt idx="48947">
                  <c:v>489.4699999996989</c:v>
                </c:pt>
                <c:pt idx="48948">
                  <c:v>489.4799999996989</c:v>
                </c:pt>
                <c:pt idx="48949">
                  <c:v>489.4899999996989</c:v>
                </c:pt>
                <c:pt idx="48950">
                  <c:v>489.4999999996989</c:v>
                </c:pt>
                <c:pt idx="48951">
                  <c:v>489.5099999996989</c:v>
                </c:pt>
                <c:pt idx="48952">
                  <c:v>489.5199999996989</c:v>
                </c:pt>
                <c:pt idx="48953">
                  <c:v>489.529999999699</c:v>
                </c:pt>
                <c:pt idx="48954">
                  <c:v>489.5399999996989</c:v>
                </c:pt>
                <c:pt idx="48955">
                  <c:v>489.549999999699</c:v>
                </c:pt>
                <c:pt idx="48956">
                  <c:v>489.559999999699</c:v>
                </c:pt>
                <c:pt idx="48957">
                  <c:v>489.569999999699</c:v>
                </c:pt>
                <c:pt idx="48958">
                  <c:v>489.5799999996989</c:v>
                </c:pt>
                <c:pt idx="48959">
                  <c:v>489.589999999699</c:v>
                </c:pt>
                <c:pt idx="48960">
                  <c:v>489.5999999996989</c:v>
                </c:pt>
                <c:pt idx="48961">
                  <c:v>489.609999999699</c:v>
                </c:pt>
                <c:pt idx="48962">
                  <c:v>489.619999999699</c:v>
                </c:pt>
                <c:pt idx="48963">
                  <c:v>489.629999999699</c:v>
                </c:pt>
                <c:pt idx="48964">
                  <c:v>489.6399999996989</c:v>
                </c:pt>
                <c:pt idx="48965">
                  <c:v>489.649999999699</c:v>
                </c:pt>
                <c:pt idx="48966">
                  <c:v>489.659999999699</c:v>
                </c:pt>
                <c:pt idx="48967">
                  <c:v>489.669999999699</c:v>
                </c:pt>
                <c:pt idx="48968">
                  <c:v>489.679999999699</c:v>
                </c:pt>
                <c:pt idx="48969">
                  <c:v>489.689999999699</c:v>
                </c:pt>
                <c:pt idx="48970">
                  <c:v>489.6999999996989</c:v>
                </c:pt>
                <c:pt idx="48971">
                  <c:v>489.709999999699</c:v>
                </c:pt>
                <c:pt idx="48972">
                  <c:v>489.7199999996989</c:v>
                </c:pt>
                <c:pt idx="48973">
                  <c:v>489.7299999996989</c:v>
                </c:pt>
                <c:pt idx="48974">
                  <c:v>489.7399999996989</c:v>
                </c:pt>
                <c:pt idx="48975">
                  <c:v>489.749999999699</c:v>
                </c:pt>
                <c:pt idx="48976">
                  <c:v>489.7599999996989</c:v>
                </c:pt>
                <c:pt idx="48977">
                  <c:v>489.7699999996989</c:v>
                </c:pt>
                <c:pt idx="48978">
                  <c:v>489.779999999699</c:v>
                </c:pt>
                <c:pt idx="48979">
                  <c:v>489.7899999996989</c:v>
                </c:pt>
                <c:pt idx="48980">
                  <c:v>489.799999999699</c:v>
                </c:pt>
                <c:pt idx="48981">
                  <c:v>489.809999999699</c:v>
                </c:pt>
                <c:pt idx="48982">
                  <c:v>489.819999999699</c:v>
                </c:pt>
                <c:pt idx="48983">
                  <c:v>489.8299999996989</c:v>
                </c:pt>
                <c:pt idx="48984">
                  <c:v>489.839999999699</c:v>
                </c:pt>
                <c:pt idx="48985">
                  <c:v>489.849999999699</c:v>
                </c:pt>
                <c:pt idx="48986">
                  <c:v>489.859999999699</c:v>
                </c:pt>
                <c:pt idx="48987">
                  <c:v>489.869999999699</c:v>
                </c:pt>
                <c:pt idx="48988">
                  <c:v>489.879999999699</c:v>
                </c:pt>
                <c:pt idx="48989">
                  <c:v>489.8899999996989</c:v>
                </c:pt>
                <c:pt idx="48990">
                  <c:v>489.899999999699</c:v>
                </c:pt>
                <c:pt idx="48991">
                  <c:v>489.9099999996989</c:v>
                </c:pt>
                <c:pt idx="48992">
                  <c:v>489.9199999996989</c:v>
                </c:pt>
                <c:pt idx="48993">
                  <c:v>489.9299999996989</c:v>
                </c:pt>
                <c:pt idx="48994">
                  <c:v>489.9399999996989</c:v>
                </c:pt>
                <c:pt idx="48995">
                  <c:v>489.9499999996989</c:v>
                </c:pt>
                <c:pt idx="48996">
                  <c:v>489.959999999699</c:v>
                </c:pt>
                <c:pt idx="48997">
                  <c:v>489.9699999996989</c:v>
                </c:pt>
                <c:pt idx="48998">
                  <c:v>489.9799999996989</c:v>
                </c:pt>
                <c:pt idx="48999">
                  <c:v>489.9899999996989</c:v>
                </c:pt>
                <c:pt idx="49000">
                  <c:v>489.9999999996989</c:v>
                </c:pt>
                <c:pt idx="49001">
                  <c:v>490.0099999996989</c:v>
                </c:pt>
                <c:pt idx="49002">
                  <c:v>490.0199999996989</c:v>
                </c:pt>
                <c:pt idx="49003">
                  <c:v>490.029999999699</c:v>
                </c:pt>
                <c:pt idx="49004">
                  <c:v>490.0399999996989</c:v>
                </c:pt>
                <c:pt idx="49005">
                  <c:v>490.049999999699</c:v>
                </c:pt>
                <c:pt idx="49006">
                  <c:v>490.059999999699</c:v>
                </c:pt>
                <c:pt idx="49007">
                  <c:v>490.069999999699</c:v>
                </c:pt>
                <c:pt idx="49008">
                  <c:v>490.0799999996989</c:v>
                </c:pt>
                <c:pt idx="49009">
                  <c:v>490.089999999699</c:v>
                </c:pt>
                <c:pt idx="49010">
                  <c:v>490.0999999996989</c:v>
                </c:pt>
                <c:pt idx="49011">
                  <c:v>490.109999999699</c:v>
                </c:pt>
                <c:pt idx="49012">
                  <c:v>490.119999999699</c:v>
                </c:pt>
                <c:pt idx="49013">
                  <c:v>490.129999999699</c:v>
                </c:pt>
                <c:pt idx="49014">
                  <c:v>490.1399999996989</c:v>
                </c:pt>
                <c:pt idx="49015">
                  <c:v>490.149999999699</c:v>
                </c:pt>
                <c:pt idx="49016">
                  <c:v>490.159999999699</c:v>
                </c:pt>
                <c:pt idx="49017">
                  <c:v>490.169999999699</c:v>
                </c:pt>
                <c:pt idx="49018">
                  <c:v>490.179999999699</c:v>
                </c:pt>
                <c:pt idx="49019">
                  <c:v>490.189999999699</c:v>
                </c:pt>
                <c:pt idx="49020">
                  <c:v>490.1999999996989</c:v>
                </c:pt>
                <c:pt idx="49021">
                  <c:v>490.209999999699</c:v>
                </c:pt>
                <c:pt idx="49022">
                  <c:v>490.2199999996989</c:v>
                </c:pt>
                <c:pt idx="49023">
                  <c:v>490.2299999996989</c:v>
                </c:pt>
                <c:pt idx="49024">
                  <c:v>490.2399999996989</c:v>
                </c:pt>
                <c:pt idx="49025">
                  <c:v>490.249999999699</c:v>
                </c:pt>
                <c:pt idx="49026">
                  <c:v>490.2599999996989</c:v>
                </c:pt>
                <c:pt idx="49027">
                  <c:v>490.2699999996989</c:v>
                </c:pt>
                <c:pt idx="49028">
                  <c:v>490.279999999699</c:v>
                </c:pt>
                <c:pt idx="49029">
                  <c:v>490.2899999996989</c:v>
                </c:pt>
                <c:pt idx="49030">
                  <c:v>490.299999999699</c:v>
                </c:pt>
                <c:pt idx="49031">
                  <c:v>490.309999999699</c:v>
                </c:pt>
                <c:pt idx="49032">
                  <c:v>490.319999999699</c:v>
                </c:pt>
                <c:pt idx="49033">
                  <c:v>490.3299999996989</c:v>
                </c:pt>
                <c:pt idx="49034">
                  <c:v>490.339999999699</c:v>
                </c:pt>
                <c:pt idx="49035">
                  <c:v>490.349999999699</c:v>
                </c:pt>
                <c:pt idx="49036">
                  <c:v>490.359999999699</c:v>
                </c:pt>
                <c:pt idx="49037">
                  <c:v>490.369999999699</c:v>
                </c:pt>
                <c:pt idx="49038">
                  <c:v>490.379999999699</c:v>
                </c:pt>
                <c:pt idx="49039">
                  <c:v>490.3899999996989</c:v>
                </c:pt>
                <c:pt idx="49040">
                  <c:v>490.399999999699</c:v>
                </c:pt>
                <c:pt idx="49041">
                  <c:v>490.4099999996989</c:v>
                </c:pt>
                <c:pt idx="49042">
                  <c:v>490.4199999996989</c:v>
                </c:pt>
                <c:pt idx="49043">
                  <c:v>490.4299999996979</c:v>
                </c:pt>
                <c:pt idx="49044">
                  <c:v>490.4399999996979</c:v>
                </c:pt>
                <c:pt idx="49045">
                  <c:v>490.4499999996979</c:v>
                </c:pt>
                <c:pt idx="49046">
                  <c:v>490.459999999698</c:v>
                </c:pt>
                <c:pt idx="49047">
                  <c:v>490.469999999698</c:v>
                </c:pt>
                <c:pt idx="49048">
                  <c:v>490.479999999698</c:v>
                </c:pt>
                <c:pt idx="49049">
                  <c:v>490.4899999996979</c:v>
                </c:pt>
                <c:pt idx="49050">
                  <c:v>490.4999999996979</c:v>
                </c:pt>
                <c:pt idx="49051">
                  <c:v>490.5099999996979</c:v>
                </c:pt>
                <c:pt idx="49052">
                  <c:v>490.5199999996979</c:v>
                </c:pt>
                <c:pt idx="49053">
                  <c:v>490.529999999698</c:v>
                </c:pt>
                <c:pt idx="49054">
                  <c:v>490.539999999698</c:v>
                </c:pt>
                <c:pt idx="49055">
                  <c:v>490.549999999698</c:v>
                </c:pt>
                <c:pt idx="49056">
                  <c:v>490.559999999698</c:v>
                </c:pt>
                <c:pt idx="49057">
                  <c:v>490.5699999996979</c:v>
                </c:pt>
                <c:pt idx="49058">
                  <c:v>490.5799999996979</c:v>
                </c:pt>
                <c:pt idx="49059">
                  <c:v>490.589999999698</c:v>
                </c:pt>
                <c:pt idx="49060">
                  <c:v>490.599999999698</c:v>
                </c:pt>
                <c:pt idx="49061">
                  <c:v>490.609999999698</c:v>
                </c:pt>
                <c:pt idx="49062">
                  <c:v>490.619999999698</c:v>
                </c:pt>
                <c:pt idx="49063">
                  <c:v>490.629999999698</c:v>
                </c:pt>
                <c:pt idx="49064">
                  <c:v>490.6399999996979</c:v>
                </c:pt>
                <c:pt idx="49065">
                  <c:v>490.6499999996981</c:v>
                </c:pt>
                <c:pt idx="49066">
                  <c:v>490.659999999698</c:v>
                </c:pt>
                <c:pt idx="49067">
                  <c:v>490.669999999698</c:v>
                </c:pt>
                <c:pt idx="49068">
                  <c:v>490.679999999698</c:v>
                </c:pt>
                <c:pt idx="49069">
                  <c:v>490.689999999698</c:v>
                </c:pt>
                <c:pt idx="49070">
                  <c:v>490.6999999996979</c:v>
                </c:pt>
                <c:pt idx="49071">
                  <c:v>490.709999999698</c:v>
                </c:pt>
                <c:pt idx="49072">
                  <c:v>490.719999999698</c:v>
                </c:pt>
                <c:pt idx="49073">
                  <c:v>490.729999999698</c:v>
                </c:pt>
                <c:pt idx="49074">
                  <c:v>490.7399999996979</c:v>
                </c:pt>
                <c:pt idx="49075">
                  <c:v>490.749999999698</c:v>
                </c:pt>
                <c:pt idx="49076">
                  <c:v>490.7599999996979</c:v>
                </c:pt>
                <c:pt idx="49077">
                  <c:v>490.7699999996979</c:v>
                </c:pt>
                <c:pt idx="49078">
                  <c:v>490.779999999698</c:v>
                </c:pt>
                <c:pt idx="49079">
                  <c:v>490.789999999698</c:v>
                </c:pt>
                <c:pt idx="49080">
                  <c:v>490.7999999996979</c:v>
                </c:pt>
                <c:pt idx="49081">
                  <c:v>490.809999999698</c:v>
                </c:pt>
                <c:pt idx="49082">
                  <c:v>490.8199999996979</c:v>
                </c:pt>
                <c:pt idx="49083">
                  <c:v>490.8299999996979</c:v>
                </c:pt>
                <c:pt idx="49084">
                  <c:v>490.839999999698</c:v>
                </c:pt>
                <c:pt idx="49085">
                  <c:v>490.849999999698</c:v>
                </c:pt>
                <c:pt idx="49086">
                  <c:v>490.859999999698</c:v>
                </c:pt>
                <c:pt idx="49087">
                  <c:v>490.869999999698</c:v>
                </c:pt>
                <c:pt idx="49088">
                  <c:v>490.879999999698</c:v>
                </c:pt>
                <c:pt idx="49089">
                  <c:v>490.8899999996979</c:v>
                </c:pt>
                <c:pt idx="49090">
                  <c:v>490.899999999698</c:v>
                </c:pt>
                <c:pt idx="49091">
                  <c:v>490.909999999698</c:v>
                </c:pt>
                <c:pt idx="49092">
                  <c:v>490.9199999996979</c:v>
                </c:pt>
                <c:pt idx="49093">
                  <c:v>490.9299999996979</c:v>
                </c:pt>
                <c:pt idx="49094">
                  <c:v>490.9399999996979</c:v>
                </c:pt>
                <c:pt idx="49095">
                  <c:v>490.9499999996979</c:v>
                </c:pt>
                <c:pt idx="49096">
                  <c:v>490.959999999698</c:v>
                </c:pt>
                <c:pt idx="49097">
                  <c:v>490.969999999698</c:v>
                </c:pt>
                <c:pt idx="49098">
                  <c:v>490.979999999698</c:v>
                </c:pt>
                <c:pt idx="49099">
                  <c:v>490.9899999996979</c:v>
                </c:pt>
                <c:pt idx="49100">
                  <c:v>490.9999999996979</c:v>
                </c:pt>
                <c:pt idx="49101">
                  <c:v>491.0099999996979</c:v>
                </c:pt>
                <c:pt idx="49102">
                  <c:v>491.0199999996979</c:v>
                </c:pt>
                <c:pt idx="49103">
                  <c:v>491.029999999698</c:v>
                </c:pt>
                <c:pt idx="49104">
                  <c:v>491.039999999698</c:v>
                </c:pt>
                <c:pt idx="49105">
                  <c:v>491.049999999698</c:v>
                </c:pt>
                <c:pt idx="49106">
                  <c:v>491.059999999698</c:v>
                </c:pt>
                <c:pt idx="49107">
                  <c:v>491.0699999996979</c:v>
                </c:pt>
                <c:pt idx="49108">
                  <c:v>491.0799999996979</c:v>
                </c:pt>
                <c:pt idx="49109">
                  <c:v>491.089999999698</c:v>
                </c:pt>
                <c:pt idx="49110">
                  <c:v>491.099999999698</c:v>
                </c:pt>
                <c:pt idx="49111">
                  <c:v>491.109999999698</c:v>
                </c:pt>
                <c:pt idx="49112">
                  <c:v>491.119999999698</c:v>
                </c:pt>
                <c:pt idx="49113">
                  <c:v>491.129999999698</c:v>
                </c:pt>
                <c:pt idx="49114">
                  <c:v>491.1399999996979</c:v>
                </c:pt>
                <c:pt idx="49115">
                  <c:v>491.1499999996981</c:v>
                </c:pt>
                <c:pt idx="49116">
                  <c:v>491.159999999698</c:v>
                </c:pt>
                <c:pt idx="49117">
                  <c:v>491.169999999698</c:v>
                </c:pt>
                <c:pt idx="49118">
                  <c:v>491.179999999698</c:v>
                </c:pt>
                <c:pt idx="49119">
                  <c:v>491.189999999698</c:v>
                </c:pt>
                <c:pt idx="49120">
                  <c:v>491.1999999996979</c:v>
                </c:pt>
                <c:pt idx="49121">
                  <c:v>491.209999999698</c:v>
                </c:pt>
                <c:pt idx="49122">
                  <c:v>491.219999999698</c:v>
                </c:pt>
                <c:pt idx="49123">
                  <c:v>491.229999999698</c:v>
                </c:pt>
                <c:pt idx="49124">
                  <c:v>491.2399999996979</c:v>
                </c:pt>
                <c:pt idx="49125">
                  <c:v>491.249999999698</c:v>
                </c:pt>
                <c:pt idx="49126">
                  <c:v>491.2599999996979</c:v>
                </c:pt>
                <c:pt idx="49127">
                  <c:v>491.2699999996979</c:v>
                </c:pt>
                <c:pt idx="49128">
                  <c:v>491.279999999698</c:v>
                </c:pt>
                <c:pt idx="49129">
                  <c:v>491.289999999698</c:v>
                </c:pt>
                <c:pt idx="49130">
                  <c:v>491.2999999996979</c:v>
                </c:pt>
                <c:pt idx="49131">
                  <c:v>491.309999999698</c:v>
                </c:pt>
                <c:pt idx="49132">
                  <c:v>491.3199999996979</c:v>
                </c:pt>
                <c:pt idx="49133">
                  <c:v>491.3299999996979</c:v>
                </c:pt>
                <c:pt idx="49134">
                  <c:v>491.339999999698</c:v>
                </c:pt>
                <c:pt idx="49135">
                  <c:v>491.349999999698</c:v>
                </c:pt>
                <c:pt idx="49136">
                  <c:v>491.359999999698</c:v>
                </c:pt>
                <c:pt idx="49137">
                  <c:v>491.369999999698</c:v>
                </c:pt>
                <c:pt idx="49138">
                  <c:v>491.379999999698</c:v>
                </c:pt>
                <c:pt idx="49139">
                  <c:v>491.3899999996979</c:v>
                </c:pt>
                <c:pt idx="49140">
                  <c:v>491.399999999698</c:v>
                </c:pt>
                <c:pt idx="49141">
                  <c:v>491.409999999698</c:v>
                </c:pt>
                <c:pt idx="49142">
                  <c:v>491.4199999996979</c:v>
                </c:pt>
                <c:pt idx="49143">
                  <c:v>491.4299999996979</c:v>
                </c:pt>
                <c:pt idx="49144">
                  <c:v>491.4399999996979</c:v>
                </c:pt>
                <c:pt idx="49145">
                  <c:v>491.4499999996979</c:v>
                </c:pt>
                <c:pt idx="49146">
                  <c:v>491.459999999698</c:v>
                </c:pt>
                <c:pt idx="49147">
                  <c:v>491.469999999698</c:v>
                </c:pt>
                <c:pt idx="49148">
                  <c:v>491.479999999698</c:v>
                </c:pt>
                <c:pt idx="49149">
                  <c:v>491.4899999996979</c:v>
                </c:pt>
                <c:pt idx="49150">
                  <c:v>491.4999999996979</c:v>
                </c:pt>
                <c:pt idx="49151">
                  <c:v>491.5099999996979</c:v>
                </c:pt>
                <c:pt idx="49152">
                  <c:v>491.5199999996979</c:v>
                </c:pt>
                <c:pt idx="49153">
                  <c:v>491.5299999996969</c:v>
                </c:pt>
                <c:pt idx="49154">
                  <c:v>491.539999999697</c:v>
                </c:pt>
                <c:pt idx="49155">
                  <c:v>491.549999999697</c:v>
                </c:pt>
                <c:pt idx="49156">
                  <c:v>491.559999999697</c:v>
                </c:pt>
                <c:pt idx="49157">
                  <c:v>491.569999999697</c:v>
                </c:pt>
                <c:pt idx="49158">
                  <c:v>491.579999999697</c:v>
                </c:pt>
                <c:pt idx="49159">
                  <c:v>491.5899999996969</c:v>
                </c:pt>
                <c:pt idx="49160">
                  <c:v>491.599999999697</c:v>
                </c:pt>
                <c:pt idx="49161">
                  <c:v>491.609999999697</c:v>
                </c:pt>
                <c:pt idx="49162">
                  <c:v>491.619999999697</c:v>
                </c:pt>
                <c:pt idx="49163">
                  <c:v>491.629999999697</c:v>
                </c:pt>
                <c:pt idx="49164">
                  <c:v>491.639999999697</c:v>
                </c:pt>
                <c:pt idx="49165">
                  <c:v>491.649999999697</c:v>
                </c:pt>
                <c:pt idx="49166">
                  <c:v>491.659999999697</c:v>
                </c:pt>
                <c:pt idx="49167">
                  <c:v>491.669999999697</c:v>
                </c:pt>
                <c:pt idx="49168">
                  <c:v>491.679999999697</c:v>
                </c:pt>
                <c:pt idx="49169">
                  <c:v>491.689999999697</c:v>
                </c:pt>
                <c:pt idx="49170">
                  <c:v>491.699999999697</c:v>
                </c:pt>
                <c:pt idx="49171">
                  <c:v>491.7099999996969</c:v>
                </c:pt>
                <c:pt idx="49172">
                  <c:v>491.7199999996969</c:v>
                </c:pt>
                <c:pt idx="49173">
                  <c:v>491.729999999697</c:v>
                </c:pt>
                <c:pt idx="49174">
                  <c:v>491.7399999996969</c:v>
                </c:pt>
                <c:pt idx="49175">
                  <c:v>491.749999999697</c:v>
                </c:pt>
                <c:pt idx="49176">
                  <c:v>491.759999999697</c:v>
                </c:pt>
                <c:pt idx="49177">
                  <c:v>491.7699999996969</c:v>
                </c:pt>
                <c:pt idx="49178">
                  <c:v>491.7799999996969</c:v>
                </c:pt>
                <c:pt idx="49179">
                  <c:v>491.789999999697</c:v>
                </c:pt>
                <c:pt idx="49180">
                  <c:v>491.7999999996969</c:v>
                </c:pt>
                <c:pt idx="49181">
                  <c:v>491.809999999697</c:v>
                </c:pt>
                <c:pt idx="49182">
                  <c:v>491.819999999697</c:v>
                </c:pt>
                <c:pt idx="49183">
                  <c:v>491.829999999697</c:v>
                </c:pt>
                <c:pt idx="49184">
                  <c:v>491.8399999996969</c:v>
                </c:pt>
                <c:pt idx="49185">
                  <c:v>491.849999999697</c:v>
                </c:pt>
                <c:pt idx="49186">
                  <c:v>491.859999999697</c:v>
                </c:pt>
                <c:pt idx="49187">
                  <c:v>491.869999999697</c:v>
                </c:pt>
                <c:pt idx="49188">
                  <c:v>491.879999999697</c:v>
                </c:pt>
                <c:pt idx="49189">
                  <c:v>491.889999999697</c:v>
                </c:pt>
                <c:pt idx="49190">
                  <c:v>491.8999999996969</c:v>
                </c:pt>
                <c:pt idx="49191">
                  <c:v>491.909999999697</c:v>
                </c:pt>
                <c:pt idx="49192">
                  <c:v>491.9199999996969</c:v>
                </c:pt>
                <c:pt idx="49193">
                  <c:v>491.9299999996969</c:v>
                </c:pt>
                <c:pt idx="49194">
                  <c:v>491.9399999996969</c:v>
                </c:pt>
                <c:pt idx="49195">
                  <c:v>491.949999999697</c:v>
                </c:pt>
                <c:pt idx="49196">
                  <c:v>491.9599999996969</c:v>
                </c:pt>
                <c:pt idx="49197">
                  <c:v>491.9699999996969</c:v>
                </c:pt>
                <c:pt idx="49198">
                  <c:v>491.979999999697</c:v>
                </c:pt>
                <c:pt idx="49199">
                  <c:v>491.9899999996969</c:v>
                </c:pt>
                <c:pt idx="49200">
                  <c:v>491.9999999996969</c:v>
                </c:pt>
                <c:pt idx="49201">
                  <c:v>492.009999999697</c:v>
                </c:pt>
                <c:pt idx="49202">
                  <c:v>492.0199999996969</c:v>
                </c:pt>
                <c:pt idx="49203">
                  <c:v>492.0299999996969</c:v>
                </c:pt>
                <c:pt idx="49204">
                  <c:v>492.039999999697</c:v>
                </c:pt>
                <c:pt idx="49205">
                  <c:v>492.049999999697</c:v>
                </c:pt>
                <c:pt idx="49206">
                  <c:v>492.059999999697</c:v>
                </c:pt>
                <c:pt idx="49207">
                  <c:v>492.069999999697</c:v>
                </c:pt>
                <c:pt idx="49208">
                  <c:v>492.079999999697</c:v>
                </c:pt>
                <c:pt idx="49209">
                  <c:v>492.0899999996969</c:v>
                </c:pt>
                <c:pt idx="49210">
                  <c:v>492.099999999697</c:v>
                </c:pt>
                <c:pt idx="49211">
                  <c:v>492.109999999697</c:v>
                </c:pt>
                <c:pt idx="49212">
                  <c:v>492.119999999697</c:v>
                </c:pt>
                <c:pt idx="49213">
                  <c:v>492.129999999697</c:v>
                </c:pt>
                <c:pt idx="49214">
                  <c:v>492.139999999697</c:v>
                </c:pt>
                <c:pt idx="49215">
                  <c:v>492.149999999697</c:v>
                </c:pt>
                <c:pt idx="49216">
                  <c:v>492.159999999697</c:v>
                </c:pt>
                <c:pt idx="49217">
                  <c:v>492.169999999697</c:v>
                </c:pt>
                <c:pt idx="49218">
                  <c:v>492.179999999697</c:v>
                </c:pt>
                <c:pt idx="49219">
                  <c:v>492.189999999697</c:v>
                </c:pt>
                <c:pt idx="49220">
                  <c:v>492.199999999697</c:v>
                </c:pt>
                <c:pt idx="49221">
                  <c:v>492.2099999996969</c:v>
                </c:pt>
                <c:pt idx="49222">
                  <c:v>492.2199999996969</c:v>
                </c:pt>
                <c:pt idx="49223">
                  <c:v>492.229999999697</c:v>
                </c:pt>
                <c:pt idx="49224">
                  <c:v>492.2399999996969</c:v>
                </c:pt>
                <c:pt idx="49225">
                  <c:v>492.249999999697</c:v>
                </c:pt>
                <c:pt idx="49226">
                  <c:v>492.259999999697</c:v>
                </c:pt>
                <c:pt idx="49227">
                  <c:v>492.2699999996969</c:v>
                </c:pt>
                <c:pt idx="49228">
                  <c:v>492.2799999996969</c:v>
                </c:pt>
                <c:pt idx="49229">
                  <c:v>492.289999999697</c:v>
                </c:pt>
                <c:pt idx="49230">
                  <c:v>492.2999999996969</c:v>
                </c:pt>
                <c:pt idx="49231">
                  <c:v>492.309999999697</c:v>
                </c:pt>
                <c:pt idx="49232">
                  <c:v>492.319999999697</c:v>
                </c:pt>
                <c:pt idx="49233">
                  <c:v>492.329999999697</c:v>
                </c:pt>
                <c:pt idx="49234">
                  <c:v>492.3399999996969</c:v>
                </c:pt>
                <c:pt idx="49235">
                  <c:v>492.349999999697</c:v>
                </c:pt>
                <c:pt idx="49236">
                  <c:v>492.359999999697</c:v>
                </c:pt>
                <c:pt idx="49237">
                  <c:v>492.369999999697</c:v>
                </c:pt>
                <c:pt idx="49238">
                  <c:v>492.379999999697</c:v>
                </c:pt>
                <c:pt idx="49239">
                  <c:v>492.389999999697</c:v>
                </c:pt>
                <c:pt idx="49240">
                  <c:v>492.3999999996969</c:v>
                </c:pt>
                <c:pt idx="49241">
                  <c:v>492.409999999697</c:v>
                </c:pt>
                <c:pt idx="49242">
                  <c:v>492.4199999996969</c:v>
                </c:pt>
                <c:pt idx="49243">
                  <c:v>492.4299999996969</c:v>
                </c:pt>
                <c:pt idx="49244">
                  <c:v>492.4399999996969</c:v>
                </c:pt>
                <c:pt idx="49245">
                  <c:v>492.449999999697</c:v>
                </c:pt>
                <c:pt idx="49246">
                  <c:v>492.4599999996969</c:v>
                </c:pt>
                <c:pt idx="49247">
                  <c:v>492.4699999996969</c:v>
                </c:pt>
                <c:pt idx="49248">
                  <c:v>492.479999999697</c:v>
                </c:pt>
                <c:pt idx="49249">
                  <c:v>492.4899999996969</c:v>
                </c:pt>
                <c:pt idx="49250">
                  <c:v>492.4999999996969</c:v>
                </c:pt>
                <c:pt idx="49251">
                  <c:v>492.509999999697</c:v>
                </c:pt>
                <c:pt idx="49252">
                  <c:v>492.5199999996969</c:v>
                </c:pt>
                <c:pt idx="49253">
                  <c:v>492.5299999996969</c:v>
                </c:pt>
                <c:pt idx="49254">
                  <c:v>492.539999999697</c:v>
                </c:pt>
                <c:pt idx="49255">
                  <c:v>492.549999999697</c:v>
                </c:pt>
                <c:pt idx="49256">
                  <c:v>492.559999999697</c:v>
                </c:pt>
                <c:pt idx="49257">
                  <c:v>492.569999999697</c:v>
                </c:pt>
                <c:pt idx="49258">
                  <c:v>492.579999999697</c:v>
                </c:pt>
                <c:pt idx="49259">
                  <c:v>492.5899999996969</c:v>
                </c:pt>
                <c:pt idx="49260">
                  <c:v>492.599999999697</c:v>
                </c:pt>
                <c:pt idx="49261">
                  <c:v>492.609999999697</c:v>
                </c:pt>
                <c:pt idx="49262">
                  <c:v>492.619999999697</c:v>
                </c:pt>
                <c:pt idx="49263">
                  <c:v>492.629999999696</c:v>
                </c:pt>
                <c:pt idx="49264">
                  <c:v>492.639999999696</c:v>
                </c:pt>
                <c:pt idx="49265">
                  <c:v>492.649999999696</c:v>
                </c:pt>
                <c:pt idx="49266">
                  <c:v>492.6599999996961</c:v>
                </c:pt>
                <c:pt idx="49267">
                  <c:v>492.669999999696</c:v>
                </c:pt>
                <c:pt idx="49268">
                  <c:v>492.679999999696</c:v>
                </c:pt>
                <c:pt idx="49269">
                  <c:v>492.689999999696</c:v>
                </c:pt>
                <c:pt idx="49270">
                  <c:v>492.699999999696</c:v>
                </c:pt>
                <c:pt idx="49271">
                  <c:v>492.7099999996959</c:v>
                </c:pt>
                <c:pt idx="49272">
                  <c:v>492.7199999996959</c:v>
                </c:pt>
                <c:pt idx="49273">
                  <c:v>492.729999999696</c:v>
                </c:pt>
                <c:pt idx="49274">
                  <c:v>492.739999999696</c:v>
                </c:pt>
                <c:pt idx="49275">
                  <c:v>492.749999999696</c:v>
                </c:pt>
                <c:pt idx="49276">
                  <c:v>492.759999999696</c:v>
                </c:pt>
                <c:pt idx="49277">
                  <c:v>492.7699999996959</c:v>
                </c:pt>
                <c:pt idx="49278">
                  <c:v>492.7799999996959</c:v>
                </c:pt>
                <c:pt idx="49279">
                  <c:v>492.789999999696</c:v>
                </c:pt>
                <c:pt idx="49280">
                  <c:v>492.799999999696</c:v>
                </c:pt>
                <c:pt idx="49281">
                  <c:v>492.809999999696</c:v>
                </c:pt>
                <c:pt idx="49282">
                  <c:v>492.819999999696</c:v>
                </c:pt>
                <c:pt idx="49283">
                  <c:v>492.829999999696</c:v>
                </c:pt>
                <c:pt idx="49284">
                  <c:v>492.8399999996959</c:v>
                </c:pt>
                <c:pt idx="49285">
                  <c:v>492.849999999696</c:v>
                </c:pt>
                <c:pt idx="49286">
                  <c:v>492.859999999696</c:v>
                </c:pt>
                <c:pt idx="49287">
                  <c:v>492.869999999696</c:v>
                </c:pt>
                <c:pt idx="49288">
                  <c:v>492.879999999696</c:v>
                </c:pt>
                <c:pt idx="49289">
                  <c:v>492.889999999696</c:v>
                </c:pt>
                <c:pt idx="49290">
                  <c:v>492.8999999996959</c:v>
                </c:pt>
                <c:pt idx="49291">
                  <c:v>492.909999999696</c:v>
                </c:pt>
                <c:pt idx="49292">
                  <c:v>492.919999999696</c:v>
                </c:pt>
                <c:pt idx="49293">
                  <c:v>492.929999999696</c:v>
                </c:pt>
                <c:pt idx="49294">
                  <c:v>492.9399999996959</c:v>
                </c:pt>
                <c:pt idx="49295">
                  <c:v>492.949999999696</c:v>
                </c:pt>
                <c:pt idx="49296">
                  <c:v>492.9599999996959</c:v>
                </c:pt>
                <c:pt idx="49297">
                  <c:v>492.9699999996959</c:v>
                </c:pt>
                <c:pt idx="49298">
                  <c:v>492.979999999696</c:v>
                </c:pt>
                <c:pt idx="49299">
                  <c:v>492.989999999696</c:v>
                </c:pt>
                <c:pt idx="49300">
                  <c:v>492.9999999996959</c:v>
                </c:pt>
                <c:pt idx="49301">
                  <c:v>493.009999999696</c:v>
                </c:pt>
                <c:pt idx="49302">
                  <c:v>493.0199999996959</c:v>
                </c:pt>
                <c:pt idx="49303">
                  <c:v>493.0299999996959</c:v>
                </c:pt>
                <c:pt idx="49304">
                  <c:v>493.039999999696</c:v>
                </c:pt>
                <c:pt idx="49305">
                  <c:v>493.049999999696</c:v>
                </c:pt>
                <c:pt idx="49306">
                  <c:v>493.059999999696</c:v>
                </c:pt>
                <c:pt idx="49307">
                  <c:v>493.069999999696</c:v>
                </c:pt>
                <c:pt idx="49308">
                  <c:v>493.079999999696</c:v>
                </c:pt>
                <c:pt idx="49309">
                  <c:v>493.0899999996959</c:v>
                </c:pt>
                <c:pt idx="49310">
                  <c:v>493.099999999696</c:v>
                </c:pt>
                <c:pt idx="49311">
                  <c:v>493.109999999696</c:v>
                </c:pt>
                <c:pt idx="49312">
                  <c:v>493.119999999696</c:v>
                </c:pt>
                <c:pt idx="49313">
                  <c:v>493.129999999696</c:v>
                </c:pt>
                <c:pt idx="49314">
                  <c:v>493.139999999696</c:v>
                </c:pt>
                <c:pt idx="49315">
                  <c:v>493.149999999696</c:v>
                </c:pt>
                <c:pt idx="49316">
                  <c:v>493.1599999996961</c:v>
                </c:pt>
                <c:pt idx="49317">
                  <c:v>493.169999999696</c:v>
                </c:pt>
                <c:pt idx="49318">
                  <c:v>493.179999999696</c:v>
                </c:pt>
                <c:pt idx="49319">
                  <c:v>493.189999999696</c:v>
                </c:pt>
                <c:pt idx="49320">
                  <c:v>493.199999999696</c:v>
                </c:pt>
                <c:pt idx="49321">
                  <c:v>493.2099999996959</c:v>
                </c:pt>
                <c:pt idx="49322">
                  <c:v>493.2199999996959</c:v>
                </c:pt>
                <c:pt idx="49323">
                  <c:v>493.229999999696</c:v>
                </c:pt>
                <c:pt idx="49324">
                  <c:v>493.239999999696</c:v>
                </c:pt>
                <c:pt idx="49325">
                  <c:v>493.249999999696</c:v>
                </c:pt>
                <c:pt idx="49326">
                  <c:v>493.259999999696</c:v>
                </c:pt>
                <c:pt idx="49327">
                  <c:v>493.2699999996959</c:v>
                </c:pt>
                <c:pt idx="49328">
                  <c:v>493.2799999996959</c:v>
                </c:pt>
                <c:pt idx="49329">
                  <c:v>493.289999999696</c:v>
                </c:pt>
                <c:pt idx="49330">
                  <c:v>493.299999999696</c:v>
                </c:pt>
                <c:pt idx="49331">
                  <c:v>493.309999999696</c:v>
                </c:pt>
                <c:pt idx="49332">
                  <c:v>493.319999999696</c:v>
                </c:pt>
                <c:pt idx="49333">
                  <c:v>493.329999999696</c:v>
                </c:pt>
                <c:pt idx="49334">
                  <c:v>493.3399999996959</c:v>
                </c:pt>
                <c:pt idx="49335">
                  <c:v>493.349999999696</c:v>
                </c:pt>
                <c:pt idx="49336">
                  <c:v>493.359999999696</c:v>
                </c:pt>
                <c:pt idx="49337">
                  <c:v>493.369999999696</c:v>
                </c:pt>
                <c:pt idx="49338">
                  <c:v>493.379999999696</c:v>
                </c:pt>
                <c:pt idx="49339">
                  <c:v>493.389999999696</c:v>
                </c:pt>
                <c:pt idx="49340">
                  <c:v>493.3999999996959</c:v>
                </c:pt>
                <c:pt idx="49341">
                  <c:v>493.409999999696</c:v>
                </c:pt>
                <c:pt idx="49342">
                  <c:v>493.419999999696</c:v>
                </c:pt>
                <c:pt idx="49343">
                  <c:v>493.429999999696</c:v>
                </c:pt>
                <c:pt idx="49344">
                  <c:v>493.4399999996959</c:v>
                </c:pt>
                <c:pt idx="49345">
                  <c:v>493.449999999696</c:v>
                </c:pt>
                <c:pt idx="49346">
                  <c:v>493.4599999996959</c:v>
                </c:pt>
                <c:pt idx="49347">
                  <c:v>493.4699999996959</c:v>
                </c:pt>
                <c:pt idx="49348">
                  <c:v>493.479999999696</c:v>
                </c:pt>
                <c:pt idx="49349">
                  <c:v>493.489999999696</c:v>
                </c:pt>
                <c:pt idx="49350">
                  <c:v>493.4999999996959</c:v>
                </c:pt>
                <c:pt idx="49351">
                  <c:v>493.509999999696</c:v>
                </c:pt>
                <c:pt idx="49352">
                  <c:v>493.5199999996959</c:v>
                </c:pt>
                <c:pt idx="49353">
                  <c:v>493.5299999996959</c:v>
                </c:pt>
                <c:pt idx="49354">
                  <c:v>493.539999999696</c:v>
                </c:pt>
                <c:pt idx="49355">
                  <c:v>493.549999999696</c:v>
                </c:pt>
                <c:pt idx="49356">
                  <c:v>493.559999999696</c:v>
                </c:pt>
                <c:pt idx="49357">
                  <c:v>493.569999999696</c:v>
                </c:pt>
                <c:pt idx="49358">
                  <c:v>493.579999999696</c:v>
                </c:pt>
                <c:pt idx="49359">
                  <c:v>493.5899999996959</c:v>
                </c:pt>
                <c:pt idx="49360">
                  <c:v>493.599999999696</c:v>
                </c:pt>
                <c:pt idx="49361">
                  <c:v>493.609999999696</c:v>
                </c:pt>
                <c:pt idx="49362">
                  <c:v>493.619999999696</c:v>
                </c:pt>
                <c:pt idx="49363">
                  <c:v>493.629999999696</c:v>
                </c:pt>
                <c:pt idx="49364">
                  <c:v>493.639999999696</c:v>
                </c:pt>
                <c:pt idx="49365">
                  <c:v>493.649999999696</c:v>
                </c:pt>
                <c:pt idx="49366">
                  <c:v>493.6599999996961</c:v>
                </c:pt>
                <c:pt idx="49367">
                  <c:v>493.669999999696</c:v>
                </c:pt>
                <c:pt idx="49368">
                  <c:v>493.679999999696</c:v>
                </c:pt>
                <c:pt idx="49369">
                  <c:v>493.689999999696</c:v>
                </c:pt>
                <c:pt idx="49370">
                  <c:v>493.699999999696</c:v>
                </c:pt>
                <c:pt idx="49371">
                  <c:v>493.7099999996959</c:v>
                </c:pt>
                <c:pt idx="49372">
                  <c:v>493.7199999996959</c:v>
                </c:pt>
                <c:pt idx="49373">
                  <c:v>493.7299999996949</c:v>
                </c:pt>
                <c:pt idx="49374">
                  <c:v>493.7399999996949</c:v>
                </c:pt>
                <c:pt idx="49375">
                  <c:v>493.7499999996949</c:v>
                </c:pt>
                <c:pt idx="49376">
                  <c:v>493.759999999695</c:v>
                </c:pt>
                <c:pt idx="49377">
                  <c:v>493.769999999695</c:v>
                </c:pt>
                <c:pt idx="49378">
                  <c:v>493.779999999695</c:v>
                </c:pt>
                <c:pt idx="49379">
                  <c:v>493.7899999996949</c:v>
                </c:pt>
                <c:pt idx="49380">
                  <c:v>493.7999999996949</c:v>
                </c:pt>
                <c:pt idx="49381">
                  <c:v>493.8099999996949</c:v>
                </c:pt>
                <c:pt idx="49382">
                  <c:v>493.819999999695</c:v>
                </c:pt>
                <c:pt idx="49383">
                  <c:v>493.829999999695</c:v>
                </c:pt>
                <c:pt idx="49384">
                  <c:v>493.839999999695</c:v>
                </c:pt>
                <c:pt idx="49385">
                  <c:v>493.849999999695</c:v>
                </c:pt>
                <c:pt idx="49386">
                  <c:v>493.859999999695</c:v>
                </c:pt>
                <c:pt idx="49387">
                  <c:v>493.8699999996949</c:v>
                </c:pt>
                <c:pt idx="49388">
                  <c:v>493.8799999996949</c:v>
                </c:pt>
                <c:pt idx="49389">
                  <c:v>493.889999999695</c:v>
                </c:pt>
                <c:pt idx="49390">
                  <c:v>493.899999999695</c:v>
                </c:pt>
                <c:pt idx="49391">
                  <c:v>493.9099999996949</c:v>
                </c:pt>
                <c:pt idx="49392">
                  <c:v>493.9199999996949</c:v>
                </c:pt>
                <c:pt idx="49393">
                  <c:v>493.9299999996949</c:v>
                </c:pt>
                <c:pt idx="49394">
                  <c:v>493.9399999996949</c:v>
                </c:pt>
                <c:pt idx="49395">
                  <c:v>493.949999999695</c:v>
                </c:pt>
                <c:pt idx="49396">
                  <c:v>493.959999999695</c:v>
                </c:pt>
                <c:pt idx="49397">
                  <c:v>493.9699999996949</c:v>
                </c:pt>
                <c:pt idx="49398">
                  <c:v>493.9799999996949</c:v>
                </c:pt>
                <c:pt idx="49399">
                  <c:v>493.9899999996949</c:v>
                </c:pt>
                <c:pt idx="49400">
                  <c:v>493.9999999996949</c:v>
                </c:pt>
                <c:pt idx="49401">
                  <c:v>494.009999999695</c:v>
                </c:pt>
                <c:pt idx="49402">
                  <c:v>494.019999999695</c:v>
                </c:pt>
                <c:pt idx="49403">
                  <c:v>494.029999999695</c:v>
                </c:pt>
                <c:pt idx="49404">
                  <c:v>494.0399999996949</c:v>
                </c:pt>
                <c:pt idx="49405">
                  <c:v>494.049999999695</c:v>
                </c:pt>
                <c:pt idx="49406">
                  <c:v>494.0599999996949</c:v>
                </c:pt>
                <c:pt idx="49407">
                  <c:v>494.069999999695</c:v>
                </c:pt>
                <c:pt idx="49408">
                  <c:v>494.079999999695</c:v>
                </c:pt>
                <c:pt idx="49409">
                  <c:v>494.089999999695</c:v>
                </c:pt>
                <c:pt idx="49410">
                  <c:v>494.0999999996949</c:v>
                </c:pt>
                <c:pt idx="49411">
                  <c:v>494.109999999695</c:v>
                </c:pt>
                <c:pt idx="49412">
                  <c:v>494.1199999996949</c:v>
                </c:pt>
                <c:pt idx="49413">
                  <c:v>494.1299999996949</c:v>
                </c:pt>
                <c:pt idx="49414">
                  <c:v>494.139999999695</c:v>
                </c:pt>
                <c:pt idx="49415">
                  <c:v>494.149999999695</c:v>
                </c:pt>
                <c:pt idx="49416">
                  <c:v>494.159999999695</c:v>
                </c:pt>
                <c:pt idx="49417">
                  <c:v>494.169999999695</c:v>
                </c:pt>
                <c:pt idx="49418">
                  <c:v>494.179999999695</c:v>
                </c:pt>
                <c:pt idx="49419">
                  <c:v>494.1899999996949</c:v>
                </c:pt>
                <c:pt idx="49420">
                  <c:v>494.199999999695</c:v>
                </c:pt>
                <c:pt idx="49421">
                  <c:v>494.209999999695</c:v>
                </c:pt>
                <c:pt idx="49422">
                  <c:v>494.2199999996949</c:v>
                </c:pt>
                <c:pt idx="49423">
                  <c:v>494.2299999996949</c:v>
                </c:pt>
                <c:pt idx="49424">
                  <c:v>494.2399999996949</c:v>
                </c:pt>
                <c:pt idx="49425">
                  <c:v>494.2499999996949</c:v>
                </c:pt>
                <c:pt idx="49426">
                  <c:v>494.259999999695</c:v>
                </c:pt>
                <c:pt idx="49427">
                  <c:v>494.269999999695</c:v>
                </c:pt>
                <c:pt idx="49428">
                  <c:v>494.279999999695</c:v>
                </c:pt>
                <c:pt idx="49429">
                  <c:v>494.2899999996949</c:v>
                </c:pt>
                <c:pt idx="49430">
                  <c:v>494.2999999996949</c:v>
                </c:pt>
                <c:pt idx="49431">
                  <c:v>494.3099999996949</c:v>
                </c:pt>
                <c:pt idx="49432">
                  <c:v>494.319999999695</c:v>
                </c:pt>
                <c:pt idx="49433">
                  <c:v>494.329999999695</c:v>
                </c:pt>
                <c:pt idx="49434">
                  <c:v>494.339999999695</c:v>
                </c:pt>
                <c:pt idx="49435">
                  <c:v>494.349999999695</c:v>
                </c:pt>
                <c:pt idx="49436">
                  <c:v>494.359999999695</c:v>
                </c:pt>
                <c:pt idx="49437">
                  <c:v>494.3699999996949</c:v>
                </c:pt>
                <c:pt idx="49438">
                  <c:v>494.3799999996949</c:v>
                </c:pt>
                <c:pt idx="49439">
                  <c:v>494.389999999695</c:v>
                </c:pt>
                <c:pt idx="49440">
                  <c:v>494.399999999695</c:v>
                </c:pt>
                <c:pt idx="49441">
                  <c:v>494.4099999996949</c:v>
                </c:pt>
                <c:pt idx="49442">
                  <c:v>494.4199999996949</c:v>
                </c:pt>
                <c:pt idx="49443">
                  <c:v>494.4299999996949</c:v>
                </c:pt>
                <c:pt idx="49444">
                  <c:v>494.4399999996949</c:v>
                </c:pt>
                <c:pt idx="49445">
                  <c:v>494.449999999695</c:v>
                </c:pt>
                <c:pt idx="49446">
                  <c:v>494.459999999695</c:v>
                </c:pt>
                <c:pt idx="49447">
                  <c:v>494.4699999996949</c:v>
                </c:pt>
                <c:pt idx="49448">
                  <c:v>494.4799999996949</c:v>
                </c:pt>
                <c:pt idx="49449">
                  <c:v>494.4899999996949</c:v>
                </c:pt>
                <c:pt idx="49450">
                  <c:v>494.4999999996949</c:v>
                </c:pt>
                <c:pt idx="49451">
                  <c:v>494.509999999695</c:v>
                </c:pt>
                <c:pt idx="49452">
                  <c:v>494.519999999695</c:v>
                </c:pt>
                <c:pt idx="49453">
                  <c:v>494.529999999695</c:v>
                </c:pt>
                <c:pt idx="49454">
                  <c:v>494.5399999996949</c:v>
                </c:pt>
                <c:pt idx="49455">
                  <c:v>494.549999999695</c:v>
                </c:pt>
                <c:pt idx="49456">
                  <c:v>494.5599999996949</c:v>
                </c:pt>
                <c:pt idx="49457">
                  <c:v>494.569999999695</c:v>
                </c:pt>
                <c:pt idx="49458">
                  <c:v>494.579999999695</c:v>
                </c:pt>
                <c:pt idx="49459">
                  <c:v>494.589999999695</c:v>
                </c:pt>
                <c:pt idx="49460">
                  <c:v>494.5999999996949</c:v>
                </c:pt>
                <c:pt idx="49461">
                  <c:v>494.609999999695</c:v>
                </c:pt>
                <c:pt idx="49462">
                  <c:v>494.6199999996949</c:v>
                </c:pt>
                <c:pt idx="49463">
                  <c:v>494.6299999996949</c:v>
                </c:pt>
                <c:pt idx="49464">
                  <c:v>494.639999999695</c:v>
                </c:pt>
                <c:pt idx="49465">
                  <c:v>494.649999999695</c:v>
                </c:pt>
                <c:pt idx="49466">
                  <c:v>494.659999999695</c:v>
                </c:pt>
                <c:pt idx="49467">
                  <c:v>494.669999999695</c:v>
                </c:pt>
                <c:pt idx="49468">
                  <c:v>494.679999999695</c:v>
                </c:pt>
                <c:pt idx="49469">
                  <c:v>494.6899999996949</c:v>
                </c:pt>
                <c:pt idx="49470">
                  <c:v>494.699999999695</c:v>
                </c:pt>
                <c:pt idx="49471">
                  <c:v>494.709999999695</c:v>
                </c:pt>
                <c:pt idx="49472">
                  <c:v>494.7199999996949</c:v>
                </c:pt>
                <c:pt idx="49473">
                  <c:v>494.7299999996949</c:v>
                </c:pt>
                <c:pt idx="49474">
                  <c:v>494.7399999996949</c:v>
                </c:pt>
                <c:pt idx="49475">
                  <c:v>494.7499999996949</c:v>
                </c:pt>
                <c:pt idx="49476">
                  <c:v>494.759999999695</c:v>
                </c:pt>
                <c:pt idx="49477">
                  <c:v>494.769999999695</c:v>
                </c:pt>
                <c:pt idx="49478">
                  <c:v>494.779999999695</c:v>
                </c:pt>
                <c:pt idx="49479">
                  <c:v>494.7899999996949</c:v>
                </c:pt>
                <c:pt idx="49480">
                  <c:v>494.7999999996949</c:v>
                </c:pt>
                <c:pt idx="49481">
                  <c:v>494.8099999996949</c:v>
                </c:pt>
                <c:pt idx="49482">
                  <c:v>494.8199999996939</c:v>
                </c:pt>
                <c:pt idx="49483">
                  <c:v>494.8299999996939</c:v>
                </c:pt>
                <c:pt idx="49484">
                  <c:v>494.839999999694</c:v>
                </c:pt>
                <c:pt idx="49485">
                  <c:v>494.849999999694</c:v>
                </c:pt>
                <c:pt idx="49486">
                  <c:v>494.859999999694</c:v>
                </c:pt>
                <c:pt idx="49487">
                  <c:v>494.869999999694</c:v>
                </c:pt>
                <c:pt idx="49488">
                  <c:v>494.879999999694</c:v>
                </c:pt>
                <c:pt idx="49489">
                  <c:v>494.8899999996939</c:v>
                </c:pt>
                <c:pt idx="49490">
                  <c:v>494.899999999694</c:v>
                </c:pt>
                <c:pt idx="49491">
                  <c:v>494.9099999996939</c:v>
                </c:pt>
                <c:pt idx="49492">
                  <c:v>494.919999999694</c:v>
                </c:pt>
                <c:pt idx="49493">
                  <c:v>494.9299999996939</c:v>
                </c:pt>
                <c:pt idx="49494">
                  <c:v>494.9399999996939</c:v>
                </c:pt>
                <c:pt idx="49495">
                  <c:v>494.9499999996939</c:v>
                </c:pt>
                <c:pt idx="49496">
                  <c:v>494.959999999694</c:v>
                </c:pt>
                <c:pt idx="49497">
                  <c:v>494.9699999996939</c:v>
                </c:pt>
                <c:pt idx="49498">
                  <c:v>494.9799999996939</c:v>
                </c:pt>
                <c:pt idx="49499">
                  <c:v>494.9899999996939</c:v>
                </c:pt>
                <c:pt idx="49500">
                  <c:v>494.9999999996939</c:v>
                </c:pt>
                <c:pt idx="49501">
                  <c:v>495.0099999996939</c:v>
                </c:pt>
                <c:pt idx="49502">
                  <c:v>495.019999999694</c:v>
                </c:pt>
                <c:pt idx="49503">
                  <c:v>495.0299999996939</c:v>
                </c:pt>
                <c:pt idx="49504">
                  <c:v>495.0399999996939</c:v>
                </c:pt>
                <c:pt idx="49505">
                  <c:v>495.049999999694</c:v>
                </c:pt>
                <c:pt idx="49506">
                  <c:v>495.059999999694</c:v>
                </c:pt>
                <c:pt idx="49507">
                  <c:v>495.0699999996939</c:v>
                </c:pt>
                <c:pt idx="49508">
                  <c:v>495.0799999996939</c:v>
                </c:pt>
                <c:pt idx="49509">
                  <c:v>495.089999999694</c:v>
                </c:pt>
                <c:pt idx="49510">
                  <c:v>495.0999999996939</c:v>
                </c:pt>
                <c:pt idx="49511">
                  <c:v>495.109999999694</c:v>
                </c:pt>
                <c:pt idx="49512">
                  <c:v>495.119999999694</c:v>
                </c:pt>
                <c:pt idx="49513">
                  <c:v>495.129999999694</c:v>
                </c:pt>
                <c:pt idx="49514">
                  <c:v>495.1399999996939</c:v>
                </c:pt>
                <c:pt idx="49515">
                  <c:v>495.149999999694</c:v>
                </c:pt>
                <c:pt idx="49516">
                  <c:v>495.159999999694</c:v>
                </c:pt>
                <c:pt idx="49517">
                  <c:v>495.169999999694</c:v>
                </c:pt>
                <c:pt idx="49518">
                  <c:v>495.179999999694</c:v>
                </c:pt>
                <c:pt idx="49519">
                  <c:v>495.189999999694</c:v>
                </c:pt>
                <c:pt idx="49520">
                  <c:v>495.1999999996939</c:v>
                </c:pt>
                <c:pt idx="49521">
                  <c:v>495.209999999694</c:v>
                </c:pt>
                <c:pt idx="49522">
                  <c:v>495.2199999996939</c:v>
                </c:pt>
                <c:pt idx="49523">
                  <c:v>495.2299999996939</c:v>
                </c:pt>
                <c:pt idx="49524">
                  <c:v>495.2399999996939</c:v>
                </c:pt>
                <c:pt idx="49525">
                  <c:v>495.249999999694</c:v>
                </c:pt>
                <c:pt idx="49526">
                  <c:v>495.2599999996939</c:v>
                </c:pt>
                <c:pt idx="49527">
                  <c:v>495.269999999694</c:v>
                </c:pt>
                <c:pt idx="49528">
                  <c:v>495.2799999996939</c:v>
                </c:pt>
                <c:pt idx="49529">
                  <c:v>495.2899999996939</c:v>
                </c:pt>
                <c:pt idx="49530">
                  <c:v>495.2999999996939</c:v>
                </c:pt>
                <c:pt idx="49531">
                  <c:v>495.309999999694</c:v>
                </c:pt>
                <c:pt idx="49532">
                  <c:v>495.3199999996939</c:v>
                </c:pt>
                <c:pt idx="49533">
                  <c:v>495.3299999996939</c:v>
                </c:pt>
                <c:pt idx="49534">
                  <c:v>495.339999999694</c:v>
                </c:pt>
                <c:pt idx="49535">
                  <c:v>495.349999999694</c:v>
                </c:pt>
                <c:pt idx="49536">
                  <c:v>495.359999999694</c:v>
                </c:pt>
                <c:pt idx="49537">
                  <c:v>495.369999999694</c:v>
                </c:pt>
                <c:pt idx="49538">
                  <c:v>495.379999999694</c:v>
                </c:pt>
                <c:pt idx="49539">
                  <c:v>495.3899999996939</c:v>
                </c:pt>
                <c:pt idx="49540">
                  <c:v>495.399999999694</c:v>
                </c:pt>
                <c:pt idx="49541">
                  <c:v>495.4099999996939</c:v>
                </c:pt>
                <c:pt idx="49542">
                  <c:v>495.419999999694</c:v>
                </c:pt>
                <c:pt idx="49543">
                  <c:v>495.4299999996939</c:v>
                </c:pt>
                <c:pt idx="49544">
                  <c:v>495.4399999996939</c:v>
                </c:pt>
                <c:pt idx="49545">
                  <c:v>495.4499999996939</c:v>
                </c:pt>
                <c:pt idx="49546">
                  <c:v>495.459999999694</c:v>
                </c:pt>
                <c:pt idx="49547">
                  <c:v>495.4699999996939</c:v>
                </c:pt>
                <c:pt idx="49548">
                  <c:v>495.4799999996939</c:v>
                </c:pt>
                <c:pt idx="49549">
                  <c:v>495.4899999996939</c:v>
                </c:pt>
                <c:pt idx="49550">
                  <c:v>495.4999999996939</c:v>
                </c:pt>
                <c:pt idx="49551">
                  <c:v>495.5099999996939</c:v>
                </c:pt>
                <c:pt idx="49552">
                  <c:v>495.519999999694</c:v>
                </c:pt>
                <c:pt idx="49553">
                  <c:v>495.5299999996939</c:v>
                </c:pt>
                <c:pt idx="49554">
                  <c:v>495.5399999996939</c:v>
                </c:pt>
                <c:pt idx="49555">
                  <c:v>495.549999999694</c:v>
                </c:pt>
                <c:pt idx="49556">
                  <c:v>495.559999999694</c:v>
                </c:pt>
                <c:pt idx="49557">
                  <c:v>495.5699999996939</c:v>
                </c:pt>
                <c:pt idx="49558">
                  <c:v>495.5799999996939</c:v>
                </c:pt>
                <c:pt idx="49559">
                  <c:v>495.589999999694</c:v>
                </c:pt>
                <c:pt idx="49560">
                  <c:v>495.5999999996939</c:v>
                </c:pt>
                <c:pt idx="49561">
                  <c:v>495.609999999694</c:v>
                </c:pt>
                <c:pt idx="49562">
                  <c:v>495.619999999694</c:v>
                </c:pt>
                <c:pt idx="49563">
                  <c:v>495.629999999694</c:v>
                </c:pt>
                <c:pt idx="49564">
                  <c:v>495.6399999996939</c:v>
                </c:pt>
                <c:pt idx="49565">
                  <c:v>495.649999999694</c:v>
                </c:pt>
                <c:pt idx="49566">
                  <c:v>495.659999999694</c:v>
                </c:pt>
                <c:pt idx="49567">
                  <c:v>495.669999999694</c:v>
                </c:pt>
                <c:pt idx="49568">
                  <c:v>495.679999999694</c:v>
                </c:pt>
                <c:pt idx="49569">
                  <c:v>495.689999999694</c:v>
                </c:pt>
                <c:pt idx="49570">
                  <c:v>495.6999999996939</c:v>
                </c:pt>
                <c:pt idx="49571">
                  <c:v>495.709999999694</c:v>
                </c:pt>
                <c:pt idx="49572">
                  <c:v>495.7199999996939</c:v>
                </c:pt>
                <c:pt idx="49573">
                  <c:v>495.7299999996939</c:v>
                </c:pt>
                <c:pt idx="49574">
                  <c:v>495.7399999996939</c:v>
                </c:pt>
                <c:pt idx="49575">
                  <c:v>495.749999999694</c:v>
                </c:pt>
                <c:pt idx="49576">
                  <c:v>495.7599999996939</c:v>
                </c:pt>
                <c:pt idx="49577">
                  <c:v>495.769999999694</c:v>
                </c:pt>
                <c:pt idx="49578">
                  <c:v>495.7799999996939</c:v>
                </c:pt>
                <c:pt idx="49579">
                  <c:v>495.7899999996939</c:v>
                </c:pt>
                <c:pt idx="49580">
                  <c:v>495.7999999996939</c:v>
                </c:pt>
                <c:pt idx="49581">
                  <c:v>495.809999999694</c:v>
                </c:pt>
                <c:pt idx="49582">
                  <c:v>495.8199999996939</c:v>
                </c:pt>
                <c:pt idx="49583">
                  <c:v>495.8299999996939</c:v>
                </c:pt>
                <c:pt idx="49584">
                  <c:v>495.839999999694</c:v>
                </c:pt>
                <c:pt idx="49585">
                  <c:v>495.849999999694</c:v>
                </c:pt>
                <c:pt idx="49586">
                  <c:v>495.859999999694</c:v>
                </c:pt>
                <c:pt idx="49587">
                  <c:v>495.869999999694</c:v>
                </c:pt>
                <c:pt idx="49588">
                  <c:v>495.879999999694</c:v>
                </c:pt>
                <c:pt idx="49589">
                  <c:v>495.8899999996939</c:v>
                </c:pt>
                <c:pt idx="49590">
                  <c:v>495.899999999694</c:v>
                </c:pt>
                <c:pt idx="49591">
                  <c:v>495.9099999996939</c:v>
                </c:pt>
                <c:pt idx="49592">
                  <c:v>495.9199999996929</c:v>
                </c:pt>
                <c:pt idx="49593">
                  <c:v>495.9299999996929</c:v>
                </c:pt>
                <c:pt idx="49594">
                  <c:v>495.9399999996929</c:v>
                </c:pt>
                <c:pt idx="49595">
                  <c:v>495.9499999996929</c:v>
                </c:pt>
                <c:pt idx="49596">
                  <c:v>495.959999999693</c:v>
                </c:pt>
                <c:pt idx="49597">
                  <c:v>495.969999999693</c:v>
                </c:pt>
                <c:pt idx="49598">
                  <c:v>495.979999999693</c:v>
                </c:pt>
                <c:pt idx="49599">
                  <c:v>495.9899999996929</c:v>
                </c:pt>
                <c:pt idx="49600">
                  <c:v>495.9999999996929</c:v>
                </c:pt>
                <c:pt idx="49601">
                  <c:v>496.0099999996929</c:v>
                </c:pt>
                <c:pt idx="49602">
                  <c:v>496.019999999693</c:v>
                </c:pt>
                <c:pt idx="49603">
                  <c:v>496.029999999693</c:v>
                </c:pt>
                <c:pt idx="49604">
                  <c:v>496.039999999693</c:v>
                </c:pt>
                <c:pt idx="49605">
                  <c:v>496.049999999693</c:v>
                </c:pt>
                <c:pt idx="49606">
                  <c:v>496.059999999693</c:v>
                </c:pt>
                <c:pt idx="49607">
                  <c:v>496.0699999996929</c:v>
                </c:pt>
                <c:pt idx="49608">
                  <c:v>496.0799999996929</c:v>
                </c:pt>
                <c:pt idx="49609">
                  <c:v>496.089999999693</c:v>
                </c:pt>
                <c:pt idx="49610">
                  <c:v>496.099999999693</c:v>
                </c:pt>
                <c:pt idx="49611">
                  <c:v>496.109999999693</c:v>
                </c:pt>
                <c:pt idx="49612">
                  <c:v>496.119999999693</c:v>
                </c:pt>
                <c:pt idx="49613">
                  <c:v>496.1299999996929</c:v>
                </c:pt>
                <c:pt idx="49614">
                  <c:v>496.1399999996929</c:v>
                </c:pt>
                <c:pt idx="49615">
                  <c:v>496.149999999693</c:v>
                </c:pt>
                <c:pt idx="49616">
                  <c:v>496.159999999693</c:v>
                </c:pt>
                <c:pt idx="49617">
                  <c:v>496.169999999693</c:v>
                </c:pt>
                <c:pt idx="49618">
                  <c:v>496.179999999693</c:v>
                </c:pt>
                <c:pt idx="49619">
                  <c:v>496.189999999693</c:v>
                </c:pt>
                <c:pt idx="49620">
                  <c:v>496.1999999996929</c:v>
                </c:pt>
                <c:pt idx="49621">
                  <c:v>496.209999999693</c:v>
                </c:pt>
                <c:pt idx="49622">
                  <c:v>496.219999999693</c:v>
                </c:pt>
                <c:pt idx="49623">
                  <c:v>496.229999999693</c:v>
                </c:pt>
                <c:pt idx="49624">
                  <c:v>496.2399999996929</c:v>
                </c:pt>
                <c:pt idx="49625">
                  <c:v>496.249999999693</c:v>
                </c:pt>
                <c:pt idx="49626">
                  <c:v>496.2599999996929</c:v>
                </c:pt>
                <c:pt idx="49627">
                  <c:v>496.269999999693</c:v>
                </c:pt>
                <c:pt idx="49628">
                  <c:v>496.279999999693</c:v>
                </c:pt>
                <c:pt idx="49629">
                  <c:v>496.289999999693</c:v>
                </c:pt>
                <c:pt idx="49630">
                  <c:v>496.2999999996929</c:v>
                </c:pt>
                <c:pt idx="49631">
                  <c:v>496.309999999693</c:v>
                </c:pt>
                <c:pt idx="49632">
                  <c:v>496.3199999996929</c:v>
                </c:pt>
                <c:pt idx="49633">
                  <c:v>496.3299999996929</c:v>
                </c:pt>
                <c:pt idx="49634">
                  <c:v>496.339999999693</c:v>
                </c:pt>
                <c:pt idx="49635">
                  <c:v>496.349999999693</c:v>
                </c:pt>
                <c:pt idx="49636">
                  <c:v>496.359999999693</c:v>
                </c:pt>
                <c:pt idx="49637">
                  <c:v>496.369999999693</c:v>
                </c:pt>
                <c:pt idx="49638">
                  <c:v>496.3799999996929</c:v>
                </c:pt>
                <c:pt idx="49639">
                  <c:v>496.3899999996929</c:v>
                </c:pt>
                <c:pt idx="49640">
                  <c:v>496.399999999693</c:v>
                </c:pt>
                <c:pt idx="49641">
                  <c:v>496.409999999693</c:v>
                </c:pt>
                <c:pt idx="49642">
                  <c:v>496.4199999996929</c:v>
                </c:pt>
                <c:pt idx="49643">
                  <c:v>496.4299999996929</c:v>
                </c:pt>
                <c:pt idx="49644">
                  <c:v>496.4399999996929</c:v>
                </c:pt>
                <c:pt idx="49645">
                  <c:v>496.4499999996929</c:v>
                </c:pt>
                <c:pt idx="49646">
                  <c:v>496.459999999693</c:v>
                </c:pt>
                <c:pt idx="49647">
                  <c:v>496.469999999693</c:v>
                </c:pt>
                <c:pt idx="49648">
                  <c:v>496.479999999693</c:v>
                </c:pt>
                <c:pt idx="49649">
                  <c:v>496.4899999996929</c:v>
                </c:pt>
                <c:pt idx="49650">
                  <c:v>496.4999999996929</c:v>
                </c:pt>
                <c:pt idx="49651">
                  <c:v>496.5099999996929</c:v>
                </c:pt>
                <c:pt idx="49652">
                  <c:v>496.519999999693</c:v>
                </c:pt>
                <c:pt idx="49653">
                  <c:v>496.529999999693</c:v>
                </c:pt>
                <c:pt idx="49654">
                  <c:v>496.539999999693</c:v>
                </c:pt>
                <c:pt idx="49655">
                  <c:v>496.549999999693</c:v>
                </c:pt>
                <c:pt idx="49656">
                  <c:v>496.559999999693</c:v>
                </c:pt>
                <c:pt idx="49657">
                  <c:v>496.5699999996929</c:v>
                </c:pt>
                <c:pt idx="49658">
                  <c:v>496.5799999996929</c:v>
                </c:pt>
                <c:pt idx="49659">
                  <c:v>496.589999999693</c:v>
                </c:pt>
                <c:pt idx="49660">
                  <c:v>496.599999999693</c:v>
                </c:pt>
                <c:pt idx="49661">
                  <c:v>496.609999999693</c:v>
                </c:pt>
                <c:pt idx="49662">
                  <c:v>496.619999999693</c:v>
                </c:pt>
                <c:pt idx="49663">
                  <c:v>496.6299999996929</c:v>
                </c:pt>
                <c:pt idx="49664">
                  <c:v>496.6399999996929</c:v>
                </c:pt>
                <c:pt idx="49665">
                  <c:v>496.649999999693</c:v>
                </c:pt>
                <c:pt idx="49666">
                  <c:v>496.659999999693</c:v>
                </c:pt>
                <c:pt idx="49667">
                  <c:v>496.669999999693</c:v>
                </c:pt>
                <c:pt idx="49668">
                  <c:v>496.679999999693</c:v>
                </c:pt>
                <c:pt idx="49669">
                  <c:v>496.689999999693</c:v>
                </c:pt>
                <c:pt idx="49670">
                  <c:v>496.6999999996929</c:v>
                </c:pt>
                <c:pt idx="49671">
                  <c:v>496.709999999693</c:v>
                </c:pt>
                <c:pt idx="49672">
                  <c:v>496.719999999693</c:v>
                </c:pt>
                <c:pt idx="49673">
                  <c:v>496.7299999996929</c:v>
                </c:pt>
                <c:pt idx="49674">
                  <c:v>496.7399999996929</c:v>
                </c:pt>
                <c:pt idx="49675">
                  <c:v>496.749999999693</c:v>
                </c:pt>
                <c:pt idx="49676">
                  <c:v>496.7599999996929</c:v>
                </c:pt>
                <c:pt idx="49677">
                  <c:v>496.769999999693</c:v>
                </c:pt>
                <c:pt idx="49678">
                  <c:v>496.779999999693</c:v>
                </c:pt>
                <c:pt idx="49679">
                  <c:v>496.789999999693</c:v>
                </c:pt>
                <c:pt idx="49680">
                  <c:v>496.7999999996929</c:v>
                </c:pt>
                <c:pt idx="49681">
                  <c:v>496.809999999693</c:v>
                </c:pt>
                <c:pt idx="49682">
                  <c:v>496.8199999996929</c:v>
                </c:pt>
                <c:pt idx="49683">
                  <c:v>496.8299999996929</c:v>
                </c:pt>
                <c:pt idx="49684">
                  <c:v>496.839999999693</c:v>
                </c:pt>
                <c:pt idx="49685">
                  <c:v>496.849999999693</c:v>
                </c:pt>
                <c:pt idx="49686">
                  <c:v>496.859999999693</c:v>
                </c:pt>
                <c:pt idx="49687">
                  <c:v>496.869999999693</c:v>
                </c:pt>
                <c:pt idx="49688">
                  <c:v>496.8799999996929</c:v>
                </c:pt>
                <c:pt idx="49689">
                  <c:v>496.8899999996929</c:v>
                </c:pt>
                <c:pt idx="49690">
                  <c:v>496.899999999693</c:v>
                </c:pt>
                <c:pt idx="49691">
                  <c:v>496.909999999693</c:v>
                </c:pt>
                <c:pt idx="49692">
                  <c:v>496.9199999996929</c:v>
                </c:pt>
                <c:pt idx="49693">
                  <c:v>496.9299999996929</c:v>
                </c:pt>
                <c:pt idx="49694">
                  <c:v>496.9399999996929</c:v>
                </c:pt>
                <c:pt idx="49695">
                  <c:v>496.9499999996929</c:v>
                </c:pt>
                <c:pt idx="49696">
                  <c:v>496.959999999693</c:v>
                </c:pt>
                <c:pt idx="49697">
                  <c:v>496.969999999693</c:v>
                </c:pt>
                <c:pt idx="49698">
                  <c:v>496.979999999693</c:v>
                </c:pt>
                <c:pt idx="49699">
                  <c:v>496.9899999996929</c:v>
                </c:pt>
                <c:pt idx="49700">
                  <c:v>496.9999999996929</c:v>
                </c:pt>
                <c:pt idx="49701">
                  <c:v>497.0099999996929</c:v>
                </c:pt>
                <c:pt idx="49702">
                  <c:v>497.0199999996919</c:v>
                </c:pt>
                <c:pt idx="49703">
                  <c:v>497.0299999996919</c:v>
                </c:pt>
                <c:pt idx="49704">
                  <c:v>497.039999999692</c:v>
                </c:pt>
                <c:pt idx="49705">
                  <c:v>497.049999999692</c:v>
                </c:pt>
                <c:pt idx="49706">
                  <c:v>497.059999999692</c:v>
                </c:pt>
                <c:pt idx="49707">
                  <c:v>497.069999999692</c:v>
                </c:pt>
                <c:pt idx="49708">
                  <c:v>497.0799999996919</c:v>
                </c:pt>
                <c:pt idx="49709">
                  <c:v>497.0899999996919</c:v>
                </c:pt>
                <c:pt idx="49710">
                  <c:v>497.099999999692</c:v>
                </c:pt>
                <c:pt idx="49711">
                  <c:v>497.109999999692</c:v>
                </c:pt>
                <c:pt idx="49712">
                  <c:v>497.119999999692</c:v>
                </c:pt>
                <c:pt idx="49713">
                  <c:v>497.129999999692</c:v>
                </c:pt>
                <c:pt idx="49714">
                  <c:v>497.139999999692</c:v>
                </c:pt>
                <c:pt idx="49715">
                  <c:v>497.149999999692</c:v>
                </c:pt>
                <c:pt idx="49716">
                  <c:v>497.159999999692</c:v>
                </c:pt>
                <c:pt idx="49717">
                  <c:v>497.169999999692</c:v>
                </c:pt>
                <c:pt idx="49718">
                  <c:v>497.179999999692</c:v>
                </c:pt>
                <c:pt idx="49719">
                  <c:v>497.189999999692</c:v>
                </c:pt>
                <c:pt idx="49720">
                  <c:v>497.199999999692</c:v>
                </c:pt>
                <c:pt idx="49721">
                  <c:v>497.2099999996919</c:v>
                </c:pt>
                <c:pt idx="49722">
                  <c:v>497.219999999692</c:v>
                </c:pt>
                <c:pt idx="49723">
                  <c:v>497.2299999996919</c:v>
                </c:pt>
                <c:pt idx="49724">
                  <c:v>497.2399999996919</c:v>
                </c:pt>
                <c:pt idx="49725">
                  <c:v>497.249999999692</c:v>
                </c:pt>
                <c:pt idx="49726">
                  <c:v>497.259999999692</c:v>
                </c:pt>
                <c:pt idx="49727">
                  <c:v>497.2699999996919</c:v>
                </c:pt>
                <c:pt idx="49728">
                  <c:v>497.2799999996919</c:v>
                </c:pt>
                <c:pt idx="49729">
                  <c:v>497.289999999692</c:v>
                </c:pt>
                <c:pt idx="49730">
                  <c:v>497.2999999996919</c:v>
                </c:pt>
                <c:pt idx="49731">
                  <c:v>497.309999999692</c:v>
                </c:pt>
                <c:pt idx="49732">
                  <c:v>497.319999999692</c:v>
                </c:pt>
                <c:pt idx="49733">
                  <c:v>497.3299999996919</c:v>
                </c:pt>
                <c:pt idx="49734">
                  <c:v>497.3399999996919</c:v>
                </c:pt>
                <c:pt idx="49735">
                  <c:v>497.349999999692</c:v>
                </c:pt>
                <c:pt idx="49736">
                  <c:v>497.359999999692</c:v>
                </c:pt>
                <c:pt idx="49737">
                  <c:v>497.369999999692</c:v>
                </c:pt>
                <c:pt idx="49738">
                  <c:v>497.379999999692</c:v>
                </c:pt>
                <c:pt idx="49739">
                  <c:v>497.389999999692</c:v>
                </c:pt>
                <c:pt idx="49740">
                  <c:v>497.3999999996919</c:v>
                </c:pt>
                <c:pt idx="49741">
                  <c:v>497.409999999692</c:v>
                </c:pt>
                <c:pt idx="49742">
                  <c:v>497.4199999996919</c:v>
                </c:pt>
                <c:pt idx="49743">
                  <c:v>497.4299999996919</c:v>
                </c:pt>
                <c:pt idx="49744">
                  <c:v>497.4399999996919</c:v>
                </c:pt>
                <c:pt idx="49745">
                  <c:v>497.449999999692</c:v>
                </c:pt>
                <c:pt idx="49746">
                  <c:v>497.4599999996919</c:v>
                </c:pt>
                <c:pt idx="49747">
                  <c:v>497.469999999692</c:v>
                </c:pt>
                <c:pt idx="49748">
                  <c:v>497.4799999996919</c:v>
                </c:pt>
                <c:pt idx="49749">
                  <c:v>497.4899999996919</c:v>
                </c:pt>
                <c:pt idx="49750">
                  <c:v>497.4999999996919</c:v>
                </c:pt>
                <c:pt idx="49751">
                  <c:v>497.509999999692</c:v>
                </c:pt>
                <c:pt idx="49752">
                  <c:v>497.5199999996919</c:v>
                </c:pt>
                <c:pt idx="49753">
                  <c:v>497.5299999996919</c:v>
                </c:pt>
                <c:pt idx="49754">
                  <c:v>497.539999999692</c:v>
                </c:pt>
                <c:pt idx="49755">
                  <c:v>497.549999999692</c:v>
                </c:pt>
                <c:pt idx="49756">
                  <c:v>497.559999999692</c:v>
                </c:pt>
                <c:pt idx="49757">
                  <c:v>497.569999999692</c:v>
                </c:pt>
                <c:pt idx="49758">
                  <c:v>497.5799999996919</c:v>
                </c:pt>
                <c:pt idx="49759">
                  <c:v>497.5899999996919</c:v>
                </c:pt>
                <c:pt idx="49760">
                  <c:v>497.599999999692</c:v>
                </c:pt>
                <c:pt idx="49761">
                  <c:v>497.609999999692</c:v>
                </c:pt>
                <c:pt idx="49762">
                  <c:v>497.619999999692</c:v>
                </c:pt>
                <c:pt idx="49763">
                  <c:v>497.629999999692</c:v>
                </c:pt>
                <c:pt idx="49764">
                  <c:v>497.639999999692</c:v>
                </c:pt>
                <c:pt idx="49765">
                  <c:v>497.649999999692</c:v>
                </c:pt>
                <c:pt idx="49766">
                  <c:v>497.659999999692</c:v>
                </c:pt>
                <c:pt idx="49767">
                  <c:v>497.669999999692</c:v>
                </c:pt>
                <c:pt idx="49768">
                  <c:v>497.679999999692</c:v>
                </c:pt>
                <c:pt idx="49769">
                  <c:v>497.689999999692</c:v>
                </c:pt>
                <c:pt idx="49770">
                  <c:v>497.699999999692</c:v>
                </c:pt>
                <c:pt idx="49771">
                  <c:v>497.7099999996919</c:v>
                </c:pt>
                <c:pt idx="49772">
                  <c:v>497.719999999692</c:v>
                </c:pt>
                <c:pt idx="49773">
                  <c:v>497.7299999996919</c:v>
                </c:pt>
                <c:pt idx="49774">
                  <c:v>497.7399999996919</c:v>
                </c:pt>
                <c:pt idx="49775">
                  <c:v>497.749999999692</c:v>
                </c:pt>
                <c:pt idx="49776">
                  <c:v>497.759999999692</c:v>
                </c:pt>
                <c:pt idx="49777">
                  <c:v>497.7699999996919</c:v>
                </c:pt>
                <c:pt idx="49778">
                  <c:v>497.7799999996919</c:v>
                </c:pt>
                <c:pt idx="49779">
                  <c:v>497.789999999692</c:v>
                </c:pt>
                <c:pt idx="49780">
                  <c:v>497.7999999996919</c:v>
                </c:pt>
                <c:pt idx="49781">
                  <c:v>497.809999999692</c:v>
                </c:pt>
                <c:pt idx="49782">
                  <c:v>497.819999999692</c:v>
                </c:pt>
                <c:pt idx="49783">
                  <c:v>497.8299999996919</c:v>
                </c:pt>
                <c:pt idx="49784">
                  <c:v>497.8399999996919</c:v>
                </c:pt>
                <c:pt idx="49785">
                  <c:v>497.849999999692</c:v>
                </c:pt>
                <c:pt idx="49786">
                  <c:v>497.859999999692</c:v>
                </c:pt>
                <c:pt idx="49787">
                  <c:v>497.869999999692</c:v>
                </c:pt>
                <c:pt idx="49788">
                  <c:v>497.879999999692</c:v>
                </c:pt>
                <c:pt idx="49789">
                  <c:v>497.889999999692</c:v>
                </c:pt>
                <c:pt idx="49790">
                  <c:v>497.8999999996919</c:v>
                </c:pt>
                <c:pt idx="49791">
                  <c:v>497.909999999692</c:v>
                </c:pt>
                <c:pt idx="49792">
                  <c:v>497.9199999996919</c:v>
                </c:pt>
                <c:pt idx="49793">
                  <c:v>497.9299999996919</c:v>
                </c:pt>
                <c:pt idx="49794">
                  <c:v>497.9399999996919</c:v>
                </c:pt>
                <c:pt idx="49795">
                  <c:v>497.949999999692</c:v>
                </c:pt>
                <c:pt idx="49796">
                  <c:v>497.9599999996919</c:v>
                </c:pt>
                <c:pt idx="49797">
                  <c:v>497.969999999692</c:v>
                </c:pt>
                <c:pt idx="49798">
                  <c:v>497.9799999996919</c:v>
                </c:pt>
                <c:pt idx="49799">
                  <c:v>497.9899999996919</c:v>
                </c:pt>
                <c:pt idx="49800">
                  <c:v>497.9999999996919</c:v>
                </c:pt>
                <c:pt idx="49801">
                  <c:v>498.009999999692</c:v>
                </c:pt>
                <c:pt idx="49802">
                  <c:v>498.0199999996919</c:v>
                </c:pt>
                <c:pt idx="49803">
                  <c:v>498.0299999996919</c:v>
                </c:pt>
                <c:pt idx="49804">
                  <c:v>498.039999999692</c:v>
                </c:pt>
                <c:pt idx="49805">
                  <c:v>498.049999999692</c:v>
                </c:pt>
                <c:pt idx="49806">
                  <c:v>498.059999999692</c:v>
                </c:pt>
                <c:pt idx="49807">
                  <c:v>498.069999999692</c:v>
                </c:pt>
                <c:pt idx="49808">
                  <c:v>498.0799999996919</c:v>
                </c:pt>
                <c:pt idx="49809">
                  <c:v>498.0899999996919</c:v>
                </c:pt>
                <c:pt idx="49810">
                  <c:v>498.099999999692</c:v>
                </c:pt>
                <c:pt idx="49811">
                  <c:v>498.109999999692</c:v>
                </c:pt>
                <c:pt idx="49812">
                  <c:v>498.119999999691</c:v>
                </c:pt>
                <c:pt idx="49813">
                  <c:v>498.129999999691</c:v>
                </c:pt>
                <c:pt idx="49814">
                  <c:v>498.139999999691</c:v>
                </c:pt>
                <c:pt idx="49815">
                  <c:v>498.149999999691</c:v>
                </c:pt>
                <c:pt idx="49816">
                  <c:v>498.159999999691</c:v>
                </c:pt>
                <c:pt idx="49817">
                  <c:v>498.169999999691</c:v>
                </c:pt>
                <c:pt idx="49818">
                  <c:v>498.179999999691</c:v>
                </c:pt>
                <c:pt idx="49819">
                  <c:v>498.189999999691</c:v>
                </c:pt>
                <c:pt idx="49820">
                  <c:v>498.199999999691</c:v>
                </c:pt>
                <c:pt idx="49821">
                  <c:v>498.2099999996909</c:v>
                </c:pt>
                <c:pt idx="49822">
                  <c:v>498.219999999691</c:v>
                </c:pt>
                <c:pt idx="49823">
                  <c:v>498.229999999691</c:v>
                </c:pt>
                <c:pt idx="49824">
                  <c:v>498.239999999691</c:v>
                </c:pt>
                <c:pt idx="49825">
                  <c:v>498.249999999691</c:v>
                </c:pt>
                <c:pt idx="49826">
                  <c:v>498.259999999691</c:v>
                </c:pt>
                <c:pt idx="49827">
                  <c:v>498.2699999996909</c:v>
                </c:pt>
                <c:pt idx="49828">
                  <c:v>498.2799999996909</c:v>
                </c:pt>
                <c:pt idx="49829">
                  <c:v>498.289999999691</c:v>
                </c:pt>
                <c:pt idx="49830">
                  <c:v>498.299999999691</c:v>
                </c:pt>
                <c:pt idx="49831">
                  <c:v>498.309999999691</c:v>
                </c:pt>
                <c:pt idx="49832">
                  <c:v>498.319999999691</c:v>
                </c:pt>
                <c:pt idx="49833">
                  <c:v>498.3299999996909</c:v>
                </c:pt>
                <c:pt idx="49834">
                  <c:v>498.3399999996909</c:v>
                </c:pt>
                <c:pt idx="49835">
                  <c:v>498.349999999691</c:v>
                </c:pt>
                <c:pt idx="49836">
                  <c:v>498.359999999691</c:v>
                </c:pt>
                <c:pt idx="49837">
                  <c:v>498.369999999691</c:v>
                </c:pt>
                <c:pt idx="49838">
                  <c:v>498.379999999691</c:v>
                </c:pt>
                <c:pt idx="49839">
                  <c:v>498.389999999691</c:v>
                </c:pt>
                <c:pt idx="49840">
                  <c:v>498.3999999996909</c:v>
                </c:pt>
                <c:pt idx="49841">
                  <c:v>498.409999999691</c:v>
                </c:pt>
                <c:pt idx="49842">
                  <c:v>498.419999999691</c:v>
                </c:pt>
                <c:pt idx="49843">
                  <c:v>498.4299999996909</c:v>
                </c:pt>
                <c:pt idx="49844">
                  <c:v>498.4399999996909</c:v>
                </c:pt>
                <c:pt idx="49845">
                  <c:v>498.449999999691</c:v>
                </c:pt>
                <c:pt idx="49846">
                  <c:v>498.4599999996909</c:v>
                </c:pt>
                <c:pt idx="49847">
                  <c:v>498.469999999691</c:v>
                </c:pt>
                <c:pt idx="49848">
                  <c:v>498.479999999691</c:v>
                </c:pt>
                <c:pt idx="49849">
                  <c:v>498.489999999691</c:v>
                </c:pt>
                <c:pt idx="49850">
                  <c:v>498.4999999996909</c:v>
                </c:pt>
                <c:pt idx="49851">
                  <c:v>498.509999999691</c:v>
                </c:pt>
                <c:pt idx="49852">
                  <c:v>498.5199999996909</c:v>
                </c:pt>
                <c:pt idx="49853">
                  <c:v>498.5299999996909</c:v>
                </c:pt>
                <c:pt idx="49854">
                  <c:v>498.539999999691</c:v>
                </c:pt>
                <c:pt idx="49855">
                  <c:v>498.549999999691</c:v>
                </c:pt>
                <c:pt idx="49856">
                  <c:v>498.559999999691</c:v>
                </c:pt>
                <c:pt idx="49857">
                  <c:v>498.569999999691</c:v>
                </c:pt>
                <c:pt idx="49858">
                  <c:v>498.5799999996909</c:v>
                </c:pt>
                <c:pt idx="49859">
                  <c:v>498.5899999996909</c:v>
                </c:pt>
                <c:pt idx="49860">
                  <c:v>498.599999999691</c:v>
                </c:pt>
                <c:pt idx="49861">
                  <c:v>498.609999999691</c:v>
                </c:pt>
                <c:pt idx="49862">
                  <c:v>498.619999999691</c:v>
                </c:pt>
                <c:pt idx="49863">
                  <c:v>498.629999999691</c:v>
                </c:pt>
                <c:pt idx="49864">
                  <c:v>498.639999999691</c:v>
                </c:pt>
                <c:pt idx="49865">
                  <c:v>498.649999999691</c:v>
                </c:pt>
                <c:pt idx="49866">
                  <c:v>498.659999999691</c:v>
                </c:pt>
                <c:pt idx="49867">
                  <c:v>498.669999999691</c:v>
                </c:pt>
                <c:pt idx="49868">
                  <c:v>498.679999999691</c:v>
                </c:pt>
                <c:pt idx="49869">
                  <c:v>498.689999999691</c:v>
                </c:pt>
                <c:pt idx="49870">
                  <c:v>498.699999999691</c:v>
                </c:pt>
                <c:pt idx="49871">
                  <c:v>498.7099999996909</c:v>
                </c:pt>
                <c:pt idx="49872">
                  <c:v>498.719999999691</c:v>
                </c:pt>
                <c:pt idx="49873">
                  <c:v>498.729999999691</c:v>
                </c:pt>
                <c:pt idx="49874">
                  <c:v>498.739999999691</c:v>
                </c:pt>
                <c:pt idx="49875">
                  <c:v>498.749999999691</c:v>
                </c:pt>
                <c:pt idx="49876">
                  <c:v>498.759999999691</c:v>
                </c:pt>
                <c:pt idx="49877">
                  <c:v>498.7699999996909</c:v>
                </c:pt>
                <c:pt idx="49878">
                  <c:v>498.7799999996909</c:v>
                </c:pt>
                <c:pt idx="49879">
                  <c:v>498.789999999691</c:v>
                </c:pt>
                <c:pt idx="49880">
                  <c:v>498.799999999691</c:v>
                </c:pt>
                <c:pt idx="49881">
                  <c:v>498.809999999691</c:v>
                </c:pt>
                <c:pt idx="49882">
                  <c:v>498.819999999691</c:v>
                </c:pt>
                <c:pt idx="49883">
                  <c:v>498.8299999996909</c:v>
                </c:pt>
                <c:pt idx="49884">
                  <c:v>498.8399999996909</c:v>
                </c:pt>
                <c:pt idx="49885">
                  <c:v>498.849999999691</c:v>
                </c:pt>
                <c:pt idx="49886">
                  <c:v>498.859999999691</c:v>
                </c:pt>
                <c:pt idx="49887">
                  <c:v>498.869999999691</c:v>
                </c:pt>
                <c:pt idx="49888">
                  <c:v>498.879999999691</c:v>
                </c:pt>
                <c:pt idx="49889">
                  <c:v>498.889999999691</c:v>
                </c:pt>
                <c:pt idx="49890">
                  <c:v>498.8999999996909</c:v>
                </c:pt>
                <c:pt idx="49891">
                  <c:v>498.909999999691</c:v>
                </c:pt>
                <c:pt idx="49892">
                  <c:v>498.919999999691</c:v>
                </c:pt>
                <c:pt idx="49893">
                  <c:v>498.9299999996909</c:v>
                </c:pt>
                <c:pt idx="49894">
                  <c:v>498.9399999996909</c:v>
                </c:pt>
                <c:pt idx="49895">
                  <c:v>498.949999999691</c:v>
                </c:pt>
                <c:pt idx="49896">
                  <c:v>498.9599999996909</c:v>
                </c:pt>
                <c:pt idx="49897">
                  <c:v>498.969999999691</c:v>
                </c:pt>
                <c:pt idx="49898">
                  <c:v>498.979999999691</c:v>
                </c:pt>
                <c:pt idx="49899">
                  <c:v>498.989999999691</c:v>
                </c:pt>
                <c:pt idx="49900">
                  <c:v>498.9999999996909</c:v>
                </c:pt>
                <c:pt idx="49901">
                  <c:v>499.009999999691</c:v>
                </c:pt>
                <c:pt idx="49902">
                  <c:v>499.0199999996909</c:v>
                </c:pt>
                <c:pt idx="49903">
                  <c:v>499.0299999996909</c:v>
                </c:pt>
                <c:pt idx="49904">
                  <c:v>499.039999999691</c:v>
                </c:pt>
                <c:pt idx="49905">
                  <c:v>499.049999999691</c:v>
                </c:pt>
                <c:pt idx="49906">
                  <c:v>499.059999999691</c:v>
                </c:pt>
                <c:pt idx="49907">
                  <c:v>499.069999999691</c:v>
                </c:pt>
                <c:pt idx="49908">
                  <c:v>499.0799999996909</c:v>
                </c:pt>
                <c:pt idx="49909">
                  <c:v>499.0899999996909</c:v>
                </c:pt>
                <c:pt idx="49910">
                  <c:v>499.099999999691</c:v>
                </c:pt>
                <c:pt idx="49911">
                  <c:v>499.109999999691</c:v>
                </c:pt>
                <c:pt idx="49912">
                  <c:v>499.119999999691</c:v>
                </c:pt>
                <c:pt idx="49913">
                  <c:v>499.129999999691</c:v>
                </c:pt>
                <c:pt idx="49914">
                  <c:v>499.139999999691</c:v>
                </c:pt>
                <c:pt idx="49915">
                  <c:v>499.149999999691</c:v>
                </c:pt>
                <c:pt idx="49916">
                  <c:v>499.159999999691</c:v>
                </c:pt>
                <c:pt idx="49917">
                  <c:v>499.169999999691</c:v>
                </c:pt>
                <c:pt idx="49918">
                  <c:v>499.179999999691</c:v>
                </c:pt>
                <c:pt idx="49919">
                  <c:v>499.189999999691</c:v>
                </c:pt>
                <c:pt idx="49920">
                  <c:v>499.199999999691</c:v>
                </c:pt>
                <c:pt idx="49921">
                  <c:v>499.2099999996909</c:v>
                </c:pt>
                <c:pt idx="49922">
                  <c:v>499.2199999996899</c:v>
                </c:pt>
                <c:pt idx="49923">
                  <c:v>499.2299999996899</c:v>
                </c:pt>
                <c:pt idx="49924">
                  <c:v>499.2399999996899</c:v>
                </c:pt>
                <c:pt idx="49925">
                  <c:v>499.2499999996899</c:v>
                </c:pt>
                <c:pt idx="49926">
                  <c:v>499.25999999969</c:v>
                </c:pt>
                <c:pt idx="49927">
                  <c:v>499.26999999969</c:v>
                </c:pt>
                <c:pt idx="49928">
                  <c:v>499.2799999996899</c:v>
                </c:pt>
                <c:pt idx="49929">
                  <c:v>499.2899999996899</c:v>
                </c:pt>
                <c:pt idx="49930">
                  <c:v>499.2999999996899</c:v>
                </c:pt>
                <c:pt idx="49931">
                  <c:v>499.3099999996899</c:v>
                </c:pt>
                <c:pt idx="49932">
                  <c:v>499.31999999969</c:v>
                </c:pt>
                <c:pt idx="49933">
                  <c:v>499.32999999969</c:v>
                </c:pt>
                <c:pt idx="49934">
                  <c:v>499.33999999969</c:v>
                </c:pt>
                <c:pt idx="49935">
                  <c:v>499.34999999969</c:v>
                </c:pt>
                <c:pt idx="49936">
                  <c:v>499.35999999969</c:v>
                </c:pt>
                <c:pt idx="49937">
                  <c:v>499.3699999996899</c:v>
                </c:pt>
                <c:pt idx="49938">
                  <c:v>499.37999999969</c:v>
                </c:pt>
                <c:pt idx="49939">
                  <c:v>499.38999999969</c:v>
                </c:pt>
                <c:pt idx="49940">
                  <c:v>499.39999999969</c:v>
                </c:pt>
                <c:pt idx="49941">
                  <c:v>499.4099999996899</c:v>
                </c:pt>
                <c:pt idx="49942">
                  <c:v>499.4199999996899</c:v>
                </c:pt>
                <c:pt idx="49943">
                  <c:v>499.4299999996899</c:v>
                </c:pt>
                <c:pt idx="49944">
                  <c:v>499.4399999996899</c:v>
                </c:pt>
                <c:pt idx="49945">
                  <c:v>499.44999999969</c:v>
                </c:pt>
                <c:pt idx="49946">
                  <c:v>499.45999999969</c:v>
                </c:pt>
                <c:pt idx="49947">
                  <c:v>499.4699999996899</c:v>
                </c:pt>
                <c:pt idx="49948">
                  <c:v>499.4799999996899</c:v>
                </c:pt>
                <c:pt idx="49949">
                  <c:v>499.4899999996899</c:v>
                </c:pt>
                <c:pt idx="49950">
                  <c:v>499.4999999996899</c:v>
                </c:pt>
                <c:pt idx="49951">
                  <c:v>499.50999999969</c:v>
                </c:pt>
                <c:pt idx="49952">
                  <c:v>499.51999999969</c:v>
                </c:pt>
                <c:pt idx="49953">
                  <c:v>499.5299999996899</c:v>
                </c:pt>
                <c:pt idx="49954">
                  <c:v>499.5399999996899</c:v>
                </c:pt>
                <c:pt idx="49955">
                  <c:v>499.54999999969</c:v>
                </c:pt>
                <c:pt idx="49956">
                  <c:v>499.5599999996899</c:v>
                </c:pt>
                <c:pt idx="49957">
                  <c:v>499.56999999969</c:v>
                </c:pt>
                <c:pt idx="49958">
                  <c:v>499.57999999969</c:v>
                </c:pt>
                <c:pt idx="49959">
                  <c:v>499.58999999969</c:v>
                </c:pt>
                <c:pt idx="49960">
                  <c:v>499.5999999996899</c:v>
                </c:pt>
                <c:pt idx="49961">
                  <c:v>499.60999999969</c:v>
                </c:pt>
                <c:pt idx="49962">
                  <c:v>499.6199999996899</c:v>
                </c:pt>
                <c:pt idx="49963">
                  <c:v>499.62999999969</c:v>
                </c:pt>
                <c:pt idx="49964">
                  <c:v>499.63999999969</c:v>
                </c:pt>
                <c:pt idx="49965">
                  <c:v>499.64999999969</c:v>
                </c:pt>
                <c:pt idx="49966">
                  <c:v>499.65999999969</c:v>
                </c:pt>
                <c:pt idx="49967">
                  <c:v>499.66999999969</c:v>
                </c:pt>
                <c:pt idx="49968">
                  <c:v>499.6799999996899</c:v>
                </c:pt>
                <c:pt idx="49969">
                  <c:v>499.6899999996899</c:v>
                </c:pt>
                <c:pt idx="49970">
                  <c:v>499.69999999969</c:v>
                </c:pt>
                <c:pt idx="49971">
                  <c:v>499.70999999969</c:v>
                </c:pt>
                <c:pt idx="49972">
                  <c:v>499.7199999996899</c:v>
                </c:pt>
                <c:pt idx="49973">
                  <c:v>499.7299999996899</c:v>
                </c:pt>
                <c:pt idx="49974">
                  <c:v>499.7399999996899</c:v>
                </c:pt>
                <c:pt idx="49975">
                  <c:v>499.7499999996899</c:v>
                </c:pt>
                <c:pt idx="49976">
                  <c:v>499.75999999969</c:v>
                </c:pt>
                <c:pt idx="49977">
                  <c:v>499.76999999969</c:v>
                </c:pt>
                <c:pt idx="49978">
                  <c:v>499.7799999996899</c:v>
                </c:pt>
                <c:pt idx="49979">
                  <c:v>499.7899999996899</c:v>
                </c:pt>
                <c:pt idx="49980">
                  <c:v>499.7999999996899</c:v>
                </c:pt>
                <c:pt idx="49981">
                  <c:v>499.8099999996899</c:v>
                </c:pt>
                <c:pt idx="49982">
                  <c:v>499.81999999969</c:v>
                </c:pt>
                <c:pt idx="49983">
                  <c:v>499.82999999969</c:v>
                </c:pt>
                <c:pt idx="49984">
                  <c:v>499.83999999969</c:v>
                </c:pt>
                <c:pt idx="49985">
                  <c:v>499.84999999969</c:v>
                </c:pt>
                <c:pt idx="49986">
                  <c:v>499.85999999969</c:v>
                </c:pt>
                <c:pt idx="49987">
                  <c:v>499.8699999996899</c:v>
                </c:pt>
                <c:pt idx="49988">
                  <c:v>499.87999999969</c:v>
                </c:pt>
                <c:pt idx="49989">
                  <c:v>499.88999999969</c:v>
                </c:pt>
                <c:pt idx="49990">
                  <c:v>499.89999999969</c:v>
                </c:pt>
                <c:pt idx="49991">
                  <c:v>499.9099999996899</c:v>
                </c:pt>
                <c:pt idx="49992">
                  <c:v>499.9199999996899</c:v>
                </c:pt>
                <c:pt idx="49993">
                  <c:v>499.9299999996899</c:v>
                </c:pt>
                <c:pt idx="49994">
                  <c:v>499.9399999996899</c:v>
                </c:pt>
                <c:pt idx="49995">
                  <c:v>499.94999999969</c:v>
                </c:pt>
                <c:pt idx="49996">
                  <c:v>499.95999999969</c:v>
                </c:pt>
                <c:pt idx="49997">
                  <c:v>499.9699999996899</c:v>
                </c:pt>
                <c:pt idx="49998">
                  <c:v>499.9799999996899</c:v>
                </c:pt>
                <c:pt idx="49999">
                  <c:v>499.9899999996899</c:v>
                </c:pt>
                <c:pt idx="50000">
                  <c:v>499.9999999996899</c:v>
                </c:pt>
              </c:numCache>
            </c:numRef>
          </c:xVal>
          <c:yVal>
            <c:numRef>
              <c:f>'log_k1-0.00000300_k2-0.00008000'!$B$1:$B$50001</c:f>
              <c:numCache>
                <c:formatCode>0.00E+00</c:formatCode>
                <c:ptCount val="50001"/>
                <c:pt idx="0" formatCode="General">
                  <c:v>0.0</c:v>
                </c:pt>
                <c:pt idx="1">
                  <c:v>1.52145E-6</c:v>
                </c:pt>
                <c:pt idx="2">
                  <c:v>4.56373248582499E-6</c:v>
                </c:pt>
                <c:pt idx="3">
                  <c:v>9.12622996245076E-6</c:v>
                </c:pt>
                <c:pt idx="4">
                  <c:v>1.520832495409E-5</c:v>
                </c:pt>
                <c:pt idx="5">
                  <c:v>2.28094000042787E-5</c:v>
                </c:pt>
                <c:pt idx="6">
                  <c:v>3.19288376759619E-5</c:v>
                </c:pt>
                <c:pt idx="7">
                  <c:v>4.25660205515798E-5</c:v>
                </c:pt>
                <c:pt idx="8">
                  <c:v>5.47203312331544E-5</c:v>
                </c:pt>
                <c:pt idx="9">
                  <c:v>6.83911523423743E-5</c:v>
                </c:pt>
                <c:pt idx="10">
                  <c:v>8.35778665206821E-5</c:v>
                </c:pt>
                <c:pt idx="11" formatCode="General">
                  <c:v>0.000100279856429358</c:v>
                </c:pt>
                <c:pt idx="12" formatCode="General">
                  <c:v>0.000118496504749611</c:v>
                </c:pt>
                <c:pt idx="13" formatCode="General">
                  <c:v>0.000138227194182656</c:v>
                </c:pt>
                <c:pt idx="14" formatCode="General">
                  <c:v>0.000159471307449807</c:v>
                </c:pt>
                <c:pt idx="15" formatCode="General">
                  <c:v>0.000182228227292562</c:v>
                </c:pt>
                <c:pt idx="16" formatCode="General">
                  <c:v>0.000206497336472685</c:v>
                </c:pt>
                <c:pt idx="17" formatCode="General">
                  <c:v>0.000232278017772294</c:v>
                </c:pt>
                <c:pt idx="18" formatCode="General">
                  <c:v>0.000259569653993947</c:v>
                </c:pt>
                <c:pt idx="19" formatCode="General">
                  <c:v>0.000288371627960727</c:v>
                </c:pt>
                <c:pt idx="20" formatCode="General">
                  <c:v>0.000318683322516328</c:v>
                </c:pt>
                <c:pt idx="21" formatCode="General">
                  <c:v>0.00035050412052514</c:v>
                </c:pt>
                <c:pt idx="22" formatCode="General">
                  <c:v>0.000383833404872335</c:v>
                </c:pt>
                <c:pt idx="23" formatCode="General">
                  <c:v>0.00041867055846395</c:v>
                </c:pt>
                <c:pt idx="24" formatCode="General">
                  <c:v>0.000455014964226978</c:v>
                </c:pt>
                <c:pt idx="25" formatCode="General">
                  <c:v>0.000492866005109449</c:v>
                </c:pt>
                <c:pt idx="26" formatCode="General">
                  <c:v>0.000532223064080514</c:v>
                </c:pt>
                <c:pt idx="27" formatCode="General">
                  <c:v>0.000573085524130535</c:v>
                </c:pt>
                <c:pt idx="28" formatCode="General">
                  <c:v>0.000615452768271168</c:v>
                </c:pt>
                <c:pt idx="29" formatCode="General">
                  <c:v>0.000659324179535447</c:v>
                </c:pt>
                <c:pt idx="30" formatCode="General">
                  <c:v>0.00070469914097787</c:v>
                </c:pt>
                <c:pt idx="31" formatCode="General">
                  <c:v>0.000751577035674486</c:v>
                </c:pt>
                <c:pt idx="32" formatCode="General">
                  <c:v>0.000799957246722978</c:v>
                </c:pt>
                <c:pt idx="33" formatCode="General">
                  <c:v>0.000849839157242747</c:v>
                </c:pt>
                <c:pt idx="34" formatCode="General">
                  <c:v>0.000901222150375002</c:v>
                </c:pt>
                <c:pt idx="35" formatCode="General">
                  <c:v>0.00095410560928284</c:v>
                </c:pt>
                <c:pt idx="36" formatCode="General">
                  <c:v>0.00100848891715133</c:v>
                </c:pt>
                <c:pt idx="37" formatCode="General">
                  <c:v>0.0010643714571876</c:v>
                </c:pt>
                <c:pt idx="38" formatCode="General">
                  <c:v>0.00112175261262094</c:v>
                </c:pt>
                <c:pt idx="39" formatCode="General">
                  <c:v>0.00118063176670284</c:v>
                </c:pt>
                <c:pt idx="40" formatCode="General">
                  <c:v>0.00124100830270713</c:v>
                </c:pt>
                <c:pt idx="41" formatCode="General">
                  <c:v>0.00130288160393003</c:v>
                </c:pt>
                <c:pt idx="42" formatCode="General">
                  <c:v>0.00136625105369023</c:v>
                </c:pt>
                <c:pt idx="43" formatCode="General">
                  <c:v>0.00143111603532901</c:v>
                </c:pt>
                <c:pt idx="44" formatCode="General">
                  <c:v>0.00149747593221028</c:v>
                </c:pt>
                <c:pt idx="45" formatCode="General">
                  <c:v>0.00156533012772072</c:v>
                </c:pt>
                <c:pt idx="46" formatCode="General">
                  <c:v>0.00163467800526981</c:v>
                </c:pt>
                <c:pt idx="47" formatCode="General">
                  <c:v>0.00170551894828993</c:v>
                </c:pt>
                <c:pt idx="48" formatCode="General">
                  <c:v>0.00177785234023646</c:v>
                </c:pt>
                <c:pt idx="49" formatCode="General">
                  <c:v>0.00185167756458788</c:v>
                </c:pt>
                <c:pt idx="50" formatCode="General">
                  <c:v>0.00192699400484578</c:v>
                </c:pt>
                <c:pt idx="51" formatCode="General">
                  <c:v>0.00200380104453504</c:v>
                </c:pt>
                <c:pt idx="52" formatCode="General">
                  <c:v>0.00208209806720385</c:v>
                </c:pt>
                <c:pt idx="53" formatCode="General">
                  <c:v>0.00216188445642381</c:v>
                </c:pt>
                <c:pt idx="54" formatCode="General">
                  <c:v>0.00224315959579003</c:v>
                </c:pt>
                <c:pt idx="55" formatCode="General">
                  <c:v>0.00232592286892118</c:v>
                </c:pt>
                <c:pt idx="56" formatCode="General">
                  <c:v>0.00241017365945963</c:v>
                </c:pt>
                <c:pt idx="57" formatCode="General">
                  <c:v>0.00249591135107147</c:v>
                </c:pt>
                <c:pt idx="58" formatCode="General">
                  <c:v>0.00258313532744663</c:v>
                </c:pt>
                <c:pt idx="59" formatCode="General">
                  <c:v>0.00267184497229897</c:v>
                </c:pt>
                <c:pt idx="60" formatCode="General">
                  <c:v>0.00276203966936636</c:v>
                </c:pt>
                <c:pt idx="61" formatCode="General">
                  <c:v>0.00285371880241072</c:v>
                </c:pt>
                <c:pt idx="62" formatCode="General">
                  <c:v>0.00294688175521818</c:v>
                </c:pt>
                <c:pt idx="63" formatCode="General">
                  <c:v>0.00304152791159909</c:v>
                </c:pt>
                <c:pt idx="64" formatCode="General">
                  <c:v>0.00313765665538818</c:v>
                </c:pt>
                <c:pt idx="65" formatCode="General">
                  <c:v>0.00323526737044457</c:v>
                </c:pt>
                <c:pt idx="66" formatCode="General">
                  <c:v>0.00333435944065189</c:v>
                </c:pt>
                <c:pt idx="67" formatCode="General">
                  <c:v>0.00343493224991836</c:v>
                </c:pt>
                <c:pt idx="68" formatCode="General">
                  <c:v>0.0035369851821769</c:v>
                </c:pt>
                <c:pt idx="69" formatCode="General">
                  <c:v>0.00364051762138515</c:v>
                </c:pt>
                <c:pt idx="70" formatCode="General">
                  <c:v>0.0037455289515256</c:v>
                </c:pt>
                <c:pt idx="71" formatCode="General">
                  <c:v>0.0038520185566057</c:v>
                </c:pt>
                <c:pt idx="72" formatCode="General">
                  <c:v>0.00395998582065785</c:v>
                </c:pt>
                <c:pt idx="73" formatCode="General">
                  <c:v>0.00406943012773959</c:v>
                </c:pt>
                <c:pt idx="74" formatCode="General">
                  <c:v>0.00418035086193362</c:v>
                </c:pt>
                <c:pt idx="75" formatCode="General">
                  <c:v>0.00429274740734789</c:v>
                </c:pt>
                <c:pt idx="76" formatCode="General">
                  <c:v>0.00440661914811569</c:v>
                </c:pt>
                <c:pt idx="77" formatCode="General">
                  <c:v>0.00452196546839576</c:v>
                </c:pt>
                <c:pt idx="78" formatCode="General">
                  <c:v>0.00463878575237234</c:v>
                </c:pt>
                <c:pt idx="79" formatCode="General">
                  <c:v>0.00475707938425524</c:v>
                </c:pt>
                <c:pt idx="80" formatCode="General">
                  <c:v>0.00487684574827996</c:v>
                </c:pt>
                <c:pt idx="81" formatCode="General">
                  <c:v>0.00499808422870778</c:v>
                </c:pt>
                <c:pt idx="82" formatCode="General">
                  <c:v>0.0051207942098258</c:v>
                </c:pt>
                <c:pt idx="83" formatCode="General">
                  <c:v>0.00524497507594704</c:v>
                </c:pt>
                <c:pt idx="84" formatCode="General">
                  <c:v>0.00537062621141055</c:v>
                </c:pt>
                <c:pt idx="85" formatCode="General">
                  <c:v>0.00549774700058145</c:v>
                </c:pt>
                <c:pt idx="86" formatCode="General">
                  <c:v>0.00562633682785105</c:v>
                </c:pt>
                <c:pt idx="87" formatCode="General">
                  <c:v>0.00575639507763691</c:v>
                </c:pt>
                <c:pt idx="88" formatCode="General">
                  <c:v>0.00588792113438295</c:v>
                </c:pt>
                <c:pt idx="89" formatCode="General">
                  <c:v>0.00602091438255947</c:v>
                </c:pt>
                <c:pt idx="90" formatCode="General">
                  <c:v>0.00615537420666333</c:v>
                </c:pt>
                <c:pt idx="91" formatCode="General">
                  <c:v>0.00629129999121795</c:v>
                </c:pt>
                <c:pt idx="92" formatCode="General">
                  <c:v>0.00642869112077342</c:v>
                </c:pt>
                <c:pt idx="93" formatCode="General">
                  <c:v>0.00656754697990659</c:v>
                </c:pt>
                <c:pt idx="94" formatCode="General">
                  <c:v>0.00670786695322116</c:v>
                </c:pt>
                <c:pt idx="95" formatCode="General">
                  <c:v>0.00684965042534774</c:v>
                </c:pt>
                <c:pt idx="96" formatCode="General">
                  <c:v>0.00699289678094395</c:v>
                </c:pt>
                <c:pt idx="97" formatCode="General">
                  <c:v>0.00713760540469448</c:v>
                </c:pt>
                <c:pt idx="98" formatCode="General">
                  <c:v>0.00728377568131121</c:v>
                </c:pt>
                <c:pt idx="99" formatCode="General">
                  <c:v>0.00743140699553326</c:v>
                </c:pt>
                <c:pt idx="100" formatCode="General">
                  <c:v>0.00758049873212709</c:v>
                </c:pt>
                <c:pt idx="101" formatCode="General">
                  <c:v>0.00773105027588657</c:v>
                </c:pt>
                <c:pt idx="102" formatCode="General">
                  <c:v>0.00788306101163307</c:v>
                </c:pt>
                <c:pt idx="103" formatCode="General">
                  <c:v>0.00803653032421554</c:v>
                </c:pt>
                <c:pt idx="104" formatCode="General">
                  <c:v>0.00819145759851061</c:v>
                </c:pt>
                <c:pt idx="105" formatCode="General">
                  <c:v>0.00834784221942263</c:v>
                </c:pt>
                <c:pt idx="106" formatCode="General">
                  <c:v>0.0085056835718838</c:v>
                </c:pt>
                <c:pt idx="107" formatCode="General">
                  <c:v>0.00866498104085423</c:v>
                </c:pt>
                <c:pt idx="108" formatCode="General">
                  <c:v>0.008825734011322</c:v>
                </c:pt>
                <c:pt idx="109" formatCode="General">
                  <c:v>0.00898794186830329</c:v>
                </c:pt>
                <c:pt idx="110" formatCode="General">
                  <c:v>0.00915160399684244</c:v>
                </c:pt>
                <c:pt idx="111" formatCode="General">
                  <c:v>0.009316719782012</c:v>
                </c:pt>
                <c:pt idx="112" formatCode="General">
                  <c:v>0.00948328860891288</c:v>
                </c:pt>
                <c:pt idx="113" formatCode="General">
                  <c:v>0.00965130986267435</c:v>
                </c:pt>
                <c:pt idx="114" formatCode="General">
                  <c:v>0.00982078292845422</c:v>
                </c:pt>
                <c:pt idx="115" formatCode="General">
                  <c:v>0.00999170719143881</c:v>
                </c:pt>
                <c:pt idx="116" formatCode="General">
                  <c:v>0.0101640820368431</c:v>
                </c:pt>
                <c:pt idx="117" formatCode="General">
                  <c:v>0.0103379068499109</c:v>
                </c:pt>
                <c:pt idx="118" formatCode="General">
                  <c:v>0.0105131810159147</c:v>
                </c:pt>
                <c:pt idx="119" formatCode="General">
                  <c:v>0.0106899039201559</c:v>
                </c:pt>
                <c:pt idx="120" formatCode="General">
                  <c:v>0.010868074947965</c:v>
                </c:pt>
                <c:pt idx="121" formatCode="General">
                  <c:v>0.0110476934847014</c:v>
                </c:pt>
                <c:pt idx="122" formatCode="General">
                  <c:v>0.0112287589157538</c:v>
                </c:pt>
                <c:pt idx="123" formatCode="General">
                  <c:v>0.01141127062654</c:v>
                </c:pt>
                <c:pt idx="124" formatCode="General">
                  <c:v>0.0115952280025071</c:v>
                </c:pt>
                <c:pt idx="125" formatCode="General">
                  <c:v>0.0117806304291316</c:v>
                </c:pt>
                <c:pt idx="126" formatCode="General">
                  <c:v>0.0119674772919196</c:v>
                </c:pt>
                <c:pt idx="127" formatCode="General">
                  <c:v>0.0121557679764066</c:v>
                </c:pt>
                <c:pt idx="128" formatCode="General">
                  <c:v>0.0123455018681578</c:v>
                </c:pt>
                <c:pt idx="129" formatCode="General">
                  <c:v>0.0125366783527681</c:v>
                </c:pt>
                <c:pt idx="130" formatCode="General">
                  <c:v>0.012729296815862</c:v>
                </c:pt>
                <c:pt idx="131" formatCode="General">
                  <c:v>0.0129233566430943</c:v>
                </c:pt>
                <c:pt idx="132" formatCode="General">
                  <c:v>0.0131188572201493</c:v>
                </c:pt>
                <c:pt idx="133" formatCode="General">
                  <c:v>0.0133157979327417</c:v>
                </c:pt>
                <c:pt idx="134" formatCode="General">
                  <c:v>0.0135141781666162</c:v>
                </c:pt>
                <c:pt idx="135" formatCode="General">
                  <c:v>0.0137139973075475</c:v>
                </c:pt>
                <c:pt idx="136" formatCode="General">
                  <c:v>0.0139152547413408</c:v>
                </c:pt>
                <c:pt idx="137" formatCode="General">
                  <c:v>0.0141179498538316</c:v>
                </c:pt>
                <c:pt idx="138" formatCode="General">
                  <c:v>0.0143220820308859</c:v>
                </c:pt>
                <c:pt idx="139" formatCode="General">
                  <c:v>0.0145276506584002</c:v>
                </c:pt>
                <c:pt idx="140" formatCode="General">
                  <c:v>0.0147346551223015</c:v>
                </c:pt>
                <c:pt idx="141" formatCode="General">
                  <c:v>0.0149430948085476</c:v>
                </c:pt>
                <c:pt idx="142" formatCode="General">
                  <c:v>0.0151529691031271</c:v>
                </c:pt>
                <c:pt idx="143" formatCode="General">
                  <c:v>0.0153642773920592</c:v>
                </c:pt>
                <c:pt idx="144" formatCode="General">
                  <c:v>0.0155770190613944</c:v>
                </c:pt>
                <c:pt idx="145" formatCode="General">
                  <c:v>0.015791193497214</c:v>
                </c:pt>
                <c:pt idx="146" formatCode="General">
                  <c:v>0.0160068000856303</c:v>
                </c:pt>
                <c:pt idx="147" formatCode="General">
                  <c:v>0.016223838212787</c:v>
                </c:pt>
                <c:pt idx="148" formatCode="General">
                  <c:v>0.0164423072648588</c:v>
                </c:pt>
                <c:pt idx="149" formatCode="General">
                  <c:v>0.016662206628052</c:v>
                </c:pt>
                <c:pt idx="150" formatCode="General">
                  <c:v>0.0168835356886042</c:v>
                </c:pt>
                <c:pt idx="151" formatCode="General">
                  <c:v>0.0171062938327843</c:v>
                </c:pt>
                <c:pt idx="152" formatCode="General">
                  <c:v>0.0173304804468931</c:v>
                </c:pt>
                <c:pt idx="153" formatCode="General">
                  <c:v>0.0175560949172629</c:v>
                </c:pt>
                <c:pt idx="154" formatCode="General">
                  <c:v>0.0177831366302578</c:v>
                </c:pt>
                <c:pt idx="155" formatCode="General">
                  <c:v>0.0180116049722735</c:v>
                </c:pt>
                <c:pt idx="156" formatCode="General">
                  <c:v>0.0182414993297378</c:v>
                </c:pt>
                <c:pt idx="157" formatCode="General">
                  <c:v>0.0184728190891105</c:v>
                </c:pt>
                <c:pt idx="158" formatCode="General">
                  <c:v>0.0187055636368834</c:v>
                </c:pt>
                <c:pt idx="159" formatCode="General">
                  <c:v>0.0189397323595804</c:v>
                </c:pt>
                <c:pt idx="160" formatCode="General">
                  <c:v>0.0191753246437576</c:v>
                </c:pt>
                <c:pt idx="161" formatCode="General">
                  <c:v>0.0194123398760035</c:v>
                </c:pt>
                <c:pt idx="162" formatCode="General">
                  <c:v>0.019650777442939</c:v>
                </c:pt>
                <c:pt idx="163" formatCode="General">
                  <c:v>0.0198906367312172</c:v>
                </c:pt>
                <c:pt idx="164" formatCode="General">
                  <c:v>0.0201319171275241</c:v>
                </c:pt>
                <c:pt idx="165" formatCode="General">
                  <c:v>0.0203746180185781</c:v>
                </c:pt>
                <c:pt idx="166" formatCode="General">
                  <c:v>0.0206187387911303</c:v>
                </c:pt>
                <c:pt idx="167" formatCode="General">
                  <c:v>0.0208642788319646</c:v>
                </c:pt>
                <c:pt idx="168" formatCode="General">
                  <c:v>0.0211112375278979</c:v>
                </c:pt>
                <c:pt idx="169" formatCode="General">
                  <c:v>0.0213596142657798</c:v>
                </c:pt>
                <c:pt idx="170" formatCode="General">
                  <c:v>0.0216094084324931</c:v>
                </c:pt>
                <c:pt idx="171" formatCode="General">
                  <c:v>0.0218606194149537</c:v>
                </c:pt>
                <c:pt idx="172" formatCode="General">
                  <c:v>0.0221132466001105</c:v>
                </c:pt>
                <c:pt idx="173" formatCode="General">
                  <c:v>0.0223672893749458</c:v>
                </c:pt>
                <c:pt idx="174" formatCode="General">
                  <c:v>0.0226227471264753</c:v>
                </c:pt>
                <c:pt idx="175" formatCode="General">
                  <c:v>0.022879619241748</c:v>
                </c:pt>
                <c:pt idx="176" formatCode="General">
                  <c:v>0.0231379051078464</c:v>
                </c:pt>
                <c:pt idx="177" formatCode="General">
                  <c:v>0.0233976041118866</c:v>
                </c:pt>
                <c:pt idx="178" formatCode="General">
                  <c:v>0.0236587156410185</c:v>
                </c:pt>
                <c:pt idx="179" formatCode="General">
                  <c:v>0.0239212390824254</c:v>
                </c:pt>
                <c:pt idx="180" formatCode="General">
                  <c:v>0.0241851738233248</c:v>
                </c:pt>
                <c:pt idx="181" formatCode="General">
                  <c:v>0.0244505192509678</c:v>
                </c:pt>
                <c:pt idx="182" formatCode="General">
                  <c:v>0.0247172747526397</c:v>
                </c:pt>
                <c:pt idx="183" formatCode="General">
                  <c:v>0.0249854397156597</c:v>
                </c:pt>
                <c:pt idx="184" formatCode="General">
                  <c:v>0.0252550135273811</c:v>
                </c:pt>
                <c:pt idx="185" formatCode="General">
                  <c:v>0.0255259955751916</c:v>
                </c:pt>
                <c:pt idx="186" formatCode="General">
                  <c:v>0.0257983852465131</c:v>
                </c:pt>
                <c:pt idx="187" formatCode="General">
                  <c:v>0.0260721819288018</c:v>
                </c:pt>
                <c:pt idx="188" formatCode="General">
                  <c:v>0.0263473850095485</c:v>
                </c:pt>
                <c:pt idx="189" formatCode="General">
                  <c:v>0.0266239938762784</c:v>
                </c:pt>
                <c:pt idx="190" formatCode="General">
                  <c:v>0.0269020079165512</c:v>
                </c:pt>
                <c:pt idx="191" formatCode="General">
                  <c:v>0.0271814265179617</c:v>
                </c:pt>
                <c:pt idx="192" formatCode="General">
                  <c:v>0.0274622490681391</c:v>
                </c:pt>
                <c:pt idx="193" formatCode="General">
                  <c:v>0.0277444749547475</c:v>
                </c:pt>
                <c:pt idx="194" formatCode="General">
                  <c:v>0.0280281035654861</c:v>
                </c:pt>
                <c:pt idx="195" formatCode="General">
                  <c:v>0.0283131342880889</c:v>
                </c:pt>
                <c:pt idx="196" formatCode="General">
                  <c:v>0.0285995665103251</c:v>
                </c:pt>
                <c:pt idx="197" formatCode="General">
                  <c:v>0.0288873996199991</c:v>
                </c:pt>
                <c:pt idx="198" formatCode="General">
                  <c:v>0.0291766330049504</c:v>
                </c:pt>
                <c:pt idx="199" formatCode="General">
                  <c:v>0.0294672660530539</c:v>
                </c:pt>
                <c:pt idx="200" formatCode="General">
                  <c:v>0.02975929815222</c:v>
                </c:pt>
                <c:pt idx="201" formatCode="General">
                  <c:v>0.0300527286903943</c:v>
                </c:pt>
                <c:pt idx="202" formatCode="General">
                  <c:v>0.0303475570555583</c:v>
                </c:pt>
                <c:pt idx="203" formatCode="General">
                  <c:v>0.0306437826357289</c:v>
                </c:pt>
                <c:pt idx="204" formatCode="General">
                  <c:v>0.0309414048189589</c:v>
                </c:pt>
                <c:pt idx="205" formatCode="General">
                  <c:v>0.0312404229933366</c:v>
                </c:pt>
                <c:pt idx="206" formatCode="General">
                  <c:v>0.0315408365469864</c:v>
                </c:pt>
                <c:pt idx="207" formatCode="General">
                  <c:v>0.0318426448680687</c:v>
                </c:pt>
                <c:pt idx="208" formatCode="General">
                  <c:v>0.0321458473447798</c:v>
                </c:pt>
                <c:pt idx="209" formatCode="General">
                  <c:v>0.032450443365352</c:v>
                </c:pt>
                <c:pt idx="210" formatCode="General">
                  <c:v>0.0327564323180541</c:v>
                </c:pt>
                <c:pt idx="211" formatCode="General">
                  <c:v>0.0330638135911909</c:v>
                </c:pt>
                <c:pt idx="212" formatCode="General">
                  <c:v>0.0333725865731037</c:v>
                </c:pt>
                <c:pt idx="213" formatCode="General">
                  <c:v>0.03368275065217</c:v>
                </c:pt>
                <c:pt idx="214" formatCode="General">
                  <c:v>0.0339943052168041</c:v>
                </c:pt>
                <c:pt idx="215" formatCode="General">
                  <c:v>0.0343072496554566</c:v>
                </c:pt>
                <c:pt idx="216" formatCode="General">
                  <c:v>0.034621583356615</c:v>
                </c:pt>
                <c:pt idx="217" formatCode="General">
                  <c:v>0.0349373057088034</c:v>
                </c:pt>
                <c:pt idx="218" formatCode="General">
                  <c:v>0.0352544161005826</c:v>
                </c:pt>
                <c:pt idx="219" formatCode="General">
                  <c:v>0.0355729139205506</c:v>
                </c:pt>
                <c:pt idx="220" formatCode="General">
                  <c:v>0.0358927985573421</c:v>
                </c:pt>
                <c:pt idx="221" formatCode="General">
                  <c:v>0.0362140693996289</c:v>
                </c:pt>
                <c:pt idx="222" formatCode="General">
                  <c:v>0.0365367258361199</c:v>
                </c:pt>
                <c:pt idx="223" formatCode="General">
                  <c:v>0.0368607672555614</c:v>
                </c:pt>
                <c:pt idx="224" formatCode="General">
                  <c:v>0.0371861930467368</c:v>
                </c:pt>
                <c:pt idx="225" formatCode="General">
                  <c:v>0.0375130025984668</c:v>
                </c:pt>
                <c:pt idx="226" formatCode="General">
                  <c:v>0.0378411952996098</c:v>
                </c:pt>
                <c:pt idx="227" formatCode="General">
                  <c:v>0.0381707705390613</c:v>
                </c:pt>
                <c:pt idx="228" formatCode="General">
                  <c:v>0.0385017277057548</c:v>
                </c:pt>
                <c:pt idx="229" formatCode="General">
                  <c:v>0.0388340661886613</c:v>
                </c:pt>
                <c:pt idx="230" formatCode="General">
                  <c:v>0.0391677853767895</c:v>
                </c:pt>
                <c:pt idx="231" formatCode="General">
                  <c:v>0.039502884659186</c:v>
                </c:pt>
                <c:pt idx="232" formatCode="General">
                  <c:v>0.0398393634249353</c:v>
                </c:pt>
                <c:pt idx="233" formatCode="General">
                  <c:v>0.0401772210631597</c:v>
                </c:pt>
                <c:pt idx="234" formatCode="General">
                  <c:v>0.0405164569630199</c:v>
                </c:pt>
                <c:pt idx="235" formatCode="General">
                  <c:v>0.0408570705137145</c:v>
                </c:pt>
                <c:pt idx="236" formatCode="General">
                  <c:v>0.0411990611044803</c:v>
                </c:pt>
                <c:pt idx="237" formatCode="General">
                  <c:v>0.0415424281245924</c:v>
                </c:pt>
                <c:pt idx="238" formatCode="General">
                  <c:v>0.0418871709633644</c:v>
                </c:pt>
                <c:pt idx="239" formatCode="General">
                  <c:v>0.0422332890101482</c:v>
                </c:pt>
                <c:pt idx="240" formatCode="General">
                  <c:v>0.0425807816543344</c:v>
                </c:pt>
                <c:pt idx="241" formatCode="General">
                  <c:v>0.0429296482853519</c:v>
                </c:pt>
                <c:pt idx="242" formatCode="General">
                  <c:v>0.0432798882926685</c:v>
                </c:pt>
                <c:pt idx="243" formatCode="General">
                  <c:v>0.0436315010657908</c:v>
                </c:pt>
                <c:pt idx="244" formatCode="General">
                  <c:v>0.043984485994264</c:v>
                </c:pt>
                <c:pt idx="245" formatCode="General">
                  <c:v>0.0443388424676724</c:v>
                </c:pt>
                <c:pt idx="246" formatCode="General">
                  <c:v>0.0446945698756392</c:v>
                </c:pt>
                <c:pt idx="247" formatCode="General">
                  <c:v>0.0450516676078268</c:v>
                </c:pt>
                <c:pt idx="248" formatCode="General">
                  <c:v>0.0454101350539365</c:v>
                </c:pt>
                <c:pt idx="249" formatCode="General">
                  <c:v>0.0457699716037089</c:v>
                </c:pt>
                <c:pt idx="250" formatCode="General">
                  <c:v>0.0461311766469241</c:v>
                </c:pt>
                <c:pt idx="251" formatCode="General">
                  <c:v>0.0464937495734012</c:v>
                </c:pt>
                <c:pt idx="252" formatCode="General">
                  <c:v>0.0468576897729991</c:v>
                </c:pt>
                <c:pt idx="253" formatCode="General">
                  <c:v>0.0472229966356159</c:v>
                </c:pt>
                <c:pt idx="254" formatCode="General">
                  <c:v>0.0475896695511897</c:v>
                </c:pt>
                <c:pt idx="255" formatCode="General">
                  <c:v>0.0479577079096979</c:v>
                </c:pt>
                <c:pt idx="256" formatCode="General">
                  <c:v>0.0483271111011578</c:v>
                </c:pt>
                <c:pt idx="257" formatCode="General">
                  <c:v>0.0486978785156265</c:v>
                </c:pt>
                <c:pt idx="258" formatCode="General">
                  <c:v>0.0490700095432011</c:v>
                </c:pt>
                <c:pt idx="259" formatCode="General">
                  <c:v>0.0494435035740186</c:v>
                </c:pt>
                <c:pt idx="260" formatCode="General">
                  <c:v>0.0498183599982561</c:v>
                </c:pt>
                <c:pt idx="261" formatCode="General">
                  <c:v>0.0501945782061308</c:v>
                </c:pt>
                <c:pt idx="262" formatCode="General">
                  <c:v>0.0505721575879</c:v>
                </c:pt>
                <c:pt idx="263" formatCode="General">
                  <c:v>0.0509510975338616</c:v>
                </c:pt>
                <c:pt idx="264" formatCode="General">
                  <c:v>0.0513313974343535</c:v>
                </c:pt>
                <c:pt idx="265" formatCode="General">
                  <c:v>0.0517130566797544</c:v>
                </c:pt>
                <c:pt idx="266" formatCode="General">
                  <c:v>0.0520960746604832</c:v>
                </c:pt>
                <c:pt idx="267" formatCode="General">
                  <c:v>0.0524804507669996</c:v>
                </c:pt>
                <c:pt idx="268" formatCode="General">
                  <c:v>0.0528661843898038</c:v>
                </c:pt>
                <c:pt idx="269" formatCode="General">
                  <c:v>0.053253274919437</c:v>
                </c:pt>
                <c:pt idx="270" formatCode="General">
                  <c:v>0.053641721746481</c:v>
                </c:pt>
                <c:pt idx="271" formatCode="General">
                  <c:v>0.0540315242615586</c:v>
                </c:pt>
                <c:pt idx="272" formatCode="General">
                  <c:v>0.0544226818553335</c:v>
                </c:pt>
                <c:pt idx="273" formatCode="General">
                  <c:v>0.0548151939185105</c:v>
                </c:pt>
                <c:pt idx="274" formatCode="General">
                  <c:v>0.0552090598418356</c:v>
                </c:pt>
                <c:pt idx="275" formatCode="General">
                  <c:v>0.0556042790160959</c:v>
                </c:pt>
                <c:pt idx="276" formatCode="General">
                  <c:v>0.0560008508321197</c:v>
                </c:pt>
                <c:pt idx="277" formatCode="General">
                  <c:v>0.0563987746807769</c:v>
                </c:pt>
                <c:pt idx="278" formatCode="General">
                  <c:v>0.0567980499529787</c:v>
                </c:pt>
                <c:pt idx="279" formatCode="General">
                  <c:v>0.0571986760396776</c:v>
                </c:pt>
                <c:pt idx="280" formatCode="General">
                  <c:v>0.0576006523318682</c:v>
                </c:pt>
                <c:pt idx="281" formatCode="General">
                  <c:v>0.0580039782205862</c:v>
                </c:pt>
                <c:pt idx="282" formatCode="General">
                  <c:v>0.0584086530969094</c:v>
                </c:pt>
                <c:pt idx="283" formatCode="General">
                  <c:v>0.0588146763519572</c:v>
                </c:pt>
                <c:pt idx="284" formatCode="General">
                  <c:v>0.0592220473768911</c:v>
                </c:pt>
                <c:pt idx="285" formatCode="General">
                  <c:v>0.0596307655629143</c:v>
                </c:pt>
                <c:pt idx="286" formatCode="General">
                  <c:v>0.0600408303012723</c:v>
                </c:pt>
                <c:pt idx="287" formatCode="General">
                  <c:v>0.0604522409832525</c:v>
                </c:pt>
                <c:pt idx="288" formatCode="General">
                  <c:v>0.0608649970001846</c:v>
                </c:pt>
                <c:pt idx="289" formatCode="General">
                  <c:v>0.0612790977434405</c:v>
                </c:pt>
                <c:pt idx="290" formatCode="General">
                  <c:v>0.0616945426044346</c:v>
                </c:pt>
                <c:pt idx="291" formatCode="General">
                  <c:v>0.0621113309746235</c:v>
                </c:pt>
                <c:pt idx="292" formatCode="General">
                  <c:v>0.0625294622455063</c:v>
                </c:pt>
                <c:pt idx="293" formatCode="General">
                  <c:v>0.0629489358086249</c:v>
                </c:pt>
                <c:pt idx="294" formatCode="General">
                  <c:v>0.0633697510555637</c:v>
                </c:pt>
                <c:pt idx="295" formatCode="General">
                  <c:v>0.0637919073779497</c:v>
                </c:pt>
                <c:pt idx="296" formatCode="General">
                  <c:v>0.0642154041674528</c:v>
                </c:pt>
                <c:pt idx="297" formatCode="General">
                  <c:v>0.0646402408157858</c:v>
                </c:pt>
                <c:pt idx="298" formatCode="General">
                  <c:v>0.0650664167147044</c:v>
                </c:pt>
                <c:pt idx="299" formatCode="General">
                  <c:v>0.0654939312560073</c:v>
                </c:pt>
                <c:pt idx="300" formatCode="General">
                  <c:v>0.0659227838315364</c:v>
                </c:pt>
                <c:pt idx="301" formatCode="General">
                  <c:v>0.0663529738331766</c:v>
                </c:pt>
                <c:pt idx="302" formatCode="General">
                  <c:v>0.0667845006528561</c:v>
                </c:pt>
                <c:pt idx="303" formatCode="General">
                  <c:v>0.0672173636825465</c:v>
                </c:pt>
                <c:pt idx="304" formatCode="General">
                  <c:v>0.0676515623142626</c:v>
                </c:pt>
                <c:pt idx="305" formatCode="General">
                  <c:v>0.068087095940063</c:v>
                </c:pt>
                <c:pt idx="306" formatCode="General">
                  <c:v>0.0685239639520495</c:v>
                </c:pt>
                <c:pt idx="307" formatCode="General">
                  <c:v>0.0689621657423676</c:v>
                </c:pt>
                <c:pt idx="308" formatCode="General">
                  <c:v>0.0694017007032067</c:v>
                </c:pt>
                <c:pt idx="309" formatCode="General">
                  <c:v>0.0698425682267998</c:v>
                </c:pt>
                <c:pt idx="310" formatCode="General">
                  <c:v>0.0702847677054236</c:v>
                </c:pt>
                <c:pt idx="311" formatCode="General">
                  <c:v>0.0707282985313989</c:v>
                </c:pt>
                <c:pt idx="312" formatCode="General">
                  <c:v>0.0711731600970906</c:v>
                </c:pt>
                <c:pt idx="313" formatCode="General">
                  <c:v>0.0716193517949074</c:v>
                </c:pt>
                <c:pt idx="314" formatCode="General">
                  <c:v>0.0720668730173023</c:v>
                </c:pt>
                <c:pt idx="315" formatCode="General">
                  <c:v>0.0725157231567724</c:v>
                </c:pt>
                <c:pt idx="316" formatCode="General">
                  <c:v>0.0729659016058593</c:v>
                </c:pt>
                <c:pt idx="317" formatCode="General">
                  <c:v>0.0734174077571487</c:v>
                </c:pt>
                <c:pt idx="318" formatCode="General">
                  <c:v>0.0738702410032708</c:v>
                </c:pt>
                <c:pt idx="319" formatCode="General">
                  <c:v>0.0743244007369006</c:v>
                </c:pt>
                <c:pt idx="320" formatCode="General">
                  <c:v>0.0747798863507572</c:v>
                </c:pt>
                <c:pt idx="321" formatCode="General">
                  <c:v>0.0752366972376049</c:v>
                </c:pt>
                <c:pt idx="322" formatCode="General">
                  <c:v>0.0756948327902521</c:v>
                </c:pt>
                <c:pt idx="323" formatCode="General">
                  <c:v>0.0761542924015527</c:v>
                </c:pt>
                <c:pt idx="324" formatCode="General">
                  <c:v>0.0766150754644049</c:v>
                </c:pt>
                <c:pt idx="325" formatCode="General">
                  <c:v>0.0770771813717522</c:v>
                </c:pt>
                <c:pt idx="326" formatCode="General">
                  <c:v>0.077540609516583</c:v>
                </c:pt>
                <c:pt idx="327" formatCode="General">
                  <c:v>0.0780053592919309</c:v>
                </c:pt>
                <c:pt idx="328" formatCode="General">
                  <c:v>0.0784714300908745</c:v>
                </c:pt>
                <c:pt idx="329" formatCode="General">
                  <c:v>0.0789388213065379</c:v>
                </c:pt>
                <c:pt idx="330" formatCode="General">
                  <c:v>0.0794075323320902</c:v>
                </c:pt>
                <c:pt idx="331" formatCode="General">
                  <c:v>0.0798775625607463</c:v>
                </c:pt>
                <c:pt idx="332" formatCode="General">
                  <c:v>0.0803489113857662</c:v>
                </c:pt>
                <c:pt idx="333" formatCode="General">
                  <c:v>0.0808215782004557</c:v>
                </c:pt>
                <c:pt idx="334" formatCode="General">
                  <c:v>0.0812955623981662</c:v>
                </c:pt>
                <c:pt idx="335" formatCode="General">
                  <c:v>0.0817708633722946</c:v>
                </c:pt>
                <c:pt idx="336" formatCode="General">
                  <c:v>0.0822474805162838</c:v>
                </c:pt>
                <c:pt idx="337" formatCode="General">
                  <c:v>0.0827254132236224</c:v>
                </c:pt>
                <c:pt idx="338" formatCode="General">
                  <c:v>0.083204660887845</c:v>
                </c:pt>
                <c:pt idx="339" formatCode="General">
                  <c:v>0.0836852229025321</c:v>
                </c:pt>
                <c:pt idx="340" formatCode="General">
                  <c:v>0.0841670986613104</c:v>
                </c:pt>
                <c:pt idx="341" formatCode="General">
                  <c:v>0.0846502875578526</c:v>
                </c:pt>
                <c:pt idx="342" formatCode="General">
                  <c:v>0.0851347889858777</c:v>
                </c:pt>
                <c:pt idx="343" formatCode="General">
                  <c:v>0.085620602339151</c:v>
                </c:pt>
                <c:pt idx="344" formatCode="General">
                  <c:v>0.086107727011484</c:v>
                </c:pt>
                <c:pt idx="345" formatCode="General">
                  <c:v>0.0865961623967348</c:v>
                </c:pt>
                <c:pt idx="346" formatCode="General">
                  <c:v>0.087085907888808</c:v>
                </c:pt>
                <c:pt idx="347" formatCode="General">
                  <c:v>0.0875769628816548</c:v>
                </c:pt>
                <c:pt idx="348" formatCode="General">
                  <c:v>0.0880693267692727</c:v>
                </c:pt>
                <c:pt idx="349" formatCode="General">
                  <c:v>0.0885629989457065</c:v>
                </c:pt>
                <c:pt idx="350" formatCode="General">
                  <c:v>0.0890579788050474</c:v>
                </c:pt>
                <c:pt idx="351" formatCode="General">
                  <c:v>0.0895542657414337</c:v>
                </c:pt>
                <c:pt idx="352" formatCode="General">
                  <c:v>0.0900518591490502</c:v>
                </c:pt>
                <c:pt idx="353" formatCode="General">
                  <c:v>0.0905507584221293</c:v>
                </c:pt>
                <c:pt idx="354" formatCode="General">
                  <c:v>0.0910509629549502</c:v>
                </c:pt>
                <c:pt idx="355" formatCode="General">
                  <c:v>0.0915524721418393</c:v>
                </c:pt>
                <c:pt idx="356" formatCode="General">
                  <c:v>0.0920552853771703</c:v>
                </c:pt>
                <c:pt idx="357" formatCode="General">
                  <c:v>0.092559402055364</c:v>
                </c:pt>
                <c:pt idx="358" formatCode="General">
                  <c:v>0.0930648215708888</c:v>
                </c:pt>
                <c:pt idx="359" formatCode="General">
                  <c:v>0.0935715433182604</c:v>
                </c:pt>
                <c:pt idx="360" formatCode="General">
                  <c:v>0.0940795666920423</c:v>
                </c:pt>
                <c:pt idx="361" formatCode="General">
                  <c:v>0.0945888910868453</c:v>
                </c:pt>
                <c:pt idx="362" formatCode="General">
                  <c:v>0.095099515897328</c:v>
                </c:pt>
                <c:pt idx="363" formatCode="General">
                  <c:v>0.0956114405181967</c:v>
                </c:pt>
                <c:pt idx="364" formatCode="General">
                  <c:v>0.0961246643442057</c:v>
                </c:pt>
                <c:pt idx="365" formatCode="General">
                  <c:v>0.0966391867701569</c:v>
                </c:pt>
                <c:pt idx="366" formatCode="General">
                  <c:v>0.0971550071909004</c:v>
                </c:pt>
                <c:pt idx="367" formatCode="General">
                  <c:v>0.0976721250013342</c:v>
                </c:pt>
                <c:pt idx="368" formatCode="General">
                  <c:v>0.0981905395964044</c:v>
                </c:pt>
                <c:pt idx="369" formatCode="General">
                  <c:v>0.0987102503711056</c:v>
                </c:pt>
                <c:pt idx="370" formatCode="General">
                  <c:v>0.0992312567204802</c:v>
                </c:pt>
                <c:pt idx="371" formatCode="General">
                  <c:v>0.0997535580396191</c:v>
                </c:pt>
                <c:pt idx="372" formatCode="General">
                  <c:v>0.100277153723661</c:v>
                </c:pt>
                <c:pt idx="373" formatCode="General">
                  <c:v>0.100802043167795</c:v>
                </c:pt>
                <c:pt idx="374" formatCode="General">
                  <c:v>0.101328225767258</c:v>
                </c:pt>
                <c:pt idx="375" formatCode="General">
                  <c:v>0.101855700917332</c:v>
                </c:pt>
                <c:pt idx="376" formatCode="General">
                  <c:v>0.102384468013354</c:v>
                </c:pt>
                <c:pt idx="377" formatCode="General">
                  <c:v>0.102914526450704</c:v>
                </c:pt>
                <c:pt idx="378" formatCode="General">
                  <c:v>0.103445875624815</c:v>
                </c:pt>
                <c:pt idx="379" formatCode="General">
                  <c:v>0.103978514931165</c:v>
                </c:pt>
                <c:pt idx="380" formatCode="General">
                  <c:v>0.104512443765286</c:v>
                </c:pt>
                <c:pt idx="381" formatCode="General">
                  <c:v>0.105047661522754</c:v>
                </c:pt>
                <c:pt idx="382" formatCode="General">
                  <c:v>0.105584167599196</c:v>
                </c:pt>
                <c:pt idx="383" formatCode="General">
                  <c:v>0.106121961390291</c:v>
                </c:pt>
                <c:pt idx="384" formatCode="General">
                  <c:v>0.106661042291763</c:v>
                </c:pt>
                <c:pt idx="385" formatCode="General">
                  <c:v>0.107201409699387</c:v>
                </c:pt>
                <c:pt idx="386" formatCode="General">
                  <c:v>0.107743063008988</c:v>
                </c:pt>
                <c:pt idx="387" formatCode="General">
                  <c:v>0.108286001616439</c:v>
                </c:pt>
                <c:pt idx="388" formatCode="General">
                  <c:v>0.108830224917666</c:v>
                </c:pt>
                <c:pt idx="389" formatCode="General">
                  <c:v>0.10937573230864</c:v>
                </c:pt>
                <c:pt idx="390" formatCode="General">
                  <c:v>0.109922523185384</c:v>
                </c:pt>
                <c:pt idx="391" formatCode="General">
                  <c:v>0.110470596943972</c:v>
                </c:pt>
                <c:pt idx="392" formatCode="General">
                  <c:v>0.111019952980525</c:v>
                </c:pt>
                <c:pt idx="393" formatCode="General">
                  <c:v>0.111570590691217</c:v>
                </c:pt>
                <c:pt idx="394" formatCode="General">
                  <c:v>0.112122509472269</c:v>
                </c:pt>
                <c:pt idx="395" formatCode="General">
                  <c:v>0.112675708719954</c:v>
                </c:pt>
                <c:pt idx="396" formatCode="General">
                  <c:v>0.113230187830594</c:v>
                </c:pt>
                <c:pt idx="397" formatCode="General">
                  <c:v>0.113785946200563</c:v>
                </c:pt>
                <c:pt idx="398" formatCode="General">
                  <c:v>0.114342983226283</c:v>
                </c:pt>
                <c:pt idx="399" formatCode="General">
                  <c:v>0.114901298304228</c:v>
                </c:pt>
                <c:pt idx="400" formatCode="General">
                  <c:v>0.115460890830922</c:v>
                </c:pt>
                <c:pt idx="401" formatCode="General">
                  <c:v>0.116021760202938</c:v>
                </c:pt>
                <c:pt idx="402" formatCode="General">
                  <c:v>0.116583905816902</c:v>
                </c:pt>
                <c:pt idx="403" formatCode="General">
                  <c:v>0.117147327069489</c:v>
                </c:pt>
                <c:pt idx="404" formatCode="General">
                  <c:v>0.117712023357425</c:v>
                </c:pt>
                <c:pt idx="405" formatCode="General">
                  <c:v>0.118277994077488</c:v>
                </c:pt>
                <c:pt idx="406" formatCode="General">
                  <c:v>0.118845238626505</c:v>
                </c:pt>
                <c:pt idx="407" formatCode="General">
                  <c:v>0.119413756401354</c:v>
                </c:pt>
                <c:pt idx="408" formatCode="General">
                  <c:v>0.119983546798966</c:v>
                </c:pt>
                <c:pt idx="409" formatCode="General">
                  <c:v>0.120554609216321</c:v>
                </c:pt>
                <c:pt idx="410" formatCode="General">
                  <c:v>0.121126943050451</c:v>
                </c:pt>
                <c:pt idx="411" formatCode="General">
                  <c:v>0.121700547698439</c:v>
                </c:pt>
                <c:pt idx="412" formatCode="General">
                  <c:v>0.12227542255742</c:v>
                </c:pt>
                <c:pt idx="413" formatCode="General">
                  <c:v>0.122851567024578</c:v>
                </c:pt>
                <c:pt idx="414" formatCode="General">
                  <c:v>0.123428980497152</c:v>
                </c:pt>
                <c:pt idx="415" formatCode="General">
                  <c:v>0.124007662372429</c:v>
                </c:pt>
                <c:pt idx="416" formatCode="General">
                  <c:v>0.12458761204775</c:v>
                </c:pt>
                <c:pt idx="417" formatCode="General">
                  <c:v>0.125168828920507</c:v>
                </c:pt>
                <c:pt idx="418" formatCode="General">
                  <c:v>0.125751312388142</c:v>
                </c:pt>
                <c:pt idx="419" formatCode="General">
                  <c:v>0.126335061848152</c:v>
                </c:pt>
                <c:pt idx="420" formatCode="General">
                  <c:v>0.126920076698083</c:v>
                </c:pt>
                <c:pt idx="421" formatCode="General">
                  <c:v>0.127506356335534</c:v>
                </c:pt>
                <c:pt idx="422" formatCode="General">
                  <c:v>0.128093900158155</c:v>
                </c:pt>
                <c:pt idx="423" formatCode="General">
                  <c:v>0.128682707563651</c:v>
                </c:pt>
                <c:pt idx="424" formatCode="General">
                  <c:v>0.129272777949775</c:v>
                </c:pt>
                <c:pt idx="425" formatCode="General">
                  <c:v>0.129864110714336</c:v>
                </c:pt>
                <c:pt idx="426" formatCode="General">
                  <c:v>0.130456705255192</c:v>
                </c:pt>
                <c:pt idx="427" formatCode="General">
                  <c:v>0.131050560970255</c:v>
                </c:pt>
                <c:pt idx="428" formatCode="General">
                  <c:v>0.131645677257491</c:v>
                </c:pt>
                <c:pt idx="429" formatCode="General">
                  <c:v>0.132242053514914</c:v>
                </c:pt>
                <c:pt idx="430" formatCode="General">
                  <c:v>0.132839689140596</c:v>
                </c:pt>
                <c:pt idx="431" formatCode="General">
                  <c:v>0.133438583532656</c:v>
                </c:pt>
                <c:pt idx="432" formatCode="General">
                  <c:v>0.134038736089271</c:v>
                </c:pt>
                <c:pt idx="433" formatCode="General">
                  <c:v>0.134640146208667</c:v>
                </c:pt>
                <c:pt idx="434" formatCode="General">
                  <c:v>0.135242813289124</c:v>
                </c:pt>
                <c:pt idx="435" formatCode="General">
                  <c:v>0.135846736728976</c:v>
                </c:pt>
                <c:pt idx="436" formatCode="General">
                  <c:v>0.136451915926607</c:v>
                </c:pt>
                <c:pt idx="437" formatCode="General">
                  <c:v>0.137058350280458</c:v>
                </c:pt>
                <c:pt idx="438" formatCode="General">
                  <c:v>0.137666039189021</c:v>
                </c:pt>
                <c:pt idx="439" formatCode="General">
                  <c:v>0.138274982050839</c:v>
                </c:pt>
                <c:pt idx="440" formatCode="General">
                  <c:v>0.138885178264513</c:v>
                </c:pt>
                <c:pt idx="441" formatCode="General">
                  <c:v>0.139496627228693</c:v>
                </c:pt>
                <c:pt idx="442" formatCode="General">
                  <c:v>0.140109328342086</c:v>
                </c:pt>
                <c:pt idx="443" formatCode="General">
                  <c:v>0.140723281003448</c:v>
                </c:pt>
                <c:pt idx="444" formatCode="General">
                  <c:v>0.141338484611594</c:v>
                </c:pt>
                <c:pt idx="445" formatCode="General">
                  <c:v>0.141954938565388</c:v>
                </c:pt>
                <c:pt idx="446" formatCode="General">
                  <c:v>0.142572642263749</c:v>
                </c:pt>
                <c:pt idx="447" formatCode="General">
                  <c:v>0.143191595105652</c:v>
                </c:pt>
                <c:pt idx="448" formatCode="General">
                  <c:v>0.143811796490122</c:v>
                </c:pt>
                <c:pt idx="449" formatCode="General">
                  <c:v>0.14443324581624</c:v>
                </c:pt>
                <c:pt idx="450" formatCode="General">
                  <c:v>0.145055942483142</c:v>
                </c:pt>
                <c:pt idx="451" formatCode="General">
                  <c:v>0.145679885890016</c:v>
                </c:pt>
                <c:pt idx="452" formatCode="General">
                  <c:v>0.146305075436104</c:v>
                </c:pt>
                <c:pt idx="453" formatCode="General">
                  <c:v>0.146931510520705</c:v>
                </c:pt>
                <c:pt idx="454" formatCode="General">
                  <c:v>0.147559190543168</c:v>
                </c:pt>
                <c:pt idx="455" formatCode="General">
                  <c:v>0.148188114902899</c:v>
                </c:pt>
                <c:pt idx="456" formatCode="General">
                  <c:v>0.148818282999358</c:v>
                </c:pt>
                <c:pt idx="457" formatCode="General">
                  <c:v>0.14944969423206</c:v>
                </c:pt>
                <c:pt idx="458" formatCode="General">
                  <c:v>0.150082348000572</c:v>
                </c:pt>
                <c:pt idx="459" formatCode="General">
                  <c:v>0.150716243704519</c:v>
                </c:pt>
                <c:pt idx="460" formatCode="General">
                  <c:v>0.151351380743577</c:v>
                </c:pt>
                <c:pt idx="461" formatCode="General">
                  <c:v>0.151987758517481</c:v>
                </c:pt>
                <c:pt idx="462" formatCode="General">
                  <c:v>0.152625376426016</c:v>
                </c:pt>
                <c:pt idx="463" formatCode="General">
                  <c:v>0.153264233869026</c:v>
                </c:pt>
                <c:pt idx="464" formatCode="General">
                  <c:v>0.153904330246407</c:v>
                </c:pt>
                <c:pt idx="465" formatCode="General">
                  <c:v>0.154545664958112</c:v>
                </c:pt>
                <c:pt idx="466" formatCode="General">
                  <c:v>0.155188237404147</c:v>
                </c:pt>
                <c:pt idx="467" formatCode="General">
                  <c:v>0.155832046984575</c:v>
                </c:pt>
                <c:pt idx="468" formatCode="General">
                  <c:v>0.156477093099513</c:v>
                </c:pt>
                <c:pt idx="469" formatCode="General">
                  <c:v>0.157123375149134</c:v>
                </c:pt>
                <c:pt idx="470" formatCode="General">
                  <c:v>0.157770892533666</c:v>
                </c:pt>
                <c:pt idx="471" formatCode="General">
                  <c:v>0.158419644653392</c:v>
                </c:pt>
                <c:pt idx="472" formatCode="General">
                  <c:v>0.159069630908652</c:v>
                </c:pt>
                <c:pt idx="473" formatCode="General">
                  <c:v>0.159720850699839</c:v>
                </c:pt>
                <c:pt idx="474" formatCode="General">
                  <c:v>0.160373303427403</c:v>
                </c:pt>
                <c:pt idx="475" formatCode="General">
                  <c:v>0.161026988491851</c:v>
                </c:pt>
                <c:pt idx="476" formatCode="General">
                  <c:v>0.161681905293743</c:v>
                </c:pt>
                <c:pt idx="477" formatCode="General">
                  <c:v>0.162338053233696</c:v>
                </c:pt>
                <c:pt idx="478" formatCode="General">
                  <c:v>0.162995431712385</c:v>
                </c:pt>
                <c:pt idx="479" formatCode="General">
                  <c:v>0.163654040130537</c:v>
                </c:pt>
                <c:pt idx="480" formatCode="General">
                  <c:v>0.164313877888938</c:v>
                </c:pt>
                <c:pt idx="481" formatCode="General">
                  <c:v>0.164974944388428</c:v>
                </c:pt>
                <c:pt idx="482" formatCode="General">
                  <c:v>0.165637239029905</c:v>
                </c:pt>
                <c:pt idx="483" formatCode="General">
                  <c:v>0.166300761214323</c:v>
                </c:pt>
                <c:pt idx="484" formatCode="General">
                  <c:v>0.166965510342691</c:v>
                </c:pt>
                <c:pt idx="485" formatCode="General">
                  <c:v>0.167631485816075</c:v>
                </c:pt>
                <c:pt idx="486" formatCode="General">
                  <c:v>0.168298687035597</c:v>
                </c:pt>
                <c:pt idx="487" formatCode="General">
                  <c:v>0.168967113402437</c:v>
                </c:pt>
                <c:pt idx="488" formatCode="General">
                  <c:v>0.169636764317829</c:v>
                </c:pt>
                <c:pt idx="489" formatCode="General">
                  <c:v>0.170307639183067</c:v>
                </c:pt>
                <c:pt idx="490" formatCode="General">
                  <c:v>0.170979737399499</c:v>
                </c:pt>
                <c:pt idx="491" formatCode="General">
                  <c:v>0.17165305836853</c:v>
                </c:pt>
                <c:pt idx="492" formatCode="General">
                  <c:v>0.172327601491623</c:v>
                </c:pt>
                <c:pt idx="493" formatCode="General">
                  <c:v>0.173003366170298</c:v>
                </c:pt>
                <c:pt idx="494" formatCode="General">
                  <c:v>0.17368035180613</c:v>
                </c:pt>
                <c:pt idx="495" formatCode="General">
                  <c:v>0.174358557800752</c:v>
                </c:pt>
                <c:pt idx="496" formatCode="General">
                  <c:v>0.175037983555855</c:v>
                </c:pt>
                <c:pt idx="497" formatCode="General">
                  <c:v>0.175718628473188</c:v>
                </c:pt>
                <c:pt idx="498" formatCode="General">
                  <c:v>0.176400491954553</c:v>
                </c:pt>
                <c:pt idx="499" formatCode="General">
                  <c:v>0.177083573401814</c:v>
                </c:pt>
                <c:pt idx="500" formatCode="General">
                  <c:v>0.17776787221689</c:v>
                </c:pt>
                <c:pt idx="501" formatCode="General">
                  <c:v>0.178453387801758</c:v>
                </c:pt>
                <c:pt idx="502" formatCode="General">
                  <c:v>0.179140119558452</c:v>
                </c:pt>
                <c:pt idx="503" formatCode="General">
                  <c:v>0.179828066889064</c:v>
                </c:pt>
                <c:pt idx="504" formatCode="General">
                  <c:v>0.180517229195744</c:v>
                </c:pt>
                <c:pt idx="505" formatCode="General">
                  <c:v>0.181207605880699</c:v>
                </c:pt>
                <c:pt idx="506" formatCode="General">
                  <c:v>0.181899196346195</c:v>
                </c:pt>
                <c:pt idx="507" formatCode="General">
                  <c:v>0.182591999994553</c:v>
                </c:pt>
                <c:pt idx="508" formatCode="General">
                  <c:v>0.183286016228156</c:v>
                </c:pt>
                <c:pt idx="509" formatCode="General">
                  <c:v>0.183981244449441</c:v>
                </c:pt>
                <c:pt idx="510" formatCode="General">
                  <c:v>0.184677684060905</c:v>
                </c:pt>
                <c:pt idx="511" formatCode="General">
                  <c:v>0.185375334465105</c:v>
                </c:pt>
                <c:pt idx="512" formatCode="General">
                  <c:v>0.186074195064652</c:v>
                </c:pt>
                <c:pt idx="513" formatCode="General">
                  <c:v>0.186774265262218</c:v>
                </c:pt>
                <c:pt idx="514" formatCode="General">
                  <c:v>0.187475544460533</c:v>
                </c:pt>
                <c:pt idx="515" formatCode="General">
                  <c:v>0.188178032062385</c:v>
                </c:pt>
                <c:pt idx="516" formatCode="General">
                  <c:v>0.188881727470621</c:v>
                </c:pt>
                <c:pt idx="517" formatCode="General">
                  <c:v>0.189586630088145</c:v>
                </c:pt>
                <c:pt idx="518" formatCode="General">
                  <c:v>0.190292739317921</c:v>
                </c:pt>
                <c:pt idx="519" formatCode="General">
                  <c:v>0.191000054562972</c:v>
                </c:pt>
                <c:pt idx="520" formatCode="General">
                  <c:v>0.191708575226378</c:v>
                </c:pt>
                <c:pt idx="521" formatCode="General">
                  <c:v>0.192418300711279</c:v>
                </c:pt>
                <c:pt idx="522" formatCode="General">
                  <c:v>0.193129230420875</c:v>
                </c:pt>
                <c:pt idx="523" formatCode="General">
                  <c:v>0.193841363758421</c:v>
                </c:pt>
                <c:pt idx="524" formatCode="General">
                  <c:v>0.194554700127236</c:v>
                </c:pt>
                <c:pt idx="525" formatCode="General">
                  <c:v>0.195269238930695</c:v>
                </c:pt>
                <c:pt idx="526" formatCode="General">
                  <c:v>0.195984979572231</c:v>
                </c:pt>
                <c:pt idx="527" formatCode="General">
                  <c:v>0.19670192145534</c:v>
                </c:pt>
                <c:pt idx="528" formatCode="General">
                  <c:v>0.197420063983575</c:v>
                </c:pt>
                <c:pt idx="529" formatCode="General">
                  <c:v>0.198139406560547</c:v>
                </c:pt>
                <c:pt idx="530" formatCode="General">
                  <c:v>0.198859948589928</c:v>
                </c:pt>
                <c:pt idx="531" formatCode="General">
                  <c:v>0.199581689475451</c:v>
                </c:pt>
                <c:pt idx="532" formatCode="General">
                  <c:v>0.200304628620906</c:v>
                </c:pt>
                <c:pt idx="533" formatCode="General">
                  <c:v>0.201028765430142</c:v>
                </c:pt>
                <c:pt idx="534" formatCode="General">
                  <c:v>0.201754099307071</c:v>
                </c:pt>
                <c:pt idx="535" formatCode="General">
                  <c:v>0.202480629655662</c:v>
                </c:pt>
                <c:pt idx="536" formatCode="General">
                  <c:v>0.203208355879945</c:v>
                </c:pt>
                <c:pt idx="537" formatCode="General">
                  <c:v>0.203937277384008</c:v>
                </c:pt>
                <c:pt idx="538" formatCode="General">
                  <c:v>0.204667393572002</c:v>
                </c:pt>
                <c:pt idx="539" formatCode="General">
                  <c:v>0.205398703848135</c:v>
                </c:pt>
                <c:pt idx="540" formatCode="General">
                  <c:v>0.206131207616678</c:v>
                </c:pt>
                <c:pt idx="541" formatCode="General">
                  <c:v>0.206864904281958</c:v>
                </c:pt>
                <c:pt idx="542" formatCode="General">
                  <c:v>0.207599793248367</c:v>
                </c:pt>
                <c:pt idx="543" formatCode="General">
                  <c:v>0.208335873920354</c:v>
                </c:pt>
                <c:pt idx="544" formatCode="General">
                  <c:v>0.209073145702429</c:v>
                </c:pt>
                <c:pt idx="545" formatCode="General">
                  <c:v>0.209811607999163</c:v>
                </c:pt>
                <c:pt idx="546" formatCode="General">
                  <c:v>0.210551260215187</c:v>
                </c:pt>
                <c:pt idx="547" formatCode="General">
                  <c:v>0.211292101755192</c:v>
                </c:pt>
                <c:pt idx="548" formatCode="General">
                  <c:v>0.212034132023931</c:v>
                </c:pt>
                <c:pt idx="549" formatCode="General">
                  <c:v>0.212777350426216</c:v>
                </c:pt>
                <c:pt idx="550" formatCode="General">
                  <c:v>0.213521756366921</c:v>
                </c:pt>
                <c:pt idx="551" formatCode="General">
                  <c:v>0.21426734925098</c:v>
                </c:pt>
                <c:pt idx="552" formatCode="General">
                  <c:v>0.215014128483389</c:v>
                </c:pt>
                <c:pt idx="553" formatCode="General">
                  <c:v>0.215762093469202</c:v>
                </c:pt>
                <c:pt idx="554" formatCode="General">
                  <c:v>0.216511243613538</c:v>
                </c:pt>
                <c:pt idx="555" formatCode="General">
                  <c:v>0.217261578321574</c:v>
                </c:pt>
                <c:pt idx="556" formatCode="General">
                  <c:v>0.21801309699855</c:v>
                </c:pt>
                <c:pt idx="557" formatCode="General">
                  <c:v>0.218765799049765</c:v>
                </c:pt>
                <c:pt idx="558" formatCode="General">
                  <c:v>0.219519683880582</c:v>
                </c:pt>
                <c:pt idx="559" formatCode="General">
                  <c:v>0.220274750896422</c:v>
                </c:pt>
                <c:pt idx="560" formatCode="General">
                  <c:v>0.221030999502772</c:v>
                </c:pt>
                <c:pt idx="561" formatCode="General">
                  <c:v>0.221788429105175</c:v>
                </c:pt>
                <c:pt idx="562" formatCode="General">
                  <c:v>0.222547039109239</c:v>
                </c:pt>
                <c:pt idx="563" formatCode="General">
                  <c:v>0.223306828920633</c:v>
                </c:pt>
                <c:pt idx="564" formatCode="General">
                  <c:v>0.224067797945087</c:v>
                </c:pt>
                <c:pt idx="565" formatCode="General">
                  <c:v>0.224829945588394</c:v>
                </c:pt>
                <c:pt idx="566" formatCode="General">
                  <c:v>0.225593271256407</c:v>
                </c:pt>
                <c:pt idx="567" formatCode="General">
                  <c:v>0.226357774355041</c:v>
                </c:pt>
                <c:pt idx="568" formatCode="General">
                  <c:v>0.227123454290275</c:v>
                </c:pt>
                <c:pt idx="569" formatCode="General">
                  <c:v>0.227890310468147</c:v>
                </c:pt>
                <c:pt idx="570" formatCode="General">
                  <c:v>0.22865834229476</c:v>
                </c:pt>
                <c:pt idx="571" formatCode="General">
                  <c:v>0.229427549176276</c:v>
                </c:pt>
                <c:pt idx="572" formatCode="General">
                  <c:v>0.230197930518922</c:v>
                </c:pt>
                <c:pt idx="573" formatCode="General">
                  <c:v>0.230969485728986</c:v>
                </c:pt>
                <c:pt idx="574" formatCode="General">
                  <c:v>0.231742214212817</c:v>
                </c:pt>
                <c:pt idx="575" formatCode="General">
                  <c:v>0.232516115376829</c:v>
                </c:pt>
                <c:pt idx="576" formatCode="General">
                  <c:v>0.233291188627496</c:v>
                </c:pt>
                <c:pt idx="577" formatCode="General">
                  <c:v>0.234067433371356</c:v>
                </c:pt>
                <c:pt idx="578" formatCode="General">
                  <c:v>0.234844849015009</c:v>
                </c:pt>
                <c:pt idx="579" formatCode="General">
                  <c:v>0.235623434965117</c:v>
                </c:pt>
                <c:pt idx="580" formatCode="General">
                  <c:v>0.236403190628406</c:v>
                </c:pt>
                <c:pt idx="581" formatCode="General">
                  <c:v>0.237184115411664</c:v>
                </c:pt>
                <c:pt idx="582" formatCode="General">
                  <c:v>0.237966208721741</c:v>
                </c:pt>
                <c:pt idx="583" formatCode="General">
                  <c:v>0.238749469965552</c:v>
                </c:pt>
                <c:pt idx="584" formatCode="General">
                  <c:v>0.239533898550073</c:v>
                </c:pt>
                <c:pt idx="585" formatCode="General">
                  <c:v>0.240319493882344</c:v>
                </c:pt>
                <c:pt idx="586" formatCode="General">
                  <c:v>0.241106255369467</c:v>
                </c:pt>
                <c:pt idx="587" formatCode="General">
                  <c:v>0.241894182418609</c:v>
                </c:pt>
                <c:pt idx="588" formatCode="General">
                  <c:v>0.242683274436997</c:v>
                </c:pt>
                <c:pt idx="589" formatCode="General">
                  <c:v>0.243473530831926</c:v>
                </c:pt>
                <c:pt idx="590" formatCode="General">
                  <c:v>0.244264951010749</c:v>
                </c:pt>
                <c:pt idx="591" formatCode="General">
                  <c:v>0.245057534380886</c:v>
                </c:pt>
                <c:pt idx="592" formatCode="General">
                  <c:v>0.24585128034982</c:v>
                </c:pt>
                <c:pt idx="593" formatCode="General">
                  <c:v>0.246646188325096</c:v>
                </c:pt>
                <c:pt idx="594" formatCode="General">
                  <c:v>0.247442257714324</c:v>
                </c:pt>
                <c:pt idx="595" formatCode="General">
                  <c:v>0.248239487925178</c:v>
                </c:pt>
                <c:pt idx="596" formatCode="General">
                  <c:v>0.249037878365393</c:v>
                </c:pt>
                <c:pt idx="597" formatCode="General">
                  <c:v>0.249837428442771</c:v>
                </c:pt>
                <c:pt idx="598" formatCode="General">
                  <c:v>0.250638137565176</c:v>
                </c:pt>
                <c:pt idx="599" formatCode="General">
                  <c:v>0.251440005140536</c:v>
                </c:pt>
                <c:pt idx="600" formatCode="General">
                  <c:v>0.252243030576844</c:v>
                </c:pt>
                <c:pt idx="601" formatCode="General">
                  <c:v>0.253047213282156</c:v>
                </c:pt>
                <c:pt idx="602" formatCode="General">
                  <c:v>0.253852552664593</c:v>
                </c:pt>
                <c:pt idx="603" formatCode="General">
                  <c:v>0.254659048132339</c:v>
                </c:pt>
                <c:pt idx="604" formatCode="General">
                  <c:v>0.255466699093642</c:v>
                </c:pt>
                <c:pt idx="605" formatCode="General">
                  <c:v>0.256275504956817</c:v>
                </c:pt>
                <c:pt idx="606" formatCode="General">
                  <c:v>0.257085465130241</c:v>
                </c:pt>
                <c:pt idx="607" formatCode="General">
                  <c:v>0.257896579022354</c:v>
                </c:pt>
                <c:pt idx="608" formatCode="General">
                  <c:v>0.258708846041665</c:v>
                </c:pt>
                <c:pt idx="609" formatCode="General">
                  <c:v>0.259522265596742</c:v>
                </c:pt>
                <c:pt idx="610" formatCode="General">
                  <c:v>0.260336837096223</c:v>
                </c:pt>
                <c:pt idx="611" formatCode="General">
                  <c:v>0.261152559948807</c:v>
                </c:pt>
                <c:pt idx="612" formatCode="General">
                  <c:v>0.261969433563259</c:v>
                </c:pt>
                <c:pt idx="613" formatCode="General">
                  <c:v>0.262787457348409</c:v>
                </c:pt>
                <c:pt idx="614" formatCode="General">
                  <c:v>0.263606630713151</c:v>
                </c:pt>
                <c:pt idx="615" formatCode="General">
                  <c:v>0.264426953066445</c:v>
                </c:pt>
                <c:pt idx="616" formatCode="General">
                  <c:v>0.265248423817314</c:v>
                </c:pt>
                <c:pt idx="617" formatCode="General">
                  <c:v>0.266071042374849</c:v>
                </c:pt>
                <c:pt idx="618" formatCode="General">
                  <c:v>0.266894808148204</c:v>
                </c:pt>
                <c:pt idx="619" formatCode="General">
                  <c:v>0.2677197205466</c:v>
                </c:pt>
                <c:pt idx="620" formatCode="General">
                  <c:v>0.268545778979319</c:v>
                </c:pt>
                <c:pt idx="621" formatCode="General">
                  <c:v>0.269372982855714</c:v>
                </c:pt>
                <c:pt idx="622" formatCode="General">
                  <c:v>0.2702013315852</c:v>
                </c:pt>
                <c:pt idx="623" formatCode="General">
                  <c:v>0.271030824577258</c:v>
                </c:pt>
                <c:pt idx="624" formatCode="General">
                  <c:v>0.271861461241434</c:v>
                </c:pt>
                <c:pt idx="625" formatCode="General">
                  <c:v>0.272693240987341</c:v>
                </c:pt>
                <c:pt idx="626" formatCode="General">
                  <c:v>0.273526163224656</c:v>
                </c:pt>
                <c:pt idx="627" formatCode="General">
                  <c:v>0.274360227363123</c:v>
                </c:pt>
                <c:pt idx="628" formatCode="General">
                  <c:v>0.275195432812551</c:v>
                </c:pt>
                <c:pt idx="629" formatCode="General">
                  <c:v>0.276031778982814</c:v>
                </c:pt>
                <c:pt idx="630" formatCode="General">
                  <c:v>0.276869265283855</c:v>
                </c:pt>
                <c:pt idx="631" formatCode="General">
                  <c:v>0.277707891125679</c:v>
                </c:pt>
                <c:pt idx="632" formatCode="General">
                  <c:v>0.278547655918359</c:v>
                </c:pt>
                <c:pt idx="633" formatCode="General">
                  <c:v>0.279388559072035</c:v>
                </c:pt>
                <c:pt idx="634" formatCode="General">
                  <c:v>0.280230599996911</c:v>
                </c:pt>
                <c:pt idx="635" formatCode="General">
                  <c:v>0.281073778103258</c:v>
                </c:pt>
                <c:pt idx="636" formatCode="General">
                  <c:v>0.281918092801414</c:v>
                </c:pt>
                <c:pt idx="637" formatCode="General">
                  <c:v>0.282763543501782</c:v>
                </c:pt>
                <c:pt idx="638" formatCode="General">
                  <c:v>0.283610129614833</c:v>
                </c:pt>
                <c:pt idx="639" formatCode="General">
                  <c:v>0.284457850551103</c:v>
                </c:pt>
                <c:pt idx="640" formatCode="General">
                  <c:v>0.285306705721195</c:v>
                </c:pt>
                <c:pt idx="641" formatCode="General">
                  <c:v>0.286156694535779</c:v>
                </c:pt>
                <c:pt idx="642" formatCode="General">
                  <c:v>0.28700781640559</c:v>
                </c:pt>
                <c:pt idx="643" formatCode="General">
                  <c:v>0.287860070741432</c:v>
                </c:pt>
                <c:pt idx="644" formatCode="General">
                  <c:v>0.288713456954175</c:v>
                </c:pt>
                <c:pt idx="645" formatCode="General">
                  <c:v>0.289567974454754</c:v>
                </c:pt>
                <c:pt idx="646" formatCode="General">
                  <c:v>0.290423622654174</c:v>
                </c:pt>
                <c:pt idx="647" formatCode="General">
                  <c:v>0.291280400963504</c:v>
                </c:pt>
                <c:pt idx="648" formatCode="General">
                  <c:v>0.292138308793882</c:v>
                </c:pt>
                <c:pt idx="649" formatCode="General">
                  <c:v>0.292997345556512</c:v>
                </c:pt>
                <c:pt idx="650" formatCode="General">
                  <c:v>0.293857510662665</c:v>
                </c:pt>
                <c:pt idx="651" formatCode="General">
                  <c:v>0.294718803523681</c:v>
                </c:pt>
                <c:pt idx="652" formatCode="General">
                  <c:v>0.295581223550965</c:v>
                </c:pt>
                <c:pt idx="653" formatCode="General">
                  <c:v>0.29644477015599</c:v>
                </c:pt>
                <c:pt idx="654" formatCode="General">
                  <c:v>0.297309442750297</c:v>
                </c:pt>
                <c:pt idx="655" formatCode="General">
                  <c:v>0.298175240745493</c:v>
                </c:pt>
                <c:pt idx="656" formatCode="General">
                  <c:v>0.299042163553255</c:v>
                </c:pt>
                <c:pt idx="657" formatCode="General">
                  <c:v>0.299910210585326</c:v>
                </c:pt>
                <c:pt idx="658" formatCode="General">
                  <c:v>0.300779381253516</c:v>
                </c:pt>
                <c:pt idx="659" formatCode="General">
                  <c:v>0.301649674969703</c:v>
                </c:pt>
                <c:pt idx="660" formatCode="General">
                  <c:v>0.302521091145834</c:v>
                </c:pt>
                <c:pt idx="661" formatCode="General">
                  <c:v>0.303393629193922</c:v>
                </c:pt>
                <c:pt idx="662" formatCode="General">
                  <c:v>0.30426728852605</c:v>
                </c:pt>
                <c:pt idx="663" formatCode="General">
                  <c:v>0.305142068554367</c:v>
                </c:pt>
                <c:pt idx="664" formatCode="General">
                  <c:v>0.306017968691091</c:v>
                </c:pt>
                <c:pt idx="665" formatCode="General">
                  <c:v>0.306894988348508</c:v>
                </c:pt>
                <c:pt idx="666" formatCode="General">
                  <c:v>0.307773126938971</c:v>
                </c:pt>
                <c:pt idx="667" formatCode="General">
                  <c:v>0.308652383874903</c:v>
                </c:pt>
                <c:pt idx="668" formatCode="General">
                  <c:v>0.309532758568794</c:v>
                </c:pt>
                <c:pt idx="669" formatCode="General">
                  <c:v>0.310414250433203</c:v>
                </c:pt>
                <c:pt idx="670" formatCode="General">
                  <c:v>0.311296858880756</c:v>
                </c:pt>
                <c:pt idx="671" formatCode="General">
                  <c:v>0.312180583324149</c:v>
                </c:pt>
                <c:pt idx="672" formatCode="General">
                  <c:v>0.313065423176146</c:v>
                </c:pt>
                <c:pt idx="673" formatCode="General">
                  <c:v>0.31395137784958</c:v>
                </c:pt>
                <c:pt idx="674" formatCode="General">
                  <c:v>0.314838446757351</c:v>
                </c:pt>
                <c:pt idx="675" formatCode="General">
                  <c:v>0.31572662931243</c:v>
                </c:pt>
                <c:pt idx="676" formatCode="General">
                  <c:v>0.316615924927854</c:v>
                </c:pt>
                <c:pt idx="677" formatCode="General">
                  <c:v>0.317506333016731</c:v>
                </c:pt>
                <c:pt idx="678" formatCode="General">
                  <c:v>0.318397852992237</c:v>
                </c:pt>
                <c:pt idx="679" formatCode="General">
                  <c:v>0.319290484267618</c:v>
                </c:pt>
                <c:pt idx="680" formatCode="General">
                  <c:v>0.320184226256187</c:v>
                </c:pt>
                <c:pt idx="681" formatCode="General">
                  <c:v>0.321079078371327</c:v>
                </c:pt>
                <c:pt idx="682" formatCode="General">
                  <c:v>0.32197504002649</c:v>
                </c:pt>
                <c:pt idx="683" formatCode="General">
                  <c:v>0.322872110635199</c:v>
                </c:pt>
                <c:pt idx="684" formatCode="General">
                  <c:v>0.323770289611042</c:v>
                </c:pt>
                <c:pt idx="685" formatCode="General">
                  <c:v>0.324669576367681</c:v>
                </c:pt>
                <c:pt idx="686" formatCode="General">
                  <c:v>0.325569970318845</c:v>
                </c:pt>
                <c:pt idx="687" formatCode="General">
                  <c:v>0.326471470878331</c:v>
                </c:pt>
                <c:pt idx="688" formatCode="General">
                  <c:v>0.327374077460008</c:v>
                </c:pt>
                <c:pt idx="689" formatCode="General">
                  <c:v>0.328277789477814</c:v>
                </c:pt>
                <c:pt idx="690" formatCode="General">
                  <c:v>0.329182606345756</c:v>
                </c:pt>
                <c:pt idx="691" formatCode="General">
                  <c:v>0.330088527477911</c:v>
                </c:pt>
                <c:pt idx="692" formatCode="General">
                  <c:v>0.330995552288425</c:v>
                </c:pt>
                <c:pt idx="693" formatCode="General">
                  <c:v>0.331903680191514</c:v>
                </c:pt>
                <c:pt idx="694" formatCode="General">
                  <c:v>0.332812910601465</c:v>
                </c:pt>
                <c:pt idx="695" formatCode="General">
                  <c:v>0.333723242932634</c:v>
                </c:pt>
                <c:pt idx="696" formatCode="General">
                  <c:v>0.334634676599447</c:v>
                </c:pt>
                <c:pt idx="697" formatCode="General">
                  <c:v>0.3355472110164</c:v>
                </c:pt>
                <c:pt idx="698" formatCode="General">
                  <c:v>0.336460845598058</c:v>
                </c:pt>
                <c:pt idx="699" formatCode="General">
                  <c:v>0.337375579759059</c:v>
                </c:pt>
                <c:pt idx="700" formatCode="General">
                  <c:v>0.338291412914108</c:v>
                </c:pt>
                <c:pt idx="701" formatCode="General">
                  <c:v>0.339208344477983</c:v>
                </c:pt>
                <c:pt idx="702" formatCode="General">
                  <c:v>0.34012637386553</c:v>
                </c:pt>
                <c:pt idx="703" formatCode="General">
                  <c:v>0.341045500491666</c:v>
                </c:pt>
                <c:pt idx="704" formatCode="General">
                  <c:v>0.341965723771381</c:v>
                </c:pt>
                <c:pt idx="705" formatCode="General">
                  <c:v>0.342887043119731</c:v>
                </c:pt>
                <c:pt idx="706" formatCode="General">
                  <c:v>0.343809457951846</c:v>
                </c:pt>
                <c:pt idx="707" formatCode="General">
                  <c:v>0.344732967682925</c:v>
                </c:pt>
                <c:pt idx="708" formatCode="General">
                  <c:v>0.345657571728239</c:v>
                </c:pt>
                <c:pt idx="709" formatCode="General">
                  <c:v>0.346583269503128</c:v>
                </c:pt>
                <c:pt idx="710" formatCode="General">
                  <c:v>0.347510060423005</c:v>
                </c:pt>
                <c:pt idx="711" formatCode="General">
                  <c:v>0.348437943903351</c:v>
                </c:pt>
                <c:pt idx="712" formatCode="General">
                  <c:v>0.349366919359721</c:v>
                </c:pt>
                <c:pt idx="713" formatCode="General">
                  <c:v>0.350296986207739</c:v>
                </c:pt>
                <c:pt idx="714" formatCode="General">
                  <c:v>0.3512281438631</c:v>
                </c:pt>
                <c:pt idx="715" formatCode="General">
                  <c:v>0.352160391741571</c:v>
                </c:pt>
                <c:pt idx="716" formatCode="General">
                  <c:v>0.35309372925899</c:v>
                </c:pt>
                <c:pt idx="717" formatCode="General">
                  <c:v>0.354028155831267</c:v>
                </c:pt>
                <c:pt idx="718" formatCode="General">
                  <c:v>0.35496367087438</c:v>
                </c:pt>
                <c:pt idx="719" formatCode="General">
                  <c:v>0.355900273804383</c:v>
                </c:pt>
                <c:pt idx="720" formatCode="General">
                  <c:v>0.356837964037397</c:v>
                </c:pt>
                <c:pt idx="721" formatCode="General">
                  <c:v>0.357776740989618</c:v>
                </c:pt>
                <c:pt idx="722" formatCode="General">
                  <c:v>0.358716604077312</c:v>
                </c:pt>
                <c:pt idx="723" formatCode="General">
                  <c:v>0.359657552716817</c:v>
                </c:pt>
                <c:pt idx="724" formatCode="General">
                  <c:v>0.360599586324541</c:v>
                </c:pt>
                <c:pt idx="725" formatCode="General">
                  <c:v>0.361542704316965</c:v>
                </c:pt>
                <c:pt idx="726" formatCode="General">
                  <c:v>0.362486906110643</c:v>
                </c:pt>
                <c:pt idx="727" formatCode="General">
                  <c:v>0.363432191122199</c:v>
                </c:pt>
                <c:pt idx="728" formatCode="General">
                  <c:v>0.364378558768329</c:v>
                </c:pt>
                <c:pt idx="729" formatCode="General">
                  <c:v>0.365326008465802</c:v>
                </c:pt>
                <c:pt idx="730" formatCode="General">
                  <c:v>0.366274539631458</c:v>
                </c:pt>
                <c:pt idx="731" formatCode="General">
                  <c:v>0.36722415168221</c:v>
                </c:pt>
                <c:pt idx="732" formatCode="General">
                  <c:v>0.368174844035042</c:v>
                </c:pt>
                <c:pt idx="733" formatCode="General">
                  <c:v>0.369126616107011</c:v>
                </c:pt>
                <c:pt idx="734" formatCode="General">
                  <c:v>0.370079467315246</c:v>
                </c:pt>
                <c:pt idx="735" formatCode="General">
                  <c:v>0.371033397076948</c:v>
                </c:pt>
                <c:pt idx="736" formatCode="General">
                  <c:v>0.371988404809391</c:v>
                </c:pt>
                <c:pt idx="737" formatCode="General">
                  <c:v>0.372944489929921</c:v>
                </c:pt>
                <c:pt idx="738" formatCode="General">
                  <c:v>0.373901651855957</c:v>
                </c:pt>
                <c:pt idx="739" formatCode="General">
                  <c:v>0.374859890004989</c:v>
                </c:pt>
                <c:pt idx="740" formatCode="General">
                  <c:v>0.375819203794581</c:v>
                </c:pt>
                <c:pt idx="741" formatCode="General">
                  <c:v>0.37677959264237</c:v>
                </c:pt>
                <c:pt idx="742" formatCode="General">
                  <c:v>0.377741055966064</c:v>
                </c:pt>
                <c:pt idx="743" formatCode="General">
                  <c:v>0.378703593183445</c:v>
                </c:pt>
                <c:pt idx="744" formatCode="General">
                  <c:v>0.379667203712369</c:v>
                </c:pt>
                <c:pt idx="745" formatCode="General">
                  <c:v>0.380631886970762</c:v>
                </c:pt>
                <c:pt idx="746" formatCode="General">
                  <c:v>0.381597642376625</c:v>
                </c:pt>
                <c:pt idx="747" formatCode="General">
                  <c:v>0.382564469348032</c:v>
                </c:pt>
                <c:pt idx="748" formatCode="General">
                  <c:v>0.383532367303128</c:v>
                </c:pt>
                <c:pt idx="749" formatCode="General">
                  <c:v>0.384501335660135</c:v>
                </c:pt>
                <c:pt idx="750" formatCode="General">
                  <c:v>0.385471373837343</c:v>
                </c:pt>
                <c:pt idx="751" formatCode="General">
                  <c:v>0.38644248125312</c:v>
                </c:pt>
                <c:pt idx="752" formatCode="General">
                  <c:v>0.387414657325906</c:v>
                </c:pt>
                <c:pt idx="753" formatCode="General">
                  <c:v>0.388387901474211</c:v>
                </c:pt>
                <c:pt idx="754" formatCode="General">
                  <c:v>0.389362213116624</c:v>
                </c:pt>
                <c:pt idx="755" formatCode="General">
                  <c:v>0.390337591671803</c:v>
                </c:pt>
                <c:pt idx="756" formatCode="General">
                  <c:v>0.391314036558482</c:v>
                </c:pt>
                <c:pt idx="757" formatCode="General">
                  <c:v>0.392291547195468</c:v>
                </c:pt>
                <c:pt idx="758" formatCode="General">
                  <c:v>0.39327012300164</c:v>
                </c:pt>
                <c:pt idx="759" formatCode="General">
                  <c:v>0.394249763395954</c:v>
                </c:pt>
                <c:pt idx="760" formatCode="General">
                  <c:v>0.395230467797436</c:v>
                </c:pt>
                <c:pt idx="761" formatCode="General">
                  <c:v>0.396212235625189</c:v>
                </c:pt>
                <c:pt idx="762" formatCode="General">
                  <c:v>0.397195066298389</c:v>
                </c:pt>
                <c:pt idx="763" formatCode="General">
                  <c:v>0.398178959236284</c:v>
                </c:pt>
                <c:pt idx="764" formatCode="General">
                  <c:v>0.399163913858199</c:v>
                </c:pt>
                <c:pt idx="765" formatCode="General">
                  <c:v>0.400149929583531</c:v>
                </c:pt>
                <c:pt idx="766" formatCode="General">
                  <c:v>0.401137005831752</c:v>
                </c:pt>
                <c:pt idx="767" formatCode="General">
                  <c:v>0.402125142022407</c:v>
                </c:pt>
                <c:pt idx="768" formatCode="General">
                  <c:v>0.403114337575118</c:v>
                </c:pt>
                <c:pt idx="769" formatCode="General">
                  <c:v>0.404104591909578</c:v>
                </c:pt>
                <c:pt idx="770" formatCode="General">
                  <c:v>0.405095904445556</c:v>
                </c:pt>
                <c:pt idx="771" formatCode="General">
                  <c:v>0.406088274602896</c:v>
                </c:pt>
                <c:pt idx="772" formatCode="General">
                  <c:v>0.407081701801516</c:v>
                </c:pt>
                <c:pt idx="773" formatCode="General">
                  <c:v>0.408076185461406</c:v>
                </c:pt>
                <c:pt idx="774" formatCode="General">
                  <c:v>0.409071725002635</c:v>
                </c:pt>
                <c:pt idx="775" formatCode="General">
                  <c:v>0.410068319845344</c:v>
                </c:pt>
                <c:pt idx="776" formatCode="General">
                  <c:v>0.411065969409748</c:v>
                </c:pt>
                <c:pt idx="777" formatCode="General">
                  <c:v>0.412064673116139</c:v>
                </c:pt>
                <c:pt idx="778" formatCode="General">
                  <c:v>0.413064430384883</c:v>
                </c:pt>
                <c:pt idx="779" formatCode="General">
                  <c:v>0.41406524063642</c:v>
                </c:pt>
                <c:pt idx="780" formatCode="General">
                  <c:v>0.415067103291266</c:v>
                </c:pt>
                <c:pt idx="781" formatCode="General">
                  <c:v>0.416070017770011</c:v>
                </c:pt>
                <c:pt idx="782" formatCode="General">
                  <c:v>0.417073983493321</c:v>
                </c:pt>
                <c:pt idx="783" formatCode="General">
                  <c:v>0.418078999881936</c:v>
                </c:pt>
                <c:pt idx="784" formatCode="General">
                  <c:v>0.419085066356673</c:v>
                </c:pt>
                <c:pt idx="785" formatCode="General">
                  <c:v>0.420092182338422</c:v>
                </c:pt>
                <c:pt idx="786" formatCode="General">
                  <c:v>0.42110034724815</c:v>
                </c:pt>
                <c:pt idx="787" formatCode="General">
                  <c:v>0.422109560506898</c:v>
                </c:pt>
                <c:pt idx="788" formatCode="General">
                  <c:v>0.423119821535785</c:v>
                </c:pt>
                <c:pt idx="789" formatCode="General">
                  <c:v>0.424131129756001</c:v>
                </c:pt>
                <c:pt idx="790" formatCode="General">
                  <c:v>0.425143484588815</c:v>
                </c:pt>
                <c:pt idx="791" formatCode="General">
                  <c:v>0.426156885455571</c:v>
                </c:pt>
                <c:pt idx="792" formatCode="General">
                  <c:v>0.427171331777688</c:v>
                </c:pt>
                <c:pt idx="793" formatCode="General">
                  <c:v>0.428186822976661</c:v>
                </c:pt>
                <c:pt idx="794" formatCode="General">
                  <c:v>0.429203358474061</c:v>
                </c:pt>
                <c:pt idx="795" formatCode="General">
                  <c:v>0.430220937691533</c:v>
                </c:pt>
                <c:pt idx="796" formatCode="General">
                  <c:v>0.431239560050801</c:v>
                </c:pt>
                <c:pt idx="797" formatCode="General">
                  <c:v>0.432259224973663</c:v>
                </c:pt>
                <c:pt idx="798" formatCode="General">
                  <c:v>0.433279931881992</c:v>
                </c:pt>
                <c:pt idx="799" formatCode="General">
                  <c:v>0.434301680197739</c:v>
                </c:pt>
                <c:pt idx="800" formatCode="General">
                  <c:v>0.43532446934293</c:v>
                </c:pt>
                <c:pt idx="801" formatCode="General">
                  <c:v>0.436348298739668</c:v>
                </c:pt>
                <c:pt idx="802" formatCode="General">
                  <c:v>0.437373167810131</c:v>
                </c:pt>
                <c:pt idx="803" formatCode="General">
                  <c:v>0.438399075976574</c:v>
                </c:pt>
                <c:pt idx="804" formatCode="General">
                  <c:v>0.439426022661329</c:v>
                </c:pt>
                <c:pt idx="805" formatCode="General">
                  <c:v>0.440454007286802</c:v>
                </c:pt>
                <c:pt idx="806" formatCode="General">
                  <c:v>0.441483029275479</c:v>
                </c:pt>
                <c:pt idx="807" formatCode="General">
                  <c:v>0.442513088049918</c:v>
                </c:pt>
                <c:pt idx="808" formatCode="General">
                  <c:v>0.443544183032758</c:v>
                </c:pt>
                <c:pt idx="809" formatCode="General">
                  <c:v>0.444576313646711</c:v>
                </c:pt>
                <c:pt idx="810" formatCode="General">
                  <c:v>0.445609479314569</c:v>
                </c:pt>
                <c:pt idx="811" formatCode="General">
                  <c:v>0.446643679459198</c:v>
                </c:pt>
                <c:pt idx="812" formatCode="General">
                  <c:v>0.447678913503541</c:v>
                </c:pt>
                <c:pt idx="813" formatCode="General">
                  <c:v>0.448715180870619</c:v>
                </c:pt>
                <c:pt idx="814" formatCode="General">
                  <c:v>0.449752480983531</c:v>
                </c:pt>
                <c:pt idx="815" formatCode="General">
                  <c:v>0.450790813265449</c:v>
                </c:pt>
                <c:pt idx="816" formatCode="General">
                  <c:v>0.451830177139625</c:v>
                </c:pt>
                <c:pt idx="817" formatCode="General">
                  <c:v>0.452870572029388</c:v>
                </c:pt>
                <c:pt idx="818" formatCode="General">
                  <c:v>0.453911997358144</c:v>
                </c:pt>
                <c:pt idx="819" formatCode="General">
                  <c:v>0.454954452549374</c:v>
                </c:pt>
                <c:pt idx="820" formatCode="General">
                  <c:v>0.455997937026639</c:v>
                </c:pt>
                <c:pt idx="821" formatCode="General">
                  <c:v>0.457042450213575</c:v>
                </c:pt>
                <c:pt idx="822" formatCode="General">
                  <c:v>0.458087991533898</c:v>
                </c:pt>
                <c:pt idx="823" formatCode="General">
                  <c:v>0.459134560411398</c:v>
                </c:pt>
                <c:pt idx="824" formatCode="General">
                  <c:v>0.460182156269946</c:v>
                </c:pt>
                <c:pt idx="825" formatCode="General">
                  <c:v>0.461230778533488</c:v>
                </c:pt>
                <c:pt idx="826" formatCode="General">
                  <c:v>0.462280426626049</c:v>
                </c:pt>
                <c:pt idx="827" formatCode="General">
                  <c:v>0.46333109997173</c:v>
                </c:pt>
                <c:pt idx="828" formatCode="General">
                  <c:v>0.464382797994711</c:v>
                </c:pt>
                <c:pt idx="829" formatCode="General">
                  <c:v>0.465435520119249</c:v>
                </c:pt>
                <c:pt idx="830" formatCode="General">
                  <c:v>0.46648926576968</c:v>
                </c:pt>
                <c:pt idx="831" formatCode="General">
                  <c:v>0.467544034370416</c:v>
                </c:pt>
                <c:pt idx="832" formatCode="General">
                  <c:v>0.468599825345948</c:v>
                </c:pt>
                <c:pt idx="833" formatCode="General">
                  <c:v>0.469656638120845</c:v>
                </c:pt>
                <c:pt idx="834" formatCode="General">
                  <c:v>0.470714472119754</c:v>
                </c:pt>
                <c:pt idx="835" formatCode="General">
                  <c:v>0.4717733267674</c:v>
                </c:pt>
                <c:pt idx="836" formatCode="General">
                  <c:v>0.472833201488585</c:v>
                </c:pt>
                <c:pt idx="837" formatCode="General">
                  <c:v>0.473894095708191</c:v>
                </c:pt>
                <c:pt idx="838" formatCode="General">
                  <c:v>0.474956008851177</c:v>
                </c:pt>
                <c:pt idx="839" formatCode="General">
                  <c:v>0.47601894034258</c:v>
                </c:pt>
                <c:pt idx="840" formatCode="General">
                  <c:v>0.477082889607517</c:v>
                </c:pt>
                <c:pt idx="841" formatCode="General">
                  <c:v>0.478147856071183</c:v>
                </c:pt>
                <c:pt idx="842" formatCode="General">
                  <c:v>0.479213839158849</c:v>
                </c:pt>
                <c:pt idx="843" formatCode="General">
                  <c:v>0.480280838295867</c:v>
                </c:pt>
                <c:pt idx="844" formatCode="General">
                  <c:v>0.481348852907667</c:v>
                </c:pt>
                <c:pt idx="845" formatCode="General">
                  <c:v>0.482417882419757</c:v>
                </c:pt>
                <c:pt idx="846" formatCode="General">
                  <c:v>0.483487926257725</c:v>
                </c:pt>
                <c:pt idx="847" formatCode="General">
                  <c:v>0.484558983847237</c:v>
                </c:pt>
                <c:pt idx="848" formatCode="General">
                  <c:v>0.485631054614037</c:v>
                </c:pt>
                <c:pt idx="849" formatCode="General">
                  <c:v>0.486704137983948</c:v>
                </c:pt>
                <c:pt idx="850" formatCode="General">
                  <c:v>0.487778233382874</c:v>
                </c:pt>
                <c:pt idx="851" formatCode="General">
                  <c:v>0.488853340236795</c:v>
                </c:pt>
                <c:pt idx="852" formatCode="General">
                  <c:v>0.489929457971772</c:v>
                </c:pt>
                <c:pt idx="853" formatCode="General">
                  <c:v>0.491006586013944</c:v>
                </c:pt>
                <c:pt idx="854" formatCode="General">
                  <c:v>0.49208472378953</c:v>
                </c:pt>
                <c:pt idx="855" formatCode="General">
                  <c:v>0.493163870724827</c:v>
                </c:pt>
                <c:pt idx="856" formatCode="General">
                  <c:v>0.494244026246212</c:v>
                </c:pt>
                <c:pt idx="857" formatCode="General">
                  <c:v>0.495325189780142</c:v>
                </c:pt>
                <c:pt idx="858" formatCode="General">
                  <c:v>0.496407360753152</c:v>
                </c:pt>
                <c:pt idx="859" formatCode="General">
                  <c:v>0.497490538591857</c:v>
                </c:pt>
                <c:pt idx="860" formatCode="General">
                  <c:v>0.498574722722951</c:v>
                </c:pt>
                <c:pt idx="861" formatCode="General">
                  <c:v>0.499659912573208</c:v>
                </c:pt>
                <c:pt idx="862" formatCode="General">
                  <c:v>0.500746107569482</c:v>
                </c:pt>
                <c:pt idx="863" formatCode="General">
                  <c:v>0.501833307138705</c:v>
                </c:pt>
                <c:pt idx="864" formatCode="General">
                  <c:v>0.502921510707891</c:v>
                </c:pt>
                <c:pt idx="865" formatCode="General">
                  <c:v>0.504010717704131</c:v>
                </c:pt>
                <c:pt idx="866" formatCode="General">
                  <c:v>0.505100927554598</c:v>
                </c:pt>
                <c:pt idx="867" formatCode="General">
                  <c:v>0.506192139686544</c:v>
                </c:pt>
                <c:pt idx="868" formatCode="General">
                  <c:v>0.507284353527301</c:v>
                </c:pt>
                <c:pt idx="869" formatCode="General">
                  <c:v>0.508377568504281</c:v>
                </c:pt>
                <c:pt idx="870" formatCode="General">
                  <c:v>0.509471784044974</c:v>
                </c:pt>
                <c:pt idx="871" formatCode="General">
                  <c:v>0.510566999576954</c:v>
                </c:pt>
                <c:pt idx="872" formatCode="General">
                  <c:v>0.511663214527872</c:v>
                </c:pt>
                <c:pt idx="873" formatCode="General">
                  <c:v>0.512760428325461</c:v>
                </c:pt>
                <c:pt idx="874" formatCode="General">
                  <c:v>0.513858640397532</c:v>
                </c:pt>
                <c:pt idx="875" formatCode="General">
                  <c:v>0.514957850171978</c:v>
                </c:pt>
                <c:pt idx="876" formatCode="General">
                  <c:v>0.516058057076773</c:v>
                </c:pt>
                <c:pt idx="877" formatCode="General">
                  <c:v>0.517159260539969</c:v>
                </c:pt>
                <c:pt idx="878" formatCode="General">
                  <c:v>0.5182614599897</c:v>
                </c:pt>
                <c:pt idx="879" formatCode="General">
                  <c:v>0.519364654854181</c:v>
                </c:pt>
                <c:pt idx="880" formatCode="General">
                  <c:v>0.520468844561706</c:v>
                </c:pt>
                <c:pt idx="881" formatCode="General">
                  <c:v>0.52157402854065</c:v>
                </c:pt>
                <c:pt idx="882" formatCode="General">
                  <c:v>0.52268020621947</c:v>
                </c:pt>
                <c:pt idx="883" formatCode="General">
                  <c:v>0.523787377026703</c:v>
                </c:pt>
                <c:pt idx="884" formatCode="General">
                  <c:v>0.524895540390964</c:v>
                </c:pt>
                <c:pt idx="885" formatCode="General">
                  <c:v>0.526004695740954</c:v>
                </c:pt>
                <c:pt idx="886" formatCode="General">
                  <c:v>0.52711484250545</c:v>
                </c:pt>
                <c:pt idx="887" formatCode="General">
                  <c:v>0.528225980113314</c:v>
                </c:pt>
                <c:pt idx="888" formatCode="General">
                  <c:v>0.529338107993485</c:v>
                </c:pt>
                <c:pt idx="889" formatCode="General">
                  <c:v>0.530451225574987</c:v>
                </c:pt>
                <c:pt idx="890" formatCode="General">
                  <c:v>0.531565332286922</c:v>
                </c:pt>
                <c:pt idx="891" formatCode="General">
                  <c:v>0.532680427558474</c:v>
                </c:pt>
                <c:pt idx="892" formatCode="General">
                  <c:v>0.533796510818908</c:v>
                </c:pt>
                <c:pt idx="893" formatCode="General">
                  <c:v>0.534913581497573</c:v>
                </c:pt>
                <c:pt idx="894" formatCode="General">
                  <c:v>0.536031639023894</c:v>
                </c:pt>
                <c:pt idx="895" formatCode="General">
                  <c:v>0.537150682827383</c:v>
                </c:pt>
                <c:pt idx="896" formatCode="General">
                  <c:v>0.538270712337628</c:v>
                </c:pt>
                <c:pt idx="897" formatCode="General">
                  <c:v>0.539391726984304</c:v>
                </c:pt>
                <c:pt idx="898" formatCode="General">
                  <c:v>0.540513726197162</c:v>
                </c:pt>
                <c:pt idx="899" formatCode="General">
                  <c:v>0.541636709406039</c:v>
                </c:pt>
                <c:pt idx="900" formatCode="General">
                  <c:v>0.542760676040852</c:v>
                </c:pt>
                <c:pt idx="901" formatCode="General">
                  <c:v>0.543885625531598</c:v>
                </c:pt>
                <c:pt idx="902" formatCode="General">
                  <c:v>0.545011557308358</c:v>
                </c:pt>
                <c:pt idx="903" formatCode="General">
                  <c:v>0.546138470801295</c:v>
                </c:pt>
                <c:pt idx="904" formatCode="General">
                  <c:v>0.547266365440652</c:v>
                </c:pt>
                <c:pt idx="905" formatCode="General">
                  <c:v>0.548395240656754</c:v>
                </c:pt>
                <c:pt idx="906" formatCode="General">
                  <c:v>0.54952509588001</c:v>
                </c:pt>
                <c:pt idx="907" formatCode="General">
                  <c:v>0.550655930540908</c:v>
                </c:pt>
                <c:pt idx="908" formatCode="General">
                  <c:v>0.551787744070022</c:v>
                </c:pt>
                <c:pt idx="909" formatCode="General">
                  <c:v>0.552920535898004</c:v>
                </c:pt>
                <c:pt idx="910" formatCode="General">
                  <c:v>0.554054305455591</c:v>
                </c:pt>
                <c:pt idx="911" formatCode="General">
                  <c:v>0.555189052173601</c:v>
                </c:pt>
                <c:pt idx="912" formatCode="General">
                  <c:v>0.556324775482934</c:v>
                </c:pt>
                <c:pt idx="913" formatCode="General">
                  <c:v>0.557461474814573</c:v>
                </c:pt>
                <c:pt idx="914" formatCode="General">
                  <c:v>0.558599149599583</c:v>
                </c:pt>
                <c:pt idx="915" formatCode="General">
                  <c:v>0.559737799269111</c:v>
                </c:pt>
                <c:pt idx="916" formatCode="General">
                  <c:v>0.560877423254389</c:v>
                </c:pt>
                <c:pt idx="917" formatCode="General">
                  <c:v>0.562018020986727</c:v>
                </c:pt>
                <c:pt idx="918" formatCode="General">
                  <c:v>0.563159591897522</c:v>
                </c:pt>
                <c:pt idx="919" formatCode="General">
                  <c:v>0.56430213541825</c:v>
                </c:pt>
                <c:pt idx="920" formatCode="General">
                  <c:v>0.565445650980473</c:v>
                </c:pt>
                <c:pt idx="921" formatCode="General">
                  <c:v>0.566590138015833</c:v>
                </c:pt>
                <c:pt idx="922" formatCode="General">
                  <c:v>0.567735595956057</c:v>
                </c:pt>
                <c:pt idx="923" formatCode="General">
                  <c:v>0.568882024232954</c:v>
                </c:pt>
                <c:pt idx="924" formatCode="General">
                  <c:v>0.570029422278414</c:v>
                </c:pt>
                <c:pt idx="925" formatCode="General">
                  <c:v>0.571177789524412</c:v>
                </c:pt>
                <c:pt idx="926" formatCode="General">
                  <c:v>0.572327125403007</c:v>
                </c:pt>
                <c:pt idx="927" formatCode="General">
                  <c:v>0.573477429346339</c:v>
                </c:pt>
                <c:pt idx="928" formatCode="General">
                  <c:v>0.574628700786631</c:v>
                </c:pt>
                <c:pt idx="929" formatCode="General">
                  <c:v>0.575780939156191</c:v>
                </c:pt>
                <c:pt idx="930" formatCode="General">
                  <c:v>0.576934143887408</c:v>
                </c:pt>
                <c:pt idx="931" formatCode="General">
                  <c:v>0.578088314412757</c:v>
                </c:pt>
                <c:pt idx="932" formatCode="General">
                  <c:v>0.579243450164793</c:v>
                </c:pt>
                <c:pt idx="933" formatCode="General">
                  <c:v>0.580399550576158</c:v>
                </c:pt>
                <c:pt idx="934" formatCode="General">
                  <c:v>0.581556615079574</c:v>
                </c:pt>
                <c:pt idx="935" formatCode="General">
                  <c:v>0.582714643107848</c:v>
                </c:pt>
                <c:pt idx="936" formatCode="General">
                  <c:v>0.583873634093872</c:v>
                </c:pt>
                <c:pt idx="937" formatCode="General">
                  <c:v>0.585033587470618</c:v>
                </c:pt>
                <c:pt idx="938" formatCode="General">
                  <c:v>0.586194502671145</c:v>
                </c:pt>
                <c:pt idx="939" formatCode="General">
                  <c:v>0.587356379128595</c:v>
                </c:pt>
                <c:pt idx="940" formatCode="General">
                  <c:v>0.588519216276192</c:v>
                </c:pt>
                <c:pt idx="941" formatCode="General">
                  <c:v>0.589683013547245</c:v>
                </c:pt>
                <c:pt idx="942" formatCode="General">
                  <c:v>0.590847770375147</c:v>
                </c:pt>
                <c:pt idx="943" formatCode="General">
                  <c:v>0.592013486193375</c:v>
                </c:pt>
                <c:pt idx="944" formatCode="General">
                  <c:v>0.59318016043549</c:v>
                </c:pt>
                <c:pt idx="945" formatCode="General">
                  <c:v>0.594347792535135</c:v>
                </c:pt>
                <c:pt idx="946" formatCode="General">
                  <c:v>0.595516381926041</c:v>
                </c:pt>
                <c:pt idx="947" formatCode="General">
                  <c:v>0.596685928042018</c:v>
                </c:pt>
                <c:pt idx="948" formatCode="General">
                  <c:v>0.597856430316965</c:v>
                </c:pt>
                <c:pt idx="949" formatCode="General">
                  <c:v>0.599027888184862</c:v>
                </c:pt>
                <c:pt idx="950" formatCode="General">
                  <c:v>0.600200301079775</c:v>
                </c:pt>
                <c:pt idx="951" formatCode="General">
                  <c:v>0.601373668435853</c:v>
                </c:pt>
                <c:pt idx="952" formatCode="General">
                  <c:v>0.602547989687331</c:v>
                </c:pt>
                <c:pt idx="953" formatCode="General">
                  <c:v>0.603723264268527</c:v>
                </c:pt>
                <c:pt idx="954" formatCode="General">
                  <c:v>0.604899491613844</c:v>
                </c:pt>
                <c:pt idx="955" formatCode="General">
                  <c:v>0.606076671157769</c:v>
                </c:pt>
                <c:pt idx="956" formatCode="General">
                  <c:v>0.607254802334875</c:v>
                </c:pt>
                <c:pt idx="957" formatCode="General">
                  <c:v>0.608433884579817</c:v>
                </c:pt>
                <c:pt idx="958" formatCode="General">
                  <c:v>0.609613917327338</c:v>
                </c:pt>
                <c:pt idx="959" formatCode="General">
                  <c:v>0.610794900012262</c:v>
                </c:pt>
                <c:pt idx="960" formatCode="General">
                  <c:v>0.611976832069502</c:v>
                </c:pt>
                <c:pt idx="961" formatCode="General">
                  <c:v>0.613159712934053</c:v>
                </c:pt>
                <c:pt idx="962" formatCode="General">
                  <c:v>0.614343542040994</c:v>
                </c:pt>
                <c:pt idx="963" formatCode="General">
                  <c:v>0.615528318825492</c:v>
                </c:pt>
                <c:pt idx="964" formatCode="General">
                  <c:v>0.616714042722797</c:v>
                </c:pt>
                <c:pt idx="965" formatCode="General">
                  <c:v>0.617900713168244</c:v>
                </c:pt>
                <c:pt idx="966" formatCode="General">
                  <c:v>0.619088329597255</c:v>
                </c:pt>
                <c:pt idx="967" formatCode="General">
                  <c:v>0.620276891445333</c:v>
                </c:pt>
                <c:pt idx="968" formatCode="General">
                  <c:v>0.621466398148071</c:v>
                </c:pt>
                <c:pt idx="969" formatCode="General">
                  <c:v>0.622656849141145</c:v>
                </c:pt>
                <c:pt idx="970" formatCode="General">
                  <c:v>0.623848243860315</c:v>
                </c:pt>
                <c:pt idx="971" formatCode="General">
                  <c:v>0.625040581741429</c:v>
                </c:pt>
                <c:pt idx="972" formatCode="General">
                  <c:v>0.626233862220418</c:v>
                </c:pt>
                <c:pt idx="973" formatCode="General">
                  <c:v>0.627428084733301</c:v>
                </c:pt>
                <c:pt idx="974" formatCode="General">
                  <c:v>0.628623248716179</c:v>
                </c:pt>
                <c:pt idx="975" formatCode="General">
                  <c:v>0.629819353605242</c:v>
                </c:pt>
                <c:pt idx="976" formatCode="General">
                  <c:v>0.631016398836764</c:v>
                </c:pt>
                <c:pt idx="977" formatCode="General">
                  <c:v>0.632214383847105</c:v>
                </c:pt>
                <c:pt idx="978" formatCode="General">
                  <c:v>0.63341330807271</c:v>
                </c:pt>
                <c:pt idx="979" formatCode="General">
                  <c:v>0.63461317095011</c:v>
                </c:pt>
                <c:pt idx="980" formatCode="General">
                  <c:v>0.635813971915923</c:v>
                </c:pt>
                <c:pt idx="981" formatCode="General">
                  <c:v>0.637015710406851</c:v>
                </c:pt>
                <c:pt idx="982" formatCode="General">
                  <c:v>0.638218385859684</c:v>
                </c:pt>
                <c:pt idx="983" formatCode="General">
                  <c:v>0.639421997711295</c:v>
                </c:pt>
                <c:pt idx="984" formatCode="General">
                  <c:v>0.640626545398646</c:v>
                </c:pt>
                <c:pt idx="985" formatCode="General">
                  <c:v>0.641832028358784</c:v>
                </c:pt>
                <c:pt idx="986" formatCode="General">
                  <c:v>0.643038446028841</c:v>
                </c:pt>
                <c:pt idx="987" formatCode="General">
                  <c:v>0.644245797846037</c:v>
                </c:pt>
                <c:pt idx="988" formatCode="General">
                  <c:v>0.645454083247676</c:v>
                </c:pt>
                <c:pt idx="989" formatCode="General">
                  <c:v>0.646663301671151</c:v>
                </c:pt>
                <c:pt idx="990" formatCode="General">
                  <c:v>0.647873452553939</c:v>
                </c:pt>
                <c:pt idx="991" formatCode="General">
                  <c:v>0.649084535333604</c:v>
                </c:pt>
                <c:pt idx="992" formatCode="General">
                  <c:v>0.650296549447798</c:v>
                </c:pt>
                <c:pt idx="993" formatCode="General">
                  <c:v>0.651509494334256</c:v>
                </c:pt>
                <c:pt idx="994" formatCode="General">
                  <c:v>0.652723369430803</c:v>
                </c:pt>
                <c:pt idx="995" formatCode="General">
                  <c:v>0.653938174175349</c:v>
                </c:pt>
                <c:pt idx="996" formatCode="General">
                  <c:v>0.655153908005891</c:v>
                </c:pt>
                <c:pt idx="997" formatCode="General">
                  <c:v>0.656370570360511</c:v>
                </c:pt>
                <c:pt idx="998" formatCode="General">
                  <c:v>0.65758816067738</c:v>
                </c:pt>
                <c:pt idx="999" formatCode="General">
                  <c:v>0.658806678394756</c:v>
                </c:pt>
                <c:pt idx="1000" formatCode="General">
                  <c:v>0.660026122950981</c:v>
                </c:pt>
                <c:pt idx="1001" formatCode="General">
                  <c:v>0.661246493784486</c:v>
                </c:pt>
                <c:pt idx="1002" formatCode="General">
                  <c:v>0.662467790333789</c:v>
                </c:pt>
                <c:pt idx="1003" formatCode="General">
                  <c:v>0.663690012037494</c:v>
                </c:pt>
                <c:pt idx="1004" formatCode="General">
                  <c:v>0.664913158334292</c:v>
                </c:pt>
                <c:pt idx="1005" formatCode="General">
                  <c:v>0.666137228662962</c:v>
                </c:pt>
                <c:pt idx="1006" formatCode="General">
                  <c:v>0.66736222246237</c:v>
                </c:pt>
                <c:pt idx="1007" formatCode="General">
                  <c:v>0.668588139171469</c:v>
                </c:pt>
                <c:pt idx="1008" formatCode="General">
                  <c:v>0.669814978229297</c:v>
                </c:pt>
                <c:pt idx="1009" formatCode="General">
                  <c:v>0.671042739074983</c:v>
                </c:pt>
                <c:pt idx="1010" formatCode="General">
                  <c:v>0.672271421147742</c:v>
                </c:pt>
                <c:pt idx="1011" formatCode="General">
                  <c:v>0.673501023886874</c:v>
                </c:pt>
                <c:pt idx="1012" formatCode="General">
                  <c:v>0.67473154673177</c:v>
                </c:pt>
                <c:pt idx="1013" formatCode="General">
                  <c:v>0.675962989121906</c:v>
                </c:pt>
                <c:pt idx="1014" formatCode="General">
                  <c:v>0.677195350496847</c:v>
                </c:pt>
                <c:pt idx="1015" formatCode="General">
                  <c:v>0.678428630296244</c:v>
                </c:pt>
                <c:pt idx="1016" formatCode="General">
                  <c:v>0.679662827959836</c:v>
                </c:pt>
                <c:pt idx="1017" formatCode="General">
                  <c:v>0.680897942927452</c:v>
                </c:pt>
                <c:pt idx="1018" formatCode="General">
                  <c:v>0.682133974639006</c:v>
                </c:pt>
                <c:pt idx="1019" formatCode="General">
                  <c:v>0.683370922534499</c:v>
                </c:pt>
                <c:pt idx="1020" formatCode="General">
                  <c:v>0.684608786054024</c:v>
                </c:pt>
                <c:pt idx="1021" formatCode="General">
                  <c:v>0.685847564637758</c:v>
                </c:pt>
                <c:pt idx="1022" formatCode="General">
                  <c:v>0.687087257725967</c:v>
                </c:pt>
                <c:pt idx="1023" formatCode="General">
                  <c:v>0.688327864759006</c:v>
                </c:pt>
                <c:pt idx="1024" formatCode="General">
                  <c:v>0.689569385177316</c:v>
                </c:pt>
                <c:pt idx="1025" formatCode="General">
                  <c:v>0.690811818421428</c:v>
                </c:pt>
                <c:pt idx="1026" formatCode="General">
                  <c:v>0.69205516393196</c:v>
                </c:pt>
                <c:pt idx="1027" formatCode="General">
                  <c:v>0.693299421149619</c:v>
                </c:pt>
                <c:pt idx="1028" formatCode="General">
                  <c:v>0.694544589515198</c:v>
                </c:pt>
                <c:pt idx="1029" formatCode="General">
                  <c:v>0.695790668469582</c:v>
                </c:pt>
                <c:pt idx="1030" formatCode="General">
                  <c:v>0.697037657453741</c:v>
                </c:pt>
                <c:pt idx="1031" formatCode="General">
                  <c:v>0.698285555908736</c:v>
                </c:pt>
                <c:pt idx="1032" formatCode="General">
                  <c:v>0.699534363275713</c:v>
                </c:pt>
                <c:pt idx="1033" formatCode="General">
                  <c:v>0.70078407899591</c:v>
                </c:pt>
                <c:pt idx="1034" formatCode="General">
                  <c:v>0.70203470251065</c:v>
                </c:pt>
                <c:pt idx="1035" formatCode="General">
                  <c:v>0.703286233261349</c:v>
                </c:pt>
                <c:pt idx="1036" formatCode="General">
                  <c:v>0.704538670689507</c:v>
                </c:pt>
                <c:pt idx="1037" formatCode="General">
                  <c:v>0.705792014236717</c:v>
                </c:pt>
                <c:pt idx="1038" formatCode="General">
                  <c:v>0.707046263344656</c:v>
                </c:pt>
                <c:pt idx="1039" formatCode="General">
                  <c:v>0.708301417455093</c:v>
                </c:pt>
                <c:pt idx="1040" formatCode="General">
                  <c:v>0.709557476009886</c:v>
                </c:pt>
                <c:pt idx="1041" formatCode="General">
                  <c:v>0.710814438450979</c:v>
                </c:pt>
                <c:pt idx="1042" formatCode="General">
                  <c:v>0.712072304220408</c:v>
                </c:pt>
                <c:pt idx="1043" formatCode="General">
                  <c:v>0.713331072760296</c:v>
                </c:pt>
                <c:pt idx="1044" formatCode="General">
                  <c:v>0.714590743512857</c:v>
                </c:pt>
                <c:pt idx="1045" formatCode="General">
                  <c:v>0.715851315920391</c:v>
                </c:pt>
                <c:pt idx="1046" formatCode="General">
                  <c:v>0.717112789425289</c:v>
                </c:pt>
                <c:pt idx="1047" formatCode="General">
                  <c:v>0.718375163470031</c:v>
                </c:pt>
                <c:pt idx="1048" formatCode="General">
                  <c:v>0.719638437497187</c:v>
                </c:pt>
                <c:pt idx="1049" formatCode="General">
                  <c:v>0.720902610949415</c:v>
                </c:pt>
                <c:pt idx="1050" formatCode="General">
                  <c:v>0.722167683269461</c:v>
                </c:pt>
                <c:pt idx="1051" formatCode="General">
                  <c:v>0.723433653900164</c:v>
                </c:pt>
                <c:pt idx="1052" formatCode="General">
                  <c:v>0.72470052228445</c:v>
                </c:pt>
                <c:pt idx="1053" formatCode="General">
                  <c:v>0.725968287865333</c:v>
                </c:pt>
                <c:pt idx="1054" formatCode="General">
                  <c:v>0.72723695008592</c:v>
                </c:pt>
                <c:pt idx="1055" formatCode="General">
                  <c:v>0.728506508389405</c:v>
                </c:pt>
                <c:pt idx="1056" formatCode="General">
                  <c:v>0.729776962219072</c:v>
                </c:pt>
                <c:pt idx="1057" formatCode="General">
                  <c:v>0.731048311018296</c:v>
                </c:pt>
                <c:pt idx="1058" formatCode="General">
                  <c:v>0.732320554230539</c:v>
                </c:pt>
                <c:pt idx="1059" formatCode="General">
                  <c:v>0.733593691299356</c:v>
                </c:pt>
                <c:pt idx="1060" formatCode="General">
                  <c:v>0.734867721668389</c:v>
                </c:pt>
                <c:pt idx="1061" formatCode="General">
                  <c:v>0.736142644781371</c:v>
                </c:pt>
                <c:pt idx="1062" formatCode="General">
                  <c:v>0.737418460082125</c:v>
                </c:pt>
                <c:pt idx="1063" formatCode="General">
                  <c:v>0.738695167014564</c:v>
                </c:pt>
                <c:pt idx="1064" formatCode="General">
                  <c:v>0.739972765022689</c:v>
                </c:pt>
                <c:pt idx="1065" formatCode="General">
                  <c:v>0.741251253550595</c:v>
                </c:pt>
                <c:pt idx="1066" formatCode="General">
                  <c:v>0.742530632042463</c:v>
                </c:pt>
                <c:pt idx="1067" formatCode="General">
                  <c:v>0.743810899942567</c:v>
                </c:pt>
                <c:pt idx="1068" formatCode="General">
                  <c:v>0.745092056695268</c:v>
                </c:pt>
                <c:pt idx="1069" formatCode="General">
                  <c:v>0.746374101745021</c:v>
                </c:pt>
                <c:pt idx="1070" formatCode="General">
                  <c:v>0.747657034536369</c:v>
                </c:pt>
                <c:pt idx="1071" formatCode="General">
                  <c:v>0.748940854513945</c:v>
                </c:pt>
                <c:pt idx="1072" formatCode="General">
                  <c:v>0.750225561122473</c:v>
                </c:pt>
                <c:pt idx="1073" formatCode="General">
                  <c:v>0.751511153806768</c:v>
                </c:pt>
                <c:pt idx="1074" formatCode="General">
                  <c:v>0.752797632011735</c:v>
                </c:pt>
                <c:pt idx="1075" formatCode="General">
                  <c:v>0.754084995182369</c:v>
                </c:pt>
                <c:pt idx="1076" formatCode="General">
                  <c:v>0.755373242763755</c:v>
                </c:pt>
                <c:pt idx="1077" formatCode="General">
                  <c:v>0.756662374201071</c:v>
                </c:pt>
                <c:pt idx="1078" formatCode="General">
                  <c:v>0.757952388939583</c:v>
                </c:pt>
                <c:pt idx="1079" formatCode="General">
                  <c:v>0.75924328642465</c:v>
                </c:pt>
                <c:pt idx="1080" formatCode="General">
                  <c:v>0.760535066101718</c:v>
                </c:pt>
                <c:pt idx="1081" formatCode="General">
                  <c:v>0.761827727416329</c:v>
                </c:pt>
                <c:pt idx="1082" formatCode="General">
                  <c:v>0.763121269814111</c:v>
                </c:pt>
                <c:pt idx="1083" formatCode="General">
                  <c:v>0.764415692740786</c:v>
                </c:pt>
                <c:pt idx="1084" formatCode="General">
                  <c:v>0.765710995642166</c:v>
                </c:pt>
                <c:pt idx="1085" formatCode="General">
                  <c:v>0.767007177964154</c:v>
                </c:pt>
                <c:pt idx="1086" formatCode="General">
                  <c:v>0.768304239152742</c:v>
                </c:pt>
                <c:pt idx="1087" formatCode="General">
                  <c:v>0.769602178654016</c:v>
                </c:pt>
                <c:pt idx="1088" formatCode="General">
                  <c:v>0.770900995914153</c:v>
                </c:pt>
                <c:pt idx="1089" formatCode="General">
                  <c:v>0.772200690379419</c:v>
                </c:pt>
                <c:pt idx="1090" formatCode="General">
                  <c:v>0.773501261496172</c:v>
                </c:pt>
                <c:pt idx="1091" formatCode="General">
                  <c:v>0.774802708710863</c:v>
                </c:pt>
                <c:pt idx="1092" formatCode="General">
                  <c:v>0.776105031470031</c:v>
                </c:pt>
                <c:pt idx="1093" formatCode="General">
                  <c:v>0.777408229220309</c:v>
                </c:pt>
                <c:pt idx="1094" formatCode="General">
                  <c:v>0.778712301408422</c:v>
                </c:pt>
                <c:pt idx="1095" formatCode="General">
                  <c:v>0.780017247481183</c:v>
                </c:pt>
                <c:pt idx="1096" formatCode="General">
                  <c:v>0.781323066885499</c:v>
                </c:pt>
                <c:pt idx="1097" formatCode="General">
                  <c:v>0.782629759068368</c:v>
                </c:pt>
                <c:pt idx="1098" formatCode="General">
                  <c:v>0.783937323476881</c:v>
                </c:pt>
                <c:pt idx="1099" formatCode="General">
                  <c:v>0.785245759558217</c:v>
                </c:pt>
                <c:pt idx="1100" formatCode="General">
                  <c:v>0.786555066759651</c:v>
                </c:pt>
                <c:pt idx="1101" formatCode="General">
                  <c:v>0.787865244528546</c:v>
                </c:pt>
                <c:pt idx="1102" formatCode="General">
                  <c:v>0.789176292312359</c:v>
                </c:pt>
                <c:pt idx="1103" formatCode="General">
                  <c:v>0.790488209558638</c:v>
                </c:pt>
                <c:pt idx="1104" formatCode="General">
                  <c:v>0.791800995715023</c:v>
                </c:pt>
                <c:pt idx="1105" formatCode="General">
                  <c:v>0.793114650229247</c:v>
                </c:pt>
                <c:pt idx="1106" formatCode="General">
                  <c:v>0.794429172549132</c:v>
                </c:pt>
                <c:pt idx="1107" formatCode="General">
                  <c:v>0.795744562122596</c:v>
                </c:pt>
                <c:pt idx="1108" formatCode="General">
                  <c:v>0.797060818397645</c:v>
                </c:pt>
                <c:pt idx="1109" formatCode="General">
                  <c:v>0.79837794082238</c:v>
                </c:pt>
                <c:pt idx="1110" formatCode="General">
                  <c:v>0.799695928844993</c:v>
                </c:pt>
                <c:pt idx="1111" formatCode="General">
                  <c:v>0.801014781913769</c:v>
                </c:pt>
                <c:pt idx="1112" formatCode="General">
                  <c:v>0.802334499477083</c:v>
                </c:pt>
                <c:pt idx="1113" formatCode="General">
                  <c:v>0.803655080983406</c:v>
                </c:pt>
                <c:pt idx="1114" formatCode="General">
                  <c:v>0.804976525881297</c:v>
                </c:pt>
                <c:pt idx="1115" formatCode="General">
                  <c:v>0.806298833619411</c:v>
                </c:pt>
                <c:pt idx="1116" formatCode="General">
                  <c:v>0.807622003646493</c:v>
                </c:pt>
                <c:pt idx="1117" formatCode="General">
                  <c:v>0.808946035411382</c:v>
                </c:pt>
                <c:pt idx="1118" formatCode="General">
                  <c:v>0.810270928363009</c:v>
                </c:pt>
                <c:pt idx="1119" formatCode="General">
                  <c:v>0.811596681950397</c:v>
                </c:pt>
                <c:pt idx="1120" formatCode="General">
                  <c:v>0.812923295622663</c:v>
                </c:pt>
                <c:pt idx="1121" formatCode="General">
                  <c:v>0.814250768829014</c:v>
                </c:pt>
                <c:pt idx="1122" formatCode="General">
                  <c:v>0.815579101018753</c:v>
                </c:pt>
                <c:pt idx="1123" formatCode="General">
                  <c:v>0.816908291641274</c:v>
                </c:pt>
                <c:pt idx="1124" formatCode="General">
                  <c:v>0.818238340146063</c:v>
                </c:pt>
                <c:pt idx="1125" formatCode="General">
                  <c:v>0.819569245982701</c:v>
                </c:pt>
                <c:pt idx="1126" formatCode="General">
                  <c:v>0.82090100860086</c:v>
                </c:pt>
                <c:pt idx="1127" formatCode="General">
                  <c:v>0.822233627450305</c:v>
                </c:pt>
                <c:pt idx="1128" formatCode="General">
                  <c:v>0.823567101980896</c:v>
                </c:pt>
                <c:pt idx="1129" formatCode="General">
                  <c:v>0.824901431642583</c:v>
                </c:pt>
                <c:pt idx="1130" formatCode="General">
                  <c:v>0.826236615885411</c:v>
                </c:pt>
                <c:pt idx="1131" formatCode="General">
                  <c:v>0.827572654159519</c:v>
                </c:pt>
                <c:pt idx="1132" formatCode="General">
                  <c:v>0.828909545915137</c:v>
                </c:pt>
                <c:pt idx="1133" formatCode="General">
                  <c:v>0.830247290602588</c:v>
                </c:pt>
                <c:pt idx="1134" formatCode="General">
                  <c:v>0.831585887672291</c:v>
                </c:pt>
                <c:pt idx="1135" formatCode="General">
                  <c:v>0.832925336574756</c:v>
                </c:pt>
                <c:pt idx="1136" formatCode="General">
                  <c:v>0.834265636760587</c:v>
                </c:pt>
                <c:pt idx="1137" formatCode="General">
                  <c:v>0.835606787680482</c:v>
                </c:pt>
                <c:pt idx="1138" formatCode="General">
                  <c:v>0.83694878878523</c:v>
                </c:pt>
                <c:pt idx="1139" formatCode="General">
                  <c:v>0.838291639525717</c:v>
                </c:pt>
                <c:pt idx="1140" formatCode="General">
                  <c:v>0.839635339352919</c:v>
                </c:pt>
                <c:pt idx="1141" formatCode="General">
                  <c:v>0.840979887717909</c:v>
                </c:pt>
                <c:pt idx="1142" formatCode="General">
                  <c:v>0.842325284071852</c:v>
                </c:pt>
                <c:pt idx="1143" formatCode="General">
                  <c:v>0.843671527866005</c:v>
                </c:pt>
                <c:pt idx="1144" formatCode="General">
                  <c:v>0.845018618551722</c:v>
                </c:pt>
                <c:pt idx="1145" formatCode="General">
                  <c:v>0.846366555580448</c:v>
                </c:pt>
                <c:pt idx="1146" formatCode="General">
                  <c:v>0.847715338403723</c:v>
                </c:pt>
                <c:pt idx="1147" formatCode="General">
                  <c:v>0.849064966473181</c:v>
                </c:pt>
                <c:pt idx="1148" formatCode="General">
                  <c:v>0.850415439240549</c:v>
                </c:pt>
                <c:pt idx="1149" formatCode="General">
                  <c:v>0.851766756157649</c:v>
                </c:pt>
                <c:pt idx="1150" formatCode="General">
                  <c:v>0.853118916676396</c:v>
                </c:pt>
                <c:pt idx="1151" formatCode="General">
                  <c:v>0.8544719202488</c:v>
                </c:pt>
                <c:pt idx="1152" formatCode="General">
                  <c:v>0.855825766326964</c:v>
                </c:pt>
                <c:pt idx="1153" formatCode="General">
                  <c:v>0.857180454363086</c:v>
                </c:pt>
                <c:pt idx="1154" formatCode="General">
                  <c:v>0.858535983809458</c:v>
                </c:pt>
                <c:pt idx="1155" formatCode="General">
                  <c:v>0.859892354118466</c:v>
                </c:pt>
                <c:pt idx="1156" formatCode="General">
                  <c:v>0.86124956474259</c:v>
                </c:pt>
                <c:pt idx="1157" formatCode="General">
                  <c:v>0.862607615134404</c:v>
                </c:pt>
                <c:pt idx="1158" formatCode="General">
                  <c:v>0.863966504746578</c:v>
                </c:pt>
                <c:pt idx="1159" formatCode="General">
                  <c:v>0.865326233031874</c:v>
                </c:pt>
                <c:pt idx="1160" formatCode="General">
                  <c:v>0.866686799443151</c:v>
                </c:pt>
                <c:pt idx="1161" formatCode="General">
                  <c:v>0.868048203433361</c:v>
                </c:pt>
                <c:pt idx="1162" formatCode="General">
                  <c:v>0.869410444455549</c:v>
                </c:pt>
                <c:pt idx="1163" formatCode="General">
                  <c:v>0.870773521962858</c:v>
                </c:pt>
                <c:pt idx="1164" formatCode="General">
                  <c:v>0.872137435408523</c:v>
                </c:pt>
                <c:pt idx="1165" formatCode="General">
                  <c:v>0.873502184245875</c:v>
                </c:pt>
                <c:pt idx="1166" formatCode="General">
                  <c:v>0.874867767928339</c:v>
                </c:pt>
                <c:pt idx="1167" formatCode="General">
                  <c:v>0.876234185909434</c:v>
                </c:pt>
                <c:pt idx="1168" formatCode="General">
                  <c:v>0.877601437642776</c:v>
                </c:pt>
                <c:pt idx="1169" formatCode="General">
                  <c:v>0.878969522582074</c:v>
                </c:pt>
                <c:pt idx="1170" formatCode="General">
                  <c:v>0.880338440181133</c:v>
                </c:pt>
                <c:pt idx="1171" formatCode="General">
                  <c:v>0.881708189893851</c:v>
                </c:pt>
                <c:pt idx="1172" formatCode="General">
                  <c:v>0.883078771174223</c:v>
                </c:pt>
                <c:pt idx="1173" formatCode="General">
                  <c:v>0.884450183476339</c:v>
                </c:pt>
                <c:pt idx="1174" formatCode="General">
                  <c:v>0.885822426254382</c:v>
                </c:pt>
                <c:pt idx="1175" formatCode="General">
                  <c:v>0.887195498962632</c:v>
                </c:pt>
                <c:pt idx="1176" formatCode="General">
                  <c:v>0.888569401055463</c:v>
                </c:pt>
                <c:pt idx="1177" formatCode="General">
                  <c:v>0.889944131987347</c:v>
                </c:pt>
                <c:pt idx="1178" formatCode="General">
                  <c:v>0.891319691212846</c:v>
                </c:pt>
                <c:pt idx="1179" formatCode="General">
                  <c:v>0.892696078186622</c:v>
                </c:pt>
                <c:pt idx="1180" formatCode="General">
                  <c:v>0.89407329236343</c:v>
                </c:pt>
                <c:pt idx="1181" formatCode="General">
                  <c:v>0.895451333198122</c:v>
                </c:pt>
                <c:pt idx="1182" formatCode="General">
                  <c:v>0.896830200145643</c:v>
                </c:pt>
                <c:pt idx="1183" formatCode="General">
                  <c:v>0.898209892661035</c:v>
                </c:pt>
                <c:pt idx="1184" formatCode="General">
                  <c:v>0.899590410199435</c:v>
                </c:pt>
                <c:pt idx="1185" formatCode="General">
                  <c:v>0.900971752216077</c:v>
                </c:pt>
                <c:pt idx="1186" formatCode="General">
                  <c:v>0.902353918166289</c:v>
                </c:pt>
                <c:pt idx="1187" formatCode="General">
                  <c:v>0.903736907505495</c:v>
                </c:pt>
                <c:pt idx="1188" formatCode="General">
                  <c:v>0.905120719689214</c:v>
                </c:pt>
                <c:pt idx="1189" formatCode="General">
                  <c:v>0.906505354173062</c:v>
                </c:pt>
                <c:pt idx="1190" formatCode="General">
                  <c:v>0.90789081041275</c:v>
                </c:pt>
                <c:pt idx="1191" formatCode="General">
                  <c:v>0.909277087864085</c:v>
                </c:pt>
                <c:pt idx="1192" formatCode="General">
                  <c:v>0.91066418598297</c:v>
                </c:pt>
                <c:pt idx="1193" formatCode="General">
                  <c:v>0.912052104225404</c:v>
                </c:pt>
                <c:pt idx="1194" formatCode="General">
                  <c:v>0.913440842047481</c:v>
                </c:pt>
                <c:pt idx="1195" formatCode="General">
                  <c:v>0.914830398905392</c:v>
                </c:pt>
                <c:pt idx="1196" formatCode="General">
                  <c:v>0.916220774255424</c:v>
                </c:pt>
                <c:pt idx="1197" formatCode="General">
                  <c:v>0.917611967553958</c:v>
                </c:pt>
                <c:pt idx="1198" formatCode="General">
                  <c:v>0.919003978257475</c:v>
                </c:pt>
                <c:pt idx="1199" formatCode="General">
                  <c:v>0.920396805822549</c:v>
                </c:pt>
                <c:pt idx="1200" formatCode="General">
                  <c:v>0.921790449705852</c:v>
                </c:pt>
                <c:pt idx="1201" formatCode="General">
                  <c:v>0.92318490936415</c:v>
                </c:pt>
                <c:pt idx="1202" formatCode="General">
                  <c:v>0.924580184254307</c:v>
                </c:pt>
                <c:pt idx="1203" formatCode="General">
                  <c:v>0.925976273833284</c:v>
                </c:pt>
                <c:pt idx="1204" formatCode="General">
                  <c:v>0.927373177558136</c:v>
                </c:pt>
                <c:pt idx="1205" formatCode="General">
                  <c:v>0.928770894886018</c:v>
                </c:pt>
                <c:pt idx="1206" formatCode="General">
                  <c:v>0.930169425274177</c:v>
                </c:pt>
                <c:pt idx="1207" formatCode="General">
                  <c:v>0.93156876817996</c:v>
                </c:pt>
                <c:pt idx="1208" formatCode="General">
                  <c:v>0.932968923060809</c:v>
                </c:pt>
                <c:pt idx="1209" formatCode="General">
                  <c:v>0.934369889374263</c:v>
                </c:pt>
                <c:pt idx="1210" formatCode="General">
                  <c:v>0.935771666577957</c:v>
                </c:pt>
                <c:pt idx="1211" formatCode="General">
                  <c:v>0.937174254129624</c:v>
                </c:pt>
                <c:pt idx="1212" formatCode="General">
                  <c:v>0.938577651487093</c:v>
                </c:pt>
                <c:pt idx="1213" formatCode="General">
                  <c:v>0.939981858108289</c:v>
                </c:pt>
                <c:pt idx="1214" formatCode="General">
                  <c:v>0.941386873451235</c:v>
                </c:pt>
                <c:pt idx="1215" formatCode="General">
                  <c:v>0.94279269697405</c:v>
                </c:pt>
                <c:pt idx="1216" formatCode="General">
                  <c:v>0.944199328134951</c:v>
                </c:pt>
                <c:pt idx="1217" formatCode="General">
                  <c:v>0.94560676639225</c:v>
                </c:pt>
                <c:pt idx="1218" formatCode="General">
                  <c:v>0.947015011204358</c:v>
                </c:pt>
                <c:pt idx="1219" formatCode="General">
                  <c:v>0.948424062029782</c:v>
                </c:pt>
                <c:pt idx="1220" formatCode="General">
                  <c:v>0.949833918327126</c:v>
                </c:pt>
                <c:pt idx="1221" formatCode="General">
                  <c:v>0.951244579555091</c:v>
                </c:pt>
                <c:pt idx="1222" formatCode="General">
                  <c:v>0.952656045172477</c:v>
                </c:pt>
                <c:pt idx="1223" formatCode="General">
                  <c:v>0.954068314638178</c:v>
                </c:pt>
                <c:pt idx="1224" formatCode="General">
                  <c:v>0.955481387411188</c:v>
                </c:pt>
                <c:pt idx="1225" formatCode="General">
                  <c:v>0.956895262950597</c:v>
                </c:pt>
                <c:pt idx="1226" formatCode="General">
                  <c:v>0.958309940715593</c:v>
                </c:pt>
                <c:pt idx="1227" formatCode="General">
                  <c:v>0.959725420165459</c:v>
                </c:pt>
                <c:pt idx="1228" formatCode="General">
                  <c:v>0.961141700759579</c:v>
                </c:pt>
                <c:pt idx="1229" formatCode="General">
                  <c:v>0.962558781957432</c:v>
                </c:pt>
                <c:pt idx="1230" formatCode="General">
                  <c:v>0.963976663218596</c:v>
                </c:pt>
                <c:pt idx="1231" formatCode="General">
                  <c:v>0.965395344002746</c:v>
                </c:pt>
                <c:pt idx="1232" formatCode="General">
                  <c:v>0.966814823769652</c:v>
                </c:pt>
                <c:pt idx="1233" formatCode="General">
                  <c:v>0.968235101979187</c:v>
                </c:pt>
                <c:pt idx="1234" formatCode="General">
                  <c:v>0.969656178091317</c:v>
                </c:pt>
                <c:pt idx="1235" formatCode="General">
                  <c:v>0.971078051566107</c:v>
                </c:pt>
                <c:pt idx="1236" formatCode="General">
                  <c:v>0.972500721863721</c:v>
                </c:pt>
                <c:pt idx="1237" formatCode="General">
                  <c:v>0.973924188444419</c:v>
                </c:pt>
                <c:pt idx="1238" formatCode="General">
                  <c:v>0.975348450768561</c:v>
                </c:pt>
                <c:pt idx="1239" formatCode="General">
                  <c:v>0.976773508296602</c:v>
                </c:pt>
                <c:pt idx="1240" formatCode="General">
                  <c:v>0.978199360489098</c:v>
                </c:pt>
                <c:pt idx="1241" formatCode="General">
                  <c:v>0.9796260068067</c:v>
                </c:pt>
                <c:pt idx="1242" formatCode="General">
                  <c:v>0.98105344671016</c:v>
                </c:pt>
                <c:pt idx="1243" formatCode="General">
                  <c:v>0.982481679660326</c:v>
                </c:pt>
                <c:pt idx="1244" formatCode="General">
                  <c:v>0.983910705118143</c:v>
                </c:pt>
                <c:pt idx="1245" formatCode="General">
                  <c:v>0.985340522544658</c:v>
                </c:pt>
                <c:pt idx="1246" formatCode="General">
                  <c:v>0.986771131401013</c:v>
                </c:pt>
                <c:pt idx="1247" formatCode="General">
                  <c:v>0.988202531148449</c:v>
                </c:pt>
                <c:pt idx="1248" formatCode="General">
                  <c:v>0.989634721248305</c:v>
                </c:pt>
                <c:pt idx="1249" formatCode="General">
                  <c:v>0.991067701162019</c:v>
                </c:pt>
                <c:pt idx="1250" formatCode="General">
                  <c:v>0.992501470351127</c:v>
                </c:pt>
                <c:pt idx="1251" formatCode="General">
                  <c:v>0.993936028277263</c:v>
                </c:pt>
                <c:pt idx="1252" formatCode="General">
                  <c:v>0.995371374402161</c:v>
                </c:pt>
                <c:pt idx="1253" formatCode="General">
                  <c:v>0.996807508187651</c:v>
                </c:pt>
                <c:pt idx="1254" formatCode="General">
                  <c:v>0.998244429095663</c:v>
                </c:pt>
                <c:pt idx="1255" formatCode="General">
                  <c:v>0.999682136588226</c:v>
                </c:pt>
                <c:pt idx="1256" formatCode="General">
                  <c:v>1.00112063012746</c:v>
                </c:pt>
                <c:pt idx="1257" formatCode="General">
                  <c:v>1.00255990917561</c:v>
                </c:pt>
                <c:pt idx="1258" formatCode="General">
                  <c:v>1.00399997319498</c:v>
                </c:pt>
                <c:pt idx="1259" formatCode="General">
                  <c:v>1.005440821648</c:v>
                </c:pt>
                <c:pt idx="1260" formatCode="General">
                  <c:v>1.00688245399719</c:v>
                </c:pt>
                <c:pt idx="1261" formatCode="General">
                  <c:v>1.00832486970517</c:v>
                </c:pt>
                <c:pt idx="1262" formatCode="General">
                  <c:v>1.00976806823467</c:v>
                </c:pt>
                <c:pt idx="1263" formatCode="General">
                  <c:v>1.0112120490485</c:v>
                </c:pt>
                <c:pt idx="1264" formatCode="General">
                  <c:v>1.01265681160957</c:v>
                </c:pt>
                <c:pt idx="1265" formatCode="General">
                  <c:v>1.01410235538091</c:v>
                </c:pt>
                <c:pt idx="1266" formatCode="General">
                  <c:v>1.01554867982562</c:v>
                </c:pt>
                <c:pt idx="1267" formatCode="General">
                  <c:v>1.01699578440693</c:v>
                </c:pt>
                <c:pt idx="1268" formatCode="General">
                  <c:v>1.01844366858814</c:v>
                </c:pt>
                <c:pt idx="1269" formatCode="General">
                  <c:v>1.01989233183267</c:v>
                </c:pt>
                <c:pt idx="1270" formatCode="General">
                  <c:v>1.02134177360403</c:v>
                </c:pt>
                <c:pt idx="1271" formatCode="General">
                  <c:v>1.02279199336583</c:v>
                </c:pt>
                <c:pt idx="1272" formatCode="General">
                  <c:v>1.02424299058178</c:v>
                </c:pt>
                <c:pt idx="1273" formatCode="General">
                  <c:v>1.0256947647157</c:v>
                </c:pt>
                <c:pt idx="1274" formatCode="General">
                  <c:v>1.02714731523147</c:v>
                </c:pt>
                <c:pt idx="1275" formatCode="General">
                  <c:v>1.02860064159313</c:v>
                </c:pt>
                <c:pt idx="1276" formatCode="General">
                  <c:v>1.03005474326477</c:v>
                </c:pt>
                <c:pt idx="1277" formatCode="General">
                  <c:v>1.0315096197106</c:v>
                </c:pt>
                <c:pt idx="1278" formatCode="General">
                  <c:v>1.03296527039493</c:v>
                </c:pt>
                <c:pt idx="1279" formatCode="General">
                  <c:v>1.03442169478216</c:v>
                </c:pt>
                <c:pt idx="1280" formatCode="General">
                  <c:v>1.0358788923368</c:v>
                </c:pt>
                <c:pt idx="1281" formatCode="General">
                  <c:v>1.03733686252345</c:v>
                </c:pt>
                <c:pt idx="1282" formatCode="General">
                  <c:v>1.03879560480683</c:v>
                </c:pt>
                <c:pt idx="1283" formatCode="General">
                  <c:v>1.04025511865172</c:v>
                </c:pt>
                <c:pt idx="1284" formatCode="General">
                  <c:v>1.04171540352305</c:v>
                </c:pt>
                <c:pt idx="1285" formatCode="General">
                  <c:v>1.0431764588858</c:v>
                </c:pt>
                <c:pt idx="1286" formatCode="General">
                  <c:v>1.0446382842051</c:v>
                </c:pt>
                <c:pt idx="1287" formatCode="General">
                  <c:v>1.04610087894613</c:v>
                </c:pt>
                <c:pt idx="1288" formatCode="General">
                  <c:v>1.0475642425742</c:v>
                </c:pt>
                <c:pt idx="1289" formatCode="General">
                  <c:v>1.04902837455473</c:v>
                </c:pt>
                <c:pt idx="1290" formatCode="General">
                  <c:v>1.0504932743532</c:v>
                </c:pt>
                <c:pt idx="1291" formatCode="General">
                  <c:v>1.05195894143523</c:v>
                </c:pt>
                <c:pt idx="1292" formatCode="General">
                  <c:v>1.05342537526651</c:v>
                </c:pt>
                <c:pt idx="1293" formatCode="General">
                  <c:v>1.05489257531286</c:v>
                </c:pt>
                <c:pt idx="1294" formatCode="General">
                  <c:v>1.05636054104018</c:v>
                </c:pt>
                <c:pt idx="1295" formatCode="General">
                  <c:v>1.05782927191446</c:v>
                </c:pt>
                <c:pt idx="1296" formatCode="General">
                  <c:v>1.05929876740182</c:v>
                </c:pt>
                <c:pt idx="1297" formatCode="General">
                  <c:v>1.06076902696846</c:v>
                </c:pt>
                <c:pt idx="1298" formatCode="General">
                  <c:v>1.06224005008069</c:v>
                </c:pt>
                <c:pt idx="1299" formatCode="General">
                  <c:v>1.0637118362049</c:v>
                </c:pt>
                <c:pt idx="1300" formatCode="General">
                  <c:v>1.06518438480762</c:v>
                </c:pt>
                <c:pt idx="1301" formatCode="General">
                  <c:v>1.06665769535543</c:v>
                </c:pt>
                <c:pt idx="1302" formatCode="General">
                  <c:v>1.06813176731506</c:v>
                </c:pt>
                <c:pt idx="1303" formatCode="General">
                  <c:v>1.0696066001533</c:v>
                </c:pt>
                <c:pt idx="1304" formatCode="General">
                  <c:v>1.07108219333706</c:v>
                </c:pt>
                <c:pt idx="1305" formatCode="General">
                  <c:v>1.07255854633336</c:v>
                </c:pt>
                <c:pt idx="1306" formatCode="General">
                  <c:v>1.0740356586093</c:v>
                </c:pt>
                <c:pt idx="1307" formatCode="General">
                  <c:v>1.0755135296321</c:v>
                </c:pt>
                <c:pt idx="1308" formatCode="General">
                  <c:v>1.07699215886905</c:v>
                </c:pt>
                <c:pt idx="1309" formatCode="General">
                  <c:v>1.07847154578758</c:v>
                </c:pt>
                <c:pt idx="1310" formatCode="General">
                  <c:v>1.0799516898552</c:v>
                </c:pt>
                <c:pt idx="1311" formatCode="General">
                  <c:v>1.08143259053951</c:v>
                </c:pt>
                <c:pt idx="1312" formatCode="General">
                  <c:v>1.08291424730824</c:v>
                </c:pt>
                <c:pt idx="1313" formatCode="General">
                  <c:v>1.0843966596292</c:v>
                </c:pt>
                <c:pt idx="1314" formatCode="General">
                  <c:v>1.0858798269703</c:v>
                </c:pt>
                <c:pt idx="1315" formatCode="General">
                  <c:v>1.08736374879956</c:v>
                </c:pt>
                <c:pt idx="1316" formatCode="General">
                  <c:v>1.08884842458509</c:v>
                </c:pt>
                <c:pt idx="1317" formatCode="General">
                  <c:v>1.09033385379513</c:v>
                </c:pt>
                <c:pt idx="1318" formatCode="General">
                  <c:v>1.09182003589798</c:v>
                </c:pt>
                <c:pt idx="1319" formatCode="General">
                  <c:v>1.09330697036207</c:v>
                </c:pt>
                <c:pt idx="1320" formatCode="General">
                  <c:v>1.09479465665591</c:v>
                </c:pt>
                <c:pt idx="1321" formatCode="General">
                  <c:v>1.09628309424815</c:v>
                </c:pt>
                <c:pt idx="1322" formatCode="General">
                  <c:v>1.09777228260749</c:v>
                </c:pt>
                <c:pt idx="1323" formatCode="General">
                  <c:v>1.09926222120276</c:v>
                </c:pt>
                <c:pt idx="1324" formatCode="General">
                  <c:v>1.1007529095029</c:v>
                </c:pt>
                <c:pt idx="1325" formatCode="General">
                  <c:v>1.10224434697693</c:v>
                </c:pt>
                <c:pt idx="1326" formatCode="General">
                  <c:v>1.10373653309398</c:v>
                </c:pt>
                <c:pt idx="1327" formatCode="General">
                  <c:v>1.10522946732329</c:v>
                </c:pt>
                <c:pt idx="1328" formatCode="General">
                  <c:v>1.10672314913418</c:v>
                </c:pt>
                <c:pt idx="1329" formatCode="General">
                  <c:v>1.1082175779961</c:v>
                </c:pt>
                <c:pt idx="1330" formatCode="General">
                  <c:v>1.10971275337857</c:v>
                </c:pt>
                <c:pt idx="1331" formatCode="General">
                  <c:v>1.11120867475124</c:v>
                </c:pt>
                <c:pt idx="1332" formatCode="General">
                  <c:v>1.11270534158385</c:v>
                </c:pt>
                <c:pt idx="1333" formatCode="General">
                  <c:v>1.11420275334624</c:v>
                </c:pt>
                <c:pt idx="1334" formatCode="General">
                  <c:v>1.11570090950834</c:v>
                </c:pt>
                <c:pt idx="1335" formatCode="General">
                  <c:v>1.11719980954022</c:v>
                </c:pt>
                <c:pt idx="1336" formatCode="General">
                  <c:v>1.11869945291201</c:v>
                </c:pt>
                <c:pt idx="1337" formatCode="General">
                  <c:v>1.12019983909396</c:v>
                </c:pt>
                <c:pt idx="1338" formatCode="General">
                  <c:v>1.12170096755642</c:v>
                </c:pt>
                <c:pt idx="1339" formatCode="General">
                  <c:v>1.12320283776986</c:v>
                </c:pt>
                <c:pt idx="1340" formatCode="General">
                  <c:v>1.12470544920481</c:v>
                </c:pt>
                <c:pt idx="1341" formatCode="General">
                  <c:v>1.12620880133194</c:v>
                </c:pt>
                <c:pt idx="1342" formatCode="General">
                  <c:v>1.12771289362201</c:v>
                </c:pt>
                <c:pt idx="1343" formatCode="General">
                  <c:v>1.12921772554588</c:v>
                </c:pt>
                <c:pt idx="1344" formatCode="General">
                  <c:v>1.1307232965745</c:v>
                </c:pt>
                <c:pt idx="1345" formatCode="General">
                  <c:v>1.13222960617896</c:v>
                </c:pt>
                <c:pt idx="1346" formatCode="General">
                  <c:v>1.1337366538304</c:v>
                </c:pt>
                <c:pt idx="1347" formatCode="General">
                  <c:v>1.13524443900012</c:v>
                </c:pt>
                <c:pt idx="1348" formatCode="General">
                  <c:v>1.13675296115946</c:v>
                </c:pt>
                <c:pt idx="1349" formatCode="General">
                  <c:v>1.13826221977992</c:v>
                </c:pt>
                <c:pt idx="1350" formatCode="General">
                  <c:v>1.13977221433306</c:v>
                </c:pt>
                <c:pt idx="1351" formatCode="General">
                  <c:v>1.14128294429057</c:v>
                </c:pt>
                <c:pt idx="1352" formatCode="General">
                  <c:v>1.14279440912423</c:v>
                </c:pt>
                <c:pt idx="1353" formatCode="General">
                  <c:v>1.14430660830592</c:v>
                </c:pt>
                <c:pt idx="1354" formatCode="General">
                  <c:v>1.14581954130763</c:v>
                </c:pt>
                <c:pt idx="1355" formatCode="General">
                  <c:v>1.14733320760145</c:v>
                </c:pt>
                <c:pt idx="1356" formatCode="General">
                  <c:v>1.14884760665957</c:v>
                </c:pt>
                <c:pt idx="1357" formatCode="General">
                  <c:v>1.15036273795428</c:v>
                </c:pt>
                <c:pt idx="1358" formatCode="General">
                  <c:v>1.15187860095799</c:v>
                </c:pt>
                <c:pt idx="1359" formatCode="General">
                  <c:v>1.15339519514319</c:v>
                </c:pt>
                <c:pt idx="1360" formatCode="General">
                  <c:v>1.15491251998248</c:v>
                </c:pt>
                <c:pt idx="1361" formatCode="General">
                  <c:v>1.15643057494858</c:v>
                </c:pt>
                <c:pt idx="1362" formatCode="General">
                  <c:v>1.15794935951428</c:v>
                </c:pt>
                <c:pt idx="1363" formatCode="General">
                  <c:v>1.1594688731525</c:v>
                </c:pt>
                <c:pt idx="1364" formatCode="General">
                  <c:v>1.16098911533626</c:v>
                </c:pt>
                <c:pt idx="1365" formatCode="General">
                  <c:v>1.16251008553868</c:v>
                </c:pt>
                <c:pt idx="1366" formatCode="General">
                  <c:v>1.16403178323296</c:v>
                </c:pt>
                <c:pt idx="1367" formatCode="General">
                  <c:v>1.16555420789244</c:v>
                </c:pt>
                <c:pt idx="1368" formatCode="General">
                  <c:v>1.16707735899054</c:v>
                </c:pt>
                <c:pt idx="1369" formatCode="General">
                  <c:v>1.1686012360008</c:v>
                </c:pt>
                <c:pt idx="1370" formatCode="General">
                  <c:v>1.17012583839683</c:v>
                </c:pt>
                <c:pt idx="1371" formatCode="General">
                  <c:v>1.17165116565239</c:v>
                </c:pt>
                <c:pt idx="1372" formatCode="General">
                  <c:v>1.17317721724131</c:v>
                </c:pt>
                <c:pt idx="1373" formatCode="General">
                  <c:v>1.17470399263753</c:v>
                </c:pt>
                <c:pt idx="1374" formatCode="General">
                  <c:v>1.1762314913151</c:v>
                </c:pt>
                <c:pt idx="1375" formatCode="General">
                  <c:v>1.17775971274816</c:v>
                </c:pt>
                <c:pt idx="1376" formatCode="General">
                  <c:v>1.17928865641097</c:v>
                </c:pt>
                <c:pt idx="1377" formatCode="General">
                  <c:v>1.18081832177789</c:v>
                </c:pt>
                <c:pt idx="1378" formatCode="General">
                  <c:v>1.18234870832337</c:v>
                </c:pt>
                <c:pt idx="1379" formatCode="General">
                  <c:v>1.18387981552198</c:v>
                </c:pt>
                <c:pt idx="1380" formatCode="General">
                  <c:v>1.18541164284837</c:v>
                </c:pt>
                <c:pt idx="1381" formatCode="General">
                  <c:v>1.18694418977734</c:v>
                </c:pt>
                <c:pt idx="1382" formatCode="General">
                  <c:v>1.18847745578374</c:v>
                </c:pt>
                <c:pt idx="1383" formatCode="General">
                  <c:v>1.19001144034255</c:v>
                </c:pt>
                <c:pt idx="1384" formatCode="General">
                  <c:v>1.19154614292885</c:v>
                </c:pt>
                <c:pt idx="1385" formatCode="General">
                  <c:v>1.19308156301784</c:v>
                </c:pt>
                <c:pt idx="1386" formatCode="General">
                  <c:v>1.19461770008479</c:v>
                </c:pt>
                <c:pt idx="1387" formatCode="General">
                  <c:v>1.1961545536051</c:v>
                </c:pt>
                <c:pt idx="1388" formatCode="General">
                  <c:v>1.19769212305427</c:v>
                </c:pt>
                <c:pt idx="1389" formatCode="General">
                  <c:v>1.19923040790789</c:v>
                </c:pt>
                <c:pt idx="1390" formatCode="General">
                  <c:v>1.20076940764167</c:v>
                </c:pt>
                <c:pt idx="1391" formatCode="General">
                  <c:v>1.20230912173141</c:v>
                </c:pt>
                <c:pt idx="1392" formatCode="General">
                  <c:v>1.20384954965304</c:v>
                </c:pt>
                <c:pt idx="1393" formatCode="General">
                  <c:v>1.20539069088256</c:v>
                </c:pt>
                <c:pt idx="1394" formatCode="General">
                  <c:v>1.20693254489609</c:v>
                </c:pt>
                <c:pt idx="1395" formatCode="General">
                  <c:v>1.20847511116986</c:v>
                </c:pt>
                <c:pt idx="1396" formatCode="General">
                  <c:v>1.2100183891802</c:v>
                </c:pt>
                <c:pt idx="1397" formatCode="General">
                  <c:v>1.21156237840353</c:v>
                </c:pt>
                <c:pt idx="1398" formatCode="General">
                  <c:v>1.2131070783164</c:v>
                </c:pt>
                <c:pt idx="1399" formatCode="General">
                  <c:v>1.21465248839544</c:v>
                </c:pt>
                <c:pt idx="1400" formatCode="General">
                  <c:v>1.2161986081174</c:v>
                </c:pt>
                <c:pt idx="1401" formatCode="General">
                  <c:v>1.21774543695913</c:v>
                </c:pt>
                <c:pt idx="1402" formatCode="General">
                  <c:v>1.21929297439759</c:v>
                </c:pt>
                <c:pt idx="1403" formatCode="General">
                  <c:v>1.22084121990982</c:v>
                </c:pt>
                <c:pt idx="1404" formatCode="General">
                  <c:v>1.222390172973</c:v>
                </c:pt>
                <c:pt idx="1405" formatCode="General">
                  <c:v>1.22393983306439</c:v>
                </c:pt>
                <c:pt idx="1406" formatCode="General">
                  <c:v>1.22549019966136</c:v>
                </c:pt>
                <c:pt idx="1407" formatCode="General">
                  <c:v>1.22704127224139</c:v>
                </c:pt>
                <c:pt idx="1408" formatCode="General">
                  <c:v>1.22859305028206</c:v>
                </c:pt>
                <c:pt idx="1409" formatCode="General">
                  <c:v>1.23014553326105</c:v>
                </c:pt>
                <c:pt idx="1410" formatCode="General">
                  <c:v>1.23169872065615</c:v>
                </c:pt>
                <c:pt idx="1411" formatCode="General">
                  <c:v>1.23325261194526</c:v>
                </c:pt>
                <c:pt idx="1412" formatCode="General">
                  <c:v>1.23480720660638</c:v>
                </c:pt>
                <c:pt idx="1413" formatCode="General">
                  <c:v>1.23636250411762</c:v>
                </c:pt>
                <c:pt idx="1414" formatCode="General">
                  <c:v>1.23791850395717</c:v>
                </c:pt>
                <c:pt idx="1415" formatCode="General">
                  <c:v>1.23947520560335</c:v>
                </c:pt>
                <c:pt idx="1416" formatCode="General">
                  <c:v>1.24103260853459</c:v>
                </c:pt>
                <c:pt idx="1417" formatCode="General">
                  <c:v>1.24259071222941</c:v>
                </c:pt>
                <c:pt idx="1418" formatCode="General">
                  <c:v>1.24414951616643</c:v>
                </c:pt>
                <c:pt idx="1419" formatCode="General">
                  <c:v>1.24570901982439</c:v>
                </c:pt>
                <c:pt idx="1420" formatCode="General">
                  <c:v>1.24726922268213</c:v>
                </c:pt>
                <c:pt idx="1421" formatCode="General">
                  <c:v>1.24883012421859</c:v>
                </c:pt>
                <c:pt idx="1422" formatCode="General">
                  <c:v>1.25039172391281</c:v>
                </c:pt>
                <c:pt idx="1423" formatCode="General">
                  <c:v>1.25195402124396</c:v>
                </c:pt>
                <c:pt idx="1424" formatCode="General">
                  <c:v>1.25351701569129</c:v>
                </c:pt>
                <c:pt idx="1425" formatCode="General">
                  <c:v>1.25508070673417</c:v>
                </c:pt>
                <c:pt idx="1426" formatCode="General">
                  <c:v>1.25664509385207</c:v>
                </c:pt>
                <c:pt idx="1427" formatCode="General">
                  <c:v>1.25821017652455</c:v>
                </c:pt>
                <c:pt idx="1428" formatCode="General">
                  <c:v>1.25977595423131</c:v>
                </c:pt>
                <c:pt idx="1429" formatCode="General">
                  <c:v>1.26134242645212</c:v>
                </c:pt>
                <c:pt idx="1430" formatCode="General">
                  <c:v>1.26290959266688</c:v>
                </c:pt>
                <c:pt idx="1431" formatCode="General">
                  <c:v>1.26447745235558</c:v>
                </c:pt>
                <c:pt idx="1432" formatCode="General">
                  <c:v>1.26604600499833</c:v>
                </c:pt>
                <c:pt idx="1433" formatCode="General">
                  <c:v>1.26761525007533</c:v>
                </c:pt>
                <c:pt idx="1434" formatCode="General">
                  <c:v>1.2691851870669</c:v>
                </c:pt>
                <c:pt idx="1435" formatCode="General">
                  <c:v>1.27075581545345</c:v>
                </c:pt>
                <c:pt idx="1436" formatCode="General">
                  <c:v>1.2723271347155</c:v>
                </c:pt>
                <c:pt idx="1437" formatCode="General">
                  <c:v>1.2738991443337</c:v>
                </c:pt>
                <c:pt idx="1438" formatCode="General">
                  <c:v>1.27547184378876</c:v>
                </c:pt>
                <c:pt idx="1439" formatCode="General">
                  <c:v>1.27704523256154</c:v>
                </c:pt>
                <c:pt idx="1440" formatCode="General">
                  <c:v>1.27861931013298</c:v>
                </c:pt>
                <c:pt idx="1441" formatCode="General">
                  <c:v>1.28019407598414</c:v>
                </c:pt>
                <c:pt idx="1442" formatCode="General">
                  <c:v>1.28176952959616</c:v>
                </c:pt>
                <c:pt idx="1443" formatCode="General">
                  <c:v>1.28334567045032</c:v>
                </c:pt>
                <c:pt idx="1444" formatCode="General">
                  <c:v>1.28492249802798</c:v>
                </c:pt>
                <c:pt idx="1445" formatCode="General">
                  <c:v>1.28650001181063</c:v>
                </c:pt>
                <c:pt idx="1446" formatCode="General">
                  <c:v>1.28807821127984</c:v>
                </c:pt>
                <c:pt idx="1447" formatCode="General">
                  <c:v>1.2896570959173</c:v>
                </c:pt>
                <c:pt idx="1448" formatCode="General">
                  <c:v>1.29123666520481</c:v>
                </c:pt>
                <c:pt idx="1449" formatCode="General">
                  <c:v>1.29281691862426</c:v>
                </c:pt>
                <c:pt idx="1450" formatCode="General">
                  <c:v>1.29439785565767</c:v>
                </c:pt>
                <c:pt idx="1451" formatCode="General">
                  <c:v>1.29597947578714</c:v>
                </c:pt>
                <c:pt idx="1452" formatCode="General">
                  <c:v>1.2975617784949</c:v>
                </c:pt>
                <c:pt idx="1453" formatCode="General">
                  <c:v>1.29914476326326</c:v>
                </c:pt>
                <c:pt idx="1454" formatCode="General">
                  <c:v>1.30072842957467</c:v>
                </c:pt>
                <c:pt idx="1455" formatCode="General">
                  <c:v>1.30231277691165</c:v>
                </c:pt>
                <c:pt idx="1456" formatCode="General">
                  <c:v>1.30389780475685</c:v>
                </c:pt>
                <c:pt idx="1457" formatCode="General">
                  <c:v>1.30548351259302</c:v>
                </c:pt>
                <c:pt idx="1458" formatCode="General">
                  <c:v>1.30706989990302</c:v>
                </c:pt>
                <c:pt idx="1459" formatCode="General">
                  <c:v>1.30865696616982</c:v>
                </c:pt>
                <c:pt idx="1460" formatCode="General">
                  <c:v>1.31024471087647</c:v>
                </c:pt>
                <c:pt idx="1461" formatCode="General">
                  <c:v>1.31183313350616</c:v>
                </c:pt>
                <c:pt idx="1462" formatCode="General">
                  <c:v>1.31342223354216</c:v>
                </c:pt>
                <c:pt idx="1463" formatCode="General">
                  <c:v>1.31501201046788</c:v>
                </c:pt>
                <c:pt idx="1464" formatCode="General">
                  <c:v>1.3166024637668</c:v>
                </c:pt>
                <c:pt idx="1465" formatCode="General">
                  <c:v>1.31819359292252</c:v>
                </c:pt>
                <c:pt idx="1466" formatCode="General">
                  <c:v>1.31978539741876</c:v>
                </c:pt>
                <c:pt idx="1467" formatCode="General">
                  <c:v>1.32137787673933</c:v>
                </c:pt>
                <c:pt idx="1468" formatCode="General">
                  <c:v>1.32297103036815</c:v>
                </c:pt>
                <c:pt idx="1469" formatCode="General">
                  <c:v>1.32456485778925</c:v>
                </c:pt>
                <c:pt idx="1470" formatCode="General">
                  <c:v>1.32615935848677</c:v>
                </c:pt>
                <c:pt idx="1471" formatCode="General">
                  <c:v>1.32775453194496</c:v>
                </c:pt>
                <c:pt idx="1472" formatCode="General">
                  <c:v>1.32935037764815</c:v>
                </c:pt>
                <c:pt idx="1473" formatCode="General">
                  <c:v>1.33094689508081</c:v>
                </c:pt>
                <c:pt idx="1474" formatCode="General">
                  <c:v>1.33254408372751</c:v>
                </c:pt>
                <c:pt idx="1475" formatCode="General">
                  <c:v>1.33414194307291</c:v>
                </c:pt>
                <c:pt idx="1476" formatCode="General">
                  <c:v>1.33574047260179</c:v>
                </c:pt>
                <c:pt idx="1477" formatCode="General">
                  <c:v>1.33733967179903</c:v>
                </c:pt>
                <c:pt idx="1478" formatCode="General">
                  <c:v>1.33893954014963</c:v>
                </c:pt>
                <c:pt idx="1479" formatCode="General">
                  <c:v>1.34054007713869</c:v>
                </c:pt>
                <c:pt idx="1480" formatCode="General">
                  <c:v>1.34214128225141</c:v>
                </c:pt>
                <c:pt idx="1481" formatCode="General">
                  <c:v>1.3437431549731</c:v>
                </c:pt>
                <c:pt idx="1482" formatCode="General">
                  <c:v>1.3453456947892</c:v>
                </c:pt>
                <c:pt idx="1483" formatCode="General">
                  <c:v>1.34694890118521</c:v>
                </c:pt>
                <c:pt idx="1484" formatCode="General">
                  <c:v>1.34855277364679</c:v>
                </c:pt>
                <c:pt idx="1485" formatCode="General">
                  <c:v>1.35015731165967</c:v>
                </c:pt>
                <c:pt idx="1486" formatCode="General">
                  <c:v>1.35176251470971</c:v>
                </c:pt>
                <c:pt idx="1487" formatCode="General">
                  <c:v>1.35336838228286</c:v>
                </c:pt>
                <c:pt idx="1488" formatCode="General">
                  <c:v>1.35497491386518</c:v>
                </c:pt>
                <c:pt idx="1489" formatCode="General">
                  <c:v>1.35658210894285</c:v>
                </c:pt>
                <c:pt idx="1490" formatCode="General">
                  <c:v>1.35818996700214</c:v>
                </c:pt>
                <c:pt idx="1491" formatCode="General">
                  <c:v>1.359798487529459</c:v>
                </c:pt>
                <c:pt idx="1492" formatCode="General">
                  <c:v>1.36140767001128</c:v>
                </c:pt>
                <c:pt idx="1493" formatCode="General">
                  <c:v>1.36301751393422</c:v>
                </c:pt>
                <c:pt idx="1494" formatCode="General">
                  <c:v>1.36462801878498</c:v>
                </c:pt>
                <c:pt idx="1495" formatCode="General">
                  <c:v>1.36623918405039</c:v>
                </c:pt>
                <c:pt idx="1496" formatCode="General">
                  <c:v>1.36785100921736</c:v>
                </c:pt>
                <c:pt idx="1497" formatCode="General">
                  <c:v>1.36946349377293</c:v>
                </c:pt>
                <c:pt idx="1498" formatCode="General">
                  <c:v>1.37107663720425</c:v>
                </c:pt>
                <c:pt idx="1499" formatCode="General">
                  <c:v>1.37269043899855</c:v>
                </c:pt>
                <c:pt idx="1500" formatCode="General">
                  <c:v>1.37430489864321</c:v>
                </c:pt>
                <c:pt idx="1501" formatCode="General">
                  <c:v>1.37592001562568</c:v>
                </c:pt>
                <c:pt idx="1502" formatCode="General">
                  <c:v>1.37753578943354</c:v>
                </c:pt>
                <c:pt idx="1503" formatCode="General">
                  <c:v>1.37915221955447</c:v>
                </c:pt>
                <c:pt idx="1504" formatCode="General">
                  <c:v>1.38076930547625</c:v>
                </c:pt>
                <c:pt idx="1505" formatCode="General">
                  <c:v>1.38238704668679</c:v>
                </c:pt>
                <c:pt idx="1506" formatCode="General">
                  <c:v>1.38400544267408</c:v>
                </c:pt>
                <c:pt idx="1507" formatCode="General">
                  <c:v>1.38562449292625</c:v>
                </c:pt>
                <c:pt idx="1508" formatCode="General">
                  <c:v>1.38724419693151</c:v>
                </c:pt>
                <c:pt idx="1509" formatCode="General">
                  <c:v>1.3888645541782</c:v>
                </c:pt>
                <c:pt idx="1510" formatCode="General">
                  <c:v>1.39048556415474</c:v>
                </c:pt>
                <c:pt idx="1511" formatCode="General">
                  <c:v>1.39210722634969</c:v>
                </c:pt>
                <c:pt idx="1512" formatCode="General">
                  <c:v>1.3937295402517</c:v>
                </c:pt>
                <c:pt idx="1513" formatCode="General">
                  <c:v>1.39535250534954</c:v>
                </c:pt>
                <c:pt idx="1514" formatCode="General">
                  <c:v>1.39697612113206</c:v>
                </c:pt>
                <c:pt idx="1515" formatCode="General">
                  <c:v>1.39860038708826</c:v>
                </c:pt>
                <c:pt idx="1516" formatCode="General">
                  <c:v>1.40022530270722</c:v>
                </c:pt>
                <c:pt idx="1517" formatCode="General">
                  <c:v>1.40185086747814</c:v>
                </c:pt>
                <c:pt idx="1518" formatCode="General">
                  <c:v>1.40347708089032</c:v>
                </c:pt>
                <c:pt idx="1519" formatCode="General">
                  <c:v>1.40510394243317</c:v>
                </c:pt>
                <c:pt idx="1520" formatCode="General">
                  <c:v>1.40673145159621</c:v>
                </c:pt>
                <c:pt idx="1521" formatCode="General">
                  <c:v>1.40835960786909</c:v>
                </c:pt>
                <c:pt idx="1522" formatCode="General">
                  <c:v>1.40998841074152</c:v>
                </c:pt>
                <c:pt idx="1523" formatCode="General">
                  <c:v>1.41161785970337</c:v>
                </c:pt>
                <c:pt idx="1524" formatCode="General">
                  <c:v>1.41324795424459</c:v>
                </c:pt>
                <c:pt idx="1525" formatCode="General">
                  <c:v>1.41487869385524</c:v>
                </c:pt>
                <c:pt idx="1526" formatCode="General">
                  <c:v>1.41651007802549</c:v>
                </c:pt>
                <c:pt idx="1527" formatCode="General">
                  <c:v>1.41814210624564</c:v>
                </c:pt>
                <c:pt idx="1528" formatCode="General">
                  <c:v>1.41977477800606</c:v>
                </c:pt>
                <c:pt idx="1529" formatCode="General">
                  <c:v>1.42140809279727</c:v>
                </c:pt>
                <c:pt idx="1530" formatCode="General">
                  <c:v>1.42304205010986</c:v>
                </c:pt>
                <c:pt idx="1531" formatCode="General">
                  <c:v>1.42467664943456</c:v>
                </c:pt>
                <c:pt idx="1532" formatCode="General">
                  <c:v>1.42631189026219</c:v>
                </c:pt>
                <c:pt idx="1533" formatCode="General">
                  <c:v>1.42794777208369</c:v>
                </c:pt>
                <c:pt idx="1534" formatCode="General">
                  <c:v>1.42958429439011</c:v>
                </c:pt>
                <c:pt idx="1535" formatCode="General">
                  <c:v>1.43122145667259</c:v>
                </c:pt>
                <c:pt idx="1536" formatCode="General">
                  <c:v>1.4328592584224</c:v>
                </c:pt>
                <c:pt idx="1537" formatCode="General">
                  <c:v>1.43449769913091</c:v>
                </c:pt>
                <c:pt idx="1538" formatCode="General">
                  <c:v>1.43613677828961</c:v>
                </c:pt>
                <c:pt idx="1539" formatCode="General">
                  <c:v>1.43777649539008</c:v>
                </c:pt>
                <c:pt idx="1540" formatCode="General">
                  <c:v>1.43941684992403</c:v>
                </c:pt>
                <c:pt idx="1541" formatCode="General">
                  <c:v>1.44105784138325</c:v>
                </c:pt>
                <c:pt idx="1542" formatCode="General">
                  <c:v>1.44269946925968</c:v>
                </c:pt>
                <c:pt idx="1543" formatCode="General">
                  <c:v>1.44434173304533</c:v>
                </c:pt>
                <c:pt idx="1544" formatCode="General">
                  <c:v>1.445984632232349</c:v>
                </c:pt>
                <c:pt idx="1545" formatCode="General">
                  <c:v>1.44762816631298</c:v>
                </c:pt>
                <c:pt idx="1546" formatCode="General">
                  <c:v>1.44927233477957</c:v>
                </c:pt>
                <c:pt idx="1547" formatCode="General">
                  <c:v>1.45091713712459</c:v>
                </c:pt>
                <c:pt idx="1548" formatCode="General">
                  <c:v>1.45256257284062</c:v>
                </c:pt>
                <c:pt idx="1549" formatCode="General">
                  <c:v>1.45420864142034</c:v>
                </c:pt>
                <c:pt idx="1550" formatCode="General">
                  <c:v>1.45585534235654</c:v>
                </c:pt>
                <c:pt idx="1551" formatCode="General">
                  <c:v>1.45750267514212</c:v>
                </c:pt>
                <c:pt idx="1552" formatCode="General">
                  <c:v>1.4591506392701</c:v>
                </c:pt>
                <c:pt idx="1553" formatCode="General">
                  <c:v>1.4607992342336</c:v>
                </c:pt>
                <c:pt idx="1554" formatCode="General">
                  <c:v>1.46244845952585</c:v>
                </c:pt>
                <c:pt idx="1555" formatCode="General">
                  <c:v>1.4640983146402</c:v>
                </c:pt>
                <c:pt idx="1556" formatCode="General">
                  <c:v>1.46574879907009</c:v>
                </c:pt>
                <c:pt idx="1557" formatCode="General">
                  <c:v>1.467399912309089</c:v>
                </c:pt>
                <c:pt idx="1558" formatCode="General">
                  <c:v>1.46905165385087</c:v>
                </c:pt>
                <c:pt idx="1559" formatCode="General">
                  <c:v>1.4707040231892</c:v>
                </c:pt>
                <c:pt idx="1560" formatCode="General">
                  <c:v>1.47235701981798</c:v>
                </c:pt>
                <c:pt idx="1561" formatCode="General">
                  <c:v>1.47401064323121</c:v>
                </c:pt>
                <c:pt idx="1562" formatCode="General">
                  <c:v>1.475664892923</c:v>
                </c:pt>
                <c:pt idx="1563" formatCode="General">
                  <c:v>1.47731976838757</c:v>
                </c:pt>
                <c:pt idx="1564" formatCode="General">
                  <c:v>1.47897526911925</c:v>
                </c:pt>
                <c:pt idx="1565" formatCode="General">
                  <c:v>1.48063139461248</c:v>
                </c:pt>
                <c:pt idx="1566" formatCode="General">
                  <c:v>1.48228814436181</c:v>
                </c:pt>
                <c:pt idx="1567" formatCode="General">
                  <c:v>1.4839455178619</c:v>
                </c:pt>
                <c:pt idx="1568" formatCode="General">
                  <c:v>1.48560351460753</c:v>
                </c:pt>
                <c:pt idx="1569" formatCode="General">
                  <c:v>1.48726213409357</c:v>
                </c:pt>
                <c:pt idx="1570" formatCode="General">
                  <c:v>1.48892137581502</c:v>
                </c:pt>
                <c:pt idx="1571" formatCode="General">
                  <c:v>1.49058123926697</c:v>
                </c:pt>
                <c:pt idx="1572" formatCode="General">
                  <c:v>1.49224172394464</c:v>
                </c:pt>
                <c:pt idx="1573" formatCode="General">
                  <c:v>1.49390282934334</c:v>
                </c:pt>
                <c:pt idx="1574" formatCode="General">
                  <c:v>1.49556455495852</c:v>
                </c:pt>
                <c:pt idx="1575" formatCode="General">
                  <c:v>1.49722690028572</c:v>
                </c:pt>
                <c:pt idx="1576" formatCode="General">
                  <c:v>1.49888986482058</c:v>
                </c:pt>
                <c:pt idx="1577" formatCode="General">
                  <c:v>1.50055344805887</c:v>
                </c:pt>
                <c:pt idx="1578" formatCode="General">
                  <c:v>1.50221764949647</c:v>
                </c:pt>
                <c:pt idx="1579" formatCode="General">
                  <c:v>1.50388246862935</c:v>
                </c:pt>
                <c:pt idx="1580" formatCode="General">
                  <c:v>1.50554790495362</c:v>
                </c:pt>
                <c:pt idx="1581" formatCode="General">
                  <c:v>1.50721395796547</c:v>
                </c:pt>
                <c:pt idx="1582" formatCode="General">
                  <c:v>1.50888062716123</c:v>
                </c:pt>
                <c:pt idx="1583" formatCode="General">
                  <c:v>1.51054791203733</c:v>
                </c:pt>
                <c:pt idx="1584" formatCode="General">
                  <c:v>1.51221581209028</c:v>
                </c:pt>
                <c:pt idx="1585" formatCode="General">
                  <c:v>1.51388432681676</c:v>
                </c:pt>
                <c:pt idx="1586" formatCode="General">
                  <c:v>1.51555345571351</c:v>
                </c:pt>
                <c:pt idx="1587" formatCode="General">
                  <c:v>1.5172231982774</c:v>
                </c:pt>
                <c:pt idx="1588" formatCode="General">
                  <c:v>1.51889355400542</c:v>
                </c:pt>
                <c:pt idx="1589" formatCode="General">
                  <c:v>1.52056452239465</c:v>
                </c:pt>
                <c:pt idx="1590" formatCode="General">
                  <c:v>1.52223610294229</c:v>
                </c:pt>
                <c:pt idx="1591" formatCode="General">
                  <c:v>1.523908295145669</c:v>
                </c:pt>
                <c:pt idx="1592" formatCode="General">
                  <c:v>1.5255810985022</c:v>
                </c:pt>
                <c:pt idx="1593" formatCode="General">
                  <c:v>1.52725451250941</c:v>
                </c:pt>
                <c:pt idx="1594" formatCode="General">
                  <c:v>1.52892853666495</c:v>
                </c:pt>
                <c:pt idx="1595" formatCode="General">
                  <c:v>1.53060317046658</c:v>
                </c:pt>
                <c:pt idx="1596" formatCode="General">
                  <c:v>1.53227841341217</c:v>
                </c:pt>
                <c:pt idx="1597" formatCode="General">
                  <c:v>1.53395426499969</c:v>
                </c:pt>
                <c:pt idx="1598" formatCode="General">
                  <c:v>1.53563072472723</c:v>
                </c:pt>
                <c:pt idx="1599" formatCode="General">
                  <c:v>1.53730779209299</c:v>
                </c:pt>
                <c:pt idx="1600" formatCode="General">
                  <c:v>1.53898546659529</c:v>
                </c:pt>
                <c:pt idx="1601" formatCode="General">
                  <c:v>1.54066374773254</c:v>
                </c:pt>
                <c:pt idx="1602" formatCode="General">
                  <c:v>1.54234263500329</c:v>
                </c:pt>
                <c:pt idx="1603" formatCode="General">
                  <c:v>1.54402212790617</c:v>
                </c:pt>
                <c:pt idx="1604" formatCode="General">
                  <c:v>1.54570222593995</c:v>
                </c:pt>
                <c:pt idx="1605" formatCode="General">
                  <c:v>1.54738292860348</c:v>
                </c:pt>
                <c:pt idx="1606" formatCode="General">
                  <c:v>1.54906423539576</c:v>
                </c:pt>
                <c:pt idx="1607" formatCode="General">
                  <c:v>1.55074614581586</c:v>
                </c:pt>
                <c:pt idx="1608" formatCode="General">
                  <c:v>1.552428659363</c:v>
                </c:pt>
                <c:pt idx="1609" formatCode="General">
                  <c:v>1.55411177553648</c:v>
                </c:pt>
                <c:pt idx="1610" formatCode="General">
                  <c:v>1.55579549383574</c:v>
                </c:pt>
                <c:pt idx="1611" formatCode="General">
                  <c:v>1.5574798137603</c:v>
                </c:pt>
                <c:pt idx="1612" formatCode="General">
                  <c:v>1.55916473480981</c:v>
                </c:pt>
                <c:pt idx="1613" formatCode="General">
                  <c:v>1.56085025648403</c:v>
                </c:pt>
                <c:pt idx="1614" formatCode="General">
                  <c:v>1.56253637828284</c:v>
                </c:pt>
                <c:pt idx="1615" formatCode="General">
                  <c:v>1.56422309970622</c:v>
                </c:pt>
                <c:pt idx="1616" formatCode="General">
                  <c:v>1.56591042025426</c:v>
                </c:pt>
                <c:pt idx="1617" formatCode="General">
                  <c:v>1.56759833942716</c:v>
                </c:pt>
                <c:pt idx="1618" formatCode="General">
                  <c:v>1.56928685672525</c:v>
                </c:pt>
                <c:pt idx="1619" formatCode="General">
                  <c:v>1.57097597164895</c:v>
                </c:pt>
                <c:pt idx="1620" formatCode="General">
                  <c:v>1.5726656836988</c:v>
                </c:pt>
                <c:pt idx="1621" formatCode="General">
                  <c:v>1.57435599237547</c:v>
                </c:pt>
                <c:pt idx="1622" formatCode="General">
                  <c:v>1.5760468971797</c:v>
                </c:pt>
                <c:pt idx="1623" formatCode="General">
                  <c:v>1.57773839761238</c:v>
                </c:pt>
                <c:pt idx="1624" formatCode="General">
                  <c:v>1.57943049317449</c:v>
                </c:pt>
                <c:pt idx="1625" formatCode="General">
                  <c:v>1.58112318336715</c:v>
                </c:pt>
                <c:pt idx="1626" formatCode="General">
                  <c:v>1.58281646769155</c:v>
                </c:pt>
                <c:pt idx="1627" formatCode="General">
                  <c:v>1.58451034564902</c:v>
                </c:pt>
                <c:pt idx="1628" formatCode="General">
                  <c:v>1.586204816741</c:v>
                </c:pt>
                <c:pt idx="1629" formatCode="General">
                  <c:v>1.58789988046904</c:v>
                </c:pt>
                <c:pt idx="1630" formatCode="General">
                  <c:v>1.58959553633479</c:v>
                </c:pt>
                <c:pt idx="1631" formatCode="General">
                  <c:v>1.59129178384004</c:v>
                </c:pt>
                <c:pt idx="1632" formatCode="General">
                  <c:v>1.59298862248666</c:v>
                </c:pt>
                <c:pt idx="1633" formatCode="General">
                  <c:v>1.59468605177665</c:v>
                </c:pt>
                <c:pt idx="1634" formatCode="General">
                  <c:v>1.59638407121211</c:v>
                </c:pt>
                <c:pt idx="1635" formatCode="General">
                  <c:v>1.59808268029528</c:v>
                </c:pt>
                <c:pt idx="1636" formatCode="General">
                  <c:v>1.59978187852848</c:v>
                </c:pt>
                <c:pt idx="1637" formatCode="General">
                  <c:v>1.60148166541416</c:v>
                </c:pt>
                <c:pt idx="1638" formatCode="General">
                  <c:v>1.60318204045488</c:v>
                </c:pt>
                <c:pt idx="1639" formatCode="General">
                  <c:v>1.6048830031533</c:v>
                </c:pt>
                <c:pt idx="1640" formatCode="General">
                  <c:v>1.60658455301221</c:v>
                </c:pt>
                <c:pt idx="1641" formatCode="General">
                  <c:v>1.60828668953451</c:v>
                </c:pt>
                <c:pt idx="1642" formatCode="General">
                  <c:v>1.6099894122232</c:v>
                </c:pt>
                <c:pt idx="1643" formatCode="General">
                  <c:v>1.6116927205814</c:v>
                </c:pt>
                <c:pt idx="1644" formatCode="General">
                  <c:v>1.61339661411235</c:v>
                </c:pt>
                <c:pt idx="1645" formatCode="General">
                  <c:v>1.61510109231938</c:v>
                </c:pt>
                <c:pt idx="1646" formatCode="General">
                  <c:v>1.61680615470596</c:v>
                </c:pt>
                <c:pt idx="1647" formatCode="General">
                  <c:v>1.61851180077566</c:v>
                </c:pt>
                <c:pt idx="1648" formatCode="General">
                  <c:v>1.62021803003215</c:v>
                </c:pt>
                <c:pt idx="1649" formatCode="General">
                  <c:v>1.62192484197924</c:v>
                </c:pt>
                <c:pt idx="1650" formatCode="General">
                  <c:v>1.62363223612083</c:v>
                </c:pt>
                <c:pt idx="1651" formatCode="General">
                  <c:v>1.62534021196094</c:v>
                </c:pt>
                <c:pt idx="1652" formatCode="General">
                  <c:v>1.62704876900371</c:v>
                </c:pt>
                <c:pt idx="1653" formatCode="General">
                  <c:v>1.62875790675338</c:v>
                </c:pt>
                <c:pt idx="1654" formatCode="General">
                  <c:v>1.63046762471431</c:v>
                </c:pt>
                <c:pt idx="1655" formatCode="General">
                  <c:v>1.63217792239097</c:v>
                </c:pt>
                <c:pt idx="1656" formatCode="General">
                  <c:v>1.63388879928795</c:v>
                </c:pt>
                <c:pt idx="1657" formatCode="General">
                  <c:v>1.63560025490995</c:v>
                </c:pt>
                <c:pt idx="1658" formatCode="General">
                  <c:v>1.63731228876176</c:v>
                </c:pt>
                <c:pt idx="1659" formatCode="General">
                  <c:v>1.63902490034833</c:v>
                </c:pt>
                <c:pt idx="1660" formatCode="General">
                  <c:v>1.64073808917468</c:v>
                </c:pt>
                <c:pt idx="1661" formatCode="General">
                  <c:v>1.64245185474596</c:v>
                </c:pt>
                <c:pt idx="1662" formatCode="General">
                  <c:v>1.64416619656743</c:v>
                </c:pt>
                <c:pt idx="1663" formatCode="General">
                  <c:v>1.64588111414448</c:v>
                </c:pt>
                <c:pt idx="1664" formatCode="General">
                  <c:v>1.64759660698258</c:v>
                </c:pt>
                <c:pt idx="1665" formatCode="General">
                  <c:v>1.64931267458735</c:v>
                </c:pt>
                <c:pt idx="1666" formatCode="General">
                  <c:v>1.651029316464489</c:v>
                </c:pt>
                <c:pt idx="1667" formatCode="General">
                  <c:v>1.65274653211983</c:v>
                </c:pt>
                <c:pt idx="1668" formatCode="General">
                  <c:v>1.65446432105931</c:v>
                </c:pt>
                <c:pt idx="1669" formatCode="General">
                  <c:v>1.656182682789</c:v>
                </c:pt>
                <c:pt idx="1670" formatCode="General">
                  <c:v>1.65790161681504</c:v>
                </c:pt>
                <c:pt idx="1671" formatCode="General">
                  <c:v>1.65962112264374</c:v>
                </c:pt>
                <c:pt idx="1672" formatCode="General">
                  <c:v>1.66134119978147</c:v>
                </c:pt>
                <c:pt idx="1673" formatCode="General">
                  <c:v>1.66306184773475</c:v>
                </c:pt>
                <c:pt idx="1674" formatCode="General">
                  <c:v>1.66478306601019</c:v>
                </c:pt>
                <c:pt idx="1675" formatCode="General">
                  <c:v>1.66650485411454</c:v>
                </c:pt>
                <c:pt idx="1676" formatCode="General">
                  <c:v>1.66822721155464</c:v>
                </c:pt>
                <c:pt idx="1677" formatCode="General">
                  <c:v>1.66995013783745</c:v>
                </c:pt>
                <c:pt idx="1678" formatCode="General">
                  <c:v>1.67167363247004</c:v>
                </c:pt>
                <c:pt idx="1679" formatCode="General">
                  <c:v>1.6733976949596</c:v>
                </c:pt>
                <c:pt idx="1680" formatCode="General">
                  <c:v>1.67512232481344</c:v>
                </c:pt>
                <c:pt idx="1681" formatCode="General">
                  <c:v>1.67684752153897</c:v>
                </c:pt>
                <c:pt idx="1682" formatCode="General">
                  <c:v>1.67857328464372</c:v>
                </c:pt>
                <c:pt idx="1683" formatCode="General">
                  <c:v>1.68029961363533</c:v>
                </c:pt>
                <c:pt idx="1684" formatCode="General">
                  <c:v>1.68202650802155</c:v>
                </c:pt>
                <c:pt idx="1685" formatCode="General">
                  <c:v>1.68375396731026</c:v>
                </c:pt>
                <c:pt idx="1686" formatCode="General">
                  <c:v>1.68548199100945</c:v>
                </c:pt>
                <c:pt idx="1687" formatCode="General">
                  <c:v>1.6872105786272</c:v>
                </c:pt>
                <c:pt idx="1688" formatCode="General">
                  <c:v>1.68893972967172</c:v>
                </c:pt>
                <c:pt idx="1689" formatCode="General">
                  <c:v>1.69066944365135</c:v>
                </c:pt>
                <c:pt idx="1690" formatCode="General">
                  <c:v>1.69239972007452</c:v>
                </c:pt>
                <c:pt idx="1691" formatCode="General">
                  <c:v>1.69413055844979</c:v>
                </c:pt>
                <c:pt idx="1692" formatCode="General">
                  <c:v>1.69586195828582</c:v>
                </c:pt>
                <c:pt idx="1693" formatCode="General">
                  <c:v>1.69759391909138</c:v>
                </c:pt>
                <c:pt idx="1694" formatCode="General">
                  <c:v>1.69932644037539</c:v>
                </c:pt>
                <c:pt idx="1695" formatCode="General">
                  <c:v>1.70105952164683</c:v>
                </c:pt>
                <c:pt idx="1696" formatCode="General">
                  <c:v>1.70279316241485</c:v>
                </c:pt>
                <c:pt idx="1697" formatCode="General">
                  <c:v>1.70452736218866</c:v>
                </c:pt>
                <c:pt idx="1698" formatCode="General">
                  <c:v>1.70626212047762</c:v>
                </c:pt>
                <c:pt idx="1699" formatCode="General">
                  <c:v>1.70799743679121</c:v>
                </c:pt>
                <c:pt idx="1700" formatCode="General">
                  <c:v>1.70973331063899</c:v>
                </c:pt>
                <c:pt idx="1701" formatCode="General">
                  <c:v>1.71146974153065</c:v>
                </c:pt>
                <c:pt idx="1702" formatCode="General">
                  <c:v>1.71320672897601</c:v>
                </c:pt>
                <c:pt idx="1703" formatCode="General">
                  <c:v>1.71494427248499</c:v>
                </c:pt>
                <c:pt idx="1704" formatCode="General">
                  <c:v>1.71668237156762</c:v>
                </c:pt>
                <c:pt idx="1705" formatCode="General">
                  <c:v>1.71842102573404</c:v>
                </c:pt>
                <c:pt idx="1706" formatCode="General">
                  <c:v>1.72016023449454</c:v>
                </c:pt>
                <c:pt idx="1707" formatCode="General">
                  <c:v>1.721899997359469</c:v>
                </c:pt>
                <c:pt idx="1708" formatCode="General">
                  <c:v>1.72364031383934</c:v>
                </c:pt>
                <c:pt idx="1709" formatCode="General">
                  <c:v>1.72538118344476</c:v>
                </c:pt>
                <c:pt idx="1710" formatCode="General">
                  <c:v>1.72712260568643</c:v>
                </c:pt>
                <c:pt idx="1711" formatCode="General">
                  <c:v>1.72886458007521</c:v>
                </c:pt>
                <c:pt idx="1712" formatCode="General">
                  <c:v>1.73060710612204</c:v>
                </c:pt>
                <c:pt idx="1713" formatCode="General">
                  <c:v>1.73235018333798</c:v>
                </c:pt>
                <c:pt idx="1714" formatCode="General">
                  <c:v>1.73409381123421</c:v>
                </c:pt>
                <c:pt idx="1715" formatCode="General">
                  <c:v>1.73583798932203</c:v>
                </c:pt>
                <c:pt idx="1716" formatCode="General">
                  <c:v>1.73758271711285</c:v>
                </c:pt>
                <c:pt idx="1717" formatCode="General">
                  <c:v>1.73932799411818</c:v>
                </c:pt>
                <c:pt idx="1718" formatCode="General">
                  <c:v>1.74107381984967</c:v>
                </c:pt>
                <c:pt idx="1719" formatCode="General">
                  <c:v>1.74282019381907</c:v>
                </c:pt>
                <c:pt idx="1720" formatCode="General">
                  <c:v>1.74456711553824</c:v>
                </c:pt>
                <c:pt idx="1721" formatCode="General">
                  <c:v>1.74631458451917</c:v>
                </c:pt>
                <c:pt idx="1722" formatCode="General">
                  <c:v>1.74806260027395</c:v>
                </c:pt>
                <c:pt idx="1723" formatCode="General">
                  <c:v>1.74981116231479</c:v>
                </c:pt>
                <c:pt idx="1724" formatCode="General">
                  <c:v>1.75156027015403</c:v>
                </c:pt>
                <c:pt idx="1725" formatCode="General">
                  <c:v>1.75330992330409</c:v>
                </c:pt>
                <c:pt idx="1726" formatCode="General">
                  <c:v>1.75506012127754</c:v>
                </c:pt>
                <c:pt idx="1727" formatCode="General">
                  <c:v>1.75681086358705</c:v>
                </c:pt>
                <c:pt idx="1728" formatCode="General">
                  <c:v>1.75856214974539</c:v>
                </c:pt>
                <c:pt idx="1729" formatCode="General">
                  <c:v>1.76031397926548</c:v>
                </c:pt>
                <c:pt idx="1730" formatCode="General">
                  <c:v>1.76206635166033</c:v>
                </c:pt>
                <c:pt idx="1731" formatCode="General">
                  <c:v>1.76381926644306</c:v>
                </c:pt>
                <c:pt idx="1732" formatCode="General">
                  <c:v>1.76557272312693</c:v>
                </c:pt>
                <c:pt idx="1733" formatCode="General">
                  <c:v>1.76732672122528</c:v>
                </c:pt>
                <c:pt idx="1734" formatCode="General">
                  <c:v>1.76908126025161</c:v>
                </c:pt>
                <c:pt idx="1735" formatCode="General">
                  <c:v>1.77083633971949</c:v>
                </c:pt>
                <c:pt idx="1736" formatCode="General">
                  <c:v>1.77259195914263</c:v>
                </c:pt>
                <c:pt idx="1737" formatCode="General">
                  <c:v>1.77434811803486</c:v>
                </c:pt>
                <c:pt idx="1738" formatCode="General">
                  <c:v>1.77610481591011</c:v>
                </c:pt>
                <c:pt idx="1739" formatCode="General">
                  <c:v>1.77786205228243</c:v>
                </c:pt>
                <c:pt idx="1740" formatCode="General">
                  <c:v>1.77961982666599</c:v>
                </c:pt>
                <c:pt idx="1741" formatCode="General">
                  <c:v>1.78137813857507</c:v>
                </c:pt>
                <c:pt idx="1742" formatCode="General">
                  <c:v>1.78313698752406</c:v>
                </c:pt>
                <c:pt idx="1743" formatCode="General">
                  <c:v>1.78489637302748</c:v>
                </c:pt>
                <c:pt idx="1744" formatCode="General">
                  <c:v>1.78665629459995</c:v>
                </c:pt>
                <c:pt idx="1745" formatCode="General">
                  <c:v>1.78841675175622</c:v>
                </c:pt>
                <c:pt idx="1746" formatCode="General">
                  <c:v>1.79017774401115</c:v>
                </c:pt>
                <c:pt idx="1747" formatCode="General">
                  <c:v>1.79193927087971</c:v>
                </c:pt>
                <c:pt idx="1748" formatCode="General">
                  <c:v>1.79370133187698</c:v>
                </c:pt>
                <c:pt idx="1749" formatCode="General">
                  <c:v>1.79546392651818</c:v>
                </c:pt>
                <c:pt idx="1750" formatCode="General">
                  <c:v>1.79722705431862</c:v>
                </c:pt>
                <c:pt idx="1751" formatCode="General">
                  <c:v>1.79899071479374</c:v>
                </c:pt>
                <c:pt idx="1752" formatCode="General">
                  <c:v>1.80075490745909</c:v>
                </c:pt>
                <c:pt idx="1753" formatCode="General">
                  <c:v>1.80251963183034</c:v>
                </c:pt>
                <c:pt idx="1754" formatCode="General">
                  <c:v>1.80428488742326</c:v>
                </c:pt>
                <c:pt idx="1755" formatCode="General">
                  <c:v>1.80605067375376</c:v>
                </c:pt>
                <c:pt idx="1756" formatCode="General">
                  <c:v>1.80781699033786</c:v>
                </c:pt>
                <c:pt idx="1757" formatCode="General">
                  <c:v>1.80958383669167</c:v>
                </c:pt>
                <c:pt idx="1758" formatCode="General">
                  <c:v>1.81135121233144</c:v>
                </c:pt>
                <c:pt idx="1759" formatCode="General">
                  <c:v>1.81311911677354</c:v>
                </c:pt>
                <c:pt idx="1760" formatCode="General">
                  <c:v>1.81488754953445</c:v>
                </c:pt>
                <c:pt idx="1761" formatCode="General">
                  <c:v>1.81665651013074</c:v>
                </c:pt>
                <c:pt idx="1762" formatCode="General">
                  <c:v>1.81842599807914</c:v>
                </c:pt>
                <c:pt idx="1763" formatCode="General">
                  <c:v>1.82019601289647</c:v>
                </c:pt>
                <c:pt idx="1764" formatCode="General">
                  <c:v>1.82196655409966</c:v>
                </c:pt>
                <c:pt idx="1765" formatCode="General">
                  <c:v>1.82373762120577</c:v>
                </c:pt>
                <c:pt idx="1766" formatCode="General">
                  <c:v>1.82550921373198</c:v>
                </c:pt>
                <c:pt idx="1767" formatCode="General">
                  <c:v>1.82728133119556</c:v>
                </c:pt>
                <c:pt idx="1768" formatCode="General">
                  <c:v>1.82905397311393</c:v>
                </c:pt>
                <c:pt idx="1769" formatCode="General">
                  <c:v>1.83082713900461</c:v>
                </c:pt>
                <c:pt idx="1770" formatCode="General">
                  <c:v>1.83260082838522</c:v>
                </c:pt>
                <c:pt idx="1771" formatCode="General">
                  <c:v>1.83437504077353</c:v>
                </c:pt>
                <c:pt idx="1772" formatCode="General">
                  <c:v>1.8361497756874</c:v>
                </c:pt>
                <c:pt idx="1773" formatCode="General">
                  <c:v>1.83792503264481</c:v>
                </c:pt>
                <c:pt idx="1774" formatCode="General">
                  <c:v>1.83970081116386</c:v>
                </c:pt>
                <c:pt idx="1775" formatCode="General">
                  <c:v>1.84147711076277</c:v>
                </c:pt>
                <c:pt idx="1776" formatCode="General">
                  <c:v>1.84325393095987</c:v>
                </c:pt>
                <c:pt idx="1777" formatCode="General">
                  <c:v>1.84503127127362</c:v>
                </c:pt>
                <c:pt idx="1778" formatCode="General">
                  <c:v>1.84680913122257</c:v>
                </c:pt>
                <c:pt idx="1779" formatCode="General">
                  <c:v>1.8485875103254</c:v>
                </c:pt>
                <c:pt idx="1780" formatCode="General">
                  <c:v>1.85036640810092</c:v>
                </c:pt>
                <c:pt idx="1781" formatCode="General">
                  <c:v>1.85214582406804</c:v>
                </c:pt>
                <c:pt idx="1782" formatCode="General">
                  <c:v>1.85392575774578</c:v>
                </c:pt>
                <c:pt idx="1783" formatCode="General">
                  <c:v>1.8557062086533</c:v>
                </c:pt>
                <c:pt idx="1784" formatCode="General">
                  <c:v>1.85748717630985</c:v>
                </c:pt>
                <c:pt idx="1785" formatCode="General">
                  <c:v>1.85926866023482</c:v>
                </c:pt>
                <c:pt idx="1786" formatCode="General">
                  <c:v>1.8610506599477</c:v>
                </c:pt>
                <c:pt idx="1787" formatCode="General">
                  <c:v>1.86283317496811</c:v>
                </c:pt>
                <c:pt idx="1788" formatCode="General">
                  <c:v>1.86461620481576</c:v>
                </c:pt>
                <c:pt idx="1789" formatCode="General">
                  <c:v>1.86639974901052</c:v>
                </c:pt>
                <c:pt idx="1790" formatCode="General">
                  <c:v>1.86818380707233</c:v>
                </c:pt>
                <c:pt idx="1791" formatCode="General">
                  <c:v>1.86996837852129</c:v>
                </c:pt>
                <c:pt idx="1792" formatCode="General">
                  <c:v>1.87175346287757</c:v>
                </c:pt>
                <c:pt idx="1793" formatCode="General">
                  <c:v>1.8735390596615</c:v>
                </c:pt>
                <c:pt idx="1794" formatCode="General">
                  <c:v>1.87532516839351</c:v>
                </c:pt>
                <c:pt idx="1795" formatCode="General">
                  <c:v>1.87711178859413</c:v>
                </c:pt>
                <c:pt idx="1796" formatCode="General">
                  <c:v>1.87889891978403</c:v>
                </c:pt>
                <c:pt idx="1797" formatCode="General">
                  <c:v>1.88068656148398</c:v>
                </c:pt>
                <c:pt idx="1798" formatCode="General">
                  <c:v>1.88247471321489</c:v>
                </c:pt>
                <c:pt idx="1799" formatCode="General">
                  <c:v>1.88426337449777</c:v>
                </c:pt>
                <c:pt idx="1800" formatCode="General">
                  <c:v>1.88605254485373</c:v>
                </c:pt>
                <c:pt idx="1801" formatCode="General">
                  <c:v>1.88784222380404</c:v>
                </c:pt>
                <c:pt idx="1802" formatCode="General">
                  <c:v>1.88963241087005</c:v>
                </c:pt>
                <c:pt idx="1803" formatCode="General">
                  <c:v>1.89142310557323</c:v>
                </c:pt>
                <c:pt idx="1804" formatCode="General">
                  <c:v>1.8932143074352</c:v>
                </c:pt>
                <c:pt idx="1805" formatCode="General">
                  <c:v>1.89500601597765</c:v>
                </c:pt>
                <c:pt idx="1806" formatCode="General">
                  <c:v>1.89679823072242</c:v>
                </c:pt>
                <c:pt idx="1807" formatCode="General">
                  <c:v>1.89859095119146</c:v>
                </c:pt>
                <c:pt idx="1808" formatCode="General">
                  <c:v>1.90038417690684</c:v>
                </c:pt>
                <c:pt idx="1809" formatCode="General">
                  <c:v>1.90217790739072</c:v>
                </c:pt>
                <c:pt idx="1810" formatCode="General">
                  <c:v>1.90397214216541</c:v>
                </c:pt>
                <c:pt idx="1811" formatCode="General">
                  <c:v>1.90576688075333</c:v>
                </c:pt>
                <c:pt idx="1812" formatCode="General">
                  <c:v>1.90756212267701</c:v>
                </c:pt>
                <c:pt idx="1813" formatCode="General">
                  <c:v>1.9093578674591</c:v>
                </c:pt>
                <c:pt idx="1814" formatCode="General">
                  <c:v>1.91115411462236</c:v>
                </c:pt>
                <c:pt idx="1815" formatCode="General">
                  <c:v>1.91295086368967</c:v>
                </c:pt>
                <c:pt idx="1816" formatCode="General">
                  <c:v>1.91474811418405</c:v>
                </c:pt>
                <c:pt idx="1817" formatCode="General">
                  <c:v>1.91654586562861</c:v>
                </c:pt>
                <c:pt idx="1818" formatCode="General">
                  <c:v>1.91834411754657</c:v>
                </c:pt>
                <c:pt idx="1819" formatCode="General">
                  <c:v>1.92014286946131</c:v>
                </c:pt>
                <c:pt idx="1820" formatCode="General">
                  <c:v>1.92194212089628</c:v>
                </c:pt>
                <c:pt idx="1821" formatCode="General">
                  <c:v>1.92374187137507</c:v>
                </c:pt>
                <c:pt idx="1822" formatCode="General">
                  <c:v>1.92554212042139</c:v>
                </c:pt>
                <c:pt idx="1823" formatCode="General">
                  <c:v>1.92734286755907</c:v>
                </c:pt>
                <c:pt idx="1824" formatCode="General">
                  <c:v>1.92914411231203</c:v>
                </c:pt>
                <c:pt idx="1825" formatCode="General">
                  <c:v>1.93094585420434</c:v>
                </c:pt>
                <c:pt idx="1826" formatCode="General">
                  <c:v>1.93274809276018</c:v>
                </c:pt>
                <c:pt idx="1827" formatCode="General">
                  <c:v>1.93455082750383</c:v>
                </c:pt>
                <c:pt idx="1828" formatCode="General">
                  <c:v>1.9363540579597</c:v>
                </c:pt>
                <c:pt idx="1829" formatCode="General">
                  <c:v>1.93815778365233</c:v>
                </c:pt>
                <c:pt idx="1830" formatCode="General">
                  <c:v>1.93996200410635</c:v>
                </c:pt>
                <c:pt idx="1831" formatCode="General">
                  <c:v>1.94176671884653</c:v>
                </c:pt>
                <c:pt idx="1832" formatCode="General">
                  <c:v>1.94357192739774</c:v>
                </c:pt>
                <c:pt idx="1833" formatCode="General">
                  <c:v>1.945377629285</c:v>
                </c:pt>
                <c:pt idx="1834" formatCode="General">
                  <c:v>1.9471838240334</c:v>
                </c:pt>
                <c:pt idx="1835" formatCode="General">
                  <c:v>1.94899051116819</c:v>
                </c:pt>
                <c:pt idx="1836" formatCode="General">
                  <c:v>1.95079769021471</c:v>
                </c:pt>
                <c:pt idx="1837" formatCode="General">
                  <c:v>1.95260536069843</c:v>
                </c:pt>
                <c:pt idx="1838" formatCode="General">
                  <c:v>1.95441352214495</c:v>
                </c:pt>
                <c:pt idx="1839" formatCode="General">
                  <c:v>1.95622217407995</c:v>
                </c:pt>
                <c:pt idx="1840" formatCode="General">
                  <c:v>1.95803131602927</c:v>
                </c:pt>
                <c:pt idx="1841" formatCode="General">
                  <c:v>1.95984094751885</c:v>
                </c:pt>
                <c:pt idx="1842" formatCode="General">
                  <c:v>1.96165106807473</c:v>
                </c:pt>
                <c:pt idx="1843" formatCode="General">
                  <c:v>1.963461677223099</c:v>
                </c:pt>
                <c:pt idx="1844" formatCode="General">
                  <c:v>1.96527277449025</c:v>
                </c:pt>
                <c:pt idx="1845" formatCode="General">
                  <c:v>1.9670843594026</c:v>
                </c:pt>
                <c:pt idx="1846" formatCode="General">
                  <c:v>1.96889643148666</c:v>
                </c:pt>
                <c:pt idx="1847" formatCode="General">
                  <c:v>1.97070899026908</c:v>
                </c:pt>
                <c:pt idx="1848" formatCode="General">
                  <c:v>1.97252203527664</c:v>
                </c:pt>
                <c:pt idx="1849" formatCode="General">
                  <c:v>1.97433556603622</c:v>
                </c:pt>
                <c:pt idx="1850" formatCode="General">
                  <c:v>1.9761495820748</c:v>
                </c:pt>
                <c:pt idx="1851" formatCode="General">
                  <c:v>1.977964082919529</c:v>
                </c:pt>
                <c:pt idx="1852" formatCode="General">
                  <c:v>1.97977906809762</c:v>
                </c:pt>
                <c:pt idx="1853" formatCode="General">
                  <c:v>1.98159453713645</c:v>
                </c:pt>
                <c:pt idx="1854" formatCode="General">
                  <c:v>1.98341048956347</c:v>
                </c:pt>
                <c:pt idx="1855" formatCode="General">
                  <c:v>1.98522692490628</c:v>
                </c:pt>
                <c:pt idx="1856" formatCode="General">
                  <c:v>1.9870438426926</c:v>
                </c:pt>
                <c:pt idx="1857" formatCode="General">
                  <c:v>1.98886124245025</c:v>
                </c:pt>
                <c:pt idx="1858" formatCode="General">
                  <c:v>1.99067912370718</c:v>
                </c:pt>
                <c:pt idx="1859" formatCode="General">
                  <c:v>1.99249748599144</c:v>
                </c:pt>
                <c:pt idx="1860" formatCode="General">
                  <c:v>1.99431632883123</c:v>
                </c:pt>
                <c:pt idx="1861" formatCode="General">
                  <c:v>1.99613565175485</c:v>
                </c:pt>
                <c:pt idx="1862" formatCode="General">
                  <c:v>1.99795545429071</c:v>
                </c:pt>
                <c:pt idx="1863" formatCode="General">
                  <c:v>1.99977573596735</c:v>
                </c:pt>
                <c:pt idx="1864" formatCode="General">
                  <c:v>2.00159649631343</c:v>
                </c:pt>
                <c:pt idx="1865" formatCode="General">
                  <c:v>2.00341773485772</c:v>
                </c:pt>
                <c:pt idx="1866" formatCode="General">
                  <c:v>2.00523945112912</c:v>
                </c:pt>
                <c:pt idx="1867" formatCode="General">
                  <c:v>2.00706164465664</c:v>
                </c:pt>
                <c:pt idx="1868" formatCode="General">
                  <c:v>2.00888431496941</c:v>
                </c:pt>
                <c:pt idx="1869" formatCode="General">
                  <c:v>2.01070746159667</c:v>
                </c:pt>
                <c:pt idx="1870" formatCode="General">
                  <c:v>2.0125310840678</c:v>
                </c:pt>
                <c:pt idx="1871" formatCode="General">
                  <c:v>2.01435518191228</c:v>
                </c:pt>
                <c:pt idx="1872" formatCode="General">
                  <c:v>2.01617975465971</c:v>
                </c:pt>
                <c:pt idx="1873" formatCode="General">
                  <c:v>2.01800480183982</c:v>
                </c:pt>
                <c:pt idx="1874" formatCode="General">
                  <c:v>2.01983032298244</c:v>
                </c:pt>
                <c:pt idx="1875" formatCode="General">
                  <c:v>2.02165631761754</c:v>
                </c:pt>
                <c:pt idx="1876" formatCode="General">
                  <c:v>2.0234827852752</c:v>
                </c:pt>
                <c:pt idx="1877" formatCode="General">
                  <c:v>2.02530972548561</c:v>
                </c:pt>
                <c:pt idx="1878" formatCode="General">
                  <c:v>2.02713713777909</c:v>
                </c:pt>
                <c:pt idx="1879" formatCode="General">
                  <c:v>2.02896502168607</c:v>
                </c:pt>
                <c:pt idx="1880" formatCode="General">
                  <c:v>2.03079337673712</c:v>
                </c:pt>
                <c:pt idx="1881" formatCode="General">
                  <c:v>2.032622202462889</c:v>
                </c:pt>
                <c:pt idx="1882" formatCode="General">
                  <c:v>2.03445149839419</c:v>
                </c:pt>
                <c:pt idx="1883" formatCode="General">
                  <c:v>2.03628126406191</c:v>
                </c:pt>
                <c:pt idx="1884" formatCode="General">
                  <c:v>2.0381114989971</c:v>
                </c:pt>
                <c:pt idx="1885" formatCode="General">
                  <c:v>2.0399422027309</c:v>
                </c:pt>
                <c:pt idx="1886" formatCode="General">
                  <c:v>2.04177337479457</c:v>
                </c:pt>
                <c:pt idx="1887" formatCode="General">
                  <c:v>2.0436050147195</c:v>
                </c:pt>
                <c:pt idx="1888" formatCode="General">
                  <c:v>2.04543712203719</c:v>
                </c:pt>
                <c:pt idx="1889" formatCode="General">
                  <c:v>2.047269696279269</c:v>
                </c:pt>
                <c:pt idx="1890" formatCode="General">
                  <c:v>2.04910273697749</c:v>
                </c:pt>
                <c:pt idx="1891" formatCode="General">
                  <c:v>2.05093624366369</c:v>
                </c:pt>
                <c:pt idx="1892" formatCode="General">
                  <c:v>2.05277021586987</c:v>
                </c:pt>
                <c:pt idx="1893" formatCode="General">
                  <c:v>2.054604653128119</c:v>
                </c:pt>
                <c:pt idx="1894" formatCode="General">
                  <c:v>2.05643955497066</c:v>
                </c:pt>
                <c:pt idx="1895" formatCode="General">
                  <c:v>2.05827492092983</c:v>
                </c:pt>
                <c:pt idx="1896" formatCode="General">
                  <c:v>2.06011075053808</c:v>
                </c:pt>
                <c:pt idx="1897" formatCode="General">
                  <c:v>2.061947043328</c:v>
                </c:pt>
                <c:pt idx="1898" formatCode="General">
                  <c:v>2.06378379883227</c:v>
                </c:pt>
                <c:pt idx="1899" formatCode="General">
                  <c:v>2.06562101658371</c:v>
                </c:pt>
                <c:pt idx="1900" formatCode="General">
                  <c:v>2.067458696115259</c:v>
                </c:pt>
                <c:pt idx="1901" formatCode="General">
                  <c:v>2.06929683695996</c:v>
                </c:pt>
                <c:pt idx="1902" formatCode="General">
                  <c:v>2.071135438651</c:v>
                </c:pt>
                <c:pt idx="1903" formatCode="General">
                  <c:v>2.07297450072165</c:v>
                </c:pt>
                <c:pt idx="1904" formatCode="General">
                  <c:v>2.07481402270534</c:v>
                </c:pt>
                <c:pt idx="1905" formatCode="General">
                  <c:v>2.076654004135579</c:v>
                </c:pt>
                <c:pt idx="1906" formatCode="General">
                  <c:v>2.07849444454604</c:v>
                </c:pt>
                <c:pt idx="1907" formatCode="General">
                  <c:v>2.08033534347048</c:v>
                </c:pt>
                <c:pt idx="1908" formatCode="General">
                  <c:v>2.08217670044278</c:v>
                </c:pt>
                <c:pt idx="1909" formatCode="General">
                  <c:v>2.08401851499696</c:v>
                </c:pt>
                <c:pt idx="1910" formatCode="General">
                  <c:v>2.08586078666714</c:v>
                </c:pt>
                <c:pt idx="1911" formatCode="General">
                  <c:v>2.08770351498757</c:v>
                </c:pt>
                <c:pt idx="1912" formatCode="General">
                  <c:v>2.08954669949261</c:v>
                </c:pt>
                <c:pt idx="1913" formatCode="General">
                  <c:v>2.09139033971676</c:v>
                </c:pt>
                <c:pt idx="1914" formatCode="General">
                  <c:v>2.093234435194609</c:v>
                </c:pt>
                <c:pt idx="1915" formatCode="General">
                  <c:v>2.095078985460889</c:v>
                </c:pt>
                <c:pt idx="1916" formatCode="General">
                  <c:v>2.09692399005044</c:v>
                </c:pt>
                <c:pt idx="1917" formatCode="General">
                  <c:v>2.09876944849823</c:v>
                </c:pt>
                <c:pt idx="1918" formatCode="General">
                  <c:v>2.10061536033934</c:v>
                </c:pt>
                <c:pt idx="1919" formatCode="General">
                  <c:v>2.10246172510897</c:v>
                </c:pt>
                <c:pt idx="1920" formatCode="General">
                  <c:v>2.10430854234246</c:v>
                </c:pt>
                <c:pt idx="1921" formatCode="General">
                  <c:v>2.106155811575229</c:v>
                </c:pt>
                <c:pt idx="1922" formatCode="General">
                  <c:v>2.10800353234285</c:v>
                </c:pt>
                <c:pt idx="1923" formatCode="General">
                  <c:v>2.109851704181</c:v>
                </c:pt>
                <c:pt idx="1924" formatCode="General">
                  <c:v>2.11170032662549</c:v>
                </c:pt>
                <c:pt idx="1925" formatCode="General">
                  <c:v>2.113549399212229</c:v>
                </c:pt>
                <c:pt idx="1926" formatCode="General">
                  <c:v>2.115398921477269</c:v>
                </c:pt>
                <c:pt idx="1927" formatCode="General">
                  <c:v>2.117248892956769</c:v>
                </c:pt>
                <c:pt idx="1928" formatCode="General">
                  <c:v>2.119099313187009</c:v>
                </c:pt>
                <c:pt idx="1929" formatCode="General">
                  <c:v>2.12095018170438</c:v>
                </c:pt>
                <c:pt idx="1930" formatCode="General">
                  <c:v>2.12280149804542</c:v>
                </c:pt>
                <c:pt idx="1931" formatCode="General">
                  <c:v>2.12465326174675</c:v>
                </c:pt>
                <c:pt idx="1932" formatCode="General">
                  <c:v>2.12650547234515</c:v>
                </c:pt>
                <c:pt idx="1933" formatCode="General">
                  <c:v>2.12835812937749</c:v>
                </c:pt>
                <c:pt idx="1934" formatCode="General">
                  <c:v>2.13021123238077</c:v>
                </c:pt>
                <c:pt idx="1935" formatCode="General">
                  <c:v>2.13206478089211</c:v>
                </c:pt>
                <c:pt idx="1936" formatCode="General">
                  <c:v>2.13391877444875</c:v>
                </c:pt>
                <c:pt idx="1937" formatCode="General">
                  <c:v>2.13577321258805</c:v>
                </c:pt>
                <c:pt idx="1938" formatCode="General">
                  <c:v>2.1376280948475</c:v>
                </c:pt>
                <c:pt idx="1939" formatCode="General">
                  <c:v>2.13948342076469</c:v>
                </c:pt>
                <c:pt idx="1940" formatCode="General">
                  <c:v>2.14133918987734</c:v>
                </c:pt>
                <c:pt idx="1941" formatCode="General">
                  <c:v>2.1431954017233</c:v>
                </c:pt>
                <c:pt idx="1942" formatCode="General">
                  <c:v>2.14505205584053</c:v>
                </c:pt>
                <c:pt idx="1943" formatCode="General">
                  <c:v>2.1469091517671</c:v>
                </c:pt>
                <c:pt idx="1944" formatCode="General">
                  <c:v>2.14876668904122</c:v>
                </c:pt>
                <c:pt idx="1945" formatCode="General">
                  <c:v>2.1506246672012</c:v>
                </c:pt>
                <c:pt idx="1946" formatCode="General">
                  <c:v>2.1524830857855</c:v>
                </c:pt>
                <c:pt idx="1947" formatCode="General">
                  <c:v>2.15434194433267</c:v>
                </c:pt>
                <c:pt idx="1948" formatCode="General">
                  <c:v>2.1562012423814</c:v>
                </c:pt>
                <c:pt idx="1949" formatCode="General">
                  <c:v>2.15806097947048</c:v>
                </c:pt>
                <c:pt idx="1950" formatCode="General">
                  <c:v>2.15992115513885</c:v>
                </c:pt>
                <c:pt idx="1951" formatCode="General">
                  <c:v>2.16178176892554</c:v>
                </c:pt>
                <c:pt idx="1952" formatCode="General">
                  <c:v>2.163642820369709</c:v>
                </c:pt>
                <c:pt idx="1953" formatCode="General">
                  <c:v>2.16550430901066</c:v>
                </c:pt>
                <c:pt idx="1954" formatCode="General">
                  <c:v>2.16736623438778</c:v>
                </c:pt>
                <c:pt idx="1955" formatCode="General">
                  <c:v>2.1692285960406</c:v>
                </c:pt>
                <c:pt idx="1956" formatCode="General">
                  <c:v>2.17109139350877</c:v>
                </c:pt>
                <c:pt idx="1957" formatCode="General">
                  <c:v>2.17295462633205</c:v>
                </c:pt>
                <c:pt idx="1958" formatCode="General">
                  <c:v>2.17481829405033</c:v>
                </c:pt>
                <c:pt idx="1959" formatCode="General">
                  <c:v>2.176682396203609</c:v>
                </c:pt>
                <c:pt idx="1960" formatCode="General">
                  <c:v>2.17854693233202</c:v>
                </c:pt>
                <c:pt idx="1961" formatCode="General">
                  <c:v>2.18041190197581</c:v>
                </c:pt>
                <c:pt idx="1962" formatCode="General">
                  <c:v>2.18227730467535</c:v>
                </c:pt>
                <c:pt idx="1963" formatCode="General">
                  <c:v>2.18414313997112</c:v>
                </c:pt>
                <c:pt idx="1964" formatCode="General">
                  <c:v>2.186009407403739</c:v>
                </c:pt>
                <c:pt idx="1965" formatCode="General">
                  <c:v>2.18787610651394</c:v>
                </c:pt>
                <c:pt idx="1966" formatCode="General">
                  <c:v>2.18974323684256</c:v>
                </c:pt>
                <c:pt idx="1967" formatCode="General">
                  <c:v>2.19161079793058</c:v>
                </c:pt>
                <c:pt idx="1968" formatCode="General">
                  <c:v>2.193478789319089</c:v>
                </c:pt>
                <c:pt idx="1969" formatCode="General">
                  <c:v>2.19534721054931</c:v>
                </c:pt>
                <c:pt idx="1970" formatCode="General">
                  <c:v>2.19721606116256</c:v>
                </c:pt>
                <c:pt idx="1971" formatCode="General">
                  <c:v>2.1990853407003</c:v>
                </c:pt>
                <c:pt idx="1972" formatCode="General">
                  <c:v>2.20095504870411</c:v>
                </c:pt>
                <c:pt idx="1973" formatCode="General">
                  <c:v>2.20282518471569</c:v>
                </c:pt>
                <c:pt idx="1974" formatCode="General">
                  <c:v>2.20469574827684</c:v>
                </c:pt>
                <c:pt idx="1975" formatCode="General">
                  <c:v>2.20656673892951</c:v>
                </c:pt>
                <c:pt idx="1976" formatCode="General">
                  <c:v>2.20843815621575</c:v>
                </c:pt>
                <c:pt idx="1977" formatCode="General">
                  <c:v>2.21030999967776</c:v>
                </c:pt>
                <c:pt idx="1978" formatCode="General">
                  <c:v>2.21218226885781</c:v>
                </c:pt>
                <c:pt idx="1979" formatCode="General">
                  <c:v>2.214054963298349</c:v>
                </c:pt>
                <c:pt idx="1980" formatCode="General">
                  <c:v>2.2159280825419</c:v>
                </c:pt>
                <c:pt idx="1981" formatCode="General">
                  <c:v>2.21780162613114</c:v>
                </c:pt>
                <c:pt idx="1982" formatCode="General">
                  <c:v>2.219675593608839</c:v>
                </c:pt>
                <c:pt idx="1983" formatCode="General">
                  <c:v>2.22154998451791</c:v>
                </c:pt>
                <c:pt idx="1984" formatCode="General">
                  <c:v>2.22342479840138</c:v>
                </c:pt>
                <c:pt idx="1985" formatCode="General">
                  <c:v>2.2253000348024</c:v>
                </c:pt>
                <c:pt idx="1986" formatCode="General">
                  <c:v>2.227175693264229</c:v>
                </c:pt>
                <c:pt idx="1987" formatCode="General">
                  <c:v>2.22905177333027</c:v>
                </c:pt>
                <c:pt idx="1988" formatCode="General">
                  <c:v>2.23092827454401</c:v>
                </c:pt>
                <c:pt idx="1989" formatCode="General">
                  <c:v>2.232805196449109</c:v>
                </c:pt>
                <c:pt idx="1990" formatCode="General">
                  <c:v>2.2346825385893</c:v>
                </c:pt>
                <c:pt idx="1991" formatCode="General">
                  <c:v>2.23656030050846</c:v>
                </c:pt>
                <c:pt idx="1992" formatCode="General">
                  <c:v>2.23843848175059</c:v>
                </c:pt>
                <c:pt idx="1993" formatCode="General">
                  <c:v>2.2403170818598</c:v>
                </c:pt>
                <c:pt idx="1994" formatCode="General">
                  <c:v>2.24219610038034</c:v>
                </c:pt>
                <c:pt idx="1995" formatCode="General">
                  <c:v>2.24407553685655</c:v>
                </c:pt>
                <c:pt idx="1996" formatCode="General">
                  <c:v>2.24595539083293</c:v>
                </c:pt>
                <c:pt idx="1997" formatCode="General">
                  <c:v>2.24783566185406</c:v>
                </c:pt>
                <c:pt idx="1998" formatCode="General">
                  <c:v>2.24971634946469</c:v>
                </c:pt>
                <c:pt idx="1999" formatCode="General">
                  <c:v>2.25159745320964</c:v>
                </c:pt>
                <c:pt idx="2000" formatCode="General">
                  <c:v>2.25347897263388</c:v>
                </c:pt>
                <c:pt idx="2001" formatCode="General">
                  <c:v>2.25536090728251</c:v>
                </c:pt>
                <c:pt idx="2002" formatCode="General">
                  <c:v>2.25724325670072</c:v>
                </c:pt>
                <c:pt idx="2003" formatCode="General">
                  <c:v>2.259126020433849</c:v>
                </c:pt>
                <c:pt idx="2004" formatCode="General">
                  <c:v>2.26100919802736</c:v>
                </c:pt>
                <c:pt idx="2005" formatCode="General">
                  <c:v>2.2628927890268</c:v>
                </c:pt>
                <c:pt idx="2006" formatCode="General">
                  <c:v>2.26477679297788</c:v>
                </c:pt>
                <c:pt idx="2007" formatCode="General">
                  <c:v>2.26666120942642</c:v>
                </c:pt>
                <c:pt idx="2008" formatCode="General">
                  <c:v>2.26854603791834</c:v>
                </c:pt>
                <c:pt idx="2009" formatCode="General">
                  <c:v>2.27043127799971</c:v>
                </c:pt>
                <c:pt idx="2010" formatCode="General">
                  <c:v>2.272316929216709</c:v>
                </c:pt>
                <c:pt idx="2011" formatCode="General">
                  <c:v>2.274202991115629</c:v>
                </c:pt>
                <c:pt idx="2012" formatCode="General">
                  <c:v>2.27608946324291</c:v>
                </c:pt>
                <c:pt idx="2013" formatCode="General">
                  <c:v>2.27797634514508</c:v>
                </c:pt>
                <c:pt idx="2014" formatCode="General">
                  <c:v>2.279863636368819</c:v>
                </c:pt>
                <c:pt idx="2015" formatCode="General">
                  <c:v>2.28175133646091</c:v>
                </c:pt>
                <c:pt idx="2016" formatCode="General">
                  <c:v>2.28363944496827</c:v>
                </c:pt>
                <c:pt idx="2017" formatCode="General">
                  <c:v>2.28552796143791</c:v>
                </c:pt>
                <c:pt idx="2018" formatCode="General">
                  <c:v>2.287416885417</c:v>
                </c:pt>
                <c:pt idx="2019" formatCode="General">
                  <c:v>2.28930621645282</c:v>
                </c:pt>
                <c:pt idx="2020" formatCode="General">
                  <c:v>2.29119595409275</c:v>
                </c:pt>
                <c:pt idx="2021" formatCode="General">
                  <c:v>2.29308609788431</c:v>
                </c:pt>
                <c:pt idx="2022" formatCode="General">
                  <c:v>2.29497664737516</c:v>
                </c:pt>
                <c:pt idx="2023" formatCode="General">
                  <c:v>2.29686760211304</c:v>
                </c:pt>
                <c:pt idx="2024" formatCode="General">
                  <c:v>2.29875896164584</c:v>
                </c:pt>
                <c:pt idx="2025" formatCode="General">
                  <c:v>2.30065072552158</c:v>
                </c:pt>
                <c:pt idx="2026" formatCode="General">
                  <c:v>2.302542893288359</c:v>
                </c:pt>
                <c:pt idx="2027" formatCode="General">
                  <c:v>2.30443546449446</c:v>
                </c:pt>
                <c:pt idx="2028" formatCode="General">
                  <c:v>2.306328438688229</c:v>
                </c:pt>
                <c:pt idx="2029" formatCode="General">
                  <c:v>2.30822181541817</c:v>
                </c:pt>
                <c:pt idx="2030" formatCode="General">
                  <c:v>2.31011559423289</c:v>
                </c:pt>
                <c:pt idx="2031" formatCode="General">
                  <c:v>2.312009774681139</c:v>
                </c:pt>
                <c:pt idx="2032" formatCode="General">
                  <c:v>2.31390435631177</c:v>
                </c:pt>
                <c:pt idx="2033" formatCode="General">
                  <c:v>2.315799338673759</c:v>
                </c:pt>
                <c:pt idx="2034" formatCode="General">
                  <c:v>2.31769472131621</c:v>
                </c:pt>
                <c:pt idx="2035" formatCode="General">
                  <c:v>2.31959050378836</c:v>
                </c:pt>
                <c:pt idx="2036" formatCode="General">
                  <c:v>2.32148668563955</c:v>
                </c:pt>
                <c:pt idx="2037" formatCode="General">
                  <c:v>2.32338326641924</c:v>
                </c:pt>
                <c:pt idx="2038" formatCode="General">
                  <c:v>2.32528024567703</c:v>
                </c:pt>
                <c:pt idx="2039" formatCode="General">
                  <c:v>2.32717762296264</c:v>
                </c:pt>
                <c:pt idx="2040" formatCode="General">
                  <c:v>2.32907539782589</c:v>
                </c:pt>
                <c:pt idx="2041" formatCode="General">
                  <c:v>2.33097356981675</c:v>
                </c:pt>
                <c:pt idx="2042" formatCode="General">
                  <c:v>2.332872138485289</c:v>
                </c:pt>
                <c:pt idx="2043" formatCode="General">
                  <c:v>2.33477110338173</c:v>
                </c:pt>
                <c:pt idx="2044" formatCode="General">
                  <c:v>2.33667046405637</c:v>
                </c:pt>
                <c:pt idx="2045" formatCode="General">
                  <c:v>2.33857022005968</c:v>
                </c:pt>
                <c:pt idx="2046" formatCode="General">
                  <c:v>2.34047037094221</c:v>
                </c:pt>
                <c:pt idx="2047" formatCode="General">
                  <c:v>2.34237091625467</c:v>
                </c:pt>
                <c:pt idx="2048" formatCode="General">
                  <c:v>2.34427185554785</c:v>
                </c:pt>
                <c:pt idx="2049" formatCode="General">
                  <c:v>2.34617318837271</c:v>
                </c:pt>
                <c:pt idx="2050" formatCode="General">
                  <c:v>2.34807491428029</c:v>
                </c:pt>
                <c:pt idx="2051" formatCode="General">
                  <c:v>2.34997703282177</c:v>
                </c:pt>
                <c:pt idx="2052" formatCode="General">
                  <c:v>2.35187954354847</c:v>
                </c:pt>
                <c:pt idx="2053" formatCode="General">
                  <c:v>2.3537824460118</c:v>
                </c:pt>
                <c:pt idx="2054" formatCode="General">
                  <c:v>2.355685739763319</c:v>
                </c:pt>
                <c:pt idx="2055" formatCode="General">
                  <c:v>2.357589424354689</c:v>
                </c:pt>
                <c:pt idx="2056" formatCode="General">
                  <c:v>2.359493499337699</c:v>
                </c:pt>
                <c:pt idx="2057" formatCode="General">
                  <c:v>2.36139796426427</c:v>
                </c:pt>
                <c:pt idx="2058" formatCode="General">
                  <c:v>2.36330281868644</c:v>
                </c:pt>
                <c:pt idx="2059" formatCode="General">
                  <c:v>2.36520806215636</c:v>
                </c:pt>
                <c:pt idx="2060" formatCode="General">
                  <c:v>2.36711369422632</c:v>
                </c:pt>
                <c:pt idx="2061" formatCode="General">
                  <c:v>2.36901971444873</c:v>
                </c:pt>
                <c:pt idx="2062" formatCode="General">
                  <c:v>2.37092612237611</c:v>
                </c:pt>
                <c:pt idx="2063" formatCode="General">
                  <c:v>2.372832917561099</c:v>
                </c:pt>
                <c:pt idx="2064" formatCode="General">
                  <c:v>2.3747400995565</c:v>
                </c:pt>
                <c:pt idx="2065" formatCode="General">
                  <c:v>2.376647667915179</c:v>
                </c:pt>
                <c:pt idx="2066" formatCode="General">
                  <c:v>2.378555622190159</c:v>
                </c:pt>
                <c:pt idx="2067" formatCode="General">
                  <c:v>2.38046396193459</c:v>
                </c:pt>
                <c:pt idx="2068" formatCode="General">
                  <c:v>2.38237268670174</c:v>
                </c:pt>
                <c:pt idx="2069" formatCode="General">
                  <c:v>2.38428179604497</c:v>
                </c:pt>
                <c:pt idx="2070" formatCode="General">
                  <c:v>2.38619128951781</c:v>
                </c:pt>
                <c:pt idx="2071" formatCode="General">
                  <c:v>2.38810116667389</c:v>
                </c:pt>
                <c:pt idx="2072" formatCode="General">
                  <c:v>2.39001142706695</c:v>
                </c:pt>
                <c:pt idx="2073" formatCode="General">
                  <c:v>2.391922070250879</c:v>
                </c:pt>
                <c:pt idx="2074" formatCode="General">
                  <c:v>2.393833095779669</c:v>
                </c:pt>
                <c:pt idx="2075" formatCode="General">
                  <c:v>2.39574450320745</c:v>
                </c:pt>
                <c:pt idx="2076" formatCode="General">
                  <c:v>2.39765629208846</c:v>
                </c:pt>
                <c:pt idx="2077" formatCode="General">
                  <c:v>2.39956846197706</c:v>
                </c:pt>
                <c:pt idx="2078" formatCode="General">
                  <c:v>2.40148101242776</c:v>
                </c:pt>
                <c:pt idx="2079" formatCode="General">
                  <c:v>2.40339394299516</c:v>
                </c:pt>
                <c:pt idx="2080" formatCode="General">
                  <c:v>2.405307253234</c:v>
                </c:pt>
                <c:pt idx="2081" formatCode="General">
                  <c:v>2.40722094269913</c:v>
                </c:pt>
                <c:pt idx="2082" formatCode="General">
                  <c:v>2.40913501094555</c:v>
                </c:pt>
                <c:pt idx="2083" formatCode="General">
                  <c:v>2.41104945752835</c:v>
                </c:pt>
                <c:pt idx="2084" formatCode="General">
                  <c:v>2.41296428200276</c:v>
                </c:pt>
                <c:pt idx="2085" formatCode="General">
                  <c:v>2.414879483924139</c:v>
                </c:pt>
                <c:pt idx="2086" formatCode="General">
                  <c:v>2.41679506284795</c:v>
                </c:pt>
                <c:pt idx="2087" formatCode="General">
                  <c:v>2.4187110183298</c:v>
                </c:pt>
                <c:pt idx="2088" formatCode="General">
                  <c:v>2.4206273499254</c:v>
                </c:pt>
                <c:pt idx="2089" formatCode="General">
                  <c:v>2.4225440571906</c:v>
                </c:pt>
                <c:pt idx="2090" formatCode="General">
                  <c:v>2.42446113968136</c:v>
                </c:pt>
                <c:pt idx="2091" formatCode="General">
                  <c:v>2.426378596953779</c:v>
                </c:pt>
                <c:pt idx="2092" formatCode="General">
                  <c:v>2.42829642856405</c:v>
                </c:pt>
                <c:pt idx="2093" formatCode="General">
                  <c:v>2.43021463406853</c:v>
                </c:pt>
                <c:pt idx="2094" formatCode="General">
                  <c:v>2.432133213023659</c:v>
                </c:pt>
                <c:pt idx="2095" formatCode="General">
                  <c:v>2.434052164986039</c:v>
                </c:pt>
                <c:pt idx="2096" formatCode="General">
                  <c:v>2.43597148951235</c:v>
                </c:pt>
                <c:pt idx="2097" formatCode="General">
                  <c:v>2.43789118615944</c:v>
                </c:pt>
                <c:pt idx="2098" formatCode="General">
                  <c:v>2.439811254484249</c:v>
                </c:pt>
                <c:pt idx="2099" formatCode="General">
                  <c:v>2.441731694043849</c:v>
                </c:pt>
                <c:pt idx="2100" formatCode="General">
                  <c:v>2.44365250439545</c:v>
                </c:pt>
                <c:pt idx="2101" formatCode="General">
                  <c:v>2.44557368509636</c:v>
                </c:pt>
                <c:pt idx="2102" formatCode="General">
                  <c:v>2.44749523570403</c:v>
                </c:pt>
                <c:pt idx="2103" formatCode="General">
                  <c:v>2.44941715577602</c:v>
                </c:pt>
                <c:pt idx="2104" formatCode="General">
                  <c:v>2.45133944487003</c:v>
                </c:pt>
                <c:pt idx="2105" formatCode="General">
                  <c:v>2.453262102543869</c:v>
                </c:pt>
                <c:pt idx="2106" formatCode="General">
                  <c:v>2.45518512835547</c:v>
                </c:pt>
                <c:pt idx="2107" formatCode="General">
                  <c:v>2.4571085218629</c:v>
                </c:pt>
                <c:pt idx="2108" formatCode="General">
                  <c:v>2.45903228262434</c:v>
                </c:pt>
                <c:pt idx="2109" formatCode="General">
                  <c:v>2.460956410198099</c:v>
                </c:pt>
                <c:pt idx="2110" formatCode="General">
                  <c:v>2.462880904142609</c:v>
                </c:pt>
                <c:pt idx="2111" formatCode="General">
                  <c:v>2.46480576401641</c:v>
                </c:pt>
                <c:pt idx="2112" formatCode="General">
                  <c:v>2.466730989378199</c:v>
                </c:pt>
                <c:pt idx="2113" formatCode="General">
                  <c:v>2.468656579786769</c:v>
                </c:pt>
                <c:pt idx="2114" formatCode="General">
                  <c:v>2.47058253480104</c:v>
                </c:pt>
                <c:pt idx="2115" formatCode="General">
                  <c:v>2.472508853980059</c:v>
                </c:pt>
                <c:pt idx="2116" formatCode="General">
                  <c:v>2.474435536883</c:v>
                </c:pt>
                <c:pt idx="2117" formatCode="General">
                  <c:v>2.476362583069169</c:v>
                </c:pt>
                <c:pt idx="2118" formatCode="General">
                  <c:v>2.47828999209796</c:v>
                </c:pt>
                <c:pt idx="2119" formatCode="General">
                  <c:v>2.48021776352894</c:v>
                </c:pt>
                <c:pt idx="2120" formatCode="General">
                  <c:v>2.48214589692176</c:v>
                </c:pt>
                <c:pt idx="2121" formatCode="General">
                  <c:v>2.48407439183621</c:v>
                </c:pt>
                <c:pt idx="2122" formatCode="General">
                  <c:v>2.48600324783221</c:v>
                </c:pt>
                <c:pt idx="2123" formatCode="General">
                  <c:v>2.48793246446979</c:v>
                </c:pt>
                <c:pt idx="2124" formatCode="General">
                  <c:v>2.489862041309109</c:v>
                </c:pt>
                <c:pt idx="2125" formatCode="General">
                  <c:v>2.49179197791046</c:v>
                </c:pt>
                <c:pt idx="2126" formatCode="General">
                  <c:v>2.49372227383423</c:v>
                </c:pt>
                <c:pt idx="2127" formatCode="General">
                  <c:v>2.49565292864097</c:v>
                </c:pt>
                <c:pt idx="2128" formatCode="General">
                  <c:v>2.49758394189132</c:v>
                </c:pt>
                <c:pt idx="2129" formatCode="General">
                  <c:v>2.499515313146079</c:v>
                </c:pt>
                <c:pt idx="2130" formatCode="General">
                  <c:v>2.50144704196612</c:v>
                </c:pt>
                <c:pt idx="2131" formatCode="General">
                  <c:v>2.50337912791249</c:v>
                </c:pt>
                <c:pt idx="2132" formatCode="General">
                  <c:v>2.50531157054634</c:v>
                </c:pt>
                <c:pt idx="2133" formatCode="General">
                  <c:v>2.50724436942893</c:v>
                </c:pt>
                <c:pt idx="2134" formatCode="General">
                  <c:v>2.50917752412166</c:v>
                </c:pt>
                <c:pt idx="2135" formatCode="General">
                  <c:v>2.51111103418605</c:v>
                </c:pt>
                <c:pt idx="2136" formatCode="General">
                  <c:v>2.513044899183759</c:v>
                </c:pt>
                <c:pt idx="2137" formatCode="General">
                  <c:v>2.51497911867654</c:v>
                </c:pt>
                <c:pt idx="2138" formatCode="General">
                  <c:v>2.516913692226289</c:v>
                </c:pt>
                <c:pt idx="2139" formatCode="General">
                  <c:v>2.518848619395019</c:v>
                </c:pt>
                <c:pt idx="2140" formatCode="General">
                  <c:v>2.52078389974488</c:v>
                </c:pt>
                <c:pt idx="2141" formatCode="General">
                  <c:v>2.52271953283814</c:v>
                </c:pt>
                <c:pt idx="2142" formatCode="General">
                  <c:v>2.52465551823717</c:v>
                </c:pt>
                <c:pt idx="2143" formatCode="General">
                  <c:v>2.52659185550449</c:v>
                </c:pt>
                <c:pt idx="2144" formatCode="General">
                  <c:v>2.52852854420273</c:v>
                </c:pt>
                <c:pt idx="2145" formatCode="General">
                  <c:v>2.530465583894659</c:v>
                </c:pt>
                <c:pt idx="2146" formatCode="General">
                  <c:v>2.532402974143159</c:v>
                </c:pt>
                <c:pt idx="2147" formatCode="General">
                  <c:v>2.53434071451124</c:v>
                </c:pt>
                <c:pt idx="2148" formatCode="General">
                  <c:v>2.53627880456203</c:v>
                </c:pt>
                <c:pt idx="2149" formatCode="General">
                  <c:v>2.53821724385879</c:v>
                </c:pt>
                <c:pt idx="2150" formatCode="General">
                  <c:v>2.540156031964889</c:v>
                </c:pt>
                <c:pt idx="2151" formatCode="General">
                  <c:v>2.54209516844384</c:v>
                </c:pt>
                <c:pt idx="2152" formatCode="General">
                  <c:v>2.54403465285927</c:v>
                </c:pt>
                <c:pt idx="2153" formatCode="General">
                  <c:v>2.54597448477493</c:v>
                </c:pt>
                <c:pt idx="2154" formatCode="General">
                  <c:v>2.5479146637547</c:v>
                </c:pt>
                <c:pt idx="2155" formatCode="General">
                  <c:v>2.549855189362579</c:v>
                </c:pt>
                <c:pt idx="2156" formatCode="General">
                  <c:v>2.55179606116268</c:v>
                </c:pt>
                <c:pt idx="2157" formatCode="General">
                  <c:v>2.55373727871927</c:v>
                </c:pt>
                <c:pt idx="2158" formatCode="General">
                  <c:v>2.55567884159672</c:v>
                </c:pt>
                <c:pt idx="2159" formatCode="General">
                  <c:v>2.55762074935951</c:v>
                </c:pt>
                <c:pt idx="2160" formatCode="General">
                  <c:v>2.55956300157228</c:v>
                </c:pt>
                <c:pt idx="2161" formatCode="General">
                  <c:v>2.56150559779977</c:v>
                </c:pt>
                <c:pt idx="2162" formatCode="General">
                  <c:v>2.563448537606849</c:v>
                </c:pt>
                <c:pt idx="2163" formatCode="General">
                  <c:v>2.56539182055851</c:v>
                </c:pt>
                <c:pt idx="2164" formatCode="General">
                  <c:v>2.56733544621988</c:v>
                </c:pt>
                <c:pt idx="2165" formatCode="General">
                  <c:v>2.56927941415619</c:v>
                </c:pt>
                <c:pt idx="2166" formatCode="General">
                  <c:v>2.57122372393281</c:v>
                </c:pt>
                <c:pt idx="2167" formatCode="General">
                  <c:v>2.57316837511524</c:v>
                </c:pt>
                <c:pt idx="2168" formatCode="General">
                  <c:v>2.57511336726908</c:v>
                </c:pt>
                <c:pt idx="2169" formatCode="General">
                  <c:v>2.57705869996009</c:v>
                </c:pt>
                <c:pt idx="2170" formatCode="General">
                  <c:v>2.57900437275412</c:v>
                </c:pt>
                <c:pt idx="2171" formatCode="General">
                  <c:v>2.58095038521716</c:v>
                </c:pt>
                <c:pt idx="2172" formatCode="General">
                  <c:v>2.58289673691534</c:v>
                </c:pt>
                <c:pt idx="2173" formatCode="General">
                  <c:v>2.584843427414869</c:v>
                </c:pt>
                <c:pt idx="2174" formatCode="General">
                  <c:v>2.58679045628214</c:v>
                </c:pt>
                <c:pt idx="2175" formatCode="General">
                  <c:v>2.58873782308361</c:v>
                </c:pt>
                <c:pt idx="2176" formatCode="General">
                  <c:v>2.59068552738592</c:v>
                </c:pt>
                <c:pt idx="2177" formatCode="General">
                  <c:v>2.59263356875578</c:v>
                </c:pt>
                <c:pt idx="2178" formatCode="General">
                  <c:v>2.59458194676007</c:v>
                </c:pt>
                <c:pt idx="2179" formatCode="General">
                  <c:v>2.59653066096576</c:v>
                </c:pt>
                <c:pt idx="2180" formatCode="General">
                  <c:v>2.59847971093996</c:v>
                </c:pt>
                <c:pt idx="2181" formatCode="General">
                  <c:v>2.60042909624992</c:v>
                </c:pt>
                <c:pt idx="2182" formatCode="General">
                  <c:v>2.60237881646298</c:v>
                </c:pt>
                <c:pt idx="2183" formatCode="General">
                  <c:v>2.60432887114663</c:v>
                </c:pt>
                <c:pt idx="2184" formatCode="General">
                  <c:v>2.60627925986848</c:v>
                </c:pt>
                <c:pt idx="2185" formatCode="General">
                  <c:v>2.60822998219626</c:v>
                </c:pt>
                <c:pt idx="2186" formatCode="General">
                  <c:v>2.61018103769783</c:v>
                </c:pt>
                <c:pt idx="2187" formatCode="General">
                  <c:v>2.612132425941159</c:v>
                </c:pt>
                <c:pt idx="2188" formatCode="General">
                  <c:v>2.61408414649437</c:v>
                </c:pt>
                <c:pt idx="2189" formatCode="General">
                  <c:v>2.61603619892568</c:v>
                </c:pt>
                <c:pt idx="2190" formatCode="General">
                  <c:v>2.61798858280346</c:v>
                </c:pt>
                <c:pt idx="2191" formatCode="General">
                  <c:v>2.61994129769617</c:v>
                </c:pt>
                <c:pt idx="2192" formatCode="General">
                  <c:v>2.62189434317243</c:v>
                </c:pt>
                <c:pt idx="2193" formatCode="General">
                  <c:v>2.62384771880096</c:v>
                </c:pt>
                <c:pt idx="2194" formatCode="General">
                  <c:v>2.625801424150619</c:v>
                </c:pt>
                <c:pt idx="2195" formatCode="General">
                  <c:v>2.62775545879039</c:v>
                </c:pt>
                <c:pt idx="2196" formatCode="General">
                  <c:v>2.62970982228937</c:v>
                </c:pt>
                <c:pt idx="2197" formatCode="General">
                  <c:v>2.631664514216789</c:v>
                </c:pt>
                <c:pt idx="2198" formatCode="General">
                  <c:v>2.63361953414201</c:v>
                </c:pt>
                <c:pt idx="2199" formatCode="General">
                  <c:v>2.63557488163449</c:v>
                </c:pt>
                <c:pt idx="2200" formatCode="General">
                  <c:v>2.63753055626386</c:v>
                </c:pt>
                <c:pt idx="2201" formatCode="General">
                  <c:v>2.63948655759982</c:v>
                </c:pt>
                <c:pt idx="2202" formatCode="General">
                  <c:v>2.641442885212239</c:v>
                </c:pt>
                <c:pt idx="2203" formatCode="General">
                  <c:v>2.64339953867109</c:v>
                </c:pt>
                <c:pt idx="2204" formatCode="General">
                  <c:v>2.64535651754648</c:v>
                </c:pt>
                <c:pt idx="2205" formatCode="General">
                  <c:v>2.64731382140864</c:v>
                </c:pt>
                <c:pt idx="2206" formatCode="General">
                  <c:v>2.6492714498279</c:v>
                </c:pt>
                <c:pt idx="2207" formatCode="General">
                  <c:v>2.651229402374769</c:v>
                </c:pt>
                <c:pt idx="2208" formatCode="General">
                  <c:v>2.65318767861982</c:v>
                </c:pt>
                <c:pt idx="2209" formatCode="General">
                  <c:v>2.6551462781338</c:v>
                </c:pt>
                <c:pt idx="2210" formatCode="General">
                  <c:v>2.65710520048756</c:v>
                </c:pt>
                <c:pt idx="2211" formatCode="General">
                  <c:v>2.65906444525206</c:v>
                </c:pt>
                <c:pt idx="2212" formatCode="General">
                  <c:v>2.66102401199842</c:v>
                </c:pt>
                <c:pt idx="2213" formatCode="General">
                  <c:v>2.66298390029786</c:v>
                </c:pt>
                <c:pt idx="2214" formatCode="General">
                  <c:v>2.66494410972174</c:v>
                </c:pt>
                <c:pt idx="2215" formatCode="General">
                  <c:v>2.66690463984152</c:v>
                </c:pt>
                <c:pt idx="2216" formatCode="General">
                  <c:v>2.668865490228819</c:v>
                </c:pt>
                <c:pt idx="2217" formatCode="General">
                  <c:v>2.67082666045536</c:v>
                </c:pt>
                <c:pt idx="2218" formatCode="General">
                  <c:v>2.672788150092999</c:v>
                </c:pt>
                <c:pt idx="2219" formatCode="General">
                  <c:v>2.6747499587137</c:v>
                </c:pt>
                <c:pt idx="2220" formatCode="General">
                  <c:v>2.67671208588958</c:v>
                </c:pt>
                <c:pt idx="2221" formatCode="General">
                  <c:v>2.67867453119286</c:v>
                </c:pt>
                <c:pt idx="2222" formatCode="General">
                  <c:v>2.6806372941959</c:v>
                </c:pt>
                <c:pt idx="2223" formatCode="General">
                  <c:v>2.68260037447116</c:v>
                </c:pt>
                <c:pt idx="2224" formatCode="General">
                  <c:v>2.68456377159127</c:v>
                </c:pt>
                <c:pt idx="2225" formatCode="General">
                  <c:v>2.68652748512894</c:v>
                </c:pt>
                <c:pt idx="2226" formatCode="General">
                  <c:v>2.68849151465703</c:v>
                </c:pt>
                <c:pt idx="2227" formatCode="General">
                  <c:v>2.690455859748519</c:v>
                </c:pt>
                <c:pt idx="2228" formatCode="General">
                  <c:v>2.69242051997651</c:v>
                </c:pt>
                <c:pt idx="2229" formatCode="General">
                  <c:v>2.694385494914239</c:v>
                </c:pt>
                <c:pt idx="2230" formatCode="General">
                  <c:v>2.69635078413505</c:v>
                </c:pt>
                <c:pt idx="2231" formatCode="General">
                  <c:v>2.69831638721242</c:v>
                </c:pt>
                <c:pt idx="2232" formatCode="General">
                  <c:v>2.70028230371997</c:v>
                </c:pt>
                <c:pt idx="2233" formatCode="General">
                  <c:v>2.70224853323143</c:v>
                </c:pt>
                <c:pt idx="2234" formatCode="General">
                  <c:v>2.70421507532064</c:v>
                </c:pt>
                <c:pt idx="2235" formatCode="General">
                  <c:v>2.7061819295616</c:v>
                </c:pt>
                <c:pt idx="2236" formatCode="General">
                  <c:v>2.7081490955284</c:v>
                </c:pt>
                <c:pt idx="2237" formatCode="General">
                  <c:v>2.71011657279528</c:v>
                </c:pt>
                <c:pt idx="2238" formatCode="General">
                  <c:v>2.7120843609366</c:v>
                </c:pt>
                <c:pt idx="2239" formatCode="General">
                  <c:v>2.714052459526839</c:v>
                </c:pt>
                <c:pt idx="2240" formatCode="General">
                  <c:v>2.71602086814061</c:v>
                </c:pt>
                <c:pt idx="2241" formatCode="General">
                  <c:v>2.71798958635264</c:v>
                </c:pt>
                <c:pt idx="2242" formatCode="General">
                  <c:v>2.71995861373779</c:v>
                </c:pt>
                <c:pt idx="2243" formatCode="General">
                  <c:v>2.72192794987105</c:v>
                </c:pt>
                <c:pt idx="2244" formatCode="General">
                  <c:v>2.72389759432752</c:v>
                </c:pt>
                <c:pt idx="2245" formatCode="General">
                  <c:v>2.72586754668245</c:v>
                </c:pt>
                <c:pt idx="2246" formatCode="General">
                  <c:v>2.72783780651119</c:v>
                </c:pt>
                <c:pt idx="2247" formatCode="General">
                  <c:v>2.729808373389219</c:v>
                </c:pt>
                <c:pt idx="2248" formatCode="General">
                  <c:v>2.73177924689217</c:v>
                </c:pt>
                <c:pt idx="2249" formatCode="General">
                  <c:v>2.733750426595769</c:v>
                </c:pt>
                <c:pt idx="2250" formatCode="General">
                  <c:v>2.73572191207588</c:v>
                </c:pt>
                <c:pt idx="2251" formatCode="General">
                  <c:v>2.73769370290849</c:v>
                </c:pt>
                <c:pt idx="2252" formatCode="General">
                  <c:v>2.73966579866972</c:v>
                </c:pt>
                <c:pt idx="2253" formatCode="General">
                  <c:v>2.7416381989358</c:v>
                </c:pt>
                <c:pt idx="2254" formatCode="General">
                  <c:v>2.7436109032831</c:v>
                </c:pt>
                <c:pt idx="2255" formatCode="General">
                  <c:v>2.74558391128811</c:v>
                </c:pt>
                <c:pt idx="2256" formatCode="General">
                  <c:v>2.74755722252745</c:v>
                </c:pt>
                <c:pt idx="2257" formatCode="General">
                  <c:v>2.74953083657786</c:v>
                </c:pt>
                <c:pt idx="2258" formatCode="General">
                  <c:v>2.75150475301621</c:v>
                </c:pt>
                <c:pt idx="2259" formatCode="General">
                  <c:v>2.75347897141949</c:v>
                </c:pt>
                <c:pt idx="2260" formatCode="General">
                  <c:v>2.755453491364819</c:v>
                </c:pt>
                <c:pt idx="2261" formatCode="General">
                  <c:v>2.75742831242945</c:v>
                </c:pt>
                <c:pt idx="2262" formatCode="General">
                  <c:v>2.759403434190739</c:v>
                </c:pt>
                <c:pt idx="2263" formatCode="General">
                  <c:v>2.7613788562262</c:v>
                </c:pt>
                <c:pt idx="2264" formatCode="General">
                  <c:v>2.76335457811344</c:v>
                </c:pt>
                <c:pt idx="2265" formatCode="General">
                  <c:v>2.76533059943022</c:v>
                </c:pt>
                <c:pt idx="2266" formatCode="General">
                  <c:v>2.76730691975441</c:v>
                </c:pt>
                <c:pt idx="2267" formatCode="General">
                  <c:v>2.769283538664</c:v>
                </c:pt>
                <c:pt idx="2268" formatCode="General">
                  <c:v>2.77126045573712</c:v>
                </c:pt>
                <c:pt idx="2269" formatCode="General">
                  <c:v>2.77323767055203</c:v>
                </c:pt>
                <c:pt idx="2270" formatCode="General">
                  <c:v>2.7752151826871</c:v>
                </c:pt>
                <c:pt idx="2271" formatCode="General">
                  <c:v>2.77719299172083</c:v>
                </c:pt>
                <c:pt idx="2272" formatCode="General">
                  <c:v>2.77917109723185</c:v>
                </c:pt>
                <c:pt idx="2273" formatCode="General">
                  <c:v>2.78114949879891</c:v>
                </c:pt>
                <c:pt idx="2274" formatCode="General">
                  <c:v>2.7831281960009</c:v>
                </c:pt>
                <c:pt idx="2275" formatCode="General">
                  <c:v>2.78510718841683</c:v>
                </c:pt>
                <c:pt idx="2276" formatCode="General">
                  <c:v>2.78708647562582</c:v>
                </c:pt>
                <c:pt idx="2277" formatCode="General">
                  <c:v>2.78906605720713</c:v>
                </c:pt>
                <c:pt idx="2278" formatCode="General">
                  <c:v>2.791045932740139</c:v>
                </c:pt>
                <c:pt idx="2279" formatCode="General">
                  <c:v>2.79302610180437</c:v>
                </c:pt>
                <c:pt idx="2280" formatCode="General">
                  <c:v>2.79500656397945</c:v>
                </c:pt>
                <c:pt idx="2281" formatCode="General">
                  <c:v>2.79698731884515</c:v>
                </c:pt>
                <c:pt idx="2282" formatCode="General">
                  <c:v>2.79896836598134</c:v>
                </c:pt>
                <c:pt idx="2283" formatCode="General">
                  <c:v>2.800949704968049</c:v>
                </c:pt>
                <c:pt idx="2284" formatCode="General">
                  <c:v>2.80293133538541</c:v>
                </c:pt>
                <c:pt idx="2285" formatCode="General">
                  <c:v>2.80491325681369</c:v>
                </c:pt>
                <c:pt idx="2286" formatCode="General">
                  <c:v>2.806895468833279</c:v>
                </c:pt>
                <c:pt idx="2287" formatCode="General">
                  <c:v>2.8088779710247</c:v>
                </c:pt>
                <c:pt idx="2288" formatCode="General">
                  <c:v>2.81086076296859</c:v>
                </c:pt>
                <c:pt idx="2289" formatCode="General">
                  <c:v>2.812843844245719</c:v>
                </c:pt>
                <c:pt idx="2290" formatCode="General">
                  <c:v>2.81482721443699</c:v>
                </c:pt>
                <c:pt idx="2291" formatCode="General">
                  <c:v>2.816810873123419</c:v>
                </c:pt>
                <c:pt idx="2292" formatCode="General">
                  <c:v>2.81879481988616</c:v>
                </c:pt>
                <c:pt idx="2293" formatCode="General">
                  <c:v>2.82077905430648</c:v>
                </c:pt>
                <c:pt idx="2294" formatCode="General">
                  <c:v>2.82276357596578</c:v>
                </c:pt>
                <c:pt idx="2295" formatCode="General">
                  <c:v>2.82474838444559</c:v>
                </c:pt>
                <c:pt idx="2296" formatCode="General">
                  <c:v>2.82673347932756</c:v>
                </c:pt>
                <c:pt idx="2297" formatCode="General">
                  <c:v>2.82871886019347</c:v>
                </c:pt>
                <c:pt idx="2298" formatCode="General">
                  <c:v>2.83070452662522</c:v>
                </c:pt>
                <c:pt idx="2299" formatCode="General">
                  <c:v>2.832690478204849</c:v>
                </c:pt>
                <c:pt idx="2300" formatCode="General">
                  <c:v>2.83467671451451</c:v>
                </c:pt>
                <c:pt idx="2301" formatCode="General">
                  <c:v>2.836663235136489</c:v>
                </c:pt>
                <c:pt idx="2302" formatCode="General">
                  <c:v>2.838650039653189</c:v>
                </c:pt>
                <c:pt idx="2303" formatCode="General">
                  <c:v>2.84063712764715</c:v>
                </c:pt>
                <c:pt idx="2304" formatCode="General">
                  <c:v>2.84262449870104</c:v>
                </c:pt>
                <c:pt idx="2305" formatCode="General">
                  <c:v>2.84461215239763</c:v>
                </c:pt>
                <c:pt idx="2306" formatCode="General">
                  <c:v>2.846600088319859</c:v>
                </c:pt>
                <c:pt idx="2307" formatCode="General">
                  <c:v>2.84858830605075</c:v>
                </c:pt>
                <c:pt idx="2308" formatCode="General">
                  <c:v>2.850576805173469</c:v>
                </c:pt>
                <c:pt idx="2309" formatCode="General">
                  <c:v>2.852565585271329</c:v>
                </c:pt>
                <c:pt idx="2310" formatCode="General">
                  <c:v>2.85455464592773</c:v>
                </c:pt>
                <c:pt idx="2311" formatCode="General">
                  <c:v>2.856543986726219</c:v>
                </c:pt>
                <c:pt idx="2312" formatCode="General">
                  <c:v>2.85853360725049</c:v>
                </c:pt>
                <c:pt idx="2313" formatCode="General">
                  <c:v>2.86052350708431</c:v>
                </c:pt>
                <c:pt idx="2314" formatCode="General">
                  <c:v>2.86251368581163</c:v>
                </c:pt>
                <c:pt idx="2315" formatCode="General">
                  <c:v>2.86450414301649</c:v>
                </c:pt>
                <c:pt idx="2316" formatCode="General">
                  <c:v>2.86649487828307</c:v>
                </c:pt>
                <c:pt idx="2317" formatCode="General">
                  <c:v>2.868485891195669</c:v>
                </c:pt>
                <c:pt idx="2318" formatCode="General">
                  <c:v>2.870477181338729</c:v>
                </c:pt>
                <c:pt idx="2319" formatCode="General">
                  <c:v>2.8724687482968</c:v>
                </c:pt>
                <c:pt idx="2320" formatCode="General">
                  <c:v>2.874460591654569</c:v>
                </c:pt>
                <c:pt idx="2321" formatCode="General">
                  <c:v>2.876452710996839</c:v>
                </c:pt>
                <c:pt idx="2322" formatCode="General">
                  <c:v>2.878445105908559</c:v>
                </c:pt>
                <c:pt idx="2323" formatCode="General">
                  <c:v>2.88043777597478</c:v>
                </c:pt>
                <c:pt idx="2324" formatCode="General">
                  <c:v>2.8824307207807</c:v>
                </c:pt>
                <c:pt idx="2325" formatCode="General">
                  <c:v>2.88442393991162</c:v>
                </c:pt>
                <c:pt idx="2326" formatCode="General">
                  <c:v>2.88641743295301</c:v>
                </c:pt>
                <c:pt idx="2327" formatCode="General">
                  <c:v>2.88841119949041</c:v>
                </c:pt>
                <c:pt idx="2328" formatCode="General">
                  <c:v>2.890405239109529</c:v>
                </c:pt>
                <c:pt idx="2329" formatCode="General">
                  <c:v>2.8923995513962</c:v>
                </c:pt>
                <c:pt idx="2330" formatCode="General">
                  <c:v>2.89439413593635</c:v>
                </c:pt>
                <c:pt idx="2331" formatCode="General">
                  <c:v>2.89638899231607</c:v>
                </c:pt>
                <c:pt idx="2332" formatCode="General">
                  <c:v>2.89838412012156</c:v>
                </c:pt>
                <c:pt idx="2333" formatCode="General">
                  <c:v>2.90037951893913</c:v>
                </c:pt>
                <c:pt idx="2334" formatCode="General">
                  <c:v>2.90237518835526</c:v>
                </c:pt>
                <c:pt idx="2335" formatCode="General">
                  <c:v>2.90437112795652</c:v>
                </c:pt>
                <c:pt idx="2336" formatCode="General">
                  <c:v>2.90636733732962</c:v>
                </c:pt>
                <c:pt idx="2337" formatCode="General">
                  <c:v>2.9083638160614</c:v>
                </c:pt>
                <c:pt idx="2338" formatCode="General">
                  <c:v>2.91036056373881</c:v>
                </c:pt>
                <c:pt idx="2339" formatCode="General">
                  <c:v>2.912357579948949</c:v>
                </c:pt>
                <c:pt idx="2340" formatCode="General">
                  <c:v>2.91435486427902</c:v>
                </c:pt>
                <c:pt idx="2341" formatCode="General">
                  <c:v>2.916352416316379</c:v>
                </c:pt>
                <c:pt idx="2342" formatCode="General">
                  <c:v>2.91835023564848</c:v>
                </c:pt>
                <c:pt idx="2343" formatCode="General">
                  <c:v>2.92034832186293</c:v>
                </c:pt>
                <c:pt idx="2344" formatCode="General">
                  <c:v>2.92234667454744</c:v>
                </c:pt>
                <c:pt idx="2345" formatCode="General">
                  <c:v>2.924345293289869</c:v>
                </c:pt>
                <c:pt idx="2346" formatCode="General">
                  <c:v>2.92634417767819</c:v>
                </c:pt>
                <c:pt idx="2347" formatCode="General">
                  <c:v>2.9283433273005</c:v>
                </c:pt>
                <c:pt idx="2348" formatCode="General">
                  <c:v>2.93034274174503</c:v>
                </c:pt>
                <c:pt idx="2349" formatCode="General">
                  <c:v>2.932342420600129</c:v>
                </c:pt>
                <c:pt idx="2350" formatCode="General">
                  <c:v>2.934342363454289</c:v>
                </c:pt>
                <c:pt idx="2351" formatCode="General">
                  <c:v>2.936342569896119</c:v>
                </c:pt>
                <c:pt idx="2352" formatCode="General">
                  <c:v>2.93834303951435</c:v>
                </c:pt>
                <c:pt idx="2353" formatCode="General">
                  <c:v>2.94034377189784</c:v>
                </c:pt>
                <c:pt idx="2354" formatCode="General">
                  <c:v>2.94234476663559</c:v>
                </c:pt>
                <c:pt idx="2355" formatCode="General">
                  <c:v>2.944346023316709</c:v>
                </c:pt>
                <c:pt idx="2356" formatCode="General">
                  <c:v>2.94634754153044</c:v>
                </c:pt>
                <c:pt idx="2357" formatCode="General">
                  <c:v>2.94834932086615</c:v>
                </c:pt>
                <c:pt idx="2358" formatCode="General">
                  <c:v>2.95035136091335</c:v>
                </c:pt>
                <c:pt idx="2359" formatCode="General">
                  <c:v>2.952353661261649</c:v>
                </c:pt>
                <c:pt idx="2360" formatCode="General">
                  <c:v>2.9543562215008</c:v>
                </c:pt>
                <c:pt idx="2361" formatCode="General">
                  <c:v>2.956359041220689</c:v>
                </c:pt>
                <c:pt idx="2362" formatCode="General">
                  <c:v>2.95836212001132</c:v>
                </c:pt>
                <c:pt idx="2363" formatCode="General">
                  <c:v>2.96036545746281</c:v>
                </c:pt>
                <c:pt idx="2364" formatCode="General">
                  <c:v>2.96236905316543</c:v>
                </c:pt>
                <c:pt idx="2365" formatCode="General">
                  <c:v>2.96437290670956</c:v>
                </c:pt>
                <c:pt idx="2366" formatCode="General">
                  <c:v>2.96637701768572</c:v>
                </c:pt>
                <c:pt idx="2367" formatCode="General">
                  <c:v>2.96838138568454</c:v>
                </c:pt>
                <c:pt idx="2368" formatCode="General">
                  <c:v>2.97038601029678</c:v>
                </c:pt>
                <c:pt idx="2369" formatCode="General">
                  <c:v>2.97239089111336</c:v>
                </c:pt>
                <c:pt idx="2370" formatCode="General">
                  <c:v>2.97439602772527</c:v>
                </c:pt>
                <c:pt idx="2371" formatCode="General">
                  <c:v>2.976401419723679</c:v>
                </c:pt>
                <c:pt idx="2372" formatCode="General">
                  <c:v>2.978407066699849</c:v>
                </c:pt>
                <c:pt idx="2373" formatCode="General">
                  <c:v>2.98041296824518</c:v>
                </c:pt>
                <c:pt idx="2374" formatCode="General">
                  <c:v>2.982419123951209</c:v>
                </c:pt>
                <c:pt idx="2375" formatCode="General">
                  <c:v>2.98442553340959</c:v>
                </c:pt>
                <c:pt idx="2376" formatCode="General">
                  <c:v>2.9864321962121</c:v>
                </c:pt>
                <c:pt idx="2377" formatCode="General">
                  <c:v>2.98843911195065</c:v>
                </c:pt>
                <c:pt idx="2378" formatCode="General">
                  <c:v>2.990446280217279</c:v>
                </c:pt>
                <c:pt idx="2379" formatCode="General">
                  <c:v>2.99245370060415</c:v>
                </c:pt>
                <c:pt idx="2380" formatCode="General">
                  <c:v>2.99446137270355</c:v>
                </c:pt>
                <c:pt idx="2381" formatCode="General">
                  <c:v>2.996469296107899</c:v>
                </c:pt>
                <c:pt idx="2382" formatCode="General">
                  <c:v>2.99847747040975</c:v>
                </c:pt>
                <c:pt idx="2383" formatCode="General">
                  <c:v>3.000485895201769</c:v>
                </c:pt>
                <c:pt idx="2384" formatCode="General">
                  <c:v>3.00249457007675</c:v>
                </c:pt>
                <c:pt idx="2385" formatCode="General">
                  <c:v>3.00450349462763</c:v>
                </c:pt>
                <c:pt idx="2386" formatCode="General">
                  <c:v>3.00651266844745</c:v>
                </c:pt>
                <c:pt idx="2387" formatCode="General">
                  <c:v>3.0085220911294</c:v>
                </c:pt>
                <c:pt idx="2388" formatCode="General">
                  <c:v>3.01053176226679</c:v>
                </c:pt>
                <c:pt idx="2389" formatCode="General">
                  <c:v>3.01254168145305</c:v>
                </c:pt>
                <c:pt idx="2390" formatCode="General">
                  <c:v>3.01455184828174</c:v>
                </c:pt>
                <c:pt idx="2391" formatCode="General">
                  <c:v>3.01656226234655</c:v>
                </c:pt>
                <c:pt idx="2392" formatCode="General">
                  <c:v>3.018572923241309</c:v>
                </c:pt>
                <c:pt idx="2393" formatCode="General">
                  <c:v>3.02058383055995</c:v>
                </c:pt>
                <c:pt idx="2394" formatCode="General">
                  <c:v>3.02259498389654</c:v>
                </c:pt>
                <c:pt idx="2395" formatCode="General">
                  <c:v>3.02460638284529</c:v>
                </c:pt>
                <c:pt idx="2396" formatCode="General">
                  <c:v>3.02661802700052</c:v>
                </c:pt>
                <c:pt idx="2397" formatCode="General">
                  <c:v>3.02862991595669</c:v>
                </c:pt>
                <c:pt idx="2398" formatCode="General">
                  <c:v>3.03064204930837</c:v>
                </c:pt>
                <c:pt idx="2399" formatCode="General">
                  <c:v>3.032654426650269</c:v>
                </c:pt>
                <c:pt idx="2400" formatCode="General">
                  <c:v>3.03466704757722</c:v>
                </c:pt>
                <c:pt idx="2401" formatCode="General">
                  <c:v>3.036679911684199</c:v>
                </c:pt>
                <c:pt idx="2402" formatCode="General">
                  <c:v>3.03869301856629</c:v>
                </c:pt>
                <c:pt idx="2403" formatCode="General">
                  <c:v>3.0407063678187</c:v>
                </c:pt>
                <c:pt idx="2404" formatCode="General">
                  <c:v>3.04271995903678</c:v>
                </c:pt>
                <c:pt idx="2405" formatCode="General">
                  <c:v>3.04473379181601</c:v>
                </c:pt>
                <c:pt idx="2406" formatCode="General">
                  <c:v>3.04674786575198</c:v>
                </c:pt>
                <c:pt idx="2407" formatCode="General">
                  <c:v>3.04876218044041</c:v>
                </c:pt>
                <c:pt idx="2408" formatCode="General">
                  <c:v>3.05077673547717</c:v>
                </c:pt>
                <c:pt idx="2409" formatCode="General">
                  <c:v>3.05279153045824</c:v>
                </c:pt>
                <c:pt idx="2410" formatCode="General">
                  <c:v>3.054806564979709</c:v>
                </c:pt>
                <c:pt idx="2411" formatCode="General">
                  <c:v>3.05682183863784</c:v>
                </c:pt>
                <c:pt idx="2412" formatCode="General">
                  <c:v>3.05883735102898</c:v>
                </c:pt>
                <c:pt idx="2413" formatCode="General">
                  <c:v>3.06085310174962</c:v>
                </c:pt>
                <c:pt idx="2414" formatCode="General">
                  <c:v>3.06286909039639</c:v>
                </c:pt>
                <c:pt idx="2415" formatCode="General">
                  <c:v>3.06488531656602</c:v>
                </c:pt>
                <c:pt idx="2416" formatCode="General">
                  <c:v>3.0669017798554</c:v>
                </c:pt>
                <c:pt idx="2417" formatCode="General">
                  <c:v>3.06891847986151</c:v>
                </c:pt>
                <c:pt idx="2418" formatCode="General">
                  <c:v>3.0709354161815</c:v>
                </c:pt>
                <c:pt idx="2419" formatCode="General">
                  <c:v>3.07295258841262</c:v>
                </c:pt>
                <c:pt idx="2420" formatCode="General">
                  <c:v>3.074969996152249</c:v>
                </c:pt>
                <c:pt idx="2421" formatCode="General">
                  <c:v>3.0769876389979</c:v>
                </c:pt>
                <c:pt idx="2422" formatCode="General">
                  <c:v>3.079005516547209</c:v>
                </c:pt>
                <c:pt idx="2423" formatCode="General">
                  <c:v>3.08102362839795</c:v>
                </c:pt>
                <c:pt idx="2424" formatCode="General">
                  <c:v>3.083041974148</c:v>
                </c:pt>
                <c:pt idx="2425" formatCode="General">
                  <c:v>3.0850605533954</c:v>
                </c:pt>
                <c:pt idx="2426" formatCode="General">
                  <c:v>3.08707936573829</c:v>
                </c:pt>
                <c:pt idx="2427" formatCode="General">
                  <c:v>3.08909841077494</c:v>
                </c:pt>
                <c:pt idx="2428" formatCode="General">
                  <c:v>3.09111768810376</c:v>
                </c:pt>
                <c:pt idx="2429" formatCode="General">
                  <c:v>3.09313719732329</c:v>
                </c:pt>
                <c:pt idx="2430" formatCode="General">
                  <c:v>3.09515693803217</c:v>
                </c:pt>
                <c:pt idx="2431" formatCode="General">
                  <c:v>3.097176909829209</c:v>
                </c:pt>
                <c:pt idx="2432" formatCode="General">
                  <c:v>3.0991971123133</c:v>
                </c:pt>
                <c:pt idx="2433" formatCode="General">
                  <c:v>3.1012175450835</c:v>
                </c:pt>
                <c:pt idx="2434" formatCode="General">
                  <c:v>3.10323820773897</c:v>
                </c:pt>
                <c:pt idx="2435" formatCode="General">
                  <c:v>3.10525909987901</c:v>
                </c:pt>
                <c:pt idx="2436" formatCode="General">
                  <c:v>3.10728022110305</c:v>
                </c:pt>
                <c:pt idx="2437" formatCode="General">
                  <c:v>3.10930157101063</c:v>
                </c:pt>
                <c:pt idx="2438" formatCode="General">
                  <c:v>3.11132314920145</c:v>
                </c:pt>
                <c:pt idx="2439" formatCode="General">
                  <c:v>3.11334495527529</c:v>
                </c:pt>
                <c:pt idx="2440" formatCode="General">
                  <c:v>3.11536698883211</c:v>
                </c:pt>
                <c:pt idx="2441" formatCode="General">
                  <c:v>3.11738924947197</c:v>
                </c:pt>
                <c:pt idx="2442" formatCode="General">
                  <c:v>3.11941173679505</c:v>
                </c:pt>
                <c:pt idx="2443" formatCode="General">
                  <c:v>3.12143445040167</c:v>
                </c:pt>
                <c:pt idx="2444" formatCode="General">
                  <c:v>3.12345738989229</c:v>
                </c:pt>
                <c:pt idx="2445" formatCode="General">
                  <c:v>3.12548055486747</c:v>
                </c:pt>
                <c:pt idx="2446" formatCode="General">
                  <c:v>3.12750394492792</c:v>
                </c:pt>
                <c:pt idx="2447" formatCode="General">
                  <c:v>3.12952755967446</c:v>
                </c:pt>
                <c:pt idx="2448" formatCode="General">
                  <c:v>3.13155139870806</c:v>
                </c:pt>
                <c:pt idx="2449" formatCode="General">
                  <c:v>3.1335754616298</c:v>
                </c:pt>
                <c:pt idx="2450" formatCode="General">
                  <c:v>3.1355997480409</c:v>
                </c:pt>
                <c:pt idx="2451" formatCode="General">
                  <c:v>3.13762425754268</c:v>
                </c:pt>
                <c:pt idx="2452" formatCode="General">
                  <c:v>3.139648989736629</c:v>
                </c:pt>
                <c:pt idx="2453" formatCode="General">
                  <c:v>3.14167394422434</c:v>
                </c:pt>
                <c:pt idx="2454" formatCode="General">
                  <c:v>3.14369912060753</c:v>
                </c:pt>
                <c:pt idx="2455" formatCode="General">
                  <c:v>3.14572451848805</c:v>
                </c:pt>
                <c:pt idx="2456" formatCode="General">
                  <c:v>3.14775013746789</c:v>
                </c:pt>
                <c:pt idx="2457" formatCode="General">
                  <c:v>3.14977597714916</c:v>
                </c:pt>
                <c:pt idx="2458" formatCode="General">
                  <c:v>3.151802037134079</c:v>
                </c:pt>
                <c:pt idx="2459" formatCode="General">
                  <c:v>3.15382831702502</c:v>
                </c:pt>
                <c:pt idx="2460" formatCode="General">
                  <c:v>3.15585481642448</c:v>
                </c:pt>
                <c:pt idx="2461" formatCode="General">
                  <c:v>3.15788153493507</c:v>
                </c:pt>
                <c:pt idx="2462" formatCode="General">
                  <c:v>3.15990847215954</c:v>
                </c:pt>
                <c:pt idx="2463" formatCode="General">
                  <c:v>3.16193562770076</c:v>
                </c:pt>
                <c:pt idx="2464" formatCode="General">
                  <c:v>3.16396300116174</c:v>
                </c:pt>
                <c:pt idx="2465" formatCode="General">
                  <c:v>3.16599059214561</c:v>
                </c:pt>
                <c:pt idx="2466" formatCode="General">
                  <c:v>3.16801840025563</c:v>
                </c:pt>
                <c:pt idx="2467" formatCode="General">
                  <c:v>3.170046425095179</c:v>
                </c:pt>
                <c:pt idx="2468" formatCode="General">
                  <c:v>3.17207466626778</c:v>
                </c:pt>
                <c:pt idx="2469" formatCode="General">
                  <c:v>3.17410312337708</c:v>
                </c:pt>
                <c:pt idx="2470" formatCode="General">
                  <c:v>3.17613179602683</c:v>
                </c:pt>
                <c:pt idx="2471" formatCode="General">
                  <c:v>3.17816068382094</c:v>
                </c:pt>
                <c:pt idx="2472" formatCode="General">
                  <c:v>3.18018978636345</c:v>
                </c:pt>
                <c:pt idx="2473" formatCode="General">
                  <c:v>3.18221910325849</c:v>
                </c:pt>
                <c:pt idx="2474" formatCode="General">
                  <c:v>3.18424863411035</c:v>
                </c:pt>
                <c:pt idx="2475" formatCode="General">
                  <c:v>3.18627837852345</c:v>
                </c:pt>
                <c:pt idx="2476" formatCode="General">
                  <c:v>3.18830833610233</c:v>
                </c:pt>
                <c:pt idx="2477" formatCode="General">
                  <c:v>3.19033850645164</c:v>
                </c:pt>
                <c:pt idx="2478" formatCode="General">
                  <c:v>3.19236888917619</c:v>
                </c:pt>
                <c:pt idx="2479" formatCode="General">
                  <c:v>3.194399483880889</c:v>
                </c:pt>
                <c:pt idx="2480" formatCode="General">
                  <c:v>3.1964302901708</c:v>
                </c:pt>
                <c:pt idx="2481" formatCode="General">
                  <c:v>3.1984613076511</c:v>
                </c:pt>
                <c:pt idx="2482" formatCode="General">
                  <c:v>3.20049253592708</c:v>
                </c:pt>
                <c:pt idx="2483" formatCode="General">
                  <c:v>3.2025239746042</c:v>
                </c:pt>
                <c:pt idx="2484" formatCode="General">
                  <c:v>3.204555623288</c:v>
                </c:pt>
                <c:pt idx="2485" formatCode="General">
                  <c:v>3.20658748158419</c:v>
                </c:pt>
                <c:pt idx="2486" formatCode="General">
                  <c:v>3.20861954909857</c:v>
                </c:pt>
                <c:pt idx="2487" formatCode="General">
                  <c:v>3.21065182543711</c:v>
                </c:pt>
                <c:pt idx="2488" formatCode="General">
                  <c:v>3.21268431020586</c:v>
                </c:pt>
                <c:pt idx="2489" formatCode="General">
                  <c:v>3.21471700301104</c:v>
                </c:pt>
                <c:pt idx="2490" formatCode="General">
                  <c:v>3.216749903458969</c:v>
                </c:pt>
                <c:pt idx="2491" formatCode="General">
                  <c:v>3.21878301115613</c:v>
                </c:pt>
                <c:pt idx="2492" formatCode="General">
                  <c:v>3.22081632570908</c:v>
                </c:pt>
                <c:pt idx="2493" formatCode="General">
                  <c:v>3.22284984672456</c:v>
                </c:pt>
                <c:pt idx="2494" formatCode="General">
                  <c:v>3.2248835738094</c:v>
                </c:pt>
                <c:pt idx="2495" formatCode="General">
                  <c:v>3.22691750657057</c:v>
                </c:pt>
                <c:pt idx="2496" formatCode="General">
                  <c:v>3.22895164461518</c:v>
                </c:pt>
                <c:pt idx="2497" formatCode="General">
                  <c:v>3.23098598755046</c:v>
                </c:pt>
                <c:pt idx="2498" formatCode="General">
                  <c:v>3.23302053498375</c:v>
                </c:pt>
                <c:pt idx="2499" formatCode="General">
                  <c:v>3.23505528652256</c:v>
                </c:pt>
                <c:pt idx="2500" formatCode="General">
                  <c:v>3.23709024177448</c:v>
                </c:pt>
                <c:pt idx="2501" formatCode="General">
                  <c:v>3.23912540034726</c:v>
                </c:pt>
                <c:pt idx="2502" formatCode="General">
                  <c:v>3.24116076184877</c:v>
                </c:pt>
                <c:pt idx="2503" formatCode="General">
                  <c:v>3.24319632588701</c:v>
                </c:pt>
                <c:pt idx="2504" formatCode="General">
                  <c:v>3.24523209207011</c:v>
                </c:pt>
                <c:pt idx="2505" formatCode="General">
                  <c:v>3.24726806000631</c:v>
                </c:pt>
                <c:pt idx="2506" formatCode="General">
                  <c:v>3.249304229304</c:v>
                </c:pt>
                <c:pt idx="2507" formatCode="General">
                  <c:v>3.25134059957169</c:v>
                </c:pt>
                <c:pt idx="2508" formatCode="General">
                  <c:v>3.25337717041802</c:v>
                </c:pt>
                <c:pt idx="2509" formatCode="General">
                  <c:v>3.25541394145176</c:v>
                </c:pt>
                <c:pt idx="2510" formatCode="General">
                  <c:v>3.2574509122818</c:v>
                </c:pt>
                <c:pt idx="2511" formatCode="General">
                  <c:v>3.25948808251716</c:v>
                </c:pt>
                <c:pt idx="2512" formatCode="General">
                  <c:v>3.261525451767</c:v>
                </c:pt>
                <c:pt idx="2513" formatCode="General">
                  <c:v>3.26356301964061</c:v>
                </c:pt>
                <c:pt idx="2514" formatCode="General">
                  <c:v>3.26560078574737</c:v>
                </c:pt>
                <c:pt idx="2515" formatCode="General">
                  <c:v>3.26763874969684</c:v>
                </c:pt>
                <c:pt idx="2516" formatCode="General">
                  <c:v>3.26967691109868</c:v>
                </c:pt>
                <c:pt idx="2517" formatCode="General">
                  <c:v>3.27171526956269</c:v>
                </c:pt>
                <c:pt idx="2518" formatCode="General">
                  <c:v>3.273753824698769</c:v>
                </c:pt>
                <c:pt idx="2519" formatCode="General">
                  <c:v>3.275792576117</c:v>
                </c:pt>
                <c:pt idx="2520" formatCode="General">
                  <c:v>3.27783152342753</c:v>
                </c:pt>
                <c:pt idx="2521" formatCode="General">
                  <c:v>3.27987066624068</c:v>
                </c:pt>
                <c:pt idx="2522" formatCode="General">
                  <c:v>3.28191000416689</c:v>
                </c:pt>
                <c:pt idx="2523" formatCode="General">
                  <c:v>3.28394953681672</c:v>
                </c:pt>
                <c:pt idx="2524" formatCode="General">
                  <c:v>3.28598926380086</c:v>
                </c:pt>
                <c:pt idx="2525" formatCode="General">
                  <c:v>3.28802918473013</c:v>
                </c:pt>
                <c:pt idx="2526" formatCode="General">
                  <c:v>3.29006929921549</c:v>
                </c:pt>
                <c:pt idx="2527" formatCode="General">
                  <c:v>3.292109606868</c:v>
                </c:pt>
                <c:pt idx="2528" formatCode="General">
                  <c:v>3.294150107298869</c:v>
                </c:pt>
                <c:pt idx="2529" formatCode="General">
                  <c:v>3.29619080011944</c:v>
                </c:pt>
                <c:pt idx="2530" formatCode="General">
                  <c:v>3.29823168494117</c:v>
                </c:pt>
                <c:pt idx="2531" formatCode="General">
                  <c:v>3.30027276137564</c:v>
                </c:pt>
                <c:pt idx="2532" formatCode="General">
                  <c:v>3.302314029034589</c:v>
                </c:pt>
                <c:pt idx="2533" formatCode="General">
                  <c:v>3.304355487529859</c:v>
                </c:pt>
                <c:pt idx="2534" formatCode="General">
                  <c:v>3.30639713647342</c:v>
                </c:pt>
                <c:pt idx="2535" formatCode="General">
                  <c:v>3.30843897547738</c:v>
                </c:pt>
                <c:pt idx="2536" formatCode="General">
                  <c:v>3.310481004153969</c:v>
                </c:pt>
                <c:pt idx="2537" formatCode="General">
                  <c:v>3.31252322211555</c:v>
                </c:pt>
                <c:pt idx="2538" formatCode="General">
                  <c:v>3.314565628974619</c:v>
                </c:pt>
                <c:pt idx="2539" formatCode="General">
                  <c:v>3.316608224343779</c:v>
                </c:pt>
                <c:pt idx="2540" formatCode="General">
                  <c:v>3.3186510078358</c:v>
                </c:pt>
                <c:pt idx="2541" formatCode="General">
                  <c:v>3.320693979063539</c:v>
                </c:pt>
                <c:pt idx="2542" formatCode="General">
                  <c:v>3.32273713764001</c:v>
                </c:pt>
                <c:pt idx="2543" formatCode="General">
                  <c:v>3.32478048317834</c:v>
                </c:pt>
                <c:pt idx="2544" formatCode="General">
                  <c:v>3.326824015291789</c:v>
                </c:pt>
                <c:pt idx="2545" formatCode="General">
                  <c:v>3.328867733593749</c:v>
                </c:pt>
                <c:pt idx="2546" formatCode="General">
                  <c:v>3.33091163769774</c:v>
                </c:pt>
                <c:pt idx="2547" formatCode="General">
                  <c:v>3.3329557272174</c:v>
                </c:pt>
                <c:pt idx="2548" formatCode="General">
                  <c:v>3.33500000176652</c:v>
                </c:pt>
                <c:pt idx="2549" formatCode="General">
                  <c:v>3.33704446095899</c:v>
                </c:pt>
                <c:pt idx="2550" formatCode="General">
                  <c:v>3.339089104408849</c:v>
                </c:pt>
                <c:pt idx="2551" formatCode="General">
                  <c:v>3.34113393173026</c:v>
                </c:pt>
                <c:pt idx="2552" formatCode="General">
                  <c:v>3.3431789425375</c:v>
                </c:pt>
                <c:pt idx="2553" formatCode="General">
                  <c:v>3.345224136445</c:v>
                </c:pt>
                <c:pt idx="2554" formatCode="General">
                  <c:v>3.3472695130673</c:v>
                </c:pt>
                <c:pt idx="2555" formatCode="General">
                  <c:v>3.34931507201908</c:v>
                </c:pt>
                <c:pt idx="2556" formatCode="General">
                  <c:v>3.35136081291513</c:v>
                </c:pt>
                <c:pt idx="2557" formatCode="General">
                  <c:v>3.3534067353704</c:v>
                </c:pt>
                <c:pt idx="2558" formatCode="General">
                  <c:v>3.35545283899995</c:v>
                </c:pt>
                <c:pt idx="2559" formatCode="General">
                  <c:v>3.357499123418949</c:v>
                </c:pt>
                <c:pt idx="2560" formatCode="General">
                  <c:v>3.35954558824274</c:v>
                </c:pt>
                <c:pt idx="2561" formatCode="General">
                  <c:v>3.36159223308676</c:v>
                </c:pt>
                <c:pt idx="2562" formatCode="General">
                  <c:v>3.36363905756658</c:v>
                </c:pt>
                <c:pt idx="2563" formatCode="General">
                  <c:v>3.36568606129791</c:v>
                </c:pt>
                <c:pt idx="2564" formatCode="General">
                  <c:v>3.36773324389657</c:v>
                </c:pt>
                <c:pt idx="2565" formatCode="General">
                  <c:v>3.36978060497854</c:v>
                </c:pt>
                <c:pt idx="2566" formatCode="General">
                  <c:v>3.37182814415991</c:v>
                </c:pt>
                <c:pt idx="2567" formatCode="General">
                  <c:v>3.373875861056879</c:v>
                </c:pt>
                <c:pt idx="2568" formatCode="General">
                  <c:v>3.37592375528581</c:v>
                </c:pt>
                <c:pt idx="2569" formatCode="General">
                  <c:v>3.37797182646317</c:v>
                </c:pt>
                <c:pt idx="2570" formatCode="General">
                  <c:v>3.38002007420557</c:v>
                </c:pt>
                <c:pt idx="2571" formatCode="General">
                  <c:v>3.382068498129749</c:v>
                </c:pt>
                <c:pt idx="2572" formatCode="General">
                  <c:v>3.38411709785255</c:v>
                </c:pt>
                <c:pt idx="2573" formatCode="General">
                  <c:v>3.38616587299099</c:v>
                </c:pt>
                <c:pt idx="2574" formatCode="General">
                  <c:v>3.38821482316216</c:v>
                </c:pt>
                <c:pt idx="2575" formatCode="General">
                  <c:v>3.39026394798333</c:v>
                </c:pt>
                <c:pt idx="2576" formatCode="General">
                  <c:v>3.39231324707187</c:v>
                </c:pt>
                <c:pt idx="2577" formatCode="General">
                  <c:v>3.394362720045279</c:v>
                </c:pt>
                <c:pt idx="2578" formatCode="General">
                  <c:v>3.396412366521199</c:v>
                </c:pt>
                <c:pt idx="2579" formatCode="General">
                  <c:v>3.398462186117389</c:v>
                </c:pt>
                <c:pt idx="2580" formatCode="General">
                  <c:v>3.40051217845175</c:v>
                </c:pt>
                <c:pt idx="2581" formatCode="General">
                  <c:v>3.402562343142289</c:v>
                </c:pt>
                <c:pt idx="2582" formatCode="General">
                  <c:v>3.404612679807169</c:v>
                </c:pt>
                <c:pt idx="2583" formatCode="General">
                  <c:v>3.406663188064659</c:v>
                </c:pt>
                <c:pt idx="2584" formatCode="General">
                  <c:v>3.40871386753317</c:v>
                </c:pt>
                <c:pt idx="2585" formatCode="General">
                  <c:v>3.41076471783123</c:v>
                </c:pt>
                <c:pt idx="2586" formatCode="General">
                  <c:v>3.41281573857751</c:v>
                </c:pt>
                <c:pt idx="2587" formatCode="General">
                  <c:v>3.414866929390799</c:v>
                </c:pt>
                <c:pt idx="2588" formatCode="General">
                  <c:v>3.41691828989003</c:v>
                </c:pt>
                <c:pt idx="2589" formatCode="General">
                  <c:v>3.418969819694249</c:v>
                </c:pt>
                <c:pt idx="2590" formatCode="General">
                  <c:v>3.42102151842262</c:v>
                </c:pt>
                <c:pt idx="2591" formatCode="General">
                  <c:v>3.42307338569447</c:v>
                </c:pt>
                <c:pt idx="2592" formatCode="General">
                  <c:v>3.42512542112923</c:v>
                </c:pt>
                <c:pt idx="2593" formatCode="General">
                  <c:v>3.42717762434647</c:v>
                </c:pt>
                <c:pt idx="2594" formatCode="General">
                  <c:v>3.429229994965879</c:v>
                </c:pt>
                <c:pt idx="2595" formatCode="General">
                  <c:v>3.43128253260728</c:v>
                </c:pt>
                <c:pt idx="2596" formatCode="General">
                  <c:v>3.43333523689063</c:v>
                </c:pt>
                <c:pt idx="2597" formatCode="General">
                  <c:v>3.43538810743601</c:v>
                </c:pt>
                <c:pt idx="2598" formatCode="General">
                  <c:v>3.43744114386363</c:v>
                </c:pt>
                <c:pt idx="2599" formatCode="General">
                  <c:v>3.43949434579382</c:v>
                </c:pt>
                <c:pt idx="2600" formatCode="General">
                  <c:v>3.44154771284706</c:v>
                </c:pt>
                <c:pt idx="2601" formatCode="General">
                  <c:v>3.44360124464395</c:v>
                </c:pt>
                <c:pt idx="2602" formatCode="General">
                  <c:v>3.4456549408052</c:v>
                </c:pt>
                <c:pt idx="2603" formatCode="General">
                  <c:v>3.44770880095167</c:v>
                </c:pt>
                <c:pt idx="2604" formatCode="General">
                  <c:v>3.449762824704349</c:v>
                </c:pt>
                <c:pt idx="2605" formatCode="General">
                  <c:v>3.45181701168435</c:v>
                </c:pt>
                <c:pt idx="2606" formatCode="General">
                  <c:v>3.45387136151291</c:v>
                </c:pt>
                <c:pt idx="2607" formatCode="General">
                  <c:v>3.45592587381139</c:v>
                </c:pt>
                <c:pt idx="2608" formatCode="General">
                  <c:v>3.45798054820131</c:v>
                </c:pt>
                <c:pt idx="2609" formatCode="General">
                  <c:v>3.460035384304279</c:v>
                </c:pt>
                <c:pt idx="2610" formatCode="General">
                  <c:v>3.46209038174206</c:v>
                </c:pt>
                <c:pt idx="2611" formatCode="General">
                  <c:v>3.46414554013654</c:v>
                </c:pt>
                <c:pt idx="2612" formatCode="General">
                  <c:v>3.466200859109739</c:v>
                </c:pt>
                <c:pt idx="2613" formatCode="General">
                  <c:v>3.46825633828379</c:v>
                </c:pt>
                <c:pt idx="2614" formatCode="General">
                  <c:v>3.47031197728097</c:v>
                </c:pt>
                <c:pt idx="2615" formatCode="General">
                  <c:v>3.47236777572368</c:v>
                </c:pt>
                <c:pt idx="2616" formatCode="General">
                  <c:v>3.474423733234449</c:v>
                </c:pt>
                <c:pt idx="2617" formatCode="General">
                  <c:v>3.47647984943594</c:v>
                </c:pt>
                <c:pt idx="2618" formatCode="General">
                  <c:v>3.47853612395094</c:v>
                </c:pt>
                <c:pt idx="2619" formatCode="General">
                  <c:v>3.48059255640236</c:v>
                </c:pt>
                <c:pt idx="2620" formatCode="General">
                  <c:v>3.482649146413249</c:v>
                </c:pt>
                <c:pt idx="2621" formatCode="General">
                  <c:v>3.4847058936068</c:v>
                </c:pt>
                <c:pt idx="2622" formatCode="General">
                  <c:v>3.48676279760629</c:v>
                </c:pt>
                <c:pt idx="2623" formatCode="General">
                  <c:v>3.48881985803516</c:v>
                </c:pt>
                <c:pt idx="2624" formatCode="General">
                  <c:v>3.49087707451698</c:v>
                </c:pt>
                <c:pt idx="2625" formatCode="General">
                  <c:v>3.49293444667544</c:v>
                </c:pt>
                <c:pt idx="2626" formatCode="General">
                  <c:v>3.49499197413435</c:v>
                </c:pt>
                <c:pt idx="2627" formatCode="General">
                  <c:v>3.49704965651767</c:v>
                </c:pt>
                <c:pt idx="2628" formatCode="General">
                  <c:v>3.499107493449479</c:v>
                </c:pt>
                <c:pt idx="2629" formatCode="General">
                  <c:v>3.50116548455397</c:v>
                </c:pt>
                <c:pt idx="2630" formatCode="General">
                  <c:v>3.50322362945549</c:v>
                </c:pt>
                <c:pt idx="2631" formatCode="General">
                  <c:v>3.5052819277785</c:v>
                </c:pt>
                <c:pt idx="2632" formatCode="General">
                  <c:v>3.5073403791476</c:v>
                </c:pt>
                <c:pt idx="2633" formatCode="General">
                  <c:v>3.5093989831875</c:v>
                </c:pt>
                <c:pt idx="2634" formatCode="General">
                  <c:v>3.511457739523069</c:v>
                </c:pt>
                <c:pt idx="2635" formatCode="General">
                  <c:v>3.51351664777928</c:v>
                </c:pt>
                <c:pt idx="2636" formatCode="General">
                  <c:v>3.51557570758124</c:v>
                </c:pt>
                <c:pt idx="2637" formatCode="General">
                  <c:v>3.51763491855419</c:v>
                </c:pt>
                <c:pt idx="2638" formatCode="General">
                  <c:v>3.5196942803235</c:v>
                </c:pt>
                <c:pt idx="2639" formatCode="General">
                  <c:v>3.52175379251466</c:v>
                </c:pt>
                <c:pt idx="2640" formatCode="General">
                  <c:v>3.52381345475331</c:v>
                </c:pt>
                <c:pt idx="2641" formatCode="General">
                  <c:v>3.5258732666652</c:v>
                </c:pt>
                <c:pt idx="2642" formatCode="General">
                  <c:v>3.52793322787621</c:v>
                </c:pt>
                <c:pt idx="2643" formatCode="General">
                  <c:v>3.52999333801236</c:v>
                </c:pt>
                <c:pt idx="2644" formatCode="General">
                  <c:v>3.532053596699789</c:v>
                </c:pt>
                <c:pt idx="2645" formatCode="General">
                  <c:v>3.53411400356476</c:v>
                </c:pt>
                <c:pt idx="2646" formatCode="General">
                  <c:v>3.53617455823369</c:v>
                </c:pt>
                <c:pt idx="2647" formatCode="General">
                  <c:v>3.5382352603331</c:v>
                </c:pt>
                <c:pt idx="2648" formatCode="General">
                  <c:v>3.540296109489649</c:v>
                </c:pt>
                <c:pt idx="2649" formatCode="General">
                  <c:v>3.542357105330129</c:v>
                </c:pt>
                <c:pt idx="2650" formatCode="General">
                  <c:v>3.54441824748146</c:v>
                </c:pt>
                <c:pt idx="2651" formatCode="General">
                  <c:v>3.54647953557068</c:v>
                </c:pt>
                <c:pt idx="2652" formatCode="General">
                  <c:v>3.54854096922496</c:v>
                </c:pt>
                <c:pt idx="2653" formatCode="General">
                  <c:v>3.55060254807162</c:v>
                </c:pt>
                <c:pt idx="2654" formatCode="General">
                  <c:v>3.55266427173808</c:v>
                </c:pt>
                <c:pt idx="2655" formatCode="General">
                  <c:v>3.55472613985191</c:v>
                </c:pt>
                <c:pt idx="2656" formatCode="General">
                  <c:v>3.556788152040809</c:v>
                </c:pt>
                <c:pt idx="2657" formatCode="General">
                  <c:v>3.55885030793258</c:v>
                </c:pt>
                <c:pt idx="2658" formatCode="General">
                  <c:v>3.56091260715518</c:v>
                </c:pt>
                <c:pt idx="2659" formatCode="General">
                  <c:v>3.5629750493367</c:v>
                </c:pt>
                <c:pt idx="2660" formatCode="General">
                  <c:v>3.56503763410533</c:v>
                </c:pt>
                <c:pt idx="2661" formatCode="General">
                  <c:v>3.56710036108943</c:v>
                </c:pt>
                <c:pt idx="2662" formatCode="General">
                  <c:v>3.56916322991744</c:v>
                </c:pt>
                <c:pt idx="2663" formatCode="General">
                  <c:v>3.57122624021797</c:v>
                </c:pt>
                <c:pt idx="2664" formatCode="General">
                  <c:v>3.573289391619749</c:v>
                </c:pt>
                <c:pt idx="2665" formatCode="General">
                  <c:v>3.57535268375163</c:v>
                </c:pt>
                <c:pt idx="2666" formatCode="General">
                  <c:v>3.57741611624259</c:v>
                </c:pt>
                <c:pt idx="2667" formatCode="General">
                  <c:v>3.579479688721749</c:v>
                </c:pt>
                <c:pt idx="2668" formatCode="General">
                  <c:v>3.58154340081834</c:v>
                </c:pt>
                <c:pt idx="2669" formatCode="General">
                  <c:v>3.58360725216174</c:v>
                </c:pt>
                <c:pt idx="2670" formatCode="General">
                  <c:v>3.58567124238144</c:v>
                </c:pt>
                <c:pt idx="2671" formatCode="General">
                  <c:v>3.58773537110709</c:v>
                </c:pt>
                <c:pt idx="2672" formatCode="General">
                  <c:v>3.58979963796843</c:v>
                </c:pt>
                <c:pt idx="2673" formatCode="General">
                  <c:v>3.59186404259535</c:v>
                </c:pt>
                <c:pt idx="2674" formatCode="General">
                  <c:v>3.59392858461787</c:v>
                </c:pt>
                <c:pt idx="2675" formatCode="General">
                  <c:v>3.59599326366614</c:v>
                </c:pt>
                <c:pt idx="2676" formatCode="General">
                  <c:v>3.59805807937043</c:v>
                </c:pt>
                <c:pt idx="2677" formatCode="General">
                  <c:v>3.60012303136114</c:v>
                </c:pt>
                <c:pt idx="2678" formatCode="General">
                  <c:v>3.602188119268819</c:v>
                </c:pt>
                <c:pt idx="2679" formatCode="General">
                  <c:v>3.60425334272411</c:v>
                </c:pt>
                <c:pt idx="2680" formatCode="General">
                  <c:v>3.60631870135783</c:v>
                </c:pt>
                <c:pt idx="2681" formatCode="General">
                  <c:v>3.60838419480088</c:v>
                </c:pt>
                <c:pt idx="2682" formatCode="General">
                  <c:v>3.61044982268431</c:v>
                </c:pt>
                <c:pt idx="2683" formatCode="General">
                  <c:v>3.61251558463931</c:v>
                </c:pt>
                <c:pt idx="2684" formatCode="General">
                  <c:v>3.61458148029719</c:v>
                </c:pt>
                <c:pt idx="2685" formatCode="General">
                  <c:v>3.61664750928939</c:v>
                </c:pt>
                <c:pt idx="2686" formatCode="General">
                  <c:v>3.61871367124746</c:v>
                </c:pt>
                <c:pt idx="2687" formatCode="General">
                  <c:v>3.62077996580311</c:v>
                </c:pt>
                <c:pt idx="2688" formatCode="General">
                  <c:v>3.622846392588169</c:v>
                </c:pt>
                <c:pt idx="2689" formatCode="General">
                  <c:v>3.62491295123459</c:v>
                </c:pt>
                <c:pt idx="2690" formatCode="General">
                  <c:v>3.62697964137446</c:v>
                </c:pt>
                <c:pt idx="2691" formatCode="General">
                  <c:v>3.62904646263998</c:v>
                </c:pt>
                <c:pt idx="2692" formatCode="General">
                  <c:v>3.631113414663509</c:v>
                </c:pt>
                <c:pt idx="2693" formatCode="General">
                  <c:v>3.6331804970775</c:v>
                </c:pt>
                <c:pt idx="2694" formatCode="General">
                  <c:v>3.63524770951458</c:v>
                </c:pt>
                <c:pt idx="2695" formatCode="General">
                  <c:v>3.63731505160746</c:v>
                </c:pt>
                <c:pt idx="2696" formatCode="General">
                  <c:v>3.63938252298902</c:v>
                </c:pt>
                <c:pt idx="2697" formatCode="General">
                  <c:v>3.641450123292219</c:v>
                </c:pt>
                <c:pt idx="2698" formatCode="General">
                  <c:v>3.64351785215021</c:v>
                </c:pt>
                <c:pt idx="2699" formatCode="General">
                  <c:v>3.64558570919622</c:v>
                </c:pt>
                <c:pt idx="2700" formatCode="General">
                  <c:v>3.647653694063619</c:v>
                </c:pt>
                <c:pt idx="2701" formatCode="General">
                  <c:v>3.64972180638594</c:v>
                </c:pt>
                <c:pt idx="2702" formatCode="General">
                  <c:v>3.65179004579681</c:v>
                </c:pt>
                <c:pt idx="2703" formatCode="General">
                  <c:v>3.653858411929979</c:v>
                </c:pt>
                <c:pt idx="2704" formatCode="General">
                  <c:v>3.65592690441935</c:v>
                </c:pt>
                <c:pt idx="2705" formatCode="General">
                  <c:v>3.65799552289896</c:v>
                </c:pt>
                <c:pt idx="2706" formatCode="General">
                  <c:v>3.66006426700294</c:v>
                </c:pt>
                <c:pt idx="2707" formatCode="General">
                  <c:v>3.6621331363656</c:v>
                </c:pt>
                <c:pt idx="2708" formatCode="General">
                  <c:v>3.66420213062132</c:v>
                </c:pt>
                <c:pt idx="2709" formatCode="General">
                  <c:v>3.66627124940467</c:v>
                </c:pt>
                <c:pt idx="2710" formatCode="General">
                  <c:v>3.6683404923503</c:v>
                </c:pt>
                <c:pt idx="2711" formatCode="General">
                  <c:v>3.67040985909302</c:v>
                </c:pt>
                <c:pt idx="2712" formatCode="General">
                  <c:v>3.67247934926776</c:v>
                </c:pt>
                <c:pt idx="2713" formatCode="General">
                  <c:v>3.67454896250957</c:v>
                </c:pt>
                <c:pt idx="2714" formatCode="General">
                  <c:v>3.676618698453649</c:v>
                </c:pt>
                <c:pt idx="2715" formatCode="General">
                  <c:v>3.6786885567353</c:v>
                </c:pt>
                <c:pt idx="2716" formatCode="General">
                  <c:v>3.68075853698999</c:v>
                </c:pt>
                <c:pt idx="2717" formatCode="General">
                  <c:v>3.682828638853279</c:v>
                </c:pt>
                <c:pt idx="2718" formatCode="General">
                  <c:v>3.68489886196087</c:v>
                </c:pt>
                <c:pt idx="2719" formatCode="General">
                  <c:v>3.68696920594861</c:v>
                </c:pt>
                <c:pt idx="2720" formatCode="General">
                  <c:v>3.68903967045246</c:v>
                </c:pt>
                <c:pt idx="2721" formatCode="General">
                  <c:v>3.69111025510851</c:v>
                </c:pt>
                <c:pt idx="2722" formatCode="General">
                  <c:v>3.69318095955298</c:v>
                </c:pt>
                <c:pt idx="2723" formatCode="General">
                  <c:v>3.69525178342223</c:v>
                </c:pt>
                <c:pt idx="2724" formatCode="General">
                  <c:v>3.69732272635274</c:v>
                </c:pt>
                <c:pt idx="2725" formatCode="General">
                  <c:v>3.69939378798111</c:v>
                </c:pt>
                <c:pt idx="2726" formatCode="General">
                  <c:v>3.70146496794409</c:v>
                </c:pt>
                <c:pt idx="2727" formatCode="General">
                  <c:v>3.70353626587855</c:v>
                </c:pt>
                <c:pt idx="2728" formatCode="General">
                  <c:v>3.70560768142149</c:v>
                </c:pt>
                <c:pt idx="2729" formatCode="General">
                  <c:v>3.70767921421003</c:v>
                </c:pt>
                <c:pt idx="2730" formatCode="General">
                  <c:v>3.70975086388143</c:v>
                </c:pt>
                <c:pt idx="2731" formatCode="General">
                  <c:v>3.711822630073089</c:v>
                </c:pt>
                <c:pt idx="2732" formatCode="General">
                  <c:v>3.71389451242251</c:v>
                </c:pt>
                <c:pt idx="2733" formatCode="General">
                  <c:v>3.71596651056734</c:v>
                </c:pt>
                <c:pt idx="2734" formatCode="General">
                  <c:v>3.71803862414537</c:v>
                </c:pt>
                <c:pt idx="2735" formatCode="General">
                  <c:v>3.72011085279448</c:v>
                </c:pt>
                <c:pt idx="2736" formatCode="General">
                  <c:v>3.72218319615272</c:v>
                </c:pt>
                <c:pt idx="2737" formatCode="General">
                  <c:v>3.72425565385825</c:v>
                </c:pt>
                <c:pt idx="2738" formatCode="General">
                  <c:v>3.72632822554937</c:v>
                </c:pt>
                <c:pt idx="2739" formatCode="General">
                  <c:v>3.72840091086449</c:v>
                </c:pt>
                <c:pt idx="2740" formatCode="General">
                  <c:v>3.73047370944217</c:v>
                </c:pt>
                <c:pt idx="2741" formatCode="General">
                  <c:v>3.73254662092108</c:v>
                </c:pt>
                <c:pt idx="2742" formatCode="General">
                  <c:v>3.73461964494005</c:v>
                </c:pt>
                <c:pt idx="2743" formatCode="General">
                  <c:v>3.736692781138</c:v>
                </c:pt>
                <c:pt idx="2744" formatCode="General">
                  <c:v>3.73876602915402</c:v>
                </c:pt>
                <c:pt idx="2745" formatCode="General">
                  <c:v>3.74083938862729</c:v>
                </c:pt>
                <c:pt idx="2746" formatCode="General">
                  <c:v>3.74291285919714</c:v>
                </c:pt>
                <c:pt idx="2747" formatCode="General">
                  <c:v>3.74498644050304</c:v>
                </c:pt>
                <c:pt idx="2748" formatCode="General">
                  <c:v>3.74706013218457</c:v>
                </c:pt>
                <c:pt idx="2749" formatCode="General">
                  <c:v>3.74913393388145</c:v>
                </c:pt>
                <c:pt idx="2750" formatCode="General">
                  <c:v>3.75120784523352</c:v>
                </c:pt>
                <c:pt idx="2751" formatCode="General">
                  <c:v>3.75328186588076</c:v>
                </c:pt>
                <c:pt idx="2752" formatCode="General">
                  <c:v>3.755355995463269</c:v>
                </c:pt>
                <c:pt idx="2753" formatCode="General">
                  <c:v>3.7574302336213</c:v>
                </c:pt>
                <c:pt idx="2754" formatCode="General">
                  <c:v>3.75950457999519</c:v>
                </c:pt>
                <c:pt idx="2755" formatCode="General">
                  <c:v>3.76157903422545</c:v>
                </c:pt>
                <c:pt idx="2756" formatCode="General">
                  <c:v>3.76365359595269</c:v>
                </c:pt>
                <c:pt idx="2757" formatCode="General">
                  <c:v>3.76572826481767</c:v>
                </c:pt>
                <c:pt idx="2758" formatCode="General">
                  <c:v>3.76780304046128</c:v>
                </c:pt>
                <c:pt idx="2759" formatCode="General">
                  <c:v>3.76987792252452</c:v>
                </c:pt>
                <c:pt idx="2760" formatCode="General">
                  <c:v>3.77195291064853</c:v>
                </c:pt>
                <c:pt idx="2761" formatCode="General">
                  <c:v>3.77402800447458</c:v>
                </c:pt>
                <c:pt idx="2762" formatCode="General">
                  <c:v>3.77610320364408</c:v>
                </c:pt>
                <c:pt idx="2763" formatCode="General">
                  <c:v>3.77817850779855</c:v>
                </c:pt>
                <c:pt idx="2764" formatCode="General">
                  <c:v>3.78025391657964</c:v>
                </c:pt>
                <c:pt idx="2765" formatCode="General">
                  <c:v>3.782329429629149</c:v>
                </c:pt>
                <c:pt idx="2766" formatCode="General">
                  <c:v>3.784405046589</c:v>
                </c:pt>
                <c:pt idx="2767" formatCode="General">
                  <c:v>3.78648076710123</c:v>
                </c:pt>
                <c:pt idx="2768" formatCode="General">
                  <c:v>3.78855659080802</c:v>
                </c:pt>
                <c:pt idx="2769" formatCode="General">
                  <c:v>3.79063251735167</c:v>
                </c:pt>
                <c:pt idx="2770" formatCode="General">
                  <c:v>3.79270854637462</c:v>
                </c:pt>
                <c:pt idx="2771" formatCode="General">
                  <c:v>3.79478467751943</c:v>
                </c:pt>
                <c:pt idx="2772" formatCode="General">
                  <c:v>3.796860910428789</c:v>
                </c:pt>
                <c:pt idx="2773" formatCode="General">
                  <c:v>3.79893724474554</c:v>
                </c:pt>
                <c:pt idx="2774" formatCode="General">
                  <c:v>3.80101368011263</c:v>
                </c:pt>
                <c:pt idx="2775" formatCode="General">
                  <c:v>3.80309021617313</c:v>
                </c:pt>
                <c:pt idx="2776" formatCode="General">
                  <c:v>3.80516685257025</c:v>
                </c:pt>
                <c:pt idx="2777" formatCode="General">
                  <c:v>3.80724358894735</c:v>
                </c:pt>
                <c:pt idx="2778" formatCode="General">
                  <c:v>3.809320424947889</c:v>
                </c:pt>
                <c:pt idx="2779" formatCode="General">
                  <c:v>3.81139736021547</c:v>
                </c:pt>
                <c:pt idx="2780" formatCode="General">
                  <c:v>3.813474394393829</c:v>
                </c:pt>
                <c:pt idx="2781" formatCode="General">
                  <c:v>3.815551527126809</c:v>
                </c:pt>
                <c:pt idx="2782" formatCode="General">
                  <c:v>3.81762875805841</c:v>
                </c:pt>
                <c:pt idx="2783" formatCode="General">
                  <c:v>3.81970608683276</c:v>
                </c:pt>
                <c:pt idx="2784" formatCode="General">
                  <c:v>3.821783513094089</c:v>
                </c:pt>
                <c:pt idx="2785" formatCode="General">
                  <c:v>3.82386103648679</c:v>
                </c:pt>
                <c:pt idx="2786" formatCode="General">
                  <c:v>3.82593865665535</c:v>
                </c:pt>
                <c:pt idx="2787" formatCode="General">
                  <c:v>3.828016373244429</c:v>
                </c:pt>
                <c:pt idx="2788" formatCode="General">
                  <c:v>3.830094185898779</c:v>
                </c:pt>
                <c:pt idx="2789" formatCode="General">
                  <c:v>3.832172094263299</c:v>
                </c:pt>
                <c:pt idx="2790" formatCode="General">
                  <c:v>3.83425009798301</c:v>
                </c:pt>
                <c:pt idx="2791" formatCode="General">
                  <c:v>3.836328196703079</c:v>
                </c:pt>
                <c:pt idx="2792" formatCode="General">
                  <c:v>3.838406390068779</c:v>
                </c:pt>
                <c:pt idx="2793" formatCode="General">
                  <c:v>3.84048467772552</c:v>
                </c:pt>
                <c:pt idx="2794" formatCode="General">
                  <c:v>3.842563059318859</c:v>
                </c:pt>
                <c:pt idx="2795" formatCode="General">
                  <c:v>3.84464153449446</c:v>
                </c:pt>
                <c:pt idx="2796" formatCode="General">
                  <c:v>3.846720102898129</c:v>
                </c:pt>
                <c:pt idx="2797" formatCode="General">
                  <c:v>3.84879876417579</c:v>
                </c:pt>
                <c:pt idx="2798" formatCode="General">
                  <c:v>3.85087751797351</c:v>
                </c:pt>
                <c:pt idx="2799" formatCode="General">
                  <c:v>3.852956363937479</c:v>
                </c:pt>
                <c:pt idx="2800" formatCode="General">
                  <c:v>3.855035301714019</c:v>
                </c:pt>
                <c:pt idx="2801" formatCode="General">
                  <c:v>3.85711433094958</c:v>
                </c:pt>
                <c:pt idx="2802" formatCode="General">
                  <c:v>3.85919345129074</c:v>
                </c:pt>
                <c:pt idx="2803" formatCode="General">
                  <c:v>3.861272662384199</c:v>
                </c:pt>
                <c:pt idx="2804" formatCode="General">
                  <c:v>3.86335196387681</c:v>
                </c:pt>
                <c:pt idx="2805" formatCode="General">
                  <c:v>3.86543135541554</c:v>
                </c:pt>
                <c:pt idx="2806" formatCode="General">
                  <c:v>3.86751083664748</c:v>
                </c:pt>
                <c:pt idx="2807" formatCode="General">
                  <c:v>3.869590407219849</c:v>
                </c:pt>
                <c:pt idx="2808" formatCode="General">
                  <c:v>3.87167006678002</c:v>
                </c:pt>
                <c:pt idx="2809" formatCode="General">
                  <c:v>3.873749814975469</c:v>
                </c:pt>
                <c:pt idx="2810" formatCode="General">
                  <c:v>3.875829651453819</c:v>
                </c:pt>
                <c:pt idx="2811" formatCode="General">
                  <c:v>3.87790957586281</c:v>
                </c:pt>
                <c:pt idx="2812" formatCode="General">
                  <c:v>3.87998958785031</c:v>
                </c:pt>
                <c:pt idx="2813" formatCode="General">
                  <c:v>3.88206968706434</c:v>
                </c:pt>
                <c:pt idx="2814" formatCode="General">
                  <c:v>3.884149873153019</c:v>
                </c:pt>
                <c:pt idx="2815" formatCode="General">
                  <c:v>3.88623014576462</c:v>
                </c:pt>
                <c:pt idx="2816" formatCode="General">
                  <c:v>3.88831050454753</c:v>
                </c:pt>
                <c:pt idx="2817" formatCode="General">
                  <c:v>3.89039094915027</c:v>
                </c:pt>
                <c:pt idx="2818" formatCode="General">
                  <c:v>3.89247147922149</c:v>
                </c:pt>
                <c:pt idx="2819" formatCode="General">
                  <c:v>3.89455209440999</c:v>
                </c:pt>
                <c:pt idx="2820" formatCode="General">
                  <c:v>3.896632794364659</c:v>
                </c:pt>
                <c:pt idx="2821" formatCode="General">
                  <c:v>3.89871357873454</c:v>
                </c:pt>
                <c:pt idx="2822" formatCode="General">
                  <c:v>3.90079444716882</c:v>
                </c:pt>
                <c:pt idx="2823" formatCode="General">
                  <c:v>3.902875399316779</c:v>
                </c:pt>
                <c:pt idx="2824" formatCode="General">
                  <c:v>3.904956434827859</c:v>
                </c:pt>
                <c:pt idx="2825" formatCode="General">
                  <c:v>3.90703755335162</c:v>
                </c:pt>
                <c:pt idx="2826" formatCode="General">
                  <c:v>3.90911875453774</c:v>
                </c:pt>
                <c:pt idx="2827" formatCode="General">
                  <c:v>3.91120003803604</c:v>
                </c:pt>
                <c:pt idx="2828" formatCode="General">
                  <c:v>3.91328140349647</c:v>
                </c:pt>
                <c:pt idx="2829" formatCode="General">
                  <c:v>3.915362850569109</c:v>
                </c:pt>
                <c:pt idx="2830" formatCode="General">
                  <c:v>3.91744437890416</c:v>
                </c:pt>
                <c:pt idx="2831" formatCode="General">
                  <c:v>3.91952598815196</c:v>
                </c:pt>
                <c:pt idx="2832" formatCode="General">
                  <c:v>3.92160767796297</c:v>
                </c:pt>
                <c:pt idx="2833" formatCode="General">
                  <c:v>3.92368944798779</c:v>
                </c:pt>
                <c:pt idx="2834" formatCode="General">
                  <c:v>3.92577129787715</c:v>
                </c:pt>
                <c:pt idx="2835" formatCode="General">
                  <c:v>3.9278532272819</c:v>
                </c:pt>
                <c:pt idx="2836" formatCode="General">
                  <c:v>3.92993523585302</c:v>
                </c:pt>
                <c:pt idx="2837" formatCode="General">
                  <c:v>3.932017323241619</c:v>
                </c:pt>
                <c:pt idx="2838" formatCode="General">
                  <c:v>3.93409948909895</c:v>
                </c:pt>
                <c:pt idx="2839" formatCode="General">
                  <c:v>3.93618173307639</c:v>
                </c:pt>
                <c:pt idx="2840" formatCode="General">
                  <c:v>3.93826405482543</c:v>
                </c:pt>
                <c:pt idx="2841" formatCode="General">
                  <c:v>3.9403464539977</c:v>
                </c:pt>
                <c:pt idx="2842" formatCode="General">
                  <c:v>3.942428930244979</c:v>
                </c:pt>
                <c:pt idx="2843" formatCode="General">
                  <c:v>3.944511483219129</c:v>
                </c:pt>
                <c:pt idx="2844" formatCode="General">
                  <c:v>3.9465941125722</c:v>
                </c:pt>
                <c:pt idx="2845" formatCode="General">
                  <c:v>3.94867681795633</c:v>
                </c:pt>
                <c:pt idx="2846" formatCode="General">
                  <c:v>3.950759599023789</c:v>
                </c:pt>
                <c:pt idx="2847" formatCode="General">
                  <c:v>3.952842455426989</c:v>
                </c:pt>
                <c:pt idx="2848" formatCode="General">
                  <c:v>3.954925386818489</c:v>
                </c:pt>
                <c:pt idx="2849" formatCode="General">
                  <c:v>3.95700839285093</c:v>
                </c:pt>
                <c:pt idx="2850" formatCode="General">
                  <c:v>3.959091473177129</c:v>
                </c:pt>
                <c:pt idx="2851" formatCode="General">
                  <c:v>3.96117462745</c:v>
                </c:pt>
                <c:pt idx="2852" formatCode="General">
                  <c:v>3.96325785532261</c:v>
                </c:pt>
                <c:pt idx="2853" formatCode="General">
                  <c:v>3.96534115644814</c:v>
                </c:pt>
                <c:pt idx="2854" formatCode="General">
                  <c:v>3.9674245304799</c:v>
                </c:pt>
                <c:pt idx="2855" formatCode="General">
                  <c:v>3.96950797707135</c:v>
                </c:pt>
                <c:pt idx="2856" formatCode="General">
                  <c:v>3.97159149587606</c:v>
                </c:pt>
                <c:pt idx="2857" formatCode="General">
                  <c:v>3.973675086547729</c:v>
                </c:pt>
                <c:pt idx="2858" formatCode="General">
                  <c:v>3.97575874874019</c:v>
                </c:pt>
                <c:pt idx="2859" formatCode="General">
                  <c:v>3.97784248210742</c:v>
                </c:pt>
                <c:pt idx="2860" formatCode="General">
                  <c:v>3.9799262863035</c:v>
                </c:pt>
                <c:pt idx="2861" formatCode="General">
                  <c:v>3.98201016098266</c:v>
                </c:pt>
                <c:pt idx="2862" formatCode="General">
                  <c:v>3.98409410579924</c:v>
                </c:pt>
                <c:pt idx="2863" formatCode="General">
                  <c:v>3.98617812040774</c:v>
                </c:pt>
                <c:pt idx="2864" formatCode="General">
                  <c:v>3.98826220446276</c:v>
                </c:pt>
                <c:pt idx="2865" formatCode="General">
                  <c:v>3.99034635761904</c:v>
                </c:pt>
                <c:pt idx="2866" formatCode="General">
                  <c:v>3.99243057953146</c:v>
                </c:pt>
                <c:pt idx="2867" formatCode="General">
                  <c:v>3.99451486985502</c:v>
                </c:pt>
                <c:pt idx="2868" formatCode="General">
                  <c:v>3.99659922824484</c:v>
                </c:pt>
                <c:pt idx="2869" formatCode="General">
                  <c:v>3.99868365435618</c:v>
                </c:pt>
                <c:pt idx="2870" formatCode="General">
                  <c:v>4.00076814784444</c:v>
                </c:pt>
                <c:pt idx="2871" formatCode="General">
                  <c:v>4.00285270836513</c:v>
                </c:pt>
                <c:pt idx="2872" formatCode="General">
                  <c:v>4.004937335573899</c:v>
                </c:pt>
                <c:pt idx="2873" formatCode="General">
                  <c:v>4.007022029126519</c:v>
                </c:pt>
                <c:pt idx="2874" formatCode="General">
                  <c:v>4.00910678867892</c:v>
                </c:pt>
                <c:pt idx="2875" formatCode="General">
                  <c:v>4.01119161388711</c:v>
                </c:pt>
                <c:pt idx="2876" formatCode="General">
                  <c:v>4.01327650440727</c:v>
                </c:pt>
                <c:pt idx="2877" formatCode="General">
                  <c:v>4.0153614598957</c:v>
                </c:pt>
                <c:pt idx="2878" formatCode="General">
                  <c:v>4.01744648000882</c:v>
                </c:pt>
                <c:pt idx="2879" formatCode="General">
                  <c:v>4.01953156440318</c:v>
                </c:pt>
                <c:pt idx="2880" formatCode="General">
                  <c:v>4.02161671273547</c:v>
                </c:pt>
                <c:pt idx="2881" formatCode="General">
                  <c:v>4.02370192466251</c:v>
                </c:pt>
                <c:pt idx="2882" formatCode="General">
                  <c:v>4.02578719984123</c:v>
                </c:pt>
                <c:pt idx="2883" formatCode="General">
                  <c:v>4.027872537928718</c:v>
                </c:pt>
                <c:pt idx="2884" formatCode="General">
                  <c:v>4.02995793858217</c:v>
                </c:pt>
                <c:pt idx="2885" formatCode="General">
                  <c:v>4.03204340145891</c:v>
                </c:pt>
                <c:pt idx="2886" formatCode="General">
                  <c:v>4.034128926216418</c:v>
                </c:pt>
                <c:pt idx="2887" formatCode="General">
                  <c:v>4.03621451251227</c:v>
                </c:pt>
                <c:pt idx="2888" formatCode="General">
                  <c:v>4.03830016000419</c:v>
                </c:pt>
                <c:pt idx="2889" formatCode="General">
                  <c:v>4.040385868350039</c:v>
                </c:pt>
                <c:pt idx="2890" formatCode="General">
                  <c:v>4.042471637207789</c:v>
                </c:pt>
                <c:pt idx="2891" formatCode="General">
                  <c:v>4.044557466235548</c:v>
                </c:pt>
                <c:pt idx="2892" formatCode="General">
                  <c:v>4.04664335509156</c:v>
                </c:pt>
                <c:pt idx="2893" formatCode="General">
                  <c:v>4.04872930343419</c:v>
                </c:pt>
                <c:pt idx="2894" formatCode="General">
                  <c:v>4.050815310921939</c:v>
                </c:pt>
                <c:pt idx="2895" formatCode="General">
                  <c:v>4.052901377213429</c:v>
                </c:pt>
                <c:pt idx="2896" formatCode="General">
                  <c:v>4.054987501967428</c:v>
                </c:pt>
                <c:pt idx="2897" formatCode="General">
                  <c:v>4.05707368484283</c:v>
                </c:pt>
                <c:pt idx="2898" formatCode="General">
                  <c:v>4.05915992549863</c:v>
                </c:pt>
                <c:pt idx="2899" formatCode="General">
                  <c:v>4.06124622359398</c:v>
                </c:pt>
                <c:pt idx="2900" formatCode="General">
                  <c:v>4.063332578788159</c:v>
                </c:pt>
                <c:pt idx="2901" formatCode="General">
                  <c:v>4.06541899074058</c:v>
                </c:pt>
                <c:pt idx="2902" formatCode="General">
                  <c:v>4.067505459110769</c:v>
                </c:pt>
                <c:pt idx="2903" formatCode="General">
                  <c:v>4.0695919835584</c:v>
                </c:pt>
                <c:pt idx="2904" formatCode="General">
                  <c:v>4.07167856374325</c:v>
                </c:pt>
                <c:pt idx="2905" formatCode="General">
                  <c:v>4.07376519932525</c:v>
                </c:pt>
                <c:pt idx="2906" formatCode="General">
                  <c:v>4.07585188996447</c:v>
                </c:pt>
                <c:pt idx="2907" formatCode="General">
                  <c:v>4.07793863532106</c:v>
                </c:pt>
                <c:pt idx="2908" formatCode="General">
                  <c:v>4.08002543505536</c:v>
                </c:pt>
                <c:pt idx="2909" formatCode="General">
                  <c:v>4.082112288827809</c:v>
                </c:pt>
                <c:pt idx="2910" formatCode="General">
                  <c:v>4.08419919629896</c:v>
                </c:pt>
                <c:pt idx="2911" formatCode="General">
                  <c:v>4.08628615712953</c:v>
                </c:pt>
                <c:pt idx="2912" formatCode="General">
                  <c:v>4.08837317098034</c:v>
                </c:pt>
                <c:pt idx="2913" formatCode="General">
                  <c:v>4.09046023751236</c:v>
                </c:pt>
                <c:pt idx="2914" formatCode="General">
                  <c:v>4.092547356386669</c:v>
                </c:pt>
                <c:pt idx="2915" formatCode="General">
                  <c:v>4.094634527264488</c:v>
                </c:pt>
                <c:pt idx="2916" formatCode="General">
                  <c:v>4.09672174980718</c:v>
                </c:pt>
                <c:pt idx="2917" formatCode="General">
                  <c:v>4.0988090236762</c:v>
                </c:pt>
                <c:pt idx="2918" formatCode="General">
                  <c:v>4.10089634853318</c:v>
                </c:pt>
                <c:pt idx="2919" formatCode="General">
                  <c:v>4.10298372403983</c:v>
                </c:pt>
                <c:pt idx="2920" formatCode="General">
                  <c:v>4.105071149858039</c:v>
                </c:pt>
                <c:pt idx="2921" formatCode="General">
                  <c:v>4.107158625649789</c:v>
                </c:pt>
                <c:pt idx="2922" formatCode="General">
                  <c:v>4.10924615107722</c:v>
                </c:pt>
                <c:pt idx="2923" formatCode="General">
                  <c:v>4.11133372580257</c:v>
                </c:pt>
                <c:pt idx="2924" formatCode="General">
                  <c:v>4.113421349488239</c:v>
                </c:pt>
                <c:pt idx="2925" formatCode="General">
                  <c:v>4.115509021796729</c:v>
                </c:pt>
                <c:pt idx="2926" formatCode="General">
                  <c:v>4.117596742390689</c:v>
                </c:pt>
                <c:pt idx="2927" formatCode="General">
                  <c:v>4.119684510932899</c:v>
                </c:pt>
                <c:pt idx="2928" formatCode="General">
                  <c:v>4.121772327086259</c:v>
                </c:pt>
                <c:pt idx="2929" formatCode="General">
                  <c:v>4.12386019051379</c:v>
                </c:pt>
                <c:pt idx="2930" formatCode="General">
                  <c:v>4.12594810087867</c:v>
                </c:pt>
                <c:pt idx="2931" formatCode="General">
                  <c:v>4.128036057844179</c:v>
                </c:pt>
                <c:pt idx="2932" formatCode="General">
                  <c:v>4.130124061073739</c:v>
                </c:pt>
                <c:pt idx="2933" formatCode="General">
                  <c:v>4.13221211023091</c:v>
                </c:pt>
                <c:pt idx="2934" formatCode="General">
                  <c:v>4.13430020497937</c:v>
                </c:pt>
                <c:pt idx="2935" formatCode="General">
                  <c:v>4.13638834498291</c:v>
                </c:pt>
                <c:pt idx="2936" formatCode="General">
                  <c:v>4.138476529905488</c:v>
                </c:pt>
                <c:pt idx="2937" formatCode="General">
                  <c:v>4.14056475941117</c:v>
                </c:pt>
                <c:pt idx="2938" formatCode="General">
                  <c:v>4.14265303316416</c:v>
                </c:pt>
                <c:pt idx="2939" formatCode="General">
                  <c:v>4.144741350828759</c:v>
                </c:pt>
                <c:pt idx="2940" formatCode="General">
                  <c:v>4.14682971206946</c:v>
                </c:pt>
                <c:pt idx="2941" formatCode="General">
                  <c:v>4.148918116550819</c:v>
                </c:pt>
                <c:pt idx="2942" formatCode="General">
                  <c:v>4.151006563937569</c:v>
                </c:pt>
                <c:pt idx="2943" formatCode="General">
                  <c:v>4.15309505389455</c:v>
                </c:pt>
                <c:pt idx="2944" formatCode="General">
                  <c:v>4.155183586086738</c:v>
                </c:pt>
                <c:pt idx="2945" formatCode="General">
                  <c:v>4.157272160179249</c:v>
                </c:pt>
                <c:pt idx="2946" formatCode="General">
                  <c:v>4.1593607758373</c:v>
                </c:pt>
                <c:pt idx="2947" formatCode="General">
                  <c:v>4.16144943272625</c:v>
                </c:pt>
                <c:pt idx="2948" formatCode="General">
                  <c:v>4.16353813051162</c:v>
                </c:pt>
                <c:pt idx="2949" formatCode="General">
                  <c:v>4.165626868858999</c:v>
                </c:pt>
                <c:pt idx="2950" formatCode="General">
                  <c:v>4.167715647434169</c:v>
                </c:pt>
                <c:pt idx="2951" formatCode="General">
                  <c:v>4.169804465902999</c:v>
                </c:pt>
                <c:pt idx="2952" formatCode="General">
                  <c:v>4.17189332393149</c:v>
                </c:pt>
                <c:pt idx="2953" formatCode="General">
                  <c:v>4.173982221185799</c:v>
                </c:pt>
                <c:pt idx="2954" formatCode="General">
                  <c:v>4.17607115733218</c:v>
                </c:pt>
                <c:pt idx="2955" formatCode="General">
                  <c:v>4.17816013203705</c:v>
                </c:pt>
                <c:pt idx="2956" formatCode="General">
                  <c:v>4.18024914496693</c:v>
                </c:pt>
                <c:pt idx="2957" formatCode="General">
                  <c:v>4.18233819578847</c:v>
                </c:pt>
                <c:pt idx="2958" formatCode="General">
                  <c:v>4.18442728416847</c:v>
                </c:pt>
                <c:pt idx="2959" formatCode="General">
                  <c:v>4.18651640977385</c:v>
                </c:pt>
                <c:pt idx="2960" formatCode="General">
                  <c:v>4.18860557227164</c:v>
                </c:pt>
                <c:pt idx="2961" formatCode="General">
                  <c:v>4.19069477132903</c:v>
                </c:pt>
                <c:pt idx="2962" formatCode="General">
                  <c:v>4.192784006613329</c:v>
                </c:pt>
                <c:pt idx="2963" formatCode="General">
                  <c:v>4.194873277791959</c:v>
                </c:pt>
                <c:pt idx="2964" formatCode="General">
                  <c:v>4.19696258453249</c:v>
                </c:pt>
                <c:pt idx="2965" formatCode="General">
                  <c:v>4.19905192650262</c:v>
                </c:pt>
                <c:pt idx="2966" formatCode="General">
                  <c:v>4.20114130337017</c:v>
                </c:pt>
                <c:pt idx="2967" formatCode="General">
                  <c:v>4.2032307148031</c:v>
                </c:pt>
                <c:pt idx="2968" formatCode="General">
                  <c:v>4.20532016046948</c:v>
                </c:pt>
                <c:pt idx="2969" formatCode="General">
                  <c:v>4.20740964003753</c:v>
                </c:pt>
                <c:pt idx="2970" formatCode="General">
                  <c:v>4.20949915317559</c:v>
                </c:pt>
                <c:pt idx="2971" formatCode="General">
                  <c:v>4.21158869955213</c:v>
                </c:pt>
                <c:pt idx="2972" formatCode="General">
                  <c:v>4.213678278835749</c:v>
                </c:pt>
                <c:pt idx="2973" formatCode="General">
                  <c:v>4.21576789069518</c:v>
                </c:pt>
                <c:pt idx="2974" formatCode="General">
                  <c:v>4.217857534799289</c:v>
                </c:pt>
                <c:pt idx="2975" formatCode="General">
                  <c:v>4.219947210817049</c:v>
                </c:pt>
                <c:pt idx="2976" formatCode="General">
                  <c:v>4.222036918417588</c:v>
                </c:pt>
                <c:pt idx="2977" formatCode="General">
                  <c:v>4.224126657270159</c:v>
                </c:pt>
                <c:pt idx="2978" formatCode="General">
                  <c:v>4.22621642704413</c:v>
                </c:pt>
                <c:pt idx="2979" formatCode="General">
                  <c:v>4.228306227409009</c:v>
                </c:pt>
                <c:pt idx="2980" formatCode="General">
                  <c:v>4.23039605803443</c:v>
                </c:pt>
                <c:pt idx="2981" formatCode="General">
                  <c:v>4.23248591859016</c:v>
                </c:pt>
                <c:pt idx="2982" formatCode="General">
                  <c:v>4.234575808746098</c:v>
                </c:pt>
                <c:pt idx="2983" formatCode="General">
                  <c:v>4.23666572817227</c:v>
                </c:pt>
                <c:pt idx="2984" formatCode="General">
                  <c:v>4.238755676538819</c:v>
                </c:pt>
                <c:pt idx="2985" formatCode="General">
                  <c:v>4.24084565351604</c:v>
                </c:pt>
                <c:pt idx="2986" formatCode="General">
                  <c:v>4.242935658774329</c:v>
                </c:pt>
                <c:pt idx="2987" formatCode="General">
                  <c:v>4.24502569198425</c:v>
                </c:pt>
                <c:pt idx="2988" formatCode="General">
                  <c:v>4.247115752816458</c:v>
                </c:pt>
                <c:pt idx="2989" formatCode="General">
                  <c:v>4.24920584094176</c:v>
                </c:pt>
                <c:pt idx="2990" formatCode="General">
                  <c:v>4.25129595603109</c:v>
                </c:pt>
                <c:pt idx="2991" formatCode="General">
                  <c:v>4.253386097755489</c:v>
                </c:pt>
                <c:pt idx="2992" formatCode="General">
                  <c:v>4.25547626578617</c:v>
                </c:pt>
                <c:pt idx="2993" formatCode="General">
                  <c:v>4.25756645979444</c:v>
                </c:pt>
                <c:pt idx="2994" formatCode="General">
                  <c:v>4.25965667945175</c:v>
                </c:pt>
                <c:pt idx="2995" formatCode="General">
                  <c:v>4.26174692442968</c:v>
                </c:pt>
                <c:pt idx="2996" formatCode="General">
                  <c:v>4.26383719439992</c:v>
                </c:pt>
                <c:pt idx="2997" formatCode="General">
                  <c:v>4.26592748903432</c:v>
                </c:pt>
                <c:pt idx="2998" formatCode="General">
                  <c:v>4.268017808004849</c:v>
                </c:pt>
                <c:pt idx="2999" formatCode="General">
                  <c:v>4.27010815098359</c:v>
                </c:pt>
                <c:pt idx="3000" formatCode="General">
                  <c:v>4.27219851764278</c:v>
                </c:pt>
                <c:pt idx="3001" formatCode="General">
                  <c:v>4.27428890765476</c:v>
                </c:pt>
                <c:pt idx="3002" formatCode="General">
                  <c:v>4.27637932069202</c:v>
                </c:pt>
                <c:pt idx="3003" formatCode="General">
                  <c:v>4.27846975642717</c:v>
                </c:pt>
                <c:pt idx="3004" formatCode="General">
                  <c:v>4.28056021453295</c:v>
                </c:pt>
                <c:pt idx="3005" formatCode="General">
                  <c:v>4.28265069468224</c:v>
                </c:pt>
                <c:pt idx="3006" formatCode="General">
                  <c:v>4.28474119654803</c:v>
                </c:pt>
                <c:pt idx="3007" formatCode="General">
                  <c:v>4.28683171980345</c:v>
                </c:pt>
                <c:pt idx="3008" formatCode="General">
                  <c:v>4.28892226412177</c:v>
                </c:pt>
                <c:pt idx="3009" formatCode="General">
                  <c:v>4.291012829176359</c:v>
                </c:pt>
                <c:pt idx="3010" formatCode="General">
                  <c:v>4.29310341464076</c:v>
                </c:pt>
                <c:pt idx="3011" formatCode="General">
                  <c:v>4.295194020188599</c:v>
                </c:pt>
                <c:pt idx="3012" formatCode="General">
                  <c:v>4.29728464549367</c:v>
                </c:pt>
                <c:pt idx="3013" formatCode="General">
                  <c:v>4.29937529022987</c:v>
                </c:pt>
                <c:pt idx="3014" formatCode="General">
                  <c:v>4.30146595407123</c:v>
                </c:pt>
                <c:pt idx="3015" formatCode="General">
                  <c:v>4.303556636691908</c:v>
                </c:pt>
                <c:pt idx="3016" formatCode="General">
                  <c:v>4.305647337766219</c:v>
                </c:pt>
                <c:pt idx="3017" formatCode="General">
                  <c:v>4.307738056968579</c:v>
                </c:pt>
                <c:pt idx="3018" formatCode="General">
                  <c:v>4.30982879397354</c:v>
                </c:pt>
                <c:pt idx="3019" formatCode="General">
                  <c:v>4.311919548455768</c:v>
                </c:pt>
                <c:pt idx="3020" formatCode="General">
                  <c:v>4.314010320090098</c:v>
                </c:pt>
                <c:pt idx="3021" formatCode="General">
                  <c:v>4.31610110855146</c:v>
                </c:pt>
                <c:pt idx="3022" formatCode="General">
                  <c:v>4.31819191351492</c:v>
                </c:pt>
                <c:pt idx="3023" formatCode="General">
                  <c:v>4.32028273465568</c:v>
                </c:pt>
                <c:pt idx="3024" formatCode="General">
                  <c:v>4.322373571649079</c:v>
                </c:pt>
                <c:pt idx="3025" formatCode="General">
                  <c:v>4.324464424170559</c:v>
                </c:pt>
                <c:pt idx="3026" formatCode="General">
                  <c:v>4.326555291895719</c:v>
                </c:pt>
                <c:pt idx="3027" formatCode="General">
                  <c:v>4.32864617450026</c:v>
                </c:pt>
                <c:pt idx="3028" formatCode="General">
                  <c:v>4.330737071660049</c:v>
                </c:pt>
                <c:pt idx="3029" formatCode="General">
                  <c:v>4.33282798305105</c:v>
                </c:pt>
                <c:pt idx="3030" formatCode="General">
                  <c:v>4.334918908349359</c:v>
                </c:pt>
                <c:pt idx="3031" formatCode="General">
                  <c:v>4.337009847231229</c:v>
                </c:pt>
                <c:pt idx="3032" formatCode="General">
                  <c:v>4.33910079937301</c:v>
                </c:pt>
                <c:pt idx="3033" formatCode="General">
                  <c:v>4.34119176445119</c:v>
                </c:pt>
                <c:pt idx="3034" formatCode="General">
                  <c:v>4.34328274214241</c:v>
                </c:pt>
                <c:pt idx="3035" formatCode="General">
                  <c:v>4.3453737321234</c:v>
                </c:pt>
                <c:pt idx="3036" formatCode="General">
                  <c:v>4.34746473407105</c:v>
                </c:pt>
                <c:pt idx="3037" formatCode="General">
                  <c:v>4.34955574766237</c:v>
                </c:pt>
                <c:pt idx="3038" formatCode="General">
                  <c:v>4.35164677257449</c:v>
                </c:pt>
                <c:pt idx="3039" formatCode="General">
                  <c:v>4.35373780848469</c:v>
                </c:pt>
                <c:pt idx="3040" formatCode="General">
                  <c:v>4.35582885507036</c:v>
                </c:pt>
                <c:pt idx="3041" formatCode="General">
                  <c:v>4.357919912009029</c:v>
                </c:pt>
                <c:pt idx="3042" formatCode="General">
                  <c:v>4.360010978978348</c:v>
                </c:pt>
                <c:pt idx="3043" formatCode="General">
                  <c:v>4.362102055656109</c:v>
                </c:pt>
                <c:pt idx="3044" formatCode="General">
                  <c:v>4.364193141720229</c:v>
                </c:pt>
                <c:pt idx="3045" formatCode="General">
                  <c:v>4.366284236848738</c:v>
                </c:pt>
                <c:pt idx="3046" formatCode="General">
                  <c:v>4.368375340719819</c:v>
                </c:pt>
                <c:pt idx="3047" formatCode="General">
                  <c:v>4.37046645301177</c:v>
                </c:pt>
                <c:pt idx="3048" formatCode="General">
                  <c:v>4.372557573403019</c:v>
                </c:pt>
                <c:pt idx="3049" formatCode="General">
                  <c:v>4.37464870157214</c:v>
                </c:pt>
                <c:pt idx="3050" formatCode="General">
                  <c:v>4.376739837197809</c:v>
                </c:pt>
                <c:pt idx="3051" formatCode="General">
                  <c:v>4.378830979958849</c:v>
                </c:pt>
                <c:pt idx="3052" formatCode="General">
                  <c:v>4.38092212953421</c:v>
                </c:pt>
                <c:pt idx="3053" formatCode="General">
                  <c:v>4.38301328560296</c:v>
                </c:pt>
                <c:pt idx="3054" formatCode="General">
                  <c:v>4.38510444784432</c:v>
                </c:pt>
                <c:pt idx="3055" formatCode="General">
                  <c:v>4.38719561593762</c:v>
                </c:pt>
                <c:pt idx="3056" formatCode="General">
                  <c:v>4.38928678956233</c:v>
                </c:pt>
                <c:pt idx="3057" formatCode="General">
                  <c:v>4.39137796839803</c:v>
                </c:pt>
                <c:pt idx="3058" formatCode="General">
                  <c:v>4.39346915212445</c:v>
                </c:pt>
                <c:pt idx="3059" formatCode="General">
                  <c:v>4.395560340421449</c:v>
                </c:pt>
                <c:pt idx="3060" formatCode="General">
                  <c:v>4.397651532968999</c:v>
                </c:pt>
                <c:pt idx="3061" formatCode="General">
                  <c:v>4.39974272944723</c:v>
                </c:pt>
                <c:pt idx="3062" formatCode="General">
                  <c:v>4.40183392953635</c:v>
                </c:pt>
                <c:pt idx="3063" formatCode="General">
                  <c:v>4.40392513291676</c:v>
                </c:pt>
                <c:pt idx="3064" formatCode="General">
                  <c:v>4.406016339268939</c:v>
                </c:pt>
                <c:pt idx="3065" formatCode="General">
                  <c:v>4.40810754827352</c:v>
                </c:pt>
                <c:pt idx="3066" formatCode="General">
                  <c:v>4.41019875961127</c:v>
                </c:pt>
                <c:pt idx="3067" formatCode="General">
                  <c:v>4.41228997296306</c:v>
                </c:pt>
                <c:pt idx="3068" formatCode="General">
                  <c:v>4.4143811880099</c:v>
                </c:pt>
                <c:pt idx="3069" formatCode="General">
                  <c:v>4.41647240443296</c:v>
                </c:pt>
                <c:pt idx="3070" formatCode="General">
                  <c:v>4.41856362191349</c:v>
                </c:pt>
                <c:pt idx="3071" formatCode="General">
                  <c:v>4.420654840132909</c:v>
                </c:pt>
                <c:pt idx="3072" formatCode="General">
                  <c:v>4.42274605877274</c:v>
                </c:pt>
                <c:pt idx="3073" formatCode="General">
                  <c:v>4.424837277514639</c:v>
                </c:pt>
                <c:pt idx="3074" formatCode="General">
                  <c:v>4.42692849604041</c:v>
                </c:pt>
                <c:pt idx="3075" formatCode="General">
                  <c:v>4.42901971403196</c:v>
                </c:pt>
                <c:pt idx="3076" formatCode="General">
                  <c:v>4.43111093117134</c:v>
                </c:pt>
                <c:pt idx="3077" formatCode="General">
                  <c:v>4.43320214714074</c:v>
                </c:pt>
                <c:pt idx="3078" formatCode="General">
                  <c:v>4.43529336162245</c:v>
                </c:pt>
                <c:pt idx="3079" formatCode="General">
                  <c:v>4.437384574298909</c:v>
                </c:pt>
                <c:pt idx="3080" formatCode="General">
                  <c:v>4.43947578485269</c:v>
                </c:pt>
                <c:pt idx="3081" formatCode="General">
                  <c:v>4.44156699296648</c:v>
                </c:pt>
                <c:pt idx="3082" formatCode="General">
                  <c:v>4.4436581983231</c:v>
                </c:pt>
                <c:pt idx="3083" formatCode="General">
                  <c:v>4.44574940060551</c:v>
                </c:pt>
                <c:pt idx="3084" formatCode="General">
                  <c:v>4.44784059949678</c:v>
                </c:pt>
                <c:pt idx="3085" formatCode="General">
                  <c:v>4.44993179468014</c:v>
                </c:pt>
                <c:pt idx="3086" formatCode="General">
                  <c:v>4.45202298583891</c:v>
                </c:pt>
                <c:pt idx="3087" formatCode="General">
                  <c:v>4.454114172656569</c:v>
                </c:pt>
                <c:pt idx="3088" formatCode="General">
                  <c:v>4.45620535481671</c:v>
                </c:pt>
                <c:pt idx="3089" formatCode="General">
                  <c:v>4.45829653200306</c:v>
                </c:pt>
                <c:pt idx="3090" formatCode="General">
                  <c:v>4.46038770389948</c:v>
                </c:pt>
                <c:pt idx="3091" formatCode="General">
                  <c:v>4.462478870189948</c:v>
                </c:pt>
                <c:pt idx="3092" formatCode="General">
                  <c:v>4.464570030558579</c:v>
                </c:pt>
                <c:pt idx="3093" formatCode="General">
                  <c:v>4.46666118468962</c:v>
                </c:pt>
                <c:pt idx="3094" formatCode="General">
                  <c:v>4.46875233226744</c:v>
                </c:pt>
                <c:pt idx="3095" formatCode="General">
                  <c:v>4.47084347297654</c:v>
                </c:pt>
                <c:pt idx="3096" formatCode="General">
                  <c:v>4.472934606501559</c:v>
                </c:pt>
                <c:pt idx="3097" formatCode="General">
                  <c:v>4.47502573252724</c:v>
                </c:pt>
                <c:pt idx="3098" formatCode="General">
                  <c:v>4.477116850738478</c:v>
                </c:pt>
                <c:pt idx="3099" formatCode="General">
                  <c:v>4.4792079608203</c:v>
                </c:pt>
                <c:pt idx="3100" formatCode="General">
                  <c:v>4.48129906245784</c:v>
                </c:pt>
                <c:pt idx="3101" formatCode="General">
                  <c:v>4.48339015533638</c:v>
                </c:pt>
                <c:pt idx="3102" formatCode="General">
                  <c:v>4.48548123914133</c:v>
                </c:pt>
                <c:pt idx="3103" formatCode="General">
                  <c:v>4.4875723135582</c:v>
                </c:pt>
                <c:pt idx="3104" formatCode="General">
                  <c:v>4.48966337827268</c:v>
                </c:pt>
                <c:pt idx="3105" formatCode="General">
                  <c:v>4.49175443297054</c:v>
                </c:pt>
                <c:pt idx="3106" formatCode="General">
                  <c:v>4.493845477337719</c:v>
                </c:pt>
                <c:pt idx="3107" formatCode="General">
                  <c:v>4.495936511060249</c:v>
                </c:pt>
                <c:pt idx="3108" formatCode="General">
                  <c:v>4.49802753382432</c:v>
                </c:pt>
                <c:pt idx="3109" formatCode="General">
                  <c:v>4.500118545316239</c:v>
                </c:pt>
                <c:pt idx="3110" formatCode="General">
                  <c:v>4.50220954522243</c:v>
                </c:pt>
                <c:pt idx="3111" formatCode="General">
                  <c:v>4.504300533229479</c:v>
                </c:pt>
                <c:pt idx="3112" formatCode="General">
                  <c:v>4.50639150902406</c:v>
                </c:pt>
                <c:pt idx="3113" formatCode="General">
                  <c:v>4.50848247229301</c:v>
                </c:pt>
                <c:pt idx="3114" formatCode="General">
                  <c:v>4.51057342272328</c:v>
                </c:pt>
                <c:pt idx="3115" formatCode="General">
                  <c:v>4.512664360001939</c:v>
                </c:pt>
                <c:pt idx="3116" formatCode="General">
                  <c:v>4.514755283816219</c:v>
                </c:pt>
                <c:pt idx="3117" formatCode="General">
                  <c:v>4.51684619385344</c:v>
                </c:pt>
                <c:pt idx="3118" formatCode="General">
                  <c:v>4.51893708980107</c:v>
                </c:pt>
                <c:pt idx="3119" formatCode="General">
                  <c:v>4.521027971346719</c:v>
                </c:pt>
                <c:pt idx="3120" formatCode="General">
                  <c:v>4.523118838178108</c:v>
                </c:pt>
                <c:pt idx="3121" formatCode="General">
                  <c:v>4.52520968998309</c:v>
                </c:pt>
                <c:pt idx="3122" formatCode="General">
                  <c:v>4.527300526449639</c:v>
                </c:pt>
                <c:pt idx="3123" formatCode="General">
                  <c:v>4.529391347265889</c:v>
                </c:pt>
                <c:pt idx="3124" formatCode="General">
                  <c:v>4.53148215212007</c:v>
                </c:pt>
                <c:pt idx="3125" formatCode="General">
                  <c:v>4.53357294070056</c:v>
                </c:pt>
                <c:pt idx="3126" formatCode="General">
                  <c:v>4.53566371269584</c:v>
                </c:pt>
                <c:pt idx="3127" formatCode="General">
                  <c:v>4.537754467794549</c:v>
                </c:pt>
                <c:pt idx="3128" formatCode="General">
                  <c:v>4.53984520568546</c:v>
                </c:pt>
                <c:pt idx="3129" formatCode="General">
                  <c:v>4.541935926057429</c:v>
                </c:pt>
                <c:pt idx="3130" formatCode="General">
                  <c:v>4.544026628599499</c:v>
                </c:pt>
                <c:pt idx="3131" formatCode="General">
                  <c:v>4.5461173130008</c:v>
                </c:pt>
                <c:pt idx="3132" formatCode="General">
                  <c:v>4.54820797895061</c:v>
                </c:pt>
                <c:pt idx="3133" formatCode="General">
                  <c:v>4.55029862613832</c:v>
                </c:pt>
                <c:pt idx="3134" formatCode="General">
                  <c:v>4.55238925425347</c:v>
                </c:pt>
                <c:pt idx="3135" formatCode="General">
                  <c:v>4.554479862985718</c:v>
                </c:pt>
                <c:pt idx="3136" formatCode="General">
                  <c:v>4.55657045202486</c:v>
                </c:pt>
                <c:pt idx="3137" formatCode="General">
                  <c:v>4.5586610210608</c:v>
                </c:pt>
                <c:pt idx="3138" formatCode="General">
                  <c:v>4.560751569783589</c:v>
                </c:pt>
                <c:pt idx="3139" formatCode="General">
                  <c:v>4.5628420978834</c:v>
                </c:pt>
                <c:pt idx="3140" formatCode="General">
                  <c:v>4.564932605050539</c:v>
                </c:pt>
                <c:pt idx="3141" formatCode="General">
                  <c:v>4.567023090975449</c:v>
                </c:pt>
                <c:pt idx="3142" formatCode="General">
                  <c:v>4.56911355534867</c:v>
                </c:pt>
                <c:pt idx="3143" formatCode="General">
                  <c:v>4.57120399786091</c:v>
                </c:pt>
                <c:pt idx="3144" formatCode="General">
                  <c:v>4.57329441820298</c:v>
                </c:pt>
                <c:pt idx="3145" formatCode="General">
                  <c:v>4.575384816065829</c:v>
                </c:pt>
                <c:pt idx="3146" formatCode="General">
                  <c:v>4.57747519114054</c:v>
                </c:pt>
                <c:pt idx="3147" formatCode="General">
                  <c:v>4.57956554311831</c:v>
                </c:pt>
                <c:pt idx="3148" formatCode="General">
                  <c:v>4.58165587169047</c:v>
                </c:pt>
                <c:pt idx="3149" formatCode="General">
                  <c:v>4.583746176548489</c:v>
                </c:pt>
                <c:pt idx="3150" formatCode="General">
                  <c:v>4.585836457383969</c:v>
                </c:pt>
                <c:pt idx="3151" formatCode="General">
                  <c:v>4.58792671388861</c:v>
                </c:pt>
                <c:pt idx="3152" formatCode="General">
                  <c:v>4.59001694575428</c:v>
                </c:pt>
                <c:pt idx="3153" formatCode="General">
                  <c:v>4.592107152672949</c:v>
                </c:pt>
                <c:pt idx="3154" formatCode="General">
                  <c:v>4.594197334336719</c:v>
                </c:pt>
                <c:pt idx="3155" formatCode="General">
                  <c:v>4.59628749043783</c:v>
                </c:pt>
                <c:pt idx="3156" formatCode="General">
                  <c:v>4.59837762066865</c:v>
                </c:pt>
                <c:pt idx="3157" formatCode="General">
                  <c:v>4.60046772472167</c:v>
                </c:pt>
                <c:pt idx="3158" formatCode="General">
                  <c:v>4.602557802289519</c:v>
                </c:pt>
                <c:pt idx="3159" formatCode="General">
                  <c:v>4.60464785306493</c:v>
                </c:pt>
                <c:pt idx="3160" formatCode="General">
                  <c:v>4.606737876740798</c:v>
                </c:pt>
                <c:pt idx="3161" formatCode="General">
                  <c:v>4.60882787301012</c:v>
                </c:pt>
                <c:pt idx="3162" formatCode="General">
                  <c:v>4.610917841566038</c:v>
                </c:pt>
                <c:pt idx="3163" formatCode="General">
                  <c:v>4.61300778210183</c:v>
                </c:pt>
                <c:pt idx="3164" formatCode="General">
                  <c:v>4.61509769431087</c:v>
                </c:pt>
                <c:pt idx="3165" formatCode="General">
                  <c:v>4.617187577886687</c:v>
                </c:pt>
                <c:pt idx="3166" formatCode="General">
                  <c:v>4.61927743252295</c:v>
                </c:pt>
                <c:pt idx="3167" formatCode="General">
                  <c:v>4.621367257913409</c:v>
                </c:pt>
                <c:pt idx="3168" formatCode="General">
                  <c:v>4.623457053751999</c:v>
                </c:pt>
                <c:pt idx="3169" formatCode="General">
                  <c:v>4.625546819732738</c:v>
                </c:pt>
                <c:pt idx="3170" formatCode="General">
                  <c:v>4.627636555549809</c:v>
                </c:pt>
                <c:pt idx="3171" formatCode="General">
                  <c:v>4.629726260897509</c:v>
                </c:pt>
                <c:pt idx="3172" formatCode="General">
                  <c:v>4.631815935470239</c:v>
                </c:pt>
                <c:pt idx="3173" formatCode="General">
                  <c:v>4.633905578962569</c:v>
                </c:pt>
                <c:pt idx="3174" formatCode="General">
                  <c:v>4.63599519106918</c:v>
                </c:pt>
                <c:pt idx="3175" formatCode="General">
                  <c:v>4.63808477148488</c:v>
                </c:pt>
                <c:pt idx="3176" formatCode="General">
                  <c:v>4.640174319904609</c:v>
                </c:pt>
                <c:pt idx="3177" formatCode="General">
                  <c:v>4.64226383602343</c:v>
                </c:pt>
                <c:pt idx="3178" formatCode="General">
                  <c:v>4.644353319536529</c:v>
                </c:pt>
                <c:pt idx="3179" formatCode="General">
                  <c:v>4.64644277013925</c:v>
                </c:pt>
                <c:pt idx="3180" formatCode="General">
                  <c:v>4.648532187527039</c:v>
                </c:pt>
                <c:pt idx="3181" formatCode="General">
                  <c:v>4.650621571395469</c:v>
                </c:pt>
                <c:pt idx="3182" formatCode="General">
                  <c:v>4.652710921440259</c:v>
                </c:pt>
                <c:pt idx="3183" formatCode="General">
                  <c:v>4.654800237357247</c:v>
                </c:pt>
                <c:pt idx="3184" formatCode="General">
                  <c:v>4.656889518842399</c:v>
                </c:pt>
                <c:pt idx="3185" formatCode="General">
                  <c:v>4.658978765591819</c:v>
                </c:pt>
                <c:pt idx="3186" formatCode="General">
                  <c:v>4.661067977301719</c:v>
                </c:pt>
                <c:pt idx="3187" formatCode="General">
                  <c:v>4.663157153668449</c:v>
                </c:pt>
                <c:pt idx="3188" formatCode="General">
                  <c:v>4.6652462943885</c:v>
                </c:pt>
                <c:pt idx="3189" formatCode="General">
                  <c:v>4.667335399158488</c:v>
                </c:pt>
                <c:pt idx="3190" formatCode="General">
                  <c:v>4.669424467675139</c:v>
                </c:pt>
                <c:pt idx="3191" formatCode="General">
                  <c:v>4.67151349963533</c:v>
                </c:pt>
                <c:pt idx="3192" formatCode="General">
                  <c:v>4.67360249473605</c:v>
                </c:pt>
                <c:pt idx="3193" formatCode="General">
                  <c:v>4.67569145267442</c:v>
                </c:pt>
                <c:pt idx="3194" formatCode="General">
                  <c:v>4.677780373147708</c:v>
                </c:pt>
                <c:pt idx="3195" formatCode="General">
                  <c:v>4.67986925585328</c:v>
                </c:pt>
                <c:pt idx="3196" formatCode="General">
                  <c:v>4.68195810048866</c:v>
                </c:pt>
                <c:pt idx="3197" formatCode="General">
                  <c:v>4.684046906751479</c:v>
                </c:pt>
                <c:pt idx="3198" formatCode="General">
                  <c:v>4.686135674339499</c:v>
                </c:pt>
                <c:pt idx="3199" formatCode="General">
                  <c:v>4.68822440295062</c:v>
                </c:pt>
                <c:pt idx="3200" formatCode="General">
                  <c:v>4.69031309228287</c:v>
                </c:pt>
                <c:pt idx="3201" formatCode="General">
                  <c:v>4.692401742034399</c:v>
                </c:pt>
                <c:pt idx="3202" formatCode="General">
                  <c:v>4.694490351903489</c:v>
                </c:pt>
                <c:pt idx="3203" formatCode="General">
                  <c:v>4.696578921588549</c:v>
                </c:pt>
                <c:pt idx="3204" formatCode="General">
                  <c:v>4.69866745078811</c:v>
                </c:pt>
                <c:pt idx="3205" formatCode="General">
                  <c:v>4.700755939200849</c:v>
                </c:pt>
                <c:pt idx="3206" formatCode="General">
                  <c:v>4.702844386525559</c:v>
                </c:pt>
                <c:pt idx="3207" formatCode="General">
                  <c:v>4.70493279246116</c:v>
                </c:pt>
                <c:pt idx="3208" formatCode="General">
                  <c:v>4.707021156706709</c:v>
                </c:pt>
                <c:pt idx="3209" formatCode="General">
                  <c:v>4.70910947896138</c:v>
                </c:pt>
                <c:pt idx="3210" formatCode="General">
                  <c:v>4.71119775892448</c:v>
                </c:pt>
                <c:pt idx="3211" formatCode="General">
                  <c:v>4.713285996295449</c:v>
                </c:pt>
                <c:pt idx="3212" formatCode="General">
                  <c:v>4.71537419077386</c:v>
                </c:pt>
                <c:pt idx="3213" formatCode="General">
                  <c:v>4.7174623420594</c:v>
                </c:pt>
                <c:pt idx="3214" formatCode="General">
                  <c:v>4.71955044985189</c:v>
                </c:pt>
                <c:pt idx="3215" formatCode="General">
                  <c:v>4.72163851385128</c:v>
                </c:pt>
                <c:pt idx="3216" formatCode="General">
                  <c:v>4.72372653375766</c:v>
                </c:pt>
                <c:pt idx="3217" formatCode="General">
                  <c:v>4.725814509271218</c:v>
                </c:pt>
                <c:pt idx="3218" formatCode="General">
                  <c:v>4.72790244009232</c:v>
                </c:pt>
                <c:pt idx="3219" formatCode="General">
                  <c:v>4.7299903259214</c:v>
                </c:pt>
                <c:pt idx="3220" formatCode="General">
                  <c:v>4.73207816645907</c:v>
                </c:pt>
                <c:pt idx="3221" formatCode="General">
                  <c:v>4.734165961406039</c:v>
                </c:pt>
                <c:pt idx="3222" formatCode="General">
                  <c:v>4.73625371046316</c:v>
                </c:pt>
                <c:pt idx="3223" formatCode="General">
                  <c:v>4.73834141333142</c:v>
                </c:pt>
                <c:pt idx="3224" formatCode="General">
                  <c:v>4.74042906971191</c:v>
                </c:pt>
                <c:pt idx="3225" formatCode="General">
                  <c:v>4.742516679305878</c:v>
                </c:pt>
                <c:pt idx="3226" formatCode="General">
                  <c:v>4.74460424181468</c:v>
                </c:pt>
                <c:pt idx="3227" formatCode="General">
                  <c:v>4.74669175693981</c:v>
                </c:pt>
                <c:pt idx="3228" formatCode="General">
                  <c:v>4.74877922438289</c:v>
                </c:pt>
                <c:pt idx="3229" formatCode="General">
                  <c:v>4.75086664384566</c:v>
                </c:pt>
                <c:pt idx="3230" formatCode="General">
                  <c:v>4.752954015029989</c:v>
                </c:pt>
                <c:pt idx="3231" formatCode="General">
                  <c:v>4.755041337637909</c:v>
                </c:pt>
                <c:pt idx="3232" formatCode="General">
                  <c:v>4.75712861137153</c:v>
                </c:pt>
                <c:pt idx="3233" formatCode="General">
                  <c:v>4.75921583593312</c:v>
                </c:pt>
                <c:pt idx="3234" formatCode="General">
                  <c:v>4.76130301102506</c:v>
                </c:pt>
                <c:pt idx="3235" formatCode="General">
                  <c:v>4.76339013634988</c:v>
                </c:pt>
                <c:pt idx="3236" formatCode="General">
                  <c:v>4.765477211610229</c:v>
                </c:pt>
                <c:pt idx="3237" formatCode="General">
                  <c:v>4.767564236508858</c:v>
                </c:pt>
                <c:pt idx="3238" formatCode="General">
                  <c:v>4.7696512107487</c:v>
                </c:pt>
                <c:pt idx="3239" formatCode="General">
                  <c:v>4.77173813403276</c:v>
                </c:pt>
                <c:pt idx="3240" formatCode="General">
                  <c:v>4.77382500606421</c:v>
                </c:pt>
                <c:pt idx="3241" formatCode="General">
                  <c:v>4.775911826546329</c:v>
                </c:pt>
                <c:pt idx="3242" formatCode="General">
                  <c:v>4.77799859518255</c:v>
                </c:pt>
                <c:pt idx="3243" formatCode="General">
                  <c:v>4.780085311676389</c:v>
                </c:pt>
                <c:pt idx="3244" formatCode="General">
                  <c:v>4.78217197573154</c:v>
                </c:pt>
                <c:pt idx="3245" formatCode="General">
                  <c:v>4.78425858705179</c:v>
                </c:pt>
                <c:pt idx="3246" formatCode="General">
                  <c:v>4.78634514534108</c:v>
                </c:pt>
                <c:pt idx="3247" formatCode="General">
                  <c:v>4.78843165030346</c:v>
                </c:pt>
                <c:pt idx="3248" formatCode="General">
                  <c:v>4.7905181016431</c:v>
                </c:pt>
                <c:pt idx="3249" formatCode="General">
                  <c:v>4.79260449906434</c:v>
                </c:pt>
                <c:pt idx="3250" formatCode="General">
                  <c:v>4.7946908422716</c:v>
                </c:pt>
                <c:pt idx="3251" formatCode="General">
                  <c:v>4.79677713096946</c:v>
                </c:pt>
                <c:pt idx="3252" formatCode="General">
                  <c:v>4.79886336486261</c:v>
                </c:pt>
                <c:pt idx="3253" formatCode="General">
                  <c:v>4.80094954365587</c:v>
                </c:pt>
                <c:pt idx="3254" formatCode="General">
                  <c:v>4.803035667054209</c:v>
                </c:pt>
                <c:pt idx="3255" formatCode="General">
                  <c:v>4.80512173476271</c:v>
                </c:pt>
                <c:pt idx="3256" formatCode="General">
                  <c:v>4.807207746486559</c:v>
                </c:pt>
                <c:pt idx="3257" formatCode="General">
                  <c:v>4.80929370193112</c:v>
                </c:pt>
                <c:pt idx="3258" formatCode="General">
                  <c:v>4.81137960080184</c:v>
                </c:pt>
                <c:pt idx="3259" formatCode="General">
                  <c:v>4.81346544280433</c:v>
                </c:pt>
                <c:pt idx="3260" formatCode="General">
                  <c:v>4.815551227644288</c:v>
                </c:pt>
                <c:pt idx="3261" formatCode="General">
                  <c:v>4.817636955027589</c:v>
                </c:pt>
                <c:pt idx="3262" formatCode="General">
                  <c:v>4.8197226246602</c:v>
                </c:pt>
                <c:pt idx="3263" formatCode="General">
                  <c:v>4.821808236248229</c:v>
                </c:pt>
                <c:pt idx="3264" formatCode="General">
                  <c:v>4.82389378949792</c:v>
                </c:pt>
                <c:pt idx="3265" formatCode="General">
                  <c:v>4.825979284115609</c:v>
                </c:pt>
                <c:pt idx="3266" formatCode="General">
                  <c:v>4.828064719807819</c:v>
                </c:pt>
                <c:pt idx="3267" formatCode="General">
                  <c:v>4.83015009628114</c:v>
                </c:pt>
                <c:pt idx="3268" formatCode="General">
                  <c:v>4.83223541324234</c:v>
                </c:pt>
                <c:pt idx="3269" formatCode="General">
                  <c:v>4.834320670398279</c:v>
                </c:pt>
                <c:pt idx="3270" formatCode="General">
                  <c:v>4.836405867455968</c:v>
                </c:pt>
                <c:pt idx="3271" formatCode="General">
                  <c:v>4.83849100412254</c:v>
                </c:pt>
                <c:pt idx="3272" formatCode="General">
                  <c:v>4.840576080105249</c:v>
                </c:pt>
                <c:pt idx="3273" formatCode="General">
                  <c:v>4.84266109511149</c:v>
                </c:pt>
                <c:pt idx="3274" formatCode="General">
                  <c:v>4.844746048848759</c:v>
                </c:pt>
                <c:pt idx="3275" formatCode="General">
                  <c:v>4.846830941024709</c:v>
                </c:pt>
                <c:pt idx="3276" formatCode="General">
                  <c:v>4.848915771347119</c:v>
                </c:pt>
                <c:pt idx="3277" formatCode="General">
                  <c:v>4.85100053952388</c:v>
                </c:pt>
                <c:pt idx="3278" formatCode="General">
                  <c:v>4.853085245263009</c:v>
                </c:pt>
                <c:pt idx="3279" formatCode="General">
                  <c:v>4.85516988827268</c:v>
                </c:pt>
                <c:pt idx="3280" formatCode="General">
                  <c:v>4.85725446826117</c:v>
                </c:pt>
                <c:pt idx="3281" formatCode="General">
                  <c:v>4.85933898493688</c:v>
                </c:pt>
                <c:pt idx="3282" formatCode="General">
                  <c:v>4.86142343800836</c:v>
                </c:pt>
                <c:pt idx="3283" formatCode="General">
                  <c:v>4.863507827184259</c:v>
                </c:pt>
                <c:pt idx="3284" formatCode="General">
                  <c:v>4.86559215217339</c:v>
                </c:pt>
                <c:pt idx="3285" formatCode="General">
                  <c:v>4.86767641268467</c:v>
                </c:pt>
                <c:pt idx="3286" formatCode="General">
                  <c:v>4.86976060842715</c:v>
                </c:pt>
                <c:pt idx="3287" formatCode="General">
                  <c:v>4.87184473911</c:v>
                </c:pt>
                <c:pt idx="3288" formatCode="General">
                  <c:v>4.87392880444254</c:v>
                </c:pt>
                <c:pt idx="3289" formatCode="General">
                  <c:v>4.87601280413419</c:v>
                </c:pt>
                <c:pt idx="3290" formatCode="General">
                  <c:v>4.87809673789451</c:v>
                </c:pt>
                <c:pt idx="3291" formatCode="General">
                  <c:v>4.8801806054332</c:v>
                </c:pt>
                <c:pt idx="3292" formatCode="General">
                  <c:v>4.88226440646008</c:v>
                </c:pt>
                <c:pt idx="3293" formatCode="General">
                  <c:v>4.884348140685089</c:v>
                </c:pt>
                <c:pt idx="3294" formatCode="General">
                  <c:v>4.886431807818289</c:v>
                </c:pt>
                <c:pt idx="3295" formatCode="General">
                  <c:v>4.888515407569908</c:v>
                </c:pt>
                <c:pt idx="3296" formatCode="General">
                  <c:v>4.890598939650249</c:v>
                </c:pt>
                <c:pt idx="3297" formatCode="General">
                  <c:v>4.89268240376978</c:v>
                </c:pt>
                <c:pt idx="3298" formatCode="General">
                  <c:v>4.89476579963909</c:v>
                </c:pt>
                <c:pt idx="3299" formatCode="General">
                  <c:v>4.89684912696888</c:v>
                </c:pt>
                <c:pt idx="3300" formatCode="General">
                  <c:v>4.89893238547</c:v>
                </c:pt>
                <c:pt idx="3301" formatCode="General">
                  <c:v>4.9010155748534</c:v>
                </c:pt>
                <c:pt idx="3302" formatCode="General">
                  <c:v>4.9030986948302</c:v>
                </c:pt>
                <c:pt idx="3303" formatCode="General">
                  <c:v>4.90518174511161</c:v>
                </c:pt>
                <c:pt idx="3304" formatCode="General">
                  <c:v>4.90726472540899</c:v>
                </c:pt>
                <c:pt idx="3305" formatCode="General">
                  <c:v>4.9093476354338</c:v>
                </c:pt>
                <c:pt idx="3306" formatCode="General">
                  <c:v>4.91143047489767</c:v>
                </c:pt>
                <c:pt idx="3307" formatCode="General">
                  <c:v>4.91351324351231</c:v>
                </c:pt>
                <c:pt idx="3308" formatCode="General">
                  <c:v>4.915595940989609</c:v>
                </c:pt>
                <c:pt idx="3309" formatCode="General">
                  <c:v>4.91767856704153</c:v>
                </c:pt>
                <c:pt idx="3310" formatCode="General">
                  <c:v>4.91976112138021</c:v>
                </c:pt>
                <c:pt idx="3311" formatCode="General">
                  <c:v>4.92184360371789</c:v>
                </c:pt>
                <c:pt idx="3312" formatCode="General">
                  <c:v>4.923926013766939</c:v>
                </c:pt>
                <c:pt idx="3313" formatCode="General">
                  <c:v>4.92600835123986</c:v>
                </c:pt>
                <c:pt idx="3314" formatCode="General">
                  <c:v>4.92809061584928</c:v>
                </c:pt>
                <c:pt idx="3315" formatCode="General">
                  <c:v>4.930172807307959</c:v>
                </c:pt>
                <c:pt idx="3316" formatCode="General">
                  <c:v>4.93225492532877</c:v>
                </c:pt>
                <c:pt idx="3317" formatCode="General">
                  <c:v>4.93433696962474</c:v>
                </c:pt>
                <c:pt idx="3318" formatCode="General">
                  <c:v>4.936418939909</c:v>
                </c:pt>
                <c:pt idx="3319" formatCode="General">
                  <c:v>4.93850083589481</c:v>
                </c:pt>
                <c:pt idx="3320" formatCode="General">
                  <c:v>4.940582657295579</c:v>
                </c:pt>
                <c:pt idx="3321" formatCode="General">
                  <c:v>4.94266440382481</c:v>
                </c:pt>
                <c:pt idx="3322" formatCode="General">
                  <c:v>4.94474607519617</c:v>
                </c:pt>
                <c:pt idx="3323" formatCode="General">
                  <c:v>4.94682767112343</c:v>
                </c:pt>
                <c:pt idx="3324" formatCode="General">
                  <c:v>4.94890919132049</c:v>
                </c:pt>
                <c:pt idx="3325" formatCode="General">
                  <c:v>4.9509906355014</c:v>
                </c:pt>
                <c:pt idx="3326" formatCode="General">
                  <c:v>4.95307200338029</c:v>
                </c:pt>
                <c:pt idx="3327" formatCode="General">
                  <c:v>4.95515329467147</c:v>
                </c:pt>
                <c:pt idx="3328" formatCode="General">
                  <c:v>4.957234509089359</c:v>
                </c:pt>
                <c:pt idx="3329" formatCode="General">
                  <c:v>4.959315646348479</c:v>
                </c:pt>
                <c:pt idx="3330" formatCode="General">
                  <c:v>4.96139670616351</c:v>
                </c:pt>
                <c:pt idx="3331" formatCode="General">
                  <c:v>4.96347768824926</c:v>
                </c:pt>
                <c:pt idx="3332" formatCode="General">
                  <c:v>4.96555859232064</c:v>
                </c:pt>
                <c:pt idx="3333" formatCode="General">
                  <c:v>4.96763941809271</c:v>
                </c:pt>
                <c:pt idx="3334" formatCode="General">
                  <c:v>4.96972016528065</c:v>
                </c:pt>
                <c:pt idx="3335" formatCode="General">
                  <c:v>4.97180083359976</c:v>
                </c:pt>
                <c:pt idx="3336" formatCode="General">
                  <c:v>4.97388142276548</c:v>
                </c:pt>
                <c:pt idx="3337" formatCode="General">
                  <c:v>4.97596193249338</c:v>
                </c:pt>
                <c:pt idx="3338" formatCode="General">
                  <c:v>4.97804236249915</c:v>
                </c:pt>
                <c:pt idx="3339" formatCode="General">
                  <c:v>4.9801227124986</c:v>
                </c:pt>
                <c:pt idx="3340" formatCode="General">
                  <c:v>4.98220298220767</c:v>
                </c:pt>
                <c:pt idx="3341" formatCode="General">
                  <c:v>4.98428317134245</c:v>
                </c:pt>
                <c:pt idx="3342" formatCode="General">
                  <c:v>4.98636327961913</c:v>
                </c:pt>
                <c:pt idx="3343" formatCode="General">
                  <c:v>4.98844330675403</c:v>
                </c:pt>
                <c:pt idx="3344" formatCode="General">
                  <c:v>4.99052325246362</c:v>
                </c:pt>
                <c:pt idx="3345" formatCode="General">
                  <c:v>4.99260311646448</c:v>
                </c:pt>
                <c:pt idx="3346" formatCode="General">
                  <c:v>4.99468289847331</c:v>
                </c:pt>
                <c:pt idx="3347" formatCode="General">
                  <c:v>4.99676259820696</c:v>
                </c:pt>
                <c:pt idx="3348" formatCode="General">
                  <c:v>4.99884221538239</c:v>
                </c:pt>
                <c:pt idx="3349" formatCode="General">
                  <c:v>5.00092174971668</c:v>
                </c:pt>
                <c:pt idx="3350" formatCode="General">
                  <c:v>5.00300120092707</c:v>
                </c:pt>
                <c:pt idx="3351" formatCode="General">
                  <c:v>5.005080568730889</c:v>
                </c:pt>
                <c:pt idx="3352" formatCode="General">
                  <c:v>5.007159852845629</c:v>
                </c:pt>
                <c:pt idx="3353" formatCode="General">
                  <c:v>5.00923905298888</c:v>
                </c:pt>
                <c:pt idx="3354" formatCode="General">
                  <c:v>5.01131816887837</c:v>
                </c:pt>
                <c:pt idx="3355" formatCode="General">
                  <c:v>5.01339720023196</c:v>
                </c:pt>
                <c:pt idx="3356" formatCode="General">
                  <c:v>5.01547614676763</c:v>
                </c:pt>
                <c:pt idx="3357" formatCode="General">
                  <c:v>5.017555008203488</c:v>
                </c:pt>
                <c:pt idx="3358" formatCode="General">
                  <c:v>5.01963378425779</c:v>
                </c:pt>
                <c:pt idx="3359" formatCode="General">
                  <c:v>5.02171247464888</c:v>
                </c:pt>
                <c:pt idx="3360" formatCode="General">
                  <c:v>5.023791079095269</c:v>
                </c:pt>
                <c:pt idx="3361" formatCode="General">
                  <c:v>5.025869597315559</c:v>
                </c:pt>
                <c:pt idx="3362" formatCode="General">
                  <c:v>5.027948029028509</c:v>
                </c:pt>
                <c:pt idx="3363" formatCode="General">
                  <c:v>5.03002637395299</c:v>
                </c:pt>
                <c:pt idx="3364" formatCode="General">
                  <c:v>5.032104631808009</c:v>
                </c:pt>
                <c:pt idx="3365" formatCode="General">
                  <c:v>5.03418280231269</c:v>
                </c:pt>
                <c:pt idx="3366" formatCode="General">
                  <c:v>5.0362608851863</c:v>
                </c:pt>
                <c:pt idx="3367" formatCode="General">
                  <c:v>5.0383388801482</c:v>
                </c:pt>
                <c:pt idx="3368" formatCode="General">
                  <c:v>5.040416786917929</c:v>
                </c:pt>
                <c:pt idx="3369" formatCode="General">
                  <c:v>5.042494605215099</c:v>
                </c:pt>
                <c:pt idx="3370" formatCode="General">
                  <c:v>5.044572334759499</c:v>
                </c:pt>
                <c:pt idx="3371" formatCode="General">
                  <c:v>5.046649975271</c:v>
                </c:pt>
                <c:pt idx="3372" formatCode="General">
                  <c:v>5.04872752646964</c:v>
                </c:pt>
                <c:pt idx="3373" formatCode="General">
                  <c:v>5.050804988075549</c:v>
                </c:pt>
                <c:pt idx="3374" formatCode="General">
                  <c:v>5.052882359809019</c:v>
                </c:pt>
                <c:pt idx="3375" formatCode="General">
                  <c:v>5.054959641390439</c:v>
                </c:pt>
                <c:pt idx="3376" formatCode="General">
                  <c:v>5.057036832540339</c:v>
                </c:pt>
                <c:pt idx="3377" formatCode="General">
                  <c:v>5.05911393297939</c:v>
                </c:pt>
                <c:pt idx="3378" formatCode="General">
                  <c:v>5.061190942428349</c:v>
                </c:pt>
                <c:pt idx="3379" formatCode="General">
                  <c:v>5.06326786060814</c:v>
                </c:pt>
                <c:pt idx="3380" formatCode="General">
                  <c:v>5.065344687239799</c:v>
                </c:pt>
                <c:pt idx="3381" formatCode="General">
                  <c:v>5.06742142204449</c:v>
                </c:pt>
                <c:pt idx="3382" formatCode="General">
                  <c:v>5.0694980647435</c:v>
                </c:pt>
                <c:pt idx="3383" formatCode="General">
                  <c:v>5.07157461505826</c:v>
                </c:pt>
                <c:pt idx="3384" formatCode="General">
                  <c:v>5.0736510727103</c:v>
                </c:pt>
                <c:pt idx="3385" formatCode="General">
                  <c:v>5.0757274374213</c:v>
                </c:pt>
                <c:pt idx="3386" formatCode="General">
                  <c:v>5.07780370891306</c:v>
                </c:pt>
                <c:pt idx="3387" formatCode="General">
                  <c:v>5.0798798869075</c:v>
                </c:pt>
                <c:pt idx="3388" formatCode="General">
                  <c:v>5.081955971126679</c:v>
                </c:pt>
                <c:pt idx="3389" formatCode="General">
                  <c:v>5.084031961292779</c:v>
                </c:pt>
                <c:pt idx="3390" formatCode="General">
                  <c:v>5.086107857128109</c:v>
                </c:pt>
                <c:pt idx="3391" formatCode="General">
                  <c:v>5.088183658355099</c:v>
                </c:pt>
                <c:pt idx="3392" formatCode="General">
                  <c:v>5.09025936469632</c:v>
                </c:pt>
                <c:pt idx="3393" formatCode="General">
                  <c:v>5.092334975874439</c:v>
                </c:pt>
                <c:pt idx="3394" formatCode="General">
                  <c:v>5.0944104916123</c:v>
                </c:pt>
                <c:pt idx="3395" formatCode="General">
                  <c:v>5.09648591163282</c:v>
                </c:pt>
                <c:pt idx="3396" formatCode="General">
                  <c:v>5.09856123565909</c:v>
                </c:pt>
                <c:pt idx="3397" formatCode="General">
                  <c:v>5.10063646341429</c:v>
                </c:pt>
                <c:pt idx="3398" formatCode="General">
                  <c:v>5.102711594621749</c:v>
                </c:pt>
                <c:pt idx="3399" formatCode="General">
                  <c:v>5.104786629004919</c:v>
                </c:pt>
                <c:pt idx="3400" formatCode="General">
                  <c:v>5.106861566287389</c:v>
                </c:pt>
                <c:pt idx="3401" formatCode="General">
                  <c:v>5.108936406192839</c:v>
                </c:pt>
                <c:pt idx="3402" formatCode="General">
                  <c:v>5.111011148445119</c:v>
                </c:pt>
                <c:pt idx="3403" formatCode="General">
                  <c:v>5.11308579276818</c:v>
                </c:pt>
                <c:pt idx="3404" formatCode="General">
                  <c:v>5.115160338886109</c:v>
                </c:pt>
                <c:pt idx="3405" formatCode="General">
                  <c:v>5.11723478652311</c:v>
                </c:pt>
                <c:pt idx="3406" formatCode="General">
                  <c:v>5.11930913540354</c:v>
                </c:pt>
                <c:pt idx="3407" formatCode="General">
                  <c:v>5.12138338525185</c:v>
                </c:pt>
                <c:pt idx="3408" formatCode="General">
                  <c:v>5.12345753579263</c:v>
                </c:pt>
                <c:pt idx="3409" formatCode="General">
                  <c:v>5.125531586750609</c:v>
                </c:pt>
                <c:pt idx="3410" formatCode="General">
                  <c:v>5.127605537850639</c:v>
                </c:pt>
                <c:pt idx="3411" formatCode="General">
                  <c:v>5.12967938881768</c:v>
                </c:pt>
                <c:pt idx="3412" formatCode="General">
                  <c:v>5.13175313937683</c:v>
                </c:pt>
                <c:pt idx="3413" formatCode="General">
                  <c:v>5.13382678925332</c:v>
                </c:pt>
                <c:pt idx="3414" formatCode="General">
                  <c:v>5.135900338172519</c:v>
                </c:pt>
                <c:pt idx="3415" formatCode="General">
                  <c:v>5.13797378585988</c:v>
                </c:pt>
                <c:pt idx="3416" formatCode="General">
                  <c:v>5.14004713204103</c:v>
                </c:pt>
                <c:pt idx="3417" formatCode="General">
                  <c:v>5.142120376441698</c:v>
                </c:pt>
                <c:pt idx="3418" formatCode="General">
                  <c:v>5.144193518787739</c:v>
                </c:pt>
                <c:pt idx="3419" formatCode="General">
                  <c:v>5.14626655880514</c:v>
                </c:pt>
                <c:pt idx="3420" formatCode="General">
                  <c:v>5.14833949622003</c:v>
                </c:pt>
                <c:pt idx="3421" formatCode="General">
                  <c:v>5.15041233075863</c:v>
                </c:pt>
                <c:pt idx="3422" formatCode="General">
                  <c:v>5.152485062147329</c:v>
                </c:pt>
                <c:pt idx="3423" formatCode="General">
                  <c:v>5.154557690112599</c:v>
                </c:pt>
                <c:pt idx="3424" formatCode="General">
                  <c:v>5.15663021438107</c:v>
                </c:pt>
                <c:pt idx="3425" formatCode="General">
                  <c:v>5.1587026346795</c:v>
                </c:pt>
                <c:pt idx="3426" formatCode="General">
                  <c:v>5.160774950734749</c:v>
                </c:pt>
                <c:pt idx="3427" formatCode="General">
                  <c:v>5.16284716227382</c:v>
                </c:pt>
                <c:pt idx="3428" formatCode="General">
                  <c:v>5.164919269023848</c:v>
                </c:pt>
                <c:pt idx="3429" formatCode="General">
                  <c:v>5.166991270712079</c:v>
                </c:pt>
                <c:pt idx="3430" formatCode="General">
                  <c:v>5.169063167065909</c:v>
                </c:pt>
                <c:pt idx="3431" formatCode="General">
                  <c:v>5.171134957812819</c:v>
                </c:pt>
                <c:pt idx="3432" formatCode="General">
                  <c:v>5.17320664268047</c:v>
                </c:pt>
                <c:pt idx="3433" formatCode="General">
                  <c:v>5.17527822139661</c:v>
                </c:pt>
                <c:pt idx="3434" formatCode="General">
                  <c:v>5.17734969368913</c:v>
                </c:pt>
                <c:pt idx="3435" formatCode="General">
                  <c:v>5.17942105928604</c:v>
                </c:pt>
                <c:pt idx="3436" formatCode="General">
                  <c:v>5.181492317915479</c:v>
                </c:pt>
                <c:pt idx="3437" formatCode="General">
                  <c:v>5.18356346930572</c:v>
                </c:pt>
                <c:pt idx="3438" formatCode="General">
                  <c:v>5.18563451318516</c:v>
                </c:pt>
                <c:pt idx="3439" formatCode="General">
                  <c:v>5.187705449282309</c:v>
                </c:pt>
                <c:pt idx="3440" formatCode="General">
                  <c:v>5.189776277325819</c:v>
                </c:pt>
                <c:pt idx="3441" formatCode="General">
                  <c:v>5.19184699704447</c:v>
                </c:pt>
                <c:pt idx="3442" formatCode="General">
                  <c:v>5.193917608167149</c:v>
                </c:pt>
                <c:pt idx="3443" formatCode="General">
                  <c:v>5.195988110422889</c:v>
                </c:pt>
                <c:pt idx="3444" formatCode="General">
                  <c:v>5.198058503540849</c:v>
                </c:pt>
                <c:pt idx="3445" formatCode="General">
                  <c:v>5.2001287872503</c:v>
                </c:pt>
                <c:pt idx="3446" formatCode="General">
                  <c:v>5.20219896128064</c:v>
                </c:pt>
                <c:pt idx="3447" formatCode="General">
                  <c:v>5.20426902536142</c:v>
                </c:pt>
                <c:pt idx="3448" formatCode="General">
                  <c:v>5.20633897922229</c:v>
                </c:pt>
                <c:pt idx="3449" formatCode="General">
                  <c:v>5.20840882259304</c:v>
                </c:pt>
                <c:pt idx="3450" formatCode="General">
                  <c:v>5.21047855520357</c:v>
                </c:pt>
                <c:pt idx="3451" formatCode="General">
                  <c:v>5.21254817678393</c:v>
                </c:pt>
                <c:pt idx="3452" formatCode="General">
                  <c:v>5.21461768706427</c:v>
                </c:pt>
                <c:pt idx="3453" formatCode="General">
                  <c:v>5.2166870857749</c:v>
                </c:pt>
                <c:pt idx="3454" formatCode="General">
                  <c:v>5.218756372646229</c:v>
                </c:pt>
                <c:pt idx="3455" formatCode="General">
                  <c:v>5.220825547408798</c:v>
                </c:pt>
                <c:pt idx="3456" formatCode="General">
                  <c:v>5.222894609793279</c:v>
                </c:pt>
                <c:pt idx="3457" formatCode="General">
                  <c:v>5.224963559530469</c:v>
                </c:pt>
                <c:pt idx="3458" formatCode="General">
                  <c:v>5.227032396351289</c:v>
                </c:pt>
                <c:pt idx="3459" formatCode="General">
                  <c:v>5.2291011199868</c:v>
                </c:pt>
                <c:pt idx="3460" formatCode="General">
                  <c:v>5.23116973016816</c:v>
                </c:pt>
                <c:pt idx="3461" formatCode="General">
                  <c:v>5.23323822662668</c:v>
                </c:pt>
                <c:pt idx="3462" formatCode="General">
                  <c:v>5.23530660909378</c:v>
                </c:pt>
                <c:pt idx="3463" formatCode="General">
                  <c:v>5.237374877301029</c:v>
                </c:pt>
                <c:pt idx="3464" formatCode="General">
                  <c:v>5.2394430309801</c:v>
                </c:pt>
                <c:pt idx="3465" formatCode="General">
                  <c:v>5.2415110698628</c:v>
                </c:pt>
                <c:pt idx="3466" formatCode="General">
                  <c:v>5.24357899368106</c:v>
                </c:pt>
                <c:pt idx="3467" formatCode="General">
                  <c:v>5.24564680216695</c:v>
                </c:pt>
                <c:pt idx="3468" formatCode="General">
                  <c:v>5.24771449505264</c:v>
                </c:pt>
                <c:pt idx="3469" formatCode="General">
                  <c:v>5.24978207207045</c:v>
                </c:pt>
                <c:pt idx="3470" formatCode="General">
                  <c:v>5.25184953295283</c:v>
                </c:pt>
                <c:pt idx="3471" formatCode="General">
                  <c:v>5.253916877432318</c:v>
                </c:pt>
                <c:pt idx="3472" formatCode="General">
                  <c:v>5.25598410524163</c:v>
                </c:pt>
                <c:pt idx="3473" formatCode="General">
                  <c:v>5.25805121611357</c:v>
                </c:pt>
                <c:pt idx="3474" formatCode="General">
                  <c:v>5.260118209781089</c:v>
                </c:pt>
                <c:pt idx="3475" formatCode="General">
                  <c:v>5.262185085977249</c:v>
                </c:pt>
                <c:pt idx="3476" formatCode="General">
                  <c:v>5.264251844435249</c:v>
                </c:pt>
                <c:pt idx="3477" formatCode="General">
                  <c:v>5.26631848488841</c:v>
                </c:pt>
                <c:pt idx="3478" formatCode="General">
                  <c:v>5.268385007070189</c:v>
                </c:pt>
                <c:pt idx="3479" formatCode="General">
                  <c:v>5.27045141071414</c:v>
                </c:pt>
                <c:pt idx="3480" formatCode="General">
                  <c:v>5.27251769555398</c:v>
                </c:pt>
                <c:pt idx="3481" formatCode="General">
                  <c:v>5.27458386132353</c:v>
                </c:pt>
                <c:pt idx="3482" formatCode="General">
                  <c:v>5.27664990775674</c:v>
                </c:pt>
                <c:pt idx="3483" formatCode="General">
                  <c:v>5.27871583458769</c:v>
                </c:pt>
                <c:pt idx="3484" formatCode="General">
                  <c:v>5.28078164155059</c:v>
                </c:pt>
                <c:pt idx="3485" formatCode="General">
                  <c:v>5.28284732837976</c:v>
                </c:pt>
                <c:pt idx="3486" formatCode="General">
                  <c:v>5.28491289480967</c:v>
                </c:pt>
                <c:pt idx="3487" formatCode="General">
                  <c:v>5.28697834057489</c:v>
                </c:pt>
                <c:pt idx="3488" formatCode="General">
                  <c:v>5.28904366541014</c:v>
                </c:pt>
                <c:pt idx="3489" formatCode="General">
                  <c:v>5.291108869050239</c:v>
                </c:pt>
                <c:pt idx="3490" formatCode="General">
                  <c:v>5.29317395123017</c:v>
                </c:pt>
                <c:pt idx="3491" formatCode="General">
                  <c:v>5.29523891168501</c:v>
                </c:pt>
                <c:pt idx="3492" formatCode="General">
                  <c:v>5.29730375014996</c:v>
                </c:pt>
                <c:pt idx="3493" formatCode="General">
                  <c:v>5.29936846636037</c:v>
                </c:pt>
                <c:pt idx="3494" formatCode="General">
                  <c:v>5.30143306005171</c:v>
                </c:pt>
                <c:pt idx="3495" formatCode="General">
                  <c:v>5.30349753095956</c:v>
                </c:pt>
                <c:pt idx="3496" formatCode="General">
                  <c:v>5.305561878819639</c:v>
                </c:pt>
                <c:pt idx="3497" formatCode="General">
                  <c:v>5.3076261033678</c:v>
                </c:pt>
                <c:pt idx="3498" formatCode="General">
                  <c:v>5.30969020434</c:v>
                </c:pt>
                <c:pt idx="3499" formatCode="General">
                  <c:v>5.31175418147233</c:v>
                </c:pt>
                <c:pt idx="3500" formatCode="General">
                  <c:v>5.31381803450103</c:v>
                </c:pt>
                <c:pt idx="3501" formatCode="General">
                  <c:v>5.315881763162429</c:v>
                </c:pt>
                <c:pt idx="3502" formatCode="General">
                  <c:v>5.317945367192999</c:v>
                </c:pt>
                <c:pt idx="3503" formatCode="General">
                  <c:v>5.320008846329348</c:v>
                </c:pt>
                <c:pt idx="3504" formatCode="General">
                  <c:v>5.322072200308199</c:v>
                </c:pt>
                <c:pt idx="3505" formatCode="General">
                  <c:v>5.324135428866398</c:v>
                </c:pt>
                <c:pt idx="3506" formatCode="General">
                  <c:v>5.326198531740919</c:v>
                </c:pt>
                <c:pt idx="3507" formatCode="General">
                  <c:v>5.32826150866887</c:v>
                </c:pt>
                <c:pt idx="3508" formatCode="General">
                  <c:v>5.330324359387479</c:v>
                </c:pt>
                <c:pt idx="3509" formatCode="General">
                  <c:v>5.33238708363409</c:v>
                </c:pt>
                <c:pt idx="3510" formatCode="General">
                  <c:v>5.33444968114618</c:v>
                </c:pt>
                <c:pt idx="3511" formatCode="General">
                  <c:v>5.33651215166137</c:v>
                </c:pt>
                <c:pt idx="3512" formatCode="General">
                  <c:v>5.33857449491737</c:v>
                </c:pt>
                <c:pt idx="3513" formatCode="General">
                  <c:v>5.34063671065206</c:v>
                </c:pt>
                <c:pt idx="3514" formatCode="General">
                  <c:v>5.3426987986034</c:v>
                </c:pt>
                <c:pt idx="3515" formatCode="General">
                  <c:v>5.344760758509509</c:v>
                </c:pt>
                <c:pt idx="3516" formatCode="General">
                  <c:v>5.34682259010863</c:v>
                </c:pt>
                <c:pt idx="3517" formatCode="General">
                  <c:v>5.348884293139099</c:v>
                </c:pt>
                <c:pt idx="3518" formatCode="General">
                  <c:v>5.350945867339418</c:v>
                </c:pt>
                <c:pt idx="3519" formatCode="General">
                  <c:v>5.3530073124482</c:v>
                </c:pt>
                <c:pt idx="3520" formatCode="General">
                  <c:v>5.35506862820417</c:v>
                </c:pt>
                <c:pt idx="3521" formatCode="General">
                  <c:v>5.357129814346189</c:v>
                </c:pt>
                <c:pt idx="3522" formatCode="General">
                  <c:v>5.359190870613259</c:v>
                </c:pt>
                <c:pt idx="3523" formatCode="General">
                  <c:v>5.36125179674448</c:v>
                </c:pt>
                <c:pt idx="3524" formatCode="General">
                  <c:v>5.3633125924791</c:v>
                </c:pt>
                <c:pt idx="3525" formatCode="General">
                  <c:v>5.365373257556478</c:v>
                </c:pt>
                <c:pt idx="3526" formatCode="General">
                  <c:v>5.36743379171611</c:v>
                </c:pt>
                <c:pt idx="3527" formatCode="General">
                  <c:v>5.36949419469761</c:v>
                </c:pt>
                <c:pt idx="3528" formatCode="General">
                  <c:v>5.371554466240709</c:v>
                </c:pt>
                <c:pt idx="3529" formatCode="General">
                  <c:v>5.373614606085288</c:v>
                </c:pt>
                <c:pt idx="3530" formatCode="General">
                  <c:v>5.37567461397134</c:v>
                </c:pt>
                <c:pt idx="3531" formatCode="General">
                  <c:v>5.37773448963897</c:v>
                </c:pt>
                <c:pt idx="3532" formatCode="General">
                  <c:v>5.37979423282843</c:v>
                </c:pt>
                <c:pt idx="3533" formatCode="General">
                  <c:v>5.3818538432801</c:v>
                </c:pt>
                <c:pt idx="3534" formatCode="General">
                  <c:v>5.383913320734449</c:v>
                </c:pt>
                <c:pt idx="3535" formatCode="General">
                  <c:v>5.38597266493213</c:v>
                </c:pt>
                <c:pt idx="3536" formatCode="General">
                  <c:v>5.38803187561386</c:v>
                </c:pt>
                <c:pt idx="3537" formatCode="General">
                  <c:v>5.39009095252053</c:v>
                </c:pt>
                <c:pt idx="3538" formatCode="General">
                  <c:v>5.39214989539312</c:v>
                </c:pt>
                <c:pt idx="3539" formatCode="General">
                  <c:v>5.39420870397277</c:v>
                </c:pt>
                <c:pt idx="3540" formatCode="General">
                  <c:v>5.39626737800072</c:v>
                </c:pt>
                <c:pt idx="3541" formatCode="General">
                  <c:v>5.398325917218339</c:v>
                </c:pt>
                <c:pt idx="3542" formatCode="General">
                  <c:v>5.40038432136713</c:v>
                </c:pt>
                <c:pt idx="3543" formatCode="General">
                  <c:v>5.40244259018872</c:v>
                </c:pt>
                <c:pt idx="3544" formatCode="General">
                  <c:v>5.40450072342486</c:v>
                </c:pt>
                <c:pt idx="3545" formatCode="General">
                  <c:v>5.40655872081741</c:v>
                </c:pt>
                <c:pt idx="3546" formatCode="General">
                  <c:v>5.40861658210839</c:v>
                </c:pt>
                <c:pt idx="3547" formatCode="General">
                  <c:v>5.410674307039909</c:v>
                </c:pt>
                <c:pt idx="3548" formatCode="General">
                  <c:v>5.41273189535424</c:v>
                </c:pt>
                <c:pt idx="3549" formatCode="General">
                  <c:v>5.41478934679373</c:v>
                </c:pt>
                <c:pt idx="3550" formatCode="General">
                  <c:v>5.41684666110091</c:v>
                </c:pt>
                <c:pt idx="3551" formatCode="General">
                  <c:v>5.418903838018389</c:v>
                </c:pt>
                <c:pt idx="3552" formatCode="General">
                  <c:v>5.420960877288918</c:v>
                </c:pt>
                <c:pt idx="3553" formatCode="General">
                  <c:v>5.423017778655389</c:v>
                </c:pt>
                <c:pt idx="3554" formatCode="General">
                  <c:v>5.425074541860799</c:v>
                </c:pt>
                <c:pt idx="3555" formatCode="General">
                  <c:v>5.427131166648269</c:v>
                </c:pt>
                <c:pt idx="3556" formatCode="General">
                  <c:v>5.42918765276106</c:v>
                </c:pt>
                <c:pt idx="3557" formatCode="General">
                  <c:v>5.43124399994256</c:v>
                </c:pt>
                <c:pt idx="3558" formatCode="General">
                  <c:v>5.43330020793625</c:v>
                </c:pt>
                <c:pt idx="3559" formatCode="General">
                  <c:v>5.435356276485779</c:v>
                </c:pt>
                <c:pt idx="3560" formatCode="General">
                  <c:v>5.43741220533489</c:v>
                </c:pt>
                <c:pt idx="3561" formatCode="General">
                  <c:v>5.43946799422748</c:v>
                </c:pt>
                <c:pt idx="3562" formatCode="General">
                  <c:v>5.44152364290753</c:v>
                </c:pt>
                <c:pt idx="3563" formatCode="General">
                  <c:v>5.44357915111919</c:v>
                </c:pt>
                <c:pt idx="3564" formatCode="General">
                  <c:v>5.445634518606709</c:v>
                </c:pt>
                <c:pt idx="3565" formatCode="General">
                  <c:v>5.44768974511446</c:v>
                </c:pt>
                <c:pt idx="3566" formatCode="General">
                  <c:v>5.44974483038696</c:v>
                </c:pt>
                <c:pt idx="3567" formatCode="General">
                  <c:v>5.45179977416884</c:v>
                </c:pt>
                <c:pt idx="3568" formatCode="General">
                  <c:v>5.453854576204849</c:v>
                </c:pt>
                <c:pt idx="3569" formatCode="General">
                  <c:v>5.45590923623987</c:v>
                </c:pt>
                <c:pt idx="3570" formatCode="General">
                  <c:v>5.45796375401891</c:v>
                </c:pt>
                <c:pt idx="3571" formatCode="General">
                  <c:v>5.4600181292871</c:v>
                </c:pt>
                <c:pt idx="3572" formatCode="General">
                  <c:v>5.4620723617897</c:v>
                </c:pt>
                <c:pt idx="3573" formatCode="General">
                  <c:v>5.464126451272099</c:v>
                </c:pt>
                <c:pt idx="3574" formatCode="General">
                  <c:v>5.466180397479779</c:v>
                </c:pt>
                <c:pt idx="3575" formatCode="General">
                  <c:v>5.468234200158399</c:v>
                </c:pt>
                <c:pt idx="3576" formatCode="General">
                  <c:v>5.4702878590537</c:v>
                </c:pt>
                <c:pt idx="3577" formatCode="General">
                  <c:v>5.47234137391156</c:v>
                </c:pt>
                <c:pt idx="3578" formatCode="General">
                  <c:v>5.474394744478</c:v>
                </c:pt>
                <c:pt idx="3579" formatCode="General">
                  <c:v>5.47644797049915</c:v>
                </c:pt>
                <c:pt idx="3580" formatCode="General">
                  <c:v>5.47850105172126</c:v>
                </c:pt>
                <c:pt idx="3581" formatCode="General">
                  <c:v>5.48055398789071</c:v>
                </c:pt>
                <c:pt idx="3582" formatCode="General">
                  <c:v>5.48260677875401</c:v>
                </c:pt>
                <c:pt idx="3583" formatCode="General">
                  <c:v>5.4846594240578</c:v>
                </c:pt>
                <c:pt idx="3584" formatCode="General">
                  <c:v>5.48671192354882</c:v>
                </c:pt>
                <c:pt idx="3585" formatCode="General">
                  <c:v>5.48876427697397</c:v>
                </c:pt>
                <c:pt idx="3586" formatCode="General">
                  <c:v>5.49081648408024</c:v>
                </c:pt>
                <c:pt idx="3587" formatCode="General">
                  <c:v>5.49286854461477</c:v>
                </c:pt>
                <c:pt idx="3588" formatCode="General">
                  <c:v>5.49492045832482</c:v>
                </c:pt>
                <c:pt idx="3589" formatCode="General">
                  <c:v>5.49697222495776</c:v>
                </c:pt>
                <c:pt idx="3590" formatCode="General">
                  <c:v>5.49902384426111</c:v>
                </c:pt>
                <c:pt idx="3591" formatCode="General">
                  <c:v>5.50107531598249</c:v>
                </c:pt>
                <c:pt idx="3592" formatCode="General">
                  <c:v>5.50312663986966</c:v>
                </c:pt>
                <c:pt idx="3593" formatCode="General">
                  <c:v>5.505177815670499</c:v>
                </c:pt>
                <c:pt idx="3594" formatCode="General">
                  <c:v>5.50722884313301</c:v>
                </c:pt>
                <c:pt idx="3595" formatCode="General">
                  <c:v>5.50927972200533</c:v>
                </c:pt>
                <c:pt idx="3596" formatCode="General">
                  <c:v>5.511330452035709</c:v>
                </c:pt>
                <c:pt idx="3597" formatCode="General">
                  <c:v>5.51338103297253</c:v>
                </c:pt>
                <c:pt idx="3598" formatCode="General">
                  <c:v>5.51543146456429</c:v>
                </c:pt>
                <c:pt idx="3599" formatCode="General">
                  <c:v>5.517481746559629</c:v>
                </c:pt>
                <c:pt idx="3600" formatCode="General">
                  <c:v>5.519531878707299</c:v>
                </c:pt>
                <c:pt idx="3601" formatCode="General">
                  <c:v>5.521581860756179</c:v>
                </c:pt>
                <c:pt idx="3602" formatCode="General">
                  <c:v>5.52363169245526</c:v>
                </c:pt>
                <c:pt idx="3603" formatCode="General">
                  <c:v>5.52568137355369</c:v>
                </c:pt>
                <c:pt idx="3604" formatCode="General">
                  <c:v>5.527730903800709</c:v>
                </c:pt>
                <c:pt idx="3605" formatCode="General">
                  <c:v>5.529780282945699</c:v>
                </c:pt>
                <c:pt idx="3606" formatCode="General">
                  <c:v>5.53182951073816</c:v>
                </c:pt>
                <c:pt idx="3607" formatCode="General">
                  <c:v>5.53387858692772</c:v>
                </c:pt>
                <c:pt idx="3608" formatCode="General">
                  <c:v>5.53592751126413</c:v>
                </c:pt>
                <c:pt idx="3609" formatCode="General">
                  <c:v>5.537976283497259</c:v>
                </c:pt>
                <c:pt idx="3610" formatCode="General">
                  <c:v>5.54002490337713</c:v>
                </c:pt>
                <c:pt idx="3611" formatCode="General">
                  <c:v>5.54207337065385</c:v>
                </c:pt>
                <c:pt idx="3612" formatCode="General">
                  <c:v>5.54412168507767</c:v>
                </c:pt>
                <c:pt idx="3613" formatCode="General">
                  <c:v>5.546169846398969</c:v>
                </c:pt>
                <c:pt idx="3614" formatCode="General">
                  <c:v>5.548217854368239</c:v>
                </c:pt>
                <c:pt idx="3615" formatCode="General">
                  <c:v>5.55026570873612</c:v>
                </c:pt>
                <c:pt idx="3616" formatCode="General">
                  <c:v>5.55231340925335</c:v>
                </c:pt>
                <c:pt idx="3617" formatCode="General">
                  <c:v>5.5543609556708</c:v>
                </c:pt>
                <c:pt idx="3618" formatCode="General">
                  <c:v>5.556408347739469</c:v>
                </c:pt>
                <c:pt idx="3619" formatCode="General">
                  <c:v>5.558455585210489</c:v>
                </c:pt>
                <c:pt idx="3620" formatCode="General">
                  <c:v>5.560502667835088</c:v>
                </c:pt>
                <c:pt idx="3621" formatCode="General">
                  <c:v>5.56254959536465</c:v>
                </c:pt>
                <c:pt idx="3622" formatCode="General">
                  <c:v>5.564596367550659</c:v>
                </c:pt>
                <c:pt idx="3623" formatCode="General">
                  <c:v>5.56664298414475</c:v>
                </c:pt>
                <c:pt idx="3624" formatCode="General">
                  <c:v>5.56868944489866</c:v>
                </c:pt>
                <c:pt idx="3625" formatCode="General">
                  <c:v>5.57073574956425</c:v>
                </c:pt>
                <c:pt idx="3626" formatCode="General">
                  <c:v>5.57278189789353</c:v>
                </c:pt>
                <c:pt idx="3627" formatCode="General">
                  <c:v>5.5748278896386</c:v>
                </c:pt>
                <c:pt idx="3628" formatCode="General">
                  <c:v>5.57687372455171</c:v>
                </c:pt>
                <c:pt idx="3629" formatCode="General">
                  <c:v>5.57891940238523</c:v>
                </c:pt>
                <c:pt idx="3630" formatCode="General">
                  <c:v>5.58096492289165</c:v>
                </c:pt>
                <c:pt idx="3631" formatCode="General">
                  <c:v>5.58301028582358</c:v>
                </c:pt>
                <c:pt idx="3632" formatCode="General">
                  <c:v>5.58505549093376</c:v>
                </c:pt>
                <c:pt idx="3633" formatCode="General">
                  <c:v>5.587100537975048</c:v>
                </c:pt>
                <c:pt idx="3634" formatCode="General">
                  <c:v>5.589145426700449</c:v>
                </c:pt>
                <c:pt idx="3635" formatCode="General">
                  <c:v>5.59119015686306</c:v>
                </c:pt>
                <c:pt idx="3636" formatCode="General">
                  <c:v>5.59323472821613</c:v>
                </c:pt>
                <c:pt idx="3637" formatCode="General">
                  <c:v>5.595279140513</c:v>
                </c:pt>
                <c:pt idx="3638" formatCode="General">
                  <c:v>5.59732339350718</c:v>
                </c:pt>
                <c:pt idx="3639" formatCode="General">
                  <c:v>5.59936748695226</c:v>
                </c:pt>
                <c:pt idx="3640" formatCode="General">
                  <c:v>5.601411420601989</c:v>
                </c:pt>
                <c:pt idx="3641" formatCode="General">
                  <c:v>5.60345519421021</c:v>
                </c:pt>
                <c:pt idx="3642" formatCode="General">
                  <c:v>5.605498807530909</c:v>
                </c:pt>
                <c:pt idx="3643" formatCode="General">
                  <c:v>5.607542260318208</c:v>
                </c:pt>
                <c:pt idx="3644" formatCode="General">
                  <c:v>5.609585552326318</c:v>
                </c:pt>
                <c:pt idx="3645" formatCode="General">
                  <c:v>5.6116286833096</c:v>
                </c:pt>
                <c:pt idx="3646" formatCode="General">
                  <c:v>5.61367165302253</c:v>
                </c:pt>
                <c:pt idx="3647" formatCode="General">
                  <c:v>5.615714461219718</c:v>
                </c:pt>
                <c:pt idx="3648" formatCode="General">
                  <c:v>5.617757107655889</c:v>
                </c:pt>
                <c:pt idx="3649" formatCode="General">
                  <c:v>5.6197995920859</c:v>
                </c:pt>
                <c:pt idx="3650" formatCode="General">
                  <c:v>5.62184191426471</c:v>
                </c:pt>
                <c:pt idx="3651" formatCode="General">
                  <c:v>5.623884073947428</c:v>
                </c:pt>
                <c:pt idx="3652" formatCode="General">
                  <c:v>5.625926070889278</c:v>
                </c:pt>
                <c:pt idx="3653" formatCode="General">
                  <c:v>5.627967904845599</c:v>
                </c:pt>
                <c:pt idx="3654" formatCode="General">
                  <c:v>5.63000957557188</c:v>
                </c:pt>
                <c:pt idx="3655" formatCode="General">
                  <c:v>5.63205108282371</c:v>
                </c:pt>
                <c:pt idx="3656" formatCode="General">
                  <c:v>5.634092426356799</c:v>
                </c:pt>
                <c:pt idx="3657" formatCode="General">
                  <c:v>5.636133605927</c:v>
                </c:pt>
                <c:pt idx="3658" formatCode="General">
                  <c:v>5.638174621290279</c:v>
                </c:pt>
                <c:pt idx="3659" formatCode="General">
                  <c:v>5.64021547220272</c:v>
                </c:pt>
                <c:pt idx="3660" formatCode="General">
                  <c:v>5.642256158420549</c:v>
                </c:pt>
                <c:pt idx="3661" formatCode="General">
                  <c:v>5.644296679700109</c:v>
                </c:pt>
                <c:pt idx="3662" formatCode="General">
                  <c:v>5.64633703579785</c:v>
                </c:pt>
                <c:pt idx="3663" formatCode="General">
                  <c:v>5.648377226470369</c:v>
                </c:pt>
                <c:pt idx="3664" formatCode="General">
                  <c:v>5.650417251474379</c:v>
                </c:pt>
                <c:pt idx="3665" formatCode="General">
                  <c:v>5.652457110566709</c:v>
                </c:pt>
                <c:pt idx="3666" formatCode="General">
                  <c:v>5.654496803504319</c:v>
                </c:pt>
                <c:pt idx="3667" formatCode="General">
                  <c:v>5.656536330044299</c:v>
                </c:pt>
                <c:pt idx="3668" formatCode="General">
                  <c:v>5.658575689943849</c:v>
                </c:pt>
                <c:pt idx="3669" formatCode="General">
                  <c:v>5.660614882960299</c:v>
                </c:pt>
                <c:pt idx="3670" formatCode="General">
                  <c:v>5.66265390885111</c:v>
                </c:pt>
                <c:pt idx="3671" formatCode="General">
                  <c:v>5.66469276737386</c:v>
                </c:pt>
                <c:pt idx="3672" formatCode="General">
                  <c:v>5.666731458286239</c:v>
                </c:pt>
                <c:pt idx="3673" formatCode="General">
                  <c:v>5.66876998134609</c:v>
                </c:pt>
                <c:pt idx="3674" formatCode="General">
                  <c:v>5.67080833631136</c:v>
                </c:pt>
                <c:pt idx="3675" formatCode="General">
                  <c:v>5.67284652294012</c:v>
                </c:pt>
                <c:pt idx="3676" formatCode="General">
                  <c:v>5.674884540990559</c:v>
                </c:pt>
                <c:pt idx="3677" formatCode="General">
                  <c:v>5.67692239022101</c:v>
                </c:pt>
                <c:pt idx="3678" formatCode="General">
                  <c:v>5.678960070389909</c:v>
                </c:pt>
                <c:pt idx="3679" formatCode="General">
                  <c:v>5.680997581255839</c:v>
                </c:pt>
                <c:pt idx="3680" formatCode="General">
                  <c:v>5.683034922577478</c:v>
                </c:pt>
                <c:pt idx="3681" formatCode="General">
                  <c:v>5.68507209411365</c:v>
                </c:pt>
                <c:pt idx="3682" formatCode="General">
                  <c:v>5.68710909562329</c:v>
                </c:pt>
                <c:pt idx="3683" formatCode="General">
                  <c:v>5.689145926865469</c:v>
                </c:pt>
                <c:pt idx="3684" formatCode="General">
                  <c:v>5.691182587599359</c:v>
                </c:pt>
                <c:pt idx="3685" formatCode="General">
                  <c:v>5.693219077584289</c:v>
                </c:pt>
                <c:pt idx="3686" formatCode="General">
                  <c:v>5.695255396579689</c:v>
                </c:pt>
                <c:pt idx="3687" formatCode="General">
                  <c:v>5.697291544345109</c:v>
                </c:pt>
                <c:pt idx="3688" formatCode="General">
                  <c:v>5.69932752064024</c:v>
                </c:pt>
                <c:pt idx="3689" formatCode="General">
                  <c:v>5.70136332522488</c:v>
                </c:pt>
                <c:pt idx="3690" formatCode="General">
                  <c:v>5.70339895785896</c:v>
                </c:pt>
                <c:pt idx="3691" formatCode="General">
                  <c:v>5.70543441830253</c:v>
                </c:pt>
                <c:pt idx="3692" formatCode="General">
                  <c:v>5.70746970631577</c:v>
                </c:pt>
                <c:pt idx="3693" formatCode="General">
                  <c:v>5.709504821658979</c:v>
                </c:pt>
                <c:pt idx="3694" formatCode="General">
                  <c:v>5.71153976409259</c:v>
                </c:pt>
                <c:pt idx="3695" formatCode="General">
                  <c:v>5.713574533377129</c:v>
                </c:pt>
                <c:pt idx="3696" formatCode="General">
                  <c:v>5.71560912927328</c:v>
                </c:pt>
                <c:pt idx="3697" formatCode="General">
                  <c:v>5.71764355154183</c:v>
                </c:pt>
                <c:pt idx="3698" formatCode="General">
                  <c:v>5.7196777999437</c:v>
                </c:pt>
                <c:pt idx="3699" formatCode="General">
                  <c:v>5.721711874239929</c:v>
                </c:pt>
                <c:pt idx="3700" formatCode="General">
                  <c:v>5.72374577419169</c:v>
                </c:pt>
                <c:pt idx="3701" formatCode="General">
                  <c:v>5.72577949956025</c:v>
                </c:pt>
                <c:pt idx="3702" formatCode="General">
                  <c:v>5.727813050107039</c:v>
                </c:pt>
                <c:pt idx="3703" formatCode="General">
                  <c:v>5.72984642559358</c:v>
                </c:pt>
                <c:pt idx="3704" formatCode="General">
                  <c:v>5.73187962578154</c:v>
                </c:pt>
                <c:pt idx="3705" formatCode="General">
                  <c:v>5.73391265043269</c:v>
                </c:pt>
                <c:pt idx="3706" formatCode="General">
                  <c:v>5.73594549930893</c:v>
                </c:pt>
                <c:pt idx="3707" formatCode="General">
                  <c:v>5.73797817217231</c:v>
                </c:pt>
                <c:pt idx="3708" formatCode="General">
                  <c:v>5.740010668784959</c:v>
                </c:pt>
                <c:pt idx="3709" formatCode="General">
                  <c:v>5.74204298890916</c:v>
                </c:pt>
                <c:pt idx="3710" formatCode="General">
                  <c:v>5.74407513230731</c:v>
                </c:pt>
                <c:pt idx="3711" formatCode="General">
                  <c:v>5.74610709874193</c:v>
                </c:pt>
                <c:pt idx="3712" formatCode="General">
                  <c:v>5.74813888797566</c:v>
                </c:pt>
                <c:pt idx="3713" formatCode="General">
                  <c:v>5.75017049977128</c:v>
                </c:pt>
                <c:pt idx="3714" formatCode="General">
                  <c:v>5.75220193389166</c:v>
                </c:pt>
                <c:pt idx="3715" formatCode="General">
                  <c:v>5.75423319009984</c:v>
                </c:pt>
                <c:pt idx="3716" formatCode="General">
                  <c:v>5.756264268158929</c:v>
                </c:pt>
                <c:pt idx="3717" formatCode="General">
                  <c:v>5.75829516783221</c:v>
                </c:pt>
                <c:pt idx="3718" formatCode="General">
                  <c:v>5.76032588888305</c:v>
                </c:pt>
                <c:pt idx="3719" formatCode="General">
                  <c:v>5.76235643107496</c:v>
                </c:pt>
                <c:pt idx="3720" formatCode="General">
                  <c:v>5.76438679417158</c:v>
                </c:pt>
                <c:pt idx="3721" formatCode="General">
                  <c:v>5.766416977936659</c:v>
                </c:pt>
                <c:pt idx="3722" formatCode="General">
                  <c:v>5.76844698213406</c:v>
                </c:pt>
                <c:pt idx="3723" formatCode="General">
                  <c:v>5.770476806527799</c:v>
                </c:pt>
                <c:pt idx="3724" formatCode="General">
                  <c:v>5.772506450881989</c:v>
                </c:pt>
                <c:pt idx="3725" formatCode="General">
                  <c:v>5.77453591496088</c:v>
                </c:pt>
                <c:pt idx="3726" formatCode="General">
                  <c:v>5.77656519852883</c:v>
                </c:pt>
                <c:pt idx="3727" formatCode="General">
                  <c:v>5.77859430135035</c:v>
                </c:pt>
                <c:pt idx="3728" formatCode="General">
                  <c:v>5.78062322319004</c:v>
                </c:pt>
                <c:pt idx="3729" formatCode="General">
                  <c:v>5.78265196381263</c:v>
                </c:pt>
                <c:pt idx="3730" formatCode="General">
                  <c:v>5.78468052298301</c:v>
                </c:pt>
                <c:pt idx="3731" formatCode="General">
                  <c:v>5.78670890046613</c:v>
                </c:pt>
                <c:pt idx="3732" formatCode="General">
                  <c:v>5.78873709602712</c:v>
                </c:pt>
                <c:pt idx="3733" formatCode="General">
                  <c:v>5.7907651094312</c:v>
                </c:pt>
                <c:pt idx="3734" formatCode="General">
                  <c:v>5.79279294044372</c:v>
                </c:pt>
                <c:pt idx="3735" formatCode="General">
                  <c:v>5.79482058883016</c:v>
                </c:pt>
                <c:pt idx="3736" formatCode="General">
                  <c:v>5.79684805435612</c:v>
                </c:pt>
                <c:pt idx="3737" formatCode="General">
                  <c:v>5.798875336787319</c:v>
                </c:pt>
                <c:pt idx="3738" formatCode="General">
                  <c:v>5.80090243588961</c:v>
                </c:pt>
                <c:pt idx="3739" formatCode="General">
                  <c:v>5.802929351428939</c:v>
                </c:pt>
                <c:pt idx="3740" formatCode="General">
                  <c:v>5.804956083171419</c:v>
                </c:pt>
                <c:pt idx="3741" formatCode="General">
                  <c:v>5.806982630883249</c:v>
                </c:pt>
                <c:pt idx="3742" formatCode="General">
                  <c:v>5.80900899433077</c:v>
                </c:pt>
                <c:pt idx="3743" formatCode="General">
                  <c:v>5.811035173280439</c:v>
                </c:pt>
                <c:pt idx="3744" formatCode="General">
                  <c:v>5.81306116749884</c:v>
                </c:pt>
                <c:pt idx="3745" formatCode="General">
                  <c:v>5.815086976752679</c:v>
                </c:pt>
                <c:pt idx="3746" formatCode="General">
                  <c:v>5.817112600808769</c:v>
                </c:pt>
                <c:pt idx="3747" formatCode="General">
                  <c:v>5.81913803943408</c:v>
                </c:pt>
                <c:pt idx="3748" formatCode="General">
                  <c:v>5.82116329239567</c:v>
                </c:pt>
                <c:pt idx="3749" formatCode="General">
                  <c:v>5.823188359460738</c:v>
                </c:pt>
                <c:pt idx="3750" formatCode="General">
                  <c:v>5.825213240396609</c:v>
                </c:pt>
                <c:pt idx="3751" formatCode="General">
                  <c:v>5.827237934970709</c:v>
                </c:pt>
                <c:pt idx="3752" formatCode="General">
                  <c:v>5.82926244295062</c:v>
                </c:pt>
                <c:pt idx="3753" formatCode="General">
                  <c:v>5.83128676410401</c:v>
                </c:pt>
                <c:pt idx="3754" formatCode="General">
                  <c:v>5.833310898198709</c:v>
                </c:pt>
                <c:pt idx="3755" formatCode="General">
                  <c:v>5.83533484500263</c:v>
                </c:pt>
                <c:pt idx="3756" formatCode="General">
                  <c:v>5.83735860428383</c:v>
                </c:pt>
                <c:pt idx="3757" formatCode="General">
                  <c:v>5.83938217581049</c:v>
                </c:pt>
                <c:pt idx="3758" formatCode="General">
                  <c:v>5.841405559350909</c:v>
                </c:pt>
                <c:pt idx="3759" formatCode="General">
                  <c:v>5.84342875467352</c:v>
                </c:pt>
                <c:pt idx="3760" formatCode="General">
                  <c:v>5.845451761546849</c:v>
                </c:pt>
                <c:pt idx="3761" formatCode="General">
                  <c:v>5.847474579739568</c:v>
                </c:pt>
                <c:pt idx="3762" formatCode="General">
                  <c:v>5.84949720902047</c:v>
                </c:pt>
                <c:pt idx="3763" formatCode="General">
                  <c:v>5.851519649158469</c:v>
                </c:pt>
                <c:pt idx="3764" formatCode="General">
                  <c:v>5.85354189992261</c:v>
                </c:pt>
                <c:pt idx="3765" formatCode="General">
                  <c:v>5.85556396108202</c:v>
                </c:pt>
                <c:pt idx="3766" formatCode="General">
                  <c:v>5.857585832406007</c:v>
                </c:pt>
                <c:pt idx="3767" formatCode="General">
                  <c:v>5.85960751366397</c:v>
                </c:pt>
                <c:pt idx="3768" formatCode="General">
                  <c:v>5.86162900462542</c:v>
                </c:pt>
                <c:pt idx="3769" formatCode="General">
                  <c:v>5.86365030506001</c:v>
                </c:pt>
                <c:pt idx="3770" formatCode="General">
                  <c:v>5.86567141473751</c:v>
                </c:pt>
                <c:pt idx="3771" formatCode="General">
                  <c:v>5.86769233342782</c:v>
                </c:pt>
                <c:pt idx="3772" formatCode="General">
                  <c:v>5.869713060900949</c:v>
                </c:pt>
                <c:pt idx="3773" formatCode="General">
                  <c:v>5.87173359692703</c:v>
                </c:pt>
                <c:pt idx="3774" formatCode="General">
                  <c:v>5.87375394127633</c:v>
                </c:pt>
                <c:pt idx="3775" formatCode="General">
                  <c:v>5.87577409371923</c:v>
                </c:pt>
                <c:pt idx="3776" formatCode="General">
                  <c:v>5.877794054026229</c:v>
                </c:pt>
                <c:pt idx="3777" formatCode="General">
                  <c:v>5.879813821967949</c:v>
                </c:pt>
                <c:pt idx="3778" formatCode="General">
                  <c:v>5.88183339731516</c:v>
                </c:pt>
                <c:pt idx="3779" formatCode="General">
                  <c:v>5.883852779838709</c:v>
                </c:pt>
                <c:pt idx="3780" formatCode="General">
                  <c:v>5.885871969309599</c:v>
                </c:pt>
                <c:pt idx="3781" formatCode="General">
                  <c:v>5.887890965498949</c:v>
                </c:pt>
                <c:pt idx="3782" formatCode="General">
                  <c:v>5.889909768177989</c:v>
                </c:pt>
                <c:pt idx="3783" formatCode="General">
                  <c:v>5.891928377118089</c:v>
                </c:pt>
                <c:pt idx="3784" formatCode="General">
                  <c:v>5.89394679209073</c:v>
                </c:pt>
                <c:pt idx="3785" formatCode="General">
                  <c:v>5.895965012867509</c:v>
                </c:pt>
                <c:pt idx="3786" formatCode="General">
                  <c:v>5.897983039220159</c:v>
                </c:pt>
                <c:pt idx="3787" formatCode="General">
                  <c:v>5.90000087092053</c:v>
                </c:pt>
                <c:pt idx="3788" formatCode="General">
                  <c:v>5.902018507740579</c:v>
                </c:pt>
                <c:pt idx="3789" formatCode="General">
                  <c:v>5.904035949452429</c:v>
                </c:pt>
                <c:pt idx="3790" formatCode="General">
                  <c:v>5.90605319582827</c:v>
                </c:pt>
                <c:pt idx="3791" formatCode="General">
                  <c:v>5.908070246640449</c:v>
                </c:pt>
                <c:pt idx="3792" formatCode="General">
                  <c:v>5.91008710166142</c:v>
                </c:pt>
                <c:pt idx="3793" formatCode="General">
                  <c:v>5.91210376066377</c:v>
                </c:pt>
                <c:pt idx="3794" formatCode="General">
                  <c:v>5.914120223420209</c:v>
                </c:pt>
                <c:pt idx="3795" formatCode="General">
                  <c:v>5.91613648970355</c:v>
                </c:pt>
                <c:pt idx="3796" formatCode="General">
                  <c:v>5.918152559286759</c:v>
                </c:pt>
                <c:pt idx="3797" formatCode="General">
                  <c:v>5.92016843194289</c:v>
                </c:pt>
                <c:pt idx="3798" formatCode="General">
                  <c:v>5.922184107445139</c:v>
                </c:pt>
                <c:pt idx="3799" formatCode="General">
                  <c:v>5.92419958556682</c:v>
                </c:pt>
                <c:pt idx="3800" formatCode="General">
                  <c:v>5.926214866081379</c:v>
                </c:pt>
                <c:pt idx="3801" formatCode="General">
                  <c:v>5.92822994876236</c:v>
                </c:pt>
                <c:pt idx="3802" formatCode="General">
                  <c:v>5.93024483338345</c:v>
                </c:pt>
                <c:pt idx="3803" formatCode="General">
                  <c:v>5.93225951971846</c:v>
                </c:pt>
                <c:pt idx="3804" formatCode="General">
                  <c:v>5.9342740075413</c:v>
                </c:pt>
                <c:pt idx="3805" formatCode="General">
                  <c:v>5.93628829662602</c:v>
                </c:pt>
                <c:pt idx="3806" formatCode="General">
                  <c:v>5.93830238674679</c:v>
                </c:pt>
                <c:pt idx="3807" formatCode="General">
                  <c:v>5.940316277677899</c:v>
                </c:pt>
                <c:pt idx="3808" formatCode="General">
                  <c:v>5.94232996919376</c:v>
                </c:pt>
                <c:pt idx="3809" formatCode="General">
                  <c:v>5.94434346106891</c:v>
                </c:pt>
                <c:pt idx="3810" formatCode="General">
                  <c:v>5.946356753078</c:v>
                </c:pt>
                <c:pt idx="3811" formatCode="General">
                  <c:v>5.9483698449958</c:v>
                </c:pt>
                <c:pt idx="3812" formatCode="General">
                  <c:v>5.95038273659723</c:v>
                </c:pt>
                <c:pt idx="3813" formatCode="General">
                  <c:v>5.952395427657289</c:v>
                </c:pt>
                <c:pt idx="3814" formatCode="General">
                  <c:v>5.95440791795113</c:v>
                </c:pt>
                <c:pt idx="3815" formatCode="General">
                  <c:v>5.95642020725401</c:v>
                </c:pt>
                <c:pt idx="3816" formatCode="General">
                  <c:v>5.95843229534133</c:v>
                </c:pt>
                <c:pt idx="3817" formatCode="General">
                  <c:v>5.96044418198859</c:v>
                </c:pt>
                <c:pt idx="3818" formatCode="General">
                  <c:v>5.962455866971418</c:v>
                </c:pt>
                <c:pt idx="3819" formatCode="General">
                  <c:v>5.964467350065559</c:v>
                </c:pt>
                <c:pt idx="3820" formatCode="General">
                  <c:v>5.966478631046909</c:v>
                </c:pt>
                <c:pt idx="3821" formatCode="General">
                  <c:v>5.96848970969144</c:v>
                </c:pt>
                <c:pt idx="3822" formatCode="General">
                  <c:v>5.97050058577527</c:v>
                </c:pt>
                <c:pt idx="3823" formatCode="General">
                  <c:v>5.97251125907465</c:v>
                </c:pt>
                <c:pt idx="3824" formatCode="General">
                  <c:v>5.974521729365939</c:v>
                </c:pt>
                <c:pt idx="3825" formatCode="General">
                  <c:v>5.9765319964256</c:v>
                </c:pt>
                <c:pt idx="3826" formatCode="General">
                  <c:v>5.97854206003026</c:v>
                </c:pt>
                <c:pt idx="3827" formatCode="General">
                  <c:v>5.98055191995663</c:v>
                </c:pt>
                <c:pt idx="3828" formatCode="General">
                  <c:v>5.98256157598156</c:v>
                </c:pt>
                <c:pt idx="3829" formatCode="General">
                  <c:v>5.984571027882009</c:v>
                </c:pt>
                <c:pt idx="3830" formatCode="General">
                  <c:v>5.986580275435079</c:v>
                </c:pt>
                <c:pt idx="3831" formatCode="General">
                  <c:v>5.988589318417979</c:v>
                </c:pt>
                <c:pt idx="3832" formatCode="General">
                  <c:v>5.99059815660804</c:v>
                </c:pt>
                <c:pt idx="3833" formatCode="General">
                  <c:v>5.99260678978271</c:v>
                </c:pt>
                <c:pt idx="3834" formatCode="General">
                  <c:v>5.994615217719559</c:v>
                </c:pt>
                <c:pt idx="3835" formatCode="General">
                  <c:v>5.99662344019631</c:v>
                </c:pt>
                <c:pt idx="3836" formatCode="General">
                  <c:v>5.99863145699075</c:v>
                </c:pt>
                <c:pt idx="3837" formatCode="General">
                  <c:v>6.00063926788084</c:v>
                </c:pt>
                <c:pt idx="3838" formatCode="General">
                  <c:v>6.00264687264463</c:v>
                </c:pt>
                <c:pt idx="3839" formatCode="General">
                  <c:v>6.004654271060309</c:v>
                </c:pt>
                <c:pt idx="3840" formatCode="General">
                  <c:v>6.00666146290618</c:v>
                </c:pt>
                <c:pt idx="3841" formatCode="General">
                  <c:v>6.00866844796067</c:v>
                </c:pt>
                <c:pt idx="3842" formatCode="General">
                  <c:v>6.01067522600232</c:v>
                </c:pt>
                <c:pt idx="3843" formatCode="General">
                  <c:v>6.0126817968098</c:v>
                </c:pt>
                <c:pt idx="3844" formatCode="General">
                  <c:v>6.014688160161899</c:v>
                </c:pt>
                <c:pt idx="3845" formatCode="General">
                  <c:v>6.01669431583753</c:v>
                </c:pt>
                <c:pt idx="3846" formatCode="General">
                  <c:v>6.018700263615729</c:v>
                </c:pt>
                <c:pt idx="3847" formatCode="General">
                  <c:v>6.02070600327564</c:v>
                </c:pt>
                <c:pt idx="3848" formatCode="General">
                  <c:v>6.022711534596539</c:v>
                </c:pt>
                <c:pt idx="3849" formatCode="General">
                  <c:v>6.024716857357818</c:v>
                </c:pt>
                <c:pt idx="3850" formatCode="General">
                  <c:v>6.026721971339009</c:v>
                </c:pt>
                <c:pt idx="3851" formatCode="General">
                  <c:v>6.028726876319738</c:v>
                </c:pt>
                <c:pt idx="3852" formatCode="General">
                  <c:v>6.03073157207977</c:v>
                </c:pt>
                <c:pt idx="3853" formatCode="General">
                  <c:v>6.032736058398979</c:v>
                </c:pt>
                <c:pt idx="3854" formatCode="General">
                  <c:v>6.03474033505738</c:v>
                </c:pt>
                <c:pt idx="3855" formatCode="General">
                  <c:v>6.03674440183508</c:v>
                </c:pt>
                <c:pt idx="3856" formatCode="General">
                  <c:v>6.03874825851233</c:v>
                </c:pt>
                <c:pt idx="3857" formatCode="General">
                  <c:v>6.04075190486949</c:v>
                </c:pt>
                <c:pt idx="3858" formatCode="General">
                  <c:v>6.04275534068706</c:v>
                </c:pt>
                <c:pt idx="3859" formatCode="General">
                  <c:v>6.04475856574564</c:v>
                </c:pt>
                <c:pt idx="3860" formatCode="General">
                  <c:v>6.046761579825949</c:v>
                </c:pt>
                <c:pt idx="3861" formatCode="General">
                  <c:v>6.04876438270885</c:v>
                </c:pt>
                <c:pt idx="3862" formatCode="General">
                  <c:v>6.05076697417531</c:v>
                </c:pt>
                <c:pt idx="3863" formatCode="General">
                  <c:v>6.05276935400641</c:v>
                </c:pt>
                <c:pt idx="3864" formatCode="General">
                  <c:v>6.05477152198338</c:v>
                </c:pt>
                <c:pt idx="3865" formatCode="General">
                  <c:v>6.05677347788755</c:v>
                </c:pt>
                <c:pt idx="3866" formatCode="General">
                  <c:v>6.05877522150036</c:v>
                </c:pt>
                <c:pt idx="3867" formatCode="General">
                  <c:v>6.0607767526034</c:v>
                </c:pt>
                <c:pt idx="3868" formatCode="General">
                  <c:v>6.062778070978359</c:v>
                </c:pt>
                <c:pt idx="3869" formatCode="General">
                  <c:v>6.064779176407059</c:v>
                </c:pt>
                <c:pt idx="3870" formatCode="General">
                  <c:v>6.066780068671429</c:v>
                </c:pt>
                <c:pt idx="3871" formatCode="General">
                  <c:v>6.068780747553549</c:v>
                </c:pt>
                <c:pt idx="3872" formatCode="General">
                  <c:v>6.07078121283558</c:v>
                </c:pt>
                <c:pt idx="3873" formatCode="General">
                  <c:v>6.07278146429983</c:v>
                </c:pt>
                <c:pt idx="3874" formatCode="General">
                  <c:v>6.074781501728719</c:v>
                </c:pt>
                <c:pt idx="3875" formatCode="General">
                  <c:v>6.07678132490479</c:v>
                </c:pt>
                <c:pt idx="3876" formatCode="General">
                  <c:v>6.07878093361071</c:v>
                </c:pt>
                <c:pt idx="3877" formatCode="General">
                  <c:v>6.080780327629259</c:v>
                </c:pt>
                <c:pt idx="3878" formatCode="General">
                  <c:v>6.08277950674334</c:v>
                </c:pt>
                <c:pt idx="3879" formatCode="General">
                  <c:v>6.084778470735989</c:v>
                </c:pt>
                <c:pt idx="3880" formatCode="General">
                  <c:v>6.08677721939034</c:v>
                </c:pt>
                <c:pt idx="3881" formatCode="General">
                  <c:v>6.08877575248967</c:v>
                </c:pt>
                <c:pt idx="3882" formatCode="General">
                  <c:v>6.090774069817369</c:v>
                </c:pt>
                <c:pt idx="3883" formatCode="General">
                  <c:v>6.092772171156939</c:v>
                </c:pt>
                <c:pt idx="3884" formatCode="General">
                  <c:v>6.094770056292009</c:v>
                </c:pt>
                <c:pt idx="3885" formatCode="General">
                  <c:v>6.09676772500633</c:v>
                </c:pt>
                <c:pt idx="3886" formatCode="General">
                  <c:v>6.09876517708378</c:v>
                </c:pt>
                <c:pt idx="3887" formatCode="General">
                  <c:v>6.10076241230834</c:v>
                </c:pt>
                <c:pt idx="3888" formatCode="General">
                  <c:v>6.10275943046413</c:v>
                </c:pt>
                <c:pt idx="3889" formatCode="General">
                  <c:v>6.104756231335378</c:v>
                </c:pt>
                <c:pt idx="3890" formatCode="General">
                  <c:v>6.106752814706439</c:v>
                </c:pt>
                <c:pt idx="3891" formatCode="General">
                  <c:v>6.1087491803618</c:v>
                </c:pt>
                <c:pt idx="3892" formatCode="General">
                  <c:v>6.110745328086029</c:v>
                </c:pt>
                <c:pt idx="3893" formatCode="General">
                  <c:v>6.112741257663859</c:v>
                </c:pt>
                <c:pt idx="3894" formatCode="General">
                  <c:v>6.114736968880129</c:v>
                </c:pt>
                <c:pt idx="3895" formatCode="General">
                  <c:v>6.11673246151978</c:v>
                </c:pt>
                <c:pt idx="3896" formatCode="General">
                  <c:v>6.1187277353679</c:v>
                </c:pt>
                <c:pt idx="3897" formatCode="General">
                  <c:v>6.12072279020968</c:v>
                </c:pt>
                <c:pt idx="3898" formatCode="General">
                  <c:v>6.122717625830439</c:v>
                </c:pt>
                <c:pt idx="3899" formatCode="General">
                  <c:v>6.124712242015618</c:v>
                </c:pt>
                <c:pt idx="3900" formatCode="General">
                  <c:v>6.126706638550779</c:v>
                </c:pt>
                <c:pt idx="3901" formatCode="General">
                  <c:v>6.128700815221599</c:v>
                </c:pt>
                <c:pt idx="3902" formatCode="General">
                  <c:v>6.13069477181387</c:v>
                </c:pt>
                <c:pt idx="3903" formatCode="General">
                  <c:v>6.13268850811352</c:v>
                </c:pt>
                <c:pt idx="3904" formatCode="General">
                  <c:v>6.13468202390658</c:v>
                </c:pt>
                <c:pt idx="3905" formatCode="General">
                  <c:v>6.13667531897921</c:v>
                </c:pt>
                <c:pt idx="3906" formatCode="General">
                  <c:v>6.13866839311771</c:v>
                </c:pt>
                <c:pt idx="3907" formatCode="General">
                  <c:v>6.14066124610846</c:v>
                </c:pt>
                <c:pt idx="3908" formatCode="General">
                  <c:v>6.142653877737988</c:v>
                </c:pt>
                <c:pt idx="3909" formatCode="General">
                  <c:v>6.14464628779294</c:v>
                </c:pt>
                <c:pt idx="3910" formatCode="General">
                  <c:v>6.14663847606008</c:v>
                </c:pt>
                <c:pt idx="3911" formatCode="General">
                  <c:v>6.148630442326279</c:v>
                </c:pt>
                <c:pt idx="3912" formatCode="General">
                  <c:v>6.15062218637855</c:v>
                </c:pt>
                <c:pt idx="3913" formatCode="General">
                  <c:v>6.15261370800401</c:v>
                </c:pt>
                <c:pt idx="3914" formatCode="General">
                  <c:v>6.154605006989899</c:v>
                </c:pt>
                <c:pt idx="3915" formatCode="General">
                  <c:v>6.15659608312359</c:v>
                </c:pt>
                <c:pt idx="3916" formatCode="General">
                  <c:v>6.158586936192558</c:v>
                </c:pt>
                <c:pt idx="3917" formatCode="General">
                  <c:v>6.160577565984409</c:v>
                </c:pt>
                <c:pt idx="3918" formatCode="General">
                  <c:v>6.162567972286869</c:v>
                </c:pt>
                <c:pt idx="3919" formatCode="General">
                  <c:v>6.164558154887779</c:v>
                </c:pt>
                <c:pt idx="3920" formatCode="General">
                  <c:v>6.16654811357511</c:v>
                </c:pt>
                <c:pt idx="3921" formatCode="General">
                  <c:v>6.168537848136927</c:v>
                </c:pt>
                <c:pt idx="3922" formatCode="General">
                  <c:v>6.170527358361459</c:v>
                </c:pt>
                <c:pt idx="3923" formatCode="General">
                  <c:v>6.172516644037008</c:v>
                </c:pt>
                <c:pt idx="3924" formatCode="General">
                  <c:v>6.17450570495204</c:v>
                </c:pt>
                <c:pt idx="3925" formatCode="General">
                  <c:v>6.176494540895099</c:v>
                </c:pt>
                <c:pt idx="3926" formatCode="General">
                  <c:v>6.17848315165488</c:v>
                </c:pt>
                <c:pt idx="3927" formatCode="General">
                  <c:v>6.180471537020179</c:v>
                </c:pt>
                <c:pt idx="3928" formatCode="General">
                  <c:v>6.182459696779929</c:v>
                </c:pt>
                <c:pt idx="3929" formatCode="General">
                  <c:v>6.18444763072317</c:v>
                </c:pt>
                <c:pt idx="3930" formatCode="General">
                  <c:v>6.186435338639069</c:v>
                </c:pt>
                <c:pt idx="3931" formatCode="General">
                  <c:v>6.188422820316899</c:v>
                </c:pt>
                <c:pt idx="3932" formatCode="General">
                  <c:v>6.190410075546079</c:v>
                </c:pt>
                <c:pt idx="3933" formatCode="General">
                  <c:v>6.19239710411613</c:v>
                </c:pt>
                <c:pt idx="3934" formatCode="General">
                  <c:v>6.194383905816689</c:v>
                </c:pt>
                <c:pt idx="3935" formatCode="General">
                  <c:v>6.19637048043752</c:v>
                </c:pt>
                <c:pt idx="3936" formatCode="General">
                  <c:v>6.198356827768518</c:v>
                </c:pt>
                <c:pt idx="3937" formatCode="General">
                  <c:v>6.20034294759967</c:v>
                </c:pt>
                <c:pt idx="3938" formatCode="General">
                  <c:v>6.20232883972111</c:v>
                </c:pt>
                <c:pt idx="3939" formatCode="General">
                  <c:v>6.20431450392307</c:v>
                </c:pt>
                <c:pt idx="3940" formatCode="General">
                  <c:v>6.20629993999593</c:v>
                </c:pt>
                <c:pt idx="3941" formatCode="General">
                  <c:v>6.20828514773015</c:v>
                </c:pt>
                <c:pt idx="3942" formatCode="General">
                  <c:v>6.21027012691635</c:v>
                </c:pt>
                <c:pt idx="3943" formatCode="General">
                  <c:v>6.212254877345248</c:v>
                </c:pt>
                <c:pt idx="3944" formatCode="General">
                  <c:v>6.21423939880769</c:v>
                </c:pt>
                <c:pt idx="3945" formatCode="General">
                  <c:v>6.21622369109462</c:v>
                </c:pt>
                <c:pt idx="3946" formatCode="General">
                  <c:v>6.21820775399713</c:v>
                </c:pt>
                <c:pt idx="3947" formatCode="General">
                  <c:v>6.220191587306429</c:v>
                </c:pt>
                <c:pt idx="3948" formatCode="General">
                  <c:v>6.22217519081382</c:v>
                </c:pt>
                <c:pt idx="3949" formatCode="General">
                  <c:v>6.224158564310759</c:v>
                </c:pt>
                <c:pt idx="3950" formatCode="General">
                  <c:v>6.226141707588789</c:v>
                </c:pt>
                <c:pt idx="3951" formatCode="General">
                  <c:v>6.228124620439609</c:v>
                </c:pt>
                <c:pt idx="3952" formatCode="General">
                  <c:v>6.230107302655</c:v>
                </c:pt>
                <c:pt idx="3953" formatCode="General">
                  <c:v>6.23208975402689</c:v>
                </c:pt>
                <c:pt idx="3954" formatCode="General">
                  <c:v>6.23407197434731</c:v>
                </c:pt>
                <c:pt idx="3955" formatCode="General">
                  <c:v>6.23605396340842</c:v>
                </c:pt>
                <c:pt idx="3956" formatCode="General">
                  <c:v>6.23803572100251</c:v>
                </c:pt>
                <c:pt idx="3957" formatCode="General">
                  <c:v>6.240017246921949</c:v>
                </c:pt>
                <c:pt idx="3958" formatCode="General">
                  <c:v>6.24199854095928</c:v>
                </c:pt>
                <c:pt idx="3959" formatCode="General">
                  <c:v>6.24397960290712</c:v>
                </c:pt>
                <c:pt idx="3960" formatCode="General">
                  <c:v>6.24596043255823</c:v>
                </c:pt>
                <c:pt idx="3961" formatCode="General">
                  <c:v>6.247941029705479</c:v>
                </c:pt>
                <c:pt idx="3962" formatCode="General">
                  <c:v>6.24992139414187</c:v>
                </c:pt>
                <c:pt idx="3963" formatCode="General">
                  <c:v>6.25190152566052</c:v>
                </c:pt>
                <c:pt idx="3964" formatCode="General">
                  <c:v>6.25388142405464</c:v>
                </c:pt>
                <c:pt idx="3965" formatCode="General">
                  <c:v>6.2558610891176</c:v>
                </c:pt>
                <c:pt idx="3966" formatCode="General">
                  <c:v>6.25784052064286</c:v>
                </c:pt>
                <c:pt idx="3967" formatCode="General">
                  <c:v>6.25981971842402</c:v>
                </c:pt>
                <c:pt idx="3968" formatCode="General">
                  <c:v>6.26179868225479</c:v>
                </c:pt>
                <c:pt idx="3969" formatCode="General">
                  <c:v>6.26377741192899</c:v>
                </c:pt>
                <c:pt idx="3970" formatCode="General">
                  <c:v>6.265755907240569</c:v>
                </c:pt>
                <c:pt idx="3971" formatCode="General">
                  <c:v>6.267734167983599</c:v>
                </c:pt>
                <c:pt idx="3972" formatCode="General">
                  <c:v>6.26971219395227</c:v>
                </c:pt>
                <c:pt idx="3973" formatCode="General">
                  <c:v>6.27168998494088</c:v>
                </c:pt>
                <c:pt idx="3974" formatCode="General">
                  <c:v>6.27366754074385</c:v>
                </c:pt>
                <c:pt idx="3975" formatCode="General">
                  <c:v>6.275644861155739</c:v>
                </c:pt>
                <c:pt idx="3976" formatCode="General">
                  <c:v>6.2776219459712</c:v>
                </c:pt>
                <c:pt idx="3977" formatCode="General">
                  <c:v>6.27959879498503</c:v>
                </c:pt>
                <c:pt idx="3978" formatCode="General">
                  <c:v>6.28157540799211</c:v>
                </c:pt>
                <c:pt idx="3979" formatCode="General">
                  <c:v>6.28355178478747</c:v>
                </c:pt>
                <c:pt idx="3980" formatCode="General">
                  <c:v>6.285527925166249</c:v>
                </c:pt>
                <c:pt idx="3981" formatCode="General">
                  <c:v>6.287503828923709</c:v>
                </c:pt>
                <c:pt idx="3982" formatCode="General">
                  <c:v>6.28947949585523</c:v>
                </c:pt>
                <c:pt idx="3983" formatCode="General">
                  <c:v>6.291454925756299</c:v>
                </c:pt>
                <c:pt idx="3984" formatCode="General">
                  <c:v>6.29343011842254</c:v>
                </c:pt>
                <c:pt idx="3985" formatCode="General">
                  <c:v>6.29540507364969</c:v>
                </c:pt>
                <c:pt idx="3986" formatCode="General">
                  <c:v>6.2973797912336</c:v>
                </c:pt>
                <c:pt idx="3987" formatCode="General">
                  <c:v>6.299354270970249</c:v>
                </c:pt>
                <c:pt idx="3988" formatCode="General">
                  <c:v>6.30132851265572</c:v>
                </c:pt>
                <c:pt idx="3989" formatCode="General">
                  <c:v>6.303302516086219</c:v>
                </c:pt>
                <c:pt idx="3990" formatCode="General">
                  <c:v>6.3052762810581</c:v>
                </c:pt>
                <c:pt idx="3991" formatCode="General">
                  <c:v>6.307249807367779</c:v>
                </c:pt>
                <c:pt idx="3992" formatCode="General">
                  <c:v>6.30922309481186</c:v>
                </c:pt>
                <c:pt idx="3993" formatCode="General">
                  <c:v>6.311196143186999</c:v>
                </c:pt>
                <c:pt idx="3994" formatCode="General">
                  <c:v>6.31316895229002</c:v>
                </c:pt>
                <c:pt idx="3995" formatCode="General">
                  <c:v>6.315141521917839</c:v>
                </c:pt>
                <c:pt idx="3996" formatCode="General">
                  <c:v>6.317113851867498</c:v>
                </c:pt>
                <c:pt idx="3997" formatCode="General">
                  <c:v>6.319085941936169</c:v>
                </c:pt>
                <c:pt idx="3998" formatCode="General">
                  <c:v>6.32105779192113</c:v>
                </c:pt>
                <c:pt idx="3999" formatCode="General">
                  <c:v>6.32302940161977</c:v>
                </c:pt>
                <c:pt idx="4000" formatCode="General">
                  <c:v>6.325000770829609</c:v>
                </c:pt>
                <c:pt idx="4001" formatCode="General">
                  <c:v>6.326971899348299</c:v>
                </c:pt>
                <c:pt idx="4002" formatCode="General">
                  <c:v>6.32894278697359</c:v>
                </c:pt>
                <c:pt idx="4003" formatCode="General">
                  <c:v>6.33091343350335</c:v>
                </c:pt>
                <c:pt idx="4004" formatCode="General">
                  <c:v>6.332883838735569</c:v>
                </c:pt>
                <c:pt idx="4005" formatCode="General">
                  <c:v>6.334854002468369</c:v>
                </c:pt>
                <c:pt idx="4006" formatCode="General">
                  <c:v>6.33682392449998</c:v>
                </c:pt>
                <c:pt idx="4007" formatCode="General">
                  <c:v>6.33879360462875</c:v>
                </c:pt>
                <c:pt idx="4008" formatCode="General">
                  <c:v>6.34076304265314</c:v>
                </c:pt>
                <c:pt idx="4009" formatCode="General">
                  <c:v>6.342732238371749</c:v>
                </c:pt>
                <c:pt idx="4010" formatCode="General">
                  <c:v>6.34470119158327</c:v>
                </c:pt>
                <c:pt idx="4011" formatCode="General">
                  <c:v>6.34666990208653</c:v>
                </c:pt>
                <c:pt idx="4012" formatCode="General">
                  <c:v>6.34863836968047</c:v>
                </c:pt>
                <c:pt idx="4013" formatCode="General">
                  <c:v>6.35060659416416</c:v>
                </c:pt>
                <c:pt idx="4014" formatCode="General">
                  <c:v>6.352574575336768</c:v>
                </c:pt>
                <c:pt idx="4015" formatCode="General">
                  <c:v>6.354542312997599</c:v>
                </c:pt>
                <c:pt idx="4016" formatCode="General">
                  <c:v>6.356509806946059</c:v>
                </c:pt>
                <c:pt idx="4017" formatCode="General">
                  <c:v>6.358477056981699</c:v>
                </c:pt>
                <c:pt idx="4018" formatCode="General">
                  <c:v>6.36044406290416</c:v>
                </c:pt>
                <c:pt idx="4019" formatCode="General">
                  <c:v>6.362410824513208</c:v>
                </c:pt>
                <c:pt idx="4020" formatCode="General">
                  <c:v>6.364377341608749</c:v>
                </c:pt>
                <c:pt idx="4021" formatCode="General">
                  <c:v>6.36634361399078</c:v>
                </c:pt>
                <c:pt idx="4022" formatCode="General">
                  <c:v>6.36830964145943</c:v>
                </c:pt>
                <c:pt idx="4023" formatCode="General">
                  <c:v>6.37027542381495</c:v>
                </c:pt>
                <c:pt idx="4024" formatCode="General">
                  <c:v>6.3722409608577</c:v>
                </c:pt>
                <c:pt idx="4025" formatCode="General">
                  <c:v>6.374206252388149</c:v>
                </c:pt>
                <c:pt idx="4026" formatCode="General">
                  <c:v>6.376171298206919</c:v>
                </c:pt>
                <c:pt idx="4027" formatCode="General">
                  <c:v>6.37813609811471</c:v>
                </c:pt>
                <c:pt idx="4028" formatCode="General">
                  <c:v>6.38010065191237</c:v>
                </c:pt>
                <c:pt idx="4029" formatCode="General">
                  <c:v>6.382064959400849</c:v>
                </c:pt>
                <c:pt idx="4030" formatCode="General">
                  <c:v>6.38402902038122</c:v>
                </c:pt>
                <c:pt idx="4031" formatCode="General">
                  <c:v>6.38599283465468</c:v>
                </c:pt>
                <c:pt idx="4032" formatCode="General">
                  <c:v>6.38795640202252</c:v>
                </c:pt>
                <c:pt idx="4033" formatCode="General">
                  <c:v>6.38991972228619</c:v>
                </c:pt>
                <c:pt idx="4034" formatCode="General">
                  <c:v>6.39188279524723</c:v>
                </c:pt>
                <c:pt idx="4035" formatCode="General">
                  <c:v>6.393845620707289</c:v>
                </c:pt>
                <c:pt idx="4036" formatCode="General">
                  <c:v>6.39580819846817</c:v>
                </c:pt>
                <c:pt idx="4037" formatCode="General">
                  <c:v>6.397770528331759</c:v>
                </c:pt>
                <c:pt idx="4038" formatCode="General">
                  <c:v>6.39973261010008</c:v>
                </c:pt>
                <c:pt idx="4039" formatCode="General">
                  <c:v>6.40169444357527</c:v>
                </c:pt>
                <c:pt idx="4040" formatCode="General">
                  <c:v>6.40365602855958</c:v>
                </c:pt>
                <c:pt idx="4041" formatCode="General">
                  <c:v>6.40561736485538</c:v>
                </c:pt>
                <c:pt idx="4042" formatCode="General">
                  <c:v>6.40757845226517</c:v>
                </c:pt>
                <c:pt idx="4043" formatCode="General">
                  <c:v>6.40953929059155</c:v>
                </c:pt>
                <c:pt idx="4044" formatCode="General">
                  <c:v>6.411499879637249</c:v>
                </c:pt>
                <c:pt idx="4045" formatCode="General">
                  <c:v>6.41346021920511</c:v>
                </c:pt>
                <c:pt idx="4046" formatCode="General">
                  <c:v>6.4154203090981</c:v>
                </c:pt>
                <c:pt idx="4047" formatCode="General">
                  <c:v>6.417380149119289</c:v>
                </c:pt>
                <c:pt idx="4048" formatCode="General">
                  <c:v>6.41933973907189</c:v>
                </c:pt>
                <c:pt idx="4049" formatCode="General">
                  <c:v>6.4212990787592</c:v>
                </c:pt>
                <c:pt idx="4050" formatCode="General">
                  <c:v>6.42325816798467</c:v>
                </c:pt>
                <c:pt idx="4051" formatCode="General">
                  <c:v>6.42521700655185</c:v>
                </c:pt>
                <c:pt idx="4052" formatCode="General">
                  <c:v>6.4271755942644</c:v>
                </c:pt>
                <c:pt idx="4053" formatCode="General">
                  <c:v>6.42913393092611</c:v>
                </c:pt>
                <c:pt idx="4054" formatCode="General">
                  <c:v>6.43109201634089</c:v>
                </c:pt>
                <c:pt idx="4055" formatCode="General">
                  <c:v>6.43304985031277</c:v>
                </c:pt>
                <c:pt idx="4056" formatCode="General">
                  <c:v>6.43500743264587</c:v>
                </c:pt>
                <c:pt idx="4057" formatCode="General">
                  <c:v>6.43696476314446</c:v>
                </c:pt>
                <c:pt idx="4058" formatCode="General">
                  <c:v>6.43892184161292</c:v>
                </c:pt>
                <c:pt idx="4059" formatCode="General">
                  <c:v>6.440878667855739</c:v>
                </c:pt>
                <c:pt idx="4060" formatCode="General">
                  <c:v>6.442835241677529</c:v>
                </c:pt>
                <c:pt idx="4061" formatCode="General">
                  <c:v>6.44479156288302</c:v>
                </c:pt>
                <c:pt idx="4062" formatCode="General">
                  <c:v>6.44674763127706</c:v>
                </c:pt>
                <c:pt idx="4063" formatCode="General">
                  <c:v>6.44870344666462</c:v>
                </c:pt>
                <c:pt idx="4064" formatCode="General">
                  <c:v>6.45065900885077</c:v>
                </c:pt>
                <c:pt idx="4065" formatCode="General">
                  <c:v>6.452614317640709</c:v>
                </c:pt>
                <c:pt idx="4066" formatCode="General">
                  <c:v>6.45456937283977</c:v>
                </c:pt>
                <c:pt idx="4067" formatCode="General">
                  <c:v>6.45652417425337</c:v>
                </c:pt>
                <c:pt idx="4068" formatCode="General">
                  <c:v>6.45847872168707</c:v>
                </c:pt>
                <c:pt idx="4069" formatCode="General">
                  <c:v>6.46043301494655</c:v>
                </c:pt>
                <c:pt idx="4070" formatCode="General">
                  <c:v>6.462387053837579</c:v>
                </c:pt>
                <c:pt idx="4071" formatCode="General">
                  <c:v>6.464340838166069</c:v>
                </c:pt>
                <c:pt idx="4072" formatCode="General">
                  <c:v>6.466294367738049</c:v>
                </c:pt>
                <c:pt idx="4073" formatCode="General">
                  <c:v>6.46824764235966</c:v>
                </c:pt>
                <c:pt idx="4074" formatCode="General">
                  <c:v>6.47020066183714</c:v>
                </c:pt>
                <c:pt idx="4075" formatCode="General">
                  <c:v>6.47215342597689</c:v>
                </c:pt>
                <c:pt idx="4076" formatCode="General">
                  <c:v>6.474105934585379</c:v>
                </c:pt>
                <c:pt idx="4077" formatCode="General">
                  <c:v>6.47605818746924</c:v>
                </c:pt>
                <c:pt idx="4078" formatCode="General">
                  <c:v>6.47801018443518</c:v>
                </c:pt>
                <c:pt idx="4079" formatCode="General">
                  <c:v>6.47996192529006</c:v>
                </c:pt>
                <c:pt idx="4080" formatCode="General">
                  <c:v>6.48191340984082</c:v>
                </c:pt>
                <c:pt idx="4081" formatCode="General">
                  <c:v>6.48386463789456</c:v>
                </c:pt>
                <c:pt idx="4082" formatCode="General">
                  <c:v>6.485815609258469</c:v>
                </c:pt>
                <c:pt idx="4083" formatCode="General">
                  <c:v>6.48776632373986</c:v>
                </c:pt>
                <c:pt idx="4084" formatCode="General">
                  <c:v>6.48971678114617</c:v>
                </c:pt>
                <c:pt idx="4085" formatCode="General">
                  <c:v>6.49166698128493</c:v>
                </c:pt>
                <c:pt idx="4086" formatCode="General">
                  <c:v>6.49361692396383</c:v>
                </c:pt>
                <c:pt idx="4087" formatCode="General">
                  <c:v>6.49556660899063</c:v>
                </c:pt>
                <c:pt idx="4088" formatCode="General">
                  <c:v>6.497516036173239</c:v>
                </c:pt>
                <c:pt idx="4089" formatCode="General">
                  <c:v>6.49946520531968</c:v>
                </c:pt>
                <c:pt idx="4090" formatCode="General">
                  <c:v>6.501414116238069</c:v>
                </c:pt>
                <c:pt idx="4091" formatCode="General">
                  <c:v>6.50336276873668</c:v>
                </c:pt>
                <c:pt idx="4092" formatCode="General">
                  <c:v>6.50531116262387</c:v>
                </c:pt>
                <c:pt idx="4093" formatCode="General">
                  <c:v>6.50725929770812</c:v>
                </c:pt>
                <c:pt idx="4094" formatCode="General">
                  <c:v>6.50920717379805</c:v>
                </c:pt>
                <c:pt idx="4095" formatCode="General">
                  <c:v>6.51115479070236</c:v>
                </c:pt>
                <c:pt idx="4096" formatCode="General">
                  <c:v>6.51310214822989</c:v>
                </c:pt>
                <c:pt idx="4097" formatCode="General">
                  <c:v>6.515049246189599</c:v>
                </c:pt>
                <c:pt idx="4098" formatCode="General">
                  <c:v>6.51699608439056</c:v>
                </c:pt>
                <c:pt idx="4099" formatCode="General">
                  <c:v>6.518942662641949</c:v>
                </c:pt>
                <c:pt idx="4100" formatCode="General">
                  <c:v>6.52088898075309</c:v>
                </c:pt>
                <c:pt idx="4101" formatCode="General">
                  <c:v>6.522835038533379</c:v>
                </c:pt>
                <c:pt idx="4102" formatCode="General">
                  <c:v>6.524780835792379</c:v>
                </c:pt>
                <c:pt idx="4103" formatCode="General">
                  <c:v>6.52672637233974</c:v>
                </c:pt>
                <c:pt idx="4104" formatCode="General">
                  <c:v>6.528671647985219</c:v>
                </c:pt>
                <c:pt idx="4105" formatCode="General">
                  <c:v>6.53061666253872</c:v>
                </c:pt>
                <c:pt idx="4106" formatCode="General">
                  <c:v>6.53256141581024</c:v>
                </c:pt>
                <c:pt idx="4107" formatCode="General">
                  <c:v>6.534505907609908</c:v>
                </c:pt>
                <c:pt idx="4108" formatCode="General">
                  <c:v>6.53645013774796</c:v>
                </c:pt>
                <c:pt idx="4109" formatCode="General">
                  <c:v>6.53839410603476</c:v>
                </c:pt>
                <c:pt idx="4110" formatCode="General">
                  <c:v>6.54033781228077</c:v>
                </c:pt>
                <c:pt idx="4111" formatCode="General">
                  <c:v>6.542281256296579</c:v>
                </c:pt>
                <c:pt idx="4112" formatCode="General">
                  <c:v>6.544224437892909</c:v>
                </c:pt>
                <c:pt idx="4113" formatCode="General">
                  <c:v>6.54616735688058</c:v>
                </c:pt>
                <c:pt idx="4114" formatCode="General">
                  <c:v>6.54811001307052</c:v>
                </c:pt>
                <c:pt idx="4115" formatCode="General">
                  <c:v>6.55005240627379</c:v>
                </c:pt>
                <c:pt idx="4116" formatCode="General">
                  <c:v>6.551994536301569</c:v>
                </c:pt>
                <c:pt idx="4117" formatCode="General">
                  <c:v>6.553936402965149</c:v>
                </c:pt>
                <c:pt idx="4118" formatCode="General">
                  <c:v>6.555878006075919</c:v>
                </c:pt>
                <c:pt idx="4119" formatCode="General">
                  <c:v>6.557819345445429</c:v>
                </c:pt>
                <c:pt idx="4120" formatCode="General">
                  <c:v>6.5597604208853</c:v>
                </c:pt>
                <c:pt idx="4121" formatCode="General">
                  <c:v>6.561701232207299</c:v>
                </c:pt>
                <c:pt idx="4122" formatCode="General">
                  <c:v>6.56364177922329</c:v>
                </c:pt>
                <c:pt idx="4123" formatCode="General">
                  <c:v>6.565582061745268</c:v>
                </c:pt>
                <c:pt idx="4124" formatCode="General">
                  <c:v>6.567522079585339</c:v>
                </c:pt>
                <c:pt idx="4125" formatCode="General">
                  <c:v>6.569461832555719</c:v>
                </c:pt>
                <c:pt idx="4126" formatCode="General">
                  <c:v>6.57140132046876</c:v>
                </c:pt>
                <c:pt idx="4127" formatCode="General">
                  <c:v>6.57334054313691</c:v>
                </c:pt>
                <c:pt idx="4128" formatCode="General">
                  <c:v>6.57527950037275</c:v>
                </c:pt>
                <c:pt idx="4129" formatCode="General">
                  <c:v>6.57721819198895</c:v>
                </c:pt>
                <c:pt idx="4130" formatCode="General">
                  <c:v>6.57915661779833</c:v>
                </c:pt>
                <c:pt idx="4131" formatCode="General">
                  <c:v>6.5810947776138</c:v>
                </c:pt>
                <c:pt idx="4132" formatCode="General">
                  <c:v>6.583032671248409</c:v>
                </c:pt>
                <c:pt idx="4133" formatCode="General">
                  <c:v>6.584970298515309</c:v>
                </c:pt>
                <c:pt idx="4134" formatCode="General">
                  <c:v>6.586907659227769</c:v>
                </c:pt>
                <c:pt idx="4135" formatCode="General">
                  <c:v>6.58884475319917</c:v>
                </c:pt>
                <c:pt idx="4136" formatCode="General">
                  <c:v>6.59078158024303</c:v>
                </c:pt>
                <c:pt idx="4137" formatCode="General">
                  <c:v>6.592718140172949</c:v>
                </c:pt>
                <c:pt idx="4138" formatCode="General">
                  <c:v>6.59465443280267</c:v>
                </c:pt>
                <c:pt idx="4139" formatCode="General">
                  <c:v>6.596590457946059</c:v>
                </c:pt>
                <c:pt idx="4140" formatCode="General">
                  <c:v>6.598526215417059</c:v>
                </c:pt>
                <c:pt idx="4141" formatCode="General">
                  <c:v>6.60046170502977</c:v>
                </c:pt>
                <c:pt idx="4142" formatCode="General">
                  <c:v>6.602396926598389</c:v>
                </c:pt>
                <c:pt idx="4143" formatCode="General">
                  <c:v>6.604331879937238</c:v>
                </c:pt>
                <c:pt idx="4144" formatCode="General">
                  <c:v>6.60626656486074</c:v>
                </c:pt>
                <c:pt idx="4145" formatCode="General">
                  <c:v>6.60820098118345</c:v>
                </c:pt>
                <c:pt idx="4146" formatCode="General">
                  <c:v>6.610135128720029</c:v>
                </c:pt>
                <c:pt idx="4147" formatCode="General">
                  <c:v>6.612069007285259</c:v>
                </c:pt>
                <c:pt idx="4148" formatCode="General">
                  <c:v>6.614002616694049</c:v>
                </c:pt>
                <c:pt idx="4149" formatCode="General">
                  <c:v>6.615935956761388</c:v>
                </c:pt>
                <c:pt idx="4150" formatCode="General">
                  <c:v>6.617869027302429</c:v>
                </c:pt>
                <c:pt idx="4151" formatCode="General">
                  <c:v>6.619801828132399</c:v>
                </c:pt>
                <c:pt idx="4152" formatCode="General">
                  <c:v>6.621734359066669</c:v>
                </c:pt>
                <c:pt idx="4153" formatCode="General">
                  <c:v>6.62366661992072</c:v>
                </c:pt>
                <c:pt idx="4154" formatCode="General">
                  <c:v>6.62559861051013</c:v>
                </c:pt>
                <c:pt idx="4155" formatCode="General">
                  <c:v>6.627530330650629</c:v>
                </c:pt>
                <c:pt idx="4156" formatCode="General">
                  <c:v>6.62946178015802</c:v>
                </c:pt>
                <c:pt idx="4157" formatCode="General">
                  <c:v>6.63139295884826</c:v>
                </c:pt>
                <c:pt idx="4158" formatCode="General">
                  <c:v>6.633323866537399</c:v>
                </c:pt>
                <c:pt idx="4159" formatCode="General">
                  <c:v>6.63525450304161</c:v>
                </c:pt>
                <c:pt idx="4160" formatCode="General">
                  <c:v>6.637184868177178</c:v>
                </c:pt>
                <c:pt idx="4161" formatCode="General">
                  <c:v>6.639114961760519</c:v>
                </c:pt>
                <c:pt idx="4162" formatCode="General">
                  <c:v>6.64104478360814</c:v>
                </c:pt>
                <c:pt idx="4163" formatCode="General">
                  <c:v>6.642974333536689</c:v>
                </c:pt>
                <c:pt idx="4164" formatCode="General">
                  <c:v>6.644903611362899</c:v>
                </c:pt>
                <c:pt idx="4165" formatCode="General">
                  <c:v>6.646832616903659</c:v>
                </c:pt>
                <c:pt idx="4166" formatCode="General">
                  <c:v>6.648761349975939</c:v>
                </c:pt>
                <c:pt idx="4167" formatCode="General">
                  <c:v>6.650689810396849</c:v>
                </c:pt>
                <c:pt idx="4168" formatCode="General">
                  <c:v>6.652617997983589</c:v>
                </c:pt>
                <c:pt idx="4169" formatCode="General">
                  <c:v>6.654545912553488</c:v>
                </c:pt>
                <c:pt idx="4170" formatCode="General">
                  <c:v>6.65647355392401</c:v>
                </c:pt>
                <c:pt idx="4171" formatCode="General">
                  <c:v>6.658400921912709</c:v>
                </c:pt>
                <c:pt idx="4172" formatCode="General">
                  <c:v>6.660328016337249</c:v>
                </c:pt>
                <c:pt idx="4173" formatCode="General">
                  <c:v>6.662254837015447</c:v>
                </c:pt>
                <c:pt idx="4174" formatCode="General">
                  <c:v>6.664181383765189</c:v>
                </c:pt>
                <c:pt idx="4175" formatCode="General">
                  <c:v>6.666107656404509</c:v>
                </c:pt>
                <c:pt idx="4176" formatCode="General">
                  <c:v>6.668033654751539</c:v>
                </c:pt>
                <c:pt idx="4177" formatCode="General">
                  <c:v>6.669959378624539</c:v>
                </c:pt>
                <c:pt idx="4178" formatCode="General">
                  <c:v>6.671884827841889</c:v>
                </c:pt>
                <c:pt idx="4179" formatCode="General">
                  <c:v>6.67381000222206</c:v>
                </c:pt>
                <c:pt idx="4180" formatCode="General">
                  <c:v>6.675734901583659</c:v>
                </c:pt>
                <c:pt idx="4181" formatCode="General">
                  <c:v>6.677659525745399</c:v>
                </c:pt>
                <c:pt idx="4182" formatCode="General">
                  <c:v>6.67958387452612</c:v>
                </c:pt>
                <c:pt idx="4183" formatCode="General">
                  <c:v>6.681507947744759</c:v>
                </c:pt>
                <c:pt idx="4184" formatCode="General">
                  <c:v>6.6834317452204</c:v>
                </c:pt>
                <c:pt idx="4185" formatCode="General">
                  <c:v>6.685355266772189</c:v>
                </c:pt>
                <c:pt idx="4186" formatCode="General">
                  <c:v>6.687278512219449</c:v>
                </c:pt>
                <c:pt idx="4187" formatCode="General">
                  <c:v>6.68920148138157</c:v>
                </c:pt>
                <c:pt idx="4188" formatCode="General">
                  <c:v>6.691124174078079</c:v>
                </c:pt>
                <c:pt idx="4189" formatCode="General">
                  <c:v>6.69304659012863</c:v>
                </c:pt>
                <c:pt idx="4190" formatCode="General">
                  <c:v>6.694968729352959</c:v>
                </c:pt>
                <c:pt idx="4191" formatCode="General">
                  <c:v>6.696890591570949</c:v>
                </c:pt>
                <c:pt idx="4192" formatCode="General">
                  <c:v>6.698812176602579</c:v>
                </c:pt>
                <c:pt idx="4193" formatCode="General">
                  <c:v>6.70073348426796</c:v>
                </c:pt>
                <c:pt idx="4194" formatCode="General">
                  <c:v>6.702654514387289</c:v>
                </c:pt>
                <c:pt idx="4195" formatCode="General">
                  <c:v>6.704575266780908</c:v>
                </c:pt>
                <c:pt idx="4196" formatCode="General">
                  <c:v>6.70649574126927</c:v>
                </c:pt>
                <c:pt idx="4197" formatCode="General">
                  <c:v>6.708415937672919</c:v>
                </c:pt>
                <c:pt idx="4198" formatCode="General">
                  <c:v>6.71033585581254</c:v>
                </c:pt>
                <c:pt idx="4199" formatCode="General">
                  <c:v>6.71225549550893</c:v>
                </c:pt>
                <c:pt idx="4200" formatCode="General">
                  <c:v>6.714174856582987</c:v>
                </c:pt>
                <c:pt idx="4201" formatCode="General">
                  <c:v>6.71609393885574</c:v>
                </c:pt>
                <c:pt idx="4202" formatCode="General">
                  <c:v>6.718012742148319</c:v>
                </c:pt>
                <c:pt idx="4203" formatCode="General">
                  <c:v>6.719931266281969</c:v>
                </c:pt>
                <c:pt idx="4204" formatCode="General">
                  <c:v>6.72184951107808</c:v>
                </c:pt>
                <c:pt idx="4205" formatCode="General">
                  <c:v>6.72376747635811</c:v>
                </c:pt>
                <c:pt idx="4206" formatCode="General">
                  <c:v>6.72568516194366</c:v>
                </c:pt>
                <c:pt idx="4207" formatCode="General">
                  <c:v>6.727602567656448</c:v>
                </c:pt>
                <c:pt idx="4208" formatCode="General">
                  <c:v>6.7295196933183</c:v>
                </c:pt>
                <c:pt idx="4209" formatCode="General">
                  <c:v>6.73143653875115</c:v>
                </c:pt>
                <c:pt idx="4210" formatCode="General">
                  <c:v>6.73335310377707</c:v>
                </c:pt>
                <c:pt idx="4211" formatCode="General">
                  <c:v>6.73526938821821</c:v>
                </c:pt>
                <c:pt idx="4212" formatCode="General">
                  <c:v>6.73718539189687</c:v>
                </c:pt>
                <c:pt idx="4213" formatCode="General">
                  <c:v>6.73910111463544</c:v>
                </c:pt>
                <c:pt idx="4214" formatCode="General">
                  <c:v>6.741016556256448</c:v>
                </c:pt>
                <c:pt idx="4215" formatCode="General">
                  <c:v>6.742931716582509</c:v>
                </c:pt>
                <c:pt idx="4216" formatCode="General">
                  <c:v>6.74484659543639</c:v>
                </c:pt>
                <c:pt idx="4217" formatCode="General">
                  <c:v>6.74676119264092</c:v>
                </c:pt>
                <c:pt idx="4218" formatCode="General">
                  <c:v>6.7486755080191</c:v>
                </c:pt>
                <c:pt idx="4219" formatCode="General">
                  <c:v>6.750589541394009</c:v>
                </c:pt>
                <c:pt idx="4220" formatCode="General">
                  <c:v>6.75250329258886</c:v>
                </c:pt>
                <c:pt idx="4221" formatCode="General">
                  <c:v>6.754416761426948</c:v>
                </c:pt>
                <c:pt idx="4222" formatCode="General">
                  <c:v>6.75632994773173</c:v>
                </c:pt>
                <c:pt idx="4223" formatCode="General">
                  <c:v>6.75824285132674</c:v>
                </c:pt>
                <c:pt idx="4224" formatCode="General">
                  <c:v>6.760155472035649</c:v>
                </c:pt>
                <c:pt idx="4225" formatCode="General">
                  <c:v>6.76206780968223</c:v>
                </c:pt>
                <c:pt idx="4226" formatCode="General">
                  <c:v>6.76397986409037</c:v>
                </c:pt>
                <c:pt idx="4227" formatCode="General">
                  <c:v>6.76589163508408</c:v>
                </c:pt>
                <c:pt idx="4228" formatCode="General">
                  <c:v>6.767803122487479</c:v>
                </c:pt>
                <c:pt idx="4229" formatCode="General">
                  <c:v>6.769714326124799</c:v>
                </c:pt>
                <c:pt idx="4230" formatCode="General">
                  <c:v>6.7716252458204</c:v>
                </c:pt>
                <c:pt idx="4231" formatCode="General">
                  <c:v>6.77353588139874</c:v>
                </c:pt>
                <c:pt idx="4232" formatCode="General">
                  <c:v>6.77544623268439</c:v>
                </c:pt>
                <c:pt idx="4233" formatCode="General">
                  <c:v>6.77735629950206</c:v>
                </c:pt>
                <c:pt idx="4234" formatCode="General">
                  <c:v>6.77926608167654</c:v>
                </c:pt>
                <c:pt idx="4235" formatCode="General">
                  <c:v>6.781175579032749</c:v>
                </c:pt>
                <c:pt idx="4236" formatCode="General">
                  <c:v>6.783084791395749</c:v>
                </c:pt>
                <c:pt idx="4237" formatCode="General">
                  <c:v>6.78499371859066</c:v>
                </c:pt>
                <c:pt idx="4238" formatCode="General">
                  <c:v>6.78690236044277</c:v>
                </c:pt>
                <c:pt idx="4239" formatCode="General">
                  <c:v>6.788810716777439</c:v>
                </c:pt>
                <c:pt idx="4240" formatCode="General">
                  <c:v>6.79071878742018</c:v>
                </c:pt>
                <c:pt idx="4241" formatCode="General">
                  <c:v>6.792626572196579</c:v>
                </c:pt>
                <c:pt idx="4242" formatCode="General">
                  <c:v>6.794534070932379</c:v>
                </c:pt>
                <c:pt idx="4243" formatCode="General">
                  <c:v>6.7964412834534</c:v>
                </c:pt>
                <c:pt idx="4244" formatCode="General">
                  <c:v>6.79834820958559</c:v>
                </c:pt>
                <c:pt idx="4245" formatCode="General">
                  <c:v>6.800254849155029</c:v>
                </c:pt>
                <c:pt idx="4246" formatCode="General">
                  <c:v>6.802161201987889</c:v>
                </c:pt>
                <c:pt idx="4247" formatCode="General">
                  <c:v>6.804067267910469</c:v>
                </c:pt>
                <c:pt idx="4248" formatCode="General">
                  <c:v>6.805973046749159</c:v>
                </c:pt>
                <c:pt idx="4249" formatCode="General">
                  <c:v>6.807878538330488</c:v>
                </c:pt>
                <c:pt idx="4250" formatCode="General">
                  <c:v>6.8097837424811</c:v>
                </c:pt>
                <c:pt idx="4251" formatCode="General">
                  <c:v>6.811688659027729</c:v>
                </c:pt>
                <c:pt idx="4252" formatCode="General">
                  <c:v>6.813593287797249</c:v>
                </c:pt>
                <c:pt idx="4253" formatCode="General">
                  <c:v>6.81549762861663</c:v>
                </c:pt>
                <c:pt idx="4254" formatCode="General">
                  <c:v>6.81740168131297</c:v>
                </c:pt>
                <c:pt idx="4255" formatCode="General">
                  <c:v>6.81930544571347</c:v>
                </c:pt>
                <c:pt idx="4256" formatCode="General">
                  <c:v>6.821208921645459</c:v>
                </c:pt>
                <c:pt idx="4257" formatCode="General">
                  <c:v>6.823112108936349</c:v>
                </c:pt>
                <c:pt idx="4258" formatCode="General">
                  <c:v>6.825015007413708</c:v>
                </c:pt>
                <c:pt idx="4259" formatCode="General">
                  <c:v>6.826917616905178</c:v>
                </c:pt>
                <c:pt idx="4260" formatCode="General">
                  <c:v>6.828819937238558</c:v>
                </c:pt>
                <c:pt idx="4261" formatCode="General">
                  <c:v>6.83072196824172</c:v>
                </c:pt>
                <c:pt idx="4262" formatCode="General">
                  <c:v>6.83262370974266</c:v>
                </c:pt>
                <c:pt idx="4263" formatCode="General">
                  <c:v>6.834525161569509</c:v>
                </c:pt>
                <c:pt idx="4264" formatCode="General">
                  <c:v>6.8364263235505</c:v>
                </c:pt>
                <c:pt idx="4265" formatCode="General">
                  <c:v>6.83832719551396</c:v>
                </c:pt>
                <c:pt idx="4266" formatCode="General">
                  <c:v>6.84022777728836</c:v>
                </c:pt>
                <c:pt idx="4267" formatCode="General">
                  <c:v>6.842128068702259</c:v>
                </c:pt>
                <c:pt idx="4268" formatCode="General">
                  <c:v>6.84402806958436</c:v>
                </c:pt>
                <c:pt idx="4269" formatCode="General">
                  <c:v>6.845927779763449</c:v>
                </c:pt>
                <c:pt idx="4270" formatCode="General">
                  <c:v>6.84782719906844</c:v>
                </c:pt>
                <c:pt idx="4271" formatCode="General">
                  <c:v>6.84972632732837</c:v>
                </c:pt>
                <c:pt idx="4272" formatCode="General">
                  <c:v>6.85162516437236</c:v>
                </c:pt>
                <c:pt idx="4273" formatCode="General">
                  <c:v>6.85352371002968</c:v>
                </c:pt>
                <c:pt idx="4274" formatCode="General">
                  <c:v>6.85542196412969</c:v>
                </c:pt>
                <c:pt idx="4275" formatCode="General">
                  <c:v>6.857319926501869</c:v>
                </c:pt>
                <c:pt idx="4276" formatCode="General">
                  <c:v>6.85921759697582</c:v>
                </c:pt>
                <c:pt idx="4277" formatCode="General">
                  <c:v>6.861114975381239</c:v>
                </c:pt>
                <c:pt idx="4278" formatCode="General">
                  <c:v>6.863012061547948</c:v>
                </c:pt>
                <c:pt idx="4279" formatCode="General">
                  <c:v>6.864908855305898</c:v>
                </c:pt>
                <c:pt idx="4280" formatCode="General">
                  <c:v>6.866805356485129</c:v>
                </c:pt>
                <c:pt idx="4281" formatCode="General">
                  <c:v>6.868701564915788</c:v>
                </c:pt>
                <c:pt idx="4282" formatCode="General">
                  <c:v>6.87059748042817</c:v>
                </c:pt>
                <c:pt idx="4283" formatCode="General">
                  <c:v>6.87249310285266</c:v>
                </c:pt>
                <c:pt idx="4284" formatCode="General">
                  <c:v>6.874388432019749</c:v>
                </c:pt>
                <c:pt idx="4285" formatCode="General">
                  <c:v>6.87628346776007</c:v>
                </c:pt>
                <c:pt idx="4286" formatCode="General">
                  <c:v>6.87817820990434</c:v>
                </c:pt>
                <c:pt idx="4287" formatCode="General">
                  <c:v>6.880072658283399</c:v>
                </c:pt>
                <c:pt idx="4288" formatCode="General">
                  <c:v>6.881966812728209</c:v>
                </c:pt>
                <c:pt idx="4289" formatCode="General">
                  <c:v>6.88386067306984</c:v>
                </c:pt>
                <c:pt idx="4290" formatCode="General">
                  <c:v>6.885754239139458</c:v>
                </c:pt>
                <c:pt idx="4291" formatCode="General">
                  <c:v>6.88764751076839</c:v>
                </c:pt>
                <c:pt idx="4292" formatCode="General">
                  <c:v>6.88954048778801</c:v>
                </c:pt>
                <c:pt idx="4293" formatCode="General">
                  <c:v>6.89143317002987</c:v>
                </c:pt>
                <c:pt idx="4294" formatCode="General">
                  <c:v>6.893325557325578</c:v>
                </c:pt>
                <c:pt idx="4295" formatCode="General">
                  <c:v>6.895217649506908</c:v>
                </c:pt>
                <c:pt idx="4296" formatCode="General">
                  <c:v>6.897109446405698</c:v>
                </c:pt>
                <c:pt idx="4297" formatCode="General">
                  <c:v>6.899000947853939</c:v>
                </c:pt>
                <c:pt idx="4298" formatCode="General">
                  <c:v>6.90089215368371</c:v>
                </c:pt>
                <c:pt idx="4299" formatCode="General">
                  <c:v>6.90278306372722</c:v>
                </c:pt>
                <c:pt idx="4300" formatCode="General">
                  <c:v>6.904673677816779</c:v>
                </c:pt>
                <c:pt idx="4301" formatCode="General">
                  <c:v>6.90656399578481</c:v>
                </c:pt>
                <c:pt idx="4302" formatCode="General">
                  <c:v>6.90845401746385</c:v>
                </c:pt>
                <c:pt idx="4303" formatCode="General">
                  <c:v>6.91034374268657</c:v>
                </c:pt>
                <c:pt idx="4304" formatCode="General">
                  <c:v>6.91223317128571</c:v>
                </c:pt>
                <c:pt idx="4305" formatCode="General">
                  <c:v>6.91412230309418</c:v>
                </c:pt>
                <c:pt idx="4306" formatCode="General">
                  <c:v>6.91601113794494</c:v>
                </c:pt>
                <c:pt idx="4307" formatCode="General">
                  <c:v>6.91789967567111</c:v>
                </c:pt>
                <c:pt idx="4308" formatCode="General">
                  <c:v>6.919787916105919</c:v>
                </c:pt>
                <c:pt idx="4309" formatCode="General">
                  <c:v>6.92167585908268</c:v>
                </c:pt>
                <c:pt idx="4310" formatCode="General">
                  <c:v>6.92356350443484</c:v>
                </c:pt>
                <c:pt idx="4311" formatCode="General">
                  <c:v>6.925450851995958</c:v>
                </c:pt>
                <c:pt idx="4312" formatCode="General">
                  <c:v>6.927337901599709</c:v>
                </c:pt>
                <c:pt idx="4313" formatCode="General">
                  <c:v>6.92922465307987</c:v>
                </c:pt>
                <c:pt idx="4314" formatCode="General">
                  <c:v>6.93111110627033</c:v>
                </c:pt>
                <c:pt idx="4315" formatCode="General">
                  <c:v>6.932997261005109</c:v>
                </c:pt>
                <c:pt idx="4316" formatCode="General">
                  <c:v>6.93488311711831</c:v>
                </c:pt>
                <c:pt idx="4317" formatCode="General">
                  <c:v>6.93676867444419</c:v>
                </c:pt>
                <c:pt idx="4318" formatCode="General">
                  <c:v>6.93865393281707</c:v>
                </c:pt>
                <c:pt idx="4319" formatCode="General">
                  <c:v>6.94053889207143</c:v>
                </c:pt>
                <c:pt idx="4320" formatCode="General">
                  <c:v>6.94242355204183</c:v>
                </c:pt>
                <c:pt idx="4321" formatCode="General">
                  <c:v>6.94430791256295</c:v>
                </c:pt>
                <c:pt idx="4322" formatCode="General">
                  <c:v>6.94619197346959</c:v>
                </c:pt>
                <c:pt idx="4323" formatCode="General">
                  <c:v>6.94807573459667</c:v>
                </c:pt>
                <c:pt idx="4324" formatCode="General">
                  <c:v>6.9499591957792</c:v>
                </c:pt>
                <c:pt idx="4325" formatCode="General">
                  <c:v>6.95184235685231</c:v>
                </c:pt>
                <c:pt idx="4326" formatCode="General">
                  <c:v>6.95372521765127</c:v>
                </c:pt>
                <c:pt idx="4327" formatCode="General">
                  <c:v>6.95560777801141</c:v>
                </c:pt>
                <c:pt idx="4328" formatCode="General">
                  <c:v>6.957490037768219</c:v>
                </c:pt>
                <c:pt idx="4329" formatCode="General">
                  <c:v>6.95937199675728</c:v>
                </c:pt>
                <c:pt idx="4330" formatCode="General">
                  <c:v>6.96125365481428</c:v>
                </c:pt>
                <c:pt idx="4331" formatCode="General">
                  <c:v>6.963135011775039</c:v>
                </c:pt>
                <c:pt idx="4332" formatCode="General">
                  <c:v>6.965016067475478</c:v>
                </c:pt>
                <c:pt idx="4333" formatCode="General">
                  <c:v>6.96689682175163</c:v>
                </c:pt>
                <c:pt idx="4334" formatCode="General">
                  <c:v>6.96877727443964</c:v>
                </c:pt>
                <c:pt idx="4335" formatCode="General">
                  <c:v>6.97065742537576</c:v>
                </c:pt>
                <c:pt idx="4336" formatCode="General">
                  <c:v>6.972537274396379</c:v>
                </c:pt>
                <c:pt idx="4337" formatCode="General">
                  <c:v>6.974416821337959</c:v>
                </c:pt>
                <c:pt idx="4338" formatCode="General">
                  <c:v>6.97629606603711</c:v>
                </c:pt>
                <c:pt idx="4339" formatCode="General">
                  <c:v>6.97817500833054</c:v>
                </c:pt>
                <c:pt idx="4340" formatCode="General">
                  <c:v>6.98005364805507</c:v>
                </c:pt>
                <c:pt idx="4341" formatCode="General">
                  <c:v>6.98193198504762</c:v>
                </c:pt>
                <c:pt idx="4342" formatCode="General">
                  <c:v>6.983810019145249</c:v>
                </c:pt>
                <c:pt idx="4343" formatCode="General">
                  <c:v>6.98568775018511</c:v>
                </c:pt>
                <c:pt idx="4344" formatCode="General">
                  <c:v>6.98756517800446</c:v>
                </c:pt>
                <c:pt idx="4345" formatCode="General">
                  <c:v>6.9894423024407</c:v>
                </c:pt>
                <c:pt idx="4346" formatCode="General">
                  <c:v>6.99131912333131</c:v>
                </c:pt>
                <c:pt idx="4347" formatCode="General">
                  <c:v>6.993195640513909</c:v>
                </c:pt>
                <c:pt idx="4348" formatCode="General">
                  <c:v>6.995071853826199</c:v>
                </c:pt>
                <c:pt idx="4349" formatCode="General">
                  <c:v>6.99694776310602</c:v>
                </c:pt>
                <c:pt idx="4350" formatCode="General">
                  <c:v>6.9988233681913</c:v>
                </c:pt>
                <c:pt idx="4351" formatCode="General">
                  <c:v>7.00069866892012</c:v>
                </c:pt>
                <c:pt idx="4352" formatCode="General">
                  <c:v>7.00257366513062</c:v>
                </c:pt>
                <c:pt idx="4353" formatCode="General">
                  <c:v>7.004448356661089</c:v>
                </c:pt>
                <c:pt idx="4354" formatCode="General">
                  <c:v>7.00632274334991</c:v>
                </c:pt>
                <c:pt idx="4355" formatCode="General">
                  <c:v>7.008196825035589</c:v>
                </c:pt>
                <c:pt idx="4356" formatCode="General">
                  <c:v>7.010070601556749</c:v>
                </c:pt>
                <c:pt idx="4357" formatCode="General">
                  <c:v>7.01194407275211</c:v>
                </c:pt>
                <c:pt idx="4358" formatCode="General">
                  <c:v>7.013817238460498</c:v>
                </c:pt>
                <c:pt idx="4359" formatCode="General">
                  <c:v>7.01569009852087</c:v>
                </c:pt>
                <c:pt idx="4360" formatCode="General">
                  <c:v>7.017562652772289</c:v>
                </c:pt>
                <c:pt idx="4361" formatCode="General">
                  <c:v>7.01943490105393</c:v>
                </c:pt>
                <c:pt idx="4362" formatCode="General">
                  <c:v>7.021306843205079</c:v>
                </c:pt>
                <c:pt idx="4363" formatCode="General">
                  <c:v>7.023178479065129</c:v>
                </c:pt>
                <c:pt idx="4364" formatCode="General">
                  <c:v>7.02504980847358</c:v>
                </c:pt>
                <c:pt idx="4365" formatCode="General">
                  <c:v>7.026920831270069</c:v>
                </c:pt>
                <c:pt idx="4366" formatCode="General">
                  <c:v>7.028791547294309</c:v>
                </c:pt>
                <c:pt idx="4367" formatCode="General">
                  <c:v>7.03066195638616</c:v>
                </c:pt>
                <c:pt idx="4368" formatCode="General">
                  <c:v>7.032532058385569</c:v>
                </c:pt>
                <c:pt idx="4369" formatCode="General">
                  <c:v>7.03440185313261</c:v>
                </c:pt>
                <c:pt idx="4370" formatCode="General">
                  <c:v>7.03627134046745</c:v>
                </c:pt>
                <c:pt idx="4371" formatCode="General">
                  <c:v>7.03814052023039</c:v>
                </c:pt>
                <c:pt idx="4372" formatCode="General">
                  <c:v>7.04000939226182</c:v>
                </c:pt>
                <c:pt idx="4373" formatCode="General">
                  <c:v>7.04187795640227</c:v>
                </c:pt>
                <c:pt idx="4374" formatCode="General">
                  <c:v>7.04374621249235</c:v>
                </c:pt>
                <c:pt idx="4375" formatCode="General">
                  <c:v>7.0456141603728</c:v>
                </c:pt>
                <c:pt idx="4376" formatCode="General">
                  <c:v>7.04748179988447</c:v>
                </c:pt>
                <c:pt idx="4377" formatCode="General">
                  <c:v>7.04934913086832</c:v>
                </c:pt>
                <c:pt idx="4378" formatCode="General">
                  <c:v>7.05121615316542</c:v>
                </c:pt>
                <c:pt idx="4379" formatCode="General">
                  <c:v>7.053082866616958</c:v>
                </c:pt>
                <c:pt idx="4380" formatCode="General">
                  <c:v>7.054949271064209</c:v>
                </c:pt>
                <c:pt idx="4381" formatCode="General">
                  <c:v>7.056815366348598</c:v>
                </c:pt>
                <c:pt idx="4382" formatCode="General">
                  <c:v>7.05868115231164</c:v>
                </c:pt>
                <c:pt idx="4383" formatCode="General">
                  <c:v>7.060546628794949</c:v>
                </c:pt>
                <c:pt idx="4384" formatCode="General">
                  <c:v>7.06241179564028</c:v>
                </c:pt>
                <c:pt idx="4385" formatCode="General">
                  <c:v>7.064276652689469</c:v>
                </c:pt>
                <c:pt idx="4386" formatCode="General">
                  <c:v>7.06614119978448</c:v>
                </c:pt>
                <c:pt idx="4387" formatCode="General">
                  <c:v>7.068005436767399</c:v>
                </c:pt>
                <c:pt idx="4388" formatCode="General">
                  <c:v>7.0698693634804</c:v>
                </c:pt>
                <c:pt idx="4389" formatCode="General">
                  <c:v>7.07173297976578</c:v>
                </c:pt>
                <c:pt idx="4390" formatCode="General">
                  <c:v>7.07359628546595</c:v>
                </c:pt>
                <c:pt idx="4391" formatCode="General">
                  <c:v>7.07545928042342</c:v>
                </c:pt>
                <c:pt idx="4392" formatCode="General">
                  <c:v>7.07732196448083</c:v>
                </c:pt>
                <c:pt idx="4393" formatCode="General">
                  <c:v>7.079184337480909</c:v>
                </c:pt>
                <c:pt idx="4394" formatCode="General">
                  <c:v>7.08104639926651</c:v>
                </c:pt>
                <c:pt idx="4395" formatCode="General">
                  <c:v>7.0829081496806</c:v>
                </c:pt>
                <c:pt idx="4396" formatCode="General">
                  <c:v>7.08476958856626</c:v>
                </c:pt>
                <c:pt idx="4397" formatCode="General">
                  <c:v>7.08663071576666</c:v>
                </c:pt>
                <c:pt idx="4398" formatCode="General">
                  <c:v>7.088491531125099</c:v>
                </c:pt>
                <c:pt idx="4399" formatCode="General">
                  <c:v>7.09035203448499</c:v>
                </c:pt>
                <c:pt idx="4400" formatCode="General">
                  <c:v>7.09221222568985</c:v>
                </c:pt>
                <c:pt idx="4401" formatCode="General">
                  <c:v>7.0940721045833</c:v>
                </c:pt>
                <c:pt idx="4402" formatCode="General">
                  <c:v>7.095931671009088</c:v>
                </c:pt>
                <c:pt idx="4403" formatCode="General">
                  <c:v>7.09779092481106</c:v>
                </c:pt>
                <c:pt idx="4404" formatCode="General">
                  <c:v>7.09964986583318</c:v>
                </c:pt>
                <c:pt idx="4405" formatCode="General">
                  <c:v>7.10150849391952</c:v>
                </c:pt>
                <c:pt idx="4406" formatCode="General">
                  <c:v>7.10336680891427</c:v>
                </c:pt>
                <c:pt idx="4407" formatCode="General">
                  <c:v>7.105224810661709</c:v>
                </c:pt>
                <c:pt idx="4408" formatCode="General">
                  <c:v>7.107082499006249</c:v>
                </c:pt>
                <c:pt idx="4409" formatCode="General">
                  <c:v>7.108939873792409</c:v>
                </c:pt>
                <c:pt idx="4410" formatCode="General">
                  <c:v>7.11079693486482</c:v>
                </c:pt>
                <c:pt idx="4411" formatCode="General">
                  <c:v>7.1126536820682</c:v>
                </c:pt>
                <c:pt idx="4412" formatCode="General">
                  <c:v>7.114510115247418</c:v>
                </c:pt>
                <c:pt idx="4413" formatCode="General">
                  <c:v>7.11636623424743</c:v>
                </c:pt>
                <c:pt idx="4414" formatCode="General">
                  <c:v>7.11822203891329</c:v>
                </c:pt>
                <c:pt idx="4415" formatCode="General">
                  <c:v>7.120077529090199</c:v>
                </c:pt>
                <c:pt idx="4416" formatCode="General">
                  <c:v>7.12193270462343</c:v>
                </c:pt>
                <c:pt idx="4417" formatCode="General">
                  <c:v>7.123787565358398</c:v>
                </c:pt>
                <c:pt idx="4418" formatCode="General">
                  <c:v>7.12564211114061</c:v>
                </c:pt>
                <c:pt idx="4419" formatCode="General">
                  <c:v>7.127496341815679</c:v>
                </c:pt>
                <c:pt idx="4420" formatCode="General">
                  <c:v>7.129350257229359</c:v>
                </c:pt>
                <c:pt idx="4421" formatCode="General">
                  <c:v>7.13120385722747</c:v>
                </c:pt>
                <c:pt idx="4422" formatCode="General">
                  <c:v>7.133057141655989</c:v>
                </c:pt>
                <c:pt idx="4423" formatCode="General">
                  <c:v>7.134910110360969</c:v>
                </c:pt>
                <c:pt idx="4424" formatCode="General">
                  <c:v>7.13676276318859</c:v>
                </c:pt>
                <c:pt idx="4425" formatCode="General">
                  <c:v>7.13861509998513</c:v>
                </c:pt>
                <c:pt idx="4426" formatCode="General">
                  <c:v>7.140467120596989</c:v>
                </c:pt>
                <c:pt idx="4427" formatCode="General">
                  <c:v>7.14231882487068</c:v>
                </c:pt>
                <c:pt idx="4428" formatCode="General">
                  <c:v>7.144170212652809</c:v>
                </c:pt>
                <c:pt idx="4429" formatCode="General">
                  <c:v>7.14602128379012</c:v>
                </c:pt>
                <c:pt idx="4430" formatCode="General">
                  <c:v>7.147872038129429</c:v>
                </c:pt>
                <c:pt idx="4431" formatCode="General">
                  <c:v>7.14972247551771</c:v>
                </c:pt>
                <c:pt idx="4432" formatCode="General">
                  <c:v>7.151572595802</c:v>
                </c:pt>
                <c:pt idx="4433" formatCode="General">
                  <c:v>7.15342239882947</c:v>
                </c:pt>
                <c:pt idx="4434" formatCode="General">
                  <c:v>7.15527188444742</c:v>
                </c:pt>
                <c:pt idx="4435" formatCode="General">
                  <c:v>7.157121052503209</c:v>
                </c:pt>
                <c:pt idx="4436" formatCode="General">
                  <c:v>7.15896990284436</c:v>
                </c:pt>
                <c:pt idx="4437" formatCode="General">
                  <c:v>7.160818435318469</c:v>
                </c:pt>
                <c:pt idx="4438" formatCode="General">
                  <c:v>7.16266664977327</c:v>
                </c:pt>
                <c:pt idx="4439" formatCode="General">
                  <c:v>7.164514546056576</c:v>
                </c:pt>
                <c:pt idx="4440" formatCode="General">
                  <c:v>7.16636212401634</c:v>
                </c:pt>
                <c:pt idx="4441" formatCode="General">
                  <c:v>7.16820938350061</c:v>
                </c:pt>
                <c:pt idx="4442" formatCode="General">
                  <c:v>7.170056324357549</c:v>
                </c:pt>
                <c:pt idx="4443" formatCode="General">
                  <c:v>7.171902946435419</c:v>
                </c:pt>
                <c:pt idx="4444" formatCode="General">
                  <c:v>7.17374924958261</c:v>
                </c:pt>
                <c:pt idx="4445" formatCode="General">
                  <c:v>7.175595233647599</c:v>
                </c:pt>
                <c:pt idx="4446" formatCode="General">
                  <c:v>7.177440898479009</c:v>
                </c:pt>
                <c:pt idx="4447" formatCode="General">
                  <c:v>7.17928624392553</c:v>
                </c:pt>
                <c:pt idx="4448" formatCode="General">
                  <c:v>7.181131269835988</c:v>
                </c:pt>
                <c:pt idx="4449" formatCode="General">
                  <c:v>7.182975976059328</c:v>
                </c:pt>
                <c:pt idx="4450" formatCode="General">
                  <c:v>7.18482036244457</c:v>
                </c:pt>
                <c:pt idx="4451" formatCode="General">
                  <c:v>7.18666442884088</c:v>
                </c:pt>
                <c:pt idx="4452" formatCode="General">
                  <c:v>7.188508175097509</c:v>
                </c:pt>
                <c:pt idx="4453" formatCode="General">
                  <c:v>7.19035160106383</c:v>
                </c:pt>
                <c:pt idx="4454" formatCode="General">
                  <c:v>7.192194706589319</c:v>
                </c:pt>
                <c:pt idx="4455" formatCode="General">
                  <c:v>7.19403749152358</c:v>
                </c:pt>
                <c:pt idx="4456" formatCode="General">
                  <c:v>7.195879955716299</c:v>
                </c:pt>
                <c:pt idx="4457" formatCode="General">
                  <c:v>7.197722099017289</c:v>
                </c:pt>
                <c:pt idx="4458" formatCode="General">
                  <c:v>7.19956392127647</c:v>
                </c:pt>
                <c:pt idx="4459" formatCode="General">
                  <c:v>7.20140542234387</c:v>
                </c:pt>
                <c:pt idx="4460" formatCode="General">
                  <c:v>7.20324660206963</c:v>
                </c:pt>
                <c:pt idx="4461" formatCode="General">
                  <c:v>7.205087460304</c:v>
                </c:pt>
                <c:pt idx="4462" formatCode="General">
                  <c:v>7.20692799689733</c:v>
                </c:pt>
                <c:pt idx="4463" formatCode="General">
                  <c:v>7.2087682117001</c:v>
                </c:pt>
                <c:pt idx="4464" formatCode="General">
                  <c:v>7.21060810456288</c:v>
                </c:pt>
                <c:pt idx="4465" formatCode="General">
                  <c:v>7.21244767533635</c:v>
                </c:pt>
                <c:pt idx="4466" formatCode="General">
                  <c:v>7.21428692387132</c:v>
                </c:pt>
                <c:pt idx="4467" formatCode="General">
                  <c:v>7.216125850018689</c:v>
                </c:pt>
                <c:pt idx="4468" formatCode="General">
                  <c:v>7.217964453629469</c:v>
                </c:pt>
                <c:pt idx="4469" formatCode="General">
                  <c:v>7.2198027345548</c:v>
                </c:pt>
                <c:pt idx="4470" formatCode="General">
                  <c:v>7.2216406926459</c:v>
                </c:pt>
                <c:pt idx="4471" formatCode="General">
                  <c:v>7.22347832775413</c:v>
                </c:pt>
                <c:pt idx="4472" formatCode="General">
                  <c:v>7.225315639730918</c:v>
                </c:pt>
                <c:pt idx="4473" formatCode="General">
                  <c:v>7.227152628427859</c:v>
                </c:pt>
                <c:pt idx="4474" formatCode="General">
                  <c:v>7.228989293696599</c:v>
                </c:pt>
                <c:pt idx="4475" formatCode="General">
                  <c:v>7.23082563538893</c:v>
                </c:pt>
                <c:pt idx="4476" formatCode="General">
                  <c:v>7.23266165335675</c:v>
                </c:pt>
                <c:pt idx="4477" formatCode="General">
                  <c:v>7.23449734745205</c:v>
                </c:pt>
                <c:pt idx="4478" formatCode="General">
                  <c:v>7.23633271752694</c:v>
                </c:pt>
                <c:pt idx="4479" formatCode="General">
                  <c:v>7.23816776343364</c:v>
                </c:pt>
                <c:pt idx="4480" formatCode="General">
                  <c:v>7.24000248502449</c:v>
                </c:pt>
                <c:pt idx="4481" formatCode="General">
                  <c:v>7.24183688215191</c:v>
                </c:pt>
                <c:pt idx="4482" formatCode="General">
                  <c:v>7.24367095466846</c:v>
                </c:pt>
                <c:pt idx="4483" formatCode="General">
                  <c:v>7.245504702426779</c:v>
                </c:pt>
                <c:pt idx="4484" formatCode="General">
                  <c:v>7.24733812527966</c:v>
                </c:pt>
                <c:pt idx="4485" formatCode="General">
                  <c:v>7.24917122307995</c:v>
                </c:pt>
                <c:pt idx="4486" formatCode="General">
                  <c:v>7.25100399568065</c:v>
                </c:pt>
                <c:pt idx="4487" formatCode="General">
                  <c:v>7.25283644293485</c:v>
                </c:pt>
                <c:pt idx="4488" formatCode="General">
                  <c:v>7.254668564695749</c:v>
                </c:pt>
                <c:pt idx="4489" formatCode="General">
                  <c:v>7.25650036081666</c:v>
                </c:pt>
                <c:pt idx="4490" formatCode="General">
                  <c:v>7.258331831150999</c:v>
                </c:pt>
                <c:pt idx="4491" formatCode="General">
                  <c:v>7.26016297555229</c:v>
                </c:pt>
                <c:pt idx="4492" formatCode="General">
                  <c:v>7.26199379387419</c:v>
                </c:pt>
                <c:pt idx="4493" formatCode="General">
                  <c:v>7.26382428597043</c:v>
                </c:pt>
                <c:pt idx="4494" formatCode="General">
                  <c:v>7.26565445169487</c:v>
                </c:pt>
                <c:pt idx="4495" formatCode="General">
                  <c:v>7.267484290901478</c:v>
                </c:pt>
                <c:pt idx="4496" formatCode="General">
                  <c:v>7.26931380344432</c:v>
                </c:pt>
                <c:pt idx="4497" formatCode="General">
                  <c:v>7.27114298917759</c:v>
                </c:pt>
                <c:pt idx="4498" formatCode="General">
                  <c:v>7.272971847955569</c:v>
                </c:pt>
                <c:pt idx="4499" formatCode="General">
                  <c:v>7.27480037963267</c:v>
                </c:pt>
                <c:pt idx="4500" formatCode="General">
                  <c:v>7.27662858406339</c:v>
                </c:pt>
                <c:pt idx="4501" formatCode="General">
                  <c:v>7.27845646110236</c:v>
                </c:pt>
                <c:pt idx="4502" formatCode="General">
                  <c:v>7.28028401060429</c:v>
                </c:pt>
                <c:pt idx="4503" formatCode="General">
                  <c:v>7.28211123242403</c:v>
                </c:pt>
                <c:pt idx="4504" formatCode="General">
                  <c:v>7.283938126416519</c:v>
                </c:pt>
                <c:pt idx="4505" formatCode="General">
                  <c:v>7.28576469243681</c:v>
                </c:pt>
                <c:pt idx="4506" formatCode="General">
                  <c:v>7.28759093034007</c:v>
                </c:pt>
                <c:pt idx="4507" formatCode="General">
                  <c:v>7.28941683998156</c:v>
                </c:pt>
                <c:pt idx="4508" formatCode="General">
                  <c:v>7.29124242121667</c:v>
                </c:pt>
                <c:pt idx="4509" formatCode="General">
                  <c:v>7.29306767390088</c:v>
                </c:pt>
                <c:pt idx="4510" formatCode="General">
                  <c:v>7.294892597889789</c:v>
                </c:pt>
                <c:pt idx="4511" formatCode="General">
                  <c:v>7.29671719303911</c:v>
                </c:pt>
                <c:pt idx="4512" formatCode="General">
                  <c:v>7.29854145920464</c:v>
                </c:pt>
                <c:pt idx="4513" formatCode="General">
                  <c:v>7.30036539624232</c:v>
                </c:pt>
                <c:pt idx="4514" formatCode="General">
                  <c:v>7.30218900400817</c:v>
                </c:pt>
                <c:pt idx="4515" formatCode="General">
                  <c:v>7.30401228235833</c:v>
                </c:pt>
                <c:pt idx="4516" formatCode="General">
                  <c:v>7.305835231149039</c:v>
                </c:pt>
                <c:pt idx="4517" formatCode="General">
                  <c:v>7.307657850236679</c:v>
                </c:pt>
                <c:pt idx="4518" formatCode="General">
                  <c:v>7.30948013947769</c:v>
                </c:pt>
                <c:pt idx="4519" formatCode="General">
                  <c:v>7.31130209872866</c:v>
                </c:pt>
                <c:pt idx="4520" formatCode="General">
                  <c:v>7.313123727846259</c:v>
                </c:pt>
                <c:pt idx="4521" formatCode="General">
                  <c:v>7.314945026687278</c:v>
                </c:pt>
                <c:pt idx="4522" formatCode="General">
                  <c:v>7.31676599510863</c:v>
                </c:pt>
                <c:pt idx="4523" formatCode="General">
                  <c:v>7.318586632967309</c:v>
                </c:pt>
                <c:pt idx="4524" formatCode="General">
                  <c:v>7.320406940120439</c:v>
                </c:pt>
                <c:pt idx="4525" formatCode="General">
                  <c:v>7.322226916425229</c:v>
                </c:pt>
                <c:pt idx="4526" formatCode="General">
                  <c:v>7.324046561739018</c:v>
                </c:pt>
                <c:pt idx="4527" formatCode="General">
                  <c:v>7.325865875919248</c:v>
                </c:pt>
                <c:pt idx="4528" formatCode="General">
                  <c:v>7.327684858823468</c:v>
                </c:pt>
                <c:pt idx="4529" formatCode="General">
                  <c:v>7.32950351030933</c:v>
                </c:pt>
                <c:pt idx="4530" formatCode="General">
                  <c:v>7.3313218302346</c:v>
                </c:pt>
                <c:pt idx="4531" formatCode="General">
                  <c:v>7.333139818457139</c:v>
                </c:pt>
                <c:pt idx="4532" formatCode="General">
                  <c:v>7.334957474834949</c:v>
                </c:pt>
                <c:pt idx="4533" formatCode="General">
                  <c:v>7.33677479922611</c:v>
                </c:pt>
                <c:pt idx="4534" formatCode="General">
                  <c:v>7.33859179148882</c:v>
                </c:pt>
                <c:pt idx="4535" formatCode="General">
                  <c:v>7.34040845148137</c:v>
                </c:pt>
                <c:pt idx="4536" formatCode="General">
                  <c:v>7.34222477906219</c:v>
                </c:pt>
                <c:pt idx="4537" formatCode="General">
                  <c:v>7.344040774089799</c:v>
                </c:pt>
                <c:pt idx="4538" formatCode="General">
                  <c:v>7.345856436422809</c:v>
                </c:pt>
                <c:pt idx="4539" formatCode="General">
                  <c:v>7.34767176591998</c:v>
                </c:pt>
                <c:pt idx="4540" formatCode="General">
                  <c:v>7.34948676244015</c:v>
                </c:pt>
                <c:pt idx="4541" formatCode="General">
                  <c:v>7.35130142584226</c:v>
                </c:pt>
                <c:pt idx="4542" formatCode="General">
                  <c:v>7.353115755985379</c:v>
                </c:pt>
                <c:pt idx="4543" formatCode="General">
                  <c:v>7.35492975272868</c:v>
                </c:pt>
                <c:pt idx="4544" formatCode="General">
                  <c:v>7.35674341593144</c:v>
                </c:pt>
                <c:pt idx="4545" formatCode="General">
                  <c:v>7.35855674545303</c:v>
                </c:pt>
                <c:pt idx="4546" formatCode="General">
                  <c:v>7.36036974115295</c:v>
                </c:pt>
                <c:pt idx="4547" formatCode="General">
                  <c:v>7.362182402890799</c:v>
                </c:pt>
                <c:pt idx="4548" formatCode="General">
                  <c:v>7.363994730526298</c:v>
                </c:pt>
                <c:pt idx="4549" formatCode="General">
                  <c:v>7.365806723919239</c:v>
                </c:pt>
                <c:pt idx="4550" formatCode="General">
                  <c:v>7.36761838292956</c:v>
                </c:pt>
                <c:pt idx="4551" formatCode="General">
                  <c:v>7.369429707417289</c:v>
                </c:pt>
                <c:pt idx="4552" formatCode="General">
                  <c:v>7.37124069724257</c:v>
                </c:pt>
                <c:pt idx="4553" formatCode="General">
                  <c:v>7.37305135226563</c:v>
                </c:pt>
                <c:pt idx="4554" formatCode="General">
                  <c:v>7.37486167234684</c:v>
                </c:pt>
                <c:pt idx="4555" formatCode="General">
                  <c:v>7.37667165734666</c:v>
                </c:pt>
                <c:pt idx="4556" formatCode="General">
                  <c:v>7.378481307125659</c:v>
                </c:pt>
                <c:pt idx="4557" formatCode="General">
                  <c:v>7.38029062154451</c:v>
                </c:pt>
                <c:pt idx="4558" formatCode="General">
                  <c:v>7.382099600464</c:v>
                </c:pt>
                <c:pt idx="4559" formatCode="General">
                  <c:v>7.383908243745019</c:v>
                </c:pt>
                <c:pt idx="4560" formatCode="General">
                  <c:v>7.385716551248559</c:v>
                </c:pt>
                <c:pt idx="4561" formatCode="General">
                  <c:v>7.387524522835738</c:v>
                </c:pt>
                <c:pt idx="4562" formatCode="General">
                  <c:v>7.38933215836777</c:v>
                </c:pt>
                <c:pt idx="4563" formatCode="General">
                  <c:v>7.391139457705969</c:v>
                </c:pt>
                <c:pt idx="4564" formatCode="General">
                  <c:v>7.39294642071177</c:v>
                </c:pt>
                <c:pt idx="4565" formatCode="General">
                  <c:v>7.394753047246699</c:v>
                </c:pt>
                <c:pt idx="4566" formatCode="General">
                  <c:v>7.396559337172419</c:v>
                </c:pt>
                <c:pt idx="4567" formatCode="General">
                  <c:v>7.39836529035067</c:v>
                </c:pt>
                <c:pt idx="4568" formatCode="General">
                  <c:v>7.4001709066433</c:v>
                </c:pt>
                <c:pt idx="4569" formatCode="General">
                  <c:v>7.40197618591229</c:v>
                </c:pt>
                <c:pt idx="4570" formatCode="General">
                  <c:v>7.40378112801971</c:v>
                </c:pt>
                <c:pt idx="4571" formatCode="General">
                  <c:v>7.405585732827739</c:v>
                </c:pt>
                <c:pt idx="4572" formatCode="General">
                  <c:v>7.40739000019866</c:v>
                </c:pt>
                <c:pt idx="4573" formatCode="General">
                  <c:v>7.40919392999488</c:v>
                </c:pt>
                <c:pt idx="4574" formatCode="General">
                  <c:v>7.41099752207888</c:v>
                </c:pt>
                <c:pt idx="4575" formatCode="General">
                  <c:v>7.412800776313289</c:v>
                </c:pt>
                <c:pt idx="4576" formatCode="General">
                  <c:v>7.41460369256082</c:v>
                </c:pt>
                <c:pt idx="4577" formatCode="General">
                  <c:v>7.41640627068428</c:v>
                </c:pt>
                <c:pt idx="4578" formatCode="General">
                  <c:v>7.41820851054662</c:v>
                </c:pt>
                <c:pt idx="4579" formatCode="General">
                  <c:v>7.42001041201087</c:v>
                </c:pt>
                <c:pt idx="4580" formatCode="General">
                  <c:v>7.42181197494018</c:v>
                </c:pt>
                <c:pt idx="4581" formatCode="General">
                  <c:v>7.42361319919778</c:v>
                </c:pt>
                <c:pt idx="4582" formatCode="General">
                  <c:v>7.425414084647049</c:v>
                </c:pt>
                <c:pt idx="4583" formatCode="General">
                  <c:v>7.427214631151459</c:v>
                </c:pt>
                <c:pt idx="4584" formatCode="General">
                  <c:v>7.429014838574559</c:v>
                </c:pt>
                <c:pt idx="4585" formatCode="General">
                  <c:v>7.43081470678004</c:v>
                </c:pt>
                <c:pt idx="4586" formatCode="General">
                  <c:v>7.4326142356317</c:v>
                </c:pt>
                <c:pt idx="4587" formatCode="General">
                  <c:v>7.43441342499341</c:v>
                </c:pt>
                <c:pt idx="4588" formatCode="General">
                  <c:v>7.43621227472919</c:v>
                </c:pt>
                <c:pt idx="4589" formatCode="General">
                  <c:v>7.43801078470313</c:v>
                </c:pt>
                <c:pt idx="4590" formatCode="General">
                  <c:v>7.43980895477946</c:v>
                </c:pt>
                <c:pt idx="4591" formatCode="General">
                  <c:v>7.44160678482249</c:v>
                </c:pt>
                <c:pt idx="4592" formatCode="General">
                  <c:v>7.44340427469665</c:v>
                </c:pt>
                <c:pt idx="4593" formatCode="General">
                  <c:v>7.44520142426648</c:v>
                </c:pt>
                <c:pt idx="4594" formatCode="General">
                  <c:v>7.44699823339661</c:v>
                </c:pt>
                <c:pt idx="4595" formatCode="General">
                  <c:v>7.4487947019518</c:v>
                </c:pt>
                <c:pt idx="4596" formatCode="General">
                  <c:v>7.450590829796889</c:v>
                </c:pt>
                <c:pt idx="4597" formatCode="General">
                  <c:v>7.452386616796849</c:v>
                </c:pt>
                <c:pt idx="4598" formatCode="General">
                  <c:v>7.454182062816749</c:v>
                </c:pt>
                <c:pt idx="4599" formatCode="General">
                  <c:v>7.455977167721759</c:v>
                </c:pt>
                <c:pt idx="4600" formatCode="General">
                  <c:v>7.45777193137716</c:v>
                </c:pt>
                <c:pt idx="4601" formatCode="General">
                  <c:v>7.45956635364834</c:v>
                </c:pt>
                <c:pt idx="4602" formatCode="General">
                  <c:v>7.4613604344008</c:v>
                </c:pt>
                <c:pt idx="4603" formatCode="General">
                  <c:v>7.46315417350013</c:v>
                </c:pt>
                <c:pt idx="4604" formatCode="General">
                  <c:v>7.464947570812029</c:v>
                </c:pt>
                <c:pt idx="4605" formatCode="General">
                  <c:v>7.46674062620234</c:v>
                </c:pt>
                <c:pt idx="4606" formatCode="General">
                  <c:v>7.468533339536959</c:v>
                </c:pt>
                <c:pt idx="4607" formatCode="General">
                  <c:v>7.47032571068191</c:v>
                </c:pt>
                <c:pt idx="4608" formatCode="General">
                  <c:v>7.47211773950335</c:v>
                </c:pt>
                <c:pt idx="4609" formatCode="General">
                  <c:v>7.47390942586749</c:v>
                </c:pt>
                <c:pt idx="4610" formatCode="General">
                  <c:v>7.4757007696407</c:v>
                </c:pt>
                <c:pt idx="4611" formatCode="General">
                  <c:v>7.47749177068941</c:v>
                </c:pt>
                <c:pt idx="4612" formatCode="General">
                  <c:v>7.4792824288802</c:v>
                </c:pt>
                <c:pt idx="4613" formatCode="General">
                  <c:v>7.48107274407971</c:v>
                </c:pt>
                <c:pt idx="4614" formatCode="General">
                  <c:v>7.48286271615474</c:v>
                </c:pt>
                <c:pt idx="4615" formatCode="General">
                  <c:v>7.48465234497214</c:v>
                </c:pt>
                <c:pt idx="4616" formatCode="General">
                  <c:v>7.48644163039891</c:v>
                </c:pt>
                <c:pt idx="4617" formatCode="General">
                  <c:v>7.48823057230213</c:v>
                </c:pt>
                <c:pt idx="4618" formatCode="General">
                  <c:v>7.49001917054901</c:v>
                </c:pt>
                <c:pt idx="4619" formatCode="General">
                  <c:v>7.49180742500684</c:v>
                </c:pt>
                <c:pt idx="4620" formatCode="General">
                  <c:v>7.49359533554302</c:v>
                </c:pt>
                <c:pt idx="4621" formatCode="General">
                  <c:v>7.495382902025089</c:v>
                </c:pt>
                <c:pt idx="4622" formatCode="General">
                  <c:v>7.49717012432064</c:v>
                </c:pt>
                <c:pt idx="4623" formatCode="General">
                  <c:v>7.49895700229743</c:v>
                </c:pt>
                <c:pt idx="4624" formatCode="General">
                  <c:v>7.50074353582326</c:v>
                </c:pt>
                <c:pt idx="4625" formatCode="General">
                  <c:v>7.50252972476609</c:v>
                </c:pt>
                <c:pt idx="4626" formatCode="General">
                  <c:v>7.504315568993948</c:v>
                </c:pt>
                <c:pt idx="4627" formatCode="General">
                  <c:v>7.506101068374999</c:v>
                </c:pt>
                <c:pt idx="4628" formatCode="General">
                  <c:v>7.507886222777498</c:v>
                </c:pt>
                <c:pt idx="4629" formatCode="General">
                  <c:v>7.5096710320698</c:v>
                </c:pt>
                <c:pt idx="4630" formatCode="General">
                  <c:v>7.51145549612037</c:v>
                </c:pt>
                <c:pt idx="4631" formatCode="General">
                  <c:v>7.5132396147978</c:v>
                </c:pt>
                <c:pt idx="4632" formatCode="General">
                  <c:v>7.51502338797076</c:v>
                </c:pt>
                <c:pt idx="4633" formatCode="General">
                  <c:v>7.51680681550802</c:v>
                </c:pt>
                <c:pt idx="4634" formatCode="General">
                  <c:v>7.518589897278498</c:v>
                </c:pt>
                <c:pt idx="4635" formatCode="General">
                  <c:v>7.52037263315118</c:v>
                </c:pt>
                <c:pt idx="4636" formatCode="General">
                  <c:v>7.522155022995169</c:v>
                </c:pt>
                <c:pt idx="4637" formatCode="General">
                  <c:v>7.523937066679669</c:v>
                </c:pt>
                <c:pt idx="4638" formatCode="General">
                  <c:v>7.52571876407401</c:v>
                </c:pt>
                <c:pt idx="4639" formatCode="General">
                  <c:v>7.527500115047599</c:v>
                </c:pt>
                <c:pt idx="4640" formatCode="General">
                  <c:v>7.52928111946996</c:v>
                </c:pt>
                <c:pt idx="4641" formatCode="General">
                  <c:v>7.53106177721074</c:v>
                </c:pt>
                <c:pt idx="4642" formatCode="General">
                  <c:v>7.53284208813966</c:v>
                </c:pt>
                <c:pt idx="4643" formatCode="General">
                  <c:v>7.53462205212657</c:v>
                </c:pt>
                <c:pt idx="4644" formatCode="General">
                  <c:v>7.53640166904142</c:v>
                </c:pt>
                <c:pt idx="4645" formatCode="General">
                  <c:v>7.53818093875427</c:v>
                </c:pt>
                <c:pt idx="4646" formatCode="General">
                  <c:v>7.539959861135269</c:v>
                </c:pt>
                <c:pt idx="4647" formatCode="General">
                  <c:v>7.54173843605469</c:v>
                </c:pt>
                <c:pt idx="4648" formatCode="General">
                  <c:v>7.543516663382889</c:v>
                </c:pt>
                <c:pt idx="4649" formatCode="General">
                  <c:v>7.54529454299036</c:v>
                </c:pt>
                <c:pt idx="4650" formatCode="General">
                  <c:v>7.54707207474768</c:v>
                </c:pt>
                <c:pt idx="4651" formatCode="General">
                  <c:v>7.548849258525539</c:v>
                </c:pt>
                <c:pt idx="4652" formatCode="General">
                  <c:v>7.55062609419472</c:v>
                </c:pt>
                <c:pt idx="4653" formatCode="General">
                  <c:v>7.55240258162613</c:v>
                </c:pt>
                <c:pt idx="4654" formatCode="General">
                  <c:v>7.554178720690759</c:v>
                </c:pt>
                <c:pt idx="4655" formatCode="General">
                  <c:v>7.555954511259729</c:v>
                </c:pt>
                <c:pt idx="4656" formatCode="General">
                  <c:v>7.55772995320426</c:v>
                </c:pt>
                <c:pt idx="4657" formatCode="General">
                  <c:v>7.559505046395649</c:v>
                </c:pt>
                <c:pt idx="4658" formatCode="General">
                  <c:v>7.56127979070534</c:v>
                </c:pt>
                <c:pt idx="4659" formatCode="General">
                  <c:v>7.56305418600486</c:v>
                </c:pt>
                <c:pt idx="4660" formatCode="General">
                  <c:v>7.564828232165829</c:v>
                </c:pt>
                <c:pt idx="4661" formatCode="General">
                  <c:v>7.56660192906</c:v>
                </c:pt>
                <c:pt idx="4662" formatCode="General">
                  <c:v>7.568375276559218</c:v>
                </c:pt>
                <c:pt idx="4663" formatCode="General">
                  <c:v>7.570148274535439</c:v>
                </c:pt>
                <c:pt idx="4664" formatCode="General">
                  <c:v>7.57192092286071</c:v>
                </c:pt>
                <c:pt idx="4665" formatCode="General">
                  <c:v>7.57369322140719</c:v>
                </c:pt>
                <c:pt idx="4666" formatCode="General">
                  <c:v>7.57546517004715</c:v>
                </c:pt>
                <c:pt idx="4667" formatCode="General">
                  <c:v>7.57723676865296</c:v>
                </c:pt>
                <c:pt idx="4668" formatCode="General">
                  <c:v>7.57900801709709</c:v>
                </c:pt>
                <c:pt idx="4669" formatCode="General">
                  <c:v>7.58077891525213</c:v>
                </c:pt>
                <c:pt idx="4670" formatCode="General">
                  <c:v>7.58254946299076</c:v>
                </c:pt>
                <c:pt idx="4671" formatCode="General">
                  <c:v>7.584319660185779</c:v>
                </c:pt>
                <c:pt idx="4672" formatCode="General">
                  <c:v>7.58608950671007</c:v>
                </c:pt>
                <c:pt idx="4673" formatCode="General">
                  <c:v>7.58785900243665</c:v>
                </c:pt>
                <c:pt idx="4674" formatCode="General">
                  <c:v>7.58962814723861</c:v>
                </c:pt>
                <c:pt idx="4675" formatCode="General">
                  <c:v>7.59139694098917</c:v>
                </c:pt>
                <c:pt idx="4676" formatCode="General">
                  <c:v>7.59316538356164</c:v>
                </c:pt>
                <c:pt idx="4677" formatCode="General">
                  <c:v>7.594933474829439</c:v>
                </c:pt>
                <c:pt idx="4678" formatCode="General">
                  <c:v>7.5967012146661</c:v>
                </c:pt>
                <c:pt idx="4679" formatCode="General">
                  <c:v>7.59846860294525</c:v>
                </c:pt>
                <c:pt idx="4680" formatCode="General">
                  <c:v>7.60023563954062</c:v>
                </c:pt>
                <c:pt idx="4681" formatCode="General">
                  <c:v>7.602002324326049</c:v>
                </c:pt>
                <c:pt idx="4682" formatCode="General">
                  <c:v>7.603768657175479</c:v>
                </c:pt>
                <c:pt idx="4683" formatCode="General">
                  <c:v>7.605534637962968</c:v>
                </c:pt>
                <c:pt idx="4684" formatCode="General">
                  <c:v>7.607300266562669</c:v>
                </c:pt>
                <c:pt idx="4685" formatCode="General">
                  <c:v>7.60906554284883</c:v>
                </c:pt>
                <c:pt idx="4686" formatCode="General">
                  <c:v>7.610830466695818</c:v>
                </c:pt>
                <c:pt idx="4687" formatCode="General">
                  <c:v>7.612595037978108</c:v>
                </c:pt>
                <c:pt idx="4688" formatCode="General">
                  <c:v>7.614359256570258</c:v>
                </c:pt>
                <c:pt idx="4689" formatCode="General">
                  <c:v>7.61612312234696</c:v>
                </c:pt>
                <c:pt idx="4690" formatCode="General">
                  <c:v>7.617886635182979</c:v>
                </c:pt>
                <c:pt idx="4691" formatCode="General">
                  <c:v>7.61964979495321</c:v>
                </c:pt>
                <c:pt idx="4692" formatCode="General">
                  <c:v>7.62141260153264</c:v>
                </c:pt>
                <c:pt idx="4693" formatCode="General">
                  <c:v>7.623175054796369</c:v>
                </c:pt>
                <c:pt idx="4694" formatCode="General">
                  <c:v>7.624937154619578</c:v>
                </c:pt>
                <c:pt idx="4695" formatCode="General">
                  <c:v>7.6266989008776</c:v>
                </c:pt>
                <c:pt idx="4696" formatCode="General">
                  <c:v>7.62846029344582</c:v>
                </c:pt>
                <c:pt idx="4697" formatCode="General">
                  <c:v>7.63022133219975</c:v>
                </c:pt>
                <c:pt idx="4698" formatCode="General">
                  <c:v>7.631982017015019</c:v>
                </c:pt>
                <c:pt idx="4699" formatCode="General">
                  <c:v>7.63374234776734</c:v>
                </c:pt>
                <c:pt idx="4700" formatCode="General">
                  <c:v>7.63550232433254</c:v>
                </c:pt>
                <c:pt idx="4701" formatCode="General">
                  <c:v>7.637261946586539</c:v>
                </c:pt>
                <c:pt idx="4702" formatCode="General">
                  <c:v>7.63902121440539</c:v>
                </c:pt>
                <c:pt idx="4703" formatCode="General">
                  <c:v>7.640780127665208</c:v>
                </c:pt>
                <c:pt idx="4704" formatCode="General">
                  <c:v>7.642538686242249</c:v>
                </c:pt>
                <c:pt idx="4705" formatCode="General">
                  <c:v>7.64429689001286</c:v>
                </c:pt>
                <c:pt idx="4706" formatCode="General">
                  <c:v>7.646054738853479</c:v>
                </c:pt>
                <c:pt idx="4707" formatCode="General">
                  <c:v>7.647812232640679</c:v>
                </c:pt>
                <c:pt idx="4708" formatCode="General">
                  <c:v>7.6495693712511</c:v>
                </c:pt>
                <c:pt idx="4709" formatCode="General">
                  <c:v>7.65132615456151</c:v>
                </c:pt>
                <c:pt idx="4710" formatCode="General">
                  <c:v>7.653082582448779</c:v>
                </c:pt>
                <c:pt idx="4711" formatCode="General">
                  <c:v>7.654838654789879</c:v>
                </c:pt>
                <c:pt idx="4712" formatCode="General">
                  <c:v>7.656594371461879</c:v>
                </c:pt>
                <c:pt idx="4713" formatCode="General">
                  <c:v>7.65834973234197</c:v>
                </c:pt>
                <c:pt idx="4714" formatCode="General">
                  <c:v>7.660104737307407</c:v>
                </c:pt>
                <c:pt idx="4715" formatCode="General">
                  <c:v>7.661859386235609</c:v>
                </c:pt>
                <c:pt idx="4716" formatCode="General">
                  <c:v>7.663613679004049</c:v>
                </c:pt>
                <c:pt idx="4717" formatCode="General">
                  <c:v>7.66536761549032</c:v>
                </c:pt>
                <c:pt idx="4718" formatCode="General">
                  <c:v>7.66712119557212</c:v>
                </c:pt>
                <c:pt idx="4719" formatCode="General">
                  <c:v>7.668874419127258</c:v>
                </c:pt>
                <c:pt idx="4720" formatCode="General">
                  <c:v>7.67062728603364</c:v>
                </c:pt>
                <c:pt idx="4721" formatCode="General">
                  <c:v>7.67237979616927</c:v>
                </c:pt>
                <c:pt idx="4722" formatCode="General">
                  <c:v>7.674131949412269</c:v>
                </c:pt>
                <c:pt idx="4723" formatCode="General">
                  <c:v>7.67588374564084</c:v>
                </c:pt>
                <c:pt idx="4724" formatCode="General">
                  <c:v>7.67763518473332</c:v>
                </c:pt>
                <c:pt idx="4725" formatCode="General">
                  <c:v>7.679386266568119</c:v>
                </c:pt>
                <c:pt idx="4726" formatCode="General">
                  <c:v>7.68113699102378</c:v>
                </c:pt>
                <c:pt idx="4727" formatCode="General">
                  <c:v>7.682887357978918</c:v>
                </c:pt>
                <c:pt idx="4728" formatCode="General">
                  <c:v>7.684637367312288</c:v>
                </c:pt>
                <c:pt idx="4729" formatCode="General">
                  <c:v>7.68638701890272</c:v>
                </c:pt>
                <c:pt idx="4730" formatCode="General">
                  <c:v>7.688136312629149</c:v>
                </c:pt>
                <c:pt idx="4731" formatCode="General">
                  <c:v>7.689885248370629</c:v>
                </c:pt>
                <c:pt idx="4732" formatCode="General">
                  <c:v>7.691633826006309</c:v>
                </c:pt>
                <c:pt idx="4733" formatCode="General">
                  <c:v>7.693382045415439</c:v>
                </c:pt>
                <c:pt idx="4734" formatCode="General">
                  <c:v>7.695129906477389</c:v>
                </c:pt>
                <c:pt idx="4735" formatCode="General">
                  <c:v>7.6968774090716</c:v>
                </c:pt>
                <c:pt idx="4736" formatCode="General">
                  <c:v>7.698624553077649</c:v>
                </c:pt>
                <c:pt idx="4737" formatCode="General">
                  <c:v>7.700371338375199</c:v>
                </c:pt>
                <c:pt idx="4738" formatCode="General">
                  <c:v>7.70211776484402</c:v>
                </c:pt>
                <c:pt idx="4739" formatCode="General">
                  <c:v>7.70386383236398</c:v>
                </c:pt>
                <c:pt idx="4740" formatCode="General">
                  <c:v>7.70560954081508</c:v>
                </c:pt>
                <c:pt idx="4741" formatCode="General">
                  <c:v>7.70735489007737</c:v>
                </c:pt>
                <c:pt idx="4742" formatCode="General">
                  <c:v>7.70909988003105</c:v>
                </c:pt>
                <c:pt idx="4743" formatCode="General">
                  <c:v>7.710844510556408</c:v>
                </c:pt>
                <c:pt idx="4744" formatCode="General">
                  <c:v>7.71258878153383</c:v>
                </c:pt>
                <c:pt idx="4745" formatCode="General">
                  <c:v>7.71433269284381</c:v>
                </c:pt>
                <c:pt idx="4746" formatCode="General">
                  <c:v>7.716076244366939</c:v>
                </c:pt>
                <c:pt idx="4747" formatCode="General">
                  <c:v>7.71781943598393</c:v>
                </c:pt>
                <c:pt idx="4748" formatCode="General">
                  <c:v>7.719562267575589</c:v>
                </c:pt>
                <c:pt idx="4749" formatCode="General">
                  <c:v>7.7213047390228</c:v>
                </c:pt>
                <c:pt idx="4750" formatCode="General">
                  <c:v>7.723046850206589</c:v>
                </c:pt>
                <c:pt idx="4751" formatCode="General">
                  <c:v>7.724788601008069</c:v>
                </c:pt>
                <c:pt idx="4752" formatCode="General">
                  <c:v>7.72652999130845</c:v>
                </c:pt>
                <c:pt idx="4753" formatCode="General">
                  <c:v>7.72827102098906</c:v>
                </c:pt>
                <c:pt idx="4754" formatCode="General">
                  <c:v>7.7300116899313</c:v>
                </c:pt>
                <c:pt idx="4755" formatCode="General">
                  <c:v>7.73175199801672</c:v>
                </c:pt>
                <c:pt idx="4756" formatCode="General">
                  <c:v>7.73349194512693</c:v>
                </c:pt>
                <c:pt idx="4757" formatCode="General">
                  <c:v>7.73523153114367</c:v>
                </c:pt>
                <c:pt idx="4758" formatCode="General">
                  <c:v>7.73697075594876</c:v>
                </c:pt>
                <c:pt idx="4759" formatCode="General">
                  <c:v>7.73870961942416</c:v>
                </c:pt>
                <c:pt idx="4760" formatCode="General">
                  <c:v>7.74044812145189</c:v>
                </c:pt>
                <c:pt idx="4761" formatCode="General">
                  <c:v>7.742186261914089</c:v>
                </c:pt>
                <c:pt idx="4762" formatCode="General">
                  <c:v>7.74392404069302</c:v>
                </c:pt>
                <c:pt idx="4763" formatCode="General">
                  <c:v>7.74566145767103</c:v>
                </c:pt>
                <c:pt idx="4764" formatCode="General">
                  <c:v>7.74739851273055</c:v>
                </c:pt>
                <c:pt idx="4765" formatCode="General">
                  <c:v>7.74913520575414</c:v>
                </c:pt>
                <c:pt idx="4766" formatCode="General">
                  <c:v>7.750871536624469</c:v>
                </c:pt>
                <c:pt idx="4767" formatCode="General">
                  <c:v>7.75260750522429</c:v>
                </c:pt>
                <c:pt idx="4768" formatCode="General">
                  <c:v>7.75434311143646</c:v>
                </c:pt>
                <c:pt idx="4769" formatCode="General">
                  <c:v>7.75607835514394</c:v>
                </c:pt>
                <c:pt idx="4770" formatCode="General">
                  <c:v>7.757813236229798</c:v>
                </c:pt>
                <c:pt idx="4771" formatCode="General">
                  <c:v>7.75954775457722</c:v>
                </c:pt>
                <c:pt idx="4772" formatCode="General">
                  <c:v>7.761281910069449</c:v>
                </c:pt>
                <c:pt idx="4773" formatCode="General">
                  <c:v>7.76301570258989</c:v>
                </c:pt>
                <c:pt idx="4774" formatCode="General">
                  <c:v>7.764749132022</c:v>
                </c:pt>
                <c:pt idx="4775" formatCode="General">
                  <c:v>7.76648219824936</c:v>
                </c:pt>
                <c:pt idx="4776" formatCode="General">
                  <c:v>7.768214901155659</c:v>
                </c:pt>
                <c:pt idx="4777" formatCode="General">
                  <c:v>7.76994724062468</c:v>
                </c:pt>
                <c:pt idx="4778" formatCode="General">
                  <c:v>7.77167921654031</c:v>
                </c:pt>
                <c:pt idx="4779" formatCode="General">
                  <c:v>7.773410828786539</c:v>
                </c:pt>
                <c:pt idx="4780" formatCode="General">
                  <c:v>7.775142077247449</c:v>
                </c:pt>
                <c:pt idx="4781" formatCode="General">
                  <c:v>7.77687296180725</c:v>
                </c:pt>
                <c:pt idx="4782" formatCode="General">
                  <c:v>7.77860348235023</c:v>
                </c:pt>
                <c:pt idx="4783" formatCode="General">
                  <c:v>7.78033363876078</c:v>
                </c:pt>
                <c:pt idx="4784" formatCode="General">
                  <c:v>7.78206343092342</c:v>
                </c:pt>
                <c:pt idx="4785" formatCode="General">
                  <c:v>7.78379285872274</c:v>
                </c:pt>
                <c:pt idx="4786" formatCode="General">
                  <c:v>7.78552192204344</c:v>
                </c:pt>
                <c:pt idx="4787" formatCode="General">
                  <c:v>7.78725062077035</c:v>
                </c:pt>
                <c:pt idx="4788" formatCode="General">
                  <c:v>7.78897895478836</c:v>
                </c:pt>
                <c:pt idx="4789" formatCode="General">
                  <c:v>7.79070692398249</c:v>
                </c:pt>
                <c:pt idx="4790" formatCode="General">
                  <c:v>7.792434528237848</c:v>
                </c:pt>
                <c:pt idx="4791" formatCode="General">
                  <c:v>7.79416176743967</c:v>
                </c:pt>
                <c:pt idx="4792" formatCode="General">
                  <c:v>7.795888641473249</c:v>
                </c:pt>
                <c:pt idx="4793" formatCode="General">
                  <c:v>7.79761515022402</c:v>
                </c:pt>
                <c:pt idx="4794" formatCode="General">
                  <c:v>7.79934129357751</c:v>
                </c:pt>
                <c:pt idx="4795" formatCode="General">
                  <c:v>7.80106707141933</c:v>
                </c:pt>
                <c:pt idx="4796" formatCode="General">
                  <c:v>7.80279248363522</c:v>
                </c:pt>
                <c:pt idx="4797" formatCode="General">
                  <c:v>7.804517530110998</c:v>
                </c:pt>
                <c:pt idx="4798" formatCode="General">
                  <c:v>7.8062422107326</c:v>
                </c:pt>
                <c:pt idx="4799" formatCode="General">
                  <c:v>7.807966525386059</c:v>
                </c:pt>
                <c:pt idx="4800" formatCode="General">
                  <c:v>7.80969047395752</c:v>
                </c:pt>
                <c:pt idx="4801" formatCode="General">
                  <c:v>7.811414056333199</c:v>
                </c:pt>
                <c:pt idx="4802" formatCode="General">
                  <c:v>7.813137272399448</c:v>
                </c:pt>
                <c:pt idx="4803" formatCode="General">
                  <c:v>7.8148601220427</c:v>
                </c:pt>
                <c:pt idx="4804" formatCode="General">
                  <c:v>7.816582605149509</c:v>
                </c:pt>
                <c:pt idx="4805" formatCode="General">
                  <c:v>7.818304721606509</c:v>
                </c:pt>
                <c:pt idx="4806" formatCode="General">
                  <c:v>7.820026471300439</c:v>
                </c:pt>
                <c:pt idx="4807" formatCode="General">
                  <c:v>7.82174785411817</c:v>
                </c:pt>
                <c:pt idx="4808" formatCode="General">
                  <c:v>7.823468869946629</c:v>
                </c:pt>
                <c:pt idx="4809" formatCode="General">
                  <c:v>7.825189518672879</c:v>
                </c:pt>
                <c:pt idx="4810" formatCode="General">
                  <c:v>7.82690980018407</c:v>
                </c:pt>
                <c:pt idx="4811" formatCode="General">
                  <c:v>7.82862971436745</c:v>
                </c:pt>
                <c:pt idx="4812" formatCode="General">
                  <c:v>7.83034926111038</c:v>
                </c:pt>
                <c:pt idx="4813" formatCode="General">
                  <c:v>7.83206844030031</c:v>
                </c:pt>
                <c:pt idx="4814" formatCode="General">
                  <c:v>7.83378725182482</c:v>
                </c:pt>
                <c:pt idx="4815" formatCode="General">
                  <c:v>7.83550569557155</c:v>
                </c:pt>
                <c:pt idx="4816" formatCode="General">
                  <c:v>7.83722377142827</c:v>
                </c:pt>
                <c:pt idx="4817" formatCode="General">
                  <c:v>7.83894147928284</c:v>
                </c:pt>
                <c:pt idx="4818" formatCode="General">
                  <c:v>7.84065881902323</c:v>
                </c:pt>
                <c:pt idx="4819" formatCode="General">
                  <c:v>7.84237579053751</c:v>
                </c:pt>
                <c:pt idx="4820" formatCode="General">
                  <c:v>7.84409239371383</c:v>
                </c:pt>
                <c:pt idx="4821" formatCode="General">
                  <c:v>7.845808628440479</c:v>
                </c:pt>
                <c:pt idx="4822" formatCode="General">
                  <c:v>7.84752449460583</c:v>
                </c:pt>
                <c:pt idx="4823" formatCode="General">
                  <c:v>7.84923999209833</c:v>
                </c:pt>
                <c:pt idx="4824" formatCode="General">
                  <c:v>7.850955120806579</c:v>
                </c:pt>
                <c:pt idx="4825" formatCode="General">
                  <c:v>7.85266988061924</c:v>
                </c:pt>
                <c:pt idx="4826" formatCode="General">
                  <c:v>7.854384271425087</c:v>
                </c:pt>
                <c:pt idx="4827" formatCode="General">
                  <c:v>7.85609829311301</c:v>
                </c:pt>
                <c:pt idx="4828" formatCode="General">
                  <c:v>7.857811945571969</c:v>
                </c:pt>
                <c:pt idx="4829" formatCode="General">
                  <c:v>7.859525228691059</c:v>
                </c:pt>
                <c:pt idx="4830" formatCode="General">
                  <c:v>7.86123814235945</c:v>
                </c:pt>
                <c:pt idx="4831" formatCode="General">
                  <c:v>7.862950686466438</c:v>
                </c:pt>
                <c:pt idx="4832" formatCode="General">
                  <c:v>7.864662860901399</c:v>
                </c:pt>
                <c:pt idx="4833" formatCode="General">
                  <c:v>7.86637466555381</c:v>
                </c:pt>
                <c:pt idx="4834" formatCode="General">
                  <c:v>7.86808610031327</c:v>
                </c:pt>
                <c:pt idx="4835" formatCode="General">
                  <c:v>7.86979716506946</c:v>
                </c:pt>
                <c:pt idx="4836" formatCode="General">
                  <c:v>7.87150785971216</c:v>
                </c:pt>
                <c:pt idx="4837" formatCode="General">
                  <c:v>7.87321818413127</c:v>
                </c:pt>
                <c:pt idx="4838" formatCode="General">
                  <c:v>7.874928138216779</c:v>
                </c:pt>
                <c:pt idx="4839" formatCode="General">
                  <c:v>7.87663772185877</c:v>
                </c:pt>
                <c:pt idx="4840" formatCode="General">
                  <c:v>7.87834693494745</c:v>
                </c:pt>
                <c:pt idx="4841" formatCode="General">
                  <c:v>7.880055777373089</c:v>
                </c:pt>
                <c:pt idx="4842" formatCode="General">
                  <c:v>7.881764249026099</c:v>
                </c:pt>
                <c:pt idx="4843" formatCode="General">
                  <c:v>7.883472349796969</c:v>
                </c:pt>
                <c:pt idx="4844" formatCode="General">
                  <c:v>7.885180079576288</c:v>
                </c:pt>
                <c:pt idx="4845" formatCode="General">
                  <c:v>7.88688743825476</c:v>
                </c:pt>
                <c:pt idx="4846" formatCode="General">
                  <c:v>7.88859442572318</c:v>
                </c:pt>
                <c:pt idx="4847" formatCode="General">
                  <c:v>7.890301041872449</c:v>
                </c:pt>
                <c:pt idx="4848" formatCode="General">
                  <c:v>7.89200728659356</c:v>
                </c:pt>
                <c:pt idx="4849" formatCode="General">
                  <c:v>7.893713159777619</c:v>
                </c:pt>
                <c:pt idx="4850" formatCode="General">
                  <c:v>7.895418661315809</c:v>
                </c:pt>
                <c:pt idx="4851" formatCode="General">
                  <c:v>7.89712379109945</c:v>
                </c:pt>
                <c:pt idx="4852" formatCode="General">
                  <c:v>7.898828549019939</c:v>
                </c:pt>
                <c:pt idx="4853" formatCode="General">
                  <c:v>7.90053293496877</c:v>
                </c:pt>
                <c:pt idx="4854" formatCode="General">
                  <c:v>7.902236948837549</c:v>
                </c:pt>
                <c:pt idx="4855" formatCode="General">
                  <c:v>7.90394059051799</c:v>
                </c:pt>
                <c:pt idx="4856" formatCode="General">
                  <c:v>7.90564385990188</c:v>
                </c:pt>
                <c:pt idx="4857" formatCode="General">
                  <c:v>7.90734675688113</c:v>
                </c:pt>
                <c:pt idx="4858" formatCode="General">
                  <c:v>7.90904928134774</c:v>
                </c:pt>
                <c:pt idx="4859" formatCode="General">
                  <c:v>7.91075143319383</c:v>
                </c:pt>
                <c:pt idx="4860" formatCode="General">
                  <c:v>7.91245321231159</c:v>
                </c:pt>
                <c:pt idx="4861" formatCode="General">
                  <c:v>7.914154618593339</c:v>
                </c:pt>
                <c:pt idx="4862" formatCode="General">
                  <c:v>7.915855651931469</c:v>
                </c:pt>
                <c:pt idx="4863" formatCode="General">
                  <c:v>7.917556312218499</c:v>
                </c:pt>
                <c:pt idx="4864" formatCode="General">
                  <c:v>7.91925659934704</c:v>
                </c:pt>
                <c:pt idx="4865" formatCode="General">
                  <c:v>7.920956513209779</c:v>
                </c:pt>
                <c:pt idx="4866" formatCode="General">
                  <c:v>7.92265605369955</c:v>
                </c:pt>
                <c:pt idx="4867" formatCode="General">
                  <c:v>7.924355220709239</c:v>
                </c:pt>
                <c:pt idx="4868" formatCode="General">
                  <c:v>7.92605401413186</c:v>
                </c:pt>
                <c:pt idx="4869" formatCode="General">
                  <c:v>7.92775243386053</c:v>
                </c:pt>
                <c:pt idx="4870" formatCode="General">
                  <c:v>7.929450479788459</c:v>
                </c:pt>
                <c:pt idx="4871" formatCode="General">
                  <c:v>7.93114815180895</c:v>
                </c:pt>
                <c:pt idx="4872" formatCode="General">
                  <c:v>7.932845449815399</c:v>
                </c:pt>
                <c:pt idx="4873" formatCode="General">
                  <c:v>7.93454237370135</c:v>
                </c:pt>
                <c:pt idx="4874" formatCode="General">
                  <c:v>7.93623892336038</c:v>
                </c:pt>
                <c:pt idx="4875" formatCode="General">
                  <c:v>7.937935098686209</c:v>
                </c:pt>
                <c:pt idx="4876" formatCode="General">
                  <c:v>7.93963089957266</c:v>
                </c:pt>
                <c:pt idx="4877" formatCode="General">
                  <c:v>7.94132632591363</c:v>
                </c:pt>
                <c:pt idx="4878" formatCode="General">
                  <c:v>7.94302137760312</c:v>
                </c:pt>
                <c:pt idx="4879" formatCode="General">
                  <c:v>7.944716054535259</c:v>
                </c:pt>
                <c:pt idx="4880" formatCode="General">
                  <c:v>7.946410356604249</c:v>
                </c:pt>
                <c:pt idx="4881" formatCode="General">
                  <c:v>7.9481042837044</c:v>
                </c:pt>
                <c:pt idx="4882" formatCode="General">
                  <c:v>7.94979783573013</c:v>
                </c:pt>
                <c:pt idx="4883" formatCode="General">
                  <c:v>7.95149101257593</c:v>
                </c:pt>
                <c:pt idx="4884" formatCode="General">
                  <c:v>7.953183814136419</c:v>
                </c:pt>
                <c:pt idx="4885" formatCode="General">
                  <c:v>7.954876240306309</c:v>
                </c:pt>
                <c:pt idx="4886" formatCode="General">
                  <c:v>7.95656829098041</c:v>
                </c:pt>
                <c:pt idx="4887" formatCode="General">
                  <c:v>7.95825996605363</c:v>
                </c:pt>
                <c:pt idx="4888" formatCode="General">
                  <c:v>7.95995126542097</c:v>
                </c:pt>
                <c:pt idx="4889" formatCode="General">
                  <c:v>7.96164218897755</c:v>
                </c:pt>
                <c:pt idx="4890" formatCode="General">
                  <c:v>7.96333273661858</c:v>
                </c:pt>
                <c:pt idx="4891" formatCode="General">
                  <c:v>7.96502290823935</c:v>
                </c:pt>
                <c:pt idx="4892" formatCode="General">
                  <c:v>7.96671270373529</c:v>
                </c:pt>
                <c:pt idx="4893" formatCode="General">
                  <c:v>7.96840212300189</c:v>
                </c:pt>
                <c:pt idx="4894" formatCode="General">
                  <c:v>7.97009116593477</c:v>
                </c:pt>
                <c:pt idx="4895" formatCode="General">
                  <c:v>7.97177983242963</c:v>
                </c:pt>
                <c:pt idx="4896" formatCode="General">
                  <c:v>7.97346812238227</c:v>
                </c:pt>
                <c:pt idx="4897" formatCode="General">
                  <c:v>7.97515603568861</c:v>
                </c:pt>
                <c:pt idx="4898" formatCode="General">
                  <c:v>7.97684357224464</c:v>
                </c:pt>
                <c:pt idx="4899" formatCode="General">
                  <c:v>7.97853073194648</c:v>
                </c:pt>
                <c:pt idx="4900" formatCode="General">
                  <c:v>7.98021751469033</c:v>
                </c:pt>
                <c:pt idx="4901" formatCode="General">
                  <c:v>7.98190392037249</c:v>
                </c:pt>
                <c:pt idx="4902" formatCode="General">
                  <c:v>7.98358994888936</c:v>
                </c:pt>
                <c:pt idx="4903" formatCode="General">
                  <c:v>7.98527560013745</c:v>
                </c:pt>
                <c:pt idx="4904" formatCode="General">
                  <c:v>7.98696087401336</c:v>
                </c:pt>
                <c:pt idx="4905" formatCode="General">
                  <c:v>7.98864577041379</c:v>
                </c:pt>
                <c:pt idx="4906" formatCode="General">
                  <c:v>7.99033028923554</c:v>
                </c:pt>
                <c:pt idx="4907" formatCode="General">
                  <c:v>7.992014430375509</c:v>
                </c:pt>
                <c:pt idx="4908" formatCode="General">
                  <c:v>7.99369819373071</c:v>
                </c:pt>
                <c:pt idx="4909" formatCode="General">
                  <c:v>7.995381579198219</c:v>
                </c:pt>
                <c:pt idx="4910" formatCode="General">
                  <c:v>7.997064586675259</c:v>
                </c:pt>
                <c:pt idx="4911" formatCode="General">
                  <c:v>7.9987472160591</c:v>
                </c:pt>
                <c:pt idx="4912" formatCode="General">
                  <c:v>8.00042946724716</c:v>
                </c:pt>
                <c:pt idx="4913" formatCode="General">
                  <c:v>8.002111340136928</c:v>
                </c:pt>
                <c:pt idx="4914" formatCode="General">
                  <c:v>8.003792834626</c:v>
                </c:pt>
                <c:pt idx="4915" formatCode="General">
                  <c:v>8.00547395061206</c:v>
                </c:pt>
                <c:pt idx="4916" formatCode="General">
                  <c:v>8.00715468799291</c:v>
                </c:pt>
                <c:pt idx="4917" formatCode="General">
                  <c:v>8.00883504666643</c:v>
                </c:pt>
                <c:pt idx="4918" formatCode="General">
                  <c:v>8.01051502653063</c:v>
                </c:pt>
                <c:pt idx="4919" formatCode="General">
                  <c:v>8.0121946274836</c:v>
                </c:pt>
                <c:pt idx="4920" formatCode="General">
                  <c:v>8.013873849423508</c:v>
                </c:pt>
                <c:pt idx="4921" formatCode="General">
                  <c:v>8.01555269224866</c:v>
                </c:pt>
                <c:pt idx="4922" formatCode="General">
                  <c:v>8.017231155857429</c:v>
                </c:pt>
                <c:pt idx="4923" formatCode="General">
                  <c:v>8.018909240148312</c:v>
                </c:pt>
                <c:pt idx="4924" formatCode="General">
                  <c:v>8.02058694501989</c:v>
                </c:pt>
                <c:pt idx="4925" formatCode="General">
                  <c:v>8.022264270370851</c:v>
                </c:pt>
                <c:pt idx="4926" formatCode="General">
                  <c:v>8.02394121609997</c:v>
                </c:pt>
                <c:pt idx="4927" formatCode="General">
                  <c:v>8.025617782106128</c:v>
                </c:pt>
                <c:pt idx="4928" formatCode="General">
                  <c:v>8.02729396828831</c:v>
                </c:pt>
                <c:pt idx="4929" formatCode="General">
                  <c:v>8.028969774545597</c:v>
                </c:pt>
                <c:pt idx="4930" formatCode="General">
                  <c:v>8.03064520077716</c:v>
                </c:pt>
                <c:pt idx="4931" formatCode="General">
                  <c:v>8.03232024688228</c:v>
                </c:pt>
                <c:pt idx="4932" formatCode="General">
                  <c:v>8.03399491276033</c:v>
                </c:pt>
                <c:pt idx="4933" formatCode="General">
                  <c:v>8.035669198310778</c:v>
                </c:pt>
                <c:pt idx="4934" formatCode="General">
                  <c:v>8.037343103433209</c:v>
                </c:pt>
                <c:pt idx="4935" formatCode="General">
                  <c:v>8.03901662802729</c:v>
                </c:pt>
                <c:pt idx="4936" formatCode="General">
                  <c:v>8.040689771992778</c:v>
                </c:pt>
                <c:pt idx="4937" formatCode="General">
                  <c:v>8.04236253522956</c:v>
                </c:pt>
                <c:pt idx="4938" formatCode="General">
                  <c:v>8.04403491763759</c:v>
                </c:pt>
                <c:pt idx="4939" formatCode="General">
                  <c:v>8.04570691911694</c:v>
                </c:pt>
                <c:pt idx="4940" formatCode="General">
                  <c:v>8.047378539567768</c:v>
                </c:pt>
                <c:pt idx="4941" formatCode="General">
                  <c:v>8.04904977889034</c:v>
                </c:pt>
                <c:pt idx="4942" formatCode="General">
                  <c:v>8.05072063698501</c:v>
                </c:pt>
                <c:pt idx="4943" formatCode="General">
                  <c:v>8.05239111375225</c:v>
                </c:pt>
                <c:pt idx="4944" formatCode="General">
                  <c:v>8.0540612090926</c:v>
                </c:pt>
                <c:pt idx="4945" formatCode="General">
                  <c:v>8.05573092290674</c:v>
                </c:pt>
                <c:pt idx="4946" formatCode="General">
                  <c:v>8.0574002550954</c:v>
                </c:pt>
                <c:pt idx="4947" formatCode="General">
                  <c:v>8.05906920555945</c:v>
                </c:pt>
                <c:pt idx="4948" formatCode="General">
                  <c:v>8.06073777419982</c:v>
                </c:pt>
                <c:pt idx="4949" formatCode="General">
                  <c:v>8.06240596091758</c:v>
                </c:pt>
                <c:pt idx="4950" formatCode="General">
                  <c:v>8.064073765613877</c:v>
                </c:pt>
                <c:pt idx="4951" formatCode="General">
                  <c:v>8.06574118818994</c:v>
                </c:pt>
                <c:pt idx="4952" formatCode="General">
                  <c:v>8.06740822854713</c:v>
                </c:pt>
                <c:pt idx="4953" formatCode="General">
                  <c:v>8.06907488658687</c:v>
                </c:pt>
                <c:pt idx="4954" formatCode="General">
                  <c:v>8.070741162210718</c:v>
                </c:pt>
                <c:pt idx="4955" formatCode="General">
                  <c:v>8.07240705532031</c:v>
                </c:pt>
                <c:pt idx="4956" formatCode="General">
                  <c:v>8.074072565817378</c:v>
                </c:pt>
                <c:pt idx="4957" formatCode="General">
                  <c:v>8.07573769360375</c:v>
                </c:pt>
                <c:pt idx="4958" formatCode="General">
                  <c:v>8.07740243858137</c:v>
                </c:pt>
                <c:pt idx="4959" formatCode="General">
                  <c:v>8.07906680065226</c:v>
                </c:pt>
                <c:pt idx="4960" formatCode="General">
                  <c:v>8.08073077971856</c:v>
                </c:pt>
                <c:pt idx="4961" formatCode="General">
                  <c:v>8.08239437568248</c:v>
                </c:pt>
                <c:pt idx="4962" formatCode="General">
                  <c:v>8.08405758844636</c:v>
                </c:pt>
                <c:pt idx="4963" formatCode="General">
                  <c:v>8.08572041791261</c:v>
                </c:pt>
                <c:pt idx="4964" formatCode="General">
                  <c:v>8.08738286398376</c:v>
                </c:pt>
                <c:pt idx="4965" formatCode="General">
                  <c:v>8.08904492656242</c:v>
                </c:pt>
                <c:pt idx="4966" formatCode="General">
                  <c:v>8.09070660555131</c:v>
                </c:pt>
                <c:pt idx="4967" formatCode="General">
                  <c:v>8.09236790085325</c:v>
                </c:pt>
                <c:pt idx="4968" formatCode="General">
                  <c:v>8.094028812371139</c:v>
                </c:pt>
                <c:pt idx="4969" formatCode="General">
                  <c:v>8.095689340008</c:v>
                </c:pt>
                <c:pt idx="4970" formatCode="General">
                  <c:v>8.09734948366693</c:v>
                </c:pt>
                <c:pt idx="4971" formatCode="General">
                  <c:v>8.09900924325113</c:v>
                </c:pt>
                <c:pt idx="4972" formatCode="General">
                  <c:v>8.10066861866392</c:v>
                </c:pt>
                <c:pt idx="4973" formatCode="General">
                  <c:v>8.10232760980869</c:v>
                </c:pt>
                <c:pt idx="4974" formatCode="General">
                  <c:v>8.10398621658894</c:v>
                </c:pt>
                <c:pt idx="4975" formatCode="General">
                  <c:v>8.10564443890826</c:v>
                </c:pt>
                <c:pt idx="4976" formatCode="General">
                  <c:v>8.10730227667035</c:v>
                </c:pt>
                <c:pt idx="4977" formatCode="General">
                  <c:v>8.108959729778988</c:v>
                </c:pt>
                <c:pt idx="4978" formatCode="General">
                  <c:v>8.11061679813809</c:v>
                </c:pt>
                <c:pt idx="4979" formatCode="General">
                  <c:v>8.112273481651606</c:v>
                </c:pt>
                <c:pt idx="4980" formatCode="General">
                  <c:v>8.11392978022365</c:v>
                </c:pt>
                <c:pt idx="4981" formatCode="General">
                  <c:v>8.11558569375839</c:v>
                </c:pt>
                <c:pt idx="4982" formatCode="General">
                  <c:v>8.117241222160109</c:v>
                </c:pt>
                <c:pt idx="4983" formatCode="General">
                  <c:v>8.118896365333168</c:v>
                </c:pt>
                <c:pt idx="4984" formatCode="General">
                  <c:v>8.120551123182059</c:v>
                </c:pt>
                <c:pt idx="4985" formatCode="General">
                  <c:v>8.122205495611348</c:v>
                </c:pt>
                <c:pt idx="4986" formatCode="General">
                  <c:v>8.12385948252569</c:v>
                </c:pt>
                <c:pt idx="4987" formatCode="General">
                  <c:v>8.12551308382987</c:v>
                </c:pt>
                <c:pt idx="4988" formatCode="General">
                  <c:v>8.12716629942874</c:v>
                </c:pt>
                <c:pt idx="4989" formatCode="General">
                  <c:v>8.12881912922725</c:v>
                </c:pt>
                <c:pt idx="4990" formatCode="General">
                  <c:v>8.130471573130478</c:v>
                </c:pt>
                <c:pt idx="4991" formatCode="General">
                  <c:v>8.132123631043568</c:v>
                </c:pt>
                <c:pt idx="4992" formatCode="General">
                  <c:v>8.133775302871767</c:v>
                </c:pt>
                <c:pt idx="4993" formatCode="General">
                  <c:v>8.13542658852043</c:v>
                </c:pt>
                <c:pt idx="4994" formatCode="General">
                  <c:v>8.137077487894997</c:v>
                </c:pt>
                <c:pt idx="4995" formatCode="General">
                  <c:v>8.138728000901017</c:v>
                </c:pt>
                <c:pt idx="4996" formatCode="General">
                  <c:v>8.140378127444137</c:v>
                </c:pt>
                <c:pt idx="4997" formatCode="General">
                  <c:v>8.142027867430079</c:v>
                </c:pt>
                <c:pt idx="4998" formatCode="General">
                  <c:v>8.14367722076469</c:v>
                </c:pt>
                <c:pt idx="4999" formatCode="General">
                  <c:v>8.145326187353886</c:v>
                </c:pt>
                <c:pt idx="5000" formatCode="General">
                  <c:v>8.146974767103709</c:v>
                </c:pt>
                <c:pt idx="5001" formatCode="General">
                  <c:v>8.148622959920278</c:v>
                </c:pt>
                <c:pt idx="5002" formatCode="General">
                  <c:v>8.15027076570982</c:v>
                </c:pt>
                <c:pt idx="5003" formatCode="General">
                  <c:v>8.151918184378648</c:v>
                </c:pt>
                <c:pt idx="5004" formatCode="General">
                  <c:v>8.15356521583319</c:v>
                </c:pt>
                <c:pt idx="5005" formatCode="General">
                  <c:v>8.15521185997994</c:v>
                </c:pt>
                <c:pt idx="5006" formatCode="General">
                  <c:v>8.15685811672553</c:v>
                </c:pt>
                <c:pt idx="5007" formatCode="General">
                  <c:v>8.15850398597664</c:v>
                </c:pt>
                <c:pt idx="5008" formatCode="General">
                  <c:v>8.1601494676401</c:v>
                </c:pt>
                <c:pt idx="5009" formatCode="General">
                  <c:v>8.16179456162279</c:v>
                </c:pt>
                <c:pt idx="5010" formatCode="General">
                  <c:v>8.16343926783172</c:v>
                </c:pt>
                <c:pt idx="5011" formatCode="General">
                  <c:v>8.16508358617398</c:v>
                </c:pt>
                <c:pt idx="5012" formatCode="General">
                  <c:v>8.16672751655676</c:v>
                </c:pt>
                <c:pt idx="5013" formatCode="General">
                  <c:v>8.168371058887348</c:v>
                </c:pt>
                <c:pt idx="5014" formatCode="General">
                  <c:v>8.17001421307313</c:v>
                </c:pt>
                <c:pt idx="5015" formatCode="General">
                  <c:v>8.17165697902158</c:v>
                </c:pt>
                <c:pt idx="5016" formatCode="General">
                  <c:v>8.17329935664028</c:v>
                </c:pt>
                <c:pt idx="5017" formatCode="General">
                  <c:v>8.174941345836897</c:v>
                </c:pt>
                <c:pt idx="5018" formatCode="General">
                  <c:v>8.17658294651921</c:v>
                </c:pt>
                <c:pt idx="5019" formatCode="General">
                  <c:v>8.178224158595079</c:v>
                </c:pt>
                <c:pt idx="5020" formatCode="General">
                  <c:v>8.179864981972468</c:v>
                </c:pt>
                <c:pt idx="5021" formatCode="General">
                  <c:v>8.18150541655945</c:v>
                </c:pt>
                <c:pt idx="5022" formatCode="General">
                  <c:v>8.183145462264159</c:v>
                </c:pt>
                <c:pt idx="5023" formatCode="General">
                  <c:v>8.18478511899486</c:v>
                </c:pt>
                <c:pt idx="5024" formatCode="General">
                  <c:v>8.1864243866599</c:v>
                </c:pt>
                <c:pt idx="5025" formatCode="General">
                  <c:v>8.188063265167727</c:v>
                </c:pt>
                <c:pt idx="5026" formatCode="General">
                  <c:v>8.189701754426878</c:v>
                </c:pt>
                <c:pt idx="5027" formatCode="General">
                  <c:v>8.191339854346</c:v>
                </c:pt>
                <c:pt idx="5028" formatCode="General">
                  <c:v>8.192977564833809</c:v>
                </c:pt>
                <c:pt idx="5029" formatCode="General">
                  <c:v>8.19461488579916</c:v>
                </c:pt>
                <c:pt idx="5030" formatCode="General">
                  <c:v>8.19625181715096</c:v>
                </c:pt>
                <c:pt idx="5031" formatCode="General">
                  <c:v>8.19788835879824</c:v>
                </c:pt>
                <c:pt idx="5032" formatCode="General">
                  <c:v>8.19952451065012</c:v>
                </c:pt>
                <c:pt idx="5033" formatCode="General">
                  <c:v>8.201160272615809</c:v>
                </c:pt>
                <c:pt idx="5034" formatCode="General">
                  <c:v>8.20279564460463</c:v>
                </c:pt>
                <c:pt idx="5035" formatCode="General">
                  <c:v>8.20443062652598</c:v>
                </c:pt>
                <c:pt idx="5036" formatCode="General">
                  <c:v>8.20606521828937</c:v>
                </c:pt>
                <c:pt idx="5037" formatCode="General">
                  <c:v>8.20769941980439</c:v>
                </c:pt>
                <c:pt idx="5038" formatCode="General">
                  <c:v>8.20933323098075</c:v>
                </c:pt>
                <c:pt idx="5039" formatCode="General">
                  <c:v>8.21096665172824</c:v>
                </c:pt>
                <c:pt idx="5040" formatCode="General">
                  <c:v>8.21259968195674</c:v>
                </c:pt>
                <c:pt idx="5041" formatCode="General">
                  <c:v>8.214232321576228</c:v>
                </c:pt>
                <c:pt idx="5042" formatCode="General">
                  <c:v>8.215864570496801</c:v>
                </c:pt>
                <c:pt idx="5043" formatCode="General">
                  <c:v>8.21749642862863</c:v>
                </c:pt>
                <c:pt idx="5044" formatCode="General">
                  <c:v>8.21912789588198</c:v>
                </c:pt>
                <c:pt idx="5045" formatCode="General">
                  <c:v>8.22075897216722</c:v>
                </c:pt>
                <c:pt idx="5046" formatCode="General">
                  <c:v>8.22238965739482</c:v>
                </c:pt>
                <c:pt idx="5047" formatCode="General">
                  <c:v>8.224019951475329</c:v>
                </c:pt>
                <c:pt idx="5048" formatCode="General">
                  <c:v>8.22564985431941</c:v>
                </c:pt>
                <c:pt idx="5049" formatCode="General">
                  <c:v>8.227279365837806</c:v>
                </c:pt>
                <c:pt idx="5050" formatCode="General">
                  <c:v>8.228908485941377</c:v>
                </c:pt>
                <c:pt idx="5051" formatCode="General">
                  <c:v>8.23053721454106</c:v>
                </c:pt>
                <c:pt idx="5052" formatCode="General">
                  <c:v>8.23216555154789</c:v>
                </c:pt>
                <c:pt idx="5053" formatCode="General">
                  <c:v>8.233793496872998</c:v>
                </c:pt>
                <c:pt idx="5054" formatCode="General">
                  <c:v>8.23542105042762</c:v>
                </c:pt>
                <c:pt idx="5055" formatCode="General">
                  <c:v>8.237048212123078</c:v>
                </c:pt>
                <c:pt idx="5056" formatCode="General">
                  <c:v>8.238674981870796</c:v>
                </c:pt>
                <c:pt idx="5057" formatCode="General">
                  <c:v>8.240301359582277</c:v>
                </c:pt>
                <c:pt idx="5058" formatCode="General">
                  <c:v>8.241927345169147</c:v>
                </c:pt>
                <c:pt idx="5059" formatCode="General">
                  <c:v>8.243552938543121</c:v>
                </c:pt>
                <c:pt idx="5060" formatCode="General">
                  <c:v>8.245178139615978</c:v>
                </c:pt>
                <c:pt idx="5061" formatCode="General">
                  <c:v>8.246802948299628</c:v>
                </c:pt>
                <c:pt idx="5062" formatCode="General">
                  <c:v>8.248427364506067</c:v>
                </c:pt>
                <c:pt idx="5063" formatCode="General">
                  <c:v>8.25005138814738</c:v>
                </c:pt>
                <c:pt idx="5064" formatCode="General">
                  <c:v>8.25167501913575</c:v>
                </c:pt>
                <c:pt idx="5065" formatCode="General">
                  <c:v>8.25329825738346</c:v>
                </c:pt>
                <c:pt idx="5066" formatCode="General">
                  <c:v>8.254921102802886</c:v>
                </c:pt>
                <c:pt idx="5067" formatCode="General">
                  <c:v>8.2565435553065</c:v>
                </c:pt>
                <c:pt idx="5068" formatCode="General">
                  <c:v>8.258165614806858</c:v>
                </c:pt>
                <c:pt idx="5069" formatCode="General">
                  <c:v>8.25978728121664</c:v>
                </c:pt>
                <c:pt idx="5070" formatCode="General">
                  <c:v>8.26140855444858</c:v>
                </c:pt>
                <c:pt idx="5071" formatCode="General">
                  <c:v>8.263029434415548</c:v>
                </c:pt>
                <c:pt idx="5072" formatCode="General">
                  <c:v>8.264649921030468</c:v>
                </c:pt>
                <c:pt idx="5073" formatCode="General">
                  <c:v>8.26627001420641</c:v>
                </c:pt>
                <c:pt idx="5074" formatCode="General">
                  <c:v>8.2678897138565</c:v>
                </c:pt>
                <c:pt idx="5075" formatCode="General">
                  <c:v>8.26950901989396</c:v>
                </c:pt>
                <c:pt idx="5076" formatCode="General">
                  <c:v>8.271127932232117</c:v>
                </c:pt>
                <c:pt idx="5077" formatCode="General">
                  <c:v>8.27274645078441</c:v>
                </c:pt>
                <c:pt idx="5078" formatCode="General">
                  <c:v>8.27436457546435</c:v>
                </c:pt>
                <c:pt idx="5079" formatCode="General">
                  <c:v>8.27598230618554</c:v>
                </c:pt>
                <c:pt idx="5080" formatCode="General">
                  <c:v>8.2775996428617</c:v>
                </c:pt>
                <c:pt idx="5081" formatCode="General">
                  <c:v>8.279216585406622</c:v>
                </c:pt>
                <c:pt idx="5082" formatCode="General">
                  <c:v>8.28083313373421</c:v>
                </c:pt>
                <c:pt idx="5083" formatCode="General">
                  <c:v>8.28244928775845</c:v>
                </c:pt>
                <c:pt idx="5084" formatCode="General">
                  <c:v>8.284065047393426</c:v>
                </c:pt>
                <c:pt idx="5085" formatCode="General">
                  <c:v>8.28568041255334</c:v>
                </c:pt>
                <c:pt idx="5086" formatCode="General">
                  <c:v>8.287295383152447</c:v>
                </c:pt>
                <c:pt idx="5087" formatCode="General">
                  <c:v>8.288909959105128</c:v>
                </c:pt>
                <c:pt idx="5088" formatCode="General">
                  <c:v>8.290524140325848</c:v>
                </c:pt>
                <c:pt idx="5089" formatCode="General">
                  <c:v>8.29213792672917</c:v>
                </c:pt>
                <c:pt idx="5090" formatCode="General">
                  <c:v>8.29375131822974</c:v>
                </c:pt>
                <c:pt idx="5091" formatCode="General">
                  <c:v>8.29536431474233</c:v>
                </c:pt>
                <c:pt idx="5092" formatCode="General">
                  <c:v>8.29697691618176</c:v>
                </c:pt>
                <c:pt idx="5093" formatCode="General">
                  <c:v>8.29858912246298</c:v>
                </c:pt>
                <c:pt idx="5094" formatCode="General">
                  <c:v>8.30020093350103</c:v>
                </c:pt>
                <c:pt idx="5095" formatCode="General">
                  <c:v>8.30181234921104</c:v>
                </c:pt>
                <c:pt idx="5096" formatCode="General">
                  <c:v>8.30342336950822</c:v>
                </c:pt>
                <c:pt idx="5097" formatCode="General">
                  <c:v>8.3050339943079</c:v>
                </c:pt>
                <c:pt idx="5098" formatCode="General">
                  <c:v>8.30664422352549</c:v>
                </c:pt>
                <c:pt idx="5099" formatCode="General">
                  <c:v>8.30825405707649</c:v>
                </c:pt>
                <c:pt idx="5100" formatCode="General">
                  <c:v>8.309863494876518</c:v>
                </c:pt>
                <c:pt idx="5101" formatCode="General">
                  <c:v>8.31147253684125</c:v>
                </c:pt>
                <c:pt idx="5102" formatCode="General">
                  <c:v>8.3130811828865</c:v>
                </c:pt>
                <c:pt idx="5103" formatCode="General">
                  <c:v>8.31468943292813</c:v>
                </c:pt>
                <c:pt idx="5104" formatCode="General">
                  <c:v>8.31629728688213</c:v>
                </c:pt>
                <c:pt idx="5105" formatCode="General">
                  <c:v>8.317904744664568</c:v>
                </c:pt>
                <c:pt idx="5106" formatCode="General">
                  <c:v>8.31951180619163</c:v>
                </c:pt>
                <c:pt idx="5107" formatCode="General">
                  <c:v>8.321118471379556</c:v>
                </c:pt>
                <c:pt idx="5108" formatCode="General">
                  <c:v>8.32272474014472</c:v>
                </c:pt>
                <c:pt idx="5109" formatCode="General">
                  <c:v>8.32433061240356</c:v>
                </c:pt>
                <c:pt idx="5110" formatCode="General">
                  <c:v>8.325936088072623</c:v>
                </c:pt>
                <c:pt idx="5111" formatCode="General">
                  <c:v>8.32754116706856</c:v>
                </c:pt>
                <c:pt idx="5112" formatCode="General">
                  <c:v>8.32914584930809</c:v>
                </c:pt>
                <c:pt idx="5113" formatCode="General">
                  <c:v>8.33075013470804</c:v>
                </c:pt>
                <c:pt idx="5114" formatCode="General">
                  <c:v>8.33235402318535</c:v>
                </c:pt>
                <c:pt idx="5115" formatCode="General">
                  <c:v>8.33395751465702</c:v>
                </c:pt>
                <c:pt idx="5116" formatCode="General">
                  <c:v>8.33556060904016</c:v>
                </c:pt>
                <c:pt idx="5117" formatCode="General">
                  <c:v>8.337163306251988</c:v>
                </c:pt>
                <c:pt idx="5118" formatCode="General">
                  <c:v>8.338765606209778</c:v>
                </c:pt>
                <c:pt idx="5119" formatCode="General">
                  <c:v>8.34036750883095</c:v>
                </c:pt>
                <c:pt idx="5120" formatCode="General">
                  <c:v>8.34196901403297</c:v>
                </c:pt>
                <c:pt idx="5121" formatCode="General">
                  <c:v>8.343570121733418</c:v>
                </c:pt>
                <c:pt idx="5122" formatCode="General">
                  <c:v>8.34517083184998</c:v>
                </c:pt>
                <c:pt idx="5123" formatCode="General">
                  <c:v>8.346771144300419</c:v>
                </c:pt>
                <c:pt idx="5124" formatCode="General">
                  <c:v>8.348371059002586</c:v>
                </c:pt>
                <c:pt idx="5125" formatCode="General">
                  <c:v>8.34997057587446</c:v>
                </c:pt>
                <c:pt idx="5126" formatCode="General">
                  <c:v>8.35156969483406</c:v>
                </c:pt>
                <c:pt idx="5127" formatCode="General">
                  <c:v>8.35316841579956</c:v>
                </c:pt>
                <c:pt idx="5128" formatCode="General">
                  <c:v>8.35476673868917</c:v>
                </c:pt>
                <c:pt idx="5129" formatCode="General">
                  <c:v>8.35636466342123</c:v>
                </c:pt>
                <c:pt idx="5130" formatCode="General">
                  <c:v>8.357962189914168</c:v>
                </c:pt>
                <c:pt idx="5131" formatCode="General">
                  <c:v>8.359559318086516</c:v>
                </c:pt>
                <c:pt idx="5132" formatCode="General">
                  <c:v>8.36115604785685</c:v>
                </c:pt>
                <c:pt idx="5133" formatCode="General">
                  <c:v>8.3627523791439</c:v>
                </c:pt>
                <c:pt idx="5134" formatCode="General">
                  <c:v>8.36434831186646</c:v>
                </c:pt>
                <c:pt idx="5135" formatCode="General">
                  <c:v>8.365943845943423</c:v>
                </c:pt>
                <c:pt idx="5136" formatCode="General">
                  <c:v>8.36753898129377</c:v>
                </c:pt>
                <c:pt idx="5137" formatCode="General">
                  <c:v>8.36913371783659</c:v>
                </c:pt>
                <c:pt idx="5138" formatCode="General">
                  <c:v>8.37072805549104</c:v>
                </c:pt>
                <c:pt idx="5139" formatCode="General">
                  <c:v>8.37232199417641</c:v>
                </c:pt>
                <c:pt idx="5140" formatCode="General">
                  <c:v>8.37391553381204</c:v>
                </c:pt>
                <c:pt idx="5141" formatCode="General">
                  <c:v>8.37550867431739</c:v>
                </c:pt>
                <c:pt idx="5142" formatCode="General">
                  <c:v>8.37710141561201</c:v>
                </c:pt>
                <c:pt idx="5143" formatCode="General">
                  <c:v>8.378693757615528</c:v>
                </c:pt>
                <c:pt idx="5144" formatCode="General">
                  <c:v>8.3802857002477</c:v>
                </c:pt>
                <c:pt idx="5145" formatCode="General">
                  <c:v>8.38187724342833</c:v>
                </c:pt>
                <c:pt idx="5146" formatCode="General">
                  <c:v>8.38346838707735</c:v>
                </c:pt>
                <c:pt idx="5147" formatCode="General">
                  <c:v>8.38505913111477</c:v>
                </c:pt>
                <c:pt idx="5148" formatCode="General">
                  <c:v>8.3866494754607</c:v>
                </c:pt>
                <c:pt idx="5149" formatCode="General">
                  <c:v>8.38823942003534</c:v>
                </c:pt>
                <c:pt idx="5150" formatCode="General">
                  <c:v>8.38982896475898</c:v>
                </c:pt>
                <c:pt idx="5151" formatCode="General">
                  <c:v>8.391418109552</c:v>
                </c:pt>
                <c:pt idx="5152" formatCode="General">
                  <c:v>8.39300685433489</c:v>
                </c:pt>
                <c:pt idx="5153" formatCode="General">
                  <c:v>8.39459519902822</c:v>
                </c:pt>
                <c:pt idx="5154" formatCode="General">
                  <c:v>8.39618314355266</c:v>
                </c:pt>
                <c:pt idx="5155" formatCode="General">
                  <c:v>8.39777068782895</c:v>
                </c:pt>
                <c:pt idx="5156" formatCode="General">
                  <c:v>8.39935783177797</c:v>
                </c:pt>
                <c:pt idx="5157" formatCode="General">
                  <c:v>8.40094457532064</c:v>
                </c:pt>
                <c:pt idx="5158" formatCode="General">
                  <c:v>8.40253091837801</c:v>
                </c:pt>
                <c:pt idx="5159" formatCode="General">
                  <c:v>8.4041168608712</c:v>
                </c:pt>
                <c:pt idx="5160" formatCode="General">
                  <c:v>8.40570240272145</c:v>
                </c:pt>
                <c:pt idx="5161" formatCode="General">
                  <c:v>8.40728754385007</c:v>
                </c:pt>
                <c:pt idx="5162" formatCode="General">
                  <c:v>8.408872284178468</c:v>
                </c:pt>
                <c:pt idx="5163" formatCode="General">
                  <c:v>8.41045662362814</c:v>
                </c:pt>
                <c:pt idx="5164" formatCode="General">
                  <c:v>8.41204056212069</c:v>
                </c:pt>
                <c:pt idx="5165" formatCode="General">
                  <c:v>8.41362409957781</c:v>
                </c:pt>
                <c:pt idx="5166" formatCode="General">
                  <c:v>8.41520723592127</c:v>
                </c:pt>
                <c:pt idx="5167" formatCode="General">
                  <c:v>8.41678997107295</c:v>
                </c:pt>
                <c:pt idx="5168" formatCode="General">
                  <c:v>8.418372304954806</c:v>
                </c:pt>
                <c:pt idx="5169" formatCode="General">
                  <c:v>8.41995423748891</c:v>
                </c:pt>
                <c:pt idx="5170" formatCode="General">
                  <c:v>8.42153576859741</c:v>
                </c:pt>
                <c:pt idx="5171" formatCode="General">
                  <c:v>8.42311689820255</c:v>
                </c:pt>
                <c:pt idx="5172" formatCode="General">
                  <c:v>8.42469762622666</c:v>
                </c:pt>
                <c:pt idx="5173" formatCode="General">
                  <c:v>8.426277952592178</c:v>
                </c:pt>
                <c:pt idx="5174" formatCode="General">
                  <c:v>8.42785787722163</c:v>
                </c:pt>
                <c:pt idx="5175" formatCode="General">
                  <c:v>8.429437400037622</c:v>
                </c:pt>
                <c:pt idx="5176" formatCode="General">
                  <c:v>8.43101652096286</c:v>
                </c:pt>
                <c:pt idx="5177" formatCode="General">
                  <c:v>8.43259523992016</c:v>
                </c:pt>
                <c:pt idx="5178" formatCode="General">
                  <c:v>8.434173556832388</c:v>
                </c:pt>
                <c:pt idx="5179" formatCode="General">
                  <c:v>8.43575147162254</c:v>
                </c:pt>
                <c:pt idx="5180" formatCode="General">
                  <c:v>8.437328984213707</c:v>
                </c:pt>
                <c:pt idx="5181" formatCode="General">
                  <c:v>8.43890609452904</c:v>
                </c:pt>
                <c:pt idx="5182" formatCode="General">
                  <c:v>8.44048280249181</c:v>
                </c:pt>
                <c:pt idx="5183" formatCode="General">
                  <c:v>8.44205910802537</c:v>
                </c:pt>
                <c:pt idx="5184" formatCode="General">
                  <c:v>8.44363501105317</c:v>
                </c:pt>
                <c:pt idx="5185" formatCode="General">
                  <c:v>8.44521051149874</c:v>
                </c:pt>
                <c:pt idx="5186" formatCode="General">
                  <c:v>8.44678560928571</c:v>
                </c:pt>
                <c:pt idx="5187" formatCode="General">
                  <c:v>8.448360304337818</c:v>
                </c:pt>
                <c:pt idx="5188" formatCode="General">
                  <c:v>8.44993459657887</c:v>
                </c:pt>
                <c:pt idx="5189" formatCode="General">
                  <c:v>8.451508485932768</c:v>
                </c:pt>
                <c:pt idx="5190" formatCode="General">
                  <c:v>8.45308197232353</c:v>
                </c:pt>
                <c:pt idx="5191" formatCode="General">
                  <c:v>8.45465505567523</c:v>
                </c:pt>
                <c:pt idx="5192" formatCode="General">
                  <c:v>8.45622773591206</c:v>
                </c:pt>
                <c:pt idx="5193" formatCode="General">
                  <c:v>8.4578000129583</c:v>
                </c:pt>
                <c:pt idx="5194" formatCode="General">
                  <c:v>8.45937188673831</c:v>
                </c:pt>
                <c:pt idx="5195" formatCode="General">
                  <c:v>8.46094335717655</c:v>
                </c:pt>
                <c:pt idx="5196" formatCode="General">
                  <c:v>8.46251442419758</c:v>
                </c:pt>
                <c:pt idx="5197" formatCode="General">
                  <c:v>8.46408508772604</c:v>
                </c:pt>
                <c:pt idx="5198" formatCode="General">
                  <c:v>8.46565534768667</c:v>
                </c:pt>
                <c:pt idx="5199" formatCode="General">
                  <c:v>8.4672252040043</c:v>
                </c:pt>
                <c:pt idx="5200" formatCode="General">
                  <c:v>8.46879465660384</c:v>
                </c:pt>
                <c:pt idx="5201" formatCode="General">
                  <c:v>8.470363705410309</c:v>
                </c:pt>
                <c:pt idx="5202" formatCode="General">
                  <c:v>8.47193235034881</c:v>
                </c:pt>
                <c:pt idx="5203" formatCode="General">
                  <c:v>8.47350059134454</c:v>
                </c:pt>
                <c:pt idx="5204" formatCode="General">
                  <c:v>8.47506842832279</c:v>
                </c:pt>
                <c:pt idx="5205" formatCode="General">
                  <c:v>8.47663586120893</c:v>
                </c:pt>
                <c:pt idx="5206" formatCode="General">
                  <c:v>8.47820288992843</c:v>
                </c:pt>
                <c:pt idx="5207" formatCode="General">
                  <c:v>8.47976951440687</c:v>
                </c:pt>
                <c:pt idx="5208" formatCode="General">
                  <c:v>8.48133573456989</c:v>
                </c:pt>
                <c:pt idx="5209" formatCode="General">
                  <c:v>8.48290155034324</c:v>
                </c:pt>
                <c:pt idx="5210" formatCode="General">
                  <c:v>8.48446696165276</c:v>
                </c:pt>
                <c:pt idx="5211" formatCode="General">
                  <c:v>8.48603196842438</c:v>
                </c:pt>
                <c:pt idx="5212" formatCode="General">
                  <c:v>8.48759657058411</c:v>
                </c:pt>
                <c:pt idx="5213" formatCode="General">
                  <c:v>8.489160768058078</c:v>
                </c:pt>
                <c:pt idx="5214" formatCode="General">
                  <c:v>8.490724560772477</c:v>
                </c:pt>
                <c:pt idx="5215" formatCode="General">
                  <c:v>8.49228794865361</c:v>
                </c:pt>
                <c:pt idx="5216" formatCode="General">
                  <c:v>8.49385093162787</c:v>
                </c:pt>
                <c:pt idx="5217" formatCode="General">
                  <c:v>8.49541350962172</c:v>
                </c:pt>
                <c:pt idx="5218" formatCode="General">
                  <c:v>8.496975682561729</c:v>
                </c:pt>
                <c:pt idx="5219" formatCode="General">
                  <c:v>8.498537450374577</c:v>
                </c:pt>
                <c:pt idx="5220" formatCode="General">
                  <c:v>8.50009881298701</c:v>
                </c:pt>
                <c:pt idx="5221" formatCode="General">
                  <c:v>8.501659770325868</c:v>
                </c:pt>
                <c:pt idx="5222" formatCode="General">
                  <c:v>8.503220322318088</c:v>
                </c:pt>
                <c:pt idx="5223" formatCode="General">
                  <c:v>8.504780468890698</c:v>
                </c:pt>
                <c:pt idx="5224" formatCode="General">
                  <c:v>8.50634020997082</c:v>
                </c:pt>
                <c:pt idx="5225" formatCode="General">
                  <c:v>8.50789954548565</c:v>
                </c:pt>
                <c:pt idx="5226" formatCode="General">
                  <c:v>8.50945847536251</c:v>
                </c:pt>
                <c:pt idx="5227" formatCode="General">
                  <c:v>8.51101699952877</c:v>
                </c:pt>
                <c:pt idx="5228" formatCode="General">
                  <c:v>8.51257511791193</c:v>
                </c:pt>
                <c:pt idx="5229" formatCode="General">
                  <c:v>8.51413283043956</c:v>
                </c:pt>
                <c:pt idx="5230" formatCode="General">
                  <c:v>8.51569013703932</c:v>
                </c:pt>
                <c:pt idx="5231" formatCode="General">
                  <c:v>8.51724703763897</c:v>
                </c:pt>
                <c:pt idx="5232" formatCode="General">
                  <c:v>8.518803532166362</c:v>
                </c:pt>
                <c:pt idx="5233" formatCode="General">
                  <c:v>8.520359620549418</c:v>
                </c:pt>
                <c:pt idx="5234" formatCode="General">
                  <c:v>8.521915302716199</c:v>
                </c:pt>
                <c:pt idx="5235" formatCode="General">
                  <c:v>8.5234705785948</c:v>
                </c:pt>
                <c:pt idx="5236" formatCode="General">
                  <c:v>8.525025448113441</c:v>
                </c:pt>
                <c:pt idx="5237" formatCode="General">
                  <c:v>8.526579911200421</c:v>
                </c:pt>
                <c:pt idx="5238" formatCode="General">
                  <c:v>8.528133967784138</c:v>
                </c:pt>
                <c:pt idx="5239" formatCode="General">
                  <c:v>8.52968761779308</c:v>
                </c:pt>
                <c:pt idx="5240" formatCode="General">
                  <c:v>8.531240861155808</c:v>
                </c:pt>
                <c:pt idx="5241" formatCode="General">
                  <c:v>8.53279369780101</c:v>
                </c:pt>
                <c:pt idx="5242" formatCode="General">
                  <c:v>8.534346127657418</c:v>
                </c:pt>
                <c:pt idx="5243" formatCode="General">
                  <c:v>8.53589815065391</c:v>
                </c:pt>
                <c:pt idx="5244" formatCode="General">
                  <c:v>8.53744976671939</c:v>
                </c:pt>
                <c:pt idx="5245" formatCode="General">
                  <c:v>8.53900097578292</c:v>
                </c:pt>
                <c:pt idx="5246" formatCode="General">
                  <c:v>8.540551777773588</c:v>
                </c:pt>
                <c:pt idx="5247" formatCode="General">
                  <c:v>8.54210217262064</c:v>
                </c:pt>
                <c:pt idx="5248" formatCode="General">
                  <c:v>8.54365216025335</c:v>
                </c:pt>
                <c:pt idx="5249" formatCode="General">
                  <c:v>8.545201740601117</c:v>
                </c:pt>
                <c:pt idx="5250" formatCode="General">
                  <c:v>8.54675091359344</c:v>
                </c:pt>
                <c:pt idx="5251" formatCode="General">
                  <c:v>8.548299679159868</c:v>
                </c:pt>
                <c:pt idx="5252" formatCode="General">
                  <c:v>8.549848037230078</c:v>
                </c:pt>
                <c:pt idx="5253" formatCode="General">
                  <c:v>8.551395987733818</c:v>
                </c:pt>
                <c:pt idx="5254" formatCode="General">
                  <c:v>8.55294353060094</c:v>
                </c:pt>
                <c:pt idx="5255" formatCode="General">
                  <c:v>8.55449066576138</c:v>
                </c:pt>
                <c:pt idx="5256" formatCode="General">
                  <c:v>8.55603739314516</c:v>
                </c:pt>
                <c:pt idx="5257" formatCode="General">
                  <c:v>8.55758371268239</c:v>
                </c:pt>
                <c:pt idx="5258" formatCode="General">
                  <c:v>8.55912962430329</c:v>
                </c:pt>
                <c:pt idx="5259" formatCode="General">
                  <c:v>8.560675127938148</c:v>
                </c:pt>
                <c:pt idx="5260" formatCode="General">
                  <c:v>8.56222022351736</c:v>
                </c:pt>
                <c:pt idx="5261" formatCode="General">
                  <c:v>8.56376491097139</c:v>
                </c:pt>
                <c:pt idx="5262" formatCode="General">
                  <c:v>8.565309190230808</c:v>
                </c:pt>
                <c:pt idx="5263" formatCode="General">
                  <c:v>8.56685306122629</c:v>
                </c:pt>
                <c:pt idx="5264" formatCode="General">
                  <c:v>8.56839652388857</c:v>
                </c:pt>
                <c:pt idx="5265" formatCode="General">
                  <c:v>8.56993957814849</c:v>
                </c:pt>
                <c:pt idx="5266" formatCode="General">
                  <c:v>8.57148222393698</c:v>
                </c:pt>
                <c:pt idx="5267" formatCode="General">
                  <c:v>8.57302446118505</c:v>
                </c:pt>
                <c:pt idx="5268" formatCode="General">
                  <c:v>8.574566289823822</c:v>
                </c:pt>
                <c:pt idx="5269" formatCode="General">
                  <c:v>8.57610770978449</c:v>
                </c:pt>
                <c:pt idx="5270" formatCode="General">
                  <c:v>8.57764872099834</c:v>
                </c:pt>
                <c:pt idx="5271" formatCode="General">
                  <c:v>8.57918932339676</c:v>
                </c:pt>
                <c:pt idx="5272" formatCode="General">
                  <c:v>8.58072951691122</c:v>
                </c:pt>
                <c:pt idx="5273" formatCode="General">
                  <c:v>8.58226930147327</c:v>
                </c:pt>
                <c:pt idx="5274" formatCode="General">
                  <c:v>8.583808677014558</c:v>
                </c:pt>
                <c:pt idx="5275" formatCode="General">
                  <c:v>8.58534764346684</c:v>
                </c:pt>
                <c:pt idx="5276" formatCode="General">
                  <c:v>8.58688620076193</c:v>
                </c:pt>
                <c:pt idx="5277" formatCode="General">
                  <c:v>8.588424348831758</c:v>
                </c:pt>
                <c:pt idx="5278" formatCode="General">
                  <c:v>8.58996208760833</c:v>
                </c:pt>
                <c:pt idx="5279" formatCode="General">
                  <c:v>8.59149941702374</c:v>
                </c:pt>
                <c:pt idx="5280" formatCode="General">
                  <c:v>8.59303633701018</c:v>
                </c:pt>
                <c:pt idx="5281" formatCode="General">
                  <c:v>8.59457284749993</c:v>
                </c:pt>
                <c:pt idx="5282" formatCode="General">
                  <c:v>8.59610894842536</c:v>
                </c:pt>
                <c:pt idx="5283" formatCode="General">
                  <c:v>8.59764463971892</c:v>
                </c:pt>
                <c:pt idx="5284" formatCode="General">
                  <c:v>8.599179921313167</c:v>
                </c:pt>
                <c:pt idx="5285" formatCode="General">
                  <c:v>8.60071479314075</c:v>
                </c:pt>
                <c:pt idx="5286" formatCode="General">
                  <c:v>8.60224925513437</c:v>
                </c:pt>
                <c:pt idx="5287" formatCode="General">
                  <c:v>8.60378330722686</c:v>
                </c:pt>
                <c:pt idx="5288" formatCode="General">
                  <c:v>8.605316949351118</c:v>
                </c:pt>
                <c:pt idx="5289" formatCode="General">
                  <c:v>8.606850181440158</c:v>
                </c:pt>
                <c:pt idx="5290" formatCode="General">
                  <c:v>8.60838300342704</c:v>
                </c:pt>
                <c:pt idx="5291" formatCode="General">
                  <c:v>8.609915415244971</c:v>
                </c:pt>
                <c:pt idx="5292" formatCode="General">
                  <c:v>8.61144741682718</c:v>
                </c:pt>
                <c:pt idx="5293" formatCode="General">
                  <c:v>8.61297900810705</c:v>
                </c:pt>
                <c:pt idx="5294" formatCode="General">
                  <c:v>8.614510189018007</c:v>
                </c:pt>
                <c:pt idx="5295" formatCode="General">
                  <c:v>8.6160409594936</c:v>
                </c:pt>
                <c:pt idx="5296" formatCode="General">
                  <c:v>8.61757131946745</c:v>
                </c:pt>
                <c:pt idx="5297" formatCode="General">
                  <c:v>8.61910126887325</c:v>
                </c:pt>
                <c:pt idx="5298" formatCode="General">
                  <c:v>8.62063080764482</c:v>
                </c:pt>
                <c:pt idx="5299" formatCode="General">
                  <c:v>8.62215993571604</c:v>
                </c:pt>
                <c:pt idx="5300" formatCode="General">
                  <c:v>8.6236886530209</c:v>
                </c:pt>
                <c:pt idx="5301" formatCode="General">
                  <c:v>8.62521695949347</c:v>
                </c:pt>
                <c:pt idx="5302" formatCode="General">
                  <c:v>8.6267448550679</c:v>
                </c:pt>
                <c:pt idx="5303" formatCode="General">
                  <c:v>8.628272339678441</c:v>
                </c:pt>
                <c:pt idx="5304" formatCode="General">
                  <c:v>8.62979941325943</c:v>
                </c:pt>
                <c:pt idx="5305" formatCode="General">
                  <c:v>8.63132607574529</c:v>
                </c:pt>
                <c:pt idx="5306" formatCode="General">
                  <c:v>8.632852327070537</c:v>
                </c:pt>
                <c:pt idx="5307" formatCode="General">
                  <c:v>8.634378167169787</c:v>
                </c:pt>
                <c:pt idx="5308" formatCode="General">
                  <c:v>8.63590359597773</c:v>
                </c:pt>
                <c:pt idx="5309" formatCode="General">
                  <c:v>8.63742861342914</c:v>
                </c:pt>
                <c:pt idx="5310" formatCode="General">
                  <c:v>8.638953219458887</c:v>
                </c:pt>
                <c:pt idx="5311" formatCode="General">
                  <c:v>8.64047741400195</c:v>
                </c:pt>
                <c:pt idx="5312" formatCode="General">
                  <c:v>8.642001196993359</c:v>
                </c:pt>
                <c:pt idx="5313" formatCode="General">
                  <c:v>8.64352456836826</c:v>
                </c:pt>
                <c:pt idx="5314" formatCode="General">
                  <c:v>8.64504752806189</c:v>
                </c:pt>
                <c:pt idx="5315" formatCode="General">
                  <c:v>8.64657007600955</c:v>
                </c:pt>
                <c:pt idx="5316" formatCode="General">
                  <c:v>8.64809221214665</c:v>
                </c:pt>
                <c:pt idx="5317" formatCode="General">
                  <c:v>8.64961393640869</c:v>
                </c:pt>
                <c:pt idx="5318" formatCode="General">
                  <c:v>8.65113524873125</c:v>
                </c:pt>
                <c:pt idx="5319" formatCode="General">
                  <c:v>8.652656149050002</c:v>
                </c:pt>
                <c:pt idx="5320" formatCode="General">
                  <c:v>8.65417663730071</c:v>
                </c:pt>
                <c:pt idx="5321" formatCode="General">
                  <c:v>8.65569671341921</c:v>
                </c:pt>
                <c:pt idx="5322" formatCode="General">
                  <c:v>8.65721637734146</c:v>
                </c:pt>
                <c:pt idx="5323" formatCode="General">
                  <c:v>8.65873562900348</c:v>
                </c:pt>
                <c:pt idx="5324" formatCode="General">
                  <c:v>8.66025446834138</c:v>
                </c:pt>
                <c:pt idx="5325" formatCode="General">
                  <c:v>8.66177289529136</c:v>
                </c:pt>
                <c:pt idx="5326" formatCode="General">
                  <c:v>8.66329090978973</c:v>
                </c:pt>
                <c:pt idx="5327" formatCode="General">
                  <c:v>8.664808511772858</c:v>
                </c:pt>
                <c:pt idx="5328" formatCode="General">
                  <c:v>8.66632570117722</c:v>
                </c:pt>
                <c:pt idx="5329" formatCode="General">
                  <c:v>8.66784247793938</c:v>
                </c:pt>
                <c:pt idx="5330" formatCode="General">
                  <c:v>8.669358841995968</c:v>
                </c:pt>
                <c:pt idx="5331" formatCode="General">
                  <c:v>8.67087479328374</c:v>
                </c:pt>
                <c:pt idx="5332" formatCode="General">
                  <c:v>8.672390331739501</c:v>
                </c:pt>
                <c:pt idx="5333" formatCode="General">
                  <c:v>8.673905457300168</c:v>
                </c:pt>
                <c:pt idx="5334" formatCode="General">
                  <c:v>8.67542016990276</c:v>
                </c:pt>
                <c:pt idx="5335" formatCode="General">
                  <c:v>8.67693446948435</c:v>
                </c:pt>
                <c:pt idx="5336" formatCode="General">
                  <c:v>8.67844835598211</c:v>
                </c:pt>
                <c:pt idx="5337" formatCode="General">
                  <c:v>8.679961829333318</c:v>
                </c:pt>
                <c:pt idx="5338" formatCode="General">
                  <c:v>8.68147488947533</c:v>
                </c:pt>
                <c:pt idx="5339" formatCode="General">
                  <c:v>8.68298753634559</c:v>
                </c:pt>
                <c:pt idx="5340" formatCode="General">
                  <c:v>8.68449976988161</c:v>
                </c:pt>
                <c:pt idx="5341" formatCode="General">
                  <c:v>8.68601159002103</c:v>
                </c:pt>
                <c:pt idx="5342" formatCode="General">
                  <c:v>8.68752299670155</c:v>
                </c:pt>
                <c:pt idx="5343" formatCode="General">
                  <c:v>8.68903398986096</c:v>
                </c:pt>
                <c:pt idx="5344" formatCode="General">
                  <c:v>8.69054456943715</c:v>
                </c:pt>
                <c:pt idx="5345" formatCode="General">
                  <c:v>8.6920547353681</c:v>
                </c:pt>
                <c:pt idx="5346" formatCode="General">
                  <c:v>8.69356448759185</c:v>
                </c:pt>
                <c:pt idx="5347" formatCode="General">
                  <c:v>8.69507382604656</c:v>
                </c:pt>
                <c:pt idx="5348" formatCode="General">
                  <c:v>8.69658275067047</c:v>
                </c:pt>
                <c:pt idx="5349" formatCode="General">
                  <c:v>8.698091261401888</c:v>
                </c:pt>
                <c:pt idx="5350" formatCode="General">
                  <c:v>8.69959935817925</c:v>
                </c:pt>
                <c:pt idx="5351" formatCode="General">
                  <c:v>8.701107040941038</c:v>
                </c:pt>
                <c:pt idx="5352" formatCode="General">
                  <c:v>8.70261430962585</c:v>
                </c:pt>
                <c:pt idx="5353" formatCode="General">
                  <c:v>8.704121164172346</c:v>
                </c:pt>
                <c:pt idx="5354" formatCode="General">
                  <c:v>8.70562760451931</c:v>
                </c:pt>
                <c:pt idx="5355" formatCode="General">
                  <c:v>8.707133630605581</c:v>
                </c:pt>
                <c:pt idx="5356" formatCode="General">
                  <c:v>8.708639242370108</c:v>
                </c:pt>
                <c:pt idx="5357" formatCode="General">
                  <c:v>8.71014443975191</c:v>
                </c:pt>
                <c:pt idx="5358" formatCode="General">
                  <c:v>8.711649222690098</c:v>
                </c:pt>
                <c:pt idx="5359" formatCode="General">
                  <c:v>8.713153591123879</c:v>
                </c:pt>
                <c:pt idx="5360" formatCode="General">
                  <c:v>8.714657544992558</c:v>
                </c:pt>
                <c:pt idx="5361" formatCode="General">
                  <c:v>8.716161084235486</c:v>
                </c:pt>
                <c:pt idx="5362" formatCode="General">
                  <c:v>8.717664208792158</c:v>
                </c:pt>
                <c:pt idx="5363" formatCode="General">
                  <c:v>8.71916691860211</c:v>
                </c:pt>
                <c:pt idx="5364" formatCode="General">
                  <c:v>8.72066921360499</c:v>
                </c:pt>
                <c:pt idx="5365" formatCode="General">
                  <c:v>8.722171093740517</c:v>
                </c:pt>
                <c:pt idx="5366" formatCode="General">
                  <c:v>8.72367255894852</c:v>
                </c:pt>
                <c:pt idx="5367" formatCode="General">
                  <c:v>8.725173609168888</c:v>
                </c:pt>
                <c:pt idx="5368" formatCode="General">
                  <c:v>8.72667424434164</c:v>
                </c:pt>
                <c:pt idx="5369" formatCode="General">
                  <c:v>8.728174464406816</c:v>
                </c:pt>
                <c:pt idx="5370" formatCode="General">
                  <c:v>8.72967426930462</c:v>
                </c:pt>
                <c:pt idx="5371" formatCode="General">
                  <c:v>8.731173658975276</c:v>
                </c:pt>
                <c:pt idx="5372" formatCode="General">
                  <c:v>8.73267263335915</c:v>
                </c:pt>
                <c:pt idx="5373" formatCode="General">
                  <c:v>8.734171192396646</c:v>
                </c:pt>
                <c:pt idx="5374" formatCode="General">
                  <c:v>8.73566933602831</c:v>
                </c:pt>
                <c:pt idx="5375" formatCode="General">
                  <c:v>8.737167064194716</c:v>
                </c:pt>
                <c:pt idx="5376" formatCode="General">
                  <c:v>8.738664376836567</c:v>
                </c:pt>
                <c:pt idx="5377" formatCode="General">
                  <c:v>8.740161273894648</c:v>
                </c:pt>
                <c:pt idx="5378" formatCode="General">
                  <c:v>8.741657755309818</c:v>
                </c:pt>
                <c:pt idx="5379" formatCode="General">
                  <c:v>8.743153821023029</c:v>
                </c:pt>
                <c:pt idx="5380" formatCode="General">
                  <c:v>8.744649470975318</c:v>
                </c:pt>
                <c:pt idx="5381" formatCode="General">
                  <c:v>8.746144705107808</c:v>
                </c:pt>
                <c:pt idx="5382" formatCode="General">
                  <c:v>8.74763952336173</c:v>
                </c:pt>
                <c:pt idx="5383" formatCode="General">
                  <c:v>8.749133925678368</c:v>
                </c:pt>
                <c:pt idx="5384" formatCode="General">
                  <c:v>8.75062791199912</c:v>
                </c:pt>
                <c:pt idx="5385" formatCode="General">
                  <c:v>8.752121482265458</c:v>
                </c:pt>
                <c:pt idx="5386" formatCode="General">
                  <c:v>8.75361463641895</c:v>
                </c:pt>
                <c:pt idx="5387" formatCode="General">
                  <c:v>8.75510737440123</c:v>
                </c:pt>
                <c:pt idx="5388" formatCode="General">
                  <c:v>8.75659969615405</c:v>
                </c:pt>
                <c:pt idx="5389" formatCode="General">
                  <c:v>8.758091601619228</c:v>
                </c:pt>
                <c:pt idx="5390" formatCode="General">
                  <c:v>8.75958309073867</c:v>
                </c:pt>
                <c:pt idx="5391" formatCode="General">
                  <c:v>8.761074163454376</c:v>
                </c:pt>
                <c:pt idx="5392" formatCode="General">
                  <c:v>8.76256481970844</c:v>
                </c:pt>
                <c:pt idx="5393" formatCode="General">
                  <c:v>8.76405505944302</c:v>
                </c:pt>
                <c:pt idx="5394" formatCode="General">
                  <c:v>8.765544882600373</c:v>
                </c:pt>
                <c:pt idx="5395" formatCode="General">
                  <c:v>8.76703428912285</c:v>
                </c:pt>
                <c:pt idx="5396" formatCode="General">
                  <c:v>8.768523278952887</c:v>
                </c:pt>
                <c:pt idx="5397" formatCode="General">
                  <c:v>8.77001185203299</c:v>
                </c:pt>
                <c:pt idx="5398" formatCode="General">
                  <c:v>8.771500008305771</c:v>
                </c:pt>
                <c:pt idx="5399" formatCode="General">
                  <c:v>8.77298774771392</c:v>
                </c:pt>
                <c:pt idx="5400" formatCode="General">
                  <c:v>8.77447507020022</c:v>
                </c:pt>
                <c:pt idx="5401" formatCode="General">
                  <c:v>8.775961975707528</c:v>
                </c:pt>
                <c:pt idx="5402" formatCode="General">
                  <c:v>8.777448464178798</c:v>
                </c:pt>
                <c:pt idx="5403" formatCode="General">
                  <c:v>8.77893453555707</c:v>
                </c:pt>
                <c:pt idx="5404" formatCode="General">
                  <c:v>8.780420189785458</c:v>
                </c:pt>
                <c:pt idx="5405" formatCode="General">
                  <c:v>8.781905426807198</c:v>
                </c:pt>
                <c:pt idx="5406" formatCode="General">
                  <c:v>8.783390246565558</c:v>
                </c:pt>
                <c:pt idx="5407" formatCode="General">
                  <c:v>8.78487464900395</c:v>
                </c:pt>
                <c:pt idx="5408" formatCode="General">
                  <c:v>8.786358634065829</c:v>
                </c:pt>
                <c:pt idx="5409" formatCode="General">
                  <c:v>8.78784220169475</c:v>
                </c:pt>
                <c:pt idx="5410" formatCode="General">
                  <c:v>8.789325351834359</c:v>
                </c:pt>
                <c:pt idx="5411" formatCode="General">
                  <c:v>8.790808084428388</c:v>
                </c:pt>
                <c:pt idx="5412" formatCode="General">
                  <c:v>8.79229039942066</c:v>
                </c:pt>
                <c:pt idx="5413" formatCode="General">
                  <c:v>8.79377229675506</c:v>
                </c:pt>
                <c:pt idx="5414" formatCode="General">
                  <c:v>8.795253776375597</c:v>
                </c:pt>
                <c:pt idx="5415" formatCode="General">
                  <c:v>8.79673483822633</c:v>
                </c:pt>
                <c:pt idx="5416" formatCode="General">
                  <c:v>8.798215482251425</c:v>
                </c:pt>
                <c:pt idx="5417" formatCode="General">
                  <c:v>8.799695708395138</c:v>
                </c:pt>
                <c:pt idx="5418" formatCode="General">
                  <c:v>8.8011755166018</c:v>
                </c:pt>
                <c:pt idx="5419" formatCode="General">
                  <c:v>8.80265490681582</c:v>
                </c:pt>
                <c:pt idx="5420" formatCode="General">
                  <c:v>8.80413387898172</c:v>
                </c:pt>
                <c:pt idx="5421" formatCode="General">
                  <c:v>8.805612433044073</c:v>
                </c:pt>
                <c:pt idx="5422" formatCode="General">
                  <c:v>8.80709056894758</c:v>
                </c:pt>
                <c:pt idx="5423" formatCode="General">
                  <c:v>8.80856828663698</c:v>
                </c:pt>
                <c:pt idx="5424" formatCode="General">
                  <c:v>8.81004558605714</c:v>
                </c:pt>
                <c:pt idx="5425" formatCode="General">
                  <c:v>8.811522467152998</c:v>
                </c:pt>
                <c:pt idx="5426" formatCode="General">
                  <c:v>8.81299892986957</c:v>
                </c:pt>
                <c:pt idx="5427" formatCode="General">
                  <c:v>8.81447497415197</c:v>
                </c:pt>
                <c:pt idx="5428" formatCode="General">
                  <c:v>8.81595059994539</c:v>
                </c:pt>
                <c:pt idx="5429" formatCode="General">
                  <c:v>8.8174258071951</c:v>
                </c:pt>
                <c:pt idx="5430" formatCode="General">
                  <c:v>8.81890059584648</c:v>
                </c:pt>
                <c:pt idx="5431" formatCode="General">
                  <c:v>8.82037496584498</c:v>
                </c:pt>
                <c:pt idx="5432" formatCode="General">
                  <c:v>8.821848917136128</c:v>
                </c:pt>
                <c:pt idx="5433" formatCode="General">
                  <c:v>8.823322449665557</c:v>
                </c:pt>
                <c:pt idx="5434" formatCode="General">
                  <c:v>8.82479556337898</c:v>
                </c:pt>
                <c:pt idx="5435" formatCode="General">
                  <c:v>8.82626825822219</c:v>
                </c:pt>
                <c:pt idx="5436" formatCode="General">
                  <c:v>8.82774053414105</c:v>
                </c:pt>
                <c:pt idx="5437" formatCode="General">
                  <c:v>8.82921239108155</c:v>
                </c:pt>
                <c:pt idx="5438" formatCode="General">
                  <c:v>8.83068382898973</c:v>
                </c:pt>
                <c:pt idx="5439" formatCode="General">
                  <c:v>8.83215484781173</c:v>
                </c:pt>
                <c:pt idx="5440" formatCode="General">
                  <c:v>8.833625447493778</c:v>
                </c:pt>
                <c:pt idx="5441" formatCode="General">
                  <c:v>8.83509562798217</c:v>
                </c:pt>
                <c:pt idx="5442" formatCode="General">
                  <c:v>8.83656538922332</c:v>
                </c:pt>
                <c:pt idx="5443" formatCode="General">
                  <c:v>8.8380347311637</c:v>
                </c:pt>
                <c:pt idx="5444" formatCode="General">
                  <c:v>8.83950365374986</c:v>
                </c:pt>
                <c:pt idx="5445" formatCode="General">
                  <c:v>8.840972156928478</c:v>
                </c:pt>
                <c:pt idx="5446" formatCode="General">
                  <c:v>8.84244024064627</c:v>
                </c:pt>
                <c:pt idx="5447" formatCode="General">
                  <c:v>8.843907904850068</c:v>
                </c:pt>
                <c:pt idx="5448" formatCode="General">
                  <c:v>8.845375149486777</c:v>
                </c:pt>
                <c:pt idx="5449" formatCode="General">
                  <c:v>8.84684197450339</c:v>
                </c:pt>
                <c:pt idx="5450" formatCode="General">
                  <c:v>8.84830837984699</c:v>
                </c:pt>
                <c:pt idx="5451" formatCode="General">
                  <c:v>8.84977436546473</c:v>
                </c:pt>
                <c:pt idx="5452" formatCode="General">
                  <c:v>8.85123993130387</c:v>
                </c:pt>
                <c:pt idx="5453" formatCode="General">
                  <c:v>8.85270507731173</c:v>
                </c:pt>
                <c:pt idx="5454" formatCode="General">
                  <c:v>8.85416980343574</c:v>
                </c:pt>
                <c:pt idx="5455" formatCode="General">
                  <c:v>8.8556341096234</c:v>
                </c:pt>
                <c:pt idx="5456" formatCode="General">
                  <c:v>8.85709799582231</c:v>
                </c:pt>
                <c:pt idx="5457" formatCode="General">
                  <c:v>8.858561461980129</c:v>
                </c:pt>
                <c:pt idx="5458" formatCode="General">
                  <c:v>8.86002450804463</c:v>
                </c:pt>
                <c:pt idx="5459" formatCode="General">
                  <c:v>8.86148713396365</c:v>
                </c:pt>
                <c:pt idx="5460" formatCode="General">
                  <c:v>8.86294933968513</c:v>
                </c:pt>
                <c:pt idx="5461" formatCode="General">
                  <c:v>8.86441112515707</c:v>
                </c:pt>
                <c:pt idx="5462" formatCode="General">
                  <c:v>8.86587249032757</c:v>
                </c:pt>
                <c:pt idx="5463" formatCode="General">
                  <c:v>8.86733343514484</c:v>
                </c:pt>
                <c:pt idx="5464" formatCode="General">
                  <c:v>8.86879395955712</c:v>
                </c:pt>
                <c:pt idx="5465" formatCode="General">
                  <c:v>8.87025406351278</c:v>
                </c:pt>
                <c:pt idx="5466" formatCode="General">
                  <c:v>8.87171374696027</c:v>
                </c:pt>
                <c:pt idx="5467" formatCode="General">
                  <c:v>8.87317300984809</c:v>
                </c:pt>
                <c:pt idx="5468" formatCode="General">
                  <c:v>8.87463185212487</c:v>
                </c:pt>
                <c:pt idx="5469" formatCode="General">
                  <c:v>8.8760902737393</c:v>
                </c:pt>
                <c:pt idx="5470" formatCode="General">
                  <c:v>8.87754827464015</c:v>
                </c:pt>
                <c:pt idx="5471" formatCode="General">
                  <c:v>8.8790058547763</c:v>
                </c:pt>
                <c:pt idx="5472" formatCode="General">
                  <c:v>8.88046301409669</c:v>
                </c:pt>
                <c:pt idx="5473" formatCode="General">
                  <c:v>8.881919752550348</c:v>
                </c:pt>
                <c:pt idx="5474" formatCode="General">
                  <c:v>8.88337607008641</c:v>
                </c:pt>
                <c:pt idx="5475" formatCode="General">
                  <c:v>8.88483196665406</c:v>
                </c:pt>
                <c:pt idx="5476" formatCode="General">
                  <c:v>8.8862874422026</c:v>
                </c:pt>
                <c:pt idx="5477" formatCode="General">
                  <c:v>8.8877424966814</c:v>
                </c:pt>
                <c:pt idx="5478" formatCode="General">
                  <c:v>8.88919713003991</c:v>
                </c:pt>
                <c:pt idx="5479" formatCode="General">
                  <c:v>8.89065134222768</c:v>
                </c:pt>
                <c:pt idx="5480" formatCode="General">
                  <c:v>8.89210513319433</c:v>
                </c:pt>
                <c:pt idx="5481" formatCode="General">
                  <c:v>8.89355850288958</c:v>
                </c:pt>
                <c:pt idx="5482" formatCode="General">
                  <c:v>8.89501145126321</c:v>
                </c:pt>
                <c:pt idx="5483" formatCode="General">
                  <c:v>8.89646397826511</c:v>
                </c:pt>
                <c:pt idx="5484" formatCode="General">
                  <c:v>8.89791608384525</c:v>
                </c:pt>
                <c:pt idx="5485" formatCode="General">
                  <c:v>8.899367767953658</c:v>
                </c:pt>
                <c:pt idx="5486" formatCode="General">
                  <c:v>8.9008190305405</c:v>
                </c:pt>
                <c:pt idx="5487" formatCode="General">
                  <c:v>8.90226987155596</c:v>
                </c:pt>
                <c:pt idx="5488" formatCode="General">
                  <c:v>8.90372029095036</c:v>
                </c:pt>
                <c:pt idx="5489" formatCode="General">
                  <c:v>8.90517028867407</c:v>
                </c:pt>
                <c:pt idx="5490" formatCode="General">
                  <c:v>8.90661986467758</c:v>
                </c:pt>
                <c:pt idx="5491" formatCode="General">
                  <c:v>8.90806901891143</c:v>
                </c:pt>
                <c:pt idx="5492" formatCode="General">
                  <c:v>8.90951775132626</c:v>
                </c:pt>
                <c:pt idx="5493" formatCode="General">
                  <c:v>8.910966061872798</c:v>
                </c:pt>
                <c:pt idx="5494" formatCode="General">
                  <c:v>8.91241395050186</c:v>
                </c:pt>
                <c:pt idx="5495" formatCode="General">
                  <c:v>8.91386141716431</c:v>
                </c:pt>
                <c:pt idx="5496" formatCode="General">
                  <c:v>8.915308461811147</c:v>
                </c:pt>
                <c:pt idx="5497" formatCode="General">
                  <c:v>8.916755084393428</c:v>
                </c:pt>
                <c:pt idx="5498" formatCode="General">
                  <c:v>8.91820128486229</c:v>
                </c:pt>
                <c:pt idx="5499" formatCode="General">
                  <c:v>8.919647063168973</c:v>
                </c:pt>
                <c:pt idx="5500" formatCode="General">
                  <c:v>8.92109241926477</c:v>
                </c:pt>
                <c:pt idx="5501" formatCode="General">
                  <c:v>8.92253735310108</c:v>
                </c:pt>
                <c:pt idx="5502" formatCode="General">
                  <c:v>8.9239818646294</c:v>
                </c:pt>
                <c:pt idx="5503" formatCode="General">
                  <c:v>8.92542595380127</c:v>
                </c:pt>
                <c:pt idx="5504" formatCode="General">
                  <c:v>8.92686962056836</c:v>
                </c:pt>
                <c:pt idx="5505" formatCode="General">
                  <c:v>8.928312864882388</c:v>
                </c:pt>
                <c:pt idx="5506" formatCode="General">
                  <c:v>8.929755686695168</c:v>
                </c:pt>
                <c:pt idx="5507" formatCode="General">
                  <c:v>8.931198085958608</c:v>
                </c:pt>
                <c:pt idx="5508" formatCode="General">
                  <c:v>8.93264006262468</c:v>
                </c:pt>
                <c:pt idx="5509" formatCode="General">
                  <c:v>8.934081616645462</c:v>
                </c:pt>
                <c:pt idx="5510" formatCode="General">
                  <c:v>8.9355227479731</c:v>
                </c:pt>
                <c:pt idx="5511" formatCode="General">
                  <c:v>8.936963456559818</c:v>
                </c:pt>
                <c:pt idx="5512" formatCode="General">
                  <c:v>8.938403742357948</c:v>
                </c:pt>
                <c:pt idx="5513" formatCode="General">
                  <c:v>8.93984360531989</c:v>
                </c:pt>
                <c:pt idx="5514" formatCode="General">
                  <c:v>8.941283045398128</c:v>
                </c:pt>
                <c:pt idx="5515" formatCode="General">
                  <c:v>8.94272206254523</c:v>
                </c:pt>
                <c:pt idx="5516" formatCode="General">
                  <c:v>8.944160656713839</c:v>
                </c:pt>
                <c:pt idx="5517" formatCode="General">
                  <c:v>8.9455988278567</c:v>
                </c:pt>
                <c:pt idx="5518" formatCode="General">
                  <c:v>8.94703657592663</c:v>
                </c:pt>
                <c:pt idx="5519" formatCode="General">
                  <c:v>8.948473900876536</c:v>
                </c:pt>
                <c:pt idx="5520" formatCode="General">
                  <c:v>8.9499108026594</c:v>
                </c:pt>
                <c:pt idx="5521" formatCode="General">
                  <c:v>8.9513472812283</c:v>
                </c:pt>
                <c:pt idx="5522" formatCode="General">
                  <c:v>8.95278333653638</c:v>
                </c:pt>
                <c:pt idx="5523" formatCode="General">
                  <c:v>8.954218968536868</c:v>
                </c:pt>
                <c:pt idx="5524" formatCode="General">
                  <c:v>8.95565417718311</c:v>
                </c:pt>
                <c:pt idx="5525" formatCode="General">
                  <c:v>8.95708896242849</c:v>
                </c:pt>
                <c:pt idx="5526" formatCode="General">
                  <c:v>8.9585233242265</c:v>
                </c:pt>
                <c:pt idx="5527" formatCode="General">
                  <c:v>8.95995726253071</c:v>
                </c:pt>
                <c:pt idx="5528" formatCode="General">
                  <c:v>8.961390777294778</c:v>
                </c:pt>
                <c:pt idx="5529" formatCode="General">
                  <c:v>8.96282386847243</c:v>
                </c:pt>
                <c:pt idx="5530" formatCode="General">
                  <c:v>8.9642565360175</c:v>
                </c:pt>
                <c:pt idx="5531" formatCode="General">
                  <c:v>8.96568877988387</c:v>
                </c:pt>
                <c:pt idx="5532" formatCode="General">
                  <c:v>8.967120600025548</c:v>
                </c:pt>
                <c:pt idx="5533" formatCode="General">
                  <c:v>8.968551996396588</c:v>
                </c:pt>
                <c:pt idx="5534" formatCode="General">
                  <c:v>8.96998296895116</c:v>
                </c:pt>
                <c:pt idx="5535" formatCode="General">
                  <c:v>8.97141351764348</c:v>
                </c:pt>
                <c:pt idx="5536" formatCode="General">
                  <c:v>8.97284364242788</c:v>
                </c:pt>
                <c:pt idx="5537" formatCode="General">
                  <c:v>8.974273343258748</c:v>
                </c:pt>
                <c:pt idx="5538" formatCode="General">
                  <c:v>8.97570262009059</c:v>
                </c:pt>
                <c:pt idx="5539" formatCode="General">
                  <c:v>8.97713147287795</c:v>
                </c:pt>
                <c:pt idx="5540" formatCode="General">
                  <c:v>8.97855990157549</c:v>
                </c:pt>
                <c:pt idx="5541" formatCode="General">
                  <c:v>8.979987906137953</c:v>
                </c:pt>
                <c:pt idx="5542" formatCode="General">
                  <c:v>8.981415486520127</c:v>
                </c:pt>
                <c:pt idx="5543" formatCode="General">
                  <c:v>8.98284264267694</c:v>
                </c:pt>
                <c:pt idx="5544" formatCode="General">
                  <c:v>8.98426937456336</c:v>
                </c:pt>
                <c:pt idx="5545" formatCode="General">
                  <c:v>8.98569568213446</c:v>
                </c:pt>
                <c:pt idx="5546" formatCode="General">
                  <c:v>8.987121565345378</c:v>
                </c:pt>
                <c:pt idx="5547" formatCode="General">
                  <c:v>8.98854702415136</c:v>
                </c:pt>
                <c:pt idx="5548" formatCode="General">
                  <c:v>8.989972058507703</c:v>
                </c:pt>
                <c:pt idx="5549" formatCode="General">
                  <c:v>8.9913966683698</c:v>
                </c:pt>
                <c:pt idx="5550" formatCode="General">
                  <c:v>8.99282085369314</c:v>
                </c:pt>
                <c:pt idx="5551" formatCode="General">
                  <c:v>8.99424461443328</c:v>
                </c:pt>
                <c:pt idx="5552" formatCode="General">
                  <c:v>8.99566795054587</c:v>
                </c:pt>
                <c:pt idx="5553" formatCode="General">
                  <c:v>8.99709086198663</c:v>
                </c:pt>
                <c:pt idx="5554" formatCode="General">
                  <c:v>8.998513348711379</c:v>
                </c:pt>
                <c:pt idx="5555" formatCode="General">
                  <c:v>8.99993541067599</c:v>
                </c:pt>
                <c:pt idx="5556" formatCode="General">
                  <c:v>9.001357047836448</c:v>
                </c:pt>
                <c:pt idx="5557" formatCode="General">
                  <c:v>9.002778260148821</c:v>
                </c:pt>
                <c:pt idx="5558" formatCode="General">
                  <c:v>9.00419904756923</c:v>
                </c:pt>
                <c:pt idx="5559" formatCode="General">
                  <c:v>9.0056194100539</c:v>
                </c:pt>
                <c:pt idx="5560" formatCode="General">
                  <c:v>9.00703934755914</c:v>
                </c:pt>
                <c:pt idx="5561" formatCode="General">
                  <c:v>9.008458860041328</c:v>
                </c:pt>
                <c:pt idx="5562" formatCode="General">
                  <c:v>9.00987794745694</c:v>
                </c:pt>
                <c:pt idx="5563" formatCode="General">
                  <c:v>9.01129660976253</c:v>
                </c:pt>
                <c:pt idx="5564" formatCode="General">
                  <c:v>9.01271484691473</c:v>
                </c:pt>
                <c:pt idx="5565" formatCode="General">
                  <c:v>9.01413265887024</c:v>
                </c:pt>
                <c:pt idx="5566" formatCode="General">
                  <c:v>9.01555004558588</c:v>
                </c:pt>
                <c:pt idx="5567" formatCode="General">
                  <c:v>9.016967007018518</c:v>
                </c:pt>
                <c:pt idx="5568" formatCode="General">
                  <c:v>9.018383543125118</c:v>
                </c:pt>
                <c:pt idx="5569" formatCode="General">
                  <c:v>9.01979965386273</c:v>
                </c:pt>
                <c:pt idx="5570" formatCode="General">
                  <c:v>9.02121533918846</c:v>
                </c:pt>
                <c:pt idx="5571" formatCode="General">
                  <c:v>9.022630599059553</c:v>
                </c:pt>
                <c:pt idx="5572" formatCode="General">
                  <c:v>9.02404543343326</c:v>
                </c:pt>
                <c:pt idx="5573" formatCode="General">
                  <c:v>9.02545984226698</c:v>
                </c:pt>
                <c:pt idx="5574" formatCode="General">
                  <c:v>9.026873825518159</c:v>
                </c:pt>
                <c:pt idx="5575" formatCode="General">
                  <c:v>9.02828738314434</c:v>
                </c:pt>
                <c:pt idx="5576" formatCode="General">
                  <c:v>9.02970051510313</c:v>
                </c:pt>
                <c:pt idx="5577" formatCode="General">
                  <c:v>9.031113221352237</c:v>
                </c:pt>
                <c:pt idx="5578" formatCode="General">
                  <c:v>9.03252550184945</c:v>
                </c:pt>
                <c:pt idx="5579" formatCode="General">
                  <c:v>9.03393735655262</c:v>
                </c:pt>
                <c:pt idx="5580" formatCode="General">
                  <c:v>9.035348785419709</c:v>
                </c:pt>
                <c:pt idx="5581" formatCode="General">
                  <c:v>9.03675978840873</c:v>
                </c:pt>
                <c:pt idx="5582" formatCode="General">
                  <c:v>9.038170365477797</c:v>
                </c:pt>
                <c:pt idx="5583" formatCode="General">
                  <c:v>9.03958051658512</c:v>
                </c:pt>
                <c:pt idx="5584" formatCode="General">
                  <c:v>9.04099024168894</c:v>
                </c:pt>
                <c:pt idx="5585" formatCode="General">
                  <c:v>9.04239954074764</c:v>
                </c:pt>
                <c:pt idx="5586" formatCode="General">
                  <c:v>9.04380841371965</c:v>
                </c:pt>
                <c:pt idx="5587" formatCode="General">
                  <c:v>9.04521686056349</c:v>
                </c:pt>
                <c:pt idx="5588" formatCode="General">
                  <c:v>9.046624881237748</c:v>
                </c:pt>
                <c:pt idx="5589" formatCode="General">
                  <c:v>9.048032475701118</c:v>
                </c:pt>
                <c:pt idx="5590" formatCode="General">
                  <c:v>9.04943964391236</c:v>
                </c:pt>
                <c:pt idx="5591" formatCode="General">
                  <c:v>9.05084638583033</c:v>
                </c:pt>
                <c:pt idx="5592" formatCode="General">
                  <c:v>9.05225270141394</c:v>
                </c:pt>
                <c:pt idx="5593" formatCode="General">
                  <c:v>9.0536585906222</c:v>
                </c:pt>
                <c:pt idx="5594" formatCode="General">
                  <c:v>9.05506405341421</c:v>
                </c:pt>
                <c:pt idx="5595" formatCode="General">
                  <c:v>9.05646908974913</c:v>
                </c:pt>
                <c:pt idx="5596" formatCode="General">
                  <c:v>9.05787369958622</c:v>
                </c:pt>
                <c:pt idx="5597" formatCode="General">
                  <c:v>9.05927788288481</c:v>
                </c:pt>
                <c:pt idx="5598" formatCode="General">
                  <c:v>9.06068163960432</c:v>
                </c:pt>
                <c:pt idx="5599" formatCode="General">
                  <c:v>9.06208496970425</c:v>
                </c:pt>
                <c:pt idx="5600" formatCode="General">
                  <c:v>9.06348787314417</c:v>
                </c:pt>
                <c:pt idx="5601" formatCode="General">
                  <c:v>9.06489034988375</c:v>
                </c:pt>
                <c:pt idx="5602" formatCode="General">
                  <c:v>9.06629239988272</c:v>
                </c:pt>
                <c:pt idx="5603" formatCode="General">
                  <c:v>9.067694023100914</c:v>
                </c:pt>
                <c:pt idx="5604" formatCode="General">
                  <c:v>9.06909521949822</c:v>
                </c:pt>
                <c:pt idx="5605" formatCode="General">
                  <c:v>9.07049598903463</c:v>
                </c:pt>
                <c:pt idx="5606" formatCode="General">
                  <c:v>9.07189633167022</c:v>
                </c:pt>
                <c:pt idx="5607" formatCode="General">
                  <c:v>9.07329624736512</c:v>
                </c:pt>
                <c:pt idx="5608" formatCode="General">
                  <c:v>9.07469573607957</c:v>
                </c:pt>
                <c:pt idx="5609" formatCode="General">
                  <c:v>9.07609479777388</c:v>
                </c:pt>
                <c:pt idx="5610" formatCode="General">
                  <c:v>9.07749343240843</c:v>
                </c:pt>
                <c:pt idx="5611" formatCode="General">
                  <c:v>9.07889163994371</c:v>
                </c:pt>
                <c:pt idx="5612" formatCode="General">
                  <c:v>9.08028942034025</c:v>
                </c:pt>
                <c:pt idx="5613" formatCode="General">
                  <c:v>9.08168677355869</c:v>
                </c:pt>
                <c:pt idx="5614" formatCode="General">
                  <c:v>9.08308369955976</c:v>
                </c:pt>
                <c:pt idx="5615" formatCode="General">
                  <c:v>9.08448019830423</c:v>
                </c:pt>
                <c:pt idx="5616" formatCode="General">
                  <c:v>9.085876269753</c:v>
                </c:pt>
                <c:pt idx="5617" formatCode="General">
                  <c:v>9.08727191386701</c:v>
                </c:pt>
                <c:pt idx="5618" formatCode="General">
                  <c:v>9.08866713060731</c:v>
                </c:pt>
                <c:pt idx="5619" formatCode="General">
                  <c:v>9.09006191993501</c:v>
                </c:pt>
                <c:pt idx="5620" formatCode="General">
                  <c:v>9.09145628181131</c:v>
                </c:pt>
                <c:pt idx="5621" formatCode="General">
                  <c:v>9.0928502161975</c:v>
                </c:pt>
                <c:pt idx="5622" formatCode="General">
                  <c:v>9.094243723054928</c:v>
                </c:pt>
                <c:pt idx="5623" formatCode="General">
                  <c:v>9.09563680234505</c:v>
                </c:pt>
                <c:pt idx="5624" formatCode="General">
                  <c:v>9.09702945402938</c:v>
                </c:pt>
                <c:pt idx="5625" formatCode="General">
                  <c:v>9.098421678069518</c:v>
                </c:pt>
                <c:pt idx="5626" formatCode="General">
                  <c:v>9.09981347442716</c:v>
                </c:pt>
                <c:pt idx="5627" formatCode="General">
                  <c:v>9.10120484306406</c:v>
                </c:pt>
                <c:pt idx="5628" formatCode="General">
                  <c:v>9.10259578394206</c:v>
                </c:pt>
                <c:pt idx="5629" formatCode="General">
                  <c:v>9.1039862970231</c:v>
                </c:pt>
                <c:pt idx="5630" formatCode="General">
                  <c:v>9.105376382269168</c:v>
                </c:pt>
                <c:pt idx="5631" formatCode="General">
                  <c:v>9.10676603964237</c:v>
                </c:pt>
                <c:pt idx="5632" formatCode="General">
                  <c:v>9.108155269104848</c:v>
                </c:pt>
                <c:pt idx="5633" formatCode="General">
                  <c:v>9.10954407061888</c:v>
                </c:pt>
                <c:pt idx="5634" formatCode="General">
                  <c:v>9.110932444146778</c:v>
                </c:pt>
                <c:pt idx="5635" formatCode="General">
                  <c:v>9.112320389650948</c:v>
                </c:pt>
                <c:pt idx="5636" formatCode="General">
                  <c:v>9.113707907093879</c:v>
                </c:pt>
                <c:pt idx="5637" formatCode="General">
                  <c:v>9.11509499643815</c:v>
                </c:pt>
                <c:pt idx="5638" formatCode="General">
                  <c:v>9.1164816576464</c:v>
                </c:pt>
                <c:pt idx="5639" formatCode="General">
                  <c:v>9.11786789068136</c:v>
                </c:pt>
                <c:pt idx="5640" formatCode="General">
                  <c:v>9.119253695505848</c:v>
                </c:pt>
                <c:pt idx="5641" formatCode="General">
                  <c:v>9.12063907208275</c:v>
                </c:pt>
                <c:pt idx="5642" formatCode="General">
                  <c:v>9.122024020375028</c:v>
                </c:pt>
                <c:pt idx="5643" formatCode="General">
                  <c:v>9.123408540345751</c:v>
                </c:pt>
                <c:pt idx="5644" formatCode="General">
                  <c:v>9.12479263195803</c:v>
                </c:pt>
                <c:pt idx="5645" formatCode="General">
                  <c:v>9.12617629517509</c:v>
                </c:pt>
                <c:pt idx="5646" formatCode="General">
                  <c:v>9.12755952996022</c:v>
                </c:pt>
                <c:pt idx="5647" formatCode="General">
                  <c:v>9.128942336276777</c:v>
                </c:pt>
                <c:pt idx="5648" formatCode="General">
                  <c:v>9.13032471408823</c:v>
                </c:pt>
                <c:pt idx="5649" formatCode="General">
                  <c:v>9.131706663358107</c:v>
                </c:pt>
                <c:pt idx="5650" formatCode="General">
                  <c:v>9.133088184050006</c:v>
                </c:pt>
                <c:pt idx="5651" formatCode="General">
                  <c:v>9.13446927612764</c:v>
                </c:pt>
                <c:pt idx="5652" formatCode="General">
                  <c:v>9.13584993955477</c:v>
                </c:pt>
                <c:pt idx="5653" formatCode="General">
                  <c:v>9.137230174295228</c:v>
                </c:pt>
                <c:pt idx="5654" formatCode="General">
                  <c:v>9.138609980312978</c:v>
                </c:pt>
                <c:pt idx="5655" formatCode="General">
                  <c:v>9.13998935757201</c:v>
                </c:pt>
                <c:pt idx="5656" formatCode="General">
                  <c:v>9.141368306036416</c:v>
                </c:pt>
                <c:pt idx="5657" formatCode="General">
                  <c:v>9.14274682567038</c:v>
                </c:pt>
                <c:pt idx="5658" formatCode="General">
                  <c:v>9.144124916438138</c:v>
                </c:pt>
                <c:pt idx="5659" formatCode="General">
                  <c:v>9.14550257830402</c:v>
                </c:pt>
                <c:pt idx="5660" formatCode="General">
                  <c:v>9.146879811232438</c:v>
                </c:pt>
                <c:pt idx="5661" formatCode="General">
                  <c:v>9.14825661518789</c:v>
                </c:pt>
                <c:pt idx="5662" formatCode="General">
                  <c:v>9.14963299013494</c:v>
                </c:pt>
                <c:pt idx="5663" formatCode="General">
                  <c:v>9.15100893603823</c:v>
                </c:pt>
                <c:pt idx="5664" formatCode="General">
                  <c:v>9.1523844528625</c:v>
                </c:pt>
                <c:pt idx="5665" formatCode="General">
                  <c:v>9.15375954057254</c:v>
                </c:pt>
                <c:pt idx="5666" formatCode="General">
                  <c:v>9.15513419913326</c:v>
                </c:pt>
                <c:pt idx="5667" formatCode="General">
                  <c:v>9.15650842850961</c:v>
                </c:pt>
                <c:pt idx="5668" formatCode="General">
                  <c:v>9.15788222866664</c:v>
                </c:pt>
                <c:pt idx="5669" formatCode="General">
                  <c:v>9.159255599569494</c:v>
                </c:pt>
                <c:pt idx="5670" formatCode="General">
                  <c:v>9.16062854118334</c:v>
                </c:pt>
                <c:pt idx="5671" formatCode="General">
                  <c:v>9.1620010534735</c:v>
                </c:pt>
                <c:pt idx="5672" formatCode="General">
                  <c:v>9.16337313640532</c:v>
                </c:pt>
                <c:pt idx="5673" formatCode="General">
                  <c:v>9.16474478994425</c:v>
                </c:pt>
                <c:pt idx="5674" formatCode="General">
                  <c:v>9.1661160140558</c:v>
                </c:pt>
                <c:pt idx="5675" formatCode="General">
                  <c:v>9.16748680870559</c:v>
                </c:pt>
                <c:pt idx="5676" formatCode="General">
                  <c:v>9.16885717385929</c:v>
                </c:pt>
                <c:pt idx="5677" formatCode="General">
                  <c:v>9.170227109482668</c:v>
                </c:pt>
                <c:pt idx="5678" formatCode="General">
                  <c:v>9.17159661554156</c:v>
                </c:pt>
                <c:pt idx="5679" formatCode="General">
                  <c:v>9.17296569200189</c:v>
                </c:pt>
                <c:pt idx="5680" formatCode="General">
                  <c:v>9.17433433882966</c:v>
                </c:pt>
                <c:pt idx="5681" formatCode="General">
                  <c:v>9.175702555990934</c:v>
                </c:pt>
                <c:pt idx="5682" formatCode="General">
                  <c:v>9.177070343451867</c:v>
                </c:pt>
                <c:pt idx="5683" formatCode="General">
                  <c:v>9.17843770117871</c:v>
                </c:pt>
                <c:pt idx="5684" formatCode="General">
                  <c:v>9.17980462913778</c:v>
                </c:pt>
                <c:pt idx="5685" formatCode="General">
                  <c:v>9.181171127295446</c:v>
                </c:pt>
                <c:pt idx="5686" formatCode="General">
                  <c:v>9.18253719561822</c:v>
                </c:pt>
                <c:pt idx="5687" formatCode="General">
                  <c:v>9.18390283407262</c:v>
                </c:pt>
                <c:pt idx="5688" formatCode="General">
                  <c:v>9.18526804262529</c:v>
                </c:pt>
                <c:pt idx="5689" formatCode="General">
                  <c:v>9.18663282124294</c:v>
                </c:pt>
                <c:pt idx="5690" formatCode="General">
                  <c:v>9.187997169892359</c:v>
                </c:pt>
                <c:pt idx="5691" formatCode="General">
                  <c:v>9.189361088540418</c:v>
                </c:pt>
                <c:pt idx="5692" formatCode="General">
                  <c:v>9.19072457715405</c:v>
                </c:pt>
                <c:pt idx="5693" formatCode="General">
                  <c:v>9.1920876357003</c:v>
                </c:pt>
                <c:pt idx="5694" formatCode="General">
                  <c:v>9.19345026414626</c:v>
                </c:pt>
                <c:pt idx="5695" formatCode="General">
                  <c:v>9.194812462459117</c:v>
                </c:pt>
                <c:pt idx="5696" formatCode="General">
                  <c:v>9.19617423060614</c:v>
                </c:pt>
                <c:pt idx="5697" formatCode="General">
                  <c:v>9.19753556855465</c:v>
                </c:pt>
                <c:pt idx="5698" formatCode="General">
                  <c:v>9.198896476272088</c:v>
                </c:pt>
                <c:pt idx="5699" formatCode="General">
                  <c:v>9.20025695372594</c:v>
                </c:pt>
                <c:pt idx="5700" formatCode="General">
                  <c:v>9.201617000883779</c:v>
                </c:pt>
                <c:pt idx="5701" formatCode="General">
                  <c:v>9.20297661771327</c:v>
                </c:pt>
                <c:pt idx="5702" formatCode="General">
                  <c:v>9.204335804182148</c:v>
                </c:pt>
                <c:pt idx="5703" formatCode="General">
                  <c:v>9.20569456025822</c:v>
                </c:pt>
                <c:pt idx="5704" formatCode="General">
                  <c:v>9.207052885909371</c:v>
                </c:pt>
                <c:pt idx="5705" formatCode="General">
                  <c:v>9.208410781103577</c:v>
                </c:pt>
                <c:pt idx="5706" formatCode="General">
                  <c:v>9.2097682458089</c:v>
                </c:pt>
                <c:pt idx="5707" formatCode="General">
                  <c:v>9.211125279993441</c:v>
                </c:pt>
                <c:pt idx="5708" formatCode="General">
                  <c:v>9.21248188362542</c:v>
                </c:pt>
                <c:pt idx="5709" formatCode="General">
                  <c:v>9.213838056673118</c:v>
                </c:pt>
                <c:pt idx="5710" formatCode="General">
                  <c:v>9.21519379910489</c:v>
                </c:pt>
                <c:pt idx="5711" formatCode="General">
                  <c:v>9.21654911088919</c:v>
                </c:pt>
                <c:pt idx="5712" formatCode="General">
                  <c:v>9.217903991994527</c:v>
                </c:pt>
                <c:pt idx="5713" formatCode="General">
                  <c:v>9.219258442389497</c:v>
                </c:pt>
                <c:pt idx="5714" formatCode="General">
                  <c:v>9.220612462042778</c:v>
                </c:pt>
                <c:pt idx="5715" formatCode="General">
                  <c:v>9.221966050923118</c:v>
                </c:pt>
                <c:pt idx="5716" formatCode="General">
                  <c:v>9.22331920899936</c:v>
                </c:pt>
                <c:pt idx="5717" formatCode="General">
                  <c:v>9.224671936240398</c:v>
                </c:pt>
                <c:pt idx="5718" formatCode="General">
                  <c:v>9.22602423261524</c:v>
                </c:pt>
                <c:pt idx="5719" formatCode="General">
                  <c:v>9.227376098092929</c:v>
                </c:pt>
                <c:pt idx="5720" formatCode="General">
                  <c:v>9.228727532642628</c:v>
                </c:pt>
                <c:pt idx="5721" formatCode="General">
                  <c:v>9.230078536233538</c:v>
                </c:pt>
                <c:pt idx="5722" formatCode="General">
                  <c:v>9.231429108834988</c:v>
                </c:pt>
                <c:pt idx="5723" formatCode="General">
                  <c:v>9.23277925041633</c:v>
                </c:pt>
                <c:pt idx="5724" formatCode="General">
                  <c:v>9.234128960947036</c:v>
                </c:pt>
                <c:pt idx="5725" formatCode="General">
                  <c:v>9.23547824039664</c:v>
                </c:pt>
                <c:pt idx="5726" formatCode="General">
                  <c:v>9.236827088734739</c:v>
                </c:pt>
                <c:pt idx="5727" formatCode="General">
                  <c:v>9.238175505931036</c:v>
                </c:pt>
                <c:pt idx="5728" formatCode="General">
                  <c:v>9.239523491955291</c:v>
                </c:pt>
                <c:pt idx="5729" formatCode="General">
                  <c:v>9.240871046777356</c:v>
                </c:pt>
                <c:pt idx="5730" formatCode="General">
                  <c:v>9.242218170367156</c:v>
                </c:pt>
                <c:pt idx="5731" formatCode="General">
                  <c:v>9.243564862694698</c:v>
                </c:pt>
                <c:pt idx="5732" formatCode="General">
                  <c:v>9.244911123730034</c:v>
                </c:pt>
                <c:pt idx="5733" formatCode="General">
                  <c:v>9.24625695344336</c:v>
                </c:pt>
                <c:pt idx="5734" formatCode="General">
                  <c:v>9.247602351804881</c:v>
                </c:pt>
                <c:pt idx="5735" formatCode="General">
                  <c:v>9.24894731878492</c:v>
                </c:pt>
                <c:pt idx="5736" formatCode="General">
                  <c:v>9.250291854353858</c:v>
                </c:pt>
                <c:pt idx="5737" formatCode="General">
                  <c:v>9.25163595848218</c:v>
                </c:pt>
                <c:pt idx="5738" formatCode="General">
                  <c:v>9.25297963114042</c:v>
                </c:pt>
                <c:pt idx="5739" formatCode="General">
                  <c:v>9.2543228722992</c:v>
                </c:pt>
                <c:pt idx="5740" formatCode="General">
                  <c:v>9.25566568192923</c:v>
                </c:pt>
                <c:pt idx="5741" formatCode="General">
                  <c:v>9.257008060001278</c:v>
                </c:pt>
                <c:pt idx="5742" formatCode="General">
                  <c:v>9.2583500064862</c:v>
                </c:pt>
                <c:pt idx="5743" formatCode="General">
                  <c:v>9.25969152135494</c:v>
                </c:pt>
                <c:pt idx="5744" formatCode="General">
                  <c:v>9.2610326045785</c:v>
                </c:pt>
                <c:pt idx="5745" formatCode="General">
                  <c:v>9.26237325612796</c:v>
                </c:pt>
                <c:pt idx="5746" formatCode="General">
                  <c:v>9.2637134759745</c:v>
                </c:pt>
                <c:pt idx="5747" formatCode="General">
                  <c:v>9.26505326408936</c:v>
                </c:pt>
                <c:pt idx="5748" formatCode="General">
                  <c:v>9.266392620443848</c:v>
                </c:pt>
                <c:pt idx="5749" formatCode="General">
                  <c:v>9.26773154500938</c:v>
                </c:pt>
                <c:pt idx="5750" formatCode="General">
                  <c:v>9.26907003775742</c:v>
                </c:pt>
                <c:pt idx="5751" formatCode="General">
                  <c:v>9.27040809865952</c:v>
                </c:pt>
                <c:pt idx="5752" formatCode="General">
                  <c:v>9.27174572768731</c:v>
                </c:pt>
                <c:pt idx="5753" formatCode="General">
                  <c:v>9.2730829248125</c:v>
                </c:pt>
                <c:pt idx="5754" formatCode="General">
                  <c:v>9.27441969000687</c:v>
                </c:pt>
                <c:pt idx="5755" formatCode="General">
                  <c:v>9.27575602324227</c:v>
                </c:pt>
                <c:pt idx="5756" formatCode="General">
                  <c:v>9.277091924490659</c:v>
                </c:pt>
                <c:pt idx="5757" formatCode="General">
                  <c:v>9.27842739372405</c:v>
                </c:pt>
                <c:pt idx="5758" formatCode="General">
                  <c:v>9.27976243091452</c:v>
                </c:pt>
                <c:pt idx="5759" formatCode="General">
                  <c:v>9.28109703603424</c:v>
                </c:pt>
                <c:pt idx="5760" formatCode="General">
                  <c:v>9.28243120905547</c:v>
                </c:pt>
                <c:pt idx="5761" formatCode="General">
                  <c:v>9.283764949950529</c:v>
                </c:pt>
                <c:pt idx="5762" formatCode="General">
                  <c:v>9.28509825869181</c:v>
                </c:pt>
                <c:pt idx="5763" formatCode="General">
                  <c:v>9.28643113525179</c:v>
                </c:pt>
                <c:pt idx="5764" formatCode="General">
                  <c:v>9.28776357960303</c:v>
                </c:pt>
                <c:pt idx="5765" formatCode="General">
                  <c:v>9.28909559171816</c:v>
                </c:pt>
                <c:pt idx="5766" formatCode="General">
                  <c:v>9.290427171569878</c:v>
                </c:pt>
                <c:pt idx="5767" formatCode="General">
                  <c:v>9.291758319130988</c:v>
                </c:pt>
                <c:pt idx="5768" formatCode="General">
                  <c:v>9.29308903437434</c:v>
                </c:pt>
                <c:pt idx="5769" formatCode="General">
                  <c:v>9.29441931727286</c:v>
                </c:pt>
                <c:pt idx="5770" formatCode="General">
                  <c:v>9.29574916779959</c:v>
                </c:pt>
                <c:pt idx="5771" formatCode="General">
                  <c:v>9.297078585927588</c:v>
                </c:pt>
                <c:pt idx="5772" formatCode="General">
                  <c:v>9.298407571630058</c:v>
                </c:pt>
                <c:pt idx="5773" formatCode="General">
                  <c:v>9.29973612488023</c:v>
                </c:pt>
                <c:pt idx="5774" formatCode="General">
                  <c:v>9.30106424565142</c:v>
                </c:pt>
                <c:pt idx="5775" formatCode="General">
                  <c:v>9.30239193391703</c:v>
                </c:pt>
                <c:pt idx="5776" formatCode="General">
                  <c:v>9.303719189650527</c:v>
                </c:pt>
                <c:pt idx="5777" formatCode="General">
                  <c:v>9.30504601282548</c:v>
                </c:pt>
                <c:pt idx="5778" formatCode="General">
                  <c:v>9.306372403415509</c:v>
                </c:pt>
                <c:pt idx="5779" formatCode="General">
                  <c:v>9.30769836139432</c:v>
                </c:pt>
                <c:pt idx="5780" formatCode="General">
                  <c:v>9.3090238867357</c:v>
                </c:pt>
                <c:pt idx="5781" formatCode="General">
                  <c:v>9.31034897941349</c:v>
                </c:pt>
                <c:pt idx="5782" formatCode="General">
                  <c:v>9.31167363940163</c:v>
                </c:pt>
                <c:pt idx="5783" formatCode="General">
                  <c:v>9.31299786667414</c:v>
                </c:pt>
                <c:pt idx="5784" formatCode="General">
                  <c:v>9.314321661205097</c:v>
                </c:pt>
                <c:pt idx="5785" formatCode="General">
                  <c:v>9.31564502296867</c:v>
                </c:pt>
                <c:pt idx="5786" formatCode="General">
                  <c:v>9.3169679519391</c:v>
                </c:pt>
                <c:pt idx="5787" formatCode="General">
                  <c:v>9.318290448090687</c:v>
                </c:pt>
                <c:pt idx="5788" formatCode="General">
                  <c:v>9.31961251139785</c:v>
                </c:pt>
                <c:pt idx="5789" formatCode="General">
                  <c:v>9.32093414183503</c:v>
                </c:pt>
                <c:pt idx="5790" formatCode="General">
                  <c:v>9.32225533937679</c:v>
                </c:pt>
                <c:pt idx="5791" formatCode="General">
                  <c:v>9.32357610399775</c:v>
                </c:pt>
                <c:pt idx="5792" formatCode="General">
                  <c:v>9.32489643567259</c:v>
                </c:pt>
                <c:pt idx="5793" formatCode="General">
                  <c:v>9.3262163343761</c:v>
                </c:pt>
                <c:pt idx="5794" formatCode="General">
                  <c:v>9.32753580008313</c:v>
                </c:pt>
                <c:pt idx="5795" formatCode="General">
                  <c:v>9.32885483276859</c:v>
                </c:pt>
                <c:pt idx="5796" formatCode="General">
                  <c:v>9.330173432407488</c:v>
                </c:pt>
                <c:pt idx="5797" formatCode="General">
                  <c:v>9.33149159897491</c:v>
                </c:pt>
                <c:pt idx="5798" formatCode="General">
                  <c:v>9.33280933244601</c:v>
                </c:pt>
                <c:pt idx="5799" formatCode="General">
                  <c:v>9.334126632796</c:v>
                </c:pt>
                <c:pt idx="5800" formatCode="General">
                  <c:v>9.3354435000002</c:v>
                </c:pt>
                <c:pt idx="5801" formatCode="General">
                  <c:v>9.33675993403398</c:v>
                </c:pt>
                <c:pt idx="5802" formatCode="General">
                  <c:v>9.338075934872808</c:v>
                </c:pt>
                <c:pt idx="5803" formatCode="General">
                  <c:v>9.33939150249221</c:v>
                </c:pt>
                <c:pt idx="5804" formatCode="General">
                  <c:v>9.3407066368678</c:v>
                </c:pt>
                <c:pt idx="5805" formatCode="General">
                  <c:v>9.34202133797526</c:v>
                </c:pt>
                <c:pt idx="5806" formatCode="General">
                  <c:v>9.34333560579035</c:v>
                </c:pt>
                <c:pt idx="5807" formatCode="General">
                  <c:v>9.34464944028891</c:v>
                </c:pt>
                <c:pt idx="5808" formatCode="General">
                  <c:v>9.34596284144684</c:v>
                </c:pt>
                <c:pt idx="5809" formatCode="General">
                  <c:v>9.347275809240138</c:v>
                </c:pt>
                <c:pt idx="5810" formatCode="General">
                  <c:v>9.348588343644868</c:v>
                </c:pt>
                <c:pt idx="5811" formatCode="General">
                  <c:v>9.349900444637168</c:v>
                </c:pt>
                <c:pt idx="5812" formatCode="General">
                  <c:v>9.35121211219325</c:v>
                </c:pt>
                <c:pt idx="5813" formatCode="General">
                  <c:v>9.3525233462894</c:v>
                </c:pt>
                <c:pt idx="5814" formatCode="General">
                  <c:v>9.35383414690199</c:v>
                </c:pt>
                <c:pt idx="5815" formatCode="General">
                  <c:v>9.35514451400746</c:v>
                </c:pt>
                <c:pt idx="5816" formatCode="General">
                  <c:v>9.35645444758232</c:v>
                </c:pt>
                <c:pt idx="5817" formatCode="General">
                  <c:v>9.35776394760317</c:v>
                </c:pt>
                <c:pt idx="5818" formatCode="General">
                  <c:v>9.35907301404668</c:v>
                </c:pt>
                <c:pt idx="5819" formatCode="General">
                  <c:v>9.36038164688959</c:v>
                </c:pt>
                <c:pt idx="5820" formatCode="General">
                  <c:v>9.36168984610871</c:v>
                </c:pt>
                <c:pt idx="5821" formatCode="General">
                  <c:v>9.36299761168095</c:v>
                </c:pt>
                <c:pt idx="5822" formatCode="General">
                  <c:v>9.36430494358326</c:v>
                </c:pt>
                <c:pt idx="5823" formatCode="General">
                  <c:v>9.3656118417927</c:v>
                </c:pt>
                <c:pt idx="5824" formatCode="General">
                  <c:v>9.36691830628639</c:v>
                </c:pt>
                <c:pt idx="5825" formatCode="General">
                  <c:v>9.36822433704152</c:v>
                </c:pt>
                <c:pt idx="5826" formatCode="General">
                  <c:v>9.36952993403535</c:v>
                </c:pt>
                <c:pt idx="5827" formatCode="General">
                  <c:v>9.37083509724524</c:v>
                </c:pt>
                <c:pt idx="5828" formatCode="General">
                  <c:v>9.37213982664861</c:v>
                </c:pt>
                <c:pt idx="5829" formatCode="General">
                  <c:v>9.37344412222295</c:v>
                </c:pt>
                <c:pt idx="5830" formatCode="General">
                  <c:v>9.37474798394584</c:v>
                </c:pt>
                <c:pt idx="5831" formatCode="General">
                  <c:v>9.37605141179491</c:v>
                </c:pt>
                <c:pt idx="5832" formatCode="General">
                  <c:v>9.3773544057479</c:v>
                </c:pt>
                <c:pt idx="5833" formatCode="General">
                  <c:v>9.37865696578259</c:v>
                </c:pt>
                <c:pt idx="5834" formatCode="General">
                  <c:v>9.37995909187686</c:v>
                </c:pt>
                <c:pt idx="5835" formatCode="General">
                  <c:v>9.38126078400866</c:v>
                </c:pt>
                <c:pt idx="5836" formatCode="General">
                  <c:v>9.382562042156</c:v>
                </c:pt>
                <c:pt idx="5837" formatCode="General">
                  <c:v>9.38386286629699</c:v>
                </c:pt>
                <c:pt idx="5838" formatCode="General">
                  <c:v>9.38516325640979</c:v>
                </c:pt>
                <c:pt idx="5839" formatCode="General">
                  <c:v>9.38646321247265</c:v>
                </c:pt>
                <c:pt idx="5840" formatCode="General">
                  <c:v>9.38776273446389</c:v>
                </c:pt>
                <c:pt idx="5841" formatCode="General">
                  <c:v>9.3890618223619</c:v>
                </c:pt>
                <c:pt idx="5842" formatCode="General">
                  <c:v>9.39036047614516</c:v>
                </c:pt>
                <c:pt idx="5843" formatCode="General">
                  <c:v>9.391658695792221</c:v>
                </c:pt>
                <c:pt idx="5844" formatCode="General">
                  <c:v>9.39295648128169</c:v>
                </c:pt>
                <c:pt idx="5845" formatCode="General">
                  <c:v>9.394253832592262</c:v>
                </c:pt>
                <c:pt idx="5846" formatCode="General">
                  <c:v>9.39555074970271</c:v>
                </c:pt>
                <c:pt idx="5847" formatCode="General">
                  <c:v>9.39684723259189</c:v>
                </c:pt>
                <c:pt idx="5848" formatCode="General">
                  <c:v>9.3981432812387</c:v>
                </c:pt>
                <c:pt idx="5849" formatCode="General">
                  <c:v>9.39943889562214</c:v>
                </c:pt>
                <c:pt idx="5850" formatCode="General">
                  <c:v>9.40073407572129</c:v>
                </c:pt>
                <c:pt idx="5851" formatCode="General">
                  <c:v>9.40202882151529</c:v>
                </c:pt>
                <c:pt idx="5852" formatCode="General">
                  <c:v>9.40332313298334</c:v>
                </c:pt>
                <c:pt idx="5853" formatCode="General">
                  <c:v>9.40461701010475</c:v>
                </c:pt>
                <c:pt idx="5854" formatCode="General">
                  <c:v>9.40591045285887</c:v>
                </c:pt>
                <c:pt idx="5855" formatCode="General">
                  <c:v>9.407203461225158</c:v>
                </c:pt>
                <c:pt idx="5856" formatCode="General">
                  <c:v>9.408496035183123</c:v>
                </c:pt>
                <c:pt idx="5857" formatCode="General">
                  <c:v>9.40978817471235</c:v>
                </c:pt>
                <c:pt idx="5858" formatCode="General">
                  <c:v>9.4110798797925</c:v>
                </c:pt>
                <c:pt idx="5859" formatCode="General">
                  <c:v>9.412371150403318</c:v>
                </c:pt>
                <c:pt idx="5860" formatCode="General">
                  <c:v>9.41366198652462</c:v>
                </c:pt>
                <c:pt idx="5861" formatCode="General">
                  <c:v>9.41495238813629</c:v>
                </c:pt>
                <c:pt idx="5862" formatCode="General">
                  <c:v>9.41624235521828</c:v>
                </c:pt>
                <c:pt idx="5863" formatCode="General">
                  <c:v>9.41753188775064</c:v>
                </c:pt>
                <c:pt idx="5864" formatCode="General">
                  <c:v>9.418820985713456</c:v>
                </c:pt>
                <c:pt idx="5865" formatCode="General">
                  <c:v>9.42010964908695</c:v>
                </c:pt>
                <c:pt idx="5866" formatCode="General">
                  <c:v>9.42139787785134</c:v>
                </c:pt>
                <c:pt idx="5867" formatCode="General">
                  <c:v>9.42268567198698</c:v>
                </c:pt>
                <c:pt idx="5868" formatCode="General">
                  <c:v>9.423973031474278</c:v>
                </c:pt>
                <c:pt idx="5869" formatCode="General">
                  <c:v>9.4252599562937</c:v>
                </c:pt>
                <c:pt idx="5870" formatCode="General">
                  <c:v>9.42654644642581</c:v>
                </c:pt>
                <c:pt idx="5871" formatCode="General">
                  <c:v>9.42783250185124</c:v>
                </c:pt>
                <c:pt idx="5872" formatCode="General">
                  <c:v>9.429118122550676</c:v>
                </c:pt>
                <c:pt idx="5873" formatCode="General">
                  <c:v>9.43040330850492</c:v>
                </c:pt>
                <c:pt idx="5874" formatCode="General">
                  <c:v>9.4316880596948</c:v>
                </c:pt>
                <c:pt idx="5875" formatCode="General">
                  <c:v>9.43297237610125</c:v>
                </c:pt>
                <c:pt idx="5876" formatCode="General">
                  <c:v>9.43425625770526</c:v>
                </c:pt>
                <c:pt idx="5877" formatCode="General">
                  <c:v>9.43553970448791</c:v>
                </c:pt>
                <c:pt idx="5878" formatCode="General">
                  <c:v>9.43682271643034</c:v>
                </c:pt>
                <c:pt idx="5879" formatCode="General">
                  <c:v>9.43810529351377</c:v>
                </c:pt>
                <c:pt idx="5880" formatCode="General">
                  <c:v>9.4393874357195</c:v>
                </c:pt>
                <c:pt idx="5881" formatCode="General">
                  <c:v>9.4406691430289</c:v>
                </c:pt>
                <c:pt idx="5882" formatCode="General">
                  <c:v>9.44195041542339</c:v>
                </c:pt>
                <c:pt idx="5883" formatCode="General">
                  <c:v>9.44323125288451</c:v>
                </c:pt>
                <c:pt idx="5884" formatCode="General">
                  <c:v>9.444511655393828</c:v>
                </c:pt>
                <c:pt idx="5885" formatCode="General">
                  <c:v>9.445791622933018</c:v>
                </c:pt>
                <c:pt idx="5886" formatCode="General">
                  <c:v>9.447071155483808</c:v>
                </c:pt>
                <c:pt idx="5887" formatCode="General">
                  <c:v>9.44835025302802</c:v>
                </c:pt>
                <c:pt idx="5888" formatCode="General">
                  <c:v>9.44962891554752</c:v>
                </c:pt>
                <c:pt idx="5889" formatCode="General">
                  <c:v>9.45090714302428</c:v>
                </c:pt>
                <c:pt idx="5890" formatCode="General">
                  <c:v>9.45218493544031</c:v>
                </c:pt>
                <c:pt idx="5891" formatCode="General">
                  <c:v>9.45346229277773</c:v>
                </c:pt>
                <c:pt idx="5892" formatCode="General">
                  <c:v>9.4547392150187</c:v>
                </c:pt>
                <c:pt idx="5893" formatCode="General">
                  <c:v>9.45601570214549</c:v>
                </c:pt>
                <c:pt idx="5894" formatCode="General">
                  <c:v>9.45729175414041</c:v>
                </c:pt>
                <c:pt idx="5895" formatCode="General">
                  <c:v>9.45856737098587</c:v>
                </c:pt>
                <c:pt idx="5896" formatCode="General">
                  <c:v>9.45984255266432</c:v>
                </c:pt>
                <c:pt idx="5897" formatCode="General">
                  <c:v>9.46111729915832</c:v>
                </c:pt>
                <c:pt idx="5898" formatCode="General">
                  <c:v>9.462391610450478</c:v>
                </c:pt>
                <c:pt idx="5899" formatCode="General">
                  <c:v>9.46366548652348</c:v>
                </c:pt>
                <c:pt idx="5900" formatCode="General">
                  <c:v>9.46493892736011</c:v>
                </c:pt>
                <c:pt idx="5901" formatCode="General">
                  <c:v>9.46621193294318</c:v>
                </c:pt>
                <c:pt idx="5902" formatCode="General">
                  <c:v>9.46748450325562</c:v>
                </c:pt>
                <c:pt idx="5903" formatCode="General">
                  <c:v>9.4687566382804</c:v>
                </c:pt>
                <c:pt idx="5904" formatCode="General">
                  <c:v>9.470028338000568</c:v>
                </c:pt>
                <c:pt idx="5905" formatCode="General">
                  <c:v>9.47129960239928</c:v>
                </c:pt>
                <c:pt idx="5906" formatCode="General">
                  <c:v>9.47257043145971</c:v>
                </c:pt>
                <c:pt idx="5907" formatCode="General">
                  <c:v>9.47384082516515</c:v>
                </c:pt>
                <c:pt idx="5908" formatCode="General">
                  <c:v>9.47511078349895</c:v>
                </c:pt>
                <c:pt idx="5909" formatCode="General">
                  <c:v>9.47638030644451</c:v>
                </c:pt>
                <c:pt idx="5910" formatCode="General">
                  <c:v>9.47764939398535</c:v>
                </c:pt>
                <c:pt idx="5911" formatCode="General">
                  <c:v>9.478918046105027</c:v>
                </c:pt>
                <c:pt idx="5912" formatCode="General">
                  <c:v>9.48018626278717</c:v>
                </c:pt>
                <c:pt idx="5913" formatCode="General">
                  <c:v>9.48145404401551</c:v>
                </c:pt>
                <c:pt idx="5914" formatCode="General">
                  <c:v>9.482721389773818</c:v>
                </c:pt>
                <c:pt idx="5915" formatCode="General">
                  <c:v>9.48398830004597</c:v>
                </c:pt>
                <c:pt idx="5916" formatCode="General">
                  <c:v>9.48525477481588</c:v>
                </c:pt>
                <c:pt idx="5917" formatCode="General">
                  <c:v>9.48652081406756</c:v>
                </c:pt>
                <c:pt idx="5918" formatCode="General">
                  <c:v>9.48778641778508</c:v>
                </c:pt>
                <c:pt idx="5919" formatCode="General">
                  <c:v>9.4890515859526</c:v>
                </c:pt>
                <c:pt idx="5920" formatCode="General">
                  <c:v>9.49031631855434</c:v>
                </c:pt>
                <c:pt idx="5921" formatCode="General">
                  <c:v>9.49158061557459</c:v>
                </c:pt>
                <c:pt idx="5922" formatCode="General">
                  <c:v>9.49284447699772</c:v>
                </c:pt>
                <c:pt idx="5923" formatCode="General">
                  <c:v>9.49410790280817</c:v>
                </c:pt>
                <c:pt idx="5924" formatCode="General">
                  <c:v>9.495370892990448</c:v>
                </c:pt>
                <c:pt idx="5925" formatCode="General">
                  <c:v>9.49663344752915</c:v>
                </c:pt>
                <c:pt idx="5926" formatCode="General">
                  <c:v>9.49789556640893</c:v>
                </c:pt>
                <c:pt idx="5927" formatCode="General">
                  <c:v>9.49915724961452</c:v>
                </c:pt>
                <c:pt idx="5928" formatCode="General">
                  <c:v>9.500418497130708</c:v>
                </c:pt>
                <c:pt idx="5929" formatCode="General">
                  <c:v>9.50167930894239</c:v>
                </c:pt>
                <c:pt idx="5930" formatCode="General">
                  <c:v>9.50293968503451</c:v>
                </c:pt>
                <c:pt idx="5931" formatCode="General">
                  <c:v>9.504199625392078</c:v>
                </c:pt>
                <c:pt idx="5932" formatCode="General">
                  <c:v>9.50545913000019</c:v>
                </c:pt>
                <c:pt idx="5933" formatCode="General">
                  <c:v>9.50671819884402</c:v>
                </c:pt>
                <c:pt idx="5934" formatCode="General">
                  <c:v>9.50797683190879</c:v>
                </c:pt>
                <c:pt idx="5935" formatCode="General">
                  <c:v>9.50923502917982</c:v>
                </c:pt>
                <c:pt idx="5936" formatCode="General">
                  <c:v>9.51049279064249</c:v>
                </c:pt>
                <c:pt idx="5937" formatCode="General">
                  <c:v>9.51175011628226</c:v>
                </c:pt>
                <c:pt idx="5938" formatCode="General">
                  <c:v>9.51300700608465</c:v>
                </c:pt>
                <c:pt idx="5939" formatCode="General">
                  <c:v>9.514263460035247</c:v>
                </c:pt>
                <c:pt idx="5940" formatCode="General">
                  <c:v>9.51551947811974</c:v>
                </c:pt>
                <c:pt idx="5941" formatCode="General">
                  <c:v>9.516775060323868</c:v>
                </c:pt>
                <c:pt idx="5942" formatCode="General">
                  <c:v>9.51803020663344</c:v>
                </c:pt>
                <c:pt idx="5943" formatCode="General">
                  <c:v>9.51928491703434</c:v>
                </c:pt>
                <c:pt idx="5944" formatCode="General">
                  <c:v>9.52053919151254</c:v>
                </c:pt>
                <c:pt idx="5945" formatCode="General">
                  <c:v>9.521793030054058</c:v>
                </c:pt>
                <c:pt idx="5946" formatCode="General">
                  <c:v>9.52304643264501</c:v>
                </c:pt>
                <c:pt idx="5947" formatCode="General">
                  <c:v>9.524299399271559</c:v>
                </c:pt>
                <c:pt idx="5948" formatCode="General">
                  <c:v>9.52555192991995</c:v>
                </c:pt>
                <c:pt idx="5949" formatCode="General">
                  <c:v>9.52680402457651</c:v>
                </c:pt>
                <c:pt idx="5950" formatCode="General">
                  <c:v>9.52805568322764</c:v>
                </c:pt>
                <c:pt idx="5951" formatCode="General">
                  <c:v>9.52930690585978</c:v>
                </c:pt>
                <c:pt idx="5952" formatCode="General">
                  <c:v>9.53055769245947</c:v>
                </c:pt>
                <c:pt idx="5953" formatCode="General">
                  <c:v>9.531808043013326</c:v>
                </c:pt>
                <c:pt idx="5954" formatCode="General">
                  <c:v>9.53305795750802</c:v>
                </c:pt>
                <c:pt idx="5955" formatCode="General">
                  <c:v>9.534307435930309</c:v>
                </c:pt>
                <c:pt idx="5956" formatCode="General">
                  <c:v>9.535556478267</c:v>
                </c:pt>
                <c:pt idx="5957" formatCode="General">
                  <c:v>9.53680508450499</c:v>
                </c:pt>
                <c:pt idx="5958" formatCode="General">
                  <c:v>9.538053254631258</c:v>
                </c:pt>
                <c:pt idx="5959" formatCode="General">
                  <c:v>9.539300988632817</c:v>
                </c:pt>
                <c:pt idx="5960" formatCode="General">
                  <c:v>9.540548286496798</c:v>
                </c:pt>
                <c:pt idx="5961" formatCode="General">
                  <c:v>9.541795148210367</c:v>
                </c:pt>
                <c:pt idx="5962" formatCode="General">
                  <c:v>9.54304157376078</c:v>
                </c:pt>
                <c:pt idx="5963" formatCode="General">
                  <c:v>9.544287563135358</c:v>
                </c:pt>
                <c:pt idx="5964" formatCode="General">
                  <c:v>9.5455331163215</c:v>
                </c:pt>
                <c:pt idx="5965" formatCode="General">
                  <c:v>9.54677823330667</c:v>
                </c:pt>
                <c:pt idx="5966" formatCode="General">
                  <c:v>9.548022914078388</c:v>
                </c:pt>
                <c:pt idx="5967" formatCode="General">
                  <c:v>9.54926715862429</c:v>
                </c:pt>
                <c:pt idx="5968" formatCode="General">
                  <c:v>9.55051096693204</c:v>
                </c:pt>
                <c:pt idx="5969" formatCode="General">
                  <c:v>9.55175433898939</c:v>
                </c:pt>
                <c:pt idx="5970" formatCode="General">
                  <c:v>9.55299727478417</c:v>
                </c:pt>
                <c:pt idx="5971" formatCode="General">
                  <c:v>9.55423977430426</c:v>
                </c:pt>
                <c:pt idx="5972" formatCode="General">
                  <c:v>9.55548183753764</c:v>
                </c:pt>
                <c:pt idx="5973" formatCode="General">
                  <c:v>9.556723464472338</c:v>
                </c:pt>
                <c:pt idx="5974" formatCode="General">
                  <c:v>9.55796465509647</c:v>
                </c:pt>
                <c:pt idx="5975" formatCode="General">
                  <c:v>9.5592054093982</c:v>
                </c:pt>
                <c:pt idx="5976" formatCode="General">
                  <c:v>9.5604457273658</c:v>
                </c:pt>
                <c:pt idx="5977" formatCode="General">
                  <c:v>9.56168560898757</c:v>
                </c:pt>
                <c:pt idx="5978" formatCode="General">
                  <c:v>9.56292505425191</c:v>
                </c:pt>
                <c:pt idx="5979" formatCode="General">
                  <c:v>9.56416406314729</c:v>
                </c:pt>
                <c:pt idx="5980" formatCode="General">
                  <c:v>9.56540263566224</c:v>
                </c:pt>
                <c:pt idx="5981" formatCode="General">
                  <c:v>9.56664077178536</c:v>
                </c:pt>
                <c:pt idx="5982" formatCode="General">
                  <c:v>9.56787847150534</c:v>
                </c:pt>
                <c:pt idx="5983" formatCode="General">
                  <c:v>9.56911573481091</c:v>
                </c:pt>
                <c:pt idx="5984" formatCode="General">
                  <c:v>9.57035256169091</c:v>
                </c:pt>
                <c:pt idx="5985" formatCode="General">
                  <c:v>9.57158895213421</c:v>
                </c:pt>
                <c:pt idx="5986" formatCode="General">
                  <c:v>9.57282490612978</c:v>
                </c:pt>
                <c:pt idx="5987" formatCode="General">
                  <c:v>9.57406042366664</c:v>
                </c:pt>
                <c:pt idx="5988" formatCode="General">
                  <c:v>9.57529550473391</c:v>
                </c:pt>
                <c:pt idx="5989" formatCode="General">
                  <c:v>9.57653014932076</c:v>
                </c:pt>
                <c:pt idx="5990" formatCode="General">
                  <c:v>9.57776435741642</c:v>
                </c:pt>
                <c:pt idx="5991" formatCode="General">
                  <c:v>9.578998129010218</c:v>
                </c:pt>
                <c:pt idx="5992" formatCode="General">
                  <c:v>9.580231464091536</c:v>
                </c:pt>
                <c:pt idx="5993" formatCode="General">
                  <c:v>9.58146436264983</c:v>
                </c:pt>
                <c:pt idx="5994" formatCode="General">
                  <c:v>9.58269682467462</c:v>
                </c:pt>
                <c:pt idx="5995" formatCode="General">
                  <c:v>9.583928850155509</c:v>
                </c:pt>
                <c:pt idx="5996" formatCode="General">
                  <c:v>9.585160439082171</c:v>
                </c:pt>
                <c:pt idx="5997" formatCode="General">
                  <c:v>9.58639159144433</c:v>
                </c:pt>
                <c:pt idx="5998" formatCode="General">
                  <c:v>9.587622307231808</c:v>
                </c:pt>
                <c:pt idx="5999" formatCode="General">
                  <c:v>9.588852586434479</c:v>
                </c:pt>
                <c:pt idx="6000" formatCode="General">
                  <c:v>9.5900824290423</c:v>
                </c:pt>
                <c:pt idx="6001" formatCode="General">
                  <c:v>9.59131183504528</c:v>
                </c:pt>
                <c:pt idx="6002" formatCode="General">
                  <c:v>9.59254080443353</c:v>
                </c:pt>
                <c:pt idx="6003" formatCode="General">
                  <c:v>9.59376933719719</c:v>
                </c:pt>
                <c:pt idx="6004" formatCode="General">
                  <c:v>9.5949974333265</c:v>
                </c:pt>
                <c:pt idx="6005" formatCode="General">
                  <c:v>9.596225092811768</c:v>
                </c:pt>
                <c:pt idx="6006" formatCode="General">
                  <c:v>9.597452315643364</c:v>
                </c:pt>
                <c:pt idx="6007" formatCode="General">
                  <c:v>9.598679101811717</c:v>
                </c:pt>
                <c:pt idx="6008" formatCode="General">
                  <c:v>9.59990545130737</c:v>
                </c:pt>
                <c:pt idx="6009" formatCode="General">
                  <c:v>9.601131364120876</c:v>
                </c:pt>
                <c:pt idx="6010" formatCode="General">
                  <c:v>9.60235684024292</c:v>
                </c:pt>
                <c:pt idx="6011" formatCode="General">
                  <c:v>9.6035818796642</c:v>
                </c:pt>
                <c:pt idx="6012" formatCode="General">
                  <c:v>9.604806482375526</c:v>
                </c:pt>
                <c:pt idx="6013" formatCode="General">
                  <c:v>9.60603064836776</c:v>
                </c:pt>
                <c:pt idx="6014" formatCode="General">
                  <c:v>9.607254377631831</c:v>
                </c:pt>
                <c:pt idx="6015" formatCode="General">
                  <c:v>9.608477670158738</c:v>
                </c:pt>
                <c:pt idx="6016" formatCode="General">
                  <c:v>9.60970052593958</c:v>
                </c:pt>
                <c:pt idx="6017" formatCode="General">
                  <c:v>9.610922944965479</c:v>
                </c:pt>
                <c:pt idx="6018" formatCode="General">
                  <c:v>9.61214492722767</c:v>
                </c:pt>
                <c:pt idx="6019" formatCode="General">
                  <c:v>9.613366472717418</c:v>
                </c:pt>
                <c:pt idx="6020" formatCode="General">
                  <c:v>9.61458758142609</c:v>
                </c:pt>
                <c:pt idx="6021" formatCode="General">
                  <c:v>9.61580825334511</c:v>
                </c:pt>
                <c:pt idx="6022" formatCode="General">
                  <c:v>9.617028488465967</c:v>
                </c:pt>
                <c:pt idx="6023" formatCode="General">
                  <c:v>9.61824828678024</c:v>
                </c:pt>
                <c:pt idx="6024" formatCode="General">
                  <c:v>9.61946764827955</c:v>
                </c:pt>
                <c:pt idx="6025" formatCode="General">
                  <c:v>9.62068657295561</c:v>
                </c:pt>
                <c:pt idx="6026" formatCode="General">
                  <c:v>9.621905060800186</c:v>
                </c:pt>
                <c:pt idx="6027" formatCode="General">
                  <c:v>9.623123111805139</c:v>
                </c:pt>
                <c:pt idx="6028" formatCode="General">
                  <c:v>9.624340725962368</c:v>
                </c:pt>
                <c:pt idx="6029" formatCode="General">
                  <c:v>9.62555790326386</c:v>
                </c:pt>
                <c:pt idx="6030" formatCode="General">
                  <c:v>9.626774643701668</c:v>
                </c:pt>
                <c:pt idx="6031" formatCode="General">
                  <c:v>9.62799094726792</c:v>
                </c:pt>
                <c:pt idx="6032" formatCode="General">
                  <c:v>9.6292068139548</c:v>
                </c:pt>
                <c:pt idx="6033" formatCode="General">
                  <c:v>9.630422243754587</c:v>
                </c:pt>
                <c:pt idx="6034" formatCode="General">
                  <c:v>9.6316372366596</c:v>
                </c:pt>
                <c:pt idx="6035" formatCode="General">
                  <c:v>9.63285179266224</c:v>
                </c:pt>
                <c:pt idx="6036" formatCode="General">
                  <c:v>9.634065911754988</c:v>
                </c:pt>
                <c:pt idx="6037" formatCode="General">
                  <c:v>9.635279593930377</c:v>
                </c:pt>
                <c:pt idx="6038" formatCode="General">
                  <c:v>9.63649283918102</c:v>
                </c:pt>
                <c:pt idx="6039" formatCode="General">
                  <c:v>9.637705647499597</c:v>
                </c:pt>
                <c:pt idx="6040" formatCode="General">
                  <c:v>9.638918018878856</c:v>
                </c:pt>
                <c:pt idx="6041" formatCode="General">
                  <c:v>9.640129953311618</c:v>
                </c:pt>
                <c:pt idx="6042" formatCode="General">
                  <c:v>9.641341450790765</c:v>
                </c:pt>
                <c:pt idx="6043" formatCode="General">
                  <c:v>9.64255251130927</c:v>
                </c:pt>
                <c:pt idx="6044" formatCode="General">
                  <c:v>9.643763134860148</c:v>
                </c:pt>
                <c:pt idx="6045" formatCode="General">
                  <c:v>9.644973321436486</c:v>
                </c:pt>
                <c:pt idx="6046" formatCode="General">
                  <c:v>9.646183071031478</c:v>
                </c:pt>
                <c:pt idx="6047" formatCode="General">
                  <c:v>9.647392383638328</c:v>
                </c:pt>
                <c:pt idx="6048" formatCode="General">
                  <c:v>9.648601259250357</c:v>
                </c:pt>
                <c:pt idx="6049" formatCode="General">
                  <c:v>9.64980969786093</c:v>
                </c:pt>
                <c:pt idx="6050" formatCode="General">
                  <c:v>9.6510176994635</c:v>
                </c:pt>
                <c:pt idx="6051" formatCode="General">
                  <c:v>9.652225264051568</c:v>
                </c:pt>
                <c:pt idx="6052" formatCode="General">
                  <c:v>9.65343239161872</c:v>
                </c:pt>
                <c:pt idx="6053" formatCode="General">
                  <c:v>9.6546390821586</c:v>
                </c:pt>
                <c:pt idx="6054" formatCode="General">
                  <c:v>9.65584533566494</c:v>
                </c:pt>
                <c:pt idx="6055" formatCode="General">
                  <c:v>9.657051152131508</c:v>
                </c:pt>
                <c:pt idx="6056" formatCode="General">
                  <c:v>9.658256531552178</c:v>
                </c:pt>
                <c:pt idx="6057" formatCode="General">
                  <c:v>9.659461473920868</c:v>
                </c:pt>
                <c:pt idx="6058" formatCode="General">
                  <c:v>9.660665979231577</c:v>
                </c:pt>
                <c:pt idx="6059" formatCode="General">
                  <c:v>9.661870047478358</c:v>
                </c:pt>
                <c:pt idx="6060" formatCode="General">
                  <c:v>9.66307367865536</c:v>
                </c:pt>
                <c:pt idx="6061" formatCode="General">
                  <c:v>9.664276872756778</c:v>
                </c:pt>
                <c:pt idx="6062" formatCode="General">
                  <c:v>9.66547962977687</c:v>
                </c:pt>
                <c:pt idx="6063" formatCode="General">
                  <c:v>9.66668194970999</c:v>
                </c:pt>
                <c:pt idx="6064" formatCode="General">
                  <c:v>9.66788383255055</c:v>
                </c:pt>
                <c:pt idx="6065" formatCode="General">
                  <c:v>9.66908527829301</c:v>
                </c:pt>
                <c:pt idx="6066" formatCode="General">
                  <c:v>9.67028628693192</c:v>
                </c:pt>
                <c:pt idx="6067" formatCode="General">
                  <c:v>9.6714868584619</c:v>
                </c:pt>
                <c:pt idx="6068" formatCode="General">
                  <c:v>9.67268699287763</c:v>
                </c:pt>
                <c:pt idx="6069" formatCode="General">
                  <c:v>9.67388669017387</c:v>
                </c:pt>
                <c:pt idx="6070" formatCode="General">
                  <c:v>9.67508595034543</c:v>
                </c:pt>
                <c:pt idx="6071" formatCode="General">
                  <c:v>9.6762847733872</c:v>
                </c:pt>
                <c:pt idx="6072" formatCode="General">
                  <c:v>9.67748315929413</c:v>
                </c:pt>
                <c:pt idx="6073" formatCode="General">
                  <c:v>9.67868110806127</c:v>
                </c:pt>
                <c:pt idx="6074" formatCode="General">
                  <c:v>9.67987861968369</c:v>
                </c:pt>
                <c:pt idx="6075" formatCode="General">
                  <c:v>9.681075694156556</c:v>
                </c:pt>
                <c:pt idx="6076" formatCode="General">
                  <c:v>9.682272331475118</c:v>
                </c:pt>
                <c:pt idx="6077" formatCode="General">
                  <c:v>9.68346853163466</c:v>
                </c:pt>
                <c:pt idx="6078" formatCode="General">
                  <c:v>9.684664294630548</c:v>
                </c:pt>
                <c:pt idx="6079" formatCode="General">
                  <c:v>9.68585962045823</c:v>
                </c:pt>
                <c:pt idx="6080" formatCode="General">
                  <c:v>9.6870545091132</c:v>
                </c:pt>
                <c:pt idx="6081" formatCode="General">
                  <c:v>9.688248960591036</c:v>
                </c:pt>
                <c:pt idx="6082" formatCode="General">
                  <c:v>9.68944297488739</c:v>
                </c:pt>
                <c:pt idx="6083" formatCode="General">
                  <c:v>9.69063655199796</c:v>
                </c:pt>
                <c:pt idx="6084" formatCode="General">
                  <c:v>9.691829691918517</c:v>
                </c:pt>
                <c:pt idx="6085" formatCode="General">
                  <c:v>9.69302239464493</c:v>
                </c:pt>
                <c:pt idx="6086" formatCode="General">
                  <c:v>9.694214660173088</c:v>
                </c:pt>
                <c:pt idx="6087" formatCode="General">
                  <c:v>9.69540648849899</c:v>
                </c:pt>
                <c:pt idx="6088" formatCode="General">
                  <c:v>9.69659787961869</c:v>
                </c:pt>
                <c:pt idx="6089" formatCode="General">
                  <c:v>9.69778883352829</c:v>
                </c:pt>
                <c:pt idx="6090" formatCode="General">
                  <c:v>9.698979350223988</c:v>
                </c:pt>
                <c:pt idx="6091" formatCode="General">
                  <c:v>9.700169429702048</c:v>
                </c:pt>
                <c:pt idx="6092" formatCode="General">
                  <c:v>9.701359071958778</c:v>
                </c:pt>
                <c:pt idx="6093" formatCode="General">
                  <c:v>9.70254827699058</c:v>
                </c:pt>
                <c:pt idx="6094" formatCode="General">
                  <c:v>9.70373704479391</c:v>
                </c:pt>
                <c:pt idx="6095" formatCode="General">
                  <c:v>9.70492537536529</c:v>
                </c:pt>
                <c:pt idx="6096" formatCode="General">
                  <c:v>9.70611326870132</c:v>
                </c:pt>
                <c:pt idx="6097" formatCode="General">
                  <c:v>9.707300724798667</c:v>
                </c:pt>
                <c:pt idx="6098" formatCode="General">
                  <c:v>9.708487743654048</c:v>
                </c:pt>
                <c:pt idx="6099" formatCode="General">
                  <c:v>9.70967432526428</c:v>
                </c:pt>
                <c:pt idx="6100" formatCode="General">
                  <c:v>9.71086046962622</c:v>
                </c:pt>
                <c:pt idx="6101" formatCode="General">
                  <c:v>9.7120461767368</c:v>
                </c:pt>
                <c:pt idx="6102" formatCode="General">
                  <c:v>9.713231446593026</c:v>
                </c:pt>
                <c:pt idx="6103" formatCode="General">
                  <c:v>9.71441627919197</c:v>
                </c:pt>
                <c:pt idx="6104" formatCode="General">
                  <c:v>9.71560067453076</c:v>
                </c:pt>
                <c:pt idx="6105" formatCode="General">
                  <c:v>9.71678463260662</c:v>
                </c:pt>
                <c:pt idx="6106" formatCode="General">
                  <c:v>9.717968153416796</c:v>
                </c:pt>
                <c:pt idx="6107" formatCode="General">
                  <c:v>9.71915123695866</c:v>
                </c:pt>
                <c:pt idx="6108" formatCode="General">
                  <c:v>9.720333883229598</c:v>
                </c:pt>
                <c:pt idx="6109" formatCode="General">
                  <c:v>9.72151609222709</c:v>
                </c:pt>
                <c:pt idx="6110" formatCode="General">
                  <c:v>9.72269786394868</c:v>
                </c:pt>
                <c:pt idx="6111" formatCode="General">
                  <c:v>9.723879198391987</c:v>
                </c:pt>
                <c:pt idx="6112" formatCode="General">
                  <c:v>9.725060095554678</c:v>
                </c:pt>
                <c:pt idx="6113" formatCode="General">
                  <c:v>9.726240555434508</c:v>
                </c:pt>
                <c:pt idx="6114" formatCode="General">
                  <c:v>9.72742057802928</c:v>
                </c:pt>
                <c:pt idx="6115" formatCode="General">
                  <c:v>9.728600163336887</c:v>
                </c:pt>
                <c:pt idx="6116" formatCode="General">
                  <c:v>9.72977931135527</c:v>
                </c:pt>
                <c:pt idx="6117" formatCode="General">
                  <c:v>9.730958022082447</c:v>
                </c:pt>
                <c:pt idx="6118" formatCode="General">
                  <c:v>9.7321362955165</c:v>
                </c:pt>
                <c:pt idx="6119" formatCode="General">
                  <c:v>9.733314131655566</c:v>
                </c:pt>
                <c:pt idx="6120" formatCode="General">
                  <c:v>9.734491530497888</c:v>
                </c:pt>
                <c:pt idx="6121" formatCode="General">
                  <c:v>9.735668492041737</c:v>
                </c:pt>
                <c:pt idx="6122" formatCode="General">
                  <c:v>9.73684501628547</c:v>
                </c:pt>
                <c:pt idx="6123" formatCode="General">
                  <c:v>9.738021103227487</c:v>
                </c:pt>
                <c:pt idx="6124" formatCode="General">
                  <c:v>9.7391967528663</c:v>
                </c:pt>
                <c:pt idx="6125" formatCode="General">
                  <c:v>9.740371965200445</c:v>
                </c:pt>
                <c:pt idx="6126" formatCode="General">
                  <c:v>9.741546740228559</c:v>
                </c:pt>
                <c:pt idx="6127" formatCode="General">
                  <c:v>9.74272107794932</c:v>
                </c:pt>
                <c:pt idx="6128" formatCode="General">
                  <c:v>9.74389497836147</c:v>
                </c:pt>
                <c:pt idx="6129" formatCode="General">
                  <c:v>9.745068441463847</c:v>
                </c:pt>
                <c:pt idx="6130" formatCode="General">
                  <c:v>9.746241467255347</c:v>
                </c:pt>
                <c:pt idx="6131" formatCode="General">
                  <c:v>9.74741405573491</c:v>
                </c:pt>
                <c:pt idx="6132" formatCode="General">
                  <c:v>9.74858620690156</c:v>
                </c:pt>
                <c:pt idx="6133" formatCode="General">
                  <c:v>9.749757920754389</c:v>
                </c:pt>
                <c:pt idx="6134" formatCode="General">
                  <c:v>9.750929197292558</c:v>
                </c:pt>
                <c:pt idx="6135" formatCode="General">
                  <c:v>9.75210003651528</c:v>
                </c:pt>
                <c:pt idx="6136" formatCode="General">
                  <c:v>9.753270438421858</c:v>
                </c:pt>
                <c:pt idx="6137" formatCode="General">
                  <c:v>9.75444040301165</c:v>
                </c:pt>
                <c:pt idx="6138" formatCode="General">
                  <c:v>9.75560993028407</c:v>
                </c:pt>
                <c:pt idx="6139" formatCode="General">
                  <c:v>9.75677902023861</c:v>
                </c:pt>
                <c:pt idx="6140" formatCode="General">
                  <c:v>9.757947672874827</c:v>
                </c:pt>
                <c:pt idx="6141" formatCode="General">
                  <c:v>9.75911588819235</c:v>
                </c:pt>
                <c:pt idx="6142" formatCode="General">
                  <c:v>9.760283666190867</c:v>
                </c:pt>
                <c:pt idx="6143" formatCode="General">
                  <c:v>9.761451006870137</c:v>
                </c:pt>
                <c:pt idx="6144" formatCode="General">
                  <c:v>9.76261791022998</c:v>
                </c:pt>
                <c:pt idx="6145" formatCode="General">
                  <c:v>9.7637843762703</c:v>
                </c:pt>
                <c:pt idx="6146" formatCode="General">
                  <c:v>9.764950404991026</c:v>
                </c:pt>
                <c:pt idx="6147" formatCode="General">
                  <c:v>9.76611599639222</c:v>
                </c:pt>
                <c:pt idx="6148" formatCode="General">
                  <c:v>9.767281150473938</c:v>
                </c:pt>
                <c:pt idx="6149" formatCode="General">
                  <c:v>9.76844586723636</c:v>
                </c:pt>
                <c:pt idx="6150" formatCode="General">
                  <c:v>9.7696101466797</c:v>
                </c:pt>
                <c:pt idx="6151" formatCode="General">
                  <c:v>9.77077398880425</c:v>
                </c:pt>
                <c:pt idx="6152" formatCode="General">
                  <c:v>9.771937393610358</c:v>
                </c:pt>
                <c:pt idx="6153" formatCode="General">
                  <c:v>9.773100361098448</c:v>
                </c:pt>
                <c:pt idx="6154" formatCode="General">
                  <c:v>9.77426289126903</c:v>
                </c:pt>
                <c:pt idx="6155" formatCode="General">
                  <c:v>9.77542498412263</c:v>
                </c:pt>
                <c:pt idx="6156" formatCode="General">
                  <c:v>9.77658663965989</c:v>
                </c:pt>
                <c:pt idx="6157" formatCode="General">
                  <c:v>9.77774785788149</c:v>
                </c:pt>
                <c:pt idx="6158" formatCode="General">
                  <c:v>9.778908638788188</c:v>
                </c:pt>
                <c:pt idx="6159" formatCode="General">
                  <c:v>9.780068982380797</c:v>
                </c:pt>
                <c:pt idx="6160" formatCode="General">
                  <c:v>9.781228888660218</c:v>
                </c:pt>
                <c:pt idx="6161" formatCode="General">
                  <c:v>9.78238835762738</c:v>
                </c:pt>
                <c:pt idx="6162" formatCode="General">
                  <c:v>9.78354738928333</c:v>
                </c:pt>
                <c:pt idx="6163" formatCode="General">
                  <c:v>9.784705983629129</c:v>
                </c:pt>
                <c:pt idx="6164" formatCode="General">
                  <c:v>9.78586414066594</c:v>
                </c:pt>
                <c:pt idx="6165" formatCode="General">
                  <c:v>9.787021860394976</c:v>
                </c:pt>
                <c:pt idx="6166" formatCode="General">
                  <c:v>9.788179142817524</c:v>
                </c:pt>
                <c:pt idx="6167" formatCode="General">
                  <c:v>9.78933598793494</c:v>
                </c:pt>
                <c:pt idx="6168" formatCode="General">
                  <c:v>9.79049239574862</c:v>
                </c:pt>
                <c:pt idx="6169" formatCode="General">
                  <c:v>9.791648366260061</c:v>
                </c:pt>
                <c:pt idx="6170" formatCode="General">
                  <c:v>9.79280389947081</c:v>
                </c:pt>
                <c:pt idx="6171" formatCode="General">
                  <c:v>9.793958995382468</c:v>
                </c:pt>
                <c:pt idx="6172" formatCode="General">
                  <c:v>9.795113653996728</c:v>
                </c:pt>
                <c:pt idx="6173" formatCode="General">
                  <c:v>9.79626787531532</c:v>
                </c:pt>
                <c:pt idx="6174" formatCode="General">
                  <c:v>9.797421659340068</c:v>
                </c:pt>
                <c:pt idx="6175" formatCode="General">
                  <c:v>9.798575006072836</c:v>
                </c:pt>
                <c:pt idx="6176" formatCode="General">
                  <c:v>9.799727915515588</c:v>
                </c:pt>
                <c:pt idx="6177" formatCode="General">
                  <c:v>9.80088038767031</c:v>
                </c:pt>
                <c:pt idx="6178" formatCode="General">
                  <c:v>9.80203242253908</c:v>
                </c:pt>
                <c:pt idx="6179" formatCode="General">
                  <c:v>9.80318402012404</c:v>
                </c:pt>
                <c:pt idx="6180" formatCode="General">
                  <c:v>9.8043351804274</c:v>
                </c:pt>
                <c:pt idx="6181" formatCode="General">
                  <c:v>9.80548590345142</c:v>
                </c:pt>
                <c:pt idx="6182" formatCode="General">
                  <c:v>9.80663618919844</c:v>
                </c:pt>
                <c:pt idx="6183" formatCode="General">
                  <c:v>9.80778603767087</c:v>
                </c:pt>
                <c:pt idx="6184" formatCode="General">
                  <c:v>9.808935448871168</c:v>
                </c:pt>
                <c:pt idx="6185" formatCode="General">
                  <c:v>9.81008442280187</c:v>
                </c:pt>
                <c:pt idx="6186" formatCode="General">
                  <c:v>9.81123295946558</c:v>
                </c:pt>
                <c:pt idx="6187" formatCode="General">
                  <c:v>9.81238105886495</c:v>
                </c:pt>
                <c:pt idx="6188" formatCode="General">
                  <c:v>9.813528721002708</c:v>
                </c:pt>
                <c:pt idx="6189" formatCode="General">
                  <c:v>9.81467594588167</c:v>
                </c:pt>
                <c:pt idx="6190" formatCode="General">
                  <c:v>9.81582273350468</c:v>
                </c:pt>
                <c:pt idx="6191" formatCode="General">
                  <c:v>9.81696908387466</c:v>
                </c:pt>
                <c:pt idx="6192" formatCode="General">
                  <c:v>9.818114996994612</c:v>
                </c:pt>
                <c:pt idx="6193" formatCode="General">
                  <c:v>9.819260472867578</c:v>
                </c:pt>
                <c:pt idx="6194" formatCode="General">
                  <c:v>9.8204055114967</c:v>
                </c:pt>
                <c:pt idx="6195" formatCode="General">
                  <c:v>9.82155011288515</c:v>
                </c:pt>
                <c:pt idx="6196" formatCode="General">
                  <c:v>9.82269427703618</c:v>
                </c:pt>
                <c:pt idx="6197" formatCode="General">
                  <c:v>9.82383800395311</c:v>
                </c:pt>
                <c:pt idx="6198" formatCode="General">
                  <c:v>9.82498129363932</c:v>
                </c:pt>
                <c:pt idx="6199" formatCode="General">
                  <c:v>9.82612414609827</c:v>
                </c:pt>
                <c:pt idx="6200" formatCode="General">
                  <c:v>9.827266561333448</c:v>
                </c:pt>
                <c:pt idx="6201" formatCode="General">
                  <c:v>9.828408539348453</c:v>
                </c:pt>
                <c:pt idx="6202" formatCode="General">
                  <c:v>9.82955008014692</c:v>
                </c:pt>
                <c:pt idx="6203" formatCode="General">
                  <c:v>9.830691183732556</c:v>
                </c:pt>
                <c:pt idx="6204" formatCode="General">
                  <c:v>9.83183185010914</c:v>
                </c:pt>
                <c:pt idx="6205" formatCode="General">
                  <c:v>9.8329720792805</c:v>
                </c:pt>
                <c:pt idx="6206" formatCode="General">
                  <c:v>9.834111871250538</c:v>
                </c:pt>
                <c:pt idx="6207" formatCode="General">
                  <c:v>9.83525122602324</c:v>
                </c:pt>
                <c:pt idx="6208" formatCode="General">
                  <c:v>9.83639014360262</c:v>
                </c:pt>
                <c:pt idx="6209" formatCode="General">
                  <c:v>9.837528623992778</c:v>
                </c:pt>
                <c:pt idx="6210" formatCode="General">
                  <c:v>9.838666667197881</c:v>
                </c:pt>
                <c:pt idx="6211" formatCode="General">
                  <c:v>9.83980427322215</c:v>
                </c:pt>
                <c:pt idx="6212" formatCode="General">
                  <c:v>9.840941442069891</c:v>
                </c:pt>
                <c:pt idx="6213" formatCode="General">
                  <c:v>9.842078173745448</c:v>
                </c:pt>
                <c:pt idx="6214" formatCode="General">
                  <c:v>9.84321446825325</c:v>
                </c:pt>
                <c:pt idx="6215" formatCode="General">
                  <c:v>9.844350325597768</c:v>
                </c:pt>
                <c:pt idx="6216" formatCode="General">
                  <c:v>9.84548574578357</c:v>
                </c:pt>
                <c:pt idx="6217" formatCode="General">
                  <c:v>9.84662072881527</c:v>
                </c:pt>
                <c:pt idx="6218" formatCode="General">
                  <c:v>9.84775527469754</c:v>
                </c:pt>
                <c:pt idx="6219" formatCode="General">
                  <c:v>9.848889383435129</c:v>
                </c:pt>
                <c:pt idx="6220" formatCode="General">
                  <c:v>9.85002305503284</c:v>
                </c:pt>
                <c:pt idx="6221" formatCode="General">
                  <c:v>9.85115628949556</c:v>
                </c:pt>
                <c:pt idx="6222" formatCode="General">
                  <c:v>9.85228908682822</c:v>
                </c:pt>
                <c:pt idx="6223" formatCode="General">
                  <c:v>9.853421447035818</c:v>
                </c:pt>
                <c:pt idx="6224" formatCode="General">
                  <c:v>9.85455337012343</c:v>
                </c:pt>
                <c:pt idx="6225" formatCode="General">
                  <c:v>9.85568485609618</c:v>
                </c:pt>
                <c:pt idx="6226" formatCode="General">
                  <c:v>9.85681590495928</c:v>
                </c:pt>
                <c:pt idx="6227" formatCode="General">
                  <c:v>9.85794651671797</c:v>
                </c:pt>
                <c:pt idx="6228" formatCode="General">
                  <c:v>9.85907669137758</c:v>
                </c:pt>
                <c:pt idx="6229" formatCode="General">
                  <c:v>9.86020642894351</c:v>
                </c:pt>
                <c:pt idx="6230" formatCode="General">
                  <c:v>9.86133572942121</c:v>
                </c:pt>
                <c:pt idx="6231" formatCode="General">
                  <c:v>9.8624645928162</c:v>
                </c:pt>
                <c:pt idx="6232" formatCode="General">
                  <c:v>9.86359301913405</c:v>
                </c:pt>
                <c:pt idx="6233" formatCode="General">
                  <c:v>9.86472100838041</c:v>
                </c:pt>
                <c:pt idx="6234" formatCode="General">
                  <c:v>9.865848560561</c:v>
                </c:pt>
                <c:pt idx="6235" formatCode="General">
                  <c:v>9.8669756756816</c:v>
                </c:pt>
                <c:pt idx="6236" formatCode="General">
                  <c:v>9.86810235374803</c:v>
                </c:pt>
                <c:pt idx="6237" formatCode="General">
                  <c:v>9.8692285947662</c:v>
                </c:pt>
                <c:pt idx="6238" formatCode="General">
                  <c:v>9.87035439874208</c:v>
                </c:pt>
                <c:pt idx="6239" formatCode="General">
                  <c:v>9.8714797656817</c:v>
                </c:pt>
                <c:pt idx="6240" formatCode="General">
                  <c:v>9.87260469559116</c:v>
                </c:pt>
                <c:pt idx="6241" formatCode="General">
                  <c:v>9.87372918847662</c:v>
                </c:pt>
                <c:pt idx="6242" formatCode="General">
                  <c:v>9.87485324434429</c:v>
                </c:pt>
                <c:pt idx="6243" formatCode="General">
                  <c:v>9.87597686320047</c:v>
                </c:pt>
                <c:pt idx="6244" formatCode="General">
                  <c:v>9.877100045051508</c:v>
                </c:pt>
                <c:pt idx="6245" formatCode="General">
                  <c:v>9.878222789903818</c:v>
                </c:pt>
                <c:pt idx="6246" formatCode="General">
                  <c:v>9.87934509776388</c:v>
                </c:pt>
                <c:pt idx="6247" formatCode="General">
                  <c:v>9.88046696863824</c:v>
                </c:pt>
                <c:pt idx="6248" formatCode="General">
                  <c:v>9.881588402533498</c:v>
                </c:pt>
                <c:pt idx="6249" formatCode="General">
                  <c:v>9.88270939945634</c:v>
                </c:pt>
                <c:pt idx="6250" formatCode="General">
                  <c:v>9.88382995941348</c:v>
                </c:pt>
                <c:pt idx="6251" formatCode="General">
                  <c:v>9.884950082411718</c:v>
                </c:pt>
                <c:pt idx="6252" formatCode="General">
                  <c:v>9.88606976845793</c:v>
                </c:pt>
                <c:pt idx="6253" formatCode="General">
                  <c:v>9.88718901755904</c:v>
                </c:pt>
                <c:pt idx="6254" formatCode="General">
                  <c:v>9.88830782972202</c:v>
                </c:pt>
                <c:pt idx="6255" formatCode="General">
                  <c:v>9.88942620495394</c:v>
                </c:pt>
                <c:pt idx="6256" formatCode="General">
                  <c:v>9.89054414326191</c:v>
                </c:pt>
                <c:pt idx="6257" formatCode="General">
                  <c:v>9.891661644653118</c:v>
                </c:pt>
                <c:pt idx="6258" formatCode="General">
                  <c:v>9.892778709134788</c:v>
                </c:pt>
                <c:pt idx="6259" formatCode="General">
                  <c:v>9.893895336714253</c:v>
                </c:pt>
                <c:pt idx="6260" formatCode="General">
                  <c:v>9.89501152739886</c:v>
                </c:pt>
                <c:pt idx="6261" formatCode="General">
                  <c:v>9.89612728119606</c:v>
                </c:pt>
                <c:pt idx="6262" formatCode="General">
                  <c:v>9.89724259811334</c:v>
                </c:pt>
                <c:pt idx="6263" formatCode="General">
                  <c:v>9.89835747815827</c:v>
                </c:pt>
                <c:pt idx="6264" formatCode="General">
                  <c:v>9.899471921338468</c:v>
                </c:pt>
                <c:pt idx="6265" formatCode="General">
                  <c:v>9.900585927661623</c:v>
                </c:pt>
                <c:pt idx="6266" formatCode="General">
                  <c:v>9.90169949713548</c:v>
                </c:pt>
                <c:pt idx="6267" formatCode="General">
                  <c:v>9.90281262976787</c:v>
                </c:pt>
                <c:pt idx="6268" formatCode="General">
                  <c:v>9.90392532556666</c:v>
                </c:pt>
                <c:pt idx="6269" formatCode="General">
                  <c:v>9.90503758453978</c:v>
                </c:pt>
                <c:pt idx="6270" formatCode="General">
                  <c:v>9.90614940669526</c:v>
                </c:pt>
                <c:pt idx="6271" formatCode="General">
                  <c:v>9.907260792041148</c:v>
                </c:pt>
                <c:pt idx="6272" formatCode="General">
                  <c:v>9.908371740585574</c:v>
                </c:pt>
                <c:pt idx="6273" formatCode="General">
                  <c:v>9.90948225233675</c:v>
                </c:pt>
                <c:pt idx="6274" formatCode="General">
                  <c:v>9.91059232730292</c:v>
                </c:pt>
                <c:pt idx="6275" formatCode="General">
                  <c:v>9.911701965492398</c:v>
                </c:pt>
                <c:pt idx="6276" formatCode="General">
                  <c:v>9.912811166913576</c:v>
                </c:pt>
                <c:pt idx="6277" formatCode="General">
                  <c:v>9.9139199315749</c:v>
                </c:pt>
                <c:pt idx="6278" formatCode="General">
                  <c:v>9.91502825948488</c:v>
                </c:pt>
                <c:pt idx="6279" formatCode="General">
                  <c:v>9.916136150652082</c:v>
                </c:pt>
                <c:pt idx="6280" formatCode="General">
                  <c:v>9.91724360508515</c:v>
                </c:pt>
                <c:pt idx="6281" formatCode="General">
                  <c:v>9.918350622792767</c:v>
                </c:pt>
                <c:pt idx="6282" formatCode="General">
                  <c:v>9.91945720378371</c:v>
                </c:pt>
                <c:pt idx="6283" formatCode="General">
                  <c:v>9.9205633480668</c:v>
                </c:pt>
                <c:pt idx="6284" formatCode="General">
                  <c:v>9.921669055650921</c:v>
                </c:pt>
                <c:pt idx="6285" formatCode="General">
                  <c:v>9.92277432654501</c:v>
                </c:pt>
                <c:pt idx="6286" formatCode="General">
                  <c:v>9.923879160758108</c:v>
                </c:pt>
                <c:pt idx="6287" formatCode="General">
                  <c:v>9.92498355829927</c:v>
                </c:pt>
                <c:pt idx="6288" formatCode="General">
                  <c:v>9.92608751917763</c:v>
                </c:pt>
                <c:pt idx="6289" formatCode="General">
                  <c:v>9.927191043402408</c:v>
                </c:pt>
                <c:pt idx="6290" formatCode="General">
                  <c:v>9.928294130982848</c:v>
                </c:pt>
                <c:pt idx="6291" formatCode="General">
                  <c:v>9.92939678192829</c:v>
                </c:pt>
                <c:pt idx="6292" formatCode="General">
                  <c:v>9.93049899624811</c:v>
                </c:pt>
                <c:pt idx="6293" formatCode="General">
                  <c:v>9.931600773951768</c:v>
                </c:pt>
                <c:pt idx="6294" formatCode="General">
                  <c:v>9.93270211504878</c:v>
                </c:pt>
                <c:pt idx="6295" formatCode="General">
                  <c:v>9.93380301954872</c:v>
                </c:pt>
                <c:pt idx="6296" formatCode="General">
                  <c:v>9.934903487461218</c:v>
                </c:pt>
                <c:pt idx="6297" formatCode="General">
                  <c:v>9.93600351879599</c:v>
                </c:pt>
                <c:pt idx="6298" formatCode="General">
                  <c:v>9.937103113562798</c:v>
                </c:pt>
                <c:pt idx="6299" formatCode="General">
                  <c:v>9.938202271771461</c:v>
                </c:pt>
                <c:pt idx="6300" formatCode="General">
                  <c:v>9.939300993431859</c:v>
                </c:pt>
                <c:pt idx="6301" formatCode="General">
                  <c:v>9.94039927855397</c:v>
                </c:pt>
                <c:pt idx="6302" formatCode="General">
                  <c:v>9.94149712714779</c:v>
                </c:pt>
                <c:pt idx="6303" formatCode="General">
                  <c:v>9.94259453922339</c:v>
                </c:pt>
                <c:pt idx="6304" formatCode="General">
                  <c:v>9.94369151479093</c:v>
                </c:pt>
                <c:pt idx="6305" formatCode="General">
                  <c:v>9.944788053860588</c:v>
                </c:pt>
                <c:pt idx="6306" formatCode="General">
                  <c:v>9.94588415644264</c:v>
                </c:pt>
                <c:pt idx="6307" formatCode="General">
                  <c:v>9.9469798225474</c:v>
                </c:pt>
                <c:pt idx="6308" formatCode="General">
                  <c:v>9.948075052185268</c:v>
                </c:pt>
                <c:pt idx="6309" formatCode="General">
                  <c:v>9.94916984536669</c:v>
                </c:pt>
                <c:pt idx="6310" formatCode="General">
                  <c:v>9.95026420210218</c:v>
                </c:pt>
                <c:pt idx="6311" formatCode="General">
                  <c:v>9.951358122402298</c:v>
                </c:pt>
                <c:pt idx="6312" formatCode="General">
                  <c:v>9.9524516062777</c:v>
                </c:pt>
                <c:pt idx="6313" formatCode="General">
                  <c:v>9.95354465373907</c:v>
                </c:pt>
                <c:pt idx="6314" formatCode="General">
                  <c:v>9.95463726479717</c:v>
                </c:pt>
                <c:pt idx="6315" formatCode="General">
                  <c:v>9.95572943946283</c:v>
                </c:pt>
                <c:pt idx="6316" formatCode="General">
                  <c:v>9.95682117774693</c:v>
                </c:pt>
                <c:pt idx="6317" formatCode="General">
                  <c:v>9.95791247966041</c:v>
                </c:pt>
                <c:pt idx="6318" formatCode="General">
                  <c:v>9.95900334521428</c:v>
                </c:pt>
                <c:pt idx="6319" formatCode="General">
                  <c:v>9.96009377441962</c:v>
                </c:pt>
                <c:pt idx="6320" formatCode="General">
                  <c:v>9.961183767287558</c:v>
                </c:pt>
                <c:pt idx="6321" formatCode="General">
                  <c:v>9.96227332382928</c:v>
                </c:pt>
                <c:pt idx="6322" formatCode="General">
                  <c:v>9.963362444056048</c:v>
                </c:pt>
                <c:pt idx="6323" formatCode="General">
                  <c:v>9.964451127979178</c:v>
                </c:pt>
                <c:pt idx="6324" formatCode="General">
                  <c:v>9.96553937561005</c:v>
                </c:pt>
                <c:pt idx="6325" formatCode="General">
                  <c:v>9.96662718696011</c:v>
                </c:pt>
                <c:pt idx="6326" formatCode="General">
                  <c:v>9.96771456204085</c:v>
                </c:pt>
                <c:pt idx="6327" formatCode="General">
                  <c:v>9.96880150086384</c:v>
                </c:pt>
                <c:pt idx="6328" formatCode="General">
                  <c:v>9.96988800344071</c:v>
                </c:pt>
                <c:pt idx="6329" formatCode="General">
                  <c:v>9.97097406978314</c:v>
                </c:pt>
                <c:pt idx="6330" formatCode="General">
                  <c:v>9.97205969990289</c:v>
                </c:pt>
                <c:pt idx="6331" formatCode="General">
                  <c:v>9.97314489381176</c:v>
                </c:pt>
                <c:pt idx="6332" formatCode="General">
                  <c:v>9.97422965152163</c:v>
                </c:pt>
                <c:pt idx="6333" formatCode="General">
                  <c:v>9.97531397304443</c:v>
                </c:pt>
                <c:pt idx="6334" formatCode="General">
                  <c:v>9.97639785839216</c:v>
                </c:pt>
                <c:pt idx="6335" formatCode="General">
                  <c:v>9.97748130757687</c:v>
                </c:pt>
                <c:pt idx="6336" formatCode="General">
                  <c:v>9.978564320610678</c:v>
                </c:pt>
                <c:pt idx="6337" formatCode="General">
                  <c:v>9.97964689750578</c:v>
                </c:pt>
                <c:pt idx="6338" formatCode="General">
                  <c:v>9.98072903827441</c:v>
                </c:pt>
                <c:pt idx="6339" formatCode="General">
                  <c:v>9.981810742928857</c:v>
                </c:pt>
                <c:pt idx="6340" formatCode="General">
                  <c:v>9.9828920114815</c:v>
                </c:pt>
                <c:pt idx="6341" formatCode="General">
                  <c:v>9.98397284394476</c:v>
                </c:pt>
                <c:pt idx="6342" formatCode="General">
                  <c:v>9.985053240331128</c:v>
                </c:pt>
                <c:pt idx="6343" formatCode="General">
                  <c:v>9.98613320065315</c:v>
                </c:pt>
                <c:pt idx="6344" formatCode="General">
                  <c:v>9.987212724923427</c:v>
                </c:pt>
                <c:pt idx="6345" formatCode="General">
                  <c:v>9.98829181315464</c:v>
                </c:pt>
                <c:pt idx="6346" formatCode="General">
                  <c:v>9.989370465359517</c:v>
                </c:pt>
                <c:pt idx="6347" formatCode="General">
                  <c:v>9.990448681550848</c:v>
                </c:pt>
                <c:pt idx="6348" formatCode="General">
                  <c:v>9.991526461741498</c:v>
                </c:pt>
                <c:pt idx="6349" formatCode="General">
                  <c:v>9.99260380594438</c:v>
                </c:pt>
                <c:pt idx="6350" formatCode="General">
                  <c:v>9.99368071417246</c:v>
                </c:pt>
                <c:pt idx="6351" formatCode="General">
                  <c:v>9.994757186438779</c:v>
                </c:pt>
                <c:pt idx="6352" formatCode="General">
                  <c:v>9.99583322275644</c:v>
                </c:pt>
                <c:pt idx="6353" formatCode="General">
                  <c:v>9.99690882313861</c:v>
                </c:pt>
                <c:pt idx="6354" formatCode="General">
                  <c:v>9.997983987598488</c:v>
                </c:pt>
                <c:pt idx="6355" formatCode="General">
                  <c:v>9.99905871614937</c:v>
                </c:pt>
                <c:pt idx="6356" formatCode="General">
                  <c:v>10.0001330088046</c:v>
                </c:pt>
                <c:pt idx="6357" formatCode="General">
                  <c:v>10.0012068655775</c:v>
                </c:pt>
                <c:pt idx="6358" formatCode="General">
                  <c:v>10.0022802864817</c:v>
                </c:pt>
                <c:pt idx="6359" formatCode="General">
                  <c:v>10.0033532715306</c:v>
                </c:pt>
                <c:pt idx="6360" formatCode="General">
                  <c:v>10.0044258207379</c:v>
                </c:pt>
                <c:pt idx="6361" formatCode="General">
                  <c:v>10.0054979341171</c:v>
                </c:pt>
                <c:pt idx="6362" formatCode="General">
                  <c:v>10.006569611682</c:v>
                </c:pt>
                <c:pt idx="6363" formatCode="General">
                  <c:v>10.0076408534463</c:v>
                </c:pt>
                <c:pt idx="6364" formatCode="General">
                  <c:v>10.0087116594239</c:v>
                </c:pt>
                <c:pt idx="6365" formatCode="General">
                  <c:v>10.0097820296287</c:v>
                </c:pt>
                <c:pt idx="6366" formatCode="General">
                  <c:v>10.0108519640746</c:v>
                </c:pt>
                <c:pt idx="6367" formatCode="General">
                  <c:v>10.0119214627756</c:v>
                </c:pt>
                <c:pt idx="6368" formatCode="General">
                  <c:v>10.0129905257458</c:v>
                </c:pt>
                <c:pt idx="6369" formatCode="General">
                  <c:v>10.0140591529993</c:v>
                </c:pt>
                <c:pt idx="6370" formatCode="General">
                  <c:v>10.0151273445504</c:v>
                </c:pt>
                <c:pt idx="6371" formatCode="General">
                  <c:v>10.0161951004132</c:v>
                </c:pt>
                <c:pt idx="6372" formatCode="General">
                  <c:v>10.0172624206021</c:v>
                </c:pt>
                <c:pt idx="6373" formatCode="General">
                  <c:v>10.0183293051315</c:v>
                </c:pt>
                <c:pt idx="6374" formatCode="General">
                  <c:v>10.0193957540158</c:v>
                </c:pt>
                <c:pt idx="6375" formatCode="General">
                  <c:v>10.0204617672695</c:v>
                </c:pt>
                <c:pt idx="6376" formatCode="General">
                  <c:v>10.0215273449071</c:v>
                </c:pt>
                <c:pt idx="6377" formatCode="General">
                  <c:v>10.0225924869433</c:v>
                </c:pt>
                <c:pt idx="6378" formatCode="General">
                  <c:v>10.0236571933927</c:v>
                </c:pt>
                <c:pt idx="6379" formatCode="General">
                  <c:v>10.0247214642701</c:v>
                </c:pt>
                <c:pt idx="6380" formatCode="General">
                  <c:v>10.0257852995902</c:v>
                </c:pt>
                <c:pt idx="6381" formatCode="General">
                  <c:v>10.026848699368</c:v>
                </c:pt>
                <c:pt idx="6382" formatCode="General">
                  <c:v>10.0279116636184</c:v>
                </c:pt>
                <c:pt idx="6383" formatCode="General">
                  <c:v>10.0289741923562</c:v>
                </c:pt>
                <c:pt idx="6384" formatCode="General">
                  <c:v>10.0300362855967</c:v>
                </c:pt>
                <c:pt idx="6385" formatCode="General">
                  <c:v>10.0310979433548</c:v>
                </c:pt>
                <c:pt idx="6386" formatCode="General">
                  <c:v>10.0321591656457</c:v>
                </c:pt>
                <c:pt idx="6387" formatCode="General">
                  <c:v>10.0332199524846</c:v>
                </c:pt>
                <c:pt idx="6388" formatCode="General">
                  <c:v>10.0342803038869</c:v>
                </c:pt>
                <c:pt idx="6389" formatCode="General">
                  <c:v>10.0353402198678</c:v>
                </c:pt>
                <c:pt idx="6390" formatCode="General">
                  <c:v>10.0363997004427</c:v>
                </c:pt>
                <c:pt idx="6391" formatCode="General">
                  <c:v>10.0374587456272</c:v>
                </c:pt>
                <c:pt idx="6392" formatCode="General">
                  <c:v>10.0385173554367</c:v>
                </c:pt>
                <c:pt idx="6393" formatCode="General">
                  <c:v>10.0395755298868</c:v>
                </c:pt>
                <c:pt idx="6394" formatCode="General">
                  <c:v>10.0406332689931</c:v>
                </c:pt>
                <c:pt idx="6395" formatCode="General">
                  <c:v>10.0416905727714</c:v>
                </c:pt>
                <c:pt idx="6396" formatCode="General">
                  <c:v>10.0427474412374</c:v>
                </c:pt>
                <c:pt idx="6397" formatCode="General">
                  <c:v>10.0438038744069</c:v>
                </c:pt>
                <c:pt idx="6398" formatCode="General">
                  <c:v>10.0448598722958</c:v>
                </c:pt>
                <c:pt idx="6399" formatCode="General">
                  <c:v>10.04591543492</c:v>
                </c:pt>
                <c:pt idx="6400" formatCode="General">
                  <c:v>10.0469705622956</c:v>
                </c:pt>
                <c:pt idx="6401" formatCode="General">
                  <c:v>10.0480252544385</c:v>
                </c:pt>
                <c:pt idx="6402" formatCode="General">
                  <c:v>10.0490795113649</c:v>
                </c:pt>
                <c:pt idx="6403" formatCode="General">
                  <c:v>10.050133333091</c:v>
                </c:pt>
                <c:pt idx="6404" formatCode="General">
                  <c:v>10.0511867196331</c:v>
                </c:pt>
                <c:pt idx="6405" formatCode="General">
                  <c:v>10.0522396710073</c:v>
                </c:pt>
                <c:pt idx="6406" formatCode="General">
                  <c:v>10.0532921872301</c:v>
                </c:pt>
                <c:pt idx="6407" formatCode="General">
                  <c:v>10.0543442683179</c:v>
                </c:pt>
                <c:pt idx="6408" formatCode="General">
                  <c:v>10.0553959142871</c:v>
                </c:pt>
                <c:pt idx="6409" formatCode="General">
                  <c:v>10.0564471251543</c:v>
                </c:pt>
                <c:pt idx="6410" formatCode="General">
                  <c:v>10.0574979009361</c:v>
                </c:pt>
                <c:pt idx="6411" formatCode="General">
                  <c:v>10.0585482416492</c:v>
                </c:pt>
                <c:pt idx="6412" formatCode="General">
                  <c:v>10.0595981473101</c:v>
                </c:pt>
                <c:pt idx="6413" formatCode="General">
                  <c:v>10.0606476179358</c:v>
                </c:pt>
                <c:pt idx="6414" formatCode="General">
                  <c:v>10.0616966535431</c:v>
                </c:pt>
                <c:pt idx="6415" formatCode="General">
                  <c:v>10.0627452541487</c:v>
                </c:pt>
                <c:pt idx="6416" formatCode="General">
                  <c:v>10.0637934197698</c:v>
                </c:pt>
                <c:pt idx="6417" formatCode="General">
                  <c:v>10.0648411504232</c:v>
                </c:pt>
                <c:pt idx="6418" formatCode="General">
                  <c:v>10.0658884461262</c:v>
                </c:pt>
                <c:pt idx="6419" formatCode="General">
                  <c:v>10.0669353068957</c:v>
                </c:pt>
                <c:pt idx="6420" formatCode="General">
                  <c:v>10.0679817327489</c:v>
                </c:pt>
                <c:pt idx="6421" formatCode="General">
                  <c:v>10.0690277237032</c:v>
                </c:pt>
                <c:pt idx="6422" formatCode="General">
                  <c:v>10.0700732797759</c:v>
                </c:pt>
                <c:pt idx="6423" formatCode="General">
                  <c:v>10.0711184009842</c:v>
                </c:pt>
                <c:pt idx="6424" formatCode="General">
                  <c:v>10.0721630873456</c:v>
                </c:pt>
                <c:pt idx="6425" formatCode="General">
                  <c:v>10.0732073388776</c:v>
                </c:pt>
                <c:pt idx="6426" formatCode="General">
                  <c:v>10.0742511555978</c:v>
                </c:pt>
                <c:pt idx="6427" formatCode="General">
                  <c:v>10.0752945375237</c:v>
                </c:pt>
                <c:pt idx="6428" formatCode="General">
                  <c:v>10.076337484673</c:v>
                </c:pt>
                <c:pt idx="6429" formatCode="General">
                  <c:v>10.0773799970634</c:v>
                </c:pt>
                <c:pt idx="6430" formatCode="General">
                  <c:v>10.0784220747127</c:v>
                </c:pt>
                <c:pt idx="6431" formatCode="General">
                  <c:v>10.0794637176388</c:v>
                </c:pt>
                <c:pt idx="6432" formatCode="General">
                  <c:v>10.0805049258595</c:v>
                </c:pt>
                <c:pt idx="6433" formatCode="General">
                  <c:v>10.0815456993927</c:v>
                </c:pt>
                <c:pt idx="6434" formatCode="General">
                  <c:v>10.0825860382565</c:v>
                </c:pt>
                <c:pt idx="6435" formatCode="General">
                  <c:v>10.083625942469</c:v>
                </c:pt>
                <c:pt idx="6436" formatCode="General">
                  <c:v>10.0846654120483</c:v>
                </c:pt>
                <c:pt idx="6437" formatCode="General">
                  <c:v>10.0857044470126</c:v>
                </c:pt>
                <c:pt idx="6438" formatCode="General">
                  <c:v>10.0867430473801</c:v>
                </c:pt>
                <c:pt idx="6439" formatCode="General">
                  <c:v>10.0877812131692</c:v>
                </c:pt>
                <c:pt idx="6440" formatCode="General">
                  <c:v>10.0888189443981</c:v>
                </c:pt>
                <c:pt idx="6441" formatCode="General">
                  <c:v>10.0898562410854</c:v>
                </c:pt>
                <c:pt idx="6442" formatCode="General">
                  <c:v>10.0908931032495</c:v>
                </c:pt>
                <c:pt idx="6443" formatCode="General">
                  <c:v>10.0919295309089</c:v>
                </c:pt>
                <c:pt idx="6444" formatCode="General">
                  <c:v>10.0929655240823</c:v>
                </c:pt>
                <c:pt idx="6445" formatCode="General">
                  <c:v>10.0940010827883</c:v>
                </c:pt>
                <c:pt idx="6446" formatCode="General">
                  <c:v>10.09503620704561</c:v>
                </c:pt>
                <c:pt idx="6447" formatCode="General">
                  <c:v>10.0960708968731</c:v>
                </c:pt>
                <c:pt idx="6448" formatCode="General">
                  <c:v>10.0971051522894</c:v>
                </c:pt>
                <c:pt idx="6449" formatCode="General">
                  <c:v>10.0981389733136</c:v>
                </c:pt>
                <c:pt idx="6450" formatCode="General">
                  <c:v>10.0991723599646</c:v>
                </c:pt>
                <c:pt idx="6451" formatCode="General">
                  <c:v>10.1002053122614</c:v>
                </c:pt>
                <c:pt idx="6452" formatCode="General">
                  <c:v>10.101237830223</c:v>
                </c:pt>
                <c:pt idx="6453" formatCode="General">
                  <c:v>10.1022699138686</c:v>
                </c:pt>
                <c:pt idx="6454" formatCode="General">
                  <c:v>10.1033015632174</c:v>
                </c:pt>
                <c:pt idx="6455" formatCode="General">
                  <c:v>10.1043327782886</c:v>
                </c:pt>
                <c:pt idx="6456" formatCode="General">
                  <c:v>10.1053635591014</c:v>
                </c:pt>
                <c:pt idx="6457" formatCode="General">
                  <c:v>10.1063939056754</c:v>
                </c:pt>
                <c:pt idx="6458" formatCode="General">
                  <c:v>10.1074238180299</c:v>
                </c:pt>
                <c:pt idx="6459" formatCode="General">
                  <c:v>10.1084532961843</c:v>
                </c:pt>
                <c:pt idx="6460" formatCode="General">
                  <c:v>10.1094823401582</c:v>
                </c:pt>
                <c:pt idx="6461" formatCode="General">
                  <c:v>10.1105109499712</c:v>
                </c:pt>
                <c:pt idx="6462" formatCode="General">
                  <c:v>10.1115391256429</c:v>
                </c:pt>
                <c:pt idx="6463" formatCode="General">
                  <c:v>10.1125668671931</c:v>
                </c:pt>
                <c:pt idx="6464" formatCode="General">
                  <c:v>10.1135941746415</c:v>
                </c:pt>
                <c:pt idx="6465" formatCode="General">
                  <c:v>10.1146210480079</c:v>
                </c:pt>
                <c:pt idx="6466" formatCode="General">
                  <c:v>10.1156474873123</c:v>
                </c:pt>
                <c:pt idx="6467" formatCode="General">
                  <c:v>10.1166734925745</c:v>
                </c:pt>
                <c:pt idx="6468" formatCode="General">
                  <c:v>10.1176990638145</c:v>
                </c:pt>
                <c:pt idx="6469" formatCode="General">
                  <c:v>10.1187242010525</c:v>
                </c:pt>
                <c:pt idx="6470" formatCode="General">
                  <c:v>10.1197489043085</c:v>
                </c:pt>
                <c:pt idx="6471" formatCode="General">
                  <c:v>10.1207731736027</c:v>
                </c:pt>
                <c:pt idx="6472" formatCode="General">
                  <c:v>10.1217970089553</c:v>
                </c:pt>
                <c:pt idx="6473" formatCode="General">
                  <c:v>10.1228204103867</c:v>
                </c:pt>
                <c:pt idx="6474" formatCode="General">
                  <c:v>10.1238433779171</c:v>
                </c:pt>
                <c:pt idx="6475" formatCode="General">
                  <c:v>10.124865911567</c:v>
                </c:pt>
                <c:pt idx="6476" formatCode="General">
                  <c:v>10.1258880113568</c:v>
                </c:pt>
                <c:pt idx="6477" formatCode="General">
                  <c:v>10.126909677307</c:v>
                </c:pt>
                <c:pt idx="6478" formatCode="General">
                  <c:v>10.1279309094382</c:v>
                </c:pt>
                <c:pt idx="6479" formatCode="General">
                  <c:v>10.1289517077711</c:v>
                </c:pt>
                <c:pt idx="6480" formatCode="General">
                  <c:v>10.1299720723264</c:v>
                </c:pt>
                <c:pt idx="6481" formatCode="General">
                  <c:v>10.1309920031247</c:v>
                </c:pt>
                <c:pt idx="6482" formatCode="General">
                  <c:v>10.1320115001869</c:v>
                </c:pt>
                <c:pt idx="6483" formatCode="General">
                  <c:v>10.1330305635339</c:v>
                </c:pt>
                <c:pt idx="6484" formatCode="General">
                  <c:v>10.1340491931866</c:v>
                </c:pt>
                <c:pt idx="6485" formatCode="General">
                  <c:v>10.135067389166</c:v>
                </c:pt>
                <c:pt idx="6486" formatCode="General">
                  <c:v>10.136085151493</c:v>
                </c:pt>
                <c:pt idx="6487" formatCode="General">
                  <c:v>10.1371024801888</c:v>
                </c:pt>
                <c:pt idx="6488" formatCode="General">
                  <c:v>10.1381193752746</c:v>
                </c:pt>
                <c:pt idx="6489" formatCode="General">
                  <c:v>10.1391358367715</c:v>
                </c:pt>
                <c:pt idx="6490" formatCode="General">
                  <c:v>10.1401518647009</c:v>
                </c:pt>
                <c:pt idx="6491" formatCode="General">
                  <c:v>10.141167459084</c:v>
                </c:pt>
                <c:pt idx="6492" formatCode="General">
                  <c:v>10.1421826199422</c:v>
                </c:pt>
                <c:pt idx="6493" formatCode="General">
                  <c:v>10.143197347297</c:v>
                </c:pt>
                <c:pt idx="6494" formatCode="General">
                  <c:v>10.1442116411698</c:v>
                </c:pt>
                <c:pt idx="6495" formatCode="General">
                  <c:v>10.1452255015823</c:v>
                </c:pt>
                <c:pt idx="6496" formatCode="General">
                  <c:v>10.1462389285559</c:v>
                </c:pt>
                <c:pt idx="6497" formatCode="General">
                  <c:v>10.1472519221125</c:v>
                </c:pt>
                <c:pt idx="6498" formatCode="General">
                  <c:v>10.1482644822737</c:v>
                </c:pt>
                <c:pt idx="6499" formatCode="General">
                  <c:v>10.1492766090612</c:v>
                </c:pt>
                <c:pt idx="6500" formatCode="General">
                  <c:v>10.150288302497</c:v>
                </c:pt>
                <c:pt idx="6501" formatCode="General">
                  <c:v>10.1512995626029</c:v>
                </c:pt>
                <c:pt idx="6502" formatCode="General">
                  <c:v>10.1523103894009</c:v>
                </c:pt>
                <c:pt idx="6503" formatCode="General">
                  <c:v>10.153320782913</c:v>
                </c:pt>
                <c:pt idx="6504" formatCode="General">
                  <c:v>10.1543307431612</c:v>
                </c:pt>
                <c:pt idx="6505" formatCode="General">
                  <c:v>10.1553402701677</c:v>
                </c:pt>
                <c:pt idx="6506" formatCode="General">
                  <c:v>10.1563493639547</c:v>
                </c:pt>
                <c:pt idx="6507" formatCode="General">
                  <c:v>10.1573580245443</c:v>
                </c:pt>
                <c:pt idx="6508" formatCode="General">
                  <c:v>10.158366251959</c:v>
                </c:pt>
                <c:pt idx="6509" formatCode="General">
                  <c:v>10.159374046221</c:v>
                </c:pt>
                <c:pt idx="6510" formatCode="General">
                  <c:v>10.1603814073527</c:v>
                </c:pt>
                <c:pt idx="6511" formatCode="General">
                  <c:v>10.1613883353767</c:v>
                </c:pt>
                <c:pt idx="6512" formatCode="General">
                  <c:v>10.1623948303154</c:v>
                </c:pt>
                <c:pt idx="6513" formatCode="General">
                  <c:v>10.1634008921913</c:v>
                </c:pt>
                <c:pt idx="6514" formatCode="General">
                  <c:v>10.1644065210273</c:v>
                </c:pt>
                <c:pt idx="6515" formatCode="General">
                  <c:v>10.1654117168459</c:v>
                </c:pt>
                <c:pt idx="6516" formatCode="General">
                  <c:v>10.1664164796698</c:v>
                </c:pt>
                <c:pt idx="6517" formatCode="General">
                  <c:v>10.167420809522</c:v>
                </c:pt>
                <c:pt idx="6518" formatCode="General">
                  <c:v>10.1684247064252</c:v>
                </c:pt>
                <c:pt idx="6519" formatCode="General">
                  <c:v>10.1694281704024</c:v>
                </c:pt>
                <c:pt idx="6520" formatCode="General">
                  <c:v>10.1704312014765</c:v>
                </c:pt>
                <c:pt idx="6521" formatCode="General">
                  <c:v>10.1714337996706</c:v>
                </c:pt>
                <c:pt idx="6522" formatCode="General">
                  <c:v>10.1724359650078</c:v>
                </c:pt>
                <c:pt idx="6523" formatCode="General">
                  <c:v>10.1734376975112</c:v>
                </c:pt>
                <c:pt idx="6524" formatCode="General">
                  <c:v>10.174438997204</c:v>
                </c:pt>
                <c:pt idx="6525" formatCode="General">
                  <c:v>10.1754398641094</c:v>
                </c:pt>
                <c:pt idx="6526" formatCode="General">
                  <c:v>10.1764402982509</c:v>
                </c:pt>
                <c:pt idx="6527" formatCode="General">
                  <c:v>10.1774402996517</c:v>
                </c:pt>
                <c:pt idx="6528" formatCode="General">
                  <c:v>10.1784398683352</c:v>
                </c:pt>
                <c:pt idx="6529" formatCode="General">
                  <c:v>10.1794390043251</c:v>
                </c:pt>
                <c:pt idx="6530" formatCode="General">
                  <c:v>10.1804377076447</c:v>
                </c:pt>
                <c:pt idx="6531" formatCode="General">
                  <c:v>10.1814359783177</c:v>
                </c:pt>
                <c:pt idx="6532" formatCode="General">
                  <c:v>10.1824338163678</c:v>
                </c:pt>
                <c:pt idx="6533" formatCode="General">
                  <c:v>10.1834312218186</c:v>
                </c:pt>
                <c:pt idx="6534" formatCode="General">
                  <c:v>10.1844281946939</c:v>
                </c:pt>
                <c:pt idx="6535" formatCode="General">
                  <c:v>10.1854247350176</c:v>
                </c:pt>
                <c:pt idx="6536" formatCode="General">
                  <c:v>10.1864208428135</c:v>
                </c:pt>
                <c:pt idx="6537" formatCode="General">
                  <c:v>10.1874165181055</c:v>
                </c:pt>
                <c:pt idx="6538" formatCode="General">
                  <c:v>10.1884117609177</c:v>
                </c:pt>
                <c:pt idx="6539" formatCode="General">
                  <c:v>10.1894065712741</c:v>
                </c:pt>
                <c:pt idx="6540" formatCode="General">
                  <c:v>10.1904009491987</c:v>
                </c:pt>
                <c:pt idx="6541" formatCode="General">
                  <c:v>10.1913948947158</c:v>
                </c:pt>
                <c:pt idx="6542" formatCode="General">
                  <c:v>10.1923884078495</c:v>
                </c:pt>
                <c:pt idx="6543" formatCode="General">
                  <c:v>10.1933814886241</c:v>
                </c:pt>
                <c:pt idx="6544" formatCode="General">
                  <c:v>10.194374137064</c:v>
                </c:pt>
                <c:pt idx="6545" formatCode="General">
                  <c:v>10.1953663531935</c:v>
                </c:pt>
                <c:pt idx="6546" formatCode="General">
                  <c:v>10.196358137037</c:v>
                </c:pt>
                <c:pt idx="6547" formatCode="General">
                  <c:v>10.1973494886191</c:v>
                </c:pt>
                <c:pt idx="6548" formatCode="General">
                  <c:v>10.1983404079643</c:v>
                </c:pt>
                <c:pt idx="6549" formatCode="General">
                  <c:v>10.1993308950972</c:v>
                </c:pt>
                <c:pt idx="6550" formatCode="General">
                  <c:v>10.2003209500425</c:v>
                </c:pt>
                <c:pt idx="6551" formatCode="General">
                  <c:v>10.2013105728248</c:v>
                </c:pt>
                <c:pt idx="6552" formatCode="General">
                  <c:v>10.202299763469</c:v>
                </c:pt>
                <c:pt idx="6553" formatCode="General">
                  <c:v>10.2032885219999</c:v>
                </c:pt>
                <c:pt idx="6554" formatCode="General">
                  <c:v>10.2042768484423</c:v>
                </c:pt>
                <c:pt idx="6555" formatCode="General">
                  <c:v>10.2052647428212</c:v>
                </c:pt>
                <c:pt idx="6556" formatCode="General">
                  <c:v>10.2062522051616</c:v>
                </c:pt>
                <c:pt idx="6557" formatCode="General">
                  <c:v>10.2072392354885</c:v>
                </c:pt>
                <c:pt idx="6558" formatCode="General">
                  <c:v>10.2082258338271</c:v>
                </c:pt>
                <c:pt idx="6559" formatCode="General">
                  <c:v>10.2092120002025</c:v>
                </c:pt>
                <c:pt idx="6560" formatCode="General">
                  <c:v>10.2101977346399</c:v>
                </c:pt>
                <c:pt idx="6561" formatCode="General">
                  <c:v>10.2111830371646</c:v>
                </c:pt>
                <c:pt idx="6562" formatCode="General">
                  <c:v>10.2121679078019</c:v>
                </c:pt>
                <c:pt idx="6563" formatCode="General">
                  <c:v>10.2131523465772</c:v>
                </c:pt>
                <c:pt idx="6564" formatCode="General">
                  <c:v>10.2141363535159</c:v>
                </c:pt>
                <c:pt idx="6565" formatCode="General">
                  <c:v>10.2151199286436</c:v>
                </c:pt>
                <c:pt idx="6566" formatCode="General">
                  <c:v>10.2161030719858</c:v>
                </c:pt>
                <c:pt idx="6567" formatCode="General">
                  <c:v>10.217085783568</c:v>
                </c:pt>
                <c:pt idx="6568" formatCode="General">
                  <c:v>10.218068063416</c:v>
                </c:pt>
                <c:pt idx="6569" formatCode="General">
                  <c:v>10.2190499115554</c:v>
                </c:pt>
                <c:pt idx="6570" formatCode="General">
                  <c:v>10.220031328012</c:v>
                </c:pt>
                <c:pt idx="6571" formatCode="General">
                  <c:v>10.2210123128117</c:v>
                </c:pt>
                <c:pt idx="6572" formatCode="General">
                  <c:v>10.2219928659804</c:v>
                </c:pt>
                <c:pt idx="6573" formatCode="General">
                  <c:v>10.2229729875439</c:v>
                </c:pt>
                <c:pt idx="6574" formatCode="General">
                  <c:v>10.2239526775282</c:v>
                </c:pt>
                <c:pt idx="6575" formatCode="General">
                  <c:v>10.2249319359595</c:v>
                </c:pt>
                <c:pt idx="6576" formatCode="General">
                  <c:v>10.2259107628637</c:v>
                </c:pt>
                <c:pt idx="6577" formatCode="General">
                  <c:v>10.2268891582671</c:v>
                </c:pt>
                <c:pt idx="6578" formatCode="General">
                  <c:v>10.2278671221959</c:v>
                </c:pt>
                <c:pt idx="6579" formatCode="General">
                  <c:v>10.2288446546763</c:v>
                </c:pt>
                <c:pt idx="6580" formatCode="General">
                  <c:v>10.2298217557346</c:v>
                </c:pt>
                <c:pt idx="6581" formatCode="General">
                  <c:v>10.2307984253973</c:v>
                </c:pt>
                <c:pt idx="6582" formatCode="General">
                  <c:v>10.2317746636907</c:v>
                </c:pt>
                <c:pt idx="6583" formatCode="General">
                  <c:v>10.2327504706414</c:v>
                </c:pt>
                <c:pt idx="6584" formatCode="General">
                  <c:v>10.2337258462759</c:v>
                </c:pt>
                <c:pt idx="6585" formatCode="General">
                  <c:v>10.2347007906207</c:v>
                </c:pt>
                <c:pt idx="6586" formatCode="General">
                  <c:v>10.2356753037026</c:v>
                </c:pt>
                <c:pt idx="6587" formatCode="General">
                  <c:v>10.2366493855482</c:v>
                </c:pt>
                <c:pt idx="6588" formatCode="General">
                  <c:v>10.2376230361843</c:v>
                </c:pt>
                <c:pt idx="6589" formatCode="General">
                  <c:v>10.2385962556377</c:v>
                </c:pt>
                <c:pt idx="6590" formatCode="General">
                  <c:v>10.2395690439353</c:v>
                </c:pt>
                <c:pt idx="6591" formatCode="General">
                  <c:v>10.2405414011039</c:v>
                </c:pt>
                <c:pt idx="6592" formatCode="General">
                  <c:v>10.2415133271707</c:v>
                </c:pt>
                <c:pt idx="6593" formatCode="General">
                  <c:v>10.2424848221626</c:v>
                </c:pt>
                <c:pt idx="6594" formatCode="General">
                  <c:v>10.2434558861066</c:v>
                </c:pt>
                <c:pt idx="6595" formatCode="General">
                  <c:v>10.24442651903</c:v>
                </c:pt>
                <c:pt idx="6596" formatCode="General">
                  <c:v>10.24539672096</c:v>
                </c:pt>
                <c:pt idx="6597" formatCode="General">
                  <c:v>10.2463664919237</c:v>
                </c:pt>
                <c:pt idx="6598" formatCode="General">
                  <c:v>10.2473358319486</c:v>
                </c:pt>
                <c:pt idx="6599" formatCode="General">
                  <c:v>10.2483047410618</c:v>
                </c:pt>
                <c:pt idx="6600" formatCode="General">
                  <c:v>10.249273219291</c:v>
                </c:pt>
                <c:pt idx="6601" formatCode="General">
                  <c:v>10.2502412666635</c:v>
                </c:pt>
                <c:pt idx="6602" formatCode="General">
                  <c:v>10.2512088832068</c:v>
                </c:pt>
                <c:pt idx="6603" formatCode="General">
                  <c:v>10.2521760689486</c:v>
                </c:pt>
                <c:pt idx="6604" formatCode="General">
                  <c:v>10.2531428239165</c:v>
                </c:pt>
                <c:pt idx="6605" formatCode="General">
                  <c:v>10.2541091481381</c:v>
                </c:pt>
                <c:pt idx="6606" formatCode="General">
                  <c:v>10.2550750416413</c:v>
                </c:pt>
                <c:pt idx="6607" formatCode="General">
                  <c:v>10.2560405044537</c:v>
                </c:pt>
                <c:pt idx="6608" formatCode="General">
                  <c:v>10.2570055366032</c:v>
                </c:pt>
                <c:pt idx="6609" formatCode="General">
                  <c:v>10.2579701381179</c:v>
                </c:pt>
                <c:pt idx="6610" formatCode="General">
                  <c:v>10.2589343090255</c:v>
                </c:pt>
                <c:pt idx="6611" formatCode="General">
                  <c:v>10.2598980493541</c:v>
                </c:pt>
                <c:pt idx="6612" formatCode="General">
                  <c:v>10.2608613591319</c:v>
                </c:pt>
                <c:pt idx="6613" formatCode="General">
                  <c:v>10.2618242383868</c:v>
                </c:pt>
                <c:pt idx="6614" formatCode="General">
                  <c:v>10.2627866871471</c:v>
                </c:pt>
                <c:pt idx="6615" formatCode="General">
                  <c:v>10.263748705441</c:v>
                </c:pt>
                <c:pt idx="6616" formatCode="General">
                  <c:v>10.2647102932968</c:v>
                </c:pt>
                <c:pt idx="6617" formatCode="General">
                  <c:v>10.2656714507429</c:v>
                </c:pt>
                <c:pt idx="6618" formatCode="General">
                  <c:v>10.2666321778075</c:v>
                </c:pt>
                <c:pt idx="6619" formatCode="General">
                  <c:v>10.2675924745193</c:v>
                </c:pt>
                <c:pt idx="6620" formatCode="General">
                  <c:v>10.2685523409065</c:v>
                </c:pt>
                <c:pt idx="6621" formatCode="General">
                  <c:v>10.2695117769979</c:v>
                </c:pt>
                <c:pt idx="6622" formatCode="General">
                  <c:v>10.2704707828221</c:v>
                </c:pt>
                <c:pt idx="6623" formatCode="General">
                  <c:v>10.2714293584076</c:v>
                </c:pt>
                <c:pt idx="6624" formatCode="General">
                  <c:v>10.2723875037831</c:v>
                </c:pt>
                <c:pt idx="6625" formatCode="General">
                  <c:v>10.2733452189776</c:v>
                </c:pt>
                <c:pt idx="6626" formatCode="General">
                  <c:v>10.2743025040197</c:v>
                </c:pt>
                <c:pt idx="6627" formatCode="General">
                  <c:v>10.2752593589384</c:v>
                </c:pt>
                <c:pt idx="6628" formatCode="General">
                  <c:v>10.2762157837626</c:v>
                </c:pt>
                <c:pt idx="6629" formatCode="General">
                  <c:v>10.2771717785212</c:v>
                </c:pt>
                <c:pt idx="6630" formatCode="General">
                  <c:v>10.2781273432434</c:v>
                </c:pt>
                <c:pt idx="6631" formatCode="General">
                  <c:v>10.2790824779582</c:v>
                </c:pt>
                <c:pt idx="6632" formatCode="General">
                  <c:v>10.2800371826946</c:v>
                </c:pt>
                <c:pt idx="6633" formatCode="General">
                  <c:v>10.2809914574821</c:v>
                </c:pt>
                <c:pt idx="6634" formatCode="General">
                  <c:v>10.2819453023497</c:v>
                </c:pt>
                <c:pt idx="6635" formatCode="General">
                  <c:v>10.2828987173268</c:v>
                </c:pt>
                <c:pt idx="6636" formatCode="General">
                  <c:v>10.2838517024428</c:v>
                </c:pt>
                <c:pt idx="6637" formatCode="General">
                  <c:v>10.284804257727</c:v>
                </c:pt>
                <c:pt idx="6638" formatCode="General">
                  <c:v>10.2857563832089</c:v>
                </c:pt>
                <c:pt idx="6639" formatCode="General">
                  <c:v>10.2867080789181</c:v>
                </c:pt>
                <c:pt idx="6640" formatCode="General">
                  <c:v>10.2876593448841</c:v>
                </c:pt>
                <c:pt idx="6641" formatCode="General">
                  <c:v>10.2886101811366</c:v>
                </c:pt>
                <c:pt idx="6642" formatCode="General">
                  <c:v>10.2895605877051</c:v>
                </c:pt>
                <c:pt idx="6643" formatCode="General">
                  <c:v>10.2905105646196</c:v>
                </c:pt>
                <c:pt idx="6644" formatCode="General">
                  <c:v>10.2914601119096</c:v>
                </c:pt>
                <c:pt idx="6645" formatCode="General">
                  <c:v>10.2924092296052</c:v>
                </c:pt>
                <c:pt idx="6646" formatCode="General">
                  <c:v>10.293357917736</c:v>
                </c:pt>
                <c:pt idx="6647" formatCode="General">
                  <c:v>10.2943061763323</c:v>
                </c:pt>
                <c:pt idx="6648" formatCode="General">
                  <c:v>10.2952540054238</c:v>
                </c:pt>
                <c:pt idx="6649" formatCode="General">
                  <c:v>10.2962014050407</c:v>
                </c:pt>
                <c:pt idx="6650" formatCode="General">
                  <c:v>10.297148375213</c:v>
                </c:pt>
                <c:pt idx="6651" formatCode="General">
                  <c:v>10.298094915971</c:v>
                </c:pt>
                <c:pt idx="6652" formatCode="General">
                  <c:v>10.2990410273448</c:v>
                </c:pt>
                <c:pt idx="6653" formatCode="General">
                  <c:v>10.2999867093647</c:v>
                </c:pt>
                <c:pt idx="6654" formatCode="General">
                  <c:v>10.300931962061</c:v>
                </c:pt>
                <c:pt idx="6655" formatCode="General">
                  <c:v>10.3018767854641</c:v>
                </c:pt>
                <c:pt idx="6656" formatCode="General">
                  <c:v>10.3028211796043</c:v>
                </c:pt>
                <c:pt idx="6657" formatCode="General">
                  <c:v>10.3037651445123</c:v>
                </c:pt>
                <c:pt idx="6658" formatCode="General">
                  <c:v>10.3047086802185</c:v>
                </c:pt>
                <c:pt idx="6659" formatCode="General">
                  <c:v>10.3056517867535</c:v>
                </c:pt>
                <c:pt idx="6660" formatCode="General">
                  <c:v>10.3065944641479</c:v>
                </c:pt>
                <c:pt idx="6661" formatCode="General">
                  <c:v>10.3075367124324</c:v>
                </c:pt>
                <c:pt idx="6662" formatCode="General">
                  <c:v>10.3084785316378</c:v>
                </c:pt>
                <c:pt idx="6663" formatCode="General">
                  <c:v>10.3094199217948</c:v>
                </c:pt>
                <c:pt idx="6664" formatCode="General">
                  <c:v>10.3103608829343</c:v>
                </c:pt>
                <c:pt idx="6665" formatCode="General">
                  <c:v>10.3113014150872</c:v>
                </c:pt>
                <c:pt idx="6666" formatCode="General">
                  <c:v>10.3122415182844</c:v>
                </c:pt>
                <c:pt idx="6667" formatCode="General">
                  <c:v>10.313181192557</c:v>
                </c:pt>
                <c:pt idx="6668" formatCode="General">
                  <c:v>10.314120437936</c:v>
                </c:pt>
                <c:pt idx="6669" formatCode="General">
                  <c:v>10.3150592544525</c:v>
                </c:pt>
                <c:pt idx="6670" formatCode="General">
                  <c:v>10.3159976421376</c:v>
                </c:pt>
                <c:pt idx="6671" formatCode="General">
                  <c:v>10.3169356010227</c:v>
                </c:pt>
                <c:pt idx="6672" formatCode="General">
                  <c:v>10.3178731311389</c:v>
                </c:pt>
                <c:pt idx="6673" formatCode="General">
                  <c:v>10.3188102325176</c:v>
                </c:pt>
                <c:pt idx="6674" formatCode="General">
                  <c:v>10.3197469051901</c:v>
                </c:pt>
                <c:pt idx="6675" formatCode="General">
                  <c:v>10.3206831491879</c:v>
                </c:pt>
                <c:pt idx="6676" formatCode="General">
                  <c:v>10.3216189645425</c:v>
                </c:pt>
                <c:pt idx="6677" formatCode="General">
                  <c:v>10.3225543512853</c:v>
                </c:pt>
                <c:pt idx="6678" formatCode="General">
                  <c:v>10.323489309448</c:v>
                </c:pt>
                <c:pt idx="6679" formatCode="General">
                  <c:v>10.3244238390621</c:v>
                </c:pt>
                <c:pt idx="6680" formatCode="General">
                  <c:v>10.3253579401595</c:v>
                </c:pt>
                <c:pt idx="6681" formatCode="General">
                  <c:v>10.3262916127718</c:v>
                </c:pt>
                <c:pt idx="6682" formatCode="General">
                  <c:v>10.3272248569307</c:v>
                </c:pt>
                <c:pt idx="6683" formatCode="General">
                  <c:v>10.3281576726683</c:v>
                </c:pt>
                <c:pt idx="6684" formatCode="General">
                  <c:v>10.3290900600163</c:v>
                </c:pt>
                <c:pt idx="6685" formatCode="General">
                  <c:v>10.3300220190067</c:v>
                </c:pt>
                <c:pt idx="6686" formatCode="General">
                  <c:v>10.3309535496714</c:v>
                </c:pt>
                <c:pt idx="6687" formatCode="General">
                  <c:v>10.3318846520427</c:v>
                </c:pt>
                <c:pt idx="6688" formatCode="General">
                  <c:v>10.3328153261525</c:v>
                </c:pt>
                <c:pt idx="6689" formatCode="General">
                  <c:v>10.333745572033</c:v>
                </c:pt>
                <c:pt idx="6690" formatCode="General">
                  <c:v>10.3346753897164</c:v>
                </c:pt>
                <c:pt idx="6691" formatCode="General">
                  <c:v>10.335604779235</c:v>
                </c:pt>
                <c:pt idx="6692" formatCode="General">
                  <c:v>10.3365337406211</c:v>
                </c:pt>
                <c:pt idx="6693" formatCode="General">
                  <c:v>10.3374622739071</c:v>
                </c:pt>
                <c:pt idx="6694" formatCode="General">
                  <c:v>10.3383903791253</c:v>
                </c:pt>
                <c:pt idx="6695" formatCode="General">
                  <c:v>10.3393180563083</c:v>
                </c:pt>
                <c:pt idx="6696" formatCode="General">
                  <c:v>10.3402453054885</c:v>
                </c:pt>
                <c:pt idx="6697" formatCode="General">
                  <c:v>10.3411721266986</c:v>
                </c:pt>
                <c:pt idx="6698" formatCode="General">
                  <c:v>10.3420985199712</c:v>
                </c:pt>
                <c:pt idx="6699" formatCode="General">
                  <c:v>10.3430244853389</c:v>
                </c:pt>
                <c:pt idx="6700" formatCode="General">
                  <c:v>10.3439500228345</c:v>
                </c:pt>
                <c:pt idx="6701" formatCode="General">
                  <c:v>10.3448751324907</c:v>
                </c:pt>
                <c:pt idx="6702" formatCode="General">
                  <c:v>10.3457998143404</c:v>
                </c:pt>
                <c:pt idx="6703" formatCode="General">
                  <c:v>10.3467240684165</c:v>
                </c:pt>
                <c:pt idx="6704" formatCode="General">
                  <c:v>10.3476478947519</c:v>
                </c:pt>
                <c:pt idx="6705" formatCode="General">
                  <c:v>10.3485712933795</c:v>
                </c:pt>
                <c:pt idx="6706" formatCode="General">
                  <c:v>10.3494942643325</c:v>
                </c:pt>
                <c:pt idx="6707" formatCode="General">
                  <c:v>10.3504168076439</c:v>
                </c:pt>
                <c:pt idx="6708" formatCode="General">
                  <c:v>10.3513389233469</c:v>
                </c:pt>
                <c:pt idx="6709" formatCode="General">
                  <c:v>10.3522606114746</c:v>
                </c:pt>
                <c:pt idx="6710" formatCode="General">
                  <c:v>10.3531818720604</c:v>
                </c:pt>
                <c:pt idx="6711" formatCode="General">
                  <c:v>10.3541027051374</c:v>
                </c:pt>
                <c:pt idx="6712" formatCode="General">
                  <c:v>10.3550231107391</c:v>
                </c:pt>
                <c:pt idx="6713" formatCode="General">
                  <c:v>10.3559430888988</c:v>
                </c:pt>
                <c:pt idx="6714" formatCode="General">
                  <c:v>10.3568626396501</c:v>
                </c:pt>
                <c:pt idx="6715" formatCode="General">
                  <c:v>10.3577817630263</c:v>
                </c:pt>
                <c:pt idx="6716" formatCode="General">
                  <c:v>10.3587004590611</c:v>
                </c:pt>
                <c:pt idx="6717" formatCode="General">
                  <c:v>10.3596187277881</c:v>
                </c:pt>
                <c:pt idx="6718" formatCode="General">
                  <c:v>10.3605365692408</c:v>
                </c:pt>
                <c:pt idx="6719" formatCode="General">
                  <c:v>10.3614539834531</c:v>
                </c:pt>
                <c:pt idx="6720" formatCode="General">
                  <c:v>10.3623709704587</c:v>
                </c:pt>
                <c:pt idx="6721" formatCode="General">
                  <c:v>10.3632875302914</c:v>
                </c:pt>
                <c:pt idx="6722" formatCode="General">
                  <c:v>10.3642036629851</c:v>
                </c:pt>
                <c:pt idx="6723" formatCode="General">
                  <c:v>10.3651193685736</c:v>
                </c:pt>
                <c:pt idx="6724" formatCode="General">
                  <c:v>10.366034647091</c:v>
                </c:pt>
                <c:pt idx="6725" formatCode="General">
                  <c:v>10.3669494985713</c:v>
                </c:pt>
                <c:pt idx="6726" formatCode="General">
                  <c:v>10.3678639230484</c:v>
                </c:pt>
                <c:pt idx="6727" formatCode="General">
                  <c:v>10.3687779205566</c:v>
                </c:pt>
                <c:pt idx="6728" formatCode="General">
                  <c:v>10.36969149113</c:v>
                </c:pt>
                <c:pt idx="6729" formatCode="General">
                  <c:v>10.3706046348029</c:v>
                </c:pt>
                <c:pt idx="6730" formatCode="General">
                  <c:v>10.3715173516095</c:v>
                </c:pt>
                <c:pt idx="6731" formatCode="General">
                  <c:v>10.3724296415841</c:v>
                </c:pt>
                <c:pt idx="6732" formatCode="General">
                  <c:v>10.3733415047611</c:v>
                </c:pt>
                <c:pt idx="6733" formatCode="General">
                  <c:v>10.3742529411749</c:v>
                </c:pt>
                <c:pt idx="6734" formatCode="General">
                  <c:v>10.37516395086</c:v>
                </c:pt>
                <c:pt idx="6735" formatCode="General">
                  <c:v>10.376074533851</c:v>
                </c:pt>
                <c:pt idx="6736" formatCode="General">
                  <c:v>10.3769846901824</c:v>
                </c:pt>
                <c:pt idx="6737" formatCode="General">
                  <c:v>10.3778944198888</c:v>
                </c:pt>
                <c:pt idx="6738" formatCode="General">
                  <c:v>10.3788037230049</c:v>
                </c:pt>
                <c:pt idx="6739" formatCode="General">
                  <c:v>10.3797125995655</c:v>
                </c:pt>
                <c:pt idx="6740" formatCode="General">
                  <c:v>10.3806210496053</c:v>
                </c:pt>
                <c:pt idx="6741" formatCode="General">
                  <c:v>10.3815290731591</c:v>
                </c:pt>
                <c:pt idx="6742" formatCode="General">
                  <c:v>10.3824366702619</c:v>
                </c:pt>
                <c:pt idx="6743" formatCode="General">
                  <c:v>10.3833438409486</c:v>
                </c:pt>
                <c:pt idx="6744" formatCode="General">
                  <c:v>10.3842505852542</c:v>
                </c:pt>
                <c:pt idx="6745" formatCode="General">
                  <c:v>10.3851569032136</c:v>
                </c:pt>
                <c:pt idx="6746" formatCode="General">
                  <c:v>10.386062794862</c:v>
                </c:pt>
                <c:pt idx="6747" formatCode="General">
                  <c:v>10.3869682602346</c:v>
                </c:pt>
                <c:pt idx="6748" formatCode="General">
                  <c:v>10.3878732993664</c:v>
                </c:pt>
                <c:pt idx="6749" formatCode="General">
                  <c:v>10.3887779122928</c:v>
                </c:pt>
                <c:pt idx="6750" formatCode="General">
                  <c:v>10.38968209904901</c:v>
                </c:pt>
                <c:pt idx="6751" formatCode="General">
                  <c:v>10.3905858596703</c:v>
                </c:pt>
                <c:pt idx="6752" formatCode="General">
                  <c:v>10.3914891941923</c:v>
                </c:pt>
                <c:pt idx="6753" formatCode="General">
                  <c:v>10.3923921026502</c:v>
                </c:pt>
                <c:pt idx="6754" formatCode="General">
                  <c:v>10.3932945850796</c:v>
                </c:pt>
                <c:pt idx="6755" formatCode="General">
                  <c:v>10.394196641516</c:v>
                </c:pt>
                <c:pt idx="6756" formatCode="General">
                  <c:v>10.3950982719951</c:v>
                </c:pt>
                <c:pt idx="6757" formatCode="General">
                  <c:v>10.3959994765524</c:v>
                </c:pt>
                <c:pt idx="6758" formatCode="General">
                  <c:v>10.3969002552236</c:v>
                </c:pt>
                <c:pt idx="6759" formatCode="General">
                  <c:v>10.3978006080445</c:v>
                </c:pt>
                <c:pt idx="6760" formatCode="General">
                  <c:v>10.398700535051</c:v>
                </c:pt>
                <c:pt idx="6761" formatCode="General">
                  <c:v>10.3996000362787</c:v>
                </c:pt>
                <c:pt idx="6762" formatCode="General">
                  <c:v>10.4004991117636</c:v>
                </c:pt>
                <c:pt idx="6763" formatCode="General">
                  <c:v>10.4013977615418</c:v>
                </c:pt>
                <c:pt idx="6764" formatCode="General">
                  <c:v>10.402295985649</c:v>
                </c:pt>
                <c:pt idx="6765" formatCode="General">
                  <c:v>10.4031937841215</c:v>
                </c:pt>
                <c:pt idx="6766" formatCode="General">
                  <c:v>10.4040911569952</c:v>
                </c:pt>
                <c:pt idx="6767" formatCode="General">
                  <c:v>10.4049881043064</c:v>
                </c:pt>
                <c:pt idx="6768" formatCode="General">
                  <c:v>10.4058846260911</c:v>
                </c:pt>
                <c:pt idx="6769" formatCode="General">
                  <c:v>10.4067807223858</c:v>
                </c:pt>
                <c:pt idx="6770" formatCode="General">
                  <c:v>10.4076763932266</c:v>
                </c:pt>
                <c:pt idx="6771" formatCode="General">
                  <c:v>10.4085716386499</c:v>
                </c:pt>
                <c:pt idx="6772" formatCode="General">
                  <c:v>10.4094664586921</c:v>
                </c:pt>
                <c:pt idx="6773" formatCode="General">
                  <c:v>10.4103608533897</c:v>
                </c:pt>
                <c:pt idx="6774" formatCode="General">
                  <c:v>10.411254822779</c:v>
                </c:pt>
                <c:pt idx="6775" formatCode="General">
                  <c:v>10.4121483668968</c:v>
                </c:pt>
                <c:pt idx="6776" formatCode="General">
                  <c:v>10.4130414857795</c:v>
                </c:pt>
                <c:pt idx="6777" formatCode="General">
                  <c:v>10.4139341794638</c:v>
                </c:pt>
                <c:pt idx="6778" formatCode="General">
                  <c:v>10.4148264479865</c:v>
                </c:pt>
                <c:pt idx="6779" formatCode="General">
                  <c:v>10.4157182913841</c:v>
                </c:pt>
                <c:pt idx="6780" formatCode="General">
                  <c:v>10.4166097096936</c:v>
                </c:pt>
                <c:pt idx="6781" formatCode="General">
                  <c:v>10.4175007029518</c:v>
                </c:pt>
                <c:pt idx="6782" formatCode="General">
                  <c:v>10.4183912711956</c:v>
                </c:pt>
                <c:pt idx="6783" formatCode="General">
                  <c:v>10.4192814144619</c:v>
                </c:pt>
                <c:pt idx="6784" formatCode="General">
                  <c:v>10.4201711327876</c:v>
                </c:pt>
                <c:pt idx="6785" formatCode="General">
                  <c:v>10.42106042621</c:v>
                </c:pt>
                <c:pt idx="6786" formatCode="General">
                  <c:v>10.4219492947659</c:v>
                </c:pt>
                <c:pt idx="6787" formatCode="General">
                  <c:v>10.4228377384926</c:v>
                </c:pt>
                <c:pt idx="6788" formatCode="General">
                  <c:v>10.4237257574273</c:v>
                </c:pt>
                <c:pt idx="6789" formatCode="General">
                  <c:v>10.4246133516072</c:v>
                </c:pt>
                <c:pt idx="6790" formatCode="General">
                  <c:v>10.4255005210696</c:v>
                </c:pt>
                <c:pt idx="6791" formatCode="General">
                  <c:v>10.4263872658518</c:v>
                </c:pt>
                <c:pt idx="6792" formatCode="General">
                  <c:v>10.4272735859913</c:v>
                </c:pt>
                <c:pt idx="6793" formatCode="General">
                  <c:v>10.4281594815253</c:v>
                </c:pt>
                <c:pt idx="6794" formatCode="General">
                  <c:v>10.4290449524916</c:v>
                </c:pt>
                <c:pt idx="6795" formatCode="General">
                  <c:v>10.4299299989275</c:v>
                </c:pt>
                <c:pt idx="6796" formatCode="General">
                  <c:v>10.4308146208706</c:v>
                </c:pt>
                <c:pt idx="6797" formatCode="General">
                  <c:v>10.4316988183587</c:v>
                </c:pt>
                <c:pt idx="6798" formatCode="General">
                  <c:v>10.4325825914293</c:v>
                </c:pt>
                <c:pt idx="6799" formatCode="General">
                  <c:v>10.4334659401203</c:v>
                </c:pt>
                <c:pt idx="6800" formatCode="General">
                  <c:v>10.4343488644693</c:v>
                </c:pt>
                <c:pt idx="6801" formatCode="General">
                  <c:v>10.4352313645143</c:v>
                </c:pt>
                <c:pt idx="6802" formatCode="General">
                  <c:v>10.436113440293</c:v>
                </c:pt>
                <c:pt idx="6803" formatCode="General">
                  <c:v>10.4369950918435</c:v>
                </c:pt>
                <c:pt idx="6804" formatCode="General">
                  <c:v>10.4378763192037</c:v>
                </c:pt>
                <c:pt idx="6805" formatCode="General">
                  <c:v>10.4387571224117</c:v>
                </c:pt>
                <c:pt idx="6806" formatCode="General">
                  <c:v>10.4396375015055</c:v>
                </c:pt>
                <c:pt idx="6807" formatCode="General">
                  <c:v>10.4405174565232</c:v>
                </c:pt>
                <c:pt idx="6808" formatCode="General">
                  <c:v>10.4413969875031</c:v>
                </c:pt>
                <c:pt idx="6809" formatCode="General">
                  <c:v>10.4422760944833</c:v>
                </c:pt>
                <c:pt idx="6810" formatCode="General">
                  <c:v>10.4431547775021</c:v>
                </c:pt>
                <c:pt idx="6811" formatCode="General">
                  <c:v>10.4440330365978</c:v>
                </c:pt>
                <c:pt idx="6812" formatCode="General">
                  <c:v>10.4449108718089</c:v>
                </c:pt>
                <c:pt idx="6813" formatCode="General">
                  <c:v>10.4457882831737</c:v>
                </c:pt>
                <c:pt idx="6814" formatCode="General">
                  <c:v>10.4466652707307</c:v>
                </c:pt>
                <c:pt idx="6815" formatCode="General">
                  <c:v>10.4475418345184</c:v>
                </c:pt>
                <c:pt idx="6816" formatCode="General">
                  <c:v>10.4484179745755</c:v>
                </c:pt>
                <c:pt idx="6817" formatCode="General">
                  <c:v>10.4492936909404</c:v>
                </c:pt>
                <c:pt idx="6818" formatCode="General">
                  <c:v>10.4501689836519</c:v>
                </c:pt>
                <c:pt idx="6819" formatCode="General">
                  <c:v>10.4510438527486</c:v>
                </c:pt>
                <c:pt idx="6820" formatCode="General">
                  <c:v>10.4519182982694</c:v>
                </c:pt>
                <c:pt idx="6821" formatCode="General">
                  <c:v>10.4527923202531</c:v>
                </c:pt>
                <c:pt idx="6822" formatCode="General">
                  <c:v>10.4536659187385</c:v>
                </c:pt>
                <c:pt idx="6823" formatCode="General">
                  <c:v>10.4545390937645</c:v>
                </c:pt>
                <c:pt idx="6824" formatCode="General">
                  <c:v>10.4554118453701</c:v>
                </c:pt>
                <c:pt idx="6825" formatCode="General">
                  <c:v>10.4562841735942</c:v>
                </c:pt>
                <c:pt idx="6826" formatCode="General">
                  <c:v>10.457156078476</c:v>
                </c:pt>
                <c:pt idx="6827" formatCode="General">
                  <c:v>10.4580275600546</c:v>
                </c:pt>
                <c:pt idx="6828" formatCode="General">
                  <c:v>10.458898618369</c:v>
                </c:pt>
                <c:pt idx="6829" formatCode="General">
                  <c:v>10.4597692534585</c:v>
                </c:pt>
                <c:pt idx="6830" formatCode="General">
                  <c:v>10.4606394653624</c:v>
                </c:pt>
                <c:pt idx="6831" formatCode="General">
                  <c:v>10.4615092541199</c:v>
                </c:pt>
                <c:pt idx="6832" formatCode="General">
                  <c:v>10.4623786197703</c:v>
                </c:pt>
                <c:pt idx="6833" formatCode="General">
                  <c:v>10.4632475623532</c:v>
                </c:pt>
                <c:pt idx="6834" formatCode="General">
                  <c:v>10.4641160819078</c:v>
                </c:pt>
                <c:pt idx="6835" formatCode="General">
                  <c:v>10.4649841784738</c:v>
                </c:pt>
                <c:pt idx="6836" formatCode="General">
                  <c:v>10.4658518520906</c:v>
                </c:pt>
                <c:pt idx="6837" formatCode="General">
                  <c:v>10.4667191027978</c:v>
                </c:pt>
                <c:pt idx="6838" formatCode="General">
                  <c:v>10.4675859306351</c:v>
                </c:pt>
                <c:pt idx="6839" formatCode="General">
                  <c:v>10.4684523356422</c:v>
                </c:pt>
                <c:pt idx="6840" formatCode="General">
                  <c:v>10.4693183178587</c:v>
                </c:pt>
                <c:pt idx="6841" formatCode="General">
                  <c:v>10.4701838773245</c:v>
                </c:pt>
                <c:pt idx="6842" formatCode="General">
                  <c:v>10.4710490140794</c:v>
                </c:pt>
                <c:pt idx="6843" formatCode="General">
                  <c:v>10.4719137281632</c:v>
                </c:pt>
                <c:pt idx="6844" formatCode="General">
                  <c:v>10.472778019616</c:v>
                </c:pt>
                <c:pt idx="6845" formatCode="General">
                  <c:v>10.4736418884776</c:v>
                </c:pt>
                <c:pt idx="6846" formatCode="General">
                  <c:v>10.474505334788</c:v>
                </c:pt>
                <c:pt idx="6847" formatCode="General">
                  <c:v>10.4753683585875</c:v>
                </c:pt>
                <c:pt idx="6848" formatCode="General">
                  <c:v>10.4762309599159</c:v>
                </c:pt>
                <c:pt idx="6849" formatCode="General">
                  <c:v>10.4770931388137</c:v>
                </c:pt>
                <c:pt idx="6850" formatCode="General">
                  <c:v>10.4779548953208</c:v>
                </c:pt>
                <c:pt idx="6851" formatCode="General">
                  <c:v>10.4788162294777</c:v>
                </c:pt>
                <c:pt idx="6852" formatCode="General">
                  <c:v>10.4796771413245</c:v>
                </c:pt>
                <c:pt idx="6853" formatCode="General">
                  <c:v>10.4805376309018</c:v>
                </c:pt>
                <c:pt idx="6854" formatCode="General">
                  <c:v>10.4813976982498</c:v>
                </c:pt>
                <c:pt idx="6855" formatCode="General">
                  <c:v>10.482257343409</c:v>
                </c:pt>
                <c:pt idx="6856" formatCode="General">
                  <c:v>10.48311656642</c:v>
                </c:pt>
                <c:pt idx="6857" formatCode="General">
                  <c:v>10.4839753673232</c:v>
                </c:pt>
                <c:pt idx="6858" formatCode="General">
                  <c:v>10.4848337461593</c:v>
                </c:pt>
                <c:pt idx="6859" formatCode="General">
                  <c:v>10.4856917029689</c:v>
                </c:pt>
                <c:pt idx="6860" formatCode="General">
                  <c:v>10.4865492377927</c:v>
                </c:pt>
                <c:pt idx="6861" formatCode="General">
                  <c:v>10.4874063506714</c:v>
                </c:pt>
                <c:pt idx="6862" formatCode="General">
                  <c:v>10.4882630416459</c:v>
                </c:pt>
                <c:pt idx="6863" formatCode="General">
                  <c:v>10.4891193107569</c:v>
                </c:pt>
                <c:pt idx="6864" formatCode="General">
                  <c:v>10.4899751580453</c:v>
                </c:pt>
                <c:pt idx="6865" formatCode="General">
                  <c:v>10.4908305835521</c:v>
                </c:pt>
                <c:pt idx="6866" formatCode="General">
                  <c:v>10.4916855873183</c:v>
                </c:pt>
                <c:pt idx="6867" formatCode="General">
                  <c:v>10.4925401693848</c:v>
                </c:pt>
                <c:pt idx="6868" formatCode="General">
                  <c:v>10.4933943297928</c:v>
                </c:pt>
                <c:pt idx="6869" formatCode="General">
                  <c:v>10.4942480685834</c:v>
                </c:pt>
                <c:pt idx="6870" formatCode="General">
                  <c:v>10.4951013857976</c:v>
                </c:pt>
                <c:pt idx="6871" formatCode="General">
                  <c:v>10.4959542814768</c:v>
                </c:pt>
                <c:pt idx="6872" formatCode="General">
                  <c:v>10.4968067556622</c:v>
                </c:pt>
                <c:pt idx="6873" formatCode="General">
                  <c:v>10.4976588083951</c:v>
                </c:pt>
                <c:pt idx="6874" formatCode="General">
                  <c:v>10.4985104397169</c:v>
                </c:pt>
                <c:pt idx="6875" formatCode="General">
                  <c:v>10.4993616496689</c:v>
                </c:pt>
                <c:pt idx="6876" formatCode="General">
                  <c:v>10.5002124382927</c:v>
                </c:pt>
                <c:pt idx="6877" formatCode="General">
                  <c:v>10.5010628056297</c:v>
                </c:pt>
                <c:pt idx="6878" formatCode="General">
                  <c:v>10.5019127517214</c:v>
                </c:pt>
                <c:pt idx="6879" formatCode="General">
                  <c:v>10.5027622766095</c:v>
                </c:pt>
                <c:pt idx="6880" formatCode="General">
                  <c:v>10.5036113803356</c:v>
                </c:pt>
                <c:pt idx="6881" formatCode="General">
                  <c:v>10.5044600629414</c:v>
                </c:pt>
                <c:pt idx="6882" formatCode="General">
                  <c:v>10.5053083244686</c:v>
                </c:pt>
                <c:pt idx="6883" formatCode="General">
                  <c:v>10.506156164959</c:v>
                </c:pt>
                <c:pt idx="6884" formatCode="General">
                  <c:v>10.5070035844544</c:v>
                </c:pt>
                <c:pt idx="6885" formatCode="General">
                  <c:v>10.5078505829967</c:v>
                </c:pt>
                <c:pt idx="6886" formatCode="General">
                  <c:v>10.5086971606279</c:v>
                </c:pt>
                <c:pt idx="6887" formatCode="General">
                  <c:v>10.5095433173898</c:v>
                </c:pt>
                <c:pt idx="6888" formatCode="General">
                  <c:v>10.5103890533246</c:v>
                </c:pt>
                <c:pt idx="6889" formatCode="General">
                  <c:v>10.5112343684742</c:v>
                </c:pt>
                <c:pt idx="6890" formatCode="General">
                  <c:v>10.5120792628808</c:v>
                </c:pt>
                <c:pt idx="6891" formatCode="General">
                  <c:v>10.5129237365865</c:v>
                </c:pt>
                <c:pt idx="6892" formatCode="General">
                  <c:v>10.5137677896336</c:v>
                </c:pt>
                <c:pt idx="6893" formatCode="General">
                  <c:v>10.5146114220643</c:v>
                </c:pt>
                <c:pt idx="6894" formatCode="General">
                  <c:v>10.5154546339209</c:v>
                </c:pt>
                <c:pt idx="6895" formatCode="General">
                  <c:v>10.5162974252458</c:v>
                </c:pt>
                <c:pt idx="6896" formatCode="General">
                  <c:v>10.5171397960812</c:v>
                </c:pt>
                <c:pt idx="6897" formatCode="General">
                  <c:v>10.5179817464698</c:v>
                </c:pt>
                <c:pt idx="6898" formatCode="General">
                  <c:v>10.5188232764538</c:v>
                </c:pt>
                <c:pt idx="6899" formatCode="General">
                  <c:v>10.519664386076</c:v>
                </c:pt>
                <c:pt idx="6900" formatCode="General">
                  <c:v>10.5205050753789</c:v>
                </c:pt>
                <c:pt idx="6901" formatCode="General">
                  <c:v>10.521345344405</c:v>
                </c:pt>
                <c:pt idx="6902" formatCode="General">
                  <c:v>10.5221851931971</c:v>
                </c:pt>
                <c:pt idx="6903" formatCode="General">
                  <c:v>10.5230246217979</c:v>
                </c:pt>
                <c:pt idx="6904" formatCode="General">
                  <c:v>10.5238636302501</c:v>
                </c:pt>
                <c:pt idx="6905" formatCode="General">
                  <c:v>10.5247022185966</c:v>
                </c:pt>
                <c:pt idx="6906" formatCode="General">
                  <c:v>10.5255403868802</c:v>
                </c:pt>
                <c:pt idx="6907" formatCode="General">
                  <c:v>10.5263781351438</c:v>
                </c:pt>
                <c:pt idx="6908" formatCode="General">
                  <c:v>10.5272154634304</c:v>
                </c:pt>
                <c:pt idx="6909" formatCode="General">
                  <c:v>10.528052371783</c:v>
                </c:pt>
                <c:pt idx="6910" formatCode="General">
                  <c:v>10.5288888602445</c:v>
                </c:pt>
                <c:pt idx="6911" formatCode="General">
                  <c:v>10.5297249288582</c:v>
                </c:pt>
                <c:pt idx="6912" formatCode="General">
                  <c:v>10.5305605776672</c:v>
                </c:pt>
                <c:pt idx="6913" formatCode="General">
                  <c:v>10.5313958067145</c:v>
                </c:pt>
                <c:pt idx="6914" formatCode="General">
                  <c:v>10.5322306160435</c:v>
                </c:pt>
                <c:pt idx="6915" formatCode="General">
                  <c:v>10.5330650056975</c:v>
                </c:pt>
                <c:pt idx="6916" formatCode="General">
                  <c:v>10.5338989757197</c:v>
                </c:pt>
                <c:pt idx="6917" formatCode="General">
                  <c:v>10.5347325261535</c:v>
                </c:pt>
                <c:pt idx="6918" formatCode="General">
                  <c:v>10.5355656570424</c:v>
                </c:pt>
                <c:pt idx="6919" formatCode="General">
                  <c:v>10.5363983684297</c:v>
                </c:pt>
                <c:pt idx="6920" formatCode="General">
                  <c:v>10.5372306603591</c:v>
                </c:pt>
                <c:pt idx="6921" formatCode="General">
                  <c:v>10.538062532874</c:v>
                </c:pt>
                <c:pt idx="6922" formatCode="General">
                  <c:v>10.5388939860181</c:v>
                </c:pt>
                <c:pt idx="6923" formatCode="General">
                  <c:v>10.539725019835</c:v>
                </c:pt>
                <c:pt idx="6924" formatCode="General">
                  <c:v>10.5405556343684</c:v>
                </c:pt>
                <c:pt idx="6925" formatCode="General">
                  <c:v>10.541385829662</c:v>
                </c:pt>
                <c:pt idx="6926" formatCode="General">
                  <c:v>10.5422156057596</c:v>
                </c:pt>
                <c:pt idx="6927" formatCode="General">
                  <c:v>10.5430449627051</c:v>
                </c:pt>
                <c:pt idx="6928" formatCode="General">
                  <c:v>10.5438739005423</c:v>
                </c:pt>
                <c:pt idx="6929" formatCode="General">
                  <c:v>10.5447024193152</c:v>
                </c:pt>
                <c:pt idx="6930" formatCode="General">
                  <c:v>10.54553051906761</c:v>
                </c:pt>
                <c:pt idx="6931" formatCode="General">
                  <c:v>10.5463581998437</c:v>
                </c:pt>
                <c:pt idx="6932" formatCode="General">
                  <c:v>10.5471854616875</c:v>
                </c:pt>
                <c:pt idx="6933" formatCode="General">
                  <c:v>10.5480123046431</c:v>
                </c:pt>
                <c:pt idx="6934" formatCode="General">
                  <c:v>10.5488387287546</c:v>
                </c:pt>
                <c:pt idx="6935" formatCode="General">
                  <c:v>10.5496647340663</c:v>
                </c:pt>
                <c:pt idx="6936" formatCode="General">
                  <c:v>10.5504903206223</c:v>
                </c:pt>
                <c:pt idx="6937" formatCode="General">
                  <c:v>10.5513154884671</c:v>
                </c:pt>
                <c:pt idx="6938" formatCode="General">
                  <c:v>10.5521402376448</c:v>
                </c:pt>
                <c:pt idx="6939" formatCode="General">
                  <c:v>10.5529645681999</c:v>
                </c:pt>
                <c:pt idx="6940" formatCode="General">
                  <c:v>10.5537884801768</c:v>
                </c:pt>
                <c:pt idx="6941" formatCode="General">
                  <c:v>10.55461197362</c:v>
                </c:pt>
                <c:pt idx="6942" formatCode="General">
                  <c:v>10.5554350485741</c:v>
                </c:pt>
                <c:pt idx="6943" formatCode="General">
                  <c:v>10.5562577050834</c:v>
                </c:pt>
                <c:pt idx="6944" formatCode="General">
                  <c:v>10.5570799431928</c:v>
                </c:pt>
                <c:pt idx="6945" formatCode="General">
                  <c:v>10.5579017629468</c:v>
                </c:pt>
                <c:pt idx="6946" formatCode="General">
                  <c:v>10.5587231643901</c:v>
                </c:pt>
                <c:pt idx="6947" formatCode="General">
                  <c:v>10.5595441475674</c:v>
                </c:pt>
                <c:pt idx="6948" formatCode="General">
                  <c:v>10.5603647125237</c:v>
                </c:pt>
                <c:pt idx="6949" formatCode="General">
                  <c:v>10.5611848593036</c:v>
                </c:pt>
                <c:pt idx="6950" formatCode="General">
                  <c:v>10.5620045879521</c:v>
                </c:pt>
                <c:pt idx="6951" formatCode="General">
                  <c:v>10.5628238985141</c:v>
                </c:pt>
                <c:pt idx="6952" formatCode="General">
                  <c:v>10.5636427910346</c:v>
                </c:pt>
                <c:pt idx="6953" formatCode="General">
                  <c:v>10.5644612655586</c:v>
                </c:pt>
                <c:pt idx="6954" formatCode="General">
                  <c:v>10.5652793221311</c:v>
                </c:pt>
                <c:pt idx="6955" formatCode="General">
                  <c:v>10.5660969607973</c:v>
                </c:pt>
                <c:pt idx="6956" formatCode="General">
                  <c:v>10.5669141816024</c:v>
                </c:pt>
                <c:pt idx="6957" formatCode="General">
                  <c:v>10.5677309845914</c:v>
                </c:pt>
                <c:pt idx="6958" formatCode="General">
                  <c:v>10.5685473698097</c:v>
                </c:pt>
                <c:pt idx="6959" formatCode="General">
                  <c:v>10.5693633373026</c:v>
                </c:pt>
                <c:pt idx="6960" formatCode="General">
                  <c:v>10.5701788871153</c:v>
                </c:pt>
                <c:pt idx="6961" formatCode="General">
                  <c:v>10.5709940192933</c:v>
                </c:pt>
                <c:pt idx="6962" formatCode="General">
                  <c:v>10.571808733882</c:v>
                </c:pt>
                <c:pt idx="6963" formatCode="General">
                  <c:v>10.5726230309268</c:v>
                </c:pt>
                <c:pt idx="6964" formatCode="General">
                  <c:v>10.5734369104733</c:v>
                </c:pt>
                <c:pt idx="6965" formatCode="General">
                  <c:v>10.5742503725671</c:v>
                </c:pt>
                <c:pt idx="6966" formatCode="General">
                  <c:v>10.5750634172537</c:v>
                </c:pt>
                <c:pt idx="6967" formatCode="General">
                  <c:v>10.5758760445787</c:v>
                </c:pt>
                <c:pt idx="6968" formatCode="General">
                  <c:v>10.576688254588</c:v>
                </c:pt>
                <c:pt idx="6969" formatCode="General">
                  <c:v>10.5775000473271</c:v>
                </c:pt>
                <c:pt idx="6970" formatCode="General">
                  <c:v>10.578311422842</c:v>
                </c:pt>
                <c:pt idx="6971" formatCode="General">
                  <c:v>10.5791223811784</c:v>
                </c:pt>
                <c:pt idx="6972" formatCode="General">
                  <c:v>10.5799329223823</c:v>
                </c:pt>
                <c:pt idx="6973" formatCode="General">
                  <c:v>10.5807430464994</c:v>
                </c:pt>
                <c:pt idx="6974" formatCode="General">
                  <c:v>10.5815527535758</c:v>
                </c:pt>
                <c:pt idx="6975" formatCode="General">
                  <c:v>10.5823620436576</c:v>
                </c:pt>
                <c:pt idx="6976" formatCode="General">
                  <c:v>10.5831709167907</c:v>
                </c:pt>
                <c:pt idx="6977" formatCode="General">
                  <c:v>10.5839793730212</c:v>
                </c:pt>
                <c:pt idx="6978" formatCode="General">
                  <c:v>10.5847874123954</c:v>
                </c:pt>
                <c:pt idx="6979" formatCode="General">
                  <c:v>10.5855950349593</c:v>
                </c:pt>
                <c:pt idx="6980" formatCode="General">
                  <c:v>10.5864022407592</c:v>
                </c:pt>
                <c:pt idx="6981" formatCode="General">
                  <c:v>10.5872090298415</c:v>
                </c:pt>
                <c:pt idx="6982" formatCode="General">
                  <c:v>10.5880154022523</c:v>
                </c:pt>
                <c:pt idx="6983" formatCode="General">
                  <c:v>10.5888213580382</c:v>
                </c:pt>
                <c:pt idx="6984" formatCode="General">
                  <c:v>10.5896268972454</c:v>
                </c:pt>
                <c:pt idx="6985" formatCode="General">
                  <c:v>10.5904320199205</c:v>
                </c:pt>
                <c:pt idx="6986" formatCode="General">
                  <c:v>10.5912367261099</c:v>
                </c:pt>
                <c:pt idx="6987" formatCode="General">
                  <c:v>10.5920410158602</c:v>
                </c:pt>
                <c:pt idx="6988" formatCode="General">
                  <c:v>10.592844889218</c:v>
                </c:pt>
                <c:pt idx="6989" formatCode="General">
                  <c:v>10.59364834623</c:v>
                </c:pt>
                <c:pt idx="6990" formatCode="General">
                  <c:v>10.5944513869427</c:v>
                </c:pt>
                <c:pt idx="6991" formatCode="General">
                  <c:v>10.5952540114029</c:v>
                </c:pt>
                <c:pt idx="6992" formatCode="General">
                  <c:v>10.5960562196574</c:v>
                </c:pt>
                <c:pt idx="6993" formatCode="General">
                  <c:v>10.596858011753</c:v>
                </c:pt>
                <c:pt idx="6994" formatCode="General">
                  <c:v>10.5976593877366</c:v>
                </c:pt>
                <c:pt idx="6995" formatCode="General">
                  <c:v>10.598460347655</c:v>
                </c:pt>
                <c:pt idx="6996" formatCode="General">
                  <c:v>10.5992608915552</c:v>
                </c:pt>
                <c:pt idx="6997" formatCode="General">
                  <c:v>10.6000610194841</c:v>
                </c:pt>
                <c:pt idx="6998" formatCode="General">
                  <c:v>10.6008607314889</c:v>
                </c:pt>
                <c:pt idx="6999" formatCode="General">
                  <c:v>10.6016600276166</c:v>
                </c:pt>
                <c:pt idx="7000" formatCode="General">
                  <c:v>10.6024589079143</c:v>
                </c:pt>
                <c:pt idx="7001" formatCode="General">
                  <c:v>10.6032573724292</c:v>
                </c:pt>
                <c:pt idx="7002" formatCode="General">
                  <c:v>10.6040554212084</c:v>
                </c:pt>
                <c:pt idx="7003" formatCode="General">
                  <c:v>10.6048530542993</c:v>
                </c:pt>
                <c:pt idx="7004" formatCode="General">
                  <c:v>10.6056502717491</c:v>
                </c:pt>
                <c:pt idx="7005" formatCode="General">
                  <c:v>10.6064470736052</c:v>
                </c:pt>
                <c:pt idx="7006" formatCode="General">
                  <c:v>10.607243459915</c:v>
                </c:pt>
                <c:pt idx="7007" formatCode="General">
                  <c:v>10.6080394307258</c:v>
                </c:pt>
                <c:pt idx="7008" formatCode="General">
                  <c:v>10.6088349860852</c:v>
                </c:pt>
                <c:pt idx="7009" formatCode="General">
                  <c:v>10.6096301260407</c:v>
                </c:pt>
                <c:pt idx="7010" formatCode="General">
                  <c:v>10.6104248506398</c:v>
                </c:pt>
                <c:pt idx="7011" formatCode="General">
                  <c:v>10.6112191599302</c:v>
                </c:pt>
                <c:pt idx="7012" formatCode="General">
                  <c:v>10.6120130539595</c:v>
                </c:pt>
                <c:pt idx="7013" formatCode="General">
                  <c:v>10.6128065327753</c:v>
                </c:pt>
                <c:pt idx="7014" formatCode="General">
                  <c:v>10.6135995964255</c:v>
                </c:pt>
                <c:pt idx="7015" formatCode="General">
                  <c:v>10.6143922449578</c:v>
                </c:pt>
                <c:pt idx="7016" formatCode="General">
                  <c:v>10.61518447842</c:v>
                </c:pt>
                <c:pt idx="7017" formatCode="General">
                  <c:v>10.6159762968601</c:v>
                </c:pt>
                <c:pt idx="7018" formatCode="General">
                  <c:v>10.6167677003258</c:v>
                </c:pt>
                <c:pt idx="7019" formatCode="General">
                  <c:v>10.6175586888652</c:v>
                </c:pt>
                <c:pt idx="7020" formatCode="General">
                  <c:v>10.6183492625262</c:v>
                </c:pt>
                <c:pt idx="7021" formatCode="General">
                  <c:v>10.619139421357</c:v>
                </c:pt>
                <c:pt idx="7022" formatCode="General">
                  <c:v>10.6199291654055</c:v>
                </c:pt>
                <c:pt idx="7023" formatCode="General">
                  <c:v>10.62071849472</c:v>
                </c:pt>
                <c:pt idx="7024" formatCode="General">
                  <c:v>10.6215074093486</c:v>
                </c:pt>
                <c:pt idx="7025" formatCode="General">
                  <c:v>10.6222959093395</c:v>
                </c:pt>
                <c:pt idx="7026" formatCode="General">
                  <c:v>10.6230839947409</c:v>
                </c:pt>
                <c:pt idx="7027" formatCode="General">
                  <c:v>10.6238716656012</c:v>
                </c:pt>
                <c:pt idx="7028" formatCode="General">
                  <c:v>10.6246589219688</c:v>
                </c:pt>
                <c:pt idx="7029" formatCode="General">
                  <c:v>10.625445763892</c:v>
                </c:pt>
                <c:pt idx="7030" formatCode="General">
                  <c:v>10.6262321914192</c:v>
                </c:pt>
                <c:pt idx="7031" formatCode="General">
                  <c:v>10.6270182045989</c:v>
                </c:pt>
                <c:pt idx="7032" formatCode="General">
                  <c:v>10.6278038034797</c:v>
                </c:pt>
                <c:pt idx="7033" formatCode="General">
                  <c:v>10.6285889881101</c:v>
                </c:pt>
                <c:pt idx="7034" formatCode="General">
                  <c:v>10.6293737585388</c:v>
                </c:pt>
                <c:pt idx="7035" formatCode="General">
                  <c:v>10.6301581148143</c:v>
                </c:pt>
                <c:pt idx="7036" formatCode="General">
                  <c:v>10.6309420569853</c:v>
                </c:pt>
                <c:pt idx="7037" formatCode="General">
                  <c:v>10.6317255851007</c:v>
                </c:pt>
                <c:pt idx="7038" formatCode="General">
                  <c:v>10.6325086992091</c:v>
                </c:pt>
                <c:pt idx="7039" formatCode="General">
                  <c:v>10.6332913993595</c:v>
                </c:pt>
                <c:pt idx="7040" formatCode="General">
                  <c:v>10.6340736856006</c:v>
                </c:pt>
                <c:pt idx="7041" formatCode="General">
                  <c:v>10.6348555579814</c:v>
                </c:pt>
                <c:pt idx="7042" formatCode="General">
                  <c:v>10.6356370165509</c:v>
                </c:pt>
                <c:pt idx="7043" formatCode="General">
                  <c:v>10.636418061358</c:v>
                </c:pt>
                <c:pt idx="7044" formatCode="General">
                  <c:v>10.6371986924517</c:v>
                </c:pt>
                <c:pt idx="7045" formatCode="General">
                  <c:v>10.6379789098813</c:v>
                </c:pt>
                <c:pt idx="7046" formatCode="General">
                  <c:v>10.6387587136957</c:v>
                </c:pt>
                <c:pt idx="7047" formatCode="General">
                  <c:v>10.6395381039441</c:v>
                </c:pt>
                <c:pt idx="7048" formatCode="General">
                  <c:v>10.6403170806759</c:v>
                </c:pt>
                <c:pt idx="7049" formatCode="General">
                  <c:v>10.6410956439401</c:v>
                </c:pt>
                <c:pt idx="7050" formatCode="General">
                  <c:v>10.6418737937862</c:v>
                </c:pt>
                <c:pt idx="7051" formatCode="General">
                  <c:v>10.6426515302634</c:v>
                </c:pt>
                <c:pt idx="7052" formatCode="General">
                  <c:v>10.6434288534211</c:v>
                </c:pt>
                <c:pt idx="7053" formatCode="General">
                  <c:v>10.6442057633088</c:v>
                </c:pt>
                <c:pt idx="7054" formatCode="General">
                  <c:v>10.644982259976</c:v>
                </c:pt>
                <c:pt idx="7055" formatCode="General">
                  <c:v>10.6457583434721</c:v>
                </c:pt>
                <c:pt idx="7056" formatCode="General">
                  <c:v>10.6465340138467</c:v>
                </c:pt>
                <c:pt idx="7057" formatCode="General">
                  <c:v>10.6473092711494</c:v>
                </c:pt>
                <c:pt idx="7058" formatCode="General">
                  <c:v>10.6480841154298</c:v>
                </c:pt>
                <c:pt idx="7059" formatCode="General">
                  <c:v>10.6488585467377</c:v>
                </c:pt>
                <c:pt idx="7060" formatCode="General">
                  <c:v>10.6496325651227</c:v>
                </c:pt>
                <c:pt idx="7061" formatCode="General">
                  <c:v>10.6504061706346</c:v>
                </c:pt>
                <c:pt idx="7062" formatCode="General">
                  <c:v>10.6511793633232</c:v>
                </c:pt>
                <c:pt idx="7063" formatCode="General">
                  <c:v>10.6519521432385</c:v>
                </c:pt>
                <c:pt idx="7064" formatCode="General">
                  <c:v>10.6527245104301</c:v>
                </c:pt>
                <c:pt idx="7065" formatCode="General">
                  <c:v>10.6534964649482</c:v>
                </c:pt>
                <c:pt idx="7066" formatCode="General">
                  <c:v>10.6542680068427</c:v>
                </c:pt>
                <c:pt idx="7067" formatCode="General">
                  <c:v>10.6550391361637</c:v>
                </c:pt>
                <c:pt idx="7068" formatCode="General">
                  <c:v>10.6558098529611</c:v>
                </c:pt>
                <c:pt idx="7069" formatCode="General">
                  <c:v>10.6565801572851</c:v>
                </c:pt>
                <c:pt idx="7070" formatCode="General">
                  <c:v>10.6573500491858</c:v>
                </c:pt>
                <c:pt idx="7071" formatCode="General">
                  <c:v>10.6581195287134</c:v>
                </c:pt>
                <c:pt idx="7072" formatCode="General">
                  <c:v>10.6588885959183</c:v>
                </c:pt>
                <c:pt idx="7073" formatCode="General">
                  <c:v>10.6596572508506</c:v>
                </c:pt>
                <c:pt idx="7074" formatCode="General">
                  <c:v>10.6604254935606</c:v>
                </c:pt>
                <c:pt idx="7075" formatCode="General">
                  <c:v>10.6611933240988</c:v>
                </c:pt>
                <c:pt idx="7076" formatCode="General">
                  <c:v>10.6619607425155</c:v>
                </c:pt>
                <c:pt idx="7077" formatCode="General">
                  <c:v>10.6627277488612</c:v>
                </c:pt>
                <c:pt idx="7078" formatCode="General">
                  <c:v>10.6634943431864</c:v>
                </c:pt>
                <c:pt idx="7079" formatCode="General">
                  <c:v>10.6642605255416</c:v>
                </c:pt>
                <c:pt idx="7080" formatCode="General">
                  <c:v>10.6650262959773</c:v>
                </c:pt>
                <c:pt idx="7081" formatCode="General">
                  <c:v>10.6657916545443</c:v>
                </c:pt>
                <c:pt idx="7082" formatCode="General">
                  <c:v>10.6665566012931</c:v>
                </c:pt>
                <c:pt idx="7083" formatCode="General">
                  <c:v>10.6673211362744</c:v>
                </c:pt>
                <c:pt idx="7084" formatCode="General">
                  <c:v>10.6680852595391</c:v>
                </c:pt>
                <c:pt idx="7085" formatCode="General">
                  <c:v>10.6688489711378</c:v>
                </c:pt>
                <c:pt idx="7086" formatCode="General">
                  <c:v>10.6696122711214</c:v>
                </c:pt>
                <c:pt idx="7087" formatCode="General">
                  <c:v>10.6703751595408</c:v>
                </c:pt>
                <c:pt idx="7088" formatCode="General">
                  <c:v>10.6711376364469</c:v>
                </c:pt>
                <c:pt idx="7089" formatCode="General">
                  <c:v>10.6718997018906</c:v>
                </c:pt>
                <c:pt idx="7090" formatCode="General">
                  <c:v>10.6726613559229</c:v>
                </c:pt>
                <c:pt idx="7091" formatCode="General">
                  <c:v>10.6734225985949</c:v>
                </c:pt>
                <c:pt idx="7092" formatCode="General">
                  <c:v>10.6741834299577</c:v>
                </c:pt>
                <c:pt idx="7093" formatCode="General">
                  <c:v>10.6749438500623</c:v>
                </c:pt>
                <c:pt idx="7094" formatCode="General">
                  <c:v>10.6757038589599</c:v>
                </c:pt>
                <c:pt idx="7095" formatCode="General">
                  <c:v>10.6764634567018</c:v>
                </c:pt>
                <c:pt idx="7096" formatCode="General">
                  <c:v>10.6772226433391</c:v>
                </c:pt>
                <c:pt idx="7097" formatCode="General">
                  <c:v>10.6779814189232</c:v>
                </c:pt>
                <c:pt idx="7098" formatCode="General">
                  <c:v>10.6787397835054</c:v>
                </c:pt>
                <c:pt idx="7099" formatCode="General">
                  <c:v>10.679497737137</c:v>
                </c:pt>
                <c:pt idx="7100" formatCode="General">
                  <c:v>10.6802552798695</c:v>
                </c:pt>
                <c:pt idx="7101" formatCode="General">
                  <c:v>10.6810124117543</c:v>
                </c:pt>
                <c:pt idx="7102" formatCode="General">
                  <c:v>10.681769132843</c:v>
                </c:pt>
                <c:pt idx="7103" formatCode="General">
                  <c:v>10.682525443187</c:v>
                </c:pt>
                <c:pt idx="7104" formatCode="General">
                  <c:v>10.6832813428379</c:v>
                </c:pt>
                <c:pt idx="7105" formatCode="General">
                  <c:v>10.6840368318474</c:v>
                </c:pt>
                <c:pt idx="7106" formatCode="General">
                  <c:v>10.6847919102671</c:v>
                </c:pt>
                <c:pt idx="7107" formatCode="General">
                  <c:v>10.6855465781487</c:v>
                </c:pt>
                <c:pt idx="7108" formatCode="General">
                  <c:v>10.686300835544</c:v>
                </c:pt>
                <c:pt idx="7109" formatCode="General">
                  <c:v>10.6870546825047</c:v>
                </c:pt>
                <c:pt idx="7110" formatCode="General">
                  <c:v>10.6878081190827</c:v>
                </c:pt>
                <c:pt idx="7111" formatCode="General">
                  <c:v>10.6885611453298</c:v>
                </c:pt>
                <c:pt idx="7112" formatCode="General">
                  <c:v>10.6893137612981</c:v>
                </c:pt>
                <c:pt idx="7113" formatCode="General">
                  <c:v>10.6900659670393</c:v>
                </c:pt>
                <c:pt idx="7114" formatCode="General">
                  <c:v>10.6908177626055</c:v>
                </c:pt>
                <c:pt idx="7115" formatCode="General">
                  <c:v>10.6915691480487</c:v>
                </c:pt>
                <c:pt idx="7116" formatCode="General">
                  <c:v>10.6923201234211</c:v>
                </c:pt>
                <c:pt idx="7117" formatCode="General">
                  <c:v>10.6930706887747</c:v>
                </c:pt>
                <c:pt idx="7118" formatCode="General">
                  <c:v>10.6938208441616</c:v>
                </c:pt>
                <c:pt idx="7119" formatCode="General">
                  <c:v>10.6945705896342</c:v>
                </c:pt>
                <c:pt idx="7120" formatCode="General">
                  <c:v>10.6953199252446</c:v>
                </c:pt>
                <c:pt idx="7121" formatCode="General">
                  <c:v>10.6960688510451</c:v>
                </c:pt>
                <c:pt idx="7122" formatCode="General">
                  <c:v>10.696817367088</c:v>
                </c:pt>
                <c:pt idx="7123" formatCode="General">
                  <c:v>10.6975654734257</c:v>
                </c:pt>
                <c:pt idx="7124" formatCode="General">
                  <c:v>10.6983131701106</c:v>
                </c:pt>
                <c:pt idx="7125" formatCode="General">
                  <c:v>10.6990604571951</c:v>
                </c:pt>
                <c:pt idx="7126" formatCode="General">
                  <c:v>10.6998073347318</c:v>
                </c:pt>
                <c:pt idx="7127" formatCode="General">
                  <c:v>10.7005538027731</c:v>
                </c:pt>
                <c:pt idx="7128" formatCode="General">
                  <c:v>10.7012998613717</c:v>
                </c:pt>
                <c:pt idx="7129" formatCode="General">
                  <c:v>10.7020455105801</c:v>
                </c:pt>
                <c:pt idx="7130" formatCode="General">
                  <c:v>10.702790750451</c:v>
                </c:pt>
                <c:pt idx="7131" formatCode="General">
                  <c:v>10.7035355810371</c:v>
                </c:pt>
                <c:pt idx="7132" formatCode="General">
                  <c:v>10.7042800023911</c:v>
                </c:pt>
                <c:pt idx="7133" formatCode="General">
                  <c:v>10.7050240145657</c:v>
                </c:pt>
                <c:pt idx="7134" formatCode="General">
                  <c:v>10.7057676176139</c:v>
                </c:pt>
                <c:pt idx="7135" formatCode="General">
                  <c:v>10.7065108115884</c:v>
                </c:pt>
                <c:pt idx="7136" formatCode="General">
                  <c:v>10.7072535965422</c:v>
                </c:pt>
                <c:pt idx="7137" formatCode="General">
                  <c:v>10.7079959725282</c:v>
                </c:pt>
                <c:pt idx="7138" formatCode="General">
                  <c:v>10.7087379395993</c:v>
                </c:pt>
                <c:pt idx="7139" formatCode="General">
                  <c:v>10.7094794978087</c:v>
                </c:pt>
                <c:pt idx="7140" formatCode="General">
                  <c:v>10.7102206472092</c:v>
                </c:pt>
                <c:pt idx="7141" formatCode="General">
                  <c:v>10.7109613878542</c:v>
                </c:pt>
                <c:pt idx="7142" formatCode="General">
                  <c:v>10.7117017197966</c:v>
                </c:pt>
                <c:pt idx="7143" formatCode="General">
                  <c:v>10.7124416430896</c:v>
                </c:pt>
                <c:pt idx="7144" formatCode="General">
                  <c:v>10.7131811577866</c:v>
                </c:pt>
                <c:pt idx="7145" formatCode="General">
                  <c:v>10.7139202639407</c:v>
                </c:pt>
                <c:pt idx="7146" formatCode="General">
                  <c:v>10.7146589616053</c:v>
                </c:pt>
                <c:pt idx="7147" formatCode="General">
                  <c:v>10.7153972508336</c:v>
                </c:pt>
                <c:pt idx="7148" formatCode="General">
                  <c:v>10.7161351316792</c:v>
                </c:pt>
                <c:pt idx="7149" formatCode="General">
                  <c:v>10.7168726041953</c:v>
                </c:pt>
                <c:pt idx="7150" formatCode="General">
                  <c:v>10.7176096684355</c:v>
                </c:pt>
                <c:pt idx="7151" formatCode="General">
                  <c:v>10.7183463244533</c:v>
                </c:pt>
                <c:pt idx="7152" formatCode="General">
                  <c:v>10.7190825723022</c:v>
                </c:pt>
                <c:pt idx="7153" formatCode="General">
                  <c:v>10.7198184120358</c:v>
                </c:pt>
                <c:pt idx="7154" formatCode="General">
                  <c:v>10.7205538437077</c:v>
                </c:pt>
                <c:pt idx="7155" formatCode="General">
                  <c:v>10.7212888673717</c:v>
                </c:pt>
                <c:pt idx="7156" formatCode="General">
                  <c:v>10.7220234830813</c:v>
                </c:pt>
                <c:pt idx="7157" formatCode="General">
                  <c:v>10.7227576908904</c:v>
                </c:pt>
                <c:pt idx="7158" formatCode="General">
                  <c:v>10.7234914908527</c:v>
                </c:pt>
                <c:pt idx="7159" formatCode="General">
                  <c:v>10.7242248830221</c:v>
                </c:pt>
                <c:pt idx="7160" formatCode="General">
                  <c:v>10.7249578674525</c:v>
                </c:pt>
                <c:pt idx="7161" formatCode="General">
                  <c:v>10.7256904441976</c:v>
                </c:pt>
                <c:pt idx="7162" formatCode="General">
                  <c:v>10.7264226133116</c:v>
                </c:pt>
                <c:pt idx="7163" formatCode="General">
                  <c:v>10.7271543748483</c:v>
                </c:pt>
                <c:pt idx="7164" formatCode="General">
                  <c:v>10.7278857288619</c:v>
                </c:pt>
                <c:pt idx="7165" formatCode="General">
                  <c:v>10.7286166754063</c:v>
                </c:pt>
                <c:pt idx="7166" formatCode="General">
                  <c:v>10.7293472145357</c:v>
                </c:pt>
                <c:pt idx="7167" formatCode="General">
                  <c:v>10.7300773463042</c:v>
                </c:pt>
                <c:pt idx="7168" formatCode="General">
                  <c:v>10.7308070707661</c:v>
                </c:pt>
                <c:pt idx="7169" formatCode="General">
                  <c:v>10.7315363879755</c:v>
                </c:pt>
                <c:pt idx="7170" formatCode="General">
                  <c:v>10.7322652979867</c:v>
                </c:pt>
                <c:pt idx="7171" formatCode="General">
                  <c:v>10.7329938008541</c:v>
                </c:pt>
                <c:pt idx="7172" formatCode="General">
                  <c:v>10.7337218966319</c:v>
                </c:pt>
                <c:pt idx="7173" formatCode="General">
                  <c:v>10.7344495853746</c:v>
                </c:pt>
                <c:pt idx="7174" formatCode="General">
                  <c:v>10.7351768671366</c:v>
                </c:pt>
                <c:pt idx="7175" formatCode="General">
                  <c:v>10.7359037419723</c:v>
                </c:pt>
                <c:pt idx="7176" formatCode="General">
                  <c:v>10.7366302099364</c:v>
                </c:pt>
                <c:pt idx="7177" formatCode="General">
                  <c:v>10.7373562710832</c:v>
                </c:pt>
                <c:pt idx="7178" formatCode="General">
                  <c:v>10.7380819254674</c:v>
                </c:pt>
                <c:pt idx="7179" formatCode="General">
                  <c:v>10.7388071731437</c:v>
                </c:pt>
                <c:pt idx="7180" formatCode="General">
                  <c:v>10.7395320141666</c:v>
                </c:pt>
                <c:pt idx="7181" formatCode="General">
                  <c:v>10.740256448591</c:v>
                </c:pt>
                <c:pt idx="7182" formatCode="General">
                  <c:v>10.7409804764715</c:v>
                </c:pt>
                <c:pt idx="7183" formatCode="General">
                  <c:v>10.7417040978629</c:v>
                </c:pt>
                <c:pt idx="7184" formatCode="General">
                  <c:v>10.7424273128201</c:v>
                </c:pt>
                <c:pt idx="7185" formatCode="General">
                  <c:v>10.7431501213979</c:v>
                </c:pt>
                <c:pt idx="7186" formatCode="General">
                  <c:v>10.7438725236512</c:v>
                </c:pt>
                <c:pt idx="7187" formatCode="General">
                  <c:v>10.7445945196351</c:v>
                </c:pt>
                <c:pt idx="7188" formatCode="General">
                  <c:v>10.7453161094043</c:v>
                </c:pt>
                <c:pt idx="7189" formatCode="General">
                  <c:v>10.7460372930141</c:v>
                </c:pt>
                <c:pt idx="7190" formatCode="General">
                  <c:v>10.7467580705194</c:v>
                </c:pt>
                <c:pt idx="7191" formatCode="General">
                  <c:v>10.7474784419753</c:v>
                </c:pt>
                <c:pt idx="7192" formatCode="General">
                  <c:v>10.7481984074371</c:v>
                </c:pt>
                <c:pt idx="7193" formatCode="General">
                  <c:v>10.7489179669597</c:v>
                </c:pt>
                <c:pt idx="7194" formatCode="General">
                  <c:v>10.7496371205986</c:v>
                </c:pt>
                <c:pt idx="7195" formatCode="General">
                  <c:v>10.7503558684089</c:v>
                </c:pt>
                <c:pt idx="7196" formatCode="General">
                  <c:v>10.751074210446</c:v>
                </c:pt>
                <c:pt idx="7197" formatCode="General">
                  <c:v>10.7517921467652</c:v>
                </c:pt>
                <c:pt idx="7198" formatCode="General">
                  <c:v>10.7525096774218</c:v>
                </c:pt>
                <c:pt idx="7199" formatCode="General">
                  <c:v>10.7532268024713</c:v>
                </c:pt>
                <c:pt idx="7200" formatCode="General">
                  <c:v>10.7539435219691</c:v>
                </c:pt>
                <c:pt idx="7201" formatCode="General">
                  <c:v>10.7546598359707</c:v>
                </c:pt>
                <c:pt idx="7202" formatCode="General">
                  <c:v>10.7553757445317</c:v>
                </c:pt>
                <c:pt idx="7203" formatCode="General">
                  <c:v>10.7560912477077</c:v>
                </c:pt>
                <c:pt idx="7204" formatCode="General">
                  <c:v>10.7568063455542</c:v>
                </c:pt>
                <c:pt idx="7205" formatCode="General">
                  <c:v>10.7575210381269</c:v>
                </c:pt>
                <c:pt idx="7206" formatCode="General">
                  <c:v>10.7582353254815</c:v>
                </c:pt>
                <c:pt idx="7207" formatCode="General">
                  <c:v>10.7589492076737</c:v>
                </c:pt>
                <c:pt idx="7208" formatCode="General">
                  <c:v>10.7596626847593</c:v>
                </c:pt>
                <c:pt idx="7209" formatCode="General">
                  <c:v>10.7603757567941</c:v>
                </c:pt>
                <c:pt idx="7210" formatCode="General">
                  <c:v>10.7610884238339</c:v>
                </c:pt>
                <c:pt idx="7211" formatCode="General">
                  <c:v>10.7618006859347</c:v>
                </c:pt>
                <c:pt idx="7212" formatCode="General">
                  <c:v>10.7625125431523</c:v>
                </c:pt>
                <c:pt idx="7213" formatCode="General">
                  <c:v>10.7632239955428</c:v>
                </c:pt>
                <c:pt idx="7214" formatCode="General">
                  <c:v>10.763935043162</c:v>
                </c:pt>
                <c:pt idx="7215" formatCode="General">
                  <c:v>10.7646456860662</c:v>
                </c:pt>
                <c:pt idx="7216" formatCode="General">
                  <c:v>10.7653559243112</c:v>
                </c:pt>
                <c:pt idx="7217" formatCode="General">
                  <c:v>10.7660657579534</c:v>
                </c:pt>
                <c:pt idx="7218" formatCode="General">
                  <c:v>10.7667751870487</c:v>
                </c:pt>
                <c:pt idx="7219" formatCode="General">
                  <c:v>10.7674842116535</c:v>
                </c:pt>
                <c:pt idx="7220" formatCode="General">
                  <c:v>10.7681928318239</c:v>
                </c:pt>
                <c:pt idx="7221" formatCode="General">
                  <c:v>10.7689010476163</c:v>
                </c:pt>
                <c:pt idx="7222" formatCode="General">
                  <c:v>10.7696088590868</c:v>
                </c:pt>
                <c:pt idx="7223" formatCode="General">
                  <c:v>10.770316266292</c:v>
                </c:pt>
                <c:pt idx="7224" formatCode="General">
                  <c:v>10.7710232692882</c:v>
                </c:pt>
                <c:pt idx="7225" formatCode="General">
                  <c:v>10.7717298681317</c:v>
                </c:pt>
                <c:pt idx="7226" formatCode="General">
                  <c:v>10.7724360628792</c:v>
                </c:pt>
                <c:pt idx="7227" formatCode="General">
                  <c:v>10.773141853587</c:v>
                </c:pt>
                <c:pt idx="7228" formatCode="General">
                  <c:v>10.7738472403118</c:v>
                </c:pt>
                <c:pt idx="7229" formatCode="General">
                  <c:v>10.77455222311</c:v>
                </c:pt>
                <c:pt idx="7230" formatCode="General">
                  <c:v>10.7752568020384</c:v>
                </c:pt>
                <c:pt idx="7231" formatCode="General">
                  <c:v>10.7759609771536</c:v>
                </c:pt>
                <c:pt idx="7232" formatCode="General">
                  <c:v>10.7766647485123</c:v>
                </c:pt>
                <c:pt idx="7233" formatCode="General">
                  <c:v>10.7773681161712</c:v>
                </c:pt>
                <c:pt idx="7234" formatCode="General">
                  <c:v>10.7780710801871</c:v>
                </c:pt>
                <c:pt idx="7235" formatCode="General">
                  <c:v>10.7787736406168</c:v>
                </c:pt>
                <c:pt idx="7236" formatCode="General">
                  <c:v>10.7794757975172</c:v>
                </c:pt>
                <c:pt idx="7237" formatCode="General">
                  <c:v>10.7801775509451</c:v>
                </c:pt>
                <c:pt idx="7238" formatCode="General">
                  <c:v>10.7808789009576</c:v>
                </c:pt>
                <c:pt idx="7239" formatCode="General">
                  <c:v>10.7815798476114</c:v>
                </c:pt>
                <c:pt idx="7240" formatCode="General">
                  <c:v>10.7822803909638</c:v>
                </c:pt>
                <c:pt idx="7241" formatCode="General">
                  <c:v>10.7829805310716</c:v>
                </c:pt>
                <c:pt idx="7242" formatCode="General">
                  <c:v>10.783680267992</c:v>
                </c:pt>
                <c:pt idx="7243" formatCode="General">
                  <c:v>10.7843796017822</c:v>
                </c:pt>
                <c:pt idx="7244" formatCode="General">
                  <c:v>10.7850785324991</c:v>
                </c:pt>
                <c:pt idx="7245" formatCode="General">
                  <c:v>10.7857770602002</c:v>
                </c:pt>
                <c:pt idx="7246" formatCode="General">
                  <c:v>10.7864751849425</c:v>
                </c:pt>
                <c:pt idx="7247" formatCode="General">
                  <c:v>10.7871729067834</c:v>
                </c:pt>
                <c:pt idx="7248" formatCode="General">
                  <c:v>10.7878702257802</c:v>
                </c:pt>
                <c:pt idx="7249" formatCode="General">
                  <c:v>10.7885671419901</c:v>
                </c:pt>
                <c:pt idx="7250" formatCode="General">
                  <c:v>10.7892636554707</c:v>
                </c:pt>
                <c:pt idx="7251" formatCode="General">
                  <c:v>10.7899597662794</c:v>
                </c:pt>
                <c:pt idx="7252" formatCode="General">
                  <c:v>10.7906554744735</c:v>
                </c:pt>
                <c:pt idx="7253" formatCode="General">
                  <c:v>10.7913507801106</c:v>
                </c:pt>
                <c:pt idx="7254" formatCode="General">
                  <c:v>10.7920456832482</c:v>
                </c:pt>
                <c:pt idx="7255" formatCode="General">
                  <c:v>10.792740183944</c:v>
                </c:pt>
                <c:pt idx="7256" formatCode="General">
                  <c:v>10.7934342822555</c:v>
                </c:pt>
                <c:pt idx="7257" formatCode="General">
                  <c:v>10.7941279782403</c:v>
                </c:pt>
                <c:pt idx="7258" formatCode="General">
                  <c:v>10.7948212719562</c:v>
                </c:pt>
                <c:pt idx="7259" formatCode="General">
                  <c:v>10.7955141634609</c:v>
                </c:pt>
                <c:pt idx="7260" formatCode="General">
                  <c:v>10.7962066528122</c:v>
                </c:pt>
                <c:pt idx="7261" formatCode="General">
                  <c:v>10.7968987400678</c:v>
                </c:pt>
                <c:pt idx="7262" formatCode="General">
                  <c:v>10.7975904252856</c:v>
                </c:pt>
                <c:pt idx="7263" formatCode="General">
                  <c:v>10.7982817085235</c:v>
                </c:pt>
                <c:pt idx="7264" formatCode="General">
                  <c:v>10.7989725898394</c:v>
                </c:pt>
                <c:pt idx="7265" formatCode="General">
                  <c:v>10.7996630692913</c:v>
                </c:pt>
                <c:pt idx="7266" formatCode="General">
                  <c:v>10.8003531469371</c:v>
                </c:pt>
                <c:pt idx="7267" formatCode="General">
                  <c:v>10.8010428228348</c:v>
                </c:pt>
                <c:pt idx="7268" formatCode="General">
                  <c:v>10.8017320970426</c:v>
                </c:pt>
                <c:pt idx="7269" formatCode="General">
                  <c:v>10.8024209696185</c:v>
                </c:pt>
                <c:pt idx="7270" formatCode="General">
                  <c:v>10.8031094406207</c:v>
                </c:pt>
                <c:pt idx="7271" formatCode="General">
                  <c:v>10.8037975101074</c:v>
                </c:pt>
                <c:pt idx="7272" formatCode="General">
                  <c:v>10.8044851781367</c:v>
                </c:pt>
                <c:pt idx="7273" formatCode="General">
                  <c:v>10.805172444767</c:v>
                </c:pt>
                <c:pt idx="7274" formatCode="General">
                  <c:v>10.8058593100565</c:v>
                </c:pt>
                <c:pt idx="7275" formatCode="General">
                  <c:v>10.8065457740635</c:v>
                </c:pt>
                <c:pt idx="7276" formatCode="General">
                  <c:v>10.8072318368464</c:v>
                </c:pt>
                <c:pt idx="7277" formatCode="General">
                  <c:v>10.8079174984637</c:v>
                </c:pt>
                <c:pt idx="7278" formatCode="General">
                  <c:v>10.8086027589738</c:v>
                </c:pt>
                <c:pt idx="7279" formatCode="General">
                  <c:v>10.809287618435</c:v>
                </c:pt>
                <c:pt idx="7280" formatCode="General">
                  <c:v>10.8099720769061</c:v>
                </c:pt>
                <c:pt idx="7281" formatCode="General">
                  <c:v>10.8106561344454</c:v>
                </c:pt>
                <c:pt idx="7282" formatCode="General">
                  <c:v>10.8113397911116</c:v>
                </c:pt>
                <c:pt idx="7283" formatCode="General">
                  <c:v>10.8120230469634</c:v>
                </c:pt>
                <c:pt idx="7284" formatCode="General">
                  <c:v>10.8127059020593</c:v>
                </c:pt>
                <c:pt idx="7285" formatCode="General">
                  <c:v>10.8133883564582</c:v>
                </c:pt>
                <c:pt idx="7286" formatCode="General">
                  <c:v>10.8140704102186</c:v>
                </c:pt>
                <c:pt idx="7287" formatCode="General">
                  <c:v>10.8147520633995</c:v>
                </c:pt>
                <c:pt idx="7288" formatCode="General">
                  <c:v>10.8154333160596</c:v>
                </c:pt>
                <c:pt idx="7289" formatCode="General">
                  <c:v>10.8161141682578</c:v>
                </c:pt>
                <c:pt idx="7290" formatCode="General">
                  <c:v>10.8167946200529</c:v>
                </c:pt>
                <c:pt idx="7291" formatCode="General">
                  <c:v>10.8174746715039</c:v>
                </c:pt>
                <c:pt idx="7292" formatCode="General">
                  <c:v>10.8181543226697</c:v>
                </c:pt>
                <c:pt idx="7293" formatCode="General">
                  <c:v>10.8188335736094</c:v>
                </c:pt>
                <c:pt idx="7294" formatCode="General">
                  <c:v>10.8195124243819</c:v>
                </c:pt>
                <c:pt idx="7295" formatCode="General">
                  <c:v>10.8201908750464</c:v>
                </c:pt>
                <c:pt idx="7296" formatCode="General">
                  <c:v>10.820868925662</c:v>
                </c:pt>
                <c:pt idx="7297" formatCode="General">
                  <c:v>10.8215465762878</c:v>
                </c:pt>
                <c:pt idx="7298" formatCode="General">
                  <c:v>10.8222238269829</c:v>
                </c:pt>
                <c:pt idx="7299" formatCode="General">
                  <c:v>10.8229006778066</c:v>
                </c:pt>
                <c:pt idx="7300" formatCode="General">
                  <c:v>10.8235771288183</c:v>
                </c:pt>
                <c:pt idx="7301" formatCode="General">
                  <c:v>10.824253180077</c:v>
                </c:pt>
                <c:pt idx="7302" formatCode="General">
                  <c:v>10.8249288316423</c:v>
                </c:pt>
                <c:pt idx="7303" formatCode="General">
                  <c:v>10.8256040835733</c:v>
                </c:pt>
                <c:pt idx="7304" formatCode="General">
                  <c:v>10.8262789359297</c:v>
                </c:pt>
                <c:pt idx="7305" formatCode="General">
                  <c:v>10.8269533887707</c:v>
                </c:pt>
                <c:pt idx="7306" formatCode="General">
                  <c:v>10.8276274421559</c:v>
                </c:pt>
                <c:pt idx="7307" formatCode="General">
                  <c:v>10.8283010961448</c:v>
                </c:pt>
                <c:pt idx="7308" formatCode="General">
                  <c:v>10.828974350797</c:v>
                </c:pt>
                <c:pt idx="7309" formatCode="General">
                  <c:v>10.8296472061719</c:v>
                </c:pt>
                <c:pt idx="7310" formatCode="General">
                  <c:v>10.8303196623293</c:v>
                </c:pt>
                <c:pt idx="7311" formatCode="General">
                  <c:v>10.8309917193288</c:v>
                </c:pt>
                <c:pt idx="7312" formatCode="General">
                  <c:v>10.8316633772301</c:v>
                </c:pt>
                <c:pt idx="7313" formatCode="General">
                  <c:v>10.8323346360929</c:v>
                </c:pt>
                <c:pt idx="7314" formatCode="General">
                  <c:v>10.833005495977</c:v>
                </c:pt>
                <c:pt idx="7315" formatCode="General">
                  <c:v>10.8336759569422</c:v>
                </c:pt>
                <c:pt idx="7316" formatCode="General">
                  <c:v>10.8343460190484</c:v>
                </c:pt>
                <c:pt idx="7317" formatCode="General">
                  <c:v>10.8350156823554</c:v>
                </c:pt>
                <c:pt idx="7318" formatCode="General">
                  <c:v>10.8356849469232</c:v>
                </c:pt>
                <c:pt idx="7319" formatCode="General">
                  <c:v>10.8363538128116</c:v>
                </c:pt>
                <c:pt idx="7320" formatCode="General">
                  <c:v>10.8370222800807</c:v>
                </c:pt>
                <c:pt idx="7321" formatCode="General">
                  <c:v>10.8376903487906</c:v>
                </c:pt>
                <c:pt idx="7322" formatCode="General">
                  <c:v>10.8383580190012</c:v>
                </c:pt>
                <c:pt idx="7323" formatCode="General">
                  <c:v>10.8390252907726</c:v>
                </c:pt>
                <c:pt idx="7324" formatCode="General">
                  <c:v>10.8396921641651</c:v>
                </c:pt>
                <c:pt idx="7325" formatCode="General">
                  <c:v>10.8403586392387</c:v>
                </c:pt>
                <c:pt idx="7326" formatCode="General">
                  <c:v>10.8410247160536</c:v>
                </c:pt>
                <c:pt idx="7327" formatCode="General">
                  <c:v>10.8416903946702</c:v>
                </c:pt>
                <c:pt idx="7328" formatCode="General">
                  <c:v>10.8423556751487</c:v>
                </c:pt>
                <c:pt idx="7329" formatCode="General">
                  <c:v>10.8430205575494</c:v>
                </c:pt>
                <c:pt idx="7330" formatCode="General">
                  <c:v>10.8436850419326</c:v>
                </c:pt>
                <c:pt idx="7331" formatCode="General">
                  <c:v>10.8443491283588</c:v>
                </c:pt>
                <c:pt idx="7332" formatCode="General">
                  <c:v>10.8450128168883</c:v>
                </c:pt>
                <c:pt idx="7333" formatCode="General">
                  <c:v>10.8456761075816</c:v>
                </c:pt>
                <c:pt idx="7334" formatCode="General">
                  <c:v>10.8463390004992</c:v>
                </c:pt>
                <c:pt idx="7335" formatCode="General">
                  <c:v>10.8470014957017</c:v>
                </c:pt>
                <c:pt idx="7336" formatCode="General">
                  <c:v>10.8476635932496</c:v>
                </c:pt>
                <c:pt idx="7337" formatCode="General">
                  <c:v>10.8483252932035</c:v>
                </c:pt>
                <c:pt idx="7338" formatCode="General">
                  <c:v>10.848986595624</c:v>
                </c:pt>
                <c:pt idx="7339" formatCode="General">
                  <c:v>10.8496475005719</c:v>
                </c:pt>
                <c:pt idx="7340" formatCode="General">
                  <c:v>10.8503080081077</c:v>
                </c:pt>
                <c:pt idx="7341" formatCode="General">
                  <c:v>10.8509681182924</c:v>
                </c:pt>
                <c:pt idx="7342" formatCode="General">
                  <c:v>10.8516278311866</c:v>
                </c:pt>
                <c:pt idx="7343" formatCode="General">
                  <c:v>10.8522871468511</c:v>
                </c:pt>
                <c:pt idx="7344" formatCode="General">
                  <c:v>10.85294606534691</c:v>
                </c:pt>
                <c:pt idx="7345" formatCode="General">
                  <c:v>10.8536045867348</c:v>
                </c:pt>
                <c:pt idx="7346" formatCode="General">
                  <c:v>10.8542627110757</c:v>
                </c:pt>
                <c:pt idx="7347" formatCode="General">
                  <c:v>10.8549204384306</c:v>
                </c:pt>
                <c:pt idx="7348" formatCode="General">
                  <c:v>10.8555777688606</c:v>
                </c:pt>
                <c:pt idx="7349" formatCode="General">
                  <c:v>10.8562347024265</c:v>
                </c:pt>
                <c:pt idx="7350" formatCode="General">
                  <c:v>10.8568912391895</c:v>
                </c:pt>
                <c:pt idx="7351" formatCode="General">
                  <c:v>10.8575473792107</c:v>
                </c:pt>
                <c:pt idx="7352" formatCode="General">
                  <c:v>10.8582031225512</c:v>
                </c:pt>
                <c:pt idx="7353" formatCode="General">
                  <c:v>10.8588584692722</c:v>
                </c:pt>
                <c:pt idx="7354" formatCode="General">
                  <c:v>10.8595134194349</c:v>
                </c:pt>
                <c:pt idx="7355" formatCode="General">
                  <c:v>10.8601679731006</c:v>
                </c:pt>
                <c:pt idx="7356" formatCode="General">
                  <c:v>10.8608221303305</c:v>
                </c:pt>
                <c:pt idx="7357" formatCode="General">
                  <c:v>10.861475891186</c:v>
                </c:pt>
                <c:pt idx="7358" formatCode="General">
                  <c:v>10.8621292557283</c:v>
                </c:pt>
                <c:pt idx="7359" formatCode="General">
                  <c:v>10.8627822240189</c:v>
                </c:pt>
                <c:pt idx="7360" formatCode="General">
                  <c:v>10.8634347961193</c:v>
                </c:pt>
                <c:pt idx="7361" formatCode="General">
                  <c:v>10.8640869720908</c:v>
                </c:pt>
                <c:pt idx="7362" formatCode="General">
                  <c:v>10.8647387519949</c:v>
                </c:pt>
                <c:pt idx="7363" formatCode="General">
                  <c:v>10.8653901358932</c:v>
                </c:pt>
                <c:pt idx="7364" formatCode="General">
                  <c:v>10.8660411238473</c:v>
                </c:pt>
                <c:pt idx="7365" formatCode="General">
                  <c:v>10.8666917159187</c:v>
                </c:pt>
                <c:pt idx="7366" formatCode="General">
                  <c:v>10.8673419121691</c:v>
                </c:pt>
                <c:pt idx="7367" formatCode="General">
                  <c:v>10.8679917126601</c:v>
                </c:pt>
                <c:pt idx="7368" formatCode="General">
                  <c:v>10.8686411174535</c:v>
                </c:pt>
                <c:pt idx="7369" formatCode="General">
                  <c:v>10.8692901266109</c:v>
                </c:pt>
                <c:pt idx="7370" formatCode="General">
                  <c:v>10.8699387401942</c:v>
                </c:pt>
                <c:pt idx="7371" formatCode="General">
                  <c:v>10.8705869582652</c:v>
                </c:pt>
                <c:pt idx="7372" formatCode="General">
                  <c:v>10.8712347808857</c:v>
                </c:pt>
                <c:pt idx="7373" formatCode="General">
                  <c:v>10.8718822081176</c:v>
                </c:pt>
                <c:pt idx="7374" formatCode="General">
                  <c:v>10.8725292400228</c:v>
                </c:pt>
                <c:pt idx="7375" formatCode="General">
                  <c:v>10.8731758766632</c:v>
                </c:pt>
                <c:pt idx="7376" formatCode="General">
                  <c:v>10.8738221181009</c:v>
                </c:pt>
                <c:pt idx="7377" formatCode="General">
                  <c:v>10.8744679643978</c:v>
                </c:pt>
                <c:pt idx="7378" formatCode="General">
                  <c:v>10.8751134156161</c:v>
                </c:pt>
                <c:pt idx="7379" formatCode="General">
                  <c:v>10.8757584718177</c:v>
                </c:pt>
                <c:pt idx="7380" formatCode="General">
                  <c:v>10.8764031330649</c:v>
                </c:pt>
                <c:pt idx="7381" formatCode="General">
                  <c:v>10.8770473994198</c:v>
                </c:pt>
                <c:pt idx="7382" formatCode="General">
                  <c:v>10.8776912709445</c:v>
                </c:pt>
                <c:pt idx="7383" formatCode="General">
                  <c:v>10.8783347477013</c:v>
                </c:pt>
                <c:pt idx="7384" formatCode="General">
                  <c:v>10.8789778297526</c:v>
                </c:pt>
                <c:pt idx="7385" formatCode="General">
                  <c:v>10.8796205171604</c:v>
                </c:pt>
                <c:pt idx="7386" formatCode="General">
                  <c:v>10.8802628099873</c:v>
                </c:pt>
                <c:pt idx="7387" formatCode="General">
                  <c:v>10.8809047082956</c:v>
                </c:pt>
                <c:pt idx="7388" formatCode="General">
                  <c:v>10.8815462121476</c:v>
                </c:pt>
                <c:pt idx="7389" formatCode="General">
                  <c:v>10.8821873216058</c:v>
                </c:pt>
                <c:pt idx="7390" formatCode="General">
                  <c:v>10.8828280367327</c:v>
                </c:pt>
                <c:pt idx="7391" formatCode="General">
                  <c:v>10.8834683575908</c:v>
                </c:pt>
                <c:pt idx="7392" formatCode="General">
                  <c:v>10.8841082842427</c:v>
                </c:pt>
                <c:pt idx="7393" formatCode="General">
                  <c:v>10.8847478167508</c:v>
                </c:pt>
                <c:pt idx="7394" formatCode="General">
                  <c:v>10.8853869551778</c:v>
                </c:pt>
                <c:pt idx="7395" formatCode="General">
                  <c:v>10.8860256995864</c:v>
                </c:pt>
                <c:pt idx="7396" formatCode="General">
                  <c:v>10.8866640500393</c:v>
                </c:pt>
                <c:pt idx="7397" formatCode="General">
                  <c:v>10.8873020065991</c:v>
                </c:pt>
                <c:pt idx="7398" formatCode="General">
                  <c:v>10.8879395693286</c:v>
                </c:pt>
                <c:pt idx="7399" formatCode="General">
                  <c:v>10.8885767382906</c:v>
                </c:pt>
                <c:pt idx="7400" formatCode="General">
                  <c:v>10.8892135135478</c:v>
                </c:pt>
                <c:pt idx="7401" formatCode="General">
                  <c:v>10.8898498951633</c:v>
                </c:pt>
                <c:pt idx="7402" formatCode="General">
                  <c:v>10.8904858831998</c:v>
                </c:pt>
                <c:pt idx="7403" formatCode="General">
                  <c:v>10.8911214777202</c:v>
                </c:pt>
                <c:pt idx="7404" formatCode="General">
                  <c:v>10.8917566787875</c:v>
                </c:pt>
                <c:pt idx="7405" formatCode="General">
                  <c:v>10.8923914864648</c:v>
                </c:pt>
                <c:pt idx="7406" formatCode="General">
                  <c:v>10.893025900815</c:v>
                </c:pt>
                <c:pt idx="7407" formatCode="General">
                  <c:v>10.8936599219011</c:v>
                </c:pt>
                <c:pt idx="7408" formatCode="General">
                  <c:v>10.8942935497863</c:v>
                </c:pt>
                <c:pt idx="7409" formatCode="General">
                  <c:v>10.8949267845338</c:v>
                </c:pt>
                <c:pt idx="7410" formatCode="General">
                  <c:v>10.8955596262066</c:v>
                </c:pt>
                <c:pt idx="7411" formatCode="General">
                  <c:v>10.8961920748679</c:v>
                </c:pt>
                <c:pt idx="7412" formatCode="General">
                  <c:v>10.8968241305811</c:v>
                </c:pt>
                <c:pt idx="7413" formatCode="General">
                  <c:v>10.8974557934093</c:v>
                </c:pt>
                <c:pt idx="7414" formatCode="General">
                  <c:v>10.8980870634158</c:v>
                </c:pt>
                <c:pt idx="7415" formatCode="General">
                  <c:v>10.898717940664</c:v>
                </c:pt>
                <c:pt idx="7416" formatCode="General">
                  <c:v>10.8993484252173</c:v>
                </c:pt>
                <c:pt idx="7417" formatCode="General">
                  <c:v>10.899978517139</c:v>
                </c:pt>
                <c:pt idx="7418" formatCode="General">
                  <c:v>10.9006082164926</c:v>
                </c:pt>
                <c:pt idx="7419" formatCode="General">
                  <c:v>10.9012375233415</c:v>
                </c:pt>
                <c:pt idx="7420" formatCode="General">
                  <c:v>10.9018664377492</c:v>
                </c:pt>
                <c:pt idx="7421" formatCode="General">
                  <c:v>10.9024949597794</c:v>
                </c:pt>
                <c:pt idx="7422" formatCode="General">
                  <c:v>10.9031230894954</c:v>
                </c:pt>
                <c:pt idx="7423" formatCode="General">
                  <c:v>10.9037508269611</c:v>
                </c:pt>
                <c:pt idx="7424" formatCode="General">
                  <c:v>10.9043781722399</c:v>
                </c:pt>
                <c:pt idx="7425" formatCode="General">
                  <c:v>10.9050051253955</c:v>
                </c:pt>
                <c:pt idx="7426" formatCode="General">
                  <c:v>10.9056316864918</c:v>
                </c:pt>
                <c:pt idx="7427" formatCode="General">
                  <c:v>10.9062578555923</c:v>
                </c:pt>
                <c:pt idx="7428" formatCode="General">
                  <c:v>10.9068836327609</c:v>
                </c:pt>
                <c:pt idx="7429" formatCode="General">
                  <c:v>10.9075090180614</c:v>
                </c:pt>
                <c:pt idx="7430" formatCode="General">
                  <c:v>10.9081340115576</c:v>
                </c:pt>
                <c:pt idx="7431" formatCode="General">
                  <c:v>10.9087586133134</c:v>
                </c:pt>
                <c:pt idx="7432" formatCode="General">
                  <c:v>10.9093828233926</c:v>
                </c:pt>
                <c:pt idx="7433" formatCode="General">
                  <c:v>10.9100066418594</c:v>
                </c:pt>
                <c:pt idx="7434" formatCode="General">
                  <c:v>10.9106300687775</c:v>
                </c:pt>
                <c:pt idx="7435" formatCode="General">
                  <c:v>10.911253104211</c:v>
                </c:pt>
                <c:pt idx="7436" formatCode="General">
                  <c:v>10.911875748224</c:v>
                </c:pt>
                <c:pt idx="7437" formatCode="General">
                  <c:v>10.9124980008806</c:v>
                </c:pt>
                <c:pt idx="7438" formatCode="General">
                  <c:v>10.9131198622448</c:v>
                </c:pt>
                <c:pt idx="7439" formatCode="General">
                  <c:v>10.9137413323807</c:v>
                </c:pt>
                <c:pt idx="7440" formatCode="General">
                  <c:v>10.9143624113527</c:v>
                </c:pt>
                <c:pt idx="7441" formatCode="General">
                  <c:v>10.9149830992248</c:v>
                </c:pt>
                <c:pt idx="7442" formatCode="General">
                  <c:v>10.9156033960613</c:v>
                </c:pt>
                <c:pt idx="7443" formatCode="General">
                  <c:v>10.9162233019265</c:v>
                </c:pt>
                <c:pt idx="7444" formatCode="General">
                  <c:v>10.9168428168847</c:v>
                </c:pt>
                <c:pt idx="7445" formatCode="General">
                  <c:v>10.9174619410003</c:v>
                </c:pt>
                <c:pt idx="7446" formatCode="General">
                  <c:v>10.9180806743375</c:v>
                </c:pt>
                <c:pt idx="7447" formatCode="General">
                  <c:v>10.9186990169609</c:v>
                </c:pt>
                <c:pt idx="7448" formatCode="General">
                  <c:v>10.9193169689349</c:v>
                </c:pt>
                <c:pt idx="7449" formatCode="General">
                  <c:v>10.9199345303239</c:v>
                </c:pt>
                <c:pt idx="7450" formatCode="General">
                  <c:v>10.9205517011924</c:v>
                </c:pt>
                <c:pt idx="7451" formatCode="General">
                  <c:v>10.9211684816051</c:v>
                </c:pt>
                <c:pt idx="7452" formatCode="General">
                  <c:v>10.9217848716264</c:v>
                </c:pt>
                <c:pt idx="7453" formatCode="General">
                  <c:v>10.922400871321</c:v>
                </c:pt>
                <c:pt idx="7454" formatCode="General">
                  <c:v>10.9230164807535</c:v>
                </c:pt>
                <c:pt idx="7455" formatCode="General">
                  <c:v>10.9236316999887</c:v>
                </c:pt>
                <c:pt idx="7456" formatCode="General">
                  <c:v>10.9242465290911</c:v>
                </c:pt>
                <c:pt idx="7457" formatCode="General">
                  <c:v>10.9248609681256</c:v>
                </c:pt>
                <c:pt idx="7458" formatCode="General">
                  <c:v>10.9254750171569</c:v>
                </c:pt>
                <c:pt idx="7459" formatCode="General">
                  <c:v>10.9260886762498</c:v>
                </c:pt>
                <c:pt idx="7460" formatCode="General">
                  <c:v>10.9267019454692</c:v>
                </c:pt>
                <c:pt idx="7461" formatCode="General">
                  <c:v>10.92731482488</c:v>
                </c:pt>
                <c:pt idx="7462" formatCode="General">
                  <c:v>10.927927314547</c:v>
                </c:pt>
                <c:pt idx="7463" formatCode="General">
                  <c:v>10.9285394145352</c:v>
                </c:pt>
                <c:pt idx="7464" formatCode="General">
                  <c:v>10.9291511249095</c:v>
                </c:pt>
                <c:pt idx="7465" formatCode="General">
                  <c:v>10.9297624457351</c:v>
                </c:pt>
                <c:pt idx="7466" formatCode="General">
                  <c:v>10.9303733770768</c:v>
                </c:pt>
                <c:pt idx="7467" formatCode="General">
                  <c:v>10.9309839189998</c:v>
                </c:pt>
                <c:pt idx="7468" formatCode="General">
                  <c:v>10.9315940715692</c:v>
                </c:pt>
                <c:pt idx="7469" formatCode="General">
                  <c:v>10.9322038348501</c:v>
                </c:pt>
                <c:pt idx="7470" formatCode="General">
                  <c:v>10.9328132089077</c:v>
                </c:pt>
                <c:pt idx="7471" formatCode="General">
                  <c:v>10.9334221938072</c:v>
                </c:pt>
                <c:pt idx="7472" formatCode="General">
                  <c:v>10.9340307896139</c:v>
                </c:pt>
                <c:pt idx="7473" formatCode="General">
                  <c:v>10.9346389963929</c:v>
                </c:pt>
                <c:pt idx="7474" formatCode="General">
                  <c:v>10.9352468142096</c:v>
                </c:pt>
                <c:pt idx="7475" formatCode="General">
                  <c:v>10.9358542431293</c:v>
                </c:pt>
                <c:pt idx="7476" formatCode="General">
                  <c:v>10.9364612832175</c:v>
                </c:pt>
                <c:pt idx="7477" formatCode="General">
                  <c:v>10.9370679345394</c:v>
                </c:pt>
                <c:pt idx="7478" formatCode="General">
                  <c:v>10.9376741971606</c:v>
                </c:pt>
                <c:pt idx="7479" formatCode="General">
                  <c:v>10.9382800711464</c:v>
                </c:pt>
                <c:pt idx="7480" formatCode="General">
                  <c:v>10.9388855565624</c:v>
                </c:pt>
                <c:pt idx="7481" formatCode="General">
                  <c:v>10.9394906534742</c:v>
                </c:pt>
                <c:pt idx="7482" formatCode="General">
                  <c:v>10.9400953619472</c:v>
                </c:pt>
                <c:pt idx="7483" formatCode="General">
                  <c:v>10.9406996820471</c:v>
                </c:pt>
                <c:pt idx="7484" formatCode="General">
                  <c:v>10.9413036138395</c:v>
                </c:pt>
                <c:pt idx="7485" formatCode="General">
                  <c:v>10.94190715739</c:v>
                </c:pt>
                <c:pt idx="7486" formatCode="General">
                  <c:v>10.9425103127644</c:v>
                </c:pt>
                <c:pt idx="7487" formatCode="General">
                  <c:v>10.9431130800283</c:v>
                </c:pt>
                <c:pt idx="7488" formatCode="General">
                  <c:v>10.9437154592476</c:v>
                </c:pt>
                <c:pt idx="7489" formatCode="General">
                  <c:v>10.944317450488</c:v>
                </c:pt>
                <c:pt idx="7490" formatCode="General">
                  <c:v>10.9449190538154</c:v>
                </c:pt>
                <c:pt idx="7491" formatCode="General">
                  <c:v>10.9455202692955</c:v>
                </c:pt>
                <c:pt idx="7492" formatCode="General">
                  <c:v>10.9461210969943</c:v>
                </c:pt>
                <c:pt idx="7493" formatCode="General">
                  <c:v>10.9467215369777</c:v>
                </c:pt>
                <c:pt idx="7494" formatCode="General">
                  <c:v>10.9473215893116</c:v>
                </c:pt>
                <c:pt idx="7495" formatCode="General">
                  <c:v>10.947921254062</c:v>
                </c:pt>
                <c:pt idx="7496" formatCode="General">
                  <c:v>10.948520531295</c:v>
                </c:pt>
                <c:pt idx="7497" formatCode="General">
                  <c:v>10.9491194210766</c:v>
                </c:pt>
                <c:pt idx="7498" formatCode="General">
                  <c:v>10.9497179234728</c:v>
                </c:pt>
                <c:pt idx="7499" formatCode="General">
                  <c:v>10.9503160385499</c:v>
                </c:pt>
                <c:pt idx="7500" formatCode="General">
                  <c:v>10.9509137663738</c:v>
                </c:pt>
                <c:pt idx="7501" formatCode="General">
                  <c:v>10.9515111070108</c:v>
                </c:pt>
                <c:pt idx="7502" formatCode="General">
                  <c:v>10.9521080605271</c:v>
                </c:pt>
                <c:pt idx="7503" formatCode="General">
                  <c:v>10.952704626989</c:v>
                </c:pt>
                <c:pt idx="7504" formatCode="General">
                  <c:v>10.9533008064627</c:v>
                </c:pt>
                <c:pt idx="7505" formatCode="General">
                  <c:v>10.9538965990144</c:v>
                </c:pt>
                <c:pt idx="7506" formatCode="General">
                  <c:v>10.9544920047107</c:v>
                </c:pt>
                <c:pt idx="7507" formatCode="General">
                  <c:v>10.9550870236177</c:v>
                </c:pt>
                <c:pt idx="7508" formatCode="General">
                  <c:v>10.955681655802</c:v>
                </c:pt>
                <c:pt idx="7509" formatCode="General">
                  <c:v>10.9562759013299</c:v>
                </c:pt>
                <c:pt idx="7510" formatCode="General">
                  <c:v>10.9568697602679</c:v>
                </c:pt>
                <c:pt idx="7511" formatCode="General">
                  <c:v>10.9574632326825</c:v>
                </c:pt>
                <c:pt idx="7512" formatCode="General">
                  <c:v>10.9580563186402</c:v>
                </c:pt>
                <c:pt idx="7513" formatCode="General">
                  <c:v>10.9586490182077</c:v>
                </c:pt>
                <c:pt idx="7514" formatCode="General">
                  <c:v>10.9592413314514</c:v>
                </c:pt>
                <c:pt idx="7515" formatCode="General">
                  <c:v>10.959833258438</c:v>
                </c:pt>
                <c:pt idx="7516" formatCode="General">
                  <c:v>10.9604247992341</c:v>
                </c:pt>
                <c:pt idx="7517" formatCode="General">
                  <c:v>10.9610159539065</c:v>
                </c:pt>
                <c:pt idx="7518" formatCode="General">
                  <c:v>10.9616067225219</c:v>
                </c:pt>
                <c:pt idx="7519" formatCode="General">
                  <c:v>10.9621971051469</c:v>
                </c:pt>
                <c:pt idx="7520" formatCode="General">
                  <c:v>10.9627871018484</c:v>
                </c:pt>
                <c:pt idx="7521" formatCode="General">
                  <c:v>10.9633767126933</c:v>
                </c:pt>
                <c:pt idx="7522" formatCode="General">
                  <c:v>10.9639659377482</c:v>
                </c:pt>
                <c:pt idx="7523" formatCode="General">
                  <c:v>10.9645547770802</c:v>
                </c:pt>
                <c:pt idx="7524" formatCode="General">
                  <c:v>10.9651432307561</c:v>
                </c:pt>
                <c:pt idx="7525" formatCode="General">
                  <c:v>10.96573129884291</c:v>
                </c:pt>
                <c:pt idx="7526" formatCode="General">
                  <c:v>10.9663189814075</c:v>
                </c:pt>
                <c:pt idx="7527" formatCode="General">
                  <c:v>10.9669062785169</c:v>
                </c:pt>
                <c:pt idx="7528" formatCode="General">
                  <c:v>10.9674931902381</c:v>
                </c:pt>
                <c:pt idx="7529" formatCode="General">
                  <c:v>10.9680797166383</c:v>
                </c:pt>
                <c:pt idx="7530" formatCode="General">
                  <c:v>10.9686658577845</c:v>
                </c:pt>
                <c:pt idx="7531" formatCode="General">
                  <c:v>10.9692516137439</c:v>
                </c:pt>
                <c:pt idx="7532" formatCode="General">
                  <c:v>10.9698369845836</c:v>
                </c:pt>
                <c:pt idx="7533" formatCode="General">
                  <c:v>10.9704219703707</c:v>
                </c:pt>
                <c:pt idx="7534" formatCode="General">
                  <c:v>10.9710065711726</c:v>
                </c:pt>
                <c:pt idx="7535" formatCode="General">
                  <c:v>10.9715907870565</c:v>
                </c:pt>
                <c:pt idx="7536" formatCode="General">
                  <c:v>10.9721746180896</c:v>
                </c:pt>
                <c:pt idx="7537" formatCode="General">
                  <c:v>10.9727580643392</c:v>
                </c:pt>
                <c:pt idx="7538" formatCode="General">
                  <c:v>10.9733411258728</c:v>
                </c:pt>
                <c:pt idx="7539" formatCode="General">
                  <c:v>10.9739238027577</c:v>
                </c:pt>
                <c:pt idx="7540" formatCode="General">
                  <c:v>10.9745060950612</c:v>
                </c:pt>
                <c:pt idx="7541" formatCode="General">
                  <c:v>10.9750880028509</c:v>
                </c:pt>
                <c:pt idx="7542" formatCode="General">
                  <c:v>10.9756695261943</c:v>
                </c:pt>
                <c:pt idx="7543" formatCode="General">
                  <c:v>10.9762506651587</c:v>
                </c:pt>
                <c:pt idx="7544" formatCode="General">
                  <c:v>10.9768314198117</c:v>
                </c:pt>
                <c:pt idx="7545" formatCode="General">
                  <c:v>10.977411790221</c:v>
                </c:pt>
                <c:pt idx="7546" formatCode="General">
                  <c:v>10.9779917764541</c:v>
                </c:pt>
                <c:pt idx="7547" formatCode="General">
                  <c:v>10.9785713785786</c:v>
                </c:pt>
                <c:pt idx="7548" formatCode="General">
                  <c:v>10.9791505966621</c:v>
                </c:pt>
                <c:pt idx="7549" formatCode="General">
                  <c:v>10.9797294307725</c:v>
                </c:pt>
                <c:pt idx="7550" formatCode="General">
                  <c:v>10.9803078809773</c:v>
                </c:pt>
                <c:pt idx="7551" formatCode="General">
                  <c:v>10.9808859473444</c:v>
                </c:pt>
                <c:pt idx="7552" formatCode="General">
                  <c:v>10.9814636299415</c:v>
                </c:pt>
                <c:pt idx="7553" formatCode="General">
                  <c:v>10.9820409288364</c:v>
                </c:pt>
                <c:pt idx="7554" formatCode="General">
                  <c:v>10.982617844097</c:v>
                </c:pt>
                <c:pt idx="7555" formatCode="General">
                  <c:v>10.9831943757912</c:v>
                </c:pt>
                <c:pt idx="7556" formatCode="General">
                  <c:v>10.9837705239868</c:v>
                </c:pt>
                <c:pt idx="7557" formatCode="General">
                  <c:v>10.9843462887518</c:v>
                </c:pt>
                <c:pt idx="7558" formatCode="General">
                  <c:v>10.9849216701541</c:v>
                </c:pt>
                <c:pt idx="7559" formatCode="General">
                  <c:v>10.9854966682618</c:v>
                </c:pt>
                <c:pt idx="7560" formatCode="General">
                  <c:v>10.9860712831429</c:v>
                </c:pt>
                <c:pt idx="7561" formatCode="General">
                  <c:v>10.9866455148654</c:v>
                </c:pt>
                <c:pt idx="7562" formatCode="General">
                  <c:v>10.9872193634975</c:v>
                </c:pt>
                <c:pt idx="7563" formatCode="General">
                  <c:v>10.9877928291071</c:v>
                </c:pt>
                <c:pt idx="7564" formatCode="General">
                  <c:v>10.9883659117626</c:v>
                </c:pt>
                <c:pt idx="7565" formatCode="General">
                  <c:v>10.9889386115321</c:v>
                </c:pt>
                <c:pt idx="7566" formatCode="General">
                  <c:v>10.9895109284837</c:v>
                </c:pt>
                <c:pt idx="7567" formatCode="General">
                  <c:v>10.9900828626857</c:v>
                </c:pt>
                <c:pt idx="7568" formatCode="General">
                  <c:v>10.9906544142065</c:v>
                </c:pt>
                <c:pt idx="7569" formatCode="General">
                  <c:v>10.9912255831142</c:v>
                </c:pt>
                <c:pt idx="7570" formatCode="General">
                  <c:v>10.9917963694773</c:v>
                </c:pt>
                <c:pt idx="7571" formatCode="General">
                  <c:v>10.9923667733641</c:v>
                </c:pt>
                <c:pt idx="7572" formatCode="General">
                  <c:v>10.992936794843</c:v>
                </c:pt>
                <c:pt idx="7573" formatCode="General">
                  <c:v>10.9935064339824</c:v>
                </c:pt>
                <c:pt idx="7574" formatCode="General">
                  <c:v>10.9940756908508</c:v>
                </c:pt>
                <c:pt idx="7575" formatCode="General">
                  <c:v>10.9946445655166</c:v>
                </c:pt>
                <c:pt idx="7576" formatCode="General">
                  <c:v>10.9952130580484</c:v>
                </c:pt>
                <c:pt idx="7577" formatCode="General">
                  <c:v>10.9957811685147</c:v>
                </c:pt>
                <c:pt idx="7578" formatCode="General">
                  <c:v>10.9963488969841</c:v>
                </c:pt>
                <c:pt idx="7579" formatCode="General">
                  <c:v>10.9969162435252</c:v>
                </c:pt>
                <c:pt idx="7580" formatCode="General">
                  <c:v>10.9974832082067</c:v>
                </c:pt>
                <c:pt idx="7581" formatCode="General">
                  <c:v>10.9980497910972</c:v>
                </c:pt>
                <c:pt idx="7582" formatCode="General">
                  <c:v>10.9986159922653</c:v>
                </c:pt>
                <c:pt idx="7583" formatCode="General">
                  <c:v>10.9991818117799</c:v>
                </c:pt>
                <c:pt idx="7584" formatCode="General">
                  <c:v>10.9997472497097</c:v>
                </c:pt>
                <c:pt idx="7585" formatCode="General">
                  <c:v>11.0003123061235</c:v>
                </c:pt>
                <c:pt idx="7586" formatCode="General">
                  <c:v>11.00087698109</c:v>
                </c:pt>
                <c:pt idx="7587" formatCode="General">
                  <c:v>11.0014412746783</c:v>
                </c:pt>
                <c:pt idx="7588" formatCode="General">
                  <c:v>11.002005186957</c:v>
                </c:pt>
                <c:pt idx="7589" formatCode="General">
                  <c:v>11.0025687179951</c:v>
                </c:pt>
                <c:pt idx="7590" formatCode="General">
                  <c:v>11.0031318678617</c:v>
                </c:pt>
                <c:pt idx="7591" formatCode="General">
                  <c:v>11.0036946366255</c:v>
                </c:pt>
                <c:pt idx="7592" formatCode="General">
                  <c:v>11.0042570243557</c:v>
                </c:pt>
                <c:pt idx="7593" formatCode="General">
                  <c:v>11.0048190311213</c:v>
                </c:pt>
                <c:pt idx="7594" formatCode="General">
                  <c:v>11.0053806569913</c:v>
                </c:pt>
                <c:pt idx="7595" formatCode="General">
                  <c:v>11.0059419020348</c:v>
                </c:pt>
                <c:pt idx="7596" formatCode="General">
                  <c:v>11.0065027663209</c:v>
                </c:pt>
                <c:pt idx="7597" formatCode="General">
                  <c:v>11.0070632499189</c:v>
                </c:pt>
                <c:pt idx="7598" formatCode="General">
                  <c:v>11.0076233528977</c:v>
                </c:pt>
                <c:pt idx="7599" formatCode="General">
                  <c:v>11.0081830753268</c:v>
                </c:pt>
                <c:pt idx="7600" formatCode="General">
                  <c:v>11.0087424172752</c:v>
                </c:pt>
                <c:pt idx="7601" formatCode="General">
                  <c:v>11.0093013788123</c:v>
                </c:pt>
                <c:pt idx="7602" formatCode="General">
                  <c:v>11.0098599600074</c:v>
                </c:pt>
                <c:pt idx="7603" formatCode="General">
                  <c:v>11.0104181609298</c:v>
                </c:pt>
                <c:pt idx="7604" formatCode="General">
                  <c:v>11.0109759816488</c:v>
                </c:pt>
                <c:pt idx="7605" formatCode="General">
                  <c:v>11.0115334222338</c:v>
                </c:pt>
                <c:pt idx="7606" formatCode="General">
                  <c:v>11.0120904827543</c:v>
                </c:pt>
                <c:pt idx="7607" formatCode="General">
                  <c:v>11.0126471632797</c:v>
                </c:pt>
                <c:pt idx="7608" formatCode="General">
                  <c:v>11.0132034638795</c:v>
                </c:pt>
                <c:pt idx="7609" formatCode="General">
                  <c:v>11.0137593846232</c:v>
                </c:pt>
                <c:pt idx="7610" formatCode="General">
                  <c:v>11.0143149255803</c:v>
                </c:pt>
                <c:pt idx="7611" formatCode="General">
                  <c:v>11.0148700868203</c:v>
                </c:pt>
                <c:pt idx="7612" formatCode="General">
                  <c:v>11.0154248684129</c:v>
                </c:pt>
                <c:pt idx="7613" formatCode="General">
                  <c:v>11.0159792704278</c:v>
                </c:pt>
                <c:pt idx="7614" formatCode="General">
                  <c:v>11.0165332929344</c:v>
                </c:pt>
                <c:pt idx="7615" formatCode="General">
                  <c:v>11.0170869360026</c:v>
                </c:pt>
                <c:pt idx="7616" formatCode="General">
                  <c:v>11.0176401997021</c:v>
                </c:pt>
                <c:pt idx="7617" formatCode="General">
                  <c:v>11.0181930841025</c:v>
                </c:pt>
                <c:pt idx="7618" formatCode="General">
                  <c:v>11.0187455892737</c:v>
                </c:pt>
                <c:pt idx="7619" formatCode="General">
                  <c:v>11.0192977152854</c:v>
                </c:pt>
                <c:pt idx="7620" formatCode="General">
                  <c:v>11.0198494622076</c:v>
                </c:pt>
                <c:pt idx="7621" formatCode="General">
                  <c:v>11.0204008301099</c:v>
                </c:pt>
                <c:pt idx="7622" formatCode="General">
                  <c:v>11.0209518190624</c:v>
                </c:pt>
                <c:pt idx="7623" formatCode="General">
                  <c:v>11.021502429135</c:v>
                </c:pt>
                <c:pt idx="7624" formatCode="General">
                  <c:v>11.0220526603975</c:v>
                </c:pt>
                <c:pt idx="7625" formatCode="General">
                  <c:v>11.02260251292</c:v>
                </c:pt>
                <c:pt idx="7626" formatCode="General">
                  <c:v>11.0231519867725</c:v>
                </c:pt>
                <c:pt idx="7627" formatCode="General">
                  <c:v>11.023701082025</c:v>
                </c:pt>
                <c:pt idx="7628" formatCode="General">
                  <c:v>11.0242497987475</c:v>
                </c:pt>
                <c:pt idx="7629" formatCode="General">
                  <c:v>11.0247981370103</c:v>
                </c:pt>
                <c:pt idx="7630" formatCode="General">
                  <c:v>11.0253460968833</c:v>
                </c:pt>
                <c:pt idx="7631" formatCode="General">
                  <c:v>11.0258936784367</c:v>
                </c:pt>
                <c:pt idx="7632" formatCode="General">
                  <c:v>11.0264408817408</c:v>
                </c:pt>
                <c:pt idx="7633" formatCode="General">
                  <c:v>11.0269877068657</c:v>
                </c:pt>
                <c:pt idx="7634" formatCode="General">
                  <c:v>11.0275341538817</c:v>
                </c:pt>
                <c:pt idx="7635" formatCode="General">
                  <c:v>11.028080222859</c:v>
                </c:pt>
                <c:pt idx="7636" formatCode="General">
                  <c:v>11.0286259138679</c:v>
                </c:pt>
                <c:pt idx="7637" formatCode="General">
                  <c:v>11.0291712269788</c:v>
                </c:pt>
                <c:pt idx="7638" formatCode="General">
                  <c:v>11.029716162262</c:v>
                </c:pt>
                <c:pt idx="7639" formatCode="General">
                  <c:v>11.0302607197878</c:v>
                </c:pt>
                <c:pt idx="7640" formatCode="General">
                  <c:v>11.0308048996268</c:v>
                </c:pt>
                <c:pt idx="7641" formatCode="General">
                  <c:v>11.0313487018494</c:v>
                </c:pt>
                <c:pt idx="7642" formatCode="General">
                  <c:v>11.0318921265259</c:v>
                </c:pt>
                <c:pt idx="7643" formatCode="General">
                  <c:v>11.032435173727</c:v>
                </c:pt>
                <c:pt idx="7644" formatCode="General">
                  <c:v>11.0329778435231</c:v>
                </c:pt>
                <c:pt idx="7645" formatCode="General">
                  <c:v>11.0335201359848</c:v>
                </c:pt>
                <c:pt idx="7646" formatCode="General">
                  <c:v>11.0340620511826</c:v>
                </c:pt>
                <c:pt idx="7647" formatCode="General">
                  <c:v>11.0346035891873</c:v>
                </c:pt>
                <c:pt idx="7648" formatCode="General">
                  <c:v>11.0351447500694</c:v>
                </c:pt>
                <c:pt idx="7649" formatCode="General">
                  <c:v>11.0356855338996</c:v>
                </c:pt>
                <c:pt idx="7650" formatCode="General">
                  <c:v>11.0362259407486</c:v>
                </c:pt>
                <c:pt idx="7651" formatCode="General">
                  <c:v>11.0367659706872</c:v>
                </c:pt>
                <c:pt idx="7652" formatCode="General">
                  <c:v>11.0373056237861</c:v>
                </c:pt>
                <c:pt idx="7653" formatCode="General">
                  <c:v>11.037844900116</c:v>
                </c:pt>
                <c:pt idx="7654" formatCode="General">
                  <c:v>11.0383837997478</c:v>
                </c:pt>
                <c:pt idx="7655" formatCode="General">
                  <c:v>11.0389223227524</c:v>
                </c:pt>
                <c:pt idx="7656" formatCode="General">
                  <c:v>11.0394604692006</c:v>
                </c:pt>
                <c:pt idx="7657" formatCode="General">
                  <c:v>11.0399982391633</c:v>
                </c:pt>
                <c:pt idx="7658" formatCode="General">
                  <c:v>11.0405356327114</c:v>
                </c:pt>
                <c:pt idx="7659" formatCode="General">
                  <c:v>11.0410726499159</c:v>
                </c:pt>
                <c:pt idx="7660" formatCode="General">
                  <c:v>11.0416092908478</c:v>
                </c:pt>
                <c:pt idx="7661" formatCode="General">
                  <c:v>11.0421455555781</c:v>
                </c:pt>
                <c:pt idx="7662" formatCode="General">
                  <c:v>11.0426814441779</c:v>
                </c:pt>
                <c:pt idx="7663" formatCode="General">
                  <c:v>11.0432169567181</c:v>
                </c:pt>
                <c:pt idx="7664" formatCode="General">
                  <c:v>11.04375209327</c:v>
                </c:pt>
                <c:pt idx="7665" formatCode="General">
                  <c:v>11.0442868539046</c:v>
                </c:pt>
                <c:pt idx="7666" formatCode="General">
                  <c:v>11.0448212386931</c:v>
                </c:pt>
                <c:pt idx="7667" formatCode="General">
                  <c:v>11.0453552477066</c:v>
                </c:pt>
                <c:pt idx="7668" formatCode="General">
                  <c:v>11.0458888810165</c:v>
                </c:pt>
                <c:pt idx="7669" formatCode="General">
                  <c:v>11.0464221386939</c:v>
                </c:pt>
                <c:pt idx="7670" formatCode="General">
                  <c:v>11.04695502081</c:v>
                </c:pt>
                <c:pt idx="7671" formatCode="General">
                  <c:v>11.0474875274363</c:v>
                </c:pt>
                <c:pt idx="7672" formatCode="General">
                  <c:v>11.048019658644</c:v>
                </c:pt>
                <c:pt idx="7673" formatCode="General">
                  <c:v>11.0485514145045</c:v>
                </c:pt>
                <c:pt idx="7674" formatCode="General">
                  <c:v>11.0490827950891</c:v>
                </c:pt>
                <c:pt idx="7675" formatCode="General">
                  <c:v>11.0496138004693</c:v>
                </c:pt>
                <c:pt idx="7676" formatCode="General">
                  <c:v>11.0501444307165</c:v>
                </c:pt>
                <c:pt idx="7677" formatCode="General">
                  <c:v>11.0506746859022</c:v>
                </c:pt>
                <c:pt idx="7678" formatCode="General">
                  <c:v>11.0512045660978</c:v>
                </c:pt>
                <c:pt idx="7679" formatCode="General">
                  <c:v>11.051734071375</c:v>
                </c:pt>
                <c:pt idx="7680" formatCode="General">
                  <c:v>11.0522632018051</c:v>
                </c:pt>
                <c:pt idx="7681" formatCode="General">
                  <c:v>11.0527919574599</c:v>
                </c:pt>
                <c:pt idx="7682" formatCode="General">
                  <c:v>11.0533203384109</c:v>
                </c:pt>
                <c:pt idx="7683" formatCode="General">
                  <c:v>11.0538483447298</c:v>
                </c:pt>
                <c:pt idx="7684" formatCode="General">
                  <c:v>11.0543759764882</c:v>
                </c:pt>
                <c:pt idx="7685" formatCode="General">
                  <c:v>11.0549032337578</c:v>
                </c:pt>
                <c:pt idx="7686" formatCode="General">
                  <c:v>11.0554301166103</c:v>
                </c:pt>
                <c:pt idx="7687" formatCode="General">
                  <c:v>11.0559566251175</c:v>
                </c:pt>
                <c:pt idx="7688" formatCode="General">
                  <c:v>11.0564827593511</c:v>
                </c:pt>
                <c:pt idx="7689" formatCode="General">
                  <c:v>11.057008519383</c:v>
                </c:pt>
                <c:pt idx="7690" formatCode="General">
                  <c:v>11.057533905285</c:v>
                </c:pt>
                <c:pt idx="7691" formatCode="General">
                  <c:v>11.0580589171289</c:v>
                </c:pt>
                <c:pt idx="7692" formatCode="General">
                  <c:v>11.0585835549866</c:v>
                </c:pt>
                <c:pt idx="7693" formatCode="General">
                  <c:v>11.0591078189301</c:v>
                </c:pt>
                <c:pt idx="7694" formatCode="General">
                  <c:v>11.0596317090312</c:v>
                </c:pt>
                <c:pt idx="7695" formatCode="General">
                  <c:v>11.060155225362</c:v>
                </c:pt>
                <c:pt idx="7696" formatCode="General">
                  <c:v>11.0606783679944</c:v>
                </c:pt>
                <c:pt idx="7697" formatCode="General">
                  <c:v>11.0612011370005</c:v>
                </c:pt>
                <c:pt idx="7698" formatCode="General">
                  <c:v>11.0617235324523</c:v>
                </c:pt>
                <c:pt idx="7699" formatCode="General">
                  <c:v>11.0622455544219</c:v>
                </c:pt>
                <c:pt idx="7700" formatCode="General">
                  <c:v>11.0627672029813</c:v>
                </c:pt>
                <c:pt idx="7701" formatCode="General">
                  <c:v>11.0632884782028</c:v>
                </c:pt>
                <c:pt idx="7702" formatCode="General">
                  <c:v>11.0638093801585</c:v>
                </c:pt>
                <c:pt idx="7703" formatCode="General">
                  <c:v>11.0643299089206</c:v>
                </c:pt>
                <c:pt idx="7704" formatCode="General">
                  <c:v>11.0648500645613</c:v>
                </c:pt>
                <c:pt idx="7705" formatCode="General">
                  <c:v>11.0653698471528</c:v>
                </c:pt>
                <c:pt idx="7706" formatCode="General">
                  <c:v>11.06588925676741</c:v>
                </c:pt>
                <c:pt idx="7707" formatCode="General">
                  <c:v>11.0664082934775</c:v>
                </c:pt>
                <c:pt idx="7708" formatCode="General">
                  <c:v>11.0669269573552</c:v>
                </c:pt>
                <c:pt idx="7709" formatCode="General">
                  <c:v>11.0674452484731</c:v>
                </c:pt>
                <c:pt idx="7710" formatCode="General">
                  <c:v>11.0679631669034</c:v>
                </c:pt>
                <c:pt idx="7711" formatCode="General">
                  <c:v>11.0684807127187</c:v>
                </c:pt>
                <c:pt idx="7712" formatCode="General">
                  <c:v>11.0689978859912</c:v>
                </c:pt>
                <c:pt idx="7713" formatCode="General">
                  <c:v>11.0695146867935</c:v>
                </c:pt>
                <c:pt idx="7714" formatCode="General">
                  <c:v>11.0700311151981</c:v>
                </c:pt>
                <c:pt idx="7715" formatCode="General">
                  <c:v>11.0705471712774</c:v>
                </c:pt>
                <c:pt idx="7716" formatCode="General">
                  <c:v>11.0710628551041</c:v>
                </c:pt>
                <c:pt idx="7717" formatCode="General">
                  <c:v>11.0715781667507</c:v>
                </c:pt>
                <c:pt idx="7718" formatCode="General">
                  <c:v>11.0720931062897</c:v>
                </c:pt>
                <c:pt idx="7719" formatCode="General">
                  <c:v>11.0726076737939</c:v>
                </c:pt>
                <c:pt idx="7720" formatCode="General">
                  <c:v>11.0731218693359</c:v>
                </c:pt>
                <c:pt idx="7721" formatCode="General">
                  <c:v>11.0736356929884</c:v>
                </c:pt>
                <c:pt idx="7722" formatCode="General">
                  <c:v>11.074149144824</c:v>
                </c:pt>
                <c:pt idx="7723" formatCode="General">
                  <c:v>11.0746622249155</c:v>
                </c:pt>
                <c:pt idx="7724" formatCode="General">
                  <c:v>11.0751749333356</c:v>
                </c:pt>
                <c:pt idx="7725" formatCode="General">
                  <c:v>11.0756872701572</c:v>
                </c:pt>
                <c:pt idx="7726" formatCode="General">
                  <c:v>11.0761992354531</c:v>
                </c:pt>
                <c:pt idx="7727" formatCode="General">
                  <c:v>11.0767108292961</c:v>
                </c:pt>
                <c:pt idx="7728" formatCode="General">
                  <c:v>11.0772220517591</c:v>
                </c:pt>
                <c:pt idx="7729" formatCode="General">
                  <c:v>11.0777329029149</c:v>
                </c:pt>
                <c:pt idx="7730" formatCode="General">
                  <c:v>11.0782433828365</c:v>
                </c:pt>
                <c:pt idx="7731" formatCode="General">
                  <c:v>11.0787534915969</c:v>
                </c:pt>
                <c:pt idx="7732" formatCode="General">
                  <c:v>11.079263229269</c:v>
                </c:pt>
                <c:pt idx="7733" formatCode="General">
                  <c:v>11.0797725959259</c:v>
                </c:pt>
                <c:pt idx="7734" formatCode="General">
                  <c:v>11.0802815916405</c:v>
                </c:pt>
                <c:pt idx="7735" formatCode="General">
                  <c:v>11.0807902164859</c:v>
                </c:pt>
                <c:pt idx="7736" formatCode="General">
                  <c:v>11.0812984705352</c:v>
                </c:pt>
                <c:pt idx="7737" formatCode="General">
                  <c:v>11.0818063538615</c:v>
                </c:pt>
                <c:pt idx="7738" formatCode="General">
                  <c:v>11.0823138665379</c:v>
                </c:pt>
                <c:pt idx="7739" formatCode="General">
                  <c:v>11.0828210086377</c:v>
                </c:pt>
                <c:pt idx="7740" formatCode="General">
                  <c:v>11.083327780234</c:v>
                </c:pt>
                <c:pt idx="7741" formatCode="General">
                  <c:v>11.0838341814</c:v>
                </c:pt>
                <c:pt idx="7742" formatCode="General">
                  <c:v>11.084340212209</c:v>
                </c:pt>
                <c:pt idx="7743" formatCode="General">
                  <c:v>11.0848458727342</c:v>
                </c:pt>
                <c:pt idx="7744" formatCode="General">
                  <c:v>11.085351163049</c:v>
                </c:pt>
                <c:pt idx="7745" formatCode="General">
                  <c:v>11.0858560832266</c:v>
                </c:pt>
                <c:pt idx="7746" formatCode="General">
                  <c:v>11.0863606333404</c:v>
                </c:pt>
                <c:pt idx="7747" formatCode="General">
                  <c:v>11.0868648134638</c:v>
                </c:pt>
                <c:pt idx="7748" formatCode="General">
                  <c:v>11.0873686236702</c:v>
                </c:pt>
                <c:pt idx="7749" formatCode="General">
                  <c:v>11.087872064033</c:v>
                </c:pt>
                <c:pt idx="7750" formatCode="General">
                  <c:v>11.0883751346257</c:v>
                </c:pt>
                <c:pt idx="7751" formatCode="General">
                  <c:v>11.0888778355218</c:v>
                </c:pt>
                <c:pt idx="7752" formatCode="General">
                  <c:v>11.0893801667948</c:v>
                </c:pt>
                <c:pt idx="7753" formatCode="General">
                  <c:v>11.0898821285181</c:v>
                </c:pt>
                <c:pt idx="7754" formatCode="General">
                  <c:v>11.0903837207655</c:v>
                </c:pt>
                <c:pt idx="7755" formatCode="General">
                  <c:v>11.0908849436104</c:v>
                </c:pt>
                <c:pt idx="7756" formatCode="General">
                  <c:v>11.0913857971264</c:v>
                </c:pt>
                <c:pt idx="7757" formatCode="General">
                  <c:v>11.0918862813873</c:v>
                </c:pt>
                <c:pt idx="7758" formatCode="General">
                  <c:v>11.0923863964667</c:v>
                </c:pt>
                <c:pt idx="7759" formatCode="General">
                  <c:v>11.0928861424383</c:v>
                </c:pt>
                <c:pt idx="7760" formatCode="General">
                  <c:v>11.0933855193757</c:v>
                </c:pt>
                <c:pt idx="7761" formatCode="General">
                  <c:v>11.0938845273528</c:v>
                </c:pt>
                <c:pt idx="7762" formatCode="General">
                  <c:v>11.0943831664434</c:v>
                </c:pt>
                <c:pt idx="7763" formatCode="General">
                  <c:v>11.0948814367211</c:v>
                </c:pt>
                <c:pt idx="7764" formatCode="General">
                  <c:v>11.0953793382599</c:v>
                </c:pt>
                <c:pt idx="7765" formatCode="General">
                  <c:v>11.0958768711336</c:v>
                </c:pt>
                <c:pt idx="7766" formatCode="General">
                  <c:v>11.0963740354161</c:v>
                </c:pt>
                <c:pt idx="7767" formatCode="General">
                  <c:v>11.0968708311812</c:v>
                </c:pt>
                <c:pt idx="7768" formatCode="General">
                  <c:v>11.097367258503</c:v>
                </c:pt>
                <c:pt idx="7769" formatCode="General">
                  <c:v>11.0978633174553</c:v>
                </c:pt>
                <c:pt idx="7770" formatCode="General">
                  <c:v>11.0983590081122</c:v>
                </c:pt>
                <c:pt idx="7771" formatCode="General">
                  <c:v>11.0988543305477</c:v>
                </c:pt>
                <c:pt idx="7772" formatCode="General">
                  <c:v>11.0993492848357</c:v>
                </c:pt>
                <c:pt idx="7773" formatCode="General">
                  <c:v>11.0998438710504</c:v>
                </c:pt>
                <c:pt idx="7774" formatCode="General">
                  <c:v>11.1003380892658</c:v>
                </c:pt>
                <c:pt idx="7775" formatCode="General">
                  <c:v>11.100831939556</c:v>
                </c:pt>
                <c:pt idx="7776" formatCode="General">
                  <c:v>11.1013254219953</c:v>
                </c:pt>
                <c:pt idx="7777" formatCode="General">
                  <c:v>11.1018185366576</c:v>
                </c:pt>
                <c:pt idx="7778" formatCode="General">
                  <c:v>11.1023112836174</c:v>
                </c:pt>
                <c:pt idx="7779" formatCode="General">
                  <c:v>11.1028036629486</c:v>
                </c:pt>
                <c:pt idx="7780" formatCode="General">
                  <c:v>11.1032956747257</c:v>
                </c:pt>
                <c:pt idx="7781" formatCode="General">
                  <c:v>11.1037873190229</c:v>
                </c:pt>
                <c:pt idx="7782" formatCode="General">
                  <c:v>11.1042785959143</c:v>
                </c:pt>
                <c:pt idx="7783" formatCode="General">
                  <c:v>11.1047695054745</c:v>
                </c:pt>
                <c:pt idx="7784" formatCode="General">
                  <c:v>11.1052600477777</c:v>
                </c:pt>
                <c:pt idx="7785" formatCode="General">
                  <c:v>11.1057502228982</c:v>
                </c:pt>
                <c:pt idx="7786" formatCode="General">
                  <c:v>11.1062400309106</c:v>
                </c:pt>
                <c:pt idx="7787" formatCode="General">
                  <c:v>11.1067294718891</c:v>
                </c:pt>
                <c:pt idx="7788" formatCode="General">
                  <c:v>11.1072185459083</c:v>
                </c:pt>
                <c:pt idx="7789" formatCode="General">
                  <c:v>11.1077072530427</c:v>
                </c:pt>
                <c:pt idx="7790" formatCode="General">
                  <c:v>11.1081955933666</c:v>
                </c:pt>
                <c:pt idx="7791" formatCode="General">
                  <c:v>11.1086835669547</c:v>
                </c:pt>
                <c:pt idx="7792" formatCode="General">
                  <c:v>11.1091711738815</c:v>
                </c:pt>
                <c:pt idx="7793" formatCode="General">
                  <c:v>11.1096584142215</c:v>
                </c:pt>
                <c:pt idx="7794" formatCode="General">
                  <c:v>11.1101452880495</c:v>
                </c:pt>
                <c:pt idx="7795" formatCode="General">
                  <c:v>11.1106317954399</c:v>
                </c:pt>
                <c:pt idx="7796" formatCode="General">
                  <c:v>11.1111179364675</c:v>
                </c:pt>
                <c:pt idx="7797" formatCode="General">
                  <c:v>11.1116037112069</c:v>
                </c:pt>
                <c:pt idx="7798" formatCode="General">
                  <c:v>11.1120891197328</c:v>
                </c:pt>
                <c:pt idx="7799" formatCode="General">
                  <c:v>11.1125741621199</c:v>
                </c:pt>
                <c:pt idx="7800" formatCode="General">
                  <c:v>11.1130588384431</c:v>
                </c:pt>
                <c:pt idx="7801" formatCode="General">
                  <c:v>11.1135431487771</c:v>
                </c:pt>
                <c:pt idx="7802" formatCode="General">
                  <c:v>11.1140270931966</c:v>
                </c:pt>
                <c:pt idx="7803" formatCode="General">
                  <c:v>11.1145106717766</c:v>
                </c:pt>
                <c:pt idx="7804" formatCode="General">
                  <c:v>11.1149938845919</c:v>
                </c:pt>
                <c:pt idx="7805" formatCode="General">
                  <c:v>11.1154767317172</c:v>
                </c:pt>
                <c:pt idx="7806" formatCode="General">
                  <c:v>11.1159592132277</c:v>
                </c:pt>
                <c:pt idx="7807" formatCode="General">
                  <c:v>11.1164413291981</c:v>
                </c:pt>
                <c:pt idx="7808" formatCode="General">
                  <c:v>11.1169230797035</c:v>
                </c:pt>
                <c:pt idx="7809" formatCode="General">
                  <c:v>11.1174044648188</c:v>
                </c:pt>
                <c:pt idx="7810" formatCode="General">
                  <c:v>11.1178854846191</c:v>
                </c:pt>
                <c:pt idx="7811" formatCode="General">
                  <c:v>11.1183661391793</c:v>
                </c:pt>
                <c:pt idx="7812" formatCode="General">
                  <c:v>11.1188464285745</c:v>
                </c:pt>
                <c:pt idx="7813" formatCode="General">
                  <c:v>11.1193263528798</c:v>
                </c:pt>
                <c:pt idx="7814" formatCode="General">
                  <c:v>11.1198059121703</c:v>
                </c:pt>
                <c:pt idx="7815" formatCode="General">
                  <c:v>11.1202851065211</c:v>
                </c:pt>
                <c:pt idx="7816" formatCode="General">
                  <c:v>11.1207639360074</c:v>
                </c:pt>
                <c:pt idx="7817" formatCode="General">
                  <c:v>11.1212424007044</c:v>
                </c:pt>
                <c:pt idx="7818" formatCode="General">
                  <c:v>11.1217205006873</c:v>
                </c:pt>
                <c:pt idx="7819" formatCode="General">
                  <c:v>11.1221982360313</c:v>
                </c:pt>
                <c:pt idx="7820" formatCode="General">
                  <c:v>11.1226756068117</c:v>
                </c:pt>
                <c:pt idx="7821" formatCode="General">
                  <c:v>11.1231526131037</c:v>
                </c:pt>
                <c:pt idx="7822" formatCode="General">
                  <c:v>11.1236292549826</c:v>
                </c:pt>
                <c:pt idx="7823" formatCode="General">
                  <c:v>11.1241055325239</c:v>
                </c:pt>
                <c:pt idx="7824" formatCode="General">
                  <c:v>11.1245814458028</c:v>
                </c:pt>
                <c:pt idx="7825" formatCode="General">
                  <c:v>11.1250569948947</c:v>
                </c:pt>
                <c:pt idx="7826" formatCode="General">
                  <c:v>11.125532179875</c:v>
                </c:pt>
                <c:pt idx="7827" formatCode="General">
                  <c:v>11.1260070008192</c:v>
                </c:pt>
                <c:pt idx="7828" formatCode="General">
                  <c:v>11.1264814578027</c:v>
                </c:pt>
                <c:pt idx="7829" formatCode="General">
                  <c:v>11.126955550901</c:v>
                </c:pt>
                <c:pt idx="7830" formatCode="General">
                  <c:v>11.1274292801895</c:v>
                </c:pt>
                <c:pt idx="7831" formatCode="General">
                  <c:v>11.1279026457439</c:v>
                </c:pt>
                <c:pt idx="7832" formatCode="General">
                  <c:v>11.1283756476397</c:v>
                </c:pt>
                <c:pt idx="7833" formatCode="General">
                  <c:v>11.1288482859525</c:v>
                </c:pt>
                <c:pt idx="7834" formatCode="General">
                  <c:v>11.1293205607578</c:v>
                </c:pt>
                <c:pt idx="7835" formatCode="General">
                  <c:v>11.1297924721313</c:v>
                </c:pt>
                <c:pt idx="7836" formatCode="General">
                  <c:v>11.1302640201486</c:v>
                </c:pt>
                <c:pt idx="7837" formatCode="General">
                  <c:v>11.1307352048855</c:v>
                </c:pt>
                <c:pt idx="7838" formatCode="General">
                  <c:v>11.1312060264175</c:v>
                </c:pt>
                <c:pt idx="7839" formatCode="General">
                  <c:v>11.1316764848206</c:v>
                </c:pt>
                <c:pt idx="7840" formatCode="General">
                  <c:v>11.1321465801703</c:v>
                </c:pt>
                <c:pt idx="7841" formatCode="General">
                  <c:v>11.1326163125425</c:v>
                </c:pt>
                <c:pt idx="7842" formatCode="General">
                  <c:v>11.1330856820129</c:v>
                </c:pt>
                <c:pt idx="7843" formatCode="General">
                  <c:v>11.1335546886575</c:v>
                </c:pt>
                <c:pt idx="7844" formatCode="General">
                  <c:v>11.134023332552</c:v>
                </c:pt>
                <c:pt idx="7845" formatCode="General">
                  <c:v>11.1344916137724</c:v>
                </c:pt>
                <c:pt idx="7846" formatCode="General">
                  <c:v>11.1349595323944</c:v>
                </c:pt>
                <c:pt idx="7847" formatCode="General">
                  <c:v>11.1354270884941</c:v>
                </c:pt>
                <c:pt idx="7848" formatCode="General">
                  <c:v>11.1358942821474</c:v>
                </c:pt>
                <c:pt idx="7849" formatCode="General">
                  <c:v>11.1363611134302</c:v>
                </c:pt>
                <c:pt idx="7850" formatCode="General">
                  <c:v>11.1368275824186</c:v>
                </c:pt>
                <c:pt idx="7851" formatCode="General">
                  <c:v>11.1372936891885</c:v>
                </c:pt>
                <c:pt idx="7852" formatCode="General">
                  <c:v>11.1377594338161</c:v>
                </c:pt>
                <c:pt idx="7853" formatCode="General">
                  <c:v>11.1382248163773</c:v>
                </c:pt>
                <c:pt idx="7854" formatCode="General">
                  <c:v>11.1386898369483</c:v>
                </c:pt>
                <c:pt idx="7855" formatCode="General">
                  <c:v>11.1391544956052</c:v>
                </c:pt>
                <c:pt idx="7856" formatCode="General">
                  <c:v>11.1396187924241</c:v>
                </c:pt>
                <c:pt idx="7857" formatCode="General">
                  <c:v>11.1400827274813</c:v>
                </c:pt>
                <c:pt idx="7858" formatCode="General">
                  <c:v>11.1405463008528</c:v>
                </c:pt>
                <c:pt idx="7859" formatCode="General">
                  <c:v>11.1410095126149</c:v>
                </c:pt>
                <c:pt idx="7860" formatCode="General">
                  <c:v>11.1414723628438</c:v>
                </c:pt>
                <c:pt idx="7861" formatCode="General">
                  <c:v>11.1419348516158</c:v>
                </c:pt>
                <c:pt idx="7862" formatCode="General">
                  <c:v>11.1423969790072</c:v>
                </c:pt>
                <c:pt idx="7863" formatCode="General">
                  <c:v>11.1428587450943</c:v>
                </c:pt>
                <c:pt idx="7864" formatCode="General">
                  <c:v>11.1433201499534</c:v>
                </c:pt>
                <c:pt idx="7865" formatCode="General">
                  <c:v>11.1437811936609</c:v>
                </c:pt>
                <c:pt idx="7866" formatCode="General">
                  <c:v>11.1442418762932</c:v>
                </c:pt>
                <c:pt idx="7867" formatCode="General">
                  <c:v>11.1447021979266</c:v>
                </c:pt>
                <c:pt idx="7868" formatCode="General">
                  <c:v>11.1451621586375</c:v>
                </c:pt>
                <c:pt idx="7869" formatCode="General">
                  <c:v>11.1456217585026</c:v>
                </c:pt>
                <c:pt idx="7870" formatCode="General">
                  <c:v>11.1460809975981</c:v>
                </c:pt>
                <c:pt idx="7871" formatCode="General">
                  <c:v>11.1465398760007</c:v>
                </c:pt>
                <c:pt idx="7872" formatCode="General">
                  <c:v>11.1469983937868</c:v>
                </c:pt>
                <c:pt idx="7873" formatCode="General">
                  <c:v>11.1474565510331</c:v>
                </c:pt>
                <c:pt idx="7874" formatCode="General">
                  <c:v>11.1479143478159</c:v>
                </c:pt>
                <c:pt idx="7875" formatCode="General">
                  <c:v>11.1483717842121</c:v>
                </c:pt>
                <c:pt idx="7876" formatCode="General">
                  <c:v>11.1488288602981</c:v>
                </c:pt>
                <c:pt idx="7877" formatCode="General">
                  <c:v>11.1492855761507</c:v>
                </c:pt>
                <c:pt idx="7878" formatCode="General">
                  <c:v>11.1497419318464</c:v>
                </c:pt>
                <c:pt idx="7879" formatCode="General">
                  <c:v>11.150197927462</c:v>
                </c:pt>
                <c:pt idx="7880" formatCode="General">
                  <c:v>11.1506535630742</c:v>
                </c:pt>
                <c:pt idx="7881" formatCode="General">
                  <c:v>11.1511088387598</c:v>
                </c:pt>
                <c:pt idx="7882" formatCode="General">
                  <c:v>11.1515637545954</c:v>
                </c:pt>
                <c:pt idx="7883" formatCode="General">
                  <c:v>11.1520183106579</c:v>
                </c:pt>
                <c:pt idx="7884" formatCode="General">
                  <c:v>11.1524725070241</c:v>
                </c:pt>
                <c:pt idx="7885" formatCode="General">
                  <c:v>11.1529263437709</c:v>
                </c:pt>
                <c:pt idx="7886" formatCode="General">
                  <c:v>11.153379820975</c:v>
                </c:pt>
                <c:pt idx="7887" formatCode="General">
                  <c:v>11.1538329387133</c:v>
                </c:pt>
                <c:pt idx="7888" formatCode="General">
                  <c:v>11.1542856970629</c:v>
                </c:pt>
                <c:pt idx="7889" formatCode="General">
                  <c:v>11.1547380961005</c:v>
                </c:pt>
                <c:pt idx="7890" formatCode="General">
                  <c:v>11.1551901359031</c:v>
                </c:pt>
                <c:pt idx="7891" formatCode="General">
                  <c:v>11.1556418165478</c:v>
                </c:pt>
                <c:pt idx="7892" formatCode="General">
                  <c:v>11.1560931381114</c:v>
                </c:pt>
                <c:pt idx="7893" formatCode="General">
                  <c:v>11.1565441006711</c:v>
                </c:pt>
                <c:pt idx="7894" formatCode="General">
                  <c:v>11.1569947043038</c:v>
                </c:pt>
                <c:pt idx="7895" formatCode="General">
                  <c:v>11.1574449490867</c:v>
                </c:pt>
                <c:pt idx="7896" formatCode="General">
                  <c:v>11.1578948350968</c:v>
                </c:pt>
                <c:pt idx="7897" formatCode="General">
                  <c:v>11.1583443624113</c:v>
                </c:pt>
                <c:pt idx="7898" formatCode="General">
                  <c:v>11.1587935311072</c:v>
                </c:pt>
                <c:pt idx="7899" formatCode="General">
                  <c:v>11.1592423412617</c:v>
                </c:pt>
                <c:pt idx="7900" formatCode="General">
                  <c:v>11.1596907929521</c:v>
                </c:pt>
                <c:pt idx="7901" formatCode="General">
                  <c:v>11.1601388862555</c:v>
                </c:pt>
                <c:pt idx="7902" formatCode="General">
                  <c:v>11.1605866212492</c:v>
                </c:pt>
                <c:pt idx="7903" formatCode="General">
                  <c:v>11.1610339980103</c:v>
                </c:pt>
                <c:pt idx="7904" formatCode="General">
                  <c:v>11.1614810166163</c:v>
                </c:pt>
                <c:pt idx="7905" formatCode="General">
                  <c:v>11.1619276771443</c:v>
                </c:pt>
                <c:pt idx="7906" formatCode="General">
                  <c:v>11.1623739796717</c:v>
                </c:pt>
                <c:pt idx="7907" formatCode="General">
                  <c:v>11.1628199242759</c:v>
                </c:pt>
                <c:pt idx="7908" formatCode="General">
                  <c:v>11.1632655110342</c:v>
                </c:pt>
                <c:pt idx="7909" formatCode="General">
                  <c:v>11.163710740024</c:v>
                </c:pt>
                <c:pt idx="7910" formatCode="General">
                  <c:v>11.1641556113227</c:v>
                </c:pt>
                <c:pt idx="7911" formatCode="General">
                  <c:v>11.1646001250078</c:v>
                </c:pt>
                <c:pt idx="7912" formatCode="General">
                  <c:v>11.1650442811567</c:v>
                </c:pt>
                <c:pt idx="7913" formatCode="General">
                  <c:v>11.16548807984691</c:v>
                </c:pt>
                <c:pt idx="7914" formatCode="General">
                  <c:v>11.1659315211559</c:v>
                </c:pt>
                <c:pt idx="7915" formatCode="General">
                  <c:v>11.1663746051613</c:v>
                </c:pt>
                <c:pt idx="7916" formatCode="General">
                  <c:v>11.1668173319406</c:v>
                </c:pt>
                <c:pt idx="7917" formatCode="General">
                  <c:v>11.1672597015713</c:v>
                </c:pt>
                <c:pt idx="7918" formatCode="General">
                  <c:v>11.1677017141311</c:v>
                </c:pt>
                <c:pt idx="7919" formatCode="General">
                  <c:v>11.1681433696976</c:v>
                </c:pt>
                <c:pt idx="7920" formatCode="General">
                  <c:v>11.1685846683484</c:v>
                </c:pt>
                <c:pt idx="7921" formatCode="General">
                  <c:v>11.1690256101612</c:v>
                </c:pt>
                <c:pt idx="7922" formatCode="General">
                  <c:v>11.1694661952137</c:v>
                </c:pt>
                <c:pt idx="7923" formatCode="General">
                  <c:v>11.1699064235836</c:v>
                </c:pt>
                <c:pt idx="7924" formatCode="General">
                  <c:v>11.1703462953486</c:v>
                </c:pt>
                <c:pt idx="7925" formatCode="General">
                  <c:v>11.1707858105865</c:v>
                </c:pt>
                <c:pt idx="7926" formatCode="General">
                  <c:v>11.1712249693751</c:v>
                </c:pt>
                <c:pt idx="7927" formatCode="General">
                  <c:v>11.1716637717922</c:v>
                </c:pt>
                <c:pt idx="7928" formatCode="General">
                  <c:v>11.1721022179155</c:v>
                </c:pt>
                <c:pt idx="7929" formatCode="General">
                  <c:v>11.172540307823</c:v>
                </c:pt>
                <c:pt idx="7930" formatCode="General">
                  <c:v>11.1729780415926</c:v>
                </c:pt>
                <c:pt idx="7931" formatCode="General">
                  <c:v>11.173415419302</c:v>
                </c:pt>
                <c:pt idx="7932" formatCode="General">
                  <c:v>11.1738524410293</c:v>
                </c:pt>
                <c:pt idx="7933" formatCode="General">
                  <c:v>11.1742891068523</c:v>
                </c:pt>
                <c:pt idx="7934" formatCode="General">
                  <c:v>11.174725416849</c:v>
                </c:pt>
                <c:pt idx="7935" formatCode="General">
                  <c:v>11.1751613710975</c:v>
                </c:pt>
                <c:pt idx="7936" formatCode="General">
                  <c:v>11.1755969696757</c:v>
                </c:pt>
                <c:pt idx="7937" formatCode="General">
                  <c:v>11.1760322126616</c:v>
                </c:pt>
                <c:pt idx="7938" formatCode="General">
                  <c:v>11.1764671001333</c:v>
                </c:pt>
                <c:pt idx="7939" formatCode="General">
                  <c:v>11.1769016321689</c:v>
                </c:pt>
                <c:pt idx="7940" formatCode="General">
                  <c:v>11.1773358088465</c:v>
                </c:pt>
                <c:pt idx="7941" formatCode="General">
                  <c:v>11.1777696302441</c:v>
                </c:pt>
                <c:pt idx="7942" formatCode="General">
                  <c:v>11.1782030964399</c:v>
                </c:pt>
                <c:pt idx="7943" formatCode="General">
                  <c:v>11.1786362075122</c:v>
                </c:pt>
                <c:pt idx="7944" formatCode="General">
                  <c:v>11.179068963539</c:v>
                </c:pt>
                <c:pt idx="7945" formatCode="General">
                  <c:v>11.1795013645986</c:v>
                </c:pt>
                <c:pt idx="7946" formatCode="General">
                  <c:v>11.1799334107692</c:v>
                </c:pt>
                <c:pt idx="7947" formatCode="General">
                  <c:v>11.180365102129</c:v>
                </c:pt>
                <c:pt idx="7948" formatCode="General">
                  <c:v>11.1807964387564</c:v>
                </c:pt>
                <c:pt idx="7949" formatCode="General">
                  <c:v>11.1812274207296</c:v>
                </c:pt>
                <c:pt idx="7950" formatCode="General">
                  <c:v>11.181658048127</c:v>
                </c:pt>
                <c:pt idx="7951" formatCode="General">
                  <c:v>11.1820883210268</c:v>
                </c:pt>
                <c:pt idx="7952" formatCode="General">
                  <c:v>11.1825182395075</c:v>
                </c:pt>
                <c:pt idx="7953" formatCode="General">
                  <c:v>11.1829478036475</c:v>
                </c:pt>
                <c:pt idx="7954" formatCode="General">
                  <c:v>11.183377013525</c:v>
                </c:pt>
                <c:pt idx="7955" formatCode="General">
                  <c:v>11.1838058692187</c:v>
                </c:pt>
                <c:pt idx="7956" formatCode="General">
                  <c:v>11.1842343708069</c:v>
                </c:pt>
                <c:pt idx="7957" formatCode="General">
                  <c:v>11.184662518368</c:v>
                </c:pt>
                <c:pt idx="7958" formatCode="General">
                  <c:v>11.1850903119807</c:v>
                </c:pt>
                <c:pt idx="7959" formatCode="General">
                  <c:v>11.1855177517234</c:v>
                </c:pt>
                <c:pt idx="7960" formatCode="General">
                  <c:v>11.1859448376746</c:v>
                </c:pt>
                <c:pt idx="7961" formatCode="General">
                  <c:v>11.1863715699129</c:v>
                </c:pt>
                <c:pt idx="7962" formatCode="General">
                  <c:v>11.186797948517</c:v>
                </c:pt>
                <c:pt idx="7963" formatCode="General">
                  <c:v>11.1872239735653</c:v>
                </c:pt>
                <c:pt idx="7964" formatCode="General">
                  <c:v>11.1876496451366</c:v>
                </c:pt>
                <c:pt idx="7965" formatCode="General">
                  <c:v>11.1880749633094</c:v>
                </c:pt>
                <c:pt idx="7966" formatCode="General">
                  <c:v>11.1884999281625</c:v>
                </c:pt>
                <c:pt idx="7967" formatCode="General">
                  <c:v>11.1889245397745</c:v>
                </c:pt>
                <c:pt idx="7968" formatCode="General">
                  <c:v>11.1893487982242</c:v>
                </c:pt>
                <c:pt idx="7969" formatCode="General">
                  <c:v>11.1897727035902</c:v>
                </c:pt>
                <c:pt idx="7970" formatCode="General">
                  <c:v>11.1901962559514</c:v>
                </c:pt>
                <c:pt idx="7971" formatCode="General">
                  <c:v>11.1906194553865</c:v>
                </c:pt>
                <c:pt idx="7972" formatCode="General">
                  <c:v>11.1910423019744</c:v>
                </c:pt>
                <c:pt idx="7973" formatCode="General">
                  <c:v>11.1914647957938</c:v>
                </c:pt>
                <c:pt idx="7974" formatCode="General">
                  <c:v>11.1918869369236</c:v>
                </c:pt>
                <c:pt idx="7975" formatCode="General">
                  <c:v>11.1923087254427</c:v>
                </c:pt>
                <c:pt idx="7976" formatCode="General">
                  <c:v>11.1927301614299</c:v>
                </c:pt>
                <c:pt idx="7977" formatCode="General">
                  <c:v>11.1931512449642</c:v>
                </c:pt>
                <c:pt idx="7978" formatCode="General">
                  <c:v>11.1935719761245</c:v>
                </c:pt>
                <c:pt idx="7979" formatCode="General">
                  <c:v>11.1939923549897</c:v>
                </c:pt>
                <c:pt idx="7980" formatCode="General">
                  <c:v>11.1944123816388</c:v>
                </c:pt>
                <c:pt idx="7981" formatCode="General">
                  <c:v>11.1948320561509</c:v>
                </c:pt>
                <c:pt idx="7982" formatCode="General">
                  <c:v>11.1952513786049</c:v>
                </c:pt>
                <c:pt idx="7983" formatCode="General">
                  <c:v>11.1956703490798</c:v>
                </c:pt>
                <c:pt idx="7984" formatCode="General">
                  <c:v>11.1960889676548</c:v>
                </c:pt>
                <c:pt idx="7985" formatCode="General">
                  <c:v>11.1965072344089</c:v>
                </c:pt>
                <c:pt idx="7986" formatCode="General">
                  <c:v>11.1969251494212</c:v>
                </c:pt>
                <c:pt idx="7987" formatCode="General">
                  <c:v>11.1973427127709</c:v>
                </c:pt>
                <c:pt idx="7988" formatCode="General">
                  <c:v>11.1977599245371</c:v>
                </c:pt>
                <c:pt idx="7989" formatCode="General">
                  <c:v>11.1981767847989</c:v>
                </c:pt>
                <c:pt idx="7990" formatCode="General">
                  <c:v>11.1985932936356</c:v>
                </c:pt>
                <c:pt idx="7991" formatCode="General">
                  <c:v>11.1990094511263</c:v>
                </c:pt>
                <c:pt idx="7992" formatCode="General">
                  <c:v>11.1994252573503</c:v>
                </c:pt>
                <c:pt idx="7993" formatCode="General">
                  <c:v>11.1998407123869</c:v>
                </c:pt>
                <c:pt idx="7994" formatCode="General">
                  <c:v>11.2002558163153</c:v>
                </c:pt>
                <c:pt idx="7995" formatCode="General">
                  <c:v>11.2006705692148</c:v>
                </c:pt>
                <c:pt idx="7996" formatCode="General">
                  <c:v>11.2010849711647</c:v>
                </c:pt>
                <c:pt idx="7997" formatCode="General">
                  <c:v>11.2014990222444</c:v>
                </c:pt>
                <c:pt idx="7998" formatCode="General">
                  <c:v>11.2019127225332</c:v>
                </c:pt>
                <c:pt idx="7999" formatCode="General">
                  <c:v>11.2023260721105</c:v>
                </c:pt>
                <c:pt idx="8000" formatCode="General">
                  <c:v>11.2027390710557</c:v>
                </c:pt>
                <c:pt idx="8001" formatCode="General">
                  <c:v>11.2031517194483</c:v>
                </c:pt>
                <c:pt idx="8002" formatCode="General">
                  <c:v>11.2035640173676</c:v>
                </c:pt>
                <c:pt idx="8003" formatCode="General">
                  <c:v>11.2039759648932</c:v>
                </c:pt>
                <c:pt idx="8004" formatCode="General">
                  <c:v>11.2043875621045</c:v>
                </c:pt>
                <c:pt idx="8005" formatCode="General">
                  <c:v>11.2047988090811</c:v>
                </c:pt>
                <c:pt idx="8006" formatCode="General">
                  <c:v>11.2052097059024</c:v>
                </c:pt>
                <c:pt idx="8007" formatCode="General">
                  <c:v>11.205620252648</c:v>
                </c:pt>
                <c:pt idx="8008" formatCode="General">
                  <c:v>11.2060304493975</c:v>
                </c:pt>
                <c:pt idx="8009" formatCode="General">
                  <c:v>11.2064402962305</c:v>
                </c:pt>
                <c:pt idx="8010" formatCode="General">
                  <c:v>11.2068497932265</c:v>
                </c:pt>
                <c:pt idx="8011" formatCode="General">
                  <c:v>11.2072589404653</c:v>
                </c:pt>
                <c:pt idx="8012" formatCode="General">
                  <c:v>11.2076677380264</c:v>
                </c:pt>
                <c:pt idx="8013" formatCode="General">
                  <c:v>11.2080761859896</c:v>
                </c:pt>
                <c:pt idx="8014" formatCode="General">
                  <c:v>11.2084842844345</c:v>
                </c:pt>
                <c:pt idx="8015" formatCode="General">
                  <c:v>11.2088920334409</c:v>
                </c:pt>
                <c:pt idx="8016" formatCode="General">
                  <c:v>11.2092994330885</c:v>
                </c:pt>
                <c:pt idx="8017" formatCode="General">
                  <c:v>11.209706483457</c:v>
                </c:pt>
                <c:pt idx="8018" formatCode="General">
                  <c:v>11.2101131846263</c:v>
                </c:pt>
                <c:pt idx="8019" formatCode="General">
                  <c:v>11.2105195366761</c:v>
                </c:pt>
                <c:pt idx="8020" formatCode="General">
                  <c:v>11.2109255396862</c:v>
                </c:pt>
                <c:pt idx="8021" formatCode="General">
                  <c:v>11.2113311937366</c:v>
                </c:pt>
                <c:pt idx="8022" formatCode="General">
                  <c:v>11.211736498907</c:v>
                </c:pt>
                <c:pt idx="8023" formatCode="General">
                  <c:v>11.2121414552773</c:v>
                </c:pt>
                <c:pt idx="8024" formatCode="General">
                  <c:v>11.2125460629275</c:v>
                </c:pt>
                <c:pt idx="8025" formatCode="General">
                  <c:v>11.2129503219374</c:v>
                </c:pt>
                <c:pt idx="8026" formatCode="General">
                  <c:v>11.213354232387</c:v>
                </c:pt>
                <c:pt idx="8027" formatCode="General">
                  <c:v>11.2137577943564</c:v>
                </c:pt>
                <c:pt idx="8028" formatCode="General">
                  <c:v>11.2141610079253</c:v>
                </c:pt>
                <c:pt idx="8029" formatCode="General">
                  <c:v>11.214563873174</c:v>
                </c:pt>
                <c:pt idx="8030" formatCode="General">
                  <c:v>11.2149663901823</c:v>
                </c:pt>
                <c:pt idx="8031" formatCode="General">
                  <c:v>11.2153685590304</c:v>
                </c:pt>
                <c:pt idx="8032" formatCode="General">
                  <c:v>11.2157703797982</c:v>
                </c:pt>
                <c:pt idx="8033" formatCode="General">
                  <c:v>11.216171852566</c:v>
                </c:pt>
                <c:pt idx="8034" formatCode="General">
                  <c:v>11.2165729774138</c:v>
                </c:pt>
                <c:pt idx="8035" formatCode="General">
                  <c:v>11.2169737544217</c:v>
                </c:pt>
                <c:pt idx="8036" formatCode="General">
                  <c:v>11.2173741836698</c:v>
                </c:pt>
                <c:pt idx="8037" formatCode="General">
                  <c:v>11.2177742652385</c:v>
                </c:pt>
                <c:pt idx="8038" formatCode="General">
                  <c:v>11.2181739992077</c:v>
                </c:pt>
                <c:pt idx="8039" formatCode="General">
                  <c:v>11.2185733856578</c:v>
                </c:pt>
                <c:pt idx="8040" formatCode="General">
                  <c:v>11.218972424669</c:v>
                </c:pt>
                <c:pt idx="8041" formatCode="General">
                  <c:v>11.2193711163216</c:v>
                </c:pt>
                <c:pt idx="8042" formatCode="General">
                  <c:v>11.2197694606957</c:v>
                </c:pt>
                <c:pt idx="8043" formatCode="General">
                  <c:v>11.2201674578718</c:v>
                </c:pt>
                <c:pt idx="8044" formatCode="General">
                  <c:v>11.22056510793</c:v>
                </c:pt>
                <c:pt idx="8045" formatCode="General">
                  <c:v>11.2209624109508</c:v>
                </c:pt>
                <c:pt idx="8046" formatCode="General">
                  <c:v>11.2213593670144</c:v>
                </c:pt>
                <c:pt idx="8047" formatCode="General">
                  <c:v>11.2217559762014</c:v>
                </c:pt>
                <c:pt idx="8048" formatCode="General">
                  <c:v>11.222152238592</c:v>
                </c:pt>
                <c:pt idx="8049" formatCode="General">
                  <c:v>11.2225481542666</c:v>
                </c:pt>
                <c:pt idx="8050" formatCode="General">
                  <c:v>11.2229437233058</c:v>
                </c:pt>
                <c:pt idx="8051" formatCode="General">
                  <c:v>11.2233389457899</c:v>
                </c:pt>
                <c:pt idx="8052" formatCode="General">
                  <c:v>11.2237338217995</c:v>
                </c:pt>
                <c:pt idx="8053" formatCode="General">
                  <c:v>11.224128351415</c:v>
                </c:pt>
                <c:pt idx="8054" formatCode="General">
                  <c:v>11.2245225347169</c:v>
                </c:pt>
                <c:pt idx="8055" formatCode="General">
                  <c:v>11.2249163717858</c:v>
                </c:pt>
                <c:pt idx="8056" formatCode="General">
                  <c:v>11.2253098627022</c:v>
                </c:pt>
                <c:pt idx="8057" formatCode="General">
                  <c:v>11.2257030075467</c:v>
                </c:pt>
                <c:pt idx="8058" formatCode="General">
                  <c:v>11.2260958063999</c:v>
                </c:pt>
                <c:pt idx="8059" formatCode="General">
                  <c:v>11.2264882593424</c:v>
                </c:pt>
                <c:pt idx="8060" formatCode="General">
                  <c:v>11.2268803664548</c:v>
                </c:pt>
                <c:pt idx="8061" formatCode="General">
                  <c:v>11.2272721278178</c:v>
                </c:pt>
                <c:pt idx="8062" formatCode="General">
                  <c:v>11.2276635435121</c:v>
                </c:pt>
                <c:pt idx="8063" formatCode="General">
                  <c:v>11.2280546136184</c:v>
                </c:pt>
                <c:pt idx="8064" formatCode="General">
                  <c:v>11.2284453382173</c:v>
                </c:pt>
                <c:pt idx="8065" formatCode="General">
                  <c:v>11.2288357173896</c:v>
                </c:pt>
                <c:pt idx="8066" formatCode="General">
                  <c:v>11.229225751216</c:v>
                </c:pt>
                <c:pt idx="8067" formatCode="General">
                  <c:v>11.2296154397774</c:v>
                </c:pt>
                <c:pt idx="8068" formatCode="General">
                  <c:v>11.2300047831545</c:v>
                </c:pt>
                <c:pt idx="8069" formatCode="General">
                  <c:v>11.2303937814282</c:v>
                </c:pt>
                <c:pt idx="8070" formatCode="General">
                  <c:v>11.2307824346791</c:v>
                </c:pt>
                <c:pt idx="8071" formatCode="General">
                  <c:v>11.2311707429883</c:v>
                </c:pt>
                <c:pt idx="8072" formatCode="General">
                  <c:v>11.2315587064366</c:v>
                </c:pt>
                <c:pt idx="8073" formatCode="General">
                  <c:v>11.2319463251048</c:v>
                </c:pt>
                <c:pt idx="8074" formatCode="General">
                  <c:v>11.232333599074</c:v>
                </c:pt>
                <c:pt idx="8075" formatCode="General">
                  <c:v>11.2327205284249</c:v>
                </c:pt>
                <c:pt idx="8076" formatCode="General">
                  <c:v>11.2331071132386</c:v>
                </c:pt>
                <c:pt idx="8077" formatCode="General">
                  <c:v>11.233493353596</c:v>
                </c:pt>
                <c:pt idx="8078" formatCode="General">
                  <c:v>11.2338792495782</c:v>
                </c:pt>
                <c:pt idx="8079" formatCode="General">
                  <c:v>11.234264801266</c:v>
                </c:pt>
                <c:pt idx="8080" formatCode="General">
                  <c:v>11.2346500087406</c:v>
                </c:pt>
                <c:pt idx="8081" formatCode="General">
                  <c:v>11.235034872083</c:v>
                </c:pt>
                <c:pt idx="8082" formatCode="General">
                  <c:v>11.2354193913743</c:v>
                </c:pt>
                <c:pt idx="8083" formatCode="General">
                  <c:v>11.2358035666955</c:v>
                </c:pt>
                <c:pt idx="8084" formatCode="General">
                  <c:v>11.2361873981278</c:v>
                </c:pt>
                <c:pt idx="8085" formatCode="General">
                  <c:v>11.2365708857523</c:v>
                </c:pt>
                <c:pt idx="8086" formatCode="General">
                  <c:v>11.2369540296501</c:v>
                </c:pt>
                <c:pt idx="8087" formatCode="General">
                  <c:v>11.2373368299023</c:v>
                </c:pt>
                <c:pt idx="8088" formatCode="General">
                  <c:v>11.2377192865903</c:v>
                </c:pt>
                <c:pt idx="8089" formatCode="General">
                  <c:v>11.2381013997951</c:v>
                </c:pt>
                <c:pt idx="8090" formatCode="General">
                  <c:v>11.238483169598</c:v>
                </c:pt>
                <c:pt idx="8091" formatCode="General">
                  <c:v>11.2388645960802</c:v>
                </c:pt>
                <c:pt idx="8092" formatCode="General">
                  <c:v>11.239245679323</c:v>
                </c:pt>
                <c:pt idx="8093" formatCode="General">
                  <c:v>11.2396264194077</c:v>
                </c:pt>
                <c:pt idx="8094" formatCode="General">
                  <c:v>11.2400068164156</c:v>
                </c:pt>
                <c:pt idx="8095" formatCode="General">
                  <c:v>11.240386870428</c:v>
                </c:pt>
                <c:pt idx="8096" formatCode="General">
                  <c:v>11.2407665815262</c:v>
                </c:pt>
                <c:pt idx="8097" formatCode="General">
                  <c:v>11.2411459497915</c:v>
                </c:pt>
                <c:pt idx="8098" formatCode="General">
                  <c:v>11.2415249753055</c:v>
                </c:pt>
                <c:pt idx="8099" formatCode="General">
                  <c:v>11.2419036581493</c:v>
                </c:pt>
                <c:pt idx="8100" formatCode="General">
                  <c:v>11.2422819984046</c:v>
                </c:pt>
                <c:pt idx="8101" formatCode="General">
                  <c:v>11.2426599961526</c:v>
                </c:pt>
                <c:pt idx="8102" formatCode="General">
                  <c:v>11.2430376514749</c:v>
                </c:pt>
                <c:pt idx="8103" formatCode="General">
                  <c:v>11.2434149644529</c:v>
                </c:pt>
                <c:pt idx="8104" formatCode="General">
                  <c:v>11.2437919351681</c:v>
                </c:pt>
                <c:pt idx="8105" formatCode="General">
                  <c:v>11.2441685637021</c:v>
                </c:pt>
                <c:pt idx="8106" formatCode="General">
                  <c:v>11.2445448501363</c:v>
                </c:pt>
                <c:pt idx="8107" formatCode="General">
                  <c:v>11.2449207945522</c:v>
                </c:pt>
                <c:pt idx="8108" formatCode="General">
                  <c:v>11.2452963970316</c:v>
                </c:pt>
                <c:pt idx="8109" formatCode="General">
                  <c:v>11.2456716576558</c:v>
                </c:pt>
                <c:pt idx="8110" formatCode="General">
                  <c:v>11.2460465765066</c:v>
                </c:pt>
                <c:pt idx="8111" formatCode="General">
                  <c:v>11.2464211536656</c:v>
                </c:pt>
                <c:pt idx="8112" formatCode="General">
                  <c:v>11.2467953892144</c:v>
                </c:pt>
                <c:pt idx="8113" formatCode="General">
                  <c:v>11.2471692832347</c:v>
                </c:pt>
                <c:pt idx="8114" formatCode="General">
                  <c:v>11.2475428358081</c:v>
                </c:pt>
                <c:pt idx="8115" formatCode="General">
                  <c:v>11.2479160470163</c:v>
                </c:pt>
                <c:pt idx="8116" formatCode="General">
                  <c:v>11.2482889169411</c:v>
                </c:pt>
                <c:pt idx="8117" formatCode="General">
                  <c:v>11.2486614456643</c:v>
                </c:pt>
                <c:pt idx="8118" formatCode="General">
                  <c:v>11.2490336332674</c:v>
                </c:pt>
                <c:pt idx="8119" formatCode="General">
                  <c:v>11.2494054798324</c:v>
                </c:pt>
                <c:pt idx="8120" formatCode="General">
                  <c:v>11.249776985441</c:v>
                </c:pt>
                <c:pt idx="8121" formatCode="General">
                  <c:v>11.250148150175</c:v>
                </c:pt>
                <c:pt idx="8122" formatCode="General">
                  <c:v>11.2505189741163</c:v>
                </c:pt>
                <c:pt idx="8123" formatCode="General">
                  <c:v>11.2508894573467</c:v>
                </c:pt>
                <c:pt idx="8124" formatCode="General">
                  <c:v>11.251259599948</c:v>
                </c:pt>
                <c:pt idx="8125" formatCode="General">
                  <c:v>11.2516294020022</c:v>
                </c:pt>
                <c:pt idx="8126" formatCode="General">
                  <c:v>11.2519988635912</c:v>
                </c:pt>
                <c:pt idx="8127" formatCode="General">
                  <c:v>11.2523679847968</c:v>
                </c:pt>
                <c:pt idx="8128" formatCode="General">
                  <c:v>11.2527367657011</c:v>
                </c:pt>
                <c:pt idx="8129" formatCode="General">
                  <c:v>11.2531052063859</c:v>
                </c:pt>
                <c:pt idx="8130" formatCode="General">
                  <c:v>11.2534733069333</c:v>
                </c:pt>
                <c:pt idx="8131" formatCode="General">
                  <c:v>11.2538410674252</c:v>
                </c:pt>
                <c:pt idx="8132" formatCode="General">
                  <c:v>11.2542084879437</c:v>
                </c:pt>
                <c:pt idx="8133" formatCode="General">
                  <c:v>11.2545755685708</c:v>
                </c:pt>
                <c:pt idx="8134" formatCode="General">
                  <c:v>11.2549423093885</c:v>
                </c:pt>
                <c:pt idx="8135" formatCode="General">
                  <c:v>11.255308710479</c:v>
                </c:pt>
                <c:pt idx="8136" formatCode="General">
                  <c:v>11.2556747719242</c:v>
                </c:pt>
                <c:pt idx="8137" formatCode="General">
                  <c:v>11.2560404938064</c:v>
                </c:pt>
                <c:pt idx="8138" formatCode="General">
                  <c:v>11.2564058762076</c:v>
                </c:pt>
                <c:pt idx="8139" formatCode="General">
                  <c:v>11.25677091921</c:v>
                </c:pt>
                <c:pt idx="8140" formatCode="General">
                  <c:v>11.2571356228957</c:v>
                </c:pt>
                <c:pt idx="8141" formatCode="General">
                  <c:v>11.257499987347</c:v>
                </c:pt>
                <c:pt idx="8142" formatCode="General">
                  <c:v>11.257864012646</c:v>
                </c:pt>
                <c:pt idx="8143" formatCode="General">
                  <c:v>11.2582276988749</c:v>
                </c:pt>
                <c:pt idx="8144" formatCode="General">
                  <c:v>11.258591046116</c:v>
                </c:pt>
                <c:pt idx="8145" formatCode="General">
                  <c:v>11.2589540544515</c:v>
                </c:pt>
                <c:pt idx="8146" formatCode="General">
                  <c:v>11.2593167239637</c:v>
                </c:pt>
                <c:pt idx="8147" formatCode="General">
                  <c:v>11.2596790547348</c:v>
                </c:pt>
                <c:pt idx="8148" formatCode="General">
                  <c:v>11.2600410468473</c:v>
                </c:pt>
                <c:pt idx="8149" formatCode="General">
                  <c:v>11.2604027003834</c:v>
                </c:pt>
                <c:pt idx="8150" formatCode="General">
                  <c:v>11.2607640154254</c:v>
                </c:pt>
                <c:pt idx="8151" formatCode="General">
                  <c:v>11.2611249920558</c:v>
                </c:pt>
                <c:pt idx="8152" formatCode="General">
                  <c:v>11.2614856303568</c:v>
                </c:pt>
                <c:pt idx="8153" formatCode="General">
                  <c:v>11.261845930411</c:v>
                </c:pt>
                <c:pt idx="8154" formatCode="General">
                  <c:v>11.2622058923007</c:v>
                </c:pt>
                <c:pt idx="8155" formatCode="General">
                  <c:v>11.2625655161083</c:v>
                </c:pt>
                <c:pt idx="8156" formatCode="General">
                  <c:v>11.2629248019163</c:v>
                </c:pt>
                <c:pt idx="8157" formatCode="General">
                  <c:v>11.2632837498072</c:v>
                </c:pt>
                <c:pt idx="8158" formatCode="General">
                  <c:v>11.2636423598634</c:v>
                </c:pt>
                <c:pt idx="8159" formatCode="General">
                  <c:v>11.2640006321675</c:v>
                </c:pt>
                <c:pt idx="8160" formatCode="General">
                  <c:v>11.264358566802</c:v>
                </c:pt>
                <c:pt idx="8161" formatCode="General">
                  <c:v>11.2647161638494</c:v>
                </c:pt>
                <c:pt idx="8162" formatCode="General">
                  <c:v>11.2650734233923</c:v>
                </c:pt>
                <c:pt idx="8163" formatCode="General">
                  <c:v>11.2654303455133</c:v>
                </c:pt>
                <c:pt idx="8164" formatCode="General">
                  <c:v>11.2657869302949</c:v>
                </c:pt>
                <c:pt idx="8165" formatCode="General">
                  <c:v>11.2661431778198</c:v>
                </c:pt>
                <c:pt idx="8166" formatCode="General">
                  <c:v>11.2664990881706</c:v>
                </c:pt>
                <c:pt idx="8167" formatCode="General">
                  <c:v>11.2668546614299</c:v>
                </c:pt>
                <c:pt idx="8168" formatCode="General">
                  <c:v>11.2672098976804</c:v>
                </c:pt>
                <c:pt idx="8169" formatCode="General">
                  <c:v>11.2675647970049</c:v>
                </c:pt>
                <c:pt idx="8170" formatCode="General">
                  <c:v>11.2679193594859</c:v>
                </c:pt>
                <c:pt idx="8171" formatCode="General">
                  <c:v>11.2682735852063</c:v>
                </c:pt>
                <c:pt idx="8172" formatCode="General">
                  <c:v>11.2686274742487</c:v>
                </c:pt>
                <c:pt idx="8173" formatCode="General">
                  <c:v>11.2689810266959</c:v>
                </c:pt>
                <c:pt idx="8174" formatCode="General">
                  <c:v>11.2693342426308</c:v>
                </c:pt>
                <c:pt idx="8175" formatCode="General">
                  <c:v>11.269687122136</c:v>
                </c:pt>
                <c:pt idx="8176" formatCode="General">
                  <c:v>11.2700396652943</c:v>
                </c:pt>
                <c:pt idx="8177" formatCode="General">
                  <c:v>11.2703918721887</c:v>
                </c:pt>
                <c:pt idx="8178" formatCode="General">
                  <c:v>11.2707437429019</c:v>
                </c:pt>
                <c:pt idx="8179" formatCode="General">
                  <c:v>11.2710952775168</c:v>
                </c:pt>
                <c:pt idx="8180" formatCode="General">
                  <c:v>11.2714464761164</c:v>
                </c:pt>
                <c:pt idx="8181" formatCode="General">
                  <c:v>11.2717973387834</c:v>
                </c:pt>
                <c:pt idx="8182" formatCode="General">
                  <c:v>11.2721478656007</c:v>
                </c:pt>
                <c:pt idx="8183" formatCode="General">
                  <c:v>11.2724980566514</c:v>
                </c:pt>
                <c:pt idx="8184" formatCode="General">
                  <c:v>11.2728479120184</c:v>
                </c:pt>
                <c:pt idx="8185" formatCode="General">
                  <c:v>11.2731974317846</c:v>
                </c:pt>
                <c:pt idx="8186" formatCode="General">
                  <c:v>11.2735466160331</c:v>
                </c:pt>
                <c:pt idx="8187" formatCode="General">
                  <c:v>11.2738954648467</c:v>
                </c:pt>
                <c:pt idx="8188" formatCode="General">
                  <c:v>11.2742439783086</c:v>
                </c:pt>
                <c:pt idx="8189" formatCode="General">
                  <c:v>11.2745921565017</c:v>
                </c:pt>
                <c:pt idx="8190" formatCode="General">
                  <c:v>11.2749399995092</c:v>
                </c:pt>
                <c:pt idx="8191" formatCode="General">
                  <c:v>11.2752875074141</c:v>
                </c:pt>
                <c:pt idx="8192" formatCode="General">
                  <c:v>11.2756346802994</c:v>
                </c:pt>
                <c:pt idx="8193" formatCode="General">
                  <c:v>11.2759815182483</c:v>
                </c:pt>
                <c:pt idx="8194" formatCode="General">
                  <c:v>11.2763280213439</c:v>
                </c:pt>
                <c:pt idx="8195" formatCode="General">
                  <c:v>11.2766741896694</c:v>
                </c:pt>
                <c:pt idx="8196" formatCode="General">
                  <c:v>11.2770200233078</c:v>
                </c:pt>
                <c:pt idx="8197" formatCode="General">
                  <c:v>11.2773655223424</c:v>
                </c:pt>
                <c:pt idx="8198" formatCode="General">
                  <c:v>11.2777106868564</c:v>
                </c:pt>
                <c:pt idx="8199" formatCode="General">
                  <c:v>11.2780555169329</c:v>
                </c:pt>
                <c:pt idx="8200" formatCode="General">
                  <c:v>11.2784000126552</c:v>
                </c:pt>
                <c:pt idx="8201" formatCode="General">
                  <c:v>11.2787441741065</c:v>
                </c:pt>
                <c:pt idx="8202" formatCode="General">
                  <c:v>11.2790880013702</c:v>
                </c:pt>
                <c:pt idx="8203" formatCode="General">
                  <c:v>11.2794314945293</c:v>
                </c:pt>
                <c:pt idx="8204" formatCode="General">
                  <c:v>11.2797746536674</c:v>
                </c:pt>
                <c:pt idx="8205" formatCode="General">
                  <c:v>11.2801174788675</c:v>
                </c:pt>
                <c:pt idx="8206" formatCode="General">
                  <c:v>11.2804599702132</c:v>
                </c:pt>
                <c:pt idx="8207" formatCode="General">
                  <c:v>11.2808021277877</c:v>
                </c:pt>
                <c:pt idx="8208" formatCode="General">
                  <c:v>11.2811439516744</c:v>
                </c:pt>
                <c:pt idx="8209" formatCode="General">
                  <c:v>11.2814854419567</c:v>
                </c:pt>
                <c:pt idx="8210" formatCode="General">
                  <c:v>11.2818265987179</c:v>
                </c:pt>
                <c:pt idx="8211" formatCode="General">
                  <c:v>11.2821674220415</c:v>
                </c:pt>
                <c:pt idx="8212" formatCode="General">
                  <c:v>11.2825079120108</c:v>
                </c:pt>
                <c:pt idx="8213" formatCode="General">
                  <c:v>11.2828480687095</c:v>
                </c:pt>
                <c:pt idx="8214" formatCode="General">
                  <c:v>11.2831878922208</c:v>
                </c:pt>
                <c:pt idx="8215" formatCode="General">
                  <c:v>11.2835273826283</c:v>
                </c:pt>
                <c:pt idx="8216" formatCode="General">
                  <c:v>11.2838665400155</c:v>
                </c:pt>
                <c:pt idx="8217" formatCode="General">
                  <c:v>11.2842053644659</c:v>
                </c:pt>
                <c:pt idx="8218" formatCode="General">
                  <c:v>11.284543856063</c:v>
                </c:pt>
                <c:pt idx="8219" formatCode="General">
                  <c:v>11.2848820148904</c:v>
                </c:pt>
                <c:pt idx="8220" formatCode="General">
                  <c:v>11.2852198410316</c:v>
                </c:pt>
                <c:pt idx="8221" formatCode="General">
                  <c:v>11.2855573345702</c:v>
                </c:pt>
                <c:pt idx="8222" formatCode="General">
                  <c:v>11.2858944955898</c:v>
                </c:pt>
                <c:pt idx="8223" formatCode="General">
                  <c:v>11.286231324174</c:v>
                </c:pt>
                <c:pt idx="8224" formatCode="General">
                  <c:v>11.2865678204064</c:v>
                </c:pt>
                <c:pt idx="8225" formatCode="General">
                  <c:v>11.2869039843708</c:v>
                </c:pt>
                <c:pt idx="8226" formatCode="General">
                  <c:v>11.2872398161506</c:v>
                </c:pt>
                <c:pt idx="8227" formatCode="General">
                  <c:v>11.2875753158298</c:v>
                </c:pt>
                <c:pt idx="8228" formatCode="General">
                  <c:v>11.2879104834918</c:v>
                </c:pt>
                <c:pt idx="8229" formatCode="General">
                  <c:v>11.2882453192205</c:v>
                </c:pt>
                <c:pt idx="8230" formatCode="General">
                  <c:v>11.2885798230995</c:v>
                </c:pt>
                <c:pt idx="8231" formatCode="General">
                  <c:v>11.2889139952127</c:v>
                </c:pt>
                <c:pt idx="8232" formatCode="General">
                  <c:v>11.2892478356437</c:v>
                </c:pt>
                <c:pt idx="8233" formatCode="General">
                  <c:v>11.2895813444764</c:v>
                </c:pt>
                <c:pt idx="8234" formatCode="General">
                  <c:v>11.2899145217945</c:v>
                </c:pt>
                <c:pt idx="8235" formatCode="General">
                  <c:v>11.2902473676819</c:v>
                </c:pt>
                <c:pt idx="8236" formatCode="General">
                  <c:v>11.2905798822223</c:v>
                </c:pt>
                <c:pt idx="8237" formatCode="General">
                  <c:v>11.2909120654997</c:v>
                </c:pt>
                <c:pt idx="8238" formatCode="General">
                  <c:v>11.2912439175978</c:v>
                </c:pt>
                <c:pt idx="8239" formatCode="General">
                  <c:v>11.2915754386007</c:v>
                </c:pt>
                <c:pt idx="8240" formatCode="General">
                  <c:v>11.291906628592</c:v>
                </c:pt>
                <c:pt idx="8241" formatCode="General">
                  <c:v>11.2922374876559</c:v>
                </c:pt>
                <c:pt idx="8242" formatCode="General">
                  <c:v>11.2925680158761</c:v>
                </c:pt>
                <c:pt idx="8243" formatCode="General">
                  <c:v>11.2928982133366</c:v>
                </c:pt>
                <c:pt idx="8244" formatCode="General">
                  <c:v>11.2932280801215</c:v>
                </c:pt>
                <c:pt idx="8245" formatCode="General">
                  <c:v>11.2935576163146</c:v>
                </c:pt>
                <c:pt idx="8246" formatCode="General">
                  <c:v>11.2938868219999</c:v>
                </c:pt>
                <c:pt idx="8247" formatCode="General">
                  <c:v>11.2942156972616</c:v>
                </c:pt>
                <c:pt idx="8248" formatCode="General">
                  <c:v>11.2945442421835</c:v>
                </c:pt>
                <c:pt idx="8249" formatCode="General">
                  <c:v>11.2948724568497</c:v>
                </c:pt>
                <c:pt idx="8250" formatCode="General">
                  <c:v>11.2952003413443</c:v>
                </c:pt>
                <c:pt idx="8251" formatCode="General">
                  <c:v>11.2955278957513</c:v>
                </c:pt>
                <c:pt idx="8252" formatCode="General">
                  <c:v>11.2958551201549</c:v>
                </c:pt>
                <c:pt idx="8253" formatCode="General">
                  <c:v>11.2961820146391</c:v>
                </c:pt>
                <c:pt idx="8254" formatCode="General">
                  <c:v>11.296508579288</c:v>
                </c:pt>
                <c:pt idx="8255" formatCode="General">
                  <c:v>11.2968348141859</c:v>
                </c:pt>
                <c:pt idx="8256" formatCode="General">
                  <c:v>11.2971607194168</c:v>
                </c:pt>
                <c:pt idx="8257" formatCode="General">
                  <c:v>11.2974862950649</c:v>
                </c:pt>
                <c:pt idx="8258" formatCode="General">
                  <c:v>11.2978115412144</c:v>
                </c:pt>
                <c:pt idx="8259" formatCode="General">
                  <c:v>11.2981364579495</c:v>
                </c:pt>
                <c:pt idx="8260" formatCode="General">
                  <c:v>11.2984610453545</c:v>
                </c:pt>
                <c:pt idx="8261" formatCode="General">
                  <c:v>11.2987853035134</c:v>
                </c:pt>
                <c:pt idx="8262" formatCode="General">
                  <c:v>11.2991092325107</c:v>
                </c:pt>
                <c:pt idx="8263" formatCode="General">
                  <c:v>11.2994328324305</c:v>
                </c:pt>
                <c:pt idx="8264" formatCode="General">
                  <c:v>11.2997561033571</c:v>
                </c:pt>
                <c:pt idx="8265" formatCode="General">
                  <c:v>11.3000790453749</c:v>
                </c:pt>
                <c:pt idx="8266" formatCode="General">
                  <c:v>11.3004016585681</c:v>
                </c:pt>
                <c:pt idx="8267" formatCode="General">
                  <c:v>11.300723943021</c:v>
                </c:pt>
                <c:pt idx="8268" formatCode="General">
                  <c:v>11.3010458988181</c:v>
                </c:pt>
                <c:pt idx="8269" formatCode="General">
                  <c:v>11.3013675260437</c:v>
                </c:pt>
                <c:pt idx="8270" formatCode="General">
                  <c:v>11.301688824782</c:v>
                </c:pt>
                <c:pt idx="8271" formatCode="General">
                  <c:v>11.3020097951176</c:v>
                </c:pt>
                <c:pt idx="8272" formatCode="General">
                  <c:v>11.3023304371349</c:v>
                </c:pt>
                <c:pt idx="8273" formatCode="General">
                  <c:v>11.3026507509182</c:v>
                </c:pt>
                <c:pt idx="8274" formatCode="General">
                  <c:v>11.302970736552</c:v>
                </c:pt>
                <c:pt idx="8275" formatCode="General">
                  <c:v>11.3032903941207</c:v>
                </c:pt>
                <c:pt idx="8276" formatCode="General">
                  <c:v>11.3036097237089</c:v>
                </c:pt>
                <c:pt idx="8277" formatCode="General">
                  <c:v>11.3039287254009</c:v>
                </c:pt>
                <c:pt idx="8278" formatCode="General">
                  <c:v>11.3042473992814</c:v>
                </c:pt>
                <c:pt idx="8279" formatCode="General">
                  <c:v>11.3045657454347</c:v>
                </c:pt>
                <c:pt idx="8280" formatCode="General">
                  <c:v>11.3048837639455</c:v>
                </c:pt>
                <c:pt idx="8281" formatCode="General">
                  <c:v>11.3052014548983</c:v>
                </c:pt>
                <c:pt idx="8282" formatCode="General">
                  <c:v>11.3055188183777</c:v>
                </c:pt>
                <c:pt idx="8283" formatCode="General">
                  <c:v>11.3058358544682</c:v>
                </c:pt>
                <c:pt idx="8284" formatCode="General">
                  <c:v>11.3061525632544</c:v>
                </c:pt>
                <c:pt idx="8285" formatCode="General">
                  <c:v>11.3064689448209</c:v>
                </c:pt>
                <c:pt idx="8286" formatCode="General">
                  <c:v>11.3067849992524</c:v>
                </c:pt>
                <c:pt idx="8287" formatCode="General">
                  <c:v>11.3071007266334</c:v>
                </c:pt>
                <c:pt idx="8288" formatCode="General">
                  <c:v>11.3074161270487</c:v>
                </c:pt>
                <c:pt idx="8289" formatCode="General">
                  <c:v>11.307731200583</c:v>
                </c:pt>
                <c:pt idx="8290" formatCode="General">
                  <c:v>11.3080459473208</c:v>
                </c:pt>
                <c:pt idx="8291" formatCode="General">
                  <c:v>11.308360367347</c:v>
                </c:pt>
                <c:pt idx="8292" formatCode="General">
                  <c:v>11.3086744607461</c:v>
                </c:pt>
                <c:pt idx="8293" formatCode="General">
                  <c:v>11.308988227603</c:v>
                </c:pt>
                <c:pt idx="8294" formatCode="General">
                  <c:v>11.3093016680024</c:v>
                </c:pt>
                <c:pt idx="8295" formatCode="General">
                  <c:v>11.3096147820291</c:v>
                </c:pt>
                <c:pt idx="8296" formatCode="General">
                  <c:v>11.3099275697678</c:v>
                </c:pt>
                <c:pt idx="8297" formatCode="General">
                  <c:v>11.3102400313033</c:v>
                </c:pt>
                <c:pt idx="8298" formatCode="General">
                  <c:v>11.3105521667205</c:v>
                </c:pt>
                <c:pt idx="8299" formatCode="General">
                  <c:v>11.3108639761041</c:v>
                </c:pt>
                <c:pt idx="8300" formatCode="General">
                  <c:v>11.311175459539</c:v>
                </c:pt>
                <c:pt idx="8301" formatCode="General">
                  <c:v>11.3114866171101</c:v>
                </c:pt>
                <c:pt idx="8302" formatCode="General">
                  <c:v>11.3117974489022</c:v>
                </c:pt>
                <c:pt idx="8303" formatCode="General">
                  <c:v>11.3121079550002</c:v>
                </c:pt>
                <c:pt idx="8304" formatCode="General">
                  <c:v>11.312418135489</c:v>
                </c:pt>
                <c:pt idx="8305" formatCode="General">
                  <c:v>11.3127279904535</c:v>
                </c:pt>
                <c:pt idx="8306" formatCode="General">
                  <c:v>11.3130375199787</c:v>
                </c:pt>
                <c:pt idx="8307" formatCode="General">
                  <c:v>11.3133467241494</c:v>
                </c:pt>
                <c:pt idx="8308" formatCode="General">
                  <c:v>11.3136556030507</c:v>
                </c:pt>
                <c:pt idx="8309" formatCode="General">
                  <c:v>11.3139641567675</c:v>
                </c:pt>
                <c:pt idx="8310" formatCode="General">
                  <c:v>11.3142723853848</c:v>
                </c:pt>
                <c:pt idx="8311" formatCode="General">
                  <c:v>11.3145802889876</c:v>
                </c:pt>
                <c:pt idx="8312" formatCode="General">
                  <c:v>11.314887867661</c:v>
                </c:pt>
                <c:pt idx="8313" formatCode="General">
                  <c:v>11.3151951214899</c:v>
                </c:pt>
                <c:pt idx="8314" formatCode="General">
                  <c:v>11.3155020505595</c:v>
                </c:pt>
                <c:pt idx="8315" formatCode="General">
                  <c:v>11.3158086549547</c:v>
                </c:pt>
                <c:pt idx="8316" formatCode="General">
                  <c:v>11.3161149347607</c:v>
                </c:pt>
                <c:pt idx="8317" formatCode="General">
                  <c:v>11.3164208900625</c:v>
                </c:pt>
                <c:pt idx="8318" formatCode="General">
                  <c:v>11.3167265209453</c:v>
                </c:pt>
                <c:pt idx="8319" formatCode="General">
                  <c:v>11.3170318274942</c:v>
                </c:pt>
                <c:pt idx="8320" formatCode="General">
                  <c:v>11.3173368097943</c:v>
                </c:pt>
                <c:pt idx="8321" formatCode="General">
                  <c:v>11.3176414679307</c:v>
                </c:pt>
                <c:pt idx="8322" formatCode="General">
                  <c:v>11.3179458019887</c:v>
                </c:pt>
                <c:pt idx="8323" formatCode="General">
                  <c:v>11.3182498120534</c:v>
                </c:pt>
                <c:pt idx="8324" formatCode="General">
                  <c:v>11.3185534982101</c:v>
                </c:pt>
                <c:pt idx="8325" formatCode="General">
                  <c:v>11.3188568605439</c:v>
                </c:pt>
                <c:pt idx="8326" formatCode="General">
                  <c:v>11.31915989914</c:v>
                </c:pt>
                <c:pt idx="8327" formatCode="General">
                  <c:v>11.3194626140837</c:v>
                </c:pt>
                <c:pt idx="8328" formatCode="General">
                  <c:v>11.3197650054603</c:v>
                </c:pt>
                <c:pt idx="8329" formatCode="General">
                  <c:v>11.320067073355</c:v>
                </c:pt>
                <c:pt idx="8330" formatCode="General">
                  <c:v>11.3203688178531</c:v>
                </c:pt>
                <c:pt idx="8331" formatCode="General">
                  <c:v>11.3206702390399</c:v>
                </c:pt>
                <c:pt idx="8332" formatCode="General">
                  <c:v>11.3209713370008</c:v>
                </c:pt>
                <c:pt idx="8333" formatCode="General">
                  <c:v>11.321272111821</c:v>
                </c:pt>
                <c:pt idx="8334" formatCode="General">
                  <c:v>11.3215725635859</c:v>
                </c:pt>
                <c:pt idx="8335" formatCode="General">
                  <c:v>11.3218726923808</c:v>
                </c:pt>
                <c:pt idx="8336" formatCode="General">
                  <c:v>11.3221724982912</c:v>
                </c:pt>
                <c:pt idx="8337" formatCode="General">
                  <c:v>11.3224719814024</c:v>
                </c:pt>
                <c:pt idx="8338" formatCode="General">
                  <c:v>11.3227711417997</c:v>
                </c:pt>
                <c:pt idx="8339" formatCode="General">
                  <c:v>11.3230699795688</c:v>
                </c:pt>
                <c:pt idx="8340" formatCode="General">
                  <c:v>11.3233684947948</c:v>
                </c:pt>
                <c:pt idx="8341" formatCode="General">
                  <c:v>11.3236666875634</c:v>
                </c:pt>
                <c:pt idx="8342" formatCode="General">
                  <c:v>11.32396455796</c:v>
                </c:pt>
                <c:pt idx="8343" formatCode="General">
                  <c:v>11.3242621060699</c:v>
                </c:pt>
                <c:pt idx="8344" formatCode="General">
                  <c:v>11.3245593319788</c:v>
                </c:pt>
                <c:pt idx="8345" formatCode="General">
                  <c:v>11.3248562357722</c:v>
                </c:pt>
                <c:pt idx="8346" formatCode="General">
                  <c:v>11.3251528175354</c:v>
                </c:pt>
                <c:pt idx="8347" formatCode="General">
                  <c:v>11.3254490773542</c:v>
                </c:pt>
                <c:pt idx="8348" formatCode="General">
                  <c:v>11.3257450153139</c:v>
                </c:pt>
                <c:pt idx="8349" formatCode="General">
                  <c:v>11.3260406315003</c:v>
                </c:pt>
                <c:pt idx="8350" formatCode="General">
                  <c:v>11.3263359259987</c:v>
                </c:pt>
                <c:pt idx="8351" formatCode="General">
                  <c:v>11.3266308988949</c:v>
                </c:pt>
                <c:pt idx="8352" formatCode="General">
                  <c:v>11.3269255502745</c:v>
                </c:pt>
                <c:pt idx="8353" formatCode="General">
                  <c:v>11.327219880223</c:v>
                </c:pt>
                <c:pt idx="8354" formatCode="General">
                  <c:v>11.3275138888261</c:v>
                </c:pt>
                <c:pt idx="8355" formatCode="General">
                  <c:v>11.3278075761694</c:v>
                </c:pt>
                <c:pt idx="8356" formatCode="General">
                  <c:v>11.3281009423386</c:v>
                </c:pt>
                <c:pt idx="8357" formatCode="General">
                  <c:v>11.3283939874194</c:v>
                </c:pt>
                <c:pt idx="8358" formatCode="General">
                  <c:v>11.3286867114974</c:v>
                </c:pt>
                <c:pt idx="8359" formatCode="General">
                  <c:v>11.3289791146584</c:v>
                </c:pt>
                <c:pt idx="8360" formatCode="General">
                  <c:v>11.329271196988</c:v>
                </c:pt>
                <c:pt idx="8361" formatCode="General">
                  <c:v>11.329562958572</c:v>
                </c:pt>
                <c:pt idx="8362" formatCode="General">
                  <c:v>11.3298543994962</c:v>
                </c:pt>
                <c:pt idx="8363" formatCode="General">
                  <c:v>11.3301455198462</c:v>
                </c:pt>
                <c:pt idx="8364" formatCode="General">
                  <c:v>11.3304363197079</c:v>
                </c:pt>
                <c:pt idx="8365" formatCode="General">
                  <c:v>11.3307267991671</c:v>
                </c:pt>
                <c:pt idx="8366" formatCode="General">
                  <c:v>11.3310169583095</c:v>
                </c:pt>
                <c:pt idx="8367" formatCode="General">
                  <c:v>11.3313067972209</c:v>
                </c:pt>
                <c:pt idx="8368" formatCode="General">
                  <c:v>11.3315963159872</c:v>
                </c:pt>
                <c:pt idx="8369" formatCode="General">
                  <c:v>11.3318855146943</c:v>
                </c:pt>
                <c:pt idx="8370" formatCode="General">
                  <c:v>11.3321743934279</c:v>
                </c:pt>
                <c:pt idx="8371" formatCode="General">
                  <c:v>11.332462952274</c:v>
                </c:pt>
                <c:pt idx="8372" formatCode="General">
                  <c:v>11.3327511913184</c:v>
                </c:pt>
                <c:pt idx="8373" formatCode="General">
                  <c:v>11.3330391106471</c:v>
                </c:pt>
                <c:pt idx="8374" formatCode="General">
                  <c:v>11.3333267103458</c:v>
                </c:pt>
                <c:pt idx="8375" formatCode="General">
                  <c:v>11.3336139905007</c:v>
                </c:pt>
                <c:pt idx="8376" formatCode="General">
                  <c:v>11.3339009511975</c:v>
                </c:pt>
                <c:pt idx="8377" formatCode="General">
                  <c:v>11.3341875925223</c:v>
                </c:pt>
                <c:pt idx="8378" formatCode="General">
                  <c:v>11.334473914561</c:v>
                </c:pt>
                <c:pt idx="8379" formatCode="General">
                  <c:v>11.3347599173995</c:v>
                </c:pt>
                <c:pt idx="8380" formatCode="General">
                  <c:v>11.335045601124</c:v>
                </c:pt>
                <c:pt idx="8381" formatCode="General">
                  <c:v>11.3353309658203</c:v>
                </c:pt>
                <c:pt idx="8382" formatCode="General">
                  <c:v>11.3356160115746</c:v>
                </c:pt>
                <c:pt idx="8383" formatCode="General">
                  <c:v>11.3359007384728</c:v>
                </c:pt>
                <c:pt idx="8384" formatCode="General">
                  <c:v>11.3361851466009</c:v>
                </c:pt>
                <c:pt idx="8385" formatCode="General">
                  <c:v>11.3364692360451</c:v>
                </c:pt>
                <c:pt idx="8386" formatCode="General">
                  <c:v>11.3367530068915</c:v>
                </c:pt>
                <c:pt idx="8387" formatCode="General">
                  <c:v>11.337036459226</c:v>
                </c:pt>
                <c:pt idx="8388" formatCode="General">
                  <c:v>11.3373195931348</c:v>
                </c:pt>
                <c:pt idx="8389" formatCode="General">
                  <c:v>11.3376024087041</c:v>
                </c:pt>
                <c:pt idx="8390" formatCode="General">
                  <c:v>11.3378849060199</c:v>
                </c:pt>
                <c:pt idx="8391" formatCode="General">
                  <c:v>11.3381670851684</c:v>
                </c:pt>
                <c:pt idx="8392" formatCode="General">
                  <c:v>11.3384489462358</c:v>
                </c:pt>
                <c:pt idx="8393" formatCode="General">
                  <c:v>11.3387304893081</c:v>
                </c:pt>
                <c:pt idx="8394" formatCode="General">
                  <c:v>11.3390117144717</c:v>
                </c:pt>
                <c:pt idx="8395" formatCode="General">
                  <c:v>11.3392926218126</c:v>
                </c:pt>
                <c:pt idx="8396" formatCode="General">
                  <c:v>11.3395732114172</c:v>
                </c:pt>
                <c:pt idx="8397" formatCode="General">
                  <c:v>11.3398534833716</c:v>
                </c:pt>
                <c:pt idx="8398" formatCode="General">
                  <c:v>11.340133437762</c:v>
                </c:pt>
                <c:pt idx="8399" formatCode="General">
                  <c:v>11.3404130746747</c:v>
                </c:pt>
                <c:pt idx="8400" formatCode="General">
                  <c:v>11.340692394196</c:v>
                </c:pt>
                <c:pt idx="8401" formatCode="General">
                  <c:v>11.3409713964121</c:v>
                </c:pt>
                <c:pt idx="8402" formatCode="General">
                  <c:v>11.3412500814094</c:v>
                </c:pt>
                <c:pt idx="8403" formatCode="General">
                  <c:v>11.341528449274</c:v>
                </c:pt>
                <c:pt idx="8404" formatCode="General">
                  <c:v>11.3418065000925</c:v>
                </c:pt>
                <c:pt idx="8405" formatCode="General">
                  <c:v>11.342084233951</c:v>
                </c:pt>
                <c:pt idx="8406" formatCode="General">
                  <c:v>11.3423616509359</c:v>
                </c:pt>
                <c:pt idx="8407" formatCode="General">
                  <c:v>11.3426387511335</c:v>
                </c:pt>
                <c:pt idx="8408" formatCode="General">
                  <c:v>11.3429155346304</c:v>
                </c:pt>
                <c:pt idx="8409" formatCode="General">
                  <c:v>11.3431920015127</c:v>
                </c:pt>
                <c:pt idx="8410" formatCode="General">
                  <c:v>11.3434681518669</c:v>
                </c:pt>
                <c:pt idx="8411" formatCode="General">
                  <c:v>11.3437439857795</c:v>
                </c:pt>
                <c:pt idx="8412" formatCode="General">
                  <c:v>11.3440195033368</c:v>
                </c:pt>
                <c:pt idx="8413" formatCode="General">
                  <c:v>11.3442947046252</c:v>
                </c:pt>
                <c:pt idx="8414" formatCode="General">
                  <c:v>11.3445695897313</c:v>
                </c:pt>
                <c:pt idx="8415" formatCode="General">
                  <c:v>11.3448441587415</c:v>
                </c:pt>
                <c:pt idx="8416" formatCode="General">
                  <c:v>11.3451184117422</c:v>
                </c:pt>
                <c:pt idx="8417" formatCode="General">
                  <c:v>11.3453923488199</c:v>
                </c:pt>
                <c:pt idx="8418" formatCode="General">
                  <c:v>11.3456659700611</c:v>
                </c:pt>
                <c:pt idx="8419" formatCode="General">
                  <c:v>11.3459392755524</c:v>
                </c:pt>
                <c:pt idx="8420" formatCode="General">
                  <c:v>11.3462122653803</c:v>
                </c:pt>
                <c:pt idx="8421" formatCode="General">
                  <c:v>11.3464849396313</c:v>
                </c:pt>
                <c:pt idx="8422" formatCode="General">
                  <c:v>11.3467572983919</c:v>
                </c:pt>
                <c:pt idx="8423" formatCode="General">
                  <c:v>11.3470293417487</c:v>
                </c:pt>
                <c:pt idx="8424" formatCode="General">
                  <c:v>11.3473010697883</c:v>
                </c:pt>
                <c:pt idx="8425" formatCode="General">
                  <c:v>11.3475724825973</c:v>
                </c:pt>
                <c:pt idx="8426" formatCode="General">
                  <c:v>11.3478435802623</c:v>
                </c:pt>
                <c:pt idx="8427" formatCode="General">
                  <c:v>11.3481143628699</c:v>
                </c:pt>
                <c:pt idx="8428" formatCode="General">
                  <c:v>11.3483848305067</c:v>
                </c:pt>
                <c:pt idx="8429" formatCode="General">
                  <c:v>11.3486549832594</c:v>
                </c:pt>
                <c:pt idx="8430" formatCode="General">
                  <c:v>11.3489248212145</c:v>
                </c:pt>
                <c:pt idx="8431" formatCode="General">
                  <c:v>11.3491943444589</c:v>
                </c:pt>
                <c:pt idx="8432" formatCode="General">
                  <c:v>11.3494635530791</c:v>
                </c:pt>
                <c:pt idx="8433" formatCode="General">
                  <c:v>11.3497324471618</c:v>
                </c:pt>
                <c:pt idx="8434" formatCode="General">
                  <c:v>11.3500010267938</c:v>
                </c:pt>
                <c:pt idx="8435" formatCode="General">
                  <c:v>11.3502692920618</c:v>
                </c:pt>
                <c:pt idx="8436" formatCode="General">
                  <c:v>11.3505372430524</c:v>
                </c:pt>
                <c:pt idx="8437" formatCode="General">
                  <c:v>11.3508048798525</c:v>
                </c:pt>
                <c:pt idx="8438" formatCode="General">
                  <c:v>11.3510722025488</c:v>
                </c:pt>
                <c:pt idx="8439" formatCode="General">
                  <c:v>11.351339211228</c:v>
                </c:pt>
                <c:pt idx="8440" formatCode="General">
                  <c:v>11.351605905977</c:v>
                </c:pt>
                <c:pt idx="8441" formatCode="General">
                  <c:v>11.3518722868825</c:v>
                </c:pt>
                <c:pt idx="8442" formatCode="General">
                  <c:v>11.3521383540313</c:v>
                </c:pt>
                <c:pt idx="8443" formatCode="General">
                  <c:v>11.3524041075103</c:v>
                </c:pt>
                <c:pt idx="8444" formatCode="General">
                  <c:v>11.3526695474063</c:v>
                </c:pt>
                <c:pt idx="8445" formatCode="General">
                  <c:v>11.35293467380601</c:v>
                </c:pt>
                <c:pt idx="8446" formatCode="General">
                  <c:v>11.3531994867965</c:v>
                </c:pt>
                <c:pt idx="8447" formatCode="General">
                  <c:v>11.3534639864644</c:v>
                </c:pt>
                <c:pt idx="8448" formatCode="General">
                  <c:v>11.3537281728968</c:v>
                </c:pt>
                <c:pt idx="8449" formatCode="General">
                  <c:v>11.3539920461805</c:v>
                </c:pt>
                <c:pt idx="8450" formatCode="General">
                  <c:v>11.3542556064024</c:v>
                </c:pt>
                <c:pt idx="8451" formatCode="General">
                  <c:v>11.3545188536495</c:v>
                </c:pt>
                <c:pt idx="8452" formatCode="General">
                  <c:v>11.3547817880086</c:v>
                </c:pt>
                <c:pt idx="8453" formatCode="General">
                  <c:v>11.3550444095667</c:v>
                </c:pt>
                <c:pt idx="8454" formatCode="General">
                  <c:v>11.3553067184107</c:v>
                </c:pt>
                <c:pt idx="8455" formatCode="General">
                  <c:v>11.3555687146277</c:v>
                </c:pt>
                <c:pt idx="8456" formatCode="General">
                  <c:v>11.3558303983045</c:v>
                </c:pt>
                <c:pt idx="8457" formatCode="General">
                  <c:v>11.3560917695282</c:v>
                </c:pt>
                <c:pt idx="8458" formatCode="General">
                  <c:v>11.3563528283859</c:v>
                </c:pt>
                <c:pt idx="8459" formatCode="General">
                  <c:v>11.3566135749644</c:v>
                </c:pt>
                <c:pt idx="8460" formatCode="General">
                  <c:v>11.3568740093508</c:v>
                </c:pt>
                <c:pt idx="8461" formatCode="General">
                  <c:v>11.3571341316322</c:v>
                </c:pt>
                <c:pt idx="8462" formatCode="General">
                  <c:v>11.3573939418956</c:v>
                </c:pt>
                <c:pt idx="8463" formatCode="General">
                  <c:v>11.3576534402281</c:v>
                </c:pt>
                <c:pt idx="8464" formatCode="General">
                  <c:v>11.3579126267168</c:v>
                </c:pt>
                <c:pt idx="8465" formatCode="General">
                  <c:v>11.3581715014487</c:v>
                </c:pt>
                <c:pt idx="8466" formatCode="General">
                  <c:v>11.3584300645109</c:v>
                </c:pt>
                <c:pt idx="8467" formatCode="General">
                  <c:v>11.3586883159906</c:v>
                </c:pt>
                <c:pt idx="8468" formatCode="General">
                  <c:v>11.3589462559749</c:v>
                </c:pt>
                <c:pt idx="8469" formatCode="General">
                  <c:v>11.3592038845509</c:v>
                </c:pt>
                <c:pt idx="8470" formatCode="General">
                  <c:v>11.3594612018057</c:v>
                </c:pt>
                <c:pt idx="8471" formatCode="General">
                  <c:v>11.3597182078265</c:v>
                </c:pt>
                <c:pt idx="8472" formatCode="General">
                  <c:v>11.3599749027006</c:v>
                </c:pt>
                <c:pt idx="8473" formatCode="General">
                  <c:v>11.360231286515</c:v>
                </c:pt>
                <c:pt idx="8474" formatCode="General">
                  <c:v>11.360487359357</c:v>
                </c:pt>
                <c:pt idx="8475" formatCode="General">
                  <c:v>11.3607431213138</c:v>
                </c:pt>
                <c:pt idx="8476" formatCode="General">
                  <c:v>11.3609985724725</c:v>
                </c:pt>
                <c:pt idx="8477" formatCode="General">
                  <c:v>11.3612537129205</c:v>
                </c:pt>
                <c:pt idx="8478" formatCode="General">
                  <c:v>11.361508542745</c:v>
                </c:pt>
                <c:pt idx="8479" formatCode="General">
                  <c:v>11.3617630620332</c:v>
                </c:pt>
                <c:pt idx="8480" formatCode="General">
                  <c:v>11.3620172708723</c:v>
                </c:pt>
                <c:pt idx="8481" formatCode="General">
                  <c:v>11.3622711693498</c:v>
                </c:pt>
                <c:pt idx="8482" formatCode="General">
                  <c:v>11.3625247575528</c:v>
                </c:pt>
                <c:pt idx="8483" formatCode="General">
                  <c:v>11.3627780355687</c:v>
                </c:pt>
                <c:pt idx="8484" formatCode="General">
                  <c:v>11.3630310034848</c:v>
                </c:pt>
                <c:pt idx="8485" formatCode="General">
                  <c:v>11.3632836613883</c:v>
                </c:pt>
                <c:pt idx="8486" formatCode="General">
                  <c:v>11.3635360093667</c:v>
                </c:pt>
                <c:pt idx="8487" formatCode="General">
                  <c:v>11.3637880475073</c:v>
                </c:pt>
                <c:pt idx="8488" formatCode="General">
                  <c:v>11.3640397758975</c:v>
                </c:pt>
                <c:pt idx="8489" formatCode="General">
                  <c:v>11.3642911946246</c:v>
                </c:pt>
                <c:pt idx="8490" formatCode="General">
                  <c:v>11.3645423037759</c:v>
                </c:pt>
                <c:pt idx="8491" formatCode="General">
                  <c:v>11.364793103439</c:v>
                </c:pt>
                <c:pt idx="8492" formatCode="General">
                  <c:v>11.3650435937012</c:v>
                </c:pt>
                <c:pt idx="8493" formatCode="General">
                  <c:v>11.36529377465</c:v>
                </c:pt>
                <c:pt idx="8494" formatCode="General">
                  <c:v>11.3655436463727</c:v>
                </c:pt>
                <c:pt idx="8495" formatCode="General">
                  <c:v>11.3657932089568</c:v>
                </c:pt>
                <c:pt idx="8496" formatCode="General">
                  <c:v>11.3660424624898</c:v>
                </c:pt>
                <c:pt idx="8497" formatCode="General">
                  <c:v>11.3662914070591</c:v>
                </c:pt>
                <c:pt idx="8498" formatCode="General">
                  <c:v>11.3665400427522</c:v>
                </c:pt>
                <c:pt idx="8499" formatCode="General">
                  <c:v>11.3667883696566</c:v>
                </c:pt>
                <c:pt idx="8500" formatCode="General">
                  <c:v>11.3670363878598</c:v>
                </c:pt>
                <c:pt idx="8501" formatCode="General">
                  <c:v>11.3672840974493</c:v>
                </c:pt>
                <c:pt idx="8502" formatCode="General">
                  <c:v>11.3675314985126</c:v>
                </c:pt>
                <c:pt idx="8503" formatCode="General">
                  <c:v>11.3677785911372</c:v>
                </c:pt>
                <c:pt idx="8504" formatCode="General">
                  <c:v>11.3680253754108</c:v>
                </c:pt>
                <c:pt idx="8505" formatCode="General">
                  <c:v>11.3682718514209</c:v>
                </c:pt>
                <c:pt idx="8506" formatCode="General">
                  <c:v>11.368518019255</c:v>
                </c:pt>
                <c:pt idx="8507" formatCode="General">
                  <c:v>11.3687638790007</c:v>
                </c:pt>
                <c:pt idx="8508" formatCode="General">
                  <c:v>11.3690094307455</c:v>
                </c:pt>
                <c:pt idx="8509" formatCode="General">
                  <c:v>11.3692546745772</c:v>
                </c:pt>
                <c:pt idx="8510" formatCode="General">
                  <c:v>11.3694996105834</c:v>
                </c:pt>
                <c:pt idx="8511" formatCode="General">
                  <c:v>11.3697442388515</c:v>
                </c:pt>
                <c:pt idx="8512" formatCode="General">
                  <c:v>11.3699885594694</c:v>
                </c:pt>
                <c:pt idx="8513" formatCode="General">
                  <c:v>11.3702325725246</c:v>
                </c:pt>
                <c:pt idx="8514" formatCode="General">
                  <c:v>11.3704762781047</c:v>
                </c:pt>
                <c:pt idx="8515" formatCode="General">
                  <c:v>11.3707196762976</c:v>
                </c:pt>
                <c:pt idx="8516" formatCode="General">
                  <c:v>11.3709627671907</c:v>
                </c:pt>
                <c:pt idx="8517" formatCode="General">
                  <c:v>11.3712055508719</c:v>
                </c:pt>
                <c:pt idx="8518" formatCode="General">
                  <c:v>11.3714480274289</c:v>
                </c:pt>
                <c:pt idx="8519" formatCode="General">
                  <c:v>11.3716901969492</c:v>
                </c:pt>
                <c:pt idx="8520" formatCode="General">
                  <c:v>11.3719320595208</c:v>
                </c:pt>
                <c:pt idx="8521" formatCode="General">
                  <c:v>11.3721736152313</c:v>
                </c:pt>
                <c:pt idx="8522" formatCode="General">
                  <c:v>11.3724148641684</c:v>
                </c:pt>
                <c:pt idx="8523" formatCode="General">
                  <c:v>11.37265580642</c:v>
                </c:pt>
                <c:pt idx="8524" formatCode="General">
                  <c:v>11.3728964420737</c:v>
                </c:pt>
                <c:pt idx="8525" formatCode="General">
                  <c:v>11.3731367712175</c:v>
                </c:pt>
                <c:pt idx="8526" formatCode="General">
                  <c:v>11.373376793939</c:v>
                </c:pt>
                <c:pt idx="8527" formatCode="General">
                  <c:v>11.373616510326</c:v>
                </c:pt>
                <c:pt idx="8528" formatCode="General">
                  <c:v>11.3738559204665</c:v>
                </c:pt>
                <c:pt idx="8529" formatCode="General">
                  <c:v>11.3740950244481</c:v>
                </c:pt>
                <c:pt idx="8530" formatCode="General">
                  <c:v>11.3743338223588</c:v>
                </c:pt>
                <c:pt idx="8531" formatCode="General">
                  <c:v>11.3745723142864</c:v>
                </c:pt>
                <c:pt idx="8532" formatCode="General">
                  <c:v>11.3748105003188</c:v>
                </c:pt>
                <c:pt idx="8533" formatCode="General">
                  <c:v>11.3750483805437</c:v>
                </c:pt>
                <c:pt idx="8534" formatCode="General">
                  <c:v>11.3752859550492</c:v>
                </c:pt>
                <c:pt idx="8535" formatCode="General">
                  <c:v>11.375523223923</c:v>
                </c:pt>
                <c:pt idx="8536" formatCode="General">
                  <c:v>11.3757601872532</c:v>
                </c:pt>
                <c:pt idx="8537" formatCode="General">
                  <c:v>11.3759968451275</c:v>
                </c:pt>
                <c:pt idx="8538" formatCode="General">
                  <c:v>11.376233197634</c:v>
                </c:pt>
                <c:pt idx="8539" formatCode="General">
                  <c:v>11.3764692448605</c:v>
                </c:pt>
                <c:pt idx="8540" formatCode="General">
                  <c:v>11.3767049868951</c:v>
                </c:pt>
                <c:pt idx="8541" formatCode="General">
                  <c:v>11.3769404238256</c:v>
                </c:pt>
                <c:pt idx="8542" formatCode="General">
                  <c:v>11.37717555574</c:v>
                </c:pt>
                <c:pt idx="8543" formatCode="General">
                  <c:v>11.3774103827263</c:v>
                </c:pt>
                <c:pt idx="8544" formatCode="General">
                  <c:v>11.3776449048726</c:v>
                </c:pt>
                <c:pt idx="8545" formatCode="General">
                  <c:v>11.3778791222667</c:v>
                </c:pt>
                <c:pt idx="8546" formatCode="General">
                  <c:v>11.3781130349967</c:v>
                </c:pt>
                <c:pt idx="8547" formatCode="General">
                  <c:v>11.3783466431506</c:v>
                </c:pt>
                <c:pt idx="8548" formatCode="General">
                  <c:v>11.3785799468165</c:v>
                </c:pt>
                <c:pt idx="8549" formatCode="General">
                  <c:v>11.3788129460824</c:v>
                </c:pt>
                <c:pt idx="8550" formatCode="General">
                  <c:v>11.3790456410363</c:v>
                </c:pt>
                <c:pt idx="8551" formatCode="General">
                  <c:v>11.3792780317663</c:v>
                </c:pt>
                <c:pt idx="8552" formatCode="General">
                  <c:v>11.3795101183605</c:v>
                </c:pt>
                <c:pt idx="8553" formatCode="General">
                  <c:v>11.379741900907</c:v>
                </c:pt>
                <c:pt idx="8554" formatCode="General">
                  <c:v>11.3799733794938</c:v>
                </c:pt>
                <c:pt idx="8555" formatCode="General">
                  <c:v>11.3802045542091</c:v>
                </c:pt>
                <c:pt idx="8556" formatCode="General">
                  <c:v>11.3804354251409</c:v>
                </c:pt>
                <c:pt idx="8557" formatCode="General">
                  <c:v>11.3806659923775</c:v>
                </c:pt>
                <c:pt idx="8558" formatCode="General">
                  <c:v>11.3808962560069</c:v>
                </c:pt>
                <c:pt idx="8559" formatCode="General">
                  <c:v>11.3811262161172</c:v>
                </c:pt>
                <c:pt idx="8560" formatCode="General">
                  <c:v>11.3813558727967</c:v>
                </c:pt>
                <c:pt idx="8561" formatCode="General">
                  <c:v>11.3815852261335</c:v>
                </c:pt>
                <c:pt idx="8562" formatCode="General">
                  <c:v>11.3818142762158</c:v>
                </c:pt>
                <c:pt idx="8563" formatCode="General">
                  <c:v>11.3820430231317</c:v>
                </c:pt>
                <c:pt idx="8564" formatCode="General">
                  <c:v>11.3822714669695</c:v>
                </c:pt>
                <c:pt idx="8565" formatCode="General">
                  <c:v>11.3824996078174</c:v>
                </c:pt>
                <c:pt idx="8566" formatCode="General">
                  <c:v>11.3827274457636</c:v>
                </c:pt>
                <c:pt idx="8567" formatCode="General">
                  <c:v>11.3829549808963</c:v>
                </c:pt>
                <c:pt idx="8568" formatCode="General">
                  <c:v>11.3831822133037</c:v>
                </c:pt>
                <c:pt idx="8569" formatCode="General">
                  <c:v>11.3834091430742</c:v>
                </c:pt>
                <c:pt idx="8570" formatCode="General">
                  <c:v>11.3836357702959</c:v>
                </c:pt>
                <c:pt idx="8571" formatCode="General">
                  <c:v>11.3838620950572</c:v>
                </c:pt>
                <c:pt idx="8572" formatCode="General">
                  <c:v>11.3840881174463</c:v>
                </c:pt>
                <c:pt idx="8573" formatCode="General">
                  <c:v>11.3843138375515</c:v>
                </c:pt>
                <c:pt idx="8574" formatCode="General">
                  <c:v>11.3845392554611</c:v>
                </c:pt>
                <c:pt idx="8575" formatCode="General">
                  <c:v>11.3847643712634</c:v>
                </c:pt>
                <c:pt idx="8576" formatCode="General">
                  <c:v>11.3849891850468</c:v>
                </c:pt>
                <c:pt idx="8577" formatCode="General">
                  <c:v>11.3852136968996</c:v>
                </c:pt>
                <c:pt idx="8578" formatCode="General">
                  <c:v>11.38543790691</c:v>
                </c:pt>
                <c:pt idx="8579" formatCode="General">
                  <c:v>11.3856618151665</c:v>
                </c:pt>
                <c:pt idx="8580" formatCode="General">
                  <c:v>11.3858854217575</c:v>
                </c:pt>
                <c:pt idx="8581" formatCode="General">
                  <c:v>11.3861087267712</c:v>
                </c:pt>
                <c:pt idx="8582" formatCode="General">
                  <c:v>11.3863317302962</c:v>
                </c:pt>
                <c:pt idx="8583" formatCode="General">
                  <c:v>11.3865544324207</c:v>
                </c:pt>
                <c:pt idx="8584" formatCode="General">
                  <c:v>11.3867768332331</c:v>
                </c:pt>
                <c:pt idx="8585" formatCode="General">
                  <c:v>11.386998932822</c:v>
                </c:pt>
                <c:pt idx="8586" formatCode="General">
                  <c:v>11.3872207312756</c:v>
                </c:pt>
                <c:pt idx="8587" formatCode="General">
                  <c:v>11.3874422286825</c:v>
                </c:pt>
                <c:pt idx="8588" formatCode="General">
                  <c:v>11.387663425131</c:v>
                </c:pt>
                <c:pt idx="8589" formatCode="General">
                  <c:v>11.3878843207097</c:v>
                </c:pt>
                <c:pt idx="8590" formatCode="General">
                  <c:v>11.388104915507</c:v>
                </c:pt>
                <c:pt idx="8591" formatCode="General">
                  <c:v>11.3883252096113</c:v>
                </c:pt>
                <c:pt idx="8592" formatCode="General">
                  <c:v>11.3885452031112</c:v>
                </c:pt>
                <c:pt idx="8593" formatCode="General">
                  <c:v>11.3887648960951</c:v>
                </c:pt>
                <c:pt idx="8594" formatCode="General">
                  <c:v>11.3889842886515</c:v>
                </c:pt>
                <c:pt idx="8595" formatCode="General">
                  <c:v>11.3892033808689</c:v>
                </c:pt>
                <c:pt idx="8596" formatCode="General">
                  <c:v>11.3894221728359</c:v>
                </c:pt>
                <c:pt idx="8597" formatCode="General">
                  <c:v>11.389640664641</c:v>
                </c:pt>
                <c:pt idx="8598" formatCode="General">
                  <c:v>11.3898588563727</c:v>
                </c:pt>
                <c:pt idx="8599" formatCode="General">
                  <c:v>11.3900767481196</c:v>
                </c:pt>
                <c:pt idx="8600" formatCode="General">
                  <c:v>11.3902943399703</c:v>
                </c:pt>
                <c:pt idx="8601" formatCode="General">
                  <c:v>11.3905116320132</c:v>
                </c:pt>
                <c:pt idx="8602" formatCode="General">
                  <c:v>11.390728624337</c:v>
                </c:pt>
                <c:pt idx="8603" formatCode="General">
                  <c:v>11.3909453170303</c:v>
                </c:pt>
                <c:pt idx="8604" formatCode="General">
                  <c:v>11.3911617101816</c:v>
                </c:pt>
                <c:pt idx="8605" formatCode="General">
                  <c:v>11.3913778038796</c:v>
                </c:pt>
                <c:pt idx="8606" formatCode="General">
                  <c:v>11.3915935982129</c:v>
                </c:pt>
                <c:pt idx="8607" formatCode="General">
                  <c:v>11.3918090932702</c:v>
                </c:pt>
                <c:pt idx="8608" formatCode="General">
                  <c:v>11.3920242891399</c:v>
                </c:pt>
                <c:pt idx="8609" formatCode="General">
                  <c:v>11.3922391859109</c:v>
                </c:pt>
                <c:pt idx="8610" formatCode="General">
                  <c:v>11.3924537836717</c:v>
                </c:pt>
                <c:pt idx="8611" formatCode="General">
                  <c:v>11.392668082511</c:v>
                </c:pt>
                <c:pt idx="8612" formatCode="General">
                  <c:v>11.3928820825176</c:v>
                </c:pt>
                <c:pt idx="8613" formatCode="General">
                  <c:v>11.39309578378</c:v>
                </c:pt>
                <c:pt idx="8614" formatCode="General">
                  <c:v>11.3933091863869</c:v>
                </c:pt>
                <c:pt idx="8615" formatCode="General">
                  <c:v>11.3935222904272</c:v>
                </c:pt>
                <c:pt idx="8616" formatCode="General">
                  <c:v>11.3937350959894</c:v>
                </c:pt>
                <c:pt idx="8617" formatCode="General">
                  <c:v>11.3939476031623</c:v>
                </c:pt>
                <c:pt idx="8618" formatCode="General">
                  <c:v>11.3941598120346</c:v>
                </c:pt>
                <c:pt idx="8619" formatCode="General">
                  <c:v>11.3943717226951</c:v>
                </c:pt>
                <c:pt idx="8620" formatCode="General">
                  <c:v>11.3945833352326</c:v>
                </c:pt>
                <c:pt idx="8621" formatCode="General">
                  <c:v>11.3947946497357</c:v>
                </c:pt>
                <c:pt idx="8622" formatCode="General">
                  <c:v>11.3950056662933</c:v>
                </c:pt>
                <c:pt idx="8623" formatCode="General">
                  <c:v>11.395216384994</c:v>
                </c:pt>
                <c:pt idx="8624" formatCode="General">
                  <c:v>11.3954268059268</c:v>
                </c:pt>
                <c:pt idx="8625" formatCode="General">
                  <c:v>11.3956369291804</c:v>
                </c:pt>
                <c:pt idx="8626" formatCode="General">
                  <c:v>11.3958467548437</c:v>
                </c:pt>
                <c:pt idx="8627" formatCode="General">
                  <c:v>11.3960562830053</c:v>
                </c:pt>
                <c:pt idx="8628" formatCode="General">
                  <c:v>11.3962655137542</c:v>
                </c:pt>
                <c:pt idx="8629" formatCode="General">
                  <c:v>11.3964744471792</c:v>
                </c:pt>
                <c:pt idx="8630" formatCode="General">
                  <c:v>11.3966830833691</c:v>
                </c:pt>
                <c:pt idx="8631" formatCode="General">
                  <c:v>11.3968914224128</c:v>
                </c:pt>
                <c:pt idx="8632" formatCode="General">
                  <c:v>11.3970994643991</c:v>
                </c:pt>
                <c:pt idx="8633" formatCode="General">
                  <c:v>11.3973072094169</c:v>
                </c:pt>
                <c:pt idx="8634" formatCode="General">
                  <c:v>11.3975146575552</c:v>
                </c:pt>
                <c:pt idx="8635" formatCode="General">
                  <c:v>11.3977218089027</c:v>
                </c:pt>
                <c:pt idx="8636" formatCode="General">
                  <c:v>11.3979286635483</c:v>
                </c:pt>
                <c:pt idx="8637" formatCode="General">
                  <c:v>11.3981352215811</c:v>
                </c:pt>
                <c:pt idx="8638" formatCode="General">
                  <c:v>11.3983414830898</c:v>
                </c:pt>
                <c:pt idx="8639" formatCode="General">
                  <c:v>11.3985474481634</c:v>
                </c:pt>
                <c:pt idx="8640" formatCode="General">
                  <c:v>11.3987531168909</c:v>
                </c:pt>
                <c:pt idx="8641" formatCode="General">
                  <c:v>11.3989584893612</c:v>
                </c:pt>
                <c:pt idx="8642" formatCode="General">
                  <c:v>11.3991635656632</c:v>
                </c:pt>
                <c:pt idx="8643" formatCode="General">
                  <c:v>11.399368345886</c:v>
                </c:pt>
                <c:pt idx="8644" formatCode="General">
                  <c:v>11.3995728301184</c:v>
                </c:pt>
                <c:pt idx="8645" formatCode="General">
                  <c:v>11.3997770184494</c:v>
                </c:pt>
                <c:pt idx="8646" formatCode="General">
                  <c:v>11.3999809109681</c:v>
                </c:pt>
                <c:pt idx="8647" formatCode="General">
                  <c:v>11.4001845077634</c:v>
                </c:pt>
                <c:pt idx="8648" formatCode="General">
                  <c:v>11.4003878089244</c:v>
                </c:pt>
                <c:pt idx="8649" formatCode="General">
                  <c:v>11.40059081454</c:v>
                </c:pt>
                <c:pt idx="8650" formatCode="General">
                  <c:v>11.4007935246993</c:v>
                </c:pt>
                <c:pt idx="8651" formatCode="General">
                  <c:v>11.4009959394912</c:v>
                </c:pt>
                <c:pt idx="8652" formatCode="General">
                  <c:v>11.401198059005</c:v>
                </c:pt>
                <c:pt idx="8653" formatCode="General">
                  <c:v>11.4013998833295</c:v>
                </c:pt>
                <c:pt idx="8654" formatCode="General">
                  <c:v>11.4016014125538</c:v>
                </c:pt>
                <c:pt idx="8655" formatCode="General">
                  <c:v>11.4018026467671</c:v>
                </c:pt>
                <c:pt idx="8656" formatCode="General">
                  <c:v>11.4020035860584</c:v>
                </c:pt>
                <c:pt idx="8657" formatCode="General">
                  <c:v>11.4022042305167</c:v>
                </c:pt>
                <c:pt idx="8658" formatCode="General">
                  <c:v>11.4024045802312</c:v>
                </c:pt>
                <c:pt idx="8659" formatCode="General">
                  <c:v>11.402604635291</c:v>
                </c:pt>
                <c:pt idx="8660" formatCode="General">
                  <c:v>11.4028043957852</c:v>
                </c:pt>
                <c:pt idx="8661" formatCode="General">
                  <c:v>11.4030038618029</c:v>
                </c:pt>
                <c:pt idx="8662" formatCode="General">
                  <c:v>11.4032030334331</c:v>
                </c:pt>
                <c:pt idx="8663" formatCode="General">
                  <c:v>11.4034019107652</c:v>
                </c:pt>
                <c:pt idx="8664" formatCode="General">
                  <c:v>11.4036004938881</c:v>
                </c:pt>
                <c:pt idx="8665" formatCode="General">
                  <c:v>11.4037987828911</c:v>
                </c:pt>
                <c:pt idx="8666" formatCode="General">
                  <c:v>11.4039967778634</c:v>
                </c:pt>
                <c:pt idx="8667" formatCode="General">
                  <c:v>11.404194478894</c:v>
                </c:pt>
                <c:pt idx="8668" formatCode="General">
                  <c:v>11.4043918860722</c:v>
                </c:pt>
                <c:pt idx="8669" formatCode="General">
                  <c:v>11.4045889994871</c:v>
                </c:pt>
                <c:pt idx="8670" formatCode="General">
                  <c:v>11.404785819228</c:v>
                </c:pt>
                <c:pt idx="8671" formatCode="General">
                  <c:v>11.4049823453841</c:v>
                </c:pt>
                <c:pt idx="8672" formatCode="General">
                  <c:v>11.4051785780445</c:v>
                </c:pt>
                <c:pt idx="8673" formatCode="General">
                  <c:v>11.4053745172985</c:v>
                </c:pt>
                <c:pt idx="8674" formatCode="General">
                  <c:v>11.4055701632353</c:v>
                </c:pt>
                <c:pt idx="8675" formatCode="General">
                  <c:v>11.4057655159442</c:v>
                </c:pt>
                <c:pt idx="8676" formatCode="General">
                  <c:v>11.4059605755144</c:v>
                </c:pt>
                <c:pt idx="8677" formatCode="General">
                  <c:v>11.4061553420352</c:v>
                </c:pt>
                <c:pt idx="8678" formatCode="General">
                  <c:v>11.4063498155957</c:v>
                </c:pt>
                <c:pt idx="8679" formatCode="General">
                  <c:v>11.4065439962854</c:v>
                </c:pt>
                <c:pt idx="8680" formatCode="General">
                  <c:v>11.4067378841935</c:v>
                </c:pt>
                <c:pt idx="8681" formatCode="General">
                  <c:v>11.4069314794092</c:v>
                </c:pt>
                <c:pt idx="8682" formatCode="General">
                  <c:v>11.4071247820218</c:v>
                </c:pt>
                <c:pt idx="8683" formatCode="General">
                  <c:v>11.4073177921208</c:v>
                </c:pt>
                <c:pt idx="8684" formatCode="General">
                  <c:v>11.4075105097953</c:v>
                </c:pt>
                <c:pt idx="8685" formatCode="General">
                  <c:v>11.4077029351347</c:v>
                </c:pt>
                <c:pt idx="8686" formatCode="General">
                  <c:v>11.4078950682283</c:v>
                </c:pt>
                <c:pt idx="8687" formatCode="General">
                  <c:v>11.4080869091655</c:v>
                </c:pt>
                <c:pt idx="8688" formatCode="General">
                  <c:v>11.4082784580356</c:v>
                </c:pt>
                <c:pt idx="8689" formatCode="General">
                  <c:v>11.408469714928</c:v>
                </c:pt>
                <c:pt idx="8690" formatCode="General">
                  <c:v>11.408660679932</c:v>
                </c:pt>
                <c:pt idx="8691" formatCode="General">
                  <c:v>11.408851353137</c:v>
                </c:pt>
                <c:pt idx="8692" formatCode="General">
                  <c:v>11.4090417346324</c:v>
                </c:pt>
                <c:pt idx="8693" formatCode="General">
                  <c:v>11.4092318245076</c:v>
                </c:pt>
                <c:pt idx="8694" formatCode="General">
                  <c:v>11.4094216228519</c:v>
                </c:pt>
                <c:pt idx="8695" formatCode="General">
                  <c:v>11.4096111297547</c:v>
                </c:pt>
                <c:pt idx="8696" formatCode="General">
                  <c:v>11.4098003453056</c:v>
                </c:pt>
                <c:pt idx="8697" formatCode="General">
                  <c:v>11.4099892695938</c:v>
                </c:pt>
                <c:pt idx="8698" formatCode="General">
                  <c:v>11.4101779027089</c:v>
                </c:pt>
                <c:pt idx="8699" formatCode="General">
                  <c:v>11.4103662447402</c:v>
                </c:pt>
                <c:pt idx="8700" formatCode="General">
                  <c:v>11.4105542957772</c:v>
                </c:pt>
                <c:pt idx="8701" formatCode="General">
                  <c:v>11.4107420559094</c:v>
                </c:pt>
                <c:pt idx="8702" formatCode="General">
                  <c:v>11.4109295252262</c:v>
                </c:pt>
                <c:pt idx="8703" formatCode="General">
                  <c:v>11.411116703817</c:v>
                </c:pt>
                <c:pt idx="8704" formatCode="General">
                  <c:v>11.4113035917714</c:v>
                </c:pt>
                <c:pt idx="8705" formatCode="General">
                  <c:v>11.4114901891788</c:v>
                </c:pt>
                <c:pt idx="8706" formatCode="General">
                  <c:v>11.4116764961288</c:v>
                </c:pt>
                <c:pt idx="8707" formatCode="General">
                  <c:v>11.4118625127108</c:v>
                </c:pt>
                <c:pt idx="8708" formatCode="General">
                  <c:v>11.4120482390143</c:v>
                </c:pt>
                <c:pt idx="8709" formatCode="General">
                  <c:v>11.4122336751289</c:v>
                </c:pt>
                <c:pt idx="8710" formatCode="General">
                  <c:v>11.412418821144</c:v>
                </c:pt>
                <c:pt idx="8711" formatCode="General">
                  <c:v>11.4126036771492</c:v>
                </c:pt>
                <c:pt idx="8712" formatCode="General">
                  <c:v>11.4127882432341</c:v>
                </c:pt>
                <c:pt idx="8713" formatCode="General">
                  <c:v>11.4129725194881</c:v>
                </c:pt>
                <c:pt idx="8714" formatCode="General">
                  <c:v>11.4131565060009</c:v>
                </c:pt>
                <c:pt idx="8715" formatCode="General">
                  <c:v>11.413340202862</c:v>
                </c:pt>
                <c:pt idx="8716" formatCode="General">
                  <c:v>11.4135236101609</c:v>
                </c:pt>
                <c:pt idx="8717" formatCode="General">
                  <c:v>11.4137067279873</c:v>
                </c:pt>
                <c:pt idx="8718" formatCode="General">
                  <c:v>11.4138895564307</c:v>
                </c:pt>
                <c:pt idx="8719" formatCode="General">
                  <c:v>11.4140720955807</c:v>
                </c:pt>
                <c:pt idx="8720" formatCode="General">
                  <c:v>11.4142543455269</c:v>
                </c:pt>
                <c:pt idx="8721" formatCode="General">
                  <c:v>11.414436306359</c:v>
                </c:pt>
                <c:pt idx="8722" formatCode="General">
                  <c:v>11.4146179781665</c:v>
                </c:pt>
                <c:pt idx="8723" formatCode="General">
                  <c:v>11.414799361039</c:v>
                </c:pt>
                <c:pt idx="8724" formatCode="General">
                  <c:v>11.4149804550663</c:v>
                </c:pt>
                <c:pt idx="8725" formatCode="General">
                  <c:v>11.4151612603379</c:v>
                </c:pt>
                <c:pt idx="8726" formatCode="General">
                  <c:v>11.4153417769434</c:v>
                </c:pt>
                <c:pt idx="8727" formatCode="General">
                  <c:v>11.4155220049726</c:v>
                </c:pt>
                <c:pt idx="8728" formatCode="General">
                  <c:v>11.4157019445151</c:v>
                </c:pt>
                <c:pt idx="8729" formatCode="General">
                  <c:v>11.4158815956605</c:v>
                </c:pt>
                <c:pt idx="8730" formatCode="General">
                  <c:v>11.4160609584986</c:v>
                </c:pt>
                <c:pt idx="8731" formatCode="General">
                  <c:v>11.416240033119</c:v>
                </c:pt>
                <c:pt idx="8732" formatCode="General">
                  <c:v>11.4164188196113</c:v>
                </c:pt>
                <c:pt idx="8733" formatCode="General">
                  <c:v>11.4165973180654</c:v>
                </c:pt>
                <c:pt idx="8734" formatCode="General">
                  <c:v>11.4167755285709</c:v>
                </c:pt>
                <c:pt idx="8735" formatCode="General">
                  <c:v>11.4169534512175</c:v>
                </c:pt>
                <c:pt idx="8736" formatCode="General">
                  <c:v>11.417131086095</c:v>
                </c:pt>
                <c:pt idx="8737" formatCode="General">
                  <c:v>11.417308433293</c:v>
                </c:pt>
                <c:pt idx="8738" formatCode="General">
                  <c:v>11.4174854929013</c:v>
                </c:pt>
                <c:pt idx="8739" formatCode="General">
                  <c:v>11.4176622650097</c:v>
                </c:pt>
                <c:pt idx="8740" formatCode="General">
                  <c:v>11.4178387497079</c:v>
                </c:pt>
                <c:pt idx="8741" formatCode="General">
                  <c:v>11.4180149470856</c:v>
                </c:pt>
                <c:pt idx="8742" formatCode="General">
                  <c:v>11.4181908572326</c:v>
                </c:pt>
                <c:pt idx="8743" formatCode="General">
                  <c:v>11.4183664802388</c:v>
                </c:pt>
                <c:pt idx="8744" formatCode="General">
                  <c:v>11.4185418161937</c:v>
                </c:pt>
                <c:pt idx="8745" formatCode="General">
                  <c:v>11.4187168651874</c:v>
                </c:pt>
                <c:pt idx="8746" formatCode="General">
                  <c:v>11.4188916273095</c:v>
                </c:pt>
                <c:pt idx="8747" formatCode="General">
                  <c:v>11.4190661026498</c:v>
                </c:pt>
                <c:pt idx="8748" formatCode="General">
                  <c:v>11.4192402912982</c:v>
                </c:pt>
                <c:pt idx="8749" formatCode="General">
                  <c:v>11.4194141933444</c:v>
                </c:pt>
                <c:pt idx="8750" formatCode="General">
                  <c:v>11.4195878088784</c:v>
                </c:pt>
                <c:pt idx="8751" formatCode="General">
                  <c:v>11.4197611379898</c:v>
                </c:pt>
                <c:pt idx="8752" formatCode="General">
                  <c:v>11.4199341807686</c:v>
                </c:pt>
                <c:pt idx="8753" formatCode="General">
                  <c:v>11.4201069373046</c:v>
                </c:pt>
                <c:pt idx="8754" formatCode="General">
                  <c:v>11.4202794076877</c:v>
                </c:pt>
                <c:pt idx="8755" formatCode="General">
                  <c:v>11.4204515920077</c:v>
                </c:pt>
                <c:pt idx="8756" formatCode="General">
                  <c:v>11.4206234903544</c:v>
                </c:pt>
                <c:pt idx="8757" formatCode="General">
                  <c:v>11.4207951028178</c:v>
                </c:pt>
                <c:pt idx="8758" formatCode="General">
                  <c:v>11.4209664294877</c:v>
                </c:pt>
                <c:pt idx="8759" formatCode="General">
                  <c:v>11.421137470454</c:v>
                </c:pt>
                <c:pt idx="8760" formatCode="General">
                  <c:v>11.4213082258066</c:v>
                </c:pt>
                <c:pt idx="8761" formatCode="General">
                  <c:v>11.4214786956354</c:v>
                </c:pt>
                <c:pt idx="8762" formatCode="General">
                  <c:v>11.4216488800303</c:v>
                </c:pt>
                <c:pt idx="8763" formatCode="General">
                  <c:v>11.4218187790812</c:v>
                </c:pt>
                <c:pt idx="8764" formatCode="General">
                  <c:v>11.4219883928781</c:v>
                </c:pt>
                <c:pt idx="8765" formatCode="General">
                  <c:v>11.4221577215108</c:v>
                </c:pt>
                <c:pt idx="8766" formatCode="General">
                  <c:v>11.4223267650693</c:v>
                </c:pt>
                <c:pt idx="8767" formatCode="General">
                  <c:v>11.4224955236436</c:v>
                </c:pt>
                <c:pt idx="8768" formatCode="General">
                  <c:v>11.4226639973236</c:v>
                </c:pt>
                <c:pt idx="8769" formatCode="General">
                  <c:v>11.4228321861992</c:v>
                </c:pt>
                <c:pt idx="8770" formatCode="General">
                  <c:v>11.4230000903604</c:v>
                </c:pt>
                <c:pt idx="8771" formatCode="General">
                  <c:v>11.4231677098972</c:v>
                </c:pt>
                <c:pt idx="8772" formatCode="General">
                  <c:v>11.4233350448995</c:v>
                </c:pt>
                <c:pt idx="8773" formatCode="General">
                  <c:v>11.4235020954574</c:v>
                </c:pt>
                <c:pt idx="8774" formatCode="General">
                  <c:v>11.4236688616608</c:v>
                </c:pt>
                <c:pt idx="8775" formatCode="General">
                  <c:v>11.4238353435997</c:v>
                </c:pt>
                <c:pt idx="8776" formatCode="General">
                  <c:v>11.4240015413641</c:v>
                </c:pt>
                <c:pt idx="8777" formatCode="General">
                  <c:v>11.4241674550441</c:v>
                </c:pt>
                <c:pt idx="8778" formatCode="General">
                  <c:v>11.4243330847296</c:v>
                </c:pt>
                <c:pt idx="8779" formatCode="General">
                  <c:v>11.4244984305106</c:v>
                </c:pt>
                <c:pt idx="8780" formatCode="General">
                  <c:v>11.4246634924773</c:v>
                </c:pt>
                <c:pt idx="8781" formatCode="General">
                  <c:v>11.4248282707196</c:v>
                </c:pt>
                <c:pt idx="8782" formatCode="General">
                  <c:v>11.4249927653275</c:v>
                </c:pt>
                <c:pt idx="8783" formatCode="General">
                  <c:v>11.4251569763912</c:v>
                </c:pt>
                <c:pt idx="8784" formatCode="General">
                  <c:v>11.4253209040007</c:v>
                </c:pt>
                <c:pt idx="8785" formatCode="General">
                  <c:v>11.42548454824601</c:v>
                </c:pt>
                <c:pt idx="8786" formatCode="General">
                  <c:v>11.4256479092172</c:v>
                </c:pt>
                <c:pt idx="8787" formatCode="General">
                  <c:v>11.4258109870045</c:v>
                </c:pt>
                <c:pt idx="8788" formatCode="General">
                  <c:v>11.4259737816977</c:v>
                </c:pt>
                <c:pt idx="8789" formatCode="General">
                  <c:v>11.4261362933872</c:v>
                </c:pt>
                <c:pt idx="8790" formatCode="General">
                  <c:v>11.4262985221628</c:v>
                </c:pt>
                <c:pt idx="8791" formatCode="General">
                  <c:v>11.4264604681149</c:v>
                </c:pt>
                <c:pt idx="8792" formatCode="General">
                  <c:v>11.4266221313334</c:v>
                </c:pt>
                <c:pt idx="8793" formatCode="General">
                  <c:v>11.4267835119084</c:v>
                </c:pt>
                <c:pt idx="8794" formatCode="General">
                  <c:v>11.4269446099302</c:v>
                </c:pt>
                <c:pt idx="8795" formatCode="General">
                  <c:v>11.4271054254888</c:v>
                </c:pt>
                <c:pt idx="8796" formatCode="General">
                  <c:v>11.4272659586743</c:v>
                </c:pt>
                <c:pt idx="8797" formatCode="General">
                  <c:v>11.427426209577</c:v>
                </c:pt>
                <c:pt idx="8798" formatCode="General">
                  <c:v>11.4275861782869</c:v>
                </c:pt>
                <c:pt idx="8799" formatCode="General">
                  <c:v>11.4277458648942</c:v>
                </c:pt>
                <c:pt idx="8800" formatCode="General">
                  <c:v>11.427905269489</c:v>
                </c:pt>
                <c:pt idx="8801" formatCode="General">
                  <c:v>11.4280643921615</c:v>
                </c:pt>
                <c:pt idx="8802" formatCode="General">
                  <c:v>11.428223233002</c:v>
                </c:pt>
                <c:pt idx="8803" formatCode="General">
                  <c:v>11.4283817921005</c:v>
                </c:pt>
                <c:pt idx="8804" formatCode="General">
                  <c:v>11.4285400695473</c:v>
                </c:pt>
                <c:pt idx="8805" formatCode="General">
                  <c:v>11.4286980654325</c:v>
                </c:pt>
                <c:pt idx="8806" formatCode="General">
                  <c:v>11.4288557798464</c:v>
                </c:pt>
                <c:pt idx="8807" formatCode="General">
                  <c:v>11.4290132128791</c:v>
                </c:pt>
                <c:pt idx="8808" formatCode="General">
                  <c:v>11.4291703646208</c:v>
                </c:pt>
                <c:pt idx="8809" formatCode="General">
                  <c:v>11.4293272351619</c:v>
                </c:pt>
                <c:pt idx="8810" formatCode="General">
                  <c:v>11.4294838245924</c:v>
                </c:pt>
                <c:pt idx="8811" formatCode="General">
                  <c:v>11.4296401330027</c:v>
                </c:pt>
                <c:pt idx="8812" formatCode="General">
                  <c:v>11.4297961604829</c:v>
                </c:pt>
                <c:pt idx="8813" formatCode="General">
                  <c:v>11.4299519071232</c:v>
                </c:pt>
                <c:pt idx="8814" formatCode="General">
                  <c:v>11.4301073730141</c:v>
                </c:pt>
                <c:pt idx="8815" formatCode="General">
                  <c:v>11.4302625582456</c:v>
                </c:pt>
                <c:pt idx="8816" formatCode="General">
                  <c:v>11.4304174629081</c:v>
                </c:pt>
                <c:pt idx="8817" formatCode="General">
                  <c:v>11.4305720870918</c:v>
                </c:pt>
                <c:pt idx="8818" formatCode="General">
                  <c:v>11.4307264308869</c:v>
                </c:pt>
                <c:pt idx="8819" formatCode="General">
                  <c:v>11.4308804943839</c:v>
                </c:pt>
                <c:pt idx="8820" formatCode="General">
                  <c:v>11.4310342776729</c:v>
                </c:pt>
                <c:pt idx="8821" formatCode="General">
                  <c:v>11.4311877808442</c:v>
                </c:pt>
                <c:pt idx="8822" formatCode="General">
                  <c:v>11.4313410039881</c:v>
                </c:pt>
                <c:pt idx="8823" formatCode="General">
                  <c:v>11.431493947195</c:v>
                </c:pt>
                <c:pt idx="8824" formatCode="General">
                  <c:v>11.4316466105551</c:v>
                </c:pt>
                <c:pt idx="8825" formatCode="General">
                  <c:v>11.4317989941588</c:v>
                </c:pt>
                <c:pt idx="8826" formatCode="General">
                  <c:v>11.4319510980963</c:v>
                </c:pt>
                <c:pt idx="8827" formatCode="General">
                  <c:v>11.432102922458</c:v>
                </c:pt>
                <c:pt idx="8828" formatCode="General">
                  <c:v>11.4322544673343</c:v>
                </c:pt>
                <c:pt idx="8829" formatCode="General">
                  <c:v>11.4324057328154</c:v>
                </c:pt>
                <c:pt idx="8830" formatCode="General">
                  <c:v>11.4325567189917</c:v>
                </c:pt>
                <c:pt idx="8831" formatCode="General">
                  <c:v>11.4327074259535</c:v>
                </c:pt>
                <c:pt idx="8832" formatCode="General">
                  <c:v>11.4328578537912</c:v>
                </c:pt>
                <c:pt idx="8833" formatCode="General">
                  <c:v>11.4330080025952</c:v>
                </c:pt>
                <c:pt idx="8834" formatCode="General">
                  <c:v>11.4331578724559</c:v>
                </c:pt>
                <c:pt idx="8835" formatCode="General">
                  <c:v>11.4333074634635</c:v>
                </c:pt>
                <c:pt idx="8836" formatCode="General">
                  <c:v>11.4334567757085</c:v>
                </c:pt>
                <c:pt idx="8837" formatCode="General">
                  <c:v>11.4336058092812</c:v>
                </c:pt>
                <c:pt idx="8838" formatCode="General">
                  <c:v>11.4337545642721</c:v>
                </c:pt>
                <c:pt idx="8839" formatCode="General">
                  <c:v>11.4339030407715</c:v>
                </c:pt>
                <c:pt idx="8840" formatCode="General">
                  <c:v>11.4340512388699</c:v>
                </c:pt>
                <c:pt idx="8841" formatCode="General">
                  <c:v>11.4341991586576</c:v>
                </c:pt>
                <c:pt idx="8842" formatCode="General">
                  <c:v>11.4343468002251</c:v>
                </c:pt>
                <c:pt idx="8843" formatCode="General">
                  <c:v>11.4344941636627</c:v>
                </c:pt>
                <c:pt idx="8844" formatCode="General">
                  <c:v>11.4346412490609</c:v>
                </c:pt>
                <c:pt idx="8845" formatCode="General">
                  <c:v>11.4347880565101</c:v>
                </c:pt>
                <c:pt idx="8846" formatCode="General">
                  <c:v>11.4349345861008</c:v>
                </c:pt>
                <c:pt idx="8847" formatCode="General">
                  <c:v>11.4350808379234</c:v>
                </c:pt>
                <c:pt idx="8848" formatCode="General">
                  <c:v>11.4352268120683</c:v>
                </c:pt>
                <c:pt idx="8849" formatCode="General">
                  <c:v>11.435372508626</c:v>
                </c:pt>
                <c:pt idx="8850" formatCode="General">
                  <c:v>11.435517927687</c:v>
                </c:pt>
                <c:pt idx="8851" formatCode="General">
                  <c:v>11.4356630693416</c:v>
                </c:pt>
                <c:pt idx="8852" formatCode="General">
                  <c:v>11.4358079336805</c:v>
                </c:pt>
                <c:pt idx="8853" formatCode="General">
                  <c:v>11.4359525207939</c:v>
                </c:pt>
                <c:pt idx="8854" formatCode="General">
                  <c:v>11.4360968307725</c:v>
                </c:pt>
                <c:pt idx="8855" formatCode="General">
                  <c:v>11.4362408637067</c:v>
                </c:pt>
                <c:pt idx="8856" formatCode="General">
                  <c:v>11.436384619687</c:v>
                </c:pt>
                <c:pt idx="8857" formatCode="General">
                  <c:v>11.4365280988038</c:v>
                </c:pt>
                <c:pt idx="8858" formatCode="General">
                  <c:v>11.4366713011478</c:v>
                </c:pt>
                <c:pt idx="8859" formatCode="General">
                  <c:v>11.4368142268093</c:v>
                </c:pt>
                <c:pt idx="8860" formatCode="General">
                  <c:v>11.436956875879</c:v>
                </c:pt>
                <c:pt idx="8861" formatCode="General">
                  <c:v>11.4370992484472</c:v>
                </c:pt>
                <c:pt idx="8862" formatCode="General">
                  <c:v>11.4372413446046</c:v>
                </c:pt>
                <c:pt idx="8863" formatCode="General">
                  <c:v>11.4373831644417</c:v>
                </c:pt>
                <c:pt idx="8864" formatCode="General">
                  <c:v>11.4375247080489</c:v>
                </c:pt>
                <c:pt idx="8865" formatCode="General">
                  <c:v>11.4376659755169</c:v>
                </c:pt>
                <c:pt idx="8866" formatCode="General">
                  <c:v>11.4378069669362</c:v>
                </c:pt>
                <c:pt idx="8867" formatCode="General">
                  <c:v>11.4379476823972</c:v>
                </c:pt>
                <c:pt idx="8868" formatCode="General">
                  <c:v>11.4380881219907</c:v>
                </c:pt>
                <c:pt idx="8869" formatCode="General">
                  <c:v>11.4382282858071</c:v>
                </c:pt>
                <c:pt idx="8870" formatCode="General">
                  <c:v>11.4383681739369</c:v>
                </c:pt>
                <c:pt idx="8871" formatCode="General">
                  <c:v>11.4385077864709</c:v>
                </c:pt>
                <c:pt idx="8872" formatCode="General">
                  <c:v>11.4386471234994</c:v>
                </c:pt>
                <c:pt idx="8873" formatCode="General">
                  <c:v>11.4387861851132</c:v>
                </c:pt>
                <c:pt idx="8874" formatCode="General">
                  <c:v>11.4389249714028</c:v>
                </c:pt>
                <c:pt idx="8875" formatCode="General">
                  <c:v>11.4390634824588</c:v>
                </c:pt>
                <c:pt idx="8876" formatCode="General">
                  <c:v>11.4392017183717</c:v>
                </c:pt>
                <c:pt idx="8877" formatCode="General">
                  <c:v>11.4393396792322</c:v>
                </c:pt>
                <c:pt idx="8878" formatCode="General">
                  <c:v>11.4394773651309</c:v>
                </c:pt>
                <c:pt idx="8879" formatCode="General">
                  <c:v>11.4396147761585</c:v>
                </c:pt>
                <c:pt idx="8880" formatCode="General">
                  <c:v>11.4397519124054</c:v>
                </c:pt>
                <c:pt idx="8881" formatCode="General">
                  <c:v>11.4398887739623</c:v>
                </c:pt>
                <c:pt idx="8882" formatCode="General">
                  <c:v>11.4400253609199</c:v>
                </c:pt>
                <c:pt idx="8883" formatCode="General">
                  <c:v>11.4401616733688</c:v>
                </c:pt>
                <c:pt idx="8884" formatCode="General">
                  <c:v>11.4402977113996</c:v>
                </c:pt>
                <c:pt idx="8885" formatCode="General">
                  <c:v>11.4404334751029</c:v>
                </c:pt>
                <c:pt idx="8886" formatCode="General">
                  <c:v>11.4405689645695</c:v>
                </c:pt>
                <c:pt idx="8887" formatCode="General">
                  <c:v>11.4407041798898</c:v>
                </c:pt>
                <c:pt idx="8888" formatCode="General">
                  <c:v>11.4408391211547</c:v>
                </c:pt>
                <c:pt idx="8889" formatCode="General">
                  <c:v>11.4409737884548</c:v>
                </c:pt>
                <c:pt idx="8890" formatCode="General">
                  <c:v>11.4411081818807</c:v>
                </c:pt>
                <c:pt idx="8891" formatCode="General">
                  <c:v>11.4412423015231</c:v>
                </c:pt>
                <c:pt idx="8892" formatCode="General">
                  <c:v>11.4413761474726</c:v>
                </c:pt>
                <c:pt idx="8893" formatCode="General">
                  <c:v>11.44150971982</c:v>
                </c:pt>
                <c:pt idx="8894" formatCode="General">
                  <c:v>11.4416430186559</c:v>
                </c:pt>
                <c:pt idx="8895" formatCode="General">
                  <c:v>11.4417760440711</c:v>
                </c:pt>
                <c:pt idx="8896" formatCode="General">
                  <c:v>11.4419087961561</c:v>
                </c:pt>
                <c:pt idx="8897" formatCode="General">
                  <c:v>11.4420412750018</c:v>
                </c:pt>
                <c:pt idx="8898" formatCode="General">
                  <c:v>11.4421734806988</c:v>
                </c:pt>
                <c:pt idx="8899" formatCode="General">
                  <c:v>11.4423054133378</c:v>
                </c:pt>
                <c:pt idx="8900" formatCode="General">
                  <c:v>11.4424370730095</c:v>
                </c:pt>
                <c:pt idx="8901" formatCode="General">
                  <c:v>11.4425684598047</c:v>
                </c:pt>
                <c:pt idx="8902" formatCode="General">
                  <c:v>11.442699573814</c:v>
                </c:pt>
                <c:pt idx="8903" formatCode="General">
                  <c:v>11.4428304151283</c:v>
                </c:pt>
                <c:pt idx="8904" formatCode="General">
                  <c:v>11.4429609838382</c:v>
                </c:pt>
                <c:pt idx="8905" formatCode="General">
                  <c:v>11.4430912800344</c:v>
                </c:pt>
                <c:pt idx="8906" formatCode="General">
                  <c:v>11.4432213038077</c:v>
                </c:pt>
                <c:pt idx="8907" formatCode="General">
                  <c:v>11.4433510552489</c:v>
                </c:pt>
                <c:pt idx="8908" formatCode="General">
                  <c:v>11.4434805344487</c:v>
                </c:pt>
                <c:pt idx="8909" formatCode="General">
                  <c:v>11.4436097414979</c:v>
                </c:pt>
                <c:pt idx="8910" formatCode="General">
                  <c:v>11.4437386764871</c:v>
                </c:pt>
                <c:pt idx="8911" formatCode="General">
                  <c:v>11.4438673395073</c:v>
                </c:pt>
                <c:pt idx="8912" formatCode="General">
                  <c:v>11.4439957306491</c:v>
                </c:pt>
                <c:pt idx="8913" formatCode="General">
                  <c:v>11.4441238500033</c:v>
                </c:pt>
                <c:pt idx="8914" formatCode="General">
                  <c:v>11.4442516976606</c:v>
                </c:pt>
                <c:pt idx="8915" formatCode="General">
                  <c:v>11.444379273712</c:v>
                </c:pt>
                <c:pt idx="8916" formatCode="General">
                  <c:v>11.4445065782481</c:v>
                </c:pt>
                <c:pt idx="8917" formatCode="General">
                  <c:v>11.4446336113598</c:v>
                </c:pt>
                <c:pt idx="8918" formatCode="General">
                  <c:v>11.4447603731378</c:v>
                </c:pt>
                <c:pt idx="8919" formatCode="General">
                  <c:v>11.444886863673</c:v>
                </c:pt>
                <c:pt idx="8920" formatCode="General">
                  <c:v>11.4450130830561</c:v>
                </c:pt>
                <c:pt idx="8921" formatCode="General">
                  <c:v>11.4451390313779</c:v>
                </c:pt>
                <c:pt idx="8922" formatCode="General">
                  <c:v>11.4452647087294</c:v>
                </c:pt>
                <c:pt idx="8923" formatCode="General">
                  <c:v>11.4453901152012</c:v>
                </c:pt>
                <c:pt idx="8924" formatCode="General">
                  <c:v>11.4455152508842</c:v>
                </c:pt>
                <c:pt idx="8925" formatCode="General">
                  <c:v>11.4456401158693</c:v>
                </c:pt>
                <c:pt idx="8926" formatCode="General">
                  <c:v>11.4457647102472</c:v>
                </c:pt>
                <c:pt idx="8927" formatCode="General">
                  <c:v>11.4458890341088</c:v>
                </c:pt>
                <c:pt idx="8928" formatCode="General">
                  <c:v>11.446013087545</c:v>
                </c:pt>
                <c:pt idx="8929" formatCode="General">
                  <c:v>11.4461368706465</c:v>
                </c:pt>
                <c:pt idx="8930" formatCode="General">
                  <c:v>11.4462603835043</c:v>
                </c:pt>
                <c:pt idx="8931" formatCode="General">
                  <c:v>11.4463836262091</c:v>
                </c:pt>
                <c:pt idx="8932" formatCode="General">
                  <c:v>11.4465065988519</c:v>
                </c:pt>
                <c:pt idx="8933" formatCode="General">
                  <c:v>11.4466293015235</c:v>
                </c:pt>
                <c:pt idx="8934" formatCode="General">
                  <c:v>11.4467517343147</c:v>
                </c:pt>
                <c:pt idx="8935" formatCode="General">
                  <c:v>11.4468738973164</c:v>
                </c:pt>
                <c:pt idx="8936" formatCode="General">
                  <c:v>11.4469957906196</c:v>
                </c:pt>
                <c:pt idx="8937" formatCode="General">
                  <c:v>11.447117414315</c:v>
                </c:pt>
                <c:pt idx="8938" formatCode="General">
                  <c:v>11.4472387684936</c:v>
                </c:pt>
                <c:pt idx="8939" formatCode="General">
                  <c:v>11.4473598532462</c:v>
                </c:pt>
                <c:pt idx="8940" formatCode="General">
                  <c:v>11.4474806686637</c:v>
                </c:pt>
                <c:pt idx="8941" formatCode="General">
                  <c:v>11.4476012148371</c:v>
                </c:pt>
                <c:pt idx="8942" formatCode="General">
                  <c:v>11.4477214918572</c:v>
                </c:pt>
                <c:pt idx="8943" formatCode="General">
                  <c:v>11.4478414998149</c:v>
                </c:pt>
                <c:pt idx="8944" formatCode="General">
                  <c:v>11.4479612388011</c:v>
                </c:pt>
                <c:pt idx="8945" formatCode="General">
                  <c:v>11.4480807089068</c:v>
                </c:pt>
                <c:pt idx="8946" formatCode="General">
                  <c:v>11.4481999102228</c:v>
                </c:pt>
                <c:pt idx="8947" formatCode="General">
                  <c:v>11.4483188428401</c:v>
                </c:pt>
                <c:pt idx="8948" formatCode="General">
                  <c:v>11.4484375068495</c:v>
                </c:pt>
                <c:pt idx="8949" formatCode="General">
                  <c:v>11.4485559023421</c:v>
                </c:pt>
                <c:pt idx="8950" formatCode="General">
                  <c:v>11.4486740294088</c:v>
                </c:pt>
                <c:pt idx="8951" formatCode="General">
                  <c:v>11.4487918881404</c:v>
                </c:pt>
                <c:pt idx="8952" formatCode="General">
                  <c:v>11.4489094786279</c:v>
                </c:pt>
                <c:pt idx="8953" formatCode="General">
                  <c:v>11.4490268009623</c:v>
                </c:pt>
                <c:pt idx="8954" formatCode="General">
                  <c:v>11.4491438552344</c:v>
                </c:pt>
                <c:pt idx="8955" formatCode="General">
                  <c:v>11.4492606415354</c:v>
                </c:pt>
                <c:pt idx="8956" formatCode="General">
                  <c:v>11.449377159956</c:v>
                </c:pt>
                <c:pt idx="8957" formatCode="General">
                  <c:v>11.4494934105873</c:v>
                </c:pt>
                <c:pt idx="8958" formatCode="General">
                  <c:v>11.4496093935202</c:v>
                </c:pt>
                <c:pt idx="8959" formatCode="General">
                  <c:v>11.4497251088456</c:v>
                </c:pt>
                <c:pt idx="8960" formatCode="General">
                  <c:v>11.4498405566547</c:v>
                </c:pt>
                <c:pt idx="8961" formatCode="General">
                  <c:v>11.4499557370382</c:v>
                </c:pt>
                <c:pt idx="8962" formatCode="General">
                  <c:v>11.4500706500873</c:v>
                </c:pt>
                <c:pt idx="8963" formatCode="General">
                  <c:v>11.4501852958928</c:v>
                </c:pt>
                <c:pt idx="8964" formatCode="General">
                  <c:v>11.4502996745458</c:v>
                </c:pt>
                <c:pt idx="8965" formatCode="General">
                  <c:v>11.4504137861373</c:v>
                </c:pt>
                <c:pt idx="8966" formatCode="General">
                  <c:v>11.4505276307582</c:v>
                </c:pt>
                <c:pt idx="8967" formatCode="General">
                  <c:v>11.4506412084995</c:v>
                </c:pt>
                <c:pt idx="8968" formatCode="General">
                  <c:v>11.4507545194522</c:v>
                </c:pt>
                <c:pt idx="8969" formatCode="General">
                  <c:v>11.4508675637074</c:v>
                </c:pt>
                <c:pt idx="8970" formatCode="General">
                  <c:v>11.4509803413561</c:v>
                </c:pt>
                <c:pt idx="8971" formatCode="General">
                  <c:v>11.4510928524891</c:v>
                </c:pt>
                <c:pt idx="8972" formatCode="General">
                  <c:v>11.4512050971977</c:v>
                </c:pt>
                <c:pt idx="8973" formatCode="General">
                  <c:v>11.4513170755727</c:v>
                </c:pt>
                <c:pt idx="8974" formatCode="General">
                  <c:v>11.4514287877052</c:v>
                </c:pt>
                <c:pt idx="8975" formatCode="General">
                  <c:v>11.45154023368621</c:v>
                </c:pt>
                <c:pt idx="8976" formatCode="General">
                  <c:v>11.4516514136068</c:v>
                </c:pt>
                <c:pt idx="8977" formatCode="General">
                  <c:v>11.451762327558</c:v>
                </c:pt>
                <c:pt idx="8978" formatCode="General">
                  <c:v>11.4518729756307</c:v>
                </c:pt>
                <c:pt idx="8979" formatCode="General">
                  <c:v>11.4519833579162</c:v>
                </c:pt>
                <c:pt idx="8980" formatCode="General">
                  <c:v>11.4520934745053</c:v>
                </c:pt>
                <c:pt idx="8981" formatCode="General">
                  <c:v>11.4522033254891</c:v>
                </c:pt>
                <c:pt idx="8982" formatCode="General">
                  <c:v>11.4523129109588</c:v>
                </c:pt>
                <c:pt idx="8983" formatCode="General">
                  <c:v>11.4524222310052</c:v>
                </c:pt>
                <c:pt idx="8984" formatCode="General">
                  <c:v>11.4525312857196</c:v>
                </c:pt>
                <c:pt idx="8985" formatCode="General">
                  <c:v>11.4526400751929</c:v>
                </c:pt>
                <c:pt idx="8986" formatCode="General">
                  <c:v>11.4527485995162</c:v>
                </c:pt>
                <c:pt idx="8987" formatCode="General">
                  <c:v>11.4528568587806</c:v>
                </c:pt>
                <c:pt idx="8988" formatCode="General">
                  <c:v>11.4529648530771</c:v>
                </c:pt>
                <c:pt idx="8989" formatCode="General">
                  <c:v>11.4530725824969</c:v>
                </c:pt>
                <c:pt idx="8990" formatCode="General">
                  <c:v>11.4531800471309</c:v>
                </c:pt>
                <c:pt idx="8991" formatCode="General">
                  <c:v>11.4532872470703</c:v>
                </c:pt>
                <c:pt idx="8992" formatCode="General">
                  <c:v>11.4533941824062</c:v>
                </c:pt>
                <c:pt idx="8993" formatCode="General">
                  <c:v>11.45350085322961</c:v>
                </c:pt>
                <c:pt idx="8994" formatCode="General">
                  <c:v>11.4536072596316</c:v>
                </c:pt>
                <c:pt idx="8995" formatCode="General">
                  <c:v>11.4537134017034</c:v>
                </c:pt>
                <c:pt idx="8996" formatCode="General">
                  <c:v>11.453819279536</c:v>
                </c:pt>
                <c:pt idx="8997" formatCode="General">
                  <c:v>11.4539248932204</c:v>
                </c:pt>
                <c:pt idx="8998" formatCode="General">
                  <c:v>11.4540302428479</c:v>
                </c:pt>
                <c:pt idx="8999" formatCode="General">
                  <c:v>11.4541353285095</c:v>
                </c:pt>
                <c:pt idx="9000" formatCode="General">
                  <c:v>11.4542401502964</c:v>
                </c:pt>
                <c:pt idx="9001" formatCode="General">
                  <c:v>11.4543447082995</c:v>
                </c:pt>
                <c:pt idx="9002" formatCode="General">
                  <c:v>11.4544490026101</c:v>
                </c:pt>
                <c:pt idx="9003" formatCode="General">
                  <c:v>11.4545530333193</c:v>
                </c:pt>
                <c:pt idx="9004" formatCode="General">
                  <c:v>11.4546568005182</c:v>
                </c:pt>
                <c:pt idx="9005" formatCode="General">
                  <c:v>11.4547603042979</c:v>
                </c:pt>
                <c:pt idx="9006" formatCode="General">
                  <c:v>11.4548635447495</c:v>
                </c:pt>
                <c:pt idx="9007" formatCode="General">
                  <c:v>11.4549665219642</c:v>
                </c:pt>
                <c:pt idx="9008" formatCode="General">
                  <c:v>11.4550692360331</c:v>
                </c:pt>
                <c:pt idx="9009" formatCode="General">
                  <c:v>11.4551716870474</c:v>
                </c:pt>
                <c:pt idx="9010" formatCode="General">
                  <c:v>11.4552738750981</c:v>
                </c:pt>
                <c:pt idx="9011" formatCode="General">
                  <c:v>11.4553758002764</c:v>
                </c:pt>
                <c:pt idx="9012" formatCode="General">
                  <c:v>11.4554774626736</c:v>
                </c:pt>
                <c:pt idx="9013" formatCode="General">
                  <c:v>11.4555788623806</c:v>
                </c:pt>
                <c:pt idx="9014" formatCode="General">
                  <c:v>11.4556799994887</c:v>
                </c:pt>
                <c:pt idx="9015" formatCode="General">
                  <c:v>11.455780874089</c:v>
                </c:pt>
                <c:pt idx="9016" formatCode="General">
                  <c:v>11.4558814862726</c:v>
                </c:pt>
                <c:pt idx="9017" formatCode="General">
                  <c:v>11.4559818361309</c:v>
                </c:pt>
                <c:pt idx="9018" formatCode="General">
                  <c:v>11.4560819237548</c:v>
                </c:pt>
                <c:pt idx="9019" formatCode="General">
                  <c:v>11.4561817492356</c:v>
                </c:pt>
                <c:pt idx="9020" formatCode="General">
                  <c:v>11.4562813126644</c:v>
                </c:pt>
                <c:pt idx="9021" formatCode="General">
                  <c:v>11.4563806141324</c:v>
                </c:pt>
                <c:pt idx="9022" formatCode="General">
                  <c:v>11.4564796537308</c:v>
                </c:pt>
                <c:pt idx="9023" formatCode="General">
                  <c:v>11.4565784315507</c:v>
                </c:pt>
                <c:pt idx="9024" formatCode="General">
                  <c:v>11.4566769476834</c:v>
                </c:pt>
                <c:pt idx="9025" formatCode="General">
                  <c:v>11.4567752022201</c:v>
                </c:pt>
                <c:pt idx="9026" formatCode="General">
                  <c:v>11.4568731952518</c:v>
                </c:pt>
                <c:pt idx="9027" formatCode="General">
                  <c:v>11.4569709268698</c:v>
                </c:pt>
                <c:pt idx="9028" formatCode="General">
                  <c:v>11.4570683971653</c:v>
                </c:pt>
                <c:pt idx="9029" formatCode="General">
                  <c:v>11.4571656062295</c:v>
                </c:pt>
                <c:pt idx="9030" formatCode="General">
                  <c:v>11.4572625541535</c:v>
                </c:pt>
                <c:pt idx="9031" formatCode="General">
                  <c:v>11.4573592410287</c:v>
                </c:pt>
                <c:pt idx="9032" formatCode="General">
                  <c:v>11.4574556669461</c:v>
                </c:pt>
                <c:pt idx="9033" formatCode="General">
                  <c:v>11.457551831997</c:v>
                </c:pt>
                <c:pt idx="9034" formatCode="General">
                  <c:v>11.4576477362726</c:v>
                </c:pt>
                <c:pt idx="9035" formatCode="General">
                  <c:v>11.4577433798641</c:v>
                </c:pt>
                <c:pt idx="9036" formatCode="General">
                  <c:v>11.4578387628627</c:v>
                </c:pt>
                <c:pt idx="9037" formatCode="General">
                  <c:v>11.4579338853596</c:v>
                </c:pt>
                <c:pt idx="9038" formatCode="General">
                  <c:v>11.4580287474461</c:v>
                </c:pt>
                <c:pt idx="9039" formatCode="General">
                  <c:v>11.4581233492134</c:v>
                </c:pt>
                <c:pt idx="9040" formatCode="General">
                  <c:v>11.4582176907526</c:v>
                </c:pt>
                <c:pt idx="9041" formatCode="General">
                  <c:v>11.4583117721551</c:v>
                </c:pt>
                <c:pt idx="9042" formatCode="General">
                  <c:v>11.458405593512</c:v>
                </c:pt>
                <c:pt idx="9043" formatCode="General">
                  <c:v>11.4584991549146</c:v>
                </c:pt>
                <c:pt idx="9044" formatCode="General">
                  <c:v>11.4585924564542</c:v>
                </c:pt>
                <c:pt idx="9045" formatCode="General">
                  <c:v>11.4586854982218</c:v>
                </c:pt>
                <c:pt idx="9046" formatCode="General">
                  <c:v>11.4587782803089</c:v>
                </c:pt>
                <c:pt idx="9047" formatCode="General">
                  <c:v>11.4588708028066</c:v>
                </c:pt>
                <c:pt idx="9048" formatCode="General">
                  <c:v>11.4589630658061</c:v>
                </c:pt>
                <c:pt idx="9049" formatCode="General">
                  <c:v>11.4590550693988</c:v>
                </c:pt>
                <c:pt idx="9050" formatCode="General">
                  <c:v>11.4591468136759</c:v>
                </c:pt>
                <c:pt idx="9051" formatCode="General">
                  <c:v>11.4592382987285</c:v>
                </c:pt>
                <c:pt idx="9052" formatCode="General">
                  <c:v>11.4593295246481</c:v>
                </c:pt>
                <c:pt idx="9053" formatCode="General">
                  <c:v>11.4594204915258</c:v>
                </c:pt>
                <c:pt idx="9054" formatCode="General">
                  <c:v>11.4595111994528</c:v>
                </c:pt>
                <c:pt idx="9055" formatCode="General">
                  <c:v>11.4596016485205</c:v>
                </c:pt>
                <c:pt idx="9056" formatCode="General">
                  <c:v>11.4596918388201</c:v>
                </c:pt>
                <c:pt idx="9057" formatCode="General">
                  <c:v>11.4597817704429</c:v>
                </c:pt>
                <c:pt idx="9058" formatCode="General">
                  <c:v>11.4598714434802</c:v>
                </c:pt>
                <c:pt idx="9059" formatCode="General">
                  <c:v>11.4599608580231</c:v>
                </c:pt>
                <c:pt idx="9060" formatCode="General">
                  <c:v>11.4600500141631</c:v>
                </c:pt>
                <c:pt idx="9061" formatCode="General">
                  <c:v>11.4601389119913</c:v>
                </c:pt>
                <c:pt idx="9062" formatCode="General">
                  <c:v>11.460227551599</c:v>
                </c:pt>
                <c:pt idx="9063" formatCode="General">
                  <c:v>11.4603159330776</c:v>
                </c:pt>
                <c:pt idx="9064" formatCode="General">
                  <c:v>11.4604040565183</c:v>
                </c:pt>
                <c:pt idx="9065" formatCode="General">
                  <c:v>11.4604919220123</c:v>
                </c:pt>
                <c:pt idx="9066" formatCode="General">
                  <c:v>11.460579529651</c:v>
                </c:pt>
                <c:pt idx="9067" formatCode="General">
                  <c:v>11.4606668795257</c:v>
                </c:pt>
                <c:pt idx="9068" formatCode="General">
                  <c:v>11.4607539717276</c:v>
                </c:pt>
                <c:pt idx="9069" formatCode="General">
                  <c:v>11.460840806348</c:v>
                </c:pt>
                <c:pt idx="9070" formatCode="General">
                  <c:v>11.4609273834783</c:v>
                </c:pt>
                <c:pt idx="9071" formatCode="General">
                  <c:v>11.4610137032097</c:v>
                </c:pt>
                <c:pt idx="9072" formatCode="General">
                  <c:v>11.4610997656336</c:v>
                </c:pt>
                <c:pt idx="9073" formatCode="General">
                  <c:v>11.4611855708412</c:v>
                </c:pt>
                <c:pt idx="9074" formatCode="General">
                  <c:v>11.4612711189238</c:v>
                </c:pt>
                <c:pt idx="9075" formatCode="General">
                  <c:v>11.4613564099727</c:v>
                </c:pt>
                <c:pt idx="9076" formatCode="General">
                  <c:v>11.4614414440793</c:v>
                </c:pt>
                <c:pt idx="9077" formatCode="General">
                  <c:v>11.4615262213348</c:v>
                </c:pt>
                <c:pt idx="9078" formatCode="General">
                  <c:v>11.4616107418306</c:v>
                </c:pt>
                <c:pt idx="9079" formatCode="General">
                  <c:v>11.461695005658</c:v>
                </c:pt>
                <c:pt idx="9080" formatCode="General">
                  <c:v>11.4617790129083</c:v>
                </c:pt>
                <c:pt idx="9081" formatCode="General">
                  <c:v>11.4618627636728</c:v>
                </c:pt>
                <c:pt idx="9082" formatCode="General">
                  <c:v>11.4619462580428</c:v>
                </c:pt>
                <c:pt idx="9083" formatCode="General">
                  <c:v>11.4620294961097</c:v>
                </c:pt>
                <c:pt idx="9084" formatCode="General">
                  <c:v>11.4621124779647</c:v>
                </c:pt>
                <c:pt idx="9085" formatCode="General">
                  <c:v>11.4621952036993</c:v>
                </c:pt>
                <c:pt idx="9086" formatCode="General">
                  <c:v>11.4622776734046</c:v>
                </c:pt>
                <c:pt idx="9087" formatCode="General">
                  <c:v>11.4623598871722</c:v>
                </c:pt>
                <c:pt idx="9088" formatCode="General">
                  <c:v>11.4624418450932</c:v>
                </c:pt>
                <c:pt idx="9089" formatCode="General">
                  <c:v>11.462523547259</c:v>
                </c:pt>
                <c:pt idx="9090" formatCode="General">
                  <c:v>11.462604993761</c:v>
                </c:pt>
                <c:pt idx="9091" formatCode="General">
                  <c:v>11.4626861846904</c:v>
                </c:pt>
                <c:pt idx="9092" formatCode="General">
                  <c:v>11.4627671201387</c:v>
                </c:pt>
                <c:pt idx="9093" formatCode="General">
                  <c:v>11.4628478001972</c:v>
                </c:pt>
                <c:pt idx="9094" formatCode="General">
                  <c:v>11.4629282249572</c:v>
                </c:pt>
                <c:pt idx="9095" formatCode="General">
                  <c:v>11.46300839451</c:v>
                </c:pt>
                <c:pt idx="9096" formatCode="General">
                  <c:v>11.463088308947</c:v>
                </c:pt>
                <c:pt idx="9097" formatCode="General">
                  <c:v>11.4631679683596</c:v>
                </c:pt>
                <c:pt idx="9098" formatCode="General">
                  <c:v>11.463247372839</c:v>
                </c:pt>
                <c:pt idx="9099" formatCode="General">
                  <c:v>11.4633265224767</c:v>
                </c:pt>
                <c:pt idx="9100" formatCode="General">
                  <c:v>11.463405417364</c:v>
                </c:pt>
                <c:pt idx="9101" formatCode="General">
                  <c:v>11.46348405759221</c:v>
                </c:pt>
                <c:pt idx="9102" formatCode="General">
                  <c:v>11.4635624432528</c:v>
                </c:pt>
                <c:pt idx="9103" formatCode="General">
                  <c:v>11.463640574437</c:v>
                </c:pt>
                <c:pt idx="9104" formatCode="General">
                  <c:v>11.4637184512362</c:v>
                </c:pt>
                <c:pt idx="9105" formatCode="General">
                  <c:v>11.4637960737418</c:v>
                </c:pt>
                <c:pt idx="9106" formatCode="General">
                  <c:v>11.4638734420452</c:v>
                </c:pt>
                <c:pt idx="9107" formatCode="General">
                  <c:v>11.4639505562376</c:v>
                </c:pt>
                <c:pt idx="9108" formatCode="General">
                  <c:v>11.4640274164106</c:v>
                </c:pt>
                <c:pt idx="9109" formatCode="General">
                  <c:v>11.4641040226553</c:v>
                </c:pt>
                <c:pt idx="9110" formatCode="General">
                  <c:v>11.4641803750633</c:v>
                </c:pt>
                <c:pt idx="9111" formatCode="General">
                  <c:v>11.4642564737259</c:v>
                </c:pt>
                <c:pt idx="9112" formatCode="General">
                  <c:v>11.4643323187344</c:v>
                </c:pt>
                <c:pt idx="9113" formatCode="General">
                  <c:v>11.4644079101802</c:v>
                </c:pt>
                <c:pt idx="9114" formatCode="General">
                  <c:v>11.4644832481547</c:v>
                </c:pt>
                <c:pt idx="9115" formatCode="General">
                  <c:v>11.4645583327493</c:v>
                </c:pt>
                <c:pt idx="9116" formatCode="General">
                  <c:v>11.4646331640554</c:v>
                </c:pt>
                <c:pt idx="9117" formatCode="General">
                  <c:v>11.4647077421642</c:v>
                </c:pt>
                <c:pt idx="9118" formatCode="General">
                  <c:v>11.4647820671673</c:v>
                </c:pt>
                <c:pt idx="9119" formatCode="General">
                  <c:v>11.464856139156</c:v>
                </c:pt>
                <c:pt idx="9120" formatCode="General">
                  <c:v>11.4649299582217</c:v>
                </c:pt>
                <c:pt idx="9121" formatCode="General">
                  <c:v>11.4650035244557</c:v>
                </c:pt>
                <c:pt idx="9122" formatCode="General">
                  <c:v>11.4650768379494</c:v>
                </c:pt>
                <c:pt idx="9123" formatCode="General">
                  <c:v>11.4651498987943</c:v>
                </c:pt>
                <c:pt idx="9124" formatCode="General">
                  <c:v>11.4652227070818</c:v>
                </c:pt>
                <c:pt idx="9125" formatCode="General">
                  <c:v>11.4652952629031</c:v>
                </c:pt>
                <c:pt idx="9126" formatCode="General">
                  <c:v>11.4653675663497</c:v>
                </c:pt>
                <c:pt idx="9127" formatCode="General">
                  <c:v>11.4654396175131</c:v>
                </c:pt>
                <c:pt idx="9128" formatCode="General">
                  <c:v>11.4655114164845</c:v>
                </c:pt>
                <c:pt idx="9129" formatCode="General">
                  <c:v>11.4655829633554</c:v>
                </c:pt>
                <c:pt idx="9130" formatCode="General">
                  <c:v>11.4656542582172</c:v>
                </c:pt>
                <c:pt idx="9131" formatCode="General">
                  <c:v>11.4657253011613</c:v>
                </c:pt>
                <c:pt idx="9132" formatCode="General">
                  <c:v>11.465796092279</c:v>
                </c:pt>
                <c:pt idx="9133" formatCode="General">
                  <c:v>11.4658666316619</c:v>
                </c:pt>
                <c:pt idx="9134" formatCode="General">
                  <c:v>11.4659369194012</c:v>
                </c:pt>
                <c:pt idx="9135" formatCode="General">
                  <c:v>11.4660069555884</c:v>
                </c:pt>
                <c:pt idx="9136" formatCode="General">
                  <c:v>11.4660767403149</c:v>
                </c:pt>
                <c:pt idx="9137" formatCode="General">
                  <c:v>11.4661462736721</c:v>
                </c:pt>
                <c:pt idx="9138" formatCode="General">
                  <c:v>11.4662155557514</c:v>
                </c:pt>
                <c:pt idx="9139" formatCode="General">
                  <c:v>11.4662845866442</c:v>
                </c:pt>
                <c:pt idx="9140" formatCode="General">
                  <c:v>11.4663533664419</c:v>
                </c:pt>
                <c:pt idx="9141" formatCode="General">
                  <c:v>11.466421895236</c:v>
                </c:pt>
                <c:pt idx="9142" formatCode="General">
                  <c:v>11.4664901731178</c:v>
                </c:pt>
                <c:pt idx="9143" formatCode="General">
                  <c:v>11.4665582001787</c:v>
                </c:pt>
                <c:pt idx="9144" formatCode="General">
                  <c:v>11.4666259765102</c:v>
                </c:pt>
                <c:pt idx="9145" formatCode="General">
                  <c:v>11.4666935022037</c:v>
                </c:pt>
                <c:pt idx="9146" formatCode="General">
                  <c:v>11.4667607773505</c:v>
                </c:pt>
                <c:pt idx="9147" formatCode="General">
                  <c:v>11.4668278020422</c:v>
                </c:pt>
                <c:pt idx="9148" formatCode="General">
                  <c:v>11.4668945763701</c:v>
                </c:pt>
                <c:pt idx="9149" formatCode="General">
                  <c:v>11.4669611004257</c:v>
                </c:pt>
                <c:pt idx="9150" formatCode="General">
                  <c:v>11.4670273743003</c:v>
                </c:pt>
                <c:pt idx="9151" formatCode="General">
                  <c:v>11.4670933980854</c:v>
                </c:pt>
                <c:pt idx="9152" formatCode="General">
                  <c:v>11.4671591718724</c:v>
                </c:pt>
                <c:pt idx="9153" formatCode="General">
                  <c:v>11.4672246957527</c:v>
                </c:pt>
                <c:pt idx="9154" formatCode="General">
                  <c:v>11.4672899698178</c:v>
                </c:pt>
                <c:pt idx="9155" formatCode="General">
                  <c:v>11.4673549941591</c:v>
                </c:pt>
                <c:pt idx="9156" formatCode="General">
                  <c:v>11.4674197688679</c:v>
                </c:pt>
                <c:pt idx="9157" formatCode="General">
                  <c:v>11.4674842940358</c:v>
                </c:pt>
                <c:pt idx="9158" formatCode="General">
                  <c:v>11.4675485697541</c:v>
                </c:pt>
                <c:pt idx="9159" formatCode="General">
                  <c:v>11.4676125961143</c:v>
                </c:pt>
                <c:pt idx="9160" formatCode="General">
                  <c:v>11.4676763732078</c:v>
                </c:pt>
                <c:pt idx="9161" formatCode="General">
                  <c:v>11.4677399011261</c:v>
                </c:pt>
                <c:pt idx="9162" formatCode="General">
                  <c:v>11.4678031799605</c:v>
                </c:pt>
                <c:pt idx="9163" formatCode="General">
                  <c:v>11.4678662098025</c:v>
                </c:pt>
                <c:pt idx="9164" formatCode="General">
                  <c:v>11.4679289907436</c:v>
                </c:pt>
                <c:pt idx="9165" formatCode="General">
                  <c:v>11.4679915228751</c:v>
                </c:pt>
                <c:pt idx="9166" formatCode="General">
                  <c:v>11.4680538062884</c:v>
                </c:pt>
                <c:pt idx="9167" formatCode="General">
                  <c:v>11.4681158410752</c:v>
                </c:pt>
                <c:pt idx="9168" formatCode="General">
                  <c:v>11.4681776273266</c:v>
                </c:pt>
                <c:pt idx="9169" formatCode="General">
                  <c:v>11.4682391651343</c:v>
                </c:pt>
                <c:pt idx="9170" formatCode="General">
                  <c:v>11.4683004545896</c:v>
                </c:pt>
                <c:pt idx="9171" formatCode="General">
                  <c:v>11.468361495784</c:v>
                </c:pt>
                <c:pt idx="9172" formatCode="General">
                  <c:v>11.4684222888089</c:v>
                </c:pt>
                <c:pt idx="9173" formatCode="General">
                  <c:v>11.4684828337557</c:v>
                </c:pt>
                <c:pt idx="9174" formatCode="General">
                  <c:v>11.468543130716</c:v>
                </c:pt>
                <c:pt idx="9175" formatCode="General">
                  <c:v>11.468603179781</c:v>
                </c:pt>
                <c:pt idx="9176" formatCode="General">
                  <c:v>11.4686629810423</c:v>
                </c:pt>
                <c:pt idx="9177" formatCode="General">
                  <c:v>11.4687225345913</c:v>
                </c:pt>
                <c:pt idx="9178" formatCode="General">
                  <c:v>11.4687818405194</c:v>
                </c:pt>
                <c:pt idx="9179" formatCode="General">
                  <c:v>11.4688408989182</c:v>
                </c:pt>
                <c:pt idx="9180" formatCode="General">
                  <c:v>11.4688997098789</c:v>
                </c:pt>
                <c:pt idx="9181" formatCode="General">
                  <c:v>11.4689582734932</c:v>
                </c:pt>
                <c:pt idx="9182" formatCode="General">
                  <c:v>11.4690165898523</c:v>
                </c:pt>
                <c:pt idx="9183" formatCode="General">
                  <c:v>11.4690746590478</c:v>
                </c:pt>
                <c:pt idx="9184" formatCode="General">
                  <c:v>11.4691324811711</c:v>
                </c:pt>
                <c:pt idx="9185" formatCode="General">
                  <c:v>11.4691900563137</c:v>
                </c:pt>
                <c:pt idx="9186" formatCode="General">
                  <c:v>11.4692473845669</c:v>
                </c:pt>
                <c:pt idx="9187" formatCode="General">
                  <c:v>11.4693044660223</c:v>
                </c:pt>
                <c:pt idx="9188" formatCode="General">
                  <c:v>11.4693613007713</c:v>
                </c:pt>
                <c:pt idx="9189" formatCode="General">
                  <c:v>11.4694178889053</c:v>
                </c:pt>
                <c:pt idx="9190" formatCode="General">
                  <c:v>11.4694742305157</c:v>
                </c:pt>
                <c:pt idx="9191" formatCode="General">
                  <c:v>11.4695303256941</c:v>
                </c:pt>
                <c:pt idx="9192" formatCode="General">
                  <c:v>11.4695861745319</c:v>
                </c:pt>
                <c:pt idx="9193" formatCode="General">
                  <c:v>11.4696417771205</c:v>
                </c:pt>
                <c:pt idx="9194" formatCode="General">
                  <c:v>11.4696971335514</c:v>
                </c:pt>
                <c:pt idx="9195" formatCode="General">
                  <c:v>11.469752243916</c:v>
                </c:pt>
                <c:pt idx="9196" formatCode="General">
                  <c:v>11.4698071083057</c:v>
                </c:pt>
                <c:pt idx="9197" formatCode="General">
                  <c:v>11.4698617268121</c:v>
                </c:pt>
                <c:pt idx="9198" formatCode="General">
                  <c:v>11.4699160995265</c:v>
                </c:pt>
                <c:pt idx="9199" formatCode="General">
                  <c:v>11.4699702265405</c:v>
                </c:pt>
                <c:pt idx="9200" formatCode="General">
                  <c:v>11.4700241079454</c:v>
                </c:pt>
                <c:pt idx="9201" formatCode="General">
                  <c:v>11.4700777438327</c:v>
                </c:pt>
                <c:pt idx="9202" formatCode="General">
                  <c:v>11.4701311342939</c:v>
                </c:pt>
                <c:pt idx="9203" formatCode="General">
                  <c:v>11.4701842794204</c:v>
                </c:pt>
                <c:pt idx="9204" formatCode="General">
                  <c:v>11.4702371793038</c:v>
                </c:pt>
                <c:pt idx="9205" formatCode="General">
                  <c:v>11.4702898340353</c:v>
                </c:pt>
                <c:pt idx="9206" formatCode="General">
                  <c:v>11.4703422437065</c:v>
                </c:pt>
                <c:pt idx="9207" formatCode="General">
                  <c:v>11.4703944084088</c:v>
                </c:pt>
                <c:pt idx="9208" formatCode="General">
                  <c:v>11.4704463282337</c:v>
                </c:pt>
                <c:pt idx="9209" formatCode="General">
                  <c:v>11.4704980032726</c:v>
                </c:pt>
                <c:pt idx="9210" formatCode="General">
                  <c:v>11.4705494336171</c:v>
                </c:pt>
                <c:pt idx="9211" formatCode="General">
                  <c:v>11.4706006193584</c:v>
                </c:pt>
                <c:pt idx="9212" formatCode="General">
                  <c:v>11.4706515605882</c:v>
                </c:pt>
                <c:pt idx="9213" formatCode="General">
                  <c:v>11.4707022573978</c:v>
                </c:pt>
                <c:pt idx="9214" formatCode="General">
                  <c:v>11.4707527098787</c:v>
                </c:pt>
                <c:pt idx="9215" formatCode="General">
                  <c:v>11.4708029181223</c:v>
                </c:pt>
                <c:pt idx="9216" formatCode="General">
                  <c:v>11.4708528822201</c:v>
                </c:pt>
                <c:pt idx="9217" formatCode="General">
                  <c:v>11.4709026022636</c:v>
                </c:pt>
                <c:pt idx="9218" formatCode="General">
                  <c:v>11.4709520783442</c:v>
                </c:pt>
                <c:pt idx="9219" formatCode="General">
                  <c:v>11.4710013105534</c:v>
                </c:pt>
                <c:pt idx="9220" formatCode="General">
                  <c:v>11.4710502989826</c:v>
                </c:pt>
                <c:pt idx="9221" formatCode="General">
                  <c:v>11.4710990437232</c:v>
                </c:pt>
                <c:pt idx="9222" formatCode="General">
                  <c:v>11.4711475448668</c:v>
                </c:pt>
                <c:pt idx="9223" formatCode="General">
                  <c:v>11.4711958025047</c:v>
                </c:pt>
                <c:pt idx="9224" formatCode="General">
                  <c:v>11.4712438167284</c:v>
                </c:pt>
                <c:pt idx="9225" formatCode="General">
                  <c:v>11.4712915876295</c:v>
                </c:pt>
                <c:pt idx="9226" formatCode="General">
                  <c:v>11.4713391152993</c:v>
                </c:pt>
                <c:pt idx="9227" formatCode="General">
                  <c:v>11.4713863998292</c:v>
                </c:pt>
                <c:pt idx="9228" formatCode="General">
                  <c:v>11.4714334413108</c:v>
                </c:pt>
                <c:pt idx="9229" formatCode="General">
                  <c:v>11.4714802398355</c:v>
                </c:pt>
                <c:pt idx="9230" formatCode="General">
                  <c:v>11.4715267954947</c:v>
                </c:pt>
                <c:pt idx="9231" formatCode="General">
                  <c:v>11.4715731083799</c:v>
                </c:pt>
                <c:pt idx="9232" formatCode="General">
                  <c:v>11.4716191785826</c:v>
                </c:pt>
                <c:pt idx="9233" formatCode="General">
                  <c:v>11.4716650061941</c:v>
                </c:pt>
                <c:pt idx="9234" formatCode="General">
                  <c:v>11.471710591306</c:v>
                </c:pt>
                <c:pt idx="9235" formatCode="General">
                  <c:v>11.4717559340097</c:v>
                </c:pt>
                <c:pt idx="9236" formatCode="General">
                  <c:v>11.4718010343967</c:v>
                </c:pt>
                <c:pt idx="9237" formatCode="General">
                  <c:v>11.4718458925584</c:v>
                </c:pt>
                <c:pt idx="9238" formatCode="General">
                  <c:v>11.4718905085862</c:v>
                </c:pt>
                <c:pt idx="9239" formatCode="General">
                  <c:v>11.4719348825716</c:v>
                </c:pt>
                <c:pt idx="9240" formatCode="General">
                  <c:v>11.4719790146061</c:v>
                </c:pt>
                <c:pt idx="9241" formatCode="General">
                  <c:v>11.472022904781</c:v>
                </c:pt>
                <c:pt idx="9242" formatCode="General">
                  <c:v>11.472066553188</c:v>
                </c:pt>
                <c:pt idx="9243" formatCode="General">
                  <c:v>11.4721099599183</c:v>
                </c:pt>
                <c:pt idx="9244" formatCode="General">
                  <c:v>11.4721531250635</c:v>
                </c:pt>
                <c:pt idx="9245" formatCode="General">
                  <c:v>11.472196048715</c:v>
                </c:pt>
                <c:pt idx="9246" formatCode="General">
                  <c:v>11.4722387309642</c:v>
                </c:pt>
                <c:pt idx="9247" formatCode="General">
                  <c:v>11.4722811719026</c:v>
                </c:pt>
                <c:pt idx="9248" formatCode="General">
                  <c:v>11.4723233716217</c:v>
                </c:pt>
                <c:pt idx="9249" formatCode="General">
                  <c:v>11.4723653302129</c:v>
                </c:pt>
                <c:pt idx="9250" formatCode="General">
                  <c:v>11.4724070477676</c:v>
                </c:pt>
                <c:pt idx="9251" formatCode="General">
                  <c:v>11.4724485243772</c:v>
                </c:pt>
                <c:pt idx="9252" formatCode="General">
                  <c:v>11.4724897601334</c:v>
                </c:pt>
                <c:pt idx="9253" formatCode="General">
                  <c:v>11.4725307551273</c:v>
                </c:pt>
                <c:pt idx="9254" formatCode="General">
                  <c:v>11.4725715094506</c:v>
                </c:pt>
                <c:pt idx="9255" formatCode="General">
                  <c:v>11.4726120231947</c:v>
                </c:pt>
                <c:pt idx="9256" formatCode="General">
                  <c:v>11.472652296451</c:v>
                </c:pt>
                <c:pt idx="9257" formatCode="General">
                  <c:v>11.4726923293109</c:v>
                </c:pt>
                <c:pt idx="9258" formatCode="General">
                  <c:v>11.4727321218659</c:v>
                </c:pt>
                <c:pt idx="9259" formatCode="General">
                  <c:v>11.4727716742075</c:v>
                </c:pt>
                <c:pt idx="9260" formatCode="General">
                  <c:v>11.472810986427</c:v>
                </c:pt>
                <c:pt idx="9261" formatCode="General">
                  <c:v>11.472850058616</c:v>
                </c:pt>
                <c:pt idx="9262" formatCode="General">
                  <c:v>11.4728888908658</c:v>
                </c:pt>
                <c:pt idx="9263" formatCode="General">
                  <c:v>11.4729274832679</c:v>
                </c:pt>
                <c:pt idx="9264" formatCode="General">
                  <c:v>11.4729658359138</c:v>
                </c:pt>
                <c:pt idx="9265" formatCode="General">
                  <c:v>11.4730039488948</c:v>
                </c:pt>
                <c:pt idx="9266" formatCode="General">
                  <c:v>11.4730418223024</c:v>
                </c:pt>
                <c:pt idx="9267" formatCode="General">
                  <c:v>11.4730794562281</c:v>
                </c:pt>
                <c:pt idx="9268" formatCode="General">
                  <c:v>11.4731168507633</c:v>
                </c:pt>
                <c:pt idx="9269" formatCode="General">
                  <c:v>11.4731540059994</c:v>
                </c:pt>
                <c:pt idx="9270" formatCode="General">
                  <c:v>11.4731909220279</c:v>
                </c:pt>
                <c:pt idx="9271" formatCode="General">
                  <c:v>11.4732275989402</c:v>
                </c:pt>
                <c:pt idx="9272" formatCode="General">
                  <c:v>11.4732640368277</c:v>
                </c:pt>
                <c:pt idx="9273" formatCode="General">
                  <c:v>11.4733002357818</c:v>
                </c:pt>
                <c:pt idx="9274" formatCode="General">
                  <c:v>11.4733361958941</c:v>
                </c:pt>
                <c:pt idx="9275" formatCode="General">
                  <c:v>11.4733719172559</c:v>
                </c:pt>
                <c:pt idx="9276" formatCode="General">
                  <c:v>11.4734073999586</c:v>
                </c:pt>
                <c:pt idx="9277" formatCode="General">
                  <c:v>11.4734426440938</c:v>
                </c:pt>
                <c:pt idx="9278" formatCode="General">
                  <c:v>11.4734776497527</c:v>
                </c:pt>
                <c:pt idx="9279" formatCode="General">
                  <c:v>11.4735124170269</c:v>
                </c:pt>
                <c:pt idx="9280" formatCode="General">
                  <c:v>11.4735469460078</c:v>
                </c:pt>
                <c:pt idx="9281" formatCode="General">
                  <c:v>11.4735812367868</c:v>
                </c:pt>
                <c:pt idx="9282" formatCode="General">
                  <c:v>11.4736152894553</c:v>
                </c:pt>
                <c:pt idx="9283" formatCode="General">
                  <c:v>11.4736491041047</c:v>
                </c:pt>
                <c:pt idx="9284" formatCode="General">
                  <c:v>11.4736826808266</c:v>
                </c:pt>
                <c:pt idx="9285" formatCode="General">
                  <c:v>11.4737160197122</c:v>
                </c:pt>
                <c:pt idx="9286" formatCode="General">
                  <c:v>11.4737491208531</c:v>
                </c:pt>
                <c:pt idx="9287" formatCode="General">
                  <c:v>11.4737819843406</c:v>
                </c:pt>
                <c:pt idx="9288" formatCode="General">
                  <c:v>11.4738146102661</c:v>
                </c:pt>
                <c:pt idx="9289" formatCode="General">
                  <c:v>11.4738469987212</c:v>
                </c:pt>
                <c:pt idx="9290" formatCode="General">
                  <c:v>11.4738791497971</c:v>
                </c:pt>
                <c:pt idx="9291" formatCode="General">
                  <c:v>11.4739110635854</c:v>
                </c:pt>
                <c:pt idx="9292" formatCode="General">
                  <c:v>11.4739427401775</c:v>
                </c:pt>
                <c:pt idx="9293" formatCode="General">
                  <c:v>11.4739741796646</c:v>
                </c:pt>
                <c:pt idx="9294" formatCode="General">
                  <c:v>11.4740053821384</c:v>
                </c:pt>
                <c:pt idx="9295" formatCode="General">
                  <c:v>11.4740363476901</c:v>
                </c:pt>
                <c:pt idx="9296" formatCode="General">
                  <c:v>11.4740670764112</c:v>
                </c:pt>
                <c:pt idx="9297" formatCode="General">
                  <c:v>11.4740975683932</c:v>
                </c:pt>
                <c:pt idx="9298" formatCode="General">
                  <c:v>11.4741278237273</c:v>
                </c:pt>
                <c:pt idx="9299" formatCode="General">
                  <c:v>11.4741578425051</c:v>
                </c:pt>
                <c:pt idx="9300" formatCode="General">
                  <c:v>11.4741876248179</c:v>
                </c:pt>
                <c:pt idx="9301" formatCode="General">
                  <c:v>11.4742171707572</c:v>
                </c:pt>
                <c:pt idx="9302" formatCode="General">
                  <c:v>11.4742464804143</c:v>
                </c:pt>
                <c:pt idx="9303" formatCode="General">
                  <c:v>11.4742755538807</c:v>
                </c:pt>
                <c:pt idx="9304" formatCode="General">
                  <c:v>11.4743043912477</c:v>
                </c:pt>
                <c:pt idx="9305" formatCode="General">
                  <c:v>11.4743329926068</c:v>
                </c:pt>
                <c:pt idx="9306" formatCode="General">
                  <c:v>11.4743613580493</c:v>
                </c:pt>
                <c:pt idx="9307" formatCode="General">
                  <c:v>11.4743894876667</c:v>
                </c:pt>
                <c:pt idx="9308" formatCode="General">
                  <c:v>11.4744173815504</c:v>
                </c:pt>
                <c:pt idx="9309" formatCode="General">
                  <c:v>11.4744450397918</c:v>
                </c:pt>
                <c:pt idx="9310" formatCode="General">
                  <c:v>11.4744724624821</c:v>
                </c:pt>
                <c:pt idx="9311" formatCode="General">
                  <c:v>11.474499649713</c:v>
                </c:pt>
                <c:pt idx="9312" formatCode="General">
                  <c:v>11.4745266015757</c:v>
                </c:pt>
                <c:pt idx="9313" formatCode="General">
                  <c:v>11.4745533181616</c:v>
                </c:pt>
                <c:pt idx="9314" formatCode="General">
                  <c:v>11.4745797995622</c:v>
                </c:pt>
                <c:pt idx="9315" formatCode="General">
                  <c:v>11.4746060458688</c:v>
                </c:pt>
                <c:pt idx="9316" formatCode="General">
                  <c:v>11.4746320571728</c:v>
                </c:pt>
                <c:pt idx="9317" formatCode="General">
                  <c:v>11.4746578335656</c:v>
                </c:pt>
                <c:pt idx="9318" formatCode="General">
                  <c:v>11.4746833751386</c:v>
                </c:pt>
                <c:pt idx="9319" formatCode="General">
                  <c:v>11.4747086819831</c:v>
                </c:pt>
                <c:pt idx="9320" formatCode="General">
                  <c:v>11.4747337541907</c:v>
                </c:pt>
                <c:pt idx="9321" formatCode="General">
                  <c:v>11.4747585918525</c:v>
                </c:pt>
                <c:pt idx="9322" formatCode="General">
                  <c:v>11.4747831950601</c:v>
                </c:pt>
                <c:pt idx="9323" formatCode="General">
                  <c:v>11.4748075639048</c:v>
                </c:pt>
                <c:pt idx="9324" formatCode="General">
                  <c:v>11.4748316984779</c:v>
                </c:pt>
                <c:pt idx="9325" formatCode="General">
                  <c:v>11.4748555988709</c:v>
                </c:pt>
                <c:pt idx="9326" formatCode="General">
                  <c:v>11.4748792651751</c:v>
                </c:pt>
                <c:pt idx="9327" formatCode="General">
                  <c:v>11.4749026974819</c:v>
                </c:pt>
                <c:pt idx="9328" formatCode="General">
                  <c:v>11.4749258958827</c:v>
                </c:pt>
                <c:pt idx="9329" formatCode="General">
                  <c:v>11.4749488604689</c:v>
                </c:pt>
                <c:pt idx="9330" formatCode="General">
                  <c:v>11.4749715913317</c:v>
                </c:pt>
                <c:pt idx="9331" formatCode="General">
                  <c:v>11.4749940885627</c:v>
                </c:pt>
                <c:pt idx="9332" formatCode="General">
                  <c:v>11.4750163522531</c:v>
                </c:pt>
                <c:pt idx="9333" formatCode="General">
                  <c:v>11.4750383824942</c:v>
                </c:pt>
                <c:pt idx="9334" formatCode="General">
                  <c:v>11.4750601793776</c:v>
                </c:pt>
                <c:pt idx="9335" formatCode="General">
                  <c:v>11.4750817429945</c:v>
                </c:pt>
                <c:pt idx="9336" formatCode="General">
                  <c:v>11.4751030734363</c:v>
                </c:pt>
                <c:pt idx="9337" formatCode="General">
                  <c:v>11.4751241707944</c:v>
                </c:pt>
                <c:pt idx="9338" formatCode="General">
                  <c:v>11.4751450351601</c:v>
                </c:pt>
                <c:pt idx="9339" formatCode="General">
                  <c:v>11.4751656666247</c:v>
                </c:pt>
                <c:pt idx="9340" formatCode="General">
                  <c:v>11.4751860652797</c:v>
                </c:pt>
                <c:pt idx="9341" formatCode="General">
                  <c:v>11.4752062312163</c:v>
                </c:pt>
                <c:pt idx="9342" formatCode="General">
                  <c:v>11.475226164526</c:v>
                </c:pt>
                <c:pt idx="9343" formatCode="General">
                  <c:v>11.4752458653</c:v>
                </c:pt>
                <c:pt idx="9344" formatCode="General">
                  <c:v>11.4752653336298</c:v>
                </c:pt>
                <c:pt idx="9345" formatCode="General">
                  <c:v>11.4752845696066</c:v>
                </c:pt>
                <c:pt idx="9346" formatCode="General">
                  <c:v>11.4753035733218</c:v>
                </c:pt>
                <c:pt idx="9347" formatCode="General">
                  <c:v>11.4753223448668</c:v>
                </c:pt>
                <c:pt idx="9348" formatCode="General">
                  <c:v>11.4753408843329</c:v>
                </c:pt>
                <c:pt idx="9349" formatCode="General">
                  <c:v>11.4753591918114</c:v>
                </c:pt>
                <c:pt idx="9350" formatCode="General">
                  <c:v>11.4753772673937</c:v>
                </c:pt>
                <c:pt idx="9351" formatCode="General">
                  <c:v>11.475395111171</c:v>
                </c:pt>
                <c:pt idx="9352" formatCode="General">
                  <c:v>11.4754127232348</c:v>
                </c:pt>
                <c:pt idx="9353" formatCode="General">
                  <c:v>11.4754301036764</c:v>
                </c:pt>
                <c:pt idx="9354" formatCode="General">
                  <c:v>11.47544725258711</c:v>
                </c:pt>
                <c:pt idx="9355" formatCode="General">
                  <c:v>11.4754641700581</c:v>
                </c:pt>
                <c:pt idx="9356" formatCode="General">
                  <c:v>11.47548085618101</c:v>
                </c:pt>
                <c:pt idx="9357" formatCode="General">
                  <c:v>11.4754973110469</c:v>
                </c:pt>
                <c:pt idx="9358" formatCode="General">
                  <c:v>11.47551353474721</c:v>
                </c:pt>
                <c:pt idx="9359" formatCode="General">
                  <c:v>11.4755295273732</c:v>
                </c:pt>
                <c:pt idx="9360" formatCode="General">
                  <c:v>11.4755452890162</c:v>
                </c:pt>
                <c:pt idx="9361" formatCode="General">
                  <c:v>11.4755608197676</c:v>
                </c:pt>
                <c:pt idx="9362" formatCode="General">
                  <c:v>11.4755761197187</c:v>
                </c:pt>
                <c:pt idx="9363" formatCode="General">
                  <c:v>11.4755911889607</c:v>
                </c:pt>
                <c:pt idx="9364" formatCode="General">
                  <c:v>11.475606027585</c:v>
                </c:pt>
                <c:pt idx="9365" formatCode="General">
                  <c:v>11.4756206356829</c:v>
                </c:pt>
                <c:pt idx="9366" formatCode="General">
                  <c:v>11.4756350133457</c:v>
                </c:pt>
                <c:pt idx="9367" formatCode="General">
                  <c:v>11.4756491606647</c:v>
                </c:pt>
                <c:pt idx="9368" formatCode="General">
                  <c:v>11.4756630777312</c:v>
                </c:pt>
                <c:pt idx="9369" formatCode="General">
                  <c:v>11.4756767646366</c:v>
                </c:pt>
                <c:pt idx="9370" formatCode="General">
                  <c:v>11.475690221472</c:v>
                </c:pt>
                <c:pt idx="9371" formatCode="General">
                  <c:v>11.4757034483288</c:v>
                </c:pt>
                <c:pt idx="9372" formatCode="General">
                  <c:v>11.4757164452984</c:v>
                </c:pt>
                <c:pt idx="9373" formatCode="General">
                  <c:v>11.4757292124719</c:v>
                </c:pt>
                <c:pt idx="9374" formatCode="General">
                  <c:v>11.4757417499407</c:v>
                </c:pt>
                <c:pt idx="9375" formatCode="General">
                  <c:v>11.4757540577961</c:v>
                </c:pt>
                <c:pt idx="9376" formatCode="General">
                  <c:v>11.4757661361293</c:v>
                </c:pt>
                <c:pt idx="9377" formatCode="General">
                  <c:v>11.4757779850317</c:v>
                </c:pt>
                <c:pt idx="9378" formatCode="General">
                  <c:v>11.4757896045945</c:v>
                </c:pt>
                <c:pt idx="9379" formatCode="General">
                  <c:v>11.475800994909</c:v>
                </c:pt>
                <c:pt idx="9380" formatCode="General">
                  <c:v>11.4758121560665</c:v>
                </c:pt>
                <c:pt idx="9381" formatCode="General">
                  <c:v>11.4758230881582</c:v>
                </c:pt>
                <c:pt idx="9382" formatCode="General">
                  <c:v>11.4758337912755</c:v>
                </c:pt>
                <c:pt idx="9383" formatCode="General">
                  <c:v>11.4758442655095</c:v>
                </c:pt>
                <c:pt idx="9384" formatCode="General">
                  <c:v>11.4758545109517</c:v>
                </c:pt>
                <c:pt idx="9385" formatCode="General">
                  <c:v>11.4758645276931</c:v>
                </c:pt>
                <c:pt idx="9386" formatCode="General">
                  <c:v>11.4758743158252</c:v>
                </c:pt>
                <c:pt idx="9387" formatCode="General">
                  <c:v>11.4758838754391</c:v>
                </c:pt>
                <c:pt idx="9388" formatCode="General">
                  <c:v>11.4758932066262</c:v>
                </c:pt>
                <c:pt idx="9389" formatCode="General">
                  <c:v>11.4759023094776</c:v>
                </c:pt>
                <c:pt idx="9390" formatCode="General">
                  <c:v>11.4759111840846</c:v>
                </c:pt>
                <c:pt idx="9391" formatCode="General">
                  <c:v>11.4759198305386</c:v>
                </c:pt>
                <c:pt idx="9392" formatCode="General">
                  <c:v>11.4759282489307</c:v>
                </c:pt>
                <c:pt idx="9393" formatCode="General">
                  <c:v>11.4759364393521</c:v>
                </c:pt>
                <c:pt idx="9394" formatCode="General">
                  <c:v>11.4759444018942</c:v>
                </c:pt>
                <c:pt idx="9395" formatCode="General">
                  <c:v>11.4759521366482</c:v>
                </c:pt>
                <c:pt idx="9396" formatCode="General">
                  <c:v>11.4759596437053</c:v>
                </c:pt>
                <c:pt idx="9397" formatCode="General">
                  <c:v>11.4759669231568</c:v>
                </c:pt>
                <c:pt idx="9398" formatCode="General">
                  <c:v>11.4759739750938</c:v>
                </c:pt>
                <c:pt idx="9399" formatCode="General">
                  <c:v>11.4759807996077</c:v>
                </c:pt>
                <c:pt idx="9400" formatCode="General">
                  <c:v>11.4759873967896</c:v>
                </c:pt>
                <c:pt idx="9401" formatCode="General">
                  <c:v>11.4759937667308</c:v>
                </c:pt>
                <c:pt idx="9402" formatCode="General">
                  <c:v>11.4759999095226</c:v>
                </c:pt>
                <c:pt idx="9403" formatCode="General">
                  <c:v>11.4760058252561</c:v>
                </c:pt>
                <c:pt idx="9404" formatCode="General">
                  <c:v>11.4760115140225</c:v>
                </c:pt>
                <c:pt idx="9405" formatCode="General">
                  <c:v>11.4760169759131</c:v>
                </c:pt>
                <c:pt idx="9406" formatCode="General">
                  <c:v>11.4760222110191</c:v>
                </c:pt>
                <c:pt idx="9407" formatCode="General">
                  <c:v>11.4760272194318</c:v>
                </c:pt>
                <c:pt idx="9408" formatCode="General">
                  <c:v>11.4760320012422</c:v>
                </c:pt>
                <c:pt idx="9409" formatCode="General">
                  <c:v>11.4760365565417</c:v>
                </c:pt>
                <c:pt idx="9410" formatCode="General">
                  <c:v>11.4760408854215</c:v>
                </c:pt>
                <c:pt idx="9411" formatCode="General">
                  <c:v>11.4760449879727</c:v>
                </c:pt>
                <c:pt idx="9412" formatCode="General">
                  <c:v>11.4760488642865</c:v>
                </c:pt>
                <c:pt idx="9413" formatCode="General">
                  <c:v>11.4760525144542</c:v>
                </c:pt>
                <c:pt idx="9414" formatCode="General">
                  <c:v>11.4760559385669</c:v>
                </c:pt>
                <c:pt idx="9415" formatCode="General">
                  <c:v>11.4760591367159</c:v>
                </c:pt>
                <c:pt idx="9416" formatCode="General">
                  <c:v>11.4760621089922</c:v>
                </c:pt>
                <c:pt idx="9417" formatCode="General">
                  <c:v>11.4760648554873</c:v>
                </c:pt>
                <c:pt idx="9418" formatCode="General">
                  <c:v>11.4760673762921</c:v>
                </c:pt>
                <c:pt idx="9419" formatCode="General">
                  <c:v>11.4760696714979</c:v>
                </c:pt>
                <c:pt idx="9420" formatCode="General">
                  <c:v>11.4760717411958</c:v>
                </c:pt>
                <c:pt idx="9421" formatCode="General">
                  <c:v>11.4760735854772</c:v>
                </c:pt>
                <c:pt idx="9422" formatCode="General">
                  <c:v>11.476075204433</c:v>
                </c:pt>
                <c:pt idx="9423" formatCode="General">
                  <c:v>11.4760765981545</c:v>
                </c:pt>
                <c:pt idx="9424" formatCode="General">
                  <c:v>11.4760777667329</c:v>
                </c:pt>
                <c:pt idx="9425" formatCode="General">
                  <c:v>11.4760787102594</c:v>
                </c:pt>
                <c:pt idx="9426" formatCode="General">
                  <c:v>11.476079428825</c:v>
                </c:pt>
                <c:pt idx="9427" formatCode="General">
                  <c:v>11.476079922521</c:v>
                </c:pt>
                <c:pt idx="9428" formatCode="General">
                  <c:v>11.4760801914385</c:v>
                </c:pt>
                <c:pt idx="9429" formatCode="General">
                  <c:v>11.4760802356687</c:v>
                </c:pt>
                <c:pt idx="9430" formatCode="General">
                  <c:v>11.4760800553027</c:v>
                </c:pt>
                <c:pt idx="9431" formatCode="General">
                  <c:v>11.4760796504317</c:v>
                </c:pt>
                <c:pt idx="9432" formatCode="General">
                  <c:v>11.4760790211468</c:v>
                </c:pt>
                <c:pt idx="9433" formatCode="General">
                  <c:v>11.4760781675392</c:v>
                </c:pt>
                <c:pt idx="9434" formatCode="General">
                  <c:v>11.4760770897</c:v>
                </c:pt>
                <c:pt idx="9435" formatCode="General">
                  <c:v>11.4760757877203</c:v>
                </c:pt>
                <c:pt idx="9436" formatCode="General">
                  <c:v>11.4760742616914</c:v>
                </c:pt>
                <c:pt idx="9437" formatCode="General">
                  <c:v>11.4760725117042</c:v>
                </c:pt>
                <c:pt idx="9438" formatCode="General">
                  <c:v>11.47607053785</c:v>
                </c:pt>
                <c:pt idx="9439" formatCode="General">
                  <c:v>11.4760683402199</c:v>
                </c:pt>
                <c:pt idx="9440" formatCode="General">
                  <c:v>11.476065918905</c:v>
                </c:pt>
                <c:pt idx="9441" formatCode="General">
                  <c:v>11.4760632739965</c:v>
                </c:pt>
                <c:pt idx="9442" formatCode="General">
                  <c:v>11.4760604055853</c:v>
                </c:pt>
                <c:pt idx="9443" formatCode="General">
                  <c:v>11.4760573137628</c:v>
                </c:pt>
                <c:pt idx="9444" formatCode="General">
                  <c:v>11.4760539986199</c:v>
                </c:pt>
                <c:pt idx="9445" formatCode="General">
                  <c:v>11.4760504602478</c:v>
                </c:pt>
                <c:pt idx="9446" formatCode="General">
                  <c:v>11.4760466987375</c:v>
                </c:pt>
                <c:pt idx="9447" formatCode="General">
                  <c:v>11.4760427141803</c:v>
                </c:pt>
                <c:pt idx="9448" formatCode="General">
                  <c:v>11.4760385066672</c:v>
                </c:pt>
                <c:pt idx="9449" formatCode="General">
                  <c:v>11.4760340762892</c:v>
                </c:pt>
                <c:pt idx="9450" formatCode="General">
                  <c:v>11.4760294231376</c:v>
                </c:pt>
                <c:pt idx="9451" formatCode="General">
                  <c:v>11.4760245473033</c:v>
                </c:pt>
                <c:pt idx="9452" formatCode="General">
                  <c:v>11.4760194488775</c:v>
                </c:pt>
                <c:pt idx="9453" formatCode="General">
                  <c:v>11.4760141279513</c:v>
                </c:pt>
                <c:pt idx="9454" formatCode="General">
                  <c:v>11.4760085846157</c:v>
                </c:pt>
                <c:pt idx="9455" formatCode="General">
                  <c:v>11.4760028189618</c:v>
                </c:pt>
                <c:pt idx="9456" formatCode="General">
                  <c:v>11.4759968310807</c:v>
                </c:pt>
                <c:pt idx="9457" formatCode="General">
                  <c:v>11.4759906210635</c:v>
                </c:pt>
                <c:pt idx="9458" formatCode="General">
                  <c:v>11.4759841890012</c:v>
                </c:pt>
                <c:pt idx="9459" formatCode="General">
                  <c:v>11.4759775349849</c:v>
                </c:pt>
                <c:pt idx="9460" formatCode="General">
                  <c:v>11.4759706591056</c:v>
                </c:pt>
                <c:pt idx="9461" formatCode="General">
                  <c:v>11.4759635614545</c:v>
                </c:pt>
                <c:pt idx="9462" formatCode="General">
                  <c:v>11.4759562421226</c:v>
                </c:pt>
                <c:pt idx="9463" formatCode="General">
                  <c:v>11.4759487012009</c:v>
                </c:pt>
                <c:pt idx="9464" formatCode="General">
                  <c:v>11.4759409387805</c:v>
                </c:pt>
                <c:pt idx="9465" formatCode="General">
                  <c:v>11.4759329549525</c:v>
                </c:pt>
                <c:pt idx="9466" formatCode="General">
                  <c:v>11.4759247498078</c:v>
                </c:pt>
                <c:pt idx="9467" formatCode="General">
                  <c:v>11.4759163234375</c:v>
                </c:pt>
                <c:pt idx="9468" formatCode="General">
                  <c:v>11.4759076759327</c:v>
                </c:pt>
                <c:pt idx="9469" formatCode="General">
                  <c:v>11.4758988073844</c:v>
                </c:pt>
                <c:pt idx="9470" formatCode="General">
                  <c:v>11.4758897178836</c:v>
                </c:pt>
                <c:pt idx="9471" formatCode="General">
                  <c:v>11.4758804075214</c:v>
                </c:pt>
                <c:pt idx="9472" formatCode="General">
                  <c:v>11.4758708763887</c:v>
                </c:pt>
                <c:pt idx="9473" formatCode="General">
                  <c:v>11.4758611245766</c:v>
                </c:pt>
                <c:pt idx="9474" formatCode="General">
                  <c:v>11.4758511521762</c:v>
                </c:pt>
                <c:pt idx="9475" formatCode="General">
                  <c:v>11.4758409592784</c:v>
                </c:pt>
                <c:pt idx="9476" formatCode="General">
                  <c:v>11.4758305459742</c:v>
                </c:pt>
                <c:pt idx="9477" formatCode="General">
                  <c:v>11.4758199123547</c:v>
                </c:pt>
                <c:pt idx="9478" formatCode="General">
                  <c:v>11.4758090585108</c:v>
                </c:pt>
                <c:pt idx="9479" formatCode="General">
                  <c:v>11.4757979845335</c:v>
                </c:pt>
                <c:pt idx="9480" formatCode="General">
                  <c:v>11.475786690514</c:v>
                </c:pt>
                <c:pt idx="9481" formatCode="General">
                  <c:v>11.475775176543</c:v>
                </c:pt>
                <c:pt idx="9482" formatCode="General">
                  <c:v>11.4757634427117</c:v>
                </c:pt>
                <c:pt idx="9483" formatCode="General">
                  <c:v>11.475751489111</c:v>
                </c:pt>
                <c:pt idx="9484" formatCode="General">
                  <c:v>11.4757393158319</c:v>
                </c:pt>
                <c:pt idx="9485" formatCode="General">
                  <c:v>11.4757269229655</c:v>
                </c:pt>
                <c:pt idx="9486" formatCode="General">
                  <c:v>11.4757143106025</c:v>
                </c:pt>
                <c:pt idx="9487" formatCode="General">
                  <c:v>11.4757014788341</c:v>
                </c:pt>
                <c:pt idx="9488" formatCode="General">
                  <c:v>11.4756884277512</c:v>
                </c:pt>
                <c:pt idx="9489" formatCode="General">
                  <c:v>11.4756751574448</c:v>
                </c:pt>
                <c:pt idx="9490" formatCode="General">
                  <c:v>11.4756616680058</c:v>
                </c:pt>
                <c:pt idx="9491" formatCode="General">
                  <c:v>11.4756479595252</c:v>
                </c:pt>
                <c:pt idx="9492" formatCode="General">
                  <c:v>11.4756340320939</c:v>
                </c:pt>
                <c:pt idx="9493" formatCode="General">
                  <c:v>11.475619885803</c:v>
                </c:pt>
                <c:pt idx="9494" formatCode="General">
                  <c:v>11.4756055207433</c:v>
                </c:pt>
                <c:pt idx="9495" formatCode="General">
                  <c:v>11.4755909370057</c:v>
                </c:pt>
                <c:pt idx="9496" formatCode="General">
                  <c:v>11.4755761346813</c:v>
                </c:pt>
                <c:pt idx="9497" formatCode="General">
                  <c:v>11.475561113861</c:v>
                </c:pt>
                <c:pt idx="9498" formatCode="General">
                  <c:v>11.4755458746357</c:v>
                </c:pt>
                <c:pt idx="9499" formatCode="General">
                  <c:v>11.4755304170963</c:v>
                </c:pt>
                <c:pt idx="9500" formatCode="General">
                  <c:v>11.4755147413338</c:v>
                </c:pt>
                <c:pt idx="9501" formatCode="General">
                  <c:v>11.475498847439</c:v>
                </c:pt>
                <c:pt idx="9502" formatCode="General">
                  <c:v>11.475482735503</c:v>
                </c:pt>
                <c:pt idx="9503" formatCode="General">
                  <c:v>11.4754664056165</c:v>
                </c:pt>
                <c:pt idx="9504" formatCode="General">
                  <c:v>11.47544985787061</c:v>
                </c:pt>
                <c:pt idx="9505" formatCode="General">
                  <c:v>11.4754330923561</c:v>
                </c:pt>
                <c:pt idx="9506" formatCode="General">
                  <c:v>11.475416109164</c:v>
                </c:pt>
                <c:pt idx="9507" formatCode="General">
                  <c:v>11.4753989083851</c:v>
                </c:pt>
                <c:pt idx="9508" formatCode="General">
                  <c:v>11.4753814901103</c:v>
                </c:pt>
                <c:pt idx="9509" formatCode="General">
                  <c:v>11.4753638544305</c:v>
                </c:pt>
                <c:pt idx="9510" formatCode="General">
                  <c:v>11.4753460014367</c:v>
                </c:pt>
                <c:pt idx="9511" formatCode="General">
                  <c:v>11.4753279312197</c:v>
                </c:pt>
                <c:pt idx="9512" formatCode="General">
                  <c:v>11.4753096438703</c:v>
                </c:pt>
                <c:pt idx="9513" formatCode="General">
                  <c:v>11.4752911394795</c:v>
                </c:pt>
                <c:pt idx="9514" formatCode="General">
                  <c:v>11.4752724181381</c:v>
                </c:pt>
                <c:pt idx="9515" formatCode="General">
                  <c:v>11.4752534799371</c:v>
                </c:pt>
                <c:pt idx="9516" formatCode="General">
                  <c:v>11.4752343249672</c:v>
                </c:pt>
                <c:pt idx="9517" formatCode="General">
                  <c:v>11.4752149533193</c:v>
                </c:pt>
                <c:pt idx="9518" formatCode="General">
                  <c:v>11.4751953650843</c:v>
                </c:pt>
                <c:pt idx="9519" formatCode="General">
                  <c:v>11.475175560353</c:v>
                </c:pt>
                <c:pt idx="9520" formatCode="General">
                  <c:v>11.4751555392164</c:v>
                </c:pt>
                <c:pt idx="9521" formatCode="General">
                  <c:v>11.4751353017652</c:v>
                </c:pt>
                <c:pt idx="9522" formatCode="General">
                  <c:v>11.4751148480902</c:v>
                </c:pt>
                <c:pt idx="9523" formatCode="General">
                  <c:v>11.4750941782824</c:v>
                </c:pt>
                <c:pt idx="9524" formatCode="General">
                  <c:v>11.4750732924325</c:v>
                </c:pt>
                <c:pt idx="9525" formatCode="General">
                  <c:v>11.4750521906314</c:v>
                </c:pt>
                <c:pt idx="9526" formatCode="General">
                  <c:v>11.4750308729699</c:v>
                </c:pt>
                <c:pt idx="9527" formatCode="General">
                  <c:v>11.4750093395389</c:v>
                </c:pt>
                <c:pt idx="9528" formatCode="General">
                  <c:v>11.4749875904291</c:v>
                </c:pt>
                <c:pt idx="9529" formatCode="General">
                  <c:v>11.4749656257313</c:v>
                </c:pt>
                <c:pt idx="9530" formatCode="General">
                  <c:v>11.4749434455364</c:v>
                </c:pt>
                <c:pt idx="9531" formatCode="General">
                  <c:v>11.4749210499352</c:v>
                </c:pt>
                <c:pt idx="9532" formatCode="General">
                  <c:v>11.4748984390185</c:v>
                </c:pt>
                <c:pt idx="9533" formatCode="General">
                  <c:v>11.4748756128771</c:v>
                </c:pt>
                <c:pt idx="9534" formatCode="General">
                  <c:v>11.4748525716017</c:v>
                </c:pt>
                <c:pt idx="9535" formatCode="General">
                  <c:v>11.4748293152832</c:v>
                </c:pt>
                <c:pt idx="9536" formatCode="General">
                  <c:v>11.4748058440123</c:v>
                </c:pt>
                <c:pt idx="9537" formatCode="General">
                  <c:v>11.4747821578799</c:v>
                </c:pt>
                <c:pt idx="9538" formatCode="General">
                  <c:v>11.4747582569767</c:v>
                </c:pt>
                <c:pt idx="9539" formatCode="General">
                  <c:v>11.4747341413934</c:v>
                </c:pt>
                <c:pt idx="9540" formatCode="General">
                  <c:v>11.4747098112209</c:v>
                </c:pt>
                <c:pt idx="9541" formatCode="General">
                  <c:v>11.4746852665499</c:v>
                </c:pt>
                <c:pt idx="9542" formatCode="General">
                  <c:v>11.4746605074712</c:v>
                </c:pt>
                <c:pt idx="9543" formatCode="General">
                  <c:v>11.4746355340756</c:v>
                </c:pt>
                <c:pt idx="9544" formatCode="General">
                  <c:v>11.4746103464537</c:v>
                </c:pt>
                <c:pt idx="9545" formatCode="General">
                  <c:v>11.4745849446963</c:v>
                </c:pt>
                <c:pt idx="9546" formatCode="General">
                  <c:v>11.4745593288942</c:v>
                </c:pt>
                <c:pt idx="9547" formatCode="General">
                  <c:v>11.4745334991381</c:v>
                </c:pt>
                <c:pt idx="9548" formatCode="General">
                  <c:v>11.4745074555188</c:v>
                </c:pt>
                <c:pt idx="9549" formatCode="General">
                  <c:v>11.474481198127</c:v>
                </c:pt>
                <c:pt idx="9550" formatCode="General">
                  <c:v>11.4744547270533</c:v>
                </c:pt>
                <c:pt idx="9551" formatCode="General">
                  <c:v>11.4744280423886</c:v>
                </c:pt>
                <c:pt idx="9552" formatCode="General">
                  <c:v>11.4744011442235</c:v>
                </c:pt>
                <c:pt idx="9553" formatCode="General">
                  <c:v>11.4743740326488</c:v>
                </c:pt>
                <c:pt idx="9554" formatCode="General">
                  <c:v>11.4743467077552</c:v>
                </c:pt>
                <c:pt idx="9555" formatCode="General">
                  <c:v>11.4743191696334</c:v>
                </c:pt>
                <c:pt idx="9556" formatCode="General">
                  <c:v>11.474291418374</c:v>
                </c:pt>
                <c:pt idx="9557" formatCode="General">
                  <c:v>11.4742634540678</c:v>
                </c:pt>
                <c:pt idx="9558" formatCode="General">
                  <c:v>11.4742352768054</c:v>
                </c:pt>
                <c:pt idx="9559" formatCode="General">
                  <c:v>11.4742068866776</c:v>
                </c:pt>
                <c:pt idx="9560" formatCode="General">
                  <c:v>11.4741782837751</c:v>
                </c:pt>
                <c:pt idx="9561" formatCode="General">
                  <c:v>11.4741494681885</c:v>
                </c:pt>
                <c:pt idx="9562" formatCode="General">
                  <c:v>11.4741204400084</c:v>
                </c:pt>
                <c:pt idx="9563" formatCode="General">
                  <c:v>11.4740911993256</c:v>
                </c:pt>
                <c:pt idx="9564" formatCode="General">
                  <c:v>11.4740617462308</c:v>
                </c:pt>
                <c:pt idx="9565" formatCode="General">
                  <c:v>11.4740320808145</c:v>
                </c:pt>
                <c:pt idx="9566" formatCode="General">
                  <c:v>11.4740022031674</c:v>
                </c:pt>
                <c:pt idx="9567" formatCode="General">
                  <c:v>11.4739721133803</c:v>
                </c:pt>
                <c:pt idx="9568" formatCode="General">
                  <c:v>11.4739418115437</c:v>
                </c:pt>
                <c:pt idx="9569" formatCode="General">
                  <c:v>11.4739112977483</c:v>
                </c:pt>
                <c:pt idx="9570" formatCode="General">
                  <c:v>11.4738805720847</c:v>
                </c:pt>
                <c:pt idx="9571" formatCode="General">
                  <c:v>11.4738496346435</c:v>
                </c:pt>
                <c:pt idx="9572" formatCode="General">
                  <c:v>11.4738184855155</c:v>
                </c:pt>
                <c:pt idx="9573" formatCode="General">
                  <c:v>11.4737871247911</c:v>
                </c:pt>
                <c:pt idx="9574" formatCode="General">
                  <c:v>11.4737555525611</c:v>
                </c:pt>
                <c:pt idx="9575" formatCode="General">
                  <c:v>11.4737237689161</c:v>
                </c:pt>
                <c:pt idx="9576" formatCode="General">
                  <c:v>11.4736917739466</c:v>
                </c:pt>
                <c:pt idx="9577" formatCode="General">
                  <c:v>11.4736595677432</c:v>
                </c:pt>
                <c:pt idx="9578" formatCode="General">
                  <c:v>11.4736271503966</c:v>
                </c:pt>
                <c:pt idx="9579" formatCode="General">
                  <c:v>11.4735945219974</c:v>
                </c:pt>
                <c:pt idx="9580" formatCode="General">
                  <c:v>11.4735616826362</c:v>
                </c:pt>
                <c:pt idx="9581" formatCode="General">
                  <c:v>11.4735286324034</c:v>
                </c:pt>
                <c:pt idx="9582" formatCode="General">
                  <c:v>11.4734953713899</c:v>
                </c:pt>
                <c:pt idx="9583" formatCode="General">
                  <c:v>11.473461899686</c:v>
                </c:pt>
                <c:pt idx="9584" formatCode="General">
                  <c:v>11.4734282173824</c:v>
                </c:pt>
                <c:pt idx="9585" formatCode="General">
                  <c:v>11.4733943245696</c:v>
                </c:pt>
                <c:pt idx="9586" formatCode="General">
                  <c:v>11.4733602213383</c:v>
                </c:pt>
                <c:pt idx="9587" formatCode="General">
                  <c:v>11.4733259077789</c:v>
                </c:pt>
                <c:pt idx="9588" formatCode="General">
                  <c:v>11.4732913839821</c:v>
                </c:pt>
                <c:pt idx="9589" formatCode="General">
                  <c:v>11.4732566500383</c:v>
                </c:pt>
                <c:pt idx="9590" formatCode="General">
                  <c:v>11.4732217060381</c:v>
                </c:pt>
                <c:pt idx="9591" formatCode="General">
                  <c:v>11.4731865520722</c:v>
                </c:pt>
                <c:pt idx="9592" formatCode="General">
                  <c:v>11.4731511882309</c:v>
                </c:pt>
                <c:pt idx="9593" formatCode="General">
                  <c:v>11.4731156146048</c:v>
                </c:pt>
                <c:pt idx="9594" formatCode="General">
                  <c:v>11.4730798312845</c:v>
                </c:pt>
                <c:pt idx="9595" formatCode="General">
                  <c:v>11.4730438383605</c:v>
                </c:pt>
                <c:pt idx="9596" formatCode="General">
                  <c:v>11.4730076359233</c:v>
                </c:pt>
                <c:pt idx="9597" formatCode="General">
                  <c:v>11.4729712240634</c:v>
                </c:pt>
                <c:pt idx="9598" formatCode="General">
                  <c:v>11.4729346028713</c:v>
                </c:pt>
                <c:pt idx="9599" formatCode="General">
                  <c:v>11.4728977724375</c:v>
                </c:pt>
                <c:pt idx="9600" formatCode="General">
                  <c:v>11.4728607328525</c:v>
                </c:pt>
                <c:pt idx="9601" formatCode="General">
                  <c:v>11.4728234842068</c:v>
                </c:pt>
                <c:pt idx="9602" formatCode="General">
                  <c:v>11.4727860265909</c:v>
                </c:pt>
                <c:pt idx="9603" formatCode="General">
                  <c:v>11.4727483600953</c:v>
                </c:pt>
                <c:pt idx="9604" formatCode="General">
                  <c:v>11.4727104848105</c:v>
                </c:pt>
                <c:pt idx="9605" formatCode="General">
                  <c:v>11.4726724008268</c:v>
                </c:pt>
                <c:pt idx="9606" formatCode="General">
                  <c:v>11.4726341082349</c:v>
                </c:pt>
                <c:pt idx="9607" formatCode="General">
                  <c:v>11.4725956071251</c:v>
                </c:pt>
                <c:pt idx="9608" formatCode="General">
                  <c:v>11.4725568975879</c:v>
                </c:pt>
                <c:pt idx="9609" formatCode="General">
                  <c:v>11.4725179797138</c:v>
                </c:pt>
                <c:pt idx="9610" formatCode="General">
                  <c:v>11.4724788535932</c:v>
                </c:pt>
                <c:pt idx="9611" formatCode="General">
                  <c:v>11.4724395193166</c:v>
                </c:pt>
                <c:pt idx="9612" formatCode="General">
                  <c:v>11.4723999769743</c:v>
                </c:pt>
                <c:pt idx="9613" formatCode="General">
                  <c:v>11.4723602266569</c:v>
                </c:pt>
                <c:pt idx="9614" formatCode="General">
                  <c:v>11.4723202684547</c:v>
                </c:pt>
                <c:pt idx="9615" formatCode="General">
                  <c:v>11.4722801024582</c:v>
                </c:pt>
                <c:pt idx="9616" formatCode="General">
                  <c:v>11.4722397287578</c:v>
                </c:pt>
                <c:pt idx="9617" formatCode="General">
                  <c:v>11.4721991474439</c:v>
                </c:pt>
                <c:pt idx="9618" formatCode="General">
                  <c:v>11.4721583586069</c:v>
                </c:pt>
                <c:pt idx="9619" formatCode="General">
                  <c:v>11.4721173623372</c:v>
                </c:pt>
                <c:pt idx="9620" formatCode="General">
                  <c:v>11.4720761587253</c:v>
                </c:pt>
                <c:pt idx="9621" formatCode="General">
                  <c:v>11.4720347478614</c:v>
                </c:pt>
                <c:pt idx="9622" formatCode="General">
                  <c:v>11.471993129836</c:v>
                </c:pt>
                <c:pt idx="9623" formatCode="General">
                  <c:v>11.4719513047395</c:v>
                </c:pt>
                <c:pt idx="9624" formatCode="General">
                  <c:v>11.4719092726622</c:v>
                </c:pt>
                <c:pt idx="9625" formatCode="General">
                  <c:v>11.4718670336946</c:v>
                </c:pt>
                <c:pt idx="9626" formatCode="General">
                  <c:v>11.4718245879269</c:v>
                </c:pt>
                <c:pt idx="9627" formatCode="General">
                  <c:v>11.4717819354496</c:v>
                </c:pt>
                <c:pt idx="9628" formatCode="General">
                  <c:v>11.471739076353</c:v>
                </c:pt>
                <c:pt idx="9629" formatCode="General">
                  <c:v>11.4716960107275</c:v>
                </c:pt>
                <c:pt idx="9630" formatCode="General">
                  <c:v>11.4716527386633</c:v>
                </c:pt>
                <c:pt idx="9631" formatCode="General">
                  <c:v>11.4716092602509</c:v>
                </c:pt>
                <c:pt idx="9632" formatCode="General">
                  <c:v>11.4715655755805</c:v>
                </c:pt>
                <c:pt idx="9633" formatCode="General">
                  <c:v>11.4715216847425</c:v>
                </c:pt>
                <c:pt idx="9634" formatCode="General">
                  <c:v>11.4714775878273</c:v>
                </c:pt>
                <c:pt idx="9635" formatCode="General">
                  <c:v>11.4714332849251</c:v>
                </c:pt>
                <c:pt idx="9636" formatCode="General">
                  <c:v>11.4713887761263</c:v>
                </c:pt>
                <c:pt idx="9637" formatCode="General">
                  <c:v>11.4713440615211</c:v>
                </c:pt>
                <c:pt idx="9638" formatCode="General">
                  <c:v>11.4712991411999</c:v>
                </c:pt>
                <c:pt idx="9639" formatCode="General">
                  <c:v>11.4712540152529</c:v>
                </c:pt>
                <c:pt idx="9640" formatCode="General">
                  <c:v>11.4712086837706</c:v>
                </c:pt>
                <c:pt idx="9641" formatCode="General">
                  <c:v>11.471163146843</c:v>
                </c:pt>
                <c:pt idx="9642" formatCode="General">
                  <c:v>11.4711174045606</c:v>
                </c:pt>
                <c:pt idx="9643" formatCode="General">
                  <c:v>11.4710714570136</c:v>
                </c:pt>
                <c:pt idx="9644" formatCode="General">
                  <c:v>11.4710253042923</c:v>
                </c:pt>
                <c:pt idx="9645" formatCode="General">
                  <c:v>11.4709789464869</c:v>
                </c:pt>
                <c:pt idx="9646" formatCode="General">
                  <c:v>11.4709323836876</c:v>
                </c:pt>
                <c:pt idx="9647" formatCode="General">
                  <c:v>11.4708856159849</c:v>
                </c:pt>
                <c:pt idx="9648" formatCode="General">
                  <c:v>11.4708386434688</c:v>
                </c:pt>
                <c:pt idx="9649" formatCode="General">
                  <c:v>11.4707914662297</c:v>
                </c:pt>
                <c:pt idx="9650" formatCode="General">
                  <c:v>11.4707440843578</c:v>
                </c:pt>
                <c:pt idx="9651" formatCode="General">
                  <c:v>11.4706964979433</c:v>
                </c:pt>
                <c:pt idx="9652" formatCode="General">
                  <c:v>11.4706487070764</c:v>
                </c:pt>
                <c:pt idx="9653" formatCode="General">
                  <c:v>11.4706007118474</c:v>
                </c:pt>
                <c:pt idx="9654" formatCode="General">
                  <c:v>11.4705525123465</c:v>
                </c:pt>
                <c:pt idx="9655" formatCode="General">
                  <c:v>11.4705041086638</c:v>
                </c:pt>
                <c:pt idx="9656" formatCode="General">
                  <c:v>11.4704555008897</c:v>
                </c:pt>
                <c:pt idx="9657" formatCode="General">
                  <c:v>11.4704066891142</c:v>
                </c:pt>
                <c:pt idx="9658" formatCode="General">
                  <c:v>11.4703576734277</c:v>
                </c:pt>
                <c:pt idx="9659" formatCode="General">
                  <c:v>11.4703084539202</c:v>
                </c:pt>
                <c:pt idx="9660" formatCode="General">
                  <c:v>11.4702590306819</c:v>
                </c:pt>
                <c:pt idx="9661" formatCode="General">
                  <c:v>11.4702094038031</c:v>
                </c:pt>
                <c:pt idx="9662" formatCode="General">
                  <c:v>11.4701595733739</c:v>
                </c:pt>
                <c:pt idx="9663" formatCode="General">
                  <c:v>11.4701095394845</c:v>
                </c:pt>
                <c:pt idx="9664" formatCode="General">
                  <c:v>11.4700593022251</c:v>
                </c:pt>
                <c:pt idx="9665" formatCode="General">
                  <c:v>11.4700088616857</c:v>
                </c:pt>
                <c:pt idx="9666" formatCode="General">
                  <c:v>11.4699582179565</c:v>
                </c:pt>
                <c:pt idx="9667" formatCode="General">
                  <c:v>11.4699073711277</c:v>
                </c:pt>
                <c:pt idx="9668" formatCode="General">
                  <c:v>11.4698563212895</c:v>
                </c:pt>
                <c:pt idx="9669" formatCode="General">
                  <c:v>11.4698050685319</c:v>
                </c:pt>
                <c:pt idx="9670" formatCode="General">
                  <c:v>11.469753612945</c:v>
                </c:pt>
                <c:pt idx="9671" formatCode="General">
                  <c:v>11.4697019546191</c:v>
                </c:pt>
                <c:pt idx="9672" formatCode="General">
                  <c:v>11.4696500936442</c:v>
                </c:pt>
                <c:pt idx="9673" formatCode="General">
                  <c:v>11.4695980301104</c:v>
                </c:pt>
                <c:pt idx="9674" formatCode="General">
                  <c:v>11.4695457641078</c:v>
                </c:pt>
                <c:pt idx="9675" formatCode="General">
                  <c:v>11.4694932957266</c:v>
                </c:pt>
                <c:pt idx="9676" formatCode="General">
                  <c:v>11.4694406250567</c:v>
                </c:pt>
                <c:pt idx="9677" formatCode="General">
                  <c:v>11.4693877521884</c:v>
                </c:pt>
                <c:pt idx="9678" formatCode="General">
                  <c:v>11.4693346772116</c:v>
                </c:pt>
                <c:pt idx="9679" formatCode="General">
                  <c:v>11.4692814002165</c:v>
                </c:pt>
                <c:pt idx="9680" formatCode="General">
                  <c:v>11.4692279212932</c:v>
                </c:pt>
                <c:pt idx="9681" formatCode="General">
                  <c:v>11.4691742405316</c:v>
                </c:pt>
                <c:pt idx="9682" formatCode="General">
                  <c:v>11.4691203580218</c:v>
                </c:pt>
                <c:pt idx="9683" formatCode="General">
                  <c:v>11.469066273854</c:v>
                </c:pt>
                <c:pt idx="9684" formatCode="General">
                  <c:v>11.4690119881181</c:v>
                </c:pt>
                <c:pt idx="9685" formatCode="General">
                  <c:v>11.4689575009041</c:v>
                </c:pt>
                <c:pt idx="9686" formatCode="General">
                  <c:v>11.4689028123022</c:v>
                </c:pt>
                <c:pt idx="9687" formatCode="General">
                  <c:v>11.4688479224023</c:v>
                </c:pt>
                <c:pt idx="9688" formatCode="General">
                  <c:v>11.4687928312945</c:v>
                </c:pt>
                <c:pt idx="9689" formatCode="General">
                  <c:v>11.4687375390688</c:v>
                </c:pt>
                <c:pt idx="9690" formatCode="General">
                  <c:v>11.4686820458151</c:v>
                </c:pt>
                <c:pt idx="9691" formatCode="General">
                  <c:v>11.4686263516236</c:v>
                </c:pt>
                <c:pt idx="9692" formatCode="General">
                  <c:v>11.4685704565841</c:v>
                </c:pt>
                <c:pt idx="9693" formatCode="General">
                  <c:v>11.4685143607867</c:v>
                </c:pt>
                <c:pt idx="9694" formatCode="General">
                  <c:v>11.4684580643214</c:v>
                </c:pt>
                <c:pt idx="9695" formatCode="General">
                  <c:v>11.4684015672782</c:v>
                </c:pt>
                <c:pt idx="9696" formatCode="General">
                  <c:v>11.4683448697469</c:v>
                </c:pt>
                <c:pt idx="9697" formatCode="General">
                  <c:v>11.4682879718177</c:v>
                </c:pt>
                <c:pt idx="9698" formatCode="General">
                  <c:v>11.4682308735804</c:v>
                </c:pt>
                <c:pt idx="9699" formatCode="General">
                  <c:v>11.468173575125</c:v>
                </c:pt>
                <c:pt idx="9700" formatCode="General">
                  <c:v>11.4681160765415</c:v>
                </c:pt>
                <c:pt idx="9701" formatCode="General">
                  <c:v>11.4680583779198</c:v>
                </c:pt>
                <c:pt idx="9702" formatCode="General">
                  <c:v>11.4680004793498</c:v>
                </c:pt>
                <c:pt idx="9703" formatCode="General">
                  <c:v>11.4679423809215</c:v>
                </c:pt>
                <c:pt idx="9704" formatCode="General">
                  <c:v>11.4678840827248</c:v>
                </c:pt>
                <c:pt idx="9705" formatCode="General">
                  <c:v>11.4678255848497</c:v>
                </c:pt>
                <c:pt idx="9706" formatCode="General">
                  <c:v>11.4677668873859</c:v>
                </c:pt>
                <c:pt idx="9707" formatCode="General">
                  <c:v>11.4677079904235</c:v>
                </c:pt>
                <c:pt idx="9708" formatCode="General">
                  <c:v>11.4676488940524</c:v>
                </c:pt>
                <c:pt idx="9709" formatCode="General">
                  <c:v>11.4675895983624</c:v>
                </c:pt>
                <c:pt idx="9710" formatCode="General">
                  <c:v>11.4675301034434</c:v>
                </c:pt>
                <c:pt idx="9711" formatCode="General">
                  <c:v>11.4674704093853</c:v>
                </c:pt>
                <c:pt idx="9712" formatCode="General">
                  <c:v>11.467410516278</c:v>
                </c:pt>
                <c:pt idx="9713" formatCode="General">
                  <c:v>11.4673504242114</c:v>
                </c:pt>
                <c:pt idx="9714" formatCode="General">
                  <c:v>11.4672901332753</c:v>
                </c:pt>
                <c:pt idx="9715" formatCode="General">
                  <c:v>11.4672296435596</c:v>
                </c:pt>
                <c:pt idx="9716" formatCode="General">
                  <c:v>11.4671689551541</c:v>
                </c:pt>
                <c:pt idx="9717" formatCode="General">
                  <c:v>11.4671080681487</c:v>
                </c:pt>
                <c:pt idx="9718" formatCode="General">
                  <c:v>11.4670469826332</c:v>
                </c:pt>
                <c:pt idx="9719" formatCode="General">
                  <c:v>11.4669856986974</c:v>
                </c:pt>
                <c:pt idx="9720" formatCode="General">
                  <c:v>11.4669242164313</c:v>
                </c:pt>
                <c:pt idx="9721" formatCode="General">
                  <c:v>11.4668625359245</c:v>
                </c:pt>
                <c:pt idx="9722" formatCode="General">
                  <c:v>11.4668006572669</c:v>
                </c:pt>
                <c:pt idx="9723" formatCode="General">
                  <c:v>11.4667385805484</c:v>
                </c:pt>
                <c:pt idx="9724" formatCode="General">
                  <c:v>11.4666763058587</c:v>
                </c:pt>
                <c:pt idx="9725" formatCode="General">
                  <c:v>11.4666138332876</c:v>
                </c:pt>
                <c:pt idx="9726" formatCode="General">
                  <c:v>11.466551162925</c:v>
                </c:pt>
                <c:pt idx="9727" formatCode="General">
                  <c:v>11.4664882948605</c:v>
                </c:pt>
                <c:pt idx="9728" formatCode="General">
                  <c:v>11.466425229184</c:v>
                </c:pt>
                <c:pt idx="9729" formatCode="General">
                  <c:v>11.4663619659852</c:v>
                </c:pt>
                <c:pt idx="9730" formatCode="General">
                  <c:v>11.466298505354</c:v>
                </c:pt>
                <c:pt idx="9731" formatCode="General">
                  <c:v>11.4662348473799</c:v>
                </c:pt>
                <c:pt idx="9732" formatCode="General">
                  <c:v>11.466170992153</c:v>
                </c:pt>
                <c:pt idx="9733" formatCode="General">
                  <c:v>11.4661069397627</c:v>
                </c:pt>
                <c:pt idx="9734" formatCode="General">
                  <c:v>11.466042690299</c:v>
                </c:pt>
                <c:pt idx="9735" formatCode="General">
                  <c:v>11.4659782438515</c:v>
                </c:pt>
                <c:pt idx="9736" formatCode="General">
                  <c:v>11.4659136005099</c:v>
                </c:pt>
                <c:pt idx="9737" formatCode="General">
                  <c:v>11.465848760364</c:v>
                </c:pt>
                <c:pt idx="9738" formatCode="General">
                  <c:v>11.4657837235035</c:v>
                </c:pt>
                <c:pt idx="9739" formatCode="General">
                  <c:v>11.4657184900181</c:v>
                </c:pt>
                <c:pt idx="9740" formatCode="General">
                  <c:v>11.4656530599975</c:v>
                </c:pt>
                <c:pt idx="9741" formatCode="General">
                  <c:v>11.4655874335314</c:v>
                </c:pt>
                <c:pt idx="9742" formatCode="General">
                  <c:v>11.4655216107094</c:v>
                </c:pt>
                <c:pt idx="9743" formatCode="General">
                  <c:v>11.4654555916213</c:v>
                </c:pt>
                <c:pt idx="9744" formatCode="General">
                  <c:v>11.4653893763567</c:v>
                </c:pt>
                <c:pt idx="9745" formatCode="General">
                  <c:v>11.4653229650053</c:v>
                </c:pt>
                <c:pt idx="9746" formatCode="General">
                  <c:v>11.4652563576567</c:v>
                </c:pt>
                <c:pt idx="9747" formatCode="General">
                  <c:v>11.4651895544007</c:v>
                </c:pt>
                <c:pt idx="9748" formatCode="General">
                  <c:v>11.4651225553268</c:v>
                </c:pt>
                <c:pt idx="9749" formatCode="General">
                  <c:v>11.4650553605247</c:v>
                </c:pt>
                <c:pt idx="9750" formatCode="General">
                  <c:v>11.464987970084</c:v>
                </c:pt>
                <c:pt idx="9751" formatCode="General">
                  <c:v>11.4649203840944</c:v>
                </c:pt>
                <c:pt idx="9752" formatCode="General">
                  <c:v>11.4648526026454</c:v>
                </c:pt>
                <c:pt idx="9753" formatCode="General">
                  <c:v>11.4647846258268</c:v>
                </c:pt>
                <c:pt idx="9754" formatCode="General">
                  <c:v>11.464716453728</c:v>
                </c:pt>
                <c:pt idx="9755" formatCode="General">
                  <c:v>11.4646480864388</c:v>
                </c:pt>
                <c:pt idx="9756" formatCode="General">
                  <c:v>11.4645795240486</c:v>
                </c:pt>
                <c:pt idx="9757" formatCode="General">
                  <c:v>11.4645107666471</c:v>
                </c:pt>
                <c:pt idx="9758" formatCode="General">
                  <c:v>11.4644418143239</c:v>
                </c:pt>
                <c:pt idx="9759" formatCode="General">
                  <c:v>11.4643726671685</c:v>
                </c:pt>
                <c:pt idx="9760" formatCode="General">
                  <c:v>11.4643033252705</c:v>
                </c:pt>
                <c:pt idx="9761" formatCode="General">
                  <c:v>11.4642337887195</c:v>
                </c:pt>
                <c:pt idx="9762" formatCode="General">
                  <c:v>11.464164057605</c:v>
                </c:pt>
                <c:pt idx="9763" formatCode="General">
                  <c:v>11.4640941320166</c:v>
                </c:pt>
                <c:pt idx="9764" formatCode="General">
                  <c:v>11.4640240120438</c:v>
                </c:pt>
                <c:pt idx="9765" formatCode="General">
                  <c:v>11.4639536977761</c:v>
                </c:pt>
                <c:pt idx="9766" formatCode="General">
                  <c:v>11.4638831893031</c:v>
                </c:pt>
                <c:pt idx="9767" formatCode="General">
                  <c:v>11.4638124867143</c:v>
                </c:pt>
                <c:pt idx="9768" formatCode="General">
                  <c:v>11.4637415900991</c:v>
                </c:pt>
                <c:pt idx="9769" formatCode="General">
                  <c:v>11.4636704995472</c:v>
                </c:pt>
                <c:pt idx="9770" formatCode="General">
                  <c:v>11.463599215148</c:v>
                </c:pt>
                <c:pt idx="9771" formatCode="General">
                  <c:v>11.4635277369911</c:v>
                </c:pt>
                <c:pt idx="9772" formatCode="General">
                  <c:v>11.4634560651658</c:v>
                </c:pt>
                <c:pt idx="9773" formatCode="General">
                  <c:v>11.4633841997616</c:v>
                </c:pt>
                <c:pt idx="9774" formatCode="General">
                  <c:v>11.4633121408681</c:v>
                </c:pt>
                <c:pt idx="9775" formatCode="General">
                  <c:v>11.4632398885748</c:v>
                </c:pt>
                <c:pt idx="9776" formatCode="General">
                  <c:v>11.463167442971</c:v>
                </c:pt>
                <c:pt idx="9777" formatCode="General">
                  <c:v>11.4630948041462</c:v>
                </c:pt>
                <c:pt idx="9778" formatCode="General">
                  <c:v>11.4630219721898</c:v>
                </c:pt>
                <c:pt idx="9779" formatCode="General">
                  <c:v>11.4629489471914</c:v>
                </c:pt>
                <c:pt idx="9780" formatCode="General">
                  <c:v>11.4628757292403</c:v>
                </c:pt>
                <c:pt idx="9781" formatCode="General">
                  <c:v>11.462802318426</c:v>
                </c:pt>
                <c:pt idx="9782" formatCode="General">
                  <c:v>11.4627287148378</c:v>
                </c:pt>
                <c:pt idx="9783" formatCode="General">
                  <c:v>11.46265491856531</c:v>
                </c:pt>
                <c:pt idx="9784" formatCode="General">
                  <c:v>11.4625809296977</c:v>
                </c:pt>
                <c:pt idx="9785" formatCode="General">
                  <c:v>11.4625067483245</c:v>
                </c:pt>
                <c:pt idx="9786" formatCode="General">
                  <c:v>11.4624323745351</c:v>
                </c:pt>
                <c:pt idx="9787" formatCode="General">
                  <c:v>11.4623578084189</c:v>
                </c:pt>
                <c:pt idx="9788" formatCode="General">
                  <c:v>11.4622830500652</c:v>
                </c:pt>
                <c:pt idx="9789" formatCode="General">
                  <c:v>11.4622080995633</c:v>
                </c:pt>
                <c:pt idx="9790" formatCode="General">
                  <c:v>11.4621329570028</c:v>
                </c:pt>
                <c:pt idx="9791" formatCode="General">
                  <c:v>11.4620576224729</c:v>
                </c:pt>
                <c:pt idx="9792" formatCode="General">
                  <c:v>11.4619820960629</c:v>
                </c:pt>
                <c:pt idx="9793" formatCode="General">
                  <c:v>11.4619063778623</c:v>
                </c:pt>
                <c:pt idx="9794" formatCode="General">
                  <c:v>11.4618304679603</c:v>
                </c:pt>
                <c:pt idx="9795" formatCode="General">
                  <c:v>11.4617543664463</c:v>
                </c:pt>
                <c:pt idx="9796" formatCode="General">
                  <c:v>11.4616780734095</c:v>
                </c:pt>
                <c:pt idx="9797" formatCode="General">
                  <c:v>11.4616015889394</c:v>
                </c:pt>
                <c:pt idx="9798" formatCode="General">
                  <c:v>11.4615249131251</c:v>
                </c:pt>
                <c:pt idx="9799" formatCode="General">
                  <c:v>11.4614480460561</c:v>
                </c:pt>
                <c:pt idx="9800" formatCode="General">
                  <c:v>11.4613709878216</c:v>
                </c:pt>
                <c:pt idx="9801" formatCode="General">
                  <c:v>11.4612937385108</c:v>
                </c:pt>
                <c:pt idx="9802" formatCode="General">
                  <c:v>11.4612162982131</c:v>
                </c:pt>
                <c:pt idx="9803" formatCode="General">
                  <c:v>11.4611386670177</c:v>
                </c:pt>
                <c:pt idx="9804" formatCode="General">
                  <c:v>11.4610608450139</c:v>
                </c:pt>
                <c:pt idx="9805" formatCode="General">
                  <c:v>11.460982832291</c:v>
                </c:pt>
                <c:pt idx="9806" formatCode="General">
                  <c:v>11.4609046289381</c:v>
                </c:pt>
                <c:pt idx="9807" formatCode="General">
                  <c:v>11.4608262350446</c:v>
                </c:pt>
                <c:pt idx="9808" formatCode="General">
                  <c:v>11.4607476506996</c:v>
                </c:pt>
                <c:pt idx="9809" formatCode="General">
                  <c:v>11.4606688759924</c:v>
                </c:pt>
                <c:pt idx="9810" formatCode="General">
                  <c:v>11.4605899110122</c:v>
                </c:pt>
                <c:pt idx="9811" formatCode="General">
                  <c:v>11.4605107558483</c:v>
                </c:pt>
                <c:pt idx="9812" formatCode="General">
                  <c:v>11.4604314105897</c:v>
                </c:pt>
                <c:pt idx="9813" formatCode="General">
                  <c:v>11.4603518753258</c:v>
                </c:pt>
                <c:pt idx="9814" formatCode="General">
                  <c:v>11.4602721501457</c:v>
                </c:pt>
                <c:pt idx="9815" formatCode="General">
                  <c:v>11.4601922351386</c:v>
                </c:pt>
                <c:pt idx="9816" formatCode="General">
                  <c:v>11.4601121303937</c:v>
                </c:pt>
                <c:pt idx="9817" formatCode="General">
                  <c:v>11.4600318360001</c:v>
                </c:pt>
                <c:pt idx="9818" formatCode="General">
                  <c:v>11.459951352047</c:v>
                </c:pt>
                <c:pt idx="9819" formatCode="General">
                  <c:v>11.4598706786235</c:v>
                </c:pt>
                <c:pt idx="9820" formatCode="General">
                  <c:v>11.4597898158189</c:v>
                </c:pt>
                <c:pt idx="9821" formatCode="General">
                  <c:v>11.4597087637222</c:v>
                </c:pt>
                <c:pt idx="9822" formatCode="General">
                  <c:v>11.4596275224225</c:v>
                </c:pt>
                <c:pt idx="9823" formatCode="General">
                  <c:v>11.45954609200901</c:v>
                </c:pt>
                <c:pt idx="9824" formatCode="General">
                  <c:v>11.4594644725709</c:v>
                </c:pt>
                <c:pt idx="9825" formatCode="General">
                  <c:v>11.4593826641972</c:v>
                </c:pt>
                <c:pt idx="9826" formatCode="General">
                  <c:v>11.4593006669769</c:v>
                </c:pt>
                <c:pt idx="9827" formatCode="General">
                  <c:v>11.4592184809993</c:v>
                </c:pt>
                <c:pt idx="9828" formatCode="General">
                  <c:v>11.4591361063534</c:v>
                </c:pt>
                <c:pt idx="9829" formatCode="General">
                  <c:v>11.4590535431283</c:v>
                </c:pt>
                <c:pt idx="9830" formatCode="General">
                  <c:v>11.458970791413</c:v>
                </c:pt>
                <c:pt idx="9831" formatCode="General">
                  <c:v>11.4588878512966</c:v>
                </c:pt>
                <c:pt idx="9832" formatCode="General">
                  <c:v>11.4588047228682</c:v>
                </c:pt>
                <c:pt idx="9833" formatCode="General">
                  <c:v>11.4587214062169</c:v>
                </c:pt>
                <c:pt idx="9834" formatCode="General">
                  <c:v>11.4586379014316</c:v>
                </c:pt>
                <c:pt idx="9835" formatCode="General">
                  <c:v>11.4585542086014</c:v>
                </c:pt>
                <c:pt idx="9836" formatCode="General">
                  <c:v>11.4584703278153</c:v>
                </c:pt>
                <c:pt idx="9837" formatCode="General">
                  <c:v>11.4583862591623</c:v>
                </c:pt>
                <c:pt idx="9838" formatCode="General">
                  <c:v>11.4583020027315</c:v>
                </c:pt>
                <c:pt idx="9839" formatCode="General">
                  <c:v>11.4582175586119</c:v>
                </c:pt>
                <c:pt idx="9840" formatCode="General">
                  <c:v>11.4581329268925</c:v>
                </c:pt>
                <c:pt idx="9841" formatCode="General">
                  <c:v>11.4580481076621</c:v>
                </c:pt>
                <c:pt idx="9842" formatCode="General">
                  <c:v>11.4579631010099</c:v>
                </c:pt>
                <c:pt idx="9843" formatCode="General">
                  <c:v>11.4578779070249</c:v>
                </c:pt>
                <c:pt idx="9844" formatCode="General">
                  <c:v>11.4577925257958</c:v>
                </c:pt>
                <c:pt idx="9845" formatCode="General">
                  <c:v>11.4577069574118</c:v>
                </c:pt>
                <c:pt idx="9846" formatCode="General">
                  <c:v>11.4576212019618</c:v>
                </c:pt>
                <c:pt idx="9847" formatCode="General">
                  <c:v>11.4575352595348</c:v>
                </c:pt>
                <c:pt idx="9848" formatCode="General">
                  <c:v>11.4574491302195</c:v>
                </c:pt>
                <c:pt idx="9849" formatCode="General">
                  <c:v>11.4573628141051</c:v>
                </c:pt>
                <c:pt idx="9850" formatCode="General">
                  <c:v>11.4572763112804</c:v>
                </c:pt>
                <c:pt idx="9851" formatCode="General">
                  <c:v>11.4571896218342</c:v>
                </c:pt>
                <c:pt idx="9852" formatCode="General">
                  <c:v>11.4571027458557</c:v>
                </c:pt>
                <c:pt idx="9853" formatCode="General">
                  <c:v>11.4570156834335</c:v>
                </c:pt>
                <c:pt idx="9854" formatCode="General">
                  <c:v>11.4569284346567</c:v>
                </c:pt>
                <c:pt idx="9855" formatCode="General">
                  <c:v>11.456840999614</c:v>
                </c:pt>
                <c:pt idx="9856" formatCode="General">
                  <c:v>11.4567533783944</c:v>
                </c:pt>
                <c:pt idx="9857" formatCode="General">
                  <c:v>11.4566655710868</c:v>
                </c:pt>
                <c:pt idx="9858" formatCode="General">
                  <c:v>11.45657757778</c:v>
                </c:pt>
                <c:pt idx="9859" formatCode="General">
                  <c:v>11.4564893985628</c:v>
                </c:pt>
                <c:pt idx="9860" formatCode="General">
                  <c:v>11.4564010335241</c:v>
                </c:pt>
                <c:pt idx="9861" formatCode="General">
                  <c:v>11.4563124827527</c:v>
                </c:pt>
                <c:pt idx="9862" formatCode="General">
                  <c:v>11.4562237463375</c:v>
                </c:pt>
                <c:pt idx="9863" formatCode="General">
                  <c:v>11.4561348243673</c:v>
                </c:pt>
                <c:pt idx="9864" formatCode="General">
                  <c:v>11.4560457169308</c:v>
                </c:pt>
                <c:pt idx="9865" formatCode="General">
                  <c:v>11.455956424117</c:v>
                </c:pt>
                <c:pt idx="9866" formatCode="General">
                  <c:v>11.4558669460145</c:v>
                </c:pt>
                <c:pt idx="9867" formatCode="General">
                  <c:v>11.4557772827122</c:v>
                </c:pt>
                <c:pt idx="9868" formatCode="General">
                  <c:v>11.4556874342989</c:v>
                </c:pt>
                <c:pt idx="9869" formatCode="General">
                  <c:v>11.4555974008633</c:v>
                </c:pt>
                <c:pt idx="9870" formatCode="General">
                  <c:v>11.4555071824942</c:v>
                </c:pt>
                <c:pt idx="9871" formatCode="General">
                  <c:v>11.4554167792804</c:v>
                </c:pt>
                <c:pt idx="9872" formatCode="General">
                  <c:v>11.4553261913106</c:v>
                </c:pt>
                <c:pt idx="9873" formatCode="General">
                  <c:v>11.4552354186735</c:v>
                </c:pt>
                <c:pt idx="9874" formatCode="General">
                  <c:v>11.4551444614579</c:v>
                </c:pt>
                <c:pt idx="9875" formatCode="General">
                  <c:v>11.4550533197525</c:v>
                </c:pt>
                <c:pt idx="9876" formatCode="General">
                  <c:v>11.454961993646</c:v>
                </c:pt>
                <c:pt idx="9877" formatCode="General">
                  <c:v>11.4548704832272</c:v>
                </c:pt>
                <c:pt idx="9878" formatCode="General">
                  <c:v>11.4547787885847</c:v>
                </c:pt>
                <c:pt idx="9879" formatCode="General">
                  <c:v>11.45468690980721</c:v>
                </c:pt>
                <c:pt idx="9880" formatCode="General">
                  <c:v>11.4545948469835</c:v>
                </c:pt>
                <c:pt idx="9881" formatCode="General">
                  <c:v>11.4545026002022</c:v>
                </c:pt>
                <c:pt idx="9882" formatCode="General">
                  <c:v>11.4544101695519</c:v>
                </c:pt>
                <c:pt idx="9883" formatCode="General">
                  <c:v>11.4543175551213</c:v>
                </c:pt>
                <c:pt idx="9884" formatCode="General">
                  <c:v>11.4542247569992</c:v>
                </c:pt>
                <c:pt idx="9885" formatCode="General">
                  <c:v>11.454131775274</c:v>
                </c:pt>
                <c:pt idx="9886" formatCode="General">
                  <c:v>11.4540386100345</c:v>
                </c:pt>
                <c:pt idx="9887" formatCode="General">
                  <c:v>11.4539452613694</c:v>
                </c:pt>
                <c:pt idx="9888" formatCode="General">
                  <c:v>11.4538517293671</c:v>
                </c:pt>
                <c:pt idx="9889" formatCode="General">
                  <c:v>11.4537580141164</c:v>
                </c:pt>
                <c:pt idx="9890" formatCode="General">
                  <c:v>11.4536641157058</c:v>
                </c:pt>
                <c:pt idx="9891" formatCode="General">
                  <c:v>11.4535700342239</c:v>
                </c:pt>
                <c:pt idx="9892" formatCode="General">
                  <c:v>11.4534757697594</c:v>
                </c:pt>
                <c:pt idx="9893" formatCode="General">
                  <c:v>11.4533813224008</c:v>
                </c:pt>
                <c:pt idx="9894" formatCode="General">
                  <c:v>11.4532866922366</c:v>
                </c:pt>
                <c:pt idx="9895" formatCode="General">
                  <c:v>11.4531918793555</c:v>
                </c:pt>
                <c:pt idx="9896" formatCode="General">
                  <c:v>11.4530968838461</c:v>
                </c:pt>
                <c:pt idx="9897" formatCode="General">
                  <c:v>11.4530017057967</c:v>
                </c:pt>
                <c:pt idx="9898" formatCode="General">
                  <c:v>11.4529063452961</c:v>
                </c:pt>
                <c:pt idx="9899" formatCode="General">
                  <c:v>11.4528108024327</c:v>
                </c:pt>
                <c:pt idx="9900" formatCode="General">
                  <c:v>11.452715077295</c:v>
                </c:pt>
                <c:pt idx="9901" formatCode="General">
                  <c:v>11.4526191699716</c:v>
                </c:pt>
                <c:pt idx="9902" formatCode="General">
                  <c:v>11.452523080551</c:v>
                </c:pt>
                <c:pt idx="9903" formatCode="General">
                  <c:v>11.45242680912161</c:v>
                </c:pt>
                <c:pt idx="9904" formatCode="General">
                  <c:v>11.452330355772</c:v>
                </c:pt>
                <c:pt idx="9905" formatCode="General">
                  <c:v>11.4522337205907</c:v>
                </c:pt>
                <c:pt idx="9906" formatCode="General">
                  <c:v>11.4521369036661</c:v>
                </c:pt>
                <c:pt idx="9907" formatCode="General">
                  <c:v>11.4520399050867</c:v>
                </c:pt>
                <c:pt idx="9908" formatCode="General">
                  <c:v>11.451942724941</c:v>
                </c:pt>
                <c:pt idx="9909" formatCode="General">
                  <c:v>11.4518453633173</c:v>
                </c:pt>
                <c:pt idx="9910" formatCode="General">
                  <c:v>11.4517478203042</c:v>
                </c:pt>
                <c:pt idx="9911" formatCode="General">
                  <c:v>11.4516500959901</c:v>
                </c:pt>
                <c:pt idx="9912" formatCode="General">
                  <c:v>11.4515521904633</c:v>
                </c:pt>
                <c:pt idx="9913" formatCode="General">
                  <c:v>11.4514541038124</c:v>
                </c:pt>
                <c:pt idx="9914" formatCode="General">
                  <c:v>11.4513558361258</c:v>
                </c:pt>
                <c:pt idx="9915" formatCode="General">
                  <c:v>11.4512573874917</c:v>
                </c:pt>
                <c:pt idx="9916" formatCode="General">
                  <c:v>11.4511587579987</c:v>
                </c:pt>
                <c:pt idx="9917" formatCode="General">
                  <c:v>11.4510599477351</c:v>
                </c:pt>
                <c:pt idx="9918" formatCode="General">
                  <c:v>11.4509609567893</c:v>
                </c:pt>
                <c:pt idx="9919" formatCode="General">
                  <c:v>11.4508617852496</c:v>
                </c:pt>
                <c:pt idx="9920" formatCode="General">
                  <c:v>11.4507624332045</c:v>
                </c:pt>
                <c:pt idx="9921" formatCode="General">
                  <c:v>11.4506629007422</c:v>
                </c:pt>
                <c:pt idx="9922" formatCode="General">
                  <c:v>11.4505631879511</c:v>
                </c:pt>
                <c:pt idx="9923" formatCode="General">
                  <c:v>11.4504632949195</c:v>
                </c:pt>
                <c:pt idx="9924" formatCode="General">
                  <c:v>11.4503632217358</c:v>
                </c:pt>
                <c:pt idx="9925" formatCode="General">
                  <c:v>11.4502629684883</c:v>
                </c:pt>
                <c:pt idx="9926" formatCode="General">
                  <c:v>11.4501625352653</c:v>
                </c:pt>
                <c:pt idx="9927" formatCode="General">
                  <c:v>11.450061922155</c:v>
                </c:pt>
                <c:pt idx="9928" formatCode="General">
                  <c:v>11.4499611292459</c:v>
                </c:pt>
                <c:pt idx="9929" formatCode="General">
                  <c:v>11.4498601566261</c:v>
                </c:pt>
                <c:pt idx="9930" formatCode="General">
                  <c:v>11.4497590043839</c:v>
                </c:pt>
                <c:pt idx="9931" formatCode="General">
                  <c:v>11.4496576726077</c:v>
                </c:pt>
                <c:pt idx="9932" formatCode="General">
                  <c:v>11.4495561613856</c:v>
                </c:pt>
                <c:pt idx="9933" formatCode="General">
                  <c:v>11.4494544708059</c:v>
                </c:pt>
                <c:pt idx="9934" formatCode="General">
                  <c:v>11.4493526009569</c:v>
                </c:pt>
                <c:pt idx="9935" formatCode="General">
                  <c:v>11.4492505519267</c:v>
                </c:pt>
                <c:pt idx="9936" formatCode="General">
                  <c:v>11.4491483238037</c:v>
                </c:pt>
                <c:pt idx="9937" formatCode="General">
                  <c:v>11.449045916676</c:v>
                </c:pt>
                <c:pt idx="9938" formatCode="General">
                  <c:v>11.4489433306318</c:v>
                </c:pt>
                <c:pt idx="9939" formatCode="General">
                  <c:v>11.4488405657594</c:v>
                </c:pt>
                <c:pt idx="9940" formatCode="General">
                  <c:v>11.4487376221468</c:v>
                </c:pt>
                <c:pt idx="9941" formatCode="General">
                  <c:v>11.4486344998824</c:v>
                </c:pt>
                <c:pt idx="9942" formatCode="General">
                  <c:v>11.4485311990542</c:v>
                </c:pt>
                <c:pt idx="9943" formatCode="General">
                  <c:v>11.4484277197504</c:v>
                </c:pt>
                <c:pt idx="9944" formatCode="General">
                  <c:v>11.4483240620593</c:v>
                </c:pt>
                <c:pt idx="9945" formatCode="General">
                  <c:v>11.4482202260689</c:v>
                </c:pt>
                <c:pt idx="9946" formatCode="General">
                  <c:v>11.4481162118673</c:v>
                </c:pt>
                <c:pt idx="9947" formatCode="General">
                  <c:v>11.4480120195428</c:v>
                </c:pt>
                <c:pt idx="9948" formatCode="General">
                  <c:v>11.4479076491833</c:v>
                </c:pt>
                <c:pt idx="9949" formatCode="General">
                  <c:v>11.4478031008771</c:v>
                </c:pt>
                <c:pt idx="9950" formatCode="General">
                  <c:v>11.4476983747123</c:v>
                </c:pt>
                <c:pt idx="9951" formatCode="General">
                  <c:v>11.4475934707769</c:v>
                </c:pt>
                <c:pt idx="9952" formatCode="General">
                  <c:v>11.4474883891589</c:v>
                </c:pt>
                <c:pt idx="9953" formatCode="General">
                  <c:v>11.4473831299466</c:v>
                </c:pt>
                <c:pt idx="9954" formatCode="General">
                  <c:v>11.447277693228</c:v>
                </c:pt>
                <c:pt idx="9955" formatCode="General">
                  <c:v>11.447172079091</c:v>
                </c:pt>
                <c:pt idx="9956" formatCode="General">
                  <c:v>11.4470662876239</c:v>
                </c:pt>
                <c:pt idx="9957" formatCode="General">
                  <c:v>11.4469603189145</c:v>
                </c:pt>
                <c:pt idx="9958" formatCode="General">
                  <c:v>11.446854173051</c:v>
                </c:pt>
                <c:pt idx="9959" formatCode="General">
                  <c:v>11.4467478501214</c:v>
                </c:pt>
                <c:pt idx="9960" formatCode="General">
                  <c:v>11.4466413502136</c:v>
                </c:pt>
                <c:pt idx="9961" formatCode="General">
                  <c:v>11.4465346734158</c:v>
                </c:pt>
                <c:pt idx="9962" formatCode="General">
                  <c:v>11.4464278198158</c:v>
                </c:pt>
                <c:pt idx="9963" formatCode="General">
                  <c:v>11.4463207895017</c:v>
                </c:pt>
                <c:pt idx="9964" formatCode="General">
                  <c:v>11.4462135825615</c:v>
                </c:pt>
                <c:pt idx="9965" formatCode="General">
                  <c:v>11.4461061990831</c:v>
                </c:pt>
                <c:pt idx="9966" formatCode="General">
                  <c:v>11.4459986391545</c:v>
                </c:pt>
                <c:pt idx="9967" formatCode="General">
                  <c:v>11.4458909028637</c:v>
                </c:pt>
                <c:pt idx="9968" formatCode="General">
                  <c:v>11.4457829902986</c:v>
                </c:pt>
                <c:pt idx="9969" formatCode="General">
                  <c:v>11.4456749015471</c:v>
                </c:pt>
                <c:pt idx="9970" formatCode="General">
                  <c:v>11.4455666366971</c:v>
                </c:pt>
                <c:pt idx="9971" formatCode="General">
                  <c:v>11.4454581958367</c:v>
                </c:pt>
                <c:pt idx="9972" formatCode="General">
                  <c:v>11.4453495790536</c:v>
                </c:pt>
                <c:pt idx="9973" formatCode="General">
                  <c:v>11.4452407864358</c:v>
                </c:pt>
                <c:pt idx="9974" formatCode="General">
                  <c:v>11.4451318180712</c:v>
                </c:pt>
                <c:pt idx="9975" formatCode="General">
                  <c:v>11.4450226740477</c:v>
                </c:pt>
                <c:pt idx="9976" formatCode="General">
                  <c:v>11.4449133544531</c:v>
                </c:pt>
                <c:pt idx="9977" formatCode="General">
                  <c:v>11.4448038593753</c:v>
                </c:pt>
                <c:pt idx="9978" formatCode="General">
                  <c:v>11.4446941889021</c:v>
                </c:pt>
                <c:pt idx="9979" formatCode="General">
                  <c:v>11.4445843431215</c:v>
                </c:pt>
                <c:pt idx="9980" formatCode="General">
                  <c:v>11.4444743221212</c:v>
                </c:pt>
                <c:pt idx="9981" formatCode="General">
                  <c:v>11.4443641259891</c:v>
                </c:pt>
                <c:pt idx="9982" formatCode="General">
                  <c:v>11.444253754813</c:v>
                </c:pt>
                <c:pt idx="9983" formatCode="General">
                  <c:v>11.4441432086807</c:v>
                </c:pt>
                <c:pt idx="9984" formatCode="General">
                  <c:v>11.44403248768</c:v>
                </c:pt>
                <c:pt idx="9985" formatCode="General">
                  <c:v>11.4439215918987</c:v>
                </c:pt>
                <c:pt idx="9986" formatCode="General">
                  <c:v>11.4438105214246</c:v>
                </c:pt>
                <c:pt idx="9987" formatCode="General">
                  <c:v>11.4436992763454</c:v>
                </c:pt>
                <c:pt idx="9988" formatCode="General">
                  <c:v>11.443587856749</c:v>
                </c:pt>
                <c:pt idx="9989" formatCode="General">
                  <c:v>11.443476262723</c:v>
                </c:pt>
                <c:pt idx="9990" formatCode="General">
                  <c:v>11.4433644943553</c:v>
                </c:pt>
                <c:pt idx="9991" formatCode="General">
                  <c:v>11.4432525517336</c:v>
                </c:pt>
                <c:pt idx="9992" formatCode="General">
                  <c:v>11.4431404349455</c:v>
                </c:pt>
                <c:pt idx="9993" formatCode="General">
                  <c:v>11.4430281440789</c:v>
                </c:pt>
                <c:pt idx="9994" formatCode="General">
                  <c:v>11.4429156792215</c:v>
                </c:pt>
                <c:pt idx="9995" formatCode="General">
                  <c:v>11.4428030404608</c:v>
                </c:pt>
                <c:pt idx="9996" formatCode="General">
                  <c:v>11.4426902278847</c:v>
                </c:pt>
                <c:pt idx="9997" formatCode="General">
                  <c:v>11.4425772415808</c:v>
                </c:pt>
                <c:pt idx="9998" formatCode="General">
                  <c:v>11.4424640816368</c:v>
                </c:pt>
                <c:pt idx="9999" formatCode="General">
                  <c:v>11.4423507481403</c:v>
                </c:pt>
                <c:pt idx="10000" formatCode="General">
                  <c:v>11.4422372411791</c:v>
                </c:pt>
                <c:pt idx="10001" formatCode="General">
                  <c:v>11.4421235608407</c:v>
                </c:pt>
                <c:pt idx="10002" formatCode="General">
                  <c:v>11.4420097072128</c:v>
                </c:pt>
                <c:pt idx="10003" formatCode="General">
                  <c:v>11.441895680383</c:v>
                </c:pt>
                <c:pt idx="10004" formatCode="General">
                  <c:v>11.441781480439</c:v>
                </c:pt>
                <c:pt idx="10005" formatCode="General">
                  <c:v>11.4416671074683</c:v>
                </c:pt>
                <c:pt idx="10006" formatCode="General">
                  <c:v>11.4415525615586</c:v>
                </c:pt>
                <c:pt idx="10007" formatCode="General">
                  <c:v>11.4414378427975</c:v>
                </c:pt>
                <c:pt idx="10008" formatCode="General">
                  <c:v>11.4413229512725</c:v>
                </c:pt>
                <c:pt idx="10009" formatCode="General">
                  <c:v>11.4412078870712</c:v>
                </c:pt>
                <c:pt idx="10010" formatCode="General">
                  <c:v>11.4410926502811</c:v>
                </c:pt>
                <c:pt idx="10011" formatCode="General">
                  <c:v>11.4409772409899</c:v>
                </c:pt>
                <c:pt idx="10012" formatCode="General">
                  <c:v>11.4408616592851</c:v>
                </c:pt>
                <c:pt idx="10013" formatCode="General">
                  <c:v>11.4407459052542</c:v>
                </c:pt>
                <c:pt idx="10014" formatCode="General">
                  <c:v>11.4406299789847</c:v>
                </c:pt>
                <c:pt idx="10015" formatCode="General">
                  <c:v>11.4405138805642</c:v>
                </c:pt>
                <c:pt idx="10016" formatCode="General">
                  <c:v>11.4403976100802</c:v>
                </c:pt>
                <c:pt idx="10017" formatCode="General">
                  <c:v>11.4402811676201</c:v>
                </c:pt>
                <c:pt idx="10018" formatCode="General">
                  <c:v>11.4401645532715</c:v>
                </c:pt>
                <c:pt idx="10019" formatCode="General">
                  <c:v>11.4400477671218</c:v>
                </c:pt>
                <c:pt idx="10020" formatCode="General">
                  <c:v>11.4399308092585</c:v>
                </c:pt>
                <c:pt idx="10021" formatCode="General">
                  <c:v>11.4398136797691</c:v>
                </c:pt>
                <c:pt idx="10022" formatCode="General">
                  <c:v>11.439696378741</c:v>
                </c:pt>
                <c:pt idx="10023" formatCode="General">
                  <c:v>11.4395789062617</c:v>
                </c:pt>
                <c:pt idx="10024" formatCode="General">
                  <c:v>11.4394612624186</c:v>
                </c:pt>
                <c:pt idx="10025" formatCode="General">
                  <c:v>11.4393434472991</c:v>
                </c:pt>
                <c:pt idx="10026" formatCode="General">
                  <c:v>11.4392254609906</c:v>
                </c:pt>
                <c:pt idx="10027" formatCode="General">
                  <c:v>11.4391073035806</c:v>
                </c:pt>
                <c:pt idx="10028" formatCode="General">
                  <c:v>11.4389889751565</c:v>
                </c:pt>
                <c:pt idx="10029" formatCode="General">
                  <c:v>11.4388704758056</c:v>
                </c:pt>
                <c:pt idx="10030" formatCode="General">
                  <c:v>11.4387518056152</c:v>
                </c:pt>
                <c:pt idx="10031" formatCode="General">
                  <c:v>11.4386329646729</c:v>
                </c:pt>
                <c:pt idx="10032" formatCode="General">
                  <c:v>11.4385139530659</c:v>
                </c:pt>
                <c:pt idx="10033" formatCode="General">
                  <c:v>11.4383947708816</c:v>
                </c:pt>
                <c:pt idx="10034" formatCode="General">
                  <c:v>11.4382754182073</c:v>
                </c:pt>
                <c:pt idx="10035" formatCode="General">
                  <c:v>11.4381558951303</c:v>
                </c:pt>
                <c:pt idx="10036" formatCode="General">
                  <c:v>11.4380362017381</c:v>
                </c:pt>
                <c:pt idx="10037" formatCode="General">
                  <c:v>11.4379163381178</c:v>
                </c:pt>
                <c:pt idx="10038" formatCode="General">
                  <c:v>11.4377963043568</c:v>
                </c:pt>
                <c:pt idx="10039" formatCode="General">
                  <c:v>11.4376761005424</c:v>
                </c:pt>
                <c:pt idx="10040" formatCode="General">
                  <c:v>11.4375557267618</c:v>
                </c:pt>
                <c:pt idx="10041" formatCode="General">
                  <c:v>11.4374351831024</c:v>
                </c:pt>
                <c:pt idx="10042" formatCode="General">
                  <c:v>11.4373144696513</c:v>
                </c:pt>
                <c:pt idx="10043" formatCode="General">
                  <c:v>11.437193586496</c:v>
                </c:pt>
                <c:pt idx="10044" formatCode="General">
                  <c:v>11.4370725337235</c:v>
                </c:pt>
                <c:pt idx="10045" formatCode="General">
                  <c:v>11.4369513114211</c:v>
                </c:pt>
                <c:pt idx="10046" formatCode="General">
                  <c:v>11.4368299196761</c:v>
                </c:pt>
                <c:pt idx="10047" formatCode="General">
                  <c:v>11.4367083585757</c:v>
                </c:pt>
                <c:pt idx="10048" formatCode="General">
                  <c:v>11.4365866282071</c:v>
                </c:pt>
                <c:pt idx="10049" formatCode="General">
                  <c:v>11.4364647286574</c:v>
                </c:pt>
                <c:pt idx="10050" formatCode="General">
                  <c:v>11.4363426600139</c:v>
                </c:pt>
                <c:pt idx="10051" formatCode="General">
                  <c:v>11.4362204223637</c:v>
                </c:pt>
                <c:pt idx="10052" formatCode="General">
                  <c:v>11.436098015794</c:v>
                </c:pt>
                <c:pt idx="10053" formatCode="General">
                  <c:v>11.435975440392</c:v>
                </c:pt>
                <c:pt idx="10054" formatCode="General">
                  <c:v>11.4358526962448</c:v>
                </c:pt>
                <c:pt idx="10055" formatCode="General">
                  <c:v>11.4357297834395</c:v>
                </c:pt>
                <c:pt idx="10056" formatCode="General">
                  <c:v>11.4356067020633</c:v>
                </c:pt>
                <c:pt idx="10057" formatCode="General">
                  <c:v>11.4354834522034</c:v>
                </c:pt>
                <c:pt idx="10058" formatCode="General">
                  <c:v>11.4353600339467</c:v>
                </c:pt>
                <c:pt idx="10059" formatCode="General">
                  <c:v>11.4352364473804</c:v>
                </c:pt>
                <c:pt idx="10060" formatCode="General">
                  <c:v>11.4351126925916</c:v>
                </c:pt>
                <c:pt idx="10061" formatCode="General">
                  <c:v>11.4349887696674</c:v>
                </c:pt>
                <c:pt idx="10062" formatCode="General">
                  <c:v>11.4348646786948</c:v>
                </c:pt>
                <c:pt idx="10063" formatCode="General">
                  <c:v>11.4347404197609</c:v>
                </c:pt>
                <c:pt idx="10064" formatCode="General">
                  <c:v>11.4346159929528</c:v>
                </c:pt>
                <c:pt idx="10065" formatCode="General">
                  <c:v>11.4344913983575</c:v>
                </c:pt>
                <c:pt idx="10066" formatCode="General">
                  <c:v>11.434366636062</c:v>
                </c:pt>
                <c:pt idx="10067" formatCode="General">
                  <c:v>11.4342417061533</c:v>
                </c:pt>
                <c:pt idx="10068" formatCode="General">
                  <c:v>11.4341166087185</c:v>
                </c:pt>
                <c:pt idx="10069" formatCode="General">
                  <c:v>11.4339913438446</c:v>
                </c:pt>
                <c:pt idx="10070" formatCode="General">
                  <c:v>11.4338659116185</c:v>
                </c:pt>
                <c:pt idx="10071" formatCode="General">
                  <c:v>11.4337403121273</c:v>
                </c:pt>
                <c:pt idx="10072" formatCode="General">
                  <c:v>11.4336145454578</c:v>
                </c:pt>
                <c:pt idx="10073" formatCode="General">
                  <c:v>11.4334886116971</c:v>
                </c:pt>
                <c:pt idx="10074" formatCode="General">
                  <c:v>11.4333625109322</c:v>
                </c:pt>
                <c:pt idx="10075" formatCode="General">
                  <c:v>11.4332362432499</c:v>
                </c:pt>
                <c:pt idx="10076" formatCode="General">
                  <c:v>11.4331098087372</c:v>
                </c:pt>
                <c:pt idx="10077" formatCode="General">
                  <c:v>11.432983207481</c:v>
                </c:pt>
                <c:pt idx="10078" formatCode="General">
                  <c:v>11.4328564395683</c:v>
                </c:pt>
                <c:pt idx="10079" formatCode="General">
                  <c:v>11.4327295050858</c:v>
                </c:pt>
                <c:pt idx="10080" formatCode="General">
                  <c:v>11.4326024041207</c:v>
                </c:pt>
                <c:pt idx="10081" formatCode="General">
                  <c:v>11.4324751367596</c:v>
                </c:pt>
                <c:pt idx="10082" formatCode="General">
                  <c:v>11.4323477030895</c:v>
                </c:pt>
                <c:pt idx="10083" formatCode="General">
                  <c:v>11.4322201031972</c:v>
                </c:pt>
                <c:pt idx="10084" formatCode="General">
                  <c:v>11.4320923371697</c:v>
                </c:pt>
                <c:pt idx="10085" formatCode="General">
                  <c:v>11.4319644050937</c:v>
                </c:pt>
                <c:pt idx="10086" formatCode="General">
                  <c:v>11.4318363070561</c:v>
                </c:pt>
                <c:pt idx="10087" formatCode="General">
                  <c:v>11.4317080431437</c:v>
                </c:pt>
                <c:pt idx="10088" formatCode="General">
                  <c:v>11.4315796134433</c:v>
                </c:pt>
                <c:pt idx="10089" formatCode="General">
                  <c:v>11.4314510180417</c:v>
                </c:pt>
                <c:pt idx="10090" formatCode="General">
                  <c:v>11.4313222570257</c:v>
                </c:pt>
                <c:pt idx="10091" formatCode="General">
                  <c:v>11.4311933304821</c:v>
                </c:pt>
                <c:pt idx="10092" formatCode="General">
                  <c:v>11.4310642384977</c:v>
                </c:pt>
                <c:pt idx="10093" formatCode="General">
                  <c:v>11.4309349811592</c:v>
                </c:pt>
                <c:pt idx="10094" formatCode="General">
                  <c:v>11.4308055585534</c:v>
                </c:pt>
                <c:pt idx="10095" formatCode="General">
                  <c:v>11.430675970767</c:v>
                </c:pt>
                <c:pt idx="10096" formatCode="General">
                  <c:v>11.4305462178868</c:v>
                </c:pt>
                <c:pt idx="10097" formatCode="General">
                  <c:v>11.4304162999995</c:v>
                </c:pt>
                <c:pt idx="10098" formatCode="General">
                  <c:v>11.4302862171918</c:v>
                </c:pt>
                <c:pt idx="10099" formatCode="General">
                  <c:v>11.4301559695504</c:v>
                </c:pt>
                <c:pt idx="10100" formatCode="General">
                  <c:v>11.4300255571619</c:v>
                </c:pt>
                <c:pt idx="10101" formatCode="General">
                  <c:v>11.4298949801132</c:v>
                </c:pt>
                <c:pt idx="10102" formatCode="General">
                  <c:v>11.4297642384908</c:v>
                </c:pt>
                <c:pt idx="10103" formatCode="General">
                  <c:v>11.4296333323814</c:v>
                </c:pt>
                <c:pt idx="10104" formatCode="General">
                  <c:v>11.4295022618716</c:v>
                </c:pt>
                <c:pt idx="10105" formatCode="General">
                  <c:v>11.4293710270482</c:v>
                </c:pt>
                <c:pt idx="10106" formatCode="General">
                  <c:v>11.4292396279977</c:v>
                </c:pt>
                <c:pt idx="10107" formatCode="General">
                  <c:v>11.4291080648068</c:v>
                </c:pt>
                <c:pt idx="10108" formatCode="General">
                  <c:v>11.428976337562</c:v>
                </c:pt>
                <c:pt idx="10109" formatCode="General">
                  <c:v>11.42884444635</c:v>
                </c:pt>
                <c:pt idx="10110" formatCode="General">
                  <c:v>11.4287123912574</c:v>
                </c:pt>
                <c:pt idx="10111" formatCode="General">
                  <c:v>11.4285801723707</c:v>
                </c:pt>
                <c:pt idx="10112" formatCode="General">
                  <c:v>11.4284477897765</c:v>
                </c:pt>
                <c:pt idx="10113" formatCode="General">
                  <c:v>11.4283152435615</c:v>
                </c:pt>
                <c:pt idx="10114" formatCode="General">
                  <c:v>11.428182533812</c:v>
                </c:pt>
                <c:pt idx="10115" formatCode="General">
                  <c:v>11.4280496606147</c:v>
                </c:pt>
                <c:pt idx="10116" formatCode="General">
                  <c:v>11.4279166240561</c:v>
                </c:pt>
                <c:pt idx="10117" formatCode="General">
                  <c:v>11.4277834242227</c:v>
                </c:pt>
                <c:pt idx="10118" formatCode="General">
                  <c:v>11.4276500612011</c:v>
                </c:pt>
                <c:pt idx="10119" formatCode="General">
                  <c:v>11.4275165350777</c:v>
                </c:pt>
                <c:pt idx="10120" formatCode="General">
                  <c:v>11.427382845939</c:v>
                </c:pt>
                <c:pt idx="10121" formatCode="General">
                  <c:v>11.4272489938715</c:v>
                </c:pt>
                <c:pt idx="10122" formatCode="General">
                  <c:v>11.4271149789616</c:v>
                </c:pt>
                <c:pt idx="10123" formatCode="General">
                  <c:v>11.4269808012959</c:v>
                </c:pt>
                <c:pt idx="10124" formatCode="General">
                  <c:v>11.4268464609607</c:v>
                </c:pt>
                <c:pt idx="10125" formatCode="General">
                  <c:v>11.4267119580426</c:v>
                </c:pt>
                <c:pt idx="10126" formatCode="General">
                  <c:v>11.4265772926279</c:v>
                </c:pt>
                <c:pt idx="10127" formatCode="General">
                  <c:v>11.426442464803</c:v>
                </c:pt>
                <c:pt idx="10128" formatCode="General">
                  <c:v>11.4263074746544</c:v>
                </c:pt>
                <c:pt idx="10129" formatCode="General">
                  <c:v>11.4261723222684</c:v>
                </c:pt>
                <c:pt idx="10130" formatCode="General">
                  <c:v>11.4260370077315</c:v>
                </c:pt>
                <c:pt idx="10131" formatCode="General">
                  <c:v>11.42590153113</c:v>
                </c:pt>
                <c:pt idx="10132" formatCode="General">
                  <c:v>11.4257658925502</c:v>
                </c:pt>
                <c:pt idx="10133" formatCode="General">
                  <c:v>11.4256300920786</c:v>
                </c:pt>
                <c:pt idx="10134" formatCode="General">
                  <c:v>11.4254941298015</c:v>
                </c:pt>
                <c:pt idx="10135" formatCode="General">
                  <c:v>11.4253580058052</c:v>
                </c:pt>
                <c:pt idx="10136" formatCode="General">
                  <c:v>11.425221720176</c:v>
                </c:pt>
                <c:pt idx="10137" formatCode="General">
                  <c:v>11.4250852730003</c:v>
                </c:pt>
                <c:pt idx="10138" formatCode="General">
                  <c:v>11.4249486643643</c:v>
                </c:pt>
                <c:pt idx="10139" formatCode="General">
                  <c:v>11.4248118943544</c:v>
                </c:pt>
                <c:pt idx="10140" formatCode="General">
                  <c:v>11.4246749630568</c:v>
                </c:pt>
                <c:pt idx="10141" formatCode="General">
                  <c:v>11.4245378705577</c:v>
                </c:pt>
                <c:pt idx="10142" formatCode="General">
                  <c:v>11.4244006169436</c:v>
                </c:pt>
                <c:pt idx="10143" formatCode="General">
                  <c:v>11.4242632023005</c:v>
                </c:pt>
                <c:pt idx="10144" formatCode="General">
                  <c:v>11.4241256267148</c:v>
                </c:pt>
                <c:pt idx="10145" formatCode="General">
                  <c:v>11.4239878902726</c:v>
                </c:pt>
                <c:pt idx="10146" formatCode="General">
                  <c:v>11.4238499930603</c:v>
                </c:pt>
                <c:pt idx="10147" formatCode="General">
                  <c:v>11.4237119351639</c:v>
                </c:pt>
                <c:pt idx="10148" formatCode="General">
                  <c:v>11.4235737166698</c:v>
                </c:pt>
                <c:pt idx="10149" formatCode="General">
                  <c:v>11.423435337664</c:v>
                </c:pt>
                <c:pt idx="10150" formatCode="General">
                  <c:v>11.4232967982328</c:v>
                </c:pt>
                <c:pt idx="10151" formatCode="General">
                  <c:v>11.4231580984623</c:v>
                </c:pt>
                <c:pt idx="10152" formatCode="General">
                  <c:v>11.4230192384387</c:v>
                </c:pt>
                <c:pt idx="10153" formatCode="General">
                  <c:v>11.4228802182481</c:v>
                </c:pt>
                <c:pt idx="10154" formatCode="General">
                  <c:v>11.4227410379767</c:v>
                </c:pt>
                <c:pt idx="10155" formatCode="General">
                  <c:v>11.4226016977106</c:v>
                </c:pt>
                <c:pt idx="10156" formatCode="General">
                  <c:v>11.4224621975358</c:v>
                </c:pt>
                <c:pt idx="10157" formatCode="General">
                  <c:v>11.4223225375386</c:v>
                </c:pt>
                <c:pt idx="10158" formatCode="General">
                  <c:v>11.422182717805</c:v>
                </c:pt>
                <c:pt idx="10159" formatCode="General">
                  <c:v>11.422042738421</c:v>
                </c:pt>
                <c:pt idx="10160" formatCode="General">
                  <c:v>11.4219025994728</c:v>
                </c:pt>
                <c:pt idx="10161" formatCode="General">
                  <c:v>11.4217623010463</c:v>
                </c:pt>
                <c:pt idx="10162" formatCode="General">
                  <c:v>11.4216218432278</c:v>
                </c:pt>
                <c:pt idx="10163" formatCode="General">
                  <c:v>11.4214812261031</c:v>
                </c:pt>
                <c:pt idx="10164" formatCode="General">
                  <c:v>11.4213404497583</c:v>
                </c:pt>
                <c:pt idx="10165" formatCode="General">
                  <c:v>11.4211995142795</c:v>
                </c:pt>
                <c:pt idx="10166" formatCode="General">
                  <c:v>11.4210584197526</c:v>
                </c:pt>
                <c:pt idx="10167" formatCode="General">
                  <c:v>11.4209171662637</c:v>
                </c:pt>
                <c:pt idx="10168" formatCode="General">
                  <c:v>11.4207757538986</c:v>
                </c:pt>
                <c:pt idx="10169" formatCode="General">
                  <c:v>11.4206341827435</c:v>
                </c:pt>
                <c:pt idx="10170" formatCode="General">
                  <c:v>11.4204924528843</c:v>
                </c:pt>
                <c:pt idx="10171" formatCode="General">
                  <c:v>11.4203505644068</c:v>
                </c:pt>
                <c:pt idx="10172" formatCode="General">
                  <c:v>11.4202085173971</c:v>
                </c:pt>
                <c:pt idx="10173" formatCode="General">
                  <c:v>11.4200663119411</c:v>
                </c:pt>
                <c:pt idx="10174" formatCode="General">
                  <c:v>11.4199239481247</c:v>
                </c:pt>
                <c:pt idx="10175" formatCode="General">
                  <c:v>11.4197814260338</c:v>
                </c:pt>
                <c:pt idx="10176" formatCode="General">
                  <c:v>11.4196387457544</c:v>
                </c:pt>
                <c:pt idx="10177" formatCode="General">
                  <c:v>11.4194959073722</c:v>
                </c:pt>
                <c:pt idx="10178" formatCode="General">
                  <c:v>11.4193529109733</c:v>
                </c:pt>
                <c:pt idx="10179" formatCode="General">
                  <c:v>11.4192097566433</c:v>
                </c:pt>
                <c:pt idx="10180" formatCode="General">
                  <c:v>11.4190664444683</c:v>
                </c:pt>
                <c:pt idx="10181" formatCode="General">
                  <c:v>11.4189229745341</c:v>
                </c:pt>
                <c:pt idx="10182" formatCode="General">
                  <c:v>11.4187793469264</c:v>
                </c:pt>
                <c:pt idx="10183" formatCode="General">
                  <c:v>11.4186355617311</c:v>
                </c:pt>
                <c:pt idx="10184" formatCode="General">
                  <c:v>11.4184916190341</c:v>
                </c:pt>
                <c:pt idx="10185" formatCode="General">
                  <c:v>11.418347518921</c:v>
                </c:pt>
                <c:pt idx="10186" formatCode="General">
                  <c:v>11.4182032614778</c:v>
                </c:pt>
                <c:pt idx="10187" formatCode="General">
                  <c:v>11.4180588467902</c:v>
                </c:pt>
                <c:pt idx="10188" formatCode="General">
                  <c:v>11.417914274944</c:v>
                </c:pt>
                <c:pt idx="10189" formatCode="General">
                  <c:v>11.4177695460249</c:v>
                </c:pt>
                <c:pt idx="10190" formatCode="General">
                  <c:v>11.4176246601186</c:v>
                </c:pt>
                <c:pt idx="10191" formatCode="General">
                  <c:v>11.4174796173109</c:v>
                </c:pt>
                <c:pt idx="10192" formatCode="General">
                  <c:v>11.4173344176876</c:v>
                </c:pt>
                <c:pt idx="10193" formatCode="General">
                  <c:v>11.4171890613344</c:v>
                </c:pt>
                <c:pt idx="10194" formatCode="General">
                  <c:v>11.4170435483368</c:v>
                </c:pt>
                <c:pt idx="10195" formatCode="General">
                  <c:v>11.4168978787807</c:v>
                </c:pt>
                <c:pt idx="10196" formatCode="General">
                  <c:v>11.4167520527518</c:v>
                </c:pt>
                <c:pt idx="10197" formatCode="General">
                  <c:v>11.4166060703356</c:v>
                </c:pt>
                <c:pt idx="10198" formatCode="General">
                  <c:v>11.4164599316179</c:v>
                </c:pt>
                <c:pt idx="10199" formatCode="General">
                  <c:v>11.4163136366843</c:v>
                </c:pt>
                <c:pt idx="10200" formatCode="General">
                  <c:v>11.4161671856205</c:v>
                </c:pt>
                <c:pt idx="10201" formatCode="General">
                  <c:v>11.416020578512</c:v>
                </c:pt>
                <c:pt idx="10202" formatCode="General">
                  <c:v>11.4158738154445</c:v>
                </c:pt>
                <c:pt idx="10203" formatCode="General">
                  <c:v>11.4157268965036</c:v>
                </c:pt>
                <c:pt idx="10204" formatCode="General">
                  <c:v>11.4155798217748</c:v>
                </c:pt>
                <c:pt idx="10205" formatCode="General">
                  <c:v>11.4154325913439</c:v>
                </c:pt>
                <c:pt idx="10206" formatCode="General">
                  <c:v>11.4152852052962</c:v>
                </c:pt>
                <c:pt idx="10207" formatCode="General">
                  <c:v>11.4151376637175</c:v>
                </c:pt>
                <c:pt idx="10208" formatCode="General">
                  <c:v>11.4149899666932</c:v>
                </c:pt>
                <c:pt idx="10209" formatCode="General">
                  <c:v>11.4148421143089</c:v>
                </c:pt>
                <c:pt idx="10210" formatCode="General">
                  <c:v>11.4146941066502</c:v>
                </c:pt>
                <c:pt idx="10211" formatCode="General">
                  <c:v>11.4145459438024</c:v>
                </c:pt>
                <c:pt idx="10212" formatCode="General">
                  <c:v>11.4143976258512</c:v>
                </c:pt>
                <c:pt idx="10213" formatCode="General">
                  <c:v>11.4142491528821</c:v>
                </c:pt>
                <c:pt idx="10214" formatCode="General">
                  <c:v>11.4141005249804</c:v>
                </c:pt>
                <c:pt idx="10215" formatCode="General">
                  <c:v>11.4139517422317</c:v>
                </c:pt>
                <c:pt idx="10216" formatCode="General">
                  <c:v>11.4138028047215</c:v>
                </c:pt>
                <c:pt idx="10217" formatCode="General">
                  <c:v>11.4136537125352</c:v>
                </c:pt>
                <c:pt idx="10218" formatCode="General">
                  <c:v>11.4135044657582</c:v>
                </c:pt>
                <c:pt idx="10219" formatCode="General">
                  <c:v>11.413355064476</c:v>
                </c:pt>
                <c:pt idx="10220" formatCode="General">
                  <c:v>11.413205508774</c:v>
                </c:pt>
                <c:pt idx="10221" formatCode="General">
                  <c:v>11.4130557987375</c:v>
                </c:pt>
                <c:pt idx="10222" formatCode="General">
                  <c:v>11.4129059344521</c:v>
                </c:pt>
                <c:pt idx="10223" formatCode="General">
                  <c:v>11.412755916003</c:v>
                </c:pt>
                <c:pt idx="10224" formatCode="General">
                  <c:v>11.4126057434756</c:v>
                </c:pt>
                <c:pt idx="10225" formatCode="General">
                  <c:v>11.4124554169553</c:v>
                </c:pt>
                <c:pt idx="10226" formatCode="General">
                  <c:v>11.4123049365275</c:v>
                </c:pt>
                <c:pt idx="10227" formatCode="General">
                  <c:v>11.4121543022775</c:v>
                </c:pt>
                <c:pt idx="10228" formatCode="General">
                  <c:v>11.4120035142906</c:v>
                </c:pt>
                <c:pt idx="10229" formatCode="General">
                  <c:v>11.4118525726521</c:v>
                </c:pt>
                <c:pt idx="10230" formatCode="General">
                  <c:v>11.4117014774473</c:v>
                </c:pt>
                <c:pt idx="10231" formatCode="General">
                  <c:v>11.4115502287616</c:v>
                </c:pt>
                <c:pt idx="10232" formatCode="General">
                  <c:v>11.4113988266801</c:v>
                </c:pt>
                <c:pt idx="10233" formatCode="General">
                  <c:v>11.4112472712883</c:v>
                </c:pt>
                <c:pt idx="10234" formatCode="General">
                  <c:v>11.4110955626713</c:v>
                </c:pt>
                <c:pt idx="10235" formatCode="General">
                  <c:v>11.4109437009143</c:v>
                </c:pt>
                <c:pt idx="10236" formatCode="General">
                  <c:v>11.4107916861027</c:v>
                </c:pt>
                <c:pt idx="10237" formatCode="General">
                  <c:v>11.4106395183217</c:v>
                </c:pt>
                <c:pt idx="10238" formatCode="General">
                  <c:v>11.4104871976564</c:v>
                </c:pt>
                <c:pt idx="10239" formatCode="General">
                  <c:v>11.410334724192</c:v>
                </c:pt>
                <c:pt idx="10240" formatCode="General">
                  <c:v>11.4101820980139</c:v>
                </c:pt>
                <c:pt idx="10241" formatCode="General">
                  <c:v>11.410029319207</c:v>
                </c:pt>
                <c:pt idx="10242" formatCode="General">
                  <c:v>11.4098763878567</c:v>
                </c:pt>
                <c:pt idx="10243" formatCode="General">
                  <c:v>11.409723304048</c:v>
                </c:pt>
                <c:pt idx="10244" formatCode="General">
                  <c:v>11.4095700678662</c:v>
                </c:pt>
                <c:pt idx="10245" formatCode="General">
                  <c:v>11.4094166793963</c:v>
                </c:pt>
                <c:pt idx="10246" formatCode="General">
                  <c:v>11.4092631387234</c:v>
                </c:pt>
                <c:pt idx="10247" formatCode="General">
                  <c:v>11.4091094459328</c:v>
                </c:pt>
                <c:pt idx="10248" formatCode="General">
                  <c:v>11.4089556011094</c:v>
                </c:pt>
                <c:pt idx="10249" formatCode="General">
                  <c:v>11.4088016043384</c:v>
                </c:pt>
                <c:pt idx="10250" formatCode="General">
                  <c:v>11.4086474557048</c:v>
                </c:pt>
                <c:pt idx="10251" formatCode="General">
                  <c:v>11.4084931552938</c:v>
                </c:pt>
                <c:pt idx="10252" formatCode="General">
                  <c:v>11.4083387031903</c:v>
                </c:pt>
                <c:pt idx="10253" formatCode="General">
                  <c:v>11.4081840994795</c:v>
                </c:pt>
                <c:pt idx="10254" formatCode="General">
                  <c:v>11.4080293442463</c:v>
                </c:pt>
                <c:pt idx="10255" formatCode="General">
                  <c:v>11.4078744375758</c:v>
                </c:pt>
                <c:pt idx="10256" formatCode="General">
                  <c:v>11.4077193795529</c:v>
                </c:pt>
                <c:pt idx="10257" formatCode="General">
                  <c:v>11.4075641702627</c:v>
                </c:pt>
                <c:pt idx="10258" formatCode="General">
                  <c:v>11.4074088097902</c:v>
                </c:pt>
                <c:pt idx="10259" formatCode="General">
                  <c:v>11.4072532982203</c:v>
                </c:pt>
                <c:pt idx="10260" formatCode="General">
                  <c:v>11.407097635638</c:v>
                </c:pt>
                <c:pt idx="10261" formatCode="General">
                  <c:v>11.4069418221283</c:v>
                </c:pt>
                <c:pt idx="10262" formatCode="General">
                  <c:v>11.4067858577761</c:v>
                </c:pt>
                <c:pt idx="10263" formatCode="General">
                  <c:v>11.4066297426663</c:v>
                </c:pt>
                <c:pt idx="10264" formatCode="General">
                  <c:v>11.4064734768838</c:v>
                </c:pt>
                <c:pt idx="10265" formatCode="General">
                  <c:v>11.4063170605136</c:v>
                </c:pt>
                <c:pt idx="10266" formatCode="General">
                  <c:v>11.4061604936405</c:v>
                </c:pt>
                <c:pt idx="10267" formatCode="General">
                  <c:v>11.4060037763494</c:v>
                </c:pt>
                <c:pt idx="10268" formatCode="General">
                  <c:v>11.4058469087253</c:v>
                </c:pt>
                <c:pt idx="10269" formatCode="General">
                  <c:v>11.4056898908529</c:v>
                </c:pt>
                <c:pt idx="10270" formatCode="General">
                  <c:v>11.4055327228171</c:v>
                </c:pt>
                <c:pt idx="10271" formatCode="General">
                  <c:v>11.4053754047027</c:v>
                </c:pt>
                <c:pt idx="10272" formatCode="General">
                  <c:v>11.4052179365946</c:v>
                </c:pt>
                <c:pt idx="10273" formatCode="General">
                  <c:v>11.4050603185776</c:v>
                </c:pt>
                <c:pt idx="10274" formatCode="General">
                  <c:v>11.4049025507364</c:v>
                </c:pt>
                <c:pt idx="10275" formatCode="General">
                  <c:v>11.404744633156</c:v>
                </c:pt>
                <c:pt idx="10276" formatCode="General">
                  <c:v>11.4045865659209</c:v>
                </c:pt>
                <c:pt idx="10277" formatCode="General">
                  <c:v>11.4044283491161</c:v>
                </c:pt>
                <c:pt idx="10278" formatCode="General">
                  <c:v>11.4042699828263</c:v>
                </c:pt>
                <c:pt idx="10279" formatCode="General">
                  <c:v>11.4041114671361</c:v>
                </c:pt>
                <c:pt idx="10280" formatCode="General">
                  <c:v>11.4039528021305</c:v>
                </c:pt>
                <c:pt idx="10281" formatCode="General">
                  <c:v>11.403793987894</c:v>
                </c:pt>
                <c:pt idx="10282" formatCode="General">
                  <c:v>11.4036350245113</c:v>
                </c:pt>
                <c:pt idx="10283" formatCode="General">
                  <c:v>11.4034759120673</c:v>
                </c:pt>
                <c:pt idx="10284" formatCode="General">
                  <c:v>11.4033166506465</c:v>
                </c:pt>
                <c:pt idx="10285" formatCode="General">
                  <c:v>11.4031572403336</c:v>
                </c:pt>
                <c:pt idx="10286" formatCode="General">
                  <c:v>11.4029976812133</c:v>
                </c:pt>
                <c:pt idx="10287" formatCode="General">
                  <c:v>11.4028379733703</c:v>
                </c:pt>
                <c:pt idx="10288" formatCode="General">
                  <c:v>11.4026781168891</c:v>
                </c:pt>
                <c:pt idx="10289" formatCode="General">
                  <c:v>11.4025181118545</c:v>
                </c:pt>
                <c:pt idx="10290" formatCode="General">
                  <c:v>11.4023579583509</c:v>
                </c:pt>
                <c:pt idx="10291" formatCode="General">
                  <c:v>11.4021976564632</c:v>
                </c:pt>
                <c:pt idx="10292" formatCode="General">
                  <c:v>11.4020372062757</c:v>
                </c:pt>
                <c:pt idx="10293" formatCode="General">
                  <c:v>11.4018766078731</c:v>
                </c:pt>
                <c:pt idx="10294" formatCode="General">
                  <c:v>11.40171586134</c:v>
                </c:pt>
                <c:pt idx="10295" formatCode="General">
                  <c:v>11.4015549667609</c:v>
                </c:pt>
                <c:pt idx="10296" formatCode="General">
                  <c:v>11.4013939242204</c:v>
                </c:pt>
                <c:pt idx="10297" formatCode="General">
                  <c:v>11.401232733803</c:v>
                </c:pt>
                <c:pt idx="10298" formatCode="General">
                  <c:v>11.4010713955932</c:v>
                </c:pt>
                <c:pt idx="10299" formatCode="General">
                  <c:v>11.4009099096755</c:v>
                </c:pt>
                <c:pt idx="10300" formatCode="General">
                  <c:v>11.4007482761345</c:v>
                </c:pt>
                <c:pt idx="10301" formatCode="General">
                  <c:v>11.4005864950546</c:v>
                </c:pt>
                <c:pt idx="10302" formatCode="General">
                  <c:v>11.4004245665203</c:v>
                </c:pt>
                <c:pt idx="10303" formatCode="General">
                  <c:v>11.400262490616</c:v>
                </c:pt>
                <c:pt idx="10304" formatCode="General">
                  <c:v>11.4001002674262</c:v>
                </c:pt>
                <c:pt idx="10305" formatCode="General">
                  <c:v>11.3999378970354</c:v>
                </c:pt>
                <c:pt idx="10306" formatCode="General">
                  <c:v>11.3997753795279</c:v>
                </c:pt>
                <c:pt idx="10307" formatCode="General">
                  <c:v>11.3996127149882</c:v>
                </c:pt>
                <c:pt idx="10308" formatCode="General">
                  <c:v>11.3994499035007</c:v>
                </c:pt>
                <c:pt idx="10309" formatCode="General">
                  <c:v>11.3992869451497</c:v>
                </c:pt>
                <c:pt idx="10310" formatCode="General">
                  <c:v>11.3991238400197</c:v>
                </c:pt>
                <c:pt idx="10311" formatCode="General">
                  <c:v>11.398960588195</c:v>
                </c:pt>
                <c:pt idx="10312" formatCode="General">
                  <c:v>11.39879718976</c:v>
                </c:pt>
                <c:pt idx="10313" formatCode="General">
                  <c:v>11.398633644799</c:v>
                </c:pt>
                <c:pt idx="10314" formatCode="General">
                  <c:v>11.3984699533964</c:v>
                </c:pt>
                <c:pt idx="10315" formatCode="General">
                  <c:v>11.3983061156364</c:v>
                </c:pt>
                <c:pt idx="10316" formatCode="General">
                  <c:v>11.3981421316034</c:v>
                </c:pt>
                <c:pt idx="10317" formatCode="General">
                  <c:v>11.3979780013816</c:v>
                </c:pt>
                <c:pt idx="10318" formatCode="General">
                  <c:v>11.3978137250554</c:v>
                </c:pt>
                <c:pt idx="10319" formatCode="General">
                  <c:v>11.397649302709</c:v>
                </c:pt>
                <c:pt idx="10320" formatCode="General">
                  <c:v>11.3974847344267</c:v>
                </c:pt>
                <c:pt idx="10321" formatCode="General">
                  <c:v>11.3973200202928</c:v>
                </c:pt>
                <c:pt idx="10322" formatCode="General">
                  <c:v>11.3971551603914</c:v>
                </c:pt>
                <c:pt idx="10323" formatCode="General">
                  <c:v>11.3969901548068</c:v>
                </c:pt>
                <c:pt idx="10324" formatCode="General">
                  <c:v>11.3968250036231</c:v>
                </c:pt>
                <c:pt idx="10325" formatCode="General">
                  <c:v>11.3966597069247</c:v>
                </c:pt>
                <c:pt idx="10326" formatCode="General">
                  <c:v>11.3964942647957</c:v>
                </c:pt>
                <c:pt idx="10327" formatCode="General">
                  <c:v>11.3963286773202</c:v>
                </c:pt>
                <c:pt idx="10328" formatCode="General">
                  <c:v>11.3961629445825</c:v>
                </c:pt>
                <c:pt idx="10329" formatCode="General">
                  <c:v>11.3959970666666</c:v>
                </c:pt>
                <c:pt idx="10330" formatCode="General">
                  <c:v>11.3958310436567</c:v>
                </c:pt>
                <c:pt idx="10331" formatCode="General">
                  <c:v>11.395664875637</c:v>
                </c:pt>
                <c:pt idx="10332" formatCode="General">
                  <c:v>11.3954985626916</c:v>
                </c:pt>
                <c:pt idx="10333" formatCode="General">
                  <c:v>11.3953321049045</c:v>
                </c:pt>
                <c:pt idx="10334" formatCode="General">
                  <c:v>11.3951655023598</c:v>
                </c:pt>
                <c:pt idx="10335" formatCode="General">
                  <c:v>11.3949987551417</c:v>
                </c:pt>
                <c:pt idx="10336" formatCode="General">
                  <c:v>11.3948318633342</c:v>
                </c:pt>
                <c:pt idx="10337" formatCode="General">
                  <c:v>11.3946648270213</c:v>
                </c:pt>
                <c:pt idx="10338" formatCode="General">
                  <c:v>11.3944976462871</c:v>
                </c:pt>
                <c:pt idx="10339" formatCode="General">
                  <c:v>11.3943303212156</c:v>
                </c:pt>
                <c:pt idx="10340" formatCode="General">
                  <c:v>11.3941628518909</c:v>
                </c:pt>
                <c:pt idx="10341" formatCode="General">
                  <c:v>11.393995238397</c:v>
                </c:pt>
                <c:pt idx="10342" formatCode="General">
                  <c:v>11.3938274808177</c:v>
                </c:pt>
                <c:pt idx="10343" formatCode="General">
                  <c:v>11.3936595792372</c:v>
                </c:pt>
                <c:pt idx="10344" formatCode="General">
                  <c:v>11.3934915337394</c:v>
                </c:pt>
                <c:pt idx="10345" formatCode="General">
                  <c:v>11.3933233444082</c:v>
                </c:pt>
                <c:pt idx="10346" formatCode="General">
                  <c:v>11.3931550113277</c:v>
                </c:pt>
                <c:pt idx="10347" formatCode="General">
                  <c:v>11.39298653458161</c:v>
                </c:pt>
                <c:pt idx="10348" formatCode="General">
                  <c:v>11.392817914254</c:v>
                </c:pt>
                <c:pt idx="10349" formatCode="General">
                  <c:v>11.3926491504288</c:v>
                </c:pt>
                <c:pt idx="10350" formatCode="General">
                  <c:v>11.3924802431898</c:v>
                </c:pt>
                <c:pt idx="10351" formatCode="General">
                  <c:v>11.392311192621</c:v>
                </c:pt>
                <c:pt idx="10352" formatCode="General">
                  <c:v>11.3921419988061</c:v>
                </c:pt>
                <c:pt idx="10353" formatCode="General">
                  <c:v>11.3919726618292</c:v>
                </c:pt>
                <c:pt idx="10354" formatCode="General">
                  <c:v>11.3918031817739</c:v>
                </c:pt>
                <c:pt idx="10355" formatCode="General">
                  <c:v>11.3916335587242</c:v>
                </c:pt>
                <c:pt idx="10356" formatCode="General">
                  <c:v>11.3914637927639</c:v>
                </c:pt>
                <c:pt idx="10357" formatCode="General">
                  <c:v>11.3912938839768</c:v>
                </c:pt>
                <c:pt idx="10358" formatCode="General">
                  <c:v>11.3911238324467</c:v>
                </c:pt>
                <c:pt idx="10359" formatCode="General">
                  <c:v>11.3909536382573</c:v>
                </c:pt>
                <c:pt idx="10360" formatCode="General">
                  <c:v>11.3907833014925</c:v>
                </c:pt>
                <c:pt idx="10361" formatCode="General">
                  <c:v>11.3906128222359</c:v>
                </c:pt>
                <c:pt idx="10362" formatCode="General">
                  <c:v>11.3904422005715</c:v>
                </c:pt>
                <c:pt idx="10363" formatCode="General">
                  <c:v>11.3902714365828</c:v>
                </c:pt>
                <c:pt idx="10364" formatCode="General">
                  <c:v>11.3901005303537</c:v>
                </c:pt>
                <c:pt idx="10365" formatCode="General">
                  <c:v>11.3899294819677</c:v>
                </c:pt>
                <c:pt idx="10366" formatCode="General">
                  <c:v>11.3897582915087</c:v>
                </c:pt>
                <c:pt idx="10367" formatCode="General">
                  <c:v>11.3895869590604</c:v>
                </c:pt>
                <c:pt idx="10368" formatCode="General">
                  <c:v>11.3894154847063</c:v>
                </c:pt>
                <c:pt idx="10369" formatCode="General">
                  <c:v>11.3892438685302</c:v>
                </c:pt>
                <c:pt idx="10370" formatCode="General">
                  <c:v>11.3890721106156</c:v>
                </c:pt>
                <c:pt idx="10371" formatCode="General">
                  <c:v>11.3889002110464</c:v>
                </c:pt>
                <c:pt idx="10372" formatCode="General">
                  <c:v>11.388728169906</c:v>
                </c:pt>
                <c:pt idx="10373" formatCode="General">
                  <c:v>11.388555987278</c:v>
                </c:pt>
                <c:pt idx="10374" formatCode="General">
                  <c:v>11.3883836632462</c:v>
                </c:pt>
                <c:pt idx="10375" formatCode="General">
                  <c:v>11.3882111978941</c:v>
                </c:pt>
                <c:pt idx="10376" formatCode="General">
                  <c:v>11.3880385913051</c:v>
                </c:pt>
                <c:pt idx="10377" formatCode="General">
                  <c:v>11.387865843563</c:v>
                </c:pt>
                <c:pt idx="10378" formatCode="General">
                  <c:v>11.3876929547513</c:v>
                </c:pt>
                <c:pt idx="10379" formatCode="General">
                  <c:v>11.3875199249535</c:v>
                </c:pt>
                <c:pt idx="10380" formatCode="General">
                  <c:v>11.3873467542531</c:v>
                </c:pt>
                <c:pt idx="10381" formatCode="General">
                  <c:v>11.3871734427336</c:v>
                </c:pt>
                <c:pt idx="10382" formatCode="General">
                  <c:v>11.3869999904786</c:v>
                </c:pt>
                <c:pt idx="10383" formatCode="General">
                  <c:v>11.3868263975716</c:v>
                </c:pt>
                <c:pt idx="10384" formatCode="General">
                  <c:v>11.3866526640959</c:v>
                </c:pt>
                <c:pt idx="10385" formatCode="General">
                  <c:v>11.3864787901351</c:v>
                </c:pt>
                <c:pt idx="10386" formatCode="General">
                  <c:v>11.3863047757727</c:v>
                </c:pt>
                <c:pt idx="10387" formatCode="General">
                  <c:v>11.386130621092</c:v>
                </c:pt>
                <c:pt idx="10388" formatCode="General">
                  <c:v>11.3859563261765</c:v>
                </c:pt>
                <c:pt idx="10389" formatCode="General">
                  <c:v>11.3857818911096</c:v>
                </c:pt>
                <c:pt idx="10390" formatCode="General">
                  <c:v>11.3856073159747</c:v>
                </c:pt>
                <c:pt idx="10391" formatCode="General">
                  <c:v>11.3854326008552</c:v>
                </c:pt>
                <c:pt idx="10392" formatCode="General">
                  <c:v>11.3852577458345</c:v>
                </c:pt>
                <c:pt idx="10393" formatCode="General">
                  <c:v>11.385082750996</c:v>
                </c:pt>
                <c:pt idx="10394" formatCode="General">
                  <c:v>11.3849076164229</c:v>
                </c:pt>
                <c:pt idx="10395" formatCode="General">
                  <c:v>11.3847323421987</c:v>
                </c:pt>
                <c:pt idx="10396" formatCode="General">
                  <c:v>11.3845569284066</c:v>
                </c:pt>
                <c:pt idx="10397" formatCode="General">
                  <c:v>11.38438137513</c:v>
                </c:pt>
                <c:pt idx="10398" formatCode="General">
                  <c:v>11.3842056824521</c:v>
                </c:pt>
                <c:pt idx="10399" formatCode="General">
                  <c:v>11.3840298504563</c:v>
                </c:pt>
                <c:pt idx="10400" formatCode="General">
                  <c:v>11.3838538792259</c:v>
                </c:pt>
                <c:pt idx="10401" formatCode="General">
                  <c:v>11.383677768844</c:v>
                </c:pt>
                <c:pt idx="10402" formatCode="General">
                  <c:v>11.383501519394</c:v>
                </c:pt>
                <c:pt idx="10403" formatCode="General">
                  <c:v>11.3833251309591</c:v>
                </c:pt>
                <c:pt idx="10404" formatCode="General">
                  <c:v>11.3831486036225</c:v>
                </c:pt>
                <c:pt idx="10405" formatCode="General">
                  <c:v>11.3829719374674</c:v>
                </c:pt>
                <c:pt idx="10406" formatCode="General">
                  <c:v>11.3827951325771</c:v>
                </c:pt>
                <c:pt idx="10407" formatCode="General">
                  <c:v>11.3826181890347</c:v>
                </c:pt>
                <c:pt idx="10408" formatCode="General">
                  <c:v>11.3824411069233</c:v>
                </c:pt>
                <c:pt idx="10409" formatCode="General">
                  <c:v>11.3822638863262</c:v>
                </c:pt>
                <c:pt idx="10410" formatCode="General">
                  <c:v>11.3820865273265</c:v>
                </c:pt>
                <c:pt idx="10411" formatCode="General">
                  <c:v>11.3819090300074</c:v>
                </c:pt>
                <c:pt idx="10412" formatCode="General">
                  <c:v>11.3817313944519</c:v>
                </c:pt>
                <c:pt idx="10413" formatCode="General">
                  <c:v>11.3815536207432</c:v>
                </c:pt>
                <c:pt idx="10414" formatCode="General">
                  <c:v>11.3813757089644</c:v>
                </c:pt>
                <c:pt idx="10415" formatCode="General">
                  <c:v>11.3811976591985</c:v>
                </c:pt>
                <c:pt idx="10416" formatCode="General">
                  <c:v>11.3810194715286</c:v>
                </c:pt>
                <c:pt idx="10417" formatCode="General">
                  <c:v>11.3808411460379</c:v>
                </c:pt>
                <c:pt idx="10418" formatCode="General">
                  <c:v>11.3806626828093</c:v>
                </c:pt>
                <c:pt idx="10419" formatCode="General">
                  <c:v>11.3804840819258</c:v>
                </c:pt>
                <c:pt idx="10420" formatCode="General">
                  <c:v>11.3803053434706</c:v>
                </c:pt>
                <c:pt idx="10421" formatCode="General">
                  <c:v>11.3801264675266</c:v>
                </c:pt>
                <c:pt idx="10422" formatCode="General">
                  <c:v>11.3799474541768</c:v>
                </c:pt>
                <c:pt idx="10423" formatCode="General">
                  <c:v>11.3797683035041</c:v>
                </c:pt>
                <c:pt idx="10424" formatCode="General">
                  <c:v>11.3795890155917</c:v>
                </c:pt>
                <c:pt idx="10425" formatCode="General">
                  <c:v>11.3794095905223</c:v>
                </c:pt>
                <c:pt idx="10426" formatCode="General">
                  <c:v>11.3792300283791</c:v>
                </c:pt>
                <c:pt idx="10427" formatCode="General">
                  <c:v>11.3790503292448</c:v>
                </c:pt>
                <c:pt idx="10428" formatCode="General">
                  <c:v>11.3788704932024</c:v>
                </c:pt>
                <c:pt idx="10429" formatCode="General">
                  <c:v>11.3786905203349</c:v>
                </c:pt>
                <c:pt idx="10430" formatCode="General">
                  <c:v>11.3785104107251</c:v>
                </c:pt>
                <c:pt idx="10431" formatCode="General">
                  <c:v>11.3783301644559</c:v>
                </c:pt>
                <c:pt idx="10432" formatCode="General">
                  <c:v>11.3781497816102</c:v>
                </c:pt>
                <c:pt idx="10433" formatCode="General">
                  <c:v>11.3779692622708</c:v>
                </c:pt>
                <c:pt idx="10434" formatCode="General">
                  <c:v>11.3777886065205</c:v>
                </c:pt>
                <c:pt idx="10435" formatCode="General">
                  <c:v>11.3776078144423</c:v>
                </c:pt>
                <c:pt idx="10436" formatCode="General">
                  <c:v>11.3774268861189</c:v>
                </c:pt>
                <c:pt idx="10437" formatCode="General">
                  <c:v>11.3772458216332</c:v>
                </c:pt>
                <c:pt idx="10438" formatCode="General">
                  <c:v>11.3770646210678</c:v>
                </c:pt>
                <c:pt idx="10439" formatCode="General">
                  <c:v>11.3768832845056</c:v>
                </c:pt>
                <c:pt idx="10440" formatCode="General">
                  <c:v>11.3767018120294</c:v>
                </c:pt>
                <c:pt idx="10441" formatCode="General">
                  <c:v>11.376520203722</c:v>
                </c:pt>
                <c:pt idx="10442" formatCode="General">
                  <c:v>11.3763384596659</c:v>
                </c:pt>
                <c:pt idx="10443" formatCode="General">
                  <c:v>11.3761565799441</c:v>
                </c:pt>
                <c:pt idx="10444" formatCode="General">
                  <c:v>11.3759745646392</c:v>
                </c:pt>
                <c:pt idx="10445" formatCode="General">
                  <c:v>11.3757924138338</c:v>
                </c:pt>
                <c:pt idx="10446" formatCode="General">
                  <c:v>11.3756101276108</c:v>
                </c:pt>
                <c:pt idx="10447" formatCode="General">
                  <c:v>11.3754277060527</c:v>
                </c:pt>
                <c:pt idx="10448" formatCode="General">
                  <c:v>11.3752451492422</c:v>
                </c:pt>
                <c:pt idx="10449" formatCode="General">
                  <c:v>11.375062457262</c:v>
                </c:pt>
                <c:pt idx="10450" formatCode="General">
                  <c:v>11.3748796301947</c:v>
                </c:pt>
                <c:pt idx="10451" formatCode="General">
                  <c:v>11.374696668123</c:v>
                </c:pt>
                <c:pt idx="10452" formatCode="General">
                  <c:v>11.3745135711294</c:v>
                </c:pt>
                <c:pt idx="10453" formatCode="General">
                  <c:v>11.3743303392965</c:v>
                </c:pt>
                <c:pt idx="10454" formatCode="General">
                  <c:v>11.374146972707</c:v>
                </c:pt>
                <c:pt idx="10455" formatCode="General">
                  <c:v>11.3739634714434</c:v>
                </c:pt>
                <c:pt idx="10456" formatCode="General">
                  <c:v>11.3737798355883</c:v>
                </c:pt>
                <c:pt idx="10457" formatCode="General">
                  <c:v>11.3735960652241</c:v>
                </c:pt>
                <c:pt idx="10458" formatCode="General">
                  <c:v>11.3734121604335</c:v>
                </c:pt>
                <c:pt idx="10459" formatCode="General">
                  <c:v>11.3732281212989</c:v>
                </c:pt>
                <c:pt idx="10460" formatCode="General">
                  <c:v>11.3730439479029</c:v>
                </c:pt>
                <c:pt idx="10461" formatCode="General">
                  <c:v>11.372859640328</c:v>
                </c:pt>
                <c:pt idx="10462" formatCode="General">
                  <c:v>11.3726751986566</c:v>
                </c:pt>
                <c:pt idx="10463" formatCode="General">
                  <c:v>11.3724906229712</c:v>
                </c:pt>
                <c:pt idx="10464" formatCode="General">
                  <c:v>11.3723059133543</c:v>
                </c:pt>
                <c:pt idx="10465" formatCode="General">
                  <c:v>11.3721210698883</c:v>
                </c:pt>
                <c:pt idx="10466" formatCode="General">
                  <c:v>11.3719360926556</c:v>
                </c:pt>
                <c:pt idx="10467" formatCode="General">
                  <c:v>11.3717509817387</c:v>
                </c:pt>
                <c:pt idx="10468" formatCode="General">
                  <c:v>11.3715657372199</c:v>
                </c:pt>
                <c:pt idx="10469" formatCode="General">
                  <c:v>11.3713803591816</c:v>
                </c:pt>
                <c:pt idx="10470" formatCode="General">
                  <c:v>11.3711948477063</c:v>
                </c:pt>
                <c:pt idx="10471" formatCode="General">
                  <c:v>11.3710092028762</c:v>
                </c:pt>
                <c:pt idx="10472" formatCode="General">
                  <c:v>11.3708234247738</c:v>
                </c:pt>
                <c:pt idx="10473" formatCode="General">
                  <c:v>11.3706375134813</c:v>
                </c:pt>
                <c:pt idx="10474" formatCode="General">
                  <c:v>11.3704514690811</c:v>
                </c:pt>
                <c:pt idx="10475" formatCode="General">
                  <c:v>11.3702652916555</c:v>
                </c:pt>
                <c:pt idx="10476" formatCode="General">
                  <c:v>11.3700789812868</c:v>
                </c:pt>
                <c:pt idx="10477" formatCode="General">
                  <c:v>11.36989253805721</c:v>
                </c:pt>
                <c:pt idx="10478" formatCode="General">
                  <c:v>11.3697059620491</c:v>
                </c:pt>
                <c:pt idx="10479" formatCode="General">
                  <c:v>11.3695192533448</c:v>
                </c:pt>
                <c:pt idx="10480" formatCode="General">
                  <c:v>11.3693324120263</c:v>
                </c:pt>
                <c:pt idx="10481" formatCode="General">
                  <c:v>11.3691454381761</c:v>
                </c:pt>
                <c:pt idx="10482" formatCode="General">
                  <c:v>11.3689583318762</c:v>
                </c:pt>
                <c:pt idx="10483" formatCode="General">
                  <c:v>11.368771093209</c:v>
                </c:pt>
                <c:pt idx="10484" formatCode="General">
                  <c:v>11.3685837222565</c:v>
                </c:pt>
                <c:pt idx="10485" formatCode="General">
                  <c:v>11.368396219101</c:v>
                </c:pt>
                <c:pt idx="10486" formatCode="General">
                  <c:v>11.3682085838247</c:v>
                </c:pt>
                <c:pt idx="10487" formatCode="General">
                  <c:v>11.3680208165096</c:v>
                </c:pt>
                <c:pt idx="10488" formatCode="General">
                  <c:v>11.367832917238</c:v>
                </c:pt>
                <c:pt idx="10489" formatCode="General">
                  <c:v>11.3676448860919</c:v>
                </c:pt>
                <c:pt idx="10490" formatCode="General">
                  <c:v>11.3674567231535</c:v>
                </c:pt>
                <c:pt idx="10491" formatCode="General">
                  <c:v>11.3672684285048</c:v>
                </c:pt>
                <c:pt idx="10492" formatCode="General">
                  <c:v>11.367080002228</c:v>
                </c:pt>
                <c:pt idx="10493" formatCode="General">
                  <c:v>11.3668914444052</c:v>
                </c:pt>
                <c:pt idx="10494" formatCode="General">
                  <c:v>11.3667027551183</c:v>
                </c:pt>
                <c:pt idx="10495" formatCode="General">
                  <c:v>11.3665139344494</c:v>
                </c:pt>
                <c:pt idx="10496" formatCode="General">
                  <c:v>11.3663249824806</c:v>
                </c:pt>
                <c:pt idx="10497" formatCode="General">
                  <c:v>11.3661358992939</c:v>
                </c:pt>
                <c:pt idx="10498" formatCode="General">
                  <c:v>11.3659466849712</c:v>
                </c:pt>
                <c:pt idx="10499" formatCode="General">
                  <c:v>11.3657573395946</c:v>
                </c:pt>
                <c:pt idx="10500" formatCode="General">
                  <c:v>11.3655678632461</c:v>
                </c:pt>
                <c:pt idx="10501" formatCode="General">
                  <c:v>11.3653782560076</c:v>
                </c:pt>
                <c:pt idx="10502" formatCode="General">
                  <c:v>11.3651885179611</c:v>
                </c:pt>
                <c:pt idx="10503" formatCode="General">
                  <c:v>11.3649986491885</c:v>
                </c:pt>
                <c:pt idx="10504" formatCode="General">
                  <c:v>11.3648086497717</c:v>
                </c:pt>
                <c:pt idx="10505" formatCode="General">
                  <c:v>11.3646185197927</c:v>
                </c:pt>
                <c:pt idx="10506" formatCode="General">
                  <c:v>11.3644282593334</c:v>
                </c:pt>
                <c:pt idx="10507" formatCode="General">
                  <c:v>11.3642378684755</c:v>
                </c:pt>
                <c:pt idx="10508" formatCode="General">
                  <c:v>11.3640473473011</c:v>
                </c:pt>
                <c:pt idx="10509" formatCode="General">
                  <c:v>11.363856695892</c:v>
                </c:pt>
                <c:pt idx="10510" formatCode="General">
                  <c:v>11.3636659143299</c:v>
                </c:pt>
                <c:pt idx="10511" formatCode="General">
                  <c:v>11.3634750026968</c:v>
                </c:pt>
                <c:pt idx="10512" formatCode="General">
                  <c:v>11.3632839610745</c:v>
                </c:pt>
                <c:pt idx="10513" formatCode="General">
                  <c:v>11.3630927895447</c:v>
                </c:pt>
                <c:pt idx="10514" formatCode="General">
                  <c:v>11.3629014881893</c:v>
                </c:pt>
                <c:pt idx="10515" formatCode="General">
                  <c:v>11.3627100570901</c:v>
                </c:pt>
                <c:pt idx="10516" formatCode="General">
                  <c:v>11.3625184963287</c:v>
                </c:pt>
                <c:pt idx="10517" formatCode="General">
                  <c:v>11.362326805987</c:v>
                </c:pt>
                <c:pt idx="10518" formatCode="General">
                  <c:v>11.3621349861467</c:v>
                </c:pt>
                <c:pt idx="10519" formatCode="General">
                  <c:v>11.3619430368895</c:v>
                </c:pt>
                <c:pt idx="10520" formatCode="General">
                  <c:v>11.3617509582971</c:v>
                </c:pt>
                <c:pt idx="10521" formatCode="General">
                  <c:v>11.3615587504513</c:v>
                </c:pt>
                <c:pt idx="10522" formatCode="General">
                  <c:v>11.3613664134337</c:v>
                </c:pt>
                <c:pt idx="10523" formatCode="General">
                  <c:v>11.3611739473259</c:v>
                </c:pt>
                <c:pt idx="10524" formatCode="General">
                  <c:v>11.3609813522097</c:v>
                </c:pt>
                <c:pt idx="10525" formatCode="General">
                  <c:v>11.3607886281667</c:v>
                </c:pt>
                <c:pt idx="10526" formatCode="General">
                  <c:v>11.3605957752785</c:v>
                </c:pt>
                <c:pt idx="10527" formatCode="General">
                  <c:v>11.3604027936267</c:v>
                </c:pt>
                <c:pt idx="10528" formatCode="General">
                  <c:v>11.3602096832929</c:v>
                </c:pt>
                <c:pt idx="10529" formatCode="General">
                  <c:v>11.3600164443588</c:v>
                </c:pt>
                <c:pt idx="10530" formatCode="General">
                  <c:v>11.3598230769059</c:v>
                </c:pt>
                <c:pt idx="10531" formatCode="General">
                  <c:v>11.3596295810157</c:v>
                </c:pt>
                <c:pt idx="10532" formatCode="General">
                  <c:v>11.3594359567699</c:v>
                </c:pt>
                <c:pt idx="10533" formatCode="General">
                  <c:v>11.35924220424991</c:v>
                </c:pt>
                <c:pt idx="10534" formatCode="General">
                  <c:v>11.3590483235372</c:v>
                </c:pt>
                <c:pt idx="10535" formatCode="General">
                  <c:v>11.3588543147135</c:v>
                </c:pt>
                <c:pt idx="10536" formatCode="General">
                  <c:v>11.3586601778601</c:v>
                </c:pt>
                <c:pt idx="10537" formatCode="General">
                  <c:v>11.3584659130585</c:v>
                </c:pt>
                <c:pt idx="10538" formatCode="General">
                  <c:v>11.3582715203903</c:v>
                </c:pt>
                <c:pt idx="10539" formatCode="General">
                  <c:v>11.3580769999368</c:v>
                </c:pt>
                <c:pt idx="10540" formatCode="General">
                  <c:v>11.3578823517796</c:v>
                </c:pt>
                <c:pt idx="10541" formatCode="General">
                  <c:v>11.357687576</c:v>
                </c:pt>
                <c:pt idx="10542" formatCode="General">
                  <c:v>11.3574926726794</c:v>
                </c:pt>
                <c:pt idx="10543" formatCode="General">
                  <c:v>11.3572976418993</c:v>
                </c:pt>
                <c:pt idx="10544" formatCode="General">
                  <c:v>11.3571024837411</c:v>
                </c:pt>
                <c:pt idx="10545" formatCode="General">
                  <c:v>11.356907198286</c:v>
                </c:pt>
                <c:pt idx="10546" formatCode="General">
                  <c:v>11.3567117856156</c:v>
                </c:pt>
                <c:pt idx="10547" formatCode="General">
                  <c:v>11.356516245811</c:v>
                </c:pt>
                <c:pt idx="10548" formatCode="General">
                  <c:v>11.3563205789537</c:v>
                </c:pt>
                <c:pt idx="10549" formatCode="General">
                  <c:v>11.3561247851249</c:v>
                </c:pt>
                <c:pt idx="10550" formatCode="General">
                  <c:v>11.355928864406</c:v>
                </c:pt>
                <c:pt idx="10551" formatCode="General">
                  <c:v>11.3557328168783</c:v>
                </c:pt>
                <c:pt idx="10552" formatCode="General">
                  <c:v>11.35553664262301</c:v>
                </c:pt>
                <c:pt idx="10553" formatCode="General">
                  <c:v>11.3553403417214</c:v>
                </c:pt>
                <c:pt idx="10554" formatCode="General">
                  <c:v>11.3551439142548</c:v>
                </c:pt>
                <c:pt idx="10555" formatCode="General">
                  <c:v>11.3549473603043</c:v>
                </c:pt>
                <c:pt idx="10556" formatCode="General">
                  <c:v>11.3547506799512</c:v>
                </c:pt>
                <c:pt idx="10557" formatCode="General">
                  <c:v>11.3545538732767</c:v>
                </c:pt>
                <c:pt idx="10558" formatCode="General">
                  <c:v>11.3543569403621</c:v>
                </c:pt>
                <c:pt idx="10559" formatCode="General">
                  <c:v>11.3541598812884</c:v>
                </c:pt>
                <c:pt idx="10560" formatCode="General">
                  <c:v>11.3539626961369</c:v>
                </c:pt>
                <c:pt idx="10561" formatCode="General">
                  <c:v>11.3537653849887</c:v>
                </c:pt>
                <c:pt idx="10562" formatCode="General">
                  <c:v>11.3535679479249</c:v>
                </c:pt>
                <c:pt idx="10563" formatCode="General">
                  <c:v>11.3533703850267</c:v>
                </c:pt>
                <c:pt idx="10564" formatCode="General">
                  <c:v>11.3531726963752</c:v>
                </c:pt>
                <c:pt idx="10565" formatCode="General">
                  <c:v>11.3529748820515</c:v>
                </c:pt>
                <c:pt idx="10566" formatCode="General">
                  <c:v>11.3527769421366</c:v>
                </c:pt>
                <c:pt idx="10567" formatCode="General">
                  <c:v>11.3525788767117</c:v>
                </c:pt>
                <c:pt idx="10568" formatCode="General">
                  <c:v>11.3523806858577</c:v>
                </c:pt>
                <c:pt idx="10569" formatCode="General">
                  <c:v>11.3521823696558</c:v>
                </c:pt>
                <c:pt idx="10570" formatCode="General">
                  <c:v>11.3519839281869</c:v>
                </c:pt>
                <c:pt idx="10571" formatCode="General">
                  <c:v>11.3517853615322</c:v>
                </c:pt>
                <c:pt idx="10572" formatCode="General">
                  <c:v>11.3515866697725</c:v>
                </c:pt>
                <c:pt idx="10573" formatCode="General">
                  <c:v>11.3513878529888</c:v>
                </c:pt>
                <c:pt idx="10574" formatCode="General">
                  <c:v>11.3511889112623</c:v>
                </c:pt>
                <c:pt idx="10575" formatCode="General">
                  <c:v>11.3509898446737</c:v>
                </c:pt>
                <c:pt idx="10576" formatCode="General">
                  <c:v>11.350790653304</c:v>
                </c:pt>
                <c:pt idx="10577" formatCode="General">
                  <c:v>11.3505913372343</c:v>
                </c:pt>
                <c:pt idx="10578" formatCode="General">
                  <c:v>11.3503918965453</c:v>
                </c:pt>
                <c:pt idx="10579" formatCode="General">
                  <c:v>11.350192331318</c:v>
                </c:pt>
                <c:pt idx="10580" formatCode="General">
                  <c:v>11.3499926416334</c:v>
                </c:pt>
                <c:pt idx="10581" formatCode="General">
                  <c:v>11.3497928275722</c:v>
                </c:pt>
                <c:pt idx="10582" formatCode="General">
                  <c:v>11.3495928892153</c:v>
                </c:pt>
                <c:pt idx="10583" formatCode="General">
                  <c:v>11.3493928266436</c:v>
                </c:pt>
                <c:pt idx="10584" formatCode="General">
                  <c:v>11.3491926399379</c:v>
                </c:pt>
                <c:pt idx="10585" formatCode="General">
                  <c:v>11.3489923291791</c:v>
                </c:pt>
                <c:pt idx="10586" formatCode="General">
                  <c:v>11.3487918944479</c:v>
                </c:pt>
                <c:pt idx="10587" formatCode="General">
                  <c:v>11.3485913358251</c:v>
                </c:pt>
                <c:pt idx="10588" formatCode="General">
                  <c:v>11.3483906533916</c:v>
                </c:pt>
                <c:pt idx="10589" formatCode="General">
                  <c:v>11.348189847228</c:v>
                </c:pt>
                <c:pt idx="10590" formatCode="General">
                  <c:v>11.3479889174152</c:v>
                </c:pt>
                <c:pt idx="10591" formatCode="General">
                  <c:v>11.3477878640338</c:v>
                </c:pt>
                <c:pt idx="10592" formatCode="General">
                  <c:v>11.3475866871647</c:v>
                </c:pt>
                <c:pt idx="10593" formatCode="General">
                  <c:v>11.3473853868884</c:v>
                </c:pt>
                <c:pt idx="10594" formatCode="General">
                  <c:v>11.3471839632857</c:v>
                </c:pt>
                <c:pt idx="10595" formatCode="General">
                  <c:v>11.3469824164373</c:v>
                </c:pt>
                <c:pt idx="10596" formatCode="General">
                  <c:v>11.3467807464239</c:v>
                </c:pt>
                <c:pt idx="10597" formatCode="General">
                  <c:v>11.3465789533261</c:v>
                </c:pt>
                <c:pt idx="10598" formatCode="General">
                  <c:v>11.3463770372245</c:v>
                </c:pt>
                <c:pt idx="10599" formatCode="General">
                  <c:v>11.3461749981997</c:v>
                </c:pt>
                <c:pt idx="10600" formatCode="General">
                  <c:v>11.3459728363325</c:v>
                </c:pt>
                <c:pt idx="10601" formatCode="General">
                  <c:v>11.3457705517033</c:v>
                </c:pt>
                <c:pt idx="10602" formatCode="General">
                  <c:v>11.3455681443928</c:v>
                </c:pt>
                <c:pt idx="10603" formatCode="General">
                  <c:v>11.3453656144815</c:v>
                </c:pt>
                <c:pt idx="10604" formatCode="General">
                  <c:v>11.34516296205</c:v>
                </c:pt>
                <c:pt idx="10605" formatCode="General">
                  <c:v>11.3449601871788</c:v>
                </c:pt>
                <c:pt idx="10606" formatCode="General">
                  <c:v>11.3447572899485</c:v>
                </c:pt>
                <c:pt idx="10607" formatCode="General">
                  <c:v>11.3445542704395</c:v>
                </c:pt>
                <c:pt idx="10608" formatCode="General">
                  <c:v>11.3443511287324</c:v>
                </c:pt>
                <c:pt idx="10609" formatCode="General">
                  <c:v>11.3441478649077</c:v>
                </c:pt>
                <c:pt idx="10610" formatCode="General">
                  <c:v>11.3439444790457</c:v>
                </c:pt>
                <c:pt idx="10611" formatCode="General">
                  <c:v>11.3437409712271</c:v>
                </c:pt>
                <c:pt idx="10612" formatCode="General">
                  <c:v>11.3435373415322</c:v>
                </c:pt>
                <c:pt idx="10613" formatCode="General">
                  <c:v>11.3433335900414</c:v>
                </c:pt>
                <c:pt idx="10614" formatCode="General">
                  <c:v>11.3431297168352</c:v>
                </c:pt>
                <c:pt idx="10615" formatCode="General">
                  <c:v>11.342925721994</c:v>
                </c:pt>
                <c:pt idx="10616" formatCode="General">
                  <c:v>11.3427216055981</c:v>
                </c:pt>
                <c:pt idx="10617" formatCode="General">
                  <c:v>11.3425173677279</c:v>
                </c:pt>
                <c:pt idx="10618" formatCode="General">
                  <c:v>11.3423130084638</c:v>
                </c:pt>
                <c:pt idx="10619" formatCode="General">
                  <c:v>11.3421085278862</c:v>
                </c:pt>
                <c:pt idx="10620" formatCode="General">
                  <c:v>11.3419039260753</c:v>
                </c:pt>
                <c:pt idx="10621" formatCode="General">
                  <c:v>11.3416992031115</c:v>
                </c:pt>
                <c:pt idx="10622" formatCode="General">
                  <c:v>11.3414943590751</c:v>
                </c:pt>
                <c:pt idx="10623" formatCode="General">
                  <c:v>11.3412893940463</c:v>
                </c:pt>
                <c:pt idx="10624" formatCode="General">
                  <c:v>11.3410843081054</c:v>
                </c:pt>
                <c:pt idx="10625" formatCode="General">
                  <c:v>11.3408791013328</c:v>
                </c:pt>
                <c:pt idx="10626" formatCode="General">
                  <c:v>11.3406737738086</c:v>
                </c:pt>
                <c:pt idx="10627" formatCode="General">
                  <c:v>11.3404683256131</c:v>
                </c:pt>
                <c:pt idx="10628" formatCode="General">
                  <c:v>11.3402627568264</c:v>
                </c:pt>
                <c:pt idx="10629" formatCode="General">
                  <c:v>11.3400570675289</c:v>
                </c:pt>
                <c:pt idx="10630" formatCode="General">
                  <c:v>11.3398512578006</c:v>
                </c:pt>
                <c:pt idx="10631" formatCode="General">
                  <c:v>11.3396453277218</c:v>
                </c:pt>
                <c:pt idx="10632" formatCode="General">
                  <c:v>11.3394392773726</c:v>
                </c:pt>
                <c:pt idx="10633" formatCode="General">
                  <c:v>11.3392331068331</c:v>
                </c:pt>
                <c:pt idx="10634" formatCode="General">
                  <c:v>11.3390268161836</c:v>
                </c:pt>
                <c:pt idx="10635" formatCode="General">
                  <c:v>11.338820405504</c:v>
                </c:pt>
                <c:pt idx="10636" formatCode="General">
                  <c:v>11.3386138748746</c:v>
                </c:pt>
                <c:pt idx="10637" formatCode="General">
                  <c:v>11.3384072243753</c:v>
                </c:pt>
                <c:pt idx="10638" formatCode="General">
                  <c:v>11.3382004540864</c:v>
                </c:pt>
                <c:pt idx="10639" formatCode="General">
                  <c:v>11.3379935640877</c:v>
                </c:pt>
                <c:pt idx="10640" formatCode="General">
                  <c:v>11.3377865544595</c:v>
                </c:pt>
                <c:pt idx="10641" formatCode="General">
                  <c:v>11.3375794252816</c:v>
                </c:pt>
                <c:pt idx="10642" formatCode="General">
                  <c:v>11.3373721766342</c:v>
                </c:pt>
                <c:pt idx="10643" formatCode="General">
                  <c:v>11.3371648085972</c:v>
                </c:pt>
                <c:pt idx="10644" formatCode="General">
                  <c:v>11.3369573212507</c:v>
                </c:pt>
                <c:pt idx="10645" formatCode="General">
                  <c:v>11.3367497146745</c:v>
                </c:pt>
                <c:pt idx="10646" formatCode="General">
                  <c:v>11.3365419889487</c:v>
                </c:pt>
                <c:pt idx="10647" formatCode="General">
                  <c:v>11.3363341441532</c:v>
                </c:pt>
                <c:pt idx="10648" formatCode="General">
                  <c:v>11.3361261803679</c:v>
                </c:pt>
                <c:pt idx="10649" formatCode="General">
                  <c:v>11.3359180976727</c:v>
                </c:pt>
                <c:pt idx="10650" formatCode="General">
                  <c:v>11.3357098961477</c:v>
                </c:pt>
                <c:pt idx="10651" formatCode="General">
                  <c:v>11.3355015758725</c:v>
                </c:pt>
                <c:pt idx="10652" formatCode="General">
                  <c:v>11.3352931369272</c:v>
                </c:pt>
                <c:pt idx="10653" formatCode="General">
                  <c:v>11.3350845793916</c:v>
                </c:pt>
                <c:pt idx="10654" formatCode="General">
                  <c:v>11.3348759033454</c:v>
                </c:pt>
                <c:pt idx="10655" formatCode="General">
                  <c:v>11.3346671088686</c:v>
                </c:pt>
                <c:pt idx="10656" formatCode="General">
                  <c:v>11.334458196041</c:v>
                </c:pt>
                <c:pt idx="10657" formatCode="General">
                  <c:v>11.3342491649424</c:v>
                </c:pt>
                <c:pt idx="10658" formatCode="General">
                  <c:v>11.3340400156525</c:v>
                </c:pt>
                <c:pt idx="10659" formatCode="General">
                  <c:v>11.3338307482512</c:v>
                </c:pt>
                <c:pt idx="10660" formatCode="General">
                  <c:v>11.3336213628181</c:v>
                </c:pt>
                <c:pt idx="10661" formatCode="General">
                  <c:v>11.3334118594331</c:v>
                </c:pt>
                <c:pt idx="10662" formatCode="General">
                  <c:v>11.3332022381758</c:v>
                </c:pt>
                <c:pt idx="10663" formatCode="General">
                  <c:v>11.332992499126</c:v>
                </c:pt>
                <c:pt idx="10664" formatCode="General">
                  <c:v>11.3327826423634</c:v>
                </c:pt>
                <c:pt idx="10665" formatCode="General">
                  <c:v>11.3325726679677</c:v>
                </c:pt>
                <c:pt idx="10666" formatCode="General">
                  <c:v>11.3323625760185</c:v>
                </c:pt>
                <c:pt idx="10667" formatCode="General">
                  <c:v>11.3321523665956</c:v>
                </c:pt>
                <c:pt idx="10668" formatCode="General">
                  <c:v>11.3319420397784</c:v>
                </c:pt>
                <c:pt idx="10669" formatCode="General">
                  <c:v>11.3317315956468</c:v>
                </c:pt>
                <c:pt idx="10670" formatCode="General">
                  <c:v>11.3315210342802</c:v>
                </c:pt>
                <c:pt idx="10671" formatCode="General">
                  <c:v>11.3313103557583</c:v>
                </c:pt>
                <c:pt idx="10672" formatCode="General">
                  <c:v>11.3310995601607</c:v>
                </c:pt>
                <c:pt idx="10673" formatCode="General">
                  <c:v>11.330888647567</c:v>
                </c:pt>
                <c:pt idx="10674" formatCode="General">
                  <c:v>11.3306776180566</c:v>
                </c:pt>
                <c:pt idx="10675" formatCode="General">
                  <c:v>11.3304664717092</c:v>
                </c:pt>
                <c:pt idx="10676" formatCode="General">
                  <c:v>11.3302552086043</c:v>
                </c:pt>
                <c:pt idx="10677" formatCode="General">
                  <c:v>11.3300438288213</c:v>
                </c:pt>
                <c:pt idx="10678" formatCode="General">
                  <c:v>11.3298323324399</c:v>
                </c:pt>
                <c:pt idx="10679" formatCode="General">
                  <c:v>11.3296207195394</c:v>
                </c:pt>
                <c:pt idx="10680" formatCode="General">
                  <c:v>11.3294089901994</c:v>
                </c:pt>
                <c:pt idx="10681" formatCode="General">
                  <c:v>11.3291971444992</c:v>
                </c:pt>
                <c:pt idx="10682" formatCode="General">
                  <c:v>11.3289851825184</c:v>
                </c:pt>
                <c:pt idx="10683" formatCode="General">
                  <c:v>11.3287731043364</c:v>
                </c:pt>
                <c:pt idx="10684" formatCode="General">
                  <c:v>11.3285609100325</c:v>
                </c:pt>
                <c:pt idx="10685" formatCode="General">
                  <c:v>11.3283485996862</c:v>
                </c:pt>
                <c:pt idx="10686" formatCode="General">
                  <c:v>11.3281361733769</c:v>
                </c:pt>
                <c:pt idx="10687" formatCode="General">
                  <c:v>11.3279236311839</c:v>
                </c:pt>
                <c:pt idx="10688" formatCode="General">
                  <c:v>11.3277109731865</c:v>
                </c:pt>
                <c:pt idx="10689" formatCode="General">
                  <c:v>11.3274981994642</c:v>
                </c:pt>
                <c:pt idx="10690" formatCode="General">
                  <c:v>11.3272853100962</c:v>
                </c:pt>
                <c:pt idx="10691" formatCode="General">
                  <c:v>11.3270723051619</c:v>
                </c:pt>
                <c:pt idx="10692" formatCode="General">
                  <c:v>11.3268591847405</c:v>
                </c:pt>
                <c:pt idx="10693" formatCode="General">
                  <c:v>11.3266459489114</c:v>
                </c:pt>
                <c:pt idx="10694" formatCode="General">
                  <c:v>11.3264325977537</c:v>
                </c:pt>
                <c:pt idx="10695" formatCode="General">
                  <c:v>11.3262191313468</c:v>
                </c:pt>
                <c:pt idx="10696" formatCode="General">
                  <c:v>11.3260055497699</c:v>
                </c:pt>
                <c:pt idx="10697" formatCode="General">
                  <c:v>11.3257918531021</c:v>
                </c:pt>
                <c:pt idx="10698" formatCode="General">
                  <c:v>11.3255780414228</c:v>
                </c:pt>
                <c:pt idx="10699" formatCode="General">
                  <c:v>11.3253641148111</c:v>
                </c:pt>
                <c:pt idx="10700" formatCode="General">
                  <c:v>11.3251500733461</c:v>
                </c:pt>
                <c:pt idx="10701" formatCode="General">
                  <c:v>11.3249359171072</c:v>
                </c:pt>
                <c:pt idx="10702" formatCode="General">
                  <c:v>11.3247216461733</c:v>
                </c:pt>
                <c:pt idx="10703" formatCode="General">
                  <c:v>11.3245072606236</c:v>
                </c:pt>
                <c:pt idx="10704" formatCode="General">
                  <c:v>11.3242927605373</c:v>
                </c:pt>
                <c:pt idx="10705" formatCode="General">
                  <c:v>11.3240781459934</c:v>
                </c:pt>
                <c:pt idx="10706" formatCode="General">
                  <c:v>11.3238634170711</c:v>
                </c:pt>
                <c:pt idx="10707" formatCode="General">
                  <c:v>11.3236485738494</c:v>
                </c:pt>
                <c:pt idx="10708" formatCode="General">
                  <c:v>11.3234336164073</c:v>
                </c:pt>
                <c:pt idx="10709" formatCode="General">
                  <c:v>11.323218544824</c:v>
                </c:pt>
                <c:pt idx="10710" formatCode="General">
                  <c:v>11.3230033591785</c:v>
                </c:pt>
                <c:pt idx="10711" formatCode="General">
                  <c:v>11.3227880595497</c:v>
                </c:pt>
                <c:pt idx="10712" formatCode="General">
                  <c:v>11.3225726460167</c:v>
                </c:pt>
                <c:pt idx="10713" formatCode="General">
                  <c:v>11.3223571186585</c:v>
                </c:pt>
                <c:pt idx="10714" formatCode="General">
                  <c:v>11.322141477554</c:v>
                </c:pt>
                <c:pt idx="10715" formatCode="General">
                  <c:v>11.3219257227822</c:v>
                </c:pt>
                <c:pt idx="10716" formatCode="General">
                  <c:v>11.3217098544221</c:v>
                </c:pt>
                <c:pt idx="10717" formatCode="General">
                  <c:v>11.3214938725525</c:v>
                </c:pt>
                <c:pt idx="10718" formatCode="General">
                  <c:v>11.3212777772523</c:v>
                </c:pt>
                <c:pt idx="10719" formatCode="General">
                  <c:v>11.3210615686006</c:v>
                </c:pt>
                <c:pt idx="10720" formatCode="General">
                  <c:v>11.3208452466761</c:v>
                </c:pt>
                <c:pt idx="10721" formatCode="General">
                  <c:v>11.3206288115578</c:v>
                </c:pt>
                <c:pt idx="10722" formatCode="General">
                  <c:v>11.3204122633244</c:v>
                </c:pt>
                <c:pt idx="10723" formatCode="General">
                  <c:v>11.3201956020549</c:v>
                </c:pt>
                <c:pt idx="10724" formatCode="General">
                  <c:v>11.319978827828</c:v>
                </c:pt>
                <c:pt idx="10725" formatCode="General">
                  <c:v>11.3197619407226</c:v>
                </c:pt>
                <c:pt idx="10726" formatCode="General">
                  <c:v>11.3195449408174</c:v>
                </c:pt>
                <c:pt idx="10727" formatCode="General">
                  <c:v>11.3193278281912</c:v>
                </c:pt>
                <c:pt idx="10728" formatCode="General">
                  <c:v>11.3191106029229</c:v>
                </c:pt>
                <c:pt idx="10729" formatCode="General">
                  <c:v>11.3188932650911</c:v>
                </c:pt>
                <c:pt idx="10730" formatCode="General">
                  <c:v>11.3186758147746</c:v>
                </c:pt>
                <c:pt idx="10731" formatCode="General">
                  <c:v>11.3184582520522</c:v>
                </c:pt>
                <c:pt idx="10732" formatCode="General">
                  <c:v>11.3182405770024</c:v>
                </c:pt>
                <c:pt idx="10733" formatCode="General">
                  <c:v>11.3180227897041</c:v>
                </c:pt>
                <c:pt idx="10734" formatCode="General">
                  <c:v>11.3178048902358</c:v>
                </c:pt>
                <c:pt idx="10735" formatCode="General">
                  <c:v>11.3175868786763</c:v>
                </c:pt>
                <c:pt idx="10736" formatCode="General">
                  <c:v>11.3173687551041</c:v>
                </c:pt>
                <c:pt idx="10737" formatCode="General">
                  <c:v>11.317150519598</c:v>
                </c:pt>
                <c:pt idx="10738" formatCode="General">
                  <c:v>11.3169321722366</c:v>
                </c:pt>
                <c:pt idx="10739" formatCode="General">
                  <c:v>11.3167137130984</c:v>
                </c:pt>
                <c:pt idx="10740" formatCode="General">
                  <c:v>11.316495142262</c:v>
                </c:pt>
                <c:pt idx="10741" formatCode="General">
                  <c:v>11.316276459806</c:v>
                </c:pt>
                <c:pt idx="10742" formatCode="General">
                  <c:v>11.316057665809</c:v>
                </c:pt>
                <c:pt idx="10743" formatCode="General">
                  <c:v>11.3158387603495</c:v>
                </c:pt>
                <c:pt idx="10744" formatCode="General">
                  <c:v>11.3156197435061</c:v>
                </c:pt>
                <c:pt idx="10745" formatCode="General">
                  <c:v>11.3154006153571</c:v>
                </c:pt>
                <c:pt idx="10746" formatCode="General">
                  <c:v>11.3151813759813</c:v>
                </c:pt>
                <c:pt idx="10747" formatCode="General">
                  <c:v>11.3149620254569</c:v>
                </c:pt>
                <c:pt idx="10748" formatCode="General">
                  <c:v>11.3147425638626</c:v>
                </c:pt>
                <c:pt idx="10749" formatCode="General">
                  <c:v>11.3145229912767</c:v>
                </c:pt>
                <c:pt idx="10750" formatCode="General">
                  <c:v>11.3143033077777</c:v>
                </c:pt>
                <c:pt idx="10751" formatCode="General">
                  <c:v>11.314083513444</c:v>
                </c:pt>
                <c:pt idx="10752" formatCode="General">
                  <c:v>11.313863608354</c:v>
                </c:pt>
                <c:pt idx="10753" formatCode="General">
                  <c:v>11.3136435925862</c:v>
                </c:pt>
                <c:pt idx="10754" formatCode="General">
                  <c:v>11.3134234662188</c:v>
                </c:pt>
                <c:pt idx="10755" formatCode="General">
                  <c:v>11.3132032293303</c:v>
                </c:pt>
                <c:pt idx="10756" formatCode="General">
                  <c:v>11.312982881999</c:v>
                </c:pt>
                <c:pt idx="10757" formatCode="General">
                  <c:v>11.3127624243032</c:v>
                </c:pt>
                <c:pt idx="10758" formatCode="General">
                  <c:v>11.3125418563213</c:v>
                </c:pt>
                <c:pt idx="10759" formatCode="General">
                  <c:v>11.3123211781316</c:v>
                </c:pt>
                <c:pt idx="10760" formatCode="General">
                  <c:v>11.3121003898123</c:v>
                </c:pt>
                <c:pt idx="10761" formatCode="General">
                  <c:v>11.3118794914417</c:v>
                </c:pt>
                <c:pt idx="10762" formatCode="General">
                  <c:v>11.3116584830981</c:v>
                </c:pt>
                <c:pt idx="10763" formatCode="General">
                  <c:v>11.3114373648598</c:v>
                </c:pt>
                <c:pt idx="10764" formatCode="General">
                  <c:v>11.3112161368049</c:v>
                </c:pt>
                <c:pt idx="10765" formatCode="General">
                  <c:v>11.3109947990116</c:v>
                </c:pt>
                <c:pt idx="10766" formatCode="General">
                  <c:v>11.3107733515582</c:v>
                </c:pt>
                <c:pt idx="10767" formatCode="General">
                  <c:v>11.3105517945229</c:v>
                </c:pt>
                <c:pt idx="10768" formatCode="General">
                  <c:v>11.3103301279838</c:v>
                </c:pt>
                <c:pt idx="10769" formatCode="General">
                  <c:v>11.310108352019</c:v>
                </c:pt>
                <c:pt idx="10770" formatCode="General">
                  <c:v>11.3098864667068</c:v>
                </c:pt>
                <c:pt idx="10771" formatCode="General">
                  <c:v>11.3096644721252</c:v>
                </c:pt>
                <c:pt idx="10772" formatCode="General">
                  <c:v>11.3094423683524</c:v>
                </c:pt>
                <c:pt idx="10773" formatCode="General">
                  <c:v>11.3092201554663</c:v>
                </c:pt>
                <c:pt idx="10774" formatCode="General">
                  <c:v>11.3089978335452</c:v>
                </c:pt>
                <c:pt idx="10775" formatCode="General">
                  <c:v>11.3087754026671</c:v>
                </c:pt>
                <c:pt idx="10776" formatCode="General">
                  <c:v>11.30855286291</c:v>
                </c:pt>
                <c:pt idx="10777" formatCode="General">
                  <c:v>11.3083302143519</c:v>
                </c:pt>
                <c:pt idx="10778" formatCode="General">
                  <c:v>11.3081074570709</c:v>
                </c:pt>
                <c:pt idx="10779" formatCode="General">
                  <c:v>11.307884591145</c:v>
                </c:pt>
                <c:pt idx="10780" formatCode="General">
                  <c:v>11.3076616166521</c:v>
                </c:pt>
                <c:pt idx="10781" formatCode="General">
                  <c:v>11.3074385336703</c:v>
                </c:pt>
                <c:pt idx="10782" formatCode="General">
                  <c:v>11.3072153422775</c:v>
                </c:pt>
                <c:pt idx="10783" formatCode="General">
                  <c:v>11.3069920425516</c:v>
                </c:pt>
                <c:pt idx="10784" formatCode="General">
                  <c:v>11.3067686345706</c:v>
                </c:pt>
                <c:pt idx="10785" formatCode="General">
                  <c:v>11.3065451184123</c:v>
                </c:pt>
                <c:pt idx="10786" formatCode="General">
                  <c:v>11.3063214941547</c:v>
                </c:pt>
                <c:pt idx="10787" formatCode="General">
                  <c:v>11.3060977618757</c:v>
                </c:pt>
                <c:pt idx="10788" formatCode="General">
                  <c:v>11.3058739216531</c:v>
                </c:pt>
                <c:pt idx="10789" formatCode="General">
                  <c:v>11.3056499735647</c:v>
                </c:pt>
                <c:pt idx="10790" formatCode="General">
                  <c:v>11.3054259176885</c:v>
                </c:pt>
                <c:pt idx="10791" formatCode="General">
                  <c:v>11.3052017541021</c:v>
                </c:pt>
                <c:pt idx="10792" formatCode="General">
                  <c:v>11.3049774828835</c:v>
                </c:pt>
                <c:pt idx="10793" formatCode="General">
                  <c:v>11.3047531041104</c:v>
                </c:pt>
                <c:pt idx="10794" formatCode="General">
                  <c:v>11.3045286178607</c:v>
                </c:pt>
                <c:pt idx="10795" formatCode="General">
                  <c:v>11.3043040242119</c:v>
                </c:pt>
                <c:pt idx="10796" formatCode="General">
                  <c:v>11.304079323242</c:v>
                </c:pt>
                <c:pt idx="10797" formatCode="General">
                  <c:v>11.30385451502861</c:v>
                </c:pt>
                <c:pt idx="10798" formatCode="General">
                  <c:v>11.3036295996494</c:v>
                </c:pt>
                <c:pt idx="10799" formatCode="General">
                  <c:v>11.3034045771822</c:v>
                </c:pt>
                <c:pt idx="10800" formatCode="General">
                  <c:v>11.3031794477046</c:v>
                </c:pt>
                <c:pt idx="10801" formatCode="General">
                  <c:v>11.3029542112943</c:v>
                </c:pt>
                <c:pt idx="10802" formatCode="General">
                  <c:v>11.302728868029</c:v>
                </c:pt>
                <c:pt idx="10803" formatCode="General">
                  <c:v>11.3025034179862</c:v>
                </c:pt>
                <c:pt idx="10804" formatCode="General">
                  <c:v>11.3022778612437</c:v>
                </c:pt>
                <c:pt idx="10805" formatCode="General">
                  <c:v>11.3020521978789</c:v>
                </c:pt>
                <c:pt idx="10806" formatCode="General">
                  <c:v>11.3018264279696</c:v>
                </c:pt>
                <c:pt idx="10807" formatCode="General">
                  <c:v>11.3016005515932</c:v>
                </c:pt>
                <c:pt idx="10808" formatCode="General">
                  <c:v>11.3013745688274</c:v>
                </c:pt>
                <c:pt idx="10809" formatCode="General">
                  <c:v>11.3011484797497</c:v>
                </c:pt>
                <c:pt idx="10810" formatCode="General">
                  <c:v>11.3009222844377</c:v>
                </c:pt>
                <c:pt idx="10811" formatCode="General">
                  <c:v>11.3006959829687</c:v>
                </c:pt>
                <c:pt idx="10812" formatCode="General">
                  <c:v>11.3004695754204</c:v>
                </c:pt>
                <c:pt idx="10813" formatCode="General">
                  <c:v>11.3002430618703</c:v>
                </c:pt>
                <c:pt idx="10814" formatCode="General">
                  <c:v>11.3000164423957</c:v>
                </c:pt>
                <c:pt idx="10815" formatCode="General">
                  <c:v>11.2997897170742</c:v>
                </c:pt>
                <c:pt idx="10816" formatCode="General">
                  <c:v>11.2995628859831</c:v>
                </c:pt>
                <c:pt idx="10817" formatCode="General">
                  <c:v>11.2993359492</c:v>
                </c:pt>
                <c:pt idx="10818" formatCode="General">
                  <c:v>11.2991089068022</c:v>
                </c:pt>
                <c:pt idx="10819" formatCode="General">
                  <c:v>11.2988817588672</c:v>
                </c:pt>
                <c:pt idx="10820" formatCode="General">
                  <c:v>11.2986545054722</c:v>
                </c:pt>
                <c:pt idx="10821" formatCode="General">
                  <c:v>11.2984271466947</c:v>
                </c:pt>
                <c:pt idx="10822" formatCode="General">
                  <c:v>11.298199682612</c:v>
                </c:pt>
                <c:pt idx="10823" formatCode="General">
                  <c:v>11.2979721133014</c:v>
                </c:pt>
                <c:pt idx="10824" formatCode="General">
                  <c:v>11.2977444388403</c:v>
                </c:pt>
                <c:pt idx="10825" formatCode="General">
                  <c:v>11.2975166593059</c:v>
                </c:pt>
                <c:pt idx="10826" formatCode="General">
                  <c:v>11.2972887747756</c:v>
                </c:pt>
                <c:pt idx="10827" formatCode="General">
                  <c:v>11.2970607853265</c:v>
                </c:pt>
                <c:pt idx="10828" formatCode="General">
                  <c:v>11.2968326910361</c:v>
                </c:pt>
                <c:pt idx="10829" formatCode="General">
                  <c:v>11.2966044919814</c:v>
                </c:pt>
                <c:pt idx="10830" formatCode="General">
                  <c:v>11.2963761882398</c:v>
                </c:pt>
                <c:pt idx="10831" formatCode="General">
                  <c:v>11.2961477798885</c:v>
                </c:pt>
                <c:pt idx="10832" formatCode="General">
                  <c:v>11.2959192670045</c:v>
                </c:pt>
                <c:pt idx="10833" formatCode="General">
                  <c:v>11.2956906496652</c:v>
                </c:pt>
                <c:pt idx="10834" formatCode="General">
                  <c:v>11.2954619279476</c:v>
                </c:pt>
                <c:pt idx="10835" formatCode="General">
                  <c:v>11.295233101929</c:v>
                </c:pt>
                <c:pt idx="10836" formatCode="General">
                  <c:v>11.2950041716864</c:v>
                </c:pt>
                <c:pt idx="10837" formatCode="General">
                  <c:v>11.294775137297</c:v>
                </c:pt>
                <c:pt idx="10838" formatCode="General">
                  <c:v>11.2945459988378</c:v>
                </c:pt>
                <c:pt idx="10839" formatCode="General">
                  <c:v>11.294316756386</c:v>
                </c:pt>
                <c:pt idx="10840" formatCode="General">
                  <c:v>11.2940874100186</c:v>
                </c:pt>
                <c:pt idx="10841" formatCode="General">
                  <c:v>11.2938579598127</c:v>
                </c:pt>
                <c:pt idx="10842" formatCode="General">
                  <c:v>11.2936284058454</c:v>
                </c:pt>
                <c:pt idx="10843" formatCode="General">
                  <c:v>11.2933987481935</c:v>
                </c:pt>
                <c:pt idx="10844" formatCode="General">
                  <c:v>11.2931689869343</c:v>
                </c:pt>
                <c:pt idx="10845" formatCode="General">
                  <c:v>11.2929391221445</c:v>
                </c:pt>
                <c:pt idx="10846" formatCode="General">
                  <c:v>11.2927091539013</c:v>
                </c:pt>
                <c:pt idx="10847" formatCode="General">
                  <c:v>11.2924790822815</c:v>
                </c:pt>
                <c:pt idx="10848" formatCode="General">
                  <c:v>11.2922489073622</c:v>
                </c:pt>
                <c:pt idx="10849" formatCode="General">
                  <c:v>11.2920186292203</c:v>
                </c:pt>
                <c:pt idx="10850" formatCode="General">
                  <c:v>11.2917882479326</c:v>
                </c:pt>
                <c:pt idx="10851" formatCode="General">
                  <c:v>11.2915577635761</c:v>
                </c:pt>
                <c:pt idx="10852" formatCode="General">
                  <c:v>11.2913271762276</c:v>
                </c:pt>
                <c:pt idx="10853" formatCode="General">
                  <c:v>11.2910964859641</c:v>
                </c:pt>
                <c:pt idx="10854" formatCode="General">
                  <c:v>11.2908656928624</c:v>
                </c:pt>
                <c:pt idx="10855" formatCode="General">
                  <c:v>11.2906347969992</c:v>
                </c:pt>
                <c:pt idx="10856" formatCode="General">
                  <c:v>11.2904037984516</c:v>
                </c:pt>
                <c:pt idx="10857" formatCode="General">
                  <c:v>11.2901726972961</c:v>
                </c:pt>
                <c:pt idx="10858" formatCode="General">
                  <c:v>11.2899414936097</c:v>
                </c:pt>
                <c:pt idx="10859" formatCode="General">
                  <c:v>11.2897101874691</c:v>
                </c:pt>
                <c:pt idx="10860" formatCode="General">
                  <c:v>11.2894787789511</c:v>
                </c:pt>
                <c:pt idx="10861" formatCode="General">
                  <c:v>11.2892472681324</c:v>
                </c:pt>
                <c:pt idx="10862" formatCode="General">
                  <c:v>11.2890156550897</c:v>
                </c:pt>
                <c:pt idx="10863" formatCode="General">
                  <c:v>11.2887839398998</c:v>
                </c:pt>
                <c:pt idx="10864" formatCode="General">
                  <c:v>11.2885521226393</c:v>
                </c:pt>
                <c:pt idx="10865" formatCode="General">
                  <c:v>11.288320203385</c:v>
                </c:pt>
                <c:pt idx="10866" formatCode="General">
                  <c:v>11.2880881822135</c:v>
                </c:pt>
                <c:pt idx="10867" formatCode="General">
                  <c:v>11.2878560592014</c:v>
                </c:pt>
                <c:pt idx="10868" formatCode="General">
                  <c:v>11.2876238344254</c:v>
                </c:pt>
                <c:pt idx="10869" formatCode="General">
                  <c:v>11.2873915079622</c:v>
                </c:pt>
                <c:pt idx="10870" formatCode="General">
                  <c:v>11.2871590798882</c:v>
                </c:pt>
                <c:pt idx="10871" formatCode="General">
                  <c:v>11.2869265502802</c:v>
                </c:pt>
                <c:pt idx="10872" formatCode="General">
                  <c:v>11.2866939192146</c:v>
                </c:pt>
                <c:pt idx="10873" formatCode="General">
                  <c:v>11.286461186768</c:v>
                </c:pt>
                <c:pt idx="10874" formatCode="General">
                  <c:v>11.286228353017</c:v>
                </c:pt>
                <c:pt idx="10875" formatCode="General">
                  <c:v>11.2859954180381</c:v>
                </c:pt>
                <c:pt idx="10876" formatCode="General">
                  <c:v>11.2857623819079</c:v>
                </c:pt>
                <c:pt idx="10877" formatCode="General">
                  <c:v>11.2855292447027</c:v>
                </c:pt>
                <c:pt idx="10878" formatCode="General">
                  <c:v>11.2852960064991</c:v>
                </c:pt>
                <c:pt idx="10879" formatCode="General">
                  <c:v>11.2850626673735</c:v>
                </c:pt>
                <c:pt idx="10880" formatCode="General">
                  <c:v>11.2848292274024</c:v>
                </c:pt>
                <c:pt idx="10881" formatCode="General">
                  <c:v>11.2845956866623</c:v>
                </c:pt>
                <c:pt idx="10882" formatCode="General">
                  <c:v>11.2843620452295</c:v>
                </c:pt>
                <c:pt idx="10883" formatCode="General">
                  <c:v>11.2841283031804</c:v>
                </c:pt>
                <c:pt idx="10884" formatCode="General">
                  <c:v>11.2838944605915</c:v>
                </c:pt>
                <c:pt idx="10885" formatCode="General">
                  <c:v>11.283660517539</c:v>
                </c:pt>
                <c:pt idx="10886" formatCode="General">
                  <c:v>11.2834264740994</c:v>
                </c:pt>
                <c:pt idx="10887" formatCode="General">
                  <c:v>11.283192330349</c:v>
                </c:pt>
                <c:pt idx="10888" formatCode="General">
                  <c:v>11.2829580863641</c:v>
                </c:pt>
                <c:pt idx="10889" formatCode="General">
                  <c:v>11.282723742221</c:v>
                </c:pt>
                <c:pt idx="10890" formatCode="General">
                  <c:v>11.282489297996</c:v>
                </c:pt>
                <c:pt idx="10891" formatCode="General">
                  <c:v>11.2822547537654</c:v>
                </c:pt>
                <c:pt idx="10892" formatCode="General">
                  <c:v>11.2820201096054</c:v>
                </c:pt>
                <c:pt idx="10893" formatCode="General">
                  <c:v>11.2817853655922</c:v>
                </c:pt>
                <c:pt idx="10894" formatCode="General">
                  <c:v>11.2815505218022</c:v>
                </c:pt>
                <c:pt idx="10895" formatCode="General">
                  <c:v>11.2813155783116</c:v>
                </c:pt>
                <c:pt idx="10896" formatCode="General">
                  <c:v>11.2810805351964</c:v>
                </c:pt>
                <c:pt idx="10897" formatCode="General">
                  <c:v>11.2808453925329</c:v>
                </c:pt>
                <c:pt idx="10898" formatCode="General">
                  <c:v>11.2806101503973</c:v>
                </c:pt>
                <c:pt idx="10899" formatCode="General">
                  <c:v>11.2803748088657</c:v>
                </c:pt>
                <c:pt idx="10900" formatCode="General">
                  <c:v>11.2801393680142</c:v>
                </c:pt>
                <c:pt idx="10901" formatCode="General">
                  <c:v>11.279903827919</c:v>
                </c:pt>
                <c:pt idx="10902" formatCode="General">
                  <c:v>11.2796681886561</c:v>
                </c:pt>
                <c:pt idx="10903" formatCode="General">
                  <c:v>11.2794324503017</c:v>
                </c:pt>
                <c:pt idx="10904" formatCode="General">
                  <c:v>11.2791966129318</c:v>
                </c:pt>
                <c:pt idx="10905" formatCode="General">
                  <c:v>11.2789606766225</c:v>
                </c:pt>
                <c:pt idx="10906" formatCode="General">
                  <c:v>11.2787246414498</c:v>
                </c:pt>
                <c:pt idx="10907" formatCode="General">
                  <c:v>11.2784885074897</c:v>
                </c:pt>
                <c:pt idx="10908" formatCode="General">
                  <c:v>11.2782522748183</c:v>
                </c:pt>
                <c:pt idx="10909" formatCode="General">
                  <c:v>11.2780159435114</c:v>
                </c:pt>
                <c:pt idx="10910" formatCode="General">
                  <c:v>11.2777795136452</c:v>
                </c:pt>
                <c:pt idx="10911" formatCode="General">
                  <c:v>11.2775429852956</c:v>
                </c:pt>
                <c:pt idx="10912" formatCode="General">
                  <c:v>11.2773063585384</c:v>
                </c:pt>
                <c:pt idx="10913" formatCode="General">
                  <c:v>11.2770696334497</c:v>
                </c:pt>
                <c:pt idx="10914" formatCode="General">
                  <c:v>11.2768328101053</c:v>
                </c:pt>
                <c:pt idx="10915" formatCode="General">
                  <c:v>11.2765958885812</c:v>
                </c:pt>
                <c:pt idx="10916" formatCode="General">
                  <c:v>11.2763588689531</c:v>
                </c:pt>
                <c:pt idx="10917" formatCode="General">
                  <c:v>11.2761217512971</c:v>
                </c:pt>
                <c:pt idx="10918" formatCode="General">
                  <c:v>11.27588453568891</c:v>
                </c:pt>
                <c:pt idx="10919" formatCode="General">
                  <c:v>11.2756472222044</c:v>
                </c:pt>
                <c:pt idx="10920" formatCode="General">
                  <c:v>11.2754098109193</c:v>
                </c:pt>
                <c:pt idx="10921" formatCode="General">
                  <c:v>11.2751723019095</c:v>
                </c:pt>
                <c:pt idx="10922" formatCode="General">
                  <c:v>11.2749346952508</c:v>
                </c:pt>
                <c:pt idx="10923" formatCode="General">
                  <c:v>11.2746969910189</c:v>
                </c:pt>
                <c:pt idx="10924" formatCode="General">
                  <c:v>11.2744591892896</c:v>
                </c:pt>
                <c:pt idx="10925" formatCode="General">
                  <c:v>11.2742212901387</c:v>
                </c:pt>
                <c:pt idx="10926" formatCode="General">
                  <c:v>11.2739832936417</c:v>
                </c:pt>
                <c:pt idx="10927" formatCode="General">
                  <c:v>11.2737451998746</c:v>
                </c:pt>
                <c:pt idx="10928" formatCode="General">
                  <c:v>11.2735070089128</c:v>
                </c:pt>
                <c:pt idx="10929" formatCode="General">
                  <c:v>11.2732687208322</c:v>
                </c:pt>
                <c:pt idx="10930" formatCode="General">
                  <c:v>11.2730303357084</c:v>
                </c:pt>
                <c:pt idx="10931" formatCode="General">
                  <c:v>11.2727918536169</c:v>
                </c:pt>
                <c:pt idx="10932" formatCode="General">
                  <c:v>11.2725532746335</c:v>
                </c:pt>
                <c:pt idx="10933" formatCode="General">
                  <c:v>11.2723145988338</c:v>
                </c:pt>
                <c:pt idx="10934" formatCode="General">
                  <c:v>11.2720758262933</c:v>
                </c:pt>
                <c:pt idx="10935" formatCode="General">
                  <c:v>11.2718369570876</c:v>
                </c:pt>
                <c:pt idx="10936" formatCode="General">
                  <c:v>11.2715979912922</c:v>
                </c:pt>
                <c:pt idx="10937" formatCode="General">
                  <c:v>11.2713589289829</c:v>
                </c:pt>
                <c:pt idx="10938" formatCode="General">
                  <c:v>11.2711197702349</c:v>
                </c:pt>
                <c:pt idx="10939" formatCode="General">
                  <c:v>11.270880515124</c:v>
                </c:pt>
                <c:pt idx="10940" formatCode="General">
                  <c:v>11.2706411637255</c:v>
                </c:pt>
                <c:pt idx="10941" formatCode="General">
                  <c:v>11.2704017161149</c:v>
                </c:pt>
                <c:pt idx="10942" formatCode="General">
                  <c:v>11.2701621723678</c:v>
                </c:pt>
                <c:pt idx="10943" formatCode="General">
                  <c:v>11.2699225325595</c:v>
                </c:pt>
                <c:pt idx="10944" formatCode="General">
                  <c:v>11.2696827967656</c:v>
                </c:pt>
                <c:pt idx="10945" formatCode="General">
                  <c:v>11.2694429650613</c:v>
                </c:pt>
                <c:pt idx="10946" formatCode="General">
                  <c:v>11.2692030375222</c:v>
                </c:pt>
                <c:pt idx="10947" formatCode="General">
                  <c:v>11.2689630142236</c:v>
                </c:pt>
                <c:pt idx="10948" formatCode="General">
                  <c:v>11.2687228952408</c:v>
                </c:pt>
                <c:pt idx="10949" formatCode="General">
                  <c:v>11.2684826806493</c:v>
                </c:pt>
                <c:pt idx="10950" formatCode="General">
                  <c:v>11.2682423705243</c:v>
                </c:pt>
                <c:pt idx="10951" formatCode="General">
                  <c:v>11.2680019649413</c:v>
                </c:pt>
                <c:pt idx="10952" formatCode="General">
                  <c:v>11.2677614639754</c:v>
                </c:pt>
                <c:pt idx="10953" formatCode="General">
                  <c:v>11.267520867702</c:v>
                </c:pt>
                <c:pt idx="10954" formatCode="General">
                  <c:v>11.2672801761964</c:v>
                </c:pt>
                <c:pt idx="10955" formatCode="General">
                  <c:v>11.2670393895338</c:v>
                </c:pt>
                <c:pt idx="10956" formatCode="General">
                  <c:v>11.2667985077894</c:v>
                </c:pt>
                <c:pt idx="10957" formatCode="General">
                  <c:v>11.2665575310385</c:v>
                </c:pt>
                <c:pt idx="10958" formatCode="General">
                  <c:v>11.2663164593564</c:v>
                </c:pt>
                <c:pt idx="10959" formatCode="General">
                  <c:v>11.2660752928181</c:v>
                </c:pt>
                <c:pt idx="10960" formatCode="General">
                  <c:v>11.2658340314988</c:v>
                </c:pt>
                <c:pt idx="10961" formatCode="General">
                  <c:v>11.2655926754738</c:v>
                </c:pt>
                <c:pt idx="10962" formatCode="General">
                  <c:v>11.2653512248182</c:v>
                </c:pt>
                <c:pt idx="10963" formatCode="General">
                  <c:v>11.265109679607</c:v>
                </c:pt>
                <c:pt idx="10964" formatCode="General">
                  <c:v>11.2648680399155</c:v>
                </c:pt>
                <c:pt idx="10965" formatCode="General">
                  <c:v>11.2646263058187</c:v>
                </c:pt>
                <c:pt idx="10966" formatCode="General">
                  <c:v>11.2643844773916</c:v>
                </c:pt>
                <c:pt idx="10967" formatCode="General">
                  <c:v>11.2641425547095</c:v>
                </c:pt>
                <c:pt idx="10968" formatCode="General">
                  <c:v>11.2639005378472</c:v>
                </c:pt>
                <c:pt idx="10969" formatCode="General">
                  <c:v>11.2636584268798</c:v>
                </c:pt>
                <c:pt idx="10970" formatCode="General">
                  <c:v>11.2634162218824</c:v>
                </c:pt>
                <c:pt idx="10971" formatCode="General">
                  <c:v>11.26317392293</c:v>
                </c:pt>
                <c:pt idx="10972" formatCode="General">
                  <c:v>11.2629315300975</c:v>
                </c:pt>
                <c:pt idx="10973" formatCode="General">
                  <c:v>11.2626890434599</c:v>
                </c:pt>
                <c:pt idx="10974" formatCode="General">
                  <c:v>11.2624464630921</c:v>
                </c:pt>
                <c:pt idx="10975" formatCode="General">
                  <c:v>11.2622037890691</c:v>
                </c:pt>
                <c:pt idx="10976" formatCode="General">
                  <c:v>11.2619610214659</c:v>
                </c:pt>
                <c:pt idx="10977" formatCode="General">
                  <c:v>11.2617181603572</c:v>
                </c:pt>
                <c:pt idx="10978" formatCode="General">
                  <c:v>11.2614752058181</c:v>
                </c:pt>
                <c:pt idx="10979" formatCode="General">
                  <c:v>11.2612321579233</c:v>
                </c:pt>
                <c:pt idx="10980" formatCode="General">
                  <c:v>11.2609890167478</c:v>
                </c:pt>
                <c:pt idx="10981" formatCode="General">
                  <c:v>11.2607457823663</c:v>
                </c:pt>
                <c:pt idx="10982" formatCode="General">
                  <c:v>11.2605024548537</c:v>
                </c:pt>
                <c:pt idx="10983" formatCode="General">
                  <c:v>11.2602590342848</c:v>
                </c:pt>
                <c:pt idx="10984" formatCode="General">
                  <c:v>11.2600155207343</c:v>
                </c:pt>
                <c:pt idx="10985" formatCode="General">
                  <c:v>11.2597719142772</c:v>
                </c:pt>
                <c:pt idx="10986" formatCode="General">
                  <c:v>11.259528214988</c:v>
                </c:pt>
                <c:pt idx="10987" formatCode="General">
                  <c:v>11.2592844229416</c:v>
                </c:pt>
                <c:pt idx="10988" formatCode="General">
                  <c:v>11.2590405382127</c:v>
                </c:pt>
                <c:pt idx="10989" formatCode="General">
                  <c:v>11.258796560876</c:v>
                </c:pt>
                <c:pt idx="10990" formatCode="General">
                  <c:v>11.2585524910061</c:v>
                </c:pt>
                <c:pt idx="10991" formatCode="General">
                  <c:v>11.2583083286778</c:v>
                </c:pt>
                <c:pt idx="10992" formatCode="General">
                  <c:v>11.2580640739658</c:v>
                </c:pt>
                <c:pt idx="10993" formatCode="General">
                  <c:v>11.2578197269445</c:v>
                </c:pt>
                <c:pt idx="10994" formatCode="General">
                  <c:v>11.2575752876888</c:v>
                </c:pt>
                <c:pt idx="10995" formatCode="General">
                  <c:v>11.2573307562732</c:v>
                </c:pt>
                <c:pt idx="10996" formatCode="General">
                  <c:v>11.2570861327723</c:v>
                </c:pt>
                <c:pt idx="10997" formatCode="General">
                  <c:v>11.2568414172607</c:v>
                </c:pt>
                <c:pt idx="10998" formatCode="General">
                  <c:v>11.2565966098129</c:v>
                </c:pt>
                <c:pt idx="10999" formatCode="General">
                  <c:v>11.2563517105035</c:v>
                </c:pt>
                <c:pt idx="11000" formatCode="General">
                  <c:v>11.256106719407</c:v>
                </c:pt>
                <c:pt idx="11001" formatCode="General">
                  <c:v>11.2558616365979</c:v>
                </c:pt>
                <c:pt idx="11002" formatCode="General">
                  <c:v>11.2556164621508</c:v>
                </c:pt>
                <c:pt idx="11003" formatCode="General">
                  <c:v>11.25537119614</c:v>
                </c:pt>
                <c:pt idx="11004" formatCode="General">
                  <c:v>11.2551258386402</c:v>
                </c:pt>
                <c:pt idx="11005" formatCode="General">
                  <c:v>11.2548803897257</c:v>
                </c:pt>
                <c:pt idx="11006" formatCode="General">
                  <c:v>11.2546348494709</c:v>
                </c:pt>
                <c:pt idx="11007" formatCode="General">
                  <c:v>11.2543892179503</c:v>
                </c:pt>
                <c:pt idx="11008" formatCode="General">
                  <c:v>11.2541434952383</c:v>
                </c:pt>
                <c:pt idx="11009" formatCode="General">
                  <c:v>11.2538976814092</c:v>
                </c:pt>
                <c:pt idx="11010" formatCode="General">
                  <c:v>11.2536517765375</c:v>
                </c:pt>
                <c:pt idx="11011" formatCode="General">
                  <c:v>11.2534057806974</c:v>
                </c:pt>
                <c:pt idx="11012" formatCode="General">
                  <c:v>11.2531596939633</c:v>
                </c:pt>
                <c:pt idx="11013" formatCode="General">
                  <c:v>11.2529135164096</c:v>
                </c:pt>
                <c:pt idx="11014" formatCode="General">
                  <c:v>11.2526672481105</c:v>
                </c:pt>
                <c:pt idx="11015" formatCode="General">
                  <c:v>11.2524208891403</c:v>
                </c:pt>
                <c:pt idx="11016" formatCode="General">
                  <c:v>11.2521744395733</c:v>
                </c:pt>
                <c:pt idx="11017" formatCode="General">
                  <c:v>11.2519278994838</c:v>
                </c:pt>
                <c:pt idx="11018" formatCode="General">
                  <c:v>11.2516812689459</c:v>
                </c:pt>
                <c:pt idx="11019" formatCode="General">
                  <c:v>11.2514345480339</c:v>
                </c:pt>
                <c:pt idx="11020" formatCode="General">
                  <c:v>11.251187736822</c:v>
                </c:pt>
                <c:pt idx="11021" formatCode="General">
                  <c:v>11.2509408353844</c:v>
                </c:pt>
                <c:pt idx="11022" formatCode="General">
                  <c:v>11.2506938437953</c:v>
                </c:pt>
                <c:pt idx="11023" formatCode="General">
                  <c:v>11.2504467621287</c:v>
                </c:pt>
                <c:pt idx="11024" formatCode="General">
                  <c:v>11.2501995904589</c:v>
                </c:pt>
                <c:pt idx="11025" formatCode="General">
                  <c:v>11.24995232886</c:v>
                </c:pt>
                <c:pt idx="11026" formatCode="General">
                  <c:v>11.2497049774061</c:v>
                </c:pt>
                <c:pt idx="11027" formatCode="General">
                  <c:v>11.2494575361712</c:v>
                </c:pt>
                <c:pt idx="11028" formatCode="General">
                  <c:v>11.2492100052295</c:v>
                </c:pt>
                <c:pt idx="11029" formatCode="General">
                  <c:v>11.248962384655</c:v>
                </c:pt>
                <c:pt idx="11030" formatCode="General">
                  <c:v>11.2487146745217</c:v>
                </c:pt>
                <c:pt idx="11031" formatCode="General">
                  <c:v>11.2484668749037</c:v>
                </c:pt>
                <c:pt idx="11032" formatCode="General">
                  <c:v>11.2482189858749</c:v>
                </c:pt>
                <c:pt idx="11033" formatCode="General">
                  <c:v>11.2479710075094</c:v>
                </c:pt>
                <c:pt idx="11034" formatCode="General">
                  <c:v>11.2477229398812</c:v>
                </c:pt>
                <c:pt idx="11035" formatCode="General">
                  <c:v>11.2474747830641</c:v>
                </c:pt>
                <c:pt idx="11036" formatCode="General">
                  <c:v>11.2472265371322</c:v>
                </c:pt>
                <c:pt idx="11037" formatCode="General">
                  <c:v>11.2469782021593</c:v>
                </c:pt>
                <c:pt idx="11038" formatCode="General">
                  <c:v>11.2467297782194</c:v>
                </c:pt>
                <c:pt idx="11039" formatCode="General">
                  <c:v>11.2464812653863</c:v>
                </c:pt>
                <c:pt idx="11040" formatCode="General">
                  <c:v>11.246232663734</c:v>
                </c:pt>
                <c:pt idx="11041" formatCode="General">
                  <c:v>11.2459839733363</c:v>
                </c:pt>
                <c:pt idx="11042" formatCode="General">
                  <c:v>11.245735194267</c:v>
                </c:pt>
                <c:pt idx="11043" formatCode="General">
                  <c:v>11.2454863265999</c:v>
                </c:pt>
                <c:pt idx="11044" formatCode="General">
                  <c:v>11.245237370409</c:v>
                </c:pt>
                <c:pt idx="11045" formatCode="General">
                  <c:v>11.2449883257679</c:v>
                </c:pt>
                <c:pt idx="11046" formatCode="General">
                  <c:v>11.2447391927504</c:v>
                </c:pt>
                <c:pt idx="11047" formatCode="General">
                  <c:v>11.2444899714304</c:v>
                </c:pt>
                <c:pt idx="11048" formatCode="General">
                  <c:v>11.2442406618815</c:v>
                </c:pt>
                <c:pt idx="11049" formatCode="General">
                  <c:v>11.2439912641775</c:v>
                </c:pt>
                <c:pt idx="11050" formatCode="General">
                  <c:v>11.243741778392</c:v>
                </c:pt>
                <c:pt idx="11051" formatCode="General">
                  <c:v>11.2434922045989</c:v>
                </c:pt>
                <c:pt idx="11052" formatCode="General">
                  <c:v>11.2432425428717</c:v>
                </c:pt>
                <c:pt idx="11053" formatCode="General">
                  <c:v>11.2429927932841</c:v>
                </c:pt>
                <c:pt idx="11054" formatCode="General">
                  <c:v>11.2427429559098</c:v>
                </c:pt>
                <c:pt idx="11055" formatCode="General">
                  <c:v>11.2424930308224</c:v>
                </c:pt>
                <c:pt idx="11056" formatCode="General">
                  <c:v>11.2422430180955</c:v>
                </c:pt>
                <c:pt idx="11057" formatCode="General">
                  <c:v>11.2419929178026</c:v>
                </c:pt>
                <c:pt idx="11058" formatCode="General">
                  <c:v>11.2417427300175</c:v>
                </c:pt>
                <c:pt idx="11059" formatCode="General">
                  <c:v>11.2414924548136</c:v>
                </c:pt>
                <c:pt idx="11060" formatCode="General">
                  <c:v>11.2412420922645</c:v>
                </c:pt>
                <c:pt idx="11061" formatCode="General">
                  <c:v>11.2409916424437</c:v>
                </c:pt>
                <c:pt idx="11062" formatCode="General">
                  <c:v>11.2407411054247</c:v>
                </c:pt>
                <c:pt idx="11063" formatCode="General">
                  <c:v>11.2404904812811</c:v>
                </c:pt>
                <c:pt idx="11064" formatCode="General">
                  <c:v>11.2402397700862</c:v>
                </c:pt>
                <c:pt idx="11065" formatCode="General">
                  <c:v>11.2399889719136</c:v>
                </c:pt>
                <c:pt idx="11066" formatCode="General">
                  <c:v>11.2397380868368</c:v>
                </c:pt>
                <c:pt idx="11067" formatCode="General">
                  <c:v>11.2394871149291</c:v>
                </c:pt>
                <c:pt idx="11068" formatCode="General">
                  <c:v>11.2392360562639</c:v>
                </c:pt>
                <c:pt idx="11069" formatCode="General">
                  <c:v>11.2389849109147</c:v>
                </c:pt>
                <c:pt idx="11070" formatCode="General">
                  <c:v>11.2387336789548</c:v>
                </c:pt>
                <c:pt idx="11071" formatCode="General">
                  <c:v>11.2384823604576</c:v>
                </c:pt>
                <c:pt idx="11072" formatCode="General">
                  <c:v>11.2382309554965</c:v>
                </c:pt>
                <c:pt idx="11073" formatCode="General">
                  <c:v>11.2379794641447</c:v>
                </c:pt>
                <c:pt idx="11074" formatCode="General">
                  <c:v>11.2377278864756</c:v>
                </c:pt>
                <c:pt idx="11075" formatCode="General">
                  <c:v>11.2374762225625</c:v>
                </c:pt>
                <c:pt idx="11076" formatCode="General">
                  <c:v>11.2372244724787</c:v>
                </c:pt>
                <c:pt idx="11077" formatCode="General">
                  <c:v>11.2369726362973</c:v>
                </c:pt>
                <c:pt idx="11078" formatCode="General">
                  <c:v>11.2367207140918</c:v>
                </c:pt>
                <c:pt idx="11079" formatCode="General">
                  <c:v>11.2364687059353</c:v>
                </c:pt>
                <c:pt idx="11080" formatCode="General">
                  <c:v>11.2362166119009</c:v>
                </c:pt>
                <c:pt idx="11081" formatCode="General">
                  <c:v>11.235964432062</c:v>
                </c:pt>
                <c:pt idx="11082" formatCode="General">
                  <c:v>11.2357121664917</c:v>
                </c:pt>
                <c:pt idx="11083" formatCode="General">
                  <c:v>11.2354598152632</c:v>
                </c:pt>
                <c:pt idx="11084" formatCode="General">
                  <c:v>11.2352073784495</c:v>
                </c:pt>
                <c:pt idx="11085" formatCode="General">
                  <c:v>11.2349548561239</c:v>
                </c:pt>
                <c:pt idx="11086" formatCode="General">
                  <c:v>11.2347022483595</c:v>
                </c:pt>
                <c:pt idx="11087" formatCode="General">
                  <c:v>11.2344495552293</c:v>
                </c:pt>
                <c:pt idx="11088" formatCode="General">
                  <c:v>11.2341967768064</c:v>
                </c:pt>
                <c:pt idx="11089" formatCode="General">
                  <c:v>11.2339439131639</c:v>
                </c:pt>
                <c:pt idx="11090" formatCode="General">
                  <c:v>11.2336909643749</c:v>
                </c:pt>
                <c:pt idx="11091" formatCode="General">
                  <c:v>11.2334379305123</c:v>
                </c:pt>
                <c:pt idx="11092" formatCode="General">
                  <c:v>11.2331848116492</c:v>
                </c:pt>
                <c:pt idx="11093" formatCode="General">
                  <c:v>11.2329316078586</c:v>
                </c:pt>
                <c:pt idx="11094" formatCode="General">
                  <c:v>11.2326783192135</c:v>
                </c:pt>
                <c:pt idx="11095" formatCode="General">
                  <c:v>11.2324249457867</c:v>
                </c:pt>
                <c:pt idx="11096" formatCode="General">
                  <c:v>11.2321714876514</c:v>
                </c:pt>
                <c:pt idx="11097" formatCode="General">
                  <c:v>11.2319179448804</c:v>
                </c:pt>
                <c:pt idx="11098" formatCode="General">
                  <c:v>11.2316643175465</c:v>
                </c:pt>
                <c:pt idx="11099" formatCode="General">
                  <c:v>11.2314106057228</c:v>
                </c:pt>
                <c:pt idx="11100" formatCode="General">
                  <c:v>11.2311568094821</c:v>
                </c:pt>
                <c:pt idx="11101" formatCode="General">
                  <c:v>11.2309029288973</c:v>
                </c:pt>
                <c:pt idx="11102" formatCode="General">
                  <c:v>11.2306489640411</c:v>
                </c:pt>
                <c:pt idx="11103" formatCode="General">
                  <c:v>11.2303949149865</c:v>
                </c:pt>
                <c:pt idx="11104" formatCode="General">
                  <c:v>11.2301407818062</c:v>
                </c:pt>
                <c:pt idx="11105" formatCode="General">
                  <c:v>11.2298865645731</c:v>
                </c:pt>
                <c:pt idx="11106" formatCode="General">
                  <c:v>11.2296322633599</c:v>
                </c:pt>
                <c:pt idx="11107" formatCode="General">
                  <c:v>11.2293778782394</c:v>
                </c:pt>
                <c:pt idx="11108" formatCode="General">
                  <c:v>11.2291234092843</c:v>
                </c:pt>
                <c:pt idx="11109" formatCode="General">
                  <c:v>11.2288688565674</c:v>
                </c:pt>
                <c:pt idx="11110" formatCode="General">
                  <c:v>11.2286142201614</c:v>
                </c:pt>
                <c:pt idx="11111" formatCode="General">
                  <c:v>11.2283595001389</c:v>
                </c:pt>
                <c:pt idx="11112" formatCode="General">
                  <c:v>11.2281046965727</c:v>
                </c:pt>
                <c:pt idx="11113" formatCode="General">
                  <c:v>11.2278498095354</c:v>
                </c:pt>
                <c:pt idx="11114" formatCode="General">
                  <c:v>11.2275948390996</c:v>
                </c:pt>
                <c:pt idx="11115" formatCode="General">
                  <c:v>11.2273397853381</c:v>
                </c:pt>
                <c:pt idx="11116" formatCode="General">
                  <c:v>11.2270846483233</c:v>
                </c:pt>
                <c:pt idx="11117" formatCode="General">
                  <c:v>11.226829428128</c:v>
                </c:pt>
                <c:pt idx="11118" formatCode="General">
                  <c:v>11.2265741248246</c:v>
                </c:pt>
                <c:pt idx="11119" formatCode="General">
                  <c:v>11.2263187384857</c:v>
                </c:pt>
                <c:pt idx="11120" formatCode="General">
                  <c:v>11.226063269184</c:v>
                </c:pt>
                <c:pt idx="11121" formatCode="General">
                  <c:v>11.2258077169918</c:v>
                </c:pt>
                <c:pt idx="11122" formatCode="General">
                  <c:v>11.2255520819818</c:v>
                </c:pt>
                <c:pt idx="11123" formatCode="General">
                  <c:v>11.2252963642264</c:v>
                </c:pt>
                <c:pt idx="11124" formatCode="General">
                  <c:v>11.225040563798</c:v>
                </c:pt>
                <c:pt idx="11125" formatCode="General">
                  <c:v>11.2247846807693</c:v>
                </c:pt>
                <c:pt idx="11126" formatCode="General">
                  <c:v>11.2245287152125</c:v>
                </c:pt>
                <c:pt idx="11127" formatCode="General">
                  <c:v>11.2242726672001</c:v>
                </c:pt>
                <c:pt idx="11128" formatCode="General">
                  <c:v>11.2240165368046</c:v>
                </c:pt>
                <c:pt idx="11129" formatCode="General">
                  <c:v>11.2237603240983</c:v>
                </c:pt>
                <c:pt idx="11130" formatCode="General">
                  <c:v>11.2235040291536</c:v>
                </c:pt>
                <c:pt idx="11131" formatCode="General">
                  <c:v>11.2232476520429</c:v>
                </c:pt>
                <c:pt idx="11132" formatCode="General">
                  <c:v>11.2229911928385</c:v>
                </c:pt>
                <c:pt idx="11133" formatCode="General">
                  <c:v>11.2227346516127</c:v>
                </c:pt>
                <c:pt idx="11134" formatCode="General">
                  <c:v>11.2224780284379</c:v>
                </c:pt>
                <c:pt idx="11135" formatCode="General">
                  <c:v>11.2222213233863</c:v>
                </c:pt>
                <c:pt idx="11136" formatCode="General">
                  <c:v>11.2219645365302</c:v>
                </c:pt>
                <c:pt idx="11137" formatCode="General">
                  <c:v>11.2217076679419</c:v>
                </c:pt>
                <c:pt idx="11138" formatCode="General">
                  <c:v>11.2214507176935</c:v>
                </c:pt>
                <c:pt idx="11139" formatCode="General">
                  <c:v>11.2211936858575</c:v>
                </c:pt>
                <c:pt idx="11140" formatCode="General">
                  <c:v>11.2209365725058</c:v>
                </c:pt>
                <c:pt idx="11141" formatCode="General">
                  <c:v>11.2206793777108</c:v>
                </c:pt>
                <c:pt idx="11142" formatCode="General">
                  <c:v>11.2204221015446</c:v>
                </c:pt>
                <c:pt idx="11143" formatCode="General">
                  <c:v>11.2201647440794</c:v>
                </c:pt>
                <c:pt idx="11144" formatCode="General">
                  <c:v>11.2199073053873</c:v>
                </c:pt>
                <c:pt idx="11145" formatCode="General">
                  <c:v>11.2196497855404</c:v>
                </c:pt>
                <c:pt idx="11146" formatCode="General">
                  <c:v>11.2193921846108</c:v>
                </c:pt>
                <c:pt idx="11147" formatCode="General">
                  <c:v>11.2191345026707</c:v>
                </c:pt>
                <c:pt idx="11148" formatCode="General">
                  <c:v>11.2188767397921</c:v>
                </c:pt>
                <c:pt idx="11149" formatCode="General">
                  <c:v>11.218618896047</c:v>
                </c:pt>
                <c:pt idx="11150" formatCode="General">
                  <c:v>11.2183609715075</c:v>
                </c:pt>
                <c:pt idx="11151" formatCode="General">
                  <c:v>11.2181029662456</c:v>
                </c:pt>
                <c:pt idx="11152" formatCode="General">
                  <c:v>11.2178448803334</c:v>
                </c:pt>
                <c:pt idx="11153" formatCode="General">
                  <c:v>11.2175867138427</c:v>
                </c:pt>
                <c:pt idx="11154" formatCode="General">
                  <c:v>11.2173284668457</c:v>
                </c:pt>
                <c:pt idx="11155" formatCode="General">
                  <c:v>11.2170701394141</c:v>
                </c:pt>
                <c:pt idx="11156" formatCode="General">
                  <c:v>11.21681173162</c:v>
                </c:pt>
                <c:pt idx="11157" formatCode="General">
                  <c:v>11.2165532435354</c:v>
                </c:pt>
                <c:pt idx="11158" formatCode="General">
                  <c:v>11.216294675232</c:v>
                </c:pt>
                <c:pt idx="11159" formatCode="General">
                  <c:v>11.2160360267818</c:v>
                </c:pt>
                <c:pt idx="11160" formatCode="General">
                  <c:v>11.2157772982566</c:v>
                </c:pt>
                <c:pt idx="11161" formatCode="General">
                  <c:v>11.2155184897284</c:v>
                </c:pt>
                <c:pt idx="11162" formatCode="General">
                  <c:v>11.2152596012688</c:v>
                </c:pt>
                <c:pt idx="11163" formatCode="General">
                  <c:v>11.2150006329499</c:v>
                </c:pt>
                <c:pt idx="11164" formatCode="General">
                  <c:v>11.2147415848432</c:v>
                </c:pt>
                <c:pt idx="11165" formatCode="General">
                  <c:v>11.2144824570208</c:v>
                </c:pt>
                <c:pt idx="11166" formatCode="General">
                  <c:v>11.2142232495542</c:v>
                </c:pt>
                <c:pt idx="11167" formatCode="General">
                  <c:v>11.2139639625153</c:v>
                </c:pt>
                <c:pt idx="11168" formatCode="General">
                  <c:v>11.2137045959758</c:v>
                </c:pt>
                <c:pt idx="11169" formatCode="General">
                  <c:v>11.2134451500073</c:v>
                </c:pt>
                <c:pt idx="11170" formatCode="General">
                  <c:v>11.2131856246817</c:v>
                </c:pt>
                <c:pt idx="11171" formatCode="General">
                  <c:v>11.2129260200706</c:v>
                </c:pt>
                <c:pt idx="11172" formatCode="General">
                  <c:v>11.2126663362456</c:v>
                </c:pt>
                <c:pt idx="11173" formatCode="General">
                  <c:v>11.2124065732785</c:v>
                </c:pt>
                <c:pt idx="11174" formatCode="General">
                  <c:v>11.2121467312407</c:v>
                </c:pt>
                <c:pt idx="11175" formatCode="General">
                  <c:v>11.2118868102041</c:v>
                </c:pt>
                <c:pt idx="11176" formatCode="General">
                  <c:v>11.21162681024</c:v>
                </c:pt>
                <c:pt idx="11177" formatCode="General">
                  <c:v>11.2113667314202</c:v>
                </c:pt>
                <c:pt idx="11178" formatCode="General">
                  <c:v>11.2111065738162</c:v>
                </c:pt>
                <c:pt idx="11179" formatCode="General">
                  <c:v>11.2108463374995</c:v>
                </c:pt>
                <c:pt idx="11180" formatCode="General">
                  <c:v>11.2105860225416</c:v>
                </c:pt>
                <c:pt idx="11181" formatCode="General">
                  <c:v>11.2103256290142</c:v>
                </c:pt>
                <c:pt idx="11182" formatCode="General">
                  <c:v>11.2100651569886</c:v>
                </c:pt>
                <c:pt idx="11183" formatCode="General">
                  <c:v>11.2098046065363</c:v>
                </c:pt>
                <c:pt idx="11184" formatCode="General">
                  <c:v>11.2095439777289</c:v>
                </c:pt>
                <c:pt idx="11185" formatCode="General">
                  <c:v>11.2092832706377</c:v>
                </c:pt>
                <c:pt idx="11186" formatCode="General">
                  <c:v>11.2090224853342</c:v>
                </c:pt>
                <c:pt idx="11187" formatCode="General">
                  <c:v>11.2087616218898</c:v>
                </c:pt>
                <c:pt idx="11188" formatCode="General">
                  <c:v>11.2085006803759</c:v>
                </c:pt>
                <c:pt idx="11189" formatCode="General">
                  <c:v>11.2082396608638</c:v>
                </c:pt>
                <c:pt idx="11190" formatCode="General">
                  <c:v>11.2079785634249</c:v>
                </c:pt>
                <c:pt idx="11191" formatCode="General">
                  <c:v>11.2077173881306</c:v>
                </c:pt>
                <c:pt idx="11192" formatCode="General">
                  <c:v>11.2074561350521</c:v>
                </c:pt>
                <c:pt idx="11193" formatCode="General">
                  <c:v>11.2071948042609</c:v>
                </c:pt>
                <c:pt idx="11194" formatCode="General">
                  <c:v>11.2069333958281</c:v>
                </c:pt>
                <c:pt idx="11195" formatCode="General">
                  <c:v>11.2066719098251</c:v>
                </c:pt>
                <c:pt idx="11196" formatCode="General">
                  <c:v>11.206410346323</c:v>
                </c:pt>
                <c:pt idx="11197" formatCode="General">
                  <c:v>11.2061487053933</c:v>
                </c:pt>
                <c:pt idx="11198" formatCode="General">
                  <c:v>11.2058869871069</c:v>
                </c:pt>
                <c:pt idx="11199" formatCode="General">
                  <c:v>11.2056251915353</c:v>
                </c:pt>
                <c:pt idx="11200" formatCode="General">
                  <c:v>11.2053633187495</c:v>
                </c:pt>
                <c:pt idx="11201" formatCode="General">
                  <c:v>11.2051013688207</c:v>
                </c:pt>
                <c:pt idx="11202" formatCode="General">
                  <c:v>11.2048393418201</c:v>
                </c:pt>
                <c:pt idx="11203" formatCode="General">
                  <c:v>11.2045772378188</c:v>
                </c:pt>
                <c:pt idx="11204" formatCode="General">
                  <c:v>11.204315056888</c:v>
                </c:pt>
                <c:pt idx="11205" formatCode="General">
                  <c:v>11.2040527990986</c:v>
                </c:pt>
                <c:pt idx="11206" formatCode="General">
                  <c:v>11.2037904645219</c:v>
                </c:pt>
                <c:pt idx="11207" formatCode="General">
                  <c:v>11.2035280532289</c:v>
                </c:pt>
                <c:pt idx="11208" formatCode="General">
                  <c:v>11.2032655652906</c:v>
                </c:pt>
                <c:pt idx="11209" formatCode="General">
                  <c:v>11.2030030007781</c:v>
                </c:pt>
                <c:pt idx="11210" formatCode="General">
                  <c:v>11.2027403597624</c:v>
                </c:pt>
                <c:pt idx="11211" formatCode="General">
                  <c:v>11.2024776423144</c:v>
                </c:pt>
                <c:pt idx="11212" formatCode="General">
                  <c:v>11.2022148485052</c:v>
                </c:pt>
                <c:pt idx="11213" formatCode="General">
                  <c:v>11.2019519784058</c:v>
                </c:pt>
                <c:pt idx="11214" formatCode="General">
                  <c:v>11.201689032087</c:v>
                </c:pt>
                <c:pt idx="11215" formatCode="General">
                  <c:v>11.2014260096198</c:v>
                </c:pt>
                <c:pt idx="11216" formatCode="General">
                  <c:v>11.2011629110751</c:v>
                </c:pt>
                <c:pt idx="11217" formatCode="General">
                  <c:v>11.2008997365238</c:v>
                </c:pt>
                <c:pt idx="11218" formatCode="General">
                  <c:v>11.2006364860369</c:v>
                </c:pt>
                <c:pt idx="11219" formatCode="General">
                  <c:v>11.200373159685</c:v>
                </c:pt>
                <c:pt idx="11220" formatCode="General">
                  <c:v>11.2001097575392</c:v>
                </c:pt>
                <c:pt idx="11221" formatCode="General">
                  <c:v>11.1998462796702</c:v>
                </c:pt>
                <c:pt idx="11222" formatCode="General">
                  <c:v>11.1995827261488</c:v>
                </c:pt>
                <c:pt idx="11223" formatCode="General">
                  <c:v>11.1993190970458</c:v>
                </c:pt>
                <c:pt idx="11224" formatCode="General">
                  <c:v>11.1990553924321</c:v>
                </c:pt>
                <c:pt idx="11225" formatCode="General">
                  <c:v>11.1987916123782</c:v>
                </c:pt>
                <c:pt idx="11226" formatCode="General">
                  <c:v>11.1985277569551</c:v>
                </c:pt>
                <c:pt idx="11227" formatCode="General">
                  <c:v>11.1982638262334</c:v>
                </c:pt>
                <c:pt idx="11228" formatCode="General">
                  <c:v>11.1979998202838</c:v>
                </c:pt>
                <c:pt idx="11229" formatCode="General">
                  <c:v>11.1977357391771</c:v>
                </c:pt>
                <c:pt idx="11230" formatCode="General">
                  <c:v>11.1974715829838</c:v>
                </c:pt>
                <c:pt idx="11231" formatCode="General">
                  <c:v>11.1972073517746</c:v>
                </c:pt>
                <c:pt idx="11232" formatCode="General">
                  <c:v>11.1969430456202</c:v>
                </c:pt>
                <c:pt idx="11233" formatCode="General">
                  <c:v>11.1966786645913</c:v>
                </c:pt>
                <c:pt idx="11234" formatCode="General">
                  <c:v>11.1964142087583</c:v>
                </c:pt>
                <c:pt idx="11235" formatCode="General">
                  <c:v>11.1961496781919</c:v>
                </c:pt>
                <c:pt idx="11236" formatCode="General">
                  <c:v>11.1958850729626</c:v>
                </c:pt>
                <c:pt idx="11237" formatCode="General">
                  <c:v>11.195620393141</c:v>
                </c:pt>
                <c:pt idx="11238" formatCode="General">
                  <c:v>11.1953556387977</c:v>
                </c:pt>
                <c:pt idx="11239" formatCode="General">
                  <c:v>11.1950908100031</c:v>
                </c:pt>
                <c:pt idx="11240" formatCode="General">
                  <c:v>11.1948259068278</c:v>
                </c:pt>
                <c:pt idx="11241" formatCode="General">
                  <c:v>11.1945609293422</c:v>
                </c:pt>
                <c:pt idx="11242" formatCode="General">
                  <c:v>11.1942958776168</c:v>
                </c:pt>
                <c:pt idx="11243" formatCode="General">
                  <c:v>11.194030751722</c:v>
                </c:pt>
                <c:pt idx="11244" formatCode="General">
                  <c:v>11.1937655517283</c:v>
                </c:pt>
                <c:pt idx="11245" formatCode="General">
                  <c:v>11.1935002777061</c:v>
                </c:pt>
                <c:pt idx="11246" formatCode="General">
                  <c:v>11.1932349297257</c:v>
                </c:pt>
                <c:pt idx="11247" formatCode="General">
                  <c:v>11.1929695078576</c:v>
                </c:pt>
                <c:pt idx="11248" formatCode="General">
                  <c:v>11.1927040121722</c:v>
                </c:pt>
                <c:pt idx="11249" formatCode="General">
                  <c:v>11.1924384427396</c:v>
                </c:pt>
                <c:pt idx="11250" formatCode="General">
                  <c:v>11.1921727996304</c:v>
                </c:pt>
                <c:pt idx="11251" formatCode="General">
                  <c:v>11.1919070829148</c:v>
                </c:pt>
                <c:pt idx="11252" formatCode="General">
                  <c:v>11.191641292663</c:v>
                </c:pt>
                <c:pt idx="11253" formatCode="General">
                  <c:v>11.1913754289454</c:v>
                </c:pt>
                <c:pt idx="11254" formatCode="General">
                  <c:v>11.1911094918322</c:v>
                </c:pt>
                <c:pt idx="11255" formatCode="General">
                  <c:v>11.1908434813937</c:v>
                </c:pt>
                <c:pt idx="11256" formatCode="General">
                  <c:v>11.1905773977</c:v>
                </c:pt>
                <c:pt idx="11257" formatCode="General">
                  <c:v>11.1903112408214</c:v>
                </c:pt>
                <c:pt idx="11258" formatCode="General">
                  <c:v>11.1900450108281</c:v>
                </c:pt>
                <c:pt idx="11259" formatCode="General">
                  <c:v>11.1897787077902</c:v>
                </c:pt>
                <c:pt idx="11260" formatCode="General">
                  <c:v>11.1895123317779</c:v>
                </c:pt>
                <c:pt idx="11261" formatCode="General">
                  <c:v>11.1892458828613</c:v>
                </c:pt>
                <c:pt idx="11262" formatCode="General">
                  <c:v>11.1889793611106</c:v>
                </c:pt>
                <c:pt idx="11263" formatCode="General">
                  <c:v>11.1887127665958</c:v>
                </c:pt>
                <c:pt idx="11264" formatCode="General">
                  <c:v>11.188446099387</c:v>
                </c:pt>
                <c:pt idx="11265" formatCode="General">
                  <c:v>11.1881793595543</c:v>
                </c:pt>
                <c:pt idx="11266" formatCode="General">
                  <c:v>11.1879125471678</c:v>
                </c:pt>
                <c:pt idx="11267" formatCode="General">
                  <c:v>11.1876456622974</c:v>
                </c:pt>
                <c:pt idx="11268" formatCode="General">
                  <c:v>11.1873787050132</c:v>
                </c:pt>
                <c:pt idx="11269" formatCode="General">
                  <c:v>11.1871116753851</c:v>
                </c:pt>
                <c:pt idx="11270" formatCode="General">
                  <c:v>11.1868445734833</c:v>
                </c:pt>
                <c:pt idx="11271" formatCode="General">
                  <c:v>11.1865773993775</c:v>
                </c:pt>
                <c:pt idx="11272" formatCode="General">
                  <c:v>11.1863101531378</c:v>
                </c:pt>
                <c:pt idx="11273" formatCode="General">
                  <c:v>11.1860428348341</c:v>
                </c:pt>
                <c:pt idx="11274" formatCode="General">
                  <c:v>11.1857754445363</c:v>
                </c:pt>
                <c:pt idx="11275" formatCode="General">
                  <c:v>11.1855079823142</c:v>
                </c:pt>
                <c:pt idx="11276" formatCode="General">
                  <c:v>11.1852404482379</c:v>
                </c:pt>
                <c:pt idx="11277" formatCode="General">
                  <c:v>11.184972842377</c:v>
                </c:pt>
                <c:pt idx="11278" formatCode="General">
                  <c:v>11.1847051648015</c:v>
                </c:pt>
                <c:pt idx="11279" formatCode="General">
                  <c:v>11.1844374155812</c:v>
                </c:pt>
                <c:pt idx="11280" formatCode="General">
                  <c:v>11.1841695947859</c:v>
                </c:pt>
                <c:pt idx="11281" formatCode="General">
                  <c:v>11.1839017024853</c:v>
                </c:pt>
                <c:pt idx="11282" formatCode="General">
                  <c:v>11.1836337387493</c:v>
                </c:pt>
                <c:pt idx="11283" formatCode="General">
                  <c:v>11.1833657036475</c:v>
                </c:pt>
                <c:pt idx="11284" formatCode="General">
                  <c:v>11.1830975972498</c:v>
                </c:pt>
                <c:pt idx="11285" formatCode="General">
                  <c:v>11.1828294196259</c:v>
                </c:pt>
                <c:pt idx="11286" formatCode="General">
                  <c:v>11.1825611708454</c:v>
                </c:pt>
                <c:pt idx="11287" formatCode="General">
                  <c:v>11.182292850978</c:v>
                </c:pt>
                <c:pt idx="11288" formatCode="General">
                  <c:v>11.1820244600934</c:v>
                </c:pt>
                <c:pt idx="11289" formatCode="General">
                  <c:v>11.1817559982612</c:v>
                </c:pt>
                <c:pt idx="11290" formatCode="General">
                  <c:v>11.1814874655511</c:v>
                </c:pt>
                <c:pt idx="11291" formatCode="General">
                  <c:v>11.1812188620327</c:v>
                </c:pt>
                <c:pt idx="11292" formatCode="General">
                  <c:v>11.1809501877756</c:v>
                </c:pt>
                <c:pt idx="11293" formatCode="General">
                  <c:v>11.1806814428493</c:v>
                </c:pt>
                <c:pt idx="11294" formatCode="General">
                  <c:v>11.1804126273234</c:v>
                </c:pt>
                <c:pt idx="11295" formatCode="General">
                  <c:v>11.1801437412675</c:v>
                </c:pt>
                <c:pt idx="11296" formatCode="General">
                  <c:v>11.179874784751</c:v>
                </c:pt>
                <c:pt idx="11297" formatCode="General">
                  <c:v>11.1796057578436</c:v>
                </c:pt>
                <c:pt idx="11298" formatCode="General">
                  <c:v>11.1793366606146</c:v>
                </c:pt>
                <c:pt idx="11299" formatCode="General">
                  <c:v>11.1790674931336</c:v>
                </c:pt>
                <c:pt idx="11300" formatCode="General">
                  <c:v>11.17879825547</c:v>
                </c:pt>
                <c:pt idx="11301" formatCode="General">
                  <c:v>11.1785289476932</c:v>
                </c:pt>
                <c:pt idx="11302" formatCode="General">
                  <c:v>11.1782595698727</c:v>
                </c:pt>
                <c:pt idx="11303" formatCode="General">
                  <c:v>11.1779901220779</c:v>
                </c:pt>
                <c:pt idx="11304" formatCode="General">
                  <c:v>11.1777206043781</c:v>
                </c:pt>
                <c:pt idx="11305" formatCode="General">
                  <c:v>11.1774510168428</c:v>
                </c:pt>
                <c:pt idx="11306" formatCode="General">
                  <c:v>11.1771813595412</c:v>
                </c:pt>
                <c:pt idx="11307" formatCode="General">
                  <c:v>11.1769116325427</c:v>
                </c:pt>
                <c:pt idx="11308" formatCode="General">
                  <c:v>11.1766418359166</c:v>
                </c:pt>
                <c:pt idx="11309" formatCode="General">
                  <c:v>11.1763719697322</c:v>
                </c:pt>
                <c:pt idx="11310" formatCode="General">
                  <c:v>11.1761020340589</c:v>
                </c:pt>
                <c:pt idx="11311" formatCode="General">
                  <c:v>11.1758320289658</c:v>
                </c:pt>
                <c:pt idx="11312" formatCode="General">
                  <c:v>11.1755619545222</c:v>
                </c:pt>
                <c:pt idx="11313" formatCode="General">
                  <c:v>11.1752918107973</c:v>
                </c:pt>
                <c:pt idx="11314" formatCode="General">
                  <c:v>11.1750215978604</c:v>
                </c:pt>
                <c:pt idx="11315" formatCode="General">
                  <c:v>11.1747513157806</c:v>
                </c:pt>
                <c:pt idx="11316" formatCode="General">
                  <c:v>11.1744809646271</c:v>
                </c:pt>
                <c:pt idx="11317" formatCode="General">
                  <c:v>11.174210544469</c:v>
                </c:pt>
                <c:pt idx="11318" formatCode="General">
                  <c:v>11.1739400553756</c:v>
                </c:pt>
                <c:pt idx="11319" formatCode="General">
                  <c:v>11.1736694974159</c:v>
                </c:pt>
                <c:pt idx="11320" formatCode="General">
                  <c:v>11.173398870659</c:v>
                </c:pt>
                <c:pt idx="11321" formatCode="General">
                  <c:v>11.1731281751741</c:v>
                </c:pt>
                <c:pt idx="11322" formatCode="General">
                  <c:v>11.1728574110301</c:v>
                </c:pt>
                <c:pt idx="11323" formatCode="General">
                  <c:v>11.1725865782962</c:v>
                </c:pt>
                <c:pt idx="11324" formatCode="General">
                  <c:v>11.1723156770413</c:v>
                </c:pt>
                <c:pt idx="11325" formatCode="General">
                  <c:v>11.1720447073346</c:v>
                </c:pt>
                <c:pt idx="11326" formatCode="General">
                  <c:v>11.1717736692449</c:v>
                </c:pt>
                <c:pt idx="11327" formatCode="General">
                  <c:v>11.1715025628412</c:v>
                </c:pt>
                <c:pt idx="11328" formatCode="General">
                  <c:v>11.1712313881927</c:v>
                </c:pt>
                <c:pt idx="11329" formatCode="General">
                  <c:v>11.1709601453681</c:v>
                </c:pt>
                <c:pt idx="11330" formatCode="General">
                  <c:v>11.1706888344364</c:v>
                </c:pt>
                <c:pt idx="11331" formatCode="General">
                  <c:v>11.1704174554665</c:v>
                </c:pt>
                <c:pt idx="11332" formatCode="General">
                  <c:v>11.1701460085273</c:v>
                </c:pt>
                <c:pt idx="11333" formatCode="General">
                  <c:v>11.1698744936877</c:v>
                </c:pt>
                <c:pt idx="11334" formatCode="General">
                  <c:v>11.1696029110166</c:v>
                </c:pt>
                <c:pt idx="11335" formatCode="General">
                  <c:v>11.1693312605828</c:v>
                </c:pt>
                <c:pt idx="11336" formatCode="General">
                  <c:v>11.169059542455</c:v>
                </c:pt>
                <c:pt idx="11337" formatCode="General">
                  <c:v>11.1687877567022</c:v>
                </c:pt>
                <c:pt idx="11338" formatCode="General">
                  <c:v>11.1685159033931</c:v>
                </c:pt>
                <c:pt idx="11339" formatCode="General">
                  <c:v>11.1682439825964</c:v>
                </c:pt>
                <c:pt idx="11340" formatCode="General">
                  <c:v>11.167971994381</c:v>
                </c:pt>
                <c:pt idx="11341" formatCode="General">
                  <c:v>11.1676999388155</c:v>
                </c:pt>
                <c:pt idx="11342" formatCode="General">
                  <c:v>11.1674278159688</c:v>
                </c:pt>
                <c:pt idx="11343" formatCode="General">
                  <c:v>11.1671556259093</c:v>
                </c:pt>
                <c:pt idx="11344" formatCode="General">
                  <c:v>11.166883368706</c:v>
                </c:pt>
                <c:pt idx="11345" formatCode="General">
                  <c:v>11.1666110444274</c:v>
                </c:pt>
                <c:pt idx="11346" formatCode="General">
                  <c:v>11.1663386531421</c:v>
                </c:pt>
                <c:pt idx="11347" formatCode="General">
                  <c:v>11.1660661949188</c:v>
                </c:pt>
                <c:pt idx="11348" formatCode="General">
                  <c:v>11.1657936698262</c:v>
                </c:pt>
                <c:pt idx="11349" formatCode="General">
                  <c:v>11.1655210779327</c:v>
                </c:pt>
                <c:pt idx="11350" formatCode="General">
                  <c:v>11.1652484193071</c:v>
                </c:pt>
                <c:pt idx="11351" formatCode="General">
                  <c:v>11.1649756940177</c:v>
                </c:pt>
                <c:pt idx="11352" formatCode="General">
                  <c:v>11.1647029021333</c:v>
                </c:pt>
                <c:pt idx="11353" formatCode="General">
                  <c:v>11.1644300437222</c:v>
                </c:pt>
                <c:pt idx="11354" formatCode="General">
                  <c:v>11.1641571188531</c:v>
                </c:pt>
                <c:pt idx="11355" formatCode="General">
                  <c:v>11.1638841275943</c:v>
                </c:pt>
                <c:pt idx="11356" formatCode="General">
                  <c:v>11.1636110700144</c:v>
                </c:pt>
                <c:pt idx="11357" formatCode="General">
                  <c:v>11.1633379461818</c:v>
                </c:pt>
                <c:pt idx="11358" formatCode="General">
                  <c:v>11.163064756165</c:v>
                </c:pt>
                <c:pt idx="11359" formatCode="General">
                  <c:v>11.1627915000323</c:v>
                </c:pt>
                <c:pt idx="11360" formatCode="General">
                  <c:v>11.1625181778522</c:v>
                </c:pt>
                <c:pt idx="11361" formatCode="General">
                  <c:v>11.1622447896931</c:v>
                </c:pt>
                <c:pt idx="11362" formatCode="General">
                  <c:v>11.1619713356232</c:v>
                </c:pt>
                <c:pt idx="11363" formatCode="General">
                  <c:v>11.161697815711</c:v>
                </c:pt>
                <c:pt idx="11364" formatCode="General">
                  <c:v>11.1614242300248</c:v>
                </c:pt>
                <c:pt idx="11365" formatCode="General">
                  <c:v>11.1611505786329</c:v>
                </c:pt>
                <c:pt idx="11366" formatCode="General">
                  <c:v>11.1608768616036</c:v>
                </c:pt>
                <c:pt idx="11367" formatCode="General">
                  <c:v>11.1606030790052</c:v>
                </c:pt>
                <c:pt idx="11368" formatCode="General">
                  <c:v>11.1603292309058</c:v>
                </c:pt>
                <c:pt idx="11369" formatCode="General">
                  <c:v>11.1600553173738</c:v>
                </c:pt>
                <c:pt idx="11370" formatCode="General">
                  <c:v>11.1597813384775</c:v>
                </c:pt>
                <c:pt idx="11371" formatCode="General">
                  <c:v>11.1595072942848</c:v>
                </c:pt>
                <c:pt idx="11372" formatCode="General">
                  <c:v>11.1592331848642</c:v>
                </c:pt>
                <c:pt idx="11373" formatCode="General">
                  <c:v>11.1589590102837</c:v>
                </c:pt>
                <c:pt idx="11374" formatCode="General">
                  <c:v>11.1586847706115</c:v>
                </c:pt>
                <c:pt idx="11375" formatCode="General">
                  <c:v>11.1584104659157</c:v>
                </c:pt>
                <c:pt idx="11376" formatCode="General">
                  <c:v>11.1581360962645</c:v>
                </c:pt>
                <c:pt idx="11377" formatCode="General">
                  <c:v>11.1578616617259</c:v>
                </c:pt>
                <c:pt idx="11378" formatCode="General">
                  <c:v>11.157587162368</c:v>
                </c:pt>
                <c:pt idx="11379" formatCode="General">
                  <c:v>11.1573125982589</c:v>
                </c:pt>
                <c:pt idx="11380" formatCode="General">
                  <c:v>11.1570379694667</c:v>
                </c:pt>
                <c:pt idx="11381" formatCode="General">
                  <c:v>11.1567632760592</c:v>
                </c:pt>
                <c:pt idx="11382" formatCode="General">
                  <c:v>11.1564885181047</c:v>
                </c:pt>
                <c:pt idx="11383" formatCode="General">
                  <c:v>11.156213695671</c:v>
                </c:pt>
                <c:pt idx="11384" formatCode="General">
                  <c:v>11.1559388088261</c:v>
                </c:pt>
                <c:pt idx="11385" formatCode="General">
                  <c:v>11.155663857638</c:v>
                </c:pt>
                <c:pt idx="11386" formatCode="General">
                  <c:v>11.1553888421746</c:v>
                </c:pt>
                <c:pt idx="11387" formatCode="General">
                  <c:v>11.1551137625039</c:v>
                </c:pt>
                <c:pt idx="11388" formatCode="General">
                  <c:v>11.1548386186936</c:v>
                </c:pt>
                <c:pt idx="11389" formatCode="General">
                  <c:v>11.1545634108119</c:v>
                </c:pt>
                <c:pt idx="11390" formatCode="General">
                  <c:v>11.1542881389264</c:v>
                </c:pt>
                <c:pt idx="11391" formatCode="General">
                  <c:v>11.154012803105</c:v>
                </c:pt>
                <c:pt idx="11392" formatCode="General">
                  <c:v>11.1537374034157</c:v>
                </c:pt>
                <c:pt idx="11393" formatCode="General">
                  <c:v>11.1534619399261</c:v>
                </c:pt>
                <c:pt idx="11394" formatCode="General">
                  <c:v>11.1531864127041</c:v>
                </c:pt>
                <c:pt idx="11395" formatCode="General">
                  <c:v>11.1529108218174</c:v>
                </c:pt>
                <c:pt idx="11396" formatCode="General">
                  <c:v>11.1526351673339</c:v>
                </c:pt>
                <c:pt idx="11397" formatCode="General">
                  <c:v>11.1523594493212</c:v>
                </c:pt>
                <c:pt idx="11398" formatCode="General">
                  <c:v>11.1520836678471</c:v>
                </c:pt>
                <c:pt idx="11399" formatCode="General">
                  <c:v>11.1518078229793</c:v>
                </c:pt>
                <c:pt idx="11400" formatCode="General">
                  <c:v>11.1515319147855</c:v>
                </c:pt>
                <c:pt idx="11401" formatCode="General">
                  <c:v>11.1512559433333</c:v>
                </c:pt>
                <c:pt idx="11402" formatCode="General">
                  <c:v>11.1509799086904</c:v>
                </c:pt>
                <c:pt idx="11403" formatCode="General">
                  <c:v>11.1507038109245</c:v>
                </c:pt>
                <c:pt idx="11404" formatCode="General">
                  <c:v>11.1504276501031</c:v>
                </c:pt>
                <c:pt idx="11405" formatCode="General">
                  <c:v>11.1501514262939</c:v>
                </c:pt>
                <c:pt idx="11406" formatCode="General">
                  <c:v>11.1498751395644</c:v>
                </c:pt>
                <c:pt idx="11407" formatCode="General">
                  <c:v>11.1495987899822</c:v>
                </c:pt>
                <c:pt idx="11408" formatCode="General">
                  <c:v>11.1493223776148</c:v>
                </c:pt>
                <c:pt idx="11409" formatCode="General">
                  <c:v>11.1490459025299</c:v>
                </c:pt>
                <c:pt idx="11410" formatCode="General">
                  <c:v>11.1487693647948</c:v>
                </c:pt>
                <c:pt idx="11411" formatCode="General">
                  <c:v>11.148492764477</c:v>
                </c:pt>
                <c:pt idx="11412" formatCode="General">
                  <c:v>11.1482161016442</c:v>
                </c:pt>
                <c:pt idx="11413" formatCode="General">
                  <c:v>11.1479393763636</c:v>
                </c:pt>
                <c:pt idx="11414" formatCode="General">
                  <c:v>11.1476625887028</c:v>
                </c:pt>
                <c:pt idx="11415" formatCode="General">
                  <c:v>11.1473857387291</c:v>
                </c:pt>
                <c:pt idx="11416" formatCode="General">
                  <c:v>11.14710882651</c:v>
                </c:pt>
                <c:pt idx="11417" formatCode="General">
                  <c:v>11.1468318521129</c:v>
                </c:pt>
                <c:pt idx="11418" formatCode="General">
                  <c:v>11.1465548156051</c:v>
                </c:pt>
                <c:pt idx="11419" formatCode="General">
                  <c:v>11.1462777170539</c:v>
                </c:pt>
                <c:pt idx="11420" formatCode="General">
                  <c:v>11.1460005565268</c:v>
                </c:pt>
                <c:pt idx="11421" formatCode="General">
                  <c:v>11.145723334091</c:v>
                </c:pt>
                <c:pt idx="11422" formatCode="General">
                  <c:v>11.1454460498138</c:v>
                </c:pt>
                <c:pt idx="11423" formatCode="General">
                  <c:v>11.1451687037624</c:v>
                </c:pt>
                <c:pt idx="11424" formatCode="General">
                  <c:v>11.1448912960042</c:v>
                </c:pt>
                <c:pt idx="11425" formatCode="General">
                  <c:v>11.1446138266065</c:v>
                </c:pt>
                <c:pt idx="11426" formatCode="General">
                  <c:v>11.1443362956363</c:v>
                </c:pt>
                <c:pt idx="11427" formatCode="General">
                  <c:v>11.1440587031609</c:v>
                </c:pt>
                <c:pt idx="11428" formatCode="General">
                  <c:v>11.1437810492476</c:v>
                </c:pt>
                <c:pt idx="11429" formatCode="General">
                  <c:v>11.1435033339634</c:v>
                </c:pt>
                <c:pt idx="11430" formatCode="General">
                  <c:v>11.1432255573755</c:v>
                </c:pt>
                <c:pt idx="11431" formatCode="General">
                  <c:v>11.1429477195512</c:v>
                </c:pt>
                <c:pt idx="11432" formatCode="General">
                  <c:v>11.1426698205574</c:v>
                </c:pt>
                <c:pt idx="11433" formatCode="General">
                  <c:v>11.1423918604612</c:v>
                </c:pt>
                <c:pt idx="11434" formatCode="General">
                  <c:v>11.1421138393299</c:v>
                </c:pt>
                <c:pt idx="11435" formatCode="General">
                  <c:v>11.1418357572303</c:v>
                </c:pt>
                <c:pt idx="11436" formatCode="General">
                  <c:v>11.1415576142297</c:v>
                </c:pt>
                <c:pt idx="11437" formatCode="General">
                  <c:v>11.1412794103949</c:v>
                </c:pt>
                <c:pt idx="11438" formatCode="General">
                  <c:v>11.141001145793</c:v>
                </c:pt>
                <c:pt idx="11439" formatCode="General">
                  <c:v>11.1407228204911</c:v>
                </c:pt>
                <c:pt idx="11440" formatCode="General">
                  <c:v>11.140444434556</c:v>
                </c:pt>
                <c:pt idx="11441" formatCode="General">
                  <c:v>11.1401659880547</c:v>
                </c:pt>
                <c:pt idx="11442" formatCode="General">
                  <c:v>11.1398874810542</c:v>
                </c:pt>
                <c:pt idx="11443" formatCode="General">
                  <c:v>11.1396089136213</c:v>
                </c:pt>
                <c:pt idx="11444" formatCode="General">
                  <c:v>11.139330285823</c:v>
                </c:pt>
                <c:pt idx="11445" formatCode="General">
                  <c:v>11.1390515977263</c:v>
                </c:pt>
                <c:pt idx="11446" formatCode="General">
                  <c:v>11.1387728493978</c:v>
                </c:pt>
                <c:pt idx="11447" formatCode="General">
                  <c:v>11.1384940409045</c:v>
                </c:pt>
                <c:pt idx="11448" formatCode="General">
                  <c:v>11.1382151723132</c:v>
                </c:pt>
                <c:pt idx="11449" formatCode="General">
                  <c:v>11.1379362436907</c:v>
                </c:pt>
                <c:pt idx="11450" formatCode="General">
                  <c:v>11.1376572551039</c:v>
                </c:pt>
                <c:pt idx="11451" formatCode="General">
                  <c:v>11.1373782066194</c:v>
                </c:pt>
                <c:pt idx="11452" formatCode="General">
                  <c:v>11.1370990983041</c:v>
                </c:pt>
                <c:pt idx="11453" formatCode="General">
                  <c:v>11.1368199302246</c:v>
                </c:pt>
                <c:pt idx="11454" formatCode="General">
                  <c:v>11.1365407024478</c:v>
                </c:pt>
                <c:pt idx="11455" formatCode="General">
                  <c:v>11.1362614150403</c:v>
                </c:pt>
                <c:pt idx="11456" formatCode="General">
                  <c:v>11.1359820680687</c:v>
                </c:pt>
                <c:pt idx="11457" formatCode="General">
                  <c:v>11.1357026615999</c:v>
                </c:pt>
                <c:pt idx="11458" formatCode="General">
                  <c:v>11.1354231957003</c:v>
                </c:pt>
                <c:pt idx="11459" formatCode="General">
                  <c:v>11.1351436704367</c:v>
                </c:pt>
                <c:pt idx="11460" formatCode="General">
                  <c:v>11.1348640858756</c:v>
                </c:pt>
                <c:pt idx="11461" formatCode="General">
                  <c:v>11.1345844420837</c:v>
                </c:pt>
                <c:pt idx="11462" formatCode="General">
                  <c:v>11.1343047391275</c:v>
                </c:pt>
                <c:pt idx="11463" formatCode="General">
                  <c:v>11.1340249770736</c:v>
                </c:pt>
                <c:pt idx="11464" formatCode="General">
                  <c:v>11.1337451559886</c:v>
                </c:pt>
                <c:pt idx="11465" formatCode="General">
                  <c:v>11.1334652759388</c:v>
                </c:pt>
                <c:pt idx="11466" formatCode="General">
                  <c:v>11.133185336991</c:v>
                </c:pt>
                <c:pt idx="11467" formatCode="General">
                  <c:v>11.1329053392115</c:v>
                </c:pt>
                <c:pt idx="11468" formatCode="General">
                  <c:v>11.1326252826668</c:v>
                </c:pt>
                <c:pt idx="11469" formatCode="General">
                  <c:v>11.1323451674234</c:v>
                </c:pt>
                <c:pt idx="11470" formatCode="General">
                  <c:v>11.1320649935477</c:v>
                </c:pt>
                <c:pt idx="11471" formatCode="General">
                  <c:v>11.1317847611061</c:v>
                </c:pt>
                <c:pt idx="11472" formatCode="General">
                  <c:v>11.131504470165</c:v>
                </c:pt>
                <c:pt idx="11473" formatCode="General">
                  <c:v>11.1312241207908</c:v>
                </c:pt>
                <c:pt idx="11474" formatCode="General">
                  <c:v>11.1309437130498</c:v>
                </c:pt>
                <c:pt idx="11475" formatCode="General">
                  <c:v>11.1306632470085</c:v>
                </c:pt>
                <c:pt idx="11476" formatCode="General">
                  <c:v>11.1303827227331</c:v>
                </c:pt>
                <c:pt idx="11477" formatCode="General">
                  <c:v>11.1301021402899</c:v>
                </c:pt>
                <c:pt idx="11478" formatCode="General">
                  <c:v>11.1298214997452</c:v>
                </c:pt>
                <c:pt idx="11479" formatCode="General">
                  <c:v>11.1295408011653</c:v>
                </c:pt>
                <c:pt idx="11480" formatCode="General">
                  <c:v>11.1292600446165</c:v>
                </c:pt>
                <c:pt idx="11481" formatCode="General">
                  <c:v>11.1289792301649</c:v>
                </c:pt>
                <c:pt idx="11482" formatCode="General">
                  <c:v>11.1286983578768</c:v>
                </c:pt>
                <c:pt idx="11483" formatCode="General">
                  <c:v>11.1284174278185</c:v>
                </c:pt>
                <c:pt idx="11484" formatCode="General">
                  <c:v>11.128136440056</c:v>
                </c:pt>
                <c:pt idx="11485" formatCode="General">
                  <c:v>11.1278553946555</c:v>
                </c:pt>
                <c:pt idx="11486" formatCode="General">
                  <c:v>11.1275742916832</c:v>
                </c:pt>
                <c:pt idx="11487" formatCode="General">
                  <c:v>11.1272931312052</c:v>
                </c:pt>
                <c:pt idx="11488" formatCode="General">
                  <c:v>11.1270119132877</c:v>
                </c:pt>
                <c:pt idx="11489" formatCode="General">
                  <c:v>11.1267306379966</c:v>
                </c:pt>
                <c:pt idx="11490" formatCode="General">
                  <c:v>11.1264493053981</c:v>
                </c:pt>
                <c:pt idx="11491" formatCode="General">
                  <c:v>11.1261679155583</c:v>
                </c:pt>
                <c:pt idx="11492" formatCode="General">
                  <c:v>11.1258864685431</c:v>
                </c:pt>
                <c:pt idx="11493" formatCode="General">
                  <c:v>11.1256049644186</c:v>
                </c:pt>
                <c:pt idx="11494" formatCode="General">
                  <c:v>11.1253234032508</c:v>
                </c:pt>
                <c:pt idx="11495" formatCode="General">
                  <c:v>11.1250417851057</c:v>
                </c:pt>
                <c:pt idx="11496" formatCode="General">
                  <c:v>11.1247601100492</c:v>
                </c:pt>
                <c:pt idx="11497" formatCode="General">
                  <c:v>11.1244783781472</c:v>
                </c:pt>
                <c:pt idx="11498" formatCode="General">
                  <c:v>11.1241965894658</c:v>
                </c:pt>
                <c:pt idx="11499" formatCode="General">
                  <c:v>11.1239147440708</c:v>
                </c:pt>
                <c:pt idx="11500" formatCode="General">
                  <c:v>11.1236328420281</c:v>
                </c:pt>
                <c:pt idx="11501" formatCode="General">
                  <c:v>11.1233508834036</c:v>
                </c:pt>
                <c:pt idx="11502" formatCode="General">
                  <c:v>11.1230688682631</c:v>
                </c:pt>
                <c:pt idx="11503" formatCode="General">
                  <c:v>11.1227867966724</c:v>
                </c:pt>
                <c:pt idx="11504" formatCode="General">
                  <c:v>11.1225046686975</c:v>
                </c:pt>
                <c:pt idx="11505" formatCode="General">
                  <c:v>11.1222224844041</c:v>
                </c:pt>
                <c:pt idx="11506" formatCode="General">
                  <c:v>11.1219402438579</c:v>
                </c:pt>
                <c:pt idx="11507" formatCode="General">
                  <c:v>11.1216579471247</c:v>
                </c:pt>
                <c:pt idx="11508" formatCode="General">
                  <c:v>11.1213755942704</c:v>
                </c:pt>
                <c:pt idx="11509" formatCode="General">
                  <c:v>11.1210931853605</c:v>
                </c:pt>
                <c:pt idx="11510" formatCode="General">
                  <c:v>11.1208107204609</c:v>
                </c:pt>
                <c:pt idx="11511" formatCode="General">
                  <c:v>11.1205281996372</c:v>
                </c:pt>
                <c:pt idx="11512" formatCode="General">
                  <c:v>11.1202456229551</c:v>
                </c:pt>
                <c:pt idx="11513" formatCode="General">
                  <c:v>11.1199629904802</c:v>
                </c:pt>
                <c:pt idx="11514" formatCode="General">
                  <c:v>11.1196803022782</c:v>
                </c:pt>
                <c:pt idx="11515" formatCode="General">
                  <c:v>11.1193975584147</c:v>
                </c:pt>
                <c:pt idx="11516" formatCode="General">
                  <c:v>11.1191147589552</c:v>
                </c:pt>
                <c:pt idx="11517" formatCode="General">
                  <c:v>11.1188319039655</c:v>
                </c:pt>
                <c:pt idx="11518" formatCode="General">
                  <c:v>11.118548993511</c:v>
                </c:pt>
                <c:pt idx="11519" formatCode="General">
                  <c:v>11.1182660276573</c:v>
                </c:pt>
                <c:pt idx="11520" formatCode="General">
                  <c:v>11.11798300647</c:v>
                </c:pt>
                <c:pt idx="11521" formatCode="General">
                  <c:v>11.1176999300144</c:v>
                </c:pt>
                <c:pt idx="11522" formatCode="General">
                  <c:v>11.1174167983562</c:v>
                </c:pt>
                <c:pt idx="11523" formatCode="General">
                  <c:v>11.1171336115608</c:v>
                </c:pt>
                <c:pt idx="11524" formatCode="General">
                  <c:v>11.1168503696936</c:v>
                </c:pt>
                <c:pt idx="11525" formatCode="General">
                  <c:v>11.1165670728201</c:v>
                </c:pt>
                <c:pt idx="11526" formatCode="General">
                  <c:v>11.1162837210058</c:v>
                </c:pt>
                <c:pt idx="11527" formatCode="General">
                  <c:v>11.1160003143159</c:v>
                </c:pt>
                <c:pt idx="11528" formatCode="General">
                  <c:v>11.115716852816</c:v>
                </c:pt>
                <c:pt idx="11529" formatCode="General">
                  <c:v>11.1154333365713</c:v>
                </c:pt>
                <c:pt idx="11530" formatCode="General">
                  <c:v>11.1151497656472</c:v>
                </c:pt>
                <c:pt idx="11531" formatCode="General">
                  <c:v>11.114866140109</c:v>
                </c:pt>
                <c:pt idx="11532" formatCode="General">
                  <c:v>11.1145824600221</c:v>
                </c:pt>
                <c:pt idx="11533" formatCode="General">
                  <c:v>11.1142987254517</c:v>
                </c:pt>
                <c:pt idx="11534" formatCode="General">
                  <c:v>11.1140149364632</c:v>
                </c:pt>
                <c:pt idx="11535" formatCode="General">
                  <c:v>11.1137310931217</c:v>
                </c:pt>
                <c:pt idx="11536" formatCode="General">
                  <c:v>11.1134471954925</c:v>
                </c:pt>
                <c:pt idx="11537" formatCode="General">
                  <c:v>11.1131632436408</c:v>
                </c:pt>
                <c:pt idx="11538" formatCode="General">
                  <c:v>11.1128792376318</c:v>
                </c:pt>
                <c:pt idx="11539" formatCode="General">
                  <c:v>11.1125951775308</c:v>
                </c:pt>
                <c:pt idx="11540" formatCode="General">
                  <c:v>11.1123110634028</c:v>
                </c:pt>
                <c:pt idx="11541" formatCode="General">
                  <c:v>11.1120268953131</c:v>
                </c:pt>
                <c:pt idx="11542" formatCode="General">
                  <c:v>11.1117426733266</c:v>
                </c:pt>
                <c:pt idx="11543" formatCode="General">
                  <c:v>11.1114583975087</c:v>
                </c:pt>
                <c:pt idx="11544" formatCode="General">
                  <c:v>11.1111740679243</c:v>
                </c:pt>
                <c:pt idx="11545" formatCode="General">
                  <c:v>11.1108896846385</c:v>
                </c:pt>
                <c:pt idx="11546" formatCode="General">
                  <c:v>11.1106052477164</c:v>
                </c:pt>
                <c:pt idx="11547" formatCode="General">
                  <c:v>11.110320757223</c:v>
                </c:pt>
                <c:pt idx="11548" formatCode="General">
                  <c:v>11.1100362132233</c:v>
                </c:pt>
                <c:pt idx="11549" formatCode="General">
                  <c:v>11.1097516157824</c:v>
                </c:pt>
                <c:pt idx="11550" formatCode="General">
                  <c:v>11.1094669649651</c:v>
                </c:pt>
                <c:pt idx="11551" formatCode="General">
                  <c:v>11.1091822608366</c:v>
                </c:pt>
                <c:pt idx="11552" formatCode="General">
                  <c:v>11.1088975034617</c:v>
                </c:pt>
                <c:pt idx="11553" formatCode="General">
                  <c:v>11.1086126929053</c:v>
                </c:pt>
                <c:pt idx="11554" formatCode="General">
                  <c:v>11.1083278292324</c:v>
                </c:pt>
                <c:pt idx="11555" formatCode="General">
                  <c:v>11.1080429125078</c:v>
                </c:pt>
                <c:pt idx="11556" formatCode="General">
                  <c:v>11.1077579427965</c:v>
                </c:pt>
                <c:pt idx="11557" formatCode="General">
                  <c:v>11.1074729201632</c:v>
                </c:pt>
                <c:pt idx="11558" formatCode="General">
                  <c:v>11.1071878446729</c:v>
                </c:pt>
                <c:pt idx="11559" formatCode="General">
                  <c:v>11.1069027163903</c:v>
                </c:pt>
                <c:pt idx="11560" formatCode="General">
                  <c:v>11.1066175353802</c:v>
                </c:pt>
                <c:pt idx="11561" formatCode="General">
                  <c:v>11.1063323017075</c:v>
                </c:pt>
                <c:pt idx="11562" formatCode="General">
                  <c:v>11.1060470154368</c:v>
                </c:pt>
                <c:pt idx="11563" formatCode="General">
                  <c:v>11.1057616766329</c:v>
                </c:pt>
                <c:pt idx="11564" formatCode="General">
                  <c:v>11.1054762853606</c:v>
                </c:pt>
                <c:pt idx="11565" formatCode="General">
                  <c:v>11.1051908416846</c:v>
                </c:pt>
                <c:pt idx="11566" formatCode="General">
                  <c:v>11.1049053456695</c:v>
                </c:pt>
                <c:pt idx="11567" formatCode="General">
                  <c:v>11.10461979738</c:v>
                </c:pt>
                <c:pt idx="11568" formatCode="General">
                  <c:v>11.1043341968808</c:v>
                </c:pt>
                <c:pt idx="11569" formatCode="General">
                  <c:v>11.1040485442365</c:v>
                </c:pt>
                <c:pt idx="11570" formatCode="General">
                  <c:v>11.1037628395117</c:v>
                </c:pt>
                <c:pt idx="11571" formatCode="General">
                  <c:v>11.103477082771</c:v>
                </c:pt>
                <c:pt idx="11572" formatCode="General">
                  <c:v>11.1031912740791</c:v>
                </c:pt>
                <c:pt idx="11573" formatCode="General">
                  <c:v>11.1029054135004</c:v>
                </c:pt>
                <c:pt idx="11574" formatCode="General">
                  <c:v>11.1026195010995</c:v>
                </c:pt>
                <c:pt idx="11575" formatCode="General">
                  <c:v>11.102333536941</c:v>
                </c:pt>
                <c:pt idx="11576" formatCode="General">
                  <c:v>11.1020475210893</c:v>
                </c:pt>
                <c:pt idx="11577" formatCode="General">
                  <c:v>11.1017614536089</c:v>
                </c:pt>
                <c:pt idx="11578" formatCode="General">
                  <c:v>11.1014753345644</c:v>
                </c:pt>
                <c:pt idx="11579" formatCode="General">
                  <c:v>11.1011891640201</c:v>
                </c:pt>
                <c:pt idx="11580" formatCode="General">
                  <c:v>11.1009029420404</c:v>
                </c:pt>
                <c:pt idx="11581" formatCode="General">
                  <c:v>11.1006166686899</c:v>
                </c:pt>
                <c:pt idx="11582" formatCode="General">
                  <c:v>11.1003303440329</c:v>
                </c:pt>
                <c:pt idx="11583" formatCode="General">
                  <c:v>11.1000439681338</c:v>
                </c:pt>
                <c:pt idx="11584" formatCode="General">
                  <c:v>11.0997575410569</c:v>
                </c:pt>
                <c:pt idx="11585" formatCode="General">
                  <c:v>11.0994710628666</c:v>
                </c:pt>
                <c:pt idx="11586" formatCode="General">
                  <c:v>11.0991845336272</c:v>
                </c:pt>
                <c:pt idx="11587" formatCode="General">
                  <c:v>11.098897953403</c:v>
                </c:pt>
                <c:pt idx="11588" formatCode="General">
                  <c:v>11.0986113222583</c:v>
                </c:pt>
                <c:pt idx="11589" formatCode="General">
                  <c:v>11.0983246402573</c:v>
                </c:pt>
                <c:pt idx="11590" formatCode="General">
                  <c:v>11.0980379074644</c:v>
                </c:pt>
                <c:pt idx="11591" formatCode="General">
                  <c:v>11.0977511239438</c:v>
                </c:pt>
                <c:pt idx="11592" formatCode="General">
                  <c:v>11.0974642897596</c:v>
                </c:pt>
                <c:pt idx="11593" formatCode="General">
                  <c:v>11.097177404976</c:v>
                </c:pt>
                <c:pt idx="11594" formatCode="General">
                  <c:v>11.0968904696574</c:v>
                </c:pt>
                <c:pt idx="11595" formatCode="General">
                  <c:v>11.0966034838677</c:v>
                </c:pt>
                <c:pt idx="11596" formatCode="General">
                  <c:v>11.0963164476711</c:v>
                </c:pt>
                <c:pt idx="11597" formatCode="General">
                  <c:v>11.0960293611318</c:v>
                </c:pt>
                <c:pt idx="11598" formatCode="General">
                  <c:v>11.0957422243139</c:v>
                </c:pt>
                <c:pt idx="11599" formatCode="General">
                  <c:v>11.0954550372814</c:v>
                </c:pt>
                <c:pt idx="11600" formatCode="General">
                  <c:v>11.0951678000984</c:v>
                </c:pt>
                <c:pt idx="11601" formatCode="General">
                  <c:v>11.094880512829</c:v>
                </c:pt>
                <c:pt idx="11602" formatCode="General">
                  <c:v>11.0945931755372</c:v>
                </c:pt>
                <c:pt idx="11603" formatCode="General">
                  <c:v>11.094305788287</c:v>
                </c:pt>
                <c:pt idx="11604" formatCode="General">
                  <c:v>11.0940183511424</c:v>
                </c:pt>
                <c:pt idx="11605" formatCode="General">
                  <c:v>11.0937308641674</c:v>
                </c:pt>
                <c:pt idx="11606" formatCode="General">
                  <c:v>11.0934433274259</c:v>
                </c:pt>
                <c:pt idx="11607" formatCode="General">
                  <c:v>11.0931557409818</c:v>
                </c:pt>
                <c:pt idx="11608" formatCode="General">
                  <c:v>11.0928681048992</c:v>
                </c:pt>
                <c:pt idx="11609" formatCode="General">
                  <c:v>11.0925804192419</c:v>
                </c:pt>
                <c:pt idx="11610" formatCode="General">
                  <c:v>11.0922926840737</c:v>
                </c:pt>
                <c:pt idx="11611" formatCode="General">
                  <c:v>11.0920048994586</c:v>
                </c:pt>
                <c:pt idx="11612" formatCode="General">
                  <c:v>11.0917170654604</c:v>
                </c:pt>
                <c:pt idx="11613" formatCode="General">
                  <c:v>11.0914291821429</c:v>
                </c:pt>
                <c:pt idx="11614" formatCode="General">
                  <c:v>11.0911412495699</c:v>
                </c:pt>
                <c:pt idx="11615" formatCode="General">
                  <c:v>11.0908532678052</c:v>
                </c:pt>
                <c:pt idx="11616" formatCode="General">
                  <c:v>11.0905652369126</c:v>
                </c:pt>
                <c:pt idx="11617" formatCode="General">
                  <c:v>11.0902771569559</c:v>
                </c:pt>
                <c:pt idx="11618" formatCode="General">
                  <c:v>11.0899890279988</c:v>
                </c:pt>
                <c:pt idx="11619" formatCode="General">
                  <c:v>11.0897008501049</c:v>
                </c:pt>
                <c:pt idx="11620" formatCode="General">
                  <c:v>11.0894126233381</c:v>
                </c:pt>
                <c:pt idx="11621" formatCode="General">
                  <c:v>11.0891243477619</c:v>
                </c:pt>
                <c:pt idx="11622" formatCode="General">
                  <c:v>11.0888360234401</c:v>
                </c:pt>
                <c:pt idx="11623" formatCode="General">
                  <c:v>11.0885476504362</c:v>
                </c:pt>
                <c:pt idx="11624" formatCode="General">
                  <c:v>11.088259228814</c:v>
                </c:pt>
                <c:pt idx="11625" formatCode="General">
                  <c:v>11.087970758637</c:v>
                </c:pt>
                <c:pt idx="11626" formatCode="General">
                  <c:v>11.0876822399688</c:v>
                </c:pt>
                <c:pt idx="11627" formatCode="General">
                  <c:v>11.087393672873</c:v>
                </c:pt>
                <c:pt idx="11628" formatCode="General">
                  <c:v>11.0871050574131</c:v>
                </c:pt>
                <c:pt idx="11629" formatCode="General">
                  <c:v>11.0868163936527</c:v>
                </c:pt>
                <c:pt idx="11630" formatCode="General">
                  <c:v>11.0865276816553</c:v>
                </c:pt>
                <c:pt idx="11631" formatCode="General">
                  <c:v>11.0862389214843</c:v>
                </c:pt>
                <c:pt idx="11632" formatCode="General">
                  <c:v>11.0859501132033</c:v>
                </c:pt>
                <c:pt idx="11633" formatCode="General">
                  <c:v>11.0856612568757</c:v>
                </c:pt>
                <c:pt idx="11634" formatCode="General">
                  <c:v>11.085372352565</c:v>
                </c:pt>
                <c:pt idx="11635" formatCode="General">
                  <c:v>11.0850834003345</c:v>
                </c:pt>
                <c:pt idx="11636" formatCode="General">
                  <c:v>11.0847944002478</c:v>
                </c:pt>
                <c:pt idx="11637" formatCode="General">
                  <c:v>11.0845053523681</c:v>
                </c:pt>
                <c:pt idx="11638" formatCode="General">
                  <c:v>11.0842162567588</c:v>
                </c:pt>
                <c:pt idx="11639" formatCode="General">
                  <c:v>11.0839271134833</c:v>
                </c:pt>
                <c:pt idx="11640" formatCode="General">
                  <c:v>11.083637922605</c:v>
                </c:pt>
                <c:pt idx="11641" formatCode="General">
                  <c:v>11.0833486841871</c:v>
                </c:pt>
                <c:pt idx="11642" formatCode="General">
                  <c:v>11.0830593982929</c:v>
                </c:pt>
                <c:pt idx="11643" formatCode="General">
                  <c:v>11.0827700649857</c:v>
                </c:pt>
                <c:pt idx="11644" formatCode="General">
                  <c:v>11.0824806843288</c:v>
                </c:pt>
                <c:pt idx="11645" formatCode="General">
                  <c:v>11.0821912563853</c:v>
                </c:pt>
                <c:pt idx="11646" formatCode="General">
                  <c:v>11.0819017812186</c:v>
                </c:pt>
                <c:pt idx="11647" formatCode="General">
                  <c:v>11.0816122588918</c:v>
                </c:pt>
                <c:pt idx="11648" formatCode="General">
                  <c:v>11.0813226894681</c:v>
                </c:pt>
                <c:pt idx="11649" formatCode="General">
                  <c:v>11.0810330730107</c:v>
                </c:pt>
                <c:pt idx="11650" formatCode="General">
                  <c:v>11.0807434095826</c:v>
                </c:pt>
                <c:pt idx="11651" formatCode="General">
                  <c:v>11.0804536992472</c:v>
                </c:pt>
                <c:pt idx="11652" formatCode="General">
                  <c:v>11.0801639420673</c:v>
                </c:pt>
                <c:pt idx="11653" formatCode="General">
                  <c:v>11.0798741381062</c:v>
                </c:pt>
                <c:pt idx="11654" formatCode="General">
                  <c:v>11.07958428742691</c:v>
                </c:pt>
                <c:pt idx="11655" formatCode="General">
                  <c:v>11.0792943900925</c:v>
                </c:pt>
                <c:pt idx="11656" formatCode="General">
                  <c:v>11.079004446166</c:v>
                </c:pt>
                <c:pt idx="11657" formatCode="General">
                  <c:v>11.0787144557104</c:v>
                </c:pt>
                <c:pt idx="11658" formatCode="General">
                  <c:v>11.0784244187887</c:v>
                </c:pt>
                <c:pt idx="11659" formatCode="General">
                  <c:v>11.078134335464</c:v>
                </c:pt>
                <c:pt idx="11660" formatCode="General">
                  <c:v>11.077844205799</c:v>
                </c:pt>
                <c:pt idx="11661" formatCode="General">
                  <c:v>11.0775540298569</c:v>
                </c:pt>
                <c:pt idx="11662" formatCode="General">
                  <c:v>11.0772638077005</c:v>
                </c:pt>
                <c:pt idx="11663" formatCode="General">
                  <c:v>11.0769735393927</c:v>
                </c:pt>
                <c:pt idx="11664" formatCode="General">
                  <c:v>11.0766832249965</c:v>
                </c:pt>
                <c:pt idx="11665" formatCode="General">
                  <c:v>11.0763928645746</c:v>
                </c:pt>
                <c:pt idx="11666" formatCode="General">
                  <c:v>11.07610245819</c:v>
                </c:pt>
                <c:pt idx="11667" formatCode="General">
                  <c:v>11.0758120059055</c:v>
                </c:pt>
                <c:pt idx="11668" formatCode="General">
                  <c:v>11.0755215077838</c:v>
                </c:pt>
                <c:pt idx="11669" formatCode="General">
                  <c:v>11.0752309638878</c:v>
                </c:pt>
                <c:pt idx="11670" formatCode="General">
                  <c:v>11.0749403742803</c:v>
                </c:pt>
                <c:pt idx="11671" formatCode="General">
                  <c:v>11.0746497390239</c:v>
                </c:pt>
                <c:pt idx="11672" formatCode="General">
                  <c:v>11.0743590581816</c:v>
                </c:pt>
                <c:pt idx="11673" formatCode="General">
                  <c:v>11.0740683318159</c:v>
                </c:pt>
                <c:pt idx="11674" formatCode="General">
                  <c:v>11.0737775599896</c:v>
                </c:pt>
                <c:pt idx="11675" formatCode="General">
                  <c:v>11.0734867427653</c:v>
                </c:pt>
                <c:pt idx="11676" formatCode="General">
                  <c:v>11.0731958802057</c:v>
                </c:pt>
                <c:pt idx="11677" formatCode="General">
                  <c:v>11.0729049723736</c:v>
                </c:pt>
                <c:pt idx="11678" formatCode="General">
                  <c:v>11.0726140193314</c:v>
                </c:pt>
                <c:pt idx="11679" formatCode="General">
                  <c:v>11.0723230211418</c:v>
                </c:pt>
                <c:pt idx="11680" formatCode="General">
                  <c:v>11.0720319778675</c:v>
                </c:pt>
                <c:pt idx="11681" formatCode="General">
                  <c:v>11.0717408895709</c:v>
                </c:pt>
                <c:pt idx="11682" formatCode="General">
                  <c:v>11.0714497563146</c:v>
                </c:pt>
                <c:pt idx="11683" formatCode="General">
                  <c:v>11.0711585781612</c:v>
                </c:pt>
                <c:pt idx="11684" formatCode="General">
                  <c:v>11.0708673551732</c:v>
                </c:pt>
                <c:pt idx="11685" formatCode="General">
                  <c:v>11.070576087413</c:v>
                </c:pt>
                <c:pt idx="11686" formatCode="General">
                  <c:v>11.0702847749432</c:v>
                </c:pt>
                <c:pt idx="11687" formatCode="General">
                  <c:v>11.0699934178262</c:v>
                </c:pt>
                <c:pt idx="11688" formatCode="General">
                  <c:v>11.0697020161245</c:v>
                </c:pt>
                <c:pt idx="11689" formatCode="General">
                  <c:v>11.0694105699005</c:v>
                </c:pt>
                <c:pt idx="11690" formatCode="General">
                  <c:v>11.0691190792166</c:v>
                </c:pt>
                <c:pt idx="11691" formatCode="General">
                  <c:v>11.0688275441351</c:v>
                </c:pt>
                <c:pt idx="11692" formatCode="General">
                  <c:v>11.0685359647185</c:v>
                </c:pt>
                <c:pt idx="11693" formatCode="General">
                  <c:v>11.0682443410291</c:v>
                </c:pt>
                <c:pt idx="11694" formatCode="General">
                  <c:v>11.0679526731292</c:v>
                </c:pt>
                <c:pt idx="11695" formatCode="General">
                  <c:v>11.0676609610811</c:v>
                </c:pt>
                <c:pt idx="11696" formatCode="General">
                  <c:v>11.0673692049472</c:v>
                </c:pt>
                <c:pt idx="11697" formatCode="General">
                  <c:v>11.0670774047897</c:v>
                </c:pt>
                <c:pt idx="11698" formatCode="General">
                  <c:v>11.0667855606709</c:v>
                </c:pt>
                <c:pt idx="11699" formatCode="General">
                  <c:v>11.066493672653</c:v>
                </c:pt>
                <c:pt idx="11700" formatCode="General">
                  <c:v>11.0662017407982</c:v>
                </c:pt>
                <c:pt idx="11701" formatCode="General">
                  <c:v>11.0659097651687</c:v>
                </c:pt>
                <c:pt idx="11702" formatCode="General">
                  <c:v>11.0656177458267</c:v>
                </c:pt>
                <c:pt idx="11703" formatCode="General">
                  <c:v>11.0653256828344</c:v>
                </c:pt>
                <c:pt idx="11704" formatCode="General">
                  <c:v>11.065033576254</c:v>
                </c:pt>
                <c:pt idx="11705" formatCode="General">
                  <c:v>11.0647414261475</c:v>
                </c:pt>
                <c:pt idx="11706" formatCode="General">
                  <c:v>11.064449232577</c:v>
                </c:pt>
                <c:pt idx="11707" formatCode="General">
                  <c:v>11.0641569956047</c:v>
                </c:pt>
                <c:pt idx="11708" formatCode="General">
                  <c:v>11.0638647152926</c:v>
                </c:pt>
                <c:pt idx="11709" formatCode="General">
                  <c:v>11.0635723917028</c:v>
                </c:pt>
                <c:pt idx="11710" formatCode="General">
                  <c:v>11.0632800248973</c:v>
                </c:pt>
                <c:pt idx="11711" formatCode="General">
                  <c:v>11.0629876149381</c:v>
                </c:pt>
                <c:pt idx="11712" formatCode="General">
                  <c:v>11.0626951618872</c:v>
                </c:pt>
                <c:pt idx="11713" formatCode="General">
                  <c:v>11.0624026658066</c:v>
                </c:pt>
                <c:pt idx="11714" formatCode="General">
                  <c:v>11.0621101267583</c:v>
                </c:pt>
                <c:pt idx="11715" formatCode="General">
                  <c:v>11.0618175448041</c:v>
                </c:pt>
                <c:pt idx="11716" formatCode="General">
                  <c:v>11.0615249200061</c:v>
                </c:pt>
                <c:pt idx="11717" formatCode="General">
                  <c:v>11.0612322524261</c:v>
                </c:pt>
                <c:pt idx="11718" formatCode="General">
                  <c:v>11.0609395421261</c:v>
                </c:pt>
                <c:pt idx="11719" formatCode="General">
                  <c:v>11.0606467891678</c:v>
                </c:pt>
                <c:pt idx="11720" formatCode="General">
                  <c:v>11.0603539936131</c:v>
                </c:pt>
                <c:pt idx="11721" formatCode="General">
                  <c:v>11.0600611555239</c:v>
                </c:pt>
                <c:pt idx="11722" formatCode="General">
                  <c:v>11.0597682749619</c:v>
                </c:pt>
                <c:pt idx="11723" formatCode="General">
                  <c:v>11.059475351989</c:v>
                </c:pt>
                <c:pt idx="11724" formatCode="General">
                  <c:v>11.059182386667</c:v>
                </c:pt>
                <c:pt idx="11725" formatCode="General">
                  <c:v>11.0588893790575</c:v>
                </c:pt>
                <c:pt idx="11726" formatCode="General">
                  <c:v>11.0585963292223</c:v>
                </c:pt>
                <c:pt idx="11727" formatCode="General">
                  <c:v>11.0583032372232</c:v>
                </c:pt>
                <c:pt idx="11728" formatCode="General">
                  <c:v>11.0580101031218</c:v>
                </c:pt>
                <c:pt idx="11729" formatCode="General">
                  <c:v>11.0577169269799</c:v>
                </c:pt>
                <c:pt idx="11730" formatCode="General">
                  <c:v>11.057423708859</c:v>
                </c:pt>
                <c:pt idx="11731" formatCode="General">
                  <c:v>11.0571304488208</c:v>
                </c:pt>
                <c:pt idx="11732" formatCode="General">
                  <c:v>11.056837146927</c:v>
                </c:pt>
                <c:pt idx="11733" formatCode="General">
                  <c:v>11.0565438032392</c:v>
                </c:pt>
                <c:pt idx="11734" formatCode="General">
                  <c:v>11.0562504178189</c:v>
                </c:pt>
                <c:pt idx="11735" formatCode="General">
                  <c:v>11.0559569907277</c:v>
                </c:pt>
                <c:pt idx="11736" formatCode="General">
                  <c:v>11.0556635220272</c:v>
                </c:pt>
                <c:pt idx="11737" formatCode="General">
                  <c:v>11.0553700117789</c:v>
                </c:pt>
                <c:pt idx="11738" formatCode="General">
                  <c:v>11.0550764600443</c:v>
                </c:pt>
                <c:pt idx="11739" formatCode="General">
                  <c:v>11.0547828668848</c:v>
                </c:pt>
                <c:pt idx="11740" formatCode="General">
                  <c:v>11.0544892323621</c:v>
                </c:pt>
                <c:pt idx="11741" formatCode="General">
                  <c:v>11.0541955565375</c:v>
                </c:pt>
                <c:pt idx="11742" formatCode="General">
                  <c:v>11.0539018394725</c:v>
                </c:pt>
                <c:pt idx="11743" formatCode="General">
                  <c:v>11.0536080812284</c:v>
                </c:pt>
                <c:pt idx="11744" formatCode="General">
                  <c:v>11.0533142818668</c:v>
                </c:pt>
                <c:pt idx="11745" formatCode="General">
                  <c:v>11.0530204414489</c:v>
                </c:pt>
                <c:pt idx="11746" formatCode="General">
                  <c:v>11.0527265600362</c:v>
                </c:pt>
                <c:pt idx="11747" formatCode="General">
                  <c:v>11.0524326376899</c:v>
                </c:pt>
                <c:pt idx="11748" formatCode="General">
                  <c:v>11.0521386744715</c:v>
                </c:pt>
                <c:pt idx="11749" formatCode="General">
                  <c:v>11.0518446704422</c:v>
                </c:pt>
                <c:pt idx="11750" formatCode="General">
                  <c:v>11.0515506256632</c:v>
                </c:pt>
                <c:pt idx="11751" formatCode="General">
                  <c:v>11.051256540196</c:v>
                </c:pt>
                <c:pt idx="11752" formatCode="General">
                  <c:v>11.0509624141017</c:v>
                </c:pt>
                <c:pt idx="11753" formatCode="General">
                  <c:v>11.0506682474416</c:v>
                </c:pt>
                <c:pt idx="11754" formatCode="General">
                  <c:v>11.0503740402768</c:v>
                </c:pt>
                <c:pt idx="11755" formatCode="General">
                  <c:v>11.0500797926686</c:v>
                </c:pt>
                <c:pt idx="11756" formatCode="General">
                  <c:v>11.0497855046782</c:v>
                </c:pt>
                <c:pt idx="11757" formatCode="General">
                  <c:v>11.0494911763666</c:v>
                </c:pt>
                <c:pt idx="11758" formatCode="General">
                  <c:v>11.0491968077951</c:v>
                </c:pt>
                <c:pt idx="11759" formatCode="General">
                  <c:v>11.0489023990248</c:v>
                </c:pt>
                <c:pt idx="11760" formatCode="General">
                  <c:v>11.0486079501168</c:v>
                </c:pt>
                <c:pt idx="11761" formatCode="General">
                  <c:v>11.04831346113209</c:v>
                </c:pt>
                <c:pt idx="11762" formatCode="General">
                  <c:v>11.0480189321318</c:v>
                </c:pt>
                <c:pt idx="11763" formatCode="General">
                  <c:v>11.047724363177</c:v>
                </c:pt>
                <c:pt idx="11764" formatCode="General">
                  <c:v>11.0474297543287</c:v>
                </c:pt>
                <c:pt idx="11765" formatCode="General">
                  <c:v>11.0471351056479</c:v>
                </c:pt>
                <c:pt idx="11766" formatCode="General">
                  <c:v>11.0468404171955</c:v>
                </c:pt>
                <c:pt idx="11767" formatCode="General">
                  <c:v>11.0465456890327</c:v>
                </c:pt>
                <c:pt idx="11768" formatCode="General">
                  <c:v>11.0462509212202</c:v>
                </c:pt>
                <c:pt idx="11769" formatCode="General">
                  <c:v>11.0459561138191</c:v>
                </c:pt>
                <c:pt idx="11770" formatCode="General">
                  <c:v>11.0456612668903</c:v>
                </c:pt>
                <c:pt idx="11771" formatCode="General">
                  <c:v>11.0453663804947</c:v>
                </c:pt>
                <c:pt idx="11772" formatCode="General">
                  <c:v>11.045071454693</c:v>
                </c:pt>
                <c:pt idx="11773" formatCode="General">
                  <c:v>11.0447764895463</c:v>
                </c:pt>
                <c:pt idx="11774" formatCode="General">
                  <c:v>11.0444814851153</c:v>
                </c:pt>
                <c:pt idx="11775" formatCode="General">
                  <c:v>11.0441864414609</c:v>
                </c:pt>
                <c:pt idx="11776" formatCode="General">
                  <c:v>11.0438913586439</c:v>
                </c:pt>
                <c:pt idx="11777" formatCode="General">
                  <c:v>11.043596236725</c:v>
                </c:pt>
                <c:pt idx="11778" formatCode="General">
                  <c:v>11.043301075765</c:v>
                </c:pt>
                <c:pt idx="11779" formatCode="General">
                  <c:v>11.0430058758246</c:v>
                </c:pt>
                <c:pt idx="11780" formatCode="General">
                  <c:v>11.0427106369647</c:v>
                </c:pt>
                <c:pt idx="11781" formatCode="General">
                  <c:v>11.0424153592459</c:v>
                </c:pt>
                <c:pt idx="11782" formatCode="General">
                  <c:v>11.0421200427288</c:v>
                </c:pt>
                <c:pt idx="11783" formatCode="General">
                  <c:v>11.0418246874742</c:v>
                </c:pt>
                <c:pt idx="11784" formatCode="General">
                  <c:v>11.0415292935428</c:v>
                </c:pt>
                <c:pt idx="11785" formatCode="General">
                  <c:v>11.0412338609951</c:v>
                </c:pt>
                <c:pt idx="11786" formatCode="General">
                  <c:v>11.0409383898917</c:v>
                </c:pt>
                <c:pt idx="11787" formatCode="General">
                  <c:v>11.0406428802933</c:v>
                </c:pt>
                <c:pt idx="11788" formatCode="General">
                  <c:v>11.0403473322605</c:v>
                </c:pt>
                <c:pt idx="11789" formatCode="General">
                  <c:v>11.0400517458538</c:v>
                </c:pt>
                <c:pt idx="11790" formatCode="General">
                  <c:v>11.0397561211337</c:v>
                </c:pt>
                <c:pt idx="11791" formatCode="General">
                  <c:v>11.0394604581607</c:v>
                </c:pt>
                <c:pt idx="11792" formatCode="General">
                  <c:v>11.0391647569955</c:v>
                </c:pt>
                <c:pt idx="11793" formatCode="General">
                  <c:v>11.0388690176984</c:v>
                </c:pt>
                <c:pt idx="11794" formatCode="General">
                  <c:v>11.0385732403299</c:v>
                </c:pt>
                <c:pt idx="11795" formatCode="General">
                  <c:v>11.0382774249505</c:v>
                </c:pt>
                <c:pt idx="11796" formatCode="General">
                  <c:v>11.0379815716206</c:v>
                </c:pt>
                <c:pt idx="11797" formatCode="General">
                  <c:v>11.0376856804006</c:v>
                </c:pt>
                <c:pt idx="11798" formatCode="General">
                  <c:v>11.0373897513509</c:v>
                </c:pt>
                <c:pt idx="11799" formatCode="General">
                  <c:v>11.0370937845318</c:v>
                </c:pt>
                <c:pt idx="11800" formatCode="General">
                  <c:v>11.0367977800038</c:v>
                </c:pt>
                <c:pt idx="11801" formatCode="General">
                  <c:v>11.0365017378272</c:v>
                </c:pt>
                <c:pt idx="11802" formatCode="General">
                  <c:v>11.0362056580622</c:v>
                </c:pt>
                <c:pt idx="11803" formatCode="General">
                  <c:v>11.0359095407692</c:v>
                </c:pt>
                <c:pt idx="11804" formatCode="General">
                  <c:v>11.0356133860084</c:v>
                </c:pt>
                <c:pt idx="11805" formatCode="General">
                  <c:v>11.0353171938402</c:v>
                </c:pt>
                <c:pt idx="11806" formatCode="General">
                  <c:v>11.0350209643247</c:v>
                </c:pt>
                <c:pt idx="11807" formatCode="General">
                  <c:v>11.0347246975222</c:v>
                </c:pt>
                <c:pt idx="11808" formatCode="General">
                  <c:v>11.0344283934928</c:v>
                </c:pt>
                <c:pt idx="11809" formatCode="General">
                  <c:v>11.0341320522968</c:v>
                </c:pt>
                <c:pt idx="11810" formatCode="General">
                  <c:v>11.0338356739944</c:v>
                </c:pt>
                <c:pt idx="11811" formatCode="General">
                  <c:v>11.0335392586456</c:v>
                </c:pt>
                <c:pt idx="11812" formatCode="General">
                  <c:v>11.0332428063106</c:v>
                </c:pt>
                <c:pt idx="11813" formatCode="General">
                  <c:v>11.0329463170496</c:v>
                </c:pt>
                <c:pt idx="11814" formatCode="General">
                  <c:v>11.0326497909225</c:v>
                </c:pt>
                <c:pt idx="11815" formatCode="General">
                  <c:v>11.0323532279896</c:v>
                </c:pt>
                <c:pt idx="11816" formatCode="General">
                  <c:v>11.0320566283107</c:v>
                </c:pt>
                <c:pt idx="11817" formatCode="General">
                  <c:v>11.0317599919461</c:v>
                </c:pt>
                <c:pt idx="11818" formatCode="General">
                  <c:v>11.0314633189556</c:v>
                </c:pt>
                <c:pt idx="11819" formatCode="General">
                  <c:v>11.0311666093993</c:v>
                </c:pt>
                <c:pt idx="11820" formatCode="General">
                  <c:v>11.0308698633371</c:v>
                </c:pt>
                <c:pt idx="11821" formatCode="General">
                  <c:v>11.0305730808291</c:v>
                </c:pt>
                <c:pt idx="11822" formatCode="General">
                  <c:v>11.0302762619351</c:v>
                </c:pt>
                <c:pt idx="11823" formatCode="General">
                  <c:v>11.0299794067151</c:v>
                </c:pt>
                <c:pt idx="11824" formatCode="General">
                  <c:v>11.029682515229</c:v>
                </c:pt>
                <c:pt idx="11825" formatCode="General">
                  <c:v>11.0293855875366</c:v>
                </c:pt>
                <c:pt idx="11826" formatCode="General">
                  <c:v>11.0290886236979</c:v>
                </c:pt>
                <c:pt idx="11827" formatCode="General">
                  <c:v>11.0287916237727</c:v>
                </c:pt>
                <c:pt idx="11828" formatCode="General">
                  <c:v>11.0284945878207</c:v>
                </c:pt>
                <c:pt idx="11829" formatCode="General">
                  <c:v>11.0281975159019</c:v>
                </c:pt>
                <c:pt idx="11830" formatCode="General">
                  <c:v>11.027900408076</c:v>
                </c:pt>
                <c:pt idx="11831" formatCode="General">
                  <c:v>11.0276032644028</c:v>
                </c:pt>
                <c:pt idx="11832" formatCode="General">
                  <c:v>11.027306084942</c:v>
                </c:pt>
                <c:pt idx="11833" formatCode="General">
                  <c:v>11.0270088697534</c:v>
                </c:pt>
                <c:pt idx="11834" formatCode="General">
                  <c:v>11.0267116188966</c:v>
                </c:pt>
                <c:pt idx="11835" formatCode="General">
                  <c:v>11.0264143324315</c:v>
                </c:pt>
                <c:pt idx="11836" formatCode="General">
                  <c:v>11.0261170104176</c:v>
                </c:pt>
                <c:pt idx="11837" formatCode="General">
                  <c:v>11.0258196529146</c:v>
                </c:pt>
                <c:pt idx="11838" formatCode="General">
                  <c:v>11.0255222599821</c:v>
                </c:pt>
                <c:pt idx="11839" formatCode="General">
                  <c:v>11.0252248316799</c:v>
                </c:pt>
                <c:pt idx="11840" formatCode="General">
                  <c:v>11.0249273680674</c:v>
                </c:pt>
                <c:pt idx="11841" formatCode="General">
                  <c:v>11.0246298692043</c:v>
                </c:pt>
                <c:pt idx="11842" formatCode="General">
                  <c:v>11.0243323351501</c:v>
                </c:pt>
                <c:pt idx="11843" formatCode="General">
                  <c:v>11.0240347659643</c:v>
                </c:pt>
                <c:pt idx="11844" formatCode="General">
                  <c:v>11.0237371617066</c:v>
                </c:pt>
                <c:pt idx="11845" formatCode="General">
                  <c:v>11.0234395224364</c:v>
                </c:pt>
                <c:pt idx="11846" formatCode="General">
                  <c:v>11.0231418482132</c:v>
                </c:pt>
                <c:pt idx="11847" formatCode="General">
                  <c:v>11.0228441390964</c:v>
                </c:pt>
                <c:pt idx="11848" formatCode="General">
                  <c:v>11.0225463951456</c:v>
                </c:pt>
                <c:pt idx="11849" formatCode="General">
                  <c:v>11.0222486164202</c:v>
                </c:pt>
                <c:pt idx="11850" formatCode="General">
                  <c:v>11.0219508029795</c:v>
                </c:pt>
                <c:pt idx="11851" formatCode="General">
                  <c:v>11.0216529548829</c:v>
                </c:pt>
                <c:pt idx="11852" formatCode="General">
                  <c:v>11.0213550721899</c:v>
                </c:pt>
                <c:pt idx="11853" formatCode="General">
                  <c:v>11.0210571549598</c:v>
                </c:pt>
                <c:pt idx="11854" formatCode="General">
                  <c:v>11.020759203252</c:v>
                </c:pt>
                <c:pt idx="11855" formatCode="General">
                  <c:v>11.0204612171257</c:v>
                </c:pt>
                <c:pt idx="11856" formatCode="General">
                  <c:v>11.0201631966402</c:v>
                </c:pt>
                <c:pt idx="11857" formatCode="General">
                  <c:v>11.0198651418549</c:v>
                </c:pt>
                <c:pt idx="11858" formatCode="General">
                  <c:v>11.019567052829</c:v>
                </c:pt>
                <c:pt idx="11859" formatCode="General">
                  <c:v>11.0192689296218</c:v>
                </c:pt>
                <c:pt idx="11860" formatCode="General">
                  <c:v>11.0189707722924</c:v>
                </c:pt>
                <c:pt idx="11861" formatCode="General">
                  <c:v>11.0186725809002</c:v>
                </c:pt>
                <c:pt idx="11862" formatCode="General">
                  <c:v>11.0183743555041</c:v>
                </c:pt>
                <c:pt idx="11863" formatCode="General">
                  <c:v>11.0180760961636</c:v>
                </c:pt>
                <c:pt idx="11864" formatCode="General">
                  <c:v>11.0177778029376</c:v>
                </c:pt>
                <c:pt idx="11865" formatCode="General">
                  <c:v>11.0174794758853</c:v>
                </c:pt>
                <c:pt idx="11866" formatCode="General">
                  <c:v>11.0171811150659</c:v>
                </c:pt>
                <c:pt idx="11867" formatCode="General">
                  <c:v>11.0168827205384</c:v>
                </c:pt>
                <c:pt idx="11868" formatCode="General">
                  <c:v>11.016584292362</c:v>
                </c:pt>
                <c:pt idx="11869" formatCode="General">
                  <c:v>11.0162858305955</c:v>
                </c:pt>
                <c:pt idx="11870" formatCode="General">
                  <c:v>11.0159873352982</c:v>
                </c:pt>
                <c:pt idx="11871" formatCode="General">
                  <c:v>11.015688806529</c:v>
                </c:pt>
                <c:pt idx="11872" formatCode="General">
                  <c:v>11.0153902443469</c:v>
                </c:pt>
                <c:pt idx="11873" formatCode="General">
                  <c:v>11.015091648811</c:v>
                </c:pt>
                <c:pt idx="11874" formatCode="General">
                  <c:v>11.01479301998</c:v>
                </c:pt>
                <c:pt idx="11875" formatCode="General">
                  <c:v>11.0144943579131</c:v>
                </c:pt>
                <c:pt idx="11876" formatCode="General">
                  <c:v>11.0141956626692</c:v>
                </c:pt>
                <c:pt idx="11877" formatCode="General">
                  <c:v>11.013896934307</c:v>
                </c:pt>
                <c:pt idx="11878" formatCode="General">
                  <c:v>11.0135981728856</c:v>
                </c:pt>
                <c:pt idx="11879" formatCode="General">
                  <c:v>11.0132993784637</c:v>
                </c:pt>
                <c:pt idx="11880" formatCode="General">
                  <c:v>11.0130005511003</c:v>
                </c:pt>
                <c:pt idx="11881" formatCode="General">
                  <c:v>11.0127016908542</c:v>
                </c:pt>
                <c:pt idx="11882" formatCode="General">
                  <c:v>11.0124027977842</c:v>
                </c:pt>
                <c:pt idx="11883" formatCode="General">
                  <c:v>11.012103871949</c:v>
                </c:pt>
                <c:pt idx="11884" formatCode="General">
                  <c:v>11.0118049134075</c:v>
                </c:pt>
                <c:pt idx="11885" formatCode="General">
                  <c:v>11.0115059222183</c:v>
                </c:pt>
                <c:pt idx="11886" formatCode="General">
                  <c:v>11.0112068984403</c:v>
                </c:pt>
                <c:pt idx="11887" formatCode="General">
                  <c:v>11.0109078421322</c:v>
                </c:pt>
                <c:pt idx="11888" formatCode="General">
                  <c:v>11.0106087533526</c:v>
                </c:pt>
                <c:pt idx="11889" formatCode="General">
                  <c:v>11.0103096321603</c:v>
                </c:pt>
                <c:pt idx="11890" formatCode="General">
                  <c:v>11.0100104786138</c:v>
                </c:pt>
                <c:pt idx="11891" formatCode="General">
                  <c:v>11.0097112927719</c:v>
                </c:pt>
                <c:pt idx="11892" formatCode="General">
                  <c:v>11.0094120746931</c:v>
                </c:pt>
                <c:pt idx="11893" formatCode="General">
                  <c:v>11.0091128244361</c:v>
                </c:pt>
                <c:pt idx="11894" formatCode="General">
                  <c:v>11.0088135420594</c:v>
                </c:pt>
                <c:pt idx="11895" formatCode="General">
                  <c:v>11.0085142276217</c:v>
                </c:pt>
                <c:pt idx="11896" formatCode="General">
                  <c:v>11.0082148811813</c:v>
                </c:pt>
                <c:pt idx="11897" formatCode="General">
                  <c:v>11.007915502797</c:v>
                </c:pt>
                <c:pt idx="11898" formatCode="General">
                  <c:v>11.0076160925272</c:v>
                </c:pt>
                <c:pt idx="11899" formatCode="General">
                  <c:v>11.0073166504303</c:v>
                </c:pt>
                <c:pt idx="11900" formatCode="General">
                  <c:v>11.007017176565</c:v>
                </c:pt>
                <c:pt idx="11901" formatCode="General">
                  <c:v>11.0067176709895</c:v>
                </c:pt>
                <c:pt idx="11902" formatCode="General">
                  <c:v>11.0064181337623</c:v>
                </c:pt>
                <c:pt idx="11903" formatCode="General">
                  <c:v>11.006118564942</c:v>
                </c:pt>
                <c:pt idx="11904" formatCode="General">
                  <c:v>11.0058189645867</c:v>
                </c:pt>
                <c:pt idx="11905" formatCode="General">
                  <c:v>11.005519332755</c:v>
                </c:pt>
                <c:pt idx="11906" formatCode="General">
                  <c:v>11.0052196695052</c:v>
                </c:pt>
                <c:pt idx="11907" formatCode="General">
                  <c:v>11.0049199748956</c:v>
                </c:pt>
                <c:pt idx="11908" formatCode="General">
                  <c:v>11.0046202489846</c:v>
                </c:pt>
                <c:pt idx="11909" formatCode="General">
                  <c:v>11.0043204918304</c:v>
                </c:pt>
                <c:pt idx="11910" formatCode="General">
                  <c:v>11.0040207034914</c:v>
                </c:pt>
                <c:pt idx="11911" formatCode="General">
                  <c:v>11.0037208840257</c:v>
                </c:pt>
                <c:pt idx="11912" formatCode="General">
                  <c:v>11.0034210334917</c:v>
                </c:pt>
                <c:pt idx="11913" formatCode="General">
                  <c:v>11.0031211519475</c:v>
                </c:pt>
                <c:pt idx="11914" formatCode="General">
                  <c:v>11.0028212394514</c:v>
                </c:pt>
                <c:pt idx="11915" formatCode="General">
                  <c:v>11.0025212960616</c:v>
                </c:pt>
                <c:pt idx="11916" formatCode="General">
                  <c:v>11.0022213218362</c:v>
                </c:pt>
                <c:pt idx="11917" formatCode="General">
                  <c:v>11.0019213168334</c:v>
                </c:pt>
                <c:pt idx="11918" formatCode="General">
                  <c:v>11.0016212811113</c:v>
                </c:pt>
                <c:pt idx="11919" formatCode="General">
                  <c:v>11.001321214728</c:v>
                </c:pt>
                <c:pt idx="11920" formatCode="General">
                  <c:v>11.0010211177417</c:v>
                </c:pt>
                <c:pt idx="11921" formatCode="General">
                  <c:v>11.0007209902103</c:v>
                </c:pt>
                <c:pt idx="11922" formatCode="General">
                  <c:v>11.000420832192</c:v>
                </c:pt>
                <c:pt idx="11923" formatCode="General">
                  <c:v>11.0001206437447</c:v>
                </c:pt>
                <c:pt idx="11924" formatCode="General">
                  <c:v>10.9998204249266</c:v>
                </c:pt>
                <c:pt idx="11925" formatCode="General">
                  <c:v>10.9995201757955</c:v>
                </c:pt>
                <c:pt idx="11926" formatCode="General">
                  <c:v>10.9992198964096</c:v>
                </c:pt>
                <c:pt idx="11927" formatCode="General">
                  <c:v>10.9989195868267</c:v>
                </c:pt>
                <c:pt idx="11928" formatCode="General">
                  <c:v>10.9986192471047</c:v>
                </c:pt>
                <c:pt idx="11929" formatCode="General">
                  <c:v>10.9983188773017</c:v>
                </c:pt>
                <c:pt idx="11930" formatCode="General">
                  <c:v>10.9980184774755</c:v>
                </c:pt>
                <c:pt idx="11931" formatCode="General">
                  <c:v>10.997718047684</c:v>
                </c:pt>
                <c:pt idx="11932" formatCode="General">
                  <c:v>10.997417587985</c:v>
                </c:pt>
                <c:pt idx="11933" formatCode="General">
                  <c:v>10.9971170984365</c:v>
                </c:pt>
                <c:pt idx="11934" formatCode="General">
                  <c:v>10.9968165790962</c:v>
                </c:pt>
                <c:pt idx="11935" formatCode="General">
                  <c:v>10.9965160300219</c:v>
                </c:pt>
                <c:pt idx="11936" formatCode="General">
                  <c:v>10.9962154512715</c:v>
                </c:pt>
                <c:pt idx="11937" formatCode="General">
                  <c:v>10.9959148429027</c:v>
                </c:pt>
                <c:pt idx="11938" formatCode="General">
                  <c:v>10.9956142049732</c:v>
                </c:pt>
                <c:pt idx="11939" formatCode="General">
                  <c:v>10.9953135375409</c:v>
                </c:pt>
                <c:pt idx="11940" formatCode="General">
                  <c:v>10.9950128406633</c:v>
                </c:pt>
                <c:pt idx="11941" formatCode="General">
                  <c:v>10.9947121143983</c:v>
                </c:pt>
                <c:pt idx="11942" formatCode="General">
                  <c:v>10.9944113588035</c:v>
                </c:pt>
                <c:pt idx="11943" formatCode="General">
                  <c:v>10.9941105739365</c:v>
                </c:pt>
                <c:pt idx="11944" formatCode="General">
                  <c:v>10.9938097598549</c:v>
                </c:pt>
                <c:pt idx="11945" formatCode="General">
                  <c:v>10.9935089166165</c:v>
                </c:pt>
                <c:pt idx="11946" formatCode="General">
                  <c:v>10.9932080442788</c:v>
                </c:pt>
                <c:pt idx="11947" formatCode="General">
                  <c:v>10.9929071428994</c:v>
                </c:pt>
                <c:pt idx="11948" formatCode="General">
                  <c:v>10.9926062125358</c:v>
                </c:pt>
                <c:pt idx="11949" formatCode="General">
                  <c:v>10.9923052532457</c:v>
                </c:pt>
                <c:pt idx="11950" formatCode="General">
                  <c:v>10.9920042650864</c:v>
                </c:pt>
                <c:pt idx="11951" formatCode="General">
                  <c:v>10.9917032481156</c:v>
                </c:pt>
                <c:pt idx="11952" formatCode="General">
                  <c:v>10.9914022023907</c:v>
                </c:pt>
                <c:pt idx="11953" formatCode="General">
                  <c:v>10.9911011279691</c:v>
                </c:pt>
                <c:pt idx="11954" formatCode="General">
                  <c:v>10.9908000249084</c:v>
                </c:pt>
                <c:pt idx="11955" formatCode="General">
                  <c:v>10.990498893266</c:v>
                </c:pt>
                <c:pt idx="11956" formatCode="General">
                  <c:v>10.9901977330992</c:v>
                </c:pt>
                <c:pt idx="11957" formatCode="General">
                  <c:v>10.9898965444656</c:v>
                </c:pt>
                <c:pt idx="11958" formatCode="General">
                  <c:v>10.9895953274223</c:v>
                </c:pt>
                <c:pt idx="11959" formatCode="General">
                  <c:v>10.9892940820269</c:v>
                </c:pt>
                <c:pt idx="11960" formatCode="General">
                  <c:v>10.9889928083365</c:v>
                </c:pt>
                <c:pt idx="11961" formatCode="General">
                  <c:v>10.9886915064087</c:v>
                </c:pt>
                <c:pt idx="11962" formatCode="General">
                  <c:v>10.9883901763006</c:v>
                </c:pt>
                <c:pt idx="11963" formatCode="General">
                  <c:v>10.9880888180695</c:v>
                </c:pt>
                <c:pt idx="11964" formatCode="General">
                  <c:v>10.9877874317727</c:v>
                </c:pt>
                <c:pt idx="11965" formatCode="General">
                  <c:v>10.98748601746741</c:v>
                </c:pt>
                <c:pt idx="11966" formatCode="General">
                  <c:v>10.9871845752109</c:v>
                </c:pt>
                <c:pt idx="11967" formatCode="General">
                  <c:v>10.9868831050603</c:v>
                </c:pt>
                <c:pt idx="11968" formatCode="General">
                  <c:v>10.9865816070729</c:v>
                </c:pt>
                <c:pt idx="11969" formatCode="General">
                  <c:v>10.9862800813058</c:v>
                </c:pt>
                <c:pt idx="11970" formatCode="General">
                  <c:v>10.9859785278161</c:v>
                </c:pt>
                <c:pt idx="11971" formatCode="General">
                  <c:v>10.985676946661</c:v>
                </c:pt>
                <c:pt idx="11972" formatCode="General">
                  <c:v>10.9853753378976</c:v>
                </c:pt>
                <c:pt idx="11973" formatCode="General">
                  <c:v>10.985073701583</c:v>
                </c:pt>
                <c:pt idx="11974" formatCode="General">
                  <c:v>10.9847720377742</c:v>
                </c:pt>
                <c:pt idx="11975" formatCode="General">
                  <c:v>10.9844703465284</c:v>
                </c:pt>
                <c:pt idx="11976" formatCode="General">
                  <c:v>10.9841686279024</c:v>
                </c:pt>
                <c:pt idx="11977" formatCode="General">
                  <c:v>10.9838668819534</c:v>
                </c:pt>
                <c:pt idx="11978" formatCode="General">
                  <c:v>10.9835651087383</c:v>
                </c:pt>
                <c:pt idx="11979" formatCode="General">
                  <c:v>10.9832633083142</c:v>
                </c:pt>
                <c:pt idx="11980" formatCode="General">
                  <c:v>10.9829614807379</c:v>
                </c:pt>
                <c:pt idx="11981" formatCode="General">
                  <c:v>10.9826596260665</c:v>
                </c:pt>
                <c:pt idx="11982" formatCode="General">
                  <c:v>10.9823577443567</c:v>
                </c:pt>
                <c:pt idx="11983" formatCode="General">
                  <c:v>10.9820558356656</c:v>
                </c:pt>
                <c:pt idx="11984" formatCode="General">
                  <c:v>10.98175390005</c:v>
                </c:pt>
                <c:pt idx="11985" formatCode="General">
                  <c:v>10.9814519375668</c:v>
                </c:pt>
                <c:pt idx="11986" formatCode="General">
                  <c:v>10.9811499482728</c:v>
                </c:pt>
                <c:pt idx="11987" formatCode="General">
                  <c:v>10.9808479322248</c:v>
                </c:pt>
                <c:pt idx="11988" formatCode="General">
                  <c:v>10.9805458894797</c:v>
                </c:pt>
                <c:pt idx="11989" formatCode="General">
                  <c:v>10.9802438200942</c:v>
                </c:pt>
                <c:pt idx="11990" formatCode="General">
                  <c:v>10.9799417241251</c:v>
                </c:pt>
                <c:pt idx="11991" formatCode="General">
                  <c:v>10.9796396016291</c:v>
                </c:pt>
                <c:pt idx="11992" formatCode="General">
                  <c:v>10.979337452663</c:v>
                </c:pt>
                <c:pt idx="11993" formatCode="General">
                  <c:v>10.9790352772835</c:v>
                </c:pt>
                <c:pt idx="11994" formatCode="General">
                  <c:v>10.9787330755472</c:v>
                </c:pt>
                <c:pt idx="11995" formatCode="General">
                  <c:v>10.9784308475109</c:v>
                </c:pt>
                <c:pt idx="11996" formatCode="General">
                  <c:v>10.9781285932312</c:v>
                </c:pt>
                <c:pt idx="11997" formatCode="General">
                  <c:v>10.9778263127648</c:v>
                </c:pt>
                <c:pt idx="11998" formatCode="General">
                  <c:v>10.9775240061681</c:v>
                </c:pt>
                <c:pt idx="11999" formatCode="General">
                  <c:v>10.977221673498</c:v>
                </c:pt>
                <c:pt idx="12000" formatCode="General">
                  <c:v>10.9769193148108</c:v>
                </c:pt>
                <c:pt idx="12001" formatCode="General">
                  <c:v>10.9766169301632</c:v>
                </c:pt>
                <c:pt idx="12002" formatCode="General">
                  <c:v>10.9763145196118</c:v>
                </c:pt>
                <c:pt idx="12003" formatCode="General">
                  <c:v>10.9760120832129</c:v>
                </c:pt>
                <c:pt idx="12004" formatCode="General">
                  <c:v>10.9757096210232</c:v>
                </c:pt>
                <c:pt idx="12005" formatCode="General">
                  <c:v>10.9754071330992</c:v>
                </c:pt>
                <c:pt idx="12006" formatCode="General">
                  <c:v>10.9751046194972</c:v>
                </c:pt>
                <c:pt idx="12007" formatCode="General">
                  <c:v>10.9748020802737</c:v>
                </c:pt>
                <c:pt idx="12008" formatCode="General">
                  <c:v>10.9744995154852</c:v>
                </c:pt>
                <c:pt idx="12009" formatCode="General">
                  <c:v>10.974196925188</c:v>
                </c:pt>
                <c:pt idx="12010" formatCode="General">
                  <c:v>10.9738943094386</c:v>
                </c:pt>
                <c:pt idx="12011" formatCode="General">
                  <c:v>10.9735916682933</c:v>
                </c:pt>
                <c:pt idx="12012" formatCode="General">
                  <c:v>10.9732890018085</c:v>
                </c:pt>
                <c:pt idx="12013" formatCode="General">
                  <c:v>10.9729863100404</c:v>
                </c:pt>
                <c:pt idx="12014" formatCode="General">
                  <c:v>10.9726835930455</c:v>
                </c:pt>
                <c:pt idx="12015" formatCode="General">
                  <c:v>10.9723808508799</c:v>
                </c:pt>
                <c:pt idx="12016" formatCode="General">
                  <c:v>10.9720780836001</c:v>
                </c:pt>
                <c:pt idx="12017" formatCode="General">
                  <c:v>10.9717752912621</c:v>
                </c:pt>
                <c:pt idx="12018" formatCode="General">
                  <c:v>10.9714724739223</c:v>
                </c:pt>
                <c:pt idx="12019" formatCode="General">
                  <c:v>10.9711696316369</c:v>
                </c:pt>
                <c:pt idx="12020" formatCode="General">
                  <c:v>10.970866764462</c:v>
                </c:pt>
                <c:pt idx="12021" formatCode="General">
                  <c:v>10.9705638724539</c:v>
                </c:pt>
                <c:pt idx="12022" formatCode="General">
                  <c:v>10.9702609556687</c:v>
                </c:pt>
                <c:pt idx="12023" formatCode="General">
                  <c:v>10.9699580141625</c:v>
                </c:pt>
                <c:pt idx="12024" formatCode="General">
                  <c:v>10.9696550479915</c:v>
                </c:pt>
                <c:pt idx="12025" formatCode="General">
                  <c:v>10.9693520572117</c:v>
                </c:pt>
                <c:pt idx="12026" formatCode="General">
                  <c:v>10.9690490418793</c:v>
                </c:pt>
                <c:pt idx="12027" formatCode="General">
                  <c:v>10.9687460020504</c:v>
                </c:pt>
                <c:pt idx="12028" formatCode="General">
                  <c:v>10.9684429377809</c:v>
                </c:pt>
                <c:pt idx="12029" formatCode="General">
                  <c:v>10.9681398491268</c:v>
                </c:pt>
                <c:pt idx="12030" formatCode="General">
                  <c:v>10.9678367361443</c:v>
                </c:pt>
                <c:pt idx="12031" formatCode="General">
                  <c:v>10.96753359888921</c:v>
                </c:pt>
                <c:pt idx="12032" formatCode="General">
                  <c:v>10.9672304374176</c:v>
                </c:pt>
                <c:pt idx="12033" formatCode="General">
                  <c:v>10.9669272517854</c:v>
                </c:pt>
                <c:pt idx="12034" formatCode="General">
                  <c:v>10.9666240420485</c:v>
                </c:pt>
                <c:pt idx="12035" formatCode="General">
                  <c:v>10.9663208082629</c:v>
                </c:pt>
                <c:pt idx="12036" formatCode="General">
                  <c:v>10.9660175504844</c:v>
                </c:pt>
                <c:pt idx="12037" formatCode="General">
                  <c:v>10.9657142687688</c:v>
                </c:pt>
                <c:pt idx="12038" formatCode="General">
                  <c:v>10.9654109631722</c:v>
                </c:pt>
                <c:pt idx="12039" formatCode="General">
                  <c:v>10.9651076337502</c:v>
                </c:pt>
                <c:pt idx="12040" formatCode="General">
                  <c:v>10.9648042805588</c:v>
                </c:pt>
                <c:pt idx="12041" formatCode="General">
                  <c:v>10.9645009036537</c:v>
                </c:pt>
                <c:pt idx="12042" formatCode="General">
                  <c:v>10.9641975030906</c:v>
                </c:pt>
                <c:pt idx="12043" formatCode="General">
                  <c:v>10.9638940789254</c:v>
                </c:pt>
                <c:pt idx="12044" formatCode="General">
                  <c:v>10.9635906312138</c:v>
                </c:pt>
                <c:pt idx="12045" formatCode="General">
                  <c:v>10.9632871600115</c:v>
                </c:pt>
                <c:pt idx="12046" formatCode="General">
                  <c:v>10.9629836653742</c:v>
                </c:pt>
                <c:pt idx="12047" formatCode="General">
                  <c:v>10.9626801473576</c:v>
                </c:pt>
                <c:pt idx="12048" formatCode="General">
                  <c:v>10.9623766060174</c:v>
                </c:pt>
                <c:pt idx="12049" formatCode="General">
                  <c:v>10.9620730414092</c:v>
                </c:pt>
                <c:pt idx="12050" formatCode="General">
                  <c:v>10.9617694535886</c:v>
                </c:pt>
                <c:pt idx="12051" formatCode="General">
                  <c:v>10.9614658426112</c:v>
                </c:pt>
                <c:pt idx="12052" formatCode="General">
                  <c:v>10.9611622085327</c:v>
                </c:pt>
                <c:pt idx="12053" formatCode="General">
                  <c:v>10.9608585514085</c:v>
                </c:pt>
                <c:pt idx="12054" formatCode="General">
                  <c:v>10.9605548712943</c:v>
                </c:pt>
                <c:pt idx="12055" formatCode="General">
                  <c:v>10.9602511682456</c:v>
                </c:pt>
                <c:pt idx="12056" formatCode="General">
                  <c:v>10.9599474423179</c:v>
                </c:pt>
                <c:pt idx="12057" formatCode="General">
                  <c:v>10.9596436935666</c:v>
                </c:pt>
                <c:pt idx="12058" formatCode="General">
                  <c:v>10.9593399220473</c:v>
                </c:pt>
                <c:pt idx="12059" formatCode="General">
                  <c:v>10.9590361278154</c:v>
                </c:pt>
                <c:pt idx="12060" formatCode="General">
                  <c:v>10.9587323109263</c:v>
                </c:pt>
                <c:pt idx="12061" formatCode="General">
                  <c:v>10.9584284714356</c:v>
                </c:pt>
                <c:pt idx="12062" formatCode="General">
                  <c:v>10.9581246093984</c:v>
                </c:pt>
                <c:pt idx="12063" formatCode="General">
                  <c:v>10.9578207248703</c:v>
                </c:pt>
                <c:pt idx="12064" formatCode="General">
                  <c:v>10.9575168179066</c:v>
                </c:pt>
                <c:pt idx="12065" formatCode="General">
                  <c:v>10.9572128885627</c:v>
                </c:pt>
                <c:pt idx="12066" formatCode="General">
                  <c:v>10.9569089368938</c:v>
                </c:pt>
                <c:pt idx="12067" formatCode="General">
                  <c:v>10.9566049629552</c:v>
                </c:pt>
                <c:pt idx="12068" formatCode="General">
                  <c:v>10.9563009668023</c:v>
                </c:pt>
                <c:pt idx="12069" formatCode="General">
                  <c:v>10.9559969484903</c:v>
                </c:pt>
                <c:pt idx="12070" formatCode="General">
                  <c:v>10.9556929080745</c:v>
                </c:pt>
                <c:pt idx="12071" formatCode="General">
                  <c:v>10.95538884561</c:v>
                </c:pt>
                <c:pt idx="12072" formatCode="General">
                  <c:v>10.9550847611522</c:v>
                </c:pt>
                <c:pt idx="12073" formatCode="General">
                  <c:v>10.9547806547561</c:v>
                </c:pt>
                <c:pt idx="12074" formatCode="General">
                  <c:v>10.9544765264769</c:v>
                </c:pt>
                <c:pt idx="12075" formatCode="General">
                  <c:v>10.9541723763699</c:v>
                </c:pt>
                <c:pt idx="12076" formatCode="General">
                  <c:v>10.95386820449</c:v>
                </c:pt>
                <c:pt idx="12077" formatCode="General">
                  <c:v>10.9535640108925</c:v>
                </c:pt>
                <c:pt idx="12078" formatCode="General">
                  <c:v>10.9532597956325</c:v>
                </c:pt>
                <c:pt idx="12079" formatCode="General">
                  <c:v>10.9529555587649</c:v>
                </c:pt>
                <c:pt idx="12080" formatCode="General">
                  <c:v>10.9526513003449</c:v>
                </c:pt>
                <c:pt idx="12081" formatCode="General">
                  <c:v>10.9523470204275</c:v>
                </c:pt>
                <c:pt idx="12082" formatCode="General">
                  <c:v>10.9520427190677</c:v>
                </c:pt>
                <c:pt idx="12083" formatCode="General">
                  <c:v>10.9517383963205</c:v>
                </c:pt>
                <c:pt idx="12084" formatCode="General">
                  <c:v>10.9514340522409</c:v>
                </c:pt>
                <c:pt idx="12085" formatCode="General">
                  <c:v>10.9511296868839</c:v>
                </c:pt>
                <c:pt idx="12086" formatCode="General">
                  <c:v>10.9508253003043</c:v>
                </c:pt>
                <c:pt idx="12087" formatCode="General">
                  <c:v>10.9505208925571</c:v>
                </c:pt>
                <c:pt idx="12088" formatCode="General">
                  <c:v>10.9502164636973</c:v>
                </c:pt>
                <c:pt idx="12089" formatCode="General">
                  <c:v>10.9499120137796</c:v>
                </c:pt>
                <c:pt idx="12090" formatCode="General">
                  <c:v>10.949607542859</c:v>
                </c:pt>
                <c:pt idx="12091" formatCode="General">
                  <c:v>10.9493030509903</c:v>
                </c:pt>
                <c:pt idx="12092" formatCode="General">
                  <c:v>10.9489985382283</c:v>
                </c:pt>
                <c:pt idx="12093" formatCode="General">
                  <c:v>10.9486940046279</c:v>
                </c:pt>
                <c:pt idx="12094" formatCode="General">
                  <c:v>10.9483894502438</c:v>
                </c:pt>
                <c:pt idx="12095" formatCode="General">
                  <c:v>10.9480848751308</c:v>
                </c:pt>
                <c:pt idx="12096" formatCode="General">
                  <c:v>10.9477802793436</c:v>
                </c:pt>
                <c:pt idx="12097" formatCode="General">
                  <c:v>10.947475662937</c:v>
                </c:pt>
                <c:pt idx="12098" formatCode="General">
                  <c:v>10.9471710259657</c:v>
                </c:pt>
                <c:pt idx="12099" formatCode="General">
                  <c:v>10.9468663684843</c:v>
                </c:pt>
                <c:pt idx="12100" formatCode="General">
                  <c:v>10.9465616905476</c:v>
                </c:pt>
                <c:pt idx="12101" formatCode="General">
                  <c:v>10.9462569922102</c:v>
                </c:pt>
                <c:pt idx="12102" formatCode="General">
                  <c:v>10.9459522735268</c:v>
                </c:pt>
                <c:pt idx="12103" formatCode="General">
                  <c:v>10.9456475345519</c:v>
                </c:pt>
                <c:pt idx="12104" formatCode="General">
                  <c:v>10.9453427753401</c:v>
                </c:pt>
                <c:pt idx="12105" formatCode="General">
                  <c:v>10.9450379959461</c:v>
                </c:pt>
                <c:pt idx="12106" formatCode="General">
                  <c:v>10.9447331964244</c:v>
                </c:pt>
                <c:pt idx="12107" formatCode="General">
                  <c:v>10.9444283768295</c:v>
                </c:pt>
                <c:pt idx="12108" formatCode="General">
                  <c:v>10.9441235372159</c:v>
                </c:pt>
                <c:pt idx="12109" formatCode="General">
                  <c:v>10.9438186776383</c:v>
                </c:pt>
                <c:pt idx="12110" formatCode="General">
                  <c:v>10.9435137981509</c:v>
                </c:pt>
                <c:pt idx="12111" formatCode="General">
                  <c:v>10.9432088988083</c:v>
                </c:pt>
                <c:pt idx="12112" formatCode="General">
                  <c:v>10.942903979665</c:v>
                </c:pt>
                <c:pt idx="12113" formatCode="General">
                  <c:v>10.9425990407754</c:v>
                </c:pt>
                <c:pt idx="12114" formatCode="General">
                  <c:v>10.9422940821938</c:v>
                </c:pt>
                <c:pt idx="12115" formatCode="General">
                  <c:v>10.9419891039747</c:v>
                </c:pt>
                <c:pt idx="12116" formatCode="General">
                  <c:v>10.9416841061724</c:v>
                </c:pt>
                <c:pt idx="12117" formatCode="General">
                  <c:v>10.9413790888413</c:v>
                </c:pt>
                <c:pt idx="12118" formatCode="General">
                  <c:v>10.9410740520357</c:v>
                </c:pt>
                <c:pt idx="12119" formatCode="General">
                  <c:v>10.94076899581</c:v>
                </c:pt>
                <c:pt idx="12120" formatCode="General">
                  <c:v>10.9404639202183</c:v>
                </c:pt>
                <c:pt idx="12121" formatCode="General">
                  <c:v>10.9401588253151</c:v>
                </c:pt>
                <c:pt idx="12122" formatCode="General">
                  <c:v>10.9398537111544</c:v>
                </c:pt>
                <c:pt idx="12123" formatCode="General">
                  <c:v>10.9395485777907</c:v>
                </c:pt>
                <c:pt idx="12124" formatCode="General">
                  <c:v>10.939243425278</c:v>
                </c:pt>
                <c:pt idx="12125" formatCode="General">
                  <c:v>10.9389382536706</c:v>
                </c:pt>
                <c:pt idx="12126" formatCode="General">
                  <c:v>10.9386330630227</c:v>
                </c:pt>
                <c:pt idx="12127" formatCode="General">
                  <c:v>10.9383278533884</c:v>
                </c:pt>
                <c:pt idx="12128" formatCode="General">
                  <c:v>10.9380226248219</c:v>
                </c:pt>
                <c:pt idx="12129" formatCode="General">
                  <c:v>10.9377173773773</c:v>
                </c:pt>
                <c:pt idx="12130" formatCode="General">
                  <c:v>10.9374121111086</c:v>
                </c:pt>
                <c:pt idx="12131" formatCode="General">
                  <c:v>10.93710682607</c:v>
                </c:pt>
                <c:pt idx="12132" formatCode="General">
                  <c:v>10.9368015223155</c:v>
                </c:pt>
                <c:pt idx="12133" formatCode="General">
                  <c:v>10.9364961998992</c:v>
                </c:pt>
                <c:pt idx="12134" formatCode="General">
                  <c:v>10.9361908588751</c:v>
                </c:pt>
                <c:pt idx="12135" formatCode="General">
                  <c:v>10.9358854992972</c:v>
                </c:pt>
                <c:pt idx="12136" formatCode="General">
                  <c:v>10.9355801212195</c:v>
                </c:pt>
                <c:pt idx="12137" formatCode="General">
                  <c:v>10.9352747246959</c:v>
                </c:pt>
                <c:pt idx="12138" formatCode="General">
                  <c:v>10.9349693097805</c:v>
                </c:pt>
                <c:pt idx="12139" formatCode="General">
                  <c:v>10.9346638765271</c:v>
                </c:pt>
                <c:pt idx="12140" formatCode="General">
                  <c:v>10.9343584249896</c:v>
                </c:pt>
                <c:pt idx="12141" formatCode="General">
                  <c:v>10.934052955222</c:v>
                </c:pt>
                <c:pt idx="12142" formatCode="General">
                  <c:v>10.933747467278</c:v>
                </c:pt>
                <c:pt idx="12143" formatCode="General">
                  <c:v>10.9334419612117</c:v>
                </c:pt>
                <c:pt idx="12144" formatCode="General">
                  <c:v>10.9331364370767</c:v>
                </c:pt>
                <c:pt idx="12145" formatCode="General">
                  <c:v>10.9328308949269</c:v>
                </c:pt>
                <c:pt idx="12146" formatCode="General">
                  <c:v>10.9325253348162</c:v>
                </c:pt>
                <c:pt idx="12147" formatCode="General">
                  <c:v>10.9322197567982</c:v>
                </c:pt>
                <c:pt idx="12148" formatCode="General">
                  <c:v>10.9319141609267</c:v>
                </c:pt>
                <c:pt idx="12149" formatCode="General">
                  <c:v>10.9316085472556</c:v>
                </c:pt>
                <c:pt idx="12150" formatCode="General">
                  <c:v>10.9313029158384</c:v>
                </c:pt>
                <c:pt idx="12151" formatCode="General">
                  <c:v>10.9309972667289</c:v>
                </c:pt>
                <c:pt idx="12152" formatCode="General">
                  <c:v>10.9306915999808</c:v>
                </c:pt>
                <c:pt idx="12153" formatCode="General">
                  <c:v>10.9303859156478</c:v>
                </c:pt>
                <c:pt idx="12154" formatCode="General">
                  <c:v>10.9300802137834</c:v>
                </c:pt>
                <c:pt idx="12155" formatCode="General">
                  <c:v>10.9297744944413</c:v>
                </c:pt>
                <c:pt idx="12156" formatCode="General">
                  <c:v>10.9294687576752</c:v>
                </c:pt>
                <c:pt idx="12157" formatCode="General">
                  <c:v>10.9291630035385</c:v>
                </c:pt>
                <c:pt idx="12158" formatCode="General">
                  <c:v>10.9288572320849</c:v>
                </c:pt>
                <c:pt idx="12159" formatCode="General">
                  <c:v>10.9285514433679</c:v>
                </c:pt>
                <c:pt idx="12160" formatCode="General">
                  <c:v>10.9282456374411</c:v>
                </c:pt>
                <c:pt idx="12161" formatCode="General">
                  <c:v>10.9279398143579</c:v>
                </c:pt>
                <c:pt idx="12162" formatCode="General">
                  <c:v>10.9276339741718</c:v>
                </c:pt>
                <c:pt idx="12163" formatCode="General">
                  <c:v>10.9273281169363</c:v>
                </c:pt>
                <c:pt idx="12164" formatCode="General">
                  <c:v>10.9270222427049</c:v>
                </c:pt>
                <c:pt idx="12165" formatCode="General">
                  <c:v>10.9267163515311</c:v>
                </c:pt>
                <c:pt idx="12166" formatCode="General">
                  <c:v>10.9264104434681</c:v>
                </c:pt>
                <c:pt idx="12167" formatCode="General">
                  <c:v>10.9261045185694</c:v>
                </c:pt>
                <c:pt idx="12168" formatCode="General">
                  <c:v>10.9257985768884</c:v>
                </c:pt>
                <c:pt idx="12169" formatCode="General">
                  <c:v>10.9254926184784</c:v>
                </c:pt>
                <c:pt idx="12170" formatCode="General">
                  <c:v>10.9251866433928</c:v>
                </c:pt>
                <c:pt idx="12171" formatCode="General">
                  <c:v>10.9248806516849</c:v>
                </c:pt>
                <c:pt idx="12172" formatCode="General">
                  <c:v>10.9245746434079</c:v>
                </c:pt>
                <c:pt idx="12173" formatCode="General">
                  <c:v>10.9242686186153</c:v>
                </c:pt>
                <c:pt idx="12174" formatCode="General">
                  <c:v>10.9239625773602</c:v>
                </c:pt>
                <c:pt idx="12175" formatCode="General">
                  <c:v>10.9236565196958</c:v>
                </c:pt>
                <c:pt idx="12176" formatCode="General">
                  <c:v>10.9233504456755</c:v>
                </c:pt>
                <c:pt idx="12177" formatCode="General">
                  <c:v>10.9230443553523</c:v>
                </c:pt>
                <c:pt idx="12178" formatCode="General">
                  <c:v>10.9227382487795</c:v>
                </c:pt>
                <c:pt idx="12179" formatCode="General">
                  <c:v>10.9224321260103</c:v>
                </c:pt>
                <c:pt idx="12180" formatCode="General">
                  <c:v>10.9221259870977</c:v>
                </c:pt>
                <c:pt idx="12181" formatCode="General">
                  <c:v>10.921819832095</c:v>
                </c:pt>
                <c:pt idx="12182" formatCode="General">
                  <c:v>10.9215136610552</c:v>
                </c:pt>
                <c:pt idx="12183" formatCode="General">
                  <c:v>10.9212074740315</c:v>
                </c:pt>
                <c:pt idx="12184" formatCode="General">
                  <c:v>10.9209012710768</c:v>
                </c:pt>
                <c:pt idx="12185" formatCode="General">
                  <c:v>10.9205950522442</c:v>
                </c:pt>
                <c:pt idx="12186" formatCode="General">
                  <c:v>10.9202888175869</c:v>
                </c:pt>
                <c:pt idx="12187" formatCode="General">
                  <c:v>10.9199825671577</c:v>
                </c:pt>
                <c:pt idx="12188" formatCode="General">
                  <c:v>10.9196763010097</c:v>
                </c:pt>
                <c:pt idx="12189" formatCode="General">
                  <c:v>10.9193700191958</c:v>
                </c:pt>
                <c:pt idx="12190" formatCode="General">
                  <c:v>10.9190637217691</c:v>
                </c:pt>
                <c:pt idx="12191" formatCode="General">
                  <c:v>10.9187574087824</c:v>
                </c:pt>
                <c:pt idx="12192" formatCode="General">
                  <c:v>10.9184510802886</c:v>
                </c:pt>
                <c:pt idx="12193" formatCode="General">
                  <c:v>10.9181447363407</c:v>
                </c:pt>
                <c:pt idx="12194" formatCode="General">
                  <c:v>10.9178383769915</c:v>
                </c:pt>
                <c:pt idx="12195" formatCode="General">
                  <c:v>10.917532002294</c:v>
                </c:pt>
                <c:pt idx="12196" formatCode="General">
                  <c:v>10.9172256123008</c:v>
                </c:pt>
                <c:pt idx="12197" formatCode="General">
                  <c:v>10.916919207065</c:v>
                </c:pt>
                <c:pt idx="12198" formatCode="General">
                  <c:v>10.9166127866392</c:v>
                </c:pt>
                <c:pt idx="12199" formatCode="General">
                  <c:v>10.9163063510762</c:v>
                </c:pt>
                <c:pt idx="12200" formatCode="General">
                  <c:v>10.9159999004288</c:v>
                </c:pt>
                <c:pt idx="12201" formatCode="General">
                  <c:v>10.9156934347498</c:v>
                </c:pt>
                <c:pt idx="12202" formatCode="General">
                  <c:v>10.9153869540919</c:v>
                </c:pt>
                <c:pt idx="12203" formatCode="General">
                  <c:v>10.9150804585077</c:v>
                </c:pt>
                <c:pt idx="12204" formatCode="General">
                  <c:v>10.9147739480501</c:v>
                </c:pt>
                <c:pt idx="12205" formatCode="General">
                  <c:v>10.9144674227715</c:v>
                </c:pt>
                <c:pt idx="12206" formatCode="General">
                  <c:v>10.9141608827248</c:v>
                </c:pt>
                <c:pt idx="12207" formatCode="General">
                  <c:v>10.9138543279624</c:v>
                </c:pt>
                <c:pt idx="12208" formatCode="General">
                  <c:v>10.9135477585371</c:v>
                </c:pt>
                <c:pt idx="12209" formatCode="General">
                  <c:v>10.9132411745015</c:v>
                </c:pt>
                <c:pt idx="12210" formatCode="General">
                  <c:v>10.912934575908</c:v>
                </c:pt>
                <c:pt idx="12211" formatCode="General">
                  <c:v>10.9126279628093</c:v>
                </c:pt>
                <c:pt idx="12212" formatCode="General">
                  <c:v>10.9123213352578</c:v>
                </c:pt>
                <c:pt idx="12213" formatCode="General">
                  <c:v>10.9120146933062</c:v>
                </c:pt>
                <c:pt idx="12214" formatCode="General">
                  <c:v>10.9117080370068</c:v>
                </c:pt>
                <c:pt idx="12215" formatCode="General">
                  <c:v>10.9114013664123</c:v>
                </c:pt>
                <c:pt idx="12216" formatCode="General">
                  <c:v>10.9110946815749</c:v>
                </c:pt>
                <c:pt idx="12217" formatCode="General">
                  <c:v>10.9107879825473</c:v>
                </c:pt>
                <c:pt idx="12218" formatCode="General">
                  <c:v>10.9104812693817</c:v>
                </c:pt>
                <c:pt idx="12219" formatCode="General">
                  <c:v>10.9101745421306</c:v>
                </c:pt>
                <c:pt idx="12220" formatCode="General">
                  <c:v>10.9098678008464</c:v>
                </c:pt>
                <c:pt idx="12221" formatCode="General">
                  <c:v>10.9095610455815</c:v>
                </c:pt>
                <c:pt idx="12222" formatCode="General">
                  <c:v>10.9092542763881</c:v>
                </c:pt>
                <c:pt idx="12223" formatCode="General">
                  <c:v>10.9089474933186</c:v>
                </c:pt>
                <c:pt idx="12224" formatCode="General">
                  <c:v>10.9086406964253</c:v>
                </c:pt>
                <c:pt idx="12225" formatCode="General">
                  <c:v>10.9083338857605</c:v>
                </c:pt>
                <c:pt idx="12226" formatCode="General">
                  <c:v>10.9080270613765</c:v>
                </c:pt>
                <c:pt idx="12227" formatCode="General">
                  <c:v>10.9077202233255</c:v>
                </c:pt>
                <c:pt idx="12228" formatCode="General">
                  <c:v>10.9074133716598</c:v>
                </c:pt>
                <c:pt idx="12229" formatCode="General">
                  <c:v>10.9071065064315</c:v>
                </c:pt>
                <c:pt idx="12230" formatCode="General">
                  <c:v>10.9067996276928</c:v>
                </c:pt>
                <c:pt idx="12231" formatCode="General">
                  <c:v>10.906492735496</c:v>
                </c:pt>
                <c:pt idx="12232" formatCode="General">
                  <c:v>10.9061858298931</c:v>
                </c:pt>
                <c:pt idx="12233" formatCode="General">
                  <c:v>10.9058789109363</c:v>
                </c:pt>
                <c:pt idx="12234" formatCode="General">
                  <c:v>10.9055719786777</c:v>
                </c:pt>
                <c:pt idx="12235" formatCode="General">
                  <c:v>10.9052650331694</c:v>
                </c:pt>
                <c:pt idx="12236" formatCode="General">
                  <c:v>10.9049580744635</c:v>
                </c:pt>
                <c:pt idx="12237" formatCode="General">
                  <c:v>10.9046511026121</c:v>
                </c:pt>
                <c:pt idx="12238" formatCode="General">
                  <c:v>10.9043441176671</c:v>
                </c:pt>
                <c:pt idx="12239" formatCode="General">
                  <c:v>10.9040371196807</c:v>
                </c:pt>
                <c:pt idx="12240" formatCode="General">
                  <c:v>10.9037301087047</c:v>
                </c:pt>
                <c:pt idx="12241" formatCode="General">
                  <c:v>10.9034230847912</c:v>
                </c:pt>
                <c:pt idx="12242" formatCode="General">
                  <c:v>10.9031160479921</c:v>
                </c:pt>
                <c:pt idx="12243" formatCode="General">
                  <c:v>10.9028089983594</c:v>
                </c:pt>
                <c:pt idx="12244" formatCode="General">
                  <c:v>10.902501935945</c:v>
                </c:pt>
                <c:pt idx="12245" formatCode="General">
                  <c:v>10.9021948608009</c:v>
                </c:pt>
                <c:pt idx="12246" formatCode="General">
                  <c:v>10.9018877729788</c:v>
                </c:pt>
                <c:pt idx="12247" formatCode="General">
                  <c:v>10.9015806725306</c:v>
                </c:pt>
                <c:pt idx="12248" formatCode="General">
                  <c:v>10.9012735595083</c:v>
                </c:pt>
                <c:pt idx="12249" formatCode="General">
                  <c:v>10.9009664339636</c:v>
                </c:pt>
                <c:pt idx="12250" formatCode="General">
                  <c:v>10.9006592959483</c:v>
                </c:pt>
                <c:pt idx="12251" formatCode="General">
                  <c:v>10.9003521455143</c:v>
                </c:pt>
                <c:pt idx="12252" formatCode="General">
                  <c:v>10.9000449827133</c:v>
                </c:pt>
                <c:pt idx="12253" formatCode="General">
                  <c:v>10.899737807597</c:v>
                </c:pt>
                <c:pt idx="12254" formatCode="General">
                  <c:v>10.8994306202172</c:v>
                </c:pt>
                <c:pt idx="12255" formatCode="General">
                  <c:v>10.8991234206255</c:v>
                </c:pt>
                <c:pt idx="12256" formatCode="General">
                  <c:v>10.8988162088738</c:v>
                </c:pt>
                <c:pt idx="12257" formatCode="General">
                  <c:v>10.8985089850136</c:v>
                </c:pt>
                <c:pt idx="12258" formatCode="General">
                  <c:v>10.8982017490967</c:v>
                </c:pt>
                <c:pt idx="12259" formatCode="General">
                  <c:v>10.8978945011746</c:v>
                </c:pt>
                <c:pt idx="12260" formatCode="General">
                  <c:v>10.8975872412989</c:v>
                </c:pt>
                <c:pt idx="12261" formatCode="General">
                  <c:v>10.8972799695213</c:v>
                </c:pt>
                <c:pt idx="12262" formatCode="General">
                  <c:v>10.8969726858934</c:v>
                </c:pt>
                <c:pt idx="12263" formatCode="General">
                  <c:v>10.8966653904667</c:v>
                </c:pt>
                <c:pt idx="12264" formatCode="General">
                  <c:v>10.8963580832927</c:v>
                </c:pt>
                <c:pt idx="12265" formatCode="General">
                  <c:v>10.896050764423</c:v>
                </c:pt>
                <c:pt idx="12266" formatCode="General">
                  <c:v>10.8957434339091</c:v>
                </c:pt>
                <c:pt idx="12267" formatCode="General">
                  <c:v>10.8954360918024</c:v>
                </c:pt>
                <c:pt idx="12268" formatCode="General">
                  <c:v>10.8951287381544</c:v>
                </c:pt>
                <c:pt idx="12269" formatCode="General">
                  <c:v>10.8948213730166</c:v>
                </c:pt>
                <c:pt idx="12270" formatCode="General">
                  <c:v>10.8945139964403</c:v>
                </c:pt>
                <c:pt idx="12271" formatCode="General">
                  <c:v>10.8942066084771</c:v>
                </c:pt>
                <c:pt idx="12272" formatCode="General">
                  <c:v>10.8938992091782</c:v>
                </c:pt>
                <c:pt idx="12273" formatCode="General">
                  <c:v>10.8935917985951</c:v>
                </c:pt>
                <c:pt idx="12274" formatCode="General">
                  <c:v>10.8932843767791</c:v>
                </c:pt>
                <c:pt idx="12275" formatCode="General">
                  <c:v>10.8929769437815</c:v>
                </c:pt>
                <c:pt idx="12276" formatCode="General">
                  <c:v>10.8926694996537</c:v>
                </c:pt>
                <c:pt idx="12277" formatCode="General">
                  <c:v>10.8923620444468</c:v>
                </c:pt>
                <c:pt idx="12278" formatCode="General">
                  <c:v>10.8920545782123</c:v>
                </c:pt>
                <c:pt idx="12279" formatCode="General">
                  <c:v>10.8917471010014</c:v>
                </c:pt>
                <c:pt idx="12280" formatCode="General">
                  <c:v>10.8914396128652</c:v>
                </c:pt>
                <c:pt idx="12281" formatCode="General">
                  <c:v>10.891132113855</c:v>
                </c:pt>
                <c:pt idx="12282" formatCode="General">
                  <c:v>10.8908246040221</c:v>
                </c:pt>
                <c:pt idx="12283" formatCode="General">
                  <c:v>10.8905170834175</c:v>
                </c:pt>
                <c:pt idx="12284" formatCode="General">
                  <c:v>10.8902095520925</c:v>
                </c:pt>
                <c:pt idx="12285" formatCode="General">
                  <c:v>10.8899020100981</c:v>
                </c:pt>
                <c:pt idx="12286" formatCode="General">
                  <c:v>10.8895944574855</c:v>
                </c:pt>
                <c:pt idx="12287" formatCode="General">
                  <c:v>10.88928689430591</c:v>
                </c:pt>
                <c:pt idx="12288" formatCode="General">
                  <c:v>10.8889793206102</c:v>
                </c:pt>
                <c:pt idx="12289" formatCode="General">
                  <c:v>10.8886717364495</c:v>
                </c:pt>
                <c:pt idx="12290" formatCode="General">
                  <c:v>10.888364141875</c:v>
                </c:pt>
                <c:pt idx="12291" formatCode="General">
                  <c:v>10.8880565369375</c:v>
                </c:pt>
                <c:pt idx="12292" formatCode="General">
                  <c:v>10.8877489216882</c:v>
                </c:pt>
                <c:pt idx="12293" formatCode="General">
                  <c:v>10.8874412961779</c:v>
                </c:pt>
                <c:pt idx="12294" formatCode="General">
                  <c:v>10.8871336604578</c:v>
                </c:pt>
                <c:pt idx="12295" formatCode="General">
                  <c:v>10.8868260145786</c:v>
                </c:pt>
                <c:pt idx="12296" formatCode="General">
                  <c:v>10.8865183585914</c:v>
                </c:pt>
                <c:pt idx="12297" formatCode="General">
                  <c:v>10.886210692547</c:v>
                </c:pt>
                <c:pt idx="12298" formatCode="General">
                  <c:v>10.8859030164964</c:v>
                </c:pt>
                <c:pt idx="12299" formatCode="General">
                  <c:v>10.8855953304904</c:v>
                </c:pt>
                <c:pt idx="12300" formatCode="General">
                  <c:v>10.8852876345798</c:v>
                </c:pt>
                <c:pt idx="12301" formatCode="General">
                  <c:v>10.8849799288156</c:v>
                </c:pt>
                <c:pt idx="12302" formatCode="General">
                  <c:v>10.8846722132484</c:v>
                </c:pt>
                <c:pt idx="12303" formatCode="General">
                  <c:v>10.8843644879292</c:v>
                </c:pt>
                <c:pt idx="12304" formatCode="General">
                  <c:v>10.8840567529086</c:v>
                </c:pt>
                <c:pt idx="12305" formatCode="General">
                  <c:v>10.8837490082375</c:v>
                </c:pt>
                <c:pt idx="12306" formatCode="General">
                  <c:v>10.8834412539666</c:v>
                </c:pt>
                <c:pt idx="12307" formatCode="General">
                  <c:v>10.8831334901465</c:v>
                </c:pt>
                <c:pt idx="12308" formatCode="General">
                  <c:v>10.8828257168281</c:v>
                </c:pt>
                <c:pt idx="12309" formatCode="General">
                  <c:v>10.8825179340619</c:v>
                </c:pt>
                <c:pt idx="12310" formatCode="General">
                  <c:v>10.8822101418986</c:v>
                </c:pt>
                <c:pt idx="12311" formatCode="General">
                  <c:v>10.881902340389</c:v>
                </c:pt>
                <c:pt idx="12312" formatCode="General">
                  <c:v>10.8815945295835</c:v>
                </c:pt>
                <c:pt idx="12313" formatCode="General">
                  <c:v>10.8812867095328</c:v>
                </c:pt>
                <c:pt idx="12314" formatCode="General">
                  <c:v>10.8809788802875</c:v>
                </c:pt>
                <c:pt idx="12315" formatCode="General">
                  <c:v>10.8806710418982</c:v>
                </c:pt>
                <c:pt idx="12316" formatCode="General">
                  <c:v>10.8803631944153</c:v>
                </c:pt>
                <c:pt idx="12317" formatCode="General">
                  <c:v>10.8800553378895</c:v>
                </c:pt>
                <c:pt idx="12318" formatCode="General">
                  <c:v>10.8797474723712</c:v>
                </c:pt>
                <c:pt idx="12319" formatCode="General">
                  <c:v>10.87943959791091</c:v>
                </c:pt>
                <c:pt idx="12320" formatCode="General">
                  <c:v>10.8791317145591</c:v>
                </c:pt>
                <c:pt idx="12321" formatCode="General">
                  <c:v>10.8788238223663</c:v>
                </c:pt>
                <c:pt idx="12322" formatCode="General">
                  <c:v>10.8785159213828</c:v>
                </c:pt>
                <c:pt idx="12323" formatCode="General">
                  <c:v>10.8782080116591</c:v>
                </c:pt>
                <c:pt idx="12324" formatCode="General">
                  <c:v>10.8779000932456</c:v>
                </c:pt>
                <c:pt idx="12325" formatCode="General">
                  <c:v>10.8775921661926</c:v>
                </c:pt>
                <c:pt idx="12326" formatCode="General">
                  <c:v>10.8772842305505</c:v>
                </c:pt>
                <c:pt idx="12327" formatCode="General">
                  <c:v>10.8769762863697</c:v>
                </c:pt>
                <c:pt idx="12328" formatCode="General">
                  <c:v>10.8766683337004</c:v>
                </c:pt>
                <c:pt idx="12329" formatCode="General">
                  <c:v>10.876360372593</c:v>
                </c:pt>
                <c:pt idx="12330" formatCode="General">
                  <c:v>10.8760524030977</c:v>
                </c:pt>
                <c:pt idx="12331" formatCode="General">
                  <c:v>10.8757444252648</c:v>
                </c:pt>
                <c:pt idx="12332" formatCode="General">
                  <c:v>10.87543643914451</c:v>
                </c:pt>
                <c:pt idx="12333" formatCode="General">
                  <c:v>10.8751284447871</c:v>
                </c:pt>
                <c:pt idx="12334" formatCode="General">
                  <c:v>10.8748204422428</c:v>
                </c:pt>
                <c:pt idx="12335" formatCode="General">
                  <c:v>10.8745124315616</c:v>
                </c:pt>
                <c:pt idx="12336" formatCode="General">
                  <c:v>10.8742044127939</c:v>
                </c:pt>
                <c:pt idx="12337" formatCode="General">
                  <c:v>10.8738963859897</c:v>
                </c:pt>
                <c:pt idx="12338" formatCode="General">
                  <c:v>10.8735883511992</c:v>
                </c:pt>
                <c:pt idx="12339" formatCode="General">
                  <c:v>10.8732803084725</c:v>
                </c:pt>
                <c:pt idx="12340" formatCode="General">
                  <c:v>10.8729722578596</c:v>
                </c:pt>
                <c:pt idx="12341" formatCode="General">
                  <c:v>10.8726641994107</c:v>
                </c:pt>
                <c:pt idx="12342" formatCode="General">
                  <c:v>10.8723561331757</c:v>
                </c:pt>
                <c:pt idx="12343" formatCode="General">
                  <c:v>10.8720480592047</c:v>
                </c:pt>
                <c:pt idx="12344" formatCode="General">
                  <c:v>10.8717399775478</c:v>
                </c:pt>
                <c:pt idx="12345" formatCode="General">
                  <c:v>10.8714318882549</c:v>
                </c:pt>
                <c:pt idx="12346" formatCode="General">
                  <c:v>10.8711237913759</c:v>
                </c:pt>
                <c:pt idx="12347" formatCode="General">
                  <c:v>10.8708156869609</c:v>
                </c:pt>
                <c:pt idx="12348" formatCode="General">
                  <c:v>10.8705075750598</c:v>
                </c:pt>
                <c:pt idx="12349" formatCode="General">
                  <c:v>10.8701994557224</c:v>
                </c:pt>
                <c:pt idx="12350" formatCode="General">
                  <c:v>10.8698913289988</c:v>
                </c:pt>
                <c:pt idx="12351" formatCode="General">
                  <c:v>10.8695831949386</c:v>
                </c:pt>
                <c:pt idx="12352" formatCode="General">
                  <c:v>10.869275053592</c:v>
                </c:pt>
                <c:pt idx="12353" formatCode="General">
                  <c:v>10.8689669050085</c:v>
                </c:pt>
                <c:pt idx="12354" formatCode="General">
                  <c:v>10.8686587492381</c:v>
                </c:pt>
                <c:pt idx="12355" formatCode="General">
                  <c:v>10.8683505863306</c:v>
                </c:pt>
                <c:pt idx="12356" formatCode="General">
                  <c:v>10.8680424163358</c:v>
                </c:pt>
                <c:pt idx="12357" formatCode="General">
                  <c:v>10.86773423930341</c:v>
                </c:pt>
                <c:pt idx="12358" formatCode="General">
                  <c:v>10.8674260552831</c:v>
                </c:pt>
                <c:pt idx="12359" formatCode="General">
                  <c:v>10.8671178643247</c:v>
                </c:pt>
                <c:pt idx="12360" formatCode="General">
                  <c:v>10.866809666478</c:v>
                </c:pt>
                <c:pt idx="12361" formatCode="General">
                  <c:v>10.8665014617924</c:v>
                </c:pt>
                <c:pt idx="12362" formatCode="General">
                  <c:v>10.8661932503179</c:v>
                </c:pt>
                <c:pt idx="12363" formatCode="General">
                  <c:v>10.8658850321039</c:v>
                </c:pt>
                <c:pt idx="12364" formatCode="General">
                  <c:v>10.8655768072001</c:v>
                </c:pt>
                <c:pt idx="12365" formatCode="General">
                  <c:v>10.8652685756561</c:v>
                </c:pt>
                <c:pt idx="12366" formatCode="General">
                  <c:v>10.8649603375216</c:v>
                </c:pt>
                <c:pt idx="12367" formatCode="General">
                  <c:v>10.8646520928461</c:v>
                </c:pt>
                <c:pt idx="12368" formatCode="General">
                  <c:v>10.8643438416791</c:v>
                </c:pt>
                <c:pt idx="12369" formatCode="General">
                  <c:v>10.8640355840701</c:v>
                </c:pt>
                <c:pt idx="12370" formatCode="General">
                  <c:v>10.8637273200687</c:v>
                </c:pt>
                <c:pt idx="12371" formatCode="General">
                  <c:v>10.8634190497245</c:v>
                </c:pt>
                <c:pt idx="12372" formatCode="General">
                  <c:v>10.8631107730867</c:v>
                </c:pt>
                <c:pt idx="12373" formatCode="General">
                  <c:v>10.862802490205</c:v>
                </c:pt>
                <c:pt idx="12374" formatCode="General">
                  <c:v>10.8624942011287</c:v>
                </c:pt>
                <c:pt idx="12375" formatCode="General">
                  <c:v>10.8621859059073</c:v>
                </c:pt>
                <c:pt idx="12376" formatCode="General">
                  <c:v>10.8618776045902</c:v>
                </c:pt>
                <c:pt idx="12377" formatCode="General">
                  <c:v>10.8615692972267</c:v>
                </c:pt>
                <c:pt idx="12378" formatCode="General">
                  <c:v>10.8612609838662</c:v>
                </c:pt>
                <c:pt idx="12379" formatCode="General">
                  <c:v>10.860952664558</c:v>
                </c:pt>
                <c:pt idx="12380" formatCode="General">
                  <c:v>10.8606443393515</c:v>
                </c:pt>
                <c:pt idx="12381" formatCode="General">
                  <c:v>10.860336008296</c:v>
                </c:pt>
                <c:pt idx="12382" formatCode="General">
                  <c:v>10.8600276714407</c:v>
                </c:pt>
                <c:pt idx="12383" formatCode="General">
                  <c:v>10.859719328835</c:v>
                </c:pt>
                <c:pt idx="12384" formatCode="General">
                  <c:v>10.859410980528</c:v>
                </c:pt>
                <c:pt idx="12385" formatCode="General">
                  <c:v>10.859102626569</c:v>
                </c:pt>
                <c:pt idx="12386" formatCode="General">
                  <c:v>10.8587942670072</c:v>
                </c:pt>
                <c:pt idx="12387" formatCode="General">
                  <c:v>10.8584859018918</c:v>
                </c:pt>
                <c:pt idx="12388" formatCode="General">
                  <c:v>10.858177531272</c:v>
                </c:pt>
                <c:pt idx="12389" formatCode="General">
                  <c:v>10.8578691551968</c:v>
                </c:pt>
                <c:pt idx="12390" formatCode="General">
                  <c:v>10.8575607737155</c:v>
                </c:pt>
                <c:pt idx="12391" formatCode="General">
                  <c:v>10.8572523868772</c:v>
                </c:pt>
                <c:pt idx="12392" formatCode="General">
                  <c:v>10.8569439947308</c:v>
                </c:pt>
                <c:pt idx="12393" formatCode="General">
                  <c:v>10.8566355973256</c:v>
                </c:pt>
                <c:pt idx="12394" formatCode="General">
                  <c:v>10.8563271947106</c:v>
                </c:pt>
                <c:pt idx="12395" formatCode="General">
                  <c:v>10.8560187869348</c:v>
                </c:pt>
                <c:pt idx="12396" formatCode="General">
                  <c:v>10.85571037404721</c:v>
                </c:pt>
                <c:pt idx="12397" formatCode="General">
                  <c:v>10.8554019560969</c:v>
                </c:pt>
                <c:pt idx="12398" formatCode="General">
                  <c:v>10.8550935331327</c:v>
                </c:pt>
                <c:pt idx="12399" formatCode="General">
                  <c:v>10.8547851052037</c:v>
                </c:pt>
                <c:pt idx="12400" formatCode="General">
                  <c:v>10.8544766723588</c:v>
                </c:pt>
                <c:pt idx="12401" formatCode="General">
                  <c:v>10.8541682346469</c:v>
                </c:pt>
                <c:pt idx="12402" formatCode="General">
                  <c:v>10.8538597921169</c:v>
                </c:pt>
                <c:pt idx="12403" formatCode="General">
                  <c:v>10.8535513448178</c:v>
                </c:pt>
                <c:pt idx="12404" formatCode="General">
                  <c:v>10.8532428927983</c:v>
                </c:pt>
                <c:pt idx="12405" formatCode="General">
                  <c:v>10.85293443610731</c:v>
                </c:pt>
                <c:pt idx="12406" formatCode="General">
                  <c:v>10.8526259747937</c:v>
                </c:pt>
                <c:pt idx="12407" formatCode="General">
                  <c:v>10.8523175089062</c:v>
                </c:pt>
                <c:pt idx="12408" formatCode="General">
                  <c:v>10.8520090384936</c:v>
                </c:pt>
                <c:pt idx="12409" formatCode="General">
                  <c:v>10.8517005636048</c:v>
                </c:pt>
                <c:pt idx="12410" formatCode="General">
                  <c:v>10.8513920842884</c:v>
                </c:pt>
                <c:pt idx="12411" formatCode="General">
                  <c:v>10.8510836005931</c:v>
                </c:pt>
                <c:pt idx="12412" formatCode="General">
                  <c:v>10.8507751125678</c:v>
                </c:pt>
                <c:pt idx="12413" formatCode="General">
                  <c:v>10.850466620261</c:v>
                </c:pt>
                <c:pt idx="12414" formatCode="General">
                  <c:v>10.8501581237215</c:v>
                </c:pt>
                <c:pt idx="12415" formatCode="General">
                  <c:v>10.8498496229979</c:v>
                </c:pt>
                <c:pt idx="12416" formatCode="General">
                  <c:v>10.8495411181389</c:v>
                </c:pt>
                <c:pt idx="12417" formatCode="General">
                  <c:v>10.849232609193</c:v>
                </c:pt>
                <c:pt idx="12418" formatCode="General">
                  <c:v>10.8489240962089</c:v>
                </c:pt>
                <c:pt idx="12419" formatCode="General">
                  <c:v>10.848615579235</c:v>
                </c:pt>
                <c:pt idx="12420" formatCode="General">
                  <c:v>10.8483070583201</c:v>
                </c:pt>
                <c:pt idx="12421" formatCode="General">
                  <c:v>10.8479985335126</c:v>
                </c:pt>
                <c:pt idx="12422" formatCode="General">
                  <c:v>10.8476900048611</c:v>
                </c:pt>
                <c:pt idx="12423" formatCode="General">
                  <c:v>10.847381472414</c:v>
                </c:pt>
                <c:pt idx="12424" formatCode="General">
                  <c:v>10.8470729362198</c:v>
                </c:pt>
                <c:pt idx="12425" formatCode="General">
                  <c:v>10.8467643963271</c:v>
                </c:pt>
                <c:pt idx="12426" formatCode="General">
                  <c:v>10.8464558527841</c:v>
                </c:pt>
                <c:pt idx="12427" formatCode="General">
                  <c:v>10.8461473056395</c:v>
                </c:pt>
                <c:pt idx="12428" formatCode="General">
                  <c:v>10.8458387549415</c:v>
                </c:pt>
                <c:pt idx="12429" formatCode="General">
                  <c:v>10.8455302007385</c:v>
                </c:pt>
                <c:pt idx="12430" formatCode="General">
                  <c:v>10.845221643079</c:v>
                </c:pt>
                <c:pt idx="12431" formatCode="General">
                  <c:v>10.8449130820112</c:v>
                </c:pt>
                <c:pt idx="12432" formatCode="General">
                  <c:v>10.8446045175835</c:v>
                </c:pt>
                <c:pt idx="12433" formatCode="General">
                  <c:v>10.8442959498442</c:v>
                </c:pt>
                <c:pt idx="12434" formatCode="General">
                  <c:v>10.8439873788417</c:v>
                </c:pt>
                <c:pt idx="12435" formatCode="General">
                  <c:v>10.8436788046241</c:v>
                </c:pt>
                <c:pt idx="12436" formatCode="General">
                  <c:v>10.8433702272397</c:v>
                </c:pt>
                <c:pt idx="12437" formatCode="General">
                  <c:v>10.8430616467367</c:v>
                </c:pt>
                <c:pt idx="12438" formatCode="General">
                  <c:v>10.8427530631635</c:v>
                </c:pt>
                <c:pt idx="12439" formatCode="General">
                  <c:v>10.8424444765681</c:v>
                </c:pt>
                <c:pt idx="12440" formatCode="General">
                  <c:v>10.8421358869987</c:v>
                </c:pt>
                <c:pt idx="12441" formatCode="General">
                  <c:v>10.8418272945035</c:v>
                </c:pt>
                <c:pt idx="12442" formatCode="General">
                  <c:v>10.8415186991307</c:v>
                </c:pt>
                <c:pt idx="12443" formatCode="General">
                  <c:v>10.8412101009283</c:v>
                </c:pt>
                <c:pt idx="12444" formatCode="General">
                  <c:v>10.8409014999445</c:v>
                </c:pt>
                <c:pt idx="12445" formatCode="General">
                  <c:v>10.8405928962273</c:v>
                </c:pt>
                <c:pt idx="12446" formatCode="General">
                  <c:v>10.8402842898248</c:v>
                </c:pt>
                <c:pt idx="12447" formatCode="General">
                  <c:v>10.839975680785</c:v>
                </c:pt>
                <c:pt idx="12448" formatCode="General">
                  <c:v>10.839667069156</c:v>
                </c:pt>
                <c:pt idx="12449" formatCode="General">
                  <c:v>10.8393584549858</c:v>
                </c:pt>
                <c:pt idx="12450" formatCode="General">
                  <c:v>10.8390498383223</c:v>
                </c:pt>
                <c:pt idx="12451" formatCode="General">
                  <c:v>10.8387412192135</c:v>
                </c:pt>
                <c:pt idx="12452" formatCode="General">
                  <c:v>10.8384325977074</c:v>
                </c:pt>
                <c:pt idx="12453" formatCode="General">
                  <c:v>10.8381239738518</c:v>
                </c:pt>
                <c:pt idx="12454" formatCode="General">
                  <c:v>10.8378153476948</c:v>
                </c:pt>
                <c:pt idx="12455" formatCode="General">
                  <c:v>10.8375067192842</c:v>
                </c:pt>
                <c:pt idx="12456" formatCode="General">
                  <c:v>10.8371980886678</c:v>
                </c:pt>
                <c:pt idx="12457" formatCode="General">
                  <c:v>10.8368894558935</c:v>
                </c:pt>
                <c:pt idx="12458" formatCode="General">
                  <c:v>10.8365808210092</c:v>
                </c:pt>
                <c:pt idx="12459" formatCode="General">
                  <c:v>10.8362721840626</c:v>
                </c:pt>
                <c:pt idx="12460" formatCode="General">
                  <c:v>10.8359635451016</c:v>
                </c:pt>
                <c:pt idx="12461" formatCode="General">
                  <c:v>10.8356549041739</c:v>
                </c:pt>
                <c:pt idx="12462" formatCode="General">
                  <c:v>10.8353462613273</c:v>
                </c:pt>
                <c:pt idx="12463" formatCode="General">
                  <c:v>10.8350376166095</c:v>
                </c:pt>
                <c:pt idx="12464" formatCode="General">
                  <c:v>10.8347289700682</c:v>
                </c:pt>
                <c:pt idx="12465" formatCode="General">
                  <c:v>10.8344203217512</c:v>
                </c:pt>
                <c:pt idx="12466" formatCode="General">
                  <c:v>10.8341116717061</c:v>
                </c:pt>
                <c:pt idx="12467" formatCode="General">
                  <c:v>10.8338030199805</c:v>
                </c:pt>
                <c:pt idx="12468" formatCode="General">
                  <c:v>10.8334943666222</c:v>
                </c:pt>
                <c:pt idx="12469" formatCode="General">
                  <c:v>10.8331857116787</c:v>
                </c:pt>
                <c:pt idx="12470" formatCode="General">
                  <c:v>10.8328770551977</c:v>
                </c:pt>
                <c:pt idx="12471" formatCode="General">
                  <c:v>10.8325683972267</c:v>
                </c:pt>
                <c:pt idx="12472" formatCode="General">
                  <c:v>10.8322597378133</c:v>
                </c:pt>
                <c:pt idx="12473" formatCode="General">
                  <c:v>10.831951077005</c:v>
                </c:pt>
                <c:pt idx="12474" formatCode="General">
                  <c:v>10.8316424148494</c:v>
                </c:pt>
                <c:pt idx="12475" formatCode="General">
                  <c:v>10.831333751394</c:v>
                </c:pt>
                <c:pt idx="12476" formatCode="General">
                  <c:v>10.8310250866862</c:v>
                </c:pt>
                <c:pt idx="12477" formatCode="General">
                  <c:v>10.8307164207736</c:v>
                </c:pt>
                <c:pt idx="12478" formatCode="General">
                  <c:v>10.8304077537035</c:v>
                </c:pt>
                <c:pt idx="12479" formatCode="General">
                  <c:v>10.8300990855235</c:v>
                </c:pt>
                <c:pt idx="12480" formatCode="General">
                  <c:v>10.8297904162809</c:v>
                </c:pt>
                <c:pt idx="12481" formatCode="General">
                  <c:v>10.8294817460231</c:v>
                </c:pt>
                <c:pt idx="12482" formatCode="General">
                  <c:v>10.8291730747975</c:v>
                </c:pt>
                <c:pt idx="12483" formatCode="General">
                  <c:v>10.8288644026515</c:v>
                </c:pt>
                <c:pt idx="12484" formatCode="General">
                  <c:v>10.8285557296324</c:v>
                </c:pt>
                <c:pt idx="12485" formatCode="General">
                  <c:v>10.8282470557874</c:v>
                </c:pt>
                <c:pt idx="12486" formatCode="General">
                  <c:v>10.827938381164</c:v>
                </c:pt>
                <c:pt idx="12487" formatCode="General">
                  <c:v>10.8276297058093</c:v>
                </c:pt>
                <c:pt idx="12488" formatCode="General">
                  <c:v>10.8273210297707</c:v>
                </c:pt>
                <c:pt idx="12489" formatCode="General">
                  <c:v>10.8270123530954</c:v>
                </c:pt>
                <c:pt idx="12490" formatCode="General">
                  <c:v>10.8267036758306</c:v>
                </c:pt>
                <c:pt idx="12491" formatCode="General">
                  <c:v>10.8263949980235</c:v>
                </c:pt>
                <c:pt idx="12492" formatCode="General">
                  <c:v>10.8260863197213</c:v>
                </c:pt>
                <c:pt idx="12493" formatCode="General">
                  <c:v>10.8257776409711</c:v>
                </c:pt>
                <c:pt idx="12494" formatCode="General">
                  <c:v>10.8254689618201</c:v>
                </c:pt>
                <c:pt idx="12495" formatCode="General">
                  <c:v>10.8251602823155</c:v>
                </c:pt>
                <c:pt idx="12496" formatCode="General">
                  <c:v>10.8248516025043</c:v>
                </c:pt>
                <c:pt idx="12497" formatCode="General">
                  <c:v>10.8245429224337</c:v>
                </c:pt>
                <c:pt idx="12498" formatCode="General">
                  <c:v>10.8242342421506</c:v>
                </c:pt>
                <c:pt idx="12499" formatCode="General">
                  <c:v>10.8239255617022</c:v>
                </c:pt>
                <c:pt idx="12500" formatCode="General">
                  <c:v>10.8236168811354</c:v>
                </c:pt>
                <c:pt idx="12501" formatCode="General">
                  <c:v>10.8233082004974</c:v>
                </c:pt>
                <c:pt idx="12502" formatCode="General">
                  <c:v>10.822999519835</c:v>
                </c:pt>
                <c:pt idx="12503" formatCode="General">
                  <c:v>10.8226908391953</c:v>
                </c:pt>
                <c:pt idx="12504" formatCode="General">
                  <c:v>10.8223821586252</c:v>
                </c:pt>
                <c:pt idx="12505" formatCode="General">
                  <c:v>10.8220734781716</c:v>
                </c:pt>
                <c:pt idx="12506" formatCode="General">
                  <c:v>10.8217647978815</c:v>
                </c:pt>
                <c:pt idx="12507" formatCode="General">
                  <c:v>10.8214561178018</c:v>
                </c:pt>
                <c:pt idx="12508" formatCode="General">
                  <c:v>10.8211474379793</c:v>
                </c:pt>
                <c:pt idx="12509" formatCode="General">
                  <c:v>10.8208387584609</c:v>
                </c:pt>
                <c:pt idx="12510" formatCode="General">
                  <c:v>10.8205300792935</c:v>
                </c:pt>
                <c:pt idx="12511" formatCode="General">
                  <c:v>10.8202214005238</c:v>
                </c:pt>
                <c:pt idx="12512" formatCode="General">
                  <c:v>10.8199127221987</c:v>
                </c:pt>
                <c:pt idx="12513" formatCode="General">
                  <c:v>10.8196040443649</c:v>
                </c:pt>
                <c:pt idx="12514" formatCode="General">
                  <c:v>10.8192953670693</c:v>
                </c:pt>
                <c:pt idx="12515" formatCode="General">
                  <c:v>10.8189866903585</c:v>
                </c:pt>
                <c:pt idx="12516" formatCode="General">
                  <c:v>10.8186780142793</c:v>
                </c:pt>
                <c:pt idx="12517" formatCode="General">
                  <c:v>10.8183693388783</c:v>
                </c:pt>
                <c:pt idx="12518" formatCode="General">
                  <c:v>10.8180606642024</c:v>
                </c:pt>
                <c:pt idx="12519" formatCode="General">
                  <c:v>10.8177519902981</c:v>
                </c:pt>
                <c:pt idx="12520" formatCode="General">
                  <c:v>10.8174433172121</c:v>
                </c:pt>
                <c:pt idx="12521" formatCode="General">
                  <c:v>10.817134644991</c:v>
                </c:pt>
                <c:pt idx="12522" formatCode="General">
                  <c:v>10.8168259736815</c:v>
                </c:pt>
                <c:pt idx="12523" formatCode="General">
                  <c:v>10.8165173033302</c:v>
                </c:pt>
                <c:pt idx="12524" formatCode="General">
                  <c:v>10.8162086339835</c:v>
                </c:pt>
                <c:pt idx="12525" formatCode="General">
                  <c:v>10.8158999656881</c:v>
                </c:pt>
                <c:pt idx="12526" formatCode="General">
                  <c:v>10.8155912984905</c:v>
                </c:pt>
                <c:pt idx="12527" formatCode="General">
                  <c:v>10.8152826324372</c:v>
                </c:pt>
                <c:pt idx="12528" formatCode="General">
                  <c:v>10.8149739675747</c:v>
                </c:pt>
                <c:pt idx="12529" formatCode="General">
                  <c:v>10.8146653039495</c:v>
                </c:pt>
                <c:pt idx="12530" formatCode="General">
                  <c:v>10.8143566416081</c:v>
                </c:pt>
                <c:pt idx="12531" formatCode="General">
                  <c:v>10.8140479805969</c:v>
                </c:pt>
                <c:pt idx="12532" formatCode="General">
                  <c:v>10.8137393209622</c:v>
                </c:pt>
                <c:pt idx="12533" formatCode="General">
                  <c:v>10.8134306627506</c:v>
                </c:pt>
                <c:pt idx="12534" formatCode="General">
                  <c:v>10.8131220060085</c:v>
                </c:pt>
                <c:pt idx="12535" formatCode="General">
                  <c:v>10.812813350782</c:v>
                </c:pt>
                <c:pt idx="12536" formatCode="General">
                  <c:v>10.8125046971177</c:v>
                </c:pt>
                <c:pt idx="12537" formatCode="General">
                  <c:v>10.8121960450618</c:v>
                </c:pt>
                <c:pt idx="12538" formatCode="General">
                  <c:v>10.8118873946607</c:v>
                </c:pt>
                <c:pt idx="12539" formatCode="General">
                  <c:v>10.8115787459606</c:v>
                </c:pt>
                <c:pt idx="12540" formatCode="General">
                  <c:v>10.8112700990078</c:v>
                </c:pt>
                <c:pt idx="12541" formatCode="General">
                  <c:v>10.8109614538485</c:v>
                </c:pt>
                <c:pt idx="12542" formatCode="General">
                  <c:v>10.8106528105291</c:v>
                </c:pt>
                <c:pt idx="12543" formatCode="General">
                  <c:v>10.8103441690956</c:v>
                </c:pt>
                <c:pt idx="12544" formatCode="General">
                  <c:v>10.8100355295943</c:v>
                </c:pt>
                <c:pt idx="12545" formatCode="General">
                  <c:v>10.8097268920714</c:v>
                </c:pt>
                <c:pt idx="12546" formatCode="General">
                  <c:v>10.809418256573</c:v>
                </c:pt>
                <c:pt idx="12547" formatCode="General">
                  <c:v>10.8091096231452</c:v>
                </c:pt>
                <c:pt idx="12548" formatCode="General">
                  <c:v>10.8088009918343</c:v>
                </c:pt>
                <c:pt idx="12549" formatCode="General">
                  <c:v>10.8084923626861</c:v>
                </c:pt>
                <c:pt idx="12550" formatCode="General">
                  <c:v>10.808183735747</c:v>
                </c:pt>
                <c:pt idx="12551" formatCode="General">
                  <c:v>10.8078751110628</c:v>
                </c:pt>
                <c:pt idx="12552" formatCode="General">
                  <c:v>10.8075664886797</c:v>
                </c:pt>
                <c:pt idx="12553" formatCode="General">
                  <c:v>10.8072578686437</c:v>
                </c:pt>
                <c:pt idx="12554" formatCode="General">
                  <c:v>10.8069492510007</c:v>
                </c:pt>
                <c:pt idx="12555" formatCode="General">
                  <c:v>10.8066406357968</c:v>
                </c:pt>
                <c:pt idx="12556" formatCode="General">
                  <c:v>10.8063320230779</c:v>
                </c:pt>
                <c:pt idx="12557" formatCode="General">
                  <c:v>10.80602341289</c:v>
                </c:pt>
                <c:pt idx="12558" formatCode="General">
                  <c:v>10.805714805279</c:v>
                </c:pt>
                <c:pt idx="12559" formatCode="General">
                  <c:v>10.8054062002908</c:v>
                </c:pt>
                <c:pt idx="12560" formatCode="General">
                  <c:v>10.8050975979712</c:v>
                </c:pt>
                <c:pt idx="12561" formatCode="General">
                  <c:v>10.8047889983663</c:v>
                </c:pt>
                <c:pt idx="12562" formatCode="General">
                  <c:v>10.8044804015217</c:v>
                </c:pt>
                <c:pt idx="12563" formatCode="General">
                  <c:v>10.8041718074834</c:v>
                </c:pt>
                <c:pt idx="12564" formatCode="General">
                  <c:v>10.8038632162971</c:v>
                </c:pt>
                <c:pt idx="12565" formatCode="General">
                  <c:v>10.8035546280087</c:v>
                </c:pt>
                <c:pt idx="12566" formatCode="General">
                  <c:v>10.8032460426639</c:v>
                </c:pt>
                <c:pt idx="12567" formatCode="General">
                  <c:v>10.8029374603084</c:v>
                </c:pt>
                <c:pt idx="12568" formatCode="General">
                  <c:v>10.8026288809881</c:v>
                </c:pt>
                <c:pt idx="12569" formatCode="General">
                  <c:v>10.8023203047486</c:v>
                </c:pt>
                <c:pt idx="12570" formatCode="General">
                  <c:v>10.8020117316357</c:v>
                </c:pt>
                <c:pt idx="12571" formatCode="General">
                  <c:v>10.8017031616949</c:v>
                </c:pt>
                <c:pt idx="12572" formatCode="General">
                  <c:v>10.8013945949721</c:v>
                </c:pt>
                <c:pt idx="12573" formatCode="General">
                  <c:v>10.8010860315127</c:v>
                </c:pt>
                <c:pt idx="12574" formatCode="General">
                  <c:v>10.8007774713625</c:v>
                </c:pt>
                <c:pt idx="12575" formatCode="General">
                  <c:v>10.800468914567</c:v>
                </c:pt>
                <c:pt idx="12576" formatCode="General">
                  <c:v>10.8001603611718</c:v>
                </c:pt>
                <c:pt idx="12577" formatCode="General">
                  <c:v>10.7998518112225</c:v>
                </c:pt>
                <c:pt idx="12578" formatCode="General">
                  <c:v>10.7995432647646</c:v>
                </c:pt>
                <c:pt idx="12579" formatCode="General">
                  <c:v>10.7992347218437</c:v>
                </c:pt>
                <c:pt idx="12580" formatCode="General">
                  <c:v>10.7989261825053</c:v>
                </c:pt>
                <c:pt idx="12581" formatCode="General">
                  <c:v>10.7986176467948</c:v>
                </c:pt>
                <c:pt idx="12582" formatCode="General">
                  <c:v>10.7983091147578</c:v>
                </c:pt>
                <c:pt idx="12583" formatCode="General">
                  <c:v>10.7980005864396</c:v>
                </c:pt>
                <c:pt idx="12584" formatCode="General">
                  <c:v>10.7976920618857</c:v>
                </c:pt>
                <c:pt idx="12585" formatCode="General">
                  <c:v>10.7973835411416</c:v>
                </c:pt>
                <c:pt idx="12586" formatCode="General">
                  <c:v>10.7970750242526</c:v>
                </c:pt>
                <c:pt idx="12587" formatCode="General">
                  <c:v>10.796766511264</c:v>
                </c:pt>
                <c:pt idx="12588" formatCode="General">
                  <c:v>10.7964580022214</c:v>
                </c:pt>
                <c:pt idx="12589" formatCode="General">
                  <c:v>10.7961494971699</c:v>
                </c:pt>
                <c:pt idx="12590" formatCode="General">
                  <c:v>10.7958409961549</c:v>
                </c:pt>
                <c:pt idx="12591" formatCode="General">
                  <c:v>10.7955324992217</c:v>
                </c:pt>
                <c:pt idx="12592" formatCode="General">
                  <c:v>10.7952240064156</c:v>
                </c:pt>
                <c:pt idx="12593" formatCode="General">
                  <c:v>10.7949155177818</c:v>
                </c:pt>
                <c:pt idx="12594" formatCode="General">
                  <c:v>10.7946070333656</c:v>
                </c:pt>
                <c:pt idx="12595" formatCode="General">
                  <c:v>10.7942985532123</c:v>
                </c:pt>
                <c:pt idx="12596" formatCode="General">
                  <c:v>10.7939900773669</c:v>
                </c:pt>
                <c:pt idx="12597" formatCode="General">
                  <c:v>10.7936816058748</c:v>
                </c:pt>
                <c:pt idx="12598" formatCode="General">
                  <c:v>10.793373138781</c:v>
                </c:pt>
                <c:pt idx="12599" formatCode="General">
                  <c:v>10.7930646761307</c:v>
                </c:pt>
                <c:pt idx="12600" formatCode="General">
                  <c:v>10.7927562179691</c:v>
                </c:pt>
                <c:pt idx="12601" formatCode="General">
                  <c:v>10.7924477643412</c:v>
                </c:pt>
                <c:pt idx="12602" formatCode="General">
                  <c:v>10.7921393152922</c:v>
                </c:pt>
                <c:pt idx="12603" formatCode="General">
                  <c:v>10.7918308708671</c:v>
                </c:pt>
                <c:pt idx="12604" formatCode="General">
                  <c:v>10.7915224311109</c:v>
                </c:pt>
                <c:pt idx="12605" formatCode="General">
                  <c:v>10.7912139960687</c:v>
                </c:pt>
                <c:pt idx="12606" formatCode="General">
                  <c:v>10.7909055657856</c:v>
                </c:pt>
                <c:pt idx="12607" formatCode="General">
                  <c:v>10.7905971403064</c:v>
                </c:pt>
                <c:pt idx="12608" formatCode="General">
                  <c:v>10.7902887196763</c:v>
                </c:pt>
                <c:pt idx="12609" formatCode="General">
                  <c:v>10.7899803039401</c:v>
                </c:pt>
                <c:pt idx="12610" formatCode="General">
                  <c:v>10.7896718931427</c:v>
                </c:pt>
                <c:pt idx="12611" formatCode="General">
                  <c:v>10.7893634873292</c:v>
                </c:pt>
                <c:pt idx="12612" formatCode="General">
                  <c:v>10.7890550865443</c:v>
                </c:pt>
                <c:pt idx="12613" formatCode="General">
                  <c:v>10.7887466908331</c:v>
                </c:pt>
                <c:pt idx="12614" formatCode="General">
                  <c:v>10.7884383002403</c:v>
                </c:pt>
                <c:pt idx="12615" formatCode="General">
                  <c:v>10.7881299148107</c:v>
                </c:pt>
                <c:pt idx="12616" formatCode="General">
                  <c:v>10.7878215345893</c:v>
                </c:pt>
                <c:pt idx="12617" formatCode="General">
                  <c:v>10.7875131596208</c:v>
                </c:pt>
                <c:pt idx="12618" formatCode="General">
                  <c:v>10.78720478995</c:v>
                </c:pt>
                <c:pt idx="12619" formatCode="General">
                  <c:v>10.7868964256217</c:v>
                </c:pt>
                <c:pt idx="12620" formatCode="General">
                  <c:v>10.7865880666805</c:v>
                </c:pt>
                <c:pt idx="12621" formatCode="General">
                  <c:v>10.7862797131714</c:v>
                </c:pt>
                <c:pt idx="12622" formatCode="General">
                  <c:v>10.7859713651389</c:v>
                </c:pt>
                <c:pt idx="12623" formatCode="General">
                  <c:v>10.7856630226277</c:v>
                </c:pt>
                <c:pt idx="12624" formatCode="General">
                  <c:v>10.7853546856826</c:v>
                </c:pt>
                <c:pt idx="12625" formatCode="General">
                  <c:v>10.7850463543481</c:v>
                </c:pt>
                <c:pt idx="12626" formatCode="General">
                  <c:v>10.784738028669</c:v>
                </c:pt>
                <c:pt idx="12627" formatCode="General">
                  <c:v>10.7844297086898</c:v>
                </c:pt>
                <c:pt idx="12628" formatCode="General">
                  <c:v>10.7841213944551</c:v>
                </c:pt>
                <c:pt idx="12629" formatCode="General">
                  <c:v>10.7838130860095</c:v>
                </c:pt>
                <c:pt idx="12630" formatCode="General">
                  <c:v>10.7835047833975</c:v>
                </c:pt>
                <c:pt idx="12631" formatCode="General">
                  <c:v>10.7831964866638</c:v>
                </c:pt>
                <c:pt idx="12632" formatCode="General">
                  <c:v>10.7828881958528</c:v>
                </c:pt>
                <c:pt idx="12633" formatCode="General">
                  <c:v>10.782579911009</c:v>
                </c:pt>
                <c:pt idx="12634" formatCode="General">
                  <c:v>10.7822716321769</c:v>
                </c:pt>
                <c:pt idx="12635" formatCode="General">
                  <c:v>10.781963359401</c:v>
                </c:pt>
                <c:pt idx="12636" formatCode="General">
                  <c:v>10.7816550927257</c:v>
                </c:pt>
                <c:pt idx="12637" formatCode="General">
                  <c:v>10.7813468321954</c:v>
                </c:pt>
                <c:pt idx="12638" formatCode="General">
                  <c:v>10.7810385778546</c:v>
                </c:pt>
                <c:pt idx="12639" formatCode="General">
                  <c:v>10.7807303297477</c:v>
                </c:pt>
                <c:pt idx="12640" formatCode="General">
                  <c:v>10.7804220879189</c:v>
                </c:pt>
                <c:pt idx="12641" formatCode="General">
                  <c:v>10.7801138524127</c:v>
                </c:pt>
                <c:pt idx="12642" formatCode="General">
                  <c:v>10.7798056232734</c:v>
                </c:pt>
                <c:pt idx="12643" formatCode="General">
                  <c:v>10.7794974005453</c:v>
                </c:pt>
                <c:pt idx="12644" formatCode="General">
                  <c:v>10.7791891842726</c:v>
                </c:pt>
                <c:pt idx="12645" formatCode="General">
                  <c:v>10.7788809744998</c:v>
                </c:pt>
                <c:pt idx="12646" formatCode="General">
                  <c:v>10.7785727712709</c:v>
                </c:pt>
                <c:pt idx="12647" formatCode="General">
                  <c:v>10.7782645746304</c:v>
                </c:pt>
                <c:pt idx="12648" formatCode="General">
                  <c:v>10.7779563846223</c:v>
                </c:pt>
                <c:pt idx="12649" formatCode="General">
                  <c:v>10.7776482012908</c:v>
                </c:pt>
                <c:pt idx="12650" formatCode="General">
                  <c:v>10.7773400246803</c:v>
                </c:pt>
                <c:pt idx="12651" formatCode="General">
                  <c:v>10.7770318548347</c:v>
                </c:pt>
                <c:pt idx="12652" formatCode="General">
                  <c:v>10.7767236917983</c:v>
                </c:pt>
                <c:pt idx="12653" formatCode="General">
                  <c:v>10.7764155356152</c:v>
                </c:pt>
                <c:pt idx="12654" formatCode="General">
                  <c:v>10.7761073863295</c:v>
                </c:pt>
                <c:pt idx="12655" formatCode="General">
                  <c:v>10.7757992439852</c:v>
                </c:pt>
                <c:pt idx="12656" formatCode="General">
                  <c:v>10.7754911086265</c:v>
                </c:pt>
                <c:pt idx="12657" formatCode="General">
                  <c:v>10.7751829802974</c:v>
                </c:pt>
                <c:pt idx="12658" formatCode="General">
                  <c:v>10.7748748590418</c:v>
                </c:pt>
                <c:pt idx="12659" formatCode="General">
                  <c:v>10.7745667449039</c:v>
                </c:pt>
                <c:pt idx="12660" formatCode="General">
                  <c:v>10.7742586379276</c:v>
                </c:pt>
                <c:pt idx="12661" formatCode="General">
                  <c:v>10.7739505381569</c:v>
                </c:pt>
                <c:pt idx="12662" formatCode="General">
                  <c:v>10.7736424456357</c:v>
                </c:pt>
                <c:pt idx="12663" formatCode="General">
                  <c:v>10.773334360408</c:v>
                </c:pt>
                <c:pt idx="12664" formatCode="General">
                  <c:v>10.7730262825177</c:v>
                </c:pt>
                <c:pt idx="12665" formatCode="General">
                  <c:v>10.7727182120086</c:v>
                </c:pt>
                <c:pt idx="12666" formatCode="General">
                  <c:v>10.7724101489247</c:v>
                </c:pt>
                <c:pt idx="12667" formatCode="General">
                  <c:v>10.7721020933099</c:v>
                </c:pt>
                <c:pt idx="12668" formatCode="General">
                  <c:v>10.7717940452078</c:v>
                </c:pt>
                <c:pt idx="12669" formatCode="General">
                  <c:v>10.7714860046625</c:v>
                </c:pt>
                <c:pt idx="12670" formatCode="General">
                  <c:v>10.7711779717176</c:v>
                </c:pt>
                <c:pt idx="12671" formatCode="General">
                  <c:v>10.7708699464169</c:v>
                </c:pt>
                <c:pt idx="12672" formatCode="General">
                  <c:v>10.7705619288043</c:v>
                </c:pt>
                <c:pt idx="12673" formatCode="General">
                  <c:v>10.7702539189235</c:v>
                </c:pt>
                <c:pt idx="12674" formatCode="General">
                  <c:v>10.7699459168181</c:v>
                </c:pt>
                <c:pt idx="12675" formatCode="General">
                  <c:v>10.7696379225319</c:v>
                </c:pt>
                <c:pt idx="12676" formatCode="General">
                  <c:v>10.7693299361086</c:v>
                </c:pt>
                <c:pt idx="12677" formatCode="General">
                  <c:v>10.7690219575918</c:v>
                </c:pt>
                <c:pt idx="12678" formatCode="General">
                  <c:v>10.7687139870253</c:v>
                </c:pt>
                <c:pt idx="12679" formatCode="General">
                  <c:v>10.7684060244526</c:v>
                </c:pt>
                <c:pt idx="12680" formatCode="General">
                  <c:v>10.7680980699173</c:v>
                </c:pt>
                <c:pt idx="12681" formatCode="General">
                  <c:v>10.767790123463</c:v>
                </c:pt>
                <c:pt idx="12682" formatCode="General">
                  <c:v>10.7674821851334</c:v>
                </c:pt>
                <c:pt idx="12683" formatCode="General">
                  <c:v>10.7671742549719</c:v>
                </c:pt>
                <c:pt idx="12684" formatCode="General">
                  <c:v>10.7668663330221</c:v>
                </c:pt>
                <c:pt idx="12685" formatCode="General">
                  <c:v>10.7665584193276</c:v>
                </c:pt>
                <c:pt idx="12686" formatCode="General">
                  <c:v>10.7662505139317</c:v>
                </c:pt>
                <c:pt idx="12687" formatCode="General">
                  <c:v>10.765942616878</c:v>
                </c:pt>
                <c:pt idx="12688" formatCode="General">
                  <c:v>10.76563472821</c:v>
                </c:pt>
                <c:pt idx="12689" formatCode="General">
                  <c:v>10.7653268479711</c:v>
                </c:pt>
                <c:pt idx="12690" formatCode="General">
                  <c:v>10.7650189762047</c:v>
                </c:pt>
                <c:pt idx="12691" formatCode="General">
                  <c:v>10.7647111129542</c:v>
                </c:pt>
                <c:pt idx="12692" formatCode="General">
                  <c:v>10.7644032582631</c:v>
                </c:pt>
                <c:pt idx="12693" formatCode="General">
                  <c:v>10.7640954121746</c:v>
                </c:pt>
                <c:pt idx="12694" formatCode="General">
                  <c:v>10.7637875747321</c:v>
                </c:pt>
                <c:pt idx="12695" formatCode="General">
                  <c:v>10.763479745979</c:v>
                </c:pt>
                <c:pt idx="12696" formatCode="General">
                  <c:v>10.7631719259585</c:v>
                </c:pt>
                <c:pt idx="12697" formatCode="General">
                  <c:v>10.7628641147139</c:v>
                </c:pt>
                <c:pt idx="12698" formatCode="General">
                  <c:v>10.7625563122886</c:v>
                </c:pt>
                <c:pt idx="12699" formatCode="General">
                  <c:v>10.7622485187258</c:v>
                </c:pt>
                <c:pt idx="12700" formatCode="General">
                  <c:v>10.7619407340686</c:v>
                </c:pt>
                <c:pt idx="12701" formatCode="General">
                  <c:v>10.7616329583604</c:v>
                </c:pt>
                <c:pt idx="12702" formatCode="General">
                  <c:v>10.7613251916443</c:v>
                </c:pt>
                <c:pt idx="12703" formatCode="General">
                  <c:v>10.7610174339635</c:v>
                </c:pt>
                <c:pt idx="12704" formatCode="General">
                  <c:v>10.7607096853611</c:v>
                </c:pt>
                <c:pt idx="12705" formatCode="General">
                  <c:v>10.7604019458803</c:v>
                </c:pt>
                <c:pt idx="12706" formatCode="General">
                  <c:v>10.7600942155643</c:v>
                </c:pt>
                <c:pt idx="12707" formatCode="General">
                  <c:v>10.759786494456</c:v>
                </c:pt>
                <c:pt idx="12708" formatCode="General">
                  <c:v>10.7594787825986</c:v>
                </c:pt>
                <c:pt idx="12709" formatCode="General">
                  <c:v>10.7591710800352</c:v>
                </c:pt>
                <c:pt idx="12710" formatCode="General">
                  <c:v>10.7588633868088</c:v>
                </c:pt>
                <c:pt idx="12711" formatCode="General">
                  <c:v>10.7585557029624</c:v>
                </c:pt>
                <c:pt idx="12712" formatCode="General">
                  <c:v>10.758248028539</c:v>
                </c:pt>
                <c:pt idx="12713" formatCode="General">
                  <c:v>10.7579403635817</c:v>
                </c:pt>
                <c:pt idx="12714" formatCode="General">
                  <c:v>10.7576327081334</c:v>
                </c:pt>
                <c:pt idx="12715" formatCode="General">
                  <c:v>10.7573250622369</c:v>
                </c:pt>
                <c:pt idx="12716" formatCode="General">
                  <c:v>10.7570174259354</c:v>
                </c:pt>
                <c:pt idx="12717" formatCode="General">
                  <c:v>10.7567097992717</c:v>
                </c:pt>
                <c:pt idx="12718" formatCode="General">
                  <c:v>10.7564021822886</c:v>
                </c:pt>
                <c:pt idx="12719" formatCode="General">
                  <c:v>10.7560945750291</c:v>
                </c:pt>
                <c:pt idx="12720" formatCode="General">
                  <c:v>10.7557869775359</c:v>
                </c:pt>
                <c:pt idx="12721" formatCode="General">
                  <c:v>10.7554793898521</c:v>
                </c:pt>
                <c:pt idx="12722" formatCode="General">
                  <c:v>10.7551718120203</c:v>
                </c:pt>
                <c:pt idx="12723" formatCode="General">
                  <c:v>10.7548642440833</c:v>
                </c:pt>
                <c:pt idx="12724" formatCode="General">
                  <c:v>10.754556686084</c:v>
                </c:pt>
                <c:pt idx="12725" formatCode="General">
                  <c:v>10.7542491380651</c:v>
                </c:pt>
                <c:pt idx="12726" formatCode="General">
                  <c:v>10.7539416000694</c:v>
                </c:pt>
                <c:pt idx="12727" formatCode="General">
                  <c:v>10.7536340721395</c:v>
                </c:pt>
                <c:pt idx="12728" formatCode="General">
                  <c:v>10.7533265543182</c:v>
                </c:pt>
                <c:pt idx="12729" formatCode="General">
                  <c:v>10.7530190466482</c:v>
                </c:pt>
                <c:pt idx="12730" formatCode="General">
                  <c:v>10.7527115491721</c:v>
                </c:pt>
                <c:pt idx="12731" formatCode="General">
                  <c:v>10.7524040619325</c:v>
                </c:pt>
                <c:pt idx="12732" formatCode="General">
                  <c:v>10.7520965849722</c:v>
                </c:pt>
                <c:pt idx="12733" formatCode="General">
                  <c:v>10.7517891183337</c:v>
                </c:pt>
                <c:pt idx="12734" formatCode="General">
                  <c:v>10.7514816620596</c:v>
                </c:pt>
                <c:pt idx="12735" formatCode="General">
                  <c:v>10.7511742161925</c:v>
                </c:pt>
                <c:pt idx="12736" formatCode="General">
                  <c:v>10.7508667807749</c:v>
                </c:pt>
                <c:pt idx="12737" formatCode="General">
                  <c:v>10.7505593558494</c:v>
                </c:pt>
                <c:pt idx="12738" formatCode="General">
                  <c:v>10.7502519414584</c:v>
                </c:pt>
                <c:pt idx="12739" formatCode="General">
                  <c:v>10.7499445376446</c:v>
                </c:pt>
                <c:pt idx="12740" formatCode="General">
                  <c:v>10.7496371444503</c:v>
                </c:pt>
                <c:pt idx="12741" formatCode="General">
                  <c:v>10.7493297619181</c:v>
                </c:pt>
                <c:pt idx="12742" formatCode="General">
                  <c:v>10.7490223900903</c:v>
                </c:pt>
                <c:pt idx="12743" formatCode="General">
                  <c:v>10.7487150290094</c:v>
                </c:pt>
                <c:pt idx="12744" formatCode="General">
                  <c:v>10.7484076787178</c:v>
                </c:pt>
                <c:pt idx="12745" formatCode="General">
                  <c:v>10.7481003392578</c:v>
                </c:pt>
                <c:pt idx="12746" formatCode="General">
                  <c:v>10.747793010672</c:v>
                </c:pt>
                <c:pt idx="12747" formatCode="General">
                  <c:v>10.7474856930024</c:v>
                </c:pt>
                <c:pt idx="12748" formatCode="General">
                  <c:v>10.74717838629159</c:v>
                </c:pt>
                <c:pt idx="12749" formatCode="General">
                  <c:v>10.7468710905819</c:v>
                </c:pt>
                <c:pt idx="12750" formatCode="General">
                  <c:v>10.7465638059154</c:v>
                </c:pt>
                <c:pt idx="12751" formatCode="General">
                  <c:v>10.7462565323345</c:v>
                </c:pt>
                <c:pt idx="12752" formatCode="General">
                  <c:v>10.7459492698815</c:v>
                </c:pt>
                <c:pt idx="12753" formatCode="General">
                  <c:v>10.7456420185985</c:v>
                </c:pt>
                <c:pt idx="12754" formatCode="General">
                  <c:v>10.7453347785278</c:v>
                </c:pt>
                <c:pt idx="12755" formatCode="General">
                  <c:v>10.7450275497116</c:v>
                </c:pt>
                <c:pt idx="12756" formatCode="General">
                  <c:v>10.7447203321921</c:v>
                </c:pt>
                <c:pt idx="12757" formatCode="General">
                  <c:v>10.7444131260114</c:v>
                </c:pt>
                <c:pt idx="12758" formatCode="General">
                  <c:v>10.7441059312116</c:v>
                </c:pt>
                <c:pt idx="12759" formatCode="General">
                  <c:v>10.7437987478349</c:v>
                </c:pt>
                <c:pt idx="12760" formatCode="General">
                  <c:v>10.7434915759234</c:v>
                </c:pt>
                <c:pt idx="12761" formatCode="General">
                  <c:v>10.7431844155192</c:v>
                </c:pt>
                <c:pt idx="12762" formatCode="General">
                  <c:v>10.7428772666642</c:v>
                </c:pt>
                <c:pt idx="12763" formatCode="General">
                  <c:v>10.7425701294007</c:v>
                </c:pt>
                <c:pt idx="12764" formatCode="General">
                  <c:v>10.7422630037705</c:v>
                </c:pt>
                <c:pt idx="12765" formatCode="General">
                  <c:v>10.7419558898158</c:v>
                </c:pt>
                <c:pt idx="12766" formatCode="General">
                  <c:v>10.7416487875784</c:v>
                </c:pt>
                <c:pt idx="12767" formatCode="General">
                  <c:v>10.7413416971004</c:v>
                </c:pt>
                <c:pt idx="12768" formatCode="General">
                  <c:v>10.7410346184238</c:v>
                </c:pt>
                <c:pt idx="12769" formatCode="General">
                  <c:v>10.7407275515903</c:v>
                </c:pt>
                <c:pt idx="12770" formatCode="General">
                  <c:v>10.7404204966421</c:v>
                </c:pt>
                <c:pt idx="12771" formatCode="General">
                  <c:v>10.7401134536209</c:v>
                </c:pt>
                <c:pt idx="12772" formatCode="General">
                  <c:v>10.7398064225686</c:v>
                </c:pt>
                <c:pt idx="12773" formatCode="General">
                  <c:v>10.7394994035271</c:v>
                </c:pt>
                <c:pt idx="12774" formatCode="General">
                  <c:v>10.7391923965383</c:v>
                </c:pt>
                <c:pt idx="12775" formatCode="General">
                  <c:v>10.7388854016439</c:v>
                </c:pt>
                <c:pt idx="12776" formatCode="General">
                  <c:v>10.7385784188857</c:v>
                </c:pt>
                <c:pt idx="12777" formatCode="General">
                  <c:v>10.7382714483056</c:v>
                </c:pt>
                <c:pt idx="12778" formatCode="General">
                  <c:v>10.7379644899453</c:v>
                </c:pt>
                <c:pt idx="12779" formatCode="General">
                  <c:v>10.7376575438465</c:v>
                </c:pt>
                <c:pt idx="12780" formatCode="General">
                  <c:v>10.737350610051</c:v>
                </c:pt>
                <c:pt idx="12781" formatCode="General">
                  <c:v>10.7370436886004</c:v>
                </c:pt>
                <c:pt idx="12782" formatCode="General">
                  <c:v>10.7367367795365</c:v>
                </c:pt>
                <c:pt idx="12783" formatCode="General">
                  <c:v>10.7364298829009</c:v>
                </c:pt>
                <c:pt idx="12784" formatCode="General">
                  <c:v>10.7361229987354</c:v>
                </c:pt>
                <c:pt idx="12785" formatCode="General">
                  <c:v>10.7358161270814</c:v>
                </c:pt>
                <c:pt idx="12786" formatCode="General">
                  <c:v>10.7355092679806</c:v>
                </c:pt>
                <c:pt idx="12787" formatCode="General">
                  <c:v>10.7352024214747</c:v>
                </c:pt>
                <c:pt idx="12788" formatCode="General">
                  <c:v>10.7348955876051</c:v>
                </c:pt>
                <c:pt idx="12789" formatCode="General">
                  <c:v>10.7345887664135</c:v>
                </c:pt>
                <c:pt idx="12790" formatCode="General">
                  <c:v>10.7342819579414</c:v>
                </c:pt>
                <c:pt idx="12791" formatCode="General">
                  <c:v>10.7339751622303</c:v>
                </c:pt>
                <c:pt idx="12792" formatCode="General">
                  <c:v>10.7336683793217</c:v>
                </c:pt>
                <c:pt idx="12793" formatCode="General">
                  <c:v>10.7333616092571</c:v>
                </c:pt>
                <c:pt idx="12794" formatCode="General">
                  <c:v>10.7330548520779</c:v>
                </c:pt>
                <c:pt idx="12795" formatCode="General">
                  <c:v>10.7327481078256</c:v>
                </c:pt>
                <c:pt idx="12796" formatCode="General">
                  <c:v>10.7324413765417</c:v>
                </c:pt>
                <c:pt idx="12797" formatCode="General">
                  <c:v>10.7321346582674</c:v>
                </c:pt>
                <c:pt idx="12798" formatCode="General">
                  <c:v>10.7318279530443</c:v>
                </c:pt>
                <c:pt idx="12799" formatCode="General">
                  <c:v>10.7315212609137</c:v>
                </c:pt>
                <c:pt idx="12800" formatCode="General">
                  <c:v>10.7312145819169</c:v>
                </c:pt>
                <c:pt idx="12801" formatCode="General">
                  <c:v>10.7309079160952</c:v>
                </c:pt>
                <c:pt idx="12802" formatCode="General">
                  <c:v>10.73060126349</c:v>
                </c:pt>
                <c:pt idx="12803" formatCode="General">
                  <c:v>10.7302946241426</c:v>
                </c:pt>
                <c:pt idx="12804" formatCode="General">
                  <c:v>10.7299879980942</c:v>
                </c:pt>
                <c:pt idx="12805" formatCode="General">
                  <c:v>10.7296813853861</c:v>
                </c:pt>
                <c:pt idx="12806" formatCode="General">
                  <c:v>10.7293747860596</c:v>
                </c:pt>
                <c:pt idx="12807" formatCode="General">
                  <c:v>10.7290682001558</c:v>
                </c:pt>
                <c:pt idx="12808" formatCode="General">
                  <c:v>10.7287616277159</c:v>
                </c:pt>
                <c:pt idx="12809" formatCode="General">
                  <c:v>10.7284550687812</c:v>
                </c:pt>
                <c:pt idx="12810" formatCode="General">
                  <c:v>10.7281485233928</c:v>
                </c:pt>
                <c:pt idx="12811" formatCode="General">
                  <c:v>10.7278419915918</c:v>
                </c:pt>
                <c:pt idx="12812" formatCode="General">
                  <c:v>10.7275354734194</c:v>
                </c:pt>
                <c:pt idx="12813" formatCode="General">
                  <c:v>10.7272289689167</c:v>
                </c:pt>
                <c:pt idx="12814" formatCode="General">
                  <c:v>10.7269224781247</c:v>
                </c:pt>
                <c:pt idx="12815" formatCode="General">
                  <c:v>10.7266160010845</c:v>
                </c:pt>
                <c:pt idx="12816" formatCode="General">
                  <c:v>10.7263095378372</c:v>
                </c:pt>
                <c:pt idx="12817" formatCode="General">
                  <c:v>10.7260030884238</c:v>
                </c:pt>
                <c:pt idx="12818" formatCode="General">
                  <c:v>10.7256966528853</c:v>
                </c:pt>
                <c:pt idx="12819" formatCode="General">
                  <c:v>10.7253902312628</c:v>
                </c:pt>
                <c:pt idx="12820" formatCode="General">
                  <c:v>10.7250838235971</c:v>
                </c:pt>
                <c:pt idx="12821" formatCode="General">
                  <c:v>10.7247774299292</c:v>
                </c:pt>
                <c:pt idx="12822" formatCode="General">
                  <c:v>10.7244710503002</c:v>
                </c:pt>
                <c:pt idx="12823" formatCode="General">
                  <c:v>10.7241646847508</c:v>
                </c:pt>
                <c:pt idx="12824" formatCode="General">
                  <c:v>10.723858333322</c:v>
                </c:pt>
                <c:pt idx="12825" formatCode="General">
                  <c:v>10.7235519960547</c:v>
                </c:pt>
                <c:pt idx="12826" formatCode="General">
                  <c:v>10.7232456729898</c:v>
                </c:pt>
                <c:pt idx="12827" formatCode="General">
                  <c:v>10.722939364168</c:v>
                </c:pt>
                <c:pt idx="12828" formatCode="General">
                  <c:v>10.7226330696302</c:v>
                </c:pt>
                <c:pt idx="12829" formatCode="General">
                  <c:v>10.7223267894172</c:v>
                </c:pt>
                <c:pt idx="12830" formatCode="General">
                  <c:v>10.7220205235699</c:v>
                </c:pt>
                <c:pt idx="12831" formatCode="General">
                  <c:v>10.7217142721289</c:v>
                </c:pt>
                <c:pt idx="12832" formatCode="General">
                  <c:v>10.721408035135</c:v>
                </c:pt>
                <c:pt idx="12833" formatCode="General">
                  <c:v>10.7211018126289</c:v>
                </c:pt>
                <c:pt idx="12834" formatCode="General">
                  <c:v>10.7207956046515</c:v>
                </c:pt>
                <c:pt idx="12835" formatCode="General">
                  <c:v>10.7204894112432</c:v>
                </c:pt>
                <c:pt idx="12836" formatCode="General">
                  <c:v>10.7201832324449</c:v>
                </c:pt>
                <c:pt idx="12837" formatCode="General">
                  <c:v>10.7198770682972</c:v>
                </c:pt>
                <c:pt idx="12838" formatCode="General">
                  <c:v>10.7195709188408</c:v>
                </c:pt>
                <c:pt idx="12839" formatCode="General">
                  <c:v>10.7192647841161</c:v>
                </c:pt>
                <c:pt idx="12840" formatCode="General">
                  <c:v>10.7189586641639</c:v>
                </c:pt>
                <c:pt idx="12841" formatCode="General">
                  <c:v>10.7186525590247</c:v>
                </c:pt>
                <c:pt idx="12842" formatCode="General">
                  <c:v>10.7183464687391</c:v>
                </c:pt>
                <c:pt idx="12843" formatCode="General">
                  <c:v>10.7180403933476</c:v>
                </c:pt>
                <c:pt idx="12844" formatCode="General">
                  <c:v>10.7177343328908</c:v>
                </c:pt>
                <c:pt idx="12845" formatCode="General">
                  <c:v>10.7174282874091</c:v>
                </c:pt>
                <c:pt idx="12846" formatCode="General">
                  <c:v>10.7171222569431</c:v>
                </c:pt>
                <c:pt idx="12847" formatCode="General">
                  <c:v>10.7168162415332</c:v>
                </c:pt>
                <c:pt idx="12848" formatCode="General">
                  <c:v>10.7165102412199</c:v>
                </c:pt>
                <c:pt idx="12849" formatCode="General">
                  <c:v>10.7162042560435</c:v>
                </c:pt>
                <c:pt idx="12850" formatCode="General">
                  <c:v>10.7158982860446</c:v>
                </c:pt>
                <c:pt idx="12851" formatCode="General">
                  <c:v>10.7155923312635</c:v>
                </c:pt>
                <c:pt idx="12852" formatCode="General">
                  <c:v>10.7152863917405</c:v>
                </c:pt>
                <c:pt idx="12853" formatCode="General">
                  <c:v>10.7149804675161</c:v>
                </c:pt>
                <c:pt idx="12854" formatCode="General">
                  <c:v>10.7146745586305</c:v>
                </c:pt>
                <c:pt idx="12855" formatCode="General">
                  <c:v>10.7143686651242</c:v>
                </c:pt>
                <c:pt idx="12856" formatCode="General">
                  <c:v>10.7140627870373</c:v>
                </c:pt>
                <c:pt idx="12857" formatCode="General">
                  <c:v>10.7137569244102</c:v>
                </c:pt>
                <c:pt idx="12858" formatCode="General">
                  <c:v>10.7134510772832</c:v>
                </c:pt>
                <c:pt idx="12859" formatCode="General">
                  <c:v>10.7131452456964</c:v>
                </c:pt>
                <c:pt idx="12860" formatCode="General">
                  <c:v>10.7128394296902</c:v>
                </c:pt>
                <c:pt idx="12861" formatCode="General">
                  <c:v>10.7125336293046</c:v>
                </c:pt>
                <c:pt idx="12862" formatCode="General">
                  <c:v>10.71222784458</c:v>
                </c:pt>
                <c:pt idx="12863" formatCode="General">
                  <c:v>10.7119220755564</c:v>
                </c:pt>
                <c:pt idx="12864" formatCode="General">
                  <c:v>10.7116163222741</c:v>
                </c:pt>
                <c:pt idx="12865" formatCode="General">
                  <c:v>10.7113105847731</c:v>
                </c:pt>
                <c:pt idx="12866" formatCode="General">
                  <c:v>10.7110048630936</c:v>
                </c:pt>
                <c:pt idx="12867" formatCode="General">
                  <c:v>10.7106991572756</c:v>
                </c:pt>
                <c:pt idx="12868" formatCode="General">
                  <c:v>10.7103934673593</c:v>
                </c:pt>
                <c:pt idx="12869" formatCode="General">
                  <c:v>10.7100877933847</c:v>
                </c:pt>
                <c:pt idx="12870" formatCode="General">
                  <c:v>10.7097821353918</c:v>
                </c:pt>
                <c:pt idx="12871" formatCode="General">
                  <c:v>10.7094764934207</c:v>
                </c:pt>
                <c:pt idx="12872" formatCode="General">
                  <c:v>10.7091708675114</c:v>
                </c:pt>
                <c:pt idx="12873" formatCode="General">
                  <c:v>10.7088652577037</c:v>
                </c:pt>
                <c:pt idx="12874" formatCode="General">
                  <c:v>10.7085596640378</c:v>
                </c:pt>
                <c:pt idx="12875" formatCode="General">
                  <c:v>10.7082540865536</c:v>
                </c:pt>
                <c:pt idx="12876" formatCode="General">
                  <c:v>10.7079485252909</c:v>
                </c:pt>
                <c:pt idx="12877" formatCode="General">
                  <c:v>10.7076429802897</c:v>
                </c:pt>
                <c:pt idx="12878" formatCode="General">
                  <c:v>10.7073374515899</c:v>
                </c:pt>
                <c:pt idx="12879" formatCode="General">
                  <c:v>10.7070319392313</c:v>
                </c:pt>
                <c:pt idx="12880" formatCode="General">
                  <c:v>10.7067264432539</c:v>
                </c:pt>
                <c:pt idx="12881" formatCode="General">
                  <c:v>10.7064209636974</c:v>
                </c:pt>
                <c:pt idx="12882" formatCode="General">
                  <c:v>10.7061155006016</c:v>
                </c:pt>
                <c:pt idx="12883" formatCode="General">
                  <c:v>10.7058100540063</c:v>
                </c:pt>
                <c:pt idx="12884" formatCode="General">
                  <c:v>10.7055046239514</c:v>
                </c:pt>
                <c:pt idx="12885" formatCode="General">
                  <c:v>10.7051992104766</c:v>
                </c:pt>
                <c:pt idx="12886" formatCode="General">
                  <c:v>10.7048938136216</c:v>
                </c:pt>
                <c:pt idx="12887" formatCode="General">
                  <c:v>10.7045884334261</c:v>
                </c:pt>
                <c:pt idx="12888" formatCode="General">
                  <c:v>10.7042830699299</c:v>
                </c:pt>
                <c:pt idx="12889" formatCode="General">
                  <c:v>10.7039777231726</c:v>
                </c:pt>
                <c:pt idx="12890" formatCode="General">
                  <c:v>10.7036723931939</c:v>
                </c:pt>
                <c:pt idx="12891" formatCode="General">
                  <c:v>10.7033670800334</c:v>
                </c:pt>
                <c:pt idx="12892" formatCode="General">
                  <c:v>10.7030617837308</c:v>
                </c:pt>
                <c:pt idx="12893" formatCode="General">
                  <c:v>10.7027565043257</c:v>
                </c:pt>
                <c:pt idx="12894" formatCode="General">
                  <c:v>10.7024512418577</c:v>
                </c:pt>
                <c:pt idx="12895" formatCode="General">
                  <c:v>10.7021459963663</c:v>
                </c:pt>
                <c:pt idx="12896" formatCode="General">
                  <c:v>10.7018407678911</c:v>
                </c:pt>
                <c:pt idx="12897" formatCode="General">
                  <c:v>10.7015355564716</c:v>
                </c:pt>
                <c:pt idx="12898" formatCode="General">
                  <c:v>10.7012303621474</c:v>
                </c:pt>
                <c:pt idx="12899" formatCode="General">
                  <c:v>10.700925184958</c:v>
                </c:pt>
                <c:pt idx="12900" formatCode="General">
                  <c:v>10.7006200249427</c:v>
                </c:pt>
                <c:pt idx="12901" formatCode="General">
                  <c:v>10.7003148821412</c:v>
                </c:pt>
                <c:pt idx="12902" formatCode="General">
                  <c:v>10.7000097565928</c:v>
                </c:pt>
                <c:pt idx="12903" formatCode="General">
                  <c:v>10.6997046483369</c:v>
                </c:pt>
                <c:pt idx="12904" formatCode="General">
                  <c:v>10.699399557413</c:v>
                </c:pt>
                <c:pt idx="12905" formatCode="General">
                  <c:v>10.6990944838604</c:v>
                </c:pt>
                <c:pt idx="12906" formatCode="General">
                  <c:v>10.6987894277186</c:v>
                </c:pt>
                <c:pt idx="12907" formatCode="General">
                  <c:v>10.6984843890268</c:v>
                </c:pt>
                <c:pt idx="12908" formatCode="General">
                  <c:v>10.6981793678244</c:v>
                </c:pt>
                <c:pt idx="12909" formatCode="General">
                  <c:v>10.6978743641507</c:v>
                </c:pt>
                <c:pt idx="12910" formatCode="General">
                  <c:v>10.697569378045</c:v>
                </c:pt>
                <c:pt idx="12911" formatCode="General">
                  <c:v>10.6972644095466</c:v>
                </c:pt>
                <c:pt idx="12912" formatCode="General">
                  <c:v>10.6969594586947</c:v>
                </c:pt>
                <c:pt idx="12913" formatCode="General">
                  <c:v>10.6966545255285</c:v>
                </c:pt>
                <c:pt idx="12914" formatCode="General">
                  <c:v>10.6963496100874</c:v>
                </c:pt>
                <c:pt idx="12915" formatCode="General">
                  <c:v>10.6960447124104</c:v>
                </c:pt>
                <c:pt idx="12916" formatCode="General">
                  <c:v>10.6957398325368</c:v>
                </c:pt>
                <c:pt idx="12917" formatCode="General">
                  <c:v>10.6954349705057</c:v>
                </c:pt>
                <c:pt idx="12918" formatCode="General">
                  <c:v>10.6951301263563</c:v>
                </c:pt>
                <c:pt idx="12919" formatCode="General">
                  <c:v>10.6948253001276</c:v>
                </c:pt>
                <c:pt idx="12920" formatCode="General">
                  <c:v>10.6945204918589</c:v>
                </c:pt>
                <c:pt idx="12921" formatCode="General">
                  <c:v>10.6942157015892</c:v>
                </c:pt>
                <c:pt idx="12922" formatCode="General">
                  <c:v>10.6939109293575</c:v>
                </c:pt>
                <c:pt idx="12923" formatCode="General">
                  <c:v>10.6936061752029</c:v>
                </c:pt>
                <c:pt idx="12924" formatCode="General">
                  <c:v>10.6933014391645</c:v>
                </c:pt>
                <c:pt idx="12925" formatCode="General">
                  <c:v>10.6929967212813</c:v>
                </c:pt>
                <c:pt idx="12926" formatCode="General">
                  <c:v>10.6926920215921</c:v>
                </c:pt>
                <c:pt idx="12927" formatCode="General">
                  <c:v>10.6923873401362</c:v>
                </c:pt>
                <c:pt idx="12928" formatCode="General">
                  <c:v>10.6920826769523</c:v>
                </c:pt>
                <c:pt idx="12929" formatCode="General">
                  <c:v>10.6917780320794</c:v>
                </c:pt>
                <c:pt idx="12930" formatCode="General">
                  <c:v>10.6914734055565</c:v>
                </c:pt>
                <c:pt idx="12931" formatCode="General">
                  <c:v>10.6911687974224</c:v>
                </c:pt>
                <c:pt idx="12932" formatCode="General">
                  <c:v>10.6908642077161</c:v>
                </c:pt>
                <c:pt idx="12933" formatCode="General">
                  <c:v>10.6905596364764</c:v>
                </c:pt>
                <c:pt idx="12934" formatCode="General">
                  <c:v>10.6902550837421</c:v>
                </c:pt>
                <c:pt idx="12935" formatCode="General">
                  <c:v>10.6899505495521</c:v>
                </c:pt>
                <c:pt idx="12936" formatCode="General">
                  <c:v>10.6896460339452</c:v>
                </c:pt>
                <c:pt idx="12937" formatCode="General">
                  <c:v>10.6893415369602</c:v>
                </c:pt>
                <c:pt idx="12938" formatCode="General">
                  <c:v>10.6890370586358</c:v>
                </c:pt>
                <c:pt idx="12939" formatCode="General">
                  <c:v>10.6887325990108</c:v>
                </c:pt>
                <c:pt idx="12940" formatCode="General">
                  <c:v>10.6884281581239</c:v>
                </c:pt>
                <c:pt idx="12941" formatCode="General">
                  <c:v>10.6881237360139</c:v>
                </c:pt>
                <c:pt idx="12942" formatCode="General">
                  <c:v>10.6878193327195</c:v>
                </c:pt>
                <c:pt idx="12943" formatCode="General">
                  <c:v>10.6875149482793</c:v>
                </c:pt>
                <c:pt idx="12944" formatCode="General">
                  <c:v>10.687210582732</c:v>
                </c:pt>
                <c:pt idx="12945" formatCode="General">
                  <c:v>10.6869062361162</c:v>
                </c:pt>
                <c:pt idx="12946" formatCode="General">
                  <c:v>10.6866019084706</c:v>
                </c:pt>
                <c:pt idx="12947" formatCode="General">
                  <c:v>10.6862975998337</c:v>
                </c:pt>
                <c:pt idx="12948" formatCode="General">
                  <c:v>10.6859933102442</c:v>
                </c:pt>
                <c:pt idx="12949" formatCode="General">
                  <c:v>10.6856890397406</c:v>
                </c:pt>
                <c:pt idx="12950" formatCode="General">
                  <c:v>10.6853847883615</c:v>
                </c:pt>
                <c:pt idx="12951" formatCode="General">
                  <c:v>10.6850805561454</c:v>
                </c:pt>
                <c:pt idx="12952" formatCode="General">
                  <c:v>10.6847763431308</c:v>
                </c:pt>
                <c:pt idx="12953" formatCode="General">
                  <c:v>10.6844721493562</c:v>
                </c:pt>
                <c:pt idx="12954" formatCode="General">
                  <c:v>10.6841679748601</c:v>
                </c:pt>
                <c:pt idx="12955" formatCode="General">
                  <c:v>10.6838638196809</c:v>
                </c:pt>
                <c:pt idx="12956" formatCode="General">
                  <c:v>10.6835596838571</c:v>
                </c:pt>
                <c:pt idx="12957" formatCode="General">
                  <c:v>10.6832555674271</c:v>
                </c:pt>
                <c:pt idx="12958" formatCode="General">
                  <c:v>10.6829514704293</c:v>
                </c:pt>
                <c:pt idx="12959" formatCode="General">
                  <c:v>10.6826473929021</c:v>
                </c:pt>
                <c:pt idx="12960" formatCode="General">
                  <c:v>10.6823433348839</c:v>
                </c:pt>
                <c:pt idx="12961" formatCode="General">
                  <c:v>10.6820392964129</c:v>
                </c:pt>
                <c:pt idx="12962" formatCode="General">
                  <c:v>10.6817352775275</c:v>
                </c:pt>
                <c:pt idx="12963" formatCode="General">
                  <c:v>10.6814312782661</c:v>
                </c:pt>
                <c:pt idx="12964" formatCode="General">
                  <c:v>10.6811272986669</c:v>
                </c:pt>
                <c:pt idx="12965" formatCode="General">
                  <c:v>10.6808233387682</c:v>
                </c:pt>
                <c:pt idx="12966" formatCode="General">
                  <c:v>10.6805193986082</c:v>
                </c:pt>
                <c:pt idx="12967" formatCode="General">
                  <c:v>10.6802154782252</c:v>
                </c:pt>
                <c:pt idx="12968" formatCode="General">
                  <c:v>10.6799115776574</c:v>
                </c:pt>
                <c:pt idx="12969" formatCode="General">
                  <c:v>10.679607696943</c:v>
                </c:pt>
                <c:pt idx="12970" formatCode="General">
                  <c:v>10.6793038361202</c:v>
                </c:pt>
                <c:pt idx="12971" formatCode="General">
                  <c:v>10.6789999952271</c:v>
                </c:pt>
                <c:pt idx="12972" formatCode="General">
                  <c:v>10.6786961743018</c:v>
                </c:pt>
                <c:pt idx="12973" formatCode="General">
                  <c:v>10.6783923733826</c:v>
                </c:pt>
                <c:pt idx="12974" formatCode="General">
                  <c:v>10.6780885925075</c:v>
                </c:pt>
                <c:pt idx="12975" formatCode="General">
                  <c:v>10.6777848317145</c:v>
                </c:pt>
                <c:pt idx="12976" formatCode="General">
                  <c:v>10.6774810910418</c:v>
                </c:pt>
                <c:pt idx="12977" formatCode="General">
                  <c:v>10.6771773705274</c:v>
                </c:pt>
                <c:pt idx="12978" formatCode="General">
                  <c:v>10.6768736702094</c:v>
                </c:pt>
                <c:pt idx="12979" formatCode="General">
                  <c:v>10.6765699901257</c:v>
                </c:pt>
                <c:pt idx="12980" formatCode="General">
                  <c:v>10.6762663303143</c:v>
                </c:pt>
                <c:pt idx="12981" formatCode="General">
                  <c:v>10.6759626908133</c:v>
                </c:pt>
                <c:pt idx="12982" formatCode="General">
                  <c:v>10.6756590716605</c:v>
                </c:pt>
                <c:pt idx="12983" formatCode="General">
                  <c:v>10.675355472894</c:v>
                </c:pt>
                <c:pt idx="12984" formatCode="General">
                  <c:v>10.6750518945515</c:v>
                </c:pt>
                <c:pt idx="12985" formatCode="General">
                  <c:v>10.6747483366711</c:v>
                </c:pt>
                <c:pt idx="12986" formatCode="General">
                  <c:v>10.6744447992907</c:v>
                </c:pt>
                <c:pt idx="12987" formatCode="General">
                  <c:v>10.674141282448</c:v>
                </c:pt>
                <c:pt idx="12988" formatCode="General">
                  <c:v>10.6738377861809</c:v>
                </c:pt>
                <c:pt idx="12989" formatCode="General">
                  <c:v>10.6735343105273</c:v>
                </c:pt>
                <c:pt idx="12990" formatCode="General">
                  <c:v>10.673230855525</c:v>
                </c:pt>
                <c:pt idx="12991" formatCode="General">
                  <c:v>10.6729274212117</c:v>
                </c:pt>
                <c:pt idx="12992" formatCode="General">
                  <c:v>10.6726240076252</c:v>
                </c:pt>
                <c:pt idx="12993" formatCode="General">
                  <c:v>10.6723206148034</c:v>
                </c:pt>
                <c:pt idx="12994" formatCode="General">
                  <c:v>10.6720172427838</c:v>
                </c:pt>
                <c:pt idx="12995" formatCode="General">
                  <c:v>10.6717138916043</c:v>
                </c:pt>
                <c:pt idx="12996" formatCode="General">
                  <c:v>10.6714105613025</c:v>
                </c:pt>
                <c:pt idx="12997" formatCode="General">
                  <c:v>10.6711072519161</c:v>
                </c:pt>
                <c:pt idx="12998" formatCode="General">
                  <c:v>10.6708039634828</c:v>
                </c:pt>
                <c:pt idx="12999" formatCode="General">
                  <c:v>10.6705006960402</c:v>
                </c:pt>
                <c:pt idx="13000" formatCode="General">
                  <c:v>10.6701974496259</c:v>
                </c:pt>
                <c:pt idx="13001" formatCode="General">
                  <c:v>10.6698942242776</c:v>
                </c:pt>
                <c:pt idx="13002" formatCode="General">
                  <c:v>10.6695910200328</c:v>
                </c:pt>
                <c:pt idx="13003" formatCode="General">
                  <c:v>10.6692878369291</c:v>
                </c:pt>
                <c:pt idx="13004" formatCode="General">
                  <c:v>10.6689846750041</c:v>
                </c:pt>
                <c:pt idx="13005" formatCode="General">
                  <c:v>10.6686815342952</c:v>
                </c:pt>
                <c:pt idx="13006" formatCode="General">
                  <c:v>10.66837841484</c:v>
                </c:pt>
                <c:pt idx="13007" formatCode="General">
                  <c:v>10.6680753166761</c:v>
                </c:pt>
                <c:pt idx="13008" formatCode="General">
                  <c:v>10.6677722398408</c:v>
                </c:pt>
                <c:pt idx="13009" formatCode="General">
                  <c:v>10.6674691843716</c:v>
                </c:pt>
                <c:pt idx="13010" formatCode="General">
                  <c:v>10.667166150306</c:v>
                </c:pt>
                <c:pt idx="13011" formatCode="General">
                  <c:v>10.6668631376814</c:v>
                </c:pt>
                <c:pt idx="13012" formatCode="General">
                  <c:v>10.6665601465351</c:v>
                </c:pt>
                <c:pt idx="13013" formatCode="General">
                  <c:v>10.6662571769047</c:v>
                </c:pt>
                <c:pt idx="13014" formatCode="General">
                  <c:v>10.6659542288274</c:v>
                </c:pt>
                <c:pt idx="13015" formatCode="General">
                  <c:v>10.6656513023405</c:v>
                </c:pt>
                <c:pt idx="13016" formatCode="General">
                  <c:v>10.6653483974815</c:v>
                </c:pt>
                <c:pt idx="13017" formatCode="General">
                  <c:v>10.6650455142877</c:v>
                </c:pt>
                <c:pt idx="13018" formatCode="General">
                  <c:v>10.6647426527962</c:v>
                </c:pt>
                <c:pt idx="13019" formatCode="General">
                  <c:v>10.6644398130444</c:v>
                </c:pt>
                <c:pt idx="13020" formatCode="General">
                  <c:v>10.6641369950696</c:v>
                </c:pt>
                <c:pt idx="13021" formatCode="General">
                  <c:v>10.663834198909</c:v>
                </c:pt>
                <c:pt idx="13022" formatCode="General">
                  <c:v>10.6635314245997</c:v>
                </c:pt>
                <c:pt idx="13023" formatCode="General">
                  <c:v>10.6632286721791</c:v>
                </c:pt>
                <c:pt idx="13024" formatCode="General">
                  <c:v>10.6629259416843</c:v>
                </c:pt>
                <c:pt idx="13025" formatCode="General">
                  <c:v>10.6626232331524</c:v>
                </c:pt>
                <c:pt idx="13026" formatCode="General">
                  <c:v>10.6623205466206</c:v>
                </c:pt>
                <c:pt idx="13027" formatCode="General">
                  <c:v>10.662017882126</c:v>
                </c:pt>
                <c:pt idx="13028" formatCode="General">
                  <c:v>10.6617152397057</c:v>
                </c:pt>
                <c:pt idx="13029" formatCode="General">
                  <c:v>10.6614126193969</c:v>
                </c:pt>
                <c:pt idx="13030" formatCode="General">
                  <c:v>10.6611100212366</c:v>
                </c:pt>
                <c:pt idx="13031" formatCode="General">
                  <c:v>10.6608074452618</c:v>
                </c:pt>
                <c:pt idx="13032" formatCode="General">
                  <c:v>10.6605048915095</c:v>
                </c:pt>
                <c:pt idx="13033" formatCode="General">
                  <c:v>10.6602023600169</c:v>
                </c:pt>
                <c:pt idx="13034" formatCode="General">
                  <c:v>10.6598998508208</c:v>
                </c:pt>
                <c:pt idx="13035" formatCode="General">
                  <c:v>10.6595973639584</c:v>
                </c:pt>
                <c:pt idx="13036" formatCode="General">
                  <c:v>10.6592948994664</c:v>
                </c:pt>
                <c:pt idx="13037" formatCode="General">
                  <c:v>10.6589924573819</c:v>
                </c:pt>
                <c:pt idx="13038" formatCode="General">
                  <c:v>10.6586900377419</c:v>
                </c:pt>
                <c:pt idx="13039" formatCode="General">
                  <c:v>10.6583876405831</c:v>
                </c:pt>
                <c:pt idx="13040" formatCode="General">
                  <c:v>10.6580852659425</c:v>
                </c:pt>
                <c:pt idx="13041" formatCode="General">
                  <c:v>10.6577829138569</c:v>
                </c:pt>
                <c:pt idx="13042" formatCode="General">
                  <c:v>10.6574805843633</c:v>
                </c:pt>
                <c:pt idx="13043" formatCode="General">
                  <c:v>10.6571782774984</c:v>
                </c:pt>
                <c:pt idx="13044" formatCode="General">
                  <c:v>10.6568759932991</c:v>
                </c:pt>
                <c:pt idx="13045" formatCode="General">
                  <c:v>10.6565737318021</c:v>
                </c:pt>
                <c:pt idx="13046" formatCode="General">
                  <c:v>10.6562714930442</c:v>
                </c:pt>
                <c:pt idx="13047" formatCode="General">
                  <c:v>10.6559692770622</c:v>
                </c:pt>
                <c:pt idx="13048" formatCode="General">
                  <c:v>10.6556670838929</c:v>
                </c:pt>
                <c:pt idx="13049" formatCode="General">
                  <c:v>10.6553649135728</c:v>
                </c:pt>
                <c:pt idx="13050" formatCode="General">
                  <c:v>10.6550627661389</c:v>
                </c:pt>
                <c:pt idx="13051" formatCode="General">
                  <c:v>10.6547606416276</c:v>
                </c:pt>
                <c:pt idx="13052" formatCode="General">
                  <c:v>10.6544585400758</c:v>
                </c:pt>
                <c:pt idx="13053" formatCode="General">
                  <c:v>10.65415646152</c:v>
                </c:pt>
                <c:pt idx="13054" formatCode="General">
                  <c:v>10.6538544059969</c:v>
                </c:pt>
                <c:pt idx="13055" formatCode="General">
                  <c:v>10.653552373543</c:v>
                </c:pt>
                <c:pt idx="13056" formatCode="General">
                  <c:v>10.6532503641951</c:v>
                </c:pt>
                <c:pt idx="13057" formatCode="General">
                  <c:v>10.6529483779896</c:v>
                </c:pt>
                <c:pt idx="13058" formatCode="General">
                  <c:v>10.6526464149631</c:v>
                </c:pt>
                <c:pt idx="13059" formatCode="General">
                  <c:v>10.6523444751522</c:v>
                </c:pt>
                <c:pt idx="13060" formatCode="General">
                  <c:v>10.6520425585933</c:v>
                </c:pt>
                <c:pt idx="13061" formatCode="General">
                  <c:v>10.651740665323</c:v>
                </c:pt>
                <c:pt idx="13062" formatCode="General">
                  <c:v>10.6514387953778</c:v>
                </c:pt>
                <c:pt idx="13063" formatCode="General">
                  <c:v>10.6511369487941</c:v>
                </c:pt>
                <c:pt idx="13064" formatCode="General">
                  <c:v>10.6508351256083</c:v>
                </c:pt>
                <c:pt idx="13065" formatCode="General">
                  <c:v>10.650533325857</c:v>
                </c:pt>
                <c:pt idx="13066" formatCode="General">
                  <c:v>10.6502315495764</c:v>
                </c:pt>
                <c:pt idx="13067" formatCode="General">
                  <c:v>10.6499297968031</c:v>
                </c:pt>
                <c:pt idx="13068" formatCode="General">
                  <c:v>10.6496280675733</c:v>
                </c:pt>
                <c:pt idx="13069" formatCode="General">
                  <c:v>10.6493263619234</c:v>
                </c:pt>
                <c:pt idx="13070" formatCode="General">
                  <c:v>10.6490246798898</c:v>
                </c:pt>
                <c:pt idx="13071" formatCode="General">
                  <c:v>10.6487230215087</c:v>
                </c:pt>
                <c:pt idx="13072" formatCode="General">
                  <c:v>10.6484213868166</c:v>
                </c:pt>
                <c:pt idx="13073" formatCode="General">
                  <c:v>10.6481197758495</c:v>
                </c:pt>
                <c:pt idx="13074" formatCode="General">
                  <c:v>10.6478181886439</c:v>
                </c:pt>
                <c:pt idx="13075" formatCode="General">
                  <c:v>10.647516625236</c:v>
                </c:pt>
                <c:pt idx="13076" formatCode="General">
                  <c:v>10.647215085662</c:v>
                </c:pt>
                <c:pt idx="13077" formatCode="General">
                  <c:v>10.646913569958</c:v>
                </c:pt>
                <c:pt idx="13078" formatCode="General">
                  <c:v>10.6466120781604</c:v>
                </c:pt>
                <c:pt idx="13079" formatCode="General">
                  <c:v>10.6463106103052</c:v>
                </c:pt>
                <c:pt idx="13080" formatCode="General">
                  <c:v>10.6460091664286</c:v>
                </c:pt>
                <c:pt idx="13081" formatCode="General">
                  <c:v>10.6457077465667</c:v>
                </c:pt>
                <c:pt idx="13082" formatCode="General">
                  <c:v>10.6454063507557</c:v>
                </c:pt>
                <c:pt idx="13083" formatCode="General">
                  <c:v>10.6451049790317</c:v>
                </c:pt>
                <c:pt idx="13084" formatCode="General">
                  <c:v>10.6448036314307</c:v>
                </c:pt>
                <c:pt idx="13085" formatCode="General">
                  <c:v>10.6445023079888</c:v>
                </c:pt>
                <c:pt idx="13086" formatCode="General">
                  <c:v>10.6442010087421</c:v>
                </c:pt>
                <c:pt idx="13087" formatCode="General">
                  <c:v>10.6438997337265</c:v>
                </c:pt>
                <c:pt idx="13088" formatCode="General">
                  <c:v>10.6435984829781</c:v>
                </c:pt>
                <c:pt idx="13089" formatCode="General">
                  <c:v>10.6432972565329</c:v>
                </c:pt>
                <c:pt idx="13090" formatCode="General">
                  <c:v>10.6429960544268</c:v>
                </c:pt>
                <c:pt idx="13091" formatCode="General">
                  <c:v>10.6426948766957</c:v>
                </c:pt>
                <c:pt idx="13092" formatCode="General">
                  <c:v>10.6423937233757</c:v>
                </c:pt>
                <c:pt idx="13093" formatCode="General">
                  <c:v>10.6420925945026</c:v>
                </c:pt>
                <c:pt idx="13094" formatCode="General">
                  <c:v>10.6417914901124</c:v>
                </c:pt>
                <c:pt idx="13095" formatCode="General">
                  <c:v>10.6414904102409</c:v>
                </c:pt>
                <c:pt idx="13096" formatCode="General">
                  <c:v>10.6411893549239</c:v>
                </c:pt>
                <c:pt idx="13097" formatCode="General">
                  <c:v>10.6408883241973</c:v>
                </c:pt>
                <c:pt idx="13098" formatCode="General">
                  <c:v>10.640587318097</c:v>
                </c:pt>
                <c:pt idx="13099" formatCode="General">
                  <c:v>10.6402863366587</c:v>
                </c:pt>
                <c:pt idx="13100" formatCode="General">
                  <c:v>10.6399853799182</c:v>
                </c:pt>
                <c:pt idx="13101" formatCode="General">
                  <c:v>10.6396844479113</c:v>
                </c:pt>
                <c:pt idx="13102" formatCode="General">
                  <c:v>10.6393835406738</c:v>
                </c:pt>
                <c:pt idx="13103" formatCode="General">
                  <c:v>10.6390826582414</c:v>
                </c:pt>
                <c:pt idx="13104" formatCode="General">
                  <c:v>10.6387818006497</c:v>
                </c:pt>
                <c:pt idx="13105" formatCode="General">
                  <c:v>10.6384809679345</c:v>
                </c:pt>
                <c:pt idx="13106" formatCode="General">
                  <c:v>10.6381801601315</c:v>
                </c:pt>
                <c:pt idx="13107" formatCode="General">
                  <c:v>10.6378793772763</c:v>
                </c:pt>
                <c:pt idx="13108" formatCode="General">
                  <c:v>10.6375786194045</c:v>
                </c:pt>
                <c:pt idx="13109" formatCode="General">
                  <c:v>10.6372778865519</c:v>
                </c:pt>
                <c:pt idx="13110" formatCode="General">
                  <c:v>10.6369771787539</c:v>
                </c:pt>
                <c:pt idx="13111" formatCode="General">
                  <c:v>10.6366764960462</c:v>
                </c:pt>
                <c:pt idx="13112" formatCode="General">
                  <c:v>10.6363758384644</c:v>
                </c:pt>
                <c:pt idx="13113" formatCode="General">
                  <c:v>10.6360752060439</c:v>
                </c:pt>
                <c:pt idx="13114" formatCode="General">
                  <c:v>10.6357745988204</c:v>
                </c:pt>
                <c:pt idx="13115" formatCode="General">
                  <c:v>10.6354740168293</c:v>
                </c:pt>
                <c:pt idx="13116" formatCode="General">
                  <c:v>10.6351734601061</c:v>
                </c:pt>
                <c:pt idx="13117" formatCode="General">
                  <c:v>10.6348729286864</c:v>
                </c:pt>
                <c:pt idx="13118" formatCode="General">
                  <c:v>10.6345724226055</c:v>
                </c:pt>
                <c:pt idx="13119" formatCode="General">
                  <c:v>10.6342719418989</c:v>
                </c:pt>
                <c:pt idx="13120" formatCode="General">
                  <c:v>10.6339714866021</c:v>
                </c:pt>
                <c:pt idx="13121" formatCode="General">
                  <c:v>10.6336710567503</c:v>
                </c:pt>
                <c:pt idx="13122" formatCode="General">
                  <c:v>10.6333706523791</c:v>
                </c:pt>
                <c:pt idx="13123" formatCode="General">
                  <c:v>10.6330702735238</c:v>
                </c:pt>
                <c:pt idx="13124" formatCode="General">
                  <c:v>10.6327699202197</c:v>
                </c:pt>
                <c:pt idx="13125" formatCode="General">
                  <c:v>10.6324695925022</c:v>
                </c:pt>
                <c:pt idx="13126" formatCode="General">
                  <c:v>10.6321692904065</c:v>
                </c:pt>
                <c:pt idx="13127" formatCode="General">
                  <c:v>10.631869013968</c:v>
                </c:pt>
                <c:pt idx="13128" formatCode="General">
                  <c:v>10.631568763222</c:v>
                </c:pt>
                <c:pt idx="13129" formatCode="General">
                  <c:v>10.6312685382037</c:v>
                </c:pt>
                <c:pt idx="13130" formatCode="General">
                  <c:v>10.6309683389483</c:v>
                </c:pt>
                <c:pt idx="13131" formatCode="General">
                  <c:v>10.630668165491</c:v>
                </c:pt>
                <c:pt idx="13132" formatCode="General">
                  <c:v>10.6303680178672</c:v>
                </c:pt>
                <c:pt idx="13133" formatCode="General">
                  <c:v>10.6300678961119</c:v>
                </c:pt>
                <c:pt idx="13134" formatCode="General">
                  <c:v>10.6297678002603</c:v>
                </c:pt>
                <c:pt idx="13135" formatCode="General">
                  <c:v>10.6294677303476</c:v>
                </c:pt>
                <c:pt idx="13136" formatCode="General">
                  <c:v>10.6291676864088</c:v>
                </c:pt>
                <c:pt idx="13137" formatCode="General">
                  <c:v>10.6288676684792</c:v>
                </c:pt>
                <c:pt idx="13138" formatCode="General">
                  <c:v>10.6285676765938</c:v>
                </c:pt>
                <c:pt idx="13139" formatCode="General">
                  <c:v>10.6282677107877</c:v>
                </c:pt>
                <c:pt idx="13140" formatCode="General">
                  <c:v>10.6279677710959</c:v>
                </c:pt>
                <c:pt idx="13141" formatCode="General">
                  <c:v>10.6276678575534</c:v>
                </c:pt>
                <c:pt idx="13142" formatCode="General">
                  <c:v>10.6273679701954</c:v>
                </c:pt>
                <c:pt idx="13143" formatCode="General">
                  <c:v>10.6270681090568</c:v>
                </c:pt>
                <c:pt idx="13144" formatCode="General">
                  <c:v>10.6267682741725</c:v>
                </c:pt>
                <c:pt idx="13145" formatCode="General">
                  <c:v>10.6264684655776</c:v>
                </c:pt>
                <c:pt idx="13146" formatCode="General">
                  <c:v>10.626168683307</c:v>
                </c:pt>
                <c:pt idx="13147" formatCode="General">
                  <c:v>10.6258689273957</c:v>
                </c:pt>
                <c:pt idx="13148" formatCode="General">
                  <c:v>10.6255691978784</c:v>
                </c:pt>
                <c:pt idx="13149" formatCode="General">
                  <c:v>10.6252694947902</c:v>
                </c:pt>
                <c:pt idx="13150" formatCode="General">
                  <c:v>10.624969818166</c:v>
                </c:pt>
                <c:pt idx="13151" formatCode="General">
                  <c:v>10.6246701680404</c:v>
                </c:pt>
                <c:pt idx="13152" formatCode="General">
                  <c:v>10.6243705444485</c:v>
                </c:pt>
                <c:pt idx="13153" formatCode="General">
                  <c:v>10.624070947425</c:v>
                </c:pt>
                <c:pt idx="13154" formatCode="General">
                  <c:v>10.6237713770048</c:v>
                </c:pt>
                <c:pt idx="13155" formatCode="General">
                  <c:v>10.6234718332225</c:v>
                </c:pt>
                <c:pt idx="13156" formatCode="General">
                  <c:v>10.6231723161131</c:v>
                </c:pt>
                <c:pt idx="13157" formatCode="General">
                  <c:v>10.6228728257112</c:v>
                </c:pt>
                <c:pt idx="13158" formatCode="General">
                  <c:v>10.6225733620515</c:v>
                </c:pt>
                <c:pt idx="13159" formatCode="General">
                  <c:v>10.6222739251688</c:v>
                </c:pt>
                <c:pt idx="13160" formatCode="General">
                  <c:v>10.6219745150978</c:v>
                </c:pt>
                <c:pt idx="13161" formatCode="General">
                  <c:v>10.6216751318731</c:v>
                </c:pt>
                <c:pt idx="13162" formatCode="General">
                  <c:v>10.6213757755294</c:v>
                </c:pt>
                <c:pt idx="13163" formatCode="General">
                  <c:v>10.6210764461013</c:v>
                </c:pt>
                <c:pt idx="13164" formatCode="General">
                  <c:v>10.6207771436235</c:v>
                </c:pt>
                <c:pt idx="13165" formatCode="General">
                  <c:v>10.6204778681306</c:v>
                </c:pt>
                <c:pt idx="13166" formatCode="General">
                  <c:v>10.6201786196571</c:v>
                </c:pt>
                <c:pt idx="13167" formatCode="General">
                  <c:v>10.6198793982377</c:v>
                </c:pt>
                <c:pt idx="13168" formatCode="General">
                  <c:v>10.6195802039067</c:v>
                </c:pt>
                <c:pt idx="13169" formatCode="General">
                  <c:v>10.6192810366989</c:v>
                </c:pt>
                <c:pt idx="13170" formatCode="General">
                  <c:v>10.6189818966487</c:v>
                </c:pt>
                <c:pt idx="13171" formatCode="General">
                  <c:v>10.6186827837906</c:v>
                </c:pt>
                <c:pt idx="13172" formatCode="General">
                  <c:v>10.6183836981591</c:v>
                </c:pt>
                <c:pt idx="13173" formatCode="General">
                  <c:v>10.6180846397886</c:v>
                </c:pt>
                <c:pt idx="13174" formatCode="General">
                  <c:v>10.6177856087136</c:v>
                </c:pt>
                <c:pt idx="13175" formatCode="General">
                  <c:v>10.6174866049685</c:v>
                </c:pt>
                <c:pt idx="13176" formatCode="General">
                  <c:v>10.6171876285876</c:v>
                </c:pt>
                <c:pt idx="13177" formatCode="General">
                  <c:v>10.6168886796055</c:v>
                </c:pt>
                <c:pt idx="13178" formatCode="General">
                  <c:v>10.6165897580564</c:v>
                </c:pt>
                <c:pt idx="13179" formatCode="General">
                  <c:v>10.6162908639747</c:v>
                </c:pt>
                <c:pt idx="13180" formatCode="General">
                  <c:v>10.6159919973948</c:v>
                </c:pt>
                <c:pt idx="13181" formatCode="General">
                  <c:v>10.6156931583509</c:v>
                </c:pt>
                <c:pt idx="13182" formatCode="General">
                  <c:v>10.6153943468773</c:v>
                </c:pt>
                <c:pt idx="13183" formatCode="General">
                  <c:v>10.6150955630084</c:v>
                </c:pt>
                <c:pt idx="13184" formatCode="General">
                  <c:v>10.6147968067783</c:v>
                </c:pt>
                <c:pt idx="13185" formatCode="General">
                  <c:v>10.6144980782214</c:v>
                </c:pt>
                <c:pt idx="13186" formatCode="General">
                  <c:v>10.6141993773718</c:v>
                </c:pt>
                <c:pt idx="13187" formatCode="General">
                  <c:v>10.6139007042637</c:v>
                </c:pt>
                <c:pt idx="13188" formatCode="General">
                  <c:v>10.6136020589314</c:v>
                </c:pt>
                <c:pt idx="13189" formatCode="General">
                  <c:v>10.6133034414089</c:v>
                </c:pt>
                <c:pt idx="13190" formatCode="General">
                  <c:v>10.6130048517305</c:v>
                </c:pt>
                <c:pt idx="13191" formatCode="General">
                  <c:v>10.6127062899303</c:v>
                </c:pt>
                <c:pt idx="13192" formatCode="General">
                  <c:v>10.6124077560424</c:v>
                </c:pt>
                <c:pt idx="13193" formatCode="General">
                  <c:v>10.6121092501009</c:v>
                </c:pt>
                <c:pt idx="13194" formatCode="General">
                  <c:v>10.6118107721399</c:v>
                </c:pt>
                <c:pt idx="13195" formatCode="General">
                  <c:v>10.6115123221933</c:v>
                </c:pt>
                <c:pt idx="13196" formatCode="General">
                  <c:v>10.6112139002954</c:v>
                </c:pt>
                <c:pt idx="13197" formatCode="General">
                  <c:v>10.61091550648</c:v>
                </c:pt>
                <c:pt idx="13198" formatCode="General">
                  <c:v>10.6106171407813</c:v>
                </c:pt>
                <c:pt idx="13199" formatCode="General">
                  <c:v>10.6103188032331</c:v>
                </c:pt>
                <c:pt idx="13200" formatCode="General">
                  <c:v>10.6100204938695</c:v>
                </c:pt>
                <c:pt idx="13201" formatCode="General">
                  <c:v>10.6097222127244</c:v>
                </c:pt>
                <c:pt idx="13202" formatCode="General">
                  <c:v>10.6094239598317</c:v>
                </c:pt>
                <c:pt idx="13203" formatCode="General">
                  <c:v>10.6091257352254</c:v>
                </c:pt>
                <c:pt idx="13204" formatCode="General">
                  <c:v>10.6088275389393</c:v>
                </c:pt>
                <c:pt idx="13205" formatCode="General">
                  <c:v>10.6085293710074</c:v>
                </c:pt>
                <c:pt idx="13206" formatCode="General">
                  <c:v>10.6082312314635</c:v>
                </c:pt>
                <c:pt idx="13207" formatCode="General">
                  <c:v>10.6079331203414</c:v>
                </c:pt>
                <c:pt idx="13208" formatCode="General">
                  <c:v>10.6076350376749</c:v>
                </c:pt>
                <c:pt idx="13209" formatCode="General">
                  <c:v>10.607336983498</c:v>
                </c:pt>
                <c:pt idx="13210" formatCode="General">
                  <c:v>10.6070389578442</c:v>
                </c:pt>
                <c:pt idx="13211" formatCode="General">
                  <c:v>10.6067409607475</c:v>
                </c:pt>
                <c:pt idx="13212" formatCode="General">
                  <c:v>10.6064429922416</c:v>
                </c:pt>
                <c:pt idx="13213" formatCode="General">
                  <c:v>10.6061450523602</c:v>
                </c:pt>
                <c:pt idx="13214" formatCode="General">
                  <c:v>10.605847141137</c:v>
                </c:pt>
                <c:pt idx="13215" formatCode="General">
                  <c:v>10.6055492586058</c:v>
                </c:pt>
                <c:pt idx="13216" formatCode="General">
                  <c:v>10.6052514048002</c:v>
                </c:pt>
                <c:pt idx="13217" formatCode="General">
                  <c:v>10.6049535797538</c:v>
                </c:pt>
                <c:pt idx="13218" formatCode="General">
                  <c:v>10.6046557835004</c:v>
                </c:pt>
                <c:pt idx="13219" formatCode="General">
                  <c:v>10.6043580160734</c:v>
                </c:pt>
                <c:pt idx="13220" formatCode="General">
                  <c:v>10.6040602775067</c:v>
                </c:pt>
                <c:pt idx="13221" formatCode="General">
                  <c:v>10.6037625678337</c:v>
                </c:pt>
                <c:pt idx="13222" formatCode="General">
                  <c:v>10.603464887088</c:v>
                </c:pt>
                <c:pt idx="13223" formatCode="General">
                  <c:v>10.6031672353031</c:v>
                </c:pt>
                <c:pt idx="13224" formatCode="General">
                  <c:v>10.6028696125127</c:v>
                </c:pt>
                <c:pt idx="13225" formatCode="General">
                  <c:v>10.6025720187502</c:v>
                </c:pt>
                <c:pt idx="13226" formatCode="General">
                  <c:v>10.6022744540491</c:v>
                </c:pt>
                <c:pt idx="13227" formatCode="General">
                  <c:v>10.6019769184429</c:v>
                </c:pt>
                <c:pt idx="13228" formatCode="General">
                  <c:v>10.6016794119651</c:v>
                </c:pt>
                <c:pt idx="13229" formatCode="General">
                  <c:v>10.6013819346491</c:v>
                </c:pt>
                <c:pt idx="13230" formatCode="General">
                  <c:v>10.6010844865283</c:v>
                </c:pt>
                <c:pt idx="13231" formatCode="General">
                  <c:v>10.6007870676362</c:v>
                </c:pt>
                <c:pt idx="13232" formatCode="General">
                  <c:v>10.6004896780061</c:v>
                </c:pt>
                <c:pt idx="13233" formatCode="General">
                  <c:v>10.6001923176715</c:v>
                </c:pt>
                <c:pt idx="13234" formatCode="General">
                  <c:v>10.5998949866656</c:v>
                </c:pt>
                <c:pt idx="13235" formatCode="General">
                  <c:v>10.5995976850218</c:v>
                </c:pt>
                <c:pt idx="13236" formatCode="General">
                  <c:v>10.5993004127735</c:v>
                </c:pt>
                <c:pt idx="13237" formatCode="General">
                  <c:v>10.5990031699539</c:v>
                </c:pt>
                <c:pt idx="13238" formatCode="General">
                  <c:v>10.5987059565963</c:v>
                </c:pt>
                <c:pt idx="13239" formatCode="General">
                  <c:v>10.5984087727341</c:v>
                </c:pt>
                <c:pt idx="13240" formatCode="General">
                  <c:v>10.5981116184003</c:v>
                </c:pt>
                <c:pt idx="13241" formatCode="General">
                  <c:v>10.5978144936283</c:v>
                </c:pt>
                <c:pt idx="13242" formatCode="General">
                  <c:v>10.5975173984513</c:v>
                </c:pt>
                <c:pt idx="13243" formatCode="General">
                  <c:v>10.5972203329025</c:v>
                </c:pt>
                <c:pt idx="13244" formatCode="General">
                  <c:v>10.596923297015</c:v>
                </c:pt>
                <c:pt idx="13245" formatCode="General">
                  <c:v>10.596626290822</c:v>
                </c:pt>
                <c:pt idx="13246" formatCode="General">
                  <c:v>10.5963293143566</c:v>
                </c:pt>
                <c:pt idx="13247" formatCode="General">
                  <c:v>10.596032367652</c:v>
                </c:pt>
                <c:pt idx="13248" formatCode="General">
                  <c:v>10.5957354507413</c:v>
                </c:pt>
                <c:pt idx="13249" formatCode="General">
                  <c:v>10.5954385636576</c:v>
                </c:pt>
                <c:pt idx="13250" formatCode="General">
                  <c:v>10.5951417064339</c:v>
                </c:pt>
                <c:pt idx="13251" formatCode="General">
                  <c:v>10.5948448791032</c:v>
                </c:pt>
                <c:pt idx="13252" formatCode="General">
                  <c:v>10.5945480816987</c:v>
                </c:pt>
                <c:pt idx="13253" formatCode="General">
                  <c:v>10.5942513142533</c:v>
                </c:pt>
                <c:pt idx="13254" formatCode="General">
                  <c:v>10.5939545768</c:v>
                </c:pt>
                <c:pt idx="13255" formatCode="General">
                  <c:v>10.5936578693718</c:v>
                </c:pt>
                <c:pt idx="13256" formatCode="General">
                  <c:v>10.5933611920017</c:v>
                </c:pt>
                <c:pt idx="13257" formatCode="General">
                  <c:v>10.5930645447226</c:v>
                </c:pt>
                <c:pt idx="13258" formatCode="General">
                  <c:v>10.5927679275674</c:v>
                </c:pt>
                <c:pt idx="13259" formatCode="General">
                  <c:v>10.5924713405691</c:v>
                </c:pt>
                <c:pt idx="13260" formatCode="General">
                  <c:v>10.5921747837604</c:v>
                </c:pt>
                <c:pt idx="13261" formatCode="General">
                  <c:v>10.5918782571744</c:v>
                </c:pt>
                <c:pt idx="13262" formatCode="General">
                  <c:v>10.5915817608438</c:v>
                </c:pt>
                <c:pt idx="13263" formatCode="General">
                  <c:v>10.5912852948015</c:v>
                </c:pt>
                <c:pt idx="13264" formatCode="General">
                  <c:v>10.5909888590803</c:v>
                </c:pt>
                <c:pt idx="13265" formatCode="General">
                  <c:v>10.590692453713</c:v>
                </c:pt>
                <c:pt idx="13266" formatCode="General">
                  <c:v>10.5903960787324</c:v>
                </c:pt>
                <c:pt idx="13267" formatCode="General">
                  <c:v>10.5900997341712</c:v>
                </c:pt>
                <c:pt idx="13268" formatCode="General">
                  <c:v>10.5898034200623</c:v>
                </c:pt>
                <c:pt idx="13269" formatCode="General">
                  <c:v>10.5895071364382</c:v>
                </c:pt>
                <c:pt idx="13270" formatCode="General">
                  <c:v>10.5892108833318</c:v>
                </c:pt>
                <c:pt idx="13271" formatCode="General">
                  <c:v>10.5889146607757</c:v>
                </c:pt>
                <c:pt idx="13272" formatCode="General">
                  <c:v>10.5886184688026</c:v>
                </c:pt>
                <c:pt idx="13273" formatCode="General">
                  <c:v>10.5883223074451</c:v>
                </c:pt>
                <c:pt idx="13274" formatCode="General">
                  <c:v>10.5880261767359</c:v>
                </c:pt>
                <c:pt idx="13275" formatCode="General">
                  <c:v>10.5877300767076</c:v>
                </c:pt>
                <c:pt idx="13276" formatCode="General">
                  <c:v>10.5874340073929</c:v>
                </c:pt>
                <c:pt idx="13277" formatCode="General">
                  <c:v>10.5871379688242</c:v>
                </c:pt>
                <c:pt idx="13278" formatCode="General">
                  <c:v>10.5868419610342</c:v>
                </c:pt>
                <c:pt idx="13279" formatCode="General">
                  <c:v>10.5865459840554</c:v>
                </c:pt>
                <c:pt idx="13280" formatCode="General">
                  <c:v>10.5862500379204</c:v>
                </c:pt>
                <c:pt idx="13281" formatCode="General">
                  <c:v>10.5859541226616</c:v>
                </c:pt>
                <c:pt idx="13282" formatCode="General">
                  <c:v>10.5856582383116</c:v>
                </c:pt>
                <c:pt idx="13283" formatCode="General">
                  <c:v>10.5853623849027</c:v>
                </c:pt>
                <c:pt idx="13284" formatCode="General">
                  <c:v>10.5850665624676</c:v>
                </c:pt>
                <c:pt idx="13285" formatCode="General">
                  <c:v>10.5847707710386</c:v>
                </c:pt>
                <c:pt idx="13286" formatCode="General">
                  <c:v>10.5844750106481</c:v>
                </c:pt>
                <c:pt idx="13287" formatCode="General">
                  <c:v>10.5841792813286</c:v>
                </c:pt>
                <c:pt idx="13288" formatCode="General">
                  <c:v>10.5838835831125</c:v>
                </c:pt>
                <c:pt idx="13289" formatCode="General">
                  <c:v>10.583587916032</c:v>
                </c:pt>
                <c:pt idx="13290" formatCode="General">
                  <c:v>10.5832922801196</c:v>
                </c:pt>
                <c:pt idx="13291" formatCode="General">
                  <c:v>10.5829966754077</c:v>
                </c:pt>
                <c:pt idx="13292" formatCode="General">
                  <c:v>10.5827011019284</c:v>
                </c:pt>
                <c:pt idx="13293" formatCode="General">
                  <c:v>10.5824055597141</c:v>
                </c:pt>
                <c:pt idx="13294" formatCode="General">
                  <c:v>10.5821100487972</c:v>
                </c:pt>
                <c:pt idx="13295" formatCode="General">
                  <c:v>10.5818145692098</c:v>
                </c:pt>
                <c:pt idx="13296" formatCode="General">
                  <c:v>10.5815191209842</c:v>
                </c:pt>
                <c:pt idx="13297" formatCode="General">
                  <c:v>10.5812237041526</c:v>
                </c:pt>
                <c:pt idx="13298" formatCode="General">
                  <c:v>10.5809283187472</c:v>
                </c:pt>
                <c:pt idx="13299" formatCode="General">
                  <c:v>10.5806329648003</c:v>
                </c:pt>
                <c:pt idx="13300" formatCode="General">
                  <c:v>10.580337642344</c:v>
                </c:pt>
                <c:pt idx="13301" formatCode="General">
                  <c:v>10.5800423514104</c:v>
                </c:pt>
                <c:pt idx="13302" formatCode="General">
                  <c:v>10.5797470920318</c:v>
                </c:pt>
                <c:pt idx="13303" formatCode="General">
                  <c:v>10.5794518642401</c:v>
                </c:pt>
                <c:pt idx="13304" formatCode="General">
                  <c:v>10.5791566680676</c:v>
                </c:pt>
                <c:pt idx="13305" formatCode="General">
                  <c:v>10.5788615035463</c:v>
                </c:pt>
                <c:pt idx="13306" formatCode="General">
                  <c:v>10.5785663707082</c:v>
                </c:pt>
                <c:pt idx="13307" formatCode="General">
                  <c:v>10.5782712695854</c:v>
                </c:pt>
                <c:pt idx="13308" formatCode="General">
                  <c:v>10.57797620021</c:v>
                </c:pt>
                <c:pt idx="13309" formatCode="General">
                  <c:v>10.577681162614</c:v>
                </c:pt>
                <c:pt idx="13310" formatCode="General">
                  <c:v>10.5773861568293</c:v>
                </c:pt>
                <c:pt idx="13311" formatCode="General">
                  <c:v>10.5770911828879</c:v>
                </c:pt>
                <c:pt idx="13312" formatCode="General">
                  <c:v>10.5767962408218</c:v>
                </c:pt>
                <c:pt idx="13313" formatCode="General">
                  <c:v>10.576501330663</c:v>
                </c:pt>
                <c:pt idx="13314" formatCode="General">
                  <c:v>10.5762064524433</c:v>
                </c:pt>
                <c:pt idx="13315" formatCode="General">
                  <c:v>10.5759116061947</c:v>
                </c:pt>
                <c:pt idx="13316" formatCode="General">
                  <c:v>10.575616791949</c:v>
                </c:pt>
                <c:pt idx="13317" formatCode="General">
                  <c:v>10.5753220097381</c:v>
                </c:pt>
                <c:pt idx="13318" formatCode="General">
                  <c:v>10.5750272595939</c:v>
                </c:pt>
                <c:pt idx="13319" formatCode="General">
                  <c:v>10.5747325415482</c:v>
                </c:pt>
                <c:pt idx="13320" formatCode="General">
                  <c:v>10.5744378556329</c:v>
                </c:pt>
                <c:pt idx="13321" formatCode="General">
                  <c:v>10.5741432018796</c:v>
                </c:pt>
                <c:pt idx="13322" formatCode="General">
                  <c:v>10.5738485803203</c:v>
                </c:pt>
                <c:pt idx="13323" formatCode="General">
                  <c:v>10.5735539909866</c:v>
                </c:pt>
                <c:pt idx="13324" formatCode="General">
                  <c:v>10.5732594339103</c:v>
                </c:pt>
                <c:pt idx="13325" formatCode="General">
                  <c:v>10.5729649091232</c:v>
                </c:pt>
                <c:pt idx="13326" formatCode="General">
                  <c:v>10.572670416657</c:v>
                </c:pt>
                <c:pt idx="13327" formatCode="General">
                  <c:v>10.5723759565432</c:v>
                </c:pt>
                <c:pt idx="13328" formatCode="General">
                  <c:v>10.5720815288137</c:v>
                </c:pt>
                <c:pt idx="13329" formatCode="General">
                  <c:v>10.5717871335001</c:v>
                </c:pt>
                <c:pt idx="13330" formatCode="General">
                  <c:v>10.571492770634</c:v>
                </c:pt>
                <c:pt idx="13331" formatCode="General">
                  <c:v>10.571198440247</c:v>
                </c:pt>
                <c:pt idx="13332" formatCode="General">
                  <c:v>10.5709041423707</c:v>
                </c:pt>
                <c:pt idx="13333" formatCode="General">
                  <c:v>10.5706098770368</c:v>
                </c:pt>
                <c:pt idx="13334" formatCode="General">
                  <c:v>10.5703156442768</c:v>
                </c:pt>
                <c:pt idx="13335" formatCode="General">
                  <c:v>10.5700214441222</c:v>
                </c:pt>
                <c:pt idx="13336" formatCode="General">
                  <c:v>10.5697272766046</c:v>
                </c:pt>
                <c:pt idx="13337" formatCode="General">
                  <c:v>10.5694331417554</c:v>
                </c:pt>
                <c:pt idx="13338" formatCode="General">
                  <c:v>10.5691390396063</c:v>
                </c:pt>
                <c:pt idx="13339" formatCode="General">
                  <c:v>10.5688449701886</c:v>
                </c:pt>
                <c:pt idx="13340" formatCode="General">
                  <c:v>10.5685509335339</c:v>
                </c:pt>
                <c:pt idx="13341" formatCode="General">
                  <c:v>10.5682569296735</c:v>
                </c:pt>
                <c:pt idx="13342" formatCode="General">
                  <c:v>10.5679629586389</c:v>
                </c:pt>
                <c:pt idx="13343" formatCode="General">
                  <c:v>10.5676690204615</c:v>
                </c:pt>
                <c:pt idx="13344" formatCode="General">
                  <c:v>10.5673751151727</c:v>
                </c:pt>
                <c:pt idx="13345" formatCode="General">
                  <c:v>10.5670812428039</c:v>
                </c:pt>
                <c:pt idx="13346" formatCode="General">
                  <c:v>10.5667874033864</c:v>
                </c:pt>
                <c:pt idx="13347" formatCode="General">
                  <c:v>10.5664935969516</c:v>
                </c:pt>
                <c:pt idx="13348" formatCode="General">
                  <c:v>10.5661998235307</c:v>
                </c:pt>
                <c:pt idx="13349" formatCode="General">
                  <c:v>10.5659060831551</c:v>
                </c:pt>
                <c:pt idx="13350" formatCode="General">
                  <c:v>10.5656123758561</c:v>
                </c:pt>
                <c:pt idx="13351" formatCode="General">
                  <c:v>10.5653187016649</c:v>
                </c:pt>
                <c:pt idx="13352" formatCode="General">
                  <c:v>10.5650250606128</c:v>
                </c:pt>
                <c:pt idx="13353" formatCode="General">
                  <c:v>10.564731452731</c:v>
                </c:pt>
                <c:pt idx="13354" formatCode="General">
                  <c:v>10.5644378780507</c:v>
                </c:pt>
                <c:pt idx="13355" formatCode="General">
                  <c:v>10.5641443366032</c:v>
                </c:pt>
                <c:pt idx="13356" formatCode="General">
                  <c:v>10.5638508284195</c:v>
                </c:pt>
                <c:pt idx="13357" formatCode="General">
                  <c:v>10.5635573535309</c:v>
                </c:pt>
                <c:pt idx="13358" formatCode="General">
                  <c:v>10.5632639119685</c:v>
                </c:pt>
                <c:pt idx="13359" formatCode="General">
                  <c:v>10.5629705037634</c:v>
                </c:pt>
                <c:pt idx="13360" formatCode="General">
                  <c:v>10.5626771289467</c:v>
                </c:pt>
                <c:pt idx="13361" formatCode="General">
                  <c:v>10.5623837875496</c:v>
                </c:pt>
                <c:pt idx="13362" formatCode="General">
                  <c:v>10.5620904796031</c:v>
                </c:pt>
                <c:pt idx="13363" formatCode="General">
                  <c:v>10.5617972051382</c:v>
                </c:pt>
                <c:pt idx="13364" formatCode="General">
                  <c:v>10.5615039641859</c:v>
                </c:pt>
                <c:pt idx="13365" formatCode="General">
                  <c:v>10.5612107567774</c:v>
                </c:pt>
                <c:pt idx="13366" formatCode="General">
                  <c:v>10.5609175829436</c:v>
                </c:pt>
                <c:pt idx="13367" formatCode="General">
                  <c:v>10.5606244427154</c:v>
                </c:pt>
                <c:pt idx="13368" formatCode="General">
                  <c:v>10.560331336124</c:v>
                </c:pt>
                <c:pt idx="13369" formatCode="General">
                  <c:v>10.5600382632001</c:v>
                </c:pt>
                <c:pt idx="13370" formatCode="General">
                  <c:v>10.5597452239747</c:v>
                </c:pt>
                <c:pt idx="13371" formatCode="General">
                  <c:v>10.5594522184787</c:v>
                </c:pt>
                <c:pt idx="13372" formatCode="General">
                  <c:v>10.5591592467431</c:v>
                </c:pt>
                <c:pt idx="13373" formatCode="General">
                  <c:v>10.5588663087987</c:v>
                </c:pt>
                <c:pt idx="13374" formatCode="General">
                  <c:v>10.5585734046764</c:v>
                </c:pt>
                <c:pt idx="13375" formatCode="General">
                  <c:v>10.558280534407</c:v>
                </c:pt>
                <c:pt idx="13376" formatCode="General">
                  <c:v>10.5579876980213</c:v>
                </c:pt>
                <c:pt idx="13377" formatCode="General">
                  <c:v>10.5576948955502</c:v>
                </c:pt>
                <c:pt idx="13378" formatCode="General">
                  <c:v>10.5574021270244</c:v>
                </c:pt>
                <c:pt idx="13379" formatCode="General">
                  <c:v>10.5571093924746</c:v>
                </c:pt>
                <c:pt idx="13380" formatCode="General">
                  <c:v>10.5568166919318</c:v>
                </c:pt>
                <c:pt idx="13381" formatCode="General">
                  <c:v>10.5565240254265</c:v>
                </c:pt>
                <c:pt idx="13382" formatCode="General">
                  <c:v>10.5562313929895</c:v>
                </c:pt>
                <c:pt idx="13383" formatCode="General">
                  <c:v>10.5559387946516</c:v>
                </c:pt>
                <c:pt idx="13384" formatCode="General">
                  <c:v>10.5556462304433</c:v>
                </c:pt>
                <c:pt idx="13385" formatCode="General">
                  <c:v>10.5553537003954</c:v>
                </c:pt>
                <c:pt idx="13386" formatCode="General">
                  <c:v>10.5550612045385</c:v>
                </c:pt>
                <c:pt idx="13387" formatCode="General">
                  <c:v>10.5547687429032</c:v>
                </c:pt>
                <c:pt idx="13388" formatCode="General">
                  <c:v>10.5544763155202</c:v>
                </c:pt>
                <c:pt idx="13389" formatCode="General">
                  <c:v>10.55418392242</c:v>
                </c:pt>
                <c:pt idx="13390" formatCode="General">
                  <c:v>10.5538915636332</c:v>
                </c:pt>
                <c:pt idx="13391" formatCode="General">
                  <c:v>10.5535992391904</c:v>
                </c:pt>
                <c:pt idx="13392" formatCode="General">
                  <c:v>10.5533069491221</c:v>
                </c:pt>
                <c:pt idx="13393" formatCode="General">
                  <c:v>10.5530146934588</c:v>
                </c:pt>
                <c:pt idx="13394" formatCode="General">
                  <c:v>10.5527224722311</c:v>
                </c:pt>
                <c:pt idx="13395" formatCode="General">
                  <c:v>10.5524302854695</c:v>
                </c:pt>
                <c:pt idx="13396" formatCode="General">
                  <c:v>10.5521381332043</c:v>
                </c:pt>
                <c:pt idx="13397" formatCode="General">
                  <c:v>10.5518460154661</c:v>
                </c:pt>
                <c:pt idx="13398" formatCode="General">
                  <c:v>10.5515539322853</c:v>
                </c:pt>
                <c:pt idx="13399" formatCode="General">
                  <c:v>10.5512618836923</c:v>
                </c:pt>
                <c:pt idx="13400" formatCode="General">
                  <c:v>10.5509698697175</c:v>
                </c:pt>
                <c:pt idx="13401" formatCode="General">
                  <c:v>10.5506778903914</c:v>
                </c:pt>
                <c:pt idx="13402" formatCode="General">
                  <c:v>10.5503859457442</c:v>
                </c:pt>
                <c:pt idx="13403" formatCode="General">
                  <c:v>10.5500940358063</c:v>
                </c:pt>
                <c:pt idx="13404" formatCode="General">
                  <c:v>10.549802160608</c:v>
                </c:pt>
                <c:pt idx="13405" formatCode="General">
                  <c:v>10.5495103201797</c:v>
                </c:pt>
                <c:pt idx="13406" formatCode="General">
                  <c:v>10.5492185145517</c:v>
                </c:pt>
                <c:pt idx="13407" formatCode="General">
                  <c:v>10.5489267437542</c:v>
                </c:pt>
                <c:pt idx="13408" formatCode="General">
                  <c:v>10.5486350078174</c:v>
                </c:pt>
                <c:pt idx="13409" formatCode="General">
                  <c:v>10.5483433067717</c:v>
                </c:pt>
                <c:pt idx="13410" formatCode="General">
                  <c:v>10.5480516406473</c:v>
                </c:pt>
                <c:pt idx="13411" formatCode="General">
                  <c:v>10.5477600094743</c:v>
                </c:pt>
                <c:pt idx="13412" formatCode="General">
                  <c:v>10.547468413283</c:v>
                </c:pt>
                <c:pt idx="13413" formatCode="General">
                  <c:v>10.5471768521035</c:v>
                </c:pt>
                <c:pt idx="13414" formatCode="General">
                  <c:v>10.546885325966</c:v>
                </c:pt>
                <c:pt idx="13415" formatCode="General">
                  <c:v>10.5465938349006</c:v>
                </c:pt>
                <c:pt idx="13416" formatCode="General">
                  <c:v>10.5463023789374</c:v>
                </c:pt>
                <c:pt idx="13417" formatCode="General">
                  <c:v>10.5460109581066</c:v>
                </c:pt>
                <c:pt idx="13418" formatCode="General">
                  <c:v>10.5457195724381</c:v>
                </c:pt>
                <c:pt idx="13419" formatCode="General">
                  <c:v>10.5454282219622</c:v>
                </c:pt>
                <c:pt idx="13420" formatCode="General">
                  <c:v>10.5451369067088</c:v>
                </c:pt>
                <c:pt idx="13421" formatCode="General">
                  <c:v>10.544845626708</c:v>
                </c:pt>
                <c:pt idx="13422" formatCode="General">
                  <c:v>10.5445543819898</c:v>
                </c:pt>
                <c:pt idx="13423" formatCode="General">
                  <c:v>10.5442631725842</c:v>
                </c:pt>
                <c:pt idx="13424" formatCode="General">
                  <c:v>10.5439719985211</c:v>
                </c:pt>
                <c:pt idx="13425" formatCode="General">
                  <c:v>10.5436808598305</c:v>
                </c:pt>
                <c:pt idx="13426" formatCode="General">
                  <c:v>10.5433897565424</c:v>
                </c:pt>
                <c:pt idx="13427" formatCode="General">
                  <c:v>10.5430986886867</c:v>
                </c:pt>
                <c:pt idx="13428" formatCode="General">
                  <c:v>10.5428076562933</c:v>
                </c:pt>
                <c:pt idx="13429" formatCode="General">
                  <c:v>10.5425166593921</c:v>
                </c:pt>
                <c:pt idx="13430" formatCode="General">
                  <c:v>10.5422256980129</c:v>
                </c:pt>
                <c:pt idx="13431" formatCode="General">
                  <c:v>10.5419347721857</c:v>
                </c:pt>
                <c:pt idx="13432" formatCode="General">
                  <c:v>10.5416438819402</c:v>
                </c:pt>
                <c:pt idx="13433" formatCode="General">
                  <c:v>10.5413530273063</c:v>
                </c:pt>
                <c:pt idx="13434" formatCode="General">
                  <c:v>10.5410622083138</c:v>
                </c:pt>
                <c:pt idx="13435" formatCode="General">
                  <c:v>10.5407714249925</c:v>
                </c:pt>
                <c:pt idx="13436" formatCode="General">
                  <c:v>10.5404806773721</c:v>
                </c:pt>
                <c:pt idx="13437" formatCode="General">
                  <c:v>10.5401899654824</c:v>
                </c:pt>
                <c:pt idx="13438" formatCode="General">
                  <c:v>10.5398992893532</c:v>
                </c:pt>
                <c:pt idx="13439" formatCode="General">
                  <c:v>10.539608649014</c:v>
                </c:pt>
                <c:pt idx="13440" formatCode="General">
                  <c:v>10.5393180444947</c:v>
                </c:pt>
                <c:pt idx="13441" formatCode="General">
                  <c:v>10.539027475825</c:v>
                </c:pt>
                <c:pt idx="13442" formatCode="General">
                  <c:v>10.5387369430344</c:v>
                </c:pt>
                <c:pt idx="13443" formatCode="General">
                  <c:v>10.5384464461526</c:v>
                </c:pt>
                <c:pt idx="13444" formatCode="General">
                  <c:v>10.5381559852094</c:v>
                </c:pt>
                <c:pt idx="13445" formatCode="General">
                  <c:v>10.5378655602341</c:v>
                </c:pt>
                <c:pt idx="13446" formatCode="General">
                  <c:v>10.5375751712566</c:v>
                </c:pt>
                <c:pt idx="13447" formatCode="General">
                  <c:v>10.5372848183063</c:v>
                </c:pt>
                <c:pt idx="13448" formatCode="General">
                  <c:v>10.5369945014128</c:v>
                </c:pt>
                <c:pt idx="13449" formatCode="General">
                  <c:v>10.5367042206056</c:v>
                </c:pt>
                <c:pt idx="13450" formatCode="General">
                  <c:v>10.5364139759143</c:v>
                </c:pt>
                <c:pt idx="13451" formatCode="General">
                  <c:v>10.5361237673684</c:v>
                </c:pt>
                <c:pt idx="13452" formatCode="General">
                  <c:v>10.5358335949973</c:v>
                </c:pt>
                <c:pt idx="13453" formatCode="General">
                  <c:v>10.5355434588305</c:v>
                </c:pt>
                <c:pt idx="13454" formatCode="General">
                  <c:v>10.5352533588976</c:v>
                </c:pt>
                <c:pt idx="13455" formatCode="General">
                  <c:v>10.5349632952279</c:v>
                </c:pt>
                <c:pt idx="13456" formatCode="General">
                  <c:v>10.5346732678508</c:v>
                </c:pt>
                <c:pt idx="13457" formatCode="General">
                  <c:v>10.5343832767957</c:v>
                </c:pt>
                <c:pt idx="13458" formatCode="General">
                  <c:v>10.5340933220921</c:v>
                </c:pt>
                <c:pt idx="13459" formatCode="General">
                  <c:v>10.5338034037693</c:v>
                </c:pt>
                <c:pt idx="13460" formatCode="General">
                  <c:v>10.5335135218566</c:v>
                </c:pt>
                <c:pt idx="13461" formatCode="General">
                  <c:v>10.5332236763834</c:v>
                </c:pt>
                <c:pt idx="13462" formatCode="General">
                  <c:v>10.532933867379</c:v>
                </c:pt>
                <c:pt idx="13463" formatCode="General">
                  <c:v>10.5326440948727</c:v>
                </c:pt>
                <c:pt idx="13464" formatCode="General">
                  <c:v>10.5323543588937</c:v>
                </c:pt>
                <c:pt idx="13465" formatCode="General">
                  <c:v>10.5320646594713</c:v>
                </c:pt>
                <c:pt idx="13466" formatCode="General">
                  <c:v>10.5317749966349</c:v>
                </c:pt>
                <c:pt idx="13467" formatCode="General">
                  <c:v>10.5314853704135</c:v>
                </c:pt>
                <c:pt idx="13468" formatCode="General">
                  <c:v>10.5311957808364</c:v>
                </c:pt>
                <c:pt idx="13469" formatCode="General">
                  <c:v>10.5309062279329</c:v>
                </c:pt>
                <c:pt idx="13470" formatCode="General">
                  <c:v>10.530616711732</c:v>
                </c:pt>
                <c:pt idx="13471" formatCode="General">
                  <c:v>10.530327232263</c:v>
                </c:pt>
                <c:pt idx="13472" formatCode="General">
                  <c:v>10.5300377895549</c:v>
                </c:pt>
                <c:pt idx="13473" formatCode="General">
                  <c:v>10.5297483836369</c:v>
                </c:pt>
                <c:pt idx="13474" formatCode="General">
                  <c:v>10.5294590145381</c:v>
                </c:pt>
                <c:pt idx="13475" formatCode="General">
                  <c:v>10.5291696822876</c:v>
                </c:pt>
                <c:pt idx="13476" formatCode="General">
                  <c:v>10.5288803869145</c:v>
                </c:pt>
                <c:pt idx="13477" formatCode="General">
                  <c:v>10.5285911284478</c:v>
                </c:pt>
                <c:pt idx="13478" formatCode="General">
                  <c:v>10.5283019069165</c:v>
                </c:pt>
                <c:pt idx="13479" formatCode="General">
                  <c:v>10.5280127223497</c:v>
                </c:pt>
                <c:pt idx="13480" formatCode="General">
                  <c:v>10.5277235747764</c:v>
                </c:pt>
                <c:pt idx="13481" formatCode="General">
                  <c:v>10.5274344642255</c:v>
                </c:pt>
                <c:pt idx="13482" formatCode="General">
                  <c:v>10.527145390726</c:v>
                </c:pt>
                <c:pt idx="13483" formatCode="General">
                  <c:v>10.5268563543069</c:v>
                </c:pt>
                <c:pt idx="13484" formatCode="General">
                  <c:v>10.5265673549971</c:v>
                </c:pt>
                <c:pt idx="13485" formatCode="General">
                  <c:v>10.5262783928255</c:v>
                </c:pt>
                <c:pt idx="13486" formatCode="General">
                  <c:v>10.525989467821</c:v>
                </c:pt>
                <c:pt idx="13487" formatCode="General">
                  <c:v>10.5257005800125</c:v>
                </c:pt>
                <c:pt idx="13488" formatCode="General">
                  <c:v>10.5254117294289</c:v>
                </c:pt>
                <c:pt idx="13489" formatCode="General">
                  <c:v>10.5251229160989</c:v>
                </c:pt>
                <c:pt idx="13490" formatCode="General">
                  <c:v>10.5248341400514</c:v>
                </c:pt>
                <c:pt idx="13491" formatCode="General">
                  <c:v>10.5245454013153</c:v>
                </c:pt>
                <c:pt idx="13492" formatCode="General">
                  <c:v>10.5242566999193</c:v>
                </c:pt>
                <c:pt idx="13493" formatCode="General">
                  <c:v>10.5239680358922</c:v>
                </c:pt>
                <c:pt idx="13494" formatCode="General">
                  <c:v>10.5236794092627</c:v>
                </c:pt>
                <c:pt idx="13495" formatCode="General">
                  <c:v>10.5233908200597</c:v>
                </c:pt>
                <c:pt idx="13496" formatCode="General">
                  <c:v>10.5231022683117</c:v>
                </c:pt>
                <c:pt idx="13497" formatCode="General">
                  <c:v>10.5228137540476</c:v>
                </c:pt>
                <c:pt idx="13498" formatCode="General">
                  <c:v>10.522525277296</c:v>
                </c:pt>
                <c:pt idx="13499" formatCode="General">
                  <c:v>10.5222368380855</c:v>
                </c:pt>
                <c:pt idx="13500" formatCode="General">
                  <c:v>10.5219484364449</c:v>
                </c:pt>
                <c:pt idx="13501" formatCode="General">
                  <c:v>10.5216600724028</c:v>
                </c:pt>
                <c:pt idx="13502" formatCode="General">
                  <c:v>10.5213717459877</c:v>
                </c:pt>
                <c:pt idx="13503" formatCode="General">
                  <c:v>10.5210834572284</c:v>
                </c:pt>
                <c:pt idx="13504" formatCode="General">
                  <c:v>10.5207952061533</c:v>
                </c:pt>
                <c:pt idx="13505" formatCode="General">
                  <c:v>10.520506992791</c:v>
                </c:pt>
                <c:pt idx="13506" formatCode="General">
                  <c:v>10.5202188171702</c:v>
                </c:pt>
                <c:pt idx="13507" formatCode="General">
                  <c:v>10.5199306793192</c:v>
                </c:pt>
                <c:pt idx="13508" formatCode="General">
                  <c:v>10.5196425792667</c:v>
                </c:pt>
                <c:pt idx="13509" formatCode="General">
                  <c:v>10.5193545170411</c:v>
                </c:pt>
                <c:pt idx="13510" formatCode="General">
                  <c:v>10.519066492671</c:v>
                </c:pt>
                <c:pt idx="13511" formatCode="General">
                  <c:v>10.5187785061847</c:v>
                </c:pt>
                <c:pt idx="13512" formatCode="General">
                  <c:v>10.5184905576107</c:v>
                </c:pt>
                <c:pt idx="13513" formatCode="General">
                  <c:v>10.5182026469775</c:v>
                </c:pt>
                <c:pt idx="13514" formatCode="General">
                  <c:v>10.5179147743135</c:v>
                </c:pt>
                <c:pt idx="13515" formatCode="General">
                  <c:v>10.517626939647</c:v>
                </c:pt>
                <c:pt idx="13516" formatCode="General">
                  <c:v>10.5173391430064</c:v>
                </c:pt>
                <c:pt idx="13517" formatCode="General">
                  <c:v>10.5170513844201</c:v>
                </c:pt>
                <c:pt idx="13518" formatCode="General">
                  <c:v>10.5167636639165</c:v>
                </c:pt>
                <c:pt idx="13519" formatCode="General">
                  <c:v>10.5164759815238</c:v>
                </c:pt>
                <c:pt idx="13520" formatCode="General">
                  <c:v>10.5161883372704</c:v>
                </c:pt>
                <c:pt idx="13521" formatCode="General">
                  <c:v>10.5159007311845</c:v>
                </c:pt>
                <c:pt idx="13522" formatCode="General">
                  <c:v>10.5156131632944</c:v>
                </c:pt>
                <c:pt idx="13523" formatCode="General">
                  <c:v>10.5153256336285</c:v>
                </c:pt>
                <c:pt idx="13524" formatCode="General">
                  <c:v>10.5150381422148</c:v>
                </c:pt>
                <c:pt idx="13525" formatCode="General">
                  <c:v>10.5147506890817</c:v>
                </c:pt>
                <c:pt idx="13526" formatCode="General">
                  <c:v>10.5144632742573</c:v>
                </c:pt>
                <c:pt idx="13527" formatCode="General">
                  <c:v>10.5141758977699</c:v>
                </c:pt>
                <c:pt idx="13528" formatCode="General">
                  <c:v>10.5138885596475</c:v>
                </c:pt>
                <c:pt idx="13529" formatCode="General">
                  <c:v>10.5136012599184</c:v>
                </c:pt>
                <c:pt idx="13530" formatCode="General">
                  <c:v>10.5133139986107</c:v>
                </c:pt>
                <c:pt idx="13531" formatCode="General">
                  <c:v>10.5130267757525</c:v>
                </c:pt>
                <c:pt idx="13532" formatCode="General">
                  <c:v>10.5127395913718</c:v>
                </c:pt>
                <c:pt idx="13533" formatCode="General">
                  <c:v>10.5124524454969</c:v>
                </c:pt>
                <c:pt idx="13534" formatCode="General">
                  <c:v>10.5121653381557</c:v>
                </c:pt>
                <c:pt idx="13535" formatCode="General">
                  <c:v>10.5118782693763</c:v>
                </c:pt>
                <c:pt idx="13536" formatCode="General">
                  <c:v>10.5115912391867</c:v>
                </c:pt>
                <c:pt idx="13537" formatCode="General">
                  <c:v>10.511304247615</c:v>
                </c:pt>
                <c:pt idx="13538" formatCode="General">
                  <c:v>10.5110172946891</c:v>
                </c:pt>
                <c:pt idx="13539" formatCode="General">
                  <c:v>10.510730380437</c:v>
                </c:pt>
                <c:pt idx="13540" formatCode="General">
                  <c:v>10.5104435048867</c:v>
                </c:pt>
                <c:pt idx="13541" formatCode="General">
                  <c:v>10.5101566680661</c:v>
                </c:pt>
                <c:pt idx="13542" formatCode="General">
                  <c:v>10.5098698700032</c:v>
                </c:pt>
                <c:pt idx="13543" formatCode="General">
                  <c:v>10.5095831107258</c:v>
                </c:pt>
                <c:pt idx="13544" formatCode="General">
                  <c:v>10.5092963902619</c:v>
                </c:pt>
                <c:pt idx="13545" formatCode="General">
                  <c:v>10.5090097086393</c:v>
                </c:pt>
                <c:pt idx="13546" formatCode="General">
                  <c:v>10.5087230658858</c:v>
                </c:pt>
                <c:pt idx="13547" formatCode="General">
                  <c:v>10.5084364620295</c:v>
                </c:pt>
                <c:pt idx="13548" formatCode="General">
                  <c:v>10.5081498970979</c:v>
                </c:pt>
                <c:pt idx="13549" formatCode="General">
                  <c:v>10.507863371119</c:v>
                </c:pt>
                <c:pt idx="13550" formatCode="General">
                  <c:v>10.5075768841206</c:v>
                </c:pt>
                <c:pt idx="13551" formatCode="General">
                  <c:v>10.5072904361304</c:v>
                </c:pt>
                <c:pt idx="13552" formatCode="General">
                  <c:v>10.5070040271762</c:v>
                </c:pt>
                <c:pt idx="13553" formatCode="General">
                  <c:v>10.5067176572856</c:v>
                </c:pt>
                <c:pt idx="13554" formatCode="General">
                  <c:v>10.5064313264866</c:v>
                </c:pt>
                <c:pt idx="13555" formatCode="General">
                  <c:v>10.5061450348066</c:v>
                </c:pt>
                <c:pt idx="13556" formatCode="General">
                  <c:v>10.5058587822735</c:v>
                </c:pt>
                <c:pt idx="13557" formatCode="General">
                  <c:v>10.5055725689148</c:v>
                </c:pt>
                <c:pt idx="13558" formatCode="General">
                  <c:v>10.5052863947584</c:v>
                </c:pt>
                <c:pt idx="13559" formatCode="General">
                  <c:v>10.5050002598317</c:v>
                </c:pt>
                <c:pt idx="13560" formatCode="General">
                  <c:v>10.5047141641623</c:v>
                </c:pt>
                <c:pt idx="13561" formatCode="General">
                  <c:v>10.504428107778</c:v>
                </c:pt>
                <c:pt idx="13562" formatCode="General">
                  <c:v>10.5041420907063</c:v>
                </c:pt>
                <c:pt idx="13563" formatCode="General">
                  <c:v>10.5038561129747</c:v>
                </c:pt>
                <c:pt idx="13564" formatCode="General">
                  <c:v>10.5035701746108</c:v>
                </c:pt>
                <c:pt idx="13565" formatCode="General">
                  <c:v>10.5032842756422</c:v>
                </c:pt>
                <c:pt idx="13566" formatCode="General">
                  <c:v>10.5029984160963</c:v>
                </c:pt>
                <c:pt idx="13567" formatCode="General">
                  <c:v>10.5027125960006</c:v>
                </c:pt>
                <c:pt idx="13568" formatCode="General">
                  <c:v>10.5024268153826</c:v>
                </c:pt>
                <c:pt idx="13569" formatCode="General">
                  <c:v>10.5021410742699</c:v>
                </c:pt>
                <c:pt idx="13570" formatCode="General">
                  <c:v>10.5018553726897</c:v>
                </c:pt>
                <c:pt idx="13571" formatCode="General">
                  <c:v>10.5015697106697</c:v>
                </c:pt>
                <c:pt idx="13572" formatCode="General">
                  <c:v>10.5012840882371</c:v>
                </c:pt>
                <c:pt idx="13573" formatCode="General">
                  <c:v>10.5009985054193</c:v>
                </c:pt>
                <c:pt idx="13574" formatCode="General">
                  <c:v>10.5007129622438</c:v>
                </c:pt>
                <c:pt idx="13575" formatCode="General">
                  <c:v>10.5004274587379</c:v>
                </c:pt>
                <c:pt idx="13576" formatCode="General">
                  <c:v>10.500141994929</c:v>
                </c:pt>
                <c:pt idx="13577" formatCode="General">
                  <c:v>10.4998565708443</c:v>
                </c:pt>
                <c:pt idx="13578" formatCode="General">
                  <c:v>10.4995711865112</c:v>
                </c:pt>
                <c:pt idx="13579" formatCode="General">
                  <c:v>10.499285841957</c:v>
                </c:pt>
                <c:pt idx="13580" formatCode="General">
                  <c:v>10.4990005372089</c:v>
                </c:pt>
                <c:pt idx="13581" formatCode="General">
                  <c:v>10.4987152722943</c:v>
                </c:pt>
                <c:pt idx="13582" formatCode="General">
                  <c:v>10.4984300472403</c:v>
                </c:pt>
                <c:pt idx="13583" formatCode="General">
                  <c:v>10.4981448620741</c:v>
                </c:pt>
                <c:pt idx="13584" formatCode="General">
                  <c:v>10.497859716823</c:v>
                </c:pt>
                <c:pt idx="13585" formatCode="General">
                  <c:v>10.4975746115142</c:v>
                </c:pt>
                <c:pt idx="13586" formatCode="General">
                  <c:v>10.4972895461749</c:v>
                </c:pt>
                <c:pt idx="13587" formatCode="General">
                  <c:v>10.4970045208321</c:v>
                </c:pt>
                <c:pt idx="13588" formatCode="General">
                  <c:v>10.496719535513</c:v>
                </c:pt>
                <c:pt idx="13589" formatCode="General">
                  <c:v>10.4964345902448</c:v>
                </c:pt>
                <c:pt idx="13590" formatCode="General">
                  <c:v>10.4961496850546</c:v>
                </c:pt>
                <c:pt idx="13591" formatCode="General">
                  <c:v>10.4958648199694</c:v>
                </c:pt>
                <c:pt idx="13592" formatCode="General">
                  <c:v>10.4955799950163</c:v>
                </c:pt>
                <c:pt idx="13593" formatCode="General">
                  <c:v>10.4952952102223</c:v>
                </c:pt>
                <c:pt idx="13594" formatCode="General">
                  <c:v>10.4950104656146</c:v>
                </c:pt>
                <c:pt idx="13595" formatCode="General">
                  <c:v>10.4947257612201</c:v>
                </c:pt>
                <c:pt idx="13596" formatCode="General">
                  <c:v>10.4944410970658</c:v>
                </c:pt>
                <c:pt idx="13597" formatCode="General">
                  <c:v>10.4941564731787</c:v>
                </c:pt>
                <c:pt idx="13598" formatCode="General">
                  <c:v>10.4938718895857</c:v>
                </c:pt>
                <c:pt idx="13599" formatCode="General">
                  <c:v>10.4935873463139</c:v>
                </c:pt>
                <c:pt idx="13600" formatCode="General">
                  <c:v>10.4933028433901</c:v>
                </c:pt>
                <c:pt idx="13601" formatCode="General">
                  <c:v>10.4930183808413</c:v>
                </c:pt>
                <c:pt idx="13602" formatCode="General">
                  <c:v>10.4927339586944</c:v>
                </c:pt>
                <c:pt idx="13603" formatCode="General">
                  <c:v>10.49244957697621</c:v>
                </c:pt>
                <c:pt idx="13604" formatCode="General">
                  <c:v>10.4921652357136</c:v>
                </c:pt>
                <c:pt idx="13605" formatCode="General">
                  <c:v>10.4918809349334</c:v>
                </c:pt>
                <c:pt idx="13606" formatCode="General">
                  <c:v>10.4915966746626</c:v>
                </c:pt>
                <c:pt idx="13607" formatCode="General">
                  <c:v>10.4913124549278</c:v>
                </c:pt>
                <c:pt idx="13608" formatCode="General">
                  <c:v>10.491028275756</c:v>
                </c:pt>
                <c:pt idx="13609" formatCode="General">
                  <c:v>10.4907441371738</c:v>
                </c:pt>
                <c:pt idx="13610" formatCode="General">
                  <c:v>10.4904600392081</c:v>
                </c:pt>
                <c:pt idx="13611" formatCode="General">
                  <c:v>10.4901759818855</c:v>
                </c:pt>
                <c:pt idx="13612" formatCode="General">
                  <c:v>10.4898919652329</c:v>
                </c:pt>
                <c:pt idx="13613" formatCode="General">
                  <c:v>10.4896079892769</c:v>
                </c:pt>
                <c:pt idx="13614" formatCode="General">
                  <c:v>10.4893240540442</c:v>
                </c:pt>
                <c:pt idx="13615" formatCode="General">
                  <c:v>10.4890401595615</c:v>
                </c:pt>
                <c:pt idx="13616" formatCode="General">
                  <c:v>10.4887563058554</c:v>
                </c:pt>
                <c:pt idx="13617" formatCode="General">
                  <c:v>10.4884724929527</c:v>
                </c:pt>
                <c:pt idx="13618" formatCode="General">
                  <c:v>10.4881887208799</c:v>
                </c:pt>
                <c:pt idx="13619" formatCode="General">
                  <c:v>10.4879049896636</c:v>
                </c:pt>
                <c:pt idx="13620" formatCode="General">
                  <c:v>10.4876212993304</c:v>
                </c:pt>
                <c:pt idx="13621" formatCode="General">
                  <c:v>10.4873376499069</c:v>
                </c:pt>
                <c:pt idx="13622" formatCode="General">
                  <c:v>10.4870540414197</c:v>
                </c:pt>
                <c:pt idx="13623" formatCode="General">
                  <c:v>10.4867704738953</c:v>
                </c:pt>
                <c:pt idx="13624" formatCode="General">
                  <c:v>10.4864869473602</c:v>
                </c:pt>
                <c:pt idx="13625" formatCode="General">
                  <c:v>10.4862034618409</c:v>
                </c:pt>
                <c:pt idx="13626" formatCode="General">
                  <c:v>10.485920017364</c:v>
                </c:pt>
                <c:pt idx="13627" formatCode="General">
                  <c:v>10.48563661395591</c:v>
                </c:pt>
                <c:pt idx="13628" formatCode="General">
                  <c:v>10.4853532516429</c:v>
                </c:pt>
                <c:pt idx="13629" formatCode="General">
                  <c:v>10.4850699304517</c:v>
                </c:pt>
                <c:pt idx="13630" formatCode="General">
                  <c:v>10.4847866504086</c:v>
                </c:pt>
                <c:pt idx="13631" formatCode="General">
                  <c:v>10.48450341154</c:v>
                </c:pt>
                <c:pt idx="13632" formatCode="General">
                  <c:v>10.4842202138723</c:v>
                </c:pt>
                <c:pt idx="13633" formatCode="General">
                  <c:v>10.4839370574319</c:v>
                </c:pt>
                <c:pt idx="13634" formatCode="General">
                  <c:v>10.4836539422451</c:v>
                </c:pt>
                <c:pt idx="13635" formatCode="General">
                  <c:v>10.4833708683383</c:v>
                </c:pt>
                <c:pt idx="13636" formatCode="General">
                  <c:v>10.4830878357378</c:v>
                </c:pt>
                <c:pt idx="13637" formatCode="General">
                  <c:v>10.4828048444698</c:v>
                </c:pt>
                <c:pt idx="13638" formatCode="General">
                  <c:v>10.4825218945607</c:v>
                </c:pt>
                <c:pt idx="13639" formatCode="General">
                  <c:v>10.4822389860368</c:v>
                </c:pt>
                <c:pt idx="13640" formatCode="General">
                  <c:v>10.4819561189243</c:v>
                </c:pt>
                <c:pt idx="13641" formatCode="General">
                  <c:v>10.4816732932493</c:v>
                </c:pt>
                <c:pt idx="13642" formatCode="General">
                  <c:v>10.4813905090383</c:v>
                </c:pt>
                <c:pt idx="13643" formatCode="General">
                  <c:v>10.4811077663173</c:v>
                </c:pt>
                <c:pt idx="13644" formatCode="General">
                  <c:v>10.4808250651125</c:v>
                </c:pt>
                <c:pt idx="13645" formatCode="General">
                  <c:v>10.4805424054501</c:v>
                </c:pt>
                <c:pt idx="13646" formatCode="General">
                  <c:v>10.4802597873563</c:v>
                </c:pt>
                <c:pt idx="13647" formatCode="General">
                  <c:v>10.4799772108572</c:v>
                </c:pt>
                <c:pt idx="13648" formatCode="General">
                  <c:v>10.4796946759789</c:v>
                </c:pt>
                <c:pt idx="13649" formatCode="General">
                  <c:v>10.4794121827475</c:v>
                </c:pt>
                <c:pt idx="13650" formatCode="General">
                  <c:v>10.479129731189</c:v>
                </c:pt>
                <c:pt idx="13651" formatCode="General">
                  <c:v>10.4788473213296</c:v>
                </c:pt>
                <c:pt idx="13652" formatCode="General">
                  <c:v>10.4785649531954</c:v>
                </c:pt>
                <c:pt idx="13653" formatCode="General">
                  <c:v>10.4782826268122</c:v>
                </c:pt>
                <c:pt idx="13654" formatCode="General">
                  <c:v>10.4780003422062</c:v>
                </c:pt>
                <c:pt idx="13655" formatCode="General">
                  <c:v>10.4777180994034</c:v>
                </c:pt>
                <c:pt idx="13656" formatCode="General">
                  <c:v>10.4774358984297</c:v>
                </c:pt>
                <c:pt idx="13657" formatCode="General">
                  <c:v>10.4771537393111</c:v>
                </c:pt>
                <c:pt idx="13658" formatCode="General">
                  <c:v>10.4768716220735</c:v>
                </c:pt>
                <c:pt idx="13659" formatCode="General">
                  <c:v>10.4765895467429</c:v>
                </c:pt>
                <c:pt idx="13660" formatCode="General">
                  <c:v>10.4763075133452</c:v>
                </c:pt>
                <c:pt idx="13661" formatCode="General">
                  <c:v>10.4760255219062</c:v>
                </c:pt>
                <c:pt idx="13662" formatCode="General">
                  <c:v>10.475743572452</c:v>
                </c:pt>
                <c:pt idx="13663" formatCode="General">
                  <c:v>10.4754616650082</c:v>
                </c:pt>
                <c:pt idx="13664" formatCode="General">
                  <c:v>10.4751797996009</c:v>
                </c:pt>
                <c:pt idx="13665" formatCode="General">
                  <c:v>10.4748979762557</c:v>
                </c:pt>
                <c:pt idx="13666" formatCode="General">
                  <c:v>10.4746161949985</c:v>
                </c:pt>
                <c:pt idx="13667" formatCode="General">
                  <c:v>10.4743344558552</c:v>
                </c:pt>
                <c:pt idx="13668" formatCode="General">
                  <c:v>10.4740527588514</c:v>
                </c:pt>
                <c:pt idx="13669" formatCode="General">
                  <c:v>10.473771104013</c:v>
                </c:pt>
                <c:pt idx="13670" formatCode="General">
                  <c:v>10.4734894913657</c:v>
                </c:pt>
                <c:pt idx="13671" formatCode="General">
                  <c:v>10.4732079209352</c:v>
                </c:pt>
                <c:pt idx="13672" formatCode="General">
                  <c:v>10.4729263927473</c:v>
                </c:pt>
                <c:pt idx="13673" formatCode="General">
                  <c:v>10.4726449068276</c:v>
                </c:pt>
                <c:pt idx="13674" formatCode="General">
                  <c:v>10.4723634632018</c:v>
                </c:pt>
                <c:pt idx="13675" formatCode="General">
                  <c:v>10.4720820618955</c:v>
                </c:pt>
                <c:pt idx="13676" formatCode="General">
                  <c:v>10.4718007029345</c:v>
                </c:pt>
                <c:pt idx="13677" formatCode="General">
                  <c:v>10.4715193863443</c:v>
                </c:pt>
                <c:pt idx="13678" formatCode="General">
                  <c:v>10.4712381121506</c:v>
                </c:pt>
                <c:pt idx="13679" formatCode="General">
                  <c:v>10.4709568803789</c:v>
                </c:pt>
                <c:pt idx="13680" formatCode="General">
                  <c:v>10.4706756910548</c:v>
                </c:pt>
                <c:pt idx="13681" formatCode="General">
                  <c:v>10.4703945442039</c:v>
                </c:pt>
                <c:pt idx="13682" formatCode="General">
                  <c:v>10.4701134398518</c:v>
                </c:pt>
                <c:pt idx="13683" formatCode="General">
                  <c:v>10.4698323780239</c:v>
                </c:pt>
                <c:pt idx="13684" formatCode="General">
                  <c:v>10.4695513587457</c:v>
                </c:pt>
                <c:pt idx="13685" formatCode="General">
                  <c:v>10.4692703820428</c:v>
                </c:pt>
                <c:pt idx="13686" formatCode="General">
                  <c:v>10.4689894479406</c:v>
                </c:pt>
                <c:pt idx="13687" formatCode="General">
                  <c:v>10.4687085564646</c:v>
                </c:pt>
                <c:pt idx="13688" formatCode="General">
                  <c:v>10.4684277076402</c:v>
                </c:pt>
                <c:pt idx="13689" formatCode="General">
                  <c:v>10.4681469014929</c:v>
                </c:pt>
                <c:pt idx="13690" formatCode="General">
                  <c:v>10.467866138048</c:v>
                </c:pt>
                <c:pt idx="13691" formatCode="General">
                  <c:v>10.467585417331</c:v>
                </c:pt>
                <c:pt idx="13692" formatCode="General">
                  <c:v>10.4673047393672</c:v>
                </c:pt>
                <c:pt idx="13693" formatCode="General">
                  <c:v>10.467024104182</c:v>
                </c:pt>
                <c:pt idx="13694" formatCode="General">
                  <c:v>10.4667435118007</c:v>
                </c:pt>
                <c:pt idx="13695" formatCode="General">
                  <c:v>10.4664629622487</c:v>
                </c:pt>
                <c:pt idx="13696" formatCode="General">
                  <c:v>10.4661824555512</c:v>
                </c:pt>
                <c:pt idx="13697" formatCode="General">
                  <c:v>10.4659019917336</c:v>
                </c:pt>
                <c:pt idx="13698" formatCode="General">
                  <c:v>10.4656215708211</c:v>
                </c:pt>
                <c:pt idx="13699" formatCode="General">
                  <c:v>10.465341192839</c:v>
                </c:pt>
                <c:pt idx="13700" formatCode="General">
                  <c:v>10.4650608578125</c:v>
                </c:pt>
                <c:pt idx="13701" formatCode="General">
                  <c:v>10.4647805657668</c:v>
                </c:pt>
                <c:pt idx="13702" formatCode="General">
                  <c:v>10.4645003167272</c:v>
                </c:pt>
                <c:pt idx="13703" formatCode="General">
                  <c:v>10.4642201107188</c:v>
                </c:pt>
                <c:pt idx="13704" formatCode="General">
                  <c:v>10.4639399477668</c:v>
                </c:pt>
                <c:pt idx="13705" formatCode="General">
                  <c:v>10.4636598278965</c:v>
                </c:pt>
                <c:pt idx="13706" formatCode="General">
                  <c:v>10.4633797511328</c:v>
                </c:pt>
                <c:pt idx="13707" formatCode="General">
                  <c:v>10.4630997175009</c:v>
                </c:pt>
                <c:pt idx="13708" formatCode="General">
                  <c:v>10.462819727026</c:v>
                </c:pt>
                <c:pt idx="13709" formatCode="General">
                  <c:v>10.4625397797331</c:v>
                </c:pt>
                <c:pt idx="13710" formatCode="General">
                  <c:v>10.4622598756473</c:v>
                </c:pt>
                <c:pt idx="13711" formatCode="General">
                  <c:v>10.4619800147937</c:v>
                </c:pt>
                <c:pt idx="13712" formatCode="General">
                  <c:v>10.4617001971973</c:v>
                </c:pt>
                <c:pt idx="13713" formatCode="General">
                  <c:v>10.4614204228831</c:v>
                </c:pt>
                <c:pt idx="13714" formatCode="General">
                  <c:v>10.4611406918761</c:v>
                </c:pt>
                <c:pt idx="13715" formatCode="General">
                  <c:v>10.4608610042013</c:v>
                </c:pt>
                <c:pt idx="13716" formatCode="General">
                  <c:v>10.4605813598837</c:v>
                </c:pt>
                <c:pt idx="13717" formatCode="General">
                  <c:v>10.4603017589483</c:v>
                </c:pt>
                <c:pt idx="13718" formatCode="General">
                  <c:v>10.4600222014199</c:v>
                </c:pt>
                <c:pt idx="13719" formatCode="General">
                  <c:v>10.4597426873236</c:v>
                </c:pt>
                <c:pt idx="13720" formatCode="General">
                  <c:v>10.4594632166841</c:v>
                </c:pt>
                <c:pt idx="13721" formatCode="General">
                  <c:v>10.4591837895264</c:v>
                </c:pt>
                <c:pt idx="13722" formatCode="General">
                  <c:v>10.4589044058754</c:v>
                </c:pt>
                <c:pt idx="13723" formatCode="General">
                  <c:v>10.458625065756</c:v>
                </c:pt>
                <c:pt idx="13724" formatCode="General">
                  <c:v>10.4583457691929</c:v>
                </c:pt>
                <c:pt idx="13725" formatCode="General">
                  <c:v>10.458066516211</c:v>
                </c:pt>
                <c:pt idx="13726" formatCode="General">
                  <c:v>10.457787306835</c:v>
                </c:pt>
                <c:pt idx="13727" formatCode="General">
                  <c:v>10.4575081410899</c:v>
                </c:pt>
                <c:pt idx="13728" formatCode="General">
                  <c:v>10.4572290190003</c:v>
                </c:pt>
                <c:pt idx="13729" formatCode="General">
                  <c:v>10.456949940591</c:v>
                </c:pt>
                <c:pt idx="13730" formatCode="General">
                  <c:v>10.4566709058867</c:v>
                </c:pt>
                <c:pt idx="13731" formatCode="General">
                  <c:v>10.4563919149123</c:v>
                </c:pt>
                <c:pt idx="13732" formatCode="General">
                  <c:v>10.4561129676922</c:v>
                </c:pt>
                <c:pt idx="13733" formatCode="General">
                  <c:v>10.4558340642514</c:v>
                </c:pt>
                <c:pt idx="13734" formatCode="General">
                  <c:v>10.4555552046144</c:v>
                </c:pt>
                <c:pt idx="13735" formatCode="General">
                  <c:v>10.4552763888058</c:v>
                </c:pt>
                <c:pt idx="13736" formatCode="General">
                  <c:v>10.4549976168504</c:v>
                </c:pt>
                <c:pt idx="13737" formatCode="General">
                  <c:v>10.4547188887727</c:v>
                </c:pt>
                <c:pt idx="13738" formatCode="General">
                  <c:v>10.4544402045974</c:v>
                </c:pt>
                <c:pt idx="13739" formatCode="General">
                  <c:v>10.454161564349</c:v>
                </c:pt>
                <c:pt idx="13740" formatCode="General">
                  <c:v>10.4538829680521</c:v>
                </c:pt>
                <c:pt idx="13741" formatCode="General">
                  <c:v>10.4536044157313</c:v>
                </c:pt>
                <c:pt idx="13742" formatCode="General">
                  <c:v>10.4533259074111</c:v>
                </c:pt>
                <c:pt idx="13743" formatCode="General">
                  <c:v>10.4530474431161</c:v>
                </c:pt>
                <c:pt idx="13744" formatCode="General">
                  <c:v>10.4527690228706</c:v>
                </c:pt>
                <c:pt idx="13745" formatCode="General">
                  <c:v>10.4524906466993</c:v>
                </c:pt>
                <c:pt idx="13746" formatCode="General">
                  <c:v>10.4522123146265</c:v>
                </c:pt>
                <c:pt idx="13747" formatCode="General">
                  <c:v>10.4519340266768</c:v>
                </c:pt>
                <c:pt idx="13748" formatCode="General">
                  <c:v>10.4516557828746</c:v>
                </c:pt>
                <c:pt idx="13749" formatCode="General">
                  <c:v>10.4513775832443</c:v>
                </c:pt>
                <c:pt idx="13750" formatCode="General">
                  <c:v>10.4510994278103</c:v>
                </c:pt>
                <c:pt idx="13751" formatCode="General">
                  <c:v>10.4508213165971</c:v>
                </c:pt>
                <c:pt idx="13752" formatCode="General">
                  <c:v>10.4505432496288</c:v>
                </c:pt>
                <c:pt idx="13753" formatCode="General">
                  <c:v>10.45026522693</c:v>
                </c:pt>
                <c:pt idx="13754" formatCode="General">
                  <c:v>10.449987248525</c:v>
                </c:pt>
                <c:pt idx="13755" formatCode="General">
                  <c:v>10.4497093144381</c:v>
                </c:pt>
                <c:pt idx="13756" formatCode="General">
                  <c:v>10.4494314246935</c:v>
                </c:pt>
                <c:pt idx="13757" formatCode="General">
                  <c:v>10.4491535793157</c:v>
                </c:pt>
                <c:pt idx="13758" formatCode="General">
                  <c:v>10.4488757783288</c:v>
                </c:pt>
                <c:pt idx="13759" formatCode="General">
                  <c:v>10.4485980217571</c:v>
                </c:pt>
                <c:pt idx="13760" formatCode="General">
                  <c:v>10.4483203096249</c:v>
                </c:pt>
                <c:pt idx="13761" formatCode="General">
                  <c:v>10.4480426419563</c:v>
                </c:pt>
                <c:pt idx="13762" formatCode="General">
                  <c:v>10.4477650187756</c:v>
                </c:pt>
                <c:pt idx="13763" formatCode="General">
                  <c:v>10.447487440107</c:v>
                </c:pt>
                <c:pt idx="13764" formatCode="General">
                  <c:v>10.4472099059746</c:v>
                </c:pt>
                <c:pt idx="13765" formatCode="General">
                  <c:v>10.4469324164026</c:v>
                </c:pt>
                <c:pt idx="13766" formatCode="General">
                  <c:v>10.4466549714152</c:v>
                </c:pt>
                <c:pt idx="13767" formatCode="General">
                  <c:v>10.4463775710364</c:v>
                </c:pt>
                <c:pt idx="13768" formatCode="General">
                  <c:v>10.4461002152904</c:v>
                </c:pt>
                <c:pt idx="13769" formatCode="General">
                  <c:v>10.4458229042012</c:v>
                </c:pt>
                <c:pt idx="13770" formatCode="General">
                  <c:v>10.445545637793</c:v>
                </c:pt>
                <c:pt idx="13771" formatCode="General">
                  <c:v>10.4452684160897</c:v>
                </c:pt>
                <c:pt idx="13772" formatCode="General">
                  <c:v>10.4449912391155</c:v>
                </c:pt>
                <c:pt idx="13773" formatCode="General">
                  <c:v>10.4447141068943</c:v>
                </c:pt>
                <c:pt idx="13774" formatCode="General">
                  <c:v>10.4444370194502</c:v>
                </c:pt>
                <c:pt idx="13775" formatCode="General">
                  <c:v>10.4441599768071</c:v>
                </c:pt>
                <c:pt idx="13776" formatCode="General">
                  <c:v>10.4438829789891</c:v>
                </c:pt>
                <c:pt idx="13777" formatCode="General">
                  <c:v>10.44360602602</c:v>
                </c:pt>
                <c:pt idx="13778" formatCode="General">
                  <c:v>10.4433291179239</c:v>
                </c:pt>
                <c:pt idx="13779" formatCode="General">
                  <c:v>10.4430522547246</c:v>
                </c:pt>
                <c:pt idx="13780" formatCode="General">
                  <c:v>10.442775436446</c:v>
                </c:pt>
                <c:pt idx="13781" formatCode="General">
                  <c:v>10.4424986631121</c:v>
                </c:pt>
                <c:pt idx="13782" formatCode="General">
                  <c:v>10.4422219347467</c:v>
                </c:pt>
                <c:pt idx="13783" formatCode="General">
                  <c:v>10.4419452513737</c:v>
                </c:pt>
                <c:pt idx="13784" formatCode="General">
                  <c:v>10.4416686130169</c:v>
                </c:pt>
                <c:pt idx="13785" formatCode="General">
                  <c:v>10.4413920197001</c:v>
                </c:pt>
                <c:pt idx="13786" formatCode="General">
                  <c:v>10.4411154714472</c:v>
                </c:pt>
                <c:pt idx="13787" formatCode="General">
                  <c:v>10.440838968282</c:v>
                </c:pt>
                <c:pt idx="13788" formatCode="General">
                  <c:v>10.4405625102281</c:v>
                </c:pt>
                <c:pt idx="13789" formatCode="General">
                  <c:v>10.4402860973095</c:v>
                </c:pt>
                <c:pt idx="13790" formatCode="General">
                  <c:v>10.4400097295497</c:v>
                </c:pt>
                <c:pt idx="13791" formatCode="General">
                  <c:v>10.4397334069726</c:v>
                </c:pt>
                <c:pt idx="13792" formatCode="General">
                  <c:v>10.4394571296019</c:v>
                </c:pt>
                <c:pt idx="13793" formatCode="General">
                  <c:v>10.4391808974612</c:v>
                </c:pt>
                <c:pt idx="13794" formatCode="General">
                  <c:v>10.4389047105743</c:v>
                </c:pt>
                <c:pt idx="13795" formatCode="General">
                  <c:v>10.4386285689647</c:v>
                </c:pt>
                <c:pt idx="13796" formatCode="General">
                  <c:v>10.4383524726561</c:v>
                </c:pt>
                <c:pt idx="13797" formatCode="General">
                  <c:v>10.4380764216723</c:v>
                </c:pt>
                <c:pt idx="13798" formatCode="General">
                  <c:v>10.4378004160366</c:v>
                </c:pt>
                <c:pt idx="13799" formatCode="General">
                  <c:v>10.4375244557729</c:v>
                </c:pt>
                <c:pt idx="13800" formatCode="General">
                  <c:v>10.4372485409046</c:v>
                </c:pt>
                <c:pt idx="13801" formatCode="General">
                  <c:v>10.4369726714553</c:v>
                </c:pt>
                <c:pt idx="13802" formatCode="General">
                  <c:v>10.4366968474485</c:v>
                </c:pt>
                <c:pt idx="13803" formatCode="General">
                  <c:v>10.4364210689078</c:v>
                </c:pt>
                <c:pt idx="13804" formatCode="General">
                  <c:v>10.4361453358567</c:v>
                </c:pt>
                <c:pt idx="13805" formatCode="General">
                  <c:v>10.4358696483187</c:v>
                </c:pt>
                <c:pt idx="13806" formatCode="General">
                  <c:v>10.4355940063172</c:v>
                </c:pt>
                <c:pt idx="13807" formatCode="General">
                  <c:v>10.4353184098757</c:v>
                </c:pt>
                <c:pt idx="13808" formatCode="General">
                  <c:v>10.4350428590178</c:v>
                </c:pt>
                <c:pt idx="13809" formatCode="General">
                  <c:v>10.4347673537667</c:v>
                </c:pt>
                <c:pt idx="13810" formatCode="General">
                  <c:v>10.4344918941459</c:v>
                </c:pt>
                <c:pt idx="13811" formatCode="General">
                  <c:v>10.4342164801789</c:v>
                </c:pt>
                <c:pt idx="13812" formatCode="General">
                  <c:v>10.4339411118889</c:v>
                </c:pt>
                <c:pt idx="13813" formatCode="General">
                  <c:v>10.4336657892994</c:v>
                </c:pt>
                <c:pt idx="13814" formatCode="General">
                  <c:v>10.4333905124337</c:v>
                </c:pt>
                <c:pt idx="13815" formatCode="General">
                  <c:v>10.4331152813151</c:v>
                </c:pt>
                <c:pt idx="13816" formatCode="General">
                  <c:v>10.4328400959669</c:v>
                </c:pt>
                <c:pt idx="13817" formatCode="General">
                  <c:v>10.4325649564125</c:v>
                </c:pt>
                <c:pt idx="13818" formatCode="General">
                  <c:v>10.4322898626752</c:v>
                </c:pt>
                <c:pt idx="13819" formatCode="General">
                  <c:v>10.4320148147781</c:v>
                </c:pt>
                <c:pt idx="13820" formatCode="General">
                  <c:v>10.4317398127445</c:v>
                </c:pt>
                <c:pt idx="13821" formatCode="General">
                  <c:v>10.4314648565978</c:v>
                </c:pt>
                <c:pt idx="13822" formatCode="General">
                  <c:v>10.431189946361</c:v>
                </c:pt>
                <c:pt idx="13823" formatCode="General">
                  <c:v>10.4309150820574</c:v>
                </c:pt>
                <c:pt idx="13824" formatCode="General">
                  <c:v>10.4306402637101</c:v>
                </c:pt>
                <c:pt idx="13825" formatCode="General">
                  <c:v>10.4303654913424</c:v>
                </c:pt>
                <c:pt idx="13826" formatCode="General">
                  <c:v>10.4300907649774</c:v>
                </c:pt>
                <c:pt idx="13827" formatCode="General">
                  <c:v>10.4298160846383</c:v>
                </c:pt>
                <c:pt idx="13828" formatCode="General">
                  <c:v>10.429541450348</c:v>
                </c:pt>
                <c:pt idx="13829" formatCode="General">
                  <c:v>10.4292668621298</c:v>
                </c:pt>
                <c:pt idx="13830" formatCode="General">
                  <c:v>10.4289923200067</c:v>
                </c:pt>
                <c:pt idx="13831" formatCode="General">
                  <c:v>10.4287178240018</c:v>
                </c:pt>
                <c:pt idx="13832" formatCode="General">
                  <c:v>10.4284433741382</c:v>
                </c:pt>
                <c:pt idx="13833" formatCode="General">
                  <c:v>10.4281689704388</c:v>
                </c:pt>
                <c:pt idx="13834" formatCode="General">
                  <c:v>10.4278946129268</c:v>
                </c:pt>
                <c:pt idx="13835" formatCode="General">
                  <c:v>10.427620301625</c:v>
                </c:pt>
                <c:pt idx="13836" formatCode="General">
                  <c:v>10.4273460365566</c:v>
                </c:pt>
                <c:pt idx="13837" formatCode="General">
                  <c:v>10.4270718177444</c:v>
                </c:pt>
                <c:pt idx="13838" formatCode="General">
                  <c:v>10.4267976452114</c:v>
                </c:pt>
                <c:pt idx="13839" formatCode="General">
                  <c:v>10.4265235189805</c:v>
                </c:pt>
                <c:pt idx="13840" formatCode="General">
                  <c:v>10.4262494390748</c:v>
                </c:pt>
                <c:pt idx="13841" formatCode="General">
                  <c:v>10.425975405517</c:v>
                </c:pt>
                <c:pt idx="13842" formatCode="General">
                  <c:v>10.4257014183301</c:v>
                </c:pt>
                <c:pt idx="13843" formatCode="General">
                  <c:v>10.4254274775369</c:v>
                </c:pt>
                <c:pt idx="13844" formatCode="General">
                  <c:v>10.4251535831603</c:v>
                </c:pt>
                <c:pt idx="13845" formatCode="General">
                  <c:v>10.4248797352232</c:v>
                </c:pt>
                <c:pt idx="13846" formatCode="General">
                  <c:v>10.4246059337483</c:v>
                </c:pt>
                <c:pt idx="13847" formatCode="General">
                  <c:v>10.4243321787584</c:v>
                </c:pt>
                <c:pt idx="13848" formatCode="General">
                  <c:v>10.4240584702765</c:v>
                </c:pt>
                <c:pt idx="13849" formatCode="General">
                  <c:v>10.4237848083251</c:v>
                </c:pt>
                <c:pt idx="13850" formatCode="General">
                  <c:v>10.4235111929272</c:v>
                </c:pt>
                <c:pt idx="13851" formatCode="General">
                  <c:v>10.4232376241054</c:v>
                </c:pt>
                <c:pt idx="13852" formatCode="General">
                  <c:v>10.4229641018824</c:v>
                </c:pt>
                <c:pt idx="13853" formatCode="General">
                  <c:v>10.422690626281</c:v>
                </c:pt>
                <c:pt idx="13854" formatCode="General">
                  <c:v>10.4224171973238</c:v>
                </c:pt>
                <c:pt idx="13855" formatCode="General">
                  <c:v>10.4221438150336</c:v>
                </c:pt>
                <c:pt idx="13856" formatCode="General">
                  <c:v>10.421870479433</c:v>
                </c:pt>
                <c:pt idx="13857" formatCode="General">
                  <c:v>10.4215971905446</c:v>
                </c:pt>
                <c:pt idx="13858" formatCode="General">
                  <c:v>10.4213239483911</c:v>
                </c:pt>
                <c:pt idx="13859" formatCode="General">
                  <c:v>10.421050752995</c:v>
                </c:pt>
                <c:pt idx="13860" formatCode="General">
                  <c:v>10.420777604379</c:v>
                </c:pt>
                <c:pt idx="13861" formatCode="General">
                  <c:v>10.4205045025657</c:v>
                </c:pt>
                <c:pt idx="13862" formatCode="General">
                  <c:v>10.4202314475775</c:v>
                </c:pt>
                <c:pt idx="13863" formatCode="General">
                  <c:v>10.4199584394372</c:v>
                </c:pt>
                <c:pt idx="13864" formatCode="General">
                  <c:v>10.4196854781671</c:v>
                </c:pt>
                <c:pt idx="13865" formatCode="General">
                  <c:v>10.4194125637898</c:v>
                </c:pt>
                <c:pt idx="13866" formatCode="General">
                  <c:v>10.4191396963278</c:v>
                </c:pt>
                <c:pt idx="13867" formatCode="General">
                  <c:v>10.4188668758036</c:v>
                </c:pt>
                <c:pt idx="13868" formatCode="General">
                  <c:v>10.4185941022396</c:v>
                </c:pt>
                <c:pt idx="13869" formatCode="General">
                  <c:v>10.4183213756584</c:v>
                </c:pt>
                <c:pt idx="13870" formatCode="General">
                  <c:v>10.4180486960822</c:v>
                </c:pt>
                <c:pt idx="13871" formatCode="General">
                  <c:v>10.4177760635336</c:v>
                </c:pt>
                <c:pt idx="13872" formatCode="General">
                  <c:v>10.4175034780349</c:v>
                </c:pt>
                <c:pt idx="13873" formatCode="General">
                  <c:v>10.4172309396085</c:v>
                </c:pt>
                <c:pt idx="13874" formatCode="General">
                  <c:v>10.4169584482769</c:v>
                </c:pt>
                <c:pt idx="13875" formatCode="General">
                  <c:v>10.4166860040623</c:v>
                </c:pt>
                <c:pt idx="13876" formatCode="General">
                  <c:v>10.416413606987</c:v>
                </c:pt>
                <c:pt idx="13877" formatCode="General">
                  <c:v>10.4161412570734</c:v>
                </c:pt>
                <c:pt idx="13878" formatCode="General">
                  <c:v>10.4158689543439</c:v>
                </c:pt>
                <c:pt idx="13879" formatCode="General">
                  <c:v>10.4155966988206</c:v>
                </c:pt>
                <c:pt idx="13880" formatCode="General">
                  <c:v>10.4153244905259</c:v>
                </c:pt>
                <c:pt idx="13881" formatCode="General">
                  <c:v>10.4150523294819</c:v>
                </c:pt>
                <c:pt idx="13882" formatCode="General">
                  <c:v>10.414780215711</c:v>
                </c:pt>
                <c:pt idx="13883" formatCode="General">
                  <c:v>10.4145081492354</c:v>
                </c:pt>
                <c:pt idx="13884" formatCode="General">
                  <c:v>10.4142361300773</c:v>
                </c:pt>
                <c:pt idx="13885" formatCode="General">
                  <c:v>10.4139641582588</c:v>
                </c:pt>
                <c:pt idx="13886" formatCode="General">
                  <c:v>10.4136922338021</c:v>
                </c:pt>
                <c:pt idx="13887" formatCode="General">
                  <c:v>10.4134203567294</c:v>
                </c:pt>
                <c:pt idx="13888" formatCode="General">
                  <c:v>10.4131485270629</c:v>
                </c:pt>
                <c:pt idx="13889" formatCode="General">
                  <c:v>10.4128767448246</c:v>
                </c:pt>
                <c:pt idx="13890" formatCode="General">
                  <c:v>10.4126050100366</c:v>
                </c:pt>
                <c:pt idx="13891" formatCode="General">
                  <c:v>10.4123333227211</c:v>
                </c:pt>
                <c:pt idx="13892" formatCode="General">
                  <c:v>10.4120616829001</c:v>
                </c:pt>
                <c:pt idx="13893" formatCode="General">
                  <c:v>10.4117900905957</c:v>
                </c:pt>
                <c:pt idx="13894" formatCode="General">
                  <c:v>10.41151854583</c:v>
                </c:pt>
                <c:pt idx="13895" formatCode="General">
                  <c:v>10.4112470486249</c:v>
                </c:pt>
                <c:pt idx="13896" formatCode="General">
                  <c:v>10.4109755990024</c:v>
                </c:pt>
                <c:pt idx="13897" formatCode="General">
                  <c:v>10.4107041969846</c:v>
                </c:pt>
                <c:pt idx="13898" formatCode="General">
                  <c:v>10.4104328425935</c:v>
                </c:pt>
                <c:pt idx="13899" formatCode="General">
                  <c:v>10.4101615358509</c:v>
                </c:pt>
                <c:pt idx="13900" formatCode="General">
                  <c:v>10.4098902767789</c:v>
                </c:pt>
                <c:pt idx="13901" formatCode="General">
                  <c:v>10.4096190653994</c:v>
                </c:pt>
                <c:pt idx="13902" formatCode="General">
                  <c:v>10.4093479017342</c:v>
                </c:pt>
                <c:pt idx="13903" formatCode="General">
                  <c:v>10.4090767858054</c:v>
                </c:pt>
                <c:pt idx="13904" formatCode="General">
                  <c:v>10.4088057176347</c:v>
                </c:pt>
                <c:pt idx="13905" formatCode="General">
                  <c:v>10.408534697244</c:v>
                </c:pt>
                <c:pt idx="13906" formatCode="General">
                  <c:v>10.4082637246552</c:v>
                </c:pt>
                <c:pt idx="13907" formatCode="General">
                  <c:v>10.4079927998901</c:v>
                </c:pt>
                <c:pt idx="13908" formatCode="General">
                  <c:v>10.4077219229706</c:v>
                </c:pt>
                <c:pt idx="13909" formatCode="General">
                  <c:v>10.4074510939184</c:v>
                </c:pt>
                <c:pt idx="13910" formatCode="General">
                  <c:v>10.4071803127553</c:v>
                </c:pt>
                <c:pt idx="13911" formatCode="General">
                  <c:v>10.4069095795031</c:v>
                </c:pt>
                <c:pt idx="13912" formatCode="General">
                  <c:v>10.4066388941835</c:v>
                </c:pt>
                <c:pt idx="13913" formatCode="General">
                  <c:v>10.4063682568184</c:v>
                </c:pt>
                <c:pt idx="13914" formatCode="General">
                  <c:v>10.4060976674293</c:v>
                </c:pt>
                <c:pt idx="13915" formatCode="General">
                  <c:v>10.405827126038</c:v>
                </c:pt>
                <c:pt idx="13916" formatCode="General">
                  <c:v>10.4055566326661</c:v>
                </c:pt>
                <c:pt idx="13917" formatCode="General">
                  <c:v>10.4052861873355</c:v>
                </c:pt>
                <c:pt idx="13918" formatCode="General">
                  <c:v>10.4050157900676</c:v>
                </c:pt>
                <c:pt idx="13919" formatCode="General">
                  <c:v>10.4047454408842</c:v>
                </c:pt>
                <c:pt idx="13920" formatCode="General">
                  <c:v>10.4044751398069</c:v>
                </c:pt>
                <c:pt idx="13921" formatCode="General">
                  <c:v>10.4042048868573</c:v>
                </c:pt>
                <c:pt idx="13922" formatCode="General">
                  <c:v>10.4039346820569</c:v>
                </c:pt>
                <c:pt idx="13923" formatCode="General">
                  <c:v>10.4036645254274</c:v>
                </c:pt>
                <c:pt idx="13924" formatCode="General">
                  <c:v>10.4033944169903</c:v>
                </c:pt>
                <c:pt idx="13925" formatCode="General">
                  <c:v>10.4031243567671</c:v>
                </c:pt>
                <c:pt idx="13926" formatCode="General">
                  <c:v>10.4028543447795</c:v>
                </c:pt>
                <c:pt idx="13927" formatCode="General">
                  <c:v>10.4025843810488</c:v>
                </c:pt>
                <c:pt idx="13928" formatCode="General">
                  <c:v>10.4023144655966</c:v>
                </c:pt>
                <c:pt idx="13929" formatCode="General">
                  <c:v>10.4020445984443</c:v>
                </c:pt>
                <c:pt idx="13930" formatCode="General">
                  <c:v>10.4017747796135</c:v>
                </c:pt>
                <c:pt idx="13931" formatCode="General">
                  <c:v>10.4015050091256</c:v>
                </c:pt>
                <c:pt idx="13932" formatCode="General">
                  <c:v>10.4012352870019</c:v>
                </c:pt>
                <c:pt idx="13933" formatCode="General">
                  <c:v>10.400965613264</c:v>
                </c:pt>
                <c:pt idx="13934" formatCode="General">
                  <c:v>10.4006959879332</c:v>
                </c:pt>
                <c:pt idx="13935" formatCode="General">
                  <c:v>10.4004264110309</c:v>
                </c:pt>
                <c:pt idx="13936" formatCode="General">
                  <c:v>10.4001568825785</c:v>
                </c:pt>
                <c:pt idx="13937" formatCode="General">
                  <c:v>10.3998874025972</c:v>
                </c:pt>
                <c:pt idx="13938" formatCode="General">
                  <c:v>10.3996179711086</c:v>
                </c:pt>
                <c:pt idx="13939" formatCode="General">
                  <c:v>10.3993485881338</c:v>
                </c:pt>
                <c:pt idx="13940" formatCode="General">
                  <c:v>10.3990792536941</c:v>
                </c:pt>
                <c:pt idx="13941" formatCode="General">
                  <c:v>10.3988099678109</c:v>
                </c:pt>
                <c:pt idx="13942" formatCode="General">
                  <c:v>10.3985407305055</c:v>
                </c:pt>
                <c:pt idx="13943" formatCode="General">
                  <c:v>10.398271541799</c:v>
                </c:pt>
                <c:pt idx="13944" formatCode="General">
                  <c:v>10.3980024017127</c:v>
                </c:pt>
                <c:pt idx="13945" formatCode="General">
                  <c:v>10.3977333102679</c:v>
                </c:pt>
                <c:pt idx="13946" formatCode="General">
                  <c:v>10.3974642674857</c:v>
                </c:pt>
                <c:pt idx="13947" formatCode="General">
                  <c:v>10.3971952733874</c:v>
                </c:pt>
                <c:pt idx="13948" formatCode="General">
                  <c:v>10.3969263279941</c:v>
                </c:pt>
                <c:pt idx="13949" formatCode="General">
                  <c:v>10.3966574313269</c:v>
                </c:pt>
                <c:pt idx="13950" formatCode="General">
                  <c:v>10.3963885834071</c:v>
                </c:pt>
                <c:pt idx="13951" formatCode="General">
                  <c:v>10.3961197842557</c:v>
                </c:pt>
                <c:pt idx="13952" formatCode="General">
                  <c:v>10.3958510338938</c:v>
                </c:pt>
                <c:pt idx="13953" formatCode="General">
                  <c:v>10.39558233234261</c:v>
                </c:pt>
                <c:pt idx="13954" formatCode="General">
                  <c:v>10.3953136796231</c:v>
                </c:pt>
                <c:pt idx="13955" formatCode="General">
                  <c:v>10.3950450757564</c:v>
                </c:pt>
                <c:pt idx="13956" formatCode="General">
                  <c:v>10.3947765207635</c:v>
                </c:pt>
                <c:pt idx="13957" formatCode="General">
                  <c:v>10.3945080146654</c:v>
                </c:pt>
                <c:pt idx="13958" formatCode="General">
                  <c:v>10.3942395574833</c:v>
                </c:pt>
                <c:pt idx="13959" formatCode="General">
                  <c:v>10.393971149238</c:v>
                </c:pt>
                <c:pt idx="13960" formatCode="General">
                  <c:v>10.3937027899505</c:v>
                </c:pt>
                <c:pt idx="13961" formatCode="General">
                  <c:v>10.3934344796419</c:v>
                </c:pt>
                <c:pt idx="13962" formatCode="General">
                  <c:v>10.3931662183331</c:v>
                </c:pt>
                <c:pt idx="13963" formatCode="General">
                  <c:v>10.3928980060449</c:v>
                </c:pt>
                <c:pt idx="13964" formatCode="General">
                  <c:v>10.3926298427984</c:v>
                </c:pt>
                <c:pt idx="13965" formatCode="General">
                  <c:v>10.3923617286144</c:v>
                </c:pt>
                <c:pt idx="13966" formatCode="General">
                  <c:v>10.3920936635138</c:v>
                </c:pt>
                <c:pt idx="13967" formatCode="General">
                  <c:v>10.3918256475175</c:v>
                </c:pt>
                <c:pt idx="13968" formatCode="General">
                  <c:v>10.3915576806463</c:v>
                </c:pt>
                <c:pt idx="13969" formatCode="General">
                  <c:v>10.3912897629211</c:v>
                </c:pt>
                <c:pt idx="13970" formatCode="General">
                  <c:v>10.3910218943627</c:v>
                </c:pt>
                <c:pt idx="13971" formatCode="General">
                  <c:v>10.390754074992</c:v>
                </c:pt>
                <c:pt idx="13972" formatCode="General">
                  <c:v>10.39048630482961</c:v>
                </c:pt>
                <c:pt idx="13973" formatCode="General">
                  <c:v>10.3902185838963</c:v>
                </c:pt>
                <c:pt idx="13974" formatCode="General">
                  <c:v>10.389950912213</c:v>
                </c:pt>
                <c:pt idx="13975" formatCode="General">
                  <c:v>10.3896832898004</c:v>
                </c:pt>
                <c:pt idx="13976" formatCode="General">
                  <c:v>10.3894157166792</c:v>
                </c:pt>
                <c:pt idx="13977" formatCode="General">
                  <c:v>10.3891481928701</c:v>
                </c:pt>
                <c:pt idx="13978" formatCode="General">
                  <c:v>10.3888807183938</c:v>
                </c:pt>
                <c:pt idx="13979" formatCode="General">
                  <c:v>10.388613293271</c:v>
                </c:pt>
                <c:pt idx="13980" formatCode="General">
                  <c:v>10.3883459175224</c:v>
                </c:pt>
                <c:pt idx="13981" formatCode="General">
                  <c:v>10.3880785911685</c:v>
                </c:pt>
                <c:pt idx="13982" formatCode="General">
                  <c:v>10.3878113142301</c:v>
                </c:pt>
                <c:pt idx="13983" formatCode="General">
                  <c:v>10.3875440867277</c:v>
                </c:pt>
                <c:pt idx="13984" formatCode="General">
                  <c:v>10.387276908682</c:v>
                </c:pt>
                <c:pt idx="13985" formatCode="General">
                  <c:v>10.3870097801135</c:v>
                </c:pt>
                <c:pt idx="13986" formatCode="General">
                  <c:v>10.3867427010428</c:v>
                </c:pt>
                <c:pt idx="13987" formatCode="General">
                  <c:v>10.3864756714904</c:v>
                </c:pt>
                <c:pt idx="13988" formatCode="General">
                  <c:v>10.3862086914769</c:v>
                </c:pt>
                <c:pt idx="13989" formatCode="General">
                  <c:v>10.3859417610229</c:v>
                </c:pt>
                <c:pt idx="13990" formatCode="General">
                  <c:v>10.3856748801488</c:v>
                </c:pt>
                <c:pt idx="13991" formatCode="General">
                  <c:v>10.385408048875</c:v>
                </c:pt>
                <c:pt idx="13992" formatCode="General">
                  <c:v>10.3851412672222</c:v>
                </c:pt>
                <c:pt idx="13993" formatCode="General">
                  <c:v>10.3848745352107</c:v>
                </c:pt>
                <c:pt idx="13994" formatCode="General">
                  <c:v>10.3846078528609</c:v>
                </c:pt>
                <c:pt idx="13995" formatCode="General">
                  <c:v>10.3843412201934</c:v>
                </c:pt>
                <c:pt idx="13996" formatCode="General">
                  <c:v>10.3840746372284</c:v>
                </c:pt>
                <c:pt idx="13997" formatCode="General">
                  <c:v>10.3838081039865</c:v>
                </c:pt>
                <c:pt idx="13998" formatCode="General">
                  <c:v>10.383541620488</c:v>
                </c:pt>
                <c:pt idx="13999" formatCode="General">
                  <c:v>10.3832751867532</c:v>
                </c:pt>
                <c:pt idx="14000" formatCode="General">
                  <c:v>10.3830088028024</c:v>
                </c:pt>
                <c:pt idx="14001" formatCode="General">
                  <c:v>10.3827424686562</c:v>
                </c:pt>
                <c:pt idx="14002" formatCode="General">
                  <c:v>10.3824761843346</c:v>
                </c:pt>
                <c:pt idx="14003" formatCode="General">
                  <c:v>10.3822099498581</c:v>
                </c:pt>
                <c:pt idx="14004" formatCode="General">
                  <c:v>10.3819437652469</c:v>
                </c:pt>
                <c:pt idx="14005" formatCode="General">
                  <c:v>10.3816776305213</c:v>
                </c:pt>
                <c:pt idx="14006" formatCode="General">
                  <c:v>10.3814115457015</c:v>
                </c:pt>
                <c:pt idx="14007" formatCode="General">
                  <c:v>10.3811455108078</c:v>
                </c:pt>
                <c:pt idx="14008" formatCode="General">
                  <c:v>10.3808795258604</c:v>
                </c:pt>
                <c:pt idx="14009" formatCode="General">
                  <c:v>10.3806135908795</c:v>
                </c:pt>
                <c:pt idx="14010" formatCode="General">
                  <c:v>10.3803477058853</c:v>
                </c:pt>
                <c:pt idx="14011" formatCode="General">
                  <c:v>10.3800818708979</c:v>
                </c:pt>
                <c:pt idx="14012" formatCode="General">
                  <c:v>10.3798160859376</c:v>
                </c:pt>
                <c:pt idx="14013" formatCode="General">
                  <c:v>10.3795503510244</c:v>
                </c:pt>
                <c:pt idx="14014" formatCode="General">
                  <c:v>10.3792846661785</c:v>
                </c:pt>
                <c:pt idx="14015" formatCode="General">
                  <c:v>10.37901903142</c:v>
                </c:pt>
                <c:pt idx="14016" formatCode="General">
                  <c:v>10.3787534467689</c:v>
                </c:pt>
                <c:pt idx="14017" formatCode="General">
                  <c:v>10.3784879122454</c:v>
                </c:pt>
                <c:pt idx="14018" formatCode="General">
                  <c:v>10.3782224278696</c:v>
                </c:pt>
                <c:pt idx="14019" formatCode="General">
                  <c:v>10.3779569936614</c:v>
                </c:pt>
                <c:pt idx="14020" formatCode="General">
                  <c:v>10.3776916096409</c:v>
                </c:pt>
                <c:pt idx="14021" formatCode="General">
                  <c:v>10.3774262758282</c:v>
                </c:pt>
                <c:pt idx="14022" formatCode="General">
                  <c:v>10.3771609922431</c:v>
                </c:pt>
                <c:pt idx="14023" formatCode="General">
                  <c:v>10.3768957589057</c:v>
                </c:pt>
                <c:pt idx="14024" formatCode="General">
                  <c:v>10.376630575836</c:v>
                </c:pt>
                <c:pt idx="14025" formatCode="General">
                  <c:v>10.376365443054</c:v>
                </c:pt>
                <c:pt idx="14026" formatCode="General">
                  <c:v>10.3761003605794</c:v>
                </c:pt>
                <c:pt idx="14027" formatCode="General">
                  <c:v>10.3758353284324</c:v>
                </c:pt>
                <c:pt idx="14028" formatCode="General">
                  <c:v>10.3755703466327</c:v>
                </c:pt>
                <c:pt idx="14029" formatCode="General">
                  <c:v>10.3753054152003</c:v>
                </c:pt>
                <c:pt idx="14030" formatCode="General">
                  <c:v>10.375040534155</c:v>
                </c:pt>
                <c:pt idx="14031" formatCode="General">
                  <c:v>10.3747757035168</c:v>
                </c:pt>
                <c:pt idx="14032" formatCode="General">
                  <c:v>10.3745109233053</c:v>
                </c:pt>
                <c:pt idx="14033" formatCode="General">
                  <c:v>10.3742461935405</c:v>
                </c:pt>
                <c:pt idx="14034" formatCode="General">
                  <c:v>10.3739815142422</c:v>
                </c:pt>
                <c:pt idx="14035" formatCode="General">
                  <c:v>10.3737168854302</c:v>
                </c:pt>
                <c:pt idx="14036" formatCode="General">
                  <c:v>10.3734523071242</c:v>
                </c:pt>
                <c:pt idx="14037" formatCode="General">
                  <c:v>10.373187779344</c:v>
                </c:pt>
                <c:pt idx="14038" formatCode="General">
                  <c:v>10.3729233021094</c:v>
                </c:pt>
                <c:pt idx="14039" formatCode="General">
                  <c:v>10.3726588754401</c:v>
                </c:pt>
                <c:pt idx="14040" formatCode="General">
                  <c:v>10.3723944993557</c:v>
                </c:pt>
                <c:pt idx="14041" formatCode="General">
                  <c:v>10.3721301738761</c:v>
                </c:pt>
                <c:pt idx="14042" formatCode="General">
                  <c:v>10.3718658990209</c:v>
                </c:pt>
                <c:pt idx="14043" formatCode="General">
                  <c:v>10.3716016748097</c:v>
                </c:pt>
                <c:pt idx="14044" formatCode="General">
                  <c:v>10.3713375012622</c:v>
                </c:pt>
                <c:pt idx="14045" formatCode="General">
                  <c:v>10.3710733783981</c:v>
                </c:pt>
                <c:pt idx="14046" formatCode="General">
                  <c:v>10.3708093062369</c:v>
                </c:pt>
                <c:pt idx="14047" formatCode="General">
                  <c:v>10.3705452847984</c:v>
                </c:pt>
                <c:pt idx="14048" formatCode="General">
                  <c:v>10.3702813141019</c:v>
                </c:pt>
                <c:pt idx="14049" formatCode="General">
                  <c:v>10.3700173941673</c:v>
                </c:pt>
                <c:pt idx="14050" formatCode="General">
                  <c:v>10.3697535250139</c:v>
                </c:pt>
                <c:pt idx="14051" formatCode="General">
                  <c:v>10.3694897066614</c:v>
                </c:pt>
                <c:pt idx="14052" formatCode="General">
                  <c:v>10.3692259391292</c:v>
                </c:pt>
                <c:pt idx="14053" formatCode="General">
                  <c:v>10.3689622224369</c:v>
                </c:pt>
                <c:pt idx="14054" formatCode="General">
                  <c:v>10.368698556604</c:v>
                </c:pt>
                <c:pt idx="14055" formatCode="General">
                  <c:v>10.36843494165</c:v>
                </c:pt>
                <c:pt idx="14056" formatCode="General">
                  <c:v>10.3681713775943</c:v>
                </c:pt>
                <c:pt idx="14057" formatCode="General">
                  <c:v>10.3679078644563</c:v>
                </c:pt>
                <c:pt idx="14058" formatCode="General">
                  <c:v>10.3676444022556</c:v>
                </c:pt>
                <c:pt idx="14059" formatCode="General">
                  <c:v>10.3673809910115</c:v>
                </c:pt>
                <c:pt idx="14060" formatCode="General">
                  <c:v>10.3671176307434</c:v>
                </c:pt>
                <c:pt idx="14061" formatCode="General">
                  <c:v>10.3668543214707</c:v>
                </c:pt>
                <c:pt idx="14062" formatCode="General">
                  <c:v>10.3665910632129</c:v>
                </c:pt>
                <c:pt idx="14063" formatCode="General">
                  <c:v>10.3663278559891</c:v>
                </c:pt>
                <c:pt idx="14064" formatCode="General">
                  <c:v>10.3660646998189</c:v>
                </c:pt>
                <c:pt idx="14065" formatCode="General">
                  <c:v>10.3658015947214</c:v>
                </c:pt>
                <c:pt idx="14066" formatCode="General">
                  <c:v>10.3655385407161</c:v>
                </c:pt>
                <c:pt idx="14067" formatCode="General">
                  <c:v>10.3652755378222</c:v>
                </c:pt>
                <c:pt idx="14068" formatCode="General">
                  <c:v>10.365012586059</c:v>
                </c:pt>
                <c:pt idx="14069" formatCode="General">
                  <c:v>10.3647496854457</c:v>
                </c:pt>
                <c:pt idx="14070" formatCode="General">
                  <c:v>10.3644868360016</c:v>
                </c:pt>
                <c:pt idx="14071" formatCode="General">
                  <c:v>10.364224037746</c:v>
                </c:pt>
                <c:pt idx="14072" formatCode="General">
                  <c:v>10.3639612906979</c:v>
                </c:pt>
                <c:pt idx="14073" formatCode="General">
                  <c:v>10.3636985948768</c:v>
                </c:pt>
                <c:pt idx="14074" formatCode="General">
                  <c:v>10.3634359503016</c:v>
                </c:pt>
                <c:pt idx="14075" formatCode="General">
                  <c:v>10.3631733569917</c:v>
                </c:pt>
                <c:pt idx="14076" formatCode="General">
                  <c:v>10.3629108149661</c:v>
                </c:pt>
                <c:pt idx="14077" formatCode="General">
                  <c:v>10.362648324244</c:v>
                </c:pt>
                <c:pt idx="14078" formatCode="General">
                  <c:v>10.3623858848444</c:v>
                </c:pt>
                <c:pt idx="14079" formatCode="General">
                  <c:v>10.3621234967867</c:v>
                </c:pt>
                <c:pt idx="14080" formatCode="General">
                  <c:v>10.3618611600897</c:v>
                </c:pt>
                <c:pt idx="14081" formatCode="General">
                  <c:v>10.3615988747725</c:v>
                </c:pt>
                <c:pt idx="14082" formatCode="General">
                  <c:v>10.3613366408544</c:v>
                </c:pt>
                <c:pt idx="14083" formatCode="General">
                  <c:v>10.3610744583542</c:v>
                </c:pt>
                <c:pt idx="14084" formatCode="General">
                  <c:v>10.360812327291</c:v>
                </c:pt>
                <c:pt idx="14085" formatCode="General">
                  <c:v>10.3605502476838</c:v>
                </c:pt>
                <c:pt idx="14086" formatCode="General">
                  <c:v>10.3602882195517</c:v>
                </c:pt>
                <c:pt idx="14087" formatCode="General">
                  <c:v>10.3600262429135</c:v>
                </c:pt>
                <c:pt idx="14088" formatCode="General">
                  <c:v>10.3597643177884</c:v>
                </c:pt>
                <c:pt idx="14089" formatCode="General">
                  <c:v>10.3595024441951</c:v>
                </c:pt>
                <c:pt idx="14090" formatCode="General">
                  <c:v>10.3592406221527</c:v>
                </c:pt>
                <c:pt idx="14091" formatCode="General">
                  <c:v>10.3589788516801</c:v>
                </c:pt>
                <c:pt idx="14092" formatCode="General">
                  <c:v>10.3587171327961</c:v>
                </c:pt>
                <c:pt idx="14093" formatCode="General">
                  <c:v>10.3584554655198</c:v>
                </c:pt>
                <c:pt idx="14094" formatCode="General">
                  <c:v>10.3581938498698</c:v>
                </c:pt>
                <c:pt idx="14095" formatCode="General">
                  <c:v>10.3579322858652</c:v>
                </c:pt>
                <c:pt idx="14096" formatCode="General">
                  <c:v>10.3576707735247</c:v>
                </c:pt>
                <c:pt idx="14097" formatCode="General">
                  <c:v>10.3574093128672</c:v>
                </c:pt>
                <c:pt idx="14098" formatCode="General">
                  <c:v>10.3571479039114</c:v>
                </c:pt>
                <c:pt idx="14099" formatCode="General">
                  <c:v>10.35688654667621</c:v>
                </c:pt>
                <c:pt idx="14100" formatCode="General">
                  <c:v>10.3566252411804</c:v>
                </c:pt>
                <c:pt idx="14101" formatCode="General">
                  <c:v>10.3563639874427</c:v>
                </c:pt>
                <c:pt idx="14102" formatCode="General">
                  <c:v>10.3561027854819</c:v>
                </c:pt>
                <c:pt idx="14103" formatCode="General">
                  <c:v>10.3558416353166</c:v>
                </c:pt>
                <c:pt idx="14104" formatCode="General">
                  <c:v>10.3555805369657</c:v>
                </c:pt>
                <c:pt idx="14105" formatCode="General">
                  <c:v>10.3553194904478</c:v>
                </c:pt>
                <c:pt idx="14106" formatCode="General">
                  <c:v>10.3550584957816</c:v>
                </c:pt>
                <c:pt idx="14107" formatCode="General">
                  <c:v>10.3547975529858</c:v>
                </c:pt>
                <c:pt idx="14108" formatCode="General">
                  <c:v>10.3545366620791</c:v>
                </c:pt>
                <c:pt idx="14109" formatCode="General">
                  <c:v>10.35427582308</c:v>
                </c:pt>
                <c:pt idx="14110" formatCode="General">
                  <c:v>10.3540150360072</c:v>
                </c:pt>
                <c:pt idx="14111" formatCode="General">
                  <c:v>10.3537543008793</c:v>
                </c:pt>
                <c:pt idx="14112" formatCode="General">
                  <c:v>10.353493617715</c:v>
                </c:pt>
                <c:pt idx="14113" formatCode="General">
                  <c:v>10.3532329865327</c:v>
                </c:pt>
                <c:pt idx="14114" formatCode="General">
                  <c:v>10.352972407351</c:v>
                </c:pt>
                <c:pt idx="14115" formatCode="General">
                  <c:v>10.3527118801886</c:v>
                </c:pt>
                <c:pt idx="14116" formatCode="General">
                  <c:v>10.3524514050639</c:v>
                </c:pt>
                <c:pt idx="14117" formatCode="General">
                  <c:v>10.3521909819955</c:v>
                </c:pt>
                <c:pt idx="14118" formatCode="General">
                  <c:v>10.3519306110018</c:v>
                </c:pt>
                <c:pt idx="14119" formatCode="General">
                  <c:v>10.3516702921013</c:v>
                </c:pt>
                <c:pt idx="14120" formatCode="General">
                  <c:v>10.3514100253126</c:v>
                </c:pt>
                <c:pt idx="14121" formatCode="General">
                  <c:v>10.351149810654</c:v>
                </c:pt>
                <c:pt idx="14122" formatCode="General">
                  <c:v>10.350889648144</c:v>
                </c:pt>
                <c:pt idx="14123" formatCode="General">
                  <c:v>10.350629537801</c:v>
                </c:pt>
                <c:pt idx="14124" formatCode="General">
                  <c:v>10.3503694796435</c:v>
                </c:pt>
                <c:pt idx="14125" formatCode="General">
                  <c:v>10.3501094736898</c:v>
                </c:pt>
                <c:pt idx="14126" formatCode="General">
                  <c:v>10.3498495199583</c:v>
                </c:pt>
                <c:pt idx="14127" formatCode="General">
                  <c:v>10.3495896184674</c:v>
                </c:pt>
                <c:pt idx="14128" formatCode="General">
                  <c:v>10.3493297692354</c:v>
                </c:pt>
                <c:pt idx="14129" formatCode="General">
                  <c:v>10.3490699722807</c:v>
                </c:pt>
                <c:pt idx="14130" formatCode="General">
                  <c:v>10.3488102276215</c:v>
                </c:pt>
                <c:pt idx="14131" formatCode="General">
                  <c:v>10.3485505352762</c:v>
                </c:pt>
                <c:pt idx="14132" formatCode="General">
                  <c:v>10.3482908952631</c:v>
                </c:pt>
                <c:pt idx="14133" formatCode="General">
                  <c:v>10.3480313076004</c:v>
                </c:pt>
                <c:pt idx="14134" formatCode="General">
                  <c:v>10.3477717723064</c:v>
                </c:pt>
                <c:pt idx="14135" formatCode="General">
                  <c:v>10.3475122893993</c:v>
                </c:pt>
                <c:pt idx="14136" formatCode="General">
                  <c:v>10.3472528588973</c:v>
                </c:pt>
                <c:pt idx="14137" formatCode="General">
                  <c:v>10.3469934808187</c:v>
                </c:pt>
                <c:pt idx="14138" formatCode="General">
                  <c:v>10.3467341551817</c:v>
                </c:pt>
                <c:pt idx="14139" formatCode="General">
                  <c:v>10.3464748820044</c:v>
                </c:pt>
                <c:pt idx="14140" formatCode="General">
                  <c:v>10.3462156613049</c:v>
                </c:pt>
                <c:pt idx="14141" formatCode="General">
                  <c:v>10.3459564931015</c:v>
                </c:pt>
                <c:pt idx="14142" formatCode="General">
                  <c:v>10.3456973774123</c:v>
                </c:pt>
                <c:pt idx="14143" formatCode="General">
                  <c:v>10.3454383142554</c:v>
                </c:pt>
                <c:pt idx="14144" formatCode="General">
                  <c:v>10.3451793036489</c:v>
                </c:pt>
                <c:pt idx="14145" formatCode="General">
                  <c:v>10.3449203456108</c:v>
                </c:pt>
                <c:pt idx="14146" formatCode="General">
                  <c:v>10.3446614401593</c:v>
                </c:pt>
                <c:pt idx="14147" formatCode="General">
                  <c:v>10.3444025873124</c:v>
                </c:pt>
                <c:pt idx="14148" formatCode="General">
                  <c:v>10.3441437870882</c:v>
                </c:pt>
                <c:pt idx="14149" formatCode="General">
                  <c:v>10.3438850395046</c:v>
                </c:pt>
                <c:pt idx="14150" formatCode="General">
                  <c:v>10.3436263445797</c:v>
                </c:pt>
                <c:pt idx="14151" formatCode="General">
                  <c:v>10.3433677023315</c:v>
                </c:pt>
                <c:pt idx="14152" formatCode="General">
                  <c:v>10.3431091127779</c:v>
                </c:pt>
                <c:pt idx="14153" formatCode="General">
                  <c:v>10.3428505759369</c:v>
                </c:pt>
                <c:pt idx="14154" formatCode="General">
                  <c:v>10.3425920918266</c:v>
                </c:pt>
                <c:pt idx="14155" formatCode="General">
                  <c:v>10.3423336604647</c:v>
                </c:pt>
                <c:pt idx="14156" formatCode="General">
                  <c:v>10.3420752818692</c:v>
                </c:pt>
                <c:pt idx="14157" formatCode="General">
                  <c:v>10.341816956058</c:v>
                </c:pt>
                <c:pt idx="14158" formatCode="General">
                  <c:v>10.3415586830491</c:v>
                </c:pt>
                <c:pt idx="14159" formatCode="General">
                  <c:v>10.3413004628602</c:v>
                </c:pt>
                <c:pt idx="14160" formatCode="General">
                  <c:v>10.3410422955093</c:v>
                </c:pt>
                <c:pt idx="14161" formatCode="General">
                  <c:v>10.3407841810141</c:v>
                </c:pt>
                <c:pt idx="14162" formatCode="General">
                  <c:v>10.3405261193926</c:v>
                </c:pt>
                <c:pt idx="14163" formatCode="General">
                  <c:v>10.3402681106625</c:v>
                </c:pt>
                <c:pt idx="14164" formatCode="General">
                  <c:v>10.3400101548415</c:v>
                </c:pt>
                <c:pt idx="14165" formatCode="General">
                  <c:v>10.3397522519476</c:v>
                </c:pt>
                <c:pt idx="14166" formatCode="General">
                  <c:v>10.3394944019984</c:v>
                </c:pt>
                <c:pt idx="14167" formatCode="General">
                  <c:v>10.3392366050118</c:v>
                </c:pt>
                <c:pt idx="14168" formatCode="General">
                  <c:v>10.3389788610053</c:v>
                </c:pt>
                <c:pt idx="14169" formatCode="General">
                  <c:v>10.3387211699969</c:v>
                </c:pt>
                <c:pt idx="14170" formatCode="General">
                  <c:v>10.3384635320041</c:v>
                </c:pt>
                <c:pt idx="14171" formatCode="General">
                  <c:v>10.3382059470446</c:v>
                </c:pt>
                <c:pt idx="14172" formatCode="General">
                  <c:v>10.3379484151362</c:v>
                </c:pt>
                <c:pt idx="14173" formatCode="General">
                  <c:v>10.3376909362964</c:v>
                </c:pt>
                <c:pt idx="14174" formatCode="General">
                  <c:v>10.337433510543</c:v>
                </c:pt>
                <c:pt idx="14175" formatCode="General">
                  <c:v>10.3371761378935</c:v>
                </c:pt>
                <c:pt idx="14176" formatCode="General">
                  <c:v>10.3369188183656</c:v>
                </c:pt>
                <c:pt idx="14177" formatCode="General">
                  <c:v>10.3366615519769</c:v>
                </c:pt>
                <c:pt idx="14178" formatCode="General">
                  <c:v>10.3364043387449</c:v>
                </c:pt>
                <c:pt idx="14179" formatCode="General">
                  <c:v>10.3361471786873</c:v>
                </c:pt>
                <c:pt idx="14180" formatCode="General">
                  <c:v>10.3358900718215</c:v>
                </c:pt>
                <c:pt idx="14181" formatCode="General">
                  <c:v>10.3356330181651</c:v>
                </c:pt>
                <c:pt idx="14182" formatCode="General">
                  <c:v>10.3353760177356</c:v>
                </c:pt>
                <c:pt idx="14183" formatCode="General">
                  <c:v>10.3351190705505</c:v>
                </c:pt>
                <c:pt idx="14184" formatCode="General">
                  <c:v>10.3348621766274</c:v>
                </c:pt>
                <c:pt idx="14185" formatCode="General">
                  <c:v>10.3346053359837</c:v>
                </c:pt>
                <c:pt idx="14186" formatCode="General">
                  <c:v>10.3343485486368</c:v>
                </c:pt>
                <c:pt idx="14187" formatCode="General">
                  <c:v>10.3340918146043</c:v>
                </c:pt>
                <c:pt idx="14188" formatCode="General">
                  <c:v>10.3338351339034</c:v>
                </c:pt>
                <c:pt idx="14189" formatCode="General">
                  <c:v>10.3335785065517</c:v>
                </c:pt>
                <c:pt idx="14190" formatCode="General">
                  <c:v>10.3333219325666</c:v>
                </c:pt>
                <c:pt idx="14191" formatCode="General">
                  <c:v>10.3330654119654</c:v>
                </c:pt>
                <c:pt idx="14192" formatCode="General">
                  <c:v>10.3328089447655</c:v>
                </c:pt>
                <c:pt idx="14193" formatCode="General">
                  <c:v>10.3325525309842</c:v>
                </c:pt>
                <c:pt idx="14194" formatCode="General">
                  <c:v>10.332296170639</c:v>
                </c:pt>
                <c:pt idx="14195" formatCode="General">
                  <c:v>10.332039863747</c:v>
                </c:pt>
                <c:pt idx="14196" formatCode="General">
                  <c:v>10.3317836103257</c:v>
                </c:pt>
                <c:pt idx="14197" formatCode="General">
                  <c:v>10.3315274103923</c:v>
                </c:pt>
                <c:pt idx="14198" formatCode="General">
                  <c:v>10.3312712639641</c:v>
                </c:pt>
                <c:pt idx="14199" formatCode="General">
                  <c:v>10.3310151710584</c:v>
                </c:pt>
                <c:pt idx="14200" formatCode="General">
                  <c:v>10.3307591316924</c:v>
                </c:pt>
                <c:pt idx="14201" formatCode="General">
                  <c:v>10.3305031458833</c:v>
                </c:pt>
                <c:pt idx="14202" formatCode="General">
                  <c:v>10.3302472136484</c:v>
                </c:pt>
                <c:pt idx="14203" formatCode="General">
                  <c:v>10.3299913350048</c:v>
                </c:pt>
                <c:pt idx="14204" formatCode="General">
                  <c:v>10.3297355099698</c:v>
                </c:pt>
                <c:pt idx="14205" formatCode="General">
                  <c:v>10.3294797385606</c:v>
                </c:pt>
                <c:pt idx="14206" formatCode="General">
                  <c:v>10.3292240207942</c:v>
                </c:pt>
                <c:pt idx="14207" formatCode="General">
                  <c:v>10.3289683566878</c:v>
                </c:pt>
                <c:pt idx="14208" formatCode="General">
                  <c:v>10.3287127462586</c:v>
                </c:pt>
                <c:pt idx="14209" formatCode="General">
                  <c:v>10.3284571895236</c:v>
                </c:pt>
                <c:pt idx="14210" formatCode="General">
                  <c:v>10.3282016865</c:v>
                </c:pt>
                <c:pt idx="14211" formatCode="General">
                  <c:v>10.3279462372049</c:v>
                </c:pt>
                <c:pt idx="14212" formatCode="General">
                  <c:v>10.3276908416552</c:v>
                </c:pt>
                <c:pt idx="14213" formatCode="General">
                  <c:v>10.3274354998681</c:v>
                </c:pt>
                <c:pt idx="14214" formatCode="General">
                  <c:v>10.3271802118606</c:v>
                </c:pt>
                <c:pt idx="14215" formatCode="General">
                  <c:v>10.3269249776498</c:v>
                </c:pt>
                <c:pt idx="14216" formatCode="General">
                  <c:v>10.3266697972525</c:v>
                </c:pt>
                <c:pt idx="14217" formatCode="General">
                  <c:v>10.3264146706859</c:v>
                </c:pt>
                <c:pt idx="14218" formatCode="General">
                  <c:v>10.3261595979668</c:v>
                </c:pt>
                <c:pt idx="14219" formatCode="General">
                  <c:v>10.3259045791123</c:v>
                </c:pt>
                <c:pt idx="14220" formatCode="General">
                  <c:v>10.3256496141393</c:v>
                </c:pt>
                <c:pt idx="14221" formatCode="General">
                  <c:v>10.3253947030648</c:v>
                </c:pt>
                <c:pt idx="14222" formatCode="General">
                  <c:v>10.3251398459055</c:v>
                </c:pt>
                <c:pt idx="14223" formatCode="General">
                  <c:v>10.3248850426785</c:v>
                </c:pt>
                <c:pt idx="14224" formatCode="General">
                  <c:v>10.3246302934007</c:v>
                </c:pt>
                <c:pt idx="14225" formatCode="General">
                  <c:v>10.3243755980888</c:v>
                </c:pt>
                <c:pt idx="14226" formatCode="General">
                  <c:v>10.3241209567598</c:v>
                </c:pt>
                <c:pt idx="14227" formatCode="General">
                  <c:v>10.3238663694306</c:v>
                </c:pt>
                <c:pt idx="14228" formatCode="General">
                  <c:v>10.3236118361178</c:v>
                </c:pt>
                <c:pt idx="14229" formatCode="General">
                  <c:v>10.3233573568383</c:v>
                </c:pt>
                <c:pt idx="14230" formatCode="General">
                  <c:v>10.323102931609</c:v>
                </c:pt>
                <c:pt idx="14231" formatCode="General">
                  <c:v>10.3228485604466</c:v>
                </c:pt>
                <c:pt idx="14232" formatCode="General">
                  <c:v>10.32259424336791</c:v>
                </c:pt>
                <c:pt idx="14233" formatCode="General">
                  <c:v>10.3223399803896</c:v>
                </c:pt>
                <c:pt idx="14234" formatCode="General">
                  <c:v>10.3220857715284</c:v>
                </c:pt>
                <c:pt idx="14235" formatCode="General">
                  <c:v>10.3218316168012</c:v>
                </c:pt>
                <c:pt idx="14236" formatCode="General">
                  <c:v>10.3215775162245</c:v>
                </c:pt>
                <c:pt idx="14237" formatCode="General">
                  <c:v>10.3213234698151</c:v>
                </c:pt>
                <c:pt idx="14238" formatCode="General">
                  <c:v>10.3210694775896</c:v>
                </c:pt>
                <c:pt idx="14239" formatCode="General">
                  <c:v>10.3208155395648</c:v>
                </c:pt>
                <c:pt idx="14240" formatCode="General">
                  <c:v>10.3205616557572</c:v>
                </c:pt>
                <c:pt idx="14241" formatCode="General">
                  <c:v>10.3203078261835</c:v>
                </c:pt>
                <c:pt idx="14242" formatCode="General">
                  <c:v>10.3200540508602</c:v>
                </c:pt>
                <c:pt idx="14243" formatCode="General">
                  <c:v>10.3198003298041</c:v>
                </c:pt>
                <c:pt idx="14244" formatCode="General">
                  <c:v>10.3195466630317</c:v>
                </c:pt>
                <c:pt idx="14245" formatCode="General">
                  <c:v>10.3192930505595</c:v>
                </c:pt>
                <c:pt idx="14246" formatCode="General">
                  <c:v>10.3190394924042</c:v>
                </c:pt>
                <c:pt idx="14247" formatCode="General">
                  <c:v>10.3187859885822</c:v>
                </c:pt>
                <c:pt idx="14248" formatCode="General">
                  <c:v>10.3185325391101</c:v>
                </c:pt>
                <c:pt idx="14249" formatCode="General">
                  <c:v>10.3182791440043</c:v>
                </c:pt>
                <c:pt idx="14250" formatCode="General">
                  <c:v>10.3180258032815</c:v>
                </c:pt>
                <c:pt idx="14251" formatCode="General">
                  <c:v>10.317772516958</c:v>
                </c:pt>
                <c:pt idx="14252" formatCode="General">
                  <c:v>10.3175192850503</c:v>
                </c:pt>
                <c:pt idx="14253" formatCode="General">
                  <c:v>10.3172661075749</c:v>
                </c:pt>
                <c:pt idx="14254" formatCode="General">
                  <c:v>10.3170129845482</c:v>
                </c:pt>
                <c:pt idx="14255" formatCode="General">
                  <c:v>10.3167599159867</c:v>
                </c:pt>
                <c:pt idx="14256" formatCode="General">
                  <c:v>10.3165069019067</c:v>
                </c:pt>
                <c:pt idx="14257" formatCode="General">
                  <c:v>10.3162539423246</c:v>
                </c:pt>
                <c:pt idx="14258" formatCode="General">
                  <c:v>10.3160010372568</c:v>
                </c:pt>
                <c:pt idx="14259" formatCode="General">
                  <c:v>10.3157481867197</c:v>
                </c:pt>
                <c:pt idx="14260" formatCode="General">
                  <c:v>10.3154953907296</c:v>
                </c:pt>
                <c:pt idx="14261" formatCode="General">
                  <c:v>10.3152426493029</c:v>
                </c:pt>
                <c:pt idx="14262" formatCode="General">
                  <c:v>10.3149899624558</c:v>
                </c:pt>
                <c:pt idx="14263" formatCode="General">
                  <c:v>10.3147373302047</c:v>
                </c:pt>
                <c:pt idx="14264" formatCode="General">
                  <c:v>10.3144847525658</c:v>
                </c:pt>
                <c:pt idx="14265" formatCode="General">
                  <c:v>10.3142322295554</c:v>
                </c:pt>
                <c:pt idx="14266" formatCode="General">
                  <c:v>10.3139797611898</c:v>
                </c:pt>
                <c:pt idx="14267" formatCode="General">
                  <c:v>10.3137273474852</c:v>
                </c:pt>
                <c:pt idx="14268" formatCode="General">
                  <c:v>10.3134749884579</c:v>
                </c:pt>
                <c:pt idx="14269" formatCode="General">
                  <c:v>10.313222684124</c:v>
                </c:pt>
                <c:pt idx="14270" formatCode="General">
                  <c:v>10.3129704344998</c:v>
                </c:pt>
                <c:pt idx="14271" formatCode="General">
                  <c:v>10.3127182396014</c:v>
                </c:pt>
                <c:pt idx="14272" formatCode="General">
                  <c:v>10.312466099445</c:v>
                </c:pt>
                <c:pt idx="14273" formatCode="General">
                  <c:v>10.3122140140467</c:v>
                </c:pt>
                <c:pt idx="14274" formatCode="General">
                  <c:v>10.3119619834227</c:v>
                </c:pt>
                <c:pt idx="14275" formatCode="General">
                  <c:v>10.3117100075892</c:v>
                </c:pt>
                <c:pt idx="14276" formatCode="General">
                  <c:v>10.3114580865621</c:v>
                </c:pt>
                <c:pt idx="14277" formatCode="General">
                  <c:v>10.3112062203577</c:v>
                </c:pt>
                <c:pt idx="14278" formatCode="General">
                  <c:v>10.3109544089919</c:v>
                </c:pt>
                <c:pt idx="14279" formatCode="General">
                  <c:v>10.3107026524809</c:v>
                </c:pt>
                <c:pt idx="14280" formatCode="General">
                  <c:v>10.3104509508407</c:v>
                </c:pt>
                <c:pt idx="14281" formatCode="General">
                  <c:v>10.3101993040874</c:v>
                </c:pt>
                <c:pt idx="14282" formatCode="General">
                  <c:v>10.3099477122368</c:v>
                </c:pt>
                <c:pt idx="14283" formatCode="General">
                  <c:v>10.3096961753051</c:v>
                </c:pt>
                <c:pt idx="14284" formatCode="General">
                  <c:v>10.30944469330831</c:v>
                </c:pt>
                <c:pt idx="14285" formatCode="General">
                  <c:v>10.3091932662623</c:v>
                </c:pt>
                <c:pt idx="14286" formatCode="General">
                  <c:v>10.308941894183</c:v>
                </c:pt>
                <c:pt idx="14287" formatCode="General">
                  <c:v>10.3086905770865</c:v>
                </c:pt>
                <c:pt idx="14288" formatCode="General">
                  <c:v>10.3084393149886</c:v>
                </c:pt>
                <c:pt idx="14289" formatCode="General">
                  <c:v>10.3081881079053</c:v>
                </c:pt>
                <c:pt idx="14290" formatCode="General">
                  <c:v>10.3079369558524</c:v>
                </c:pt>
                <c:pt idx="14291" formatCode="General">
                  <c:v>10.3076858588458</c:v>
                </c:pt>
                <c:pt idx="14292" formatCode="General">
                  <c:v>10.3074348169015</c:v>
                </c:pt>
                <c:pt idx="14293" formatCode="General">
                  <c:v>10.3071838300353</c:v>
                </c:pt>
                <c:pt idx="14294" formatCode="General">
                  <c:v>10.3069328982629</c:v>
                </c:pt>
                <c:pt idx="14295" formatCode="General">
                  <c:v>10.3066820216003</c:v>
                </c:pt>
                <c:pt idx="14296" formatCode="General">
                  <c:v>10.3064312000632</c:v>
                </c:pt>
                <c:pt idx="14297" formatCode="General">
                  <c:v>10.3061804336675</c:v>
                </c:pt>
                <c:pt idx="14298" formatCode="General">
                  <c:v>10.3059297224289</c:v>
                </c:pt>
                <c:pt idx="14299" formatCode="General">
                  <c:v>10.3056790663632</c:v>
                </c:pt>
                <c:pt idx="14300" formatCode="General">
                  <c:v>10.3054284654861</c:v>
                </c:pt>
                <c:pt idx="14301" formatCode="General">
                  <c:v>10.3051779198134</c:v>
                </c:pt>
                <c:pt idx="14302" formatCode="General">
                  <c:v>10.3049274293607</c:v>
                </c:pt>
                <c:pt idx="14303" formatCode="General">
                  <c:v>10.3046769941439</c:v>
                </c:pt>
                <c:pt idx="14304" formatCode="General">
                  <c:v>10.3044266141786</c:v>
                </c:pt>
                <c:pt idx="14305" formatCode="General">
                  <c:v>10.3041762894805</c:v>
                </c:pt>
                <c:pt idx="14306" formatCode="General">
                  <c:v>10.3039260200651</c:v>
                </c:pt>
                <c:pt idx="14307" formatCode="General">
                  <c:v>10.3036758059483</c:v>
                </c:pt>
                <c:pt idx="14308" formatCode="General">
                  <c:v>10.3034256471456</c:v>
                </c:pt>
                <c:pt idx="14309" formatCode="General">
                  <c:v>10.3031755436726</c:v>
                </c:pt>
                <c:pt idx="14310" formatCode="General">
                  <c:v>10.302925495545</c:v>
                </c:pt>
                <c:pt idx="14311" formatCode="General">
                  <c:v>10.3026755027783</c:v>
                </c:pt>
                <c:pt idx="14312" formatCode="General">
                  <c:v>10.302425565388</c:v>
                </c:pt>
                <c:pt idx="14313" formatCode="General">
                  <c:v>10.3021756833899</c:v>
                </c:pt>
                <c:pt idx="14314" formatCode="General">
                  <c:v>10.3019258567993</c:v>
                </c:pt>
                <c:pt idx="14315" formatCode="General">
                  <c:v>10.3016760856319</c:v>
                </c:pt>
                <c:pt idx="14316" formatCode="General">
                  <c:v>10.3014263699032</c:v>
                </c:pt>
                <c:pt idx="14317" formatCode="General">
                  <c:v>10.3011767096285</c:v>
                </c:pt>
                <c:pt idx="14318" formatCode="General">
                  <c:v>10.3009271048236</c:v>
                </c:pt>
                <c:pt idx="14319" formatCode="General">
                  <c:v>10.3006775555037</c:v>
                </c:pt>
                <c:pt idx="14320" formatCode="General">
                  <c:v>10.3004280616844</c:v>
                </c:pt>
                <c:pt idx="14321" formatCode="General">
                  <c:v>10.3001786233811</c:v>
                </c:pt>
                <c:pt idx="14322" formatCode="General">
                  <c:v>10.2999292406092</c:v>
                </c:pt>
                <c:pt idx="14323" formatCode="General">
                  <c:v>10.2996799133842</c:v>
                </c:pt>
                <c:pt idx="14324" formatCode="General">
                  <c:v>10.2994306417214</c:v>
                </c:pt>
                <c:pt idx="14325" formatCode="General">
                  <c:v>10.2991814256362</c:v>
                </c:pt>
                <c:pt idx="14326" formatCode="General">
                  <c:v>10.2989322651441</c:v>
                </c:pt>
                <c:pt idx="14327" formatCode="General">
                  <c:v>10.2986831602602</c:v>
                </c:pt>
                <c:pt idx="14328" formatCode="General">
                  <c:v>10.2984341110001</c:v>
                </c:pt>
                <c:pt idx="14329" formatCode="General">
                  <c:v>10.298185117379</c:v>
                </c:pt>
                <c:pt idx="14330" formatCode="General">
                  <c:v>10.2979361794121</c:v>
                </c:pt>
                <c:pt idx="14331" formatCode="General">
                  <c:v>10.2976872971149</c:v>
                </c:pt>
                <c:pt idx="14332" formatCode="General">
                  <c:v>10.2974384705026</c:v>
                </c:pt>
                <c:pt idx="14333" formatCode="General">
                  <c:v>10.2971896995905</c:v>
                </c:pt>
                <c:pt idx="14334" formatCode="General">
                  <c:v>10.2969409843937</c:v>
                </c:pt>
                <c:pt idx="14335" formatCode="General">
                  <c:v>10.2966923249276</c:v>
                </c:pt>
                <c:pt idx="14336" formatCode="General">
                  <c:v>10.2964437212074</c:v>
                </c:pt>
                <c:pt idx="14337" formatCode="General">
                  <c:v>10.2961951732482</c:v>
                </c:pt>
                <c:pt idx="14338" formatCode="General">
                  <c:v>10.2959466810653</c:v>
                </c:pt>
                <c:pt idx="14339" formatCode="General">
                  <c:v>10.2956982446738</c:v>
                </c:pt>
                <c:pt idx="14340" formatCode="General">
                  <c:v>10.295449864089</c:v>
                </c:pt>
                <c:pt idx="14341" formatCode="General">
                  <c:v>10.2952015393259</c:v>
                </c:pt>
                <c:pt idx="14342" formatCode="General">
                  <c:v>10.2949532703997</c:v>
                </c:pt>
                <c:pt idx="14343" formatCode="General">
                  <c:v>10.2947050573254</c:v>
                </c:pt>
                <c:pt idx="14344" formatCode="General">
                  <c:v>10.2944569001183</c:v>
                </c:pt>
                <c:pt idx="14345" formatCode="General">
                  <c:v>10.2942087987934</c:v>
                </c:pt>
                <c:pt idx="14346" formatCode="General">
                  <c:v>10.2939607533658</c:v>
                </c:pt>
                <c:pt idx="14347" formatCode="General">
                  <c:v>10.2937127638505</c:v>
                </c:pt>
                <c:pt idx="14348" formatCode="General">
                  <c:v>10.2934648302625</c:v>
                </c:pt>
                <c:pt idx="14349" formatCode="General">
                  <c:v>10.293216952617</c:v>
                </c:pt>
                <c:pt idx="14350" formatCode="General">
                  <c:v>10.2929691309289</c:v>
                </c:pt>
                <c:pt idx="14351" formatCode="General">
                  <c:v>10.2927213652132</c:v>
                </c:pt>
                <c:pt idx="14352" formatCode="General">
                  <c:v>10.292473655485</c:v>
                </c:pt>
                <c:pt idx="14353" formatCode="General">
                  <c:v>10.2922260017591</c:v>
                </c:pt>
                <c:pt idx="14354" formatCode="General">
                  <c:v>10.29197840405059</c:v>
                </c:pt>
                <c:pt idx="14355" formatCode="General">
                  <c:v>10.2917308623743</c:v>
                </c:pt>
                <c:pt idx="14356" formatCode="General">
                  <c:v>10.2914833767453</c:v>
                </c:pt>
                <c:pt idx="14357" formatCode="General">
                  <c:v>10.2912359471784</c:v>
                </c:pt>
                <c:pt idx="14358" formatCode="General">
                  <c:v>10.2909885736885</c:v>
                </c:pt>
                <c:pt idx="14359" formatCode="General">
                  <c:v>10.2907412562906</c:v>
                </c:pt>
                <c:pt idx="14360" formatCode="General">
                  <c:v>10.2904939949994</c:v>
                </c:pt>
                <c:pt idx="14361" formatCode="General">
                  <c:v>10.2902467898299</c:v>
                </c:pt>
                <c:pt idx="14362" formatCode="General">
                  <c:v>10.2899996407969</c:v>
                </c:pt>
                <c:pt idx="14363" formatCode="General">
                  <c:v>10.2897525479152</c:v>
                </c:pt>
                <c:pt idx="14364" formatCode="General">
                  <c:v>10.2895055111996</c:v>
                </c:pt>
                <c:pt idx="14365" formatCode="General">
                  <c:v>10.2892585306649</c:v>
                </c:pt>
                <c:pt idx="14366" formatCode="General">
                  <c:v>10.2890116063259</c:v>
                </c:pt>
                <c:pt idx="14367" formatCode="General">
                  <c:v>10.2887647381974</c:v>
                </c:pt>
                <c:pt idx="14368" formatCode="General">
                  <c:v>10.2885179262941</c:v>
                </c:pt>
                <c:pt idx="14369" formatCode="General">
                  <c:v>10.28827117063079</c:v>
                </c:pt>
                <c:pt idx="14370" formatCode="General">
                  <c:v>10.2880244712222</c:v>
                </c:pt>
                <c:pt idx="14371" formatCode="General">
                  <c:v>10.287777828083</c:v>
                </c:pt>
                <c:pt idx="14372" formatCode="General">
                  <c:v>10.2875312412278</c:v>
                </c:pt>
                <c:pt idx="14373" formatCode="General">
                  <c:v>10.2872847106715</c:v>
                </c:pt>
                <c:pt idx="14374" formatCode="General">
                  <c:v>10.2870382364286</c:v>
                </c:pt>
                <c:pt idx="14375" formatCode="General">
                  <c:v>10.2867918185138</c:v>
                </c:pt>
                <c:pt idx="14376" formatCode="General">
                  <c:v>10.2865454569417</c:v>
                </c:pt>
                <c:pt idx="14377" formatCode="General">
                  <c:v>10.286299151727</c:v>
                </c:pt>
                <c:pt idx="14378" formatCode="General">
                  <c:v>10.2860529028842</c:v>
                </c:pt>
                <c:pt idx="14379" formatCode="General">
                  <c:v>10.2858067104281</c:v>
                </c:pt>
                <c:pt idx="14380" formatCode="General">
                  <c:v>10.285560574373</c:v>
                </c:pt>
                <c:pt idx="14381" formatCode="General">
                  <c:v>10.2853144947337</c:v>
                </c:pt>
                <c:pt idx="14382" formatCode="General">
                  <c:v>10.2850684715246</c:v>
                </c:pt>
                <c:pt idx="14383" formatCode="General">
                  <c:v>10.2848225047603</c:v>
                </c:pt>
                <c:pt idx="14384" formatCode="General">
                  <c:v>10.2845765944554</c:v>
                </c:pt>
                <c:pt idx="14385" formatCode="General">
                  <c:v>10.2843307406242</c:v>
                </c:pt>
                <c:pt idx="14386" formatCode="General">
                  <c:v>10.2840849432814</c:v>
                </c:pt>
                <c:pt idx="14387" formatCode="General">
                  <c:v>10.2838392024413</c:v>
                </c:pt>
                <c:pt idx="14388" formatCode="General">
                  <c:v>10.2835935181186</c:v>
                </c:pt>
                <c:pt idx="14389" formatCode="General">
                  <c:v>10.2833478903275</c:v>
                </c:pt>
                <c:pt idx="14390" formatCode="General">
                  <c:v>10.2831023190826</c:v>
                </c:pt>
                <c:pt idx="14391" formatCode="General">
                  <c:v>10.2828568043982</c:v>
                </c:pt>
                <c:pt idx="14392" formatCode="General">
                  <c:v>10.2826113462888</c:v>
                </c:pt>
                <c:pt idx="14393" formatCode="General">
                  <c:v>10.2823659447688</c:v>
                </c:pt>
                <c:pt idx="14394" formatCode="General">
                  <c:v>10.2821205998525</c:v>
                </c:pt>
                <c:pt idx="14395" formatCode="General">
                  <c:v>10.2818753115543</c:v>
                </c:pt>
                <c:pt idx="14396" formatCode="General">
                  <c:v>10.2816300798885</c:v>
                </c:pt>
                <c:pt idx="14397" formatCode="General">
                  <c:v>10.2813849048696</c:v>
                </c:pt>
                <c:pt idx="14398" formatCode="General">
                  <c:v>10.2811397865117</c:v>
                </c:pt>
                <c:pt idx="14399" formatCode="General">
                  <c:v>10.2808947248293</c:v>
                </c:pt>
                <c:pt idx="14400" formatCode="General">
                  <c:v>10.2806497198365</c:v>
                </c:pt>
                <c:pt idx="14401" formatCode="General">
                  <c:v>10.2804047715477</c:v>
                </c:pt>
                <c:pt idx="14402" formatCode="General">
                  <c:v>10.2801598799772</c:v>
                </c:pt>
                <c:pt idx="14403" formatCode="General">
                  <c:v>10.2799150451391</c:v>
                </c:pt>
                <c:pt idx="14404" formatCode="General">
                  <c:v>10.2796702670478</c:v>
                </c:pt>
                <c:pt idx="14405" formatCode="General">
                  <c:v>10.2794255457174</c:v>
                </c:pt>
                <c:pt idx="14406" formatCode="General">
                  <c:v>10.2791808811621</c:v>
                </c:pt>
                <c:pt idx="14407" formatCode="General">
                  <c:v>10.2789362733962</c:v>
                </c:pt>
                <c:pt idx="14408" formatCode="General">
                  <c:v>10.2786917224337</c:v>
                </c:pt>
                <c:pt idx="14409" formatCode="General">
                  <c:v>10.2784472282889</c:v>
                </c:pt>
                <c:pt idx="14410" formatCode="General">
                  <c:v>10.278202790976</c:v>
                </c:pt>
                <c:pt idx="14411" formatCode="General">
                  <c:v>10.2779584105089</c:v>
                </c:pt>
                <c:pt idx="14412" formatCode="General">
                  <c:v>10.277714086902</c:v>
                </c:pt>
                <c:pt idx="14413" formatCode="General">
                  <c:v>10.2774698201692</c:v>
                </c:pt>
                <c:pt idx="14414" formatCode="General">
                  <c:v>10.2772256103246</c:v>
                </c:pt>
                <c:pt idx="14415" formatCode="General">
                  <c:v>10.2769814573824</c:v>
                </c:pt>
                <c:pt idx="14416" formatCode="General">
                  <c:v>10.2767373613566</c:v>
                </c:pt>
                <c:pt idx="14417" formatCode="General">
                  <c:v>10.2764933222612</c:v>
                </c:pt>
                <c:pt idx="14418" formatCode="General">
                  <c:v>10.2762493401103</c:v>
                </c:pt>
                <c:pt idx="14419" formatCode="General">
                  <c:v>10.2760054149178</c:v>
                </c:pt>
                <c:pt idx="14420" formatCode="General">
                  <c:v>10.2757615466979</c:v>
                </c:pt>
                <c:pt idx="14421" formatCode="General">
                  <c:v>10.2755177354644</c:v>
                </c:pt>
                <c:pt idx="14422" formatCode="General">
                  <c:v>10.2752739812313</c:v>
                </c:pt>
                <c:pt idx="14423" formatCode="General">
                  <c:v>10.2750302840127</c:v>
                </c:pt>
                <c:pt idx="14424" formatCode="General">
                  <c:v>10.2747866438224</c:v>
                </c:pt>
                <c:pt idx="14425" formatCode="General">
                  <c:v>10.2745430606744</c:v>
                </c:pt>
                <c:pt idx="14426" formatCode="General">
                  <c:v>10.2742995345826</c:v>
                </c:pt>
                <c:pt idx="14427" formatCode="General">
                  <c:v>10.2740560655609</c:v>
                </c:pt>
                <c:pt idx="14428" formatCode="General">
                  <c:v>10.2738126536232</c:v>
                </c:pt>
                <c:pt idx="14429" formatCode="General">
                  <c:v>10.2735692987834</c:v>
                </c:pt>
                <c:pt idx="14430" formatCode="General">
                  <c:v>10.2733260010553</c:v>
                </c:pt>
                <c:pt idx="14431" formatCode="General">
                  <c:v>10.2730827604527</c:v>
                </c:pt>
                <c:pt idx="14432" formatCode="General">
                  <c:v>10.2728395769896</c:v>
                </c:pt>
                <c:pt idx="14433" formatCode="General">
                  <c:v>10.2725964506797</c:v>
                </c:pt>
                <c:pt idx="14434" formatCode="General">
                  <c:v>10.2723533815368</c:v>
                </c:pt>
                <c:pt idx="14435" formatCode="General">
                  <c:v>10.2721103695747</c:v>
                </c:pt>
                <c:pt idx="14436" formatCode="General">
                  <c:v>10.2718674148071</c:v>
                </c:pt>
                <c:pt idx="14437" formatCode="General">
                  <c:v>10.271624517248</c:v>
                </c:pt>
                <c:pt idx="14438" formatCode="General">
                  <c:v>10.2713816769109</c:v>
                </c:pt>
                <c:pt idx="14439" formatCode="General">
                  <c:v>10.2711388938096</c:v>
                </c:pt>
                <c:pt idx="14440" formatCode="General">
                  <c:v>10.2708961679579</c:v>
                </c:pt>
                <c:pt idx="14441" formatCode="General">
                  <c:v>10.2706534993694</c:v>
                </c:pt>
                <c:pt idx="14442" formatCode="General">
                  <c:v>10.2704108880578</c:v>
                </c:pt>
                <c:pt idx="14443" formatCode="General">
                  <c:v>10.2701683340368</c:v>
                </c:pt>
                <c:pt idx="14444" formatCode="General">
                  <c:v>10.2699258373201</c:v>
                </c:pt>
                <c:pt idx="14445" formatCode="General">
                  <c:v>10.2696833979212</c:v>
                </c:pt>
                <c:pt idx="14446" formatCode="General">
                  <c:v>10.2694410158539</c:v>
                </c:pt>
                <c:pt idx="14447" formatCode="General">
                  <c:v>10.2691986911318</c:v>
                </c:pt>
                <c:pt idx="14448" formatCode="General">
                  <c:v>10.2689564237684</c:v>
                </c:pt>
                <c:pt idx="14449" formatCode="General">
                  <c:v>10.2687142137773</c:v>
                </c:pt>
                <c:pt idx="14450" formatCode="General">
                  <c:v>10.2684720611722</c:v>
                </c:pt>
                <c:pt idx="14451" formatCode="General">
                  <c:v>10.2682299659665</c:v>
                </c:pt>
                <c:pt idx="14452" formatCode="General">
                  <c:v>10.2679879281739</c:v>
                </c:pt>
                <c:pt idx="14453" formatCode="General">
                  <c:v>10.2677459478078</c:v>
                </c:pt>
                <c:pt idx="14454" formatCode="General">
                  <c:v>10.2675040248817</c:v>
                </c:pt>
                <c:pt idx="14455" formatCode="General">
                  <c:v>10.2672621594093</c:v>
                </c:pt>
                <c:pt idx="14456" formatCode="General">
                  <c:v>10.2670203514039</c:v>
                </c:pt>
                <c:pt idx="14457" formatCode="General">
                  <c:v>10.266778600879</c:v>
                </c:pt>
                <c:pt idx="14458" formatCode="General">
                  <c:v>10.2665369078481</c:v>
                </c:pt>
                <c:pt idx="14459" formatCode="General">
                  <c:v>10.2662952723247</c:v>
                </c:pt>
                <c:pt idx="14460" formatCode="General">
                  <c:v>10.2660536943221</c:v>
                </c:pt>
                <c:pt idx="14461" formatCode="General">
                  <c:v>10.2658121738538</c:v>
                </c:pt>
                <c:pt idx="14462" formatCode="General">
                  <c:v>10.2655707109332</c:v>
                </c:pt>
                <c:pt idx="14463" formatCode="General">
                  <c:v>10.2653293055737</c:v>
                </c:pt>
                <c:pt idx="14464" formatCode="General">
                  <c:v>10.2650879577887</c:v>
                </c:pt>
                <c:pt idx="14465" formatCode="General">
                  <c:v>10.2648466675914</c:v>
                </c:pt>
                <c:pt idx="14466" formatCode="General">
                  <c:v>10.2646054349953</c:v>
                </c:pt>
                <c:pt idx="14467" formatCode="General">
                  <c:v>10.2643642600138</c:v>
                </c:pt>
                <c:pt idx="14468" formatCode="General">
                  <c:v>10.26412314266</c:v>
                </c:pt>
                <c:pt idx="14469" formatCode="General">
                  <c:v>10.2638820829473</c:v>
                </c:pt>
                <c:pt idx="14470" formatCode="General">
                  <c:v>10.2636410808891</c:v>
                </c:pt>
                <c:pt idx="14471" formatCode="General">
                  <c:v>10.2634001364985</c:v>
                </c:pt>
                <c:pt idx="14472" formatCode="General">
                  <c:v>10.2631592497889</c:v>
                </c:pt>
                <c:pt idx="14473" formatCode="General">
                  <c:v>10.2629184207735</c:v>
                </c:pt>
                <c:pt idx="14474" formatCode="General">
                  <c:v>10.2626776494655</c:v>
                </c:pt>
                <c:pt idx="14475" formatCode="General">
                  <c:v>10.2624369358781</c:v>
                </c:pt>
                <c:pt idx="14476" formatCode="General">
                  <c:v>10.2621962800246</c:v>
                </c:pt>
                <c:pt idx="14477" formatCode="General">
                  <c:v>10.2619556819181</c:v>
                </c:pt>
                <c:pt idx="14478" formatCode="General">
                  <c:v>10.2617151415719</c:v>
                </c:pt>
                <c:pt idx="14479" formatCode="General">
                  <c:v>10.261474658999</c:v>
                </c:pt>
                <c:pt idx="14480" formatCode="General">
                  <c:v>10.2612342342127</c:v>
                </c:pt>
                <c:pt idx="14481" formatCode="General">
                  <c:v>10.260993867226</c:v>
                </c:pt>
                <c:pt idx="14482" formatCode="General">
                  <c:v>10.2607535580521</c:v>
                </c:pt>
                <c:pt idx="14483" formatCode="General">
                  <c:v>10.2605133067041</c:v>
                </c:pt>
                <c:pt idx="14484" formatCode="General">
                  <c:v>10.260273113195</c:v>
                </c:pt>
                <c:pt idx="14485" formatCode="General">
                  <c:v>10.2600329775381</c:v>
                </c:pt>
                <c:pt idx="14486" formatCode="General">
                  <c:v>10.2597928997462</c:v>
                </c:pt>
                <c:pt idx="14487" formatCode="General">
                  <c:v>10.2595528798325</c:v>
                </c:pt>
                <c:pt idx="14488" formatCode="General">
                  <c:v>10.25931291781</c:v>
                </c:pt>
                <c:pt idx="14489" formatCode="General">
                  <c:v>10.2590730136918</c:v>
                </c:pt>
                <c:pt idx="14490" formatCode="General">
                  <c:v>10.2588331674908</c:v>
                </c:pt>
                <c:pt idx="14491" formatCode="General">
                  <c:v>10.25859337922</c:v>
                </c:pt>
                <c:pt idx="14492" formatCode="General">
                  <c:v>10.2583536488924</c:v>
                </c:pt>
                <c:pt idx="14493" formatCode="General">
                  <c:v>10.258113976521</c:v>
                </c:pt>
                <c:pt idx="14494" formatCode="General">
                  <c:v>10.2578743621187</c:v>
                </c:pt>
                <c:pt idx="14495" formatCode="General">
                  <c:v>10.2576348056985</c:v>
                </c:pt>
                <c:pt idx="14496" formatCode="General">
                  <c:v>10.2573953072733</c:v>
                </c:pt>
                <c:pt idx="14497" formatCode="General">
                  <c:v>10.2571558668559</c:v>
                </c:pt>
                <c:pt idx="14498" formatCode="General">
                  <c:v>10.2569164844593</c:v>
                </c:pt>
                <c:pt idx="14499" formatCode="General">
                  <c:v>10.2566771600965</c:v>
                </c:pt>
                <c:pt idx="14500" formatCode="General">
                  <c:v>10.2564378937801</c:v>
                </c:pt>
                <c:pt idx="14501" formatCode="General">
                  <c:v>10.2561986855231</c:v>
                </c:pt>
                <c:pt idx="14502" formatCode="General">
                  <c:v>10.2559595353384</c:v>
                </c:pt>
                <c:pt idx="14503" formatCode="General">
                  <c:v>10.2557204432387</c:v>
                </c:pt>
                <c:pt idx="14504" formatCode="General">
                  <c:v>10.2554814092368</c:v>
                </c:pt>
                <c:pt idx="14505" formatCode="General">
                  <c:v>10.2552424333457</c:v>
                </c:pt>
                <c:pt idx="14506" formatCode="General">
                  <c:v>10.2550035155779</c:v>
                </c:pt>
                <c:pt idx="14507" formatCode="General">
                  <c:v>10.2547646559464</c:v>
                </c:pt>
                <c:pt idx="14508" formatCode="General">
                  <c:v>10.2545258544638</c:v>
                </c:pt>
                <c:pt idx="14509" formatCode="General">
                  <c:v>10.2542871111429</c:v>
                </c:pt>
                <c:pt idx="14510" formatCode="General">
                  <c:v>10.2540484259965</c:v>
                </c:pt>
                <c:pt idx="14511" formatCode="General">
                  <c:v>10.2538097990372</c:v>
                </c:pt>
                <c:pt idx="14512" formatCode="General">
                  <c:v>10.2535712302777</c:v>
                </c:pt>
                <c:pt idx="14513" formatCode="General">
                  <c:v>10.2533327197308</c:v>
                </c:pt>
                <c:pt idx="14514" formatCode="General">
                  <c:v>10.253094267409</c:v>
                </c:pt>
                <c:pt idx="14515" formatCode="General">
                  <c:v>10.2528558733251</c:v>
                </c:pt>
                <c:pt idx="14516" formatCode="General">
                  <c:v>10.2526175374917</c:v>
                </c:pt>
                <c:pt idx="14517" formatCode="General">
                  <c:v>10.2523792599214</c:v>
                </c:pt>
                <c:pt idx="14518" formatCode="General">
                  <c:v>10.2521410406268</c:v>
                </c:pt>
                <c:pt idx="14519" formatCode="General">
                  <c:v>10.2519028796206</c:v>
                </c:pt>
                <c:pt idx="14520" formatCode="General">
                  <c:v>10.2516647769153</c:v>
                </c:pt>
                <c:pt idx="14521" formatCode="General">
                  <c:v>10.2514267325235</c:v>
                </c:pt>
                <c:pt idx="14522" formatCode="General">
                  <c:v>10.2511887464577</c:v>
                </c:pt>
                <c:pt idx="14523" formatCode="General">
                  <c:v>10.2509508187305</c:v>
                </c:pt>
                <c:pt idx="14524" formatCode="General">
                  <c:v>10.2507129493545</c:v>
                </c:pt>
                <c:pt idx="14525" formatCode="General">
                  <c:v>10.2504751383421</c:v>
                </c:pt>
                <c:pt idx="14526" formatCode="General">
                  <c:v>10.2502373857058</c:v>
                </c:pt>
                <c:pt idx="14527" formatCode="General">
                  <c:v>10.2499996914582</c:v>
                </c:pt>
                <c:pt idx="14528" formatCode="General">
                  <c:v>10.2497620556117</c:v>
                </c:pt>
                <c:pt idx="14529" formatCode="General">
                  <c:v>10.2495244781787</c:v>
                </c:pt>
                <c:pt idx="14530" formatCode="General">
                  <c:v>10.2492869591718</c:v>
                </c:pt>
                <c:pt idx="14531" formatCode="General">
                  <c:v>10.2490494986033</c:v>
                </c:pt>
                <c:pt idx="14532" formatCode="General">
                  <c:v>10.2488120964857</c:v>
                </c:pt>
                <c:pt idx="14533" formatCode="General">
                  <c:v>10.2485747528313</c:v>
                </c:pt>
                <c:pt idx="14534" formatCode="General">
                  <c:v>10.2483374676526</c:v>
                </c:pt>
                <c:pt idx="14535" formatCode="General">
                  <c:v>10.248100240962</c:v>
                </c:pt>
                <c:pt idx="14536" formatCode="General">
                  <c:v>10.2478630727717</c:v>
                </c:pt>
                <c:pt idx="14537" formatCode="General">
                  <c:v>10.2476259630942</c:v>
                </c:pt>
                <c:pt idx="14538" formatCode="General">
                  <c:v>10.2473889119418</c:v>
                </c:pt>
                <c:pt idx="14539" formatCode="General">
                  <c:v>10.2471519193268</c:v>
                </c:pt>
                <c:pt idx="14540" formatCode="General">
                  <c:v>10.2469149852615</c:v>
                </c:pt>
                <c:pt idx="14541" formatCode="General">
                  <c:v>10.2466781097582</c:v>
                </c:pt>
                <c:pt idx="14542" formatCode="General">
                  <c:v>10.2464412928292</c:v>
                </c:pt>
                <c:pt idx="14543" formatCode="General">
                  <c:v>10.2462045344868</c:v>
                </c:pt>
                <c:pt idx="14544" formatCode="General">
                  <c:v>10.2459678347431</c:v>
                </c:pt>
                <c:pt idx="14545" formatCode="General">
                  <c:v>10.2457311936106</c:v>
                </c:pt>
                <c:pt idx="14546" formatCode="General">
                  <c:v>10.2454946111012</c:v>
                </c:pt>
                <c:pt idx="14547" formatCode="General">
                  <c:v>10.2452580872274</c:v>
                </c:pt>
                <c:pt idx="14548" formatCode="General">
                  <c:v>10.2450216220012</c:v>
                </c:pt>
                <c:pt idx="14549" formatCode="General">
                  <c:v>10.2447852154349</c:v>
                </c:pt>
                <c:pt idx="14550" formatCode="General">
                  <c:v>10.2445488675406</c:v>
                </c:pt>
                <c:pt idx="14551" formatCode="General">
                  <c:v>10.2443125783305</c:v>
                </c:pt>
                <c:pt idx="14552" formatCode="General">
                  <c:v>10.2440763478167</c:v>
                </c:pt>
                <c:pt idx="14553" formatCode="General">
                  <c:v>10.2438401760114</c:v>
                </c:pt>
                <c:pt idx="14554" formatCode="General">
                  <c:v>10.2436040629266</c:v>
                </c:pt>
                <c:pt idx="14555" formatCode="General">
                  <c:v>10.2433680085745</c:v>
                </c:pt>
                <c:pt idx="14556" formatCode="General">
                  <c:v>10.2431320129671</c:v>
                </c:pt>
                <c:pt idx="14557" formatCode="General">
                  <c:v>10.2428960761165</c:v>
                </c:pt>
                <c:pt idx="14558" formatCode="General">
                  <c:v>10.2426601980349</c:v>
                </c:pt>
                <c:pt idx="14559" formatCode="General">
                  <c:v>10.2424243787341</c:v>
                </c:pt>
                <c:pt idx="14560" formatCode="General">
                  <c:v>10.2421886182263</c:v>
                </c:pt>
                <c:pt idx="14561" formatCode="General">
                  <c:v>10.2419529165234</c:v>
                </c:pt>
                <c:pt idx="14562" formatCode="General">
                  <c:v>10.2417172736376</c:v>
                </c:pt>
                <c:pt idx="14563" formatCode="General">
                  <c:v>10.2414816895807</c:v>
                </c:pt>
                <c:pt idx="14564" formatCode="General">
                  <c:v>10.2412461643647</c:v>
                </c:pt>
                <c:pt idx="14565" formatCode="General">
                  <c:v>10.2410106980016</c:v>
                </c:pt>
                <c:pt idx="14566" formatCode="General">
                  <c:v>10.2407752905033</c:v>
                </c:pt>
                <c:pt idx="14567" formatCode="General">
                  <c:v>10.2405399418818</c:v>
                </c:pt>
                <c:pt idx="14568" formatCode="General">
                  <c:v>10.2403046521491</c:v>
                </c:pt>
                <c:pt idx="14569" formatCode="General">
                  <c:v>10.2400694213169</c:v>
                </c:pt>
                <c:pt idx="14570" formatCode="General">
                  <c:v>10.2398342493972</c:v>
                </c:pt>
                <c:pt idx="14571" formatCode="General">
                  <c:v>10.2395991364018</c:v>
                </c:pt>
                <c:pt idx="14572" formatCode="General">
                  <c:v>10.2393640823427</c:v>
                </c:pt>
                <c:pt idx="14573" formatCode="General">
                  <c:v>10.2391290872317</c:v>
                </c:pt>
                <c:pt idx="14574" formatCode="General">
                  <c:v>10.2388941510807</c:v>
                </c:pt>
                <c:pt idx="14575" formatCode="General">
                  <c:v>10.2386592739013</c:v>
                </c:pt>
                <c:pt idx="14576" formatCode="General">
                  <c:v>10.2384244557055</c:v>
                </c:pt>
                <c:pt idx="14577" formatCode="General">
                  <c:v>10.2381896965051</c:v>
                </c:pt>
                <c:pt idx="14578" formatCode="General">
                  <c:v>10.2379549963118</c:v>
                </c:pt>
                <c:pt idx="14579" formatCode="General">
                  <c:v>10.2377203551374</c:v>
                </c:pt>
                <c:pt idx="14580" formatCode="General">
                  <c:v>10.2374857729936</c:v>
                </c:pt>
                <c:pt idx="14581" formatCode="General">
                  <c:v>10.2372512498922</c:v>
                </c:pt>
                <c:pt idx="14582" formatCode="General">
                  <c:v>10.237016785845</c:v>
                </c:pt>
                <c:pt idx="14583" formatCode="General">
                  <c:v>10.2367823808636</c:v>
                </c:pt>
                <c:pt idx="14584" formatCode="General">
                  <c:v>10.2365480349597</c:v>
                </c:pt>
                <c:pt idx="14585" formatCode="General">
                  <c:v>10.2363137481451</c:v>
                </c:pt>
                <c:pt idx="14586" formatCode="General">
                  <c:v>10.2360795204313</c:v>
                </c:pt>
                <c:pt idx="14587" formatCode="General">
                  <c:v>10.2358453518301</c:v>
                </c:pt>
                <c:pt idx="14588" formatCode="General">
                  <c:v>10.2356112423531</c:v>
                </c:pt>
                <c:pt idx="14589" formatCode="General">
                  <c:v>10.2353771920119</c:v>
                </c:pt>
                <c:pt idx="14590" formatCode="General">
                  <c:v>10.2351432008182</c:v>
                </c:pt>
                <c:pt idx="14591" formatCode="General">
                  <c:v>10.2349092687834</c:v>
                </c:pt>
                <c:pt idx="14592" formatCode="General">
                  <c:v>10.2346753959194</c:v>
                </c:pt>
                <c:pt idx="14593" formatCode="General">
                  <c:v>10.2344415822375</c:v>
                </c:pt>
                <c:pt idx="14594" formatCode="General">
                  <c:v>10.2342078277494</c:v>
                </c:pt>
                <c:pt idx="14595" formatCode="General">
                  <c:v>10.2339741324667</c:v>
                </c:pt>
                <c:pt idx="14596" formatCode="General">
                  <c:v>10.2337404964007</c:v>
                </c:pt>
                <c:pt idx="14597" formatCode="General">
                  <c:v>10.2335069195632</c:v>
                </c:pt>
                <c:pt idx="14598" formatCode="General">
                  <c:v>10.2332734019656</c:v>
                </c:pt>
                <c:pt idx="14599" formatCode="General">
                  <c:v>10.2330399436193</c:v>
                </c:pt>
                <c:pt idx="14600" formatCode="General">
                  <c:v>10.2328065445359</c:v>
                </c:pt>
                <c:pt idx="14601" formatCode="General">
                  <c:v>10.2325732047268</c:v>
                </c:pt>
                <c:pt idx="14602" formatCode="General">
                  <c:v>10.2323399242035</c:v>
                </c:pt>
                <c:pt idx="14603" formatCode="General">
                  <c:v>10.2321067029774</c:v>
                </c:pt>
                <c:pt idx="14604" formatCode="General">
                  <c:v>10.2318735410599</c:v>
                </c:pt>
                <c:pt idx="14605" formatCode="General">
                  <c:v>10.2316404384625</c:v>
                </c:pt>
                <c:pt idx="14606" formatCode="General">
                  <c:v>10.2314073951966</c:v>
                </c:pt>
                <c:pt idx="14607" formatCode="General">
                  <c:v>10.2311744112734</c:v>
                </c:pt>
                <c:pt idx="14608" formatCode="General">
                  <c:v>10.2309414867045</c:v>
                </c:pt>
                <c:pt idx="14609" formatCode="General">
                  <c:v>10.2307086215012</c:v>
                </c:pt>
                <c:pt idx="14610" formatCode="General">
                  <c:v>10.2304758156748</c:v>
                </c:pt>
                <c:pt idx="14611" formatCode="General">
                  <c:v>10.2302430692366</c:v>
                </c:pt>
                <c:pt idx="14612" formatCode="General">
                  <c:v>10.2300103821979</c:v>
                </c:pt>
                <c:pt idx="14613" formatCode="General">
                  <c:v>10.2297777545701</c:v>
                </c:pt>
                <c:pt idx="14614" formatCode="General">
                  <c:v>10.2295451863645</c:v>
                </c:pt>
                <c:pt idx="14615" formatCode="General">
                  <c:v>10.2293126775922</c:v>
                </c:pt>
                <c:pt idx="14616" formatCode="General">
                  <c:v>10.2290802282647</c:v>
                </c:pt>
                <c:pt idx="14617" formatCode="General">
                  <c:v>10.2288478383931</c:v>
                </c:pt>
                <c:pt idx="14618" formatCode="General">
                  <c:v>10.2286155079886</c:v>
                </c:pt>
                <c:pt idx="14619" formatCode="General">
                  <c:v>10.2283832370626</c:v>
                </c:pt>
                <c:pt idx="14620" formatCode="General">
                  <c:v>10.2281510256261</c:v>
                </c:pt>
                <c:pt idx="14621" formatCode="General">
                  <c:v>10.2279188736904</c:v>
                </c:pt>
                <c:pt idx="14622" formatCode="General">
                  <c:v>10.2276867812667</c:v>
                </c:pt>
                <c:pt idx="14623" formatCode="General">
                  <c:v>10.2274547483661</c:v>
                </c:pt>
                <c:pt idx="14624" formatCode="General">
                  <c:v>10.2272227749998</c:v>
                </c:pt>
                <c:pt idx="14625" formatCode="General">
                  <c:v>10.2269908611789</c:v>
                </c:pt>
                <c:pt idx="14626" formatCode="General">
                  <c:v>10.2267590069146</c:v>
                </c:pt>
                <c:pt idx="14627" formatCode="General">
                  <c:v>10.2265272122179</c:v>
                </c:pt>
                <c:pt idx="14628" formatCode="General">
                  <c:v>10.2262954771</c:v>
                </c:pt>
                <c:pt idx="14629" formatCode="General">
                  <c:v>10.226063801572</c:v>
                </c:pt>
                <c:pt idx="14630" formatCode="General">
                  <c:v>10.2258321856448</c:v>
                </c:pt>
                <c:pt idx="14631" formatCode="General">
                  <c:v>10.2256006293297</c:v>
                </c:pt>
                <c:pt idx="14632" formatCode="General">
                  <c:v>10.2253691326375</c:v>
                </c:pt>
                <c:pt idx="14633" formatCode="General">
                  <c:v>10.2251376955794</c:v>
                </c:pt>
                <c:pt idx="14634" formatCode="General">
                  <c:v>10.2249063181664</c:v>
                </c:pt>
                <c:pt idx="14635" formatCode="General">
                  <c:v>10.2246750004094</c:v>
                </c:pt>
                <c:pt idx="14636" formatCode="General">
                  <c:v>10.2244437423196</c:v>
                </c:pt>
                <c:pt idx="14637" formatCode="General">
                  <c:v>10.2242125439077</c:v>
                </c:pt>
                <c:pt idx="14638" formatCode="General">
                  <c:v>10.2239814051849</c:v>
                </c:pt>
                <c:pt idx="14639" formatCode="General">
                  <c:v>10.223750326162</c:v>
                </c:pt>
                <c:pt idx="14640" formatCode="General">
                  <c:v>10.22351930685</c:v>
                </c:pt>
                <c:pt idx="14641" formatCode="General">
                  <c:v>10.2232883472598</c:v>
                </c:pt>
                <c:pt idx="14642" formatCode="General">
                  <c:v>10.2230574474023</c:v>
                </c:pt>
                <c:pt idx="14643" formatCode="General">
                  <c:v>10.2228266072884</c:v>
                </c:pt>
                <c:pt idx="14644" formatCode="General">
                  <c:v>10.2225958269291</c:v>
                </c:pt>
                <c:pt idx="14645" formatCode="General">
                  <c:v>10.2223651063351</c:v>
                </c:pt>
                <c:pt idx="14646" formatCode="General">
                  <c:v>10.2221344455173</c:v>
                </c:pt>
                <c:pt idx="14647" formatCode="General">
                  <c:v>10.2219038444866</c:v>
                </c:pt>
                <c:pt idx="14648" formatCode="General">
                  <c:v>10.2216733032537</c:v>
                </c:pt>
                <c:pt idx="14649" formatCode="General">
                  <c:v>10.2214428218296</c:v>
                </c:pt>
                <c:pt idx="14650" formatCode="General">
                  <c:v>10.221212400225</c:v>
                </c:pt>
                <c:pt idx="14651" formatCode="General">
                  <c:v>10.2209820384507</c:v>
                </c:pt>
                <c:pt idx="14652" formatCode="General">
                  <c:v>10.2207517365174</c:v>
                </c:pt>
                <c:pt idx="14653" formatCode="General">
                  <c:v>10.220521494436</c:v>
                </c:pt>
                <c:pt idx="14654" formatCode="General">
                  <c:v>10.2202913122171</c:v>
                </c:pt>
                <c:pt idx="14655" formatCode="General">
                  <c:v>10.2200611898716</c:v>
                </c:pt>
                <c:pt idx="14656" formatCode="General">
                  <c:v>10.2198311274101</c:v>
                </c:pt>
                <c:pt idx="14657" formatCode="General">
                  <c:v>10.2196011248433</c:v>
                </c:pt>
                <c:pt idx="14658" formatCode="General">
                  <c:v>10.2193711821819</c:v>
                </c:pt>
                <c:pt idx="14659" formatCode="General">
                  <c:v>10.2191412994367</c:v>
                </c:pt>
                <c:pt idx="14660" formatCode="General">
                  <c:v>10.2189114766182</c:v>
                </c:pt>
                <c:pt idx="14661" formatCode="General">
                  <c:v>10.2186817137372</c:v>
                </c:pt>
                <c:pt idx="14662" formatCode="General">
                  <c:v>10.2184520108042</c:v>
                </c:pt>
                <c:pt idx="14663" formatCode="General">
                  <c:v>10.2182223678299</c:v>
                </c:pt>
                <c:pt idx="14664" formatCode="General">
                  <c:v>10.2179927848249</c:v>
                </c:pt>
                <c:pt idx="14665" formatCode="General">
                  <c:v>10.2177632617998</c:v>
                </c:pt>
                <c:pt idx="14666" formatCode="General">
                  <c:v>10.2175337987652</c:v>
                </c:pt>
                <c:pt idx="14667" formatCode="General">
                  <c:v>10.2173043957317</c:v>
                </c:pt>
                <c:pt idx="14668" formatCode="General">
                  <c:v>10.2170750527098</c:v>
                </c:pt>
                <c:pt idx="14669" formatCode="General">
                  <c:v>10.2168457697101</c:v>
                </c:pt>
                <c:pt idx="14670" formatCode="General">
                  <c:v>10.216616546743</c:v>
                </c:pt>
                <c:pt idx="14671" formatCode="General">
                  <c:v>10.2163873838192</c:v>
                </c:pt>
                <c:pt idx="14672" formatCode="General">
                  <c:v>10.2161582809491</c:v>
                </c:pt>
                <c:pt idx="14673" formatCode="General">
                  <c:v>10.2159292381432</c:v>
                </c:pt>
                <c:pt idx="14674" formatCode="General">
                  <c:v>10.215700255412</c:v>
                </c:pt>
                <c:pt idx="14675" formatCode="General">
                  <c:v>10.215471332766</c:v>
                </c:pt>
                <c:pt idx="14676" formatCode="General">
                  <c:v>10.2152424702156</c:v>
                </c:pt>
                <c:pt idx="14677" formatCode="General">
                  <c:v>10.2150136677712</c:v>
                </c:pt>
                <c:pt idx="14678" formatCode="General">
                  <c:v>10.2147849254433</c:v>
                </c:pt>
                <c:pt idx="14679" formatCode="General">
                  <c:v>10.2145562432423</c:v>
                </c:pt>
                <c:pt idx="14680" formatCode="General">
                  <c:v>10.2143276211786</c:v>
                </c:pt>
                <c:pt idx="14681" formatCode="General">
                  <c:v>10.2140990592625</c:v>
                </c:pt>
                <c:pt idx="14682" formatCode="General">
                  <c:v>10.2138705575045</c:v>
                </c:pt>
                <c:pt idx="14683" formatCode="General">
                  <c:v>10.2136421159149</c:v>
                </c:pt>
                <c:pt idx="14684" formatCode="General">
                  <c:v>10.213413734504</c:v>
                </c:pt>
                <c:pt idx="14685" formatCode="General">
                  <c:v>10.2131854132822</c:v>
                </c:pt>
                <c:pt idx="14686" formatCode="General">
                  <c:v>10.2129571522598</c:v>
                </c:pt>
                <c:pt idx="14687" formatCode="General">
                  <c:v>10.212728951447</c:v>
                </c:pt>
                <c:pt idx="14688" formatCode="General">
                  <c:v>10.2125008108543</c:v>
                </c:pt>
                <c:pt idx="14689" formatCode="General">
                  <c:v>10.2122727304918</c:v>
                </c:pt>
                <c:pt idx="14690" formatCode="General">
                  <c:v>10.2120447103699</c:v>
                </c:pt>
                <c:pt idx="14691" formatCode="General">
                  <c:v>10.2118167504987</c:v>
                </c:pt>
                <c:pt idx="14692" formatCode="General">
                  <c:v>10.2115888508886</c:v>
                </c:pt>
                <c:pt idx="14693" formatCode="General">
                  <c:v>10.2113610115497</c:v>
                </c:pt>
                <c:pt idx="14694" formatCode="General">
                  <c:v>10.2111332324922</c:v>
                </c:pt>
                <c:pt idx="14695" formatCode="General">
                  <c:v>10.2109055137265</c:v>
                </c:pt>
                <c:pt idx="14696" formatCode="General">
                  <c:v>10.2106778552625</c:v>
                </c:pt>
                <c:pt idx="14697" formatCode="General">
                  <c:v>10.2104502571106</c:v>
                </c:pt>
                <c:pt idx="14698" formatCode="General">
                  <c:v>10.2102227192808</c:v>
                </c:pt>
                <c:pt idx="14699" formatCode="General">
                  <c:v>10.2099952417833</c:v>
                </c:pt>
                <c:pt idx="14700" formatCode="General">
                  <c:v>10.2097678246283</c:v>
                </c:pt>
                <c:pt idx="14701" formatCode="General">
                  <c:v>10.2095404678259</c:v>
                </c:pt>
                <c:pt idx="14702" formatCode="General">
                  <c:v>10.2093131713861</c:v>
                </c:pt>
                <c:pt idx="14703" formatCode="General">
                  <c:v>10.2090859353191</c:v>
                </c:pt>
                <c:pt idx="14704" formatCode="General">
                  <c:v>10.2088587596349</c:v>
                </c:pt>
                <c:pt idx="14705" formatCode="General">
                  <c:v>10.2086316443436</c:v>
                </c:pt>
                <c:pt idx="14706" formatCode="General">
                  <c:v>10.2084045894553</c:v>
                </c:pt>
                <c:pt idx="14707" formatCode="General">
                  <c:v>10.2081775949799</c:v>
                </c:pt>
                <c:pt idx="14708" formatCode="General">
                  <c:v>10.2079506609276</c:v>
                </c:pt>
                <c:pt idx="14709" formatCode="General">
                  <c:v>10.2077237873083</c:v>
                </c:pt>
                <c:pt idx="14710" formatCode="General">
                  <c:v>10.2074969741321</c:v>
                </c:pt>
                <c:pt idx="14711" formatCode="General">
                  <c:v>10.2072702214088</c:v>
                </c:pt>
                <c:pt idx="14712" formatCode="General">
                  <c:v>10.2070435291486</c:v>
                </c:pt>
                <c:pt idx="14713" formatCode="General">
                  <c:v>10.2068168973612</c:v>
                </c:pt>
                <c:pt idx="14714" formatCode="General">
                  <c:v>10.2065903260568</c:v>
                </c:pt>
                <c:pt idx="14715" formatCode="General">
                  <c:v>10.2063638152452</c:v>
                </c:pt>
                <c:pt idx="14716" formatCode="General">
                  <c:v>10.2061373649364</c:v>
                </c:pt>
                <c:pt idx="14717" formatCode="General">
                  <c:v>10.2059109751402</c:v>
                </c:pt>
                <c:pt idx="14718" formatCode="General">
                  <c:v>10.2056846458665</c:v>
                </c:pt>
                <c:pt idx="14719" formatCode="General">
                  <c:v>10.2054583771253</c:v>
                </c:pt>
                <c:pt idx="14720" formatCode="General">
                  <c:v>10.2052321689263</c:v>
                </c:pt>
                <c:pt idx="14721" formatCode="General">
                  <c:v>10.2050060212795</c:v>
                </c:pt>
                <c:pt idx="14722" formatCode="General">
                  <c:v>10.2047799341947</c:v>
                </c:pt>
                <c:pt idx="14723" formatCode="General">
                  <c:v>10.2045539076817</c:v>
                </c:pt>
                <c:pt idx="14724" formatCode="General">
                  <c:v>10.2043279417503</c:v>
                </c:pt>
                <c:pt idx="14725" formatCode="General">
                  <c:v>10.2041020364103</c:v>
                </c:pt>
                <c:pt idx="14726" formatCode="General">
                  <c:v>10.2038761916716</c:v>
                </c:pt>
                <c:pt idx="14727" formatCode="General">
                  <c:v>10.2036504075438</c:v>
                </c:pt>
                <c:pt idx="14728" formatCode="General">
                  <c:v>10.2034246840368</c:v>
                </c:pt>
                <c:pt idx="14729" formatCode="General">
                  <c:v>10.2031990211602</c:v>
                </c:pt>
                <c:pt idx="14730" formatCode="General">
                  <c:v>10.2029734189239</c:v>
                </c:pt>
                <c:pt idx="14731" formatCode="General">
                  <c:v>10.2027478773376</c:v>
                </c:pt>
                <c:pt idx="14732" formatCode="General">
                  <c:v>10.2025223964109</c:v>
                </c:pt>
                <c:pt idx="14733" formatCode="General">
                  <c:v>10.2022969761535</c:v>
                </c:pt>
                <c:pt idx="14734" formatCode="General">
                  <c:v>10.2020716165752</c:v>
                </c:pt>
                <c:pt idx="14735" formatCode="General">
                  <c:v>10.2018463176856</c:v>
                </c:pt>
                <c:pt idx="14736" formatCode="General">
                  <c:v>10.2016210794943</c:v>
                </c:pt>
                <c:pt idx="14737" formatCode="General">
                  <c:v>10.201395902011</c:v>
                </c:pt>
                <c:pt idx="14738" formatCode="General">
                  <c:v>10.2011707852454</c:v>
                </c:pt>
                <c:pt idx="14739" formatCode="General">
                  <c:v>10.200945729207</c:v>
                </c:pt>
                <c:pt idx="14740" formatCode="General">
                  <c:v>10.2007207339055</c:v>
                </c:pt>
                <c:pt idx="14741" formatCode="General">
                  <c:v>10.2004957993504</c:v>
                </c:pt>
                <c:pt idx="14742" formatCode="General">
                  <c:v>10.2002709255513</c:v>
                </c:pt>
                <c:pt idx="14743" formatCode="General">
                  <c:v>10.2000461125178</c:v>
                </c:pt>
                <c:pt idx="14744" formatCode="General">
                  <c:v>10.1998213602594</c:v>
                </c:pt>
                <c:pt idx="14745" formatCode="General">
                  <c:v>10.1995966687857</c:v>
                </c:pt>
                <c:pt idx="14746" formatCode="General">
                  <c:v>10.1993720381062</c:v>
                </c:pt>
                <c:pt idx="14747" formatCode="General">
                  <c:v>10.1991474682304</c:v>
                </c:pt>
                <c:pt idx="14748" formatCode="General">
                  <c:v>10.1989229591677</c:v>
                </c:pt>
                <c:pt idx="14749" formatCode="General">
                  <c:v>10.1986985109278</c:v>
                </c:pt>
                <c:pt idx="14750" formatCode="General">
                  <c:v>10.19847412352</c:v>
                </c:pt>
                <c:pt idx="14751" formatCode="General">
                  <c:v>10.1982497969538</c:v>
                </c:pt>
                <c:pt idx="14752" formatCode="General">
                  <c:v>10.1980255312387</c:v>
                </c:pt>
                <c:pt idx="14753" formatCode="General">
                  <c:v>10.1978013263841</c:v>
                </c:pt>
                <c:pt idx="14754" formatCode="General">
                  <c:v>10.1975771823994</c:v>
                </c:pt>
                <c:pt idx="14755" formatCode="General">
                  <c:v>10.197353099294</c:v>
                </c:pt>
                <c:pt idx="14756" formatCode="General">
                  <c:v>10.1971290770773</c:v>
                </c:pt>
                <c:pt idx="14757" formatCode="General">
                  <c:v>10.1969051157587</c:v>
                </c:pt>
                <c:pt idx="14758" formatCode="General">
                  <c:v>10.1966812153476</c:v>
                </c:pt>
                <c:pt idx="14759" formatCode="General">
                  <c:v>10.1964573758532</c:v>
                </c:pt>
                <c:pt idx="14760" formatCode="General">
                  <c:v>10.1962335972851</c:v>
                </c:pt>
                <c:pt idx="14761" formatCode="General">
                  <c:v>10.1960098796524</c:v>
                </c:pt>
                <c:pt idx="14762" formatCode="General">
                  <c:v>10.1957862229645</c:v>
                </c:pt>
                <c:pt idx="14763" formatCode="General">
                  <c:v>10.1955626272307</c:v>
                </c:pt>
                <c:pt idx="14764" formatCode="General">
                  <c:v>10.1953390924602</c:v>
                </c:pt>
                <c:pt idx="14765" formatCode="General">
                  <c:v>10.1951156186625</c:v>
                </c:pt>
                <c:pt idx="14766" formatCode="General">
                  <c:v>10.1948922058466</c:v>
                </c:pt>
                <c:pt idx="14767" formatCode="General">
                  <c:v>10.194668854022</c:v>
                </c:pt>
                <c:pt idx="14768" formatCode="General">
                  <c:v>10.1944455631977</c:v>
                </c:pt>
                <c:pt idx="14769" formatCode="General">
                  <c:v>10.1942223333831</c:v>
                </c:pt>
                <c:pt idx="14770" formatCode="General">
                  <c:v>10.1939991645873</c:v>
                </c:pt>
                <c:pt idx="14771" formatCode="General">
                  <c:v>10.1937760568196</c:v>
                </c:pt>
                <c:pt idx="14772" formatCode="General">
                  <c:v>10.1935530100891</c:v>
                </c:pt>
                <c:pt idx="14773" formatCode="General">
                  <c:v>10.193330024405</c:v>
                </c:pt>
                <c:pt idx="14774" formatCode="General">
                  <c:v>10.1931070997764</c:v>
                </c:pt>
                <c:pt idx="14775" formatCode="General">
                  <c:v>10.1928842362126</c:v>
                </c:pt>
                <c:pt idx="14776" formatCode="General">
                  <c:v>10.1926614337226</c:v>
                </c:pt>
                <c:pt idx="14777" formatCode="General">
                  <c:v>10.1924386923155</c:v>
                </c:pt>
                <c:pt idx="14778" formatCode="General">
                  <c:v>10.1922160120005</c:v>
                </c:pt>
                <c:pt idx="14779" formatCode="General">
                  <c:v>10.1919933927866</c:v>
                </c:pt>
                <c:pt idx="14780" formatCode="General">
                  <c:v>10.191770834683</c:v>
                </c:pt>
                <c:pt idx="14781" formatCode="General">
                  <c:v>10.1915483376987</c:v>
                </c:pt>
                <c:pt idx="14782" formatCode="General">
                  <c:v>10.1913259018427</c:v>
                </c:pt>
                <c:pt idx="14783" formatCode="General">
                  <c:v>10.1911035271241</c:v>
                </c:pt>
                <c:pt idx="14784" formatCode="General">
                  <c:v>10.190881213552</c:v>
                </c:pt>
                <c:pt idx="14785" formatCode="General">
                  <c:v>10.1906589611353</c:v>
                </c:pt>
                <c:pt idx="14786" formatCode="General">
                  <c:v>10.190436769883</c:v>
                </c:pt>
                <c:pt idx="14787" formatCode="General">
                  <c:v>10.1902146398041</c:v>
                </c:pt>
                <c:pt idx="14788" formatCode="General">
                  <c:v>10.1899925709077</c:v>
                </c:pt>
                <c:pt idx="14789" formatCode="General">
                  <c:v>10.1897705632027</c:v>
                </c:pt>
                <c:pt idx="14790" formatCode="General">
                  <c:v>10.1895486166979</c:v>
                </c:pt>
                <c:pt idx="14791" formatCode="General">
                  <c:v>10.1893267314025</c:v>
                </c:pt>
                <c:pt idx="14792" formatCode="General">
                  <c:v>10.1891049073252</c:v>
                </c:pt>
                <c:pt idx="14793" formatCode="General">
                  <c:v>10.188883144475</c:v>
                </c:pt>
                <c:pt idx="14794" formatCode="General">
                  <c:v>10.1886614428608</c:v>
                </c:pt>
                <c:pt idx="14795" formatCode="General">
                  <c:v>10.1884398024915</c:v>
                </c:pt>
                <c:pt idx="14796" formatCode="General">
                  <c:v>10.188218223376</c:v>
                </c:pt>
                <c:pt idx="14797" formatCode="General">
                  <c:v>10.187996705523</c:v>
                </c:pt>
                <c:pt idx="14798" formatCode="General">
                  <c:v>10.1877752489416</c:v>
                </c:pt>
                <c:pt idx="14799" formatCode="General">
                  <c:v>10.1875538536404</c:v>
                </c:pt>
                <c:pt idx="14800" formatCode="General">
                  <c:v>10.1873325196284</c:v>
                </c:pt>
                <c:pt idx="14801" formatCode="General">
                  <c:v>10.1871112469143</c:v>
                </c:pt>
                <c:pt idx="14802" formatCode="General">
                  <c:v>10.1868900355069</c:v>
                </c:pt>
                <c:pt idx="14803" formatCode="General">
                  <c:v>10.186668885415</c:v>
                </c:pt>
                <c:pt idx="14804" formatCode="General">
                  <c:v>10.1864477966474</c:v>
                </c:pt>
                <c:pt idx="14805" formatCode="General">
                  <c:v>10.1862267692128</c:v>
                </c:pt>
                <c:pt idx="14806" formatCode="General">
                  <c:v>10.18600580312</c:v>
                </c:pt>
                <c:pt idx="14807" formatCode="General">
                  <c:v>10.1857848983777</c:v>
                </c:pt>
                <c:pt idx="14808" formatCode="General">
                  <c:v>10.1855640549947</c:v>
                </c:pt>
                <c:pt idx="14809" formatCode="General">
                  <c:v>10.1853432729796</c:v>
                </c:pt>
                <c:pt idx="14810" formatCode="General">
                  <c:v>10.1851225523411</c:v>
                </c:pt>
                <c:pt idx="14811" formatCode="General">
                  <c:v>10.1849018930879</c:v>
                </c:pt>
                <c:pt idx="14812" formatCode="General">
                  <c:v>10.1846812952287</c:v>
                </c:pt>
                <c:pt idx="14813" formatCode="General">
                  <c:v>10.1844607587721</c:v>
                </c:pt>
                <c:pt idx="14814" formatCode="General">
                  <c:v>10.1842402837268</c:v>
                </c:pt>
                <c:pt idx="14815" formatCode="General">
                  <c:v>10.1840198701014</c:v>
                </c:pt>
                <c:pt idx="14816" formatCode="General">
                  <c:v>10.1837995179045</c:v>
                </c:pt>
                <c:pt idx="14817" formatCode="General">
                  <c:v>10.1835792271447</c:v>
                </c:pt>
                <c:pt idx="14818" formatCode="General">
                  <c:v>10.1833589978306</c:v>
                </c:pt>
                <c:pt idx="14819" formatCode="General">
                  <c:v>10.1831388299708</c:v>
                </c:pt>
                <c:pt idx="14820" formatCode="General">
                  <c:v>10.1829187235739</c:v>
                </c:pt>
                <c:pt idx="14821" formatCode="General">
                  <c:v>10.1826986786483</c:v>
                </c:pt>
                <c:pt idx="14822" formatCode="General">
                  <c:v>10.1824786952027</c:v>
                </c:pt>
                <c:pt idx="14823" formatCode="General">
                  <c:v>10.1822587732455</c:v>
                </c:pt>
                <c:pt idx="14824" formatCode="General">
                  <c:v>10.1820389127854</c:v>
                </c:pt>
                <c:pt idx="14825" formatCode="General">
                  <c:v>10.1818191138307</c:v>
                </c:pt>
                <c:pt idx="14826" formatCode="General">
                  <c:v>10.1815993763899</c:v>
                </c:pt>
                <c:pt idx="14827" formatCode="General">
                  <c:v>10.1813797004716</c:v>
                </c:pt>
                <c:pt idx="14828" formatCode="General">
                  <c:v>10.1811600860842</c:v>
                </c:pt>
                <c:pt idx="14829" formatCode="General">
                  <c:v>10.1809405332362</c:v>
                </c:pt>
                <c:pt idx="14830" formatCode="General">
                  <c:v>10.1807210419359</c:v>
                </c:pt>
                <c:pt idx="14831" formatCode="General">
                  <c:v>10.1805016121918</c:v>
                </c:pt>
                <c:pt idx="14832" formatCode="General">
                  <c:v>10.1802822440124</c:v>
                </c:pt>
                <c:pt idx="14833" formatCode="General">
                  <c:v>10.1800629374059</c:v>
                </c:pt>
                <c:pt idx="14834" formatCode="General">
                  <c:v>10.1798436923809</c:v>
                </c:pt>
                <c:pt idx="14835" formatCode="General">
                  <c:v>10.1796245089456</c:v>
                </c:pt>
                <c:pt idx="14836" formatCode="General">
                  <c:v>10.1794053871085</c:v>
                </c:pt>
                <c:pt idx="14837" formatCode="General">
                  <c:v>10.1791863268779</c:v>
                </c:pt>
                <c:pt idx="14838" formatCode="General">
                  <c:v>10.178967328262</c:v>
                </c:pt>
                <c:pt idx="14839" formatCode="General">
                  <c:v>10.1787483912693</c:v>
                </c:pt>
                <c:pt idx="14840" formatCode="General">
                  <c:v>10.1785295159081</c:v>
                </c:pt>
                <c:pt idx="14841" formatCode="General">
                  <c:v>10.1783107021866</c:v>
                </c:pt>
                <c:pt idx="14842" formatCode="General">
                  <c:v>10.1780919501131</c:v>
                </c:pt>
                <c:pt idx="14843" formatCode="General">
                  <c:v>10.1778732596959</c:v>
                </c:pt>
                <c:pt idx="14844" formatCode="General">
                  <c:v>10.1776546309432</c:v>
                </c:pt>
                <c:pt idx="14845" formatCode="General">
                  <c:v>10.1774360638634</c:v>
                </c:pt>
                <c:pt idx="14846" formatCode="General">
                  <c:v>10.1772175584645</c:v>
                </c:pt>
                <c:pt idx="14847" formatCode="General">
                  <c:v>10.1769991147549</c:v>
                </c:pt>
                <c:pt idx="14848" formatCode="General">
                  <c:v>10.1767807327428</c:v>
                </c:pt>
                <c:pt idx="14849" formatCode="General">
                  <c:v>10.1765624124363</c:v>
                </c:pt>
                <c:pt idx="14850" formatCode="General">
                  <c:v>10.1763441538436</c:v>
                </c:pt>
                <c:pt idx="14851" formatCode="General">
                  <c:v>10.176125956973</c:v>
                </c:pt>
                <c:pt idx="14852" formatCode="General">
                  <c:v>10.1759078218324</c:v>
                </c:pt>
                <c:pt idx="14853" formatCode="General">
                  <c:v>10.1756897484302</c:v>
                </c:pt>
                <c:pt idx="14854" formatCode="General">
                  <c:v>10.1754717367744</c:v>
                </c:pt>
                <c:pt idx="14855" formatCode="General">
                  <c:v>10.1752537868731</c:v>
                </c:pt>
                <c:pt idx="14856" formatCode="General">
                  <c:v>10.1750358987345</c:v>
                </c:pt>
                <c:pt idx="14857" formatCode="General">
                  <c:v>10.1748180723666</c:v>
                </c:pt>
                <c:pt idx="14858" formatCode="General">
                  <c:v>10.1746003077776</c:v>
                </c:pt>
                <c:pt idx="14859" formatCode="General">
                  <c:v>10.1743826049754</c:v>
                </c:pt>
                <c:pt idx="14860" formatCode="General">
                  <c:v>10.1741649639682</c:v>
                </c:pt>
                <c:pt idx="14861" formatCode="General">
                  <c:v>10.1739473847639</c:v>
                </c:pt>
                <c:pt idx="14862" formatCode="General">
                  <c:v>10.1737298673707</c:v>
                </c:pt>
                <c:pt idx="14863" formatCode="General">
                  <c:v>10.1735124117965</c:v>
                </c:pt>
                <c:pt idx="14864" formatCode="General">
                  <c:v>10.1732950180493</c:v>
                </c:pt>
                <c:pt idx="14865" formatCode="General">
                  <c:v>10.1730776861371</c:v>
                </c:pt>
                <c:pt idx="14866" formatCode="General">
                  <c:v>10.1728604160679</c:v>
                </c:pt>
                <c:pt idx="14867" formatCode="General">
                  <c:v>10.1726432078497</c:v>
                </c:pt>
                <c:pt idx="14868" formatCode="General">
                  <c:v>10.1724260614904</c:v>
                </c:pt>
                <c:pt idx="14869" formatCode="General">
                  <c:v>10.172208976998</c:v>
                </c:pt>
                <c:pt idx="14870" formatCode="General">
                  <c:v>10.1719919543804</c:v>
                </c:pt>
                <c:pt idx="14871" formatCode="General">
                  <c:v>10.1717749936454</c:v>
                </c:pt>
                <c:pt idx="14872" formatCode="General">
                  <c:v>10.1715580948011</c:v>
                </c:pt>
                <c:pt idx="14873" formatCode="General">
                  <c:v>10.1713412578552</c:v>
                </c:pt>
                <c:pt idx="14874" formatCode="General">
                  <c:v>10.1711244828158</c:v>
                </c:pt>
                <c:pt idx="14875" formatCode="General">
                  <c:v>10.1709077696905</c:v>
                </c:pt>
                <c:pt idx="14876" formatCode="General">
                  <c:v>10.1706911184874</c:v>
                </c:pt>
                <c:pt idx="14877" formatCode="General">
                  <c:v>10.1704745292141</c:v>
                </c:pt>
                <c:pt idx="14878" formatCode="General">
                  <c:v>10.1702580018787</c:v>
                </c:pt>
                <c:pt idx="14879" formatCode="General">
                  <c:v>10.1700415364887</c:v>
                </c:pt>
                <c:pt idx="14880" formatCode="General">
                  <c:v>10.1698251330522</c:v>
                </c:pt>
                <c:pt idx="14881" formatCode="General">
                  <c:v>10.1696087915768</c:v>
                </c:pt>
                <c:pt idx="14882" formatCode="General">
                  <c:v>10.1693925120704</c:v>
                </c:pt>
                <c:pt idx="14883" formatCode="General">
                  <c:v>10.1691762945406</c:v>
                </c:pt>
                <c:pt idx="14884" formatCode="General">
                  <c:v>10.1689601389953</c:v>
                </c:pt>
                <c:pt idx="14885" formatCode="General">
                  <c:v>10.1687440454422</c:v>
                </c:pt>
                <c:pt idx="14886" formatCode="General">
                  <c:v>10.168528013889</c:v>
                </c:pt>
                <c:pt idx="14887" formatCode="General">
                  <c:v>10.1683120443434</c:v>
                </c:pt>
                <c:pt idx="14888" formatCode="General">
                  <c:v>10.1680961368132</c:v>
                </c:pt>
                <c:pt idx="14889" formatCode="General">
                  <c:v>10.1678802913059</c:v>
                </c:pt>
                <c:pt idx="14890" formatCode="General">
                  <c:v>10.1676645078294</c:v>
                </c:pt>
                <c:pt idx="14891" formatCode="General">
                  <c:v>10.1674487863912</c:v>
                </c:pt>
                <c:pt idx="14892" formatCode="General">
                  <c:v>10.167233126999</c:v>
                </c:pt>
                <c:pt idx="14893" formatCode="General">
                  <c:v>10.1670175296605</c:v>
                </c:pt>
                <c:pt idx="14894" formatCode="General">
                  <c:v>10.1668019943832</c:v>
                </c:pt>
                <c:pt idx="14895" formatCode="General">
                  <c:v>10.1665865211748</c:v>
                </c:pt>
                <c:pt idx="14896" formatCode="General">
                  <c:v>10.166371110043</c:v>
                </c:pt>
                <c:pt idx="14897" formatCode="General">
                  <c:v>10.1661557609951</c:v>
                </c:pt>
                <c:pt idx="14898" formatCode="General">
                  <c:v>10.165940474039</c:v>
                </c:pt>
                <c:pt idx="14899" formatCode="General">
                  <c:v>10.165725249182</c:v>
                </c:pt>
                <c:pt idx="14900" formatCode="General">
                  <c:v>10.1655100864318</c:v>
                </c:pt>
                <c:pt idx="14901" formatCode="General">
                  <c:v>10.1652949857959</c:v>
                </c:pt>
                <c:pt idx="14902" formatCode="General">
                  <c:v>10.1650799472818</c:v>
                </c:pt>
                <c:pt idx="14903" formatCode="General">
                  <c:v>10.164864970897</c:v>
                </c:pt>
                <c:pt idx="14904" formatCode="General">
                  <c:v>10.1646500566491</c:v>
                </c:pt>
                <c:pt idx="14905" formatCode="General">
                  <c:v>10.1644352045456</c:v>
                </c:pt>
                <c:pt idx="14906" formatCode="General">
                  <c:v>10.1642204145938</c:v>
                </c:pt>
                <c:pt idx="14907" formatCode="General">
                  <c:v>10.1640056868013</c:v>
                </c:pt>
                <c:pt idx="14908" formatCode="General">
                  <c:v>10.1637910211755</c:v>
                </c:pt>
                <c:pt idx="14909" formatCode="General">
                  <c:v>10.1635764177238</c:v>
                </c:pt>
                <c:pt idx="14910" formatCode="General">
                  <c:v>10.1633618764537</c:v>
                </c:pt>
                <c:pt idx="14911" formatCode="General">
                  <c:v>10.1631473973727</c:v>
                </c:pt>
                <c:pt idx="14912" formatCode="General">
                  <c:v>10.162932980488</c:v>
                </c:pt>
                <c:pt idx="14913" formatCode="General">
                  <c:v>10.1627186258071</c:v>
                </c:pt>
                <c:pt idx="14914" formatCode="General">
                  <c:v>10.1625043333373</c:v>
                </c:pt>
                <c:pt idx="14915" formatCode="General">
                  <c:v>10.1622901030861</c:v>
                </c:pt>
                <c:pt idx="14916" formatCode="General">
                  <c:v>10.1620759350607</c:v>
                </c:pt>
                <c:pt idx="14917" formatCode="General">
                  <c:v>10.1618618292686</c:v>
                </c:pt>
                <c:pt idx="14918" formatCode="General">
                  <c:v>10.161647785717</c:v>
                </c:pt>
                <c:pt idx="14919" formatCode="General">
                  <c:v>10.1614338044132</c:v>
                </c:pt>
                <c:pt idx="14920" formatCode="General">
                  <c:v>10.1612198853646</c:v>
                </c:pt>
                <c:pt idx="14921" formatCode="General">
                  <c:v>10.1610060285784</c:v>
                </c:pt>
                <c:pt idx="14922" formatCode="General">
                  <c:v>10.1607922340619</c:v>
                </c:pt>
                <c:pt idx="14923" formatCode="General">
                  <c:v>10.1605785018224</c:v>
                </c:pt>
                <c:pt idx="14924" formatCode="General">
                  <c:v>10.1603648318671</c:v>
                </c:pt>
                <c:pt idx="14925" formatCode="General">
                  <c:v>10.1601512242033</c:v>
                </c:pt>
                <c:pt idx="14926" formatCode="General">
                  <c:v>10.1599376788382</c:v>
                </c:pt>
                <c:pt idx="14927" formatCode="General">
                  <c:v>10.159724195779</c:v>
                </c:pt>
                <c:pt idx="14928" formatCode="General">
                  <c:v>10.1595107750329</c:v>
                </c:pt>
                <c:pt idx="14929" formatCode="General">
                  <c:v>10.1592974166071</c:v>
                </c:pt>
                <c:pt idx="14930" formatCode="General">
                  <c:v>10.1590841205088</c:v>
                </c:pt>
                <c:pt idx="14931" formatCode="General">
                  <c:v>10.1588708867451</c:v>
                </c:pt>
                <c:pt idx="14932" formatCode="General">
                  <c:v>10.1586577153233</c:v>
                </c:pt>
                <c:pt idx="14933" formatCode="General">
                  <c:v>10.1584446062503</c:v>
                </c:pt>
                <c:pt idx="14934" formatCode="General">
                  <c:v>10.1582315595334</c:v>
                </c:pt>
                <c:pt idx="14935" formatCode="General">
                  <c:v>10.1580185751797</c:v>
                </c:pt>
                <c:pt idx="14936" formatCode="General">
                  <c:v>10.1578056531962</c:v>
                </c:pt>
                <c:pt idx="14937" formatCode="General">
                  <c:v>10.1575927935901</c:v>
                </c:pt>
                <c:pt idx="14938" formatCode="General">
                  <c:v>10.1573799963685</c:v>
                </c:pt>
                <c:pt idx="14939" formatCode="General">
                  <c:v>10.1571672615384</c:v>
                </c:pt>
                <c:pt idx="14940" formatCode="General">
                  <c:v>10.1569545891068</c:v>
                </c:pt>
                <c:pt idx="14941" formatCode="General">
                  <c:v>10.1567419790808</c:v>
                </c:pt>
                <c:pt idx="14942" formatCode="General">
                  <c:v>10.1565294314675</c:v>
                </c:pt>
                <c:pt idx="14943" formatCode="General">
                  <c:v>10.1563169462738</c:v>
                </c:pt>
                <c:pt idx="14944" formatCode="General">
                  <c:v>10.1561045235068</c:v>
                </c:pt>
                <c:pt idx="14945" formatCode="General">
                  <c:v>10.1558921631734</c:v>
                </c:pt>
                <c:pt idx="14946" formatCode="General">
                  <c:v>10.1556798652806</c:v>
                </c:pt>
                <c:pt idx="14947" formatCode="General">
                  <c:v>10.1554676298354</c:v>
                </c:pt>
                <c:pt idx="14948" formatCode="General">
                  <c:v>10.1552554568448</c:v>
                </c:pt>
                <c:pt idx="14949" formatCode="General">
                  <c:v>10.1550433463156</c:v>
                </c:pt>
                <c:pt idx="14950" formatCode="General">
                  <c:v>10.1548312982549</c:v>
                </c:pt>
                <c:pt idx="14951" formatCode="General">
                  <c:v>10.1546193126695</c:v>
                </c:pt>
                <c:pt idx="14952" formatCode="General">
                  <c:v>10.1544073895663</c:v>
                </c:pt>
                <c:pt idx="14953" formatCode="General">
                  <c:v>10.1541955289523</c:v>
                </c:pt>
                <c:pt idx="14954" formatCode="General">
                  <c:v>10.1539837308342</c:v>
                </c:pt>
                <c:pt idx="14955" formatCode="General">
                  <c:v>10.1537719952191</c:v>
                </c:pt>
                <c:pt idx="14956" formatCode="General">
                  <c:v>10.1535603221136</c:v>
                </c:pt>
                <c:pt idx="14957" formatCode="General">
                  <c:v>10.1533487115248</c:v>
                </c:pt>
                <c:pt idx="14958" formatCode="General">
                  <c:v>10.1531371634594</c:v>
                </c:pt>
                <c:pt idx="14959" formatCode="General">
                  <c:v>10.1529256779241</c:v>
                </c:pt>
                <c:pt idx="14960" formatCode="General">
                  <c:v>10.152714254926</c:v>
                </c:pt>
                <c:pt idx="14961" formatCode="General">
                  <c:v>10.1525028944716</c:v>
                </c:pt>
                <c:pt idx="14962" formatCode="General">
                  <c:v>10.1522915965679</c:v>
                </c:pt>
                <c:pt idx="14963" formatCode="General">
                  <c:v>10.1520803612215</c:v>
                </c:pt>
                <c:pt idx="14964" formatCode="General">
                  <c:v>10.1518691884393</c:v>
                </c:pt>
                <c:pt idx="14965" formatCode="General">
                  <c:v>10.151658078228</c:v>
                </c:pt>
                <c:pt idx="14966" formatCode="General">
                  <c:v>10.1514470305942</c:v>
                </c:pt>
                <c:pt idx="14967" formatCode="General">
                  <c:v>10.1512360455449</c:v>
                </c:pt>
                <c:pt idx="14968" formatCode="General">
                  <c:v>10.1510251230865</c:v>
                </c:pt>
                <c:pt idx="14969" formatCode="General">
                  <c:v>10.1508142632259</c:v>
                </c:pt>
                <c:pt idx="14970" formatCode="General">
                  <c:v>10.1506034659698</c:v>
                </c:pt>
                <c:pt idx="14971" formatCode="General">
                  <c:v>10.1503927313247</c:v>
                </c:pt>
                <c:pt idx="14972" formatCode="General">
                  <c:v>10.1501820592974</c:v>
                </c:pt>
                <c:pt idx="14973" formatCode="General">
                  <c:v>10.1499714498945</c:v>
                </c:pt>
                <c:pt idx="14974" formatCode="General">
                  <c:v>10.1497609031226</c:v>
                </c:pt>
                <c:pt idx="14975" formatCode="General">
                  <c:v>10.1495504189884</c:v>
                </c:pt>
                <c:pt idx="14976" formatCode="General">
                  <c:v>10.1493399974985</c:v>
                </c:pt>
                <c:pt idx="14977" formatCode="General">
                  <c:v>10.1491296386594</c:v>
                </c:pt>
                <c:pt idx="14978" formatCode="General">
                  <c:v>10.1489193424778</c:v>
                </c:pt>
                <c:pt idx="14979" formatCode="General">
                  <c:v>10.1487091089603</c:v>
                </c:pt>
                <c:pt idx="14980" formatCode="General">
                  <c:v>10.1484989381133</c:v>
                </c:pt>
                <c:pt idx="14981" formatCode="General">
                  <c:v>10.1482888299435</c:v>
                </c:pt>
                <c:pt idx="14982" formatCode="General">
                  <c:v>10.1480787844573</c:v>
                </c:pt>
                <c:pt idx="14983" formatCode="General">
                  <c:v>10.1478688016614</c:v>
                </c:pt>
                <c:pt idx="14984" formatCode="General">
                  <c:v>10.1476588815622</c:v>
                </c:pt>
                <c:pt idx="14985" formatCode="General">
                  <c:v>10.1474490241662</c:v>
                </c:pt>
                <c:pt idx="14986" formatCode="General">
                  <c:v>10.1472392294799</c:v>
                </c:pt>
                <c:pt idx="14987" formatCode="General">
                  <c:v>10.1470294975099</c:v>
                </c:pt>
                <c:pt idx="14988" formatCode="General">
                  <c:v>10.1468198282624</c:v>
                </c:pt>
                <c:pt idx="14989" formatCode="General">
                  <c:v>10.1466102217441</c:v>
                </c:pt>
                <c:pt idx="14990" formatCode="General">
                  <c:v>10.1464006779613</c:v>
                </c:pt>
                <c:pt idx="14991" formatCode="General">
                  <c:v>10.1461911969205</c:v>
                </c:pt>
                <c:pt idx="14992" formatCode="General">
                  <c:v>10.1459817786281</c:v>
                </c:pt>
                <c:pt idx="14993" formatCode="General">
                  <c:v>10.1457724230904</c:v>
                </c:pt>
                <c:pt idx="14994" formatCode="General">
                  <c:v>10.145563130314</c:v>
                </c:pt>
                <c:pt idx="14995" formatCode="General">
                  <c:v>10.1453539003051</c:v>
                </c:pt>
                <c:pt idx="14996" formatCode="General">
                  <c:v>10.1451447330701</c:v>
                </c:pt>
                <c:pt idx="14997" formatCode="General">
                  <c:v>10.1449356286155</c:v>
                </c:pt>
                <c:pt idx="14998" formatCode="General">
                  <c:v>10.1447265869474</c:v>
                </c:pt>
                <c:pt idx="14999" formatCode="General">
                  <c:v>10.1445176080723</c:v>
                </c:pt>
                <c:pt idx="15000" formatCode="General">
                  <c:v>10.1443086919965</c:v>
                </c:pt>
                <c:pt idx="15001" formatCode="General">
                  <c:v>10.1440998387263</c:v>
                </c:pt>
                <c:pt idx="15002" formatCode="General">
                  <c:v>10.1438910482679</c:v>
                </c:pt>
                <c:pt idx="15003" formatCode="General">
                  <c:v>10.1436823206278</c:v>
                </c:pt>
                <c:pt idx="15004" formatCode="General">
                  <c:v>10.143473655812</c:v>
                </c:pt>
                <c:pt idx="15005" formatCode="General">
                  <c:v>10.1432650538269</c:v>
                </c:pt>
                <c:pt idx="15006" formatCode="General">
                  <c:v>10.1430565146788</c:v>
                </c:pt>
                <c:pt idx="15007" formatCode="General">
                  <c:v>10.1428480383739</c:v>
                </c:pt>
                <c:pt idx="15008" formatCode="General">
                  <c:v>10.1426396249183</c:v>
                </c:pt>
                <c:pt idx="15009" formatCode="General">
                  <c:v>10.1424312743183</c:v>
                </c:pt>
                <c:pt idx="15010" formatCode="General">
                  <c:v>10.1422229865802</c:v>
                </c:pt>
                <c:pt idx="15011" formatCode="General">
                  <c:v>10.14201476171</c:v>
                </c:pt>
                <c:pt idx="15012" formatCode="General">
                  <c:v>10.141806599714</c:v>
                </c:pt>
                <c:pt idx="15013" formatCode="General">
                  <c:v>10.1415985005983</c:v>
                </c:pt>
                <c:pt idx="15014" formatCode="General">
                  <c:v>10.141390464369</c:v>
                </c:pt>
                <c:pt idx="15015" formatCode="General">
                  <c:v>10.1411824910324</c:v>
                </c:pt>
                <c:pt idx="15016" formatCode="General">
                  <c:v>10.1409745805945</c:v>
                </c:pt>
                <c:pt idx="15017" formatCode="General">
                  <c:v>10.1407667330615</c:v>
                </c:pt>
                <c:pt idx="15018" formatCode="General">
                  <c:v>10.1405589484394</c:v>
                </c:pt>
                <c:pt idx="15019" formatCode="General">
                  <c:v>10.1403512267343</c:v>
                </c:pt>
                <c:pt idx="15020" formatCode="General">
                  <c:v>10.1401435679523</c:v>
                </c:pt>
                <c:pt idx="15021" formatCode="General">
                  <c:v>10.1399359720996</c:v>
                </c:pt>
                <c:pt idx="15022" formatCode="General">
                  <c:v>10.139728439182</c:v>
                </c:pt>
                <c:pt idx="15023" formatCode="General">
                  <c:v>10.1395209692057</c:v>
                </c:pt>
                <c:pt idx="15024" formatCode="General">
                  <c:v>10.1393135621768</c:v>
                </c:pt>
                <c:pt idx="15025" formatCode="General">
                  <c:v>10.1391062181011</c:v>
                </c:pt>
                <c:pt idx="15026" formatCode="General">
                  <c:v>10.1388989369848</c:v>
                </c:pt>
                <c:pt idx="15027" formatCode="General">
                  <c:v>10.1386917188338</c:v>
                </c:pt>
                <c:pt idx="15028" formatCode="General">
                  <c:v>10.138484563654</c:v>
                </c:pt>
                <c:pt idx="15029" formatCode="General">
                  <c:v>10.1382774714516</c:v>
                </c:pt>
                <c:pt idx="15030" formatCode="General">
                  <c:v>10.1380704422324</c:v>
                </c:pt>
                <c:pt idx="15031" formatCode="General">
                  <c:v>10.1378634760023</c:v>
                </c:pt>
                <c:pt idx="15032" formatCode="General">
                  <c:v>10.1376565727673</c:v>
                </c:pt>
                <c:pt idx="15033" formatCode="General">
                  <c:v>10.1374497325334</c:v>
                </c:pt>
                <c:pt idx="15034" formatCode="General">
                  <c:v>10.1372429553064</c:v>
                </c:pt>
                <c:pt idx="15035" formatCode="General">
                  <c:v>10.1370362410922</c:v>
                </c:pt>
                <c:pt idx="15036" formatCode="General">
                  <c:v>10.1368295898967</c:v>
                </c:pt>
                <c:pt idx="15037" formatCode="General">
                  <c:v>10.1366230017258</c:v>
                </c:pt>
                <c:pt idx="15038" formatCode="General">
                  <c:v>10.1364164765854</c:v>
                </c:pt>
                <c:pt idx="15039" formatCode="General">
                  <c:v>10.1362100144812</c:v>
                </c:pt>
                <c:pt idx="15040" formatCode="General">
                  <c:v>10.1360036154192</c:v>
                </c:pt>
                <c:pt idx="15041" formatCode="General">
                  <c:v>10.1357972794052</c:v>
                </c:pt>
                <c:pt idx="15042" formatCode="General">
                  <c:v>10.1355910064449</c:v>
                </c:pt>
                <c:pt idx="15043" formatCode="General">
                  <c:v>10.1353847965442</c:v>
                </c:pt>
                <c:pt idx="15044" formatCode="General">
                  <c:v>10.1351786497088</c:v>
                </c:pt>
                <c:pt idx="15045" formatCode="General">
                  <c:v>10.1349725659446</c:v>
                </c:pt>
                <c:pt idx="15046" formatCode="General">
                  <c:v>10.1347665452573</c:v>
                </c:pt>
                <c:pt idx="15047" formatCode="General">
                  <c:v>10.1345605876526</c:v>
                </c:pt>
                <c:pt idx="15048" formatCode="General">
                  <c:v>10.1343546931364</c:v>
                </c:pt>
                <c:pt idx="15049" formatCode="General">
                  <c:v>10.1341488617143</c:v>
                </c:pt>
                <c:pt idx="15050" formatCode="General">
                  <c:v>10.133943093392</c:v>
                </c:pt>
                <c:pt idx="15051" formatCode="General">
                  <c:v>10.1337373881752</c:v>
                </c:pt>
                <c:pt idx="15052" formatCode="General">
                  <c:v>10.1335317460698</c:v>
                </c:pt>
                <c:pt idx="15053" formatCode="General">
                  <c:v>10.1333261670812</c:v>
                </c:pt>
                <c:pt idx="15054" formatCode="General">
                  <c:v>10.1331206512153</c:v>
                </c:pt>
                <c:pt idx="15055" formatCode="General">
                  <c:v>10.1329151984775</c:v>
                </c:pt>
                <c:pt idx="15056" formatCode="General">
                  <c:v>10.1327098088737</c:v>
                </c:pt>
                <c:pt idx="15057" formatCode="General">
                  <c:v>10.1325044824095</c:v>
                </c:pt>
                <c:pt idx="15058" formatCode="General">
                  <c:v>10.1322992190904</c:v>
                </c:pt>
                <c:pt idx="15059" formatCode="General">
                  <c:v>10.132094018922</c:v>
                </c:pt>
                <c:pt idx="15060" formatCode="General">
                  <c:v>10.1318888819101</c:v>
                </c:pt>
                <c:pt idx="15061" formatCode="General">
                  <c:v>10.1316838080601</c:v>
                </c:pt>
                <c:pt idx="15062" formatCode="General">
                  <c:v>10.1314787973776</c:v>
                </c:pt>
                <c:pt idx="15063" formatCode="General">
                  <c:v>10.1312738498682</c:v>
                </c:pt>
                <c:pt idx="15064" formatCode="General">
                  <c:v>10.1310689655374</c:v>
                </c:pt>
                <c:pt idx="15065" formatCode="General">
                  <c:v>10.1308641443909</c:v>
                </c:pt>
                <c:pt idx="15066" formatCode="General">
                  <c:v>10.130659386434</c:v>
                </c:pt>
                <c:pt idx="15067" formatCode="General">
                  <c:v>10.1304546916724</c:v>
                </c:pt>
                <c:pt idx="15068" formatCode="General">
                  <c:v>10.1302500601115</c:v>
                </c:pt>
                <c:pt idx="15069" formatCode="General">
                  <c:v>10.1300454917568</c:v>
                </c:pt>
                <c:pt idx="15070" formatCode="General">
                  <c:v>10.1298409866138</c:v>
                </c:pt>
                <c:pt idx="15071" formatCode="General">
                  <c:v>10.129636544688</c:v>
                </c:pt>
                <c:pt idx="15072" formatCode="General">
                  <c:v>10.1294321659848</c:v>
                </c:pt>
                <c:pt idx="15073" formatCode="General">
                  <c:v>10.1292278505097</c:v>
                </c:pt>
                <c:pt idx="15074" formatCode="General">
                  <c:v>10.1290235982681</c:v>
                </c:pt>
                <c:pt idx="15075" formatCode="General">
                  <c:v>10.1288194092654</c:v>
                </c:pt>
                <c:pt idx="15076" formatCode="General">
                  <c:v>10.1286152835071</c:v>
                </c:pt>
                <c:pt idx="15077" formatCode="General">
                  <c:v>10.1284112209985</c:v>
                </c:pt>
                <c:pt idx="15078" formatCode="General">
                  <c:v>10.128207221745</c:v>
                </c:pt>
                <c:pt idx="15079" formatCode="General">
                  <c:v>10.1280032857519</c:v>
                </c:pt>
                <c:pt idx="15080" formatCode="General">
                  <c:v>10.1277994130248</c:v>
                </c:pt>
                <c:pt idx="15081" formatCode="General">
                  <c:v>10.1275956035688</c:v>
                </c:pt>
                <c:pt idx="15082" formatCode="General">
                  <c:v>10.1273918573894</c:v>
                </c:pt>
                <c:pt idx="15083" formatCode="General">
                  <c:v>10.1271881744918</c:v>
                </c:pt>
                <c:pt idx="15084" formatCode="General">
                  <c:v>10.1269845548815</c:v>
                </c:pt>
                <c:pt idx="15085" formatCode="General">
                  <c:v>10.1267809985636</c:v>
                </c:pt>
                <c:pt idx="15086" formatCode="General">
                  <c:v>10.1265775055434</c:v>
                </c:pt>
                <c:pt idx="15087" formatCode="General">
                  <c:v>10.1263740758264</c:v>
                </c:pt>
                <c:pt idx="15088" formatCode="General">
                  <c:v>10.1261707094176</c:v>
                </c:pt>
                <c:pt idx="15089" formatCode="General">
                  <c:v>10.1259674063225</c:v>
                </c:pt>
                <c:pt idx="15090" formatCode="General">
                  <c:v>10.1257641665461</c:v>
                </c:pt>
                <c:pt idx="15091" formatCode="General">
                  <c:v>10.1255609900938</c:v>
                </c:pt>
                <c:pt idx="15092" formatCode="General">
                  <c:v>10.1253578769708</c:v>
                </c:pt>
                <c:pt idx="15093" formatCode="General">
                  <c:v>10.1251548271823</c:v>
                </c:pt>
                <c:pt idx="15094" formatCode="General">
                  <c:v>10.1249518407334</c:v>
                </c:pt>
                <c:pt idx="15095" formatCode="General">
                  <c:v>10.1247489176294</c:v>
                </c:pt>
                <c:pt idx="15096" formatCode="General">
                  <c:v>10.1245460578754</c:v>
                </c:pt>
                <c:pt idx="15097" formatCode="General">
                  <c:v>10.1243432614767</c:v>
                </c:pt>
                <c:pt idx="15098" formatCode="General">
                  <c:v>10.1241405284383</c:v>
                </c:pt>
                <c:pt idx="15099" formatCode="General">
                  <c:v>10.1239378587654</c:v>
                </c:pt>
                <c:pt idx="15100" formatCode="General">
                  <c:v>10.123735252463</c:v>
                </c:pt>
                <c:pt idx="15101" formatCode="General">
                  <c:v>10.1235327095365</c:v>
                </c:pt>
                <c:pt idx="15102" formatCode="General">
                  <c:v>10.1233302299907</c:v>
                </c:pt>
                <c:pt idx="15103" formatCode="General">
                  <c:v>10.1231278138309</c:v>
                </c:pt>
                <c:pt idx="15104" formatCode="General">
                  <c:v>10.1229254610621</c:v>
                </c:pt>
                <c:pt idx="15105" formatCode="General">
                  <c:v>10.1227231716893</c:v>
                </c:pt>
                <c:pt idx="15106" formatCode="General">
                  <c:v>10.1225209457177</c:v>
                </c:pt>
                <c:pt idx="15107" formatCode="General">
                  <c:v>10.1223187831523</c:v>
                </c:pt>
                <c:pt idx="15108" formatCode="General">
                  <c:v>10.122116683998</c:v>
                </c:pt>
                <c:pt idx="15109" formatCode="General">
                  <c:v>10.12191464826</c:v>
                </c:pt>
                <c:pt idx="15110" formatCode="General">
                  <c:v>10.1217126759432</c:v>
                </c:pt>
                <c:pt idx="15111" formatCode="General">
                  <c:v>10.1215107670527</c:v>
                </c:pt>
                <c:pt idx="15112" formatCode="General">
                  <c:v>10.1213089215933</c:v>
                </c:pt>
                <c:pt idx="15113" formatCode="General">
                  <c:v>10.1211071395702</c:v>
                </c:pt>
                <c:pt idx="15114" formatCode="General">
                  <c:v>10.1209054209882</c:v>
                </c:pt>
                <c:pt idx="15115" formatCode="General">
                  <c:v>10.1207037658523</c:v>
                </c:pt>
                <c:pt idx="15116" formatCode="General">
                  <c:v>10.1205021741675</c:v>
                </c:pt>
                <c:pt idx="15117" formatCode="General">
                  <c:v>10.1203006459387</c:v>
                </c:pt>
                <c:pt idx="15118" formatCode="General">
                  <c:v>10.1200991811707</c:v>
                </c:pt>
                <c:pt idx="15119" formatCode="General">
                  <c:v>10.1198977798685</c:v>
                </c:pt>
                <c:pt idx="15120" formatCode="General">
                  <c:v>10.1196964420371</c:v>
                </c:pt>
                <c:pt idx="15121" formatCode="General">
                  <c:v>10.1194951676812</c:v>
                </c:pt>
                <c:pt idx="15122" formatCode="General">
                  <c:v>10.1192939568057</c:v>
                </c:pt>
                <c:pt idx="15123" formatCode="General">
                  <c:v>10.1190928094155</c:v>
                </c:pt>
                <c:pt idx="15124" formatCode="General">
                  <c:v>10.1188917255155</c:v>
                </c:pt>
                <c:pt idx="15125" formatCode="General">
                  <c:v>10.1186907051105</c:v>
                </c:pt>
                <c:pt idx="15126" formatCode="General">
                  <c:v>10.1184897482052</c:v>
                </c:pt>
                <c:pt idx="15127" formatCode="General">
                  <c:v>10.1182888548046</c:v>
                </c:pt>
                <c:pt idx="15128" formatCode="General">
                  <c:v>10.1180880249134</c:v>
                </c:pt>
                <c:pt idx="15129" formatCode="General">
                  <c:v>10.1178872585364</c:v>
                </c:pt>
                <c:pt idx="15130" formatCode="General">
                  <c:v>10.1176865556783</c:v>
                </c:pt>
                <c:pt idx="15131" formatCode="General">
                  <c:v>10.117485916344</c:v>
                </c:pt>
                <c:pt idx="15132" formatCode="General">
                  <c:v>10.1172853405382</c:v>
                </c:pt>
                <c:pt idx="15133" formatCode="General">
                  <c:v>10.1170848282657</c:v>
                </c:pt>
                <c:pt idx="15134" formatCode="General">
                  <c:v>10.1168843795311</c:v>
                </c:pt>
                <c:pt idx="15135" formatCode="General">
                  <c:v>10.1166839943391</c:v>
                </c:pt>
                <c:pt idx="15136" formatCode="General">
                  <c:v>10.1164836726946</c:v>
                </c:pt>
                <c:pt idx="15137" formatCode="General">
                  <c:v>10.1162834146022</c:v>
                </c:pt>
                <c:pt idx="15138" formatCode="General">
                  <c:v>10.1160832200666</c:v>
                </c:pt>
                <c:pt idx="15139" formatCode="General">
                  <c:v>10.1158830890923</c:v>
                </c:pt>
                <c:pt idx="15140" formatCode="General">
                  <c:v>10.1156830216842</c:v>
                </c:pt>
                <c:pt idx="15141" formatCode="General">
                  <c:v>10.1154830178469</c:v>
                </c:pt>
                <c:pt idx="15142" formatCode="General">
                  <c:v>10.1152830775849</c:v>
                </c:pt>
                <c:pt idx="15143" formatCode="General">
                  <c:v>10.115083200903</c:v>
                </c:pt>
                <c:pt idx="15144" formatCode="General">
                  <c:v>10.1148833878057</c:v>
                </c:pt>
                <c:pt idx="15145" formatCode="General">
                  <c:v>10.1146836382976</c:v>
                </c:pt>
                <c:pt idx="15146" formatCode="General">
                  <c:v>10.1144839523834</c:v>
                </c:pt>
                <c:pt idx="15147" formatCode="General">
                  <c:v>10.1142843300676</c:v>
                </c:pt>
                <c:pt idx="15148" formatCode="General">
                  <c:v>10.1140847713547</c:v>
                </c:pt>
                <c:pt idx="15149" formatCode="General">
                  <c:v>10.1138852762494</c:v>
                </c:pt>
                <c:pt idx="15150" formatCode="General">
                  <c:v>10.1136858447562</c:v>
                </c:pt>
                <c:pt idx="15151" formatCode="General">
                  <c:v>10.1134864768796</c:v>
                </c:pt>
                <c:pt idx="15152" formatCode="General">
                  <c:v>10.1132871726241</c:v>
                </c:pt>
                <c:pt idx="15153" formatCode="General">
                  <c:v>10.1130879319942</c:v>
                </c:pt>
                <c:pt idx="15154" formatCode="General">
                  <c:v>10.1128887549945</c:v>
                </c:pt>
                <c:pt idx="15155" formatCode="General">
                  <c:v>10.1126896416295</c:v>
                </c:pt>
                <c:pt idx="15156" formatCode="General">
                  <c:v>10.1124905919035</c:v>
                </c:pt>
                <c:pt idx="15157" formatCode="General">
                  <c:v>10.1122916058211</c:v>
                </c:pt>
                <c:pt idx="15158" formatCode="General">
                  <c:v>10.1120926833868</c:v>
                </c:pt>
                <c:pt idx="15159" formatCode="General">
                  <c:v>10.1118938246049</c:v>
                </c:pt>
                <c:pt idx="15160" formatCode="General">
                  <c:v>10.1116950294799</c:v>
                </c:pt>
                <c:pt idx="15161" formatCode="General">
                  <c:v>10.1114962980162</c:v>
                </c:pt>
                <c:pt idx="15162" formatCode="General">
                  <c:v>10.1112976302183</c:v>
                </c:pt>
                <c:pt idx="15163" formatCode="General">
                  <c:v>10.1110990260904</c:v>
                </c:pt>
                <c:pt idx="15164" formatCode="General">
                  <c:v>10.1109004856371</c:v>
                </c:pt>
                <c:pt idx="15165" formatCode="General">
                  <c:v>10.1107020088627</c:v>
                </c:pt>
                <c:pt idx="15166" formatCode="General">
                  <c:v>10.1105035957715</c:v>
                </c:pt>
                <c:pt idx="15167" formatCode="General">
                  <c:v>10.1103052463679</c:v>
                </c:pt>
                <c:pt idx="15168" formatCode="General">
                  <c:v>10.1101069606562</c:v>
                </c:pt>
                <c:pt idx="15169" formatCode="General">
                  <c:v>10.1099087386407</c:v>
                </c:pt>
                <c:pt idx="15170" formatCode="General">
                  <c:v>10.1097105803259</c:v>
                </c:pt>
                <c:pt idx="15171" formatCode="General">
                  <c:v>10.1095124857159</c:v>
                </c:pt>
                <c:pt idx="15172" formatCode="General">
                  <c:v>10.1093144548151</c:v>
                </c:pt>
                <c:pt idx="15173" formatCode="General">
                  <c:v>10.1091164876277</c:v>
                </c:pt>
                <c:pt idx="15174" formatCode="General">
                  <c:v>10.1089185841581</c:v>
                </c:pt>
                <c:pt idx="15175" formatCode="General">
                  <c:v>10.1087207444104</c:v>
                </c:pt>
                <c:pt idx="15176" formatCode="General">
                  <c:v>10.108522968389</c:v>
                </c:pt>
                <c:pt idx="15177" formatCode="General">
                  <c:v>10.108325256098</c:v>
                </c:pt>
                <c:pt idx="15178" formatCode="General">
                  <c:v>10.1081276075417</c:v>
                </c:pt>
                <c:pt idx="15179" formatCode="General">
                  <c:v>10.1079300227243</c:v>
                </c:pt>
                <c:pt idx="15180" formatCode="General">
                  <c:v>10.10773250165</c:v>
                </c:pt>
                <c:pt idx="15181" formatCode="General">
                  <c:v>10.107535044323</c:v>
                </c:pt>
                <c:pt idx="15182" formatCode="General">
                  <c:v>10.1073376507474</c:v>
                </c:pt>
                <c:pt idx="15183" formatCode="General">
                  <c:v>10.1071403209275</c:v>
                </c:pt>
                <c:pt idx="15184" formatCode="General">
                  <c:v>10.1069430548674</c:v>
                </c:pt>
                <c:pt idx="15185" formatCode="General">
                  <c:v>10.1067458525712</c:v>
                </c:pt>
                <c:pt idx="15186" formatCode="General">
                  <c:v>10.1065487140431</c:v>
                </c:pt>
                <c:pt idx="15187" formatCode="General">
                  <c:v>10.1063516392872</c:v>
                </c:pt>
                <c:pt idx="15188" formatCode="General">
                  <c:v>10.1061546283075</c:v>
                </c:pt>
                <c:pt idx="15189" formatCode="General">
                  <c:v>10.1059576811083</c:v>
                </c:pt>
                <c:pt idx="15190" formatCode="General">
                  <c:v>10.1057607976936</c:v>
                </c:pt>
                <c:pt idx="15191" formatCode="General">
                  <c:v>10.1055639780674</c:v>
                </c:pt>
                <c:pt idx="15192" formatCode="General">
                  <c:v>10.1053672222338</c:v>
                </c:pt>
                <c:pt idx="15193" formatCode="General">
                  <c:v>10.1051705301969</c:v>
                </c:pt>
                <c:pt idx="15194" formatCode="General">
                  <c:v>10.1049739019608</c:v>
                </c:pt>
                <c:pt idx="15195" formatCode="General">
                  <c:v>10.1047773375294</c:v>
                </c:pt>
                <c:pt idx="15196" formatCode="General">
                  <c:v>10.1045808369068</c:v>
                </c:pt>
                <c:pt idx="15197" formatCode="General">
                  <c:v>10.1043844000969</c:v>
                </c:pt>
                <c:pt idx="15198" formatCode="General">
                  <c:v>10.1041880271039</c:v>
                </c:pt>
                <c:pt idx="15199" formatCode="General">
                  <c:v>10.1039917179316</c:v>
                </c:pt>
                <c:pt idx="15200" formatCode="General">
                  <c:v>10.103795472584</c:v>
                </c:pt>
                <c:pt idx="15201" formatCode="General">
                  <c:v>10.1035992910651</c:v>
                </c:pt>
                <c:pt idx="15202" formatCode="General">
                  <c:v>10.1034031733789</c:v>
                </c:pt>
                <c:pt idx="15203" formatCode="General">
                  <c:v>10.1032071195293</c:v>
                </c:pt>
                <c:pt idx="15204" formatCode="General">
                  <c:v>10.1030111295202</c:v>
                </c:pt>
                <c:pt idx="15205" formatCode="General">
                  <c:v>10.1028152033555</c:v>
                </c:pt>
                <c:pt idx="15206" formatCode="General">
                  <c:v>10.1026193410392</c:v>
                </c:pt>
                <c:pt idx="15207" formatCode="General">
                  <c:v>10.1024235425752</c:v>
                </c:pt>
                <c:pt idx="15208" formatCode="General">
                  <c:v>10.1022278079672</c:v>
                </c:pt>
                <c:pt idx="15209" formatCode="General">
                  <c:v>10.1020321372192</c:v>
                </c:pt>
                <c:pt idx="15210" formatCode="General">
                  <c:v>10.1018365303351</c:v>
                </c:pt>
                <c:pt idx="15211" formatCode="General">
                  <c:v>10.1016409873187</c:v>
                </c:pt>
                <c:pt idx="15212" formatCode="General">
                  <c:v>10.1014455081739</c:v>
                </c:pt>
                <c:pt idx="15213" formatCode="General">
                  <c:v>10.1012500929044</c:v>
                </c:pt>
                <c:pt idx="15214" formatCode="General">
                  <c:v>10.1010547415141</c:v>
                </c:pt>
                <c:pt idx="15215" formatCode="General">
                  <c:v>10.1008594540068</c:v>
                </c:pt>
                <c:pt idx="15216" formatCode="General">
                  <c:v>10.1006642303863</c:v>
                </c:pt>
                <c:pt idx="15217" formatCode="General">
                  <c:v>10.1004690706564</c:v>
                </c:pt>
                <c:pt idx="15218" formatCode="General">
                  <c:v>10.1002739748208</c:v>
                </c:pt>
                <c:pt idx="15219" formatCode="General">
                  <c:v>10.1000789428832</c:v>
                </c:pt>
                <c:pt idx="15220" formatCode="General">
                  <c:v>10.0998839748476</c:v>
                </c:pt>
                <c:pt idx="15221" formatCode="General">
                  <c:v>10.0996890707175</c:v>
                </c:pt>
                <c:pt idx="15222" formatCode="General">
                  <c:v>10.0994942304967</c:v>
                </c:pt>
                <c:pt idx="15223" formatCode="General">
                  <c:v>10.099299454189</c:v>
                </c:pt>
                <c:pt idx="15224" formatCode="General">
                  <c:v>10.099104741798</c:v>
                </c:pt>
                <c:pt idx="15225" formatCode="General">
                  <c:v>10.0989100933274</c:v>
                </c:pt>
                <c:pt idx="15226" formatCode="General">
                  <c:v>10.0987155087809</c:v>
                </c:pt>
                <c:pt idx="15227" formatCode="General">
                  <c:v>10.0985209881622</c:v>
                </c:pt>
                <c:pt idx="15228" formatCode="General">
                  <c:v>10.0983265314749</c:v>
                </c:pt>
                <c:pt idx="15229" formatCode="General">
                  <c:v>10.0981321387227</c:v>
                </c:pt>
                <c:pt idx="15230" formatCode="General">
                  <c:v>10.0979378099092</c:v>
                </c:pt>
                <c:pt idx="15231" formatCode="General">
                  <c:v>10.097743545038</c:v>
                </c:pt>
                <c:pt idx="15232" formatCode="General">
                  <c:v>10.0975493441128</c:v>
                </c:pt>
                <c:pt idx="15233" formatCode="General">
                  <c:v>10.0973552071371</c:v>
                </c:pt>
                <c:pt idx="15234" formatCode="General">
                  <c:v>10.0971611341146</c:v>
                </c:pt>
                <c:pt idx="15235" formatCode="General">
                  <c:v>10.0969671250488</c:v>
                </c:pt>
                <c:pt idx="15236" formatCode="General">
                  <c:v>10.0967731799433</c:v>
                </c:pt>
                <c:pt idx="15237" formatCode="General">
                  <c:v>10.0965792988017</c:v>
                </c:pt>
                <c:pt idx="15238" formatCode="General">
                  <c:v>10.0963854816275</c:v>
                </c:pt>
                <c:pt idx="15239" formatCode="General">
                  <c:v>10.0961917284242</c:v>
                </c:pt>
                <c:pt idx="15240" formatCode="General">
                  <c:v>10.0959980391953</c:v>
                </c:pt>
                <c:pt idx="15241" formatCode="General">
                  <c:v>10.0958044139444</c:v>
                </c:pt>
                <c:pt idx="15242" formatCode="General">
                  <c:v>10.095610852675</c:v>
                </c:pt>
                <c:pt idx="15243" formatCode="General">
                  <c:v>10.0954173553906</c:v>
                </c:pt>
                <c:pt idx="15244" formatCode="General">
                  <c:v>10.0952239220946</c:v>
                </c:pt>
                <c:pt idx="15245" formatCode="General">
                  <c:v>10.0950305527905</c:v>
                </c:pt>
                <c:pt idx="15246" formatCode="General">
                  <c:v>10.0948372474818</c:v>
                </c:pt>
                <c:pt idx="15247" formatCode="General">
                  <c:v>10.0946440061719</c:v>
                </c:pt>
                <c:pt idx="15248" formatCode="General">
                  <c:v>10.0944508288643</c:v>
                </c:pt>
                <c:pt idx="15249" formatCode="General">
                  <c:v>10.0942577155623</c:v>
                </c:pt>
                <c:pt idx="15250" formatCode="General">
                  <c:v>10.0940646662695</c:v>
                </c:pt>
                <c:pt idx="15251" formatCode="General">
                  <c:v>10.0938716809891</c:v>
                </c:pt>
                <c:pt idx="15252" formatCode="General">
                  <c:v>10.0936787597246</c:v>
                </c:pt>
                <c:pt idx="15253" formatCode="General">
                  <c:v>10.0934859024794</c:v>
                </c:pt>
                <c:pt idx="15254" formatCode="General">
                  <c:v>10.0932931092567</c:v>
                </c:pt>
                <c:pt idx="15255" formatCode="General">
                  <c:v>10.0931003800601</c:v>
                </c:pt>
                <c:pt idx="15256" formatCode="General">
                  <c:v>10.0929077148928</c:v>
                </c:pt>
                <c:pt idx="15257" formatCode="General">
                  <c:v>10.0927151137582</c:v>
                </c:pt>
                <c:pt idx="15258" formatCode="General">
                  <c:v>10.0925225766596</c:v>
                </c:pt>
                <c:pt idx="15259" formatCode="General">
                  <c:v>10.0923301036002</c:v>
                </c:pt>
                <c:pt idx="15260" formatCode="General">
                  <c:v>10.0921376945835</c:v>
                </c:pt>
                <c:pt idx="15261" formatCode="General">
                  <c:v>10.0919453496127</c:v>
                </c:pt>
                <c:pt idx="15262" formatCode="General">
                  <c:v>10.091753068691</c:v>
                </c:pt>
                <c:pt idx="15263" formatCode="General">
                  <c:v>10.0915608518218</c:v>
                </c:pt>
                <c:pt idx="15264" formatCode="General">
                  <c:v>10.0913686990083</c:v>
                </c:pt>
                <c:pt idx="15265" formatCode="General">
                  <c:v>10.0911766102538</c:v>
                </c:pt>
                <c:pt idx="15266" formatCode="General">
                  <c:v>10.0909845855614</c:v>
                </c:pt>
                <c:pt idx="15267" formatCode="General">
                  <c:v>10.0907926249344</c:v>
                </c:pt>
                <c:pt idx="15268" formatCode="General">
                  <c:v>10.0906007283761</c:v>
                </c:pt>
                <c:pt idx="15269" formatCode="General">
                  <c:v>10.0904088958896</c:v>
                </c:pt>
                <c:pt idx="15270" formatCode="General">
                  <c:v>10.0902171274781</c:v>
                </c:pt>
                <c:pt idx="15271" formatCode="General">
                  <c:v>10.0900254231448</c:v>
                </c:pt>
                <c:pt idx="15272" formatCode="General">
                  <c:v>10.0898337828928</c:v>
                </c:pt>
                <c:pt idx="15273" formatCode="General">
                  <c:v>10.0896422067254</c:v>
                </c:pt>
                <c:pt idx="15274" formatCode="General">
                  <c:v>10.0894506946457</c:v>
                </c:pt>
                <c:pt idx="15275" formatCode="General">
                  <c:v>10.0892592466567</c:v>
                </c:pt>
                <c:pt idx="15276" formatCode="General">
                  <c:v>10.0890678627617</c:v>
                </c:pt>
                <c:pt idx="15277" formatCode="General">
                  <c:v>10.0888765429637</c:v>
                </c:pt>
                <c:pt idx="15278" formatCode="General">
                  <c:v>10.0886852872659</c:v>
                </c:pt>
                <c:pt idx="15279" formatCode="General">
                  <c:v>10.0884940956713</c:v>
                </c:pt>
                <c:pt idx="15280" formatCode="General">
                  <c:v>10.0883029681831</c:v>
                </c:pt>
                <c:pt idx="15281" formatCode="General">
                  <c:v>10.0881119048042</c:v>
                </c:pt>
                <c:pt idx="15282" formatCode="General">
                  <c:v>10.0879209055378</c:v>
                </c:pt>
                <c:pt idx="15283" formatCode="General">
                  <c:v>10.0877299703868</c:v>
                </c:pt>
                <c:pt idx="15284" formatCode="General">
                  <c:v>10.0875390993544</c:v>
                </c:pt>
                <c:pt idx="15285" formatCode="General">
                  <c:v>10.0873482924436</c:v>
                </c:pt>
                <c:pt idx="15286" formatCode="General">
                  <c:v>10.0871575496573</c:v>
                </c:pt>
                <c:pt idx="15287" formatCode="General">
                  <c:v>10.0869668709986</c:v>
                </c:pt>
                <c:pt idx="15288" formatCode="General">
                  <c:v>10.0867762564705</c:v>
                </c:pt>
                <c:pt idx="15289" formatCode="General">
                  <c:v>10.0865857060759</c:v>
                </c:pt>
                <c:pt idx="15290" formatCode="General">
                  <c:v>10.0863952198179</c:v>
                </c:pt>
                <c:pt idx="15291" formatCode="General">
                  <c:v>10.0862047976993</c:v>
                </c:pt>
                <c:pt idx="15292" formatCode="General">
                  <c:v>10.0860144397232</c:v>
                </c:pt>
                <c:pt idx="15293" formatCode="General">
                  <c:v>10.0858241458925</c:v>
                </c:pt>
                <c:pt idx="15294" formatCode="General">
                  <c:v>10.08563391621</c:v>
                </c:pt>
                <c:pt idx="15295" formatCode="General">
                  <c:v>10.0854437506788</c:v>
                </c:pt>
                <c:pt idx="15296" formatCode="General">
                  <c:v>10.0852536493017</c:v>
                </c:pt>
                <c:pt idx="15297" formatCode="General">
                  <c:v>10.0850636120815</c:v>
                </c:pt>
                <c:pt idx="15298" formatCode="General">
                  <c:v>10.0848736390213</c:v>
                </c:pt>
                <c:pt idx="15299" formatCode="General">
                  <c:v>10.0846837301239</c:v>
                </c:pt>
                <c:pt idx="15300" formatCode="General">
                  <c:v>10.0844938853921</c:v>
                </c:pt>
                <c:pt idx="15301" formatCode="General">
                  <c:v>10.0843041048288</c:v>
                </c:pt>
                <c:pt idx="15302" formatCode="General">
                  <c:v>10.0841143884368</c:v>
                </c:pt>
                <c:pt idx="15303" formatCode="General">
                  <c:v>10.0839247362189</c:v>
                </c:pt>
                <c:pt idx="15304" formatCode="General">
                  <c:v>10.083735148178</c:v>
                </c:pt>
                <c:pt idx="15305" formatCode="General">
                  <c:v>10.0835456243169</c:v>
                </c:pt>
                <c:pt idx="15306" formatCode="General">
                  <c:v>10.0833561646384</c:v>
                </c:pt>
                <c:pt idx="15307" formatCode="General">
                  <c:v>10.0831667691452</c:v>
                </c:pt>
                <c:pt idx="15308" formatCode="General">
                  <c:v>10.0829774378402</c:v>
                </c:pt>
                <c:pt idx="15309" formatCode="General">
                  <c:v>10.082788170726</c:v>
                </c:pt>
                <c:pt idx="15310" formatCode="General">
                  <c:v>10.0825989678055</c:v>
                </c:pt>
                <c:pt idx="15311" formatCode="General">
                  <c:v>10.0824098290814</c:v>
                </c:pt>
                <c:pt idx="15312" formatCode="General">
                  <c:v>10.0822207545564</c:v>
                </c:pt>
                <c:pt idx="15313" formatCode="General">
                  <c:v>10.0820317442332</c:v>
                </c:pt>
                <c:pt idx="15314" formatCode="General">
                  <c:v>10.0818427981146</c:v>
                </c:pt>
                <c:pt idx="15315" formatCode="General">
                  <c:v>10.0816539162033</c:v>
                </c:pt>
                <c:pt idx="15316" formatCode="General">
                  <c:v>10.0814650985018</c:v>
                </c:pt>
                <c:pt idx="15317" formatCode="General">
                  <c:v>10.081276345013</c:v>
                </c:pt>
                <c:pt idx="15318" formatCode="General">
                  <c:v>10.0810876557395</c:v>
                </c:pt>
                <c:pt idx="15319" formatCode="General">
                  <c:v>10.0808990306839</c:v>
                </c:pt>
                <c:pt idx="15320" formatCode="General">
                  <c:v>10.0807104698488</c:v>
                </c:pt>
                <c:pt idx="15321" formatCode="General">
                  <c:v>10.080521973237</c:v>
                </c:pt>
                <c:pt idx="15322" formatCode="General">
                  <c:v>10.080333540851</c:v>
                </c:pt>
                <c:pt idx="15323" formatCode="General">
                  <c:v>10.0801451726935</c:v>
                </c:pt>
                <c:pt idx="15324" formatCode="General">
                  <c:v>10.0799568687669</c:v>
                </c:pt>
                <c:pt idx="15325" formatCode="General">
                  <c:v>10.0797686290741</c:v>
                </c:pt>
                <c:pt idx="15326" formatCode="General">
                  <c:v>10.0795804536174</c:v>
                </c:pt>
                <c:pt idx="15327" formatCode="General">
                  <c:v>10.0793923423995</c:v>
                </c:pt>
                <c:pt idx="15328" formatCode="General">
                  <c:v>10.0792042954229</c:v>
                </c:pt>
                <c:pt idx="15329" formatCode="General">
                  <c:v>10.0790163126903</c:v>
                </c:pt>
                <c:pt idx="15330" formatCode="General">
                  <c:v>10.078828394204</c:v>
                </c:pt>
                <c:pt idx="15331" formatCode="General">
                  <c:v>10.0786405399667</c:v>
                </c:pt>
                <c:pt idx="15332" formatCode="General">
                  <c:v>10.0784527499808</c:v>
                </c:pt>
                <c:pt idx="15333" formatCode="General">
                  <c:v>10.0782650242489</c:v>
                </c:pt>
                <c:pt idx="15334" formatCode="General">
                  <c:v>10.0780773627735</c:v>
                </c:pt>
                <c:pt idx="15335" formatCode="General">
                  <c:v>10.0778897655569</c:v>
                </c:pt>
                <c:pt idx="15336" formatCode="General">
                  <c:v>10.0777022326018</c:v>
                </c:pt>
                <c:pt idx="15337" formatCode="General">
                  <c:v>10.0775147639106</c:v>
                </c:pt>
                <c:pt idx="15338" formatCode="General">
                  <c:v>10.0773273594856</c:v>
                </c:pt>
                <c:pt idx="15339" formatCode="General">
                  <c:v>10.0771400193295</c:v>
                </c:pt>
                <c:pt idx="15340" formatCode="General">
                  <c:v>10.0769527434445</c:v>
                </c:pt>
                <c:pt idx="15341" formatCode="General">
                  <c:v>10.0767655318331</c:v>
                </c:pt>
                <c:pt idx="15342" formatCode="General">
                  <c:v>10.0765783844977</c:v>
                </c:pt>
                <c:pt idx="15343" formatCode="General">
                  <c:v>10.0763913014406</c:v>
                </c:pt>
                <c:pt idx="15344" formatCode="General">
                  <c:v>10.0762042826644</c:v>
                </c:pt>
                <c:pt idx="15345" formatCode="General">
                  <c:v>10.0760173281714</c:v>
                </c:pt>
                <c:pt idx="15346" formatCode="General">
                  <c:v>10.0758304379638</c:v>
                </c:pt>
                <c:pt idx="15347" formatCode="General">
                  <c:v>10.0756436120441</c:v>
                </c:pt>
                <c:pt idx="15348" formatCode="General">
                  <c:v>10.0754568504147</c:v>
                </c:pt>
                <c:pt idx="15349" formatCode="General">
                  <c:v>10.0752701530778</c:v>
                </c:pt>
                <c:pt idx="15350" formatCode="General">
                  <c:v>10.0750835200357</c:v>
                </c:pt>
                <c:pt idx="15351" formatCode="General">
                  <c:v>10.0748969512909</c:v>
                </c:pt>
                <c:pt idx="15352" formatCode="General">
                  <c:v>10.0747104468455</c:v>
                </c:pt>
                <c:pt idx="15353" formatCode="General">
                  <c:v>10.0745240067018</c:v>
                </c:pt>
                <c:pt idx="15354" formatCode="General">
                  <c:v>10.0743376308623</c:v>
                </c:pt>
                <c:pt idx="15355" formatCode="General">
                  <c:v>10.074151319329</c:v>
                </c:pt>
                <c:pt idx="15356" formatCode="General">
                  <c:v>10.0739650721043</c:v>
                </c:pt>
                <c:pt idx="15357" formatCode="General">
                  <c:v>10.0737788891903</c:v>
                </c:pt>
                <c:pt idx="15358" formatCode="General">
                  <c:v>10.0735927705895</c:v>
                </c:pt>
                <c:pt idx="15359" formatCode="General">
                  <c:v>10.0734067163039</c:v>
                </c:pt>
                <c:pt idx="15360" formatCode="General">
                  <c:v>10.0732207263357</c:v>
                </c:pt>
                <c:pt idx="15361" formatCode="General">
                  <c:v>10.0730348006873</c:v>
                </c:pt>
                <c:pt idx="15362" formatCode="General">
                  <c:v>10.0728489393607</c:v>
                </c:pt>
                <c:pt idx="15363" formatCode="General">
                  <c:v>10.0726631423582</c:v>
                </c:pt>
                <c:pt idx="15364" formatCode="General">
                  <c:v>10.0724774096819</c:v>
                </c:pt>
                <c:pt idx="15365" formatCode="General">
                  <c:v>10.072291741334</c:v>
                </c:pt>
                <c:pt idx="15366" formatCode="General">
                  <c:v>10.0721061373167</c:v>
                </c:pt>
                <c:pt idx="15367" formatCode="General">
                  <c:v>10.071920597632</c:v>
                </c:pt>
                <c:pt idx="15368" formatCode="General">
                  <c:v>10.0717351222821</c:v>
                </c:pt>
                <c:pt idx="15369" formatCode="General">
                  <c:v>10.0715497112691</c:v>
                </c:pt>
                <c:pt idx="15370" formatCode="General">
                  <c:v>10.0713643645952</c:v>
                </c:pt>
                <c:pt idx="15371" formatCode="General">
                  <c:v>10.0711790822624</c:v>
                </c:pt>
                <c:pt idx="15372" formatCode="General">
                  <c:v>10.0709938642727</c:v>
                </c:pt>
                <c:pt idx="15373" formatCode="General">
                  <c:v>10.0708087106284</c:v>
                </c:pt>
                <c:pt idx="15374" formatCode="General">
                  <c:v>10.0706236213314</c:v>
                </c:pt>
                <c:pt idx="15375" formatCode="General">
                  <c:v>10.0704385963838</c:v>
                </c:pt>
                <c:pt idx="15376" formatCode="General">
                  <c:v>10.0702536357877</c:v>
                </c:pt>
                <c:pt idx="15377" formatCode="General">
                  <c:v>10.070068739545</c:v>
                </c:pt>
                <c:pt idx="15378" formatCode="General">
                  <c:v>10.0698839076578</c:v>
                </c:pt>
                <c:pt idx="15379" formatCode="General">
                  <c:v>10.0696991401281</c:v>
                </c:pt>
                <c:pt idx="15380" formatCode="General">
                  <c:v>10.069514436958</c:v>
                </c:pt>
                <c:pt idx="15381" formatCode="General">
                  <c:v>10.0693297981493</c:v>
                </c:pt>
                <c:pt idx="15382" formatCode="General">
                  <c:v>10.0691452237041</c:v>
                </c:pt>
                <c:pt idx="15383" formatCode="General">
                  <c:v>10.0689607136243</c:v>
                </c:pt>
                <c:pt idx="15384" formatCode="General">
                  <c:v>10.068776267912</c:v>
                </c:pt>
                <c:pt idx="15385" formatCode="General">
                  <c:v>10.068591886569</c:v>
                </c:pt>
                <c:pt idx="15386" formatCode="General">
                  <c:v>10.0684075695973</c:v>
                </c:pt>
                <c:pt idx="15387" formatCode="General">
                  <c:v>10.0682233169988</c:v>
                </c:pt>
                <c:pt idx="15388" formatCode="General">
                  <c:v>10.0680391287754</c:v>
                </c:pt>
                <c:pt idx="15389" formatCode="General">
                  <c:v>10.067855004929</c:v>
                </c:pt>
                <c:pt idx="15390" formatCode="General">
                  <c:v>10.0676709454616</c:v>
                </c:pt>
                <c:pt idx="15391" formatCode="General">
                  <c:v>10.067486950375</c:v>
                </c:pt>
                <c:pt idx="15392" formatCode="General">
                  <c:v>10.0673030196711</c:v>
                </c:pt>
                <c:pt idx="15393" formatCode="General">
                  <c:v>10.0671191533517</c:v>
                </c:pt>
                <c:pt idx="15394" formatCode="General">
                  <c:v>10.0669353514187</c:v>
                </c:pt>
                <c:pt idx="15395" formatCode="General">
                  <c:v>10.066751613874</c:v>
                </c:pt>
                <c:pt idx="15396" formatCode="General">
                  <c:v>10.0665679407194</c:v>
                </c:pt>
                <c:pt idx="15397" formatCode="General">
                  <c:v>10.0663843319566</c:v>
                </c:pt>
                <c:pt idx="15398" formatCode="General">
                  <c:v>10.0662007875875</c:v>
                </c:pt>
                <c:pt idx="15399" formatCode="General">
                  <c:v>10.066017307614</c:v>
                </c:pt>
                <c:pt idx="15400" formatCode="General">
                  <c:v>10.0658338920377</c:v>
                </c:pt>
                <c:pt idx="15401" formatCode="General">
                  <c:v>10.0656505408605</c:v>
                </c:pt>
                <c:pt idx="15402" formatCode="General">
                  <c:v>10.0654672540841</c:v>
                </c:pt>
                <c:pt idx="15403" formatCode="General">
                  <c:v>10.0652840317104</c:v>
                </c:pt>
                <c:pt idx="15404" formatCode="General">
                  <c:v>10.0651008737409</c:v>
                </c:pt>
                <c:pt idx="15405" formatCode="General">
                  <c:v>10.0649177801776</c:v>
                </c:pt>
                <c:pt idx="15406" formatCode="General">
                  <c:v>10.064734751022</c:v>
                </c:pt>
                <c:pt idx="15407" formatCode="General">
                  <c:v>10.064551786276</c:v>
                </c:pt>
                <c:pt idx="15408" formatCode="General">
                  <c:v>10.0643688859412</c:v>
                </c:pt>
                <c:pt idx="15409" formatCode="General">
                  <c:v>10.0641860500194</c:v>
                </c:pt>
                <c:pt idx="15410" formatCode="General">
                  <c:v>10.0640032785121</c:v>
                </c:pt>
                <c:pt idx="15411" formatCode="General">
                  <c:v>10.0638205714211</c:v>
                </c:pt>
                <c:pt idx="15412" formatCode="General">
                  <c:v>10.063637928748</c:v>
                </c:pt>
                <c:pt idx="15413" formatCode="General">
                  <c:v>10.0634553504946</c:v>
                </c:pt>
                <c:pt idx="15414" formatCode="General">
                  <c:v>10.0632728366623</c:v>
                </c:pt>
                <c:pt idx="15415" formatCode="General">
                  <c:v>10.063090387253</c:v>
                </c:pt>
                <c:pt idx="15416" formatCode="General">
                  <c:v>10.0629080022681</c:v>
                </c:pt>
                <c:pt idx="15417" formatCode="General">
                  <c:v>10.0627256817093</c:v>
                </c:pt>
                <c:pt idx="15418" formatCode="General">
                  <c:v>10.0625434255783</c:v>
                </c:pt>
                <c:pt idx="15419" formatCode="General">
                  <c:v>10.0623612338765</c:v>
                </c:pt>
                <c:pt idx="15420" formatCode="General">
                  <c:v>10.0621791066055</c:v>
                </c:pt>
                <c:pt idx="15421" formatCode="General">
                  <c:v>10.0619970437671</c:v>
                </c:pt>
                <c:pt idx="15422" formatCode="General">
                  <c:v>10.0618150453626</c:v>
                </c:pt>
                <c:pt idx="15423" formatCode="General">
                  <c:v>10.0616331113936</c:v>
                </c:pt>
                <c:pt idx="15424" formatCode="General">
                  <c:v>10.0614512418618</c:v>
                </c:pt>
                <c:pt idx="15425" formatCode="General">
                  <c:v>10.0612694367685</c:v>
                </c:pt>
                <c:pt idx="15426" formatCode="General">
                  <c:v>10.0610876961154</c:v>
                </c:pt>
                <c:pt idx="15427" formatCode="General">
                  <c:v>10.0609060199038</c:v>
                </c:pt>
                <c:pt idx="15428" formatCode="General">
                  <c:v>10.0607244081355</c:v>
                </c:pt>
                <c:pt idx="15429" formatCode="General">
                  <c:v>10.0605428608117</c:v>
                </c:pt>
                <c:pt idx="15430" formatCode="General">
                  <c:v>10.060361377934</c:v>
                </c:pt>
                <c:pt idx="15431" formatCode="General">
                  <c:v>10.0601799595039</c:v>
                </c:pt>
                <c:pt idx="15432" formatCode="General">
                  <c:v>10.0599986055228</c:v>
                </c:pt>
                <c:pt idx="15433" formatCode="General">
                  <c:v>10.0598173159921</c:v>
                </c:pt>
                <c:pt idx="15434" formatCode="General">
                  <c:v>10.0596360909133</c:v>
                </c:pt>
                <c:pt idx="15435" formatCode="General">
                  <c:v>10.0594549302878</c:v>
                </c:pt>
                <c:pt idx="15436" formatCode="General">
                  <c:v>10.059273834117</c:v>
                </c:pt>
                <c:pt idx="15437" formatCode="General">
                  <c:v>10.0590928024024</c:v>
                </c:pt>
                <c:pt idx="15438" formatCode="General">
                  <c:v>10.0589118351452</c:v>
                </c:pt>
                <c:pt idx="15439" formatCode="General">
                  <c:v>10.058730932347</c:v>
                </c:pt>
                <c:pt idx="15440" formatCode="General">
                  <c:v>10.058550094009</c:v>
                </c:pt>
                <c:pt idx="15441" formatCode="General">
                  <c:v>10.0583693201327</c:v>
                </c:pt>
                <c:pt idx="15442" formatCode="General">
                  <c:v>10.0581886107193</c:v>
                </c:pt>
                <c:pt idx="15443" formatCode="General">
                  <c:v>10.0580079657703</c:v>
                </c:pt>
                <c:pt idx="15444" formatCode="General">
                  <c:v>10.0578273852868</c:v>
                </c:pt>
                <c:pt idx="15445" formatCode="General">
                  <c:v>10.0576468692704</c:v>
                </c:pt>
                <c:pt idx="15446" formatCode="General">
                  <c:v>10.0574664177222</c:v>
                </c:pt>
                <c:pt idx="15447" formatCode="General">
                  <c:v>10.0572860306436</c:v>
                </c:pt>
                <c:pt idx="15448" formatCode="General">
                  <c:v>10.0571057080359</c:v>
                </c:pt>
                <c:pt idx="15449" formatCode="General">
                  <c:v>10.0569254499003</c:v>
                </c:pt>
                <c:pt idx="15450" formatCode="General">
                  <c:v>10.0567452562381</c:v>
                </c:pt>
                <c:pt idx="15451" formatCode="General">
                  <c:v>10.0565651270506</c:v>
                </c:pt>
                <c:pt idx="15452" formatCode="General">
                  <c:v>10.056385062339</c:v>
                </c:pt>
                <c:pt idx="15453" formatCode="General">
                  <c:v>10.0562050621046</c:v>
                </c:pt>
                <c:pt idx="15454" formatCode="General">
                  <c:v>10.0560251263485</c:v>
                </c:pt>
                <c:pt idx="15455" formatCode="General">
                  <c:v>10.055845255072</c:v>
                </c:pt>
                <c:pt idx="15456" formatCode="General">
                  <c:v>10.0556654482763</c:v>
                </c:pt>
                <c:pt idx="15457" formatCode="General">
                  <c:v>10.0554857059626</c:v>
                </c:pt>
                <c:pt idx="15458" formatCode="General">
                  <c:v>10.0553060281321</c:v>
                </c:pt>
                <c:pt idx="15459" formatCode="General">
                  <c:v>10.0551264147859</c:v>
                </c:pt>
                <c:pt idx="15460" formatCode="General">
                  <c:v>10.0549468659253</c:v>
                </c:pt>
                <c:pt idx="15461" formatCode="General">
                  <c:v>10.0547673815513</c:v>
                </c:pt>
                <c:pt idx="15462" formatCode="General">
                  <c:v>10.0545879616652</c:v>
                </c:pt>
                <c:pt idx="15463" formatCode="General">
                  <c:v>10.054408606268</c:v>
                </c:pt>
                <c:pt idx="15464" formatCode="General">
                  <c:v>10.0542293153608</c:v>
                </c:pt>
                <c:pt idx="15465" formatCode="General">
                  <c:v>10.0540500889449</c:v>
                </c:pt>
                <c:pt idx="15466" formatCode="General">
                  <c:v>10.0538709270212</c:v>
                </c:pt>
                <c:pt idx="15467" formatCode="General">
                  <c:v>10.053691829591</c:v>
                </c:pt>
                <c:pt idx="15468" formatCode="General">
                  <c:v>10.0535127966552</c:v>
                </c:pt>
                <c:pt idx="15469" formatCode="General">
                  <c:v>10.0533338282149</c:v>
                </c:pt>
                <c:pt idx="15470" formatCode="General">
                  <c:v>10.0531549242713</c:v>
                </c:pt>
                <c:pt idx="15471" formatCode="General">
                  <c:v>10.0529760848252</c:v>
                </c:pt>
                <c:pt idx="15472" formatCode="General">
                  <c:v>10.0527973098779</c:v>
                </c:pt>
                <c:pt idx="15473" formatCode="General">
                  <c:v>10.0526185994303</c:v>
                </c:pt>
                <c:pt idx="15474" formatCode="General">
                  <c:v>10.0524399534835</c:v>
                </c:pt>
                <c:pt idx="15475" formatCode="General">
                  <c:v>10.0522613720384</c:v>
                </c:pt>
                <c:pt idx="15476" formatCode="General">
                  <c:v>10.0520828550961</c:v>
                </c:pt>
                <c:pt idx="15477" formatCode="General">
                  <c:v>10.0519044026575</c:v>
                </c:pt>
                <c:pt idx="15478" formatCode="General">
                  <c:v>10.0517260147236</c:v>
                </c:pt>
                <c:pt idx="15479" formatCode="General">
                  <c:v>10.0515476912955</c:v>
                </c:pt>
                <c:pt idx="15480" formatCode="General">
                  <c:v>10.051369432374</c:v>
                </c:pt>
                <c:pt idx="15481" formatCode="General">
                  <c:v>10.0511912379601</c:v>
                </c:pt>
                <c:pt idx="15482" formatCode="General">
                  <c:v>10.0510131080547</c:v>
                </c:pt>
                <c:pt idx="15483" formatCode="General">
                  <c:v>10.0508350426589</c:v>
                </c:pt>
                <c:pt idx="15484" formatCode="General">
                  <c:v>10.0506570417734</c:v>
                </c:pt>
                <c:pt idx="15485" formatCode="General">
                  <c:v>10.0504791053992</c:v>
                </c:pt>
                <c:pt idx="15486" formatCode="General">
                  <c:v>10.0503012335373</c:v>
                </c:pt>
                <c:pt idx="15487" formatCode="General">
                  <c:v>10.0501234261884</c:v>
                </c:pt>
                <c:pt idx="15488" formatCode="General">
                  <c:v>10.0499456833535</c:v>
                </c:pt>
                <c:pt idx="15489" formatCode="General">
                  <c:v>10.0497680050334</c:v>
                </c:pt>
                <c:pt idx="15490" formatCode="General">
                  <c:v>10.049590391229</c:v>
                </c:pt>
                <c:pt idx="15491" formatCode="General">
                  <c:v>10.0494128419412</c:v>
                </c:pt>
                <c:pt idx="15492" formatCode="General">
                  <c:v>10.0492353571707</c:v>
                </c:pt>
                <c:pt idx="15493" formatCode="General">
                  <c:v>10.0490579369185</c:v>
                </c:pt>
                <c:pt idx="15494" formatCode="General">
                  <c:v>10.0488805811853</c:v>
                </c:pt>
                <c:pt idx="15495" formatCode="General">
                  <c:v>10.0487032899719</c:v>
                </c:pt>
                <c:pt idx="15496" formatCode="General">
                  <c:v>10.0485260632791</c:v>
                </c:pt>
                <c:pt idx="15497" formatCode="General">
                  <c:v>10.0483489011078</c:v>
                </c:pt>
                <c:pt idx="15498" formatCode="General">
                  <c:v>10.0481718034586</c:v>
                </c:pt>
                <c:pt idx="15499" formatCode="General">
                  <c:v>10.0479947703324</c:v>
                </c:pt>
                <c:pt idx="15500" formatCode="General">
                  <c:v>10.0478178017299</c:v>
                </c:pt>
                <c:pt idx="15501" formatCode="General">
                  <c:v>10.0476408976519</c:v>
                </c:pt>
                <c:pt idx="15502" formatCode="General">
                  <c:v>10.0474640580991</c:v>
                </c:pt>
                <c:pt idx="15503" formatCode="General">
                  <c:v>10.0472872830722</c:v>
                </c:pt>
                <c:pt idx="15504" formatCode="General">
                  <c:v>10.047110572572</c:v>
                </c:pt>
                <c:pt idx="15505" formatCode="General">
                  <c:v>10.046933926599</c:v>
                </c:pt>
                <c:pt idx="15506" formatCode="General">
                  <c:v>10.0467573451542</c:v>
                </c:pt>
                <c:pt idx="15507" formatCode="General">
                  <c:v>10.046580828238</c:v>
                </c:pt>
                <c:pt idx="15508" formatCode="General">
                  <c:v>10.0464043758513</c:v>
                </c:pt>
                <c:pt idx="15509" formatCode="General">
                  <c:v>10.0462279879946</c:v>
                </c:pt>
                <c:pt idx="15510" formatCode="General">
                  <c:v>10.0460516646687</c:v>
                </c:pt>
                <c:pt idx="15511" formatCode="General">
                  <c:v>10.0458754058741</c:v>
                </c:pt>
                <c:pt idx="15512" formatCode="General">
                  <c:v>10.0456992116116</c:v>
                </c:pt>
                <c:pt idx="15513" formatCode="General">
                  <c:v>10.0455230818816</c:v>
                </c:pt>
                <c:pt idx="15514" formatCode="General">
                  <c:v>10.0453470166849</c:v>
                </c:pt>
                <c:pt idx="15515" formatCode="General">
                  <c:v>10.0451710160221</c:v>
                </c:pt>
                <c:pt idx="15516" formatCode="General">
                  <c:v>10.0449950798937</c:v>
                </c:pt>
                <c:pt idx="15517" formatCode="General">
                  <c:v>10.0448192083003</c:v>
                </c:pt>
                <c:pt idx="15518" formatCode="General">
                  <c:v>10.0446434012425</c:v>
                </c:pt>
                <c:pt idx="15519" formatCode="General">
                  <c:v>10.044467658721</c:v>
                </c:pt>
                <c:pt idx="15520" formatCode="General">
                  <c:v>10.0442919807361</c:v>
                </c:pt>
                <c:pt idx="15521" formatCode="General">
                  <c:v>10.0441163672885</c:v>
                </c:pt>
                <c:pt idx="15522" formatCode="General">
                  <c:v>10.0439408183787</c:v>
                </c:pt>
                <c:pt idx="15523" formatCode="General">
                  <c:v>10.0437653340072</c:v>
                </c:pt>
                <c:pt idx="15524" formatCode="General">
                  <c:v>10.0435899141746</c:v>
                </c:pt>
                <c:pt idx="15525" formatCode="General">
                  <c:v>10.0434145588813</c:v>
                </c:pt>
                <c:pt idx="15526" formatCode="General">
                  <c:v>10.0432392681278</c:v>
                </c:pt>
                <c:pt idx="15527" formatCode="General">
                  <c:v>10.0430640419147</c:v>
                </c:pt>
                <c:pt idx="15528" formatCode="General">
                  <c:v>10.0428888802424</c:v>
                </c:pt>
                <c:pt idx="15529" formatCode="General">
                  <c:v>10.0427137831114</c:v>
                </c:pt>
                <c:pt idx="15530" formatCode="General">
                  <c:v>10.042538750522</c:v>
                </c:pt>
                <c:pt idx="15531" formatCode="General">
                  <c:v>10.0423637824749</c:v>
                </c:pt>
                <c:pt idx="15532" formatCode="General">
                  <c:v>10.0421888789703</c:v>
                </c:pt>
                <c:pt idx="15533" formatCode="General">
                  <c:v>10.0420140400088</c:v>
                </c:pt>
                <c:pt idx="15534" formatCode="General">
                  <c:v>10.0418392655906</c:v>
                </c:pt>
                <c:pt idx="15535" formatCode="General">
                  <c:v>10.0416645557164</c:v>
                </c:pt>
                <c:pt idx="15536" formatCode="General">
                  <c:v>10.0414899103864</c:v>
                </c:pt>
                <c:pt idx="15537" formatCode="General">
                  <c:v>10.0413153296009</c:v>
                </c:pt>
                <c:pt idx="15538" formatCode="General">
                  <c:v>10.0411408133605</c:v>
                </c:pt>
                <c:pt idx="15539" formatCode="General">
                  <c:v>10.0409663616655</c:v>
                </c:pt>
                <c:pt idx="15540" formatCode="General">
                  <c:v>10.0407919745161</c:v>
                </c:pt>
                <c:pt idx="15541" formatCode="General">
                  <c:v>10.0406176519129</c:v>
                </c:pt>
                <c:pt idx="15542" formatCode="General">
                  <c:v>10.040443393856</c:v>
                </c:pt>
                <c:pt idx="15543" formatCode="General">
                  <c:v>10.0402692003458</c:v>
                </c:pt>
                <c:pt idx="15544" formatCode="General">
                  <c:v>10.0400950713827</c:v>
                </c:pt>
                <c:pt idx="15545" formatCode="General">
                  <c:v>10.0399210069669</c:v>
                </c:pt>
                <c:pt idx="15546" formatCode="General">
                  <c:v>10.0397470070987</c:v>
                </c:pt>
                <c:pt idx="15547" formatCode="General">
                  <c:v>10.0395730717785</c:v>
                </c:pt>
                <c:pt idx="15548" formatCode="General">
                  <c:v>10.0393992010064</c:v>
                </c:pt>
                <c:pt idx="15549" formatCode="General">
                  <c:v>10.0392253947828</c:v>
                </c:pt>
                <c:pt idx="15550" formatCode="General">
                  <c:v>10.039051653108</c:v>
                </c:pt>
                <c:pt idx="15551" formatCode="General">
                  <c:v>10.038877975982</c:v>
                </c:pt>
                <c:pt idx="15552" formatCode="General">
                  <c:v>10.0387043634053</c:v>
                </c:pt>
                <c:pt idx="15553" formatCode="General">
                  <c:v>10.038530815378</c:v>
                </c:pt>
                <c:pt idx="15554" formatCode="General">
                  <c:v>10.0383573319003</c:v>
                </c:pt>
                <c:pt idx="15555" formatCode="General">
                  <c:v>10.0381839129725</c:v>
                </c:pt>
                <c:pt idx="15556" formatCode="General">
                  <c:v>10.0380105585947</c:v>
                </c:pt>
                <c:pt idx="15557" formatCode="General">
                  <c:v>10.0378372687671</c:v>
                </c:pt>
                <c:pt idx="15558" formatCode="General">
                  <c:v>10.0376640434899</c:v>
                </c:pt>
                <c:pt idx="15559" formatCode="General">
                  <c:v>10.0374908827633</c:v>
                </c:pt>
                <c:pt idx="15560" formatCode="General">
                  <c:v>10.0373177865874</c:v>
                </c:pt>
                <c:pt idx="15561" formatCode="General">
                  <c:v>10.0371447549624</c:v>
                </c:pt>
                <c:pt idx="15562" formatCode="General">
                  <c:v>10.0369717878884</c:v>
                </c:pt>
                <c:pt idx="15563" formatCode="General">
                  <c:v>10.0367988853655</c:v>
                </c:pt>
                <c:pt idx="15564" formatCode="General">
                  <c:v>10.0366260473938</c:v>
                </c:pt>
                <c:pt idx="15565" formatCode="General">
                  <c:v>10.0364532739735</c:v>
                </c:pt>
                <c:pt idx="15566" formatCode="General">
                  <c:v>10.0362805651047</c:v>
                </c:pt>
                <c:pt idx="15567" formatCode="General">
                  <c:v>10.0361079207874</c:v>
                </c:pt>
                <c:pt idx="15568" formatCode="General">
                  <c:v>10.0359353410217</c:v>
                </c:pt>
                <c:pt idx="15569" formatCode="General">
                  <c:v>10.0357628258076</c:v>
                </c:pt>
                <c:pt idx="15570" formatCode="General">
                  <c:v>10.0355903751454</c:v>
                </c:pt>
                <c:pt idx="15571" formatCode="General">
                  <c:v>10.0354179890349</c:v>
                </c:pt>
                <c:pt idx="15572" formatCode="General">
                  <c:v>10.0352456674762</c:v>
                </c:pt>
                <c:pt idx="15573" formatCode="General">
                  <c:v>10.0350734104694</c:v>
                </c:pt>
                <c:pt idx="15574" formatCode="General">
                  <c:v>10.0349012180144</c:v>
                </c:pt>
                <c:pt idx="15575" formatCode="General">
                  <c:v>10.0347290901113</c:v>
                </c:pt>
                <c:pt idx="15576" formatCode="General">
                  <c:v>10.0345570267601</c:v>
                </c:pt>
                <c:pt idx="15577" formatCode="General">
                  <c:v>10.0343850279608</c:v>
                </c:pt>
                <c:pt idx="15578" formatCode="General">
                  <c:v>10.0342130937133</c:v>
                </c:pt>
                <c:pt idx="15579" formatCode="General">
                  <c:v>10.0340412240176</c:v>
                </c:pt>
                <c:pt idx="15580" formatCode="General">
                  <c:v>10.0338694188737</c:v>
                </c:pt>
                <c:pt idx="15581" formatCode="General">
                  <c:v>10.0336976782815</c:v>
                </c:pt>
                <c:pt idx="15582" formatCode="General">
                  <c:v>10.0335260022409</c:v>
                </c:pt>
                <c:pt idx="15583" formatCode="General">
                  <c:v>10.033354390752</c:v>
                </c:pt>
                <c:pt idx="15584" formatCode="General">
                  <c:v>10.0331828438145</c:v>
                </c:pt>
                <c:pt idx="15585" formatCode="General">
                  <c:v>10.0330113614285</c:v>
                </c:pt>
                <c:pt idx="15586" formatCode="General">
                  <c:v>10.0328399435938</c:v>
                </c:pt>
                <c:pt idx="15587" formatCode="General">
                  <c:v>10.0326685903103</c:v>
                </c:pt>
                <c:pt idx="15588" formatCode="General">
                  <c:v>10.032497301578</c:v>
                </c:pt>
                <c:pt idx="15589" formatCode="General">
                  <c:v>10.0323260773965</c:v>
                </c:pt>
                <c:pt idx="15590" formatCode="General">
                  <c:v>10.0321549177659</c:v>
                </c:pt>
                <c:pt idx="15591" formatCode="General">
                  <c:v>10.031983822686</c:v>
                </c:pt>
                <c:pt idx="15592" formatCode="General">
                  <c:v>10.0318127921566</c:v>
                </c:pt>
                <c:pt idx="15593" formatCode="General">
                  <c:v>10.0316418261775</c:v>
                </c:pt>
                <c:pt idx="15594" formatCode="General">
                  <c:v>10.0314709247486</c:v>
                </c:pt>
                <c:pt idx="15595" formatCode="General">
                  <c:v>10.0313000878697</c:v>
                </c:pt>
                <c:pt idx="15596" formatCode="General">
                  <c:v>10.0311293155406</c:v>
                </c:pt>
                <c:pt idx="15597" formatCode="General">
                  <c:v>10.030958607761</c:v>
                </c:pt>
                <c:pt idx="15598" formatCode="General">
                  <c:v>10.0307879645308</c:v>
                </c:pt>
                <c:pt idx="15599" formatCode="General">
                  <c:v>10.0306173858498</c:v>
                </c:pt>
                <c:pt idx="15600" formatCode="General">
                  <c:v>10.0304468717176</c:v>
                </c:pt>
                <c:pt idx="15601" formatCode="General">
                  <c:v>10.0302764221342</c:v>
                </c:pt>
                <c:pt idx="15602" formatCode="General">
                  <c:v>10.0301060370991</c:v>
                </c:pt>
                <c:pt idx="15603" formatCode="General">
                  <c:v>10.0299357166121</c:v>
                </c:pt>
                <c:pt idx="15604" formatCode="General">
                  <c:v>10.029765460673</c:v>
                </c:pt>
                <c:pt idx="15605" formatCode="General">
                  <c:v>10.0295952692815</c:v>
                </c:pt>
                <c:pt idx="15606" formatCode="General">
                  <c:v>10.0294251424372</c:v>
                </c:pt>
                <c:pt idx="15607" formatCode="General">
                  <c:v>10.02925508014</c:v>
                </c:pt>
                <c:pt idx="15608" formatCode="General">
                  <c:v>10.0290850823893</c:v>
                </c:pt>
                <c:pt idx="15609" formatCode="General">
                  <c:v>10.0289151491851</c:v>
                </c:pt>
                <c:pt idx="15610" formatCode="General">
                  <c:v>10.0287452805268</c:v>
                </c:pt>
                <c:pt idx="15611" formatCode="General">
                  <c:v>10.0285754764142</c:v>
                </c:pt>
                <c:pt idx="15612" formatCode="General">
                  <c:v>10.0284057368469</c:v>
                </c:pt>
                <c:pt idx="15613" formatCode="General">
                  <c:v>10.0282360618245</c:v>
                </c:pt>
                <c:pt idx="15614" formatCode="General">
                  <c:v>10.0280664513468</c:v>
                </c:pt>
                <c:pt idx="15615" formatCode="General">
                  <c:v>10.0278969054132</c:v>
                </c:pt>
                <c:pt idx="15616" formatCode="General">
                  <c:v>10.0277274240234</c:v>
                </c:pt>
                <c:pt idx="15617" formatCode="General">
                  <c:v>10.027558007177</c:v>
                </c:pt>
                <c:pt idx="15618" formatCode="General">
                  <c:v>10.0273886548736</c:v>
                </c:pt>
                <c:pt idx="15619" formatCode="General">
                  <c:v>10.0272193671128</c:v>
                </c:pt>
                <c:pt idx="15620" formatCode="General">
                  <c:v>10.0270501438941</c:v>
                </c:pt>
                <c:pt idx="15621" formatCode="General">
                  <c:v>10.0268809852171</c:v>
                </c:pt>
                <c:pt idx="15622" formatCode="General">
                  <c:v>10.0267118910814</c:v>
                </c:pt>
                <c:pt idx="15623" formatCode="General">
                  <c:v>10.0265428614864</c:v>
                </c:pt>
                <c:pt idx="15624" formatCode="General">
                  <c:v>10.0263738964318</c:v>
                </c:pt>
                <c:pt idx="15625" formatCode="General">
                  <c:v>10.026204995917</c:v>
                </c:pt>
                <c:pt idx="15626" formatCode="General">
                  <c:v>10.0260361599416</c:v>
                </c:pt>
                <c:pt idx="15627" formatCode="General">
                  <c:v>10.0258673885051</c:v>
                </c:pt>
                <c:pt idx="15628" formatCode="General">
                  <c:v>10.0256986816069</c:v>
                </c:pt>
                <c:pt idx="15629" formatCode="General">
                  <c:v>10.0255300392465</c:v>
                </c:pt>
                <c:pt idx="15630" formatCode="General">
                  <c:v>10.0253614614235</c:v>
                </c:pt>
                <c:pt idx="15631" formatCode="General">
                  <c:v>10.0251929481372</c:v>
                </c:pt>
                <c:pt idx="15632" formatCode="General">
                  <c:v>10.0250244993871</c:v>
                </c:pt>
                <c:pt idx="15633" formatCode="General">
                  <c:v>10.0248561151727</c:v>
                </c:pt>
                <c:pt idx="15634" formatCode="General">
                  <c:v>10.0246877954935</c:v>
                </c:pt>
                <c:pt idx="15635" formatCode="General">
                  <c:v>10.0245195403488</c:v>
                </c:pt>
                <c:pt idx="15636" formatCode="General">
                  <c:v>10.024351349738</c:v>
                </c:pt>
                <c:pt idx="15637" formatCode="General">
                  <c:v>10.0241832236606</c:v>
                </c:pt>
                <c:pt idx="15638" formatCode="General">
                  <c:v>10.0240151621159</c:v>
                </c:pt>
                <c:pt idx="15639" formatCode="General">
                  <c:v>10.0238471651034</c:v>
                </c:pt>
                <c:pt idx="15640" formatCode="General">
                  <c:v>10.0236792326224</c:v>
                </c:pt>
                <c:pt idx="15641" formatCode="General">
                  <c:v>10.0235113646723</c:v>
                </c:pt>
                <c:pt idx="15642" formatCode="General">
                  <c:v>10.0233435612524</c:v>
                </c:pt>
                <c:pt idx="15643" formatCode="General">
                  <c:v>10.0231758223621</c:v>
                </c:pt>
                <c:pt idx="15644" formatCode="General">
                  <c:v>10.0230081480008</c:v>
                </c:pt>
                <c:pt idx="15645" formatCode="General">
                  <c:v>10.0228405381677</c:v>
                </c:pt>
                <c:pt idx="15646" formatCode="General">
                  <c:v>10.0226729928623</c:v>
                </c:pt>
                <c:pt idx="15647" formatCode="General">
                  <c:v>10.0225055120837</c:v>
                </c:pt>
                <c:pt idx="15648" formatCode="General">
                  <c:v>10.0223380958313</c:v>
                </c:pt>
                <c:pt idx="15649" formatCode="General">
                  <c:v>10.0221707441044</c:v>
                </c:pt>
                <c:pt idx="15650" formatCode="General">
                  <c:v>10.0220034569023</c:v>
                </c:pt>
                <c:pt idx="15651" formatCode="General">
                  <c:v>10.0218362342243</c:v>
                </c:pt>
                <c:pt idx="15652" formatCode="General">
                  <c:v>10.0216690760695</c:v>
                </c:pt>
                <c:pt idx="15653" formatCode="General">
                  <c:v>10.0215019824373</c:v>
                </c:pt>
                <c:pt idx="15654" formatCode="General">
                  <c:v>10.021334953327</c:v>
                </c:pt>
                <c:pt idx="15655" formatCode="General">
                  <c:v>10.0211679887376</c:v>
                </c:pt>
                <c:pt idx="15656" formatCode="General">
                  <c:v>10.0210010886686</c:v>
                </c:pt>
                <c:pt idx="15657" formatCode="General">
                  <c:v>10.020834253119</c:v>
                </c:pt>
                <c:pt idx="15658" formatCode="General">
                  <c:v>10.0206674820881</c:v>
                </c:pt>
                <c:pt idx="15659" formatCode="General">
                  <c:v>10.0205007755751</c:v>
                </c:pt>
                <c:pt idx="15660" formatCode="General">
                  <c:v>10.0203341335792</c:v>
                </c:pt>
                <c:pt idx="15661" formatCode="General">
                  <c:v>10.0201675560995</c:v>
                </c:pt>
                <c:pt idx="15662" formatCode="General">
                  <c:v>10.0200010431353</c:v>
                </c:pt>
                <c:pt idx="15663" formatCode="General">
                  <c:v>10.0198345946856</c:v>
                </c:pt>
                <c:pt idx="15664" formatCode="General">
                  <c:v>10.0196682107497</c:v>
                </c:pt>
                <c:pt idx="15665" formatCode="General">
                  <c:v>10.0195018913267</c:v>
                </c:pt>
                <c:pt idx="15666" formatCode="General">
                  <c:v>10.0193356364156</c:v>
                </c:pt>
                <c:pt idx="15667" formatCode="General">
                  <c:v>10.0191694460157</c:v>
                </c:pt>
                <c:pt idx="15668" formatCode="General">
                  <c:v>10.019003320126</c:v>
                </c:pt>
                <c:pt idx="15669" formatCode="General">
                  <c:v>10.0188372587456</c:v>
                </c:pt>
                <c:pt idx="15670" formatCode="General">
                  <c:v>10.0186712618736</c:v>
                </c:pt>
                <c:pt idx="15671" formatCode="General">
                  <c:v>10.0185053295092</c:v>
                </c:pt>
                <c:pt idx="15672" formatCode="General">
                  <c:v>10.0183394616514</c:v>
                </c:pt>
                <c:pt idx="15673" formatCode="General">
                  <c:v>10.0181736582992</c:v>
                </c:pt>
                <c:pt idx="15674" formatCode="General">
                  <c:v>10.0180079194517</c:v>
                </c:pt>
                <c:pt idx="15675" formatCode="General">
                  <c:v>10.017842245108</c:v>
                </c:pt>
                <c:pt idx="15676" formatCode="General">
                  <c:v>10.017676635267</c:v>
                </c:pt>
                <c:pt idx="15677" formatCode="General">
                  <c:v>10.0175110899279</c:v>
                </c:pt>
                <c:pt idx="15678" formatCode="General">
                  <c:v>10.0173456090896</c:v>
                </c:pt>
                <c:pt idx="15679" formatCode="General">
                  <c:v>10.0171801927511</c:v>
                </c:pt>
                <c:pt idx="15680" formatCode="General">
                  <c:v>10.0170148409115</c:v>
                </c:pt>
                <c:pt idx="15681" formatCode="General">
                  <c:v>10.0168495535697</c:v>
                </c:pt>
                <c:pt idx="15682" formatCode="General">
                  <c:v>10.0166843307247</c:v>
                </c:pt>
                <c:pt idx="15683" formatCode="General">
                  <c:v>10.0165191723754</c:v>
                </c:pt>
                <c:pt idx="15684" formatCode="General">
                  <c:v>10.0163540785209</c:v>
                </c:pt>
                <c:pt idx="15685" formatCode="General">
                  <c:v>10.0161890491601</c:v>
                </c:pt>
                <c:pt idx="15686" formatCode="General">
                  <c:v>10.016024084292</c:v>
                </c:pt>
                <c:pt idx="15687" formatCode="General">
                  <c:v>10.0158591839154</c:v>
                </c:pt>
                <c:pt idx="15688" formatCode="General">
                  <c:v>10.0156943480292</c:v>
                </c:pt>
                <c:pt idx="15689" formatCode="General">
                  <c:v>10.0155295766325</c:v>
                </c:pt>
                <c:pt idx="15690" formatCode="General">
                  <c:v>10.0153648697241</c:v>
                </c:pt>
                <c:pt idx="15691" formatCode="General">
                  <c:v>10.0152002273028</c:v>
                </c:pt>
                <c:pt idx="15692" formatCode="General">
                  <c:v>10.0150356493677</c:v>
                </c:pt>
                <c:pt idx="15693" formatCode="General">
                  <c:v>10.0148711359175</c:v>
                </c:pt>
                <c:pt idx="15694" formatCode="General">
                  <c:v>10.0147066869512</c:v>
                </c:pt>
                <c:pt idx="15695" formatCode="General">
                  <c:v>10.0145423024675</c:v>
                </c:pt>
                <c:pt idx="15696" formatCode="General">
                  <c:v>10.0143779824654</c:v>
                </c:pt>
                <c:pt idx="15697" formatCode="General">
                  <c:v>10.0142137269436</c:v>
                </c:pt>
                <c:pt idx="15698" formatCode="General">
                  <c:v>10.0140495359011</c:v>
                </c:pt>
                <c:pt idx="15699" formatCode="General">
                  <c:v>10.0138854093365</c:v>
                </c:pt>
                <c:pt idx="15700" formatCode="General">
                  <c:v>10.0137213472488</c:v>
                </c:pt>
                <c:pt idx="15701" formatCode="General">
                  <c:v>10.0135573496368</c:v>
                </c:pt>
                <c:pt idx="15702" formatCode="General">
                  <c:v>10.0133934164991</c:v>
                </c:pt>
                <c:pt idx="15703" formatCode="General">
                  <c:v>10.0132295478347</c:v>
                </c:pt>
                <c:pt idx="15704" formatCode="General">
                  <c:v>10.0130657436423</c:v>
                </c:pt>
                <c:pt idx="15705" formatCode="General">
                  <c:v>10.0129020039206</c:v>
                </c:pt>
                <c:pt idx="15706" formatCode="General">
                  <c:v>10.0127383286684</c:v>
                </c:pt>
                <c:pt idx="15707" formatCode="General">
                  <c:v>10.0125747178845</c:v>
                </c:pt>
                <c:pt idx="15708" formatCode="General">
                  <c:v>10.0124111715675</c:v>
                </c:pt>
                <c:pt idx="15709" formatCode="General">
                  <c:v>10.0122476897163</c:v>
                </c:pt>
                <c:pt idx="15710" formatCode="General">
                  <c:v>10.0120842723295</c:v>
                </c:pt>
                <c:pt idx="15711" formatCode="General">
                  <c:v>10.0119209194058</c:v>
                </c:pt>
                <c:pt idx="15712" formatCode="General">
                  <c:v>10.011757630944</c:v>
                </c:pt>
                <c:pt idx="15713" formatCode="General">
                  <c:v>10.0115944069427</c:v>
                </c:pt>
                <c:pt idx="15714" formatCode="General">
                  <c:v>10.0114312474006</c:v>
                </c:pt>
                <c:pt idx="15715" formatCode="General">
                  <c:v>10.0112681523164</c:v>
                </c:pt>
                <c:pt idx="15716" formatCode="General">
                  <c:v>10.0111051216888</c:v>
                </c:pt>
                <c:pt idx="15717" formatCode="General">
                  <c:v>10.0109421555163</c:v>
                </c:pt>
                <c:pt idx="15718" formatCode="General">
                  <c:v>10.0107792537977</c:v>
                </c:pt>
                <c:pt idx="15719" formatCode="General">
                  <c:v>10.0106164165316</c:v>
                </c:pt>
                <c:pt idx="15720" formatCode="General">
                  <c:v>10.0104536437165</c:v>
                </c:pt>
                <c:pt idx="15721" formatCode="General">
                  <c:v>10.0102909353512</c:v>
                </c:pt>
                <c:pt idx="15722" formatCode="General">
                  <c:v>10.0101282914342</c:v>
                </c:pt>
                <c:pt idx="15723" formatCode="General">
                  <c:v>10.0099657119641</c:v>
                </c:pt>
                <c:pt idx="15724" formatCode="General">
                  <c:v>10.0098031969396</c:v>
                </c:pt>
                <c:pt idx="15725" formatCode="General">
                  <c:v>10.0096407463591</c:v>
                </c:pt>
                <c:pt idx="15726" formatCode="General">
                  <c:v>10.0094783602213</c:v>
                </c:pt>
                <c:pt idx="15727" formatCode="General">
                  <c:v>10.0093160385247</c:v>
                </c:pt>
                <c:pt idx="15728" formatCode="General">
                  <c:v>10.0091537812678</c:v>
                </c:pt>
                <c:pt idx="15729" formatCode="General">
                  <c:v>10.0089915884493</c:v>
                </c:pt>
                <c:pt idx="15730" formatCode="General">
                  <c:v>10.0088294600676</c:v>
                </c:pt>
                <c:pt idx="15731" formatCode="General">
                  <c:v>10.0086673961213</c:v>
                </c:pt>
                <c:pt idx="15732" formatCode="General">
                  <c:v>10.0085053966089</c:v>
                </c:pt>
                <c:pt idx="15733" formatCode="General">
                  <c:v>10.0083434615289</c:v>
                </c:pt>
                <c:pt idx="15734" formatCode="General">
                  <c:v>10.0081815908797</c:v>
                </c:pt>
                <c:pt idx="15735" formatCode="General">
                  <c:v>10.00801978466</c:v>
                </c:pt>
                <c:pt idx="15736" formatCode="General">
                  <c:v>10.007858042868</c:v>
                </c:pt>
                <c:pt idx="15737" formatCode="General">
                  <c:v>10.0076963655024</c:v>
                </c:pt>
                <c:pt idx="15738" formatCode="General">
                  <c:v>10.0075347525616</c:v>
                </c:pt>
                <c:pt idx="15739" formatCode="General">
                  <c:v>10.007373204044</c:v>
                </c:pt>
                <c:pt idx="15740" formatCode="General">
                  <c:v>10.007211719948</c:v>
                </c:pt>
                <c:pt idx="15741" formatCode="General">
                  <c:v>10.0070503002722</c:v>
                </c:pt>
                <c:pt idx="15742" formatCode="General">
                  <c:v>10.0068889450149</c:v>
                </c:pt>
                <c:pt idx="15743" formatCode="General">
                  <c:v>10.0067276541745</c:v>
                </c:pt>
                <c:pt idx="15744" formatCode="General">
                  <c:v>10.0065664277495</c:v>
                </c:pt>
                <c:pt idx="15745" formatCode="General">
                  <c:v>10.0064052657382</c:v>
                </c:pt>
                <c:pt idx="15746" formatCode="General">
                  <c:v>10.006244168139</c:v>
                </c:pt>
                <c:pt idx="15747" formatCode="General">
                  <c:v>10.0060831349503</c:v>
                </c:pt>
                <c:pt idx="15748" formatCode="General">
                  <c:v>10.0059221661705</c:v>
                </c:pt>
                <c:pt idx="15749" formatCode="General">
                  <c:v>10.0057612617979</c:v>
                </c:pt>
                <c:pt idx="15750" formatCode="General">
                  <c:v>10.0056004218309</c:v>
                </c:pt>
                <c:pt idx="15751" formatCode="General">
                  <c:v>10.0054396462678</c:v>
                </c:pt>
                <c:pt idx="15752" formatCode="General">
                  <c:v>10.005278935107</c:v>
                </c:pt>
                <c:pt idx="15753" formatCode="General">
                  <c:v>10.0051182883467</c:v>
                </c:pt>
                <c:pt idx="15754" formatCode="General">
                  <c:v>10.0049577059853</c:v>
                </c:pt>
                <c:pt idx="15755" formatCode="General">
                  <c:v>10.0047971880211</c:v>
                </c:pt>
                <c:pt idx="15756" formatCode="General">
                  <c:v>10.0046367344523</c:v>
                </c:pt>
                <c:pt idx="15757" formatCode="General">
                  <c:v>10.0044763452774</c:v>
                </c:pt>
                <c:pt idx="15758" formatCode="General">
                  <c:v>10.0043160204944</c:v>
                </c:pt>
                <c:pt idx="15759" formatCode="General">
                  <c:v>10.0041557601018</c:v>
                </c:pt>
                <c:pt idx="15760" formatCode="General">
                  <c:v>10.0039955640978</c:v>
                </c:pt>
                <c:pt idx="15761" formatCode="General">
                  <c:v>10.0038354324805</c:v>
                </c:pt>
                <c:pt idx="15762" formatCode="General">
                  <c:v>10.0036753652484</c:v>
                </c:pt>
                <c:pt idx="15763" formatCode="General">
                  <c:v>10.0035153623995</c:v>
                </c:pt>
                <c:pt idx="15764" formatCode="General">
                  <c:v>10.0033554239321</c:v>
                </c:pt>
                <c:pt idx="15765" formatCode="General">
                  <c:v>10.0031955498445</c:v>
                </c:pt>
                <c:pt idx="15766" formatCode="General">
                  <c:v>10.0030357401347</c:v>
                </c:pt>
                <c:pt idx="15767" formatCode="General">
                  <c:v>10.0028759948011</c:v>
                </c:pt>
                <c:pt idx="15768" formatCode="General">
                  <c:v>10.0027163138419</c:v>
                </c:pt>
                <c:pt idx="15769" formatCode="General">
                  <c:v>10.002556697255</c:v>
                </c:pt>
                <c:pt idx="15770" formatCode="General">
                  <c:v>10.0023971450389</c:v>
                </c:pt>
                <c:pt idx="15771" formatCode="General">
                  <c:v>10.0022376571916</c:v>
                </c:pt>
                <c:pt idx="15772" formatCode="General">
                  <c:v>10.0020782337112</c:v>
                </c:pt>
                <c:pt idx="15773" formatCode="General">
                  <c:v>10.0019188745959</c:v>
                </c:pt>
                <c:pt idx="15774" formatCode="General">
                  <c:v>10.0017595798439</c:v>
                </c:pt>
                <c:pt idx="15775" formatCode="General">
                  <c:v>10.0016003494532</c:v>
                </c:pt>
                <c:pt idx="15776" formatCode="General">
                  <c:v>10.001441183422</c:v>
                </c:pt>
                <c:pt idx="15777" formatCode="General">
                  <c:v>10.0012820817483</c:v>
                </c:pt>
                <c:pt idx="15778" formatCode="General">
                  <c:v>10.0011230444303</c:v>
                </c:pt>
                <c:pt idx="15779" formatCode="General">
                  <c:v>10.0009640714661</c:v>
                </c:pt>
                <c:pt idx="15780" formatCode="General">
                  <c:v>10.0008051628537</c:v>
                </c:pt>
                <c:pt idx="15781" formatCode="General">
                  <c:v>10.0006463185912</c:v>
                </c:pt>
                <c:pt idx="15782" formatCode="General">
                  <c:v>10.0004875386767</c:v>
                </c:pt>
                <c:pt idx="15783" formatCode="General">
                  <c:v>10.0003288231082</c:v>
                </c:pt>
                <c:pt idx="15784" formatCode="General">
                  <c:v>10.0001701718837</c:v>
                </c:pt>
                <c:pt idx="15785" formatCode="General">
                  <c:v>10.0000115850013</c:v>
                </c:pt>
                <c:pt idx="15786" formatCode="General">
                  <c:v>9.999853062459101</c:v>
                </c:pt>
                <c:pt idx="15787" formatCode="General">
                  <c:v>9.99969460425494</c:v>
                </c:pt>
                <c:pt idx="15788" formatCode="General">
                  <c:v>9.99953621038692</c:v>
                </c:pt>
                <c:pt idx="15789" formatCode="General">
                  <c:v>9.999377880853007</c:v>
                </c:pt>
                <c:pt idx="15790" formatCode="General">
                  <c:v>9.99921961565122</c:v>
                </c:pt>
                <c:pt idx="15791" formatCode="General">
                  <c:v>9.999061414779518</c:v>
                </c:pt>
                <c:pt idx="15792" formatCode="General">
                  <c:v>9.998903278235868</c:v>
                </c:pt>
                <c:pt idx="15793" formatCode="General">
                  <c:v>9.99874520601825</c:v>
                </c:pt>
                <c:pt idx="15794" formatCode="General">
                  <c:v>9.99858719812459</c:v>
                </c:pt>
                <c:pt idx="15795" formatCode="General">
                  <c:v>9.99842925455285</c:v>
                </c:pt>
                <c:pt idx="15796" formatCode="General">
                  <c:v>9.998271375300948</c:v>
                </c:pt>
                <c:pt idx="15797" formatCode="General">
                  <c:v>9.998113560366828</c:v>
                </c:pt>
                <c:pt idx="15798" formatCode="General">
                  <c:v>9.9979558097484</c:v>
                </c:pt>
                <c:pt idx="15799" formatCode="General">
                  <c:v>9.997798123443548</c:v>
                </c:pt>
                <c:pt idx="15800" formatCode="General">
                  <c:v>9.99764050145021</c:v>
                </c:pt>
                <c:pt idx="15801" formatCode="General">
                  <c:v>9.99748294376624</c:v>
                </c:pt>
                <c:pt idx="15802" formatCode="General">
                  <c:v>9.997325450389528</c:v>
                </c:pt>
                <c:pt idx="15803" formatCode="General">
                  <c:v>9.997168021317957</c:v>
                </c:pt>
                <c:pt idx="15804" formatCode="General">
                  <c:v>9.99701065654938</c:v>
                </c:pt>
                <c:pt idx="15805" formatCode="General">
                  <c:v>9.99685335608164</c:v>
                </c:pt>
                <c:pt idx="15806" formatCode="General">
                  <c:v>9.9966961199126</c:v>
                </c:pt>
                <c:pt idx="15807" formatCode="General">
                  <c:v>9.99653894804009</c:v>
                </c:pt>
                <c:pt idx="15808" formatCode="General">
                  <c:v>9.99638184046193</c:v>
                </c:pt>
                <c:pt idx="15809" formatCode="General">
                  <c:v>9.99622479717594</c:v>
                </c:pt>
                <c:pt idx="15810" formatCode="General">
                  <c:v>9.99606781817993</c:v>
                </c:pt>
                <c:pt idx="15811" formatCode="General">
                  <c:v>9.9959109034717</c:v>
                </c:pt>
                <c:pt idx="15812" formatCode="General">
                  <c:v>9.99575405304905</c:v>
                </c:pt>
                <c:pt idx="15813" formatCode="General">
                  <c:v>9.99559726690974</c:v>
                </c:pt>
                <c:pt idx="15814" formatCode="General">
                  <c:v>9.99544054505157</c:v>
                </c:pt>
                <c:pt idx="15815" formatCode="General">
                  <c:v>9.99528388747228</c:v>
                </c:pt>
                <c:pt idx="15816" formatCode="General">
                  <c:v>9.99512729416964</c:v>
                </c:pt>
                <c:pt idx="15817" formatCode="General">
                  <c:v>9.994970765141389</c:v>
                </c:pt>
                <c:pt idx="15818" formatCode="General">
                  <c:v>9.99481430038527</c:v>
                </c:pt>
                <c:pt idx="15819" formatCode="General">
                  <c:v>9.99465789989901</c:v>
                </c:pt>
                <c:pt idx="15820" formatCode="General">
                  <c:v>9.99450156368033</c:v>
                </c:pt>
                <c:pt idx="15821" formatCode="General">
                  <c:v>9.99434529172694</c:v>
                </c:pt>
                <c:pt idx="15822" formatCode="General">
                  <c:v>9.99418908403654</c:v>
                </c:pt>
                <c:pt idx="15823" formatCode="General">
                  <c:v>9.99403294060683</c:v>
                </c:pt>
                <c:pt idx="15824" formatCode="General">
                  <c:v>9.99387686143549</c:v>
                </c:pt>
                <c:pt idx="15825" formatCode="General">
                  <c:v>9.9937208465202</c:v>
                </c:pt>
                <c:pt idx="15826" formatCode="General">
                  <c:v>9.99356489585862</c:v>
                </c:pt>
                <c:pt idx="15827" formatCode="General">
                  <c:v>9.99340900944841</c:v>
                </c:pt>
                <c:pt idx="15828" formatCode="General">
                  <c:v>9.99325318728722</c:v>
                </c:pt>
                <c:pt idx="15829" formatCode="General">
                  <c:v>9.993097429372692</c:v>
                </c:pt>
                <c:pt idx="15830" formatCode="General">
                  <c:v>9.99294173570245</c:v>
                </c:pt>
                <c:pt idx="15831" formatCode="General">
                  <c:v>9.99278610627413</c:v>
                </c:pt>
                <c:pt idx="15832" formatCode="General">
                  <c:v>9.99263054108534</c:v>
                </c:pt>
                <c:pt idx="15833" formatCode="General">
                  <c:v>9.99247504013368</c:v>
                </c:pt>
                <c:pt idx="15834" formatCode="General">
                  <c:v>9.99231960341676</c:v>
                </c:pt>
                <c:pt idx="15835" formatCode="General">
                  <c:v>9.99216423093215</c:v>
                </c:pt>
                <c:pt idx="15836" formatCode="General">
                  <c:v>9.99200892267744</c:v>
                </c:pt>
                <c:pt idx="15837" formatCode="General">
                  <c:v>9.9918536786502</c:v>
                </c:pt>
                <c:pt idx="15838" formatCode="General">
                  <c:v>9.99169849884799</c:v>
                </c:pt>
                <c:pt idx="15839" formatCode="General">
                  <c:v>9.99154338326836</c:v>
                </c:pt>
                <c:pt idx="15840" formatCode="General">
                  <c:v>9.99138833190885</c:v>
                </c:pt>
                <c:pt idx="15841" formatCode="General">
                  <c:v>9.99123334476701</c:v>
                </c:pt>
                <c:pt idx="15842" formatCode="General">
                  <c:v>9.991078421840347</c:v>
                </c:pt>
                <c:pt idx="15843" formatCode="General">
                  <c:v>9.99092356312639</c:v>
                </c:pt>
                <c:pt idx="15844" formatCode="General">
                  <c:v>9.99076876862265</c:v>
                </c:pt>
                <c:pt idx="15845" formatCode="General">
                  <c:v>9.99061403832661</c:v>
                </c:pt>
                <c:pt idx="15846" formatCode="General">
                  <c:v>9.99045937223578</c:v>
                </c:pt>
                <c:pt idx="15847" formatCode="General">
                  <c:v>9.99030477034764</c:v>
                </c:pt>
                <c:pt idx="15848" formatCode="General">
                  <c:v>9.99015023265965</c:v>
                </c:pt>
                <c:pt idx="15849" formatCode="General">
                  <c:v>9.98999575916929</c:v>
                </c:pt>
                <c:pt idx="15850" formatCode="General">
                  <c:v>9.989841349874</c:v>
                </c:pt>
                <c:pt idx="15851" formatCode="General">
                  <c:v>9.98968700477125</c:v>
                </c:pt>
                <c:pt idx="15852" formatCode="General">
                  <c:v>9.98953272385846</c:v>
                </c:pt>
                <c:pt idx="15853" formatCode="General">
                  <c:v>9.989378507133058</c:v>
                </c:pt>
                <c:pt idx="15854" formatCode="General">
                  <c:v>9.98922435459249</c:v>
                </c:pt>
                <c:pt idx="15855" formatCode="General">
                  <c:v>9.98907026623414</c:v>
                </c:pt>
                <c:pt idx="15856" formatCode="General">
                  <c:v>9.988916242055418</c:v>
                </c:pt>
                <c:pt idx="15857" formatCode="General">
                  <c:v>9.988762282053727</c:v>
                </c:pt>
                <c:pt idx="15858" formatCode="General">
                  <c:v>9.98860838622646</c:v>
                </c:pt>
                <c:pt idx="15859" formatCode="General">
                  <c:v>9.98845455457098</c:v>
                </c:pt>
                <c:pt idx="15860" formatCode="General">
                  <c:v>9.988300787084658</c:v>
                </c:pt>
                <c:pt idx="15861" formatCode="General">
                  <c:v>9.988147083764858</c:v>
                </c:pt>
                <c:pt idx="15862" formatCode="General">
                  <c:v>9.98799344460894</c:v>
                </c:pt>
                <c:pt idx="15863" formatCode="General">
                  <c:v>9.98783986961423</c:v>
                </c:pt>
                <c:pt idx="15864" formatCode="General">
                  <c:v>9.98768635877807</c:v>
                </c:pt>
                <c:pt idx="15865" formatCode="General">
                  <c:v>9.98753291209779</c:v>
                </c:pt>
                <c:pt idx="15866" formatCode="General">
                  <c:v>9.98737952957069</c:v>
                </c:pt>
                <c:pt idx="15867" formatCode="General">
                  <c:v>9.9872262111941</c:v>
                </c:pt>
                <c:pt idx="15868" formatCode="General">
                  <c:v>9.98707295696531</c:v>
                </c:pt>
                <c:pt idx="15869" formatCode="General">
                  <c:v>9.98691976688161</c:v>
                </c:pt>
                <c:pt idx="15870" formatCode="General">
                  <c:v>9.98676664094028</c:v>
                </c:pt>
                <c:pt idx="15871" formatCode="General">
                  <c:v>9.9866135791386</c:v>
                </c:pt>
                <c:pt idx="15872" formatCode="General">
                  <c:v>9.98646058147383</c:v>
                </c:pt>
                <c:pt idx="15873" formatCode="General">
                  <c:v>9.98630764794322</c:v>
                </c:pt>
                <c:pt idx="15874" formatCode="General">
                  <c:v>9.98615477854403</c:v>
                </c:pt>
                <c:pt idx="15875" formatCode="General">
                  <c:v>9.986001973273498</c:v>
                </c:pt>
                <c:pt idx="15876" formatCode="General">
                  <c:v>9.98584923212885</c:v>
                </c:pt>
                <c:pt idx="15877" formatCode="General">
                  <c:v>9.9856965551073</c:v>
                </c:pt>
                <c:pt idx="15878" formatCode="General">
                  <c:v>9.98554394220608</c:v>
                </c:pt>
                <c:pt idx="15879" formatCode="General">
                  <c:v>9.98539139342237</c:v>
                </c:pt>
                <c:pt idx="15880" formatCode="General">
                  <c:v>9.98523890875339</c:v>
                </c:pt>
                <c:pt idx="15881" formatCode="General">
                  <c:v>9.98508648819631</c:v>
                </c:pt>
                <c:pt idx="15882" formatCode="General">
                  <c:v>9.98493413174832</c:v>
                </c:pt>
                <c:pt idx="15883" formatCode="General">
                  <c:v>9.98478183940658</c:v>
                </c:pt>
                <c:pt idx="15884" formatCode="General">
                  <c:v>9.984629611168264</c:v>
                </c:pt>
                <c:pt idx="15885" formatCode="General">
                  <c:v>9.984477447030509</c:v>
                </c:pt>
                <c:pt idx="15886" formatCode="General">
                  <c:v>9.984325346990467</c:v>
                </c:pt>
                <c:pt idx="15887" formatCode="General">
                  <c:v>9.98417331104527</c:v>
                </c:pt>
                <c:pt idx="15888" formatCode="General">
                  <c:v>9.984021339192058</c:v>
                </c:pt>
                <c:pt idx="15889" formatCode="General">
                  <c:v>9.98386943142793</c:v>
                </c:pt>
                <c:pt idx="15890" formatCode="General">
                  <c:v>9.98371758775001</c:v>
                </c:pt>
                <c:pt idx="15891" formatCode="General">
                  <c:v>9.98356580815539</c:v>
                </c:pt>
                <c:pt idx="15892" formatCode="General">
                  <c:v>9.98341409264118</c:v>
                </c:pt>
                <c:pt idx="15893" formatCode="General">
                  <c:v>9.98326244120444</c:v>
                </c:pt>
                <c:pt idx="15894" formatCode="General">
                  <c:v>9.98311085384226</c:v>
                </c:pt>
                <c:pt idx="15895" formatCode="General">
                  <c:v>9.9829593305517</c:v>
                </c:pt>
                <c:pt idx="15896" formatCode="General">
                  <c:v>9.98280787132983</c:v>
                </c:pt>
                <c:pt idx="15897" formatCode="General">
                  <c:v>9.98265647617368</c:v>
                </c:pt>
                <c:pt idx="15898" formatCode="General">
                  <c:v>9.98250514508031</c:v>
                </c:pt>
                <c:pt idx="15899" formatCode="General">
                  <c:v>9.98235387804675</c:v>
                </c:pt>
                <c:pt idx="15900" formatCode="General">
                  <c:v>9.98220267507002</c:v>
                </c:pt>
                <c:pt idx="15901" formatCode="General">
                  <c:v>9.98205153614713</c:v>
                </c:pt>
                <c:pt idx="15902" formatCode="General">
                  <c:v>9.981900461275089</c:v>
                </c:pt>
                <c:pt idx="15903" formatCode="General">
                  <c:v>9.98174945045091</c:v>
                </c:pt>
                <c:pt idx="15904" formatCode="General">
                  <c:v>9.981598503671568</c:v>
                </c:pt>
                <c:pt idx="15905" formatCode="General">
                  <c:v>9.98144762093405</c:v>
                </c:pt>
                <c:pt idx="15906" formatCode="General">
                  <c:v>9.98129680223533</c:v>
                </c:pt>
                <c:pt idx="15907" formatCode="General">
                  <c:v>9.98114604757236</c:v>
                </c:pt>
                <c:pt idx="15908" formatCode="General">
                  <c:v>9.98099535694212</c:v>
                </c:pt>
                <c:pt idx="15909" formatCode="General">
                  <c:v>9.98084473034154</c:v>
                </c:pt>
                <c:pt idx="15910" formatCode="General">
                  <c:v>9.98069416776756</c:v>
                </c:pt>
                <c:pt idx="15911" formatCode="General">
                  <c:v>9.98054366921711</c:v>
                </c:pt>
                <c:pt idx="15912" formatCode="General">
                  <c:v>9.98039323468712</c:v>
                </c:pt>
                <c:pt idx="15913" formatCode="General">
                  <c:v>9.9802428641745</c:v>
                </c:pt>
                <c:pt idx="15914" formatCode="General">
                  <c:v>9.98009255767615</c:v>
                </c:pt>
                <c:pt idx="15915" formatCode="General">
                  <c:v>9.97994231518897</c:v>
                </c:pt>
                <c:pt idx="15916" formatCode="General">
                  <c:v>9.97979213670985</c:v>
                </c:pt>
                <c:pt idx="15917" formatCode="General">
                  <c:v>9.97964202223567</c:v>
                </c:pt>
                <c:pt idx="15918" formatCode="General">
                  <c:v>9.9794919717633</c:v>
                </c:pt>
                <c:pt idx="15919" formatCode="General">
                  <c:v>9.9793419852896</c:v>
                </c:pt>
                <c:pt idx="15920" formatCode="General">
                  <c:v>9.97919206281142</c:v>
                </c:pt>
                <c:pt idx="15921" formatCode="General">
                  <c:v>9.97904220432562</c:v>
                </c:pt>
                <c:pt idx="15922" formatCode="General">
                  <c:v>9.97889240982902</c:v>
                </c:pt>
                <c:pt idx="15923" formatCode="General">
                  <c:v>9.97874267931846</c:v>
                </c:pt>
                <c:pt idx="15924" formatCode="General">
                  <c:v>9.97859301279077</c:v>
                </c:pt>
                <c:pt idx="15925" formatCode="General">
                  <c:v>9.97844341024274</c:v>
                </c:pt>
                <c:pt idx="15926" formatCode="General">
                  <c:v>9.978293871671179</c:v>
                </c:pt>
                <c:pt idx="15927" formatCode="General">
                  <c:v>9.97814439707289</c:v>
                </c:pt>
                <c:pt idx="15928" formatCode="General">
                  <c:v>9.97799498644466</c:v>
                </c:pt>
                <c:pt idx="15929" formatCode="General">
                  <c:v>9.97784563978326</c:v>
                </c:pt>
                <c:pt idx="15930" formatCode="General">
                  <c:v>9.97769635708546</c:v>
                </c:pt>
                <c:pt idx="15931" formatCode="General">
                  <c:v>9.97754713834802</c:v>
                </c:pt>
                <c:pt idx="15932" formatCode="General">
                  <c:v>9.9773979835677</c:v>
                </c:pt>
                <c:pt idx="15933" formatCode="General">
                  <c:v>9.97724889274125</c:v>
                </c:pt>
                <c:pt idx="15934" formatCode="General">
                  <c:v>9.977099865865394</c:v>
                </c:pt>
                <c:pt idx="15935" formatCode="General">
                  <c:v>9.97695090293685</c:v>
                </c:pt>
                <c:pt idx="15936" formatCode="General">
                  <c:v>9.97680200395236</c:v>
                </c:pt>
                <c:pt idx="15937" formatCode="General">
                  <c:v>9.97665316890863</c:v>
                </c:pt>
                <c:pt idx="15938" formatCode="General">
                  <c:v>9.97650439780235</c:v>
                </c:pt>
                <c:pt idx="15939" formatCode="General">
                  <c:v>9.97635569063023</c:v>
                </c:pt>
                <c:pt idx="15940" formatCode="General">
                  <c:v>9.97620704738894</c:v>
                </c:pt>
                <c:pt idx="15941" formatCode="General">
                  <c:v>9.976058468075157</c:v>
                </c:pt>
                <c:pt idx="15942" formatCode="General">
                  <c:v>9.97590995268557</c:v>
                </c:pt>
                <c:pt idx="15943" formatCode="General">
                  <c:v>9.97576150121683</c:v>
                </c:pt>
                <c:pt idx="15944" formatCode="General">
                  <c:v>9.97561311366558</c:v>
                </c:pt>
                <c:pt idx="15945" formatCode="General">
                  <c:v>9.975464790028473</c:v>
                </c:pt>
                <c:pt idx="15946" formatCode="General">
                  <c:v>9.97531653030214</c:v>
                </c:pt>
                <c:pt idx="15947" formatCode="General">
                  <c:v>9.9751683344832</c:v>
                </c:pt>
                <c:pt idx="15948" formatCode="General">
                  <c:v>9.97502020256829</c:v>
                </c:pt>
                <c:pt idx="15949" formatCode="General">
                  <c:v>9.97487213455401</c:v>
                </c:pt>
                <c:pt idx="15950" formatCode="General">
                  <c:v>9.97472413043697</c:v>
                </c:pt>
                <c:pt idx="15951" formatCode="General">
                  <c:v>9.97457619021375</c:v>
                </c:pt>
                <c:pt idx="15952" formatCode="General">
                  <c:v>9.97442831388095</c:v>
                </c:pt>
                <c:pt idx="15953" formatCode="General">
                  <c:v>9.97428050143514</c:v>
                </c:pt>
                <c:pt idx="15954" formatCode="General">
                  <c:v>9.974132752872878</c:v>
                </c:pt>
                <c:pt idx="15955" formatCode="General">
                  <c:v>9.97398506819074</c:v>
                </c:pt>
                <c:pt idx="15956" formatCode="General">
                  <c:v>9.97383744738528</c:v>
                </c:pt>
                <c:pt idx="15957" formatCode="General">
                  <c:v>9.97368989045303</c:v>
                </c:pt>
                <c:pt idx="15958" formatCode="General">
                  <c:v>9.97354239739053</c:v>
                </c:pt>
                <c:pt idx="15959" formatCode="General">
                  <c:v>9.9733949681943</c:v>
                </c:pt>
                <c:pt idx="15960" formatCode="General">
                  <c:v>9.97324760286087</c:v>
                </c:pt>
                <c:pt idx="15961" formatCode="General">
                  <c:v>9.97310030138675</c:v>
                </c:pt>
                <c:pt idx="15962" formatCode="General">
                  <c:v>9.97295306376844</c:v>
                </c:pt>
                <c:pt idx="15963" formatCode="General">
                  <c:v>9.97280589000243</c:v>
                </c:pt>
                <c:pt idx="15964" formatCode="General">
                  <c:v>9.97265878008521</c:v>
                </c:pt>
                <c:pt idx="15965" formatCode="General">
                  <c:v>9.97251173401326</c:v>
                </c:pt>
                <c:pt idx="15966" formatCode="General">
                  <c:v>9.97236475178303</c:v>
                </c:pt>
                <c:pt idx="15967" formatCode="General">
                  <c:v>9.97221783339101</c:v>
                </c:pt>
                <c:pt idx="15968" formatCode="General">
                  <c:v>9.97207097883363</c:v>
                </c:pt>
                <c:pt idx="15969" formatCode="General">
                  <c:v>9.97192418810734</c:v>
                </c:pt>
                <c:pt idx="15970" formatCode="General">
                  <c:v>9.971777461208578</c:v>
                </c:pt>
                <c:pt idx="15971" formatCode="General">
                  <c:v>9.97163079813378</c:v>
                </c:pt>
                <c:pt idx="15972" formatCode="General">
                  <c:v>9.97148419887935</c:v>
                </c:pt>
                <c:pt idx="15973" formatCode="General">
                  <c:v>9.97133766344171</c:v>
                </c:pt>
                <c:pt idx="15974" formatCode="General">
                  <c:v>9.97119119181726</c:v>
                </c:pt>
                <c:pt idx="15975" formatCode="General">
                  <c:v>9.97104478400239</c:v>
                </c:pt>
                <c:pt idx="15976" formatCode="General">
                  <c:v>9.97089843999349</c:v>
                </c:pt>
                <c:pt idx="15977" formatCode="General">
                  <c:v>9.97075215978694</c:v>
                </c:pt>
                <c:pt idx="15978" formatCode="General">
                  <c:v>9.97060594337911</c:v>
                </c:pt>
                <c:pt idx="15979" formatCode="General">
                  <c:v>9.97045979076635</c:v>
                </c:pt>
                <c:pt idx="15980" formatCode="General">
                  <c:v>9.970313701945027</c:v>
                </c:pt>
                <c:pt idx="15981" formatCode="General">
                  <c:v>9.97016767691149</c:v>
                </c:pt>
                <c:pt idx="15982" formatCode="General">
                  <c:v>9.97002171566207</c:v>
                </c:pt>
                <c:pt idx="15983" formatCode="General">
                  <c:v>9.96987581819308</c:v>
                </c:pt>
                <c:pt idx="15984" formatCode="General">
                  <c:v>9.96972998450087</c:v>
                </c:pt>
                <c:pt idx="15985" formatCode="General">
                  <c:v>9.96958421458173</c:v>
                </c:pt>
                <c:pt idx="15986" formatCode="General">
                  <c:v>9.96943850843197</c:v>
                </c:pt>
                <c:pt idx="15987" formatCode="General">
                  <c:v>9.96929286604788</c:v>
                </c:pt>
                <c:pt idx="15988" formatCode="General">
                  <c:v>9.96914728742577</c:v>
                </c:pt>
                <c:pt idx="15989" formatCode="General">
                  <c:v>9.9690017725619</c:v>
                </c:pt>
                <c:pt idx="15990" formatCode="General">
                  <c:v>9.96885632145254</c:v>
                </c:pt>
                <c:pt idx="15991" formatCode="General">
                  <c:v>9.96871093409396</c:v>
                </c:pt>
                <c:pt idx="15992" formatCode="General">
                  <c:v>9.96856561048242</c:v>
                </c:pt>
                <c:pt idx="15993" formatCode="General">
                  <c:v>9.96842035061416</c:v>
                </c:pt>
                <c:pt idx="15994" formatCode="General">
                  <c:v>9.968275154485408</c:v>
                </c:pt>
                <c:pt idx="15995" formatCode="General">
                  <c:v>9.968130022092418</c:v>
                </c:pt>
                <c:pt idx="15996" formatCode="General">
                  <c:v>9.9679849534314</c:v>
                </c:pt>
                <c:pt idx="15997" formatCode="General">
                  <c:v>9.96783994849857</c:v>
                </c:pt>
                <c:pt idx="15998" formatCode="General">
                  <c:v>9.96769500729013</c:v>
                </c:pt>
                <c:pt idx="15999" formatCode="General">
                  <c:v>9.96755012980227</c:v>
                </c:pt>
                <c:pt idx="16000" formatCode="General">
                  <c:v>9.9674053160312</c:v>
                </c:pt>
                <c:pt idx="16001" formatCode="General">
                  <c:v>9.96726056597309</c:v>
                </c:pt>
                <c:pt idx="16002" formatCode="General">
                  <c:v>9.96711587962412</c:v>
                </c:pt>
                <c:pt idx="16003" formatCode="General">
                  <c:v>9.96697125698044</c:v>
                </c:pt>
                <c:pt idx="16004" formatCode="General">
                  <c:v>9.96682669803822</c:v>
                </c:pt>
                <c:pt idx="16005" formatCode="General">
                  <c:v>9.96668220279361</c:v>
                </c:pt>
                <c:pt idx="16006" formatCode="General">
                  <c:v>9.96653777124274</c:v>
                </c:pt>
                <c:pt idx="16007" formatCode="General">
                  <c:v>9.96639340338176</c:v>
                </c:pt>
                <c:pt idx="16008" formatCode="General">
                  <c:v>9.96624909920678</c:v>
                </c:pt>
                <c:pt idx="16009" formatCode="General">
                  <c:v>9.96610485871392</c:v>
                </c:pt>
                <c:pt idx="16010" formatCode="General">
                  <c:v>9.96596068189928</c:v>
                </c:pt>
                <c:pt idx="16011" formatCode="General">
                  <c:v>9.96581656875898</c:v>
                </c:pt>
                <c:pt idx="16012" formatCode="General">
                  <c:v>9.9656725192891</c:v>
                </c:pt>
                <c:pt idx="16013" formatCode="General">
                  <c:v>9.96552853348572</c:v>
                </c:pt>
                <c:pt idx="16014" formatCode="General">
                  <c:v>9.96538461134493</c:v>
                </c:pt>
                <c:pt idx="16015" formatCode="General">
                  <c:v>9.96524075286278</c:v>
                </c:pt>
                <c:pt idx="16016" formatCode="General">
                  <c:v>9.96509695803535</c:v>
                </c:pt>
                <c:pt idx="16017" formatCode="General">
                  <c:v>9.96495322685867</c:v>
                </c:pt>
                <c:pt idx="16018" formatCode="General">
                  <c:v>9.964809559328804</c:v>
                </c:pt>
                <c:pt idx="16019" formatCode="General">
                  <c:v>9.96466595544177</c:v>
                </c:pt>
                <c:pt idx="16020" formatCode="General">
                  <c:v>9.96452241519361</c:v>
                </c:pt>
                <c:pt idx="16021" formatCode="General">
                  <c:v>9.96437893858033</c:v>
                </c:pt>
                <c:pt idx="16022" formatCode="General">
                  <c:v>9.96423552559795</c:v>
                </c:pt>
                <c:pt idx="16023" formatCode="General">
                  <c:v>9.96409217624247</c:v>
                </c:pt>
                <c:pt idx="16024" formatCode="General">
                  <c:v>9.96394889050989</c:v>
                </c:pt>
                <c:pt idx="16025" formatCode="General">
                  <c:v>9.96380566839619</c:v>
                </c:pt>
                <c:pt idx="16026" formatCode="General">
                  <c:v>9.96366250989735</c:v>
                </c:pt>
                <c:pt idx="16027" formatCode="General">
                  <c:v>9.96351941500935</c:v>
                </c:pt>
                <c:pt idx="16028" formatCode="General">
                  <c:v>9.96337638372814</c:v>
                </c:pt>
                <c:pt idx="16029" formatCode="General">
                  <c:v>9.96323341604969</c:v>
                </c:pt>
                <c:pt idx="16030" formatCode="General">
                  <c:v>9.96309051196993</c:v>
                </c:pt>
                <c:pt idx="16031" formatCode="General">
                  <c:v>9.96294767148482</c:v>
                </c:pt>
                <c:pt idx="16032" formatCode="General">
                  <c:v>9.96280489459026</c:v>
                </c:pt>
                <c:pt idx="16033" formatCode="General">
                  <c:v>9.9626621812822</c:v>
                </c:pt>
                <c:pt idx="16034" formatCode="General">
                  <c:v>9.96251953155655</c:v>
                </c:pt>
                <c:pt idx="16035" formatCode="General">
                  <c:v>9.96237694540921</c:v>
                </c:pt>
                <c:pt idx="16036" formatCode="General">
                  <c:v>9.96223442283608</c:v>
                </c:pt>
                <c:pt idx="16037" formatCode="General">
                  <c:v>9.96209196383305</c:v>
                </c:pt>
                <c:pt idx="16038" formatCode="General">
                  <c:v>9.96194956839601</c:v>
                </c:pt>
                <c:pt idx="16039" formatCode="General">
                  <c:v>9.96180723652083</c:v>
                </c:pt>
                <c:pt idx="16040" formatCode="General">
                  <c:v>9.96166496820337</c:v>
                </c:pt>
                <c:pt idx="16041" formatCode="General">
                  <c:v>9.961522763439498</c:v>
                </c:pt>
                <c:pt idx="16042" formatCode="General">
                  <c:v>9.96138062222506</c:v>
                </c:pt>
                <c:pt idx="16043" formatCode="General">
                  <c:v>9.9612385445559</c:v>
                </c:pt>
                <c:pt idx="16044" formatCode="General">
                  <c:v>9.96109653042786</c:v>
                </c:pt>
                <c:pt idx="16045" formatCode="General">
                  <c:v>9.96095457983676</c:v>
                </c:pt>
                <c:pt idx="16046" formatCode="General">
                  <c:v>9.96081269277841</c:v>
                </c:pt>
                <c:pt idx="16047" formatCode="General">
                  <c:v>9.96067086924864</c:v>
                </c:pt>
                <c:pt idx="16048" formatCode="General">
                  <c:v>9.96052910924324</c:v>
                </c:pt>
                <c:pt idx="16049" formatCode="General">
                  <c:v>9.96038741275801</c:v>
                </c:pt>
                <c:pt idx="16050" formatCode="General">
                  <c:v>9.96024577978873</c:v>
                </c:pt>
                <c:pt idx="16051" formatCode="General">
                  <c:v>9.96010421033119</c:v>
                </c:pt>
                <c:pt idx="16052" formatCode="General">
                  <c:v>9.95996270438115</c:v>
                </c:pt>
                <c:pt idx="16053" formatCode="General">
                  <c:v>9.959821261934378</c:v>
                </c:pt>
                <c:pt idx="16054" formatCode="General">
                  <c:v>9.959679882986634</c:v>
                </c:pt>
                <c:pt idx="16055" formatCode="General">
                  <c:v>9.95953856753366</c:v>
                </c:pt>
                <c:pt idx="16056" formatCode="General">
                  <c:v>9.95939731557119</c:v>
                </c:pt>
                <c:pt idx="16057" formatCode="General">
                  <c:v>9.959256127094972</c:v>
                </c:pt>
                <c:pt idx="16058" formatCode="General">
                  <c:v>9.95911500210071</c:v>
                </c:pt>
                <c:pt idx="16059" formatCode="General">
                  <c:v>9.958973940584139</c:v>
                </c:pt>
                <c:pt idx="16060" formatCode="General">
                  <c:v>9.95883294254095</c:v>
                </c:pt>
                <c:pt idx="16061" formatCode="General">
                  <c:v>9.95869200796685</c:v>
                </c:pt>
                <c:pt idx="16062" formatCode="General">
                  <c:v>9.958551136857518</c:v>
                </c:pt>
                <c:pt idx="16063" formatCode="General">
                  <c:v>9.958410329208673</c:v>
                </c:pt>
                <c:pt idx="16064" formatCode="General">
                  <c:v>9.958269585015951</c:v>
                </c:pt>
                <c:pt idx="16065" formatCode="General">
                  <c:v>9.958128904275037</c:v>
                </c:pt>
                <c:pt idx="16066" formatCode="General">
                  <c:v>9.9579882869816</c:v>
                </c:pt>
                <c:pt idx="16067" formatCode="General">
                  <c:v>9.95784773313128</c:v>
                </c:pt>
                <c:pt idx="16068" formatCode="General">
                  <c:v>9.957707242719722</c:v>
                </c:pt>
                <c:pt idx="16069" formatCode="General">
                  <c:v>9.95756681574256</c:v>
                </c:pt>
                <c:pt idx="16070" formatCode="General">
                  <c:v>9.95742645219544</c:v>
                </c:pt>
                <c:pt idx="16071" formatCode="General">
                  <c:v>9.95728615207396</c:v>
                </c:pt>
                <c:pt idx="16072" formatCode="General">
                  <c:v>9.95714591537375</c:v>
                </c:pt>
                <c:pt idx="16073" formatCode="General">
                  <c:v>9.957005742090407</c:v>
                </c:pt>
                <c:pt idx="16074" formatCode="General">
                  <c:v>9.95686563221953</c:v>
                </c:pt>
                <c:pt idx="16075" formatCode="General">
                  <c:v>9.95672558575671</c:v>
                </c:pt>
                <c:pt idx="16076" formatCode="General">
                  <c:v>9.95658560269753</c:v>
                </c:pt>
                <c:pt idx="16077" formatCode="General">
                  <c:v>9.95644568303755</c:v>
                </c:pt>
                <c:pt idx="16078" formatCode="General">
                  <c:v>9.95630582677236</c:v>
                </c:pt>
                <c:pt idx="16079" formatCode="General">
                  <c:v>9.95616603389749</c:v>
                </c:pt>
                <c:pt idx="16080" formatCode="General">
                  <c:v>9.95602630440851</c:v>
                </c:pt>
                <c:pt idx="16081" formatCode="General">
                  <c:v>9.95588663830096</c:v>
                </c:pt>
                <c:pt idx="16082" formatCode="General">
                  <c:v>9.95574703557036</c:v>
                </c:pt>
                <c:pt idx="16083" formatCode="General">
                  <c:v>9.95560749621226</c:v>
                </c:pt>
                <c:pt idx="16084" formatCode="General">
                  <c:v>9.95546802022216</c:v>
                </c:pt>
                <c:pt idx="16085" formatCode="General">
                  <c:v>9.955328607595568</c:v>
                </c:pt>
                <c:pt idx="16086" formatCode="General">
                  <c:v>9.95518925832801</c:v>
                </c:pt>
                <c:pt idx="16087" formatCode="General">
                  <c:v>9.95504997241496</c:v>
                </c:pt>
                <c:pt idx="16088" formatCode="General">
                  <c:v>9.95491074985192</c:v>
                </c:pt>
                <c:pt idx="16089" formatCode="General">
                  <c:v>9.95477159063435</c:v>
                </c:pt>
                <c:pt idx="16090" formatCode="General">
                  <c:v>9.95463249475774</c:v>
                </c:pt>
                <c:pt idx="16091" formatCode="General">
                  <c:v>9.954493462217548</c:v>
                </c:pt>
                <c:pt idx="16092" formatCode="General">
                  <c:v>9.95435449300923</c:v>
                </c:pt>
                <c:pt idx="16093" formatCode="General">
                  <c:v>9.95421558712824</c:v>
                </c:pt>
                <c:pt idx="16094" formatCode="General">
                  <c:v>9.954076744570008</c:v>
                </c:pt>
                <c:pt idx="16095" formatCode="General">
                  <c:v>9.95393796532997</c:v>
                </c:pt>
                <c:pt idx="16096" formatCode="General">
                  <c:v>9.95379924940356</c:v>
                </c:pt>
                <c:pt idx="16097" formatCode="General">
                  <c:v>9.95366059678619</c:v>
                </c:pt>
                <c:pt idx="16098" formatCode="General">
                  <c:v>9.95352200747326</c:v>
                </c:pt>
                <c:pt idx="16099" formatCode="General">
                  <c:v>9.953383481460188</c:v>
                </c:pt>
                <c:pt idx="16100" formatCode="General">
                  <c:v>9.95324501874236</c:v>
                </c:pt>
                <c:pt idx="16101" formatCode="General">
                  <c:v>9.95310661931516</c:v>
                </c:pt>
                <c:pt idx="16102" formatCode="General">
                  <c:v>9.95296828317396</c:v>
                </c:pt>
                <c:pt idx="16103" formatCode="General">
                  <c:v>9.95283001031415</c:v>
                </c:pt>
                <c:pt idx="16104" formatCode="General">
                  <c:v>9.95269180073108</c:v>
                </c:pt>
                <c:pt idx="16105" formatCode="General">
                  <c:v>9.95255365442011</c:v>
                </c:pt>
                <c:pt idx="16106" formatCode="General">
                  <c:v>9.95241557137659</c:v>
                </c:pt>
                <c:pt idx="16107" formatCode="General">
                  <c:v>9.95227755159585</c:v>
                </c:pt>
                <c:pt idx="16108" formatCode="General">
                  <c:v>9.952139595073225</c:v>
                </c:pt>
                <c:pt idx="16109" formatCode="General">
                  <c:v>9.95200170180404</c:v>
                </c:pt>
                <c:pt idx="16110" formatCode="General">
                  <c:v>9.95186387178362</c:v>
                </c:pt>
                <c:pt idx="16111" formatCode="General">
                  <c:v>9.95172610500726</c:v>
                </c:pt>
                <c:pt idx="16112" formatCode="General">
                  <c:v>9.95158840147027</c:v>
                </c:pt>
                <c:pt idx="16113" formatCode="General">
                  <c:v>9.95145076116795</c:v>
                </c:pt>
                <c:pt idx="16114" formatCode="General">
                  <c:v>9.951313184095566</c:v>
                </c:pt>
                <c:pt idx="16115" formatCode="General">
                  <c:v>9.95117567024842</c:v>
                </c:pt>
                <c:pt idx="16116" formatCode="General">
                  <c:v>9.95103821962176</c:v>
                </c:pt>
                <c:pt idx="16117" formatCode="General">
                  <c:v>9.95090083221086</c:v>
                </c:pt>
                <c:pt idx="16118" formatCode="General">
                  <c:v>9.95076350801098</c:v>
                </c:pt>
                <c:pt idx="16119" formatCode="General">
                  <c:v>9.95062624701735</c:v>
                </c:pt>
                <c:pt idx="16120" formatCode="General">
                  <c:v>9.95048904922523</c:v>
                </c:pt>
                <c:pt idx="16121" formatCode="General">
                  <c:v>9.95035191462983</c:v>
                </c:pt>
                <c:pt idx="16122" formatCode="General">
                  <c:v>9.9502148432264</c:v>
                </c:pt>
                <c:pt idx="16123" formatCode="General">
                  <c:v>9.95007783501013</c:v>
                </c:pt>
                <c:pt idx="16124" formatCode="General">
                  <c:v>9.94994088997625</c:v>
                </c:pt>
                <c:pt idx="16125" formatCode="General">
                  <c:v>9.94980400811995</c:v>
                </c:pt>
                <c:pt idx="16126" formatCode="General">
                  <c:v>9.949667189436418</c:v>
                </c:pt>
                <c:pt idx="16127" formatCode="General">
                  <c:v>9.94953043392086</c:v>
                </c:pt>
                <c:pt idx="16128" formatCode="General">
                  <c:v>9.949393741568429</c:v>
                </c:pt>
                <c:pt idx="16129" formatCode="General">
                  <c:v>9.949257112374318</c:v>
                </c:pt>
                <c:pt idx="16130" formatCode="General">
                  <c:v>9.949120546333678</c:v>
                </c:pt>
                <c:pt idx="16131" formatCode="General">
                  <c:v>9.94898404344167</c:v>
                </c:pt>
                <c:pt idx="16132" formatCode="General">
                  <c:v>9.948847603693428</c:v>
                </c:pt>
                <c:pt idx="16133" formatCode="General">
                  <c:v>9.948711227084107</c:v>
                </c:pt>
                <c:pt idx="16134" formatCode="General">
                  <c:v>9.94857491360884</c:v>
                </c:pt>
                <c:pt idx="16135" formatCode="General">
                  <c:v>9.94843866326274</c:v>
                </c:pt>
                <c:pt idx="16136" formatCode="General">
                  <c:v>9.948302476040928</c:v>
                </c:pt>
                <c:pt idx="16137" formatCode="General">
                  <c:v>9.948166351938518</c:v>
                </c:pt>
                <c:pt idx="16138" formatCode="General">
                  <c:v>9.94803029095062</c:v>
                </c:pt>
                <c:pt idx="16139" formatCode="General">
                  <c:v>9.9478942930723</c:v>
                </c:pt>
                <c:pt idx="16140" formatCode="General">
                  <c:v>9.94775835829867</c:v>
                </c:pt>
                <c:pt idx="16141" formatCode="General">
                  <c:v>9.947622486624798</c:v>
                </c:pt>
                <c:pt idx="16142" formatCode="General">
                  <c:v>9.94748667804577</c:v>
                </c:pt>
                <c:pt idx="16143" formatCode="General">
                  <c:v>9.947350932556628</c:v>
                </c:pt>
                <c:pt idx="16144" formatCode="General">
                  <c:v>9.947215250152437</c:v>
                </c:pt>
                <c:pt idx="16145" formatCode="General">
                  <c:v>9.94707963082825</c:v>
                </c:pt>
                <c:pt idx="16146" formatCode="General">
                  <c:v>9.9469440745791</c:v>
                </c:pt>
                <c:pt idx="16147" formatCode="General">
                  <c:v>9.946808581400028</c:v>
                </c:pt>
                <c:pt idx="16148" formatCode="General">
                  <c:v>9.946673151286058</c:v>
                </c:pt>
                <c:pt idx="16149" formatCode="General">
                  <c:v>9.94653778423221</c:v>
                </c:pt>
                <c:pt idx="16150" formatCode="General">
                  <c:v>9.946402480233488</c:v>
                </c:pt>
                <c:pt idx="16151" formatCode="General">
                  <c:v>9.9462672392849</c:v>
                </c:pt>
                <c:pt idx="16152" formatCode="General">
                  <c:v>9.94613206138144</c:v>
                </c:pt>
                <c:pt idx="16153" formatCode="General">
                  <c:v>9.9459969465181</c:v>
                </c:pt>
                <c:pt idx="16154" formatCode="General">
                  <c:v>9.94586189468985</c:v>
                </c:pt>
                <c:pt idx="16155" formatCode="General">
                  <c:v>9.94572690589168</c:v>
                </c:pt>
                <c:pt idx="16156" formatCode="General">
                  <c:v>9.945591980118538</c:v>
                </c:pt>
                <c:pt idx="16157" formatCode="General">
                  <c:v>9.94545711736539</c:v>
                </c:pt>
                <c:pt idx="16158" formatCode="General">
                  <c:v>9.94532231762718</c:v>
                </c:pt>
                <c:pt idx="16159" formatCode="General">
                  <c:v>9.94518758089886</c:v>
                </c:pt>
                <c:pt idx="16160" formatCode="General">
                  <c:v>9.94505290717536</c:v>
                </c:pt>
                <c:pt idx="16161" formatCode="General">
                  <c:v>9.944918296451608</c:v>
                </c:pt>
                <c:pt idx="16162" formatCode="General">
                  <c:v>9.944783748722529</c:v>
                </c:pt>
                <c:pt idx="16163" formatCode="General">
                  <c:v>9.94464926398303</c:v>
                </c:pt>
                <c:pt idx="16164" formatCode="General">
                  <c:v>9.94451484222802</c:v>
                </c:pt>
                <c:pt idx="16165" formatCode="General">
                  <c:v>9.944380483452388</c:v>
                </c:pt>
                <c:pt idx="16166" formatCode="General">
                  <c:v>9.944246187651029</c:v>
                </c:pt>
                <c:pt idx="16167" formatCode="General">
                  <c:v>9.944111954818826</c:v>
                </c:pt>
                <c:pt idx="16168" formatCode="General">
                  <c:v>9.943977784950656</c:v>
                </c:pt>
                <c:pt idx="16169" formatCode="General">
                  <c:v>9.94384367804139</c:v>
                </c:pt>
                <c:pt idx="16170" formatCode="General">
                  <c:v>9.94370963408588</c:v>
                </c:pt>
                <c:pt idx="16171" formatCode="General">
                  <c:v>9.94357565307898</c:v>
                </c:pt>
                <c:pt idx="16172" formatCode="General">
                  <c:v>9.94344173501554</c:v>
                </c:pt>
                <c:pt idx="16173" formatCode="General">
                  <c:v>9.94330787989039</c:v>
                </c:pt>
                <c:pt idx="16174" formatCode="General">
                  <c:v>9.943174087698358</c:v>
                </c:pt>
                <c:pt idx="16175" formatCode="General">
                  <c:v>9.94304035843429</c:v>
                </c:pt>
                <c:pt idx="16176" formatCode="General">
                  <c:v>9.94290669209297</c:v>
                </c:pt>
                <c:pt idx="16177" formatCode="General">
                  <c:v>9.94277308866922</c:v>
                </c:pt>
                <c:pt idx="16178" formatCode="General">
                  <c:v>9.94263954815784</c:v>
                </c:pt>
                <c:pt idx="16179" formatCode="General">
                  <c:v>9.94250607055363</c:v>
                </c:pt>
                <c:pt idx="16180" formatCode="General">
                  <c:v>9.942372655851358</c:v>
                </c:pt>
                <c:pt idx="16181" formatCode="General">
                  <c:v>9.94223930404582</c:v>
                </c:pt>
                <c:pt idx="16182" formatCode="General">
                  <c:v>9.94210601513177</c:v>
                </c:pt>
                <c:pt idx="16183" formatCode="General">
                  <c:v>9.941972789103978</c:v>
                </c:pt>
                <c:pt idx="16184" formatCode="General">
                  <c:v>9.94183962595721</c:v>
                </c:pt>
                <c:pt idx="16185" formatCode="General">
                  <c:v>9.94170652568619</c:v>
                </c:pt>
                <c:pt idx="16186" formatCode="General">
                  <c:v>9.941573488285679</c:v>
                </c:pt>
                <c:pt idx="16187" formatCode="General">
                  <c:v>9.94144051375041</c:v>
                </c:pt>
                <c:pt idx="16188" formatCode="General">
                  <c:v>9.941307602075089</c:v>
                </c:pt>
                <c:pt idx="16189" formatCode="General">
                  <c:v>9.941174753254458</c:v>
                </c:pt>
                <c:pt idx="16190" formatCode="General">
                  <c:v>9.941041967283221</c:v>
                </c:pt>
                <c:pt idx="16191" formatCode="General">
                  <c:v>9.94090924415607</c:v>
                </c:pt>
                <c:pt idx="16192" formatCode="General">
                  <c:v>9.94077658386771</c:v>
                </c:pt>
                <c:pt idx="16193" formatCode="General">
                  <c:v>9.940643986412828</c:v>
                </c:pt>
                <c:pt idx="16194" formatCode="General">
                  <c:v>9.940511451786108</c:v>
                </c:pt>
                <c:pt idx="16195" formatCode="General">
                  <c:v>9.940378979982228</c:v>
                </c:pt>
                <c:pt idx="16196" formatCode="General">
                  <c:v>9.94024657099584</c:v>
                </c:pt>
                <c:pt idx="16197" formatCode="General">
                  <c:v>9.94011422482162</c:v>
                </c:pt>
                <c:pt idx="16198" formatCode="General">
                  <c:v>9.939981941454198</c:v>
                </c:pt>
                <c:pt idx="16199" formatCode="General">
                  <c:v>9.93984972088824</c:v>
                </c:pt>
                <c:pt idx="16200" formatCode="General">
                  <c:v>9.93971756311837</c:v>
                </c:pt>
                <c:pt idx="16201" formatCode="General">
                  <c:v>9.93958546813923</c:v>
                </c:pt>
                <c:pt idx="16202" formatCode="General">
                  <c:v>9.93945343594543</c:v>
                </c:pt>
                <c:pt idx="16203" formatCode="General">
                  <c:v>9.939321466531574</c:v>
                </c:pt>
                <c:pt idx="16204" formatCode="General">
                  <c:v>9.93918955989231</c:v>
                </c:pt>
                <c:pt idx="16205" formatCode="General">
                  <c:v>9.9390577160222</c:v>
                </c:pt>
                <c:pt idx="16206" formatCode="General">
                  <c:v>9.938925934915838</c:v>
                </c:pt>
                <c:pt idx="16207" formatCode="General">
                  <c:v>9.93879421656783</c:v>
                </c:pt>
                <c:pt idx="16208" formatCode="General">
                  <c:v>9.93866256097275</c:v>
                </c:pt>
                <c:pt idx="16209" formatCode="General">
                  <c:v>9.93853096812516</c:v>
                </c:pt>
                <c:pt idx="16210" formatCode="General">
                  <c:v>9.93839943801962</c:v>
                </c:pt>
                <c:pt idx="16211" formatCode="General">
                  <c:v>9.938267970650688</c:v>
                </c:pt>
                <c:pt idx="16212" formatCode="General">
                  <c:v>9.93813656601293</c:v>
                </c:pt>
                <c:pt idx="16213" formatCode="General">
                  <c:v>9.938005224100868</c:v>
                </c:pt>
                <c:pt idx="16214" formatCode="General">
                  <c:v>9.937873944909038</c:v>
                </c:pt>
                <c:pt idx="16215" formatCode="General">
                  <c:v>9.93774272843197</c:v>
                </c:pt>
                <c:pt idx="16216" formatCode="General">
                  <c:v>9.93761157466419</c:v>
                </c:pt>
                <c:pt idx="16217" formatCode="General">
                  <c:v>9.9374804836002</c:v>
                </c:pt>
                <c:pt idx="16218" formatCode="General">
                  <c:v>9.937349455234509</c:v>
                </c:pt>
                <c:pt idx="16219" formatCode="General">
                  <c:v>9.937218489561618</c:v>
                </c:pt>
                <c:pt idx="16220" formatCode="General">
                  <c:v>9.937087586576</c:v>
                </c:pt>
                <c:pt idx="16221" formatCode="General">
                  <c:v>9.936956746272161</c:v>
                </c:pt>
                <c:pt idx="16222" formatCode="General">
                  <c:v>9.936825968644568</c:v>
                </c:pt>
                <c:pt idx="16223" formatCode="General">
                  <c:v>9.93669525368768</c:v>
                </c:pt>
                <c:pt idx="16224" formatCode="General">
                  <c:v>9.93656460139597</c:v>
                </c:pt>
                <c:pt idx="16225" formatCode="General">
                  <c:v>9.93643401176388</c:v>
                </c:pt>
                <c:pt idx="16226" formatCode="General">
                  <c:v>9.936303484785867</c:v>
                </c:pt>
                <c:pt idx="16227" formatCode="General">
                  <c:v>9.936173020456367</c:v>
                </c:pt>
                <c:pt idx="16228" formatCode="General">
                  <c:v>9.93604261876981</c:v>
                </c:pt>
                <c:pt idx="16229" formatCode="General">
                  <c:v>9.93591227972062</c:v>
                </c:pt>
                <c:pt idx="16230" formatCode="General">
                  <c:v>9.93578200330322</c:v>
                </c:pt>
                <c:pt idx="16231" formatCode="General">
                  <c:v>9.935651789512008</c:v>
                </c:pt>
                <c:pt idx="16232" formatCode="General">
                  <c:v>9.9355216383414</c:v>
                </c:pt>
                <c:pt idx="16233" formatCode="General">
                  <c:v>9.93539154978578</c:v>
                </c:pt>
                <c:pt idx="16234" formatCode="General">
                  <c:v>9.935261523839538</c:v>
                </c:pt>
                <c:pt idx="16235" formatCode="General">
                  <c:v>9.93513156049707</c:v>
                </c:pt>
                <c:pt idx="16236" formatCode="General">
                  <c:v>9.93500165975273</c:v>
                </c:pt>
                <c:pt idx="16237" formatCode="General">
                  <c:v>9.934871821600886</c:v>
                </c:pt>
                <c:pt idx="16238" formatCode="General">
                  <c:v>9.934742046035921</c:v>
                </c:pt>
                <c:pt idx="16239" formatCode="General">
                  <c:v>9.934612333052158</c:v>
                </c:pt>
                <c:pt idx="16240" formatCode="General">
                  <c:v>9.93448268264396</c:v>
                </c:pt>
                <c:pt idx="16241" formatCode="General">
                  <c:v>9.93435309480565</c:v>
                </c:pt>
                <c:pt idx="16242" formatCode="General">
                  <c:v>9.934223569531566</c:v>
                </c:pt>
                <c:pt idx="16243" formatCode="General">
                  <c:v>9.93409410681604</c:v>
                </c:pt>
                <c:pt idx="16244" formatCode="General">
                  <c:v>9.933964706653379</c:v>
                </c:pt>
                <c:pt idx="16245" formatCode="General">
                  <c:v>9.93383536903789</c:v>
                </c:pt>
                <c:pt idx="16246" formatCode="General">
                  <c:v>9.93370609396387</c:v>
                </c:pt>
                <c:pt idx="16247" formatCode="General">
                  <c:v>9.93357688142562</c:v>
                </c:pt>
                <c:pt idx="16248" formatCode="General">
                  <c:v>9.93344773141743</c:v>
                </c:pt>
                <c:pt idx="16249" formatCode="General">
                  <c:v>9.933318643933577</c:v>
                </c:pt>
                <c:pt idx="16250" formatCode="General">
                  <c:v>9.93318961896833</c:v>
                </c:pt>
                <c:pt idx="16251" formatCode="General">
                  <c:v>9.93306065651596</c:v>
                </c:pt>
                <c:pt idx="16252" formatCode="General">
                  <c:v>9.932931756570718</c:v>
                </c:pt>
                <c:pt idx="16253" formatCode="General">
                  <c:v>9.93280291912687</c:v>
                </c:pt>
                <c:pt idx="16254" formatCode="General">
                  <c:v>9.93267414417864</c:v>
                </c:pt>
                <c:pt idx="16255" formatCode="General">
                  <c:v>9.93254543172027</c:v>
                </c:pt>
                <c:pt idx="16256" formatCode="General">
                  <c:v>9.932416781746</c:v>
                </c:pt>
                <c:pt idx="16257" formatCode="General">
                  <c:v>9.932288194250048</c:v>
                </c:pt>
                <c:pt idx="16258" formatCode="General">
                  <c:v>9.93215966922663</c:v>
                </c:pt>
                <c:pt idx="16259" formatCode="General">
                  <c:v>9.93203120666994</c:v>
                </c:pt>
                <c:pt idx="16260" formatCode="General">
                  <c:v>9.9319028065742</c:v>
                </c:pt>
                <c:pt idx="16261" formatCode="General">
                  <c:v>9.931774468933586</c:v>
                </c:pt>
                <c:pt idx="16262" formatCode="General">
                  <c:v>9.93164619374231</c:v>
                </c:pt>
                <c:pt idx="16263" formatCode="General">
                  <c:v>9.931517980994517</c:v>
                </c:pt>
                <c:pt idx="16264" formatCode="General">
                  <c:v>9.93138983068441</c:v>
                </c:pt>
                <c:pt idx="16265" formatCode="General">
                  <c:v>9.931261742806127</c:v>
                </c:pt>
                <c:pt idx="16266" formatCode="General">
                  <c:v>9.931133717353848</c:v>
                </c:pt>
                <c:pt idx="16267" formatCode="General">
                  <c:v>9.931005754321718</c:v>
                </c:pt>
                <c:pt idx="16268" formatCode="General">
                  <c:v>9.930877853703878</c:v>
                </c:pt>
                <c:pt idx="16269" formatCode="General">
                  <c:v>9.93075001549447</c:v>
                </c:pt>
                <c:pt idx="16270" formatCode="General">
                  <c:v>9.93062223968761</c:v>
                </c:pt>
                <c:pt idx="16271" formatCode="General">
                  <c:v>9.93049452627744</c:v>
                </c:pt>
                <c:pt idx="16272" formatCode="General">
                  <c:v>9.93036687525806</c:v>
                </c:pt>
                <c:pt idx="16273" formatCode="General">
                  <c:v>9.93023928662358</c:v>
                </c:pt>
                <c:pt idx="16274" formatCode="General">
                  <c:v>9.930111760368097</c:v>
                </c:pt>
                <c:pt idx="16275" formatCode="General">
                  <c:v>9.92998429648573</c:v>
                </c:pt>
                <c:pt idx="16276" formatCode="General">
                  <c:v>9.92985689497054</c:v>
                </c:pt>
                <c:pt idx="16277" formatCode="General">
                  <c:v>9.92972955581662</c:v>
                </c:pt>
                <c:pt idx="16278" formatCode="General">
                  <c:v>9.92960227901803</c:v>
                </c:pt>
                <c:pt idx="16279" formatCode="General">
                  <c:v>9.929475064568851</c:v>
                </c:pt>
                <c:pt idx="16280" formatCode="General">
                  <c:v>9.92934791246313</c:v>
                </c:pt>
                <c:pt idx="16281" formatCode="General">
                  <c:v>9.92922082269493</c:v>
                </c:pt>
                <c:pt idx="16282" formatCode="General">
                  <c:v>9.92909379525828</c:v>
                </c:pt>
                <c:pt idx="16283" formatCode="General">
                  <c:v>9.92896683014723</c:v>
                </c:pt>
                <c:pt idx="16284" formatCode="General">
                  <c:v>9.92883992735581</c:v>
                </c:pt>
                <c:pt idx="16285" formatCode="General">
                  <c:v>9.928713086878028</c:v>
                </c:pt>
                <c:pt idx="16286" formatCode="General">
                  <c:v>9.92858630870792</c:v>
                </c:pt>
                <c:pt idx="16287" formatCode="General">
                  <c:v>9.92845959283949</c:v>
                </c:pt>
                <c:pt idx="16288" formatCode="General">
                  <c:v>9.92833293926674</c:v>
                </c:pt>
                <c:pt idx="16289" formatCode="General">
                  <c:v>9.92820634798365</c:v>
                </c:pt>
                <c:pt idx="16290" formatCode="General">
                  <c:v>9.92807981898423</c:v>
                </c:pt>
                <c:pt idx="16291" formatCode="General">
                  <c:v>9.927953352262448</c:v>
                </c:pt>
                <c:pt idx="16292" formatCode="General">
                  <c:v>9.927826947812278</c:v>
                </c:pt>
                <c:pt idx="16293" formatCode="General">
                  <c:v>9.9277006056277</c:v>
                </c:pt>
                <c:pt idx="16294" formatCode="General">
                  <c:v>9.92757432570266</c:v>
                </c:pt>
                <c:pt idx="16295" formatCode="General">
                  <c:v>9.927448108031118</c:v>
                </c:pt>
                <c:pt idx="16296" formatCode="General">
                  <c:v>9.927321952607008</c:v>
                </c:pt>
                <c:pt idx="16297" formatCode="General">
                  <c:v>9.92719585942429</c:v>
                </c:pt>
                <c:pt idx="16298" formatCode="General">
                  <c:v>9.927069828476878</c:v>
                </c:pt>
                <c:pt idx="16299" formatCode="General">
                  <c:v>9.9269438597587</c:v>
                </c:pt>
                <c:pt idx="16300" formatCode="General">
                  <c:v>9.92681795326369</c:v>
                </c:pt>
                <c:pt idx="16301" formatCode="General">
                  <c:v>9.92669210898573</c:v>
                </c:pt>
                <c:pt idx="16302" formatCode="General">
                  <c:v>9.92656632691875</c:v>
                </c:pt>
                <c:pt idx="16303" formatCode="General">
                  <c:v>9.92644060705663</c:v>
                </c:pt>
                <c:pt idx="16304" formatCode="General">
                  <c:v>9.92631494939327</c:v>
                </c:pt>
                <c:pt idx="16305" formatCode="General">
                  <c:v>9.92618935392255</c:v>
                </c:pt>
                <c:pt idx="16306" formatCode="General">
                  <c:v>9.92606382063834</c:v>
                </c:pt>
                <c:pt idx="16307" formatCode="General">
                  <c:v>9.92593834953452</c:v>
                </c:pt>
                <c:pt idx="16308" formatCode="General">
                  <c:v>9.92581294060494</c:v>
                </c:pt>
                <c:pt idx="16309" formatCode="General">
                  <c:v>9.92568759384347</c:v>
                </c:pt>
                <c:pt idx="16310" formatCode="General">
                  <c:v>9.92556230924394</c:v>
                </c:pt>
                <c:pt idx="16311" formatCode="General">
                  <c:v>9.9254370868002</c:v>
                </c:pt>
                <c:pt idx="16312" formatCode="General">
                  <c:v>9.92531192650609</c:v>
                </c:pt>
                <c:pt idx="16313" formatCode="General">
                  <c:v>9.92518682835543</c:v>
                </c:pt>
                <c:pt idx="16314" formatCode="General">
                  <c:v>9.92506179234204</c:v>
                </c:pt>
                <c:pt idx="16315" formatCode="General">
                  <c:v>9.92493681845974</c:v>
                </c:pt>
                <c:pt idx="16316" formatCode="General">
                  <c:v>9.924811906702318</c:v>
                </c:pt>
                <c:pt idx="16317" formatCode="General">
                  <c:v>9.9246870570636</c:v>
                </c:pt>
                <c:pt idx="16318" formatCode="General">
                  <c:v>9.92456226953736</c:v>
                </c:pt>
                <c:pt idx="16319" formatCode="General">
                  <c:v>9.92443754411739</c:v>
                </c:pt>
                <c:pt idx="16320" formatCode="General">
                  <c:v>9.924312880797467</c:v>
                </c:pt>
                <c:pt idx="16321" formatCode="General">
                  <c:v>9.92418827957136</c:v>
                </c:pt>
                <c:pt idx="16322" formatCode="General">
                  <c:v>9.924063740432837</c:v>
                </c:pt>
                <c:pt idx="16323" formatCode="General">
                  <c:v>9.92393926337566</c:v>
                </c:pt>
                <c:pt idx="16324" formatCode="General">
                  <c:v>9.923814848393578</c:v>
                </c:pt>
                <c:pt idx="16325" formatCode="General">
                  <c:v>9.92369049548033</c:v>
                </c:pt>
                <c:pt idx="16326" formatCode="General">
                  <c:v>9.92356620462965</c:v>
                </c:pt>
                <c:pt idx="16327" formatCode="General">
                  <c:v>9.92344197583528</c:v>
                </c:pt>
                <c:pt idx="16328" formatCode="General">
                  <c:v>9.92331780909093</c:v>
                </c:pt>
                <c:pt idx="16329" formatCode="General">
                  <c:v>9.923193704390329</c:v>
                </c:pt>
                <c:pt idx="16330" formatCode="General">
                  <c:v>9.923069661727178</c:v>
                </c:pt>
                <c:pt idx="16331" formatCode="General">
                  <c:v>9.922945681095188</c:v>
                </c:pt>
                <c:pt idx="16332" formatCode="General">
                  <c:v>9.922821762488038</c:v>
                </c:pt>
                <c:pt idx="16333" formatCode="General">
                  <c:v>9.92269790589944</c:v>
                </c:pt>
                <c:pt idx="16334" formatCode="General">
                  <c:v>9.92257411132306</c:v>
                </c:pt>
                <c:pt idx="16335" formatCode="General">
                  <c:v>9.92245037875258</c:v>
                </c:pt>
                <c:pt idx="16336" formatCode="General">
                  <c:v>9.92232670818166</c:v>
                </c:pt>
                <c:pt idx="16337" formatCode="General">
                  <c:v>9.92220309960397</c:v>
                </c:pt>
                <c:pt idx="16338" formatCode="General">
                  <c:v>9.92207955301316</c:v>
                </c:pt>
                <c:pt idx="16339" formatCode="General">
                  <c:v>9.921956068402878</c:v>
                </c:pt>
                <c:pt idx="16340" formatCode="General">
                  <c:v>9.92183264576677</c:v>
                </c:pt>
                <c:pt idx="16341" formatCode="General">
                  <c:v>9.92170928509847</c:v>
                </c:pt>
                <c:pt idx="16342" formatCode="General">
                  <c:v>9.921585986391598</c:v>
                </c:pt>
                <c:pt idx="16343" formatCode="General">
                  <c:v>9.921462749639768</c:v>
                </c:pt>
                <c:pt idx="16344" formatCode="General">
                  <c:v>9.92133957483662</c:v>
                </c:pt>
                <c:pt idx="16345" formatCode="General">
                  <c:v>9.921216461975728</c:v>
                </c:pt>
                <c:pt idx="16346" formatCode="General">
                  <c:v>9.921093411050718</c:v>
                </c:pt>
                <c:pt idx="16347" formatCode="General">
                  <c:v>9.920970422055166</c:v>
                </c:pt>
                <c:pt idx="16348" formatCode="General">
                  <c:v>9.92084749498267</c:v>
                </c:pt>
                <c:pt idx="16349" formatCode="General">
                  <c:v>9.9207246298268</c:v>
                </c:pt>
                <c:pt idx="16350" formatCode="General">
                  <c:v>9.92060182658113</c:v>
                </c:pt>
                <c:pt idx="16351" formatCode="General">
                  <c:v>9.92047908523923</c:v>
                </c:pt>
                <c:pt idx="16352" formatCode="General">
                  <c:v>9.92035640579465</c:v>
                </c:pt>
                <c:pt idx="16353" formatCode="General">
                  <c:v>9.92023378824096</c:v>
                </c:pt>
                <c:pt idx="16354" formatCode="General">
                  <c:v>9.92011123257169</c:v>
                </c:pt>
                <c:pt idx="16355" formatCode="General">
                  <c:v>9.91998873878038</c:v>
                </c:pt>
                <c:pt idx="16356" formatCode="General">
                  <c:v>9.91986630686057</c:v>
                </c:pt>
                <c:pt idx="16357" formatCode="General">
                  <c:v>9.91974393680578</c:v>
                </c:pt>
                <c:pt idx="16358" formatCode="General">
                  <c:v>9.91962162860952</c:v>
                </c:pt>
                <c:pt idx="16359" formatCode="General">
                  <c:v>9.91949938226531</c:v>
                </c:pt>
                <c:pt idx="16360" formatCode="General">
                  <c:v>9.91937719776666</c:v>
                </c:pt>
                <c:pt idx="16361" formatCode="General">
                  <c:v>9.91925507510705</c:v>
                </c:pt>
                <c:pt idx="16362" formatCode="General">
                  <c:v>9.91913301427999</c:v>
                </c:pt>
                <c:pt idx="16363" formatCode="General">
                  <c:v>9.91901101527896</c:v>
                </c:pt>
                <c:pt idx="16364" formatCode="General">
                  <c:v>9.91888907809742</c:v>
                </c:pt>
                <c:pt idx="16365" formatCode="General">
                  <c:v>9.91876720272887</c:v>
                </c:pt>
                <c:pt idx="16366" formatCode="General">
                  <c:v>9.91864538916675</c:v>
                </c:pt>
                <c:pt idx="16367" formatCode="General">
                  <c:v>9.918523637404528</c:v>
                </c:pt>
                <c:pt idx="16368" formatCode="General">
                  <c:v>9.91840194743565</c:v>
                </c:pt>
                <c:pt idx="16369" formatCode="General">
                  <c:v>9.918280319253558</c:v>
                </c:pt>
                <c:pt idx="16370" formatCode="General">
                  <c:v>9.918158752851697</c:v>
                </c:pt>
                <c:pt idx="16371" formatCode="General">
                  <c:v>9.9180372482235</c:v>
                </c:pt>
                <c:pt idx="16372" formatCode="General">
                  <c:v>9.91791580536238</c:v>
                </c:pt>
                <c:pt idx="16373" formatCode="General">
                  <c:v>9.91779442426175</c:v>
                </c:pt>
                <c:pt idx="16374" formatCode="General">
                  <c:v>9.917673104915028</c:v>
                </c:pt>
                <c:pt idx="16375" formatCode="General">
                  <c:v>9.91755184731563</c:v>
                </c:pt>
                <c:pt idx="16376" formatCode="General">
                  <c:v>9.91743065145693</c:v>
                </c:pt>
                <c:pt idx="16377" formatCode="General">
                  <c:v>9.91730951733233</c:v>
                </c:pt>
                <c:pt idx="16378" formatCode="General">
                  <c:v>9.917188444935197</c:v>
                </c:pt>
                <c:pt idx="16379" formatCode="General">
                  <c:v>9.91706743425894</c:v>
                </c:pt>
                <c:pt idx="16380" formatCode="General">
                  <c:v>9.9169464852969</c:v>
                </c:pt>
                <c:pt idx="16381" formatCode="General">
                  <c:v>9.91682559804246</c:v>
                </c:pt>
                <c:pt idx="16382" formatCode="General">
                  <c:v>9.91670477248895</c:v>
                </c:pt>
                <c:pt idx="16383" formatCode="General">
                  <c:v>9.91658400862975</c:v>
                </c:pt>
                <c:pt idx="16384" formatCode="General">
                  <c:v>9.91646330645818</c:v>
                </c:pt>
                <c:pt idx="16385" formatCode="General">
                  <c:v>9.91634266596759</c:v>
                </c:pt>
                <c:pt idx="16386" formatCode="General">
                  <c:v>9.916222087151298</c:v>
                </c:pt>
                <c:pt idx="16387" formatCode="General">
                  <c:v>9.91610157000264</c:v>
                </c:pt>
                <c:pt idx="16388" formatCode="General">
                  <c:v>9.91598111451493</c:v>
                </c:pt>
                <c:pt idx="16389" formatCode="General">
                  <c:v>9.915860720681468</c:v>
                </c:pt>
                <c:pt idx="16390" formatCode="General">
                  <c:v>9.91574038849557</c:v>
                </c:pt>
                <c:pt idx="16391" formatCode="General">
                  <c:v>9.91562011795052</c:v>
                </c:pt>
                <c:pt idx="16392" formatCode="General">
                  <c:v>9.91549990903961</c:v>
                </c:pt>
                <c:pt idx="16393" formatCode="General">
                  <c:v>9.915379761756128</c:v>
                </c:pt>
                <c:pt idx="16394" formatCode="General">
                  <c:v>9.91525967609335</c:v>
                </c:pt>
                <c:pt idx="16395" formatCode="General">
                  <c:v>9.91513965204454</c:v>
                </c:pt>
                <c:pt idx="16396" formatCode="General">
                  <c:v>9.91501968960296</c:v>
                </c:pt>
                <c:pt idx="16397" formatCode="General">
                  <c:v>9.914899788761879</c:v>
                </c:pt>
                <c:pt idx="16398" formatCode="General">
                  <c:v>9.914779949514537</c:v>
                </c:pt>
                <c:pt idx="16399" formatCode="General">
                  <c:v>9.914660171854178</c:v>
                </c:pt>
                <c:pt idx="16400" formatCode="General">
                  <c:v>9.91454045577404</c:v>
                </c:pt>
                <c:pt idx="16401" formatCode="General">
                  <c:v>9.91442080126736</c:v>
                </c:pt>
                <c:pt idx="16402" formatCode="General">
                  <c:v>9.91430120832734</c:v>
                </c:pt>
                <c:pt idx="16403" formatCode="General">
                  <c:v>9.91418167694722</c:v>
                </c:pt>
                <c:pt idx="16404" formatCode="General">
                  <c:v>9.9140622071202</c:v>
                </c:pt>
                <c:pt idx="16405" formatCode="General">
                  <c:v>9.91394279883948</c:v>
                </c:pt>
                <c:pt idx="16406" formatCode="General">
                  <c:v>9.91382345209826</c:v>
                </c:pt>
                <c:pt idx="16407" formatCode="General">
                  <c:v>9.91370416688973</c:v>
                </c:pt>
                <c:pt idx="16408" formatCode="General">
                  <c:v>9.91358494320708</c:v>
                </c:pt>
                <c:pt idx="16409" formatCode="General">
                  <c:v>9.913465781043477</c:v>
                </c:pt>
                <c:pt idx="16410" formatCode="General">
                  <c:v>9.913346680392098</c:v>
                </c:pt>
                <c:pt idx="16411" formatCode="General">
                  <c:v>9.913227641246098</c:v>
                </c:pt>
                <c:pt idx="16412" formatCode="General">
                  <c:v>9.91310866359865</c:v>
                </c:pt>
                <c:pt idx="16413" formatCode="General">
                  <c:v>9.91298974744289</c:v>
                </c:pt>
                <c:pt idx="16414" formatCode="General">
                  <c:v>9.91287089277197</c:v>
                </c:pt>
                <c:pt idx="16415" formatCode="General">
                  <c:v>9.912752099579023</c:v>
                </c:pt>
                <c:pt idx="16416" formatCode="General">
                  <c:v>9.91263336785719</c:v>
                </c:pt>
                <c:pt idx="16417" formatCode="General">
                  <c:v>9.91251469759958</c:v>
                </c:pt>
                <c:pt idx="16418" formatCode="General">
                  <c:v>9.91239608879932</c:v>
                </c:pt>
                <c:pt idx="16419" formatCode="General">
                  <c:v>9.91227754144951</c:v>
                </c:pt>
                <c:pt idx="16420" formatCode="General">
                  <c:v>9.91215905554328</c:v>
                </c:pt>
                <c:pt idx="16421" formatCode="General">
                  <c:v>9.9120406310737</c:v>
                </c:pt>
                <c:pt idx="16422" formatCode="General">
                  <c:v>9.911922268033878</c:v>
                </c:pt>
                <c:pt idx="16423" formatCode="General">
                  <c:v>9.911803966416898</c:v>
                </c:pt>
                <c:pt idx="16424" formatCode="General">
                  <c:v>9.911685726215831</c:v>
                </c:pt>
                <c:pt idx="16425" formatCode="General">
                  <c:v>9.91156754742376</c:v>
                </c:pt>
                <c:pt idx="16426" formatCode="General">
                  <c:v>9.91144943003374</c:v>
                </c:pt>
                <c:pt idx="16427" formatCode="General">
                  <c:v>9.911331374038829</c:v>
                </c:pt>
                <c:pt idx="16428" formatCode="General">
                  <c:v>9.911213379432088</c:v>
                </c:pt>
                <c:pt idx="16429" formatCode="General">
                  <c:v>9.91109544620657</c:v>
                </c:pt>
                <c:pt idx="16430" formatCode="General">
                  <c:v>9.91097757435529</c:v>
                </c:pt>
                <c:pt idx="16431" formatCode="General">
                  <c:v>9.910859763871298</c:v>
                </c:pt>
                <c:pt idx="16432" formatCode="General">
                  <c:v>9.91074201474762</c:v>
                </c:pt>
                <c:pt idx="16433" formatCode="General">
                  <c:v>9.91062432697727</c:v>
                </c:pt>
                <c:pt idx="16434" formatCode="General">
                  <c:v>9.91050670055327</c:v>
                </c:pt>
                <c:pt idx="16435" formatCode="General">
                  <c:v>9.91038913546861</c:v>
                </c:pt>
                <c:pt idx="16436" formatCode="General">
                  <c:v>9.910271631716308</c:v>
                </c:pt>
                <c:pt idx="16437" formatCode="General">
                  <c:v>9.91015418928935</c:v>
                </c:pt>
                <c:pt idx="16438" formatCode="General">
                  <c:v>9.91003680818072</c:v>
                </c:pt>
                <c:pt idx="16439" formatCode="General">
                  <c:v>9.90991948838341</c:v>
                </c:pt>
                <c:pt idx="16440" formatCode="General">
                  <c:v>9.90980222989038</c:v>
                </c:pt>
                <c:pt idx="16441" formatCode="General">
                  <c:v>9.90968503269461</c:v>
                </c:pt>
                <c:pt idx="16442" formatCode="General">
                  <c:v>9.90956789678906</c:v>
                </c:pt>
                <c:pt idx="16443" formatCode="General">
                  <c:v>9.90945082216668</c:v>
                </c:pt>
                <c:pt idx="16444" formatCode="General">
                  <c:v>9.90933380882042</c:v>
                </c:pt>
                <c:pt idx="16445" formatCode="General">
                  <c:v>9.90921685674322</c:v>
                </c:pt>
                <c:pt idx="16446" formatCode="General">
                  <c:v>9.90909996592802</c:v>
                </c:pt>
                <c:pt idx="16447" formatCode="General">
                  <c:v>9.90898313636775</c:v>
                </c:pt>
                <c:pt idx="16448" formatCode="General">
                  <c:v>9.90886636805533</c:v>
                </c:pt>
                <c:pt idx="16449" formatCode="General">
                  <c:v>9.90874966098367</c:v>
                </c:pt>
                <c:pt idx="16450" formatCode="General">
                  <c:v>9.90863301514569</c:v>
                </c:pt>
                <c:pt idx="16451" formatCode="General">
                  <c:v>9.90851643053429</c:v>
                </c:pt>
                <c:pt idx="16452" formatCode="General">
                  <c:v>9.90839990714236</c:v>
                </c:pt>
                <c:pt idx="16453" formatCode="General">
                  <c:v>9.9082834449628</c:v>
                </c:pt>
                <c:pt idx="16454" formatCode="General">
                  <c:v>9.90816704398849</c:v>
                </c:pt>
                <c:pt idx="16455" formatCode="General">
                  <c:v>9.908050704212318</c:v>
                </c:pt>
                <c:pt idx="16456" formatCode="General">
                  <c:v>9.90793442562714</c:v>
                </c:pt>
                <c:pt idx="16457" formatCode="General">
                  <c:v>9.90781820822582</c:v>
                </c:pt>
                <c:pt idx="16458" formatCode="General">
                  <c:v>9.90770205200123</c:v>
                </c:pt>
                <c:pt idx="16459" formatCode="General">
                  <c:v>9.90758595694621</c:v>
                </c:pt>
                <c:pt idx="16460" formatCode="General">
                  <c:v>9.90746992305361</c:v>
                </c:pt>
                <c:pt idx="16461" formatCode="General">
                  <c:v>9.907353950316268</c:v>
                </c:pt>
                <c:pt idx="16462" formatCode="General">
                  <c:v>9.90723803872703</c:v>
                </c:pt>
                <c:pt idx="16463" formatCode="General">
                  <c:v>9.907122188278698</c:v>
                </c:pt>
                <c:pt idx="16464" formatCode="General">
                  <c:v>9.90700639896411</c:v>
                </c:pt>
                <c:pt idx="16465" formatCode="General">
                  <c:v>9.90689067077607</c:v>
                </c:pt>
                <c:pt idx="16466" formatCode="General">
                  <c:v>9.9067750037074</c:v>
                </c:pt>
                <c:pt idx="16467" formatCode="General">
                  <c:v>9.90665939775088</c:v>
                </c:pt>
                <c:pt idx="16468" formatCode="General">
                  <c:v>9.90654385289932</c:v>
                </c:pt>
                <c:pt idx="16469" formatCode="General">
                  <c:v>9.9064283691455</c:v>
                </c:pt>
                <c:pt idx="16470" formatCode="General">
                  <c:v>9.9063129464822</c:v>
                </c:pt>
                <c:pt idx="16471" formatCode="General">
                  <c:v>9.9061975849022</c:v>
                </c:pt>
                <c:pt idx="16472" formatCode="General">
                  <c:v>9.90608228439828</c:v>
                </c:pt>
                <c:pt idx="16473" formatCode="General">
                  <c:v>9.90596704496318</c:v>
                </c:pt>
                <c:pt idx="16474" formatCode="General">
                  <c:v>9.90585186658967</c:v>
                </c:pt>
                <c:pt idx="16475" formatCode="General">
                  <c:v>9.905736749270502</c:v>
                </c:pt>
                <c:pt idx="16476" formatCode="General">
                  <c:v>9.90562169299841</c:v>
                </c:pt>
                <c:pt idx="16477" formatCode="General">
                  <c:v>9.90550669776614</c:v>
                </c:pt>
                <c:pt idx="16478" formatCode="General">
                  <c:v>9.905391763566418</c:v>
                </c:pt>
                <c:pt idx="16479" formatCode="General">
                  <c:v>9.90527689039197</c:v>
                </c:pt>
                <c:pt idx="16480" formatCode="General">
                  <c:v>9.90516207823551</c:v>
                </c:pt>
                <c:pt idx="16481" formatCode="General">
                  <c:v>9.90504732708976</c:v>
                </c:pt>
                <c:pt idx="16482" formatCode="General">
                  <c:v>9.90493263694742</c:v>
                </c:pt>
                <c:pt idx="16483" formatCode="General">
                  <c:v>9.904818007801179</c:v>
                </c:pt>
                <c:pt idx="16484" formatCode="General">
                  <c:v>9.90470343964375</c:v>
                </c:pt>
                <c:pt idx="16485" formatCode="General">
                  <c:v>9.9045889324678</c:v>
                </c:pt>
                <c:pt idx="16486" formatCode="General">
                  <c:v>9.904474486266021</c:v>
                </c:pt>
                <c:pt idx="16487" formatCode="General">
                  <c:v>9.904360101031086</c:v>
                </c:pt>
                <c:pt idx="16488" formatCode="General">
                  <c:v>9.90424577675566</c:v>
                </c:pt>
                <c:pt idx="16489" formatCode="General">
                  <c:v>9.90413151343241</c:v>
                </c:pt>
                <c:pt idx="16490" formatCode="General">
                  <c:v>9.90401731105398</c:v>
                </c:pt>
                <c:pt idx="16491" formatCode="General">
                  <c:v>9.903903169613018</c:v>
                </c:pt>
                <c:pt idx="16492" formatCode="General">
                  <c:v>9.90378908910219</c:v>
                </c:pt>
                <c:pt idx="16493" formatCode="General">
                  <c:v>9.903675069514108</c:v>
                </c:pt>
                <c:pt idx="16494" formatCode="General">
                  <c:v>9.90356111084141</c:v>
                </c:pt>
                <c:pt idx="16495" formatCode="General">
                  <c:v>9.90344721307672</c:v>
                </c:pt>
                <c:pt idx="16496" formatCode="General">
                  <c:v>9.90333337621266</c:v>
                </c:pt>
                <c:pt idx="16497" formatCode="General">
                  <c:v>9.903219600241828</c:v>
                </c:pt>
                <c:pt idx="16498" formatCode="General">
                  <c:v>9.90310588515684</c:v>
                </c:pt>
                <c:pt idx="16499" formatCode="General">
                  <c:v>9.90299223095029</c:v>
                </c:pt>
                <c:pt idx="16500" formatCode="General">
                  <c:v>9.90287863761477</c:v>
                </c:pt>
                <c:pt idx="16501" formatCode="General">
                  <c:v>9.90276510514287</c:v>
                </c:pt>
                <c:pt idx="16502" formatCode="General">
                  <c:v>9.90265163352717</c:v>
                </c:pt>
                <c:pt idx="16503" formatCode="General">
                  <c:v>9.90253822276024</c:v>
                </c:pt>
                <c:pt idx="16504" formatCode="General">
                  <c:v>9.90242487283465</c:v>
                </c:pt>
                <c:pt idx="16505" formatCode="General">
                  <c:v>9.90231158374296</c:v>
                </c:pt>
                <c:pt idx="16506" formatCode="General">
                  <c:v>9.90219835547772</c:v>
                </c:pt>
                <c:pt idx="16507" formatCode="General">
                  <c:v>9.902085188031478</c:v>
                </c:pt>
                <c:pt idx="16508" formatCode="General">
                  <c:v>9.901972081396789</c:v>
                </c:pt>
                <c:pt idx="16509" formatCode="General">
                  <c:v>9.90185903556619</c:v>
                </c:pt>
                <c:pt idx="16510" formatCode="General">
                  <c:v>9.90174605053219</c:v>
                </c:pt>
                <c:pt idx="16511" formatCode="General">
                  <c:v>9.90163312628733</c:v>
                </c:pt>
                <c:pt idx="16512" formatCode="General">
                  <c:v>9.90152026282412</c:v>
                </c:pt>
                <c:pt idx="16513" formatCode="General">
                  <c:v>9.901407460135068</c:v>
                </c:pt>
                <c:pt idx="16514" formatCode="General">
                  <c:v>9.9012947182127</c:v>
                </c:pt>
                <c:pt idx="16515" formatCode="General">
                  <c:v>9.90118203704949</c:v>
                </c:pt>
                <c:pt idx="16516" formatCode="General">
                  <c:v>9.90106941663794</c:v>
                </c:pt>
                <c:pt idx="16517" formatCode="General">
                  <c:v>9.90095685697054</c:v>
                </c:pt>
                <c:pt idx="16518" formatCode="General">
                  <c:v>9.90084435803976</c:v>
                </c:pt>
                <c:pt idx="16519" formatCode="General">
                  <c:v>9.90073191983809</c:v>
                </c:pt>
                <c:pt idx="16520" formatCode="General">
                  <c:v>9.90061954235799</c:v>
                </c:pt>
                <c:pt idx="16521" formatCode="General">
                  <c:v>9.90050722559192</c:v>
                </c:pt>
                <c:pt idx="16522" formatCode="General">
                  <c:v>9.90039496953233</c:v>
                </c:pt>
                <c:pt idx="16523" formatCode="General">
                  <c:v>9.90028277417168</c:v>
                </c:pt>
                <c:pt idx="16524" formatCode="General">
                  <c:v>9.90017063950241</c:v>
                </c:pt>
                <c:pt idx="16525" formatCode="General">
                  <c:v>9.90005856551695</c:v>
                </c:pt>
                <c:pt idx="16526" formatCode="General">
                  <c:v>9.89994655220775</c:v>
                </c:pt>
                <c:pt idx="16527" formatCode="General">
                  <c:v>9.89983459956721</c:v>
                </c:pt>
                <c:pt idx="16528" formatCode="General">
                  <c:v>9.89972270758777</c:v>
                </c:pt>
                <c:pt idx="16529" formatCode="General">
                  <c:v>9.89961087626182</c:v>
                </c:pt>
                <c:pt idx="16530" formatCode="General">
                  <c:v>9.89949910558179</c:v>
                </c:pt>
                <c:pt idx="16531" formatCode="General">
                  <c:v>9.89938739554006</c:v>
                </c:pt>
                <c:pt idx="16532" formatCode="General">
                  <c:v>9.89927574612904</c:v>
                </c:pt>
                <c:pt idx="16533" formatCode="General">
                  <c:v>9.89916415734111</c:v>
                </c:pt>
                <c:pt idx="16534" formatCode="General">
                  <c:v>9.89905262916865</c:v>
                </c:pt>
                <c:pt idx="16535" formatCode="General">
                  <c:v>9.898941161604037</c:v>
                </c:pt>
                <c:pt idx="16536" formatCode="General">
                  <c:v>9.89882975463964</c:v>
                </c:pt>
                <c:pt idx="16537" formatCode="General">
                  <c:v>9.898718408267829</c:v>
                </c:pt>
                <c:pt idx="16538" formatCode="General">
                  <c:v>9.89860712248095</c:v>
                </c:pt>
                <c:pt idx="16539" formatCode="General">
                  <c:v>9.89849589727136</c:v>
                </c:pt>
                <c:pt idx="16540" formatCode="General">
                  <c:v>9.898384732631408</c:v>
                </c:pt>
                <c:pt idx="16541" formatCode="General">
                  <c:v>9.898273628553426</c:v>
                </c:pt>
                <c:pt idx="16542" formatCode="General">
                  <c:v>9.89816258502975</c:v>
                </c:pt>
                <c:pt idx="16543" formatCode="General">
                  <c:v>9.898051602052698</c:v>
                </c:pt>
                <c:pt idx="16544" formatCode="General">
                  <c:v>9.89794067961461</c:v>
                </c:pt>
                <c:pt idx="16545" formatCode="General">
                  <c:v>9.89782981770779</c:v>
                </c:pt>
                <c:pt idx="16546" formatCode="General">
                  <c:v>9.89771901632454</c:v>
                </c:pt>
                <c:pt idx="16547" formatCode="General">
                  <c:v>9.897608275457171</c:v>
                </c:pt>
                <c:pt idx="16548" formatCode="General">
                  <c:v>9.89749759509797</c:v>
                </c:pt>
                <c:pt idx="16549" formatCode="General">
                  <c:v>9.89738697523924</c:v>
                </c:pt>
                <c:pt idx="16550" formatCode="General">
                  <c:v>9.89727641587325</c:v>
                </c:pt>
                <c:pt idx="16551" formatCode="General">
                  <c:v>9.89716591699229</c:v>
                </c:pt>
                <c:pt idx="16552" formatCode="General">
                  <c:v>9.89705547858862</c:v>
                </c:pt>
                <c:pt idx="16553" formatCode="General">
                  <c:v>9.89694510065452</c:v>
                </c:pt>
                <c:pt idx="16554" formatCode="General">
                  <c:v>9.896834783182253</c:v>
                </c:pt>
                <c:pt idx="16555" formatCode="General">
                  <c:v>9.89672452616405</c:v>
                </c:pt>
                <c:pt idx="16556" formatCode="General">
                  <c:v>9.89661432959217</c:v>
                </c:pt>
                <c:pt idx="16557" formatCode="General">
                  <c:v>9.89650419345886</c:v>
                </c:pt>
                <c:pt idx="16558" formatCode="General">
                  <c:v>9.89639411775635</c:v>
                </c:pt>
                <c:pt idx="16559" formatCode="General">
                  <c:v>9.89628410247687</c:v>
                </c:pt>
                <c:pt idx="16560" formatCode="General">
                  <c:v>9.89617414761265</c:v>
                </c:pt>
                <c:pt idx="16561" formatCode="General">
                  <c:v>9.8960642531559</c:v>
                </c:pt>
                <c:pt idx="16562" formatCode="General">
                  <c:v>9.89595441909883</c:v>
                </c:pt>
                <c:pt idx="16563" formatCode="General">
                  <c:v>9.895844645433653</c:v>
                </c:pt>
                <c:pt idx="16564" formatCode="General">
                  <c:v>9.89573493215256</c:v>
                </c:pt>
                <c:pt idx="16565" formatCode="General">
                  <c:v>9.89562527924775</c:v>
                </c:pt>
                <c:pt idx="16566" formatCode="General">
                  <c:v>9.8955156867114</c:v>
                </c:pt>
                <c:pt idx="16567" formatCode="General">
                  <c:v>9.89540615453571</c:v>
                </c:pt>
                <c:pt idx="16568" formatCode="General">
                  <c:v>9.89529668271284</c:v>
                </c:pt>
                <c:pt idx="16569" formatCode="General">
                  <c:v>9.89518727123497</c:v>
                </c:pt>
                <c:pt idx="16570" formatCode="General">
                  <c:v>9.89507792009425</c:v>
                </c:pt>
                <c:pt idx="16571" formatCode="General">
                  <c:v>9.894968629282848</c:v>
                </c:pt>
                <c:pt idx="16572" formatCode="General">
                  <c:v>9.89485939879292</c:v>
                </c:pt>
                <c:pt idx="16573" formatCode="General">
                  <c:v>9.89475022861659</c:v>
                </c:pt>
                <c:pt idx="16574" formatCode="General">
                  <c:v>9.89464111874602</c:v>
                </c:pt>
                <c:pt idx="16575" formatCode="General">
                  <c:v>9.89453206917333</c:v>
                </c:pt>
                <c:pt idx="16576" formatCode="General">
                  <c:v>9.89442307989065</c:v>
                </c:pt>
                <c:pt idx="16577" formatCode="General">
                  <c:v>9.894314150890098</c:v>
                </c:pt>
                <c:pt idx="16578" formatCode="General">
                  <c:v>9.8942052821638</c:v>
                </c:pt>
                <c:pt idx="16579" formatCode="General">
                  <c:v>9.89409647370386</c:v>
                </c:pt>
                <c:pt idx="16580" formatCode="General">
                  <c:v>9.89398772550238</c:v>
                </c:pt>
                <c:pt idx="16581" formatCode="General">
                  <c:v>9.89387903755145</c:v>
                </c:pt>
                <c:pt idx="16582" formatCode="General">
                  <c:v>9.893770409843178</c:v>
                </c:pt>
                <c:pt idx="16583" formatCode="General">
                  <c:v>9.89366184236964</c:v>
                </c:pt>
                <c:pt idx="16584" formatCode="General">
                  <c:v>9.89355333512291</c:v>
                </c:pt>
                <c:pt idx="16585" formatCode="General">
                  <c:v>9.89344488809507</c:v>
                </c:pt>
                <c:pt idx="16586" formatCode="General">
                  <c:v>9.89333650127819</c:v>
                </c:pt>
                <c:pt idx="16587" formatCode="General">
                  <c:v>9.893228174664328</c:v>
                </c:pt>
                <c:pt idx="16588" formatCode="General">
                  <c:v>9.89311990824554</c:v>
                </c:pt>
                <c:pt idx="16589" formatCode="General">
                  <c:v>9.893011702013867</c:v>
                </c:pt>
                <c:pt idx="16590" formatCode="General">
                  <c:v>9.89290355596136</c:v>
                </c:pt>
                <c:pt idx="16591" formatCode="General">
                  <c:v>9.89279547008007</c:v>
                </c:pt>
                <c:pt idx="16592" formatCode="General">
                  <c:v>9.89268744436201</c:v>
                </c:pt>
                <c:pt idx="16593" formatCode="General">
                  <c:v>9.89257947879921</c:v>
                </c:pt>
                <c:pt idx="16594" formatCode="General">
                  <c:v>9.8924715733837</c:v>
                </c:pt>
                <c:pt idx="16595" formatCode="General">
                  <c:v>9.892363728107478</c:v>
                </c:pt>
                <c:pt idx="16596" formatCode="General">
                  <c:v>9.892255942962568</c:v>
                </c:pt>
                <c:pt idx="16597" formatCode="General">
                  <c:v>9.89214821794097</c:v>
                </c:pt>
                <c:pt idx="16598" formatCode="General">
                  <c:v>9.89204055303467</c:v>
                </c:pt>
                <c:pt idx="16599" formatCode="General">
                  <c:v>9.89193294823567</c:v>
                </c:pt>
                <c:pt idx="16600" formatCode="General">
                  <c:v>9.891825403535948</c:v>
                </c:pt>
                <c:pt idx="16601" formatCode="General">
                  <c:v>9.89171791892749</c:v>
                </c:pt>
                <c:pt idx="16602" formatCode="General">
                  <c:v>9.89161049440226</c:v>
                </c:pt>
                <c:pt idx="16603" formatCode="General">
                  <c:v>9.89150312995224</c:v>
                </c:pt>
                <c:pt idx="16604" formatCode="General">
                  <c:v>9.89139582556937</c:v>
                </c:pt>
                <c:pt idx="16605" formatCode="General">
                  <c:v>9.891288581245621</c:v>
                </c:pt>
                <c:pt idx="16606" formatCode="General">
                  <c:v>9.89118139697294</c:v>
                </c:pt>
                <c:pt idx="16607" formatCode="General">
                  <c:v>9.89107427274326</c:v>
                </c:pt>
                <c:pt idx="16608" formatCode="General">
                  <c:v>9.89096720854853</c:v>
                </c:pt>
                <c:pt idx="16609" formatCode="General">
                  <c:v>9.89086020438068</c:v>
                </c:pt>
                <c:pt idx="16610" formatCode="General">
                  <c:v>9.89075326023164</c:v>
                </c:pt>
                <c:pt idx="16611" formatCode="General">
                  <c:v>9.89064637609332</c:v>
                </c:pt>
                <c:pt idx="16612" formatCode="General">
                  <c:v>9.89053955195764</c:v>
                </c:pt>
                <c:pt idx="16613" formatCode="General">
                  <c:v>9.89043278781651</c:v>
                </c:pt>
                <c:pt idx="16614" formatCode="General">
                  <c:v>9.890326083661828</c:v>
                </c:pt>
                <c:pt idx="16615" formatCode="General">
                  <c:v>9.8902194394855</c:v>
                </c:pt>
                <c:pt idx="16616" formatCode="General">
                  <c:v>9.89011285527941</c:v>
                </c:pt>
                <c:pt idx="16617" formatCode="General">
                  <c:v>9.89000633103544</c:v>
                </c:pt>
                <c:pt idx="16618" formatCode="General">
                  <c:v>9.88989986674547</c:v>
                </c:pt>
                <c:pt idx="16619" formatCode="General">
                  <c:v>9.88979346240138</c:v>
                </c:pt>
                <c:pt idx="16620" formatCode="General">
                  <c:v>9.88968711799503</c:v>
                </c:pt>
                <c:pt idx="16621" formatCode="General">
                  <c:v>9.88958083351829</c:v>
                </c:pt>
                <c:pt idx="16622" formatCode="General">
                  <c:v>9.88947460896302</c:v>
                </c:pt>
                <c:pt idx="16623" formatCode="General">
                  <c:v>9.889368444321048</c:v>
                </c:pt>
                <c:pt idx="16624" formatCode="General">
                  <c:v>9.88926233958424</c:v>
                </c:pt>
                <c:pt idx="16625" formatCode="General">
                  <c:v>9.88915629474443</c:v>
                </c:pt>
                <c:pt idx="16626" formatCode="General">
                  <c:v>9.88905030979344</c:v>
                </c:pt>
                <c:pt idx="16627" formatCode="General">
                  <c:v>9.88894438472311</c:v>
                </c:pt>
                <c:pt idx="16628" formatCode="General">
                  <c:v>9.88883851952525</c:v>
                </c:pt>
                <c:pt idx="16629" formatCode="General">
                  <c:v>9.88873271419169</c:v>
                </c:pt>
                <c:pt idx="16630" formatCode="General">
                  <c:v>9.88862696871423</c:v>
                </c:pt>
                <c:pt idx="16631" formatCode="General">
                  <c:v>9.88852128308467</c:v>
                </c:pt>
                <c:pt idx="16632" formatCode="General">
                  <c:v>9.88841565729482</c:v>
                </c:pt>
                <c:pt idx="16633" formatCode="General">
                  <c:v>9.888310091336459</c:v>
                </c:pt>
                <c:pt idx="16634" formatCode="General">
                  <c:v>9.88820458520138</c:v>
                </c:pt>
                <c:pt idx="16635" formatCode="General">
                  <c:v>9.88809913888136</c:v>
                </c:pt>
                <c:pt idx="16636" formatCode="General">
                  <c:v>9.88799375236819</c:v>
                </c:pt>
                <c:pt idx="16637" formatCode="General">
                  <c:v>9.88788842565362</c:v>
                </c:pt>
                <c:pt idx="16638" formatCode="General">
                  <c:v>9.88778315872942</c:v>
                </c:pt>
                <c:pt idx="16639" formatCode="General">
                  <c:v>9.88767795158734</c:v>
                </c:pt>
                <c:pt idx="16640" formatCode="General">
                  <c:v>9.88757280421915</c:v>
                </c:pt>
                <c:pt idx="16641" formatCode="General">
                  <c:v>9.88746771661658</c:v>
                </c:pt>
                <c:pt idx="16642" formatCode="General">
                  <c:v>9.887362688771379</c:v>
                </c:pt>
                <c:pt idx="16643" formatCode="General">
                  <c:v>9.887257720675278</c:v>
                </c:pt>
                <c:pt idx="16644" formatCode="General">
                  <c:v>9.88715281232001</c:v>
                </c:pt>
                <c:pt idx="16645" formatCode="General">
                  <c:v>9.8870479636973</c:v>
                </c:pt>
                <c:pt idx="16646" formatCode="General">
                  <c:v>9.88694317479885</c:v>
                </c:pt>
                <c:pt idx="16647" formatCode="General">
                  <c:v>9.88683844561639</c:v>
                </c:pt>
                <c:pt idx="16648" formatCode="General">
                  <c:v>9.88673377614161</c:v>
                </c:pt>
                <c:pt idx="16649" formatCode="General">
                  <c:v>9.88662916636623</c:v>
                </c:pt>
                <c:pt idx="16650" formatCode="General">
                  <c:v>9.88652461628193</c:v>
                </c:pt>
                <c:pt idx="16651" formatCode="General">
                  <c:v>9.8864201258804</c:v>
                </c:pt>
                <c:pt idx="16652" formatCode="General">
                  <c:v>9.88631569515332</c:v>
                </c:pt>
                <c:pt idx="16653" formatCode="General">
                  <c:v>9.886211324092379</c:v>
                </c:pt>
                <c:pt idx="16654" formatCode="General">
                  <c:v>9.88610701268925</c:v>
                </c:pt>
                <c:pt idx="16655" formatCode="General">
                  <c:v>9.886002760935579</c:v>
                </c:pt>
                <c:pt idx="16656" formatCode="General">
                  <c:v>9.88589856882305</c:v>
                </c:pt>
                <c:pt idx="16657" formatCode="General">
                  <c:v>9.885794436343305</c:v>
                </c:pt>
                <c:pt idx="16658" formatCode="General">
                  <c:v>9.88569036348799</c:v>
                </c:pt>
                <c:pt idx="16659" formatCode="General">
                  <c:v>9.885586350248756</c:v>
                </c:pt>
                <c:pt idx="16660" formatCode="General">
                  <c:v>9.88548239661724</c:v>
                </c:pt>
                <c:pt idx="16661" formatCode="General">
                  <c:v>9.88537850258507</c:v>
                </c:pt>
                <c:pt idx="16662" formatCode="General">
                  <c:v>9.885274668143871</c:v>
                </c:pt>
                <c:pt idx="16663" formatCode="General">
                  <c:v>9.88517089328527</c:v>
                </c:pt>
                <c:pt idx="16664" formatCode="General">
                  <c:v>9.88506717800088</c:v>
                </c:pt>
                <c:pt idx="16665" formatCode="General">
                  <c:v>9.88496352228231</c:v>
                </c:pt>
                <c:pt idx="16666" formatCode="General">
                  <c:v>9.88485992612117</c:v>
                </c:pt>
                <c:pt idx="16667" formatCode="General">
                  <c:v>9.88475638950904</c:v>
                </c:pt>
                <c:pt idx="16668" formatCode="General">
                  <c:v>9.884652912437532</c:v>
                </c:pt>
                <c:pt idx="16669" formatCode="General">
                  <c:v>9.88454949489822</c:v>
                </c:pt>
                <c:pt idx="16670" formatCode="General">
                  <c:v>9.88444613688268</c:v>
                </c:pt>
                <c:pt idx="16671" formatCode="General">
                  <c:v>9.88434283838251</c:v>
                </c:pt>
                <c:pt idx="16672" formatCode="General">
                  <c:v>9.88423959938926</c:v>
                </c:pt>
                <c:pt idx="16673" formatCode="General">
                  <c:v>9.8841364198945</c:v>
                </c:pt>
                <c:pt idx="16674" formatCode="General">
                  <c:v>9.88403329988979</c:v>
                </c:pt>
                <c:pt idx="16675" formatCode="General">
                  <c:v>9.88393023936669</c:v>
                </c:pt>
                <c:pt idx="16676" formatCode="General">
                  <c:v>9.88382723831673</c:v>
                </c:pt>
                <c:pt idx="16677" formatCode="General">
                  <c:v>9.88372429673146</c:v>
                </c:pt>
                <c:pt idx="16678" formatCode="General">
                  <c:v>9.88362141460242</c:v>
                </c:pt>
                <c:pt idx="16679" formatCode="General">
                  <c:v>9.88351859192114</c:v>
                </c:pt>
                <c:pt idx="16680" formatCode="General">
                  <c:v>9.88341582867914</c:v>
                </c:pt>
                <c:pt idx="16681" formatCode="General">
                  <c:v>9.88331312486794</c:v>
                </c:pt>
                <c:pt idx="16682" formatCode="General">
                  <c:v>9.883210480479048</c:v>
                </c:pt>
                <c:pt idx="16683" formatCode="General">
                  <c:v>9.88310789550399</c:v>
                </c:pt>
                <c:pt idx="16684" formatCode="General">
                  <c:v>9.88300536993425</c:v>
                </c:pt>
                <c:pt idx="16685" formatCode="General">
                  <c:v>9.88290290376134</c:v>
                </c:pt>
                <c:pt idx="16686" formatCode="General">
                  <c:v>9.88280049697674</c:v>
                </c:pt>
                <c:pt idx="16687" formatCode="General">
                  <c:v>9.88269814957194</c:v>
                </c:pt>
                <c:pt idx="16688" formatCode="General">
                  <c:v>9.88259586153841</c:v>
                </c:pt>
                <c:pt idx="16689" formatCode="General">
                  <c:v>9.88249363286764</c:v>
                </c:pt>
                <c:pt idx="16690" formatCode="General">
                  <c:v>9.8823914635511</c:v>
                </c:pt>
                <c:pt idx="16691" formatCode="General">
                  <c:v>9.88228935358024</c:v>
                </c:pt>
                <c:pt idx="16692" formatCode="General">
                  <c:v>9.88218730294652</c:v>
                </c:pt>
                <c:pt idx="16693" formatCode="General">
                  <c:v>9.8820853116414</c:v>
                </c:pt>
                <c:pt idx="16694" formatCode="General">
                  <c:v>9.88198337965632</c:v>
                </c:pt>
                <c:pt idx="16695" formatCode="General">
                  <c:v>9.88188150698273</c:v>
                </c:pt>
                <c:pt idx="16696" formatCode="General">
                  <c:v>9.88177969361205</c:v>
                </c:pt>
                <c:pt idx="16697" formatCode="General">
                  <c:v>9.88167793953572</c:v>
                </c:pt>
                <c:pt idx="16698" formatCode="General">
                  <c:v>9.88157624474517</c:v>
                </c:pt>
                <c:pt idx="16699" formatCode="General">
                  <c:v>9.88147460923181</c:v>
                </c:pt>
                <c:pt idx="16700" formatCode="General">
                  <c:v>9.88137303298706</c:v>
                </c:pt>
                <c:pt idx="16701" formatCode="General">
                  <c:v>9.881271516002321</c:v>
                </c:pt>
                <c:pt idx="16702" formatCode="General">
                  <c:v>9.88117005826899</c:v>
                </c:pt>
                <c:pt idx="16703" formatCode="General">
                  <c:v>9.881068659778478</c:v>
                </c:pt>
                <c:pt idx="16704" formatCode="General">
                  <c:v>9.880967320522168</c:v>
                </c:pt>
                <c:pt idx="16705" formatCode="General">
                  <c:v>9.88086604049146</c:v>
                </c:pt>
                <c:pt idx="16706" formatCode="General">
                  <c:v>9.88076481967771</c:v>
                </c:pt>
                <c:pt idx="16707" formatCode="General">
                  <c:v>9.88066365807231</c:v>
                </c:pt>
                <c:pt idx="16708" formatCode="General">
                  <c:v>9.88056255566662</c:v>
                </c:pt>
                <c:pt idx="16709" formatCode="General">
                  <c:v>9.88046151245201</c:v>
                </c:pt>
                <c:pt idx="16710" formatCode="General">
                  <c:v>9.88036052841984</c:v>
                </c:pt>
                <c:pt idx="16711" formatCode="General">
                  <c:v>9.88025960356146</c:v>
                </c:pt>
                <c:pt idx="16712" formatCode="General">
                  <c:v>9.88015873786821</c:v>
                </c:pt>
                <c:pt idx="16713" formatCode="General">
                  <c:v>9.88005793133144</c:v>
                </c:pt>
                <c:pt idx="16714" formatCode="General">
                  <c:v>9.87995718394248</c:v>
                </c:pt>
                <c:pt idx="16715" formatCode="General">
                  <c:v>9.87985649569267</c:v>
                </c:pt>
                <c:pt idx="16716" formatCode="General">
                  <c:v>9.87975586657333</c:v>
                </c:pt>
                <c:pt idx="16717" formatCode="General">
                  <c:v>9.87965529657578</c:v>
                </c:pt>
                <c:pt idx="16718" formatCode="General">
                  <c:v>9.87955478569134</c:v>
                </c:pt>
                <c:pt idx="16719" formatCode="General">
                  <c:v>9.8794543339113</c:v>
                </c:pt>
                <c:pt idx="16720" formatCode="General">
                  <c:v>9.87935394122699</c:v>
                </c:pt>
                <c:pt idx="16721" formatCode="General">
                  <c:v>9.87925360762968</c:v>
                </c:pt>
                <c:pt idx="16722" formatCode="General">
                  <c:v>9.87915333311069</c:v>
                </c:pt>
                <c:pt idx="16723" formatCode="General">
                  <c:v>9.87905311766129</c:v>
                </c:pt>
                <c:pt idx="16724" formatCode="General">
                  <c:v>9.878952961272757</c:v>
                </c:pt>
                <c:pt idx="16725" formatCode="General">
                  <c:v>9.87885286393639</c:v>
                </c:pt>
                <c:pt idx="16726" formatCode="General">
                  <c:v>9.87875282564344</c:v>
                </c:pt>
                <c:pt idx="16727" formatCode="General">
                  <c:v>9.87865284638518</c:v>
                </c:pt>
                <c:pt idx="16728" formatCode="General">
                  <c:v>9.87855292615286</c:v>
                </c:pt>
                <c:pt idx="16729" formatCode="General">
                  <c:v>9.87845306493775</c:v>
                </c:pt>
                <c:pt idx="16730" formatCode="General">
                  <c:v>9.878353262731078</c:v>
                </c:pt>
                <c:pt idx="16731" formatCode="General">
                  <c:v>9.87825351952411</c:v>
                </c:pt>
                <c:pt idx="16732" formatCode="General">
                  <c:v>9.87815383530807</c:v>
                </c:pt>
                <c:pt idx="16733" formatCode="General">
                  <c:v>9.8780542100742</c:v>
                </c:pt>
                <c:pt idx="16734" formatCode="General">
                  <c:v>9.87795464381372</c:v>
                </c:pt>
                <c:pt idx="16735" formatCode="General">
                  <c:v>9.87785513651785</c:v>
                </c:pt>
                <c:pt idx="16736" formatCode="General">
                  <c:v>9.87775568817782</c:v>
                </c:pt>
                <c:pt idx="16737" formatCode="General">
                  <c:v>9.877656298784824</c:v>
                </c:pt>
                <c:pt idx="16738" formatCode="General">
                  <c:v>9.87755696833008</c:v>
                </c:pt>
                <c:pt idx="16739" formatCode="General">
                  <c:v>9.87745769680477</c:v>
                </c:pt>
                <c:pt idx="16740" formatCode="General">
                  <c:v>9.877358484200117</c:v>
                </c:pt>
                <c:pt idx="16741" formatCode="General">
                  <c:v>9.87725933050729</c:v>
                </c:pt>
                <c:pt idx="16742" formatCode="General">
                  <c:v>9.87716023571748</c:v>
                </c:pt>
                <c:pt idx="16743" formatCode="General">
                  <c:v>9.877061199821858</c:v>
                </c:pt>
                <c:pt idx="16744" formatCode="General">
                  <c:v>9.87696222281161</c:v>
                </c:pt>
                <c:pt idx="16745" formatCode="General">
                  <c:v>9.87686330467789</c:v>
                </c:pt>
                <c:pt idx="16746" formatCode="General">
                  <c:v>9.876764445411868</c:v>
                </c:pt>
                <c:pt idx="16747" formatCode="General">
                  <c:v>9.87666564500471</c:v>
                </c:pt>
                <c:pt idx="16748" formatCode="General">
                  <c:v>9.87656690344755</c:v>
                </c:pt>
                <c:pt idx="16749" formatCode="General">
                  <c:v>9.87646822073155</c:v>
                </c:pt>
                <c:pt idx="16750" formatCode="General">
                  <c:v>9.876369596847844</c:v>
                </c:pt>
                <c:pt idx="16751" formatCode="General">
                  <c:v>9.87627103178756</c:v>
                </c:pt>
                <c:pt idx="16752" formatCode="General">
                  <c:v>9.87617252554184</c:v>
                </c:pt>
                <c:pt idx="16753" formatCode="General">
                  <c:v>9.8760740781018</c:v>
                </c:pt>
                <c:pt idx="16754" formatCode="General">
                  <c:v>9.875975689458578</c:v>
                </c:pt>
                <c:pt idx="16755" formatCode="General">
                  <c:v>9.87587735960326</c:v>
                </c:pt>
                <c:pt idx="16756" formatCode="General">
                  <c:v>9.87577908852698</c:v>
                </c:pt>
                <c:pt idx="16757" formatCode="General">
                  <c:v>9.87568087622083</c:v>
                </c:pt>
                <c:pt idx="16758" formatCode="General">
                  <c:v>9.87558272267591</c:v>
                </c:pt>
                <c:pt idx="16759" formatCode="General">
                  <c:v>9.87548462788331</c:v>
                </c:pt>
                <c:pt idx="16760" formatCode="General">
                  <c:v>9.87538659183412</c:v>
                </c:pt>
                <c:pt idx="16761" formatCode="General">
                  <c:v>9.87528861451943</c:v>
                </c:pt>
                <c:pt idx="16762" formatCode="General">
                  <c:v>9.8751906959303</c:v>
                </c:pt>
                <c:pt idx="16763" formatCode="General">
                  <c:v>9.87509283605782</c:v>
                </c:pt>
                <c:pt idx="16764" formatCode="General">
                  <c:v>9.87499503489305</c:v>
                </c:pt>
                <c:pt idx="16765" formatCode="General">
                  <c:v>9.87489729242704</c:v>
                </c:pt>
                <c:pt idx="16766" formatCode="General">
                  <c:v>9.87479960865086</c:v>
                </c:pt>
                <c:pt idx="16767" formatCode="General">
                  <c:v>9.874701983555548</c:v>
                </c:pt>
                <c:pt idx="16768" formatCode="General">
                  <c:v>9.87460441713217</c:v>
                </c:pt>
                <c:pt idx="16769" formatCode="General">
                  <c:v>9.87450690937174</c:v>
                </c:pt>
                <c:pt idx="16770" formatCode="General">
                  <c:v>9.87440946026531</c:v>
                </c:pt>
                <c:pt idx="16771" formatCode="General">
                  <c:v>9.8743120698039</c:v>
                </c:pt>
                <c:pt idx="16772" formatCode="General">
                  <c:v>9.87421473797854</c:v>
                </c:pt>
                <c:pt idx="16773" formatCode="General">
                  <c:v>9.874117464780251</c:v>
                </c:pt>
                <c:pt idx="16774" formatCode="General">
                  <c:v>9.87402025020004</c:v>
                </c:pt>
                <c:pt idx="16775" formatCode="General">
                  <c:v>9.87392309422892</c:v>
                </c:pt>
                <c:pt idx="16776" formatCode="General">
                  <c:v>9.87382599685789</c:v>
                </c:pt>
                <c:pt idx="16777" formatCode="General">
                  <c:v>9.87372895807794</c:v>
                </c:pt>
                <c:pt idx="16778" formatCode="General">
                  <c:v>9.87363197788008</c:v>
                </c:pt>
                <c:pt idx="16779" formatCode="General">
                  <c:v>9.87353505625529</c:v>
                </c:pt>
                <c:pt idx="16780" formatCode="General">
                  <c:v>9.87343819319455</c:v>
                </c:pt>
                <c:pt idx="16781" formatCode="General">
                  <c:v>9.87334138868883</c:v>
                </c:pt>
                <c:pt idx="16782" formatCode="General">
                  <c:v>9.87324464272912</c:v>
                </c:pt>
                <c:pt idx="16783" formatCode="General">
                  <c:v>9.87314795530637</c:v>
                </c:pt>
                <c:pt idx="16784" formatCode="General">
                  <c:v>9.873051326411538</c:v>
                </c:pt>
                <c:pt idx="16785" formatCode="General">
                  <c:v>9.87295475603559</c:v>
                </c:pt>
                <c:pt idx="16786" formatCode="General">
                  <c:v>9.87285824416948</c:v>
                </c:pt>
                <c:pt idx="16787" formatCode="General">
                  <c:v>9.87276179080414</c:v>
                </c:pt>
                <c:pt idx="16788" formatCode="General">
                  <c:v>9.872665395930521</c:v>
                </c:pt>
                <c:pt idx="16789" formatCode="General">
                  <c:v>9.87256905953956</c:v>
                </c:pt>
                <c:pt idx="16790" formatCode="General">
                  <c:v>9.87247278162217</c:v>
                </c:pt>
                <c:pt idx="16791" formatCode="General">
                  <c:v>9.87237656216929</c:v>
                </c:pt>
                <c:pt idx="16792" formatCode="General">
                  <c:v>9.87228040117183</c:v>
                </c:pt>
                <c:pt idx="16793" formatCode="General">
                  <c:v>9.87218429862071</c:v>
                </c:pt>
                <c:pt idx="16794" formatCode="General">
                  <c:v>9.87208825450684</c:v>
                </c:pt>
                <c:pt idx="16795" formatCode="General">
                  <c:v>9.87199226882112</c:v>
                </c:pt>
                <c:pt idx="16796" formatCode="General">
                  <c:v>9.87189634155444</c:v>
                </c:pt>
                <c:pt idx="16797" formatCode="General">
                  <c:v>9.87180047269771</c:v>
                </c:pt>
                <c:pt idx="16798" formatCode="General">
                  <c:v>9.87170466224181</c:v>
                </c:pt>
                <c:pt idx="16799" formatCode="General">
                  <c:v>9.87160891017762</c:v>
                </c:pt>
                <c:pt idx="16800" formatCode="General">
                  <c:v>9.87151321649602</c:v>
                </c:pt>
                <c:pt idx="16801" formatCode="General">
                  <c:v>9.87141758118788</c:v>
                </c:pt>
                <c:pt idx="16802" formatCode="General">
                  <c:v>9.87132200424407</c:v>
                </c:pt>
                <c:pt idx="16803" formatCode="General">
                  <c:v>9.871226485655448</c:v>
                </c:pt>
                <c:pt idx="16804" formatCode="General">
                  <c:v>9.871131025412888</c:v>
                </c:pt>
                <c:pt idx="16805" formatCode="General">
                  <c:v>9.87103562350722</c:v>
                </c:pt>
                <c:pt idx="16806" formatCode="General">
                  <c:v>9.87094027992929</c:v>
                </c:pt>
                <c:pt idx="16807" formatCode="General">
                  <c:v>9.87084499466996</c:v>
                </c:pt>
                <c:pt idx="16808" formatCode="General">
                  <c:v>9.87074976772005</c:v>
                </c:pt>
                <c:pt idx="16809" formatCode="General">
                  <c:v>9.87065459907039</c:v>
                </c:pt>
                <c:pt idx="16810" formatCode="General">
                  <c:v>9.87055948871181</c:v>
                </c:pt>
                <c:pt idx="16811" formatCode="General">
                  <c:v>9.87046443663513</c:v>
                </c:pt>
                <c:pt idx="16812" formatCode="General">
                  <c:v>9.870369442831178</c:v>
                </c:pt>
                <c:pt idx="16813" formatCode="General">
                  <c:v>9.87027450729074</c:v>
                </c:pt>
                <c:pt idx="16814" formatCode="General">
                  <c:v>9.87017963000465</c:v>
                </c:pt>
                <c:pt idx="16815" formatCode="General">
                  <c:v>9.87008481096368</c:v>
                </c:pt>
                <c:pt idx="16816" formatCode="General">
                  <c:v>9.86999005015864</c:v>
                </c:pt>
                <c:pt idx="16817" formatCode="General">
                  <c:v>9.86989534758032</c:v>
                </c:pt>
                <c:pt idx="16818" formatCode="General">
                  <c:v>9.8698007032195</c:v>
                </c:pt>
                <c:pt idx="16819" formatCode="General">
                  <c:v>9.86970611706697</c:v>
                </c:pt>
                <c:pt idx="16820" formatCode="General">
                  <c:v>9.86961158911349</c:v>
                </c:pt>
                <c:pt idx="16821" formatCode="General">
                  <c:v>9.86951711934984</c:v>
                </c:pt>
                <c:pt idx="16822" formatCode="General">
                  <c:v>9.86942270776677</c:v>
                </c:pt>
                <c:pt idx="16823" formatCode="General">
                  <c:v>9.86932835435506</c:v>
                </c:pt>
                <c:pt idx="16824" formatCode="General">
                  <c:v>9.869234059105455</c:v>
                </c:pt>
                <c:pt idx="16825" formatCode="General">
                  <c:v>9.86913982200869</c:v>
                </c:pt>
                <c:pt idx="16826" formatCode="General">
                  <c:v>9.86904564305553</c:v>
                </c:pt>
                <c:pt idx="16827" formatCode="General">
                  <c:v>9.86895152223671</c:v>
                </c:pt>
                <c:pt idx="16828" formatCode="General">
                  <c:v>9.86885745954295</c:v>
                </c:pt>
                <c:pt idx="16829" formatCode="General">
                  <c:v>9.86876345496499</c:v>
                </c:pt>
                <c:pt idx="16830" formatCode="General">
                  <c:v>9.86866950849356</c:v>
                </c:pt>
                <c:pt idx="16831" formatCode="General">
                  <c:v>9.86857562011936</c:v>
                </c:pt>
                <c:pt idx="16832" formatCode="General">
                  <c:v>9.868481789833118</c:v>
                </c:pt>
                <c:pt idx="16833" formatCode="General">
                  <c:v>9.86838801762554</c:v>
                </c:pt>
                <c:pt idx="16834" formatCode="General">
                  <c:v>9.86829430348732</c:v>
                </c:pt>
                <c:pt idx="16835" formatCode="General">
                  <c:v>9.86820064740917</c:v>
                </c:pt>
                <c:pt idx="16836" formatCode="General">
                  <c:v>9.86810704938178</c:v>
                </c:pt>
                <c:pt idx="16837" formatCode="General">
                  <c:v>9.86801350939583</c:v>
                </c:pt>
                <c:pt idx="16838" formatCode="General">
                  <c:v>9.867920027442</c:v>
                </c:pt>
                <c:pt idx="16839" formatCode="General">
                  <c:v>9.86782660351098</c:v>
                </c:pt>
                <c:pt idx="16840" formatCode="General">
                  <c:v>9.86773323759344</c:v>
                </c:pt>
                <c:pt idx="16841" formatCode="General">
                  <c:v>9.86763992968005</c:v>
                </c:pt>
                <c:pt idx="16842" formatCode="General">
                  <c:v>9.86754667976147</c:v>
                </c:pt>
                <c:pt idx="16843" formatCode="General">
                  <c:v>9.86745348782835</c:v>
                </c:pt>
                <c:pt idx="16844" formatCode="General">
                  <c:v>9.86736035387136</c:v>
                </c:pt>
                <c:pt idx="16845" formatCode="General">
                  <c:v>9.86726727788113</c:v>
                </c:pt>
                <c:pt idx="16846" formatCode="General">
                  <c:v>9.86717425984832</c:v>
                </c:pt>
                <c:pt idx="16847" formatCode="General">
                  <c:v>9.86708129976355</c:v>
                </c:pt>
                <c:pt idx="16848" formatCode="General">
                  <c:v>9.86698839761746</c:v>
                </c:pt>
                <c:pt idx="16849" formatCode="General">
                  <c:v>9.86689555340068</c:v>
                </c:pt>
                <c:pt idx="16850" formatCode="General">
                  <c:v>9.86680276710384</c:v>
                </c:pt>
                <c:pt idx="16851" formatCode="General">
                  <c:v>9.86671003871754</c:v>
                </c:pt>
                <c:pt idx="16852" formatCode="General">
                  <c:v>9.8666173682324</c:v>
                </c:pt>
                <c:pt idx="16853" formatCode="General">
                  <c:v>9.86652475563904</c:v>
                </c:pt>
                <c:pt idx="16854" formatCode="General">
                  <c:v>9.86643220092805</c:v>
                </c:pt>
                <c:pt idx="16855" formatCode="General">
                  <c:v>9.86633970409002</c:v>
                </c:pt>
                <c:pt idx="16856" formatCode="General">
                  <c:v>9.866247265115571</c:v>
                </c:pt>
                <c:pt idx="16857" formatCode="General">
                  <c:v>9.866154883995264</c:v>
                </c:pt>
                <c:pt idx="16858" formatCode="General">
                  <c:v>9.86606256071968</c:v>
                </c:pt>
                <c:pt idx="16859" formatCode="General">
                  <c:v>9.86597029527942</c:v>
                </c:pt>
                <c:pt idx="16860" formatCode="General">
                  <c:v>9.86587808766504</c:v>
                </c:pt>
                <c:pt idx="16861" formatCode="General">
                  <c:v>9.86578593786711</c:v>
                </c:pt>
                <c:pt idx="16862" formatCode="General">
                  <c:v>9.86569384587619</c:v>
                </c:pt>
                <c:pt idx="16863" formatCode="General">
                  <c:v>9.86560181168285</c:v>
                </c:pt>
                <c:pt idx="16864" formatCode="General">
                  <c:v>9.86550983527763</c:v>
                </c:pt>
                <c:pt idx="16865" formatCode="General">
                  <c:v>9.86541791665109</c:v>
                </c:pt>
                <c:pt idx="16866" formatCode="General">
                  <c:v>9.86532605579376</c:v>
                </c:pt>
                <c:pt idx="16867" formatCode="General">
                  <c:v>9.86523425269619</c:v>
                </c:pt>
                <c:pt idx="16868" formatCode="General">
                  <c:v>9.8651425073489</c:v>
                </c:pt>
                <c:pt idx="16869" formatCode="General">
                  <c:v>9.86505081974243</c:v>
                </c:pt>
                <c:pt idx="16870" formatCode="General">
                  <c:v>9.8649591898673</c:v>
                </c:pt>
                <c:pt idx="16871" formatCode="General">
                  <c:v>9.86486761771403</c:v>
                </c:pt>
                <c:pt idx="16872" formatCode="General">
                  <c:v>9.864776103273118</c:v>
                </c:pt>
                <c:pt idx="16873" formatCode="General">
                  <c:v>9.8646846465351</c:v>
                </c:pt>
                <c:pt idx="16874" formatCode="General">
                  <c:v>9.86459324749045</c:v>
                </c:pt>
                <c:pt idx="16875" formatCode="General">
                  <c:v>9.86450190612969</c:v>
                </c:pt>
                <c:pt idx="16876" formatCode="General">
                  <c:v>9.864410622443303</c:v>
                </c:pt>
                <c:pt idx="16877" formatCode="General">
                  <c:v>9.86431939642178</c:v>
                </c:pt>
                <c:pt idx="16878" formatCode="General">
                  <c:v>9.8642282280556</c:v>
                </c:pt>
                <c:pt idx="16879" formatCode="General">
                  <c:v>9.86413711733524</c:v>
                </c:pt>
                <c:pt idx="16880" formatCode="General">
                  <c:v>9.86404606425119</c:v>
                </c:pt>
                <c:pt idx="16881" formatCode="General">
                  <c:v>9.86395506879391</c:v>
                </c:pt>
                <c:pt idx="16882" formatCode="General">
                  <c:v>9.86386413095386</c:v>
                </c:pt>
                <c:pt idx="16883" formatCode="General">
                  <c:v>9.8637732507215</c:v>
                </c:pt>
                <c:pt idx="16884" formatCode="General">
                  <c:v>9.86368242808729</c:v>
                </c:pt>
                <c:pt idx="16885" formatCode="General">
                  <c:v>9.86359166304167</c:v>
                </c:pt>
                <c:pt idx="16886" formatCode="General">
                  <c:v>9.8635009555751</c:v>
                </c:pt>
                <c:pt idx="16887" formatCode="General">
                  <c:v>9.863410305678</c:v>
                </c:pt>
                <c:pt idx="16888" formatCode="General">
                  <c:v>9.863319713340821</c:v>
                </c:pt>
                <c:pt idx="16889" formatCode="General">
                  <c:v>9.86322917855399</c:v>
                </c:pt>
                <c:pt idx="16890" formatCode="General">
                  <c:v>9.86313870130793</c:v>
                </c:pt>
                <c:pt idx="16891" formatCode="General">
                  <c:v>9.86304828159305</c:v>
                </c:pt>
                <c:pt idx="16892" formatCode="General">
                  <c:v>9.86295791939979</c:v>
                </c:pt>
                <c:pt idx="16893" formatCode="General">
                  <c:v>9.86286761471853</c:v>
                </c:pt>
                <c:pt idx="16894" formatCode="General">
                  <c:v>9.86277736753971</c:v>
                </c:pt>
                <c:pt idx="16895" formatCode="General">
                  <c:v>9.862687177853704</c:v>
                </c:pt>
                <c:pt idx="16896" formatCode="General">
                  <c:v>9.86259704565091</c:v>
                </c:pt>
                <c:pt idx="16897" formatCode="General">
                  <c:v>9.86250697092174</c:v>
                </c:pt>
                <c:pt idx="16898" formatCode="General">
                  <c:v>9.86241695365655</c:v>
                </c:pt>
                <c:pt idx="16899" formatCode="General">
                  <c:v>9.86232699384575</c:v>
                </c:pt>
                <c:pt idx="16900" formatCode="General">
                  <c:v>9.8622370914797</c:v>
                </c:pt>
                <c:pt idx="16901" formatCode="General">
                  <c:v>9.86214724654878</c:v>
                </c:pt>
                <c:pt idx="16902" formatCode="General">
                  <c:v>9.86205745904334</c:v>
                </c:pt>
                <c:pt idx="16903" formatCode="General">
                  <c:v>9.861967728953768</c:v>
                </c:pt>
                <c:pt idx="16904" formatCode="General">
                  <c:v>9.861878056270398</c:v>
                </c:pt>
                <c:pt idx="16905" formatCode="General">
                  <c:v>9.8617884409836</c:v>
                </c:pt>
                <c:pt idx="16906" formatCode="General">
                  <c:v>9.86169888308371</c:v>
                </c:pt>
                <c:pt idx="16907" formatCode="General">
                  <c:v>9.86160938256107</c:v>
                </c:pt>
                <c:pt idx="16908" formatCode="General">
                  <c:v>9.86151993940603</c:v>
                </c:pt>
                <c:pt idx="16909" formatCode="General">
                  <c:v>9.86143055360891</c:v>
                </c:pt>
                <c:pt idx="16910" formatCode="General">
                  <c:v>9.86134122516005</c:v>
                </c:pt>
                <c:pt idx="16911" formatCode="General">
                  <c:v>9.86125195404977</c:v>
                </c:pt>
                <c:pt idx="16912" formatCode="General">
                  <c:v>9.86116274026838</c:v>
                </c:pt>
                <c:pt idx="16913" formatCode="General">
                  <c:v>9.8610735838062</c:v>
                </c:pt>
                <c:pt idx="16914" formatCode="General">
                  <c:v>9.86098448465354</c:v>
                </c:pt>
                <c:pt idx="16915" formatCode="General">
                  <c:v>9.86089544280071</c:v>
                </c:pt>
                <c:pt idx="16916" formatCode="General">
                  <c:v>9.86080645823799</c:v>
                </c:pt>
                <c:pt idx="16917" formatCode="General">
                  <c:v>9.8607175309557</c:v>
                </c:pt>
                <c:pt idx="16918" formatCode="General">
                  <c:v>9.86062866094412</c:v>
                </c:pt>
                <c:pt idx="16919" formatCode="General">
                  <c:v>9.86053984819352</c:v>
                </c:pt>
                <c:pt idx="16920" formatCode="General">
                  <c:v>9.8604510926942</c:v>
                </c:pt>
                <c:pt idx="16921" formatCode="General">
                  <c:v>9.86036239443644</c:v>
                </c:pt>
                <c:pt idx="16922" formatCode="General">
                  <c:v>9.860273753410489</c:v>
                </c:pt>
                <c:pt idx="16923" formatCode="General">
                  <c:v>9.86018516960663</c:v>
                </c:pt>
                <c:pt idx="16924" formatCode="General">
                  <c:v>9.86009664301512</c:v>
                </c:pt>
                <c:pt idx="16925" formatCode="General">
                  <c:v>9.86000817362621</c:v>
                </c:pt>
                <c:pt idx="16926" formatCode="General">
                  <c:v>9.859919761430158</c:v>
                </c:pt>
                <c:pt idx="16927" formatCode="General">
                  <c:v>9.85983140641721</c:v>
                </c:pt>
                <c:pt idx="16928" formatCode="General">
                  <c:v>9.85974310857761</c:v>
                </c:pt>
                <c:pt idx="16929" formatCode="General">
                  <c:v>9.85965486790159</c:v>
                </c:pt>
                <c:pt idx="16930" formatCode="General">
                  <c:v>9.8595666843794</c:v>
                </c:pt>
                <c:pt idx="16931" formatCode="General">
                  <c:v>9.85947855800124</c:v>
                </c:pt>
                <c:pt idx="16932" formatCode="General">
                  <c:v>9.85939048875736</c:v>
                </c:pt>
                <c:pt idx="16933" formatCode="General">
                  <c:v>9.85930247663796</c:v>
                </c:pt>
                <c:pt idx="16934" formatCode="General">
                  <c:v>9.85921452163327</c:v>
                </c:pt>
                <c:pt idx="16935" formatCode="General">
                  <c:v>9.85912662373348</c:v>
                </c:pt>
                <c:pt idx="16936" formatCode="General">
                  <c:v>9.85903878292881</c:v>
                </c:pt>
                <c:pt idx="16937" formatCode="General">
                  <c:v>9.85895099920946</c:v>
                </c:pt>
                <c:pt idx="16938" formatCode="General">
                  <c:v>9.85886327256562</c:v>
                </c:pt>
                <c:pt idx="16939" formatCode="General">
                  <c:v>9.85877560298748</c:v>
                </c:pt>
                <c:pt idx="16940" formatCode="General">
                  <c:v>9.85868799046523</c:v>
                </c:pt>
                <c:pt idx="16941" formatCode="General">
                  <c:v>9.85860043498904</c:v>
                </c:pt>
                <c:pt idx="16942" formatCode="General">
                  <c:v>9.8585129365491</c:v>
                </c:pt>
                <c:pt idx="16943" formatCode="General">
                  <c:v>9.858425495135577</c:v>
                </c:pt>
                <c:pt idx="16944" formatCode="General">
                  <c:v>9.85833811073864</c:v>
                </c:pt>
                <c:pt idx="16945" formatCode="General">
                  <c:v>9.85825078334845</c:v>
                </c:pt>
                <c:pt idx="16946" formatCode="General">
                  <c:v>9.85816351295515</c:v>
                </c:pt>
                <c:pt idx="16947" formatCode="General">
                  <c:v>9.85807629954892</c:v>
                </c:pt>
                <c:pt idx="16948" formatCode="General">
                  <c:v>9.85798914311989</c:v>
                </c:pt>
                <c:pt idx="16949" formatCode="General">
                  <c:v>9.8579020436582</c:v>
                </c:pt>
                <c:pt idx="16950" formatCode="General">
                  <c:v>9.85781500115401</c:v>
                </c:pt>
                <c:pt idx="16951" formatCode="General">
                  <c:v>9.85772801559744</c:v>
                </c:pt>
                <c:pt idx="16952" formatCode="General">
                  <c:v>9.85764108697861</c:v>
                </c:pt>
                <c:pt idx="16953" formatCode="General">
                  <c:v>9.85755421528767</c:v>
                </c:pt>
                <c:pt idx="16954" formatCode="General">
                  <c:v>9.85746740051472</c:v>
                </c:pt>
                <c:pt idx="16955" formatCode="General">
                  <c:v>9.85738064264988</c:v>
                </c:pt>
                <c:pt idx="16956" formatCode="General">
                  <c:v>9.85729394168326</c:v>
                </c:pt>
                <c:pt idx="16957" formatCode="General">
                  <c:v>9.85720729760498</c:v>
                </c:pt>
                <c:pt idx="16958" formatCode="General">
                  <c:v>9.85712071040512</c:v>
                </c:pt>
                <c:pt idx="16959" formatCode="General">
                  <c:v>9.85703418007379</c:v>
                </c:pt>
                <c:pt idx="16960" formatCode="General">
                  <c:v>9.85694770660109</c:v>
                </c:pt>
                <c:pt idx="16961" formatCode="General">
                  <c:v>9.85686128997709</c:v>
                </c:pt>
                <c:pt idx="16962" formatCode="General">
                  <c:v>9.85677493019189</c:v>
                </c:pt>
                <c:pt idx="16963" formatCode="General">
                  <c:v>9.85668862723555</c:v>
                </c:pt>
                <c:pt idx="16964" formatCode="General">
                  <c:v>9.85660238109816</c:v>
                </c:pt>
                <c:pt idx="16965" formatCode="General">
                  <c:v>9.85651619176978</c:v>
                </c:pt>
                <c:pt idx="16966" formatCode="General">
                  <c:v>9.85643005924048</c:v>
                </c:pt>
                <c:pt idx="16967" formatCode="General">
                  <c:v>9.85634398350032</c:v>
                </c:pt>
                <c:pt idx="16968" formatCode="General">
                  <c:v>9.85625796453936</c:v>
                </c:pt>
                <c:pt idx="16969" formatCode="General">
                  <c:v>9.85617200234763</c:v>
                </c:pt>
                <c:pt idx="16970" formatCode="General">
                  <c:v>9.8560860969152</c:v>
                </c:pt>
                <c:pt idx="16971" formatCode="General">
                  <c:v>9.8560002482321</c:v>
                </c:pt>
                <c:pt idx="16972" formatCode="General">
                  <c:v>9.85591445628838</c:v>
                </c:pt>
                <c:pt idx="16973" formatCode="General">
                  <c:v>9.85582872107405</c:v>
                </c:pt>
                <c:pt idx="16974" formatCode="General">
                  <c:v>9.85574304257916</c:v>
                </c:pt>
                <c:pt idx="16975" formatCode="General">
                  <c:v>9.85565742079371</c:v>
                </c:pt>
                <c:pt idx="16976" formatCode="General">
                  <c:v>9.85557185570775</c:v>
                </c:pt>
                <c:pt idx="16977" formatCode="General">
                  <c:v>9.85548634731126</c:v>
                </c:pt>
                <c:pt idx="16978" formatCode="General">
                  <c:v>9.85540089559428</c:v>
                </c:pt>
                <c:pt idx="16979" formatCode="General">
                  <c:v>9.85531550054679</c:v>
                </c:pt>
                <c:pt idx="16980" formatCode="General">
                  <c:v>9.85523016215881</c:v>
                </c:pt>
                <c:pt idx="16981" formatCode="General">
                  <c:v>9.85514488042032</c:v>
                </c:pt>
                <c:pt idx="16982" formatCode="General">
                  <c:v>9.85505965532133</c:v>
                </c:pt>
                <c:pt idx="16983" formatCode="General">
                  <c:v>9.854974486851809</c:v>
                </c:pt>
                <c:pt idx="16984" formatCode="General">
                  <c:v>9.85488937500175</c:v>
                </c:pt>
                <c:pt idx="16985" formatCode="General">
                  <c:v>9.85480431976112</c:v>
                </c:pt>
                <c:pt idx="16986" formatCode="General">
                  <c:v>9.8547193211199</c:v>
                </c:pt>
                <c:pt idx="16987" formatCode="General">
                  <c:v>9.85463437906806</c:v>
                </c:pt>
                <c:pt idx="16988" formatCode="General">
                  <c:v>9.85454949359556</c:v>
                </c:pt>
                <c:pt idx="16989" formatCode="General">
                  <c:v>9.85446466469237</c:v>
                </c:pt>
                <c:pt idx="16990" formatCode="General">
                  <c:v>9.85437989234843</c:v>
                </c:pt>
                <c:pt idx="16991" formatCode="General">
                  <c:v>9.85429517655369</c:v>
                </c:pt>
                <c:pt idx="16992" formatCode="General">
                  <c:v>9.85421051729811</c:v>
                </c:pt>
                <c:pt idx="16993" formatCode="General">
                  <c:v>9.85412591457163</c:v>
                </c:pt>
                <c:pt idx="16994" formatCode="General">
                  <c:v>9.854041368364171</c:v>
                </c:pt>
                <c:pt idx="16995" formatCode="General">
                  <c:v>9.85395687866568</c:v>
                </c:pt>
                <c:pt idx="16996" formatCode="General">
                  <c:v>9.853872445466082</c:v>
                </c:pt>
                <c:pt idx="16997" formatCode="General">
                  <c:v>9.85378806875529</c:v>
                </c:pt>
                <c:pt idx="16998" formatCode="General">
                  <c:v>9.85370374852324</c:v>
                </c:pt>
                <c:pt idx="16999" formatCode="General">
                  <c:v>9.85361948475983</c:v>
                </c:pt>
                <c:pt idx="17000" formatCode="General">
                  <c:v>9.85353527745498</c:v>
                </c:pt>
                <c:pt idx="17001" formatCode="General">
                  <c:v>9.8534511265986</c:v>
                </c:pt>
                <c:pt idx="17002" formatCode="General">
                  <c:v>9.85336703218057</c:v>
                </c:pt>
                <c:pt idx="17003" formatCode="General">
                  <c:v>9.85328299419081</c:v>
                </c:pt>
                <c:pt idx="17004" formatCode="General">
                  <c:v>9.8531990126192</c:v>
                </c:pt>
                <c:pt idx="17005" formatCode="General">
                  <c:v>9.85311508745563</c:v>
                </c:pt>
                <c:pt idx="17006" formatCode="General">
                  <c:v>9.85303121868998</c:v>
                </c:pt>
                <c:pt idx="17007" formatCode="General">
                  <c:v>9.85294740631214</c:v>
                </c:pt>
                <c:pt idx="17008" formatCode="General">
                  <c:v>9.85286365031196</c:v>
                </c:pt>
                <c:pt idx="17009" formatCode="General">
                  <c:v>9.85277995067934</c:v>
                </c:pt>
                <c:pt idx="17010" formatCode="General">
                  <c:v>9.85269630740412</c:v>
                </c:pt>
                <c:pt idx="17011" formatCode="General">
                  <c:v>9.85261272047617</c:v>
                </c:pt>
                <c:pt idx="17012" formatCode="General">
                  <c:v>9.85252918988535</c:v>
                </c:pt>
                <c:pt idx="17013" formatCode="General">
                  <c:v>9.8524457156215</c:v>
                </c:pt>
                <c:pt idx="17014" formatCode="General">
                  <c:v>9.85236229767448</c:v>
                </c:pt>
                <c:pt idx="17015" formatCode="General">
                  <c:v>9.85227893603413</c:v>
                </c:pt>
                <c:pt idx="17016" formatCode="General">
                  <c:v>9.85219563069029</c:v>
                </c:pt>
                <c:pt idx="17017" formatCode="General">
                  <c:v>9.85211238163278</c:v>
                </c:pt>
                <c:pt idx="17018" formatCode="General">
                  <c:v>9.85202918885144</c:v>
                </c:pt>
                <c:pt idx="17019" formatCode="General">
                  <c:v>9.8519460523361</c:v>
                </c:pt>
                <c:pt idx="17020" formatCode="General">
                  <c:v>9.85186297207657</c:v>
                </c:pt>
                <c:pt idx="17021" formatCode="General">
                  <c:v>9.85177994806268</c:v>
                </c:pt>
                <c:pt idx="17022" formatCode="General">
                  <c:v>9.85169698028422</c:v>
                </c:pt>
                <c:pt idx="17023" formatCode="General">
                  <c:v>9.85161406873102</c:v>
                </c:pt>
                <c:pt idx="17024" formatCode="General">
                  <c:v>9.85153121339287</c:v>
                </c:pt>
                <c:pt idx="17025" formatCode="General">
                  <c:v>9.85144841425957</c:v>
                </c:pt>
                <c:pt idx="17026" formatCode="General">
                  <c:v>9.85136567132092</c:v>
                </c:pt>
                <c:pt idx="17027" formatCode="General">
                  <c:v>9.8512829845667</c:v>
                </c:pt>
                <c:pt idx="17028" formatCode="General">
                  <c:v>9.851200353986703</c:v>
                </c:pt>
                <c:pt idx="17029" formatCode="General">
                  <c:v>9.851117779570701</c:v>
                </c:pt>
                <c:pt idx="17030" formatCode="General">
                  <c:v>9.85103526130848</c:v>
                </c:pt>
                <c:pt idx="17031" formatCode="General">
                  <c:v>9.85095279918981</c:v>
                </c:pt>
                <c:pt idx="17032" formatCode="General">
                  <c:v>9.85087039320445</c:v>
                </c:pt>
                <c:pt idx="17033" formatCode="General">
                  <c:v>9.85078804334218</c:v>
                </c:pt>
                <c:pt idx="17034" formatCode="General">
                  <c:v>9.85070574959275</c:v>
                </c:pt>
                <c:pt idx="17035" formatCode="General">
                  <c:v>9.85062351194591</c:v>
                </c:pt>
                <c:pt idx="17036" formatCode="General">
                  <c:v>9.85054133039141</c:v>
                </c:pt>
                <c:pt idx="17037" formatCode="General">
                  <c:v>9.850459204919</c:v>
                </c:pt>
                <c:pt idx="17038" formatCode="General">
                  <c:v>9.85037713551843</c:v>
                </c:pt>
                <c:pt idx="17039" formatCode="General">
                  <c:v>9.85029512217942</c:v>
                </c:pt>
                <c:pt idx="17040" formatCode="General">
                  <c:v>9.850213164891707</c:v>
                </c:pt>
                <c:pt idx="17041" formatCode="General">
                  <c:v>9.85013126364503</c:v>
                </c:pt>
                <c:pt idx="17042" formatCode="General">
                  <c:v>9.8500494184291</c:v>
                </c:pt>
                <c:pt idx="17043" formatCode="General">
                  <c:v>9.84996762923365</c:v>
                </c:pt>
                <c:pt idx="17044" formatCode="General">
                  <c:v>9.84988589604838</c:v>
                </c:pt>
                <c:pt idx="17045" formatCode="General">
                  <c:v>9.84980421886301</c:v>
                </c:pt>
                <c:pt idx="17046" formatCode="General">
                  <c:v>9.84972259766725</c:v>
                </c:pt>
                <c:pt idx="17047" formatCode="General">
                  <c:v>9.8496410324508</c:v>
                </c:pt>
                <c:pt idx="17048" formatCode="General">
                  <c:v>9.84955952320334</c:v>
                </c:pt>
                <c:pt idx="17049" formatCode="General">
                  <c:v>9.849478069914587</c:v>
                </c:pt>
                <c:pt idx="17050" formatCode="General">
                  <c:v>9.84939667257422</c:v>
                </c:pt>
                <c:pt idx="17051" formatCode="General">
                  <c:v>9.849315331171928</c:v>
                </c:pt>
                <c:pt idx="17052" formatCode="General">
                  <c:v>9.84923404569739</c:v>
                </c:pt>
                <c:pt idx="17053" formatCode="General">
                  <c:v>9.84915281614027</c:v>
                </c:pt>
                <c:pt idx="17054" formatCode="General">
                  <c:v>9.849071642490259</c:v>
                </c:pt>
                <c:pt idx="17055" formatCode="General">
                  <c:v>9.848990524737018</c:v>
                </c:pt>
                <c:pt idx="17056" formatCode="General">
                  <c:v>9.848909462870209</c:v>
                </c:pt>
                <c:pt idx="17057" formatCode="General">
                  <c:v>9.848828456879488</c:v>
                </c:pt>
                <c:pt idx="17058" formatCode="General">
                  <c:v>9.848747506754508</c:v>
                </c:pt>
                <c:pt idx="17059" formatCode="General">
                  <c:v>9.84866661248493</c:v>
                </c:pt>
                <c:pt idx="17060" formatCode="General">
                  <c:v>9.84858577406039</c:v>
                </c:pt>
                <c:pt idx="17061" formatCode="General">
                  <c:v>9.848504991470529</c:v>
                </c:pt>
                <c:pt idx="17062" formatCode="General">
                  <c:v>9.84842426470499</c:v>
                </c:pt>
                <c:pt idx="17063" formatCode="General">
                  <c:v>9.848343593753409</c:v>
                </c:pt>
                <c:pt idx="17064" formatCode="General">
                  <c:v>9.84826297860541</c:v>
                </c:pt>
                <c:pt idx="17065" formatCode="General">
                  <c:v>9.84818241925062</c:v>
                </c:pt>
                <c:pt idx="17066" formatCode="General">
                  <c:v>9.84810191567865</c:v>
                </c:pt>
                <c:pt idx="17067" formatCode="General">
                  <c:v>9.848021467879127</c:v>
                </c:pt>
                <c:pt idx="17068" formatCode="General">
                  <c:v>9.84794107584166</c:v>
                </c:pt>
                <c:pt idx="17069" formatCode="General">
                  <c:v>9.847860739555848</c:v>
                </c:pt>
                <c:pt idx="17070" formatCode="General">
                  <c:v>9.84778045901131</c:v>
                </c:pt>
                <c:pt idx="17071" formatCode="General">
                  <c:v>9.84770023419764</c:v>
                </c:pt>
                <c:pt idx="17072" formatCode="General">
                  <c:v>9.847620065104418</c:v>
                </c:pt>
                <c:pt idx="17073" formatCode="General">
                  <c:v>9.84753995172125</c:v>
                </c:pt>
                <c:pt idx="17074" formatCode="General">
                  <c:v>9.84745989403772</c:v>
                </c:pt>
                <c:pt idx="17075" formatCode="General">
                  <c:v>9.84737989204341</c:v>
                </c:pt>
                <c:pt idx="17076" formatCode="General">
                  <c:v>9.84729994572789</c:v>
                </c:pt>
                <c:pt idx="17077" formatCode="General">
                  <c:v>9.84722005508074</c:v>
                </c:pt>
                <c:pt idx="17078" formatCode="General">
                  <c:v>9.847140220091529</c:v>
                </c:pt>
                <c:pt idx="17079" formatCode="General">
                  <c:v>9.847060440749829</c:v>
                </c:pt>
                <c:pt idx="17080" formatCode="General">
                  <c:v>9.846980717045182</c:v>
                </c:pt>
                <c:pt idx="17081" formatCode="General">
                  <c:v>9.84690104896716</c:v>
                </c:pt>
                <c:pt idx="17082" formatCode="General">
                  <c:v>9.84682143650531</c:v>
                </c:pt>
                <c:pt idx="17083" formatCode="General">
                  <c:v>9.84674187964918</c:v>
                </c:pt>
                <c:pt idx="17084" formatCode="General">
                  <c:v>9.84666237838831</c:v>
                </c:pt>
                <c:pt idx="17085" formatCode="General">
                  <c:v>9.84658293271225</c:v>
                </c:pt>
                <c:pt idx="17086" formatCode="General">
                  <c:v>9.846503542610527</c:v>
                </c:pt>
                <c:pt idx="17087" formatCode="General">
                  <c:v>9.84642420807267</c:v>
                </c:pt>
                <c:pt idx="17088" formatCode="General">
                  <c:v>9.846344929088223</c:v>
                </c:pt>
                <c:pt idx="17089" formatCode="General">
                  <c:v>9.846265705646678</c:v>
                </c:pt>
                <c:pt idx="17090" formatCode="General">
                  <c:v>9.84618653773759</c:v>
                </c:pt>
                <c:pt idx="17091" formatCode="General">
                  <c:v>9.84610742535045</c:v>
                </c:pt>
                <c:pt idx="17092" formatCode="General">
                  <c:v>9.846028368474768</c:v>
                </c:pt>
                <c:pt idx="17093" formatCode="General">
                  <c:v>9.84594936710006</c:v>
                </c:pt>
                <c:pt idx="17094" formatCode="General">
                  <c:v>9.845870421215817</c:v>
                </c:pt>
                <c:pt idx="17095" formatCode="General">
                  <c:v>9.84579153081155</c:v>
                </c:pt>
                <c:pt idx="17096" formatCode="General">
                  <c:v>9.84571269587675</c:v>
                </c:pt>
                <c:pt idx="17097" formatCode="General">
                  <c:v>9.84563391640089</c:v>
                </c:pt>
                <c:pt idx="17098" formatCode="General">
                  <c:v>9.84555519237347</c:v>
                </c:pt>
                <c:pt idx="17099" formatCode="General">
                  <c:v>9.84547652378397</c:v>
                </c:pt>
                <c:pt idx="17100" formatCode="General">
                  <c:v>9.84539791062187</c:v>
                </c:pt>
                <c:pt idx="17101" formatCode="General">
                  <c:v>9.84531935287663</c:v>
                </c:pt>
                <c:pt idx="17102" formatCode="General">
                  <c:v>9.84524085053773</c:v>
                </c:pt>
                <c:pt idx="17103" formatCode="General">
                  <c:v>9.84516240359462</c:v>
                </c:pt>
                <c:pt idx="17104" formatCode="General">
                  <c:v>9.84508401203678</c:v>
                </c:pt>
                <c:pt idx="17105" formatCode="General">
                  <c:v>9.84500567585365</c:v>
                </c:pt>
                <c:pt idx="17106" formatCode="General">
                  <c:v>9.844927395034688</c:v>
                </c:pt>
                <c:pt idx="17107" formatCode="General">
                  <c:v>9.84484916956934</c:v>
                </c:pt>
                <c:pt idx="17108" formatCode="General">
                  <c:v>9.84477099944706</c:v>
                </c:pt>
                <c:pt idx="17109" formatCode="General">
                  <c:v>9.84469288465727</c:v>
                </c:pt>
                <c:pt idx="17110" formatCode="General">
                  <c:v>9.84461482518941</c:v>
                </c:pt>
                <c:pt idx="17111" formatCode="General">
                  <c:v>9.84453682103293</c:v>
                </c:pt>
                <c:pt idx="17112" formatCode="General">
                  <c:v>9.84445887217723</c:v>
                </c:pt>
                <c:pt idx="17113" formatCode="General">
                  <c:v>9.84438097861174</c:v>
                </c:pt>
                <c:pt idx="17114" formatCode="General">
                  <c:v>9.844303140325886</c:v>
                </c:pt>
                <c:pt idx="17115" formatCode="General">
                  <c:v>9.84422535730909</c:v>
                </c:pt>
                <c:pt idx="17116" formatCode="General">
                  <c:v>9.844147629550748</c:v>
                </c:pt>
                <c:pt idx="17117" formatCode="General">
                  <c:v>9.84406995704027</c:v>
                </c:pt>
                <c:pt idx="17118" formatCode="General">
                  <c:v>9.84399233976706</c:v>
                </c:pt>
                <c:pt idx="17119" formatCode="General">
                  <c:v>9.84391477772051</c:v>
                </c:pt>
                <c:pt idx="17120" formatCode="General">
                  <c:v>9.84383727089003</c:v>
                </c:pt>
                <c:pt idx="17121" formatCode="General">
                  <c:v>9.84375981926499</c:v>
                </c:pt>
                <c:pt idx="17122" formatCode="General">
                  <c:v>9.84368242283479</c:v>
                </c:pt>
                <c:pt idx="17123" formatCode="General">
                  <c:v>9.84360508158881</c:v>
                </c:pt>
                <c:pt idx="17124" formatCode="General">
                  <c:v>9.843527795516418</c:v>
                </c:pt>
                <c:pt idx="17125" formatCode="General">
                  <c:v>9.843450564607</c:v>
                </c:pt>
                <c:pt idx="17126" formatCode="General">
                  <c:v>9.843373388849921</c:v>
                </c:pt>
                <c:pt idx="17127" formatCode="General">
                  <c:v>9.84329626823454</c:v>
                </c:pt>
                <c:pt idx="17128" formatCode="General">
                  <c:v>9.84321920275023</c:v>
                </c:pt>
                <c:pt idx="17129" formatCode="General">
                  <c:v>9.84314219238634</c:v>
                </c:pt>
                <c:pt idx="17130" formatCode="General">
                  <c:v>9.84306523713223</c:v>
                </c:pt>
                <c:pt idx="17131" formatCode="General">
                  <c:v>9.84298833697725</c:v>
                </c:pt>
                <c:pt idx="17132" formatCode="General">
                  <c:v>9.842911491910728</c:v>
                </c:pt>
                <c:pt idx="17133" formatCode="General">
                  <c:v>9.84283470192202</c:v>
                </c:pt>
                <c:pt idx="17134" formatCode="General">
                  <c:v>9.84275796700047</c:v>
                </c:pt>
                <c:pt idx="17135" formatCode="General">
                  <c:v>9.84268128713539</c:v>
                </c:pt>
                <c:pt idx="17136" formatCode="General">
                  <c:v>9.84260466231613</c:v>
                </c:pt>
                <c:pt idx="17137" formatCode="General">
                  <c:v>9.842528092532</c:v>
                </c:pt>
                <c:pt idx="17138" formatCode="General">
                  <c:v>9.84245157777232</c:v>
                </c:pt>
                <c:pt idx="17139" formatCode="General">
                  <c:v>9.84237511802642</c:v>
                </c:pt>
                <c:pt idx="17140" formatCode="General">
                  <c:v>9.84229871328361</c:v>
                </c:pt>
                <c:pt idx="17141" formatCode="General">
                  <c:v>9.842222363533189</c:v>
                </c:pt>
                <c:pt idx="17142" formatCode="General">
                  <c:v>9.84214606876447</c:v>
                </c:pt>
                <c:pt idx="17143" formatCode="General">
                  <c:v>9.842069828966753</c:v>
                </c:pt>
                <c:pt idx="17144" formatCode="General">
                  <c:v>9.84199364412932</c:v>
                </c:pt>
                <c:pt idx="17145" formatCode="General">
                  <c:v>9.84191751424148</c:v>
                </c:pt>
                <c:pt idx="17146" formatCode="General">
                  <c:v>9.841841439292528</c:v>
                </c:pt>
                <c:pt idx="17147" formatCode="General">
                  <c:v>9.841765419271729</c:v>
                </c:pt>
                <c:pt idx="17148" formatCode="General">
                  <c:v>9.84168945416838</c:v>
                </c:pt>
                <c:pt idx="17149" formatCode="General">
                  <c:v>9.841613543971748</c:v>
                </c:pt>
                <c:pt idx="17150" formatCode="General">
                  <c:v>9.84153768867111</c:v>
                </c:pt>
                <c:pt idx="17151" formatCode="General">
                  <c:v>9.841461888255727</c:v>
                </c:pt>
                <c:pt idx="17152" formatCode="General">
                  <c:v>9.841386142714878</c:v>
                </c:pt>
                <c:pt idx="17153" formatCode="General">
                  <c:v>9.841310452037808</c:v>
                </c:pt>
                <c:pt idx="17154" formatCode="General">
                  <c:v>9.84123481621379</c:v>
                </c:pt>
                <c:pt idx="17155" formatCode="General">
                  <c:v>9.84115923523206</c:v>
                </c:pt>
                <c:pt idx="17156" formatCode="General">
                  <c:v>9.84108370908187</c:v>
                </c:pt>
                <c:pt idx="17157" formatCode="General">
                  <c:v>9.841008237752478</c:v>
                </c:pt>
                <c:pt idx="17158" formatCode="General">
                  <c:v>9.84093282123311</c:v>
                </c:pt>
                <c:pt idx="17159" formatCode="General">
                  <c:v>9.84085745951301</c:v>
                </c:pt>
                <c:pt idx="17160" formatCode="General">
                  <c:v>9.84078215258141</c:v>
                </c:pt>
                <c:pt idx="17161" formatCode="General">
                  <c:v>9.84070690042754</c:v>
                </c:pt>
                <c:pt idx="17162" formatCode="General">
                  <c:v>9.84063170304061</c:v>
                </c:pt>
                <c:pt idx="17163" formatCode="General">
                  <c:v>9.84055656040986</c:v>
                </c:pt>
                <c:pt idx="17164" formatCode="General">
                  <c:v>9.84048147252451</c:v>
                </c:pt>
                <c:pt idx="17165" formatCode="General">
                  <c:v>9.84040643937375</c:v>
                </c:pt>
                <c:pt idx="17166" formatCode="General">
                  <c:v>9.840331460946809</c:v>
                </c:pt>
                <c:pt idx="17167" formatCode="General">
                  <c:v>9.84025653723289</c:v>
                </c:pt>
                <c:pt idx="17168" formatCode="General">
                  <c:v>9.840181668221177</c:v>
                </c:pt>
                <c:pt idx="17169" formatCode="General">
                  <c:v>9.84010685390089</c:v>
                </c:pt>
                <c:pt idx="17170" formatCode="General">
                  <c:v>9.84003209426121</c:v>
                </c:pt>
                <c:pt idx="17171" formatCode="General">
                  <c:v>9.83995738929132</c:v>
                </c:pt>
                <c:pt idx="17172" formatCode="General">
                  <c:v>9.83988273898042</c:v>
                </c:pt>
                <c:pt idx="17173" formatCode="General">
                  <c:v>9.839808143317677</c:v>
                </c:pt>
                <c:pt idx="17174" formatCode="General">
                  <c:v>9.83973360229229</c:v>
                </c:pt>
                <c:pt idx="17175" formatCode="General">
                  <c:v>9.83965911589341</c:v>
                </c:pt>
                <c:pt idx="17176" formatCode="General">
                  <c:v>9.83958468411022</c:v>
                </c:pt>
                <c:pt idx="17177" formatCode="General">
                  <c:v>9.839510306931878</c:v>
                </c:pt>
                <c:pt idx="17178" formatCode="General">
                  <c:v>9.83943598434755</c:v>
                </c:pt>
                <c:pt idx="17179" formatCode="General">
                  <c:v>9.83936171634639</c:v>
                </c:pt>
                <c:pt idx="17180" formatCode="General">
                  <c:v>9.83928750291756</c:v>
                </c:pt>
                <c:pt idx="17181" formatCode="General">
                  <c:v>9.839213344050199</c:v>
                </c:pt>
                <c:pt idx="17182" formatCode="General">
                  <c:v>9.83913923973347</c:v>
                </c:pt>
                <c:pt idx="17183" formatCode="General">
                  <c:v>9.839065189956498</c:v>
                </c:pt>
                <c:pt idx="17184" formatCode="General">
                  <c:v>9.838991194708429</c:v>
                </c:pt>
                <c:pt idx="17185" formatCode="General">
                  <c:v>9.8389172539784</c:v>
                </c:pt>
                <c:pt idx="17186" formatCode="General">
                  <c:v>9.838843367755526</c:v>
                </c:pt>
                <c:pt idx="17187" formatCode="General">
                  <c:v>9.838769536028964</c:v>
                </c:pt>
                <c:pt idx="17188" formatCode="General">
                  <c:v>9.83869575878781</c:v>
                </c:pt>
                <c:pt idx="17189" formatCode="General">
                  <c:v>9.83862203602119</c:v>
                </c:pt>
                <c:pt idx="17190" formatCode="General">
                  <c:v>9.83854836771822</c:v>
                </c:pt>
                <c:pt idx="17191" formatCode="General">
                  <c:v>9.83847475386802</c:v>
                </c:pt>
                <c:pt idx="17192" formatCode="General">
                  <c:v>9.838401194459678</c:v>
                </c:pt>
                <c:pt idx="17193" formatCode="General">
                  <c:v>9.838327689482318</c:v>
                </c:pt>
                <c:pt idx="17194" formatCode="General">
                  <c:v>9.83825423892503</c:v>
                </c:pt>
                <c:pt idx="17195" formatCode="General">
                  <c:v>9.838180842776912</c:v>
                </c:pt>
                <c:pt idx="17196" formatCode="General">
                  <c:v>9.83810750102705</c:v>
                </c:pt>
                <c:pt idx="17197" formatCode="General">
                  <c:v>9.83803421366455</c:v>
                </c:pt>
                <c:pt idx="17198" formatCode="General">
                  <c:v>9.837960980678467</c:v>
                </c:pt>
                <c:pt idx="17199" formatCode="General">
                  <c:v>9.83788780205791</c:v>
                </c:pt>
                <c:pt idx="17200" formatCode="General">
                  <c:v>9.83781467779194</c:v>
                </c:pt>
                <c:pt idx="17201" formatCode="General">
                  <c:v>9.83774160786963</c:v>
                </c:pt>
                <c:pt idx="17202" formatCode="General">
                  <c:v>9.83766859228005</c:v>
                </c:pt>
                <c:pt idx="17203" formatCode="General">
                  <c:v>9.83759563101227</c:v>
                </c:pt>
                <c:pt idx="17204" formatCode="General">
                  <c:v>9.837522724055348</c:v>
                </c:pt>
                <c:pt idx="17205" formatCode="General">
                  <c:v>9.83744987139834</c:v>
                </c:pt>
                <c:pt idx="17206" formatCode="General">
                  <c:v>9.837377073030309</c:v>
                </c:pt>
                <c:pt idx="17207" formatCode="General">
                  <c:v>9.83730432894029</c:v>
                </c:pt>
                <c:pt idx="17208" formatCode="General">
                  <c:v>9.83723163911734</c:v>
                </c:pt>
                <c:pt idx="17209" formatCode="General">
                  <c:v>9.837159003550488</c:v>
                </c:pt>
                <c:pt idx="17210" formatCode="General">
                  <c:v>9.83708642222879</c:v>
                </c:pt>
                <c:pt idx="17211" formatCode="General">
                  <c:v>9.83701389514127</c:v>
                </c:pt>
                <c:pt idx="17212" formatCode="General">
                  <c:v>9.836941422276968</c:v>
                </c:pt>
                <c:pt idx="17213" formatCode="General">
                  <c:v>9.8368690036249</c:v>
                </c:pt>
                <c:pt idx="17214" formatCode="General">
                  <c:v>9.83679663917409</c:v>
                </c:pt>
                <c:pt idx="17215" formatCode="General">
                  <c:v>9.836724328913558</c:v>
                </c:pt>
                <c:pt idx="17216" formatCode="General">
                  <c:v>9.83665207283232</c:v>
                </c:pt>
                <c:pt idx="17217" formatCode="General">
                  <c:v>9.8365798709194</c:v>
                </c:pt>
                <c:pt idx="17218" formatCode="General">
                  <c:v>9.83650772316379</c:v>
                </c:pt>
                <c:pt idx="17219" formatCode="General">
                  <c:v>9.8364356295545</c:v>
                </c:pt>
                <c:pt idx="17220" formatCode="General">
                  <c:v>9.836363590080529</c:v>
                </c:pt>
                <c:pt idx="17221" formatCode="General">
                  <c:v>9.836291604730867</c:v>
                </c:pt>
                <c:pt idx="17222" formatCode="General">
                  <c:v>9.836219673494527</c:v>
                </c:pt>
                <c:pt idx="17223" formatCode="General">
                  <c:v>9.836147796360492</c:v>
                </c:pt>
                <c:pt idx="17224" formatCode="General">
                  <c:v>9.836075973317728</c:v>
                </c:pt>
                <c:pt idx="17225" formatCode="General">
                  <c:v>9.83600420435523</c:v>
                </c:pt>
                <c:pt idx="17226" formatCode="General">
                  <c:v>9.83593248946198</c:v>
                </c:pt>
                <c:pt idx="17227" formatCode="General">
                  <c:v>9.83586082862695</c:v>
                </c:pt>
                <c:pt idx="17228" formatCode="General">
                  <c:v>9.83578922183911</c:v>
                </c:pt>
                <c:pt idx="17229" formatCode="General">
                  <c:v>9.83571766908742</c:v>
                </c:pt>
                <c:pt idx="17230" formatCode="General">
                  <c:v>9.83564617036085</c:v>
                </c:pt>
                <c:pt idx="17231" formatCode="General">
                  <c:v>9.83557472564835</c:v>
                </c:pt>
                <c:pt idx="17232" formatCode="General">
                  <c:v>9.83550333493889</c:v>
                </c:pt>
                <c:pt idx="17233" formatCode="General">
                  <c:v>9.83543199822141</c:v>
                </c:pt>
                <c:pt idx="17234" formatCode="General">
                  <c:v>9.83536071548486</c:v>
                </c:pt>
                <c:pt idx="17235" formatCode="General">
                  <c:v>9.83528948671819</c:v>
                </c:pt>
                <c:pt idx="17236" formatCode="General">
                  <c:v>9.83521831191034</c:v>
                </c:pt>
                <c:pt idx="17237" formatCode="General">
                  <c:v>9.83514719105023</c:v>
                </c:pt>
                <c:pt idx="17238" formatCode="General">
                  <c:v>9.835076124126821</c:v>
                </c:pt>
                <c:pt idx="17239" formatCode="General">
                  <c:v>9.83500511112902</c:v>
                </c:pt>
                <c:pt idx="17240" formatCode="General">
                  <c:v>9.83493415204576</c:v>
                </c:pt>
                <c:pt idx="17241" formatCode="General">
                  <c:v>9.83486324686596</c:v>
                </c:pt>
                <c:pt idx="17242" formatCode="General">
                  <c:v>9.83479239557854</c:v>
                </c:pt>
                <c:pt idx="17243" formatCode="General">
                  <c:v>9.834721598172418</c:v>
                </c:pt>
                <c:pt idx="17244" formatCode="General">
                  <c:v>9.83465085463651</c:v>
                </c:pt>
                <c:pt idx="17245" formatCode="General">
                  <c:v>9.83458016495971</c:v>
                </c:pt>
                <c:pt idx="17246" formatCode="General">
                  <c:v>9.83450952913092</c:v>
                </c:pt>
                <c:pt idx="17247" formatCode="General">
                  <c:v>9.83443894713905</c:v>
                </c:pt>
                <c:pt idx="17248" formatCode="General">
                  <c:v>9.834368418972987</c:v>
                </c:pt>
                <c:pt idx="17249" formatCode="General">
                  <c:v>9.83429794462164</c:v>
                </c:pt>
                <c:pt idx="17250" formatCode="General">
                  <c:v>9.834227524073876</c:v>
                </c:pt>
                <c:pt idx="17251" formatCode="General">
                  <c:v>9.8341571573186</c:v>
                </c:pt>
                <c:pt idx="17252" formatCode="General">
                  <c:v>9.83408684434468</c:v>
                </c:pt>
                <c:pt idx="17253" formatCode="General">
                  <c:v>9.83401658514099</c:v>
                </c:pt>
                <c:pt idx="17254" formatCode="General">
                  <c:v>9.83394637969642</c:v>
                </c:pt>
                <c:pt idx="17255" formatCode="General">
                  <c:v>9.83387622799982</c:v>
                </c:pt>
                <c:pt idx="17256" formatCode="General">
                  <c:v>9.83380613004008</c:v>
                </c:pt>
                <c:pt idx="17257" formatCode="General">
                  <c:v>9.83373608580604</c:v>
                </c:pt>
                <c:pt idx="17258" formatCode="General">
                  <c:v>9.83366609528658</c:v>
                </c:pt>
                <c:pt idx="17259" formatCode="General">
                  <c:v>9.83359615847054</c:v>
                </c:pt>
                <c:pt idx="17260" formatCode="General">
                  <c:v>9.83352627534678</c:v>
                </c:pt>
                <c:pt idx="17261" formatCode="General">
                  <c:v>9.83345644590414</c:v>
                </c:pt>
                <c:pt idx="17262" formatCode="General">
                  <c:v>9.83338667013147</c:v>
                </c:pt>
                <c:pt idx="17263" formatCode="General">
                  <c:v>9.833316948017621</c:v>
                </c:pt>
                <c:pt idx="17264" formatCode="General">
                  <c:v>9.83324727955141</c:v>
                </c:pt>
                <c:pt idx="17265" formatCode="General">
                  <c:v>9.83317766472169</c:v>
                </c:pt>
                <c:pt idx="17266" formatCode="General">
                  <c:v>9.833108103517278</c:v>
                </c:pt>
                <c:pt idx="17267" formatCode="General">
                  <c:v>9.83303859592701</c:v>
                </c:pt>
                <c:pt idx="17268" formatCode="General">
                  <c:v>9.8329691419397</c:v>
                </c:pt>
                <c:pt idx="17269" formatCode="General">
                  <c:v>9.83289974154417</c:v>
                </c:pt>
                <c:pt idx="17270" formatCode="General">
                  <c:v>9.83283039472924</c:v>
                </c:pt>
                <c:pt idx="17271" formatCode="General">
                  <c:v>9.832761101483718</c:v>
                </c:pt>
                <c:pt idx="17272" formatCode="General">
                  <c:v>9.83269186179642</c:v>
                </c:pt>
                <c:pt idx="17273" formatCode="General">
                  <c:v>9.83262267565614</c:v>
                </c:pt>
                <c:pt idx="17274" formatCode="General">
                  <c:v>9.83255354305168</c:v>
                </c:pt>
                <c:pt idx="17275" formatCode="General">
                  <c:v>9.83248446397185</c:v>
                </c:pt>
                <c:pt idx="17276" formatCode="General">
                  <c:v>9.83241543840543</c:v>
                </c:pt>
                <c:pt idx="17277" formatCode="General">
                  <c:v>9.83234646634122</c:v>
                </c:pt>
                <c:pt idx="17278" formatCode="General">
                  <c:v>9.832277547768</c:v>
                </c:pt>
                <c:pt idx="17279" formatCode="General">
                  <c:v>9.832208682674548</c:v>
                </c:pt>
                <c:pt idx="17280" formatCode="General">
                  <c:v>9.83213987104966</c:v>
                </c:pt>
                <c:pt idx="17281" formatCode="General">
                  <c:v>9.83207111288211</c:v>
                </c:pt>
                <c:pt idx="17282" formatCode="General">
                  <c:v>9.83200240816065</c:v>
                </c:pt>
                <c:pt idx="17283" formatCode="General">
                  <c:v>9.831933756874068</c:v>
                </c:pt>
                <c:pt idx="17284" formatCode="General">
                  <c:v>9.831865159011128</c:v>
                </c:pt>
                <c:pt idx="17285" formatCode="General">
                  <c:v>9.83179661456059</c:v>
                </c:pt>
                <c:pt idx="17286" formatCode="General">
                  <c:v>9.831728123511208</c:v>
                </c:pt>
                <c:pt idx="17287" formatCode="General">
                  <c:v>9.83165968585174</c:v>
                </c:pt>
                <c:pt idx="17288" formatCode="General">
                  <c:v>9.83159130157094</c:v>
                </c:pt>
                <c:pt idx="17289" formatCode="General">
                  <c:v>9.831522970657538</c:v>
                </c:pt>
                <c:pt idx="17290" formatCode="General">
                  <c:v>9.83145469310031</c:v>
                </c:pt>
                <c:pt idx="17291" formatCode="General">
                  <c:v>9.83138646888797</c:v>
                </c:pt>
                <c:pt idx="17292" formatCode="General">
                  <c:v>9.83131829800926</c:v>
                </c:pt>
                <c:pt idx="17293" formatCode="General">
                  <c:v>9.831250180452919</c:v>
                </c:pt>
                <c:pt idx="17294" formatCode="General">
                  <c:v>9.83118211620768</c:v>
                </c:pt>
                <c:pt idx="17295" formatCode="General">
                  <c:v>9.831114105262251</c:v>
                </c:pt>
                <c:pt idx="17296" formatCode="General">
                  <c:v>9.83104614760538</c:v>
                </c:pt>
                <c:pt idx="17297" formatCode="General">
                  <c:v>9.830978243225758</c:v>
                </c:pt>
                <c:pt idx="17298" formatCode="General">
                  <c:v>9.830910392112129</c:v>
                </c:pt>
                <c:pt idx="17299" formatCode="General">
                  <c:v>9.83084259425319</c:v>
                </c:pt>
                <c:pt idx="17300" formatCode="General">
                  <c:v>9.83077484963765</c:v>
                </c:pt>
                <c:pt idx="17301" formatCode="General">
                  <c:v>9.83070715825421</c:v>
                </c:pt>
                <c:pt idx="17302" formatCode="General">
                  <c:v>9.83063952009159</c:v>
                </c:pt>
                <c:pt idx="17303" formatCode="General">
                  <c:v>9.830571935138468</c:v>
                </c:pt>
                <c:pt idx="17304" formatCode="General">
                  <c:v>9.83050440338355</c:v>
                </c:pt>
                <c:pt idx="17305" formatCode="General">
                  <c:v>9.83043692481552</c:v>
                </c:pt>
                <c:pt idx="17306" formatCode="General">
                  <c:v>9.83036949942307</c:v>
                </c:pt>
                <c:pt idx="17307" formatCode="General">
                  <c:v>9.830302127194878</c:v>
                </c:pt>
                <c:pt idx="17308" formatCode="General">
                  <c:v>9.83023480811964</c:v>
                </c:pt>
                <c:pt idx="17309" formatCode="General">
                  <c:v>9.83016754218601</c:v>
                </c:pt>
                <c:pt idx="17310" formatCode="General">
                  <c:v>9.83010032938268</c:v>
                </c:pt>
                <c:pt idx="17311" formatCode="General">
                  <c:v>9.83003316969832</c:v>
                </c:pt>
                <c:pt idx="17312" formatCode="General">
                  <c:v>9.829966063121578</c:v>
                </c:pt>
                <c:pt idx="17313" formatCode="General">
                  <c:v>9.82989900964114</c:v>
                </c:pt>
                <c:pt idx="17314" formatCode="General">
                  <c:v>9.82983200924565</c:v>
                </c:pt>
                <c:pt idx="17315" formatCode="General">
                  <c:v>9.82976506192377</c:v>
                </c:pt>
                <c:pt idx="17316" formatCode="General">
                  <c:v>9.82969816766415</c:v>
                </c:pt>
                <c:pt idx="17317" formatCode="General">
                  <c:v>9.82963132645544</c:v>
                </c:pt>
                <c:pt idx="17318" formatCode="General">
                  <c:v>9.82956453828629</c:v>
                </c:pt>
                <c:pt idx="17319" formatCode="General">
                  <c:v>9.82949780314534</c:v>
                </c:pt>
                <c:pt idx="17320" formatCode="General">
                  <c:v>9.82943112102123</c:v>
                </c:pt>
                <c:pt idx="17321" formatCode="General">
                  <c:v>9.829364491902588</c:v>
                </c:pt>
                <c:pt idx="17322" formatCode="General">
                  <c:v>9.82929791577806</c:v>
                </c:pt>
                <c:pt idx="17323" formatCode="General">
                  <c:v>9.82923139263626</c:v>
                </c:pt>
                <c:pt idx="17324" formatCode="General">
                  <c:v>9.82916492246582</c:v>
                </c:pt>
                <c:pt idx="17325" formatCode="General">
                  <c:v>9.82909850525536</c:v>
                </c:pt>
                <c:pt idx="17326" formatCode="General">
                  <c:v>9.8290321409935</c:v>
                </c:pt>
                <c:pt idx="17327" formatCode="General">
                  <c:v>9.82896582966885</c:v>
                </c:pt>
                <c:pt idx="17328" formatCode="General">
                  <c:v>9.82889957127003</c:v>
                </c:pt>
                <c:pt idx="17329" formatCode="General">
                  <c:v>9.82883336578564</c:v>
                </c:pt>
                <c:pt idx="17330" formatCode="General">
                  <c:v>9.82876721320428</c:v>
                </c:pt>
                <c:pt idx="17331" formatCode="General">
                  <c:v>9.828701113514567</c:v>
                </c:pt>
                <c:pt idx="17332" formatCode="General">
                  <c:v>9.82863506670509</c:v>
                </c:pt>
                <c:pt idx="17333" formatCode="General">
                  <c:v>9.82856907276443</c:v>
                </c:pt>
                <c:pt idx="17334" formatCode="General">
                  <c:v>9.8285031316812</c:v>
                </c:pt>
                <c:pt idx="17335" formatCode="General">
                  <c:v>9.82843724344398</c:v>
                </c:pt>
                <c:pt idx="17336" formatCode="General">
                  <c:v>9.828371408041338</c:v>
                </c:pt>
                <c:pt idx="17337" formatCode="General">
                  <c:v>9.828305625461878</c:v>
                </c:pt>
                <c:pt idx="17338" formatCode="General">
                  <c:v>9.82823989569417</c:v>
                </c:pt>
                <c:pt idx="17339" formatCode="General">
                  <c:v>9.82817421872678</c:v>
                </c:pt>
                <c:pt idx="17340" formatCode="General">
                  <c:v>9.82810859454828</c:v>
                </c:pt>
                <c:pt idx="17341" formatCode="General">
                  <c:v>9.82804302314724</c:v>
                </c:pt>
                <c:pt idx="17342" formatCode="General">
                  <c:v>9.82797750451222</c:v>
                </c:pt>
                <c:pt idx="17343" formatCode="General">
                  <c:v>9.82791203863179</c:v>
                </c:pt>
                <c:pt idx="17344" formatCode="General">
                  <c:v>9.8278466254945</c:v>
                </c:pt>
                <c:pt idx="17345" formatCode="General">
                  <c:v>9.8277812650889</c:v>
                </c:pt>
                <c:pt idx="17346" formatCode="General">
                  <c:v>9.827715957403542</c:v>
                </c:pt>
                <c:pt idx="17347" formatCode="General">
                  <c:v>9.82765070242698</c:v>
                </c:pt>
                <c:pt idx="17348" formatCode="General">
                  <c:v>9.827585500147753</c:v>
                </c:pt>
                <c:pt idx="17349" formatCode="General">
                  <c:v>9.82752035055438</c:v>
                </c:pt>
                <c:pt idx="17350" formatCode="General">
                  <c:v>9.82745525363543</c:v>
                </c:pt>
                <c:pt idx="17351" formatCode="General">
                  <c:v>9.82739020937943</c:v>
                </c:pt>
                <c:pt idx="17352" formatCode="General">
                  <c:v>9.827325217774888</c:v>
                </c:pt>
                <c:pt idx="17353" formatCode="General">
                  <c:v>9.82726027881035</c:v>
                </c:pt>
                <c:pt idx="17354" formatCode="General">
                  <c:v>9.82719539247433</c:v>
                </c:pt>
                <c:pt idx="17355" formatCode="General">
                  <c:v>9.82713055875536</c:v>
                </c:pt>
                <c:pt idx="17356" formatCode="General">
                  <c:v>9.82706577764194</c:v>
                </c:pt>
                <c:pt idx="17357" formatCode="General">
                  <c:v>9.8270010491226</c:v>
                </c:pt>
                <c:pt idx="17358" formatCode="General">
                  <c:v>9.82693637318583</c:v>
                </c:pt>
                <c:pt idx="17359" formatCode="General">
                  <c:v>9.826871749820148</c:v>
                </c:pt>
                <c:pt idx="17360" formatCode="General">
                  <c:v>9.82680717901406</c:v>
                </c:pt>
                <c:pt idx="17361" formatCode="General">
                  <c:v>9.82674266075606</c:v>
                </c:pt>
                <c:pt idx="17362" formatCode="General">
                  <c:v>9.82667819503464</c:v>
                </c:pt>
                <c:pt idx="17363" formatCode="General">
                  <c:v>9.826613781838298</c:v>
                </c:pt>
                <c:pt idx="17364" formatCode="General">
                  <c:v>9.82654942115553</c:v>
                </c:pt>
                <c:pt idx="17365" formatCode="General">
                  <c:v>9.82648511297482</c:v>
                </c:pt>
                <c:pt idx="17366" formatCode="General">
                  <c:v>9.82642085728464</c:v>
                </c:pt>
                <c:pt idx="17367" formatCode="General">
                  <c:v>9.82635665407348</c:v>
                </c:pt>
                <c:pt idx="17368" formatCode="General">
                  <c:v>9.82629250332982</c:v>
                </c:pt>
                <c:pt idx="17369" formatCode="General">
                  <c:v>9.826228405042118</c:v>
                </c:pt>
                <c:pt idx="17370" formatCode="General">
                  <c:v>9.82616435919885</c:v>
                </c:pt>
                <c:pt idx="17371" formatCode="General">
                  <c:v>9.82610036578849</c:v>
                </c:pt>
                <c:pt idx="17372" formatCode="General">
                  <c:v>9.8260364247995</c:v>
                </c:pt>
                <c:pt idx="17373" formatCode="General">
                  <c:v>9.82597253622033</c:v>
                </c:pt>
                <c:pt idx="17374" formatCode="General">
                  <c:v>9.825908700039448</c:v>
                </c:pt>
                <c:pt idx="17375" formatCode="General">
                  <c:v>9.8258449162453</c:v>
                </c:pt>
                <c:pt idx="17376" formatCode="General">
                  <c:v>9.82578118482634</c:v>
                </c:pt>
                <c:pt idx="17377" formatCode="General">
                  <c:v>9.82571750577101</c:v>
                </c:pt>
                <c:pt idx="17378" formatCode="General">
                  <c:v>9.82565387906776</c:v>
                </c:pt>
                <c:pt idx="17379" formatCode="General">
                  <c:v>9.82559030470502</c:v>
                </c:pt>
                <c:pt idx="17380" formatCode="General">
                  <c:v>9.82552678267124</c:v>
                </c:pt>
                <c:pt idx="17381" formatCode="General">
                  <c:v>9.82546331295485</c:v>
                </c:pt>
                <c:pt idx="17382" formatCode="General">
                  <c:v>9.82539989554427</c:v>
                </c:pt>
                <c:pt idx="17383" formatCode="General">
                  <c:v>9.82533653042794</c:v>
                </c:pt>
                <c:pt idx="17384" formatCode="General">
                  <c:v>9.82527321759427</c:v>
                </c:pt>
                <c:pt idx="17385" formatCode="General">
                  <c:v>9.8252099570317</c:v>
                </c:pt>
                <c:pt idx="17386" formatCode="General">
                  <c:v>9.82514674872863</c:v>
                </c:pt>
                <c:pt idx="17387" formatCode="General">
                  <c:v>9.82508359267348</c:v>
                </c:pt>
                <c:pt idx="17388" formatCode="General">
                  <c:v>9.82502048885466</c:v>
                </c:pt>
                <c:pt idx="17389" formatCode="General">
                  <c:v>9.82495743726059</c:v>
                </c:pt>
                <c:pt idx="17390" formatCode="General">
                  <c:v>9.82489443787965</c:v>
                </c:pt>
                <c:pt idx="17391" formatCode="General">
                  <c:v>9.82483149070026</c:v>
                </c:pt>
                <c:pt idx="17392" formatCode="General">
                  <c:v>9.824768595710818</c:v>
                </c:pt>
                <c:pt idx="17393" formatCode="General">
                  <c:v>9.82470575289971</c:v>
                </c:pt>
                <c:pt idx="17394" formatCode="General">
                  <c:v>9.82464296225532</c:v>
                </c:pt>
                <c:pt idx="17395" formatCode="General">
                  <c:v>9.824580223766064</c:v>
                </c:pt>
                <c:pt idx="17396" formatCode="General">
                  <c:v>9.8245175374203</c:v>
                </c:pt>
                <c:pt idx="17397" formatCode="General">
                  <c:v>9.82445490320642</c:v>
                </c:pt>
                <c:pt idx="17398" formatCode="General">
                  <c:v>9.8243923211128</c:v>
                </c:pt>
                <c:pt idx="17399" formatCode="General">
                  <c:v>9.824329791127818</c:v>
                </c:pt>
                <c:pt idx="17400" formatCode="General">
                  <c:v>9.824267313239848</c:v>
                </c:pt>
                <c:pt idx="17401" formatCode="General">
                  <c:v>9.82420488743726</c:v>
                </c:pt>
                <c:pt idx="17402" formatCode="General">
                  <c:v>9.82414251370841</c:v>
                </c:pt>
                <c:pt idx="17403" formatCode="General">
                  <c:v>9.82408019204167</c:v>
                </c:pt>
                <c:pt idx="17404" formatCode="General">
                  <c:v>9.82401792242539</c:v>
                </c:pt>
                <c:pt idx="17405" formatCode="General">
                  <c:v>9.82395570484794</c:v>
                </c:pt>
                <c:pt idx="17406" formatCode="General">
                  <c:v>9.82389353929766</c:v>
                </c:pt>
                <c:pt idx="17407" formatCode="General">
                  <c:v>9.8238314257629</c:v>
                </c:pt>
                <c:pt idx="17408" formatCode="General">
                  <c:v>9.82376936423202</c:v>
                </c:pt>
                <c:pt idx="17409" formatCode="General">
                  <c:v>9.823707354693352</c:v>
                </c:pt>
                <c:pt idx="17410" formatCode="General">
                  <c:v>9.82364539713524</c:v>
                </c:pt>
                <c:pt idx="17411" formatCode="General">
                  <c:v>9.82358349154601</c:v>
                </c:pt>
                <c:pt idx="17412" formatCode="General">
                  <c:v>9.82352163791401</c:v>
                </c:pt>
                <c:pt idx="17413" formatCode="General">
                  <c:v>9.82345983622757</c:v>
                </c:pt>
                <c:pt idx="17414" formatCode="General">
                  <c:v>9.823398086475008</c:v>
                </c:pt>
                <c:pt idx="17415" formatCode="General">
                  <c:v>9.82333638864466</c:v>
                </c:pt>
                <c:pt idx="17416" formatCode="General">
                  <c:v>9.823274742724838</c:v>
                </c:pt>
                <c:pt idx="17417" formatCode="General">
                  <c:v>9.823213148703868</c:v>
                </c:pt>
                <c:pt idx="17418" formatCode="General">
                  <c:v>9.823151606570048</c:v>
                </c:pt>
                <c:pt idx="17419" formatCode="General">
                  <c:v>9.82309011631171</c:v>
                </c:pt>
                <c:pt idx="17420" formatCode="General">
                  <c:v>9.823028677917148</c:v>
                </c:pt>
                <c:pt idx="17421" formatCode="General">
                  <c:v>9.82296729137468</c:v>
                </c:pt>
                <c:pt idx="17422" formatCode="General">
                  <c:v>9.8229059566726</c:v>
                </c:pt>
                <c:pt idx="17423" formatCode="General">
                  <c:v>9.82284467379921</c:v>
                </c:pt>
                <c:pt idx="17424" formatCode="General">
                  <c:v>9.8227834427428</c:v>
                </c:pt>
                <c:pt idx="17425" formatCode="General">
                  <c:v>9.82272226349167</c:v>
                </c:pt>
                <c:pt idx="17426" formatCode="General">
                  <c:v>9.8226611360341</c:v>
                </c:pt>
                <c:pt idx="17427" formatCode="General">
                  <c:v>9.82260006035839</c:v>
                </c:pt>
                <c:pt idx="17428" formatCode="General">
                  <c:v>9.82253903645282</c:v>
                </c:pt>
                <c:pt idx="17429" formatCode="General">
                  <c:v>9.82247806430566</c:v>
                </c:pt>
                <c:pt idx="17430" formatCode="General">
                  <c:v>9.8224171439052</c:v>
                </c:pt>
                <c:pt idx="17431" formatCode="General">
                  <c:v>9.82235627523971</c:v>
                </c:pt>
                <c:pt idx="17432" formatCode="General">
                  <c:v>9.822295458297462</c:v>
                </c:pt>
                <c:pt idx="17433" formatCode="General">
                  <c:v>9.82223469306671</c:v>
                </c:pt>
                <c:pt idx="17434" formatCode="General">
                  <c:v>9.82217397953574</c:v>
                </c:pt>
                <c:pt idx="17435" formatCode="General">
                  <c:v>9.822113317692801</c:v>
                </c:pt>
                <c:pt idx="17436" formatCode="General">
                  <c:v>9.82205270752615</c:v>
                </c:pt>
                <c:pt idx="17437" formatCode="General">
                  <c:v>9.82199214902405</c:v>
                </c:pt>
                <c:pt idx="17438" formatCode="General">
                  <c:v>9.821931642174738</c:v>
                </c:pt>
                <c:pt idx="17439" formatCode="General">
                  <c:v>9.821871186966488</c:v>
                </c:pt>
                <c:pt idx="17440" formatCode="General">
                  <c:v>9.821810783387539</c:v>
                </c:pt>
                <c:pt idx="17441" formatCode="General">
                  <c:v>9.82175043142612</c:v>
                </c:pt>
                <c:pt idx="17442" formatCode="General">
                  <c:v>9.821690131070477</c:v>
                </c:pt>
                <c:pt idx="17443" formatCode="General">
                  <c:v>9.82162988230885</c:v>
                </c:pt>
                <c:pt idx="17444" formatCode="General">
                  <c:v>9.82156968512948</c:v>
                </c:pt>
                <c:pt idx="17445" formatCode="General">
                  <c:v>9.82150953952058</c:v>
                </c:pt>
                <c:pt idx="17446" formatCode="General">
                  <c:v>9.8214494454704</c:v>
                </c:pt>
                <c:pt idx="17447" formatCode="General">
                  <c:v>9.82138940296714</c:v>
                </c:pt>
                <c:pt idx="17448" formatCode="General">
                  <c:v>9.821329411999038</c:v>
                </c:pt>
                <c:pt idx="17449" formatCode="General">
                  <c:v>9.821269472554308</c:v>
                </c:pt>
                <c:pt idx="17450" formatCode="General">
                  <c:v>9.821209584621168</c:v>
                </c:pt>
                <c:pt idx="17451" formatCode="General">
                  <c:v>9.82114974818782</c:v>
                </c:pt>
                <c:pt idx="17452" formatCode="General">
                  <c:v>9.82108996324249</c:v>
                </c:pt>
                <c:pt idx="17453" formatCode="General">
                  <c:v>9.82103022977338</c:v>
                </c:pt>
                <c:pt idx="17454" formatCode="General">
                  <c:v>9.82097054776868</c:v>
                </c:pt>
                <c:pt idx="17455" formatCode="General">
                  <c:v>9.8209109172166</c:v>
                </c:pt>
                <c:pt idx="17456" formatCode="General">
                  <c:v>9.82085133810533</c:v>
                </c:pt>
                <c:pt idx="17457" formatCode="General">
                  <c:v>9.82079181042308</c:v>
                </c:pt>
                <c:pt idx="17458" formatCode="General">
                  <c:v>9.82073233415803</c:v>
                </c:pt>
                <c:pt idx="17459" formatCode="General">
                  <c:v>9.82067290929836</c:v>
                </c:pt>
                <c:pt idx="17460" formatCode="General">
                  <c:v>9.82061353583228</c:v>
                </c:pt>
                <c:pt idx="17461" formatCode="General">
                  <c:v>9.82055421374794</c:v>
                </c:pt>
                <c:pt idx="17462" formatCode="General">
                  <c:v>9.82049494303355</c:v>
                </c:pt>
                <c:pt idx="17463" formatCode="General">
                  <c:v>9.82043572367726</c:v>
                </c:pt>
                <c:pt idx="17464" formatCode="General">
                  <c:v>9.82037655566726</c:v>
                </c:pt>
                <c:pt idx="17465" formatCode="General">
                  <c:v>9.820317438991708</c:v>
                </c:pt>
                <c:pt idx="17466" formatCode="General">
                  <c:v>9.820258373638778</c:v>
                </c:pt>
                <c:pt idx="17467" formatCode="General">
                  <c:v>9.82019935959664</c:v>
                </c:pt>
                <c:pt idx="17468" formatCode="General">
                  <c:v>9.82014039685344</c:v>
                </c:pt>
                <c:pt idx="17469" formatCode="General">
                  <c:v>9.820081485397348</c:v>
                </c:pt>
                <c:pt idx="17470" formatCode="General">
                  <c:v>9.820022625216518</c:v>
                </c:pt>
                <c:pt idx="17471" formatCode="General">
                  <c:v>9.81996381629909</c:v>
                </c:pt>
                <c:pt idx="17472" formatCode="General">
                  <c:v>9.81990505863323</c:v>
                </c:pt>
                <c:pt idx="17473" formatCode="General">
                  <c:v>9.81984635220706</c:v>
                </c:pt>
                <c:pt idx="17474" formatCode="General">
                  <c:v>9.81978769700875</c:v>
                </c:pt>
                <c:pt idx="17475" formatCode="General">
                  <c:v>9.81972909302643</c:v>
                </c:pt>
                <c:pt idx="17476" formatCode="General">
                  <c:v>9.81967054024823</c:v>
                </c:pt>
                <c:pt idx="17477" formatCode="General">
                  <c:v>9.81961203866229</c:v>
                </c:pt>
                <c:pt idx="17478" formatCode="General">
                  <c:v>9.81955358825674</c:v>
                </c:pt>
                <c:pt idx="17479" formatCode="General">
                  <c:v>9.8194951890197</c:v>
                </c:pt>
                <c:pt idx="17480" formatCode="General">
                  <c:v>9.81943684093931</c:v>
                </c:pt>
                <c:pt idx="17481" formatCode="General">
                  <c:v>9.81937854400369</c:v>
                </c:pt>
                <c:pt idx="17482" formatCode="General">
                  <c:v>9.81932029820095</c:v>
                </c:pt>
                <c:pt idx="17483" formatCode="General">
                  <c:v>9.81926210351921</c:v>
                </c:pt>
                <c:pt idx="17484" formatCode="General">
                  <c:v>9.81920395994658</c:v>
                </c:pt>
                <c:pt idx="17485" formatCode="General">
                  <c:v>9.81914586747118</c:v>
                </c:pt>
                <c:pt idx="17486" formatCode="General">
                  <c:v>9.8190878260811</c:v>
                </c:pt>
                <c:pt idx="17487" formatCode="General">
                  <c:v>9.81902983576447</c:v>
                </c:pt>
                <c:pt idx="17488" formatCode="General">
                  <c:v>9.81897189650937</c:v>
                </c:pt>
                <c:pt idx="17489" formatCode="General">
                  <c:v>9.8189140083039</c:v>
                </c:pt>
                <c:pt idx="17490" formatCode="General">
                  <c:v>9.818856171136168</c:v>
                </c:pt>
                <c:pt idx="17491" formatCode="General">
                  <c:v>9.818798384994258</c:v>
                </c:pt>
                <c:pt idx="17492" formatCode="General">
                  <c:v>9.81874064986626</c:v>
                </c:pt>
                <c:pt idx="17493" formatCode="General">
                  <c:v>9.81868296574026</c:v>
                </c:pt>
                <c:pt idx="17494" formatCode="General">
                  <c:v>9.81862533260435</c:v>
                </c:pt>
                <c:pt idx="17495" formatCode="General">
                  <c:v>9.8185677504466</c:v>
                </c:pt>
                <c:pt idx="17496" formatCode="General">
                  <c:v>9.8185102192551</c:v>
                </c:pt>
                <c:pt idx="17497" formatCode="General">
                  <c:v>9.81845273901791</c:v>
                </c:pt>
                <c:pt idx="17498" formatCode="General">
                  <c:v>9.81839530972311</c:v>
                </c:pt>
                <c:pt idx="17499" formatCode="General">
                  <c:v>9.81833793135877</c:v>
                </c:pt>
                <c:pt idx="17500" formatCode="General">
                  <c:v>9.81828060391295</c:v>
                </c:pt>
                <c:pt idx="17501" formatCode="General">
                  <c:v>9.818223327373726</c:v>
                </c:pt>
                <c:pt idx="17502" formatCode="General">
                  <c:v>9.81816610172915</c:v>
                </c:pt>
                <c:pt idx="17503" formatCode="General">
                  <c:v>9.81810892696729</c:v>
                </c:pt>
                <c:pt idx="17504" formatCode="General">
                  <c:v>9.818051803076178</c:v>
                </c:pt>
                <c:pt idx="17505" formatCode="General">
                  <c:v>9.81799473004388</c:v>
                </c:pt>
                <c:pt idx="17506" formatCode="General">
                  <c:v>9.81793770785845</c:v>
                </c:pt>
                <c:pt idx="17507" formatCode="General">
                  <c:v>9.81788073650793</c:v>
                </c:pt>
                <c:pt idx="17508" formatCode="General">
                  <c:v>9.81782381598036</c:v>
                </c:pt>
                <c:pt idx="17509" formatCode="General">
                  <c:v>9.817766946263782</c:v>
                </c:pt>
                <c:pt idx="17510" formatCode="General">
                  <c:v>9.81771012734623</c:v>
                </c:pt>
                <c:pt idx="17511" formatCode="General">
                  <c:v>9.81765335921575</c:v>
                </c:pt>
                <c:pt idx="17512" formatCode="General">
                  <c:v>9.81759664186036</c:v>
                </c:pt>
                <c:pt idx="17513" formatCode="General">
                  <c:v>9.81753997526809</c:v>
                </c:pt>
                <c:pt idx="17514" formatCode="General">
                  <c:v>9.81748335942698</c:v>
                </c:pt>
                <c:pt idx="17515" formatCode="General">
                  <c:v>9.81742679432503</c:v>
                </c:pt>
                <c:pt idx="17516" formatCode="General">
                  <c:v>9.81737027995028</c:v>
                </c:pt>
                <c:pt idx="17517" formatCode="General">
                  <c:v>9.81731381629075</c:v>
                </c:pt>
                <c:pt idx="17518" formatCode="General">
                  <c:v>9.817257403334437</c:v>
                </c:pt>
                <c:pt idx="17519" formatCode="General">
                  <c:v>9.81720104106936</c:v>
                </c:pt>
                <c:pt idx="17520" formatCode="General">
                  <c:v>9.81714472948353</c:v>
                </c:pt>
                <c:pt idx="17521" formatCode="General">
                  <c:v>9.81708846856495</c:v>
                </c:pt>
                <c:pt idx="17522" formatCode="General">
                  <c:v>9.81703225830163</c:v>
                </c:pt>
                <c:pt idx="17523" formatCode="General">
                  <c:v>9.81697609868156</c:v>
                </c:pt>
                <c:pt idx="17524" formatCode="General">
                  <c:v>9.81691998969275</c:v>
                </c:pt>
                <c:pt idx="17525" formatCode="General">
                  <c:v>9.81686393132318</c:v>
                </c:pt>
                <c:pt idx="17526" formatCode="General">
                  <c:v>9.816807923560851</c:v>
                </c:pt>
                <c:pt idx="17527" formatCode="General">
                  <c:v>9.816751966393748</c:v>
                </c:pt>
                <c:pt idx="17528" formatCode="General">
                  <c:v>9.81669605980986</c:v>
                </c:pt>
                <c:pt idx="17529" formatCode="General">
                  <c:v>9.81664020379717</c:v>
                </c:pt>
                <c:pt idx="17530" formatCode="General">
                  <c:v>9.81658439834366</c:v>
                </c:pt>
                <c:pt idx="17531" formatCode="General">
                  <c:v>9.8165286434373</c:v>
                </c:pt>
                <c:pt idx="17532" formatCode="General">
                  <c:v>9.81647293906608</c:v>
                </c:pt>
                <c:pt idx="17533" formatCode="General">
                  <c:v>9.81641728521795</c:v>
                </c:pt>
                <c:pt idx="17534" formatCode="General">
                  <c:v>9.816361681880899</c:v>
                </c:pt>
                <c:pt idx="17535" formatCode="General">
                  <c:v>9.81630612904288</c:v>
                </c:pt>
                <c:pt idx="17536" formatCode="General">
                  <c:v>9.816250626691868</c:v>
                </c:pt>
                <c:pt idx="17537" formatCode="General">
                  <c:v>9.81619517481582</c:v>
                </c:pt>
                <c:pt idx="17538" formatCode="General">
                  <c:v>9.81613977340268</c:v>
                </c:pt>
                <c:pt idx="17539" formatCode="General">
                  <c:v>9.81608442244043</c:v>
                </c:pt>
                <c:pt idx="17540" formatCode="General">
                  <c:v>9.816029121917</c:v>
                </c:pt>
                <c:pt idx="17541" formatCode="General">
                  <c:v>9.81597387182035</c:v>
                </c:pt>
                <c:pt idx="17542" formatCode="General">
                  <c:v>9.81591867213842</c:v>
                </c:pt>
                <c:pt idx="17543" formatCode="General">
                  <c:v>9.81586352285917</c:v>
                </c:pt>
                <c:pt idx="17544" formatCode="General">
                  <c:v>9.815808423970518</c:v>
                </c:pt>
                <c:pt idx="17545" formatCode="General">
                  <c:v>9.81575337546042</c:v>
                </c:pt>
                <c:pt idx="17546" formatCode="General">
                  <c:v>9.8156983773168</c:v>
                </c:pt>
                <c:pt idx="17547" formatCode="General">
                  <c:v>9.81564342952761</c:v>
                </c:pt>
                <c:pt idx="17548" formatCode="General">
                  <c:v>9.81558853208076</c:v>
                </c:pt>
                <c:pt idx="17549" formatCode="General">
                  <c:v>9.81553368496418</c:v>
                </c:pt>
                <c:pt idx="17550" formatCode="General">
                  <c:v>9.8154788881658</c:v>
                </c:pt>
                <c:pt idx="17551" formatCode="General">
                  <c:v>9.81542414167355</c:v>
                </c:pt>
                <c:pt idx="17552" formatCode="General">
                  <c:v>9.81536944547533</c:v>
                </c:pt>
                <c:pt idx="17553" formatCode="General">
                  <c:v>9.81531479955908</c:v>
                </c:pt>
                <c:pt idx="17554" formatCode="General">
                  <c:v>9.81526020391269</c:v>
                </c:pt>
                <c:pt idx="17555" formatCode="General">
                  <c:v>9.81520565852409</c:v>
                </c:pt>
                <c:pt idx="17556" formatCode="General">
                  <c:v>9.815151163381168</c:v>
                </c:pt>
                <c:pt idx="17557" formatCode="General">
                  <c:v>9.81509671847186</c:v>
                </c:pt>
                <c:pt idx="17558" formatCode="General">
                  <c:v>9.81504232378404</c:v>
                </c:pt>
                <c:pt idx="17559" formatCode="General">
                  <c:v>9.81498797930562</c:v>
                </c:pt>
                <c:pt idx="17560" formatCode="General">
                  <c:v>9.81493368502449</c:v>
                </c:pt>
                <c:pt idx="17561" formatCode="General">
                  <c:v>9.814879440928559</c:v>
                </c:pt>
                <c:pt idx="17562" formatCode="General">
                  <c:v>9.81482524700571</c:v>
                </c:pt>
                <c:pt idx="17563" formatCode="General">
                  <c:v>9.814771103243817</c:v>
                </c:pt>
                <c:pt idx="17564" formatCode="General">
                  <c:v>9.8147170096308</c:v>
                </c:pt>
                <c:pt idx="17565" formatCode="General">
                  <c:v>9.814662966154518</c:v>
                </c:pt>
                <c:pt idx="17566" formatCode="General">
                  <c:v>9.81460897280286</c:v>
                </c:pt>
                <c:pt idx="17567" formatCode="General">
                  <c:v>9.8145550295637</c:v>
                </c:pt>
                <c:pt idx="17568" formatCode="General">
                  <c:v>9.81450113642491</c:v>
                </c:pt>
                <c:pt idx="17569" formatCode="General">
                  <c:v>9.81444729337438</c:v>
                </c:pt>
                <c:pt idx="17570" formatCode="General">
                  <c:v>9.81439350039996</c:v>
                </c:pt>
                <c:pt idx="17571" formatCode="General">
                  <c:v>9.81433975748953</c:v>
                </c:pt>
                <c:pt idx="17572" formatCode="General">
                  <c:v>9.81428606463095</c:v>
                </c:pt>
                <c:pt idx="17573" formatCode="General">
                  <c:v>9.814232421812088</c:v>
                </c:pt>
                <c:pt idx="17574" formatCode="General">
                  <c:v>9.81417882902079</c:v>
                </c:pt>
                <c:pt idx="17575" formatCode="General">
                  <c:v>9.81412528624493</c:v>
                </c:pt>
                <c:pt idx="17576" formatCode="General">
                  <c:v>9.814071793472348</c:v>
                </c:pt>
                <c:pt idx="17577" formatCode="General">
                  <c:v>9.81401835069091</c:v>
                </c:pt>
                <c:pt idx="17578" formatCode="General">
                  <c:v>9.81396495788845</c:v>
                </c:pt>
                <c:pt idx="17579" formatCode="General">
                  <c:v>9.813911615052808</c:v>
                </c:pt>
                <c:pt idx="17580" formatCode="General">
                  <c:v>9.813858322171848</c:v>
                </c:pt>
                <c:pt idx="17581" formatCode="General">
                  <c:v>9.81380507923341</c:v>
                </c:pt>
                <c:pt idx="17582" formatCode="General">
                  <c:v>9.81375188622531</c:v>
                </c:pt>
                <c:pt idx="17583" formatCode="General">
                  <c:v>9.813698743135398</c:v>
                </c:pt>
                <c:pt idx="17584" formatCode="General">
                  <c:v>9.81364564995151</c:v>
                </c:pt>
                <c:pt idx="17585" formatCode="General">
                  <c:v>9.81359260666147</c:v>
                </c:pt>
                <c:pt idx="17586" formatCode="General">
                  <c:v>9.81353961325311</c:v>
                </c:pt>
                <c:pt idx="17587" formatCode="General">
                  <c:v>9.81348666971424</c:v>
                </c:pt>
                <c:pt idx="17588" formatCode="General">
                  <c:v>9.8134337760327</c:v>
                </c:pt>
                <c:pt idx="17589" formatCode="General">
                  <c:v>9.81338093219631</c:v>
                </c:pt>
                <c:pt idx="17590" formatCode="General">
                  <c:v>9.813328138192867</c:v>
                </c:pt>
                <c:pt idx="17591" formatCode="General">
                  <c:v>9.813275394010198</c:v>
                </c:pt>
                <c:pt idx="17592" formatCode="General">
                  <c:v>9.81322269963612</c:v>
                </c:pt>
                <c:pt idx="17593" formatCode="General">
                  <c:v>9.813170055058442</c:v>
                </c:pt>
                <c:pt idx="17594" formatCode="General">
                  <c:v>9.81311746026495</c:v>
                </c:pt>
                <c:pt idx="17595" formatCode="General">
                  <c:v>9.81306491524347</c:v>
                </c:pt>
                <c:pt idx="17596" formatCode="General">
                  <c:v>9.81301241998179</c:v>
                </c:pt>
                <c:pt idx="17597" formatCode="General">
                  <c:v>9.81295997446772</c:v>
                </c:pt>
                <c:pt idx="17598" formatCode="General">
                  <c:v>9.81290757868904</c:v>
                </c:pt>
                <c:pt idx="17599" formatCode="General">
                  <c:v>9.81285523263356</c:v>
                </c:pt>
                <c:pt idx="17600" formatCode="General">
                  <c:v>9.81280293628906</c:v>
                </c:pt>
                <c:pt idx="17601" formatCode="General">
                  <c:v>9.81275068964333</c:v>
                </c:pt>
                <c:pt idx="17602" formatCode="General">
                  <c:v>9.81269849268415</c:v>
                </c:pt>
                <c:pt idx="17603" formatCode="General">
                  <c:v>9.81264634539931</c:v>
                </c:pt>
                <c:pt idx="17604" formatCode="General">
                  <c:v>9.81259424777659</c:v>
                </c:pt>
                <c:pt idx="17605" formatCode="General">
                  <c:v>9.81254219980377</c:v>
                </c:pt>
                <c:pt idx="17606" formatCode="General">
                  <c:v>9.81249020146861</c:v>
                </c:pt>
                <c:pt idx="17607" formatCode="General">
                  <c:v>9.8124382527589</c:v>
                </c:pt>
                <c:pt idx="17608" formatCode="General">
                  <c:v>9.8123863536624</c:v>
                </c:pt>
                <c:pt idx="17609" formatCode="General">
                  <c:v>9.81233450416689</c:v>
                </c:pt>
                <c:pt idx="17610" formatCode="General">
                  <c:v>9.81228270426011</c:v>
                </c:pt>
                <c:pt idx="17611" formatCode="General">
                  <c:v>9.81223095392984</c:v>
                </c:pt>
                <c:pt idx="17612" formatCode="General">
                  <c:v>9.81217925316384</c:v>
                </c:pt>
                <c:pt idx="17613" formatCode="General">
                  <c:v>9.81212760194986</c:v>
                </c:pt>
                <c:pt idx="17614" formatCode="General">
                  <c:v>9.812076000275652</c:v>
                </c:pt>
                <c:pt idx="17615" formatCode="General">
                  <c:v>9.81202444812898</c:v>
                </c:pt>
                <c:pt idx="17616" formatCode="General">
                  <c:v>9.811972945497576</c:v>
                </c:pt>
                <c:pt idx="17617" formatCode="General">
                  <c:v>9.811921492369198</c:v>
                </c:pt>
                <c:pt idx="17618" formatCode="General">
                  <c:v>9.811870088731599</c:v>
                </c:pt>
                <c:pt idx="17619" formatCode="General">
                  <c:v>9.811818734572498</c:v>
                </c:pt>
                <c:pt idx="17620" formatCode="General">
                  <c:v>9.81176742987965</c:v>
                </c:pt>
                <c:pt idx="17621" formatCode="General">
                  <c:v>9.81171617464078</c:v>
                </c:pt>
                <c:pt idx="17622" formatCode="General">
                  <c:v>9.81166496884364</c:v>
                </c:pt>
                <c:pt idx="17623" formatCode="General">
                  <c:v>9.81161381247594</c:v>
                </c:pt>
                <c:pt idx="17624" formatCode="General">
                  <c:v>9.81156270552542</c:v>
                </c:pt>
                <c:pt idx="17625" formatCode="General">
                  <c:v>9.811511647979798</c:v>
                </c:pt>
                <c:pt idx="17626" formatCode="General">
                  <c:v>9.81146063982681</c:v>
                </c:pt>
                <c:pt idx="17627" formatCode="General">
                  <c:v>9.811409681054168</c:v>
                </c:pt>
                <c:pt idx="17628" formatCode="General">
                  <c:v>9.811358771649598</c:v>
                </c:pt>
                <c:pt idx="17629" formatCode="General">
                  <c:v>9.81130791160081</c:v>
                </c:pt>
                <c:pt idx="17630" formatCode="General">
                  <c:v>9.811257100895517</c:v>
                </c:pt>
                <c:pt idx="17631" formatCode="General">
                  <c:v>9.81120633952144</c:v>
                </c:pt>
                <c:pt idx="17632" formatCode="General">
                  <c:v>9.81115562746627</c:v>
                </c:pt>
                <c:pt idx="17633" formatCode="General">
                  <c:v>9.81110496471772</c:v>
                </c:pt>
                <c:pt idx="17634" formatCode="General">
                  <c:v>9.8110543512635</c:v>
                </c:pt>
                <c:pt idx="17635" formatCode="General">
                  <c:v>9.811003787091309</c:v>
                </c:pt>
                <c:pt idx="17636" formatCode="General">
                  <c:v>9.81095327218884</c:v>
                </c:pt>
                <c:pt idx="17637" formatCode="General">
                  <c:v>9.81090280654379</c:v>
                </c:pt>
                <c:pt idx="17638" formatCode="General">
                  <c:v>9.81085239014386</c:v>
                </c:pt>
                <c:pt idx="17639" formatCode="General">
                  <c:v>9.81080202297673</c:v>
                </c:pt>
                <c:pt idx="17640" formatCode="General">
                  <c:v>9.810751705030087</c:v>
                </c:pt>
                <c:pt idx="17641" formatCode="General">
                  <c:v>9.81070143629164</c:v>
                </c:pt>
                <c:pt idx="17642" formatCode="General">
                  <c:v>9.81065121674904</c:v>
                </c:pt>
                <c:pt idx="17643" formatCode="General">
                  <c:v>9.81060104638999</c:v>
                </c:pt>
                <c:pt idx="17644" formatCode="General">
                  <c:v>9.81055092520216</c:v>
                </c:pt>
                <c:pt idx="17645" formatCode="General">
                  <c:v>9.81050085317323</c:v>
                </c:pt>
                <c:pt idx="17646" formatCode="General">
                  <c:v>9.81045083029087</c:v>
                </c:pt>
                <c:pt idx="17647" formatCode="General">
                  <c:v>9.81040085654275</c:v>
                </c:pt>
                <c:pt idx="17648" formatCode="General">
                  <c:v>9.81035093191654</c:v>
                </c:pt>
                <c:pt idx="17649" formatCode="General">
                  <c:v>9.81030105639991</c:v>
                </c:pt>
                <c:pt idx="17650" formatCode="General">
                  <c:v>9.81025122998052</c:v>
                </c:pt>
                <c:pt idx="17651" formatCode="General">
                  <c:v>9.81020145264603</c:v>
                </c:pt>
                <c:pt idx="17652" formatCode="General">
                  <c:v>9.810151724384098</c:v>
                </c:pt>
                <c:pt idx="17653" formatCode="General">
                  <c:v>9.81010204518239</c:v>
                </c:pt>
                <c:pt idx="17654" formatCode="General">
                  <c:v>9.810052415028552</c:v>
                </c:pt>
                <c:pt idx="17655" formatCode="General">
                  <c:v>9.81000283391023</c:v>
                </c:pt>
                <c:pt idx="17656" formatCode="General">
                  <c:v>9.809953301815078</c:v>
                </c:pt>
                <c:pt idx="17657" formatCode="General">
                  <c:v>9.80990381873074</c:v>
                </c:pt>
                <c:pt idx="17658" formatCode="General">
                  <c:v>9.80985438464487</c:v>
                </c:pt>
                <c:pt idx="17659" formatCode="General">
                  <c:v>9.8098049995451</c:v>
                </c:pt>
                <c:pt idx="17660" formatCode="General">
                  <c:v>9.809755663419071</c:v>
                </c:pt>
                <c:pt idx="17661" formatCode="General">
                  <c:v>9.80970637625441</c:v>
                </c:pt>
                <c:pt idx="17662" formatCode="General">
                  <c:v>9.80965713803877</c:v>
                </c:pt>
                <c:pt idx="17663" formatCode="General">
                  <c:v>9.80960794875977</c:v>
                </c:pt>
                <c:pt idx="17664" formatCode="General">
                  <c:v>9.80955880840505</c:v>
                </c:pt>
                <c:pt idx="17665" formatCode="General">
                  <c:v>9.80950971696222</c:v>
                </c:pt>
                <c:pt idx="17666" formatCode="General">
                  <c:v>9.80946067441892</c:v>
                </c:pt>
                <c:pt idx="17667" formatCode="General">
                  <c:v>9.80941168076277</c:v>
                </c:pt>
                <c:pt idx="17668" formatCode="General">
                  <c:v>9.809362735981382</c:v>
                </c:pt>
                <c:pt idx="17669" formatCode="General">
                  <c:v>9.80931384006238</c:v>
                </c:pt>
                <c:pt idx="17670" formatCode="General">
                  <c:v>9.80926499299337</c:v>
                </c:pt>
                <c:pt idx="17671" formatCode="General">
                  <c:v>9.80921619476197</c:v>
                </c:pt>
                <c:pt idx="17672" formatCode="General">
                  <c:v>9.809167445355798</c:v>
                </c:pt>
                <c:pt idx="17673" formatCode="General">
                  <c:v>9.809118744762448</c:v>
                </c:pt>
                <c:pt idx="17674" formatCode="General">
                  <c:v>9.80907009296953</c:v>
                </c:pt>
                <c:pt idx="17675" formatCode="General">
                  <c:v>9.80902148996466</c:v>
                </c:pt>
                <c:pt idx="17676" formatCode="General">
                  <c:v>9.808972935735408</c:v>
                </c:pt>
                <c:pt idx="17677" formatCode="General">
                  <c:v>9.80892443026941</c:v>
                </c:pt>
                <c:pt idx="17678" formatCode="General">
                  <c:v>9.808875973554228</c:v>
                </c:pt>
                <c:pt idx="17679" formatCode="General">
                  <c:v>9.808827565577479</c:v>
                </c:pt>
                <c:pt idx="17680" formatCode="General">
                  <c:v>9.80877920632674</c:v>
                </c:pt>
                <c:pt idx="17681" formatCode="General">
                  <c:v>9.8087308957896</c:v>
                </c:pt>
                <c:pt idx="17682" formatCode="General">
                  <c:v>9.80868263395365</c:v>
                </c:pt>
                <c:pt idx="17683" formatCode="General">
                  <c:v>9.80863442080648</c:v>
                </c:pt>
                <c:pt idx="17684" formatCode="General">
                  <c:v>9.80858625633566</c:v>
                </c:pt>
                <c:pt idx="17685" formatCode="General">
                  <c:v>9.80853814052877</c:v>
                </c:pt>
                <c:pt idx="17686" formatCode="General">
                  <c:v>9.80849007337339</c:v>
                </c:pt>
                <c:pt idx="17687" formatCode="General">
                  <c:v>9.8084420548571</c:v>
                </c:pt>
                <c:pt idx="17688" formatCode="General">
                  <c:v>9.80839408496746</c:v>
                </c:pt>
                <c:pt idx="17689" formatCode="General">
                  <c:v>9.808346163692048</c:v>
                </c:pt>
                <c:pt idx="17690" formatCode="General">
                  <c:v>9.808298291018428</c:v>
                </c:pt>
                <c:pt idx="17691" formatCode="General">
                  <c:v>9.808250466934167</c:v>
                </c:pt>
                <c:pt idx="17692" formatCode="General">
                  <c:v>9.80820269142683</c:v>
                </c:pt>
                <c:pt idx="17693" formatCode="General">
                  <c:v>9.80815496448397</c:v>
                </c:pt>
                <c:pt idx="17694" formatCode="General">
                  <c:v>9.80810728609314</c:v>
                </c:pt>
                <c:pt idx="17695" formatCode="General">
                  <c:v>9.80805965624192</c:v>
                </c:pt>
                <c:pt idx="17696" formatCode="General">
                  <c:v>9.80801207491783</c:v>
                </c:pt>
                <c:pt idx="17697" formatCode="General">
                  <c:v>9.80796454210845</c:v>
                </c:pt>
                <c:pt idx="17698" formatCode="General">
                  <c:v>9.80791705780131</c:v>
                </c:pt>
                <c:pt idx="17699" formatCode="General">
                  <c:v>9.80786962198396</c:v>
                </c:pt>
                <c:pt idx="17700" formatCode="General">
                  <c:v>9.80782223464396</c:v>
                </c:pt>
                <c:pt idx="17701" formatCode="General">
                  <c:v>9.80777489576882</c:v>
                </c:pt>
                <c:pt idx="17702" formatCode="General">
                  <c:v>9.807727605346112</c:v>
                </c:pt>
                <c:pt idx="17703" formatCode="General">
                  <c:v>9.80768036336335</c:v>
                </c:pt>
                <c:pt idx="17704" formatCode="General">
                  <c:v>9.80763316980807</c:v>
                </c:pt>
                <c:pt idx="17705" formatCode="General">
                  <c:v>9.80758602466782</c:v>
                </c:pt>
                <c:pt idx="17706" formatCode="General">
                  <c:v>9.80753892793012</c:v>
                </c:pt>
                <c:pt idx="17707" formatCode="General">
                  <c:v>9.80749187958249</c:v>
                </c:pt>
                <c:pt idx="17708" formatCode="General">
                  <c:v>9.80744487961247</c:v>
                </c:pt>
                <c:pt idx="17709" formatCode="General">
                  <c:v>9.80739792800758</c:v>
                </c:pt>
                <c:pt idx="17710" formatCode="General">
                  <c:v>9.807351024755329</c:v>
                </c:pt>
                <c:pt idx="17711" formatCode="General">
                  <c:v>9.80730416984325</c:v>
                </c:pt>
                <c:pt idx="17712" formatCode="General">
                  <c:v>9.807257363258858</c:v>
                </c:pt>
                <c:pt idx="17713" formatCode="General">
                  <c:v>9.80721060498965</c:v>
                </c:pt>
                <c:pt idx="17714" formatCode="General">
                  <c:v>9.80716389502316</c:v>
                </c:pt>
                <c:pt idx="17715" formatCode="General">
                  <c:v>9.80711723334688</c:v>
                </c:pt>
                <c:pt idx="17716" formatCode="General">
                  <c:v>9.80707061994832</c:v>
                </c:pt>
                <c:pt idx="17717" formatCode="General">
                  <c:v>9.807024054815</c:v>
                </c:pt>
                <c:pt idx="17718" formatCode="General">
                  <c:v>9.806977537934402</c:v>
                </c:pt>
                <c:pt idx="17719" formatCode="General">
                  <c:v>9.80693106929404</c:v>
                </c:pt>
                <c:pt idx="17720" formatCode="General">
                  <c:v>9.80688464888141</c:v>
                </c:pt>
                <c:pt idx="17721" formatCode="General">
                  <c:v>9.806838276684</c:v>
                </c:pt>
                <c:pt idx="17722" formatCode="General">
                  <c:v>9.80679195268931</c:v>
                </c:pt>
                <c:pt idx="17723" formatCode="General">
                  <c:v>9.80674567688482</c:v>
                </c:pt>
                <c:pt idx="17724" formatCode="General">
                  <c:v>9.80669944925804</c:v>
                </c:pt>
                <c:pt idx="17725" formatCode="General">
                  <c:v>9.80665326979644</c:v>
                </c:pt>
                <c:pt idx="17726" formatCode="General">
                  <c:v>9.806607138487514</c:v>
                </c:pt>
                <c:pt idx="17727" formatCode="General">
                  <c:v>9.80656105531874</c:v>
                </c:pt>
                <c:pt idx="17728" formatCode="General">
                  <c:v>9.80651502027759</c:v>
                </c:pt>
                <c:pt idx="17729" formatCode="General">
                  <c:v>9.80646903335155</c:v>
                </c:pt>
                <c:pt idx="17730" formatCode="General">
                  <c:v>9.8064230945281</c:v>
                </c:pt>
                <c:pt idx="17731" formatCode="General">
                  <c:v>9.80637720379471</c:v>
                </c:pt>
                <c:pt idx="17732" formatCode="General">
                  <c:v>9.80633136113884</c:v>
                </c:pt>
                <c:pt idx="17733" formatCode="General">
                  <c:v>9.80628556654798</c:v>
                </c:pt>
                <c:pt idx="17734" formatCode="General">
                  <c:v>9.80623982000957</c:v>
                </c:pt>
                <c:pt idx="17735" formatCode="General">
                  <c:v>9.8061941215111</c:v>
                </c:pt>
                <c:pt idx="17736" formatCode="General">
                  <c:v>9.806148471040012</c:v>
                </c:pt>
                <c:pt idx="17737" formatCode="General">
                  <c:v>9.80610286858377</c:v>
                </c:pt>
                <c:pt idx="17738" formatCode="General">
                  <c:v>9.80605731412985</c:v>
                </c:pt>
                <c:pt idx="17739" formatCode="General">
                  <c:v>9.80601180766568</c:v>
                </c:pt>
                <c:pt idx="17740" formatCode="General">
                  <c:v>9.80596634917873</c:v>
                </c:pt>
                <c:pt idx="17741" formatCode="General">
                  <c:v>9.80592093865645</c:v>
                </c:pt>
                <c:pt idx="17742" formatCode="General">
                  <c:v>9.80587557608628</c:v>
                </c:pt>
                <c:pt idx="17743" formatCode="General">
                  <c:v>9.80583026145568</c:v>
                </c:pt>
                <c:pt idx="17744" formatCode="General">
                  <c:v>9.80578499475208</c:v>
                </c:pt>
                <c:pt idx="17745" formatCode="General">
                  <c:v>9.80573977596294</c:v>
                </c:pt>
                <c:pt idx="17746" formatCode="General">
                  <c:v>9.80569460507568</c:v>
                </c:pt>
                <c:pt idx="17747" formatCode="General">
                  <c:v>9.80564948207775</c:v>
                </c:pt>
                <c:pt idx="17748" formatCode="General">
                  <c:v>9.80560440695658</c:v>
                </c:pt>
                <c:pt idx="17749" formatCode="General">
                  <c:v>9.8055593796996</c:v>
                </c:pt>
                <c:pt idx="17750" formatCode="General">
                  <c:v>9.80551440029425</c:v>
                </c:pt>
                <c:pt idx="17751" formatCode="General">
                  <c:v>9.80546946872796</c:v>
                </c:pt>
                <c:pt idx="17752" formatCode="General">
                  <c:v>9.80542458498815</c:v>
                </c:pt>
                <c:pt idx="17753" formatCode="General">
                  <c:v>9.80537974906225</c:v>
                </c:pt>
                <c:pt idx="17754" formatCode="General">
                  <c:v>9.80533496093768</c:v>
                </c:pt>
                <c:pt idx="17755" formatCode="General">
                  <c:v>9.80529022060186</c:v>
                </c:pt>
                <c:pt idx="17756" formatCode="General">
                  <c:v>9.80524552804221</c:v>
                </c:pt>
                <c:pt idx="17757" formatCode="General">
                  <c:v>9.80520088324614</c:v>
                </c:pt>
                <c:pt idx="17758" formatCode="General">
                  <c:v>9.80515628620107</c:v>
                </c:pt>
                <c:pt idx="17759" formatCode="General">
                  <c:v>9.80511173689441</c:v>
                </c:pt>
                <c:pt idx="17760" formatCode="General">
                  <c:v>9.80506723531357</c:v>
                </c:pt>
                <c:pt idx="17761" formatCode="General">
                  <c:v>9.80502278144595</c:v>
                </c:pt>
                <c:pt idx="17762" formatCode="General">
                  <c:v>9.804978375278968</c:v>
                </c:pt>
                <c:pt idx="17763" formatCode="General">
                  <c:v>9.80493401680003</c:v>
                </c:pt>
                <c:pt idx="17764" formatCode="General">
                  <c:v>9.80488970599652</c:v>
                </c:pt>
                <c:pt idx="17765" formatCode="General">
                  <c:v>9.804845442855838</c:v>
                </c:pt>
                <c:pt idx="17766" formatCode="General">
                  <c:v>9.80480122736539</c:v>
                </c:pt>
                <c:pt idx="17767" formatCode="General">
                  <c:v>9.80475705951258</c:v>
                </c:pt>
                <c:pt idx="17768" formatCode="General">
                  <c:v>9.80471293928478</c:v>
                </c:pt>
                <c:pt idx="17769" formatCode="General">
                  <c:v>9.80466886666939</c:v>
                </c:pt>
                <c:pt idx="17770" formatCode="General">
                  <c:v>9.80462484165379</c:v>
                </c:pt>
                <c:pt idx="17771" formatCode="General">
                  <c:v>9.80458086422538</c:v>
                </c:pt>
                <c:pt idx="17772" formatCode="General">
                  <c:v>9.80453693437153</c:v>
                </c:pt>
                <c:pt idx="17773" formatCode="General">
                  <c:v>9.80449305207964</c:v>
                </c:pt>
                <c:pt idx="17774" formatCode="General">
                  <c:v>9.80444921733707</c:v>
                </c:pt>
                <c:pt idx="17775" formatCode="General">
                  <c:v>9.80440543013121</c:v>
                </c:pt>
                <c:pt idx="17776" formatCode="General">
                  <c:v>9.804361690449427</c:v>
                </c:pt>
                <c:pt idx="17777" formatCode="General">
                  <c:v>9.8043179982791</c:v>
                </c:pt>
                <c:pt idx="17778" formatCode="General">
                  <c:v>9.8042743536076</c:v>
                </c:pt>
                <c:pt idx="17779" formatCode="General">
                  <c:v>9.80423075642229</c:v>
                </c:pt>
                <c:pt idx="17780" formatCode="General">
                  <c:v>9.80418720671054</c:v>
                </c:pt>
                <c:pt idx="17781" formatCode="General">
                  <c:v>9.804143704459718</c:v>
                </c:pt>
                <c:pt idx="17782" formatCode="General">
                  <c:v>9.80410024965719</c:v>
                </c:pt>
                <c:pt idx="17783" formatCode="General">
                  <c:v>9.80405684229031</c:v>
                </c:pt>
                <c:pt idx="17784" formatCode="General">
                  <c:v>9.804013482346438</c:v>
                </c:pt>
                <c:pt idx="17785" formatCode="General">
                  <c:v>9.80397016981294</c:v>
                </c:pt>
                <c:pt idx="17786" formatCode="General">
                  <c:v>9.80392690467715</c:v>
                </c:pt>
                <c:pt idx="17787" formatCode="General">
                  <c:v>9.80388368692643</c:v>
                </c:pt>
                <c:pt idx="17788" formatCode="General">
                  <c:v>9.80384051654814</c:v>
                </c:pt>
                <c:pt idx="17789" formatCode="General">
                  <c:v>9.80379739352962</c:v>
                </c:pt>
                <c:pt idx="17790" formatCode="General">
                  <c:v>9.80375431785822</c:v>
                </c:pt>
                <c:pt idx="17791" formatCode="General">
                  <c:v>9.80371128952127</c:v>
                </c:pt>
                <c:pt idx="17792" formatCode="General">
                  <c:v>9.80366830850613</c:v>
                </c:pt>
                <c:pt idx="17793" formatCode="General">
                  <c:v>9.80362537480013</c:v>
                </c:pt>
                <c:pt idx="17794" formatCode="General">
                  <c:v>9.80358248839061</c:v>
                </c:pt>
                <c:pt idx="17795" formatCode="General">
                  <c:v>9.80353964926491</c:v>
                </c:pt>
                <c:pt idx="17796" formatCode="General">
                  <c:v>9.80349685741036</c:v>
                </c:pt>
                <c:pt idx="17797" formatCode="General">
                  <c:v>9.80345411281429</c:v>
                </c:pt>
                <c:pt idx="17798" formatCode="General">
                  <c:v>9.80341141546403</c:v>
                </c:pt>
                <c:pt idx="17799" formatCode="General">
                  <c:v>9.80336876534691</c:v>
                </c:pt>
                <c:pt idx="17800" formatCode="General">
                  <c:v>9.803326162450258</c:v>
                </c:pt>
                <c:pt idx="17801" formatCode="General">
                  <c:v>9.80328360676139</c:v>
                </c:pt>
                <c:pt idx="17802" formatCode="General">
                  <c:v>9.80324109826763</c:v>
                </c:pt>
                <c:pt idx="17803" formatCode="General">
                  <c:v>9.80319863695631</c:v>
                </c:pt>
                <c:pt idx="17804" formatCode="General">
                  <c:v>9.80315622281473</c:v>
                </c:pt>
                <c:pt idx="17805" formatCode="General">
                  <c:v>9.80311385583021</c:v>
                </c:pt>
                <c:pt idx="17806" formatCode="General">
                  <c:v>9.80307153599006</c:v>
                </c:pt>
                <c:pt idx="17807" formatCode="General">
                  <c:v>9.80302926328161</c:v>
                </c:pt>
                <c:pt idx="17808" formatCode="General">
                  <c:v>9.80298703769215</c:v>
                </c:pt>
                <c:pt idx="17809" formatCode="General">
                  <c:v>9.80294485920899</c:v>
                </c:pt>
                <c:pt idx="17810" formatCode="General">
                  <c:v>9.80290272781944</c:v>
                </c:pt>
                <c:pt idx="17811" formatCode="General">
                  <c:v>9.8028606435108</c:v>
                </c:pt>
                <c:pt idx="17812" formatCode="General">
                  <c:v>9.80281860627038</c:v>
                </c:pt>
                <c:pt idx="17813" formatCode="General">
                  <c:v>9.80277661608547</c:v>
                </c:pt>
                <c:pt idx="17814" formatCode="General">
                  <c:v>9.80273467294336</c:v>
                </c:pt>
                <c:pt idx="17815" formatCode="General">
                  <c:v>9.80269277683137</c:v>
                </c:pt>
                <c:pt idx="17816" formatCode="General">
                  <c:v>9.80265092773677</c:v>
                </c:pt>
                <c:pt idx="17817" formatCode="General">
                  <c:v>9.80260912564686</c:v>
                </c:pt>
                <c:pt idx="17818" formatCode="General">
                  <c:v>9.80256737054893</c:v>
                </c:pt>
                <c:pt idx="17819" formatCode="General">
                  <c:v>9.80252566243026</c:v>
                </c:pt>
                <c:pt idx="17820" formatCode="General">
                  <c:v>9.80248400127815</c:v>
                </c:pt>
                <c:pt idx="17821" formatCode="General">
                  <c:v>9.80244238707987</c:v>
                </c:pt>
                <c:pt idx="17822" formatCode="General">
                  <c:v>9.8024008198227</c:v>
                </c:pt>
                <c:pt idx="17823" formatCode="General">
                  <c:v>9.80235929949393</c:v>
                </c:pt>
                <c:pt idx="17824" formatCode="General">
                  <c:v>9.80231782608083</c:v>
                </c:pt>
                <c:pt idx="17825" formatCode="General">
                  <c:v>9.80227639957068</c:v>
                </c:pt>
                <c:pt idx="17826" formatCode="General">
                  <c:v>9.80223501995075</c:v>
                </c:pt>
                <c:pt idx="17827" formatCode="General">
                  <c:v>9.80219368720831</c:v>
                </c:pt>
                <c:pt idx="17828" formatCode="General">
                  <c:v>9.80215240133064</c:v>
                </c:pt>
                <c:pt idx="17829" formatCode="General">
                  <c:v>9.80211116230499</c:v>
                </c:pt>
                <c:pt idx="17830" formatCode="General">
                  <c:v>9.80206997011864</c:v>
                </c:pt>
                <c:pt idx="17831" formatCode="General">
                  <c:v>9.80202882475885</c:v>
                </c:pt>
                <c:pt idx="17832" formatCode="General">
                  <c:v>9.801987726212868</c:v>
                </c:pt>
                <c:pt idx="17833" formatCode="General">
                  <c:v>9.80194667446798</c:v>
                </c:pt>
                <c:pt idx="17834" formatCode="General">
                  <c:v>9.801905669511418</c:v>
                </c:pt>
                <c:pt idx="17835" formatCode="General">
                  <c:v>9.801864711330458</c:v>
                </c:pt>
                <c:pt idx="17836" formatCode="General">
                  <c:v>9.801823799912338</c:v>
                </c:pt>
                <c:pt idx="17837" formatCode="General">
                  <c:v>9.80178293524432</c:v>
                </c:pt>
                <c:pt idx="17838" formatCode="General">
                  <c:v>9.80174211731365</c:v>
                </c:pt>
                <c:pt idx="17839" formatCode="General">
                  <c:v>9.801701346107578</c:v>
                </c:pt>
                <c:pt idx="17840" formatCode="General">
                  <c:v>9.80166062161335</c:v>
                </c:pt>
                <c:pt idx="17841" formatCode="General">
                  <c:v>9.8016199438182</c:v>
                </c:pt>
                <c:pt idx="17842" formatCode="General">
                  <c:v>9.80157931270938</c:v>
                </c:pt>
                <c:pt idx="17843" formatCode="General">
                  <c:v>9.80153872827414</c:v>
                </c:pt>
                <c:pt idx="17844" formatCode="General">
                  <c:v>9.8014981904997</c:v>
                </c:pt>
                <c:pt idx="17845" formatCode="General">
                  <c:v>9.8014576993733</c:v>
                </c:pt>
                <c:pt idx="17846" formatCode="General">
                  <c:v>9.80141725488218</c:v>
                </c:pt>
                <c:pt idx="17847" formatCode="General">
                  <c:v>9.801376857013568</c:v>
                </c:pt>
                <c:pt idx="17848" formatCode="General">
                  <c:v>9.80133650575471</c:v>
                </c:pt>
                <c:pt idx="17849" formatCode="General">
                  <c:v>9.80129620109281</c:v>
                </c:pt>
                <c:pt idx="17850" formatCode="General">
                  <c:v>9.801255943015109</c:v>
                </c:pt>
                <c:pt idx="17851" formatCode="General">
                  <c:v>9.801215731508828</c:v>
                </c:pt>
                <c:pt idx="17852" formatCode="General">
                  <c:v>9.8011755665612</c:v>
                </c:pt>
                <c:pt idx="17853" formatCode="General">
                  <c:v>9.80113544815943</c:v>
                </c:pt>
                <c:pt idx="17854" formatCode="General">
                  <c:v>9.80109537629075</c:v>
                </c:pt>
                <c:pt idx="17855" formatCode="General">
                  <c:v>9.80105535094237</c:v>
                </c:pt>
                <c:pt idx="17856" formatCode="General">
                  <c:v>9.80101537210151</c:v>
                </c:pt>
                <c:pt idx="17857" formatCode="General">
                  <c:v>9.80097543975538</c:v>
                </c:pt>
                <c:pt idx="17858" formatCode="General">
                  <c:v>9.8009355538912</c:v>
                </c:pt>
                <c:pt idx="17859" formatCode="General">
                  <c:v>9.80089571449616</c:v>
                </c:pt>
                <c:pt idx="17860" formatCode="General">
                  <c:v>9.80085592155749</c:v>
                </c:pt>
                <c:pt idx="17861" formatCode="General">
                  <c:v>9.80081617506239</c:v>
                </c:pt>
                <c:pt idx="17862" formatCode="General">
                  <c:v>9.80077647499805</c:v>
                </c:pt>
                <c:pt idx="17863" formatCode="General">
                  <c:v>9.80073682135169</c:v>
                </c:pt>
                <c:pt idx="17864" formatCode="General">
                  <c:v>9.8006972141105</c:v>
                </c:pt>
                <c:pt idx="17865" formatCode="General">
                  <c:v>9.80065765326169</c:v>
                </c:pt>
                <c:pt idx="17866" formatCode="General">
                  <c:v>9.80061813879244</c:v>
                </c:pt>
                <c:pt idx="17867" formatCode="General">
                  <c:v>9.80057867068996</c:v>
                </c:pt>
                <c:pt idx="17868" formatCode="General">
                  <c:v>9.80053924894143</c:v>
                </c:pt>
                <c:pt idx="17869" formatCode="General">
                  <c:v>9.80049987353406</c:v>
                </c:pt>
                <c:pt idx="17870" formatCode="General">
                  <c:v>9.80046054445501</c:v>
                </c:pt>
                <c:pt idx="17871" formatCode="General">
                  <c:v>9.800421261691498</c:v>
                </c:pt>
                <c:pt idx="17872" formatCode="General">
                  <c:v>9.80038202523069</c:v>
                </c:pt>
                <c:pt idx="17873" formatCode="General">
                  <c:v>9.80034283505978</c:v>
                </c:pt>
                <c:pt idx="17874" formatCode="General">
                  <c:v>9.80030369116594</c:v>
                </c:pt>
                <c:pt idx="17875" formatCode="General">
                  <c:v>9.80026459353636</c:v>
                </c:pt>
                <c:pt idx="17876" formatCode="General">
                  <c:v>9.80022554215821</c:v>
                </c:pt>
                <c:pt idx="17877" formatCode="General">
                  <c:v>9.80018653701867</c:v>
                </c:pt>
                <c:pt idx="17878" formatCode="General">
                  <c:v>9.80014757810492</c:v>
                </c:pt>
                <c:pt idx="17879" formatCode="General">
                  <c:v>9.80010866540412</c:v>
                </c:pt>
                <c:pt idx="17880" formatCode="General">
                  <c:v>9.80006979890345</c:v>
                </c:pt>
                <c:pt idx="17881" formatCode="General">
                  <c:v>9.80003097859008</c:v>
                </c:pt>
                <c:pt idx="17882" formatCode="General">
                  <c:v>9.799992204451177</c:v>
                </c:pt>
                <c:pt idx="17883" formatCode="General">
                  <c:v>9.799953476473899</c:v>
                </c:pt>
                <c:pt idx="17884" formatCode="General">
                  <c:v>9.79991479464541</c:v>
                </c:pt>
                <c:pt idx="17885" formatCode="General">
                  <c:v>9.799876158952887</c:v>
                </c:pt>
                <c:pt idx="17886" formatCode="General">
                  <c:v>9.79983756938347</c:v>
                </c:pt>
                <c:pt idx="17887" formatCode="General">
                  <c:v>9.79979902592433</c:v>
                </c:pt>
                <c:pt idx="17888" formatCode="General">
                  <c:v>9.79976052856262</c:v>
                </c:pt>
                <c:pt idx="17889" formatCode="General">
                  <c:v>9.79972207728549</c:v>
                </c:pt>
                <c:pt idx="17890" formatCode="General">
                  <c:v>9.799683672080101</c:v>
                </c:pt>
                <c:pt idx="17891" formatCode="General">
                  <c:v>9.7996453129336</c:v>
                </c:pt>
                <c:pt idx="17892" formatCode="General">
                  <c:v>9.79960699983313</c:v>
                </c:pt>
                <c:pt idx="17893" formatCode="General">
                  <c:v>9.799568732765848</c:v>
                </c:pt>
                <c:pt idx="17894" formatCode="General">
                  <c:v>9.799530511718904</c:v>
                </c:pt>
                <c:pt idx="17895" formatCode="General">
                  <c:v>9.79949233667942</c:v>
                </c:pt>
                <c:pt idx="17896" formatCode="General">
                  <c:v>9.79945420763455</c:v>
                </c:pt>
                <c:pt idx="17897" formatCode="General">
                  <c:v>9.79941612457144</c:v>
                </c:pt>
                <c:pt idx="17898" formatCode="General">
                  <c:v>9.799378087477226</c:v>
                </c:pt>
                <c:pt idx="17899" formatCode="General">
                  <c:v>9.79934009633905</c:v>
                </c:pt>
                <c:pt idx="17900" formatCode="General">
                  <c:v>9.799302151144028</c:v>
                </c:pt>
                <c:pt idx="17901" formatCode="General">
                  <c:v>9.79926425187931</c:v>
                </c:pt>
                <c:pt idx="17902" formatCode="General">
                  <c:v>9.799226398532018</c:v>
                </c:pt>
                <c:pt idx="17903" formatCode="General">
                  <c:v>9.79918859108929</c:v>
                </c:pt>
                <c:pt idx="17904" formatCode="General">
                  <c:v>9.79915082953825</c:v>
                </c:pt>
                <c:pt idx="17905" formatCode="General">
                  <c:v>9.799113113866018</c:v>
                </c:pt>
                <c:pt idx="17906" formatCode="General">
                  <c:v>9.799075444059726</c:v>
                </c:pt>
                <c:pt idx="17907" formatCode="General">
                  <c:v>9.79903782010651</c:v>
                </c:pt>
                <c:pt idx="17908" formatCode="General">
                  <c:v>9.799000241993458</c:v>
                </c:pt>
                <c:pt idx="17909" formatCode="General">
                  <c:v>9.798962709707709</c:v>
                </c:pt>
                <c:pt idx="17910" formatCode="General">
                  <c:v>9.798925223236376</c:v>
                </c:pt>
                <c:pt idx="17911" formatCode="General">
                  <c:v>9.798887782566576</c:v>
                </c:pt>
                <c:pt idx="17912" formatCode="General">
                  <c:v>9.798850387685428</c:v>
                </c:pt>
                <c:pt idx="17913" formatCode="General">
                  <c:v>9.798813038580038</c:v>
                </c:pt>
                <c:pt idx="17914" formatCode="General">
                  <c:v>9.798775735237509</c:v>
                </c:pt>
                <c:pt idx="17915" formatCode="General">
                  <c:v>9.798738477644971</c:v>
                </c:pt>
                <c:pt idx="17916" formatCode="General">
                  <c:v>9.798701265789509</c:v>
                </c:pt>
                <c:pt idx="17917" formatCode="General">
                  <c:v>9.79866409965824</c:v>
                </c:pt>
                <c:pt idx="17918" formatCode="General">
                  <c:v>9.79862697923826</c:v>
                </c:pt>
                <c:pt idx="17919" formatCode="General">
                  <c:v>9.79858990451668</c:v>
                </c:pt>
                <c:pt idx="17920" formatCode="General">
                  <c:v>9.79855287548059</c:v>
                </c:pt>
                <c:pt idx="17921" formatCode="General">
                  <c:v>9.798515892117098</c:v>
                </c:pt>
                <c:pt idx="17922" formatCode="General">
                  <c:v>9.798478954413291</c:v>
                </c:pt>
                <c:pt idx="17923" formatCode="General">
                  <c:v>9.798442062356278</c:v>
                </c:pt>
                <c:pt idx="17924" formatCode="General">
                  <c:v>9.79840521593313</c:v>
                </c:pt>
                <c:pt idx="17925" formatCode="General">
                  <c:v>9.798368415130957</c:v>
                </c:pt>
                <c:pt idx="17926" formatCode="General">
                  <c:v>9.798331659936847</c:v>
                </c:pt>
                <c:pt idx="17927" formatCode="General">
                  <c:v>9.798294950337876</c:v>
                </c:pt>
                <c:pt idx="17928" formatCode="General">
                  <c:v>9.798258286321147</c:v>
                </c:pt>
                <c:pt idx="17929" formatCode="General">
                  <c:v>9.798221667873724</c:v>
                </c:pt>
                <c:pt idx="17930" formatCode="General">
                  <c:v>9.798185094982718</c:v>
                </c:pt>
                <c:pt idx="17931" formatCode="General">
                  <c:v>9.798148567635186</c:v>
                </c:pt>
                <c:pt idx="17932" formatCode="General">
                  <c:v>9.798112085818218</c:v>
                </c:pt>
                <c:pt idx="17933" formatCode="General">
                  <c:v>9.798075649518886</c:v>
                </c:pt>
                <c:pt idx="17934" formatCode="General">
                  <c:v>9.79803925872427</c:v>
                </c:pt>
                <c:pt idx="17935" formatCode="General">
                  <c:v>9.798002913421448</c:v>
                </c:pt>
                <c:pt idx="17936" formatCode="General">
                  <c:v>9.797966613597477</c:v>
                </c:pt>
                <c:pt idx="17937" formatCode="General">
                  <c:v>9.79793035923946</c:v>
                </c:pt>
                <c:pt idx="17938" formatCode="General">
                  <c:v>9.797894150334429</c:v>
                </c:pt>
                <c:pt idx="17939" formatCode="General">
                  <c:v>9.797857986869479</c:v>
                </c:pt>
                <c:pt idx="17940" formatCode="General">
                  <c:v>9.797821868831656</c:v>
                </c:pt>
                <c:pt idx="17941" formatCode="General">
                  <c:v>9.797785796208051</c:v>
                </c:pt>
                <c:pt idx="17942" formatCode="General">
                  <c:v>9.7977497689857</c:v>
                </c:pt>
                <c:pt idx="17943" formatCode="General">
                  <c:v>9.797713787151677</c:v>
                </c:pt>
                <c:pt idx="17944" formatCode="General">
                  <c:v>9.797677850693038</c:v>
                </c:pt>
                <c:pt idx="17945" formatCode="General">
                  <c:v>9.797641959596848</c:v>
                </c:pt>
                <c:pt idx="17946" formatCode="General">
                  <c:v>9.797606113850148</c:v>
                </c:pt>
                <c:pt idx="17947" formatCode="General">
                  <c:v>9.79757031344001</c:v>
                </c:pt>
                <c:pt idx="17948" formatCode="General">
                  <c:v>9.79753455835348</c:v>
                </c:pt>
                <c:pt idx="17949" formatCode="General">
                  <c:v>9.797498848577612</c:v>
                </c:pt>
                <c:pt idx="17950" formatCode="General">
                  <c:v>9.797463184099438</c:v>
                </c:pt>
                <c:pt idx="17951" formatCode="General">
                  <c:v>9.79742756490603</c:v>
                </c:pt>
                <c:pt idx="17952" formatCode="General">
                  <c:v>9.797391990984417</c:v>
                </c:pt>
                <c:pt idx="17953" formatCode="General">
                  <c:v>9.797356462321659</c:v>
                </c:pt>
                <c:pt idx="17954" formatCode="General">
                  <c:v>9.797320978904787</c:v>
                </c:pt>
                <c:pt idx="17955" formatCode="General">
                  <c:v>9.79728554072085</c:v>
                </c:pt>
                <c:pt idx="17956" formatCode="General">
                  <c:v>9.797250147756886</c:v>
                </c:pt>
                <c:pt idx="17957" formatCode="General">
                  <c:v>9.797214799999928</c:v>
                </c:pt>
                <c:pt idx="17958" formatCode="General">
                  <c:v>9.797179497437018</c:v>
                </c:pt>
                <c:pt idx="17959" formatCode="General">
                  <c:v>9.797144240055179</c:v>
                </c:pt>
                <c:pt idx="17960" formatCode="General">
                  <c:v>9.797109027841468</c:v>
                </c:pt>
                <c:pt idx="17961" formatCode="General">
                  <c:v>9.797073860782898</c:v>
                </c:pt>
                <c:pt idx="17962" formatCode="General">
                  <c:v>9.7970387388665</c:v>
                </c:pt>
                <c:pt idx="17963" formatCode="General">
                  <c:v>9.797003662079309</c:v>
                </c:pt>
                <c:pt idx="17964" formatCode="General">
                  <c:v>9.79696863040836</c:v>
                </c:pt>
                <c:pt idx="17965" formatCode="General">
                  <c:v>9.79693364384066</c:v>
                </c:pt>
                <c:pt idx="17966" formatCode="General">
                  <c:v>9.79689870236324</c:v>
                </c:pt>
                <c:pt idx="17967" formatCode="General">
                  <c:v>9.796863805963127</c:v>
                </c:pt>
                <c:pt idx="17968" formatCode="General">
                  <c:v>9.796828954627328</c:v>
                </c:pt>
                <c:pt idx="17969" formatCode="General">
                  <c:v>9.796794148342878</c:v>
                </c:pt>
                <c:pt idx="17970" formatCode="General">
                  <c:v>9.79675938709679</c:v>
                </c:pt>
                <c:pt idx="17971" formatCode="General">
                  <c:v>9.796724670876077</c:v>
                </c:pt>
                <c:pt idx="17972" formatCode="General">
                  <c:v>9.79668999966776</c:v>
                </c:pt>
                <c:pt idx="17973" formatCode="General">
                  <c:v>9.79665537345884</c:v>
                </c:pt>
                <c:pt idx="17974" formatCode="General">
                  <c:v>9.796620792236329</c:v>
                </c:pt>
                <c:pt idx="17975" formatCode="General">
                  <c:v>9.79658625598725</c:v>
                </c:pt>
                <c:pt idx="17976" formatCode="General">
                  <c:v>9.796551764698599</c:v>
                </c:pt>
                <c:pt idx="17977" formatCode="General">
                  <c:v>9.79651731835738</c:v>
                </c:pt>
                <c:pt idx="17978" formatCode="General">
                  <c:v>9.79648291695061</c:v>
                </c:pt>
                <c:pt idx="17979" formatCode="General">
                  <c:v>9.79644856046528</c:v>
                </c:pt>
                <c:pt idx="17980" formatCode="General">
                  <c:v>9.7964142488884</c:v>
                </c:pt>
                <c:pt idx="17981" formatCode="General">
                  <c:v>9.79637998220697</c:v>
                </c:pt>
                <c:pt idx="17982" formatCode="General">
                  <c:v>9.796345760407979</c:v>
                </c:pt>
                <c:pt idx="17983" formatCode="General">
                  <c:v>9.796311583478426</c:v>
                </c:pt>
                <c:pt idx="17984" formatCode="General">
                  <c:v>9.796277451405318</c:v>
                </c:pt>
                <c:pt idx="17985" formatCode="General">
                  <c:v>9.796243364175648</c:v>
                </c:pt>
                <c:pt idx="17986" formatCode="General">
                  <c:v>9.796209321776398</c:v>
                </c:pt>
                <c:pt idx="17987" formatCode="General">
                  <c:v>9.796175324194557</c:v>
                </c:pt>
                <c:pt idx="17988" formatCode="General">
                  <c:v>9.796141371417129</c:v>
                </c:pt>
                <c:pt idx="17989" formatCode="General">
                  <c:v>9.796107463431088</c:v>
                </c:pt>
                <c:pt idx="17990" formatCode="General">
                  <c:v>9.796073600223428</c:v>
                </c:pt>
                <c:pt idx="17991" formatCode="General">
                  <c:v>9.796039781781131</c:v>
                </c:pt>
                <c:pt idx="17992" formatCode="General">
                  <c:v>9.796006008091178</c:v>
                </c:pt>
                <c:pt idx="17993" formatCode="General">
                  <c:v>9.79597227914055</c:v>
                </c:pt>
                <c:pt idx="17994" formatCode="General">
                  <c:v>9.79593859491623</c:v>
                </c:pt>
                <c:pt idx="17995" formatCode="General">
                  <c:v>9.7959049554052</c:v>
                </c:pt>
                <c:pt idx="17996" formatCode="General">
                  <c:v>9.795871360594427</c:v>
                </c:pt>
                <c:pt idx="17997" formatCode="General">
                  <c:v>9.7958378104709</c:v>
                </c:pt>
                <c:pt idx="17998" formatCode="General">
                  <c:v>9.79580430502158</c:v>
                </c:pt>
                <c:pt idx="17999" formatCode="General">
                  <c:v>9.795770844233438</c:v>
                </c:pt>
                <c:pt idx="18000" formatCode="General">
                  <c:v>9.79573742809346</c:v>
                </c:pt>
                <c:pt idx="18001" formatCode="General">
                  <c:v>9.79570405658861</c:v>
                </c:pt>
                <c:pt idx="18002" formatCode="General">
                  <c:v>9.795670729705848</c:v>
                </c:pt>
                <c:pt idx="18003" formatCode="General">
                  <c:v>9.79563744743215</c:v>
                </c:pt>
                <c:pt idx="18004" formatCode="General">
                  <c:v>9.79560420975448</c:v>
                </c:pt>
                <c:pt idx="18005" formatCode="General">
                  <c:v>9.79557101665979</c:v>
                </c:pt>
                <c:pt idx="18006" formatCode="General">
                  <c:v>9.79553786813505</c:v>
                </c:pt>
                <c:pt idx="18007" formatCode="General">
                  <c:v>9.79550476416723</c:v>
                </c:pt>
                <c:pt idx="18008" formatCode="General">
                  <c:v>9.79547170474327</c:v>
                </c:pt>
                <c:pt idx="18009" formatCode="General">
                  <c:v>9.79543868985014</c:v>
                </c:pt>
                <c:pt idx="18010" formatCode="General">
                  <c:v>9.79540571947479</c:v>
                </c:pt>
                <c:pt idx="18011" formatCode="General">
                  <c:v>9.795372793604178</c:v>
                </c:pt>
                <c:pt idx="18012" formatCode="General">
                  <c:v>9.79533991222526</c:v>
                </c:pt>
                <c:pt idx="18013" formatCode="General">
                  <c:v>9.79530707532498</c:v>
                </c:pt>
                <c:pt idx="18014" formatCode="General">
                  <c:v>9.795274282890298</c:v>
                </c:pt>
                <c:pt idx="18015" formatCode="General">
                  <c:v>9.79524153490816</c:v>
                </c:pt>
                <c:pt idx="18016" formatCode="General">
                  <c:v>9.7952088313655</c:v>
                </c:pt>
                <c:pt idx="18017" formatCode="General">
                  <c:v>9.79517617224928</c:v>
                </c:pt>
                <c:pt idx="18018" formatCode="General">
                  <c:v>9.79514355754643</c:v>
                </c:pt>
                <c:pt idx="18019" formatCode="General">
                  <c:v>9.79511098724391</c:v>
                </c:pt>
                <c:pt idx="18020" formatCode="General">
                  <c:v>9.795078461328648</c:v>
                </c:pt>
                <c:pt idx="18021" formatCode="General">
                  <c:v>9.79504597978759</c:v>
                </c:pt>
                <c:pt idx="18022" formatCode="General">
                  <c:v>9.795013542607671</c:v>
                </c:pt>
                <c:pt idx="18023" formatCode="General">
                  <c:v>9.794981149775816</c:v>
                </c:pt>
                <c:pt idx="18024" formatCode="General">
                  <c:v>9.794948801278988</c:v>
                </c:pt>
                <c:pt idx="18025" formatCode="General">
                  <c:v>9.794916497104108</c:v>
                </c:pt>
                <c:pt idx="18026" formatCode="General">
                  <c:v>9.79488423723811</c:v>
                </c:pt>
                <c:pt idx="18027" formatCode="General">
                  <c:v>9.79485202166791</c:v>
                </c:pt>
                <c:pt idx="18028" formatCode="General">
                  <c:v>9.794819850380458</c:v>
                </c:pt>
                <c:pt idx="18029" formatCode="General">
                  <c:v>9.794787723362678</c:v>
                </c:pt>
                <c:pt idx="18030" formatCode="General">
                  <c:v>9.794755640601489</c:v>
                </c:pt>
                <c:pt idx="18031" formatCode="General">
                  <c:v>9.794723602083817</c:v>
                </c:pt>
                <c:pt idx="18032" formatCode="General">
                  <c:v>9.794691607796588</c:v>
                </c:pt>
                <c:pt idx="18033" formatCode="General">
                  <c:v>9.79465965772674</c:v>
                </c:pt>
                <c:pt idx="18034" formatCode="General">
                  <c:v>9.794627751861169</c:v>
                </c:pt>
                <c:pt idx="18035" formatCode="General">
                  <c:v>9.79459589018681</c:v>
                </c:pt>
                <c:pt idx="18036" formatCode="General">
                  <c:v>9.794564072690578</c:v>
                </c:pt>
                <c:pt idx="18037" formatCode="General">
                  <c:v>9.7945322993594</c:v>
                </c:pt>
                <c:pt idx="18038" formatCode="General">
                  <c:v>9.794500570180168</c:v>
                </c:pt>
                <c:pt idx="18039" formatCode="General">
                  <c:v>9.794468885139809</c:v>
                </c:pt>
                <c:pt idx="18040" formatCode="General">
                  <c:v>9.79443724422524</c:v>
                </c:pt>
                <c:pt idx="18041" formatCode="General">
                  <c:v>9.79440564742337</c:v>
                </c:pt>
                <c:pt idx="18042" formatCode="General">
                  <c:v>9.794374094721109</c:v>
                </c:pt>
                <c:pt idx="18043" formatCode="General">
                  <c:v>9.79434258610536</c:v>
                </c:pt>
                <c:pt idx="18044" formatCode="General">
                  <c:v>9.794311121563027</c:v>
                </c:pt>
                <c:pt idx="18045" formatCode="General">
                  <c:v>9.794279701081026</c:v>
                </c:pt>
                <c:pt idx="18046" formatCode="General">
                  <c:v>9.794248324646268</c:v>
                </c:pt>
                <c:pt idx="18047" formatCode="General">
                  <c:v>9.79421699224564</c:v>
                </c:pt>
                <c:pt idx="18048" formatCode="General">
                  <c:v>9.794185703866048</c:v>
                </c:pt>
                <c:pt idx="18049" formatCode="General">
                  <c:v>9.79415445949439</c:v>
                </c:pt>
                <c:pt idx="18050" formatCode="General">
                  <c:v>9.794123259117576</c:v>
                </c:pt>
                <c:pt idx="18051" formatCode="General">
                  <c:v>9.794092102722487</c:v>
                </c:pt>
                <c:pt idx="18052" formatCode="General">
                  <c:v>9.794060990296039</c:v>
                </c:pt>
                <c:pt idx="18053" formatCode="General">
                  <c:v>9.794029921825109</c:v>
                </c:pt>
                <c:pt idx="18054" formatCode="General">
                  <c:v>9.7939988972966</c:v>
                </c:pt>
                <c:pt idx="18055" formatCode="General">
                  <c:v>9.7939679166974</c:v>
                </c:pt>
                <c:pt idx="18056" formatCode="General">
                  <c:v>9.79393698001439</c:v>
                </c:pt>
                <c:pt idx="18057" formatCode="General">
                  <c:v>9.793906087234479</c:v>
                </c:pt>
                <c:pt idx="18058" formatCode="General">
                  <c:v>9.79387523834454</c:v>
                </c:pt>
                <c:pt idx="18059" formatCode="General">
                  <c:v>9.793844433331468</c:v>
                </c:pt>
                <c:pt idx="18060" formatCode="General">
                  <c:v>9.793813672182138</c:v>
                </c:pt>
                <c:pt idx="18061" formatCode="General">
                  <c:v>9.79378295488345</c:v>
                </c:pt>
                <c:pt idx="18062" formatCode="General">
                  <c:v>9.793752281422271</c:v>
                </c:pt>
                <c:pt idx="18063" formatCode="General">
                  <c:v>9.793721651785487</c:v>
                </c:pt>
                <c:pt idx="18064" formatCode="General">
                  <c:v>9.793691065959978</c:v>
                </c:pt>
                <c:pt idx="18065" formatCode="General">
                  <c:v>9.793660523932628</c:v>
                </c:pt>
                <c:pt idx="18066" formatCode="General">
                  <c:v>9.79363002569031</c:v>
                </c:pt>
                <c:pt idx="18067" formatCode="General">
                  <c:v>9.79359957121989</c:v>
                </c:pt>
                <c:pt idx="18068" formatCode="General">
                  <c:v>9.79356916050826</c:v>
                </c:pt>
                <c:pt idx="18069" formatCode="General">
                  <c:v>9.79353879354228</c:v>
                </c:pt>
                <c:pt idx="18070" formatCode="General">
                  <c:v>9.793508470308827</c:v>
                </c:pt>
                <c:pt idx="18071" formatCode="General">
                  <c:v>9.793478190794767</c:v>
                </c:pt>
                <c:pt idx="18072" formatCode="General">
                  <c:v>9.79344795498697</c:v>
                </c:pt>
                <c:pt idx="18073" formatCode="General">
                  <c:v>9.793417762872307</c:v>
                </c:pt>
                <c:pt idx="18074" formatCode="General">
                  <c:v>9.79338761443765</c:v>
                </c:pt>
                <c:pt idx="18075" formatCode="General">
                  <c:v>9.79335750966985</c:v>
                </c:pt>
                <c:pt idx="18076" formatCode="General">
                  <c:v>9.793327448555786</c:v>
                </c:pt>
                <c:pt idx="18077" formatCode="General">
                  <c:v>9.79329743108231</c:v>
                </c:pt>
                <c:pt idx="18078" formatCode="General">
                  <c:v>9.793267457236277</c:v>
                </c:pt>
                <c:pt idx="18079" formatCode="General">
                  <c:v>9.79323752700457</c:v>
                </c:pt>
                <c:pt idx="18080" formatCode="General">
                  <c:v>9.793207640374017</c:v>
                </c:pt>
                <c:pt idx="18081" formatCode="General">
                  <c:v>9.793177797331506</c:v>
                </c:pt>
                <c:pt idx="18082" formatCode="General">
                  <c:v>9.79314799786387</c:v>
                </c:pt>
                <c:pt idx="18083" formatCode="General">
                  <c:v>9.79311824195797</c:v>
                </c:pt>
                <c:pt idx="18084" formatCode="General">
                  <c:v>9.79308852960067</c:v>
                </c:pt>
                <c:pt idx="18085" formatCode="General">
                  <c:v>9.793058860778808</c:v>
                </c:pt>
                <c:pt idx="18086" formatCode="General">
                  <c:v>9.79302923547924</c:v>
                </c:pt>
                <c:pt idx="18087" formatCode="General">
                  <c:v>9.79299965368881</c:v>
                </c:pt>
                <c:pt idx="18088" formatCode="General">
                  <c:v>9.792970115394379</c:v>
                </c:pt>
                <c:pt idx="18089" formatCode="General">
                  <c:v>9.79294062058279</c:v>
                </c:pt>
                <c:pt idx="18090" formatCode="General">
                  <c:v>9.792911169240876</c:v>
                </c:pt>
                <c:pt idx="18091" formatCode="General">
                  <c:v>9.792881761355497</c:v>
                </c:pt>
                <c:pt idx="18092" formatCode="General">
                  <c:v>9.79285239691349</c:v>
                </c:pt>
                <c:pt idx="18093" formatCode="General">
                  <c:v>9.79282307590169</c:v>
                </c:pt>
                <c:pt idx="18094" formatCode="General">
                  <c:v>9.79279379830695</c:v>
                </c:pt>
                <c:pt idx="18095" formatCode="General">
                  <c:v>9.7927645641161</c:v>
                </c:pt>
                <c:pt idx="18096" formatCode="General">
                  <c:v>9.79273537331598</c:v>
                </c:pt>
                <c:pt idx="18097" formatCode="General">
                  <c:v>9.79270622589343</c:v>
                </c:pt>
                <c:pt idx="18098" formatCode="General">
                  <c:v>9.792677121835288</c:v>
                </c:pt>
                <c:pt idx="18099" formatCode="General">
                  <c:v>9.79264806112838</c:v>
                </c:pt>
                <c:pt idx="18100" formatCode="General">
                  <c:v>9.79261904375954</c:v>
                </c:pt>
                <c:pt idx="18101" formatCode="General">
                  <c:v>9.79259006971561</c:v>
                </c:pt>
                <c:pt idx="18102" formatCode="General">
                  <c:v>9.7925611389834</c:v>
                </c:pt>
                <c:pt idx="18103" formatCode="General">
                  <c:v>9.79253225154976</c:v>
                </c:pt>
                <c:pt idx="18104" formatCode="General">
                  <c:v>9.792503407401508</c:v>
                </c:pt>
                <c:pt idx="18105" formatCode="General">
                  <c:v>9.792474606525482</c:v>
                </c:pt>
                <c:pt idx="18106" formatCode="General">
                  <c:v>9.79244584890849</c:v>
                </c:pt>
                <c:pt idx="18107" formatCode="General">
                  <c:v>9.79241713453737</c:v>
                </c:pt>
                <c:pt idx="18108" formatCode="General">
                  <c:v>9.792388463398929</c:v>
                </c:pt>
                <c:pt idx="18109" formatCode="General">
                  <c:v>9.79235983548001</c:v>
                </c:pt>
                <c:pt idx="18110" formatCode="General">
                  <c:v>9.79233125076742</c:v>
                </c:pt>
                <c:pt idx="18111" formatCode="General">
                  <c:v>9.79230270924798</c:v>
                </c:pt>
                <c:pt idx="18112" formatCode="General">
                  <c:v>9.79227421090851</c:v>
                </c:pt>
                <c:pt idx="18113" formatCode="General">
                  <c:v>9.792245755735829</c:v>
                </c:pt>
                <c:pt idx="18114" formatCode="General">
                  <c:v>9.792217343716748</c:v>
                </c:pt>
                <c:pt idx="18115" formatCode="General">
                  <c:v>9.79218897483808</c:v>
                </c:pt>
                <c:pt idx="18116" formatCode="General">
                  <c:v>9.79216064908665</c:v>
                </c:pt>
                <c:pt idx="18117" formatCode="General">
                  <c:v>9.79213236644926</c:v>
                </c:pt>
                <c:pt idx="18118" formatCode="General">
                  <c:v>9.792104126912718</c:v>
                </c:pt>
                <c:pt idx="18119" formatCode="General">
                  <c:v>9.792075930463838</c:v>
                </c:pt>
                <c:pt idx="18120" formatCode="General">
                  <c:v>9.79204777708943</c:v>
                </c:pt>
                <c:pt idx="18121" formatCode="General">
                  <c:v>9.7920196667763</c:v>
                </c:pt>
                <c:pt idx="18122" formatCode="General">
                  <c:v>9.791991599511258</c:v>
                </c:pt>
                <c:pt idx="18123" formatCode="General">
                  <c:v>9.791963575281098</c:v>
                </c:pt>
                <c:pt idx="18124" formatCode="General">
                  <c:v>9.79193559407264</c:v>
                </c:pt>
                <c:pt idx="18125" formatCode="General">
                  <c:v>9.791907655872668</c:v>
                </c:pt>
                <c:pt idx="18126" formatCode="General">
                  <c:v>9.791879760667998</c:v>
                </c:pt>
                <c:pt idx="18127" formatCode="General">
                  <c:v>9.791851908445418</c:v>
                </c:pt>
                <c:pt idx="18128" formatCode="General">
                  <c:v>9.791824099191737</c:v>
                </c:pt>
                <c:pt idx="18129" formatCode="General">
                  <c:v>9.79179633289376</c:v>
                </c:pt>
                <c:pt idx="18130" formatCode="General">
                  <c:v>9.791768609538257</c:v>
                </c:pt>
                <c:pt idx="18131" formatCode="General">
                  <c:v>9.791740929112038</c:v>
                </c:pt>
                <c:pt idx="18132" formatCode="General">
                  <c:v>9.79171329160191</c:v>
                </c:pt>
                <c:pt idx="18133" formatCode="General">
                  <c:v>9.79168569699465</c:v>
                </c:pt>
                <c:pt idx="18134" formatCode="General">
                  <c:v>9.791658145277047</c:v>
                </c:pt>
                <c:pt idx="18135" formatCode="General">
                  <c:v>9.7916306364359</c:v>
                </c:pt>
                <c:pt idx="18136" formatCode="General">
                  <c:v>9.791603170457998</c:v>
                </c:pt>
                <c:pt idx="18137" formatCode="General">
                  <c:v>9.791575747330126</c:v>
                </c:pt>
                <c:pt idx="18138" formatCode="General">
                  <c:v>9.791548367039088</c:v>
                </c:pt>
                <c:pt idx="18139" formatCode="General">
                  <c:v>9.791521029571639</c:v>
                </c:pt>
                <c:pt idx="18140" formatCode="General">
                  <c:v>9.791493734914589</c:v>
                </c:pt>
                <c:pt idx="18141" formatCode="General">
                  <c:v>9.791466483054709</c:v>
                </c:pt>
                <c:pt idx="18142" formatCode="General">
                  <c:v>9.79143927397878</c:v>
                </c:pt>
                <c:pt idx="18143" formatCode="General">
                  <c:v>9.791412107673597</c:v>
                </c:pt>
                <c:pt idx="18144" formatCode="General">
                  <c:v>9.79138498412593</c:v>
                </c:pt>
                <c:pt idx="18145" formatCode="General">
                  <c:v>9.791357903322556</c:v>
                </c:pt>
                <c:pt idx="18146" formatCode="General">
                  <c:v>9.791330865250268</c:v>
                </c:pt>
                <c:pt idx="18147" formatCode="General">
                  <c:v>9.791303869895817</c:v>
                </c:pt>
                <c:pt idx="18148" formatCode="General">
                  <c:v>9.79127691724601</c:v>
                </c:pt>
                <c:pt idx="18149" formatCode="General">
                  <c:v>9.791250007287598</c:v>
                </c:pt>
                <c:pt idx="18150" formatCode="General">
                  <c:v>9.791223140007357</c:v>
                </c:pt>
                <c:pt idx="18151" formatCode="General">
                  <c:v>9.79119631539207</c:v>
                </c:pt>
                <c:pt idx="18152" formatCode="General">
                  <c:v>9.79116953342851</c:v>
                </c:pt>
                <c:pt idx="18153" formatCode="General">
                  <c:v>9.791142794103429</c:v>
                </c:pt>
                <c:pt idx="18154" formatCode="General">
                  <c:v>9.79111609740361</c:v>
                </c:pt>
                <c:pt idx="18155" formatCode="General">
                  <c:v>9.791089443315808</c:v>
                </c:pt>
                <c:pt idx="18156" formatCode="General">
                  <c:v>9.79106283182682</c:v>
                </c:pt>
                <c:pt idx="18157" formatCode="General">
                  <c:v>9.79103626292337</c:v>
                </c:pt>
                <c:pt idx="18158" formatCode="General">
                  <c:v>9.79100973659226</c:v>
                </c:pt>
                <c:pt idx="18159" formatCode="General">
                  <c:v>9.79098325282022</c:v>
                </c:pt>
                <c:pt idx="18160" formatCode="General">
                  <c:v>9.79095681159404</c:v>
                </c:pt>
                <c:pt idx="18161" formatCode="General">
                  <c:v>9.790930412900468</c:v>
                </c:pt>
                <c:pt idx="18162" formatCode="General">
                  <c:v>9.79090405672627</c:v>
                </c:pt>
                <c:pt idx="18163" formatCode="General">
                  <c:v>9.790877743058186</c:v>
                </c:pt>
                <c:pt idx="18164" formatCode="General">
                  <c:v>9.790851471883011</c:v>
                </c:pt>
                <c:pt idx="18165" formatCode="General">
                  <c:v>9.790825243187468</c:v>
                </c:pt>
                <c:pt idx="18166" formatCode="General">
                  <c:v>9.79079905695833</c:v>
                </c:pt>
                <c:pt idx="18167" formatCode="General">
                  <c:v>9.790772913182342</c:v>
                </c:pt>
                <c:pt idx="18168" formatCode="General">
                  <c:v>9.79074681184626</c:v>
                </c:pt>
                <c:pt idx="18169" formatCode="General">
                  <c:v>9.790720752936838</c:v>
                </c:pt>
                <c:pt idx="18170" formatCode="General">
                  <c:v>9.79069473644083</c:v>
                </c:pt>
                <c:pt idx="18171" formatCode="General">
                  <c:v>9.790668762344989</c:v>
                </c:pt>
                <c:pt idx="18172" formatCode="General">
                  <c:v>9.79064283063605</c:v>
                </c:pt>
                <c:pt idx="18173" formatCode="General">
                  <c:v>9.790616941300778</c:v>
                </c:pt>
                <c:pt idx="18174" formatCode="General">
                  <c:v>9.79059109432591</c:v>
                </c:pt>
                <c:pt idx="18175" formatCode="General">
                  <c:v>9.790565289698188</c:v>
                </c:pt>
                <c:pt idx="18176" formatCode="General">
                  <c:v>9.79053952740438</c:v>
                </c:pt>
                <c:pt idx="18177" formatCode="General">
                  <c:v>9.7905138074312</c:v>
                </c:pt>
                <c:pt idx="18178" formatCode="General">
                  <c:v>9.79048812976541</c:v>
                </c:pt>
                <c:pt idx="18179" formatCode="General">
                  <c:v>9.79046249439374</c:v>
                </c:pt>
                <c:pt idx="18180" formatCode="General">
                  <c:v>9.79043690130294</c:v>
                </c:pt>
                <c:pt idx="18181" formatCode="General">
                  <c:v>9.790411350479748</c:v>
                </c:pt>
                <c:pt idx="18182" formatCode="General">
                  <c:v>9.790385841910899</c:v>
                </c:pt>
                <c:pt idx="18183" formatCode="General">
                  <c:v>9.790360375583138</c:v>
                </c:pt>
                <c:pt idx="18184" formatCode="General">
                  <c:v>9.79033495148319</c:v>
                </c:pt>
                <c:pt idx="18185" formatCode="General">
                  <c:v>9.790309569597798</c:v>
                </c:pt>
                <c:pt idx="18186" formatCode="General">
                  <c:v>9.7902842299137</c:v>
                </c:pt>
                <c:pt idx="18187" formatCode="General">
                  <c:v>9.790258932417618</c:v>
                </c:pt>
                <c:pt idx="18188" formatCode="General">
                  <c:v>9.79023367709629</c:v>
                </c:pt>
                <c:pt idx="18189" formatCode="General">
                  <c:v>9.790208463936448</c:v>
                </c:pt>
                <c:pt idx="18190" formatCode="General">
                  <c:v>9.79018329292483</c:v>
                </c:pt>
                <c:pt idx="18191" formatCode="General">
                  <c:v>9.790158164048158</c:v>
                </c:pt>
                <c:pt idx="18192" formatCode="General">
                  <c:v>9.790133077293148</c:v>
                </c:pt>
                <c:pt idx="18193" formatCode="General">
                  <c:v>9.790108032646548</c:v>
                </c:pt>
                <c:pt idx="18194" formatCode="General">
                  <c:v>9.790083030095078</c:v>
                </c:pt>
                <c:pt idx="18195" formatCode="General">
                  <c:v>9.790058069625457</c:v>
                </c:pt>
                <c:pt idx="18196" formatCode="General">
                  <c:v>9.79003315122441</c:v>
                </c:pt>
                <c:pt idx="18197" formatCode="General">
                  <c:v>9.79000827487867</c:v>
                </c:pt>
                <c:pt idx="18198" formatCode="General">
                  <c:v>9.789983440574938</c:v>
                </c:pt>
                <c:pt idx="18199" formatCode="General">
                  <c:v>9.78995864829996</c:v>
                </c:pt>
                <c:pt idx="18200" formatCode="General">
                  <c:v>9.78993389804045</c:v>
                </c:pt>
                <c:pt idx="18201" formatCode="General">
                  <c:v>9.78990918978311</c:v>
                </c:pt>
                <c:pt idx="18202" formatCode="General">
                  <c:v>9.78988452351468</c:v>
                </c:pt>
                <c:pt idx="18203" formatCode="General">
                  <c:v>9.78985989922186</c:v>
                </c:pt>
                <c:pt idx="18204" formatCode="General">
                  <c:v>9.78983531689138</c:v>
                </c:pt>
                <c:pt idx="18205" formatCode="General">
                  <c:v>9.78981077650995</c:v>
                </c:pt>
                <c:pt idx="18206" formatCode="General">
                  <c:v>9.78978627806428</c:v>
                </c:pt>
                <c:pt idx="18207" formatCode="General">
                  <c:v>9.789761821541081</c:v>
                </c:pt>
                <c:pt idx="18208" formatCode="General">
                  <c:v>9.78973740692708</c:v>
                </c:pt>
                <c:pt idx="18209" formatCode="General">
                  <c:v>9.78971303420897</c:v>
                </c:pt>
                <c:pt idx="18210" formatCode="General">
                  <c:v>9.789688703373468</c:v>
                </c:pt>
                <c:pt idx="18211" formatCode="General">
                  <c:v>9.7896644144073</c:v>
                </c:pt>
                <c:pt idx="18212" formatCode="General">
                  <c:v>9.78964016729714</c:v>
                </c:pt>
                <c:pt idx="18213" formatCode="General">
                  <c:v>9.78961596202973</c:v>
                </c:pt>
                <c:pt idx="18214" formatCode="General">
                  <c:v>9.789591798591748</c:v>
                </c:pt>
                <c:pt idx="18215" formatCode="General">
                  <c:v>9.78956767696992</c:v>
                </c:pt>
                <c:pt idx="18216" formatCode="General">
                  <c:v>9.78954359715094</c:v>
                </c:pt>
                <c:pt idx="18217" formatCode="General">
                  <c:v>9.78951955912152</c:v>
                </c:pt>
                <c:pt idx="18218" formatCode="General">
                  <c:v>9.789495562868344</c:v>
                </c:pt>
                <c:pt idx="18219" formatCode="General">
                  <c:v>9.789471608378129</c:v>
                </c:pt>
                <c:pt idx="18220" formatCode="General">
                  <c:v>9.78944769563757</c:v>
                </c:pt>
                <c:pt idx="18221" formatCode="General">
                  <c:v>9.789423824633378</c:v>
                </c:pt>
                <c:pt idx="18222" formatCode="General">
                  <c:v>9.78939999535224</c:v>
                </c:pt>
                <c:pt idx="18223" formatCode="General">
                  <c:v>9.78937620778085</c:v>
                </c:pt>
                <c:pt idx="18224" formatCode="General">
                  <c:v>9.78935246190591</c:v>
                </c:pt>
                <c:pt idx="18225" formatCode="General">
                  <c:v>9.789328757714117</c:v>
                </c:pt>
                <c:pt idx="18226" formatCode="General">
                  <c:v>9.789305095192168</c:v>
                </c:pt>
                <c:pt idx="18227" formatCode="General">
                  <c:v>9.78928147432675</c:v>
                </c:pt>
                <c:pt idx="18228" formatCode="General">
                  <c:v>9.78925789510456</c:v>
                </c:pt>
                <c:pt idx="18229" formatCode="General">
                  <c:v>9.78923435751229</c:v>
                </c:pt>
                <c:pt idx="18230" formatCode="General">
                  <c:v>9.789210861536627</c:v>
                </c:pt>
                <c:pt idx="18231" formatCode="General">
                  <c:v>9.78918740716428</c:v>
                </c:pt>
                <c:pt idx="18232" formatCode="General">
                  <c:v>9.78916399438191</c:v>
                </c:pt>
                <c:pt idx="18233" formatCode="General">
                  <c:v>9.78914062317622</c:v>
                </c:pt>
                <c:pt idx="18234" formatCode="General">
                  <c:v>9.789117293533888</c:v>
                </c:pt>
                <c:pt idx="18235" formatCode="General">
                  <c:v>9.78909400544162</c:v>
                </c:pt>
                <c:pt idx="18236" formatCode="General">
                  <c:v>9.78907075888608</c:v>
                </c:pt>
                <c:pt idx="18237" formatCode="General">
                  <c:v>9.78904755385397</c:v>
                </c:pt>
                <c:pt idx="18238" formatCode="General">
                  <c:v>9.78902439033196</c:v>
                </c:pt>
                <c:pt idx="18239" formatCode="General">
                  <c:v>9.78900126830675</c:v>
                </c:pt>
                <c:pt idx="18240" formatCode="General">
                  <c:v>9.788978187764997</c:v>
                </c:pt>
                <c:pt idx="18241" formatCode="General">
                  <c:v>9.788955148693397</c:v>
                </c:pt>
                <c:pt idx="18242" formatCode="General">
                  <c:v>9.788932151078628</c:v>
                </c:pt>
                <c:pt idx="18243" formatCode="General">
                  <c:v>9.788909194907368</c:v>
                </c:pt>
                <c:pt idx="18244" formatCode="General">
                  <c:v>9.78888628016631</c:v>
                </c:pt>
                <c:pt idx="18245" formatCode="General">
                  <c:v>9.788863406842097</c:v>
                </c:pt>
                <c:pt idx="18246" formatCode="General">
                  <c:v>9.78884057492144</c:v>
                </c:pt>
                <c:pt idx="18247" formatCode="General">
                  <c:v>9.788817784390996</c:v>
                </c:pt>
                <c:pt idx="18248" formatCode="General">
                  <c:v>9.78879503523744</c:v>
                </c:pt>
                <c:pt idx="18249" formatCode="General">
                  <c:v>9.788772327447457</c:v>
                </c:pt>
                <c:pt idx="18250" formatCode="General">
                  <c:v>9.78874966100771</c:v>
                </c:pt>
                <c:pt idx="18251" formatCode="General">
                  <c:v>9.78872703590487</c:v>
                </c:pt>
                <c:pt idx="18252" formatCode="General">
                  <c:v>9.78870445212562</c:v>
                </c:pt>
                <c:pt idx="18253" formatCode="General">
                  <c:v>9.788681909656618</c:v>
                </c:pt>
                <c:pt idx="18254" formatCode="General">
                  <c:v>9.788659408484538</c:v>
                </c:pt>
                <c:pt idx="18255" formatCode="General">
                  <c:v>9.78863694859605</c:v>
                </c:pt>
                <c:pt idx="18256" formatCode="General">
                  <c:v>9.78861452997781</c:v>
                </c:pt>
                <c:pt idx="18257" formatCode="General">
                  <c:v>9.788592152616498</c:v>
                </c:pt>
                <c:pt idx="18258" formatCode="General">
                  <c:v>9.78856981649878</c:v>
                </c:pt>
                <c:pt idx="18259" formatCode="General">
                  <c:v>9.788547521611318</c:v>
                </c:pt>
                <c:pt idx="18260" formatCode="General">
                  <c:v>9.78852526794077</c:v>
                </c:pt>
                <c:pt idx="18261" formatCode="General">
                  <c:v>9.788503055473809</c:v>
                </c:pt>
                <c:pt idx="18262" formatCode="General">
                  <c:v>9.78848088419709</c:v>
                </c:pt>
                <c:pt idx="18263" formatCode="General">
                  <c:v>9.788458754097277</c:v>
                </c:pt>
                <c:pt idx="18264" formatCode="General">
                  <c:v>9.78843666516104</c:v>
                </c:pt>
                <c:pt idx="18265" formatCode="General">
                  <c:v>9.788414617375021</c:v>
                </c:pt>
                <c:pt idx="18266" formatCode="General">
                  <c:v>9.788392610725888</c:v>
                </c:pt>
                <c:pt idx="18267" formatCode="General">
                  <c:v>9.788370645200297</c:v>
                </c:pt>
                <c:pt idx="18268" formatCode="General">
                  <c:v>9.788348720784908</c:v>
                </c:pt>
                <c:pt idx="18269" formatCode="General">
                  <c:v>9.78832683746638</c:v>
                </c:pt>
                <c:pt idx="18270" formatCode="General">
                  <c:v>9.788304995231359</c:v>
                </c:pt>
                <c:pt idx="18271" formatCode="General">
                  <c:v>9.788283194066517</c:v>
                </c:pt>
                <c:pt idx="18272" formatCode="General">
                  <c:v>9.788261433958487</c:v>
                </c:pt>
                <c:pt idx="18273" formatCode="General">
                  <c:v>9.78823971489394</c:v>
                </c:pt>
                <c:pt idx="18274" formatCode="General">
                  <c:v>9.788218036859506</c:v>
                </c:pt>
                <c:pt idx="18275" formatCode="General">
                  <c:v>9.788196399841868</c:v>
                </c:pt>
                <c:pt idx="18276" formatCode="General">
                  <c:v>9.78817480382766</c:v>
                </c:pt>
                <c:pt idx="18277" formatCode="General">
                  <c:v>9.788153248803518</c:v>
                </c:pt>
                <c:pt idx="18278" formatCode="General">
                  <c:v>9.788131734756108</c:v>
                </c:pt>
                <c:pt idx="18279" formatCode="General">
                  <c:v>9.788110261672076</c:v>
                </c:pt>
                <c:pt idx="18280" formatCode="General">
                  <c:v>9.788088829538077</c:v>
                </c:pt>
                <c:pt idx="18281" formatCode="General">
                  <c:v>9.788067438340738</c:v>
                </c:pt>
                <c:pt idx="18282" formatCode="General">
                  <c:v>9.78804608806672</c:v>
                </c:pt>
                <c:pt idx="18283" formatCode="General">
                  <c:v>9.788024778702658</c:v>
                </c:pt>
                <c:pt idx="18284" formatCode="General">
                  <c:v>9.788003510235198</c:v>
                </c:pt>
                <c:pt idx="18285" formatCode="General">
                  <c:v>9.787982282650998</c:v>
                </c:pt>
                <c:pt idx="18286" formatCode="General">
                  <c:v>9.787961095936678</c:v>
                </c:pt>
                <c:pt idx="18287" formatCode="General">
                  <c:v>9.7879399500789</c:v>
                </c:pt>
                <c:pt idx="18288" formatCode="General">
                  <c:v>9.787918845064298</c:v>
                </c:pt>
                <c:pt idx="18289" formatCode="General">
                  <c:v>9.787897780879497</c:v>
                </c:pt>
                <c:pt idx="18290" formatCode="General">
                  <c:v>9.787876757511158</c:v>
                </c:pt>
                <c:pt idx="18291" formatCode="General">
                  <c:v>9.78785577494591</c:v>
                </c:pt>
                <c:pt idx="18292" formatCode="General">
                  <c:v>9.78783483317039</c:v>
                </c:pt>
                <c:pt idx="18293" formatCode="General">
                  <c:v>9.787813932171238</c:v>
                </c:pt>
                <c:pt idx="18294" formatCode="General">
                  <c:v>9.787793071935088</c:v>
                </c:pt>
                <c:pt idx="18295" formatCode="General">
                  <c:v>9.787772252448578</c:v>
                </c:pt>
                <c:pt idx="18296" formatCode="General">
                  <c:v>9.787751473698337</c:v>
                </c:pt>
                <c:pt idx="18297" formatCode="General">
                  <c:v>9.787730735671</c:v>
                </c:pt>
                <c:pt idx="18298" formatCode="General">
                  <c:v>9.78771003835321</c:v>
                </c:pt>
                <c:pt idx="18299" formatCode="General">
                  <c:v>9.787689381731589</c:v>
                </c:pt>
                <c:pt idx="18300" formatCode="General">
                  <c:v>9.787668765792766</c:v>
                </c:pt>
                <c:pt idx="18301" formatCode="General">
                  <c:v>9.78764819052339</c:v>
                </c:pt>
                <c:pt idx="18302" formatCode="General">
                  <c:v>9.78762765591007</c:v>
                </c:pt>
                <c:pt idx="18303" formatCode="General">
                  <c:v>9.787607161939437</c:v>
                </c:pt>
                <c:pt idx="18304" formatCode="General">
                  <c:v>9.78758670859814</c:v>
                </c:pt>
                <c:pt idx="18305" formatCode="General">
                  <c:v>9.78756629587279</c:v>
                </c:pt>
                <c:pt idx="18306" formatCode="General">
                  <c:v>9.787545923750008</c:v>
                </c:pt>
                <c:pt idx="18307" formatCode="General">
                  <c:v>9.78752559221644</c:v>
                </c:pt>
                <c:pt idx="18308" formatCode="General">
                  <c:v>9.78750530125869</c:v>
                </c:pt>
                <c:pt idx="18309" formatCode="General">
                  <c:v>9.7874850508634</c:v>
                </c:pt>
                <c:pt idx="18310" formatCode="General">
                  <c:v>9.78746484101719</c:v>
                </c:pt>
                <c:pt idx="18311" formatCode="General">
                  <c:v>9.78744467170667</c:v>
                </c:pt>
                <c:pt idx="18312" formatCode="General">
                  <c:v>9.787424542918478</c:v>
                </c:pt>
                <c:pt idx="18313" formatCode="General">
                  <c:v>9.78740445463924</c:v>
                </c:pt>
                <c:pt idx="18314" formatCode="General">
                  <c:v>9.787384406855558</c:v>
                </c:pt>
                <c:pt idx="18315" formatCode="General">
                  <c:v>9.787364399554057</c:v>
                </c:pt>
                <c:pt idx="18316" formatCode="General">
                  <c:v>9.787344432721368</c:v>
                </c:pt>
                <c:pt idx="18317" formatCode="General">
                  <c:v>9.787324506344108</c:v>
                </c:pt>
                <c:pt idx="18318" formatCode="General">
                  <c:v>9.787304620408888</c:v>
                </c:pt>
                <c:pt idx="18319" formatCode="General">
                  <c:v>9.78728477490233</c:v>
                </c:pt>
                <c:pt idx="18320" formatCode="General">
                  <c:v>9.787264969811048</c:v>
                </c:pt>
                <c:pt idx="18321" formatCode="General">
                  <c:v>9.787245205121651</c:v>
                </c:pt>
                <c:pt idx="18322" formatCode="General">
                  <c:v>9.787225480820766</c:v>
                </c:pt>
                <c:pt idx="18323" formatCode="General">
                  <c:v>9.787205796895009</c:v>
                </c:pt>
                <c:pt idx="18324" formatCode="General">
                  <c:v>9.78718615333099</c:v>
                </c:pt>
                <c:pt idx="18325" formatCode="General">
                  <c:v>9.78716655011531</c:v>
                </c:pt>
                <c:pt idx="18326" formatCode="General">
                  <c:v>9.787146987234598</c:v>
                </c:pt>
                <c:pt idx="18327" formatCode="General">
                  <c:v>9.787127464675457</c:v>
                </c:pt>
                <c:pt idx="18328" formatCode="General">
                  <c:v>9.787107982424509</c:v>
                </c:pt>
                <c:pt idx="18329" formatCode="General">
                  <c:v>9.787088540468351</c:v>
                </c:pt>
                <c:pt idx="18330" formatCode="General">
                  <c:v>9.787069138793589</c:v>
                </c:pt>
                <c:pt idx="18331" formatCode="General">
                  <c:v>9.78704977738685</c:v>
                </c:pt>
                <c:pt idx="18332" formatCode="General">
                  <c:v>9.787030456234728</c:v>
                </c:pt>
                <c:pt idx="18333" formatCode="General">
                  <c:v>9.787011175323839</c:v>
                </c:pt>
                <c:pt idx="18334" formatCode="General">
                  <c:v>9.78699193464079</c:v>
                </c:pt>
                <c:pt idx="18335" formatCode="General">
                  <c:v>9.786972734172167</c:v>
                </c:pt>
                <c:pt idx="18336" formatCode="General">
                  <c:v>9.78695357390461</c:v>
                </c:pt>
                <c:pt idx="18337" formatCode="General">
                  <c:v>9.78693445382469</c:v>
                </c:pt>
                <c:pt idx="18338" formatCode="General">
                  <c:v>9.78691537391904</c:v>
                </c:pt>
                <c:pt idx="18339" formatCode="General">
                  <c:v>9.78689633417424</c:v>
                </c:pt>
                <c:pt idx="18340" formatCode="General">
                  <c:v>9.7868773345769</c:v>
                </c:pt>
                <c:pt idx="18341" formatCode="General">
                  <c:v>9.786858375113628</c:v>
                </c:pt>
                <c:pt idx="18342" formatCode="General">
                  <c:v>9.78683945577103</c:v>
                </c:pt>
                <c:pt idx="18343" formatCode="General">
                  <c:v>9.78682057653569</c:v>
                </c:pt>
                <c:pt idx="18344" formatCode="General">
                  <c:v>9.786801737394221</c:v>
                </c:pt>
                <c:pt idx="18345" formatCode="General">
                  <c:v>9.78678293833322</c:v>
                </c:pt>
                <c:pt idx="18346" formatCode="General">
                  <c:v>9.78676417933928</c:v>
                </c:pt>
                <c:pt idx="18347" formatCode="General">
                  <c:v>9.786745460398998</c:v>
                </c:pt>
                <c:pt idx="18348" formatCode="General">
                  <c:v>9.786726781498977</c:v>
                </c:pt>
                <c:pt idx="18349" formatCode="General">
                  <c:v>9.786708142625818</c:v>
                </c:pt>
                <c:pt idx="18350" formatCode="General">
                  <c:v>9.78668954376612</c:v>
                </c:pt>
                <c:pt idx="18351" formatCode="General">
                  <c:v>9.786670984906458</c:v>
                </c:pt>
                <c:pt idx="18352" formatCode="General">
                  <c:v>9.786652466033448</c:v>
                </c:pt>
                <c:pt idx="18353" formatCode="General">
                  <c:v>9.78663398713367</c:v>
                </c:pt>
                <c:pt idx="18354" formatCode="General">
                  <c:v>9.786615548193728</c:v>
                </c:pt>
                <c:pt idx="18355" formatCode="General">
                  <c:v>9.78659714920021</c:v>
                </c:pt>
                <c:pt idx="18356" formatCode="General">
                  <c:v>9.7865787901397</c:v>
                </c:pt>
                <c:pt idx="18357" formatCode="General">
                  <c:v>9.786560470998808</c:v>
                </c:pt>
                <c:pt idx="18358" formatCode="General">
                  <c:v>9.78654219176411</c:v>
                </c:pt>
                <c:pt idx="18359" formatCode="General">
                  <c:v>9.7865239524222</c:v>
                </c:pt>
                <c:pt idx="18360" formatCode="General">
                  <c:v>9.78650575295967</c:v>
                </c:pt>
                <c:pt idx="18361" formatCode="General">
                  <c:v>9.78648759336311</c:v>
                </c:pt>
                <c:pt idx="18362" formatCode="General">
                  <c:v>9.78646947361911</c:v>
                </c:pt>
                <c:pt idx="18363" formatCode="General">
                  <c:v>9.78645139371425</c:v>
                </c:pt>
                <c:pt idx="18364" formatCode="General">
                  <c:v>9.78643335363512</c:v>
                </c:pt>
                <c:pt idx="18365" formatCode="General">
                  <c:v>9.78641535336831</c:v>
                </c:pt>
                <c:pt idx="18366" formatCode="General">
                  <c:v>9.7863973929004</c:v>
                </c:pt>
                <c:pt idx="18367" formatCode="General">
                  <c:v>9.786379472217987</c:v>
                </c:pt>
                <c:pt idx="18368" formatCode="General">
                  <c:v>9.78636159130765</c:v>
                </c:pt>
                <c:pt idx="18369" formatCode="General">
                  <c:v>9.786343750155957</c:v>
                </c:pt>
                <c:pt idx="18370" formatCode="General">
                  <c:v>9.786325948749518</c:v>
                </c:pt>
                <c:pt idx="18371" formatCode="General">
                  <c:v>9.786308187074908</c:v>
                </c:pt>
                <c:pt idx="18372" formatCode="General">
                  <c:v>9.786290465118698</c:v>
                </c:pt>
                <c:pt idx="18373" formatCode="General">
                  <c:v>9.786272782867476</c:v>
                </c:pt>
                <c:pt idx="18374" formatCode="General">
                  <c:v>9.786255140307828</c:v>
                </c:pt>
                <c:pt idx="18375" formatCode="General">
                  <c:v>9.78623753742634</c:v>
                </c:pt>
                <c:pt idx="18376" formatCode="General">
                  <c:v>9.786219974209568</c:v>
                </c:pt>
                <c:pt idx="18377" formatCode="General">
                  <c:v>9.786202450644118</c:v>
                </c:pt>
                <c:pt idx="18378" formatCode="General">
                  <c:v>9.786184966716548</c:v>
                </c:pt>
                <c:pt idx="18379" formatCode="General">
                  <c:v>9.786167522413448</c:v>
                </c:pt>
                <c:pt idx="18380" formatCode="General">
                  <c:v>9.786150117721401</c:v>
                </c:pt>
                <c:pt idx="18381" formatCode="General">
                  <c:v>9.78613275262696</c:v>
                </c:pt>
                <c:pt idx="18382" formatCode="General">
                  <c:v>9.786115427116728</c:v>
                </c:pt>
                <c:pt idx="18383" formatCode="General">
                  <c:v>9.786098141177268</c:v>
                </c:pt>
                <c:pt idx="18384" formatCode="General">
                  <c:v>9.78608089479516</c:v>
                </c:pt>
                <c:pt idx="18385" formatCode="General">
                  <c:v>9.786063687956979</c:v>
                </c:pt>
                <c:pt idx="18386" formatCode="General">
                  <c:v>9.78604652064929</c:v>
                </c:pt>
                <c:pt idx="18387" formatCode="General">
                  <c:v>9.78602939285867</c:v>
                </c:pt>
                <c:pt idx="18388" formatCode="General">
                  <c:v>9.786012304571708</c:v>
                </c:pt>
                <c:pt idx="18389" formatCode="General">
                  <c:v>9.78599525577495</c:v>
                </c:pt>
                <c:pt idx="18390" formatCode="General">
                  <c:v>9.785978246454988</c:v>
                </c:pt>
                <c:pt idx="18391" formatCode="General">
                  <c:v>9.78596127659839</c:v>
                </c:pt>
                <c:pt idx="18392" formatCode="General">
                  <c:v>9.78594434619172</c:v>
                </c:pt>
                <c:pt idx="18393" formatCode="General">
                  <c:v>9.785927455221557</c:v>
                </c:pt>
                <c:pt idx="18394" formatCode="General">
                  <c:v>9.785910603674457</c:v>
                </c:pt>
                <c:pt idx="18395" formatCode="General">
                  <c:v>9.78589379153701</c:v>
                </c:pt>
                <c:pt idx="18396" formatCode="General">
                  <c:v>9.78587701879576</c:v>
                </c:pt>
                <c:pt idx="18397" formatCode="General">
                  <c:v>9.78586028543729</c:v>
                </c:pt>
                <c:pt idx="18398" formatCode="General">
                  <c:v>9.78584359144817</c:v>
                </c:pt>
                <c:pt idx="18399" formatCode="General">
                  <c:v>9.78582693681496</c:v>
                </c:pt>
                <c:pt idx="18400" formatCode="General">
                  <c:v>9.78581032152423</c:v>
                </c:pt>
                <c:pt idx="18401" formatCode="General">
                  <c:v>9.785793745562538</c:v>
                </c:pt>
                <c:pt idx="18402" formatCode="General">
                  <c:v>9.78577720891646</c:v>
                </c:pt>
                <c:pt idx="18403" formatCode="General">
                  <c:v>9.785760711572559</c:v>
                </c:pt>
                <c:pt idx="18404" formatCode="General">
                  <c:v>9.78574425351739</c:v>
                </c:pt>
                <c:pt idx="18405" formatCode="General">
                  <c:v>9.78572783473753</c:v>
                </c:pt>
                <c:pt idx="18406" formatCode="General">
                  <c:v>9.785711455219538</c:v>
                </c:pt>
                <c:pt idx="18407" formatCode="General">
                  <c:v>9.78569511494997</c:v>
                </c:pt>
                <c:pt idx="18408" formatCode="General">
                  <c:v>9.78567881391539</c:v>
                </c:pt>
                <c:pt idx="18409" formatCode="General">
                  <c:v>9.78566255210237</c:v>
                </c:pt>
                <c:pt idx="18410" formatCode="General">
                  <c:v>9.78564632949746</c:v>
                </c:pt>
                <c:pt idx="18411" formatCode="General">
                  <c:v>9.78563014608723</c:v>
                </c:pt>
                <c:pt idx="18412" formatCode="General">
                  <c:v>9.78561400185823</c:v>
                </c:pt>
                <c:pt idx="18413" formatCode="General">
                  <c:v>9.785597896797023</c:v>
                </c:pt>
                <c:pt idx="18414" formatCode="General">
                  <c:v>9.78558183089017</c:v>
                </c:pt>
                <c:pt idx="18415" formatCode="General">
                  <c:v>9.78556580412423</c:v>
                </c:pt>
                <c:pt idx="18416" formatCode="General">
                  <c:v>9.78554981648576</c:v>
                </c:pt>
                <c:pt idx="18417" formatCode="General">
                  <c:v>9.785533867961314</c:v>
                </c:pt>
                <c:pt idx="18418" formatCode="General">
                  <c:v>9.78551795853746</c:v>
                </c:pt>
                <c:pt idx="18419" formatCode="General">
                  <c:v>9.78550208820074</c:v>
                </c:pt>
                <c:pt idx="18420" formatCode="General">
                  <c:v>9.78548625693772</c:v>
                </c:pt>
                <c:pt idx="18421" formatCode="General">
                  <c:v>9.78547046473496</c:v>
                </c:pt>
                <c:pt idx="18422" formatCode="General">
                  <c:v>9.785454711579</c:v>
                </c:pt>
                <c:pt idx="18423" formatCode="General">
                  <c:v>9.78543899745641</c:v>
                </c:pt>
                <c:pt idx="18424" formatCode="General">
                  <c:v>9.785423322353727</c:v>
                </c:pt>
                <c:pt idx="18425" formatCode="General">
                  <c:v>9.78540768625753</c:v>
                </c:pt>
                <c:pt idx="18426" formatCode="General">
                  <c:v>9.78539208915435</c:v>
                </c:pt>
                <c:pt idx="18427" formatCode="General">
                  <c:v>9.78537653103075</c:v>
                </c:pt>
                <c:pt idx="18428" formatCode="General">
                  <c:v>9.785361011873268</c:v>
                </c:pt>
                <c:pt idx="18429" formatCode="General">
                  <c:v>9.78534553166848</c:v>
                </c:pt>
                <c:pt idx="18430" formatCode="General">
                  <c:v>9.78533009040292</c:v>
                </c:pt>
                <c:pt idx="18431" formatCode="General">
                  <c:v>9.78531468806315</c:v>
                </c:pt>
                <c:pt idx="18432" formatCode="General">
                  <c:v>9.78529932463571</c:v>
                </c:pt>
                <c:pt idx="18433" formatCode="General">
                  <c:v>9.78528400010715</c:v>
                </c:pt>
                <c:pt idx="18434" formatCode="General">
                  <c:v>9.785268714464028</c:v>
                </c:pt>
                <c:pt idx="18435" formatCode="General">
                  <c:v>9.785253467692886</c:v>
                </c:pt>
                <c:pt idx="18436" formatCode="General">
                  <c:v>9.78523825978028</c:v>
                </c:pt>
                <c:pt idx="18437" formatCode="General">
                  <c:v>9.785223090712748</c:v>
                </c:pt>
                <c:pt idx="18438" formatCode="General">
                  <c:v>9.785207960476848</c:v>
                </c:pt>
                <c:pt idx="18439" formatCode="General">
                  <c:v>9.78519286905912</c:v>
                </c:pt>
                <c:pt idx="18440" formatCode="General">
                  <c:v>9.78517781644611</c:v>
                </c:pt>
                <c:pt idx="18441" formatCode="General">
                  <c:v>9.78516280262437</c:v>
                </c:pt>
                <c:pt idx="18442" formatCode="General">
                  <c:v>9.78514782758044</c:v>
                </c:pt>
                <c:pt idx="18443" formatCode="General">
                  <c:v>9.78513289130087</c:v>
                </c:pt>
                <c:pt idx="18444" formatCode="General">
                  <c:v>9.7851179937722</c:v>
                </c:pt>
                <c:pt idx="18445" formatCode="General">
                  <c:v>9.78510313498099</c:v>
                </c:pt>
                <c:pt idx="18446" formatCode="General">
                  <c:v>9.785088314913762</c:v>
                </c:pt>
                <c:pt idx="18447" formatCode="General">
                  <c:v>9.78507353355707</c:v>
                </c:pt>
                <c:pt idx="18448" formatCode="General">
                  <c:v>9.785058790897459</c:v>
                </c:pt>
                <c:pt idx="18449" formatCode="General">
                  <c:v>9.78504408692147</c:v>
                </c:pt>
                <c:pt idx="18450" formatCode="General">
                  <c:v>9.785029421615648</c:v>
                </c:pt>
                <c:pt idx="18451" formatCode="General">
                  <c:v>9.78501479496654</c:v>
                </c:pt>
                <c:pt idx="18452" formatCode="General">
                  <c:v>9.78500020696067</c:v>
                </c:pt>
                <c:pt idx="18453" formatCode="General">
                  <c:v>9.78498565758459</c:v>
                </c:pt>
                <c:pt idx="18454" formatCode="General">
                  <c:v>9.784971146824837</c:v>
                </c:pt>
                <c:pt idx="18455" formatCode="General">
                  <c:v>9.78495667466796</c:v>
                </c:pt>
                <c:pt idx="18456" formatCode="General">
                  <c:v>9.784942241100488</c:v>
                </c:pt>
                <c:pt idx="18457" formatCode="General">
                  <c:v>9.78492784610897</c:v>
                </c:pt>
                <c:pt idx="18458" formatCode="General">
                  <c:v>9.784913489679939</c:v>
                </c:pt>
                <c:pt idx="18459" formatCode="General">
                  <c:v>9.78489917179994</c:v>
                </c:pt>
                <c:pt idx="18460" formatCode="General">
                  <c:v>9.7848848924555</c:v>
                </c:pt>
                <c:pt idx="18461" formatCode="General">
                  <c:v>9.784870651633167</c:v>
                </c:pt>
                <c:pt idx="18462" formatCode="General">
                  <c:v>9.784856449319479</c:v>
                </c:pt>
                <c:pt idx="18463" formatCode="General">
                  <c:v>9.78484228550096</c:v>
                </c:pt>
                <c:pt idx="18464" formatCode="General">
                  <c:v>9.784828160164157</c:v>
                </c:pt>
                <c:pt idx="18465" formatCode="General">
                  <c:v>9.78481407329562</c:v>
                </c:pt>
                <c:pt idx="18466" formatCode="General">
                  <c:v>9.784800024881848</c:v>
                </c:pt>
                <c:pt idx="18467" formatCode="General">
                  <c:v>9.784786014909423</c:v>
                </c:pt>
                <c:pt idx="18468" formatCode="General">
                  <c:v>9.784772043364841</c:v>
                </c:pt>
                <c:pt idx="18469" formatCode="General">
                  <c:v>9.78475811023465</c:v>
                </c:pt>
                <c:pt idx="18470" formatCode="General">
                  <c:v>9.78474421550539</c:v>
                </c:pt>
                <c:pt idx="18471" formatCode="General">
                  <c:v>9.78473035916359</c:v>
                </c:pt>
                <c:pt idx="18472" formatCode="General">
                  <c:v>9.784716541195777</c:v>
                </c:pt>
                <c:pt idx="18473" formatCode="General">
                  <c:v>9.784702761588509</c:v>
                </c:pt>
                <c:pt idx="18474" formatCode="General">
                  <c:v>9.78468902032829</c:v>
                </c:pt>
                <c:pt idx="18475" formatCode="General">
                  <c:v>9.78467531740167</c:v>
                </c:pt>
                <c:pt idx="18476" formatCode="General">
                  <c:v>9.784661652795167</c:v>
                </c:pt>
                <c:pt idx="18477" formatCode="General">
                  <c:v>9.784648026495327</c:v>
                </c:pt>
                <c:pt idx="18478" formatCode="General">
                  <c:v>9.784634438488673</c:v>
                </c:pt>
                <c:pt idx="18479" formatCode="General">
                  <c:v>9.78462088876174</c:v>
                </c:pt>
                <c:pt idx="18480" formatCode="General">
                  <c:v>9.78460737730105</c:v>
                </c:pt>
                <c:pt idx="18481" formatCode="General">
                  <c:v>9.784593904093148</c:v>
                </c:pt>
                <c:pt idx="18482" formatCode="General">
                  <c:v>9.784580469124558</c:v>
                </c:pt>
                <c:pt idx="18483" formatCode="General">
                  <c:v>9.7845670723818</c:v>
                </c:pt>
                <c:pt idx="18484" formatCode="General">
                  <c:v>9.784553713851418</c:v>
                </c:pt>
                <c:pt idx="18485" formatCode="General">
                  <c:v>9.78454039351993</c:v>
                </c:pt>
                <c:pt idx="18486" formatCode="General">
                  <c:v>9.784527111373876</c:v>
                </c:pt>
                <c:pt idx="18487" formatCode="General">
                  <c:v>9.784513867399768</c:v>
                </c:pt>
                <c:pt idx="18488" formatCode="General">
                  <c:v>9.784500661584148</c:v>
                </c:pt>
                <c:pt idx="18489" formatCode="General">
                  <c:v>9.784487493913538</c:v>
                </c:pt>
                <c:pt idx="18490" formatCode="General">
                  <c:v>9.784474364374468</c:v>
                </c:pt>
                <c:pt idx="18491" formatCode="General">
                  <c:v>9.784461272953457</c:v>
                </c:pt>
                <c:pt idx="18492" formatCode="General">
                  <c:v>9.78444821963704</c:v>
                </c:pt>
                <c:pt idx="18493" formatCode="General">
                  <c:v>9.78443520441174</c:v>
                </c:pt>
                <c:pt idx="18494" formatCode="General">
                  <c:v>9.78442222726408</c:v>
                </c:pt>
                <c:pt idx="18495" formatCode="General">
                  <c:v>9.78440928818059</c:v>
                </c:pt>
                <c:pt idx="18496" formatCode="General">
                  <c:v>9.7843963871478</c:v>
                </c:pt>
                <c:pt idx="18497" formatCode="General">
                  <c:v>9.784383524152218</c:v>
                </c:pt>
                <c:pt idx="18498" formatCode="General">
                  <c:v>9.784370699180387</c:v>
                </c:pt>
                <c:pt idx="18499" formatCode="General">
                  <c:v>9.784357912218818</c:v>
                </c:pt>
                <c:pt idx="18500" formatCode="General">
                  <c:v>9.784345163254047</c:v>
                </c:pt>
                <c:pt idx="18501" formatCode="General">
                  <c:v>9.784332452272588</c:v>
                </c:pt>
                <c:pt idx="18502" formatCode="General">
                  <c:v>9.784319779260968</c:v>
                </c:pt>
                <c:pt idx="18503" formatCode="General">
                  <c:v>9.784307144205709</c:v>
                </c:pt>
                <c:pt idx="18504" formatCode="General">
                  <c:v>9.784294547093328</c:v>
                </c:pt>
                <c:pt idx="18505" formatCode="General">
                  <c:v>9.784281987910356</c:v>
                </c:pt>
                <c:pt idx="18506" formatCode="General">
                  <c:v>9.784269466643318</c:v>
                </c:pt>
                <c:pt idx="18507" formatCode="General">
                  <c:v>9.784256983278738</c:v>
                </c:pt>
                <c:pt idx="18508" formatCode="General">
                  <c:v>9.78424453780312</c:v>
                </c:pt>
                <c:pt idx="18509" formatCode="General">
                  <c:v>9.784232130202992</c:v>
                </c:pt>
                <c:pt idx="18510" formatCode="General">
                  <c:v>9.784219760464877</c:v>
                </c:pt>
                <c:pt idx="18511" formatCode="General">
                  <c:v>9.784207428575309</c:v>
                </c:pt>
                <c:pt idx="18512" formatCode="General">
                  <c:v>9.784195134520788</c:v>
                </c:pt>
                <c:pt idx="18513" formatCode="General">
                  <c:v>9.78418287828784</c:v>
                </c:pt>
                <c:pt idx="18514" formatCode="General">
                  <c:v>9.78417065986299</c:v>
                </c:pt>
                <c:pt idx="18515" formatCode="General">
                  <c:v>9.784158479232756</c:v>
                </c:pt>
                <c:pt idx="18516" formatCode="General">
                  <c:v>9.78414633638365</c:v>
                </c:pt>
                <c:pt idx="18517" formatCode="General">
                  <c:v>9.7841342313022</c:v>
                </c:pt>
                <c:pt idx="18518" formatCode="General">
                  <c:v>9.784122163974917</c:v>
                </c:pt>
                <c:pt idx="18519" formatCode="General">
                  <c:v>9.78411013438833</c:v>
                </c:pt>
                <c:pt idx="18520" formatCode="General">
                  <c:v>9.784098142528948</c:v>
                </c:pt>
                <c:pt idx="18521" formatCode="General">
                  <c:v>9.78408618838329</c:v>
                </c:pt>
                <c:pt idx="18522" formatCode="General">
                  <c:v>9.784074271937879</c:v>
                </c:pt>
                <c:pt idx="18523" formatCode="General">
                  <c:v>9.78406239317922</c:v>
                </c:pt>
                <c:pt idx="18524" formatCode="General">
                  <c:v>9.784050552093848</c:v>
                </c:pt>
                <c:pt idx="18525" formatCode="General">
                  <c:v>9.78403874866826</c:v>
                </c:pt>
                <c:pt idx="18526" formatCode="General">
                  <c:v>9.78402698288899</c:v>
                </c:pt>
                <c:pt idx="18527" formatCode="General">
                  <c:v>9.78401525474254</c:v>
                </c:pt>
                <c:pt idx="18528" formatCode="General">
                  <c:v>9.784003564215439</c:v>
                </c:pt>
                <c:pt idx="18529" formatCode="General">
                  <c:v>9.783991911294198</c:v>
                </c:pt>
                <c:pt idx="18530" formatCode="General">
                  <c:v>9.78398029596532</c:v>
                </c:pt>
                <c:pt idx="18531" formatCode="General">
                  <c:v>9.783968718215338</c:v>
                </c:pt>
                <c:pt idx="18532" formatCode="General">
                  <c:v>9.783957178030759</c:v>
                </c:pt>
                <c:pt idx="18533" formatCode="General">
                  <c:v>9.7839456753981</c:v>
                </c:pt>
                <c:pt idx="18534" formatCode="General">
                  <c:v>9.78393421030388</c:v>
                </c:pt>
                <c:pt idx="18535" formatCode="General">
                  <c:v>9.783922782734596</c:v>
                </c:pt>
                <c:pt idx="18536" formatCode="General">
                  <c:v>9.783911392676776</c:v>
                </c:pt>
                <c:pt idx="18537" formatCode="General">
                  <c:v>9.78390004011694</c:v>
                </c:pt>
                <c:pt idx="18538" formatCode="General">
                  <c:v>9.783888725041589</c:v>
                </c:pt>
                <c:pt idx="18539" formatCode="General">
                  <c:v>9.783877447437238</c:v>
                </c:pt>
                <c:pt idx="18540" formatCode="General">
                  <c:v>9.78386620729041</c:v>
                </c:pt>
                <c:pt idx="18541" formatCode="General">
                  <c:v>9.7838550045876</c:v>
                </c:pt>
                <c:pt idx="18542" formatCode="General">
                  <c:v>9.78384383931534</c:v>
                </c:pt>
                <c:pt idx="18543" formatCode="General">
                  <c:v>9.78383271146012</c:v>
                </c:pt>
                <c:pt idx="18544" formatCode="General">
                  <c:v>9.783821621008478</c:v>
                </c:pt>
                <c:pt idx="18545" formatCode="General">
                  <c:v>9.78381056794691</c:v>
                </c:pt>
                <c:pt idx="18546" formatCode="General">
                  <c:v>9.78379955226193</c:v>
                </c:pt>
                <c:pt idx="18547" formatCode="General">
                  <c:v>9.78378857394005</c:v>
                </c:pt>
                <c:pt idx="18548" formatCode="General">
                  <c:v>9.78377763296778</c:v>
                </c:pt>
                <c:pt idx="18549" formatCode="General">
                  <c:v>9.78376672933164</c:v>
                </c:pt>
                <c:pt idx="18550" formatCode="General">
                  <c:v>9.783755863018127</c:v>
                </c:pt>
                <c:pt idx="18551" formatCode="General">
                  <c:v>9.78374503401377</c:v>
                </c:pt>
                <c:pt idx="18552" formatCode="General">
                  <c:v>9.78373424230506</c:v>
                </c:pt>
                <c:pt idx="18553" formatCode="General">
                  <c:v>9.783723487878516</c:v>
                </c:pt>
                <c:pt idx="18554" formatCode="General">
                  <c:v>9.78371277072065</c:v>
                </c:pt>
                <c:pt idx="18555" formatCode="General">
                  <c:v>9.783702090817971</c:v>
                </c:pt>
                <c:pt idx="18556" formatCode="General">
                  <c:v>9.783691448156977</c:v>
                </c:pt>
                <c:pt idx="18557" formatCode="General">
                  <c:v>9.7836808427242</c:v>
                </c:pt>
                <c:pt idx="18558" formatCode="General">
                  <c:v>9.78367027450614</c:v>
                </c:pt>
                <c:pt idx="18559" formatCode="General">
                  <c:v>9.78365974348929</c:v>
                </c:pt>
                <c:pt idx="18560" formatCode="General">
                  <c:v>9.78364924966018</c:v>
                </c:pt>
                <c:pt idx="18561" formatCode="General">
                  <c:v>9.78363879300531</c:v>
                </c:pt>
                <c:pt idx="18562" formatCode="General">
                  <c:v>9.783628373511188</c:v>
                </c:pt>
                <c:pt idx="18563" formatCode="General">
                  <c:v>9.78361799116433</c:v>
                </c:pt>
                <c:pt idx="18564" formatCode="General">
                  <c:v>9.783607645951242</c:v>
                </c:pt>
                <c:pt idx="18565" formatCode="General">
                  <c:v>9.78359733785842</c:v>
                </c:pt>
                <c:pt idx="18566" formatCode="General">
                  <c:v>9.78358706687238</c:v>
                </c:pt>
                <c:pt idx="18567" formatCode="General">
                  <c:v>9.78357683297963</c:v>
                </c:pt>
                <c:pt idx="18568" formatCode="General">
                  <c:v>9.78356663616669</c:v>
                </c:pt>
                <c:pt idx="18569" formatCode="General">
                  <c:v>9.78355647642004</c:v>
                </c:pt>
                <c:pt idx="18570" formatCode="General">
                  <c:v>9.78354635372621</c:v>
                </c:pt>
                <c:pt idx="18571" formatCode="General">
                  <c:v>9.7835362680717</c:v>
                </c:pt>
                <c:pt idx="18572" formatCode="General">
                  <c:v>9.78352621944301</c:v>
                </c:pt>
                <c:pt idx="18573" formatCode="General">
                  <c:v>9.78351620782666</c:v>
                </c:pt>
                <c:pt idx="18574" formatCode="General">
                  <c:v>9.78350623320914</c:v>
                </c:pt>
                <c:pt idx="18575" formatCode="General">
                  <c:v>9.78349629557698</c:v>
                </c:pt>
                <c:pt idx="18576" formatCode="General">
                  <c:v>9.78348639491666</c:v>
                </c:pt>
                <c:pt idx="18577" formatCode="General">
                  <c:v>9.7834765312147</c:v>
                </c:pt>
                <c:pt idx="18578" formatCode="General">
                  <c:v>9.78346670445761</c:v>
                </c:pt>
                <c:pt idx="18579" formatCode="General">
                  <c:v>9.78345691463188</c:v>
                </c:pt>
                <c:pt idx="18580" formatCode="General">
                  <c:v>9.78344716172404</c:v>
                </c:pt>
                <c:pt idx="18581" formatCode="General">
                  <c:v>9.783437445720568</c:v>
                </c:pt>
                <c:pt idx="18582" formatCode="General">
                  <c:v>9.78342776660799</c:v>
                </c:pt>
                <c:pt idx="18583" formatCode="General">
                  <c:v>9.783418124372797</c:v>
                </c:pt>
                <c:pt idx="18584" formatCode="General">
                  <c:v>9.78340851900151</c:v>
                </c:pt>
                <c:pt idx="18585" formatCode="General">
                  <c:v>9.783398950480627</c:v>
                </c:pt>
                <c:pt idx="18586" formatCode="General">
                  <c:v>9.78338941879664</c:v>
                </c:pt>
                <c:pt idx="18587" formatCode="General">
                  <c:v>9.783379923936076</c:v>
                </c:pt>
                <c:pt idx="18588" formatCode="General">
                  <c:v>9.783370465885417</c:v>
                </c:pt>
                <c:pt idx="18589" formatCode="General">
                  <c:v>9.783361044631187</c:v>
                </c:pt>
                <c:pt idx="18590" formatCode="General">
                  <c:v>9.783351660159877</c:v>
                </c:pt>
                <c:pt idx="18591" formatCode="General">
                  <c:v>9.783342312458</c:v>
                </c:pt>
                <c:pt idx="18592" formatCode="General">
                  <c:v>9.783333001512059</c:v>
                </c:pt>
                <c:pt idx="18593" formatCode="General">
                  <c:v>9.783323727308547</c:v>
                </c:pt>
                <c:pt idx="18594" formatCode="General">
                  <c:v>9.783314489833987</c:v>
                </c:pt>
                <c:pt idx="18595" formatCode="General">
                  <c:v>9.783305289074867</c:v>
                </c:pt>
                <c:pt idx="18596" formatCode="General">
                  <c:v>9.7832961250177</c:v>
                </c:pt>
                <c:pt idx="18597" formatCode="General">
                  <c:v>9.78328699764898</c:v>
                </c:pt>
                <c:pt idx="18598" formatCode="General">
                  <c:v>9.783277906955208</c:v>
                </c:pt>
                <c:pt idx="18599" formatCode="General">
                  <c:v>9.78326885292291</c:v>
                </c:pt>
                <c:pt idx="18600" formatCode="General">
                  <c:v>9.78325983553857</c:v>
                </c:pt>
                <c:pt idx="18601" formatCode="General">
                  <c:v>9.78325085478869</c:v>
                </c:pt>
                <c:pt idx="18602" formatCode="General">
                  <c:v>9.783241910659779</c:v>
                </c:pt>
                <c:pt idx="18603" formatCode="General">
                  <c:v>9.78323300313835</c:v>
                </c:pt>
                <c:pt idx="18604" formatCode="General">
                  <c:v>9.783224132210876</c:v>
                </c:pt>
                <c:pt idx="18605" formatCode="General">
                  <c:v>9.783215297863902</c:v>
                </c:pt>
                <c:pt idx="18606" formatCode="General">
                  <c:v>9.78320650008389</c:v>
                </c:pt>
                <c:pt idx="18607" formatCode="General">
                  <c:v>9.78319773885737</c:v>
                </c:pt>
                <c:pt idx="18608" formatCode="General">
                  <c:v>9.78318901417083</c:v>
                </c:pt>
                <c:pt idx="18609" formatCode="General">
                  <c:v>9.783180326010779</c:v>
                </c:pt>
                <c:pt idx="18610" formatCode="General">
                  <c:v>9.783171674363718</c:v>
                </c:pt>
                <c:pt idx="18611" formatCode="General">
                  <c:v>9.783163059216148</c:v>
                </c:pt>
                <c:pt idx="18612" formatCode="General">
                  <c:v>9.783154480554577</c:v>
                </c:pt>
                <c:pt idx="18613" formatCode="General">
                  <c:v>9.7831459383655</c:v>
                </c:pt>
                <c:pt idx="18614" formatCode="General">
                  <c:v>9.783137432635418</c:v>
                </c:pt>
                <c:pt idx="18615" formatCode="General">
                  <c:v>9.783128963350837</c:v>
                </c:pt>
                <c:pt idx="18616" formatCode="General">
                  <c:v>9.78312053049826</c:v>
                </c:pt>
                <c:pt idx="18617" formatCode="General">
                  <c:v>9.783112134064177</c:v>
                </c:pt>
                <c:pt idx="18618" formatCode="General">
                  <c:v>9.783103774035117</c:v>
                </c:pt>
                <c:pt idx="18619" formatCode="General">
                  <c:v>9.783095450397548</c:v>
                </c:pt>
                <c:pt idx="18620" formatCode="General">
                  <c:v>9.783087163138</c:v>
                </c:pt>
                <c:pt idx="18621" formatCode="General">
                  <c:v>9.78307891224296</c:v>
                </c:pt>
                <c:pt idx="18622" formatCode="General">
                  <c:v>9.78307069769893</c:v>
                </c:pt>
                <c:pt idx="18623" formatCode="General">
                  <c:v>9.78306251949241</c:v>
                </c:pt>
                <c:pt idx="18624" formatCode="General">
                  <c:v>9.78305437760991</c:v>
                </c:pt>
                <c:pt idx="18625" formatCode="General">
                  <c:v>9.783046272037923</c:v>
                </c:pt>
                <c:pt idx="18626" formatCode="General">
                  <c:v>9.78303820276295</c:v>
                </c:pt>
                <c:pt idx="18627" formatCode="General">
                  <c:v>9.783030169771498</c:v>
                </c:pt>
                <c:pt idx="18628" formatCode="General">
                  <c:v>9.783022173050078</c:v>
                </c:pt>
                <c:pt idx="18629" formatCode="General">
                  <c:v>9.78301421258517</c:v>
                </c:pt>
                <c:pt idx="18630" formatCode="General">
                  <c:v>9.78300628836328</c:v>
                </c:pt>
                <c:pt idx="18631" formatCode="General">
                  <c:v>9.782998400370918</c:v>
                </c:pt>
                <c:pt idx="18632" formatCode="General">
                  <c:v>9.782990548594578</c:v>
                </c:pt>
                <c:pt idx="18633" formatCode="General">
                  <c:v>9.782982733020771</c:v>
                </c:pt>
                <c:pt idx="18634" formatCode="General">
                  <c:v>9.78297495363599</c:v>
                </c:pt>
                <c:pt idx="18635" formatCode="General">
                  <c:v>9.78296721042673</c:v>
                </c:pt>
                <c:pt idx="18636" formatCode="General">
                  <c:v>9.7829595033795</c:v>
                </c:pt>
                <c:pt idx="18637" formatCode="General">
                  <c:v>9.7829518324808</c:v>
                </c:pt>
                <c:pt idx="18638" formatCode="General">
                  <c:v>9.78294419771714</c:v>
                </c:pt>
                <c:pt idx="18639" formatCode="General">
                  <c:v>9.782936599075</c:v>
                </c:pt>
                <c:pt idx="18640" formatCode="General">
                  <c:v>9.78292903654089</c:v>
                </c:pt>
                <c:pt idx="18641" formatCode="General">
                  <c:v>9.78292151010132</c:v>
                </c:pt>
                <c:pt idx="18642" formatCode="General">
                  <c:v>9.78291401974278</c:v>
                </c:pt>
                <c:pt idx="18643" formatCode="General">
                  <c:v>9.78290656545178</c:v>
                </c:pt>
                <c:pt idx="18644" formatCode="General">
                  <c:v>9.782899147214808</c:v>
                </c:pt>
                <c:pt idx="18645" formatCode="General">
                  <c:v>9.782891765018379</c:v>
                </c:pt>
                <c:pt idx="18646" formatCode="General">
                  <c:v>9.78288441884899</c:v>
                </c:pt>
                <c:pt idx="18647" formatCode="General">
                  <c:v>9.782877108693128</c:v>
                </c:pt>
                <c:pt idx="18648" formatCode="General">
                  <c:v>9.78286983453731</c:v>
                </c:pt>
                <c:pt idx="18649" formatCode="General">
                  <c:v>9.78286259636803</c:v>
                </c:pt>
                <c:pt idx="18650" formatCode="General">
                  <c:v>9.78285539417179</c:v>
                </c:pt>
                <c:pt idx="18651" formatCode="General">
                  <c:v>9.7828482279351</c:v>
                </c:pt>
                <c:pt idx="18652" formatCode="General">
                  <c:v>9.78284109764444</c:v>
                </c:pt>
                <c:pt idx="18653" formatCode="General">
                  <c:v>9.78283400328633</c:v>
                </c:pt>
                <c:pt idx="18654" formatCode="General">
                  <c:v>9.78282694484726</c:v>
                </c:pt>
                <c:pt idx="18655" formatCode="General">
                  <c:v>9.78281992231374</c:v>
                </c:pt>
                <c:pt idx="18656" formatCode="General">
                  <c:v>9.78281293567226</c:v>
                </c:pt>
                <c:pt idx="18657" formatCode="General">
                  <c:v>9.78280598490933</c:v>
                </c:pt>
                <c:pt idx="18658" formatCode="General">
                  <c:v>9.78279907001144</c:v>
                </c:pt>
                <c:pt idx="18659" formatCode="General">
                  <c:v>9.7827921909651</c:v>
                </c:pt>
                <c:pt idx="18660" formatCode="General">
                  <c:v>9.78278534775681</c:v>
                </c:pt>
                <c:pt idx="18661" formatCode="General">
                  <c:v>9.782778540373068</c:v>
                </c:pt>
                <c:pt idx="18662" formatCode="General">
                  <c:v>9.782771768800378</c:v>
                </c:pt>
                <c:pt idx="18663" formatCode="General">
                  <c:v>9.78276503302525</c:v>
                </c:pt>
                <c:pt idx="18664" formatCode="General">
                  <c:v>9.782758333034158</c:v>
                </c:pt>
                <c:pt idx="18665" formatCode="General">
                  <c:v>9.782751668813628</c:v>
                </c:pt>
                <c:pt idx="18666" formatCode="General">
                  <c:v>9.782745040350148</c:v>
                </c:pt>
                <c:pt idx="18667" formatCode="General">
                  <c:v>9.78273844763023</c:v>
                </c:pt>
                <c:pt idx="18668" formatCode="General">
                  <c:v>9.78273189064037</c:v>
                </c:pt>
                <c:pt idx="18669" formatCode="General">
                  <c:v>9.78272536936707</c:v>
                </c:pt>
                <c:pt idx="18670" formatCode="General">
                  <c:v>9.782718883796818</c:v>
                </c:pt>
                <c:pt idx="18671" formatCode="General">
                  <c:v>9.78271243391614</c:v>
                </c:pt>
                <c:pt idx="18672" formatCode="General">
                  <c:v>9.78270601971152</c:v>
                </c:pt>
                <c:pt idx="18673" formatCode="General">
                  <c:v>9.78269964116946</c:v>
                </c:pt>
                <c:pt idx="18674" formatCode="General">
                  <c:v>9.78269329827647</c:v>
                </c:pt>
                <c:pt idx="18675" formatCode="General">
                  <c:v>9.78268699101904</c:v>
                </c:pt>
                <c:pt idx="18676" formatCode="General">
                  <c:v>9.78268071938369</c:v>
                </c:pt>
                <c:pt idx="18677" formatCode="General">
                  <c:v>9.782674483356898</c:v>
                </c:pt>
                <c:pt idx="18678" formatCode="General">
                  <c:v>9.782668282925178</c:v>
                </c:pt>
                <c:pt idx="18679" formatCode="General">
                  <c:v>9.78266211807504</c:v>
                </c:pt>
                <c:pt idx="18680" formatCode="General">
                  <c:v>9.78265598879297</c:v>
                </c:pt>
                <c:pt idx="18681" formatCode="General">
                  <c:v>9.78264989506548</c:v>
                </c:pt>
                <c:pt idx="18682" formatCode="General">
                  <c:v>9.78264383687907</c:v>
                </c:pt>
                <c:pt idx="18683" formatCode="General">
                  <c:v>9.78263781422024</c:v>
                </c:pt>
                <c:pt idx="18684" formatCode="General">
                  <c:v>9.78263182707549</c:v>
                </c:pt>
                <c:pt idx="18685" formatCode="General">
                  <c:v>9.78262587543133</c:v>
                </c:pt>
                <c:pt idx="18686" formatCode="General">
                  <c:v>9.78261995927426</c:v>
                </c:pt>
                <c:pt idx="18687" formatCode="General">
                  <c:v>9.78261407859077</c:v>
                </c:pt>
                <c:pt idx="18688" formatCode="General">
                  <c:v>9.78260823336737</c:v>
                </c:pt>
                <c:pt idx="18689" formatCode="General">
                  <c:v>9.782602423590568</c:v>
                </c:pt>
                <c:pt idx="18690" formatCode="General">
                  <c:v>9.78259664924687</c:v>
                </c:pt>
                <c:pt idx="18691" formatCode="General">
                  <c:v>9.78259091032277</c:v>
                </c:pt>
                <c:pt idx="18692" formatCode="General">
                  <c:v>9.78258520680477</c:v>
                </c:pt>
                <c:pt idx="18693" formatCode="General">
                  <c:v>9.78257953867937</c:v>
                </c:pt>
                <c:pt idx="18694" formatCode="General">
                  <c:v>9.782573905933079</c:v>
                </c:pt>
                <c:pt idx="18695" formatCode="General">
                  <c:v>9.7825683085524</c:v>
                </c:pt>
                <c:pt idx="18696" formatCode="General">
                  <c:v>9.78256274652384</c:v>
                </c:pt>
                <c:pt idx="18697" formatCode="General">
                  <c:v>9.78255721983389</c:v>
                </c:pt>
                <c:pt idx="18698" formatCode="General">
                  <c:v>9.78255172846907</c:v>
                </c:pt>
                <c:pt idx="18699" formatCode="General">
                  <c:v>9.78254627241586</c:v>
                </c:pt>
                <c:pt idx="18700" formatCode="General">
                  <c:v>9.78254085166079</c:v>
                </c:pt>
                <c:pt idx="18701" formatCode="General">
                  <c:v>9.78253546619034</c:v>
                </c:pt>
                <c:pt idx="18702" formatCode="General">
                  <c:v>9.78253011599103</c:v>
                </c:pt>
                <c:pt idx="18703" formatCode="General">
                  <c:v>9.78252480104936</c:v>
                </c:pt>
                <c:pt idx="18704" formatCode="General">
                  <c:v>9.78251952135183</c:v>
                </c:pt>
                <c:pt idx="18705" formatCode="General">
                  <c:v>9.78251427688495</c:v>
                </c:pt>
                <c:pt idx="18706" formatCode="General">
                  <c:v>9.78250906763522</c:v>
                </c:pt>
                <c:pt idx="18707" formatCode="General">
                  <c:v>9.78250389358914</c:v>
                </c:pt>
                <c:pt idx="18708" formatCode="General">
                  <c:v>9.78249875473323</c:v>
                </c:pt>
                <c:pt idx="18709" formatCode="General">
                  <c:v>9.78249365105397</c:v>
                </c:pt>
                <c:pt idx="18710" formatCode="General">
                  <c:v>9.78248858253788</c:v>
                </c:pt>
                <c:pt idx="18711" formatCode="General">
                  <c:v>9.78248354917147</c:v>
                </c:pt>
                <c:pt idx="18712" formatCode="General">
                  <c:v>9.78247855094123</c:v>
                </c:pt>
                <c:pt idx="18713" formatCode="General">
                  <c:v>9.78247358783368</c:v>
                </c:pt>
                <c:pt idx="18714" formatCode="General">
                  <c:v>9.78246865983532</c:v>
                </c:pt>
                <c:pt idx="18715" formatCode="General">
                  <c:v>9.78246376693264</c:v>
                </c:pt>
                <c:pt idx="18716" formatCode="General">
                  <c:v>9.782458909112168</c:v>
                </c:pt>
                <c:pt idx="18717" formatCode="General">
                  <c:v>9.7824540863604</c:v>
                </c:pt>
                <c:pt idx="18718" formatCode="General">
                  <c:v>9.78244929866384</c:v>
                </c:pt>
                <c:pt idx="18719" formatCode="General">
                  <c:v>9.782444546009</c:v>
                </c:pt>
                <c:pt idx="18720" formatCode="General">
                  <c:v>9.78243982838238</c:v>
                </c:pt>
                <c:pt idx="18721" formatCode="General">
                  <c:v>9.782435145770478</c:v>
                </c:pt>
                <c:pt idx="18722" formatCode="General">
                  <c:v>9.78243049815983</c:v>
                </c:pt>
                <c:pt idx="18723" formatCode="General">
                  <c:v>9.78242588553691</c:v>
                </c:pt>
                <c:pt idx="18724" formatCode="General">
                  <c:v>9.78242130788823</c:v>
                </c:pt>
                <c:pt idx="18725" formatCode="General">
                  <c:v>9.78241676520032</c:v>
                </c:pt>
                <c:pt idx="18726" formatCode="General">
                  <c:v>9.78241225745966</c:v>
                </c:pt>
                <c:pt idx="18727" formatCode="General">
                  <c:v>9.782407784652768</c:v>
                </c:pt>
                <c:pt idx="18728" formatCode="General">
                  <c:v>9.78240334676616</c:v>
                </c:pt>
                <c:pt idx="18729" formatCode="General">
                  <c:v>9.782398943786318</c:v>
                </c:pt>
                <c:pt idx="18730" formatCode="General">
                  <c:v>9.78239457569978</c:v>
                </c:pt>
                <c:pt idx="18731" formatCode="General">
                  <c:v>9.782390242493028</c:v>
                </c:pt>
                <c:pt idx="18732" formatCode="General">
                  <c:v>9.782385944152589</c:v>
                </c:pt>
                <c:pt idx="18733" formatCode="General">
                  <c:v>9.78238168066496</c:v>
                </c:pt>
                <c:pt idx="18734" formatCode="General">
                  <c:v>9.782377452016661</c:v>
                </c:pt>
                <c:pt idx="18735" formatCode="General">
                  <c:v>9.782373258194179</c:v>
                </c:pt>
                <c:pt idx="18736" formatCode="General">
                  <c:v>9.78236909918404</c:v>
                </c:pt>
                <c:pt idx="18737" formatCode="General">
                  <c:v>9.782364974972748</c:v>
                </c:pt>
                <c:pt idx="18738" formatCode="General">
                  <c:v>9.782360885546818</c:v>
                </c:pt>
                <c:pt idx="18739" formatCode="General">
                  <c:v>9.78235683089275</c:v>
                </c:pt>
                <c:pt idx="18740" formatCode="General">
                  <c:v>9.78235281099705</c:v>
                </c:pt>
                <c:pt idx="18741" formatCode="General">
                  <c:v>9.78234882584624</c:v>
                </c:pt>
                <c:pt idx="18742" formatCode="General">
                  <c:v>9.78234487542682</c:v>
                </c:pt>
                <c:pt idx="18743" formatCode="General">
                  <c:v>9.7823409597253</c:v>
                </c:pt>
                <c:pt idx="18744" formatCode="General">
                  <c:v>9.7823370787282</c:v>
                </c:pt>
                <c:pt idx="18745" formatCode="General">
                  <c:v>9.78233323242202</c:v>
                </c:pt>
                <c:pt idx="18746" formatCode="General">
                  <c:v>9.782329420793268</c:v>
                </c:pt>
                <c:pt idx="18747" formatCode="General">
                  <c:v>9.782325643828468</c:v>
                </c:pt>
                <c:pt idx="18748" formatCode="General">
                  <c:v>9.782321901514127</c:v>
                </c:pt>
                <c:pt idx="18749" formatCode="General">
                  <c:v>9.782318193836748</c:v>
                </c:pt>
                <c:pt idx="18750" formatCode="General">
                  <c:v>9.78231452078284</c:v>
                </c:pt>
                <c:pt idx="18751" formatCode="General">
                  <c:v>9.782310882338928</c:v>
                </c:pt>
                <c:pt idx="18752" formatCode="General">
                  <c:v>9.78230727849151</c:v>
                </c:pt>
                <c:pt idx="18753" formatCode="General">
                  <c:v>9.782303709227108</c:v>
                </c:pt>
                <c:pt idx="18754" formatCode="General">
                  <c:v>9.782300174532228</c:v>
                </c:pt>
                <c:pt idx="18755" formatCode="General">
                  <c:v>9.78229667439339</c:v>
                </c:pt>
                <c:pt idx="18756" formatCode="General">
                  <c:v>9.7822932087971</c:v>
                </c:pt>
                <c:pt idx="18757" formatCode="General">
                  <c:v>9.78228977772987</c:v>
                </c:pt>
                <c:pt idx="18758" formatCode="General">
                  <c:v>9.78228638117821</c:v>
                </c:pt>
                <c:pt idx="18759" formatCode="General">
                  <c:v>9.78228301912864</c:v>
                </c:pt>
                <c:pt idx="18760" formatCode="General">
                  <c:v>9.78227969156767</c:v>
                </c:pt>
                <c:pt idx="18761" formatCode="General">
                  <c:v>9.78227639848182</c:v>
                </c:pt>
                <c:pt idx="18762" formatCode="General">
                  <c:v>9.782273139857589</c:v>
                </c:pt>
                <c:pt idx="18763" formatCode="General">
                  <c:v>9.78226991568151</c:v>
                </c:pt>
                <c:pt idx="18764" formatCode="General">
                  <c:v>9.782266725940078</c:v>
                </c:pt>
                <c:pt idx="18765" formatCode="General">
                  <c:v>9.782263570619818</c:v>
                </c:pt>
                <c:pt idx="18766" formatCode="General">
                  <c:v>9.78226044970725</c:v>
                </c:pt>
                <c:pt idx="18767" formatCode="General">
                  <c:v>9.782257363188878</c:v>
                </c:pt>
                <c:pt idx="18768" formatCode="General">
                  <c:v>9.78225431105122</c:v>
                </c:pt>
                <c:pt idx="18769" formatCode="General">
                  <c:v>9.7822512932808</c:v>
                </c:pt>
                <c:pt idx="18770" formatCode="General">
                  <c:v>9.78224830986412</c:v>
                </c:pt>
                <c:pt idx="18771" formatCode="General">
                  <c:v>9.78224536078771</c:v>
                </c:pt>
                <c:pt idx="18772" formatCode="General">
                  <c:v>9.782242446038068</c:v>
                </c:pt>
                <c:pt idx="18773" formatCode="General">
                  <c:v>9.78223956560173</c:v>
                </c:pt>
                <c:pt idx="18774" formatCode="General">
                  <c:v>9.7822367194652</c:v>
                </c:pt>
                <c:pt idx="18775" formatCode="General">
                  <c:v>9.782233907615</c:v>
                </c:pt>
                <c:pt idx="18776" formatCode="General">
                  <c:v>9.78223113003765</c:v>
                </c:pt>
                <c:pt idx="18777" formatCode="General">
                  <c:v>9.782228386719659</c:v>
                </c:pt>
                <c:pt idx="18778" formatCode="General">
                  <c:v>9.78222567764755</c:v>
                </c:pt>
                <c:pt idx="18779" formatCode="General">
                  <c:v>9.782223002807838</c:v>
                </c:pt>
                <c:pt idx="18780" formatCode="General">
                  <c:v>9.78222036218704</c:v>
                </c:pt>
                <c:pt idx="18781" formatCode="General">
                  <c:v>9.782217755771688</c:v>
                </c:pt>
                <c:pt idx="18782" formatCode="General">
                  <c:v>9.782215183548278</c:v>
                </c:pt>
                <c:pt idx="18783" formatCode="General">
                  <c:v>9.78221264550335</c:v>
                </c:pt>
                <c:pt idx="18784" formatCode="General">
                  <c:v>9.782210141623418</c:v>
                </c:pt>
                <c:pt idx="18785" formatCode="General">
                  <c:v>9.782207671894992</c:v>
                </c:pt>
                <c:pt idx="18786" formatCode="General">
                  <c:v>9.7822052363046</c:v>
                </c:pt>
                <c:pt idx="18787" formatCode="General">
                  <c:v>9.78220283483876</c:v>
                </c:pt>
                <c:pt idx="18788" formatCode="General">
                  <c:v>9.78220046748399</c:v>
                </c:pt>
                <c:pt idx="18789" formatCode="General">
                  <c:v>9.78219813422682</c:v>
                </c:pt>
                <c:pt idx="18790" formatCode="General">
                  <c:v>9.78219583505375</c:v>
                </c:pt>
                <c:pt idx="18791" formatCode="General">
                  <c:v>9.78219356995133</c:v>
                </c:pt>
                <c:pt idx="18792" formatCode="General">
                  <c:v>9.78219133890606</c:v>
                </c:pt>
                <c:pt idx="18793" formatCode="General">
                  <c:v>9.78218914190447</c:v>
                </c:pt>
                <c:pt idx="18794" formatCode="General">
                  <c:v>9.78218697893308</c:v>
                </c:pt>
                <c:pt idx="18795" formatCode="General">
                  <c:v>9.78218484997841</c:v>
                </c:pt>
                <c:pt idx="18796" formatCode="General">
                  <c:v>9.78218275502698</c:v>
                </c:pt>
                <c:pt idx="18797" formatCode="General">
                  <c:v>9.78218069406533</c:v>
                </c:pt>
                <c:pt idx="18798" formatCode="General">
                  <c:v>9.782178667079968</c:v>
                </c:pt>
                <c:pt idx="18799" formatCode="General">
                  <c:v>9.78217667405742</c:v>
                </c:pt>
                <c:pt idx="18800" formatCode="General">
                  <c:v>9.78217471498421</c:v>
                </c:pt>
                <c:pt idx="18801" formatCode="General">
                  <c:v>9.782172789846868</c:v>
                </c:pt>
                <c:pt idx="18802" formatCode="General">
                  <c:v>9.78217089863191</c:v>
                </c:pt>
                <c:pt idx="18803" formatCode="General">
                  <c:v>9.782169041325868</c:v>
                </c:pt>
                <c:pt idx="18804" formatCode="General">
                  <c:v>9.78216721791526</c:v>
                </c:pt>
                <c:pt idx="18805" formatCode="General">
                  <c:v>9.78216542838662</c:v>
                </c:pt>
                <c:pt idx="18806" formatCode="General">
                  <c:v>9.78216367272646</c:v>
                </c:pt>
                <c:pt idx="18807" formatCode="General">
                  <c:v>9.782161950921318</c:v>
                </c:pt>
                <c:pt idx="18808" formatCode="General">
                  <c:v>9.782160262957718</c:v>
                </c:pt>
                <c:pt idx="18809" formatCode="General">
                  <c:v>9.78215860882219</c:v>
                </c:pt>
                <c:pt idx="18810" formatCode="General">
                  <c:v>9.78215698850125</c:v>
                </c:pt>
                <c:pt idx="18811" formatCode="General">
                  <c:v>9.782155401981429</c:v>
                </c:pt>
                <c:pt idx="18812" formatCode="General">
                  <c:v>9.78215384924926</c:v>
                </c:pt>
                <c:pt idx="18813" formatCode="General">
                  <c:v>9.78215233029127</c:v>
                </c:pt>
                <c:pt idx="18814" formatCode="General">
                  <c:v>9.78215084509399</c:v>
                </c:pt>
                <c:pt idx="18815" formatCode="General">
                  <c:v>9.78214939364393</c:v>
                </c:pt>
                <c:pt idx="18816" formatCode="General">
                  <c:v>9.78214797592764</c:v>
                </c:pt>
                <c:pt idx="18817" formatCode="General">
                  <c:v>9.78214659193165</c:v>
                </c:pt>
                <c:pt idx="18818" formatCode="General">
                  <c:v>9.78214524164247</c:v>
                </c:pt>
                <c:pt idx="18819" formatCode="General">
                  <c:v>9.78214392504665</c:v>
                </c:pt>
                <c:pt idx="18820" formatCode="General">
                  <c:v>9.782142642130708</c:v>
                </c:pt>
                <c:pt idx="18821" formatCode="General">
                  <c:v>9.782141392881177</c:v>
                </c:pt>
                <c:pt idx="18822" formatCode="General">
                  <c:v>9.78214017728459</c:v>
                </c:pt>
                <c:pt idx="18823" formatCode="General">
                  <c:v>9.78213899532748</c:v>
                </c:pt>
                <c:pt idx="18824" formatCode="General">
                  <c:v>9.78213784699637</c:v>
                </c:pt>
                <c:pt idx="18825" formatCode="General">
                  <c:v>9.7821367322778</c:v>
                </c:pt>
                <c:pt idx="18826" formatCode="General">
                  <c:v>9.782135651158302</c:v>
                </c:pt>
                <c:pt idx="18827" formatCode="General">
                  <c:v>9.78213460362441</c:v>
                </c:pt>
                <c:pt idx="18828" formatCode="General">
                  <c:v>9.78213358966265</c:v>
                </c:pt>
                <c:pt idx="18829" formatCode="General">
                  <c:v>9.782132609259562</c:v>
                </c:pt>
                <c:pt idx="18830" formatCode="General">
                  <c:v>9.78213166240168</c:v>
                </c:pt>
                <c:pt idx="18831" formatCode="General">
                  <c:v>9.782130749075527</c:v>
                </c:pt>
                <c:pt idx="18832" formatCode="General">
                  <c:v>9.78212986926766</c:v>
                </c:pt>
                <c:pt idx="18833" formatCode="General">
                  <c:v>9.782129022964588</c:v>
                </c:pt>
                <c:pt idx="18834" formatCode="General">
                  <c:v>9.782128210152859</c:v>
                </c:pt>
                <c:pt idx="18835" formatCode="General">
                  <c:v>9.782127430819008</c:v>
                </c:pt>
                <c:pt idx="18836" formatCode="General">
                  <c:v>9.782126684949578</c:v>
                </c:pt>
                <c:pt idx="18837" formatCode="General">
                  <c:v>9.782125972531087</c:v>
                </c:pt>
                <c:pt idx="18838" formatCode="General">
                  <c:v>9.782125293550088</c:v>
                </c:pt>
                <c:pt idx="18839" formatCode="General">
                  <c:v>9.782124647993108</c:v>
                </c:pt>
                <c:pt idx="18840" formatCode="General">
                  <c:v>9.7821240358467</c:v>
                </c:pt>
                <c:pt idx="18841" formatCode="General">
                  <c:v>9.782123457097379</c:v>
                </c:pt>
                <c:pt idx="18842" formatCode="General">
                  <c:v>9.7821229117317</c:v>
                </c:pt>
                <c:pt idx="18843" formatCode="General">
                  <c:v>9.78212239973619</c:v>
                </c:pt>
                <c:pt idx="18844" formatCode="General">
                  <c:v>9.782121921097397</c:v>
                </c:pt>
                <c:pt idx="18845" formatCode="General">
                  <c:v>9.782121475801858</c:v>
                </c:pt>
                <c:pt idx="18846" formatCode="General">
                  <c:v>9.782121063836117</c:v>
                </c:pt>
                <c:pt idx="18847" formatCode="General">
                  <c:v>9.78212068518671</c:v>
                </c:pt>
                <c:pt idx="18848" formatCode="General">
                  <c:v>9.78212033984017</c:v>
                </c:pt>
                <c:pt idx="18849" formatCode="General">
                  <c:v>9.78212002778305</c:v>
                </c:pt>
                <c:pt idx="18850" formatCode="General">
                  <c:v>9.782119749001888</c:v>
                </c:pt>
                <c:pt idx="18851" formatCode="General">
                  <c:v>9.78211950348322</c:v>
                </c:pt>
                <c:pt idx="18852" formatCode="General">
                  <c:v>9.78211929121359</c:v>
                </c:pt>
                <c:pt idx="18853" formatCode="General">
                  <c:v>9.782119112179548</c:v>
                </c:pt>
                <c:pt idx="18854" formatCode="General">
                  <c:v>9.78211896636763</c:v>
                </c:pt>
                <c:pt idx="18855" formatCode="General">
                  <c:v>9.78211885376438</c:v>
                </c:pt>
                <c:pt idx="18856" formatCode="General">
                  <c:v>9.782118774356338</c:v>
                </c:pt>
                <c:pt idx="18857" formatCode="General">
                  <c:v>9.782118728130058</c:v>
                </c:pt>
                <c:pt idx="18858" formatCode="General">
                  <c:v>9.782118715072078</c:v>
                </c:pt>
                <c:pt idx="18859" formatCode="General">
                  <c:v>9.78211873516894</c:v>
                </c:pt>
                <c:pt idx="18860" formatCode="General">
                  <c:v>9.782118788407198</c:v>
                </c:pt>
                <c:pt idx="18861" formatCode="General">
                  <c:v>9.78211887477339</c:v>
                </c:pt>
                <c:pt idx="18862" formatCode="General">
                  <c:v>9.782118994254068</c:v>
                </c:pt>
                <c:pt idx="18863" formatCode="General">
                  <c:v>9.782119146835768</c:v>
                </c:pt>
                <c:pt idx="18864" formatCode="General">
                  <c:v>9.78211933250506</c:v>
                </c:pt>
                <c:pt idx="18865" formatCode="General">
                  <c:v>9.78211955124846</c:v>
                </c:pt>
                <c:pt idx="18866" formatCode="General">
                  <c:v>9.782119803052538</c:v>
                </c:pt>
                <c:pt idx="18867" formatCode="General">
                  <c:v>9.782120087903838</c:v>
                </c:pt>
                <c:pt idx="18868" formatCode="General">
                  <c:v>9.78212040578891</c:v>
                </c:pt>
                <c:pt idx="18869" formatCode="General">
                  <c:v>9.7821207566943</c:v>
                </c:pt>
                <c:pt idx="18870" formatCode="General">
                  <c:v>9.782121140606556</c:v>
                </c:pt>
                <c:pt idx="18871" formatCode="General">
                  <c:v>9.78212155751223</c:v>
                </c:pt>
                <c:pt idx="18872" formatCode="General">
                  <c:v>9.782122007397879</c:v>
                </c:pt>
                <c:pt idx="18873" formatCode="General">
                  <c:v>9.782122490250039</c:v>
                </c:pt>
                <c:pt idx="18874" formatCode="General">
                  <c:v>9.782123006055277</c:v>
                </c:pt>
                <c:pt idx="18875" formatCode="General">
                  <c:v>9.782123554800128</c:v>
                </c:pt>
                <c:pt idx="18876" formatCode="General">
                  <c:v>9.782124136471157</c:v>
                </c:pt>
                <c:pt idx="18877" formatCode="General">
                  <c:v>9.78212475105492</c:v>
                </c:pt>
                <c:pt idx="18878" formatCode="General">
                  <c:v>9.78212539853796</c:v>
                </c:pt>
                <c:pt idx="18879" formatCode="General">
                  <c:v>9.78212607890684</c:v>
                </c:pt>
                <c:pt idx="18880" formatCode="General">
                  <c:v>9.782126792148101</c:v>
                </c:pt>
                <c:pt idx="18881" formatCode="General">
                  <c:v>9.78212753824831</c:v>
                </c:pt>
                <c:pt idx="18882" formatCode="General">
                  <c:v>9.78212831719401</c:v>
                </c:pt>
                <c:pt idx="18883" formatCode="General">
                  <c:v>9.782129128971768</c:v>
                </c:pt>
                <c:pt idx="18884" formatCode="General">
                  <c:v>9.78212997356814</c:v>
                </c:pt>
                <c:pt idx="18885" formatCode="General">
                  <c:v>9.78213085096967</c:v>
                </c:pt>
                <c:pt idx="18886" formatCode="General">
                  <c:v>9.782131761162918</c:v>
                </c:pt>
                <c:pt idx="18887" formatCode="General">
                  <c:v>9.78213270413446</c:v>
                </c:pt>
                <c:pt idx="18888" formatCode="General">
                  <c:v>9.782133679870828</c:v>
                </c:pt>
                <c:pt idx="18889" formatCode="General">
                  <c:v>9.78213468835859</c:v>
                </c:pt>
                <c:pt idx="18890" formatCode="General">
                  <c:v>9.78213572958431</c:v>
                </c:pt>
                <c:pt idx="18891" formatCode="General">
                  <c:v>9.78213680353455</c:v>
                </c:pt>
                <c:pt idx="18892" formatCode="General">
                  <c:v>9.78213791019586</c:v>
                </c:pt>
                <c:pt idx="18893" formatCode="General">
                  <c:v>9.7821390495548</c:v>
                </c:pt>
                <c:pt idx="18894" formatCode="General">
                  <c:v>9.78214022159793</c:v>
                </c:pt>
                <c:pt idx="18895" formatCode="General">
                  <c:v>9.782141426311817</c:v>
                </c:pt>
                <c:pt idx="18896" formatCode="General">
                  <c:v>9.78214266368302</c:v>
                </c:pt>
                <c:pt idx="18897" formatCode="General">
                  <c:v>9.78214393369811</c:v>
                </c:pt>
                <c:pt idx="18898" formatCode="General">
                  <c:v>9.78214523634363</c:v>
                </c:pt>
                <c:pt idx="18899" formatCode="General">
                  <c:v>9.78214657160616</c:v>
                </c:pt>
                <c:pt idx="18900" formatCode="General">
                  <c:v>9.78214793947225</c:v>
                </c:pt>
                <c:pt idx="18901" formatCode="General">
                  <c:v>9.78214933992848</c:v>
                </c:pt>
                <c:pt idx="18902" formatCode="General">
                  <c:v>9.7821507729614</c:v>
                </c:pt>
                <c:pt idx="18903" formatCode="General">
                  <c:v>9.78215223855758</c:v>
                </c:pt>
                <c:pt idx="18904" formatCode="General">
                  <c:v>9.782153736703588</c:v>
                </c:pt>
                <c:pt idx="18905" formatCode="General">
                  <c:v>9.78215526738599</c:v>
                </c:pt>
                <c:pt idx="18906" formatCode="General">
                  <c:v>9.782156830591352</c:v>
                </c:pt>
                <c:pt idx="18907" formatCode="General">
                  <c:v>9.78215842630623</c:v>
                </c:pt>
                <c:pt idx="18908" formatCode="General">
                  <c:v>9.78216005451721</c:v>
                </c:pt>
                <c:pt idx="18909" formatCode="General">
                  <c:v>9.782161715210838</c:v>
                </c:pt>
                <c:pt idx="18910" formatCode="General">
                  <c:v>9.782163408373709</c:v>
                </c:pt>
                <c:pt idx="18911" formatCode="General">
                  <c:v>9.782165133992379</c:v>
                </c:pt>
                <c:pt idx="18912" formatCode="General">
                  <c:v>9.78216689205341</c:v>
                </c:pt>
                <c:pt idx="18913" formatCode="General">
                  <c:v>9.782168682543379</c:v>
                </c:pt>
                <c:pt idx="18914" formatCode="General">
                  <c:v>9.78217050544886</c:v>
                </c:pt>
                <c:pt idx="18915" formatCode="General">
                  <c:v>9.782172360756409</c:v>
                </c:pt>
                <c:pt idx="18916" formatCode="General">
                  <c:v>9.78217424845262</c:v>
                </c:pt>
                <c:pt idx="18917" formatCode="General">
                  <c:v>9.78217616852405</c:v>
                </c:pt>
                <c:pt idx="18918" formatCode="General">
                  <c:v>9.782178120957276</c:v>
                </c:pt>
                <c:pt idx="18919" formatCode="General">
                  <c:v>9.782180105738868</c:v>
                </c:pt>
                <c:pt idx="18920" formatCode="General">
                  <c:v>9.78218212285541</c:v>
                </c:pt>
                <c:pt idx="18921" formatCode="General">
                  <c:v>9.78218417229347</c:v>
                </c:pt>
                <c:pt idx="18922" formatCode="General">
                  <c:v>9.78218625403961</c:v>
                </c:pt>
                <c:pt idx="18923" formatCode="General">
                  <c:v>9.78218836808042</c:v>
                </c:pt>
                <c:pt idx="18924" formatCode="General">
                  <c:v>9.78219051440247</c:v>
                </c:pt>
                <c:pt idx="18925" formatCode="General">
                  <c:v>9.782192692992351</c:v>
                </c:pt>
                <c:pt idx="18926" formatCode="General">
                  <c:v>9.78219490383661</c:v>
                </c:pt>
                <c:pt idx="18927" formatCode="General">
                  <c:v>9.782197146921848</c:v>
                </c:pt>
                <c:pt idx="18928" formatCode="General">
                  <c:v>9.78219942223464</c:v>
                </c:pt>
                <c:pt idx="18929" formatCode="General">
                  <c:v>9.782201729761558</c:v>
                </c:pt>
                <c:pt idx="18930" formatCode="General">
                  <c:v>9.78220406948919</c:v>
                </c:pt>
                <c:pt idx="18931" formatCode="General">
                  <c:v>9.7822064414041</c:v>
                </c:pt>
                <c:pt idx="18932" formatCode="General">
                  <c:v>9.782208845492889</c:v>
                </c:pt>
                <c:pt idx="18933" formatCode="General">
                  <c:v>9.782211281742118</c:v>
                </c:pt>
                <c:pt idx="18934" formatCode="General">
                  <c:v>9.782213750138378</c:v>
                </c:pt>
                <c:pt idx="18935" formatCode="General">
                  <c:v>9.78221625066825</c:v>
                </c:pt>
                <c:pt idx="18936" formatCode="General">
                  <c:v>9.782218783318308</c:v>
                </c:pt>
                <c:pt idx="18937" formatCode="General">
                  <c:v>9.782221348075147</c:v>
                </c:pt>
                <c:pt idx="18938" formatCode="General">
                  <c:v>9.782223944925358</c:v>
                </c:pt>
                <c:pt idx="18939" formatCode="General">
                  <c:v>9.7822265738555</c:v>
                </c:pt>
                <c:pt idx="18940" formatCode="General">
                  <c:v>9.782229234852168</c:v>
                </c:pt>
                <c:pt idx="18941" formatCode="General">
                  <c:v>9.78223192790196</c:v>
                </c:pt>
                <c:pt idx="18942" formatCode="General">
                  <c:v>9.78223465299145</c:v>
                </c:pt>
                <c:pt idx="18943" formatCode="General">
                  <c:v>9.78223741010722</c:v>
                </c:pt>
                <c:pt idx="18944" formatCode="General">
                  <c:v>9.782240199235858</c:v>
                </c:pt>
                <c:pt idx="18945" formatCode="General">
                  <c:v>9.78224302036396</c:v>
                </c:pt>
                <c:pt idx="18946" formatCode="General">
                  <c:v>9.78224587347811</c:v>
                </c:pt>
                <c:pt idx="18947" formatCode="General">
                  <c:v>9.7822487585649</c:v>
                </c:pt>
                <c:pt idx="18948" formatCode="General">
                  <c:v>9.78225167561091</c:v>
                </c:pt>
                <c:pt idx="18949" formatCode="General">
                  <c:v>9.78225462460274</c:v>
                </c:pt>
                <c:pt idx="18950" formatCode="General">
                  <c:v>9.78225760552697</c:v>
                </c:pt>
                <c:pt idx="18951" formatCode="General">
                  <c:v>9.7822606183702</c:v>
                </c:pt>
                <c:pt idx="18952" formatCode="General">
                  <c:v>9.782263663119018</c:v>
                </c:pt>
                <c:pt idx="18953" formatCode="General">
                  <c:v>9.78226673976001</c:v>
                </c:pt>
                <c:pt idx="18954" formatCode="General">
                  <c:v>9.78226984827978</c:v>
                </c:pt>
                <c:pt idx="18955" formatCode="General">
                  <c:v>9.78227298866491</c:v>
                </c:pt>
                <c:pt idx="18956" formatCode="General">
                  <c:v>9.782276160901998</c:v>
                </c:pt>
                <c:pt idx="18957" formatCode="General">
                  <c:v>9.782279364977648</c:v>
                </c:pt>
                <c:pt idx="18958" formatCode="General">
                  <c:v>9.78228260087844</c:v>
                </c:pt>
                <c:pt idx="18959" formatCode="General">
                  <c:v>9.78228586859098</c:v>
                </c:pt>
                <c:pt idx="18960" formatCode="General">
                  <c:v>9.78228916810186</c:v>
                </c:pt>
                <c:pt idx="18961" formatCode="General">
                  <c:v>9.782292499397671</c:v>
                </c:pt>
                <c:pt idx="18962" formatCode="General">
                  <c:v>9.78229586246502</c:v>
                </c:pt>
                <c:pt idx="18963" formatCode="General">
                  <c:v>9.7822992572905</c:v>
                </c:pt>
                <c:pt idx="18964" formatCode="General">
                  <c:v>9.78230268386071</c:v>
                </c:pt>
                <c:pt idx="18965" formatCode="General">
                  <c:v>9.78230614216226</c:v>
                </c:pt>
                <c:pt idx="18966" formatCode="General">
                  <c:v>9.78230963218173</c:v>
                </c:pt>
                <c:pt idx="18967" formatCode="General">
                  <c:v>9.782313153905727</c:v>
                </c:pt>
                <c:pt idx="18968" formatCode="General">
                  <c:v>9.782316707320858</c:v>
                </c:pt>
                <c:pt idx="18969" formatCode="General">
                  <c:v>9.782320292413727</c:v>
                </c:pt>
                <c:pt idx="18970" formatCode="General">
                  <c:v>9.782323909170929</c:v>
                </c:pt>
                <c:pt idx="18971" formatCode="General">
                  <c:v>9.78232755757907</c:v>
                </c:pt>
                <c:pt idx="18972" formatCode="General">
                  <c:v>9.78233123762475</c:v>
                </c:pt>
                <c:pt idx="18973" formatCode="General">
                  <c:v>9.782334949294578</c:v>
                </c:pt>
                <c:pt idx="18974" formatCode="General">
                  <c:v>9.782338692575157</c:v>
                </c:pt>
                <c:pt idx="18975" formatCode="General">
                  <c:v>9.782342467453088</c:v>
                </c:pt>
                <c:pt idx="18976" formatCode="General">
                  <c:v>9.78234627391499</c:v>
                </c:pt>
                <c:pt idx="18977" formatCode="General">
                  <c:v>9.78235011194745</c:v>
                </c:pt>
                <c:pt idx="18978" formatCode="General">
                  <c:v>9.782353981537088</c:v>
                </c:pt>
                <c:pt idx="18979" formatCode="General">
                  <c:v>9.782357882670519</c:v>
                </c:pt>
                <c:pt idx="18980" formatCode="General">
                  <c:v>9.782361815334328</c:v>
                </c:pt>
                <c:pt idx="18981" formatCode="General">
                  <c:v>9.782365779515148</c:v>
                </c:pt>
                <c:pt idx="18982" formatCode="General">
                  <c:v>9.782369775199578</c:v>
                </c:pt>
                <c:pt idx="18983" formatCode="General">
                  <c:v>9.782373802374218</c:v>
                </c:pt>
                <c:pt idx="18984" formatCode="General">
                  <c:v>9.782377861025708</c:v>
                </c:pt>
                <c:pt idx="18985" formatCode="General">
                  <c:v>9.78238195114063</c:v>
                </c:pt>
                <c:pt idx="18986" formatCode="General">
                  <c:v>9.78238607270562</c:v>
                </c:pt>
                <c:pt idx="18987" formatCode="General">
                  <c:v>9.78239022570727</c:v>
                </c:pt>
                <c:pt idx="18988" formatCode="General">
                  <c:v>9.7823944101322</c:v>
                </c:pt>
                <c:pt idx="18989" formatCode="General">
                  <c:v>9.78239862596704</c:v>
                </c:pt>
                <c:pt idx="18990" formatCode="General">
                  <c:v>9.78240287319838</c:v>
                </c:pt>
                <c:pt idx="18991" formatCode="General">
                  <c:v>9.78240715181286</c:v>
                </c:pt>
                <c:pt idx="18992" formatCode="General">
                  <c:v>9.782411461797068</c:v>
                </c:pt>
                <c:pt idx="18993" formatCode="General">
                  <c:v>9.78241580313765</c:v>
                </c:pt>
                <c:pt idx="18994" formatCode="General">
                  <c:v>9.78242017582121</c:v>
                </c:pt>
                <c:pt idx="18995" formatCode="General">
                  <c:v>9.78242457983437</c:v>
                </c:pt>
                <c:pt idx="18996" formatCode="General">
                  <c:v>9.78242901516374</c:v>
                </c:pt>
                <c:pt idx="18997" formatCode="General">
                  <c:v>9.78243348179595</c:v>
                </c:pt>
                <c:pt idx="18998" formatCode="General">
                  <c:v>9.78243797971761</c:v>
                </c:pt>
                <c:pt idx="18999" formatCode="General">
                  <c:v>9.78244250891535</c:v>
                </c:pt>
                <c:pt idx="19000" formatCode="General">
                  <c:v>9.78244706937579</c:v>
                </c:pt>
                <c:pt idx="19001" formatCode="General">
                  <c:v>9.782451661085548</c:v>
                </c:pt>
                <c:pt idx="19002" formatCode="General">
                  <c:v>9.782456284031253</c:v>
                </c:pt>
                <c:pt idx="19003" formatCode="General">
                  <c:v>9.78246093819952</c:v>
                </c:pt>
                <c:pt idx="19004" formatCode="General">
                  <c:v>9.78246562357698</c:v>
                </c:pt>
                <c:pt idx="19005" formatCode="General">
                  <c:v>9.78247034015026</c:v>
                </c:pt>
                <c:pt idx="19006" formatCode="General">
                  <c:v>9.78247508790598</c:v>
                </c:pt>
                <c:pt idx="19007" formatCode="General">
                  <c:v>9.78247986683077</c:v>
                </c:pt>
                <c:pt idx="19008" formatCode="General">
                  <c:v>9.78248467691125</c:v>
                </c:pt>
                <c:pt idx="19009" formatCode="General">
                  <c:v>9.78248951813406</c:v>
                </c:pt>
                <c:pt idx="19010" formatCode="General">
                  <c:v>9.78249439048581</c:v>
                </c:pt>
                <c:pt idx="19011" formatCode="General">
                  <c:v>9.78249929395315</c:v>
                </c:pt>
                <c:pt idx="19012" formatCode="General">
                  <c:v>9.7825042285227</c:v>
                </c:pt>
                <c:pt idx="19013" formatCode="General">
                  <c:v>9.78250919418109</c:v>
                </c:pt>
                <c:pt idx="19014" formatCode="General">
                  <c:v>9.78251419091495</c:v>
                </c:pt>
                <c:pt idx="19015" formatCode="General">
                  <c:v>9.78251921871091</c:v>
                </c:pt>
                <c:pt idx="19016" formatCode="General">
                  <c:v>9.78252427755561</c:v>
                </c:pt>
                <c:pt idx="19017" formatCode="General">
                  <c:v>9.78252936743568</c:v>
                </c:pt>
                <c:pt idx="19018" formatCode="General">
                  <c:v>9.78253448833775</c:v>
                </c:pt>
                <c:pt idx="19019" formatCode="General">
                  <c:v>9.78253964024846</c:v>
                </c:pt>
                <c:pt idx="19020" formatCode="General">
                  <c:v>9.78254482315445</c:v>
                </c:pt>
                <c:pt idx="19021" formatCode="General">
                  <c:v>9.78255003704234</c:v>
                </c:pt>
                <c:pt idx="19022" formatCode="General">
                  <c:v>9.78255528189878</c:v>
                </c:pt>
                <c:pt idx="19023" formatCode="General">
                  <c:v>9.7825605577104</c:v>
                </c:pt>
                <c:pt idx="19024" formatCode="General">
                  <c:v>9.78256586446384</c:v>
                </c:pt>
                <c:pt idx="19025" formatCode="General">
                  <c:v>9.78257120214575</c:v>
                </c:pt>
                <c:pt idx="19026" formatCode="General">
                  <c:v>9.78257657074275</c:v>
                </c:pt>
                <c:pt idx="19027" formatCode="General">
                  <c:v>9.7825819702415</c:v>
                </c:pt>
                <c:pt idx="19028" formatCode="General">
                  <c:v>9.78258740062863</c:v>
                </c:pt>
                <c:pt idx="19029" formatCode="General">
                  <c:v>9.78259286189078</c:v>
                </c:pt>
                <c:pt idx="19030" formatCode="General">
                  <c:v>9.78259835401459</c:v>
                </c:pt>
                <c:pt idx="19031" formatCode="General">
                  <c:v>9.78260387698672</c:v>
                </c:pt>
                <c:pt idx="19032" formatCode="General">
                  <c:v>9.78260943079379</c:v>
                </c:pt>
                <c:pt idx="19033" formatCode="General">
                  <c:v>9.78261501542247</c:v>
                </c:pt>
                <c:pt idx="19034" formatCode="General">
                  <c:v>9.78262063085939</c:v>
                </c:pt>
                <c:pt idx="19035" formatCode="General">
                  <c:v>9.78262627709119</c:v>
                </c:pt>
                <c:pt idx="19036" formatCode="General">
                  <c:v>9.78263195410454</c:v>
                </c:pt>
                <c:pt idx="19037" formatCode="General">
                  <c:v>9.78263766188606</c:v>
                </c:pt>
                <c:pt idx="19038" formatCode="General">
                  <c:v>9.782643400422418</c:v>
                </c:pt>
                <c:pt idx="19039" formatCode="General">
                  <c:v>9.78264916970026</c:v>
                </c:pt>
                <c:pt idx="19040" formatCode="General">
                  <c:v>9.78265496970623</c:v>
                </c:pt>
                <c:pt idx="19041" formatCode="General">
                  <c:v>9.78266080042698</c:v>
                </c:pt>
                <c:pt idx="19042" formatCode="General">
                  <c:v>9.78266666184916</c:v>
                </c:pt>
                <c:pt idx="19043" formatCode="General">
                  <c:v>9.78267255395943</c:v>
                </c:pt>
                <c:pt idx="19044" formatCode="General">
                  <c:v>9.78267847674444</c:v>
                </c:pt>
                <c:pt idx="19045" formatCode="General">
                  <c:v>9.78268443019083</c:v>
                </c:pt>
                <c:pt idx="19046" formatCode="General">
                  <c:v>9.78269041428527</c:v>
                </c:pt>
                <c:pt idx="19047" formatCode="General">
                  <c:v>9.78269642901442</c:v>
                </c:pt>
                <c:pt idx="19048" formatCode="General">
                  <c:v>9.78270247436491</c:v>
                </c:pt>
                <c:pt idx="19049" formatCode="General">
                  <c:v>9.78270855032342</c:v>
                </c:pt>
                <c:pt idx="19050" formatCode="General">
                  <c:v>9.7827146568766</c:v>
                </c:pt>
                <c:pt idx="19051" formatCode="General">
                  <c:v>9.782720794011109</c:v>
                </c:pt>
                <c:pt idx="19052" formatCode="General">
                  <c:v>9.782726961713598</c:v>
                </c:pt>
                <c:pt idx="19053" formatCode="General">
                  <c:v>9.78273315997074</c:v>
                </c:pt>
                <c:pt idx="19054" formatCode="General">
                  <c:v>9.78273938876919</c:v>
                </c:pt>
                <c:pt idx="19055" formatCode="General">
                  <c:v>9.7827456480956</c:v>
                </c:pt>
                <c:pt idx="19056" formatCode="General">
                  <c:v>9.78275193793665</c:v>
                </c:pt>
                <c:pt idx="19057" formatCode="General">
                  <c:v>9.78275825827898</c:v>
                </c:pt>
                <c:pt idx="19058" formatCode="General">
                  <c:v>9.782764609109273</c:v>
                </c:pt>
                <c:pt idx="19059" formatCode="General">
                  <c:v>9.782770990414178</c:v>
                </c:pt>
                <c:pt idx="19060" formatCode="General">
                  <c:v>9.782777402180379</c:v>
                </c:pt>
                <c:pt idx="19061" formatCode="General">
                  <c:v>9.782783844394518</c:v>
                </c:pt>
                <c:pt idx="19062" formatCode="General">
                  <c:v>9.78279031704329</c:v>
                </c:pt>
                <c:pt idx="19063" formatCode="General">
                  <c:v>9.78279682011333</c:v>
                </c:pt>
                <c:pt idx="19064" formatCode="General">
                  <c:v>9.78280335359133</c:v>
                </c:pt>
                <c:pt idx="19065" formatCode="General">
                  <c:v>9.78280991746395</c:v>
                </c:pt>
                <c:pt idx="19066" formatCode="General">
                  <c:v>9.78281651171786</c:v>
                </c:pt>
                <c:pt idx="19067" formatCode="General">
                  <c:v>9.782823136339727</c:v>
                </c:pt>
                <c:pt idx="19068" formatCode="General">
                  <c:v>9.78282979131624</c:v>
                </c:pt>
                <c:pt idx="19069" formatCode="General">
                  <c:v>9.78283647663405</c:v>
                </c:pt>
                <c:pt idx="19070" formatCode="General">
                  <c:v>9.782843192279827</c:v>
                </c:pt>
                <c:pt idx="19071" formatCode="General">
                  <c:v>9.78284993824027</c:v>
                </c:pt>
                <c:pt idx="19072" formatCode="General">
                  <c:v>9.78285671450203</c:v>
                </c:pt>
                <c:pt idx="19073" formatCode="General">
                  <c:v>9.782863521051787</c:v>
                </c:pt>
                <c:pt idx="19074" formatCode="General">
                  <c:v>9.78287035787623</c:v>
                </c:pt>
                <c:pt idx="19075" formatCode="General">
                  <c:v>9.78287722496202</c:v>
                </c:pt>
                <c:pt idx="19076" formatCode="General">
                  <c:v>9.78288412229584</c:v>
                </c:pt>
                <c:pt idx="19077" formatCode="General">
                  <c:v>9.78289104986437</c:v>
                </c:pt>
                <c:pt idx="19078" formatCode="General">
                  <c:v>9.782898007654292</c:v>
                </c:pt>
                <c:pt idx="19079" formatCode="General">
                  <c:v>9.78290499565228</c:v>
                </c:pt>
                <c:pt idx="19080" formatCode="General">
                  <c:v>9.78291201384501</c:v>
                </c:pt>
                <c:pt idx="19081" formatCode="General">
                  <c:v>9.782919062219179</c:v>
                </c:pt>
                <c:pt idx="19082" formatCode="General">
                  <c:v>9.782926140761457</c:v>
                </c:pt>
                <c:pt idx="19083" formatCode="General">
                  <c:v>9.78293324945853</c:v>
                </c:pt>
                <c:pt idx="19084" formatCode="General">
                  <c:v>9.78294038829709</c:v>
                </c:pt>
                <c:pt idx="19085" formatCode="General">
                  <c:v>9.78294755726381</c:v>
                </c:pt>
                <c:pt idx="19086" formatCode="General">
                  <c:v>9.78295475634538</c:v>
                </c:pt>
                <c:pt idx="19087" formatCode="General">
                  <c:v>9.782961985528487</c:v>
                </c:pt>
                <c:pt idx="19088" formatCode="General">
                  <c:v>9.782969244799821</c:v>
                </c:pt>
                <c:pt idx="19089" formatCode="General">
                  <c:v>9.78297653414607</c:v>
                </c:pt>
                <c:pt idx="19090" formatCode="General">
                  <c:v>9.78298385355391</c:v>
                </c:pt>
                <c:pt idx="19091" formatCode="General">
                  <c:v>9.782991203010048</c:v>
                </c:pt>
                <c:pt idx="19092" formatCode="General">
                  <c:v>9.782998582501168</c:v>
                </c:pt>
                <c:pt idx="19093" formatCode="General">
                  <c:v>9.783005992013968</c:v>
                </c:pt>
                <c:pt idx="19094" formatCode="General">
                  <c:v>9.783013431535126</c:v>
                </c:pt>
                <c:pt idx="19095" formatCode="General">
                  <c:v>9.783020901051348</c:v>
                </c:pt>
                <c:pt idx="19096" formatCode="General">
                  <c:v>9.783028400549318</c:v>
                </c:pt>
                <c:pt idx="19097" formatCode="General">
                  <c:v>9.78303593001574</c:v>
                </c:pt>
                <c:pt idx="19098" formatCode="General">
                  <c:v>9.783043489437298</c:v>
                </c:pt>
                <c:pt idx="19099" formatCode="General">
                  <c:v>9.7830510788007</c:v>
                </c:pt>
                <c:pt idx="19100" formatCode="General">
                  <c:v>9.78305869809264</c:v>
                </c:pt>
                <c:pt idx="19101" formatCode="General">
                  <c:v>9.783066347299818</c:v>
                </c:pt>
                <c:pt idx="19102" formatCode="General">
                  <c:v>9.78307402640893</c:v>
                </c:pt>
                <c:pt idx="19103" formatCode="General">
                  <c:v>9.783081735406671</c:v>
                </c:pt>
                <c:pt idx="19104" formatCode="General">
                  <c:v>9.78308947427975</c:v>
                </c:pt>
                <c:pt idx="19105" formatCode="General">
                  <c:v>9.783097243014868</c:v>
                </c:pt>
                <c:pt idx="19106" formatCode="General">
                  <c:v>9.783105041598718</c:v>
                </c:pt>
                <c:pt idx="19107" formatCode="General">
                  <c:v>9.78311287001802</c:v>
                </c:pt>
                <c:pt idx="19108" formatCode="General">
                  <c:v>9.783120728259458</c:v>
                </c:pt>
                <c:pt idx="19109" formatCode="General">
                  <c:v>9.78312861630975</c:v>
                </c:pt>
                <c:pt idx="19110" formatCode="General">
                  <c:v>9.7831365341556</c:v>
                </c:pt>
                <c:pt idx="19111" formatCode="General">
                  <c:v>9.78314448178371</c:v>
                </c:pt>
                <c:pt idx="19112" formatCode="General">
                  <c:v>9.7831524591808</c:v>
                </c:pt>
                <c:pt idx="19113" formatCode="General">
                  <c:v>9.783160466333557</c:v>
                </c:pt>
                <c:pt idx="19114" formatCode="General">
                  <c:v>9.78316850322871</c:v>
                </c:pt>
                <c:pt idx="19115" formatCode="General">
                  <c:v>9.78317656985296</c:v>
                </c:pt>
                <c:pt idx="19116" formatCode="General">
                  <c:v>9.78318466619302</c:v>
                </c:pt>
                <c:pt idx="19117" formatCode="General">
                  <c:v>9.78319279223561</c:v>
                </c:pt>
                <c:pt idx="19118" formatCode="General">
                  <c:v>9.783200947967428</c:v>
                </c:pt>
                <c:pt idx="19119" formatCode="General">
                  <c:v>9.783209133375188</c:v>
                </c:pt>
                <c:pt idx="19120" formatCode="General">
                  <c:v>9.78321734844562</c:v>
                </c:pt>
                <c:pt idx="19121" formatCode="General">
                  <c:v>9.783225593165428</c:v>
                </c:pt>
                <c:pt idx="19122" formatCode="General">
                  <c:v>9.78323386752133</c:v>
                </c:pt>
                <c:pt idx="19123" formatCode="General">
                  <c:v>9.78324217150004</c:v>
                </c:pt>
                <c:pt idx="19124" formatCode="General">
                  <c:v>9.78325050508828</c:v>
                </c:pt>
                <c:pt idx="19125" formatCode="General">
                  <c:v>9.783258868272778</c:v>
                </c:pt>
                <c:pt idx="19126" formatCode="General">
                  <c:v>9.783267261040228</c:v>
                </c:pt>
                <c:pt idx="19127" formatCode="General">
                  <c:v>9.783275683377376</c:v>
                </c:pt>
                <c:pt idx="19128" formatCode="General">
                  <c:v>9.78328413527094</c:v>
                </c:pt>
                <c:pt idx="19129" formatCode="General">
                  <c:v>9.78329261670763</c:v>
                </c:pt>
                <c:pt idx="19130" formatCode="General">
                  <c:v>9.783301127674177</c:v>
                </c:pt>
                <c:pt idx="19131" formatCode="General">
                  <c:v>9.78330966815731</c:v>
                </c:pt>
                <c:pt idx="19132" formatCode="General">
                  <c:v>9.78331823814375</c:v>
                </c:pt>
                <c:pt idx="19133" formatCode="General">
                  <c:v>9.78332683762021</c:v>
                </c:pt>
                <c:pt idx="19134" formatCode="General">
                  <c:v>9.783335466573439</c:v>
                </c:pt>
                <c:pt idx="19135" formatCode="General">
                  <c:v>9.783344124990148</c:v>
                </c:pt>
                <c:pt idx="19136" formatCode="General">
                  <c:v>9.78335281285707</c:v>
                </c:pt>
                <c:pt idx="19137" formatCode="General">
                  <c:v>9.78336153016095</c:v>
                </c:pt>
                <c:pt idx="19138" formatCode="General">
                  <c:v>9.78337027688849</c:v>
                </c:pt>
                <c:pt idx="19139" formatCode="General">
                  <c:v>9.783379053026448</c:v>
                </c:pt>
                <c:pt idx="19140" formatCode="General">
                  <c:v>9.78338785856154</c:v>
                </c:pt>
                <c:pt idx="19141" formatCode="General">
                  <c:v>9.78339669348051</c:v>
                </c:pt>
                <c:pt idx="19142" formatCode="General">
                  <c:v>9.78340555777008</c:v>
                </c:pt>
                <c:pt idx="19143" formatCode="General">
                  <c:v>9.78341445141699</c:v>
                </c:pt>
                <c:pt idx="19144" formatCode="General">
                  <c:v>9.78342337440799</c:v>
                </c:pt>
                <c:pt idx="19145" formatCode="General">
                  <c:v>9.78343232672979</c:v>
                </c:pt>
                <c:pt idx="19146" formatCode="General">
                  <c:v>9.78344130836915</c:v>
                </c:pt>
                <c:pt idx="19147" formatCode="General">
                  <c:v>9.7834503193128</c:v>
                </c:pt>
                <c:pt idx="19148" formatCode="General">
                  <c:v>9.78345935954749</c:v>
                </c:pt>
                <c:pt idx="19149" formatCode="General">
                  <c:v>9.78346842905994</c:v>
                </c:pt>
                <c:pt idx="19150" formatCode="General">
                  <c:v>9.78347752783691</c:v>
                </c:pt>
                <c:pt idx="19151" formatCode="General">
                  <c:v>9.78348665586513</c:v>
                </c:pt>
                <c:pt idx="19152" formatCode="General">
                  <c:v>9.78349581313135</c:v>
                </c:pt>
                <c:pt idx="19153" formatCode="General">
                  <c:v>9.78350499962232</c:v>
                </c:pt>
                <c:pt idx="19154" formatCode="General">
                  <c:v>9.78351421532477</c:v>
                </c:pt>
                <c:pt idx="19155" formatCode="General">
                  <c:v>9.783523460225458</c:v>
                </c:pt>
                <c:pt idx="19156" formatCode="General">
                  <c:v>9.78353273431113</c:v>
                </c:pt>
                <c:pt idx="19157" formatCode="General">
                  <c:v>9.78354203756853</c:v>
                </c:pt>
                <c:pt idx="19158" formatCode="General">
                  <c:v>9.78355136998441</c:v>
                </c:pt>
                <c:pt idx="19159" formatCode="General">
                  <c:v>9.783560731545518</c:v>
                </c:pt>
                <c:pt idx="19160" formatCode="General">
                  <c:v>9.783570122238608</c:v>
                </c:pt>
                <c:pt idx="19161" formatCode="General">
                  <c:v>9.783579542050429</c:v>
                </c:pt>
                <c:pt idx="19162" formatCode="General">
                  <c:v>9.78358899096774</c:v>
                </c:pt>
                <c:pt idx="19163" formatCode="General">
                  <c:v>9.783598468977278</c:v>
                </c:pt>
                <c:pt idx="19164" formatCode="General">
                  <c:v>9.78360797606582</c:v>
                </c:pt>
                <c:pt idx="19165" formatCode="General">
                  <c:v>9.78361751222011</c:v>
                </c:pt>
                <c:pt idx="19166" formatCode="General">
                  <c:v>9.7836270774269</c:v>
                </c:pt>
                <c:pt idx="19167" formatCode="General">
                  <c:v>9.78363667167295</c:v>
                </c:pt>
                <c:pt idx="19168" formatCode="General">
                  <c:v>9.78364629494502</c:v>
                </c:pt>
                <c:pt idx="19169" formatCode="General">
                  <c:v>9.78365594722988</c:v>
                </c:pt>
                <c:pt idx="19170" formatCode="General">
                  <c:v>9.78366562851427</c:v>
                </c:pt>
                <c:pt idx="19171" formatCode="General">
                  <c:v>9.78367533878497</c:v>
                </c:pt>
                <c:pt idx="19172" formatCode="General">
                  <c:v>9.78368507802873</c:v>
                </c:pt>
                <c:pt idx="19173" formatCode="General">
                  <c:v>9.78369484623232</c:v>
                </c:pt>
                <c:pt idx="19174" formatCode="General">
                  <c:v>9.78370464338251</c:v>
                </c:pt>
                <c:pt idx="19175" formatCode="General">
                  <c:v>9.78371446946605</c:v>
                </c:pt>
                <c:pt idx="19176" formatCode="General">
                  <c:v>9.78372432446971</c:v>
                </c:pt>
                <c:pt idx="19177" formatCode="General">
                  <c:v>9.78373420838026</c:v>
                </c:pt>
                <c:pt idx="19178" formatCode="General">
                  <c:v>9.783744121184478</c:v>
                </c:pt>
                <c:pt idx="19179" formatCode="General">
                  <c:v>9.78375406286912</c:v>
                </c:pt>
                <c:pt idx="19180" formatCode="General">
                  <c:v>9.78376403342095</c:v>
                </c:pt>
                <c:pt idx="19181" formatCode="General">
                  <c:v>9.78377403282676</c:v>
                </c:pt>
                <c:pt idx="19182" formatCode="General">
                  <c:v>9.78378406107331</c:v>
                </c:pt>
                <c:pt idx="19183" formatCode="General">
                  <c:v>9.78379411814737</c:v>
                </c:pt>
                <c:pt idx="19184" formatCode="General">
                  <c:v>9.78380420403572</c:v>
                </c:pt>
                <c:pt idx="19185" formatCode="General">
                  <c:v>9.78381431872513</c:v>
                </c:pt>
                <c:pt idx="19186" formatCode="General">
                  <c:v>9.783824462202379</c:v>
                </c:pt>
                <c:pt idx="19187" formatCode="General">
                  <c:v>9.78383463445425</c:v>
                </c:pt>
                <c:pt idx="19188" formatCode="General">
                  <c:v>9.7838448354675</c:v>
                </c:pt>
                <c:pt idx="19189" formatCode="General">
                  <c:v>9.78385506522894</c:v>
                </c:pt>
                <c:pt idx="19190" formatCode="General">
                  <c:v>9.783865323725318</c:v>
                </c:pt>
                <c:pt idx="19191" formatCode="General">
                  <c:v>9.78387561094344</c:v>
                </c:pt>
                <c:pt idx="19192" formatCode="General">
                  <c:v>9.783885926870068</c:v>
                </c:pt>
                <c:pt idx="19193" formatCode="General">
                  <c:v>9.783896271492</c:v>
                </c:pt>
                <c:pt idx="19194" formatCode="General">
                  <c:v>9.78390664479602</c:v>
                </c:pt>
                <c:pt idx="19195" formatCode="General">
                  <c:v>9.783917046768888</c:v>
                </c:pt>
                <c:pt idx="19196" formatCode="General">
                  <c:v>9.783927477397428</c:v>
                </c:pt>
                <c:pt idx="19197" formatCode="General">
                  <c:v>9.7839379366684</c:v>
                </c:pt>
                <c:pt idx="19198" formatCode="General">
                  <c:v>9.783948424568598</c:v>
                </c:pt>
                <c:pt idx="19199" formatCode="General">
                  <c:v>9.783958941084808</c:v>
                </c:pt>
                <c:pt idx="19200" formatCode="General">
                  <c:v>9.783969486203828</c:v>
                </c:pt>
                <c:pt idx="19201" formatCode="General">
                  <c:v>9.78398005991245</c:v>
                </c:pt>
                <c:pt idx="19202" formatCode="General">
                  <c:v>9.783990662197448</c:v>
                </c:pt>
                <c:pt idx="19203" formatCode="General">
                  <c:v>9.78400129304564</c:v>
                </c:pt>
                <c:pt idx="19204" formatCode="General">
                  <c:v>9.784011952443798</c:v>
                </c:pt>
                <c:pt idx="19205" formatCode="General">
                  <c:v>9.784022640378726</c:v>
                </c:pt>
                <c:pt idx="19206" formatCode="General">
                  <c:v>9.784033356837232</c:v>
                </c:pt>
                <c:pt idx="19207" formatCode="General">
                  <c:v>9.7840441018061</c:v>
                </c:pt>
                <c:pt idx="19208" formatCode="General">
                  <c:v>9.784054875272118</c:v>
                </c:pt>
                <c:pt idx="19209" formatCode="General">
                  <c:v>9.784065677222108</c:v>
                </c:pt>
                <c:pt idx="19210" formatCode="General">
                  <c:v>9.78407650764285</c:v>
                </c:pt>
                <c:pt idx="19211" formatCode="General">
                  <c:v>9.784087366521158</c:v>
                </c:pt>
                <c:pt idx="19212" formatCode="General">
                  <c:v>9.784098253843828</c:v>
                </c:pt>
                <c:pt idx="19213" formatCode="General">
                  <c:v>9.784109169597668</c:v>
                </c:pt>
                <c:pt idx="19214" formatCode="General">
                  <c:v>9.784120113769468</c:v>
                </c:pt>
                <c:pt idx="19215" formatCode="General">
                  <c:v>9.784131086346058</c:v>
                </c:pt>
                <c:pt idx="19216" formatCode="General">
                  <c:v>9.784142087314221</c:v>
                </c:pt>
                <c:pt idx="19217" formatCode="General">
                  <c:v>9.784153116660768</c:v>
                </c:pt>
                <c:pt idx="19218" formatCode="General">
                  <c:v>9.784164174372526</c:v>
                </c:pt>
                <c:pt idx="19219" formatCode="General">
                  <c:v>9.784175260436289</c:v>
                </c:pt>
                <c:pt idx="19220" formatCode="General">
                  <c:v>9.78418637483886</c:v>
                </c:pt>
                <c:pt idx="19221" formatCode="General">
                  <c:v>9.78419751756707</c:v>
                </c:pt>
                <c:pt idx="19222" formatCode="General">
                  <c:v>9.784208688607711</c:v>
                </c:pt>
                <c:pt idx="19223" formatCode="General">
                  <c:v>9.78421988794761</c:v>
                </c:pt>
                <c:pt idx="19224" formatCode="General">
                  <c:v>9.784231115573576</c:v>
                </c:pt>
                <c:pt idx="19225" formatCode="General">
                  <c:v>9.784242371472437</c:v>
                </c:pt>
                <c:pt idx="19226" formatCode="General">
                  <c:v>9.784253655630987</c:v>
                </c:pt>
                <c:pt idx="19227" formatCode="General">
                  <c:v>9.784264968036068</c:v>
                </c:pt>
                <c:pt idx="19228" formatCode="General">
                  <c:v>9.784276308674478</c:v>
                </c:pt>
                <c:pt idx="19229" formatCode="General">
                  <c:v>9.78428767753305</c:v>
                </c:pt>
                <c:pt idx="19230" formatCode="General">
                  <c:v>9.784299074598588</c:v>
                </c:pt>
                <c:pt idx="19231" formatCode="General">
                  <c:v>9.784310499857938</c:v>
                </c:pt>
                <c:pt idx="19232" formatCode="General">
                  <c:v>9.784321953297908</c:v>
                </c:pt>
                <c:pt idx="19233" formatCode="General">
                  <c:v>9.784333434905318</c:v>
                </c:pt>
                <c:pt idx="19234" formatCode="General">
                  <c:v>9.78434494466701</c:v>
                </c:pt>
                <c:pt idx="19235" formatCode="General">
                  <c:v>9.784356482569798</c:v>
                </c:pt>
                <c:pt idx="19236" formatCode="General">
                  <c:v>9.784368048600505</c:v>
                </c:pt>
                <c:pt idx="19237" formatCode="General">
                  <c:v>9.784379642745968</c:v>
                </c:pt>
                <c:pt idx="19238" formatCode="General">
                  <c:v>9.784391264993017</c:v>
                </c:pt>
                <c:pt idx="19239" formatCode="General">
                  <c:v>9.78440291532848</c:v>
                </c:pt>
                <c:pt idx="19240" formatCode="General">
                  <c:v>9.78441459373918</c:v>
                </c:pt>
                <c:pt idx="19241" formatCode="General">
                  <c:v>9.78442630021196</c:v>
                </c:pt>
                <c:pt idx="19242" formatCode="General">
                  <c:v>9.78443803473365</c:v>
                </c:pt>
                <c:pt idx="19243" formatCode="General">
                  <c:v>9.78444979729109</c:v>
                </c:pt>
                <c:pt idx="19244" formatCode="General">
                  <c:v>9.784461587871098</c:v>
                </c:pt>
                <c:pt idx="19245" formatCode="General">
                  <c:v>9.784473406460538</c:v>
                </c:pt>
                <c:pt idx="19246" formatCode="General">
                  <c:v>9.78448525304623</c:v>
                </c:pt>
                <c:pt idx="19247" formatCode="General">
                  <c:v>9.78449712761501</c:v>
                </c:pt>
                <c:pt idx="19248" formatCode="General">
                  <c:v>9.78450903015373</c:v>
                </c:pt>
                <c:pt idx="19249" formatCode="General">
                  <c:v>9.78452096064923</c:v>
                </c:pt>
                <c:pt idx="19250" formatCode="General">
                  <c:v>9.78453291908834</c:v>
                </c:pt>
                <c:pt idx="19251" formatCode="General">
                  <c:v>9.78454490545791</c:v>
                </c:pt>
                <c:pt idx="19252" formatCode="General">
                  <c:v>9.78455691974479</c:v>
                </c:pt>
                <c:pt idx="19253" formatCode="General">
                  <c:v>9.784568961935816</c:v>
                </c:pt>
                <c:pt idx="19254" formatCode="General">
                  <c:v>9.784581032017848</c:v>
                </c:pt>
                <c:pt idx="19255" formatCode="General">
                  <c:v>9.784593129977718</c:v>
                </c:pt>
                <c:pt idx="19256" formatCode="General">
                  <c:v>9.78460525580229</c:v>
                </c:pt>
                <c:pt idx="19257" formatCode="General">
                  <c:v>9.784617409478398</c:v>
                </c:pt>
                <c:pt idx="19258" formatCode="General">
                  <c:v>9.784629590992898</c:v>
                </c:pt>
                <c:pt idx="19259" formatCode="General">
                  <c:v>9.784641800332648</c:v>
                </c:pt>
                <c:pt idx="19260" formatCode="General">
                  <c:v>9.78465403748451</c:v>
                </c:pt>
                <c:pt idx="19261" formatCode="General">
                  <c:v>9.78466630243531</c:v>
                </c:pt>
                <c:pt idx="19262" formatCode="General">
                  <c:v>9.784678595171929</c:v>
                </c:pt>
                <c:pt idx="19263" formatCode="General">
                  <c:v>9.78469091568121</c:v>
                </c:pt>
                <c:pt idx="19264" formatCode="General">
                  <c:v>9.784703263950009</c:v>
                </c:pt>
                <c:pt idx="19265" formatCode="General">
                  <c:v>9.7847156399652</c:v>
                </c:pt>
                <c:pt idx="19266" formatCode="General">
                  <c:v>9.784728043713626</c:v>
                </c:pt>
                <c:pt idx="19267" formatCode="General">
                  <c:v>9.784740475182158</c:v>
                </c:pt>
                <c:pt idx="19268" formatCode="General">
                  <c:v>9.78475293435766</c:v>
                </c:pt>
                <c:pt idx="19269" formatCode="General">
                  <c:v>9.784765421226988</c:v>
                </c:pt>
                <c:pt idx="19270" formatCode="General">
                  <c:v>9.784777935776998</c:v>
                </c:pt>
                <c:pt idx="19271" formatCode="General">
                  <c:v>9.784790477994578</c:v>
                </c:pt>
                <c:pt idx="19272" formatCode="General">
                  <c:v>9.784803047866578</c:v>
                </c:pt>
                <c:pt idx="19273" formatCode="General">
                  <c:v>9.784815645379867</c:v>
                </c:pt>
                <c:pt idx="19274" formatCode="General">
                  <c:v>9.784828270521318</c:v>
                </c:pt>
                <c:pt idx="19275" formatCode="General">
                  <c:v>9.784840923277809</c:v>
                </c:pt>
                <c:pt idx="19276" formatCode="General">
                  <c:v>9.784853603636188</c:v>
                </c:pt>
                <c:pt idx="19277" formatCode="General">
                  <c:v>9.78486631158335</c:v>
                </c:pt>
                <c:pt idx="19278" formatCode="General">
                  <c:v>9.784879047106148</c:v>
                </c:pt>
                <c:pt idx="19279" formatCode="General">
                  <c:v>9.784891810191478</c:v>
                </c:pt>
                <c:pt idx="19280" formatCode="General">
                  <c:v>9.7849046008262</c:v>
                </c:pt>
                <c:pt idx="19281" formatCode="General">
                  <c:v>9.784917418997189</c:v>
                </c:pt>
                <c:pt idx="19282" formatCode="General">
                  <c:v>9.78493026469134</c:v>
                </c:pt>
                <c:pt idx="19283" formatCode="General">
                  <c:v>9.784943137895517</c:v>
                </c:pt>
                <c:pt idx="19284" formatCode="General">
                  <c:v>9.7849560385966</c:v>
                </c:pt>
                <c:pt idx="19285" formatCode="General">
                  <c:v>9.784968966781477</c:v>
                </c:pt>
                <c:pt idx="19286" formatCode="General">
                  <c:v>9.784981922437028</c:v>
                </c:pt>
                <c:pt idx="19287" formatCode="General">
                  <c:v>9.784994905550128</c:v>
                </c:pt>
                <c:pt idx="19288" formatCode="General">
                  <c:v>9.78500791610768</c:v>
                </c:pt>
                <c:pt idx="19289" formatCode="General">
                  <c:v>9.785020954096558</c:v>
                </c:pt>
                <c:pt idx="19290" formatCode="General">
                  <c:v>9.78503401950365</c:v>
                </c:pt>
                <c:pt idx="19291" formatCode="General">
                  <c:v>9.78504711231584</c:v>
                </c:pt>
                <c:pt idx="19292" formatCode="General">
                  <c:v>9.78506023252003</c:v>
                </c:pt>
                <c:pt idx="19293" formatCode="General">
                  <c:v>9.785073380103087</c:v>
                </c:pt>
                <c:pt idx="19294" formatCode="General">
                  <c:v>9.78508655505193</c:v>
                </c:pt>
                <c:pt idx="19295" formatCode="General">
                  <c:v>9.78509975735343</c:v>
                </c:pt>
                <c:pt idx="19296" formatCode="General">
                  <c:v>9.785112986994498</c:v>
                </c:pt>
                <c:pt idx="19297" formatCode="General">
                  <c:v>9.78512624396202</c:v>
                </c:pt>
                <c:pt idx="19298" formatCode="General">
                  <c:v>9.78513952824288</c:v>
                </c:pt>
                <c:pt idx="19299" formatCode="General">
                  <c:v>9.785152839824</c:v>
                </c:pt>
                <c:pt idx="19300" formatCode="General">
                  <c:v>9.78516617869227</c:v>
                </c:pt>
                <c:pt idx="19301" formatCode="General">
                  <c:v>9.785179544834579</c:v>
                </c:pt>
                <c:pt idx="19302" formatCode="General">
                  <c:v>9.785192938237832</c:v>
                </c:pt>
                <c:pt idx="19303" formatCode="General">
                  <c:v>9.78520635888894</c:v>
                </c:pt>
                <c:pt idx="19304" formatCode="General">
                  <c:v>9.7852198067748</c:v>
                </c:pt>
                <c:pt idx="19305" formatCode="General">
                  <c:v>9.78523328188231</c:v>
                </c:pt>
                <c:pt idx="19306" formatCode="General">
                  <c:v>9.78524678419838</c:v>
                </c:pt>
                <c:pt idx="19307" formatCode="General">
                  <c:v>9.78526031370993</c:v>
                </c:pt>
                <c:pt idx="19308" formatCode="General">
                  <c:v>9.785273870403848</c:v>
                </c:pt>
                <c:pt idx="19309" formatCode="General">
                  <c:v>9.78528745426705</c:v>
                </c:pt>
                <c:pt idx="19310" formatCode="General">
                  <c:v>9.785301065286448</c:v>
                </c:pt>
                <c:pt idx="19311" formatCode="General">
                  <c:v>9.78531470344896</c:v>
                </c:pt>
                <c:pt idx="19312" formatCode="General">
                  <c:v>9.785328368741476</c:v>
                </c:pt>
                <c:pt idx="19313" formatCode="General">
                  <c:v>9.78534206115094</c:v>
                </c:pt>
                <c:pt idx="19314" formatCode="General">
                  <c:v>9.785355780664248</c:v>
                </c:pt>
                <c:pt idx="19315" formatCode="General">
                  <c:v>9.78536952726832</c:v>
                </c:pt>
                <c:pt idx="19316" formatCode="General">
                  <c:v>9.785383300950068</c:v>
                </c:pt>
                <c:pt idx="19317" formatCode="General">
                  <c:v>9.78539710169642</c:v>
                </c:pt>
                <c:pt idx="19318" formatCode="General">
                  <c:v>9.78541092949429</c:v>
                </c:pt>
                <c:pt idx="19319" formatCode="General">
                  <c:v>9.785424784330598</c:v>
                </c:pt>
                <c:pt idx="19320" formatCode="General">
                  <c:v>9.78543866619227</c:v>
                </c:pt>
                <c:pt idx="19321" formatCode="General">
                  <c:v>9.78545257506623</c:v>
                </c:pt>
                <c:pt idx="19322" formatCode="General">
                  <c:v>9.7854665109394</c:v>
                </c:pt>
                <c:pt idx="19323" formatCode="General">
                  <c:v>9.7854804737987</c:v>
                </c:pt>
                <c:pt idx="19324" formatCode="General">
                  <c:v>9.78549446363106</c:v>
                </c:pt>
                <c:pt idx="19325" formatCode="General">
                  <c:v>9.785508480423418</c:v>
                </c:pt>
                <c:pt idx="19326" formatCode="General">
                  <c:v>9.78552252416269</c:v>
                </c:pt>
                <c:pt idx="19327" formatCode="General">
                  <c:v>9.78553659483581</c:v>
                </c:pt>
                <c:pt idx="19328" formatCode="General">
                  <c:v>9.78555069242972</c:v>
                </c:pt>
                <c:pt idx="19329" formatCode="General">
                  <c:v>9.78556481693134</c:v>
                </c:pt>
                <c:pt idx="19330" formatCode="General">
                  <c:v>9.7855789683276</c:v>
                </c:pt>
                <c:pt idx="19331" formatCode="General">
                  <c:v>9.78559314660545</c:v>
                </c:pt>
                <c:pt idx="19332" formatCode="General">
                  <c:v>9.78560735175182</c:v>
                </c:pt>
                <c:pt idx="19333" formatCode="General">
                  <c:v>9.785621583753648</c:v>
                </c:pt>
                <c:pt idx="19334" formatCode="General">
                  <c:v>9.78563584259787</c:v>
                </c:pt>
                <c:pt idx="19335" formatCode="General">
                  <c:v>9.785650128271428</c:v>
                </c:pt>
                <c:pt idx="19336" formatCode="General">
                  <c:v>9.78566444076127</c:v>
                </c:pt>
                <c:pt idx="19337" formatCode="General">
                  <c:v>9.785678780054326</c:v>
                </c:pt>
                <c:pt idx="19338" formatCode="General">
                  <c:v>9.785693146137548</c:v>
                </c:pt>
                <c:pt idx="19339" formatCode="General">
                  <c:v>9.78570753899788</c:v>
                </c:pt>
                <c:pt idx="19340" formatCode="General">
                  <c:v>9.78572195862227</c:v>
                </c:pt>
                <c:pt idx="19341" formatCode="General">
                  <c:v>9.78573640499766</c:v>
                </c:pt>
                <c:pt idx="19342" formatCode="General">
                  <c:v>9.785750878111</c:v>
                </c:pt>
                <c:pt idx="19343" formatCode="General">
                  <c:v>9.78576537794924</c:v>
                </c:pt>
                <c:pt idx="19344" formatCode="General">
                  <c:v>9.78577990449934</c:v>
                </c:pt>
                <c:pt idx="19345" formatCode="General">
                  <c:v>9.78579445774823</c:v>
                </c:pt>
                <c:pt idx="19346" formatCode="General">
                  <c:v>9.78580903768289</c:v>
                </c:pt>
                <c:pt idx="19347" formatCode="General">
                  <c:v>9.785823644290261</c:v>
                </c:pt>
                <c:pt idx="19348" formatCode="General">
                  <c:v>9.7858382775573</c:v>
                </c:pt>
                <c:pt idx="19349" formatCode="General">
                  <c:v>9.78585293747096</c:v>
                </c:pt>
                <c:pt idx="19350" formatCode="General">
                  <c:v>9.78586762401821</c:v>
                </c:pt>
                <c:pt idx="19351" formatCode="General">
                  <c:v>9.785882337186004</c:v>
                </c:pt>
                <c:pt idx="19352" formatCode="General">
                  <c:v>9.7858970769613</c:v>
                </c:pt>
                <c:pt idx="19353" formatCode="General">
                  <c:v>9.785911843331068</c:v>
                </c:pt>
                <c:pt idx="19354" formatCode="General">
                  <c:v>9.78592663628227</c:v>
                </c:pt>
                <c:pt idx="19355" formatCode="General">
                  <c:v>9.785941455801858</c:v>
                </c:pt>
                <c:pt idx="19356" formatCode="General">
                  <c:v>9.78595630187681</c:v>
                </c:pt>
                <c:pt idx="19357" formatCode="General">
                  <c:v>9.785971174494097</c:v>
                </c:pt>
                <c:pt idx="19358" formatCode="General">
                  <c:v>9.78598607364068</c:v>
                </c:pt>
                <c:pt idx="19359" formatCode="General">
                  <c:v>9.78600099930353</c:v>
                </c:pt>
                <c:pt idx="19360" formatCode="General">
                  <c:v>9.78601595146961</c:v>
                </c:pt>
                <c:pt idx="19361" formatCode="General">
                  <c:v>9.78603093012591</c:v>
                </c:pt>
                <c:pt idx="19362" formatCode="General">
                  <c:v>9.78604593525939</c:v>
                </c:pt>
                <c:pt idx="19363" formatCode="General">
                  <c:v>9.786060966857031</c:v>
                </c:pt>
                <c:pt idx="19364" formatCode="General">
                  <c:v>9.7860760249058</c:v>
                </c:pt>
                <c:pt idx="19365" formatCode="General">
                  <c:v>9.786091109392679</c:v>
                </c:pt>
                <c:pt idx="19366" formatCode="General">
                  <c:v>9.78610622030466</c:v>
                </c:pt>
                <c:pt idx="19367" formatCode="General">
                  <c:v>9.7861213576287</c:v>
                </c:pt>
                <c:pt idx="19368" formatCode="General">
                  <c:v>9.786136521351801</c:v>
                </c:pt>
                <c:pt idx="19369" formatCode="General">
                  <c:v>9.786151711460928</c:v>
                </c:pt>
                <c:pt idx="19370" formatCode="General">
                  <c:v>9.78616692794307</c:v>
                </c:pt>
                <c:pt idx="19371" formatCode="General">
                  <c:v>9.78618217078522</c:v>
                </c:pt>
                <c:pt idx="19372" formatCode="General">
                  <c:v>9.786197439974351</c:v>
                </c:pt>
                <c:pt idx="19373" formatCode="General">
                  <c:v>9.786212735497457</c:v>
                </c:pt>
                <c:pt idx="19374" formatCode="General">
                  <c:v>9.786228057341539</c:v>
                </c:pt>
                <c:pt idx="19375" formatCode="General">
                  <c:v>9.786243405493556</c:v>
                </c:pt>
                <c:pt idx="19376" formatCode="General">
                  <c:v>9.786258779940539</c:v>
                </c:pt>
                <c:pt idx="19377" formatCode="General">
                  <c:v>9.786274180669448</c:v>
                </c:pt>
                <c:pt idx="19378" formatCode="General">
                  <c:v>9.78628960766729</c:v>
                </c:pt>
                <c:pt idx="19379" formatCode="General">
                  <c:v>9.786305060921048</c:v>
                </c:pt>
                <c:pt idx="19380" formatCode="General">
                  <c:v>9.786320540417739</c:v>
                </c:pt>
                <c:pt idx="19381" formatCode="General">
                  <c:v>9.78633604614435</c:v>
                </c:pt>
                <c:pt idx="19382" formatCode="General">
                  <c:v>9.786351578087878</c:v>
                </c:pt>
                <c:pt idx="19383" formatCode="General">
                  <c:v>9.786367136235318</c:v>
                </c:pt>
                <c:pt idx="19384" formatCode="General">
                  <c:v>9.786382720573687</c:v>
                </c:pt>
                <c:pt idx="19385" formatCode="General">
                  <c:v>9.78639833108998</c:v>
                </c:pt>
                <c:pt idx="19386" formatCode="General">
                  <c:v>9.786413967771198</c:v>
                </c:pt>
                <c:pt idx="19387" formatCode="General">
                  <c:v>9.78642963060435</c:v>
                </c:pt>
                <c:pt idx="19388" formatCode="General">
                  <c:v>9.78644531957644</c:v>
                </c:pt>
                <c:pt idx="19389" formatCode="General">
                  <c:v>9.786461034674478</c:v>
                </c:pt>
                <c:pt idx="19390" formatCode="General">
                  <c:v>9.78647677588547</c:v>
                </c:pt>
                <c:pt idx="19391" formatCode="General">
                  <c:v>9.78649254319643</c:v>
                </c:pt>
                <c:pt idx="19392" formatCode="General">
                  <c:v>9.78650833659437</c:v>
                </c:pt>
                <c:pt idx="19393" formatCode="General">
                  <c:v>9.7865241560663</c:v>
                </c:pt>
                <c:pt idx="19394" formatCode="General">
                  <c:v>9.78654000159923</c:v>
                </c:pt>
                <c:pt idx="19395" formatCode="General">
                  <c:v>9.78655587318019</c:v>
                </c:pt>
                <c:pt idx="19396" formatCode="General">
                  <c:v>9.786571770796188</c:v>
                </c:pt>
                <c:pt idx="19397" formatCode="General">
                  <c:v>9.78658769443424</c:v>
                </c:pt>
                <c:pt idx="19398" formatCode="General">
                  <c:v>9.786603644081368</c:v>
                </c:pt>
                <c:pt idx="19399" formatCode="General">
                  <c:v>9.7866196197246</c:v>
                </c:pt>
                <c:pt idx="19400" formatCode="General">
                  <c:v>9.78663562135095</c:v>
                </c:pt>
                <c:pt idx="19401" formatCode="General">
                  <c:v>9.78665164894744</c:v>
                </c:pt>
                <c:pt idx="19402" formatCode="General">
                  <c:v>9.786667702501098</c:v>
                </c:pt>
                <c:pt idx="19403" formatCode="General">
                  <c:v>9.78668378199895</c:v>
                </c:pt>
                <c:pt idx="19404" formatCode="General">
                  <c:v>9.78669988742803</c:v>
                </c:pt>
                <c:pt idx="19405" formatCode="General">
                  <c:v>9.78671601877536</c:v>
                </c:pt>
                <c:pt idx="19406" formatCode="General">
                  <c:v>9.78673217602797</c:v>
                </c:pt>
                <c:pt idx="19407" formatCode="General">
                  <c:v>9.78674835917289</c:v>
                </c:pt>
                <c:pt idx="19408" formatCode="General">
                  <c:v>9.78676456819716</c:v>
                </c:pt>
                <c:pt idx="19409" formatCode="General">
                  <c:v>9.7867808030878</c:v>
                </c:pt>
                <c:pt idx="19410" formatCode="General">
                  <c:v>9.786797063831859</c:v>
                </c:pt>
                <c:pt idx="19411" formatCode="General">
                  <c:v>9.786813350416379</c:v>
                </c:pt>
                <c:pt idx="19412" formatCode="General">
                  <c:v>9.786829662828378</c:v>
                </c:pt>
                <c:pt idx="19413" formatCode="General">
                  <c:v>9.78684600105491</c:v>
                </c:pt>
                <c:pt idx="19414" formatCode="General">
                  <c:v>9.78686236508301</c:v>
                </c:pt>
                <c:pt idx="19415" formatCode="General">
                  <c:v>9.786878754899728</c:v>
                </c:pt>
                <c:pt idx="19416" formatCode="General">
                  <c:v>9.7868951704921</c:v>
                </c:pt>
                <c:pt idx="19417" formatCode="General">
                  <c:v>9.786911611847168</c:v>
                </c:pt>
                <c:pt idx="19418" formatCode="General">
                  <c:v>9.786928078951979</c:v>
                </c:pt>
                <c:pt idx="19419" formatCode="General">
                  <c:v>9.78694457179359</c:v>
                </c:pt>
                <c:pt idx="19420" formatCode="General">
                  <c:v>9.786961090359037</c:v>
                </c:pt>
                <c:pt idx="19421" formatCode="General">
                  <c:v>9.786977634635388</c:v>
                </c:pt>
                <c:pt idx="19422" formatCode="General">
                  <c:v>9.78699420460968</c:v>
                </c:pt>
                <c:pt idx="19423" formatCode="General">
                  <c:v>9.787010800268962</c:v>
                </c:pt>
                <c:pt idx="19424" formatCode="General">
                  <c:v>9.787027421600298</c:v>
                </c:pt>
                <c:pt idx="19425" formatCode="General">
                  <c:v>9.78704406859074</c:v>
                </c:pt>
                <c:pt idx="19426" formatCode="General">
                  <c:v>9.787060741227338</c:v>
                </c:pt>
                <c:pt idx="19427" formatCode="General">
                  <c:v>9.787077439497167</c:v>
                </c:pt>
                <c:pt idx="19428" formatCode="General">
                  <c:v>9.78709416338728</c:v>
                </c:pt>
                <c:pt idx="19429" formatCode="General">
                  <c:v>9.787110912884728</c:v>
                </c:pt>
                <c:pt idx="19430" formatCode="General">
                  <c:v>9.787127687976577</c:v>
                </c:pt>
                <c:pt idx="19431" formatCode="General">
                  <c:v>9.7871444886499</c:v>
                </c:pt>
                <c:pt idx="19432" formatCode="General">
                  <c:v>9.787161314891758</c:v>
                </c:pt>
                <c:pt idx="19433" formatCode="General">
                  <c:v>9.787178166689209</c:v>
                </c:pt>
                <c:pt idx="19434" formatCode="General">
                  <c:v>9.78719504402933</c:v>
                </c:pt>
                <c:pt idx="19435" formatCode="General">
                  <c:v>9.787211946899177</c:v>
                </c:pt>
                <c:pt idx="19436" formatCode="General">
                  <c:v>9.787228875285837</c:v>
                </c:pt>
                <c:pt idx="19437" formatCode="General">
                  <c:v>9.787245829176378</c:v>
                </c:pt>
                <c:pt idx="19438" formatCode="General">
                  <c:v>9.787262808557868</c:v>
                </c:pt>
                <c:pt idx="19439" formatCode="General">
                  <c:v>9.78727981341739</c:v>
                </c:pt>
                <c:pt idx="19440" formatCode="General">
                  <c:v>9.787296843742</c:v>
                </c:pt>
                <c:pt idx="19441" formatCode="General">
                  <c:v>9.787313899518798</c:v>
                </c:pt>
                <c:pt idx="19442" formatCode="General">
                  <c:v>9.787330980734847</c:v>
                </c:pt>
                <c:pt idx="19443" formatCode="General">
                  <c:v>9.787348087377238</c:v>
                </c:pt>
                <c:pt idx="19444" formatCode="General">
                  <c:v>9.78736521943304</c:v>
                </c:pt>
                <c:pt idx="19445" formatCode="General">
                  <c:v>9.787382376889352</c:v>
                </c:pt>
                <c:pt idx="19446" formatCode="General">
                  <c:v>9.78739955973324</c:v>
                </c:pt>
                <c:pt idx="19447" formatCode="General">
                  <c:v>9.787416767951807</c:v>
                </c:pt>
                <c:pt idx="19448" formatCode="General">
                  <c:v>9.78743400153213</c:v>
                </c:pt>
                <c:pt idx="19449" formatCode="General">
                  <c:v>9.7874512604613</c:v>
                </c:pt>
                <c:pt idx="19450" formatCode="General">
                  <c:v>9.7874685447264</c:v>
                </c:pt>
                <c:pt idx="19451" formatCode="General">
                  <c:v>9.78748585431452</c:v>
                </c:pt>
                <c:pt idx="19452" formatCode="General">
                  <c:v>9.787503189212767</c:v>
                </c:pt>
                <c:pt idx="19453" formatCode="General">
                  <c:v>9.78752054940823</c:v>
                </c:pt>
                <c:pt idx="19454" formatCode="General">
                  <c:v>9.787537934888</c:v>
                </c:pt>
                <c:pt idx="19455" formatCode="General">
                  <c:v>9.787555345639168</c:v>
                </c:pt>
                <c:pt idx="19456" formatCode="General">
                  <c:v>9.787572781648839</c:v>
                </c:pt>
                <c:pt idx="19457" formatCode="General">
                  <c:v>9.78759024290411</c:v>
                </c:pt>
                <c:pt idx="19458" formatCode="General">
                  <c:v>9.787607729392087</c:v>
                </c:pt>
                <c:pt idx="19459" formatCode="General">
                  <c:v>9.787625241099867</c:v>
                </c:pt>
                <c:pt idx="19460" formatCode="General">
                  <c:v>9.787642778014548</c:v>
                </c:pt>
                <c:pt idx="19461" formatCode="General">
                  <c:v>9.78766034012325</c:v>
                </c:pt>
                <c:pt idx="19462" formatCode="General">
                  <c:v>9.787677927413068</c:v>
                </c:pt>
                <c:pt idx="19463" formatCode="General">
                  <c:v>9.78769553987112</c:v>
                </c:pt>
                <c:pt idx="19464" formatCode="General">
                  <c:v>9.787713177484498</c:v>
                </c:pt>
                <c:pt idx="19465" formatCode="General">
                  <c:v>9.78773084024032</c:v>
                </c:pt>
                <c:pt idx="19466" formatCode="General">
                  <c:v>9.78774852812571</c:v>
                </c:pt>
                <c:pt idx="19467" formatCode="General">
                  <c:v>9.78776624112777</c:v>
                </c:pt>
                <c:pt idx="19468" formatCode="General">
                  <c:v>9.78778397923361</c:v>
                </c:pt>
                <c:pt idx="19469" formatCode="General">
                  <c:v>9.787801742430346</c:v>
                </c:pt>
                <c:pt idx="19470" formatCode="General">
                  <c:v>9.78781953070512</c:v>
                </c:pt>
                <c:pt idx="19471" formatCode="General">
                  <c:v>9.78783734404502</c:v>
                </c:pt>
                <c:pt idx="19472" formatCode="General">
                  <c:v>9.787855182437186</c:v>
                </c:pt>
                <c:pt idx="19473" formatCode="General">
                  <c:v>9.787873045868729</c:v>
                </c:pt>
                <c:pt idx="19474" formatCode="General">
                  <c:v>9.78789093432677</c:v>
                </c:pt>
                <c:pt idx="19475" formatCode="General">
                  <c:v>9.78790884779845</c:v>
                </c:pt>
                <c:pt idx="19476" formatCode="General">
                  <c:v>9.787926786270876</c:v>
                </c:pt>
                <c:pt idx="19477" formatCode="General">
                  <c:v>9.787944749731189</c:v>
                </c:pt>
                <c:pt idx="19478" formatCode="General">
                  <c:v>9.787962738166508</c:v>
                </c:pt>
                <c:pt idx="19479" formatCode="General">
                  <c:v>9.78798075156398</c:v>
                </c:pt>
                <c:pt idx="19480" formatCode="General">
                  <c:v>9.787998789910706</c:v>
                </c:pt>
                <c:pt idx="19481" formatCode="General">
                  <c:v>9.788016853193858</c:v>
                </c:pt>
                <c:pt idx="19482" formatCode="General">
                  <c:v>9.788034941400538</c:v>
                </c:pt>
                <c:pt idx="19483" formatCode="General">
                  <c:v>9.788053054517897</c:v>
                </c:pt>
                <c:pt idx="19484" formatCode="General">
                  <c:v>9.788071192533074</c:v>
                </c:pt>
                <c:pt idx="19485" formatCode="General">
                  <c:v>9.7880893554332</c:v>
                </c:pt>
                <c:pt idx="19486" formatCode="General">
                  <c:v>9.788107543205418</c:v>
                </c:pt>
                <c:pt idx="19487" formatCode="General">
                  <c:v>9.788125755836877</c:v>
                </c:pt>
                <c:pt idx="19488" formatCode="General">
                  <c:v>9.788143993314708</c:v>
                </c:pt>
                <c:pt idx="19489" formatCode="General">
                  <c:v>9.78816225562607</c:v>
                </c:pt>
                <c:pt idx="19490" formatCode="General">
                  <c:v>9.788180542758088</c:v>
                </c:pt>
                <c:pt idx="19491" formatCode="General">
                  <c:v>9.788198854697928</c:v>
                </c:pt>
                <c:pt idx="19492" formatCode="General">
                  <c:v>9.788217191432736</c:v>
                </c:pt>
                <c:pt idx="19493" formatCode="General">
                  <c:v>9.78823555294966</c:v>
                </c:pt>
                <c:pt idx="19494" formatCode="General">
                  <c:v>9.788253939235847</c:v>
                </c:pt>
                <c:pt idx="19495" formatCode="General">
                  <c:v>9.788272350278456</c:v>
                </c:pt>
                <c:pt idx="19496" formatCode="General">
                  <c:v>9.788290786064641</c:v>
                </c:pt>
                <c:pt idx="19497" formatCode="General">
                  <c:v>9.788309246581548</c:v>
                </c:pt>
                <c:pt idx="19498" formatCode="General">
                  <c:v>9.788327731816356</c:v>
                </c:pt>
                <c:pt idx="19499" formatCode="General">
                  <c:v>9.78834624175621</c:v>
                </c:pt>
                <c:pt idx="19500" formatCode="General">
                  <c:v>9.788364776388268</c:v>
                </c:pt>
                <c:pt idx="19501" formatCode="General">
                  <c:v>9.788383335699698</c:v>
                </c:pt>
                <c:pt idx="19502" formatCode="General">
                  <c:v>9.78840191967766</c:v>
                </c:pt>
                <c:pt idx="19503" formatCode="General">
                  <c:v>9.78842052830932</c:v>
                </c:pt>
                <c:pt idx="19504" formatCode="General">
                  <c:v>9.788439161581848</c:v>
                </c:pt>
                <c:pt idx="19505" formatCode="General">
                  <c:v>9.78845781948241</c:v>
                </c:pt>
                <c:pt idx="19506" formatCode="General">
                  <c:v>9.788476501998168</c:v>
                </c:pt>
                <c:pt idx="19507" formatCode="General">
                  <c:v>9.78849520911631</c:v>
                </c:pt>
                <c:pt idx="19508" formatCode="General">
                  <c:v>9.788513940823979</c:v>
                </c:pt>
                <c:pt idx="19509" formatCode="General">
                  <c:v>9.78853269710838</c:v>
                </c:pt>
                <c:pt idx="19510" formatCode="General">
                  <c:v>9.788551477956668</c:v>
                </c:pt>
                <c:pt idx="19511" formatCode="General">
                  <c:v>9.788570283356018</c:v>
                </c:pt>
                <c:pt idx="19512" formatCode="General">
                  <c:v>9.78858911329363</c:v>
                </c:pt>
                <c:pt idx="19513" formatCode="General">
                  <c:v>9.788607967756658</c:v>
                </c:pt>
                <c:pt idx="19514" formatCode="General">
                  <c:v>9.7886268467323</c:v>
                </c:pt>
                <c:pt idx="19515" formatCode="General">
                  <c:v>9.78864575020774</c:v>
                </c:pt>
                <c:pt idx="19516" formatCode="General">
                  <c:v>9.788664678170138</c:v>
                </c:pt>
                <c:pt idx="19517" formatCode="General">
                  <c:v>9.78868363060671</c:v>
                </c:pt>
                <c:pt idx="19518" formatCode="General">
                  <c:v>9.78870260750462</c:v>
                </c:pt>
                <c:pt idx="19519" formatCode="General">
                  <c:v>9.788721608851066</c:v>
                </c:pt>
                <c:pt idx="19520" formatCode="General">
                  <c:v>9.78874063463324</c:v>
                </c:pt>
                <c:pt idx="19521" formatCode="General">
                  <c:v>9.788759684838318</c:v>
                </c:pt>
                <c:pt idx="19522" formatCode="General">
                  <c:v>9.788778759453516</c:v>
                </c:pt>
                <c:pt idx="19523" formatCode="General">
                  <c:v>9.78879785846602</c:v>
                </c:pt>
                <c:pt idx="19524" formatCode="General">
                  <c:v>9.788816981863007</c:v>
                </c:pt>
                <c:pt idx="19525" formatCode="General">
                  <c:v>9.788836129631698</c:v>
                </c:pt>
                <c:pt idx="19526" formatCode="General">
                  <c:v>9.788855301759288</c:v>
                </c:pt>
                <c:pt idx="19527" formatCode="General">
                  <c:v>9.788874498232968</c:v>
                </c:pt>
                <c:pt idx="19528" formatCode="General">
                  <c:v>9.78889371903995</c:v>
                </c:pt>
                <c:pt idx="19529" formatCode="General">
                  <c:v>9.788912964167428</c:v>
                </c:pt>
                <c:pt idx="19530" formatCode="General">
                  <c:v>9.78893223360261</c:v>
                </c:pt>
                <c:pt idx="19531" formatCode="General">
                  <c:v>9.788951527332697</c:v>
                </c:pt>
                <c:pt idx="19532" formatCode="General">
                  <c:v>9.788970845344908</c:v>
                </c:pt>
                <c:pt idx="19533" formatCode="General">
                  <c:v>9.788990187626439</c:v>
                </c:pt>
                <c:pt idx="19534" formatCode="General">
                  <c:v>9.78900955416451</c:v>
                </c:pt>
                <c:pt idx="19535" formatCode="General">
                  <c:v>9.78902894494634</c:v>
                </c:pt>
                <c:pt idx="19536" formatCode="General">
                  <c:v>9.78904835995912</c:v>
                </c:pt>
                <c:pt idx="19537" formatCode="General">
                  <c:v>9.789067799190079</c:v>
                </c:pt>
                <c:pt idx="19538" formatCode="General">
                  <c:v>9.78908726262644</c:v>
                </c:pt>
                <c:pt idx="19539" formatCode="General">
                  <c:v>9.78910675025541</c:v>
                </c:pt>
                <c:pt idx="19540" formatCode="General">
                  <c:v>9.78912626206422</c:v>
                </c:pt>
                <c:pt idx="19541" formatCode="General">
                  <c:v>9.78914579804007</c:v>
                </c:pt>
                <c:pt idx="19542" formatCode="General">
                  <c:v>9.78916535817021</c:v>
                </c:pt>
                <c:pt idx="19543" formatCode="General">
                  <c:v>9.78918494244184</c:v>
                </c:pt>
                <c:pt idx="19544" formatCode="General">
                  <c:v>9.7892045508422</c:v>
                </c:pt>
                <c:pt idx="19545" formatCode="General">
                  <c:v>9.789224183358517</c:v>
                </c:pt>
                <c:pt idx="19546" formatCode="General">
                  <c:v>9.78924383997802</c:v>
                </c:pt>
                <c:pt idx="19547" formatCode="General">
                  <c:v>9.78926352068793</c:v>
                </c:pt>
                <c:pt idx="19548" formatCode="General">
                  <c:v>9.789283225475477</c:v>
                </c:pt>
                <c:pt idx="19549" formatCode="General">
                  <c:v>9.78930295432791</c:v>
                </c:pt>
                <c:pt idx="19550" formatCode="General">
                  <c:v>9.789322707232447</c:v>
                </c:pt>
                <c:pt idx="19551" formatCode="General">
                  <c:v>9.789342484176338</c:v>
                </c:pt>
                <c:pt idx="19552" formatCode="General">
                  <c:v>9.789362285146818</c:v>
                </c:pt>
                <c:pt idx="19553" formatCode="General">
                  <c:v>9.789382110131118</c:v>
                </c:pt>
                <c:pt idx="19554" formatCode="General">
                  <c:v>9.78940195911649</c:v>
                </c:pt>
                <c:pt idx="19555" formatCode="General">
                  <c:v>9.789421832090158</c:v>
                </c:pt>
                <c:pt idx="19556" formatCode="General">
                  <c:v>9.78944172903939</c:v>
                </c:pt>
                <c:pt idx="19557" formatCode="General">
                  <c:v>9.789461649951418</c:v>
                </c:pt>
                <c:pt idx="19558" formatCode="General">
                  <c:v>9.78948159481349</c:v>
                </c:pt>
                <c:pt idx="19559" formatCode="General">
                  <c:v>9.789501563612859</c:v>
                </c:pt>
                <c:pt idx="19560" formatCode="General">
                  <c:v>9.78952155633677</c:v>
                </c:pt>
                <c:pt idx="19561" formatCode="General">
                  <c:v>9.78954157297247</c:v>
                </c:pt>
                <c:pt idx="19562" formatCode="General">
                  <c:v>9.78956161350722</c:v>
                </c:pt>
                <c:pt idx="19563" formatCode="General">
                  <c:v>9.78958167792828</c:v>
                </c:pt>
                <c:pt idx="19564" formatCode="General">
                  <c:v>9.789601766222889</c:v>
                </c:pt>
                <c:pt idx="19565" formatCode="General">
                  <c:v>9.78962187837832</c:v>
                </c:pt>
                <c:pt idx="19566" formatCode="General">
                  <c:v>9.78964201438182</c:v>
                </c:pt>
                <c:pt idx="19567" formatCode="General">
                  <c:v>9.78966217422067</c:v>
                </c:pt>
                <c:pt idx="19568" formatCode="General">
                  <c:v>9.7896823578821</c:v>
                </c:pt>
                <c:pt idx="19569" formatCode="General">
                  <c:v>9.78970256535341</c:v>
                </c:pt>
                <c:pt idx="19570" formatCode="General">
                  <c:v>9.78972279662184</c:v>
                </c:pt>
                <c:pt idx="19571" formatCode="General">
                  <c:v>9.78974305167466</c:v>
                </c:pt>
                <c:pt idx="19572" formatCode="General">
                  <c:v>9.789763330499148</c:v>
                </c:pt>
                <c:pt idx="19573" formatCode="General">
                  <c:v>9.78978363308257</c:v>
                </c:pt>
                <c:pt idx="19574" formatCode="General">
                  <c:v>9.7898039594122</c:v>
                </c:pt>
                <c:pt idx="19575" formatCode="General">
                  <c:v>9.789824309475301</c:v>
                </c:pt>
                <c:pt idx="19576" formatCode="General">
                  <c:v>9.78984468325916</c:v>
                </c:pt>
                <c:pt idx="19577" formatCode="General">
                  <c:v>9.789865080751047</c:v>
                </c:pt>
                <c:pt idx="19578" formatCode="General">
                  <c:v>9.78988550193824</c:v>
                </c:pt>
                <c:pt idx="19579" formatCode="General">
                  <c:v>9.78990594680802</c:v>
                </c:pt>
                <c:pt idx="19580" formatCode="General">
                  <c:v>9.78992641534767</c:v>
                </c:pt>
                <c:pt idx="19581" formatCode="General">
                  <c:v>9.78994690754447</c:v>
                </c:pt>
                <c:pt idx="19582" formatCode="General">
                  <c:v>9.789967423385698</c:v>
                </c:pt>
                <c:pt idx="19583" formatCode="General">
                  <c:v>9.78998796285865</c:v>
                </c:pt>
                <c:pt idx="19584" formatCode="General">
                  <c:v>9.790008525950599</c:v>
                </c:pt>
                <c:pt idx="19585" formatCode="General">
                  <c:v>9.790029112648848</c:v>
                </c:pt>
                <c:pt idx="19586" formatCode="General">
                  <c:v>9.79004972294069</c:v>
                </c:pt>
                <c:pt idx="19587" formatCode="General">
                  <c:v>9.790070356813398</c:v>
                </c:pt>
                <c:pt idx="19588" formatCode="General">
                  <c:v>9.79009101425429</c:v>
                </c:pt>
                <c:pt idx="19589" formatCode="General">
                  <c:v>9.790111695250639</c:v>
                </c:pt>
                <c:pt idx="19590" formatCode="General">
                  <c:v>9.79013239978975</c:v>
                </c:pt>
                <c:pt idx="19591" formatCode="General">
                  <c:v>9.790153127858929</c:v>
                </c:pt>
                <c:pt idx="19592" formatCode="General">
                  <c:v>9.790173879445458</c:v>
                </c:pt>
                <c:pt idx="19593" formatCode="General">
                  <c:v>9.79019465453665</c:v>
                </c:pt>
                <c:pt idx="19594" formatCode="General">
                  <c:v>9.790215453119808</c:v>
                </c:pt>
                <c:pt idx="19595" formatCode="General">
                  <c:v>9.79023627518224</c:v>
                </c:pt>
                <c:pt idx="19596" formatCode="General">
                  <c:v>9.790257120711239</c:v>
                </c:pt>
                <c:pt idx="19597" formatCode="General">
                  <c:v>9.790277989694127</c:v>
                </c:pt>
                <c:pt idx="19598" formatCode="General">
                  <c:v>9.790298882118208</c:v>
                </c:pt>
                <c:pt idx="19599" formatCode="General">
                  <c:v>9.790319797970776</c:v>
                </c:pt>
                <c:pt idx="19600" formatCode="General">
                  <c:v>9.790340737239179</c:v>
                </c:pt>
                <c:pt idx="19601" formatCode="General">
                  <c:v>9.790361699910697</c:v>
                </c:pt>
                <c:pt idx="19602" formatCode="General">
                  <c:v>9.79038268597267</c:v>
                </c:pt>
                <c:pt idx="19603" formatCode="General">
                  <c:v>9.79040369541239</c:v>
                </c:pt>
                <c:pt idx="19604" formatCode="General">
                  <c:v>9.7904247282172</c:v>
                </c:pt>
                <c:pt idx="19605" formatCode="General">
                  <c:v>9.790445784374409</c:v>
                </c:pt>
                <c:pt idx="19606" formatCode="General">
                  <c:v>9.79046686387134</c:v>
                </c:pt>
                <c:pt idx="19607" formatCode="General">
                  <c:v>9.79048796669531</c:v>
                </c:pt>
                <c:pt idx="19608" formatCode="General">
                  <c:v>9.79050909283365</c:v>
                </c:pt>
                <c:pt idx="19609" formatCode="General">
                  <c:v>9.7905302422737</c:v>
                </c:pt>
                <c:pt idx="19610" formatCode="General">
                  <c:v>9.790551415002768</c:v>
                </c:pt>
                <c:pt idx="19611" formatCode="General">
                  <c:v>9.79057261100819</c:v>
                </c:pt>
                <c:pt idx="19612" formatCode="General">
                  <c:v>9.7905938302773</c:v>
                </c:pt>
                <c:pt idx="19613" formatCode="General">
                  <c:v>9.790615072797427</c:v>
                </c:pt>
                <c:pt idx="19614" formatCode="General">
                  <c:v>9.79063633855591</c:v>
                </c:pt>
                <c:pt idx="19615" formatCode="General">
                  <c:v>9.79065762754009</c:v>
                </c:pt>
                <c:pt idx="19616" formatCode="General">
                  <c:v>9.79067893973729</c:v>
                </c:pt>
                <c:pt idx="19617" formatCode="General">
                  <c:v>9.79070027513486</c:v>
                </c:pt>
                <c:pt idx="19618" formatCode="General">
                  <c:v>9.790721633720148</c:v>
                </c:pt>
                <c:pt idx="19619" formatCode="General">
                  <c:v>9.79074301548048</c:v>
                </c:pt>
                <c:pt idx="19620" formatCode="General">
                  <c:v>9.79076442040321</c:v>
                </c:pt>
                <c:pt idx="19621" formatCode="General">
                  <c:v>9.79078584847568</c:v>
                </c:pt>
                <c:pt idx="19622" formatCode="General">
                  <c:v>9.79080729968524</c:v>
                </c:pt>
                <c:pt idx="19623" formatCode="General">
                  <c:v>9.790828774019237</c:v>
                </c:pt>
                <c:pt idx="19624" formatCode="General">
                  <c:v>9.79085027146502</c:v>
                </c:pt>
                <c:pt idx="19625" formatCode="General">
                  <c:v>9.790871792009948</c:v>
                </c:pt>
                <c:pt idx="19626" formatCode="General">
                  <c:v>9.79089333564138</c:v>
                </c:pt>
                <c:pt idx="19627" formatCode="General">
                  <c:v>9.79091490234666</c:v>
                </c:pt>
                <c:pt idx="19628" formatCode="General">
                  <c:v>9.79093649211314</c:v>
                </c:pt>
                <c:pt idx="19629" formatCode="General">
                  <c:v>9.790958104928197</c:v>
                </c:pt>
                <c:pt idx="19630" formatCode="General">
                  <c:v>9.790979740779177</c:v>
                </c:pt>
                <c:pt idx="19631" formatCode="General">
                  <c:v>9.791001399653448</c:v>
                </c:pt>
                <c:pt idx="19632" formatCode="General">
                  <c:v>9.791023081538368</c:v>
                </c:pt>
                <c:pt idx="19633" formatCode="General">
                  <c:v>9.791044786421318</c:v>
                </c:pt>
                <c:pt idx="19634" formatCode="General">
                  <c:v>9.79106651428965</c:v>
                </c:pt>
                <c:pt idx="19635" formatCode="General">
                  <c:v>9.791088265130728</c:v>
                </c:pt>
                <c:pt idx="19636" formatCode="General">
                  <c:v>9.79111003893194</c:v>
                </c:pt>
                <c:pt idx="19637" formatCode="General">
                  <c:v>9.79113183568064</c:v>
                </c:pt>
                <c:pt idx="19638" formatCode="General">
                  <c:v>9.79115365536422</c:v>
                </c:pt>
                <c:pt idx="19639" formatCode="General">
                  <c:v>9.791175497970036</c:v>
                </c:pt>
                <c:pt idx="19640" formatCode="General">
                  <c:v>9.791197363485478</c:v>
                </c:pt>
                <c:pt idx="19641" formatCode="General">
                  <c:v>9.79121925189792</c:v>
                </c:pt>
                <c:pt idx="19642" formatCode="General">
                  <c:v>9.791241163194737</c:v>
                </c:pt>
                <c:pt idx="19643" formatCode="General">
                  <c:v>9.791263097363329</c:v>
                </c:pt>
                <c:pt idx="19644" formatCode="General">
                  <c:v>9.791285054391048</c:v>
                </c:pt>
                <c:pt idx="19645" formatCode="General">
                  <c:v>9.79130703426531</c:v>
                </c:pt>
                <c:pt idx="19646" formatCode="General">
                  <c:v>9.791329036973488</c:v>
                </c:pt>
                <c:pt idx="19647" formatCode="General">
                  <c:v>9.791351062502967</c:v>
                </c:pt>
                <c:pt idx="19648" formatCode="General">
                  <c:v>9.791373110841146</c:v>
                </c:pt>
                <c:pt idx="19649" formatCode="General">
                  <c:v>9.791395181975407</c:v>
                </c:pt>
                <c:pt idx="19650" formatCode="General">
                  <c:v>9.79141727589315</c:v>
                </c:pt>
                <c:pt idx="19651" formatCode="General">
                  <c:v>9.79143939258176</c:v>
                </c:pt>
                <c:pt idx="19652" formatCode="General">
                  <c:v>9.79146153202865</c:v>
                </c:pt>
                <c:pt idx="19653" formatCode="General">
                  <c:v>9.79148369422121</c:v>
                </c:pt>
                <c:pt idx="19654" formatCode="General">
                  <c:v>9.79150587914683</c:v>
                </c:pt>
                <c:pt idx="19655" formatCode="General">
                  <c:v>9.791528086792919</c:v>
                </c:pt>
                <c:pt idx="19656" formatCode="General">
                  <c:v>9.79155031714689</c:v>
                </c:pt>
                <c:pt idx="19657" formatCode="General">
                  <c:v>9.791572570196129</c:v>
                </c:pt>
                <c:pt idx="19658" formatCode="General">
                  <c:v>9.79159484592806</c:v>
                </c:pt>
                <c:pt idx="19659" formatCode="General">
                  <c:v>9.791617144330077</c:v>
                </c:pt>
                <c:pt idx="19660" formatCode="General">
                  <c:v>9.79163946538961</c:v>
                </c:pt>
                <c:pt idx="19661" formatCode="General">
                  <c:v>9.791661809094037</c:v>
                </c:pt>
                <c:pt idx="19662" formatCode="General">
                  <c:v>9.791684175430808</c:v>
                </c:pt>
                <c:pt idx="19663" formatCode="General">
                  <c:v>9.79170656438731</c:v>
                </c:pt>
                <c:pt idx="19664" formatCode="General">
                  <c:v>9.791728975950967</c:v>
                </c:pt>
                <c:pt idx="19665" formatCode="General">
                  <c:v>9.79175141010921</c:v>
                </c:pt>
                <c:pt idx="19666" formatCode="General">
                  <c:v>9.791773866849438</c:v>
                </c:pt>
                <c:pt idx="19667" formatCode="General">
                  <c:v>9.79179634615909</c:v>
                </c:pt>
                <c:pt idx="19668" formatCode="General">
                  <c:v>9.791818848025567</c:v>
                </c:pt>
                <c:pt idx="19669" formatCode="General">
                  <c:v>9.791841372436318</c:v>
                </c:pt>
                <c:pt idx="19670" formatCode="General">
                  <c:v>9.791863919378768</c:v>
                </c:pt>
                <c:pt idx="19671" formatCode="General">
                  <c:v>9.79188648884033</c:v>
                </c:pt>
                <c:pt idx="19672" formatCode="General">
                  <c:v>9.791909080808429</c:v>
                </c:pt>
                <c:pt idx="19673" formatCode="General">
                  <c:v>9.791931695270517</c:v>
                </c:pt>
                <c:pt idx="19674" formatCode="General">
                  <c:v>9.791954332214018</c:v>
                </c:pt>
                <c:pt idx="19675" formatCode="General">
                  <c:v>9.791976991626368</c:v>
                </c:pt>
                <c:pt idx="19676" formatCode="General">
                  <c:v>9.791999673494998</c:v>
                </c:pt>
                <c:pt idx="19677" formatCode="General">
                  <c:v>9.79202237780736</c:v>
                </c:pt>
                <c:pt idx="19678" formatCode="General">
                  <c:v>9.792045104550867</c:v>
                </c:pt>
                <c:pt idx="19679" formatCode="General">
                  <c:v>9.79206785371299</c:v>
                </c:pt>
                <c:pt idx="19680" formatCode="General">
                  <c:v>9.79209062528115</c:v>
                </c:pt>
                <c:pt idx="19681" formatCode="General">
                  <c:v>9.79211341924281</c:v>
                </c:pt>
                <c:pt idx="19682" formatCode="General">
                  <c:v>9.7921362355854</c:v>
                </c:pt>
                <c:pt idx="19683" formatCode="General">
                  <c:v>9.79215907429638</c:v>
                </c:pt>
                <c:pt idx="19684" formatCode="General">
                  <c:v>9.7921819353632</c:v>
                </c:pt>
                <c:pt idx="19685" formatCode="General">
                  <c:v>9.7922048187733</c:v>
                </c:pt>
                <c:pt idx="19686" formatCode="General">
                  <c:v>9.792227724514147</c:v>
                </c:pt>
                <c:pt idx="19687" formatCode="General">
                  <c:v>9.792250652573188</c:v>
                </c:pt>
                <c:pt idx="19688" formatCode="General">
                  <c:v>9.792273602937877</c:v>
                </c:pt>
                <c:pt idx="19689" formatCode="General">
                  <c:v>9.79229657559568</c:v>
                </c:pt>
                <c:pt idx="19690" formatCode="General">
                  <c:v>9.79231957053405</c:v>
                </c:pt>
                <c:pt idx="19691" formatCode="General">
                  <c:v>9.79234258774046</c:v>
                </c:pt>
                <c:pt idx="19692" formatCode="General">
                  <c:v>9.792365627202358</c:v>
                </c:pt>
                <c:pt idx="19693" formatCode="General">
                  <c:v>9.79238868890722</c:v>
                </c:pt>
                <c:pt idx="19694" formatCode="General">
                  <c:v>9.792411772842508</c:v>
                </c:pt>
                <c:pt idx="19695" formatCode="General">
                  <c:v>9.7924348789957</c:v>
                </c:pt>
                <c:pt idx="19696" formatCode="General">
                  <c:v>9.79245800735426</c:v>
                </c:pt>
                <c:pt idx="19697" formatCode="General">
                  <c:v>9.792481157905653</c:v>
                </c:pt>
                <c:pt idx="19698" formatCode="General">
                  <c:v>9.79250433063735</c:v>
                </c:pt>
                <c:pt idx="19699" formatCode="General">
                  <c:v>9.79252752553685</c:v>
                </c:pt>
                <c:pt idx="19700" formatCode="General">
                  <c:v>9.792550742591597</c:v>
                </c:pt>
                <c:pt idx="19701" formatCode="General">
                  <c:v>9.792573981789108</c:v>
                </c:pt>
                <c:pt idx="19702" formatCode="General">
                  <c:v>9.79259724311683</c:v>
                </c:pt>
                <c:pt idx="19703" formatCode="General">
                  <c:v>9.79262052656226</c:v>
                </c:pt>
                <c:pt idx="19704" formatCode="General">
                  <c:v>9.79264383211289</c:v>
                </c:pt>
                <c:pt idx="19705" formatCode="General">
                  <c:v>9.79266715975619</c:v>
                </c:pt>
                <c:pt idx="19706" formatCode="General">
                  <c:v>9.792690509479653</c:v>
                </c:pt>
                <c:pt idx="19707" formatCode="General">
                  <c:v>9.792713881270767</c:v>
                </c:pt>
                <c:pt idx="19708" formatCode="General">
                  <c:v>9.79273727511703</c:v>
                </c:pt>
                <c:pt idx="19709" formatCode="General">
                  <c:v>9.79276069100592</c:v>
                </c:pt>
                <c:pt idx="19710" formatCode="General">
                  <c:v>9.79278412892495</c:v>
                </c:pt>
                <c:pt idx="19711" formatCode="General">
                  <c:v>9.7928075888616</c:v>
                </c:pt>
                <c:pt idx="19712" formatCode="General">
                  <c:v>9.792831070803371</c:v>
                </c:pt>
                <c:pt idx="19713" formatCode="General">
                  <c:v>9.79285457473777</c:v>
                </c:pt>
                <c:pt idx="19714" formatCode="General">
                  <c:v>9.792878100652297</c:v>
                </c:pt>
                <c:pt idx="19715" formatCode="General">
                  <c:v>9.792901648534448</c:v>
                </c:pt>
                <c:pt idx="19716" formatCode="General">
                  <c:v>9.79292521837173</c:v>
                </c:pt>
                <c:pt idx="19717" formatCode="General">
                  <c:v>9.79294881015165</c:v>
                </c:pt>
                <c:pt idx="19718" formatCode="General">
                  <c:v>9.792972423861718</c:v>
                </c:pt>
                <c:pt idx="19719" formatCode="General">
                  <c:v>9.79299605948944</c:v>
                </c:pt>
                <c:pt idx="19720" formatCode="General">
                  <c:v>9.79301971702234</c:v>
                </c:pt>
                <c:pt idx="19721" formatCode="General">
                  <c:v>9.79304339644791</c:v>
                </c:pt>
                <c:pt idx="19722" formatCode="General">
                  <c:v>9.793067097753678</c:v>
                </c:pt>
                <c:pt idx="19723" formatCode="General">
                  <c:v>9.79309082092716</c:v>
                </c:pt>
                <c:pt idx="19724" formatCode="General">
                  <c:v>9.793114565955868</c:v>
                </c:pt>
                <c:pt idx="19725" formatCode="General">
                  <c:v>9.79313833282733</c:v>
                </c:pt>
                <c:pt idx="19726" formatCode="General">
                  <c:v>9.793162121529068</c:v>
                </c:pt>
                <c:pt idx="19727" formatCode="General">
                  <c:v>9.7931859320486</c:v>
                </c:pt>
                <c:pt idx="19728" formatCode="General">
                  <c:v>9.793209764373447</c:v>
                </c:pt>
                <c:pt idx="19729" formatCode="General">
                  <c:v>9.793233618491158</c:v>
                </c:pt>
                <c:pt idx="19730" formatCode="General">
                  <c:v>9.79325749438924</c:v>
                </c:pt>
                <c:pt idx="19731" formatCode="General">
                  <c:v>9.79328139205524</c:v>
                </c:pt>
                <c:pt idx="19732" formatCode="General">
                  <c:v>9.793305311476668</c:v>
                </c:pt>
                <c:pt idx="19733" formatCode="General">
                  <c:v>9.793329252641078</c:v>
                </c:pt>
                <c:pt idx="19734" formatCode="General">
                  <c:v>9.793353215536</c:v>
                </c:pt>
                <c:pt idx="19735" formatCode="General">
                  <c:v>9.793377200148968</c:v>
                </c:pt>
                <c:pt idx="19736" formatCode="General">
                  <c:v>9.79340120646753</c:v>
                </c:pt>
                <c:pt idx="19737" formatCode="General">
                  <c:v>9.79342523447922</c:v>
                </c:pt>
                <c:pt idx="19738" formatCode="General">
                  <c:v>9.79344928417159</c:v>
                </c:pt>
                <c:pt idx="19739" formatCode="General">
                  <c:v>9.793473355532168</c:v>
                </c:pt>
                <c:pt idx="19740" formatCode="General">
                  <c:v>9.79349744854851</c:v>
                </c:pt>
                <c:pt idx="19741" formatCode="General">
                  <c:v>9.793521563208168</c:v>
                </c:pt>
                <c:pt idx="19742" formatCode="General">
                  <c:v>9.79354569949868</c:v>
                </c:pt>
                <c:pt idx="19743" formatCode="General">
                  <c:v>9.79356985740762</c:v>
                </c:pt>
                <c:pt idx="19744" formatCode="General">
                  <c:v>9.79359403692251</c:v>
                </c:pt>
                <c:pt idx="19745" formatCode="General">
                  <c:v>9.79361823803094</c:v>
                </c:pt>
                <c:pt idx="19746" formatCode="General">
                  <c:v>9.793642460720438</c:v>
                </c:pt>
                <c:pt idx="19747" formatCode="General">
                  <c:v>9.793666704978579</c:v>
                </c:pt>
                <c:pt idx="19748" formatCode="General">
                  <c:v>9.79369097079291</c:v>
                </c:pt>
                <c:pt idx="19749" formatCode="General">
                  <c:v>9.79371525815101</c:v>
                </c:pt>
                <c:pt idx="19750" formatCode="General">
                  <c:v>9.79373956704044</c:v>
                </c:pt>
                <c:pt idx="19751" formatCode="General">
                  <c:v>9.79376389744875</c:v>
                </c:pt>
                <c:pt idx="19752" formatCode="General">
                  <c:v>9.79378824936353</c:v>
                </c:pt>
                <c:pt idx="19753" formatCode="General">
                  <c:v>9.793812622772329</c:v>
                </c:pt>
                <c:pt idx="19754" formatCode="General">
                  <c:v>9.79383701766273</c:v>
                </c:pt>
                <c:pt idx="19755" formatCode="General">
                  <c:v>9.793861434022298</c:v>
                </c:pt>
                <c:pt idx="19756" formatCode="General">
                  <c:v>9.79388587183862</c:v>
                </c:pt>
                <c:pt idx="19757" formatCode="General">
                  <c:v>9.79391033109927</c:v>
                </c:pt>
                <c:pt idx="19758" formatCode="General">
                  <c:v>9.79393481179181</c:v>
                </c:pt>
                <c:pt idx="19759" formatCode="General">
                  <c:v>9.79395931390383</c:v>
                </c:pt>
                <c:pt idx="19760" formatCode="General">
                  <c:v>9.79398383742292</c:v>
                </c:pt>
                <c:pt idx="19761" formatCode="General">
                  <c:v>9.794008382336658</c:v>
                </c:pt>
                <c:pt idx="19762" formatCode="General">
                  <c:v>9.79403294863263</c:v>
                </c:pt>
                <c:pt idx="19763" formatCode="General">
                  <c:v>9.79405753629841</c:v>
                </c:pt>
                <c:pt idx="19764" formatCode="General">
                  <c:v>9.79408214532161</c:v>
                </c:pt>
                <c:pt idx="19765" formatCode="General">
                  <c:v>9.7941067756898</c:v>
                </c:pt>
                <c:pt idx="19766" formatCode="General">
                  <c:v>9.794131427390587</c:v>
                </c:pt>
                <c:pt idx="19767" formatCode="General">
                  <c:v>9.794156100411556</c:v>
                </c:pt>
                <c:pt idx="19768" formatCode="General">
                  <c:v>9.794180794740318</c:v>
                </c:pt>
                <c:pt idx="19769" formatCode="General">
                  <c:v>9.79420551036445</c:v>
                </c:pt>
                <c:pt idx="19770" formatCode="General">
                  <c:v>9.794230247271567</c:v>
                </c:pt>
                <c:pt idx="19771" formatCode="General">
                  <c:v>9.79425500544926</c:v>
                </c:pt>
                <c:pt idx="19772" formatCode="General">
                  <c:v>9.794279784885136</c:v>
                </c:pt>
                <c:pt idx="19773" formatCode="General">
                  <c:v>9.794304585566808</c:v>
                </c:pt>
                <c:pt idx="19774" formatCode="General">
                  <c:v>9.794329407481868</c:v>
                </c:pt>
                <c:pt idx="19775" formatCode="General">
                  <c:v>9.79435425061794</c:v>
                </c:pt>
                <c:pt idx="19776" formatCode="General">
                  <c:v>9.794379114962629</c:v>
                </c:pt>
                <c:pt idx="19777" formatCode="General">
                  <c:v>9.79440400050354</c:v>
                </c:pt>
                <c:pt idx="19778" formatCode="General">
                  <c:v>9.7944289072283</c:v>
                </c:pt>
                <c:pt idx="19779" formatCode="General">
                  <c:v>9.79445383512451</c:v>
                </c:pt>
                <c:pt idx="19780" formatCode="General">
                  <c:v>9.794478784179796</c:v>
                </c:pt>
                <c:pt idx="19781" formatCode="General">
                  <c:v>9.794503754381779</c:v>
                </c:pt>
                <c:pt idx="19782" formatCode="General">
                  <c:v>9.794528745718077</c:v>
                </c:pt>
                <c:pt idx="19783" formatCode="General">
                  <c:v>9.794553758176308</c:v>
                </c:pt>
                <c:pt idx="19784" formatCode="General">
                  <c:v>9.794578791744117</c:v>
                </c:pt>
                <c:pt idx="19785" formatCode="General">
                  <c:v>9.79460384640911</c:v>
                </c:pt>
                <c:pt idx="19786" formatCode="General">
                  <c:v>9.794628922158917</c:v>
                </c:pt>
                <c:pt idx="19787" formatCode="General">
                  <c:v>9.79465401898118</c:v>
                </c:pt>
                <c:pt idx="19788" formatCode="General">
                  <c:v>9.794679136863518</c:v>
                </c:pt>
                <c:pt idx="19789" formatCode="General">
                  <c:v>9.794704275793578</c:v>
                </c:pt>
                <c:pt idx="19790" formatCode="General">
                  <c:v>9.79472943575899</c:v>
                </c:pt>
                <c:pt idx="19791" formatCode="General">
                  <c:v>9.79475461674738</c:v>
                </c:pt>
                <c:pt idx="19792" formatCode="General">
                  <c:v>9.79477981874641</c:v>
                </c:pt>
                <c:pt idx="19793" formatCode="General">
                  <c:v>9.794805041743698</c:v>
                </c:pt>
                <c:pt idx="19794" formatCode="General">
                  <c:v>9.79483028572691</c:v>
                </c:pt>
                <c:pt idx="19795" formatCode="General">
                  <c:v>9.79485555068367</c:v>
                </c:pt>
                <c:pt idx="19796" formatCode="General">
                  <c:v>9.79488083660164</c:v>
                </c:pt>
                <c:pt idx="19797" formatCode="General">
                  <c:v>9.794906143468458</c:v>
                </c:pt>
                <c:pt idx="19798" formatCode="General">
                  <c:v>9.794931471271786</c:v>
                </c:pt>
                <c:pt idx="19799" formatCode="General">
                  <c:v>9.79495681999927</c:v>
                </c:pt>
                <c:pt idx="19800" formatCode="General">
                  <c:v>9.794982189638548</c:v>
                </c:pt>
                <c:pt idx="19801" formatCode="General">
                  <c:v>9.79500758017731</c:v>
                </c:pt>
                <c:pt idx="19802" formatCode="General">
                  <c:v>9.795032991603182</c:v>
                </c:pt>
                <c:pt idx="19803" formatCode="General">
                  <c:v>9.795058423903837</c:v>
                </c:pt>
                <c:pt idx="19804" formatCode="General">
                  <c:v>9.79508387706694</c:v>
                </c:pt>
                <c:pt idx="19805" formatCode="General">
                  <c:v>9.79510935108014</c:v>
                </c:pt>
                <c:pt idx="19806" formatCode="General">
                  <c:v>9.79513484593112</c:v>
                </c:pt>
                <c:pt idx="19807" formatCode="General">
                  <c:v>9.795160361607538</c:v>
                </c:pt>
                <c:pt idx="19808" formatCode="General">
                  <c:v>9.79518589809706</c:v>
                </c:pt>
                <c:pt idx="19809" formatCode="General">
                  <c:v>9.79521145538736</c:v>
                </c:pt>
                <c:pt idx="19810" formatCode="General">
                  <c:v>9.7952370334661</c:v>
                </c:pt>
                <c:pt idx="19811" formatCode="General">
                  <c:v>9.795262632320971</c:v>
                </c:pt>
                <c:pt idx="19812" formatCode="General">
                  <c:v>9.79528825193964</c:v>
                </c:pt>
                <c:pt idx="19813" formatCode="General">
                  <c:v>9.79531389230979</c:v>
                </c:pt>
                <c:pt idx="19814" formatCode="General">
                  <c:v>9.7953395534191</c:v>
                </c:pt>
                <c:pt idx="19815" formatCode="General">
                  <c:v>9.79536523525524</c:v>
                </c:pt>
                <c:pt idx="19816" formatCode="General">
                  <c:v>9.79539093780591</c:v>
                </c:pt>
                <c:pt idx="19817" formatCode="General">
                  <c:v>9.79541666105878</c:v>
                </c:pt>
                <c:pt idx="19818" formatCode="General">
                  <c:v>9.79544240500154</c:v>
                </c:pt>
                <c:pt idx="19819" formatCode="General">
                  <c:v>9.795468169621888</c:v>
                </c:pt>
                <c:pt idx="19820" formatCode="General">
                  <c:v>9.79549395490751</c:v>
                </c:pt>
                <c:pt idx="19821" formatCode="General">
                  <c:v>9.7955197608461</c:v>
                </c:pt>
                <c:pt idx="19822" formatCode="General">
                  <c:v>9.795545587425353</c:v>
                </c:pt>
                <c:pt idx="19823" formatCode="General">
                  <c:v>9.795571434632958</c:v>
                </c:pt>
                <c:pt idx="19824" formatCode="General">
                  <c:v>9.79559730245662</c:v>
                </c:pt>
                <c:pt idx="19825" formatCode="General">
                  <c:v>9.795623190884028</c:v>
                </c:pt>
                <c:pt idx="19826" formatCode="General">
                  <c:v>9.79564909990291</c:v>
                </c:pt>
                <c:pt idx="19827" formatCode="General">
                  <c:v>9.79567502950094</c:v>
                </c:pt>
                <c:pt idx="19828" formatCode="General">
                  <c:v>9.79570097966584</c:v>
                </c:pt>
                <c:pt idx="19829" formatCode="General">
                  <c:v>9.79572695038531</c:v>
                </c:pt>
                <c:pt idx="19830" formatCode="General">
                  <c:v>9.795752941647071</c:v>
                </c:pt>
                <c:pt idx="19831" formatCode="General">
                  <c:v>9.795778953438818</c:v>
                </c:pt>
                <c:pt idx="19832" formatCode="General">
                  <c:v>9.79580498574827</c:v>
                </c:pt>
                <c:pt idx="19833" formatCode="General">
                  <c:v>9.79583103856315</c:v>
                </c:pt>
                <c:pt idx="19834" formatCode="General">
                  <c:v>9.79585711187117</c:v>
                </c:pt>
                <c:pt idx="19835" formatCode="General">
                  <c:v>9.79588320566004</c:v>
                </c:pt>
                <c:pt idx="19836" formatCode="General">
                  <c:v>9.79590931991749</c:v>
                </c:pt>
                <c:pt idx="19837" formatCode="General">
                  <c:v>9.79593545463124</c:v>
                </c:pt>
                <c:pt idx="19838" formatCode="General">
                  <c:v>9.79596160978902</c:v>
                </c:pt>
                <c:pt idx="19839" formatCode="General">
                  <c:v>9.795987785378548</c:v>
                </c:pt>
                <c:pt idx="19840" formatCode="General">
                  <c:v>9.796013981387547</c:v>
                </c:pt>
                <c:pt idx="19841" formatCode="General">
                  <c:v>9.79604019780377</c:v>
                </c:pt>
                <c:pt idx="19842" formatCode="General">
                  <c:v>9.79606643461492</c:v>
                </c:pt>
                <c:pt idx="19843" formatCode="General">
                  <c:v>9.79609269180874</c:v>
                </c:pt>
                <c:pt idx="19844" formatCode="General">
                  <c:v>9.796118969372978</c:v>
                </c:pt>
                <c:pt idx="19845" formatCode="General">
                  <c:v>9.79614526729536</c:v>
                </c:pt>
                <c:pt idx="19846" formatCode="General">
                  <c:v>9.796171585563618</c:v>
                </c:pt>
                <c:pt idx="19847" formatCode="General">
                  <c:v>9.796197924165508</c:v>
                </c:pt>
                <c:pt idx="19848" formatCode="General">
                  <c:v>9.796224283088778</c:v>
                </c:pt>
                <c:pt idx="19849" formatCode="General">
                  <c:v>9.796250662321148</c:v>
                </c:pt>
                <c:pt idx="19850" formatCode="General">
                  <c:v>9.796277061850386</c:v>
                </c:pt>
                <c:pt idx="19851" formatCode="General">
                  <c:v>9.796303481664228</c:v>
                </c:pt>
                <c:pt idx="19852" formatCode="General">
                  <c:v>9.796329921750436</c:v>
                </c:pt>
                <c:pt idx="19853" formatCode="General">
                  <c:v>9.796356382096759</c:v>
                </c:pt>
                <c:pt idx="19854" formatCode="General">
                  <c:v>9.79638286269094</c:v>
                </c:pt>
                <c:pt idx="19855" formatCode="General">
                  <c:v>9.79640936352075</c:v>
                </c:pt>
                <c:pt idx="19856" formatCode="General">
                  <c:v>9.79643588457394</c:v>
                </c:pt>
                <c:pt idx="19857" formatCode="General">
                  <c:v>9.79646242583826</c:v>
                </c:pt>
                <c:pt idx="19858" formatCode="General">
                  <c:v>9.7964889873015</c:v>
                </c:pt>
                <c:pt idx="19859" formatCode="General">
                  <c:v>9.79651556895139</c:v>
                </c:pt>
                <c:pt idx="19860" formatCode="General">
                  <c:v>9.79654217077572</c:v>
                </c:pt>
                <c:pt idx="19861" formatCode="General">
                  <c:v>9.79656879276225</c:v>
                </c:pt>
                <c:pt idx="19862" formatCode="General">
                  <c:v>9.79659543489875</c:v>
                </c:pt>
                <c:pt idx="19863" formatCode="General">
                  <c:v>9.79662209717298</c:v>
                </c:pt>
                <c:pt idx="19864" formatCode="General">
                  <c:v>9.796648779572727</c:v>
                </c:pt>
                <c:pt idx="19865" formatCode="General">
                  <c:v>9.796675482085769</c:v>
                </c:pt>
                <c:pt idx="19866" formatCode="General">
                  <c:v>9.79670220469987</c:v>
                </c:pt>
                <c:pt idx="19867" formatCode="General">
                  <c:v>9.796728947402817</c:v>
                </c:pt>
                <c:pt idx="19868" formatCode="General">
                  <c:v>9.79675571018239</c:v>
                </c:pt>
                <c:pt idx="19869" formatCode="General">
                  <c:v>9.79678249302637</c:v>
                </c:pt>
                <c:pt idx="19870" formatCode="General">
                  <c:v>9.79680929592254</c:v>
                </c:pt>
                <c:pt idx="19871" formatCode="General">
                  <c:v>9.79683611885869</c:v>
                </c:pt>
                <c:pt idx="19872" formatCode="General">
                  <c:v>9.79686296182261</c:v>
                </c:pt>
                <c:pt idx="19873" formatCode="General">
                  <c:v>9.79688982480208</c:v>
                </c:pt>
                <c:pt idx="19874" formatCode="General">
                  <c:v>9.79691670778491</c:v>
                </c:pt>
                <c:pt idx="19875" formatCode="General">
                  <c:v>9.796943610758879</c:v>
                </c:pt>
                <c:pt idx="19876" formatCode="General">
                  <c:v>9.796970533711779</c:v>
                </c:pt>
                <c:pt idx="19877" formatCode="General">
                  <c:v>9.796997476631429</c:v>
                </c:pt>
                <c:pt idx="19878" formatCode="General">
                  <c:v>9.79702443950561</c:v>
                </c:pt>
                <c:pt idx="19879" formatCode="General">
                  <c:v>9.797051422322127</c:v>
                </c:pt>
                <c:pt idx="19880" formatCode="General">
                  <c:v>9.797078425068797</c:v>
                </c:pt>
                <c:pt idx="19881" formatCode="General">
                  <c:v>9.797105447733406</c:v>
                </c:pt>
                <c:pt idx="19882" formatCode="General">
                  <c:v>9.797132490303777</c:v>
                </c:pt>
                <c:pt idx="19883" formatCode="General">
                  <c:v>9.79715955276772</c:v>
                </c:pt>
                <c:pt idx="19884" formatCode="General">
                  <c:v>9.79718663511303</c:v>
                </c:pt>
                <c:pt idx="19885" formatCode="General">
                  <c:v>9.797213737327528</c:v>
                </c:pt>
                <c:pt idx="19886" formatCode="General">
                  <c:v>9.79724085939904</c:v>
                </c:pt>
                <c:pt idx="19887" formatCode="General">
                  <c:v>9.797268001315368</c:v>
                </c:pt>
                <c:pt idx="19888" formatCode="General">
                  <c:v>9.797295163064339</c:v>
                </c:pt>
                <c:pt idx="19889" formatCode="General">
                  <c:v>9.797322344633777</c:v>
                </c:pt>
                <c:pt idx="19890" formatCode="General">
                  <c:v>9.797349546011498</c:v>
                </c:pt>
                <c:pt idx="19891" formatCode="General">
                  <c:v>9.797376767185328</c:v>
                </c:pt>
                <c:pt idx="19892" formatCode="General">
                  <c:v>9.7974040081431</c:v>
                </c:pt>
                <c:pt idx="19893" formatCode="General">
                  <c:v>9.79743126887263</c:v>
                </c:pt>
                <c:pt idx="19894" formatCode="General">
                  <c:v>9.79745854936176</c:v>
                </c:pt>
                <c:pt idx="19895" formatCode="General">
                  <c:v>9.79748584959832</c:v>
                </c:pt>
                <c:pt idx="19896" formatCode="General">
                  <c:v>9.797513169570136</c:v>
                </c:pt>
                <c:pt idx="19897" formatCode="General">
                  <c:v>9.79754050926506</c:v>
                </c:pt>
                <c:pt idx="19898" formatCode="General">
                  <c:v>9.797567868670921</c:v>
                </c:pt>
                <c:pt idx="19899" formatCode="General">
                  <c:v>9.797595247775558</c:v>
                </c:pt>
                <c:pt idx="19900" formatCode="General">
                  <c:v>9.797622646566818</c:v>
                </c:pt>
                <c:pt idx="19901" formatCode="General">
                  <c:v>9.797650065032549</c:v>
                </c:pt>
                <c:pt idx="19902" formatCode="General">
                  <c:v>9.797677503160578</c:v>
                </c:pt>
                <c:pt idx="19903" formatCode="General">
                  <c:v>9.797704960938779</c:v>
                </c:pt>
                <c:pt idx="19904" formatCode="General">
                  <c:v>9.79773243835498</c:v>
                </c:pt>
                <c:pt idx="19905" formatCode="General">
                  <c:v>9.79775993539705</c:v>
                </c:pt>
                <c:pt idx="19906" formatCode="General">
                  <c:v>9.797787452052828</c:v>
                </c:pt>
                <c:pt idx="19907" formatCode="General">
                  <c:v>9.797814988310176</c:v>
                </c:pt>
                <c:pt idx="19908" formatCode="General">
                  <c:v>9.797842544156951</c:v>
                </c:pt>
                <c:pt idx="19909" formatCode="General">
                  <c:v>9.797870119581018</c:v>
                </c:pt>
                <c:pt idx="19910" formatCode="General">
                  <c:v>9.79789771457024</c:v>
                </c:pt>
                <c:pt idx="19911" formatCode="General">
                  <c:v>9.797925329112468</c:v>
                </c:pt>
                <c:pt idx="19912" formatCode="General">
                  <c:v>9.797952963195566</c:v>
                </c:pt>
                <c:pt idx="19913" formatCode="General">
                  <c:v>9.79798061680743</c:v>
                </c:pt>
                <c:pt idx="19914" formatCode="General">
                  <c:v>9.798008289935899</c:v>
                </c:pt>
                <c:pt idx="19915" formatCode="General">
                  <c:v>9.79803598256885</c:v>
                </c:pt>
                <c:pt idx="19916" formatCode="General">
                  <c:v>9.798063694694166</c:v>
                </c:pt>
                <c:pt idx="19917" formatCode="General">
                  <c:v>9.798091426299717</c:v>
                </c:pt>
                <c:pt idx="19918" formatCode="General">
                  <c:v>9.798119177373389</c:v>
                </c:pt>
                <c:pt idx="19919" formatCode="General">
                  <c:v>9.79814694790304</c:v>
                </c:pt>
                <c:pt idx="19920" formatCode="General">
                  <c:v>9.798174737876566</c:v>
                </c:pt>
                <c:pt idx="19921" formatCode="General">
                  <c:v>9.798202547281859</c:v>
                </c:pt>
                <c:pt idx="19922" formatCode="General">
                  <c:v>9.79823037610679</c:v>
                </c:pt>
                <c:pt idx="19923" formatCode="General">
                  <c:v>9.798258224339248</c:v>
                </c:pt>
                <c:pt idx="19924" formatCode="General">
                  <c:v>9.79828609196712</c:v>
                </c:pt>
                <c:pt idx="19925" formatCode="General">
                  <c:v>9.798313978978308</c:v>
                </c:pt>
                <c:pt idx="19926" formatCode="General">
                  <c:v>9.798341885360688</c:v>
                </c:pt>
                <c:pt idx="19927" formatCode="General">
                  <c:v>9.798369811102168</c:v>
                </c:pt>
                <c:pt idx="19928" formatCode="General">
                  <c:v>9.798397756190647</c:v>
                </c:pt>
                <c:pt idx="19929" formatCode="General">
                  <c:v>9.798425720614016</c:v>
                </c:pt>
                <c:pt idx="19930" formatCode="General">
                  <c:v>9.798453704360176</c:v>
                </c:pt>
                <c:pt idx="19931" formatCode="General">
                  <c:v>9.798481707417029</c:v>
                </c:pt>
                <c:pt idx="19932" formatCode="General">
                  <c:v>9.798509729772489</c:v>
                </c:pt>
                <c:pt idx="19933" formatCode="General">
                  <c:v>9.798537771414448</c:v>
                </c:pt>
                <c:pt idx="19934" formatCode="General">
                  <c:v>9.798565832330828</c:v>
                </c:pt>
                <c:pt idx="19935" formatCode="General">
                  <c:v>9.798593912509528</c:v>
                </c:pt>
                <c:pt idx="19936" formatCode="General">
                  <c:v>9.798622011938479</c:v>
                </c:pt>
                <c:pt idx="19937" formatCode="General">
                  <c:v>9.798650130605567</c:v>
                </c:pt>
                <c:pt idx="19938" formatCode="General">
                  <c:v>9.798678268498738</c:v>
                </c:pt>
                <c:pt idx="19939" formatCode="General">
                  <c:v>9.7987064256059</c:v>
                </c:pt>
                <c:pt idx="19940" formatCode="General">
                  <c:v>9.798734601914968</c:v>
                </c:pt>
                <c:pt idx="19941" formatCode="General">
                  <c:v>9.798762797413856</c:v>
                </c:pt>
                <c:pt idx="19942" formatCode="General">
                  <c:v>9.798791012090517</c:v>
                </c:pt>
                <c:pt idx="19943" formatCode="General">
                  <c:v>9.798819245932856</c:v>
                </c:pt>
                <c:pt idx="19944" formatCode="General">
                  <c:v>9.798847498928808</c:v>
                </c:pt>
                <c:pt idx="19945" formatCode="General">
                  <c:v>9.798875771066298</c:v>
                </c:pt>
                <c:pt idx="19946" formatCode="General">
                  <c:v>9.798904062333259</c:v>
                </c:pt>
                <c:pt idx="19947" formatCode="General">
                  <c:v>9.798932372717628</c:v>
                </c:pt>
                <c:pt idx="19948" formatCode="General">
                  <c:v>9.798960702207347</c:v>
                </c:pt>
                <c:pt idx="19949" formatCode="General">
                  <c:v>9.798989050790348</c:v>
                </c:pt>
                <c:pt idx="19950" formatCode="General">
                  <c:v>9.799017418454579</c:v>
                </c:pt>
                <c:pt idx="19951" formatCode="General">
                  <c:v>9.79904580518797</c:v>
                </c:pt>
                <c:pt idx="19952" formatCode="General">
                  <c:v>9.79907421097847</c:v>
                </c:pt>
                <c:pt idx="19953" formatCode="General">
                  <c:v>9.79910263581403</c:v>
                </c:pt>
                <c:pt idx="19954" formatCode="General">
                  <c:v>9.79913107968259</c:v>
                </c:pt>
                <c:pt idx="19955" formatCode="General">
                  <c:v>9.799159542572108</c:v>
                </c:pt>
                <c:pt idx="19956" formatCode="General">
                  <c:v>9.799188024470538</c:v>
                </c:pt>
                <c:pt idx="19957" formatCode="General">
                  <c:v>9.79921652536583</c:v>
                </c:pt>
                <c:pt idx="19958" formatCode="General">
                  <c:v>9.79924504524594</c:v>
                </c:pt>
                <c:pt idx="19959" formatCode="General">
                  <c:v>9.799273584098817</c:v>
                </c:pt>
                <c:pt idx="19960" formatCode="General">
                  <c:v>9.799302141912447</c:v>
                </c:pt>
                <c:pt idx="19961" formatCode="General">
                  <c:v>9.799330718674768</c:v>
                </c:pt>
                <c:pt idx="19962" formatCode="General">
                  <c:v>9.79935931437375</c:v>
                </c:pt>
                <c:pt idx="19963" formatCode="General">
                  <c:v>9.799387928997371</c:v>
                </c:pt>
                <c:pt idx="19964" formatCode="General">
                  <c:v>9.799416562533578</c:v>
                </c:pt>
                <c:pt idx="19965" formatCode="General">
                  <c:v>9.79944521497037</c:v>
                </c:pt>
                <c:pt idx="19966" formatCode="General">
                  <c:v>9.79947388629569</c:v>
                </c:pt>
                <c:pt idx="19967" formatCode="General">
                  <c:v>9.79950257649753</c:v>
                </c:pt>
                <c:pt idx="19968" formatCode="General">
                  <c:v>9.79953128556386</c:v>
                </c:pt>
                <c:pt idx="19969" formatCode="General">
                  <c:v>9.79956001348266</c:v>
                </c:pt>
                <c:pt idx="19970" formatCode="General">
                  <c:v>9.79958876024192</c:v>
                </c:pt>
                <c:pt idx="19971" formatCode="General">
                  <c:v>9.7996175258296</c:v>
                </c:pt>
                <c:pt idx="19972" formatCode="General">
                  <c:v>9.7996463102337</c:v>
                </c:pt>
                <c:pt idx="19973" formatCode="General">
                  <c:v>9.799675113442212</c:v>
                </c:pt>
                <c:pt idx="19974" formatCode="General">
                  <c:v>9.79970393544311</c:v>
                </c:pt>
                <c:pt idx="19975" formatCode="General">
                  <c:v>9.79973277622439</c:v>
                </c:pt>
                <c:pt idx="19976" formatCode="General">
                  <c:v>9.799761635774038</c:v>
                </c:pt>
                <c:pt idx="19977" formatCode="General">
                  <c:v>9.79979051408007</c:v>
                </c:pt>
                <c:pt idx="19978" formatCode="General">
                  <c:v>9.799819411130459</c:v>
                </c:pt>
                <c:pt idx="19979" formatCode="General">
                  <c:v>9.79984832691321</c:v>
                </c:pt>
                <c:pt idx="19980" formatCode="General">
                  <c:v>9.799877261416338</c:v>
                </c:pt>
                <c:pt idx="19981" formatCode="General">
                  <c:v>9.79990621462782</c:v>
                </c:pt>
                <c:pt idx="19982" formatCode="General">
                  <c:v>9.799935186535679</c:v>
                </c:pt>
                <c:pt idx="19983" formatCode="General">
                  <c:v>9.79996417712792</c:v>
                </c:pt>
                <c:pt idx="19984" formatCode="General">
                  <c:v>9.799993186392546</c:v>
                </c:pt>
                <c:pt idx="19985" formatCode="General">
                  <c:v>9.80002221431757</c:v>
                </c:pt>
                <c:pt idx="19986" formatCode="General">
                  <c:v>9.800051260891</c:v>
                </c:pt>
                <c:pt idx="19987" formatCode="General">
                  <c:v>9.80008032610086</c:v>
                </c:pt>
                <c:pt idx="19988" formatCode="General">
                  <c:v>9.80010940993516</c:v>
                </c:pt>
                <c:pt idx="19989" formatCode="General">
                  <c:v>9.80013851238193</c:v>
                </c:pt>
                <c:pt idx="19990" formatCode="General">
                  <c:v>9.80016763342917</c:v>
                </c:pt>
                <c:pt idx="19991" formatCode="General">
                  <c:v>9.80019677306491</c:v>
                </c:pt>
                <c:pt idx="19992" formatCode="General">
                  <c:v>9.800225931277188</c:v>
                </c:pt>
                <c:pt idx="19993" formatCode="General">
                  <c:v>9.800255108054018</c:v>
                </c:pt>
                <c:pt idx="19994" formatCode="General">
                  <c:v>9.80028430338344</c:v>
                </c:pt>
                <c:pt idx="19995" formatCode="General">
                  <c:v>9.80031351725347</c:v>
                </c:pt>
                <c:pt idx="19996" formatCode="General">
                  <c:v>9.800342749652148</c:v>
                </c:pt>
                <c:pt idx="19997" formatCode="General">
                  <c:v>9.80037200056751</c:v>
                </c:pt>
                <c:pt idx="19998" formatCode="General">
                  <c:v>9.8004012699876</c:v>
                </c:pt>
                <c:pt idx="19999" formatCode="General">
                  <c:v>9.80043055790044</c:v>
                </c:pt>
                <c:pt idx="20000" formatCode="General">
                  <c:v>9.80045986429409</c:v>
                </c:pt>
                <c:pt idx="20001" formatCode="General">
                  <c:v>9.80048918915657</c:v>
                </c:pt>
                <c:pt idx="20002" formatCode="General">
                  <c:v>9.80051853247595</c:v>
                </c:pt>
                <c:pt idx="20003" formatCode="General">
                  <c:v>9.80054789424027</c:v>
                </c:pt>
                <c:pt idx="20004" formatCode="General">
                  <c:v>9.80057727443757</c:v>
                </c:pt>
                <c:pt idx="20005" formatCode="General">
                  <c:v>9.8006066730559</c:v>
                </c:pt>
                <c:pt idx="20006" formatCode="General">
                  <c:v>9.80063609008333</c:v>
                </c:pt>
                <c:pt idx="20007" formatCode="General">
                  <c:v>9.8006655255079</c:v>
                </c:pt>
                <c:pt idx="20008" formatCode="General">
                  <c:v>9.80069497931768</c:v>
                </c:pt>
                <c:pt idx="20009" formatCode="General">
                  <c:v>9.80072445150072</c:v>
                </c:pt>
                <c:pt idx="20010" formatCode="General">
                  <c:v>9.80075394204508</c:v>
                </c:pt>
                <c:pt idx="20011" formatCode="General">
                  <c:v>9.80078345093883</c:v>
                </c:pt>
                <c:pt idx="20012" formatCode="General">
                  <c:v>9.80081297817004</c:v>
                </c:pt>
                <c:pt idx="20013" formatCode="General">
                  <c:v>9.80084252372676</c:v>
                </c:pt>
                <c:pt idx="20014" formatCode="General">
                  <c:v>9.800872087597078</c:v>
                </c:pt>
                <c:pt idx="20015" formatCode="General">
                  <c:v>9.80090166976906</c:v>
                </c:pt>
                <c:pt idx="20016" formatCode="General">
                  <c:v>9.80093127023077</c:v>
                </c:pt>
                <c:pt idx="20017" formatCode="General">
                  <c:v>9.800960888970301</c:v>
                </c:pt>
                <c:pt idx="20018" formatCode="General">
                  <c:v>9.80099052597572</c:v>
                </c:pt>
                <c:pt idx="20019" formatCode="General">
                  <c:v>9.801020181235108</c:v>
                </c:pt>
                <c:pt idx="20020" formatCode="General">
                  <c:v>9.80104985473655</c:v>
                </c:pt>
                <c:pt idx="20021" formatCode="General">
                  <c:v>9.80107954646813</c:v>
                </c:pt>
                <c:pt idx="20022" formatCode="General">
                  <c:v>9.80110925641793</c:v>
                </c:pt>
                <c:pt idx="20023" formatCode="General">
                  <c:v>9.801138984574048</c:v>
                </c:pt>
                <c:pt idx="20024" formatCode="General">
                  <c:v>9.801168730924559</c:v>
                </c:pt>
                <c:pt idx="20025" formatCode="General">
                  <c:v>9.801198495457568</c:v>
                </c:pt>
                <c:pt idx="20026" formatCode="General">
                  <c:v>9.801228278161168</c:v>
                </c:pt>
                <c:pt idx="20027" formatCode="General">
                  <c:v>9.80125807902345</c:v>
                </c:pt>
                <c:pt idx="20028" formatCode="General">
                  <c:v>9.80128789803252</c:v>
                </c:pt>
                <c:pt idx="20029" formatCode="General">
                  <c:v>9.801317735176468</c:v>
                </c:pt>
                <c:pt idx="20030" formatCode="General">
                  <c:v>9.80134759044341</c:v>
                </c:pt>
                <c:pt idx="20031" formatCode="General">
                  <c:v>9.801377463821439</c:v>
                </c:pt>
                <c:pt idx="20032" formatCode="General">
                  <c:v>9.80140735529867</c:v>
                </c:pt>
                <c:pt idx="20033" formatCode="General">
                  <c:v>9.8014372648632</c:v>
                </c:pt>
                <c:pt idx="20034" formatCode="General">
                  <c:v>9.80146719250316</c:v>
                </c:pt>
                <c:pt idx="20035" formatCode="General">
                  <c:v>9.80149713820665</c:v>
                </c:pt>
                <c:pt idx="20036" formatCode="General">
                  <c:v>9.801527101961778</c:v>
                </c:pt>
                <c:pt idx="20037" formatCode="General">
                  <c:v>9.80155708375668</c:v>
                </c:pt>
                <c:pt idx="20038" formatCode="General">
                  <c:v>9.80158708357946</c:v>
                </c:pt>
                <c:pt idx="20039" formatCode="General">
                  <c:v>9.80161710141825</c:v>
                </c:pt>
                <c:pt idx="20040" formatCode="General">
                  <c:v>9.80164713726116</c:v>
                </c:pt>
                <c:pt idx="20041" formatCode="General">
                  <c:v>9.801677191096328</c:v>
                </c:pt>
                <c:pt idx="20042" formatCode="General">
                  <c:v>9.80170726291189</c:v>
                </c:pt>
                <c:pt idx="20043" formatCode="General">
                  <c:v>9.801737352695953</c:v>
                </c:pt>
                <c:pt idx="20044" formatCode="General">
                  <c:v>9.801767460436658</c:v>
                </c:pt>
                <c:pt idx="20045" formatCode="General">
                  <c:v>9.80179758612214</c:v>
                </c:pt>
                <c:pt idx="20046" formatCode="General">
                  <c:v>9.801827729740538</c:v>
                </c:pt>
                <c:pt idx="20047" formatCode="General">
                  <c:v>9.80185789127999</c:v>
                </c:pt>
                <c:pt idx="20048" formatCode="General">
                  <c:v>9.80188807072863</c:v>
                </c:pt>
                <c:pt idx="20049" formatCode="General">
                  <c:v>9.801918268074598</c:v>
                </c:pt>
                <c:pt idx="20050" formatCode="General">
                  <c:v>9.801948483306048</c:v>
                </c:pt>
                <c:pt idx="20051" formatCode="General">
                  <c:v>9.801978716411126</c:v>
                </c:pt>
                <c:pt idx="20052" formatCode="General">
                  <c:v>9.80200896737798</c:v>
                </c:pt>
                <c:pt idx="20053" formatCode="General">
                  <c:v>9.80203923619475</c:v>
                </c:pt>
                <c:pt idx="20054" formatCode="General">
                  <c:v>9.8020695228496</c:v>
                </c:pt>
                <c:pt idx="20055" formatCode="General">
                  <c:v>9.802099827330673</c:v>
                </c:pt>
                <c:pt idx="20056" formatCode="General">
                  <c:v>9.80213014962614</c:v>
                </c:pt>
                <c:pt idx="20057" formatCode="General">
                  <c:v>9.802160489724151</c:v>
                </c:pt>
                <c:pt idx="20058" formatCode="General">
                  <c:v>9.80219084761287</c:v>
                </c:pt>
                <c:pt idx="20059" formatCode="General">
                  <c:v>9.80222122328046</c:v>
                </c:pt>
                <c:pt idx="20060" formatCode="General">
                  <c:v>9.80225161671509</c:v>
                </c:pt>
                <c:pt idx="20061" formatCode="General">
                  <c:v>9.80228202790492</c:v>
                </c:pt>
                <c:pt idx="20062" formatCode="General">
                  <c:v>9.80231245683813</c:v>
                </c:pt>
                <c:pt idx="20063" formatCode="General">
                  <c:v>9.80234290350288</c:v>
                </c:pt>
                <c:pt idx="20064" formatCode="General">
                  <c:v>9.80237336788734</c:v>
                </c:pt>
                <c:pt idx="20065" formatCode="General">
                  <c:v>9.80240384997971</c:v>
                </c:pt>
                <c:pt idx="20066" formatCode="General">
                  <c:v>9.80243434976814</c:v>
                </c:pt>
                <c:pt idx="20067" formatCode="General">
                  <c:v>9.80246486724082</c:v>
                </c:pt>
                <c:pt idx="20068" formatCode="General">
                  <c:v>9.80249540238594</c:v>
                </c:pt>
                <c:pt idx="20069" formatCode="General">
                  <c:v>9.80252595519168</c:v>
                </c:pt>
                <c:pt idx="20070" formatCode="General">
                  <c:v>9.80255652564621</c:v>
                </c:pt>
                <c:pt idx="20071" formatCode="General">
                  <c:v>9.80258711373775</c:v>
                </c:pt>
                <c:pt idx="20072" formatCode="General">
                  <c:v>9.80261771945446</c:v>
                </c:pt>
                <c:pt idx="20073" formatCode="General">
                  <c:v>9.80264834278455</c:v>
                </c:pt>
                <c:pt idx="20074" formatCode="General">
                  <c:v>9.80267898371621</c:v>
                </c:pt>
                <c:pt idx="20075" formatCode="General">
                  <c:v>9.80270964223764</c:v>
                </c:pt>
                <c:pt idx="20076" formatCode="General">
                  <c:v>9.80274031833704</c:v>
                </c:pt>
                <c:pt idx="20077" formatCode="General">
                  <c:v>9.8027710120026</c:v>
                </c:pt>
                <c:pt idx="20078" formatCode="General">
                  <c:v>9.802801723222528</c:v>
                </c:pt>
                <c:pt idx="20079" formatCode="General">
                  <c:v>9.80283245198504</c:v>
                </c:pt>
                <c:pt idx="20080" formatCode="General">
                  <c:v>9.80286319827833</c:v>
                </c:pt>
                <c:pt idx="20081" formatCode="General">
                  <c:v>9.80289396209062</c:v>
                </c:pt>
                <c:pt idx="20082" formatCode="General">
                  <c:v>9.802924743410108</c:v>
                </c:pt>
                <c:pt idx="20083" formatCode="General">
                  <c:v>9.80295554222501</c:v>
                </c:pt>
                <c:pt idx="20084" formatCode="General">
                  <c:v>9.80298635852355</c:v>
                </c:pt>
                <c:pt idx="20085" formatCode="General">
                  <c:v>9.80301719229394</c:v>
                </c:pt>
                <c:pt idx="20086" formatCode="General">
                  <c:v>9.80304804352441</c:v>
                </c:pt>
                <c:pt idx="20087" formatCode="General">
                  <c:v>9.80307891220317</c:v>
                </c:pt>
                <c:pt idx="20088" formatCode="General">
                  <c:v>9.80310979831844</c:v>
                </c:pt>
                <c:pt idx="20089" formatCode="General">
                  <c:v>9.80314070185846</c:v>
                </c:pt>
                <c:pt idx="20090" formatCode="General">
                  <c:v>9.803171622811458</c:v>
                </c:pt>
                <c:pt idx="20091" formatCode="General">
                  <c:v>9.80320256116566</c:v>
                </c:pt>
                <c:pt idx="20092" formatCode="General">
                  <c:v>9.803233516909305</c:v>
                </c:pt>
                <c:pt idx="20093" formatCode="General">
                  <c:v>9.80326449003061</c:v>
                </c:pt>
                <c:pt idx="20094" formatCode="General">
                  <c:v>9.803295480517818</c:v>
                </c:pt>
                <c:pt idx="20095" formatCode="General">
                  <c:v>9.803326488359188</c:v>
                </c:pt>
                <c:pt idx="20096" formatCode="General">
                  <c:v>9.80335751354295</c:v>
                </c:pt>
                <c:pt idx="20097" formatCode="General">
                  <c:v>9.80338855605734</c:v>
                </c:pt>
                <c:pt idx="20098" formatCode="General">
                  <c:v>9.80341961589061</c:v>
                </c:pt>
                <c:pt idx="20099" formatCode="General">
                  <c:v>9.80345069303101</c:v>
                </c:pt>
                <c:pt idx="20100" formatCode="General">
                  <c:v>9.80348178746678</c:v>
                </c:pt>
                <c:pt idx="20101" formatCode="General">
                  <c:v>9.80351289918618</c:v>
                </c:pt>
                <c:pt idx="20102" formatCode="General">
                  <c:v>9.80354402817747</c:v>
                </c:pt>
                <c:pt idx="20103" formatCode="General">
                  <c:v>9.8035751744289</c:v>
                </c:pt>
                <c:pt idx="20104" formatCode="General">
                  <c:v>9.803606337928725</c:v>
                </c:pt>
                <c:pt idx="20105" formatCode="General">
                  <c:v>9.8036375186652</c:v>
                </c:pt>
                <c:pt idx="20106" formatCode="General">
                  <c:v>9.8036687166266</c:v>
                </c:pt>
                <c:pt idx="20107" formatCode="General">
                  <c:v>9.80369993180119</c:v>
                </c:pt>
                <c:pt idx="20108" formatCode="General">
                  <c:v>9.80373116417724</c:v>
                </c:pt>
                <c:pt idx="20109" formatCode="General">
                  <c:v>9.803762413743</c:v>
                </c:pt>
                <c:pt idx="20110" formatCode="General">
                  <c:v>9.80379368048676</c:v>
                </c:pt>
                <c:pt idx="20111" formatCode="General">
                  <c:v>9.80382496439679</c:v>
                </c:pt>
                <c:pt idx="20112" formatCode="General">
                  <c:v>9.80385626546136</c:v>
                </c:pt>
                <c:pt idx="20113" formatCode="General">
                  <c:v>9.80388758366875</c:v>
                </c:pt>
                <c:pt idx="20114" formatCode="General">
                  <c:v>9.80391891900724</c:v>
                </c:pt>
                <c:pt idx="20115" formatCode="General">
                  <c:v>9.80395027146511</c:v>
                </c:pt>
                <c:pt idx="20116" formatCode="General">
                  <c:v>9.80398164103065</c:v>
                </c:pt>
                <c:pt idx="20117" formatCode="General">
                  <c:v>9.804013027692138</c:v>
                </c:pt>
                <c:pt idx="20118" formatCode="General">
                  <c:v>9.80404443143787</c:v>
                </c:pt>
                <c:pt idx="20119" formatCode="General">
                  <c:v>9.80407585225614</c:v>
                </c:pt>
                <c:pt idx="20120" formatCode="General">
                  <c:v>9.80410729013523</c:v>
                </c:pt>
                <c:pt idx="20121" formatCode="General">
                  <c:v>9.80413874506344</c:v>
                </c:pt>
                <c:pt idx="20122" formatCode="General">
                  <c:v>9.80417021702907</c:v>
                </c:pt>
                <c:pt idx="20123" formatCode="General">
                  <c:v>9.804201706020407</c:v>
                </c:pt>
                <c:pt idx="20124" formatCode="General">
                  <c:v>9.80423321202578</c:v>
                </c:pt>
                <c:pt idx="20125" formatCode="General">
                  <c:v>9.804264735033458</c:v>
                </c:pt>
                <c:pt idx="20126" formatCode="General">
                  <c:v>9.80429627503177</c:v>
                </c:pt>
                <c:pt idx="20127" formatCode="General">
                  <c:v>9.80432783200902</c:v>
                </c:pt>
                <c:pt idx="20128" formatCode="General">
                  <c:v>9.804359405953509</c:v>
                </c:pt>
                <c:pt idx="20129" formatCode="General">
                  <c:v>9.804390996853558</c:v>
                </c:pt>
                <c:pt idx="20130" formatCode="General">
                  <c:v>9.80442260469748</c:v>
                </c:pt>
                <c:pt idx="20131" formatCode="General">
                  <c:v>9.80445422947359</c:v>
                </c:pt>
                <c:pt idx="20132" formatCode="General">
                  <c:v>9.80448587117021</c:v>
                </c:pt>
                <c:pt idx="20133" formatCode="General">
                  <c:v>9.80451752977565</c:v>
                </c:pt>
                <c:pt idx="20134" formatCode="General">
                  <c:v>9.80454920527825</c:v>
                </c:pt>
                <c:pt idx="20135" formatCode="General">
                  <c:v>9.80458089766632</c:v>
                </c:pt>
                <c:pt idx="20136" formatCode="General">
                  <c:v>9.80461260692819</c:v>
                </c:pt>
                <c:pt idx="20137" formatCode="General">
                  <c:v>9.8046443330522</c:v>
                </c:pt>
                <c:pt idx="20138" formatCode="General">
                  <c:v>9.80467607602667</c:v>
                </c:pt>
                <c:pt idx="20139" formatCode="General">
                  <c:v>9.80470783583995</c:v>
                </c:pt>
                <c:pt idx="20140" formatCode="General">
                  <c:v>9.80473961248035</c:v>
                </c:pt>
                <c:pt idx="20141" formatCode="General">
                  <c:v>9.804771405936227</c:v>
                </c:pt>
                <c:pt idx="20142" formatCode="General">
                  <c:v>9.80480321619593</c:v>
                </c:pt>
                <c:pt idx="20143" formatCode="General">
                  <c:v>9.80483504324778</c:v>
                </c:pt>
                <c:pt idx="20144" formatCode="General">
                  <c:v>9.80486688708013</c:v>
                </c:pt>
                <c:pt idx="20145" formatCode="General">
                  <c:v>9.80489874768133</c:v>
                </c:pt>
                <c:pt idx="20146" formatCode="General">
                  <c:v>9.80493062503972</c:v>
                </c:pt>
                <c:pt idx="20147" formatCode="General">
                  <c:v>9.80496251914367</c:v>
                </c:pt>
                <c:pt idx="20148" formatCode="General">
                  <c:v>9.80499442998151</c:v>
                </c:pt>
                <c:pt idx="20149" formatCode="General">
                  <c:v>9.80502635754162</c:v>
                </c:pt>
                <c:pt idx="20150" formatCode="General">
                  <c:v>9.80505830181234</c:v>
                </c:pt>
                <c:pt idx="20151" formatCode="General">
                  <c:v>9.80509026278203</c:v>
                </c:pt>
                <c:pt idx="20152" formatCode="General">
                  <c:v>9.80512224043906</c:v>
                </c:pt>
                <c:pt idx="20153" formatCode="General">
                  <c:v>9.80515423477179</c:v>
                </c:pt>
                <c:pt idx="20154" formatCode="General">
                  <c:v>9.80518624576859</c:v>
                </c:pt>
                <c:pt idx="20155" formatCode="General">
                  <c:v>9.80521827341783</c:v>
                </c:pt>
                <c:pt idx="20156" formatCode="General">
                  <c:v>9.80525031770787</c:v>
                </c:pt>
                <c:pt idx="20157" formatCode="General">
                  <c:v>9.8052823786271</c:v>
                </c:pt>
                <c:pt idx="20158" formatCode="General">
                  <c:v>9.80531445616388</c:v>
                </c:pt>
                <c:pt idx="20159" formatCode="General">
                  <c:v>9.8053465503066</c:v>
                </c:pt>
                <c:pt idx="20160" formatCode="General">
                  <c:v>9.805378661043628</c:v>
                </c:pt>
                <c:pt idx="20161" formatCode="General">
                  <c:v>9.805410788363353</c:v>
                </c:pt>
                <c:pt idx="20162" formatCode="General">
                  <c:v>9.80544293225416</c:v>
                </c:pt>
                <c:pt idx="20163" formatCode="General">
                  <c:v>9.80547509270443</c:v>
                </c:pt>
                <c:pt idx="20164" formatCode="General">
                  <c:v>9.80550726970255</c:v>
                </c:pt>
                <c:pt idx="20165" formatCode="General">
                  <c:v>9.80553946323692</c:v>
                </c:pt>
                <c:pt idx="20166" formatCode="General">
                  <c:v>9.80557167329593</c:v>
                </c:pt>
                <c:pt idx="20167" formatCode="General">
                  <c:v>9.80560389986797</c:v>
                </c:pt>
                <c:pt idx="20168" formatCode="General">
                  <c:v>9.80563614294144</c:v>
                </c:pt>
                <c:pt idx="20169" formatCode="General">
                  <c:v>9.80566840250474</c:v>
                </c:pt>
                <c:pt idx="20170" formatCode="General">
                  <c:v>9.80570067854627</c:v>
                </c:pt>
                <c:pt idx="20171" formatCode="General">
                  <c:v>9.80573297105443</c:v>
                </c:pt>
                <c:pt idx="20172" formatCode="General">
                  <c:v>9.80576528001764</c:v>
                </c:pt>
                <c:pt idx="20173" formatCode="General">
                  <c:v>9.80579760542429</c:v>
                </c:pt>
                <c:pt idx="20174" formatCode="General">
                  <c:v>9.80582994726281</c:v>
                </c:pt>
                <c:pt idx="20175" formatCode="General">
                  <c:v>9.80586230552159</c:v>
                </c:pt>
                <c:pt idx="20176" formatCode="General">
                  <c:v>9.80589468018906</c:v>
                </c:pt>
                <c:pt idx="20177" formatCode="General">
                  <c:v>9.80592707125364</c:v>
                </c:pt>
                <c:pt idx="20178" formatCode="General">
                  <c:v>9.80595947870374</c:v>
                </c:pt>
                <c:pt idx="20179" formatCode="General">
                  <c:v>9.80599190252778</c:v>
                </c:pt>
                <c:pt idx="20180" formatCode="General">
                  <c:v>9.80602434271419</c:v>
                </c:pt>
                <c:pt idx="20181" formatCode="General">
                  <c:v>9.8060567992514</c:v>
                </c:pt>
                <c:pt idx="20182" formatCode="General">
                  <c:v>9.80608927212782</c:v>
                </c:pt>
                <c:pt idx="20183" formatCode="General">
                  <c:v>9.806121761331896</c:v>
                </c:pt>
                <c:pt idx="20184" formatCode="General">
                  <c:v>9.80615426685207</c:v>
                </c:pt>
                <c:pt idx="20185" formatCode="General">
                  <c:v>9.806186788676752</c:v>
                </c:pt>
                <c:pt idx="20186" formatCode="General">
                  <c:v>9.80621932679439</c:v>
                </c:pt>
                <c:pt idx="20187" formatCode="General">
                  <c:v>9.806251881193429</c:v>
                </c:pt>
                <c:pt idx="20188" formatCode="General">
                  <c:v>9.8062844518623</c:v>
                </c:pt>
                <c:pt idx="20189" formatCode="General">
                  <c:v>9.80631703878945</c:v>
                </c:pt>
                <c:pt idx="20190" formatCode="General">
                  <c:v>9.80634964196333</c:v>
                </c:pt>
                <c:pt idx="20191" formatCode="General">
                  <c:v>9.80638226137239</c:v>
                </c:pt>
                <c:pt idx="20192" formatCode="General">
                  <c:v>9.80641489700506</c:v>
                </c:pt>
                <c:pt idx="20193" formatCode="General">
                  <c:v>9.80644754884982</c:v>
                </c:pt>
                <c:pt idx="20194" formatCode="General">
                  <c:v>9.8064802168951</c:v>
                </c:pt>
                <c:pt idx="20195" formatCode="General">
                  <c:v>9.806512901129373</c:v>
                </c:pt>
                <c:pt idx="20196" formatCode="General">
                  <c:v>9.80654560154109</c:v>
                </c:pt>
                <c:pt idx="20197" formatCode="General">
                  <c:v>9.80657831811872</c:v>
                </c:pt>
                <c:pt idx="20198" formatCode="General">
                  <c:v>9.80661105085072</c:v>
                </c:pt>
                <c:pt idx="20199" formatCode="General">
                  <c:v>9.80664379972556</c:v>
                </c:pt>
                <c:pt idx="20200" formatCode="General">
                  <c:v>9.8066765647317</c:v>
                </c:pt>
                <c:pt idx="20201" formatCode="General">
                  <c:v>9.80670934585762</c:v>
                </c:pt>
                <c:pt idx="20202" formatCode="General">
                  <c:v>9.80674214309179</c:v>
                </c:pt>
                <c:pt idx="20203" formatCode="General">
                  <c:v>9.80677495642268</c:v>
                </c:pt>
                <c:pt idx="20204" formatCode="General">
                  <c:v>9.80680778583877</c:v>
                </c:pt>
                <c:pt idx="20205" formatCode="General">
                  <c:v>9.80684063132854</c:v>
                </c:pt>
                <c:pt idx="20206" formatCode="General">
                  <c:v>9.806873492880468</c:v>
                </c:pt>
                <c:pt idx="20207" formatCode="General">
                  <c:v>9.80690637048304</c:v>
                </c:pt>
                <c:pt idx="20208" formatCode="General">
                  <c:v>9.80693926412474</c:v>
                </c:pt>
                <c:pt idx="20209" formatCode="General">
                  <c:v>9.80697217379406</c:v>
                </c:pt>
                <c:pt idx="20210" formatCode="General">
                  <c:v>9.80700509947949</c:v>
                </c:pt>
                <c:pt idx="20211" formatCode="General">
                  <c:v>9.80703804116951</c:v>
                </c:pt>
                <c:pt idx="20212" formatCode="General">
                  <c:v>9.80707099885264</c:v>
                </c:pt>
                <c:pt idx="20213" formatCode="General">
                  <c:v>9.807103972517351</c:v>
                </c:pt>
                <c:pt idx="20214" formatCode="General">
                  <c:v>9.80713696215215</c:v>
                </c:pt>
                <c:pt idx="20215" formatCode="General">
                  <c:v>9.80716996774555</c:v>
                </c:pt>
                <c:pt idx="20216" formatCode="General">
                  <c:v>9.80720298928604</c:v>
                </c:pt>
                <c:pt idx="20217" formatCode="General">
                  <c:v>9.80723602676213</c:v>
                </c:pt>
                <c:pt idx="20218" formatCode="General">
                  <c:v>9.80726908016234</c:v>
                </c:pt>
                <c:pt idx="20219" formatCode="General">
                  <c:v>9.807302149475158</c:v>
                </c:pt>
                <c:pt idx="20220" formatCode="General">
                  <c:v>9.80733523468912</c:v>
                </c:pt>
                <c:pt idx="20221" formatCode="General">
                  <c:v>9.807368335792718</c:v>
                </c:pt>
                <c:pt idx="20222" formatCode="General">
                  <c:v>9.80740145277449</c:v>
                </c:pt>
                <c:pt idx="20223" formatCode="General">
                  <c:v>9.807434585622955</c:v>
                </c:pt>
                <c:pt idx="20224" formatCode="General">
                  <c:v>9.80746773432661</c:v>
                </c:pt>
                <c:pt idx="20225" formatCode="General">
                  <c:v>9.80750089887399</c:v>
                </c:pt>
                <c:pt idx="20226" formatCode="General">
                  <c:v>9.80753407925364</c:v>
                </c:pt>
                <c:pt idx="20227" formatCode="General">
                  <c:v>9.80756727545407</c:v>
                </c:pt>
                <c:pt idx="20228" formatCode="General">
                  <c:v>9.80760048746381</c:v>
                </c:pt>
                <c:pt idx="20229" formatCode="General">
                  <c:v>9.8076337152714</c:v>
                </c:pt>
                <c:pt idx="20230" formatCode="General">
                  <c:v>9.80766695886537</c:v>
                </c:pt>
                <c:pt idx="20231" formatCode="General">
                  <c:v>9.80770021823426</c:v>
                </c:pt>
                <c:pt idx="20232" formatCode="General">
                  <c:v>9.80773349336661</c:v>
                </c:pt>
                <c:pt idx="20233" formatCode="General">
                  <c:v>9.80776678425096</c:v>
                </c:pt>
                <c:pt idx="20234" formatCode="General">
                  <c:v>9.80780009087586</c:v>
                </c:pt>
                <c:pt idx="20235" formatCode="General">
                  <c:v>9.80783341322985</c:v>
                </c:pt>
                <c:pt idx="20236" formatCode="General">
                  <c:v>9.80786675130148</c:v>
                </c:pt>
                <c:pt idx="20237" formatCode="General">
                  <c:v>9.8079001050793</c:v>
                </c:pt>
                <c:pt idx="20238" formatCode="General">
                  <c:v>9.807933474551858</c:v>
                </c:pt>
                <c:pt idx="20239" formatCode="General">
                  <c:v>9.80796685970772</c:v>
                </c:pt>
                <c:pt idx="20240" formatCode="General">
                  <c:v>9.80800026053544</c:v>
                </c:pt>
                <c:pt idx="20241" formatCode="General">
                  <c:v>9.80803367702357</c:v>
                </c:pt>
                <c:pt idx="20242" formatCode="General">
                  <c:v>9.80806710916069</c:v>
                </c:pt>
                <c:pt idx="20243" formatCode="General">
                  <c:v>9.80810055693534</c:v>
                </c:pt>
                <c:pt idx="20244" formatCode="General">
                  <c:v>9.80813402033611</c:v>
                </c:pt>
                <c:pt idx="20245" formatCode="General">
                  <c:v>9.808167499351558</c:v>
                </c:pt>
                <c:pt idx="20246" formatCode="General">
                  <c:v>9.80820099397025</c:v>
                </c:pt>
                <c:pt idx="20247" formatCode="General">
                  <c:v>9.80823450418077</c:v>
                </c:pt>
                <c:pt idx="20248" formatCode="General">
                  <c:v>9.808268029971687</c:v>
                </c:pt>
                <c:pt idx="20249" formatCode="General">
                  <c:v>9.808301571331576</c:v>
                </c:pt>
                <c:pt idx="20250" formatCode="General">
                  <c:v>9.80833512824903</c:v>
                </c:pt>
                <c:pt idx="20251" formatCode="General">
                  <c:v>9.808368700712617</c:v>
                </c:pt>
                <c:pt idx="20252" formatCode="General">
                  <c:v>9.80840228871093</c:v>
                </c:pt>
                <c:pt idx="20253" formatCode="General">
                  <c:v>9.80843589223255</c:v>
                </c:pt>
                <c:pt idx="20254" formatCode="General">
                  <c:v>9.80846951126608</c:v>
                </c:pt>
                <c:pt idx="20255" formatCode="General">
                  <c:v>9.80850314580009</c:v>
                </c:pt>
                <c:pt idx="20256" formatCode="General">
                  <c:v>9.8085367958232</c:v>
                </c:pt>
                <c:pt idx="20257" formatCode="General">
                  <c:v>9.808570461323978</c:v>
                </c:pt>
                <c:pt idx="20258" formatCode="General">
                  <c:v>9.80860414229104</c:v>
                </c:pt>
                <c:pt idx="20259" formatCode="General">
                  <c:v>9.80863783871299</c:v>
                </c:pt>
                <c:pt idx="20260" formatCode="General">
                  <c:v>9.808671550578418</c:v>
                </c:pt>
                <c:pt idx="20261" formatCode="General">
                  <c:v>9.80870527787594</c:v>
                </c:pt>
                <c:pt idx="20262" formatCode="General">
                  <c:v>9.80873902059415</c:v>
                </c:pt>
                <c:pt idx="20263" formatCode="General">
                  <c:v>9.80877277872167</c:v>
                </c:pt>
                <c:pt idx="20264" formatCode="General">
                  <c:v>9.80880655224711</c:v>
                </c:pt>
                <c:pt idx="20265" formatCode="General">
                  <c:v>9.808840341159078</c:v>
                </c:pt>
                <c:pt idx="20266" formatCode="General">
                  <c:v>9.8088741454462</c:v>
                </c:pt>
                <c:pt idx="20267" formatCode="General">
                  <c:v>9.808907965097088</c:v>
                </c:pt>
                <c:pt idx="20268" formatCode="General">
                  <c:v>9.80894180010036</c:v>
                </c:pt>
                <c:pt idx="20269" formatCode="General">
                  <c:v>9.80897565044465</c:v>
                </c:pt>
                <c:pt idx="20270" formatCode="General">
                  <c:v>9.80900951611858</c:v>
                </c:pt>
                <c:pt idx="20271" formatCode="General">
                  <c:v>9.80904339711077</c:v>
                </c:pt>
                <c:pt idx="20272" formatCode="General">
                  <c:v>9.80907729340986</c:v>
                </c:pt>
                <c:pt idx="20273" formatCode="General">
                  <c:v>9.80911120500448</c:v>
                </c:pt>
                <c:pt idx="20274" formatCode="General">
                  <c:v>9.80914513188326</c:v>
                </c:pt>
                <c:pt idx="20275" formatCode="General">
                  <c:v>9.80917907403484</c:v>
                </c:pt>
                <c:pt idx="20276" formatCode="General">
                  <c:v>9.80921303144786</c:v>
                </c:pt>
                <c:pt idx="20277" formatCode="General">
                  <c:v>9.80924700411097</c:v>
                </c:pt>
                <c:pt idx="20278" formatCode="General">
                  <c:v>9.8092809920128</c:v>
                </c:pt>
                <c:pt idx="20279" formatCode="General">
                  <c:v>9.809314995142</c:v>
                </c:pt>
                <c:pt idx="20280" formatCode="General">
                  <c:v>9.80934901348722</c:v>
                </c:pt>
                <c:pt idx="20281" formatCode="General">
                  <c:v>9.80938304703711</c:v>
                </c:pt>
                <c:pt idx="20282" formatCode="General">
                  <c:v>9.80941709578033</c:v>
                </c:pt>
                <c:pt idx="20283" formatCode="General">
                  <c:v>9.80945115970553</c:v>
                </c:pt>
                <c:pt idx="20284" formatCode="General">
                  <c:v>9.80948523880136</c:v>
                </c:pt>
                <c:pt idx="20285" formatCode="General">
                  <c:v>9.80951933305649</c:v>
                </c:pt>
                <c:pt idx="20286" formatCode="General">
                  <c:v>9.80955344245959</c:v>
                </c:pt>
                <c:pt idx="20287" formatCode="General">
                  <c:v>9.8095875669993</c:v>
                </c:pt>
                <c:pt idx="20288" formatCode="General">
                  <c:v>9.80962170666431</c:v>
                </c:pt>
                <c:pt idx="20289" formatCode="General">
                  <c:v>9.80965586144328</c:v>
                </c:pt>
                <c:pt idx="20290" formatCode="General">
                  <c:v>9.80969003132488</c:v>
                </c:pt>
                <c:pt idx="20291" formatCode="General">
                  <c:v>9.80972421629778</c:v>
                </c:pt>
                <c:pt idx="20292" formatCode="General">
                  <c:v>9.809758416350671</c:v>
                </c:pt>
                <c:pt idx="20293" formatCode="General">
                  <c:v>9.80979263147222</c:v>
                </c:pt>
                <c:pt idx="20294" formatCode="General">
                  <c:v>9.80982686165111</c:v>
                </c:pt>
                <c:pt idx="20295" formatCode="General">
                  <c:v>9.809861106876018</c:v>
                </c:pt>
                <c:pt idx="20296" formatCode="General">
                  <c:v>9.80989536713564</c:v>
                </c:pt>
                <c:pt idx="20297" formatCode="General">
                  <c:v>9.80992964241866</c:v>
                </c:pt>
                <c:pt idx="20298" formatCode="General">
                  <c:v>9.809963932713771</c:v>
                </c:pt>
                <c:pt idx="20299" formatCode="General">
                  <c:v>9.80999823800966</c:v>
                </c:pt>
                <c:pt idx="20300" formatCode="General">
                  <c:v>9.81003255829501</c:v>
                </c:pt>
                <c:pt idx="20301" formatCode="General">
                  <c:v>9.81006689355854</c:v>
                </c:pt>
                <c:pt idx="20302" formatCode="General">
                  <c:v>9.81010124378894</c:v>
                </c:pt>
                <c:pt idx="20303" formatCode="General">
                  <c:v>9.81013560897491</c:v>
                </c:pt>
                <c:pt idx="20304" formatCode="General">
                  <c:v>9.810169989105151</c:v>
                </c:pt>
                <c:pt idx="20305" formatCode="General">
                  <c:v>9.81020438416838</c:v>
                </c:pt>
                <c:pt idx="20306" formatCode="General">
                  <c:v>9.81023879415329</c:v>
                </c:pt>
                <c:pt idx="20307" formatCode="General">
                  <c:v>9.8102732190486</c:v>
                </c:pt>
                <c:pt idx="20308" formatCode="General">
                  <c:v>9.81030765884303</c:v>
                </c:pt>
                <c:pt idx="20309" formatCode="General">
                  <c:v>9.81034211352528</c:v>
                </c:pt>
                <c:pt idx="20310" formatCode="General">
                  <c:v>9.81037658308408</c:v>
                </c:pt>
                <c:pt idx="20311" formatCode="General">
                  <c:v>9.81041106750815</c:v>
                </c:pt>
                <c:pt idx="20312" formatCode="General">
                  <c:v>9.8104455667862</c:v>
                </c:pt>
                <c:pt idx="20313" formatCode="General">
                  <c:v>9.81048008090696</c:v>
                </c:pt>
                <c:pt idx="20314" formatCode="General">
                  <c:v>9.81051460985916</c:v>
                </c:pt>
                <c:pt idx="20315" formatCode="General">
                  <c:v>9.81054915363154</c:v>
                </c:pt>
                <c:pt idx="20316" formatCode="General">
                  <c:v>9.81058371221281</c:v>
                </c:pt>
                <c:pt idx="20317" formatCode="General">
                  <c:v>9.81061828559171</c:v>
                </c:pt>
                <c:pt idx="20318" formatCode="General">
                  <c:v>9.81065287375699</c:v>
                </c:pt>
                <c:pt idx="20319" formatCode="General">
                  <c:v>9.81068747669737</c:v>
                </c:pt>
                <c:pt idx="20320" formatCode="General">
                  <c:v>9.8107220944016</c:v>
                </c:pt>
                <c:pt idx="20321" formatCode="General">
                  <c:v>9.81075672685842</c:v>
                </c:pt>
                <c:pt idx="20322" formatCode="General">
                  <c:v>9.810791374056578</c:v>
                </c:pt>
                <c:pt idx="20323" formatCode="General">
                  <c:v>9.81082603598482</c:v>
                </c:pt>
                <c:pt idx="20324" formatCode="General">
                  <c:v>9.8108607126319</c:v>
                </c:pt>
                <c:pt idx="20325" formatCode="General">
                  <c:v>9.810895403986568</c:v>
                </c:pt>
                <c:pt idx="20326" formatCode="General">
                  <c:v>9.81093011003758</c:v>
                </c:pt>
                <c:pt idx="20327" formatCode="General">
                  <c:v>9.81096483077369</c:v>
                </c:pt>
                <c:pt idx="20328" formatCode="General">
                  <c:v>9.81099956618366</c:v>
                </c:pt>
                <c:pt idx="20329" formatCode="General">
                  <c:v>9.81103431625625</c:v>
                </c:pt>
                <c:pt idx="20330" formatCode="General">
                  <c:v>9.81106908098023</c:v>
                </c:pt>
                <c:pt idx="20331" formatCode="General">
                  <c:v>9.81110386034435</c:v>
                </c:pt>
                <c:pt idx="20332" formatCode="General">
                  <c:v>9.81113865433739</c:v>
                </c:pt>
                <c:pt idx="20333" formatCode="General">
                  <c:v>9.811173462948126</c:v>
                </c:pt>
                <c:pt idx="20334" formatCode="General">
                  <c:v>9.81120828616533</c:v>
                </c:pt>
                <c:pt idx="20335" formatCode="General">
                  <c:v>9.811243123977768</c:v>
                </c:pt>
                <c:pt idx="20336" formatCode="General">
                  <c:v>9.81127797637422</c:v>
                </c:pt>
                <c:pt idx="20337" formatCode="General">
                  <c:v>9.811312843343468</c:v>
                </c:pt>
                <c:pt idx="20338" formatCode="General">
                  <c:v>9.811347724874308</c:v>
                </c:pt>
                <c:pt idx="20339" formatCode="General">
                  <c:v>9.811382620955507</c:v>
                </c:pt>
                <c:pt idx="20340" formatCode="General">
                  <c:v>9.81141753157586</c:v>
                </c:pt>
                <c:pt idx="20341" formatCode="General">
                  <c:v>9.81145245672416</c:v>
                </c:pt>
                <c:pt idx="20342" formatCode="General">
                  <c:v>9.81148739638919</c:v>
                </c:pt>
                <c:pt idx="20343" formatCode="General">
                  <c:v>9.81152235055975</c:v>
                </c:pt>
                <c:pt idx="20344" formatCode="General">
                  <c:v>9.81155731922464</c:v>
                </c:pt>
                <c:pt idx="20345" formatCode="General">
                  <c:v>9.81159230237265</c:v>
                </c:pt>
                <c:pt idx="20346" formatCode="General">
                  <c:v>9.811627299992578</c:v>
                </c:pt>
                <c:pt idx="20347" formatCode="General">
                  <c:v>9.81166231207325</c:v>
                </c:pt>
                <c:pt idx="20348" formatCode="General">
                  <c:v>9.81169733860345</c:v>
                </c:pt>
                <c:pt idx="20349" formatCode="General">
                  <c:v>9.811732379572</c:v>
                </c:pt>
                <c:pt idx="20350" formatCode="General">
                  <c:v>9.81176743496771</c:v>
                </c:pt>
                <c:pt idx="20351" formatCode="General">
                  <c:v>9.81180250477938</c:v>
                </c:pt>
                <c:pt idx="20352" formatCode="General">
                  <c:v>9.81183758899583</c:v>
                </c:pt>
                <c:pt idx="20353" formatCode="General">
                  <c:v>9.811872687605888</c:v>
                </c:pt>
                <c:pt idx="20354" formatCode="General">
                  <c:v>9.81190780059837</c:v>
                </c:pt>
                <c:pt idx="20355" formatCode="General">
                  <c:v>9.81194292796209</c:v>
                </c:pt>
                <c:pt idx="20356" formatCode="General">
                  <c:v>9.811978069685889</c:v>
                </c:pt>
                <c:pt idx="20357" formatCode="General">
                  <c:v>9.81201322575858</c:v>
                </c:pt>
                <c:pt idx="20358" formatCode="General">
                  <c:v>9.81204839616899</c:v>
                </c:pt>
                <c:pt idx="20359" formatCode="General">
                  <c:v>9.81208358090596</c:v>
                </c:pt>
                <c:pt idx="20360" formatCode="General">
                  <c:v>9.81211877995833</c:v>
                </c:pt>
                <c:pt idx="20361" formatCode="General">
                  <c:v>9.81215399331492</c:v>
                </c:pt>
                <c:pt idx="20362" formatCode="General">
                  <c:v>9.81218922096458</c:v>
                </c:pt>
                <c:pt idx="20363" formatCode="General">
                  <c:v>9.812224462896148</c:v>
                </c:pt>
                <c:pt idx="20364" formatCode="General">
                  <c:v>9.81225971909848</c:v>
                </c:pt>
                <c:pt idx="20365" formatCode="General">
                  <c:v>9.8122949895604</c:v>
                </c:pt>
                <c:pt idx="20366" formatCode="General">
                  <c:v>9.81233027427077</c:v>
                </c:pt>
                <c:pt idx="20367" formatCode="General">
                  <c:v>9.81236557321844</c:v>
                </c:pt>
                <c:pt idx="20368" formatCode="General">
                  <c:v>9.81240088639225</c:v>
                </c:pt>
                <c:pt idx="20369" formatCode="General">
                  <c:v>9.81243621378108</c:v>
                </c:pt>
                <c:pt idx="20370" formatCode="General">
                  <c:v>9.81247155537376</c:v>
                </c:pt>
                <c:pt idx="20371" formatCode="General">
                  <c:v>9.81250691115918</c:v>
                </c:pt>
                <c:pt idx="20372" formatCode="General">
                  <c:v>9.81254228112617</c:v>
                </c:pt>
                <c:pt idx="20373" formatCode="General">
                  <c:v>9.81257766526362</c:v>
                </c:pt>
                <c:pt idx="20374" formatCode="General">
                  <c:v>9.81261306356039</c:v>
                </c:pt>
                <c:pt idx="20375" formatCode="General">
                  <c:v>9.81264847600535</c:v>
                </c:pt>
                <c:pt idx="20376" formatCode="General">
                  <c:v>9.81268390258737</c:v>
                </c:pt>
                <c:pt idx="20377" formatCode="General">
                  <c:v>9.81271934329532</c:v>
                </c:pt>
                <c:pt idx="20378" formatCode="General">
                  <c:v>9.81275479811808</c:v>
                </c:pt>
                <c:pt idx="20379" formatCode="General">
                  <c:v>9.81279026704454</c:v>
                </c:pt>
                <c:pt idx="20380" formatCode="General">
                  <c:v>9.812825750063568</c:v>
                </c:pt>
                <c:pt idx="20381" formatCode="General">
                  <c:v>9.81286124716405</c:v>
                </c:pt>
                <c:pt idx="20382" formatCode="General">
                  <c:v>9.81289675833487</c:v>
                </c:pt>
                <c:pt idx="20383" formatCode="General">
                  <c:v>9.81293228356493</c:v>
                </c:pt>
                <c:pt idx="20384" formatCode="General">
                  <c:v>9.81296782284311</c:v>
                </c:pt>
                <c:pt idx="20385" formatCode="General">
                  <c:v>9.8130033761583</c:v>
                </c:pt>
                <c:pt idx="20386" formatCode="General">
                  <c:v>9.8130389434994</c:v>
                </c:pt>
                <c:pt idx="20387" formatCode="General">
                  <c:v>9.81307452485531</c:v>
                </c:pt>
                <c:pt idx="20388" formatCode="General">
                  <c:v>9.813110120214928</c:v>
                </c:pt>
                <c:pt idx="20389" formatCode="General">
                  <c:v>9.81314572956716</c:v>
                </c:pt>
                <c:pt idx="20390" formatCode="General">
                  <c:v>9.8131813529009</c:v>
                </c:pt>
                <c:pt idx="20391" formatCode="General">
                  <c:v>9.81321699020507</c:v>
                </c:pt>
                <c:pt idx="20392" formatCode="General">
                  <c:v>9.81325264146858</c:v>
                </c:pt>
                <c:pt idx="20393" formatCode="General">
                  <c:v>9.81328830668033</c:v>
                </c:pt>
                <c:pt idx="20394" formatCode="General">
                  <c:v>9.81332398582924</c:v>
                </c:pt>
                <c:pt idx="20395" formatCode="General">
                  <c:v>9.81335967890423</c:v>
                </c:pt>
                <c:pt idx="20396" formatCode="General">
                  <c:v>9.81339538589422</c:v>
                </c:pt>
                <c:pt idx="20397" formatCode="General">
                  <c:v>9.81343110678812</c:v>
                </c:pt>
                <c:pt idx="20398" formatCode="General">
                  <c:v>9.81346684157487</c:v>
                </c:pt>
                <c:pt idx="20399" formatCode="General">
                  <c:v>9.81350259024339</c:v>
                </c:pt>
                <c:pt idx="20400" formatCode="General">
                  <c:v>9.81353835278261</c:v>
                </c:pt>
                <c:pt idx="20401" formatCode="General">
                  <c:v>9.81357412918145</c:v>
                </c:pt>
                <c:pt idx="20402" formatCode="General">
                  <c:v>9.81360991942886</c:v>
                </c:pt>
                <c:pt idx="20403" formatCode="General">
                  <c:v>9.813645723513778</c:v>
                </c:pt>
                <c:pt idx="20404" formatCode="General">
                  <c:v>9.81368154142512</c:v>
                </c:pt>
                <c:pt idx="20405" formatCode="General">
                  <c:v>9.81371737315185</c:v>
                </c:pt>
                <c:pt idx="20406" formatCode="General">
                  <c:v>9.8137532186829</c:v>
                </c:pt>
                <c:pt idx="20407" formatCode="General">
                  <c:v>9.81378907800722</c:v>
                </c:pt>
                <c:pt idx="20408" formatCode="General">
                  <c:v>9.813824951113751</c:v>
                </c:pt>
                <c:pt idx="20409" formatCode="General">
                  <c:v>9.81386083799145</c:v>
                </c:pt>
                <c:pt idx="20410" formatCode="General">
                  <c:v>9.81389673862927</c:v>
                </c:pt>
                <c:pt idx="20411" formatCode="General">
                  <c:v>9.81393265301616</c:v>
                </c:pt>
                <c:pt idx="20412" formatCode="General">
                  <c:v>9.813968581141077</c:v>
                </c:pt>
                <c:pt idx="20413" formatCode="General">
                  <c:v>9.814004522993</c:v>
                </c:pt>
                <c:pt idx="20414" formatCode="General">
                  <c:v>9.81404047856087</c:v>
                </c:pt>
                <c:pt idx="20415" formatCode="General">
                  <c:v>9.81407644783365</c:v>
                </c:pt>
                <c:pt idx="20416" formatCode="General">
                  <c:v>9.81411243080032</c:v>
                </c:pt>
                <c:pt idx="20417" formatCode="General">
                  <c:v>9.81414842744985</c:v>
                </c:pt>
                <c:pt idx="20418" formatCode="General">
                  <c:v>9.81418443777121</c:v>
                </c:pt>
                <c:pt idx="20419" formatCode="General">
                  <c:v>9.814220461753356</c:v>
                </c:pt>
                <c:pt idx="20420" formatCode="General">
                  <c:v>9.81425649938529</c:v>
                </c:pt>
                <c:pt idx="20421" formatCode="General">
                  <c:v>9.81429255065598</c:v>
                </c:pt>
                <c:pt idx="20422" formatCode="General">
                  <c:v>9.814328615554409</c:v>
                </c:pt>
                <c:pt idx="20423" formatCode="General">
                  <c:v>9.81436469406956</c:v>
                </c:pt>
                <c:pt idx="20424" formatCode="General">
                  <c:v>9.814400786190418</c:v>
                </c:pt>
                <c:pt idx="20425" formatCode="General">
                  <c:v>9.81443689190597</c:v>
                </c:pt>
                <c:pt idx="20426" formatCode="General">
                  <c:v>9.81447301120522</c:v>
                </c:pt>
                <c:pt idx="20427" formatCode="General">
                  <c:v>9.81450914407714</c:v>
                </c:pt>
                <c:pt idx="20428" formatCode="General">
                  <c:v>9.81454529051074</c:v>
                </c:pt>
                <c:pt idx="20429" formatCode="General">
                  <c:v>9.81458145049502</c:v>
                </c:pt>
                <c:pt idx="20430" formatCode="General">
                  <c:v>9.81461762401898</c:v>
                </c:pt>
                <c:pt idx="20431" formatCode="General">
                  <c:v>9.81465381107161</c:v>
                </c:pt>
                <c:pt idx="20432" formatCode="General">
                  <c:v>9.81469001164193</c:v>
                </c:pt>
                <c:pt idx="20433" formatCode="General">
                  <c:v>9.81472622571894</c:v>
                </c:pt>
                <c:pt idx="20434" formatCode="General">
                  <c:v>9.81476245329166</c:v>
                </c:pt>
                <c:pt idx="20435" formatCode="General">
                  <c:v>9.81479869434909</c:v>
                </c:pt>
                <c:pt idx="20436" formatCode="General">
                  <c:v>9.81483494888025</c:v>
                </c:pt>
                <c:pt idx="20437" formatCode="General">
                  <c:v>9.814871216874158</c:v>
                </c:pt>
                <c:pt idx="20438" formatCode="General">
                  <c:v>9.81490749831984</c:v>
                </c:pt>
                <c:pt idx="20439" formatCode="General">
                  <c:v>9.81494379320631</c:v>
                </c:pt>
                <c:pt idx="20440" formatCode="General">
                  <c:v>9.814980101522588</c:v>
                </c:pt>
                <c:pt idx="20441" formatCode="General">
                  <c:v>9.81501642325772</c:v>
                </c:pt>
                <c:pt idx="20442" formatCode="General">
                  <c:v>9.81505275840072</c:v>
                </c:pt>
                <c:pt idx="20443" formatCode="General">
                  <c:v>9.81508910694062</c:v>
                </c:pt>
                <c:pt idx="20444" formatCode="General">
                  <c:v>9.81512546886646</c:v>
                </c:pt>
                <c:pt idx="20445" formatCode="General">
                  <c:v>9.81516184416728</c:v>
                </c:pt>
                <c:pt idx="20446" formatCode="General">
                  <c:v>9.81519823283211</c:v>
                </c:pt>
                <c:pt idx="20447" formatCode="General">
                  <c:v>9.81523463484999</c:v>
                </c:pt>
                <c:pt idx="20448" formatCode="General">
                  <c:v>9.81527105020998</c:v>
                </c:pt>
                <c:pt idx="20449" formatCode="General">
                  <c:v>9.81530747890111</c:v>
                </c:pt>
                <c:pt idx="20450" formatCode="General">
                  <c:v>9.81534392091244</c:v>
                </c:pt>
                <c:pt idx="20451" formatCode="General">
                  <c:v>9.81538037623301</c:v>
                </c:pt>
                <c:pt idx="20452" formatCode="General">
                  <c:v>9.81541684485188</c:v>
                </c:pt>
                <c:pt idx="20453" formatCode="General">
                  <c:v>9.81545332675811</c:v>
                </c:pt>
                <c:pt idx="20454" formatCode="General">
                  <c:v>9.81548982194076</c:v>
                </c:pt>
                <c:pt idx="20455" formatCode="General">
                  <c:v>9.81552633038888</c:v>
                </c:pt>
                <c:pt idx="20456" formatCode="General">
                  <c:v>9.81556285209153</c:v>
                </c:pt>
                <c:pt idx="20457" formatCode="General">
                  <c:v>9.8155993870378</c:v>
                </c:pt>
                <c:pt idx="20458" formatCode="General">
                  <c:v>9.81563593521673</c:v>
                </c:pt>
                <c:pt idx="20459" formatCode="General">
                  <c:v>9.81567249661741</c:v>
                </c:pt>
                <c:pt idx="20460" formatCode="General">
                  <c:v>9.8157090712289</c:v>
                </c:pt>
                <c:pt idx="20461" formatCode="General">
                  <c:v>9.81574565904029</c:v>
                </c:pt>
                <c:pt idx="20462" formatCode="General">
                  <c:v>9.81578226004065</c:v>
                </c:pt>
                <c:pt idx="20463" formatCode="General">
                  <c:v>9.81581887421906</c:v>
                </c:pt>
                <c:pt idx="20464" formatCode="General">
                  <c:v>9.8158555015646</c:v>
                </c:pt>
                <c:pt idx="20465" formatCode="General">
                  <c:v>9.81589214206635</c:v>
                </c:pt>
                <c:pt idx="20466" formatCode="General">
                  <c:v>9.815928795713418</c:v>
                </c:pt>
                <c:pt idx="20467" formatCode="General">
                  <c:v>9.815965462494878</c:v>
                </c:pt>
                <c:pt idx="20468" formatCode="General">
                  <c:v>9.816002142399828</c:v>
                </c:pt>
                <c:pt idx="20469" formatCode="General">
                  <c:v>9.816038835417364</c:v>
                </c:pt>
                <c:pt idx="20470" formatCode="General">
                  <c:v>9.81607554153657</c:v>
                </c:pt>
                <c:pt idx="20471" formatCode="General">
                  <c:v>9.81611226074656</c:v>
                </c:pt>
                <c:pt idx="20472" formatCode="General">
                  <c:v>9.81614899303643</c:v>
                </c:pt>
                <c:pt idx="20473" formatCode="General">
                  <c:v>9.81618573839529</c:v>
                </c:pt>
                <c:pt idx="20474" formatCode="General">
                  <c:v>9.81622249681225</c:v>
                </c:pt>
                <c:pt idx="20475" formatCode="General">
                  <c:v>9.81625926827641</c:v>
                </c:pt>
                <c:pt idx="20476" formatCode="General">
                  <c:v>9.81629605277688</c:v>
                </c:pt>
                <c:pt idx="20477" formatCode="General">
                  <c:v>9.81633285030278</c:v>
                </c:pt>
                <c:pt idx="20478" formatCode="General">
                  <c:v>9.81636966084323</c:v>
                </c:pt>
                <c:pt idx="20479" formatCode="General">
                  <c:v>9.81640648438734</c:v>
                </c:pt>
                <c:pt idx="20480" formatCode="General">
                  <c:v>9.81644332092425</c:v>
                </c:pt>
                <c:pt idx="20481" formatCode="General">
                  <c:v>9.816480170443064</c:v>
                </c:pt>
                <c:pt idx="20482" formatCode="General">
                  <c:v>9.81651703293291</c:v>
                </c:pt>
                <c:pt idx="20483" formatCode="General">
                  <c:v>9.816553908382923</c:v>
                </c:pt>
                <c:pt idx="20484" formatCode="General">
                  <c:v>9.81659079678224</c:v>
                </c:pt>
                <c:pt idx="20485" formatCode="General">
                  <c:v>9.81662769811999</c:v>
                </c:pt>
                <c:pt idx="20486" formatCode="General">
                  <c:v>9.8166646123853</c:v>
                </c:pt>
                <c:pt idx="20487" formatCode="General">
                  <c:v>9.81670153956732</c:v>
                </c:pt>
                <c:pt idx="20488" formatCode="General">
                  <c:v>9.81673847965519</c:v>
                </c:pt>
                <c:pt idx="20489" formatCode="General">
                  <c:v>9.81677543263805</c:v>
                </c:pt>
                <c:pt idx="20490" formatCode="General">
                  <c:v>9.816812398505053</c:v>
                </c:pt>
                <c:pt idx="20491" formatCode="General">
                  <c:v>9.81684937724533</c:v>
                </c:pt>
                <c:pt idx="20492" formatCode="General">
                  <c:v>9.81688636884806</c:v>
                </c:pt>
                <c:pt idx="20493" formatCode="General">
                  <c:v>9.81692337330237</c:v>
                </c:pt>
                <c:pt idx="20494" formatCode="General">
                  <c:v>9.81696039059743</c:v>
                </c:pt>
                <c:pt idx="20495" formatCode="General">
                  <c:v>9.81699742072239</c:v>
                </c:pt>
                <c:pt idx="20496" formatCode="General">
                  <c:v>9.81703446366642</c:v>
                </c:pt>
                <c:pt idx="20497" formatCode="General">
                  <c:v>9.81707151941867</c:v>
                </c:pt>
                <c:pt idx="20498" formatCode="General">
                  <c:v>9.81710858796832</c:v>
                </c:pt>
                <c:pt idx="20499" formatCode="General">
                  <c:v>9.81714566930453</c:v>
                </c:pt>
                <c:pt idx="20500" formatCode="General">
                  <c:v>9.817182763416477</c:v>
                </c:pt>
                <c:pt idx="20501" formatCode="General">
                  <c:v>9.81721987029333</c:v>
                </c:pt>
                <c:pt idx="20502" formatCode="General">
                  <c:v>9.81725698992426</c:v>
                </c:pt>
                <c:pt idx="20503" formatCode="General">
                  <c:v>9.817294122298451</c:v>
                </c:pt>
                <c:pt idx="20504" formatCode="General">
                  <c:v>9.817331267405071</c:v>
                </c:pt>
                <c:pt idx="20505" formatCode="General">
                  <c:v>9.817368425233317</c:v>
                </c:pt>
                <c:pt idx="20506" formatCode="General">
                  <c:v>9.81740559577238</c:v>
                </c:pt>
                <c:pt idx="20507" formatCode="General">
                  <c:v>9.81744277901143</c:v>
                </c:pt>
                <c:pt idx="20508" formatCode="General">
                  <c:v>9.81747997493967</c:v>
                </c:pt>
                <c:pt idx="20509" formatCode="General">
                  <c:v>9.81751718354628</c:v>
                </c:pt>
                <c:pt idx="20510" formatCode="General">
                  <c:v>9.817554404820471</c:v>
                </c:pt>
                <c:pt idx="20511" formatCode="General">
                  <c:v>9.817591638751421</c:v>
                </c:pt>
                <c:pt idx="20512" formatCode="General">
                  <c:v>9.81762888532835</c:v>
                </c:pt>
                <c:pt idx="20513" formatCode="General">
                  <c:v>9.81766614454044</c:v>
                </c:pt>
                <c:pt idx="20514" formatCode="General">
                  <c:v>9.81770341637692</c:v>
                </c:pt>
                <c:pt idx="20515" formatCode="General">
                  <c:v>9.81774070082697</c:v>
                </c:pt>
                <c:pt idx="20516" formatCode="General">
                  <c:v>9.81777799787983</c:v>
                </c:pt>
                <c:pt idx="20517" formatCode="General">
                  <c:v>9.81781530752468</c:v>
                </c:pt>
                <c:pt idx="20518" formatCode="General">
                  <c:v>9.81785262975076</c:v>
                </c:pt>
                <c:pt idx="20519" formatCode="General">
                  <c:v>9.81788996454728</c:v>
                </c:pt>
                <c:pt idx="20520" formatCode="General">
                  <c:v>9.81792731190345</c:v>
                </c:pt>
                <c:pt idx="20521" formatCode="General">
                  <c:v>9.81796467180851</c:v>
                </c:pt>
                <c:pt idx="20522" formatCode="General">
                  <c:v>9.818002044251668</c:v>
                </c:pt>
                <c:pt idx="20523" formatCode="General">
                  <c:v>9.81803942922216</c:v>
                </c:pt>
                <c:pt idx="20524" formatCode="General">
                  <c:v>9.81807682670921</c:v>
                </c:pt>
                <c:pt idx="20525" formatCode="General">
                  <c:v>9.81811423670205</c:v>
                </c:pt>
                <c:pt idx="20526" formatCode="General">
                  <c:v>9.81815165918992</c:v>
                </c:pt>
                <c:pt idx="20527" formatCode="General">
                  <c:v>9.81818909416206</c:v>
                </c:pt>
                <c:pt idx="20528" formatCode="General">
                  <c:v>9.8182265416077</c:v>
                </c:pt>
                <c:pt idx="20529" formatCode="General">
                  <c:v>9.818264001516079</c:v>
                </c:pt>
                <c:pt idx="20530" formatCode="General">
                  <c:v>9.818301473876447</c:v>
                </c:pt>
                <c:pt idx="20531" formatCode="General">
                  <c:v>9.81833895867806</c:v>
                </c:pt>
                <c:pt idx="20532" formatCode="General">
                  <c:v>9.818376455910158</c:v>
                </c:pt>
                <c:pt idx="20533" formatCode="General">
                  <c:v>9.818413965561992</c:v>
                </c:pt>
                <c:pt idx="20534" formatCode="General">
                  <c:v>9.818451487622807</c:v>
                </c:pt>
                <c:pt idx="20535" formatCode="General">
                  <c:v>9.81848902208188</c:v>
                </c:pt>
                <c:pt idx="20536" formatCode="General">
                  <c:v>9.81852656892846</c:v>
                </c:pt>
                <c:pt idx="20537" formatCode="General">
                  <c:v>9.818564128151798</c:v>
                </c:pt>
                <c:pt idx="20538" formatCode="General">
                  <c:v>9.818601699741178</c:v>
                </c:pt>
                <c:pt idx="20539" formatCode="General">
                  <c:v>9.81863928368586</c:v>
                </c:pt>
                <c:pt idx="20540" formatCode="General">
                  <c:v>9.81867687997511</c:v>
                </c:pt>
                <c:pt idx="20541" formatCode="General">
                  <c:v>9.818714488598188</c:v>
                </c:pt>
                <c:pt idx="20542" formatCode="General">
                  <c:v>9.81875210954439</c:v>
                </c:pt>
                <c:pt idx="20543" formatCode="General">
                  <c:v>9.81878974280298</c:v>
                </c:pt>
                <c:pt idx="20544" formatCode="General">
                  <c:v>9.818827388363242</c:v>
                </c:pt>
                <c:pt idx="20545" formatCode="General">
                  <c:v>9.818865046214448</c:v>
                </c:pt>
                <c:pt idx="20546" formatCode="General">
                  <c:v>9.81890271634589</c:v>
                </c:pt>
                <c:pt idx="20547" formatCode="General">
                  <c:v>9.81894039874685</c:v>
                </c:pt>
                <c:pt idx="20548" formatCode="General">
                  <c:v>9.818978093406628</c:v>
                </c:pt>
                <c:pt idx="20549" formatCode="General">
                  <c:v>9.8190158003145</c:v>
                </c:pt>
                <c:pt idx="20550" formatCode="General">
                  <c:v>9.81905351945977</c:v>
                </c:pt>
                <c:pt idx="20551" formatCode="General">
                  <c:v>9.81909125083172</c:v>
                </c:pt>
                <c:pt idx="20552" formatCode="General">
                  <c:v>9.81912899441967</c:v>
                </c:pt>
                <c:pt idx="20553" formatCode="General">
                  <c:v>9.81916675021291</c:v>
                </c:pt>
                <c:pt idx="20554" formatCode="General">
                  <c:v>9.81920451820074</c:v>
                </c:pt>
                <c:pt idx="20555" formatCode="General">
                  <c:v>9.81924229837247</c:v>
                </c:pt>
                <c:pt idx="20556" formatCode="General">
                  <c:v>9.81928009071742</c:v>
                </c:pt>
                <c:pt idx="20557" formatCode="General">
                  <c:v>9.81931789522488</c:v>
                </c:pt>
                <c:pt idx="20558" formatCode="General">
                  <c:v>9.81935571188418</c:v>
                </c:pt>
                <c:pt idx="20559" formatCode="General">
                  <c:v>9.81939354068462</c:v>
                </c:pt>
                <c:pt idx="20560" formatCode="General">
                  <c:v>9.81943138161554</c:v>
                </c:pt>
                <c:pt idx="20561" formatCode="General">
                  <c:v>9.81946923466625</c:v>
                </c:pt>
                <c:pt idx="20562" formatCode="General">
                  <c:v>9.81950709982607</c:v>
                </c:pt>
                <c:pt idx="20563" formatCode="General">
                  <c:v>9.81954497708433</c:v>
                </c:pt>
                <c:pt idx="20564" formatCode="General">
                  <c:v>9.81958286643035</c:v>
                </c:pt>
                <c:pt idx="20565" formatCode="General">
                  <c:v>9.819620767853479</c:v>
                </c:pt>
                <c:pt idx="20566" formatCode="General">
                  <c:v>9.81965868134304</c:v>
                </c:pt>
                <c:pt idx="20567" formatCode="General">
                  <c:v>9.81969660688837</c:v>
                </c:pt>
                <c:pt idx="20568" formatCode="General">
                  <c:v>9.81973454447881</c:v>
                </c:pt>
                <c:pt idx="20569" formatCode="General">
                  <c:v>9.81977249410369</c:v>
                </c:pt>
                <c:pt idx="20570" formatCode="General">
                  <c:v>9.81981045575237</c:v>
                </c:pt>
                <c:pt idx="20571" formatCode="General">
                  <c:v>9.819848429414177</c:v>
                </c:pt>
                <c:pt idx="20572" formatCode="General">
                  <c:v>9.81988641507848</c:v>
                </c:pt>
                <c:pt idx="20573" formatCode="General">
                  <c:v>9.81992441273462</c:v>
                </c:pt>
                <c:pt idx="20574" formatCode="General">
                  <c:v>9.81996242237195</c:v>
                </c:pt>
                <c:pt idx="20575" formatCode="General">
                  <c:v>9.820000443979827</c:v>
                </c:pt>
                <c:pt idx="20576" formatCode="General">
                  <c:v>9.82003847754761</c:v>
                </c:pt>
                <c:pt idx="20577" formatCode="General">
                  <c:v>9.82007652306466</c:v>
                </c:pt>
                <c:pt idx="20578" formatCode="General">
                  <c:v>9.82011458052034</c:v>
                </c:pt>
                <c:pt idx="20579" formatCode="General">
                  <c:v>9.82015264990402</c:v>
                </c:pt>
                <c:pt idx="20580" formatCode="General">
                  <c:v>9.82019073120506</c:v>
                </c:pt>
                <c:pt idx="20581" formatCode="General">
                  <c:v>9.820228824412839</c:v>
                </c:pt>
                <c:pt idx="20582" formatCode="General">
                  <c:v>9.82026692951672</c:v>
                </c:pt>
                <c:pt idx="20583" formatCode="General">
                  <c:v>9.82030504650609</c:v>
                </c:pt>
                <c:pt idx="20584" formatCode="General">
                  <c:v>9.820343175370327</c:v>
                </c:pt>
                <c:pt idx="20585" formatCode="General">
                  <c:v>9.82038131609881</c:v>
                </c:pt>
                <c:pt idx="20586" formatCode="General">
                  <c:v>9.82041946868092</c:v>
                </c:pt>
                <c:pt idx="20587" formatCode="General">
                  <c:v>9.82045763310604</c:v>
                </c:pt>
                <c:pt idx="20588" formatCode="General">
                  <c:v>9.82049580936357</c:v>
                </c:pt>
                <c:pt idx="20589" formatCode="General">
                  <c:v>9.82053399744288</c:v>
                </c:pt>
                <c:pt idx="20590" formatCode="General">
                  <c:v>9.82057219733339</c:v>
                </c:pt>
                <c:pt idx="20591" formatCode="General">
                  <c:v>9.82061040902448</c:v>
                </c:pt>
                <c:pt idx="20592" formatCode="General">
                  <c:v>9.82064863250555</c:v>
                </c:pt>
                <c:pt idx="20593" formatCode="General">
                  <c:v>9.82068686776601</c:v>
                </c:pt>
                <c:pt idx="20594" formatCode="General">
                  <c:v>9.82072511479525</c:v>
                </c:pt>
                <c:pt idx="20595" formatCode="General">
                  <c:v>9.82076337358268</c:v>
                </c:pt>
                <c:pt idx="20596" formatCode="General">
                  <c:v>9.820801644117718</c:v>
                </c:pt>
                <c:pt idx="20597" formatCode="General">
                  <c:v>9.82083992638977</c:v>
                </c:pt>
                <c:pt idx="20598" formatCode="General">
                  <c:v>9.82087822038824</c:v>
                </c:pt>
                <c:pt idx="20599" formatCode="General">
                  <c:v>9.82091652610256</c:v>
                </c:pt>
                <c:pt idx="20600" formatCode="General">
                  <c:v>9.82095484352213</c:v>
                </c:pt>
                <c:pt idx="20601" formatCode="General">
                  <c:v>9.82099317263639</c:v>
                </c:pt>
                <c:pt idx="20602" formatCode="General">
                  <c:v>9.82103151343476</c:v>
                </c:pt>
                <c:pt idx="20603" formatCode="General">
                  <c:v>9.821069865906652</c:v>
                </c:pt>
                <c:pt idx="20604" formatCode="General">
                  <c:v>9.82110823004151</c:v>
                </c:pt>
                <c:pt idx="20605" formatCode="General">
                  <c:v>9.82114660582875</c:v>
                </c:pt>
                <c:pt idx="20606" formatCode="General">
                  <c:v>9.82118499325783</c:v>
                </c:pt>
                <c:pt idx="20607" formatCode="General">
                  <c:v>9.821223392318158</c:v>
                </c:pt>
                <c:pt idx="20608" formatCode="General">
                  <c:v>9.821261802999198</c:v>
                </c:pt>
                <c:pt idx="20609" formatCode="General">
                  <c:v>9.821300225290368</c:v>
                </c:pt>
                <c:pt idx="20610" formatCode="General">
                  <c:v>9.82133865918113</c:v>
                </c:pt>
                <c:pt idx="20611" formatCode="General">
                  <c:v>9.821377104660929</c:v>
                </c:pt>
                <c:pt idx="20612" formatCode="General">
                  <c:v>9.8214155617192</c:v>
                </c:pt>
                <c:pt idx="20613" formatCode="General">
                  <c:v>9.82145403034541</c:v>
                </c:pt>
                <c:pt idx="20614" formatCode="General">
                  <c:v>9.821492510529</c:v>
                </c:pt>
                <c:pt idx="20615" formatCode="General">
                  <c:v>9.82153100225943</c:v>
                </c:pt>
                <c:pt idx="20616" formatCode="General">
                  <c:v>9.82156950552616</c:v>
                </c:pt>
                <c:pt idx="20617" formatCode="General">
                  <c:v>9.82160802031866</c:v>
                </c:pt>
                <c:pt idx="20618" formatCode="General">
                  <c:v>9.82164654662638</c:v>
                </c:pt>
                <c:pt idx="20619" formatCode="General">
                  <c:v>9.82168508443879</c:v>
                </c:pt>
                <c:pt idx="20620" formatCode="General">
                  <c:v>9.82172363374537</c:v>
                </c:pt>
                <c:pt idx="20621" formatCode="General">
                  <c:v>9.821762194535578</c:v>
                </c:pt>
                <c:pt idx="20622" formatCode="General">
                  <c:v>9.821800766798889</c:v>
                </c:pt>
                <c:pt idx="20623" formatCode="General">
                  <c:v>9.82183935052479</c:v>
                </c:pt>
                <c:pt idx="20624" formatCode="General">
                  <c:v>9.821877945702758</c:v>
                </c:pt>
                <c:pt idx="20625" formatCode="General">
                  <c:v>9.82191655232226</c:v>
                </c:pt>
                <c:pt idx="20626" formatCode="General">
                  <c:v>9.821955170372798</c:v>
                </c:pt>
                <c:pt idx="20627" formatCode="General">
                  <c:v>9.821993799843848</c:v>
                </c:pt>
                <c:pt idx="20628" formatCode="General">
                  <c:v>9.8220324407249</c:v>
                </c:pt>
                <c:pt idx="20629" formatCode="General">
                  <c:v>9.82207109300545</c:v>
                </c:pt>
                <c:pt idx="20630" formatCode="General">
                  <c:v>9.82210975667499</c:v>
                </c:pt>
                <c:pt idx="20631" formatCode="General">
                  <c:v>9.82214843172302</c:v>
                </c:pt>
                <c:pt idx="20632" formatCode="General">
                  <c:v>9.82218711813904</c:v>
                </c:pt>
                <c:pt idx="20633" formatCode="General">
                  <c:v>9.82222581591254</c:v>
                </c:pt>
                <c:pt idx="20634" formatCode="General">
                  <c:v>9.82226452503303</c:v>
                </c:pt>
                <c:pt idx="20635" formatCode="General">
                  <c:v>9.82230324549003</c:v>
                </c:pt>
                <c:pt idx="20636" formatCode="General">
                  <c:v>9.82234197727303</c:v>
                </c:pt>
                <c:pt idx="20637" formatCode="General">
                  <c:v>9.822380720371559</c:v>
                </c:pt>
                <c:pt idx="20638" formatCode="General">
                  <c:v>9.82241947477512</c:v>
                </c:pt>
                <c:pt idx="20639" formatCode="General">
                  <c:v>9.82245824047323</c:v>
                </c:pt>
                <c:pt idx="20640" formatCode="General">
                  <c:v>9.82249701745541</c:v>
                </c:pt>
                <c:pt idx="20641" formatCode="General">
                  <c:v>9.82253580571119</c:v>
                </c:pt>
                <c:pt idx="20642" formatCode="General">
                  <c:v>9.82257460523009</c:v>
                </c:pt>
                <c:pt idx="20643" formatCode="General">
                  <c:v>9.82261341600163</c:v>
                </c:pt>
                <c:pt idx="20644" formatCode="General">
                  <c:v>9.82265223801535</c:v>
                </c:pt>
                <c:pt idx="20645" formatCode="General">
                  <c:v>9.82269107126078</c:v>
                </c:pt>
                <c:pt idx="20646" formatCode="General">
                  <c:v>9.82272991572745</c:v>
                </c:pt>
                <c:pt idx="20647" formatCode="General">
                  <c:v>9.82276877140489</c:v>
                </c:pt>
                <c:pt idx="20648" formatCode="General">
                  <c:v>9.82280763828266</c:v>
                </c:pt>
                <c:pt idx="20649" formatCode="General">
                  <c:v>9.82284651635029</c:v>
                </c:pt>
                <c:pt idx="20650" formatCode="General">
                  <c:v>9.82288540559733</c:v>
                </c:pt>
                <c:pt idx="20651" formatCode="General">
                  <c:v>9.82292430601332</c:v>
                </c:pt>
                <c:pt idx="20652" formatCode="General">
                  <c:v>9.82296321758782</c:v>
                </c:pt>
                <c:pt idx="20653" formatCode="General">
                  <c:v>9.823002140310381</c:v>
                </c:pt>
                <c:pt idx="20654" formatCode="General">
                  <c:v>9.823041074170538</c:v>
                </c:pt>
                <c:pt idx="20655" formatCode="General">
                  <c:v>9.82308001915788</c:v>
                </c:pt>
                <c:pt idx="20656" formatCode="General">
                  <c:v>9.82311897526195</c:v>
                </c:pt>
                <c:pt idx="20657" formatCode="General">
                  <c:v>9.82315794247231</c:v>
                </c:pt>
                <c:pt idx="20658" formatCode="General">
                  <c:v>9.82319692077853</c:v>
                </c:pt>
                <c:pt idx="20659" formatCode="General">
                  <c:v>9.823235910170168</c:v>
                </c:pt>
                <c:pt idx="20660" formatCode="General">
                  <c:v>9.82327491063681</c:v>
                </c:pt>
                <c:pt idx="20661" formatCode="General">
                  <c:v>9.823313922168018</c:v>
                </c:pt>
                <c:pt idx="20662" formatCode="General">
                  <c:v>9.823352944753378</c:v>
                </c:pt>
                <c:pt idx="20663" formatCode="General">
                  <c:v>9.82339197838245</c:v>
                </c:pt>
                <c:pt idx="20664" formatCode="General">
                  <c:v>9.82343102304484</c:v>
                </c:pt>
                <c:pt idx="20665" formatCode="General">
                  <c:v>9.8234700787301</c:v>
                </c:pt>
                <c:pt idx="20666" formatCode="General">
                  <c:v>9.82350914542784</c:v>
                </c:pt>
                <c:pt idx="20667" formatCode="General">
                  <c:v>9.82354822312765</c:v>
                </c:pt>
                <c:pt idx="20668" formatCode="General">
                  <c:v>9.8235873118191</c:v>
                </c:pt>
                <c:pt idx="20669" formatCode="General">
                  <c:v>9.82362641149179</c:v>
                </c:pt>
                <c:pt idx="20670" formatCode="General">
                  <c:v>9.82366552213533</c:v>
                </c:pt>
                <c:pt idx="20671" formatCode="General">
                  <c:v>9.82370464373931</c:v>
                </c:pt>
                <c:pt idx="20672" formatCode="General">
                  <c:v>9.82374377629332</c:v>
                </c:pt>
                <c:pt idx="20673" formatCode="General">
                  <c:v>9.82378291978698</c:v>
                </c:pt>
                <c:pt idx="20674" formatCode="General">
                  <c:v>9.82382207420989</c:v>
                </c:pt>
                <c:pt idx="20675" formatCode="General">
                  <c:v>9.82386123955166</c:v>
                </c:pt>
                <c:pt idx="20676" formatCode="General">
                  <c:v>9.82390041580189</c:v>
                </c:pt>
                <c:pt idx="20677" formatCode="General">
                  <c:v>9.82393960295021</c:v>
                </c:pt>
                <c:pt idx="20678" formatCode="General">
                  <c:v>9.82397880098623</c:v>
                </c:pt>
                <c:pt idx="20679" formatCode="General">
                  <c:v>9.824018009899561</c:v>
                </c:pt>
                <c:pt idx="20680" formatCode="General">
                  <c:v>9.82405722967984</c:v>
                </c:pt>
                <c:pt idx="20681" formatCode="General">
                  <c:v>9.824096460316678</c:v>
                </c:pt>
                <c:pt idx="20682" formatCode="General">
                  <c:v>9.82413570179971</c:v>
                </c:pt>
                <c:pt idx="20683" formatCode="General">
                  <c:v>9.824174954118558</c:v>
                </c:pt>
                <c:pt idx="20684" formatCode="General">
                  <c:v>9.82421421726286</c:v>
                </c:pt>
                <c:pt idx="20685" formatCode="General">
                  <c:v>9.82425349122224</c:v>
                </c:pt>
                <c:pt idx="20686" formatCode="General">
                  <c:v>9.82429277598635</c:v>
                </c:pt>
                <c:pt idx="20687" formatCode="General">
                  <c:v>9.82433207154481</c:v>
                </c:pt>
                <c:pt idx="20688" formatCode="General">
                  <c:v>9.82437137788728</c:v>
                </c:pt>
                <c:pt idx="20689" formatCode="General">
                  <c:v>9.8244106950034</c:v>
                </c:pt>
                <c:pt idx="20690" formatCode="General">
                  <c:v>9.824450022882812</c:v>
                </c:pt>
                <c:pt idx="20691" formatCode="General">
                  <c:v>9.82448936151517</c:v>
                </c:pt>
                <c:pt idx="20692" formatCode="General">
                  <c:v>9.824528710890117</c:v>
                </c:pt>
                <c:pt idx="20693" formatCode="General">
                  <c:v>9.82456807099733</c:v>
                </c:pt>
                <c:pt idx="20694" formatCode="General">
                  <c:v>9.82460744182644</c:v>
                </c:pt>
                <c:pt idx="20695" formatCode="General">
                  <c:v>9.82464682336712</c:v>
                </c:pt>
                <c:pt idx="20696" formatCode="General">
                  <c:v>9.824686215609036</c:v>
                </c:pt>
                <c:pt idx="20697" formatCode="General">
                  <c:v>9.82472561854183</c:v>
                </c:pt>
                <c:pt idx="20698" formatCode="General">
                  <c:v>9.8247650321552</c:v>
                </c:pt>
                <c:pt idx="20699" formatCode="General">
                  <c:v>9.8248044564388</c:v>
                </c:pt>
                <c:pt idx="20700" formatCode="General">
                  <c:v>9.82484389138231</c:v>
                </c:pt>
                <c:pt idx="20701" formatCode="General">
                  <c:v>9.82488333697539</c:v>
                </c:pt>
                <c:pt idx="20702" formatCode="General">
                  <c:v>9.82492279320774</c:v>
                </c:pt>
                <c:pt idx="20703" formatCode="General">
                  <c:v>9.82496226006902</c:v>
                </c:pt>
                <c:pt idx="20704" formatCode="General">
                  <c:v>9.82500173754893</c:v>
                </c:pt>
                <c:pt idx="20705" formatCode="General">
                  <c:v>9.82504122563715</c:v>
                </c:pt>
                <c:pt idx="20706" formatCode="General">
                  <c:v>9.82508072432336</c:v>
                </c:pt>
                <c:pt idx="20707" formatCode="General">
                  <c:v>9.82512023359725</c:v>
                </c:pt>
                <c:pt idx="20708" formatCode="General">
                  <c:v>9.82515975344853</c:v>
                </c:pt>
                <c:pt idx="20709" formatCode="General">
                  <c:v>9.82519928386688</c:v>
                </c:pt>
                <c:pt idx="20710" formatCode="General">
                  <c:v>9.825238824842</c:v>
                </c:pt>
                <c:pt idx="20711" formatCode="General">
                  <c:v>9.8252783763636</c:v>
                </c:pt>
                <c:pt idx="20712" formatCode="General">
                  <c:v>9.82531793842138</c:v>
                </c:pt>
                <c:pt idx="20713" formatCode="General">
                  <c:v>9.82535751100504</c:v>
                </c:pt>
                <c:pt idx="20714" formatCode="General">
                  <c:v>9.8253970941043</c:v>
                </c:pt>
                <c:pt idx="20715" formatCode="General">
                  <c:v>9.82543668770886</c:v>
                </c:pt>
                <c:pt idx="20716" formatCode="General">
                  <c:v>9.82547629180843</c:v>
                </c:pt>
                <c:pt idx="20717" formatCode="General">
                  <c:v>9.82551590639274</c:v>
                </c:pt>
                <c:pt idx="20718" formatCode="General">
                  <c:v>9.82555553145151</c:v>
                </c:pt>
                <c:pt idx="20719" formatCode="General">
                  <c:v>9.82559516697445</c:v>
                </c:pt>
                <c:pt idx="20720" formatCode="General">
                  <c:v>9.82563481295129</c:v>
                </c:pt>
                <c:pt idx="20721" formatCode="General">
                  <c:v>9.82567446937175</c:v>
                </c:pt>
                <c:pt idx="20722" formatCode="General">
                  <c:v>9.825714136225572</c:v>
                </c:pt>
                <c:pt idx="20723" formatCode="General">
                  <c:v>9.82575381350247</c:v>
                </c:pt>
                <c:pt idx="20724" formatCode="General">
                  <c:v>9.8257935011922</c:v>
                </c:pt>
                <c:pt idx="20725" formatCode="General">
                  <c:v>9.82583319928448</c:v>
                </c:pt>
                <c:pt idx="20726" formatCode="General">
                  <c:v>9.82587290776907</c:v>
                </c:pt>
                <c:pt idx="20727" formatCode="General">
                  <c:v>9.82591262663569</c:v>
                </c:pt>
                <c:pt idx="20728" formatCode="General">
                  <c:v>9.825952355874102</c:v>
                </c:pt>
                <c:pt idx="20729" formatCode="General">
                  <c:v>9.82599209547404</c:v>
                </c:pt>
                <c:pt idx="20730" formatCode="General">
                  <c:v>9.826031845425264</c:v>
                </c:pt>
                <c:pt idx="20731" formatCode="General">
                  <c:v>9.826071605717518</c:v>
                </c:pt>
                <c:pt idx="20732" formatCode="General">
                  <c:v>9.826111376340558</c:v>
                </c:pt>
                <c:pt idx="20733" formatCode="General">
                  <c:v>9.82615115728415</c:v>
                </c:pt>
                <c:pt idx="20734" formatCode="General">
                  <c:v>9.82619094853806</c:v>
                </c:pt>
                <c:pt idx="20735" formatCode="General">
                  <c:v>9.82623075009203</c:v>
                </c:pt>
                <c:pt idx="20736" formatCode="General">
                  <c:v>9.826270561935837</c:v>
                </c:pt>
                <c:pt idx="20737" formatCode="General">
                  <c:v>9.82631038405925</c:v>
                </c:pt>
                <c:pt idx="20738" formatCode="General">
                  <c:v>9.82635021645203</c:v>
                </c:pt>
                <c:pt idx="20739" formatCode="General">
                  <c:v>9.82639005910397</c:v>
                </c:pt>
                <c:pt idx="20740" formatCode="General">
                  <c:v>9.82642991200483</c:v>
                </c:pt>
                <c:pt idx="20741" formatCode="General">
                  <c:v>9.82646977514439</c:v>
                </c:pt>
                <c:pt idx="20742" formatCode="General">
                  <c:v>9.82650964851243</c:v>
                </c:pt>
                <c:pt idx="20743" formatCode="General">
                  <c:v>9.82654953209874</c:v>
                </c:pt>
                <c:pt idx="20744" formatCode="General">
                  <c:v>9.82658942589311</c:v>
                </c:pt>
                <c:pt idx="20745" formatCode="General">
                  <c:v>9.82662932988531</c:v>
                </c:pt>
                <c:pt idx="20746" formatCode="General">
                  <c:v>9.82666924406515</c:v>
                </c:pt>
                <c:pt idx="20747" formatCode="General">
                  <c:v>9.82670916842241</c:v>
                </c:pt>
                <c:pt idx="20748" formatCode="General">
                  <c:v>9.8267491029469</c:v>
                </c:pt>
                <c:pt idx="20749" formatCode="General">
                  <c:v>9.82678904762841</c:v>
                </c:pt>
                <c:pt idx="20750" formatCode="General">
                  <c:v>9.82682900245675</c:v>
                </c:pt>
                <c:pt idx="20751" formatCode="General">
                  <c:v>9.82686896742171</c:v>
                </c:pt>
                <c:pt idx="20752" formatCode="General">
                  <c:v>9.826908942513109</c:v>
                </c:pt>
                <c:pt idx="20753" formatCode="General">
                  <c:v>9.82694892772075</c:v>
                </c:pt>
                <c:pt idx="20754" formatCode="General">
                  <c:v>9.826988923034448</c:v>
                </c:pt>
                <c:pt idx="20755" formatCode="General">
                  <c:v>9.827028928444018</c:v>
                </c:pt>
                <c:pt idx="20756" formatCode="General">
                  <c:v>9.827068943939277</c:v>
                </c:pt>
                <c:pt idx="20757" formatCode="General">
                  <c:v>9.827108969510048</c:v>
                </c:pt>
                <c:pt idx="20758" formatCode="General">
                  <c:v>9.82714900514615</c:v>
                </c:pt>
                <c:pt idx="20759" formatCode="General">
                  <c:v>9.82718905083741</c:v>
                </c:pt>
                <c:pt idx="20760" formatCode="General">
                  <c:v>9.827229106573648</c:v>
                </c:pt>
                <c:pt idx="20761" formatCode="General">
                  <c:v>9.8272691723447</c:v>
                </c:pt>
                <c:pt idx="20762" formatCode="General">
                  <c:v>9.82730924814041</c:v>
                </c:pt>
                <c:pt idx="20763" formatCode="General">
                  <c:v>9.827349333950588</c:v>
                </c:pt>
                <c:pt idx="20764" formatCode="General">
                  <c:v>9.8273894297651</c:v>
                </c:pt>
                <c:pt idx="20765" formatCode="General">
                  <c:v>9.82742953557376</c:v>
                </c:pt>
                <c:pt idx="20766" formatCode="General">
                  <c:v>9.82746965136644</c:v>
                </c:pt>
                <c:pt idx="20767" formatCode="General">
                  <c:v>9.82750977713296</c:v>
                </c:pt>
                <c:pt idx="20768" formatCode="General">
                  <c:v>9.82754991286318</c:v>
                </c:pt>
                <c:pt idx="20769" formatCode="General">
                  <c:v>9.82759005854695</c:v>
                </c:pt>
                <c:pt idx="20770" formatCode="General">
                  <c:v>9.82763021417413</c:v>
                </c:pt>
                <c:pt idx="20771" formatCode="General">
                  <c:v>9.827670379734558</c:v>
                </c:pt>
                <c:pt idx="20772" formatCode="General">
                  <c:v>9.82771055521812</c:v>
                </c:pt>
                <c:pt idx="20773" formatCode="General">
                  <c:v>9.827750740614648</c:v>
                </c:pt>
                <c:pt idx="20774" formatCode="General">
                  <c:v>9.82779093591403</c:v>
                </c:pt>
                <c:pt idx="20775" formatCode="General">
                  <c:v>9.827831141106118</c:v>
                </c:pt>
                <c:pt idx="20776" formatCode="General">
                  <c:v>9.827871356180788</c:v>
                </c:pt>
                <c:pt idx="20777" formatCode="General">
                  <c:v>9.82791158112791</c:v>
                </c:pt>
                <c:pt idx="20778" formatCode="General">
                  <c:v>9.82795181593736</c:v>
                </c:pt>
                <c:pt idx="20779" formatCode="General">
                  <c:v>9.82799206059902</c:v>
                </c:pt>
                <c:pt idx="20780" formatCode="General">
                  <c:v>9.82803231510275</c:v>
                </c:pt>
                <c:pt idx="20781" formatCode="General">
                  <c:v>9.82807257943846</c:v>
                </c:pt>
                <c:pt idx="20782" formatCode="General">
                  <c:v>9.82811285359601</c:v>
                </c:pt>
                <c:pt idx="20783" formatCode="General">
                  <c:v>9.8281531375653</c:v>
                </c:pt>
                <c:pt idx="20784" formatCode="General">
                  <c:v>9.828193431336228</c:v>
                </c:pt>
                <c:pt idx="20785" formatCode="General">
                  <c:v>9.828233734898668</c:v>
                </c:pt>
                <c:pt idx="20786" formatCode="General">
                  <c:v>9.828274048242529</c:v>
                </c:pt>
                <c:pt idx="20787" formatCode="General">
                  <c:v>9.828314371357708</c:v>
                </c:pt>
                <c:pt idx="20788" formatCode="General">
                  <c:v>9.828354704234098</c:v>
                </c:pt>
                <c:pt idx="20789" formatCode="General">
                  <c:v>9.82839504686161</c:v>
                </c:pt>
                <c:pt idx="20790" formatCode="General">
                  <c:v>9.82843539923015</c:v>
                </c:pt>
                <c:pt idx="20791" formatCode="General">
                  <c:v>9.828475761329618</c:v>
                </c:pt>
                <c:pt idx="20792" formatCode="General">
                  <c:v>9.82851613314993</c:v>
                </c:pt>
                <c:pt idx="20793" formatCode="General">
                  <c:v>9.828556514681</c:v>
                </c:pt>
                <c:pt idx="20794" formatCode="General">
                  <c:v>9.82859690591275</c:v>
                </c:pt>
                <c:pt idx="20795" formatCode="General">
                  <c:v>9.82863730683509</c:v>
                </c:pt>
                <c:pt idx="20796" formatCode="General">
                  <c:v>9.82867771743794</c:v>
                </c:pt>
                <c:pt idx="20797" formatCode="General">
                  <c:v>9.828718137711228</c:v>
                </c:pt>
                <c:pt idx="20798" formatCode="General">
                  <c:v>9.82875856764489</c:v>
                </c:pt>
                <c:pt idx="20799" formatCode="General">
                  <c:v>9.82879900722884</c:v>
                </c:pt>
                <c:pt idx="20800" formatCode="General">
                  <c:v>9.82883945645302</c:v>
                </c:pt>
                <c:pt idx="20801" formatCode="General">
                  <c:v>9.82887991530737</c:v>
                </c:pt>
                <c:pt idx="20802" formatCode="General">
                  <c:v>9.828920383781808</c:v>
                </c:pt>
                <c:pt idx="20803" formatCode="General">
                  <c:v>9.82896086186628</c:v>
                </c:pt>
                <c:pt idx="20804" formatCode="General">
                  <c:v>9.82900134955074</c:v>
                </c:pt>
                <c:pt idx="20805" formatCode="General">
                  <c:v>9.82904184682513</c:v>
                </c:pt>
                <c:pt idx="20806" formatCode="General">
                  <c:v>9.82908235367939</c:v>
                </c:pt>
                <c:pt idx="20807" formatCode="General">
                  <c:v>9.82912287010348</c:v>
                </c:pt>
                <c:pt idx="20808" formatCode="General">
                  <c:v>9.82916339608734</c:v>
                </c:pt>
                <c:pt idx="20809" formatCode="General">
                  <c:v>9.82920393162094</c:v>
                </c:pt>
                <c:pt idx="20810" formatCode="General">
                  <c:v>9.82924447669422</c:v>
                </c:pt>
                <c:pt idx="20811" formatCode="General">
                  <c:v>9.82928503129716</c:v>
                </c:pt>
                <c:pt idx="20812" formatCode="General">
                  <c:v>9.82932559541972</c:v>
                </c:pt>
                <c:pt idx="20813" formatCode="General">
                  <c:v>9.829366169051848</c:v>
                </c:pt>
                <c:pt idx="20814" formatCode="General">
                  <c:v>9.829406752183544</c:v>
                </c:pt>
                <c:pt idx="20815" formatCode="General">
                  <c:v>9.82944734480474</c:v>
                </c:pt>
                <c:pt idx="20816" formatCode="General">
                  <c:v>9.82948794690545</c:v>
                </c:pt>
                <c:pt idx="20817" formatCode="General">
                  <c:v>9.82952855847562</c:v>
                </c:pt>
                <c:pt idx="20818" formatCode="General">
                  <c:v>9.829569179505254</c:v>
                </c:pt>
                <c:pt idx="20819" formatCode="General">
                  <c:v>9.82960980998431</c:v>
                </c:pt>
                <c:pt idx="20820" formatCode="General">
                  <c:v>9.82965044990278</c:v>
                </c:pt>
                <c:pt idx="20821" formatCode="General">
                  <c:v>9.82969109925066</c:v>
                </c:pt>
                <c:pt idx="20822" formatCode="General">
                  <c:v>9.82973175801794</c:v>
                </c:pt>
                <c:pt idx="20823" formatCode="General">
                  <c:v>9.829772426194598</c:v>
                </c:pt>
                <c:pt idx="20824" formatCode="General">
                  <c:v>9.829813103770638</c:v>
                </c:pt>
                <c:pt idx="20825" formatCode="General">
                  <c:v>9.829853790736068</c:v>
                </c:pt>
                <c:pt idx="20826" formatCode="General">
                  <c:v>9.82989448708087</c:v>
                </c:pt>
                <c:pt idx="20827" formatCode="General">
                  <c:v>9.82993519279505</c:v>
                </c:pt>
                <c:pt idx="20828" formatCode="General">
                  <c:v>9.82997590786863</c:v>
                </c:pt>
                <c:pt idx="20829" formatCode="General">
                  <c:v>9.8300166322916</c:v>
                </c:pt>
                <c:pt idx="20830" formatCode="General">
                  <c:v>9.83005736605397</c:v>
                </c:pt>
                <c:pt idx="20831" formatCode="General">
                  <c:v>9.83009810914576</c:v>
                </c:pt>
                <c:pt idx="20832" formatCode="General">
                  <c:v>9.83013886155699</c:v>
                </c:pt>
                <c:pt idx="20833" formatCode="General">
                  <c:v>9.830179623277678</c:v>
                </c:pt>
                <c:pt idx="20834" formatCode="General">
                  <c:v>9.830220394297838</c:v>
                </c:pt>
                <c:pt idx="20835" formatCode="General">
                  <c:v>9.830261174607498</c:v>
                </c:pt>
                <c:pt idx="20836" formatCode="General">
                  <c:v>9.830301964196687</c:v>
                </c:pt>
                <c:pt idx="20837" formatCode="General">
                  <c:v>9.830342763055428</c:v>
                </c:pt>
                <c:pt idx="20838" formatCode="General">
                  <c:v>9.83038357117376</c:v>
                </c:pt>
                <c:pt idx="20839" formatCode="General">
                  <c:v>9.83042438854171</c:v>
                </c:pt>
                <c:pt idx="20840" formatCode="General">
                  <c:v>9.83046521514932</c:v>
                </c:pt>
                <c:pt idx="20841" formatCode="General">
                  <c:v>9.83050605098663</c:v>
                </c:pt>
                <c:pt idx="20842" formatCode="General">
                  <c:v>9.83054689604368</c:v>
                </c:pt>
                <c:pt idx="20843" formatCode="General">
                  <c:v>9.830587750310518</c:v>
                </c:pt>
                <c:pt idx="20844" formatCode="General">
                  <c:v>9.83062861377719</c:v>
                </c:pt>
                <c:pt idx="20845" formatCode="General">
                  <c:v>9.830669486433738</c:v>
                </c:pt>
                <c:pt idx="20846" formatCode="General">
                  <c:v>9.83071036827023</c:v>
                </c:pt>
                <c:pt idx="20847" formatCode="General">
                  <c:v>9.83075125927672</c:v>
                </c:pt>
                <c:pt idx="20848" formatCode="General">
                  <c:v>9.83079215944325</c:v>
                </c:pt>
                <c:pt idx="20849" formatCode="General">
                  <c:v>9.8308330687599</c:v>
                </c:pt>
                <c:pt idx="20850" formatCode="General">
                  <c:v>9.830873987216718</c:v>
                </c:pt>
                <c:pt idx="20851" formatCode="General">
                  <c:v>9.83091491480378</c:v>
                </c:pt>
                <c:pt idx="20852" formatCode="General">
                  <c:v>9.83095585151114</c:v>
                </c:pt>
                <c:pt idx="20853" formatCode="General">
                  <c:v>9.8309967973289</c:v>
                </c:pt>
                <c:pt idx="20854" formatCode="General">
                  <c:v>9.8310377522471</c:v>
                </c:pt>
                <c:pt idx="20855" formatCode="General">
                  <c:v>9.831078716255838</c:v>
                </c:pt>
                <c:pt idx="20856" formatCode="General">
                  <c:v>9.83111968934519</c:v>
                </c:pt>
                <c:pt idx="20857" formatCode="General">
                  <c:v>9.83116067150523</c:v>
                </c:pt>
                <c:pt idx="20858" formatCode="General">
                  <c:v>9.831201662726048</c:v>
                </c:pt>
                <c:pt idx="20859" formatCode="General">
                  <c:v>9.83124266299774</c:v>
                </c:pt>
                <c:pt idx="20860" formatCode="General">
                  <c:v>9.831283672310379</c:v>
                </c:pt>
                <c:pt idx="20861" formatCode="General">
                  <c:v>9.831324690654059</c:v>
                </c:pt>
                <c:pt idx="20862" formatCode="General">
                  <c:v>9.831365718018889</c:v>
                </c:pt>
                <c:pt idx="20863" formatCode="General">
                  <c:v>9.83140675439496</c:v>
                </c:pt>
                <c:pt idx="20864" formatCode="General">
                  <c:v>9.831447799772371</c:v>
                </c:pt>
                <c:pt idx="20865" formatCode="General">
                  <c:v>9.831488854141234</c:v>
                </c:pt>
                <c:pt idx="20866" formatCode="General">
                  <c:v>9.831529917491632</c:v>
                </c:pt>
                <c:pt idx="20867" formatCode="General">
                  <c:v>9.831570989813688</c:v>
                </c:pt>
                <c:pt idx="20868" formatCode="General">
                  <c:v>9.831612071097528</c:v>
                </c:pt>
                <c:pt idx="20869" formatCode="General">
                  <c:v>9.831653161333238</c:v>
                </c:pt>
                <c:pt idx="20870" formatCode="General">
                  <c:v>9.83169426051096</c:v>
                </c:pt>
                <c:pt idx="20871" formatCode="General">
                  <c:v>9.83173536862079</c:v>
                </c:pt>
                <c:pt idx="20872" formatCode="General">
                  <c:v>9.831776485652856</c:v>
                </c:pt>
                <c:pt idx="20873" formatCode="General">
                  <c:v>9.831817611597301</c:v>
                </c:pt>
                <c:pt idx="20874" formatCode="General">
                  <c:v>9.831858746444218</c:v>
                </c:pt>
                <c:pt idx="20875" formatCode="General">
                  <c:v>9.83189989018377</c:v>
                </c:pt>
                <c:pt idx="20876" formatCode="General">
                  <c:v>9.831941042806077</c:v>
                </c:pt>
                <c:pt idx="20877" formatCode="General">
                  <c:v>9.83198220430127</c:v>
                </c:pt>
                <c:pt idx="20878" formatCode="General">
                  <c:v>9.832023374659478</c:v>
                </c:pt>
                <c:pt idx="20879" formatCode="General">
                  <c:v>9.83206455387086</c:v>
                </c:pt>
                <c:pt idx="20880" formatCode="General">
                  <c:v>9.832105741925548</c:v>
                </c:pt>
                <c:pt idx="20881" formatCode="General">
                  <c:v>9.8321469388137</c:v>
                </c:pt>
                <c:pt idx="20882" formatCode="General">
                  <c:v>9.83218814452545</c:v>
                </c:pt>
                <c:pt idx="20883" formatCode="General">
                  <c:v>9.83222935905095</c:v>
                </c:pt>
                <c:pt idx="20884" formatCode="General">
                  <c:v>9.83227058238035</c:v>
                </c:pt>
                <c:pt idx="20885" formatCode="General">
                  <c:v>9.83231181450382</c:v>
                </c:pt>
                <c:pt idx="20886" formatCode="General">
                  <c:v>9.832353055411518</c:v>
                </c:pt>
                <c:pt idx="20887" formatCode="General">
                  <c:v>9.83239430509359</c:v>
                </c:pt>
                <c:pt idx="20888" formatCode="General">
                  <c:v>9.83243556354022</c:v>
                </c:pt>
                <c:pt idx="20889" formatCode="General">
                  <c:v>9.83247683074155</c:v>
                </c:pt>
                <c:pt idx="20890" formatCode="General">
                  <c:v>9.83251810668778</c:v>
                </c:pt>
                <c:pt idx="20891" formatCode="General">
                  <c:v>9.83255939136905</c:v>
                </c:pt>
                <c:pt idx="20892" formatCode="General">
                  <c:v>9.83260068477556</c:v>
                </c:pt>
                <c:pt idx="20893" formatCode="General">
                  <c:v>9.83264198689748</c:v>
                </c:pt>
                <c:pt idx="20894" formatCode="General">
                  <c:v>9.83268329772498</c:v>
                </c:pt>
                <c:pt idx="20895" formatCode="General">
                  <c:v>9.83272461724826</c:v>
                </c:pt>
                <c:pt idx="20896" formatCode="General">
                  <c:v>9.83276594545749</c:v>
                </c:pt>
                <c:pt idx="20897" formatCode="General">
                  <c:v>9.83280728234286</c:v>
                </c:pt>
                <c:pt idx="20898" formatCode="General">
                  <c:v>9.832848627894568</c:v>
                </c:pt>
                <c:pt idx="20899" formatCode="General">
                  <c:v>9.83288998210281</c:v>
                </c:pt>
                <c:pt idx="20900" formatCode="General">
                  <c:v>9.83293134495777</c:v>
                </c:pt>
                <c:pt idx="20901" formatCode="General">
                  <c:v>9.83297271644965</c:v>
                </c:pt>
                <c:pt idx="20902" formatCode="General">
                  <c:v>9.83301409656866</c:v>
                </c:pt>
                <c:pt idx="20903" formatCode="General">
                  <c:v>9.833055485305</c:v>
                </c:pt>
                <c:pt idx="20904" formatCode="General">
                  <c:v>9.83309688264888</c:v>
                </c:pt>
                <c:pt idx="20905" formatCode="General">
                  <c:v>9.83313828859049</c:v>
                </c:pt>
                <c:pt idx="20906" formatCode="General">
                  <c:v>9.833179703120068</c:v>
                </c:pt>
                <c:pt idx="20907" formatCode="General">
                  <c:v>9.833221126227809</c:v>
                </c:pt>
                <c:pt idx="20908" formatCode="General">
                  <c:v>9.83326255790395</c:v>
                </c:pt>
                <c:pt idx="20909" formatCode="General">
                  <c:v>9.83330399813869</c:v>
                </c:pt>
                <c:pt idx="20910" formatCode="General">
                  <c:v>9.83334544692226</c:v>
                </c:pt>
                <c:pt idx="20911" formatCode="General">
                  <c:v>9.83338690424489</c:v>
                </c:pt>
                <c:pt idx="20912" formatCode="General">
                  <c:v>9.833428370096808</c:v>
                </c:pt>
                <c:pt idx="20913" formatCode="General">
                  <c:v>9.83346984446823</c:v>
                </c:pt>
                <c:pt idx="20914" formatCode="General">
                  <c:v>9.83351132734941</c:v>
                </c:pt>
                <c:pt idx="20915" formatCode="General">
                  <c:v>9.83355281873058</c:v>
                </c:pt>
                <c:pt idx="20916" formatCode="General">
                  <c:v>9.83359431860196</c:v>
                </c:pt>
                <c:pt idx="20917" formatCode="General">
                  <c:v>9.83363582695381</c:v>
                </c:pt>
                <c:pt idx="20918" formatCode="General">
                  <c:v>9.833677343776368</c:v>
                </c:pt>
                <c:pt idx="20919" formatCode="General">
                  <c:v>9.83371886905989</c:v>
                </c:pt>
                <c:pt idx="20920" formatCode="General">
                  <c:v>9.833760402794597</c:v>
                </c:pt>
                <c:pt idx="20921" formatCode="General">
                  <c:v>9.833801944970778</c:v>
                </c:pt>
                <c:pt idx="20922" formatCode="General">
                  <c:v>9.83384349557867</c:v>
                </c:pt>
                <c:pt idx="20923" formatCode="General">
                  <c:v>9.83388505460852</c:v>
                </c:pt>
                <c:pt idx="20924" formatCode="General">
                  <c:v>9.833926622050598</c:v>
                </c:pt>
                <c:pt idx="20925" formatCode="General">
                  <c:v>9.833968197895176</c:v>
                </c:pt>
                <c:pt idx="20926" formatCode="General">
                  <c:v>9.834009782132508</c:v>
                </c:pt>
                <c:pt idx="20927" formatCode="General">
                  <c:v>9.834051374752867</c:v>
                </c:pt>
                <c:pt idx="20928" formatCode="General">
                  <c:v>9.83409297574652</c:v>
                </c:pt>
                <c:pt idx="20929" formatCode="General">
                  <c:v>9.83413458510374</c:v>
                </c:pt>
                <c:pt idx="20930" formatCode="General">
                  <c:v>9.834176202814808</c:v>
                </c:pt>
                <c:pt idx="20931" formatCode="General">
                  <c:v>9.83421782887</c:v>
                </c:pt>
                <c:pt idx="20932" formatCode="General">
                  <c:v>9.834259463259599</c:v>
                </c:pt>
                <c:pt idx="20933" formatCode="General">
                  <c:v>9.834301105973886</c:v>
                </c:pt>
                <c:pt idx="20934" formatCode="General">
                  <c:v>9.83434275700315</c:v>
                </c:pt>
                <c:pt idx="20935" formatCode="General">
                  <c:v>9.83438441633767</c:v>
                </c:pt>
                <c:pt idx="20936" formatCode="General">
                  <c:v>9.83442608396776</c:v>
                </c:pt>
                <c:pt idx="20937" formatCode="General">
                  <c:v>9.8344677598837</c:v>
                </c:pt>
                <c:pt idx="20938" formatCode="General">
                  <c:v>9.83450944407579</c:v>
                </c:pt>
                <c:pt idx="20939" formatCode="General">
                  <c:v>9.83455113653432</c:v>
                </c:pt>
                <c:pt idx="20940" formatCode="General">
                  <c:v>9.83459283724962</c:v>
                </c:pt>
                <c:pt idx="20941" formatCode="General">
                  <c:v>9.83463454621197</c:v>
                </c:pt>
                <c:pt idx="20942" formatCode="General">
                  <c:v>9.83467626341168</c:v>
                </c:pt>
                <c:pt idx="20943" formatCode="General">
                  <c:v>9.834717988839078</c:v>
                </c:pt>
                <c:pt idx="20944" formatCode="General">
                  <c:v>9.834759722484458</c:v>
                </c:pt>
                <c:pt idx="20945" formatCode="General">
                  <c:v>9.834801464338147</c:v>
                </c:pt>
                <c:pt idx="20946" formatCode="General">
                  <c:v>9.83484321439047</c:v>
                </c:pt>
                <c:pt idx="20947" formatCode="General">
                  <c:v>9.83488497263174</c:v>
                </c:pt>
                <c:pt idx="20948" formatCode="General">
                  <c:v>9.83492673905228</c:v>
                </c:pt>
                <c:pt idx="20949" formatCode="General">
                  <c:v>9.83496851364242</c:v>
                </c:pt>
                <c:pt idx="20950" formatCode="General">
                  <c:v>9.83501029639249</c:v>
                </c:pt>
                <c:pt idx="20951" formatCode="General">
                  <c:v>9.83505208729281</c:v>
                </c:pt>
                <c:pt idx="20952" formatCode="General">
                  <c:v>9.83509388633374</c:v>
                </c:pt>
                <c:pt idx="20953" formatCode="General">
                  <c:v>9.8351356935056</c:v>
                </c:pt>
                <c:pt idx="20954" formatCode="General">
                  <c:v>9.83517750879873</c:v>
                </c:pt>
                <c:pt idx="20955" formatCode="General">
                  <c:v>9.83521933220348</c:v>
                </c:pt>
                <c:pt idx="20956" formatCode="General">
                  <c:v>9.835261163710186</c:v>
                </c:pt>
                <c:pt idx="20957" formatCode="General">
                  <c:v>9.83530300330922</c:v>
                </c:pt>
                <c:pt idx="20958" formatCode="General">
                  <c:v>9.8353448509909</c:v>
                </c:pt>
                <c:pt idx="20959" formatCode="General">
                  <c:v>9.8353867067456</c:v>
                </c:pt>
                <c:pt idx="20960" formatCode="General">
                  <c:v>9.83542857056368</c:v>
                </c:pt>
                <c:pt idx="20961" formatCode="General">
                  <c:v>9.83547044243549</c:v>
                </c:pt>
                <c:pt idx="20962" formatCode="General">
                  <c:v>9.83551232235139</c:v>
                </c:pt>
                <c:pt idx="20963" formatCode="General">
                  <c:v>9.83555421030175</c:v>
                </c:pt>
                <c:pt idx="20964" formatCode="General">
                  <c:v>9.83559610627693</c:v>
                </c:pt>
                <c:pt idx="20965" formatCode="General">
                  <c:v>9.83563801026731</c:v>
                </c:pt>
                <c:pt idx="20966" formatCode="General">
                  <c:v>9.83567992226326</c:v>
                </c:pt>
                <c:pt idx="20967" formatCode="General">
                  <c:v>9.835721842255158</c:v>
                </c:pt>
                <c:pt idx="20968" formatCode="General">
                  <c:v>9.835763770233368</c:v>
                </c:pt>
                <c:pt idx="20969" formatCode="General">
                  <c:v>9.83580570618828</c:v>
                </c:pt>
                <c:pt idx="20970" formatCode="General">
                  <c:v>9.83584765011028</c:v>
                </c:pt>
                <c:pt idx="20971" formatCode="General">
                  <c:v>9.83588960198975</c:v>
                </c:pt>
                <c:pt idx="20972" formatCode="General">
                  <c:v>9.83593156181708</c:v>
                </c:pt>
                <c:pt idx="20973" formatCode="General">
                  <c:v>9.83597352958267</c:v>
                </c:pt>
                <c:pt idx="20974" formatCode="General">
                  <c:v>9.83601550527689</c:v>
                </c:pt>
                <c:pt idx="20975" formatCode="General">
                  <c:v>9.836057488890159</c:v>
                </c:pt>
                <c:pt idx="20976" formatCode="General">
                  <c:v>9.836099480412878</c:v>
                </c:pt>
                <c:pt idx="20977" formatCode="General">
                  <c:v>9.836141479835428</c:v>
                </c:pt>
                <c:pt idx="20978" formatCode="General">
                  <c:v>9.83618348714824</c:v>
                </c:pt>
                <c:pt idx="20979" formatCode="General">
                  <c:v>9.8362255023417</c:v>
                </c:pt>
                <c:pt idx="20980" formatCode="General">
                  <c:v>9.83626752540622</c:v>
                </c:pt>
                <c:pt idx="20981" formatCode="General">
                  <c:v>9.83630955633223</c:v>
                </c:pt>
                <c:pt idx="20982" formatCode="General">
                  <c:v>9.836351595110129</c:v>
                </c:pt>
                <c:pt idx="20983" formatCode="General">
                  <c:v>9.83639364173035</c:v>
                </c:pt>
                <c:pt idx="20984" formatCode="General">
                  <c:v>9.8364356961833</c:v>
                </c:pt>
                <c:pt idx="20985" formatCode="General">
                  <c:v>9.83647775845941</c:v>
                </c:pt>
                <c:pt idx="20986" formatCode="General">
                  <c:v>9.8365198285491</c:v>
                </c:pt>
                <c:pt idx="20987" formatCode="General">
                  <c:v>9.83656190644281</c:v>
                </c:pt>
                <c:pt idx="20988" formatCode="General">
                  <c:v>9.83660399213096</c:v>
                </c:pt>
                <c:pt idx="20989" formatCode="General">
                  <c:v>9.836646085604</c:v>
                </c:pt>
                <c:pt idx="20990" formatCode="General">
                  <c:v>9.83668818685235</c:v>
                </c:pt>
                <c:pt idx="20991" formatCode="General">
                  <c:v>9.83673029586646</c:v>
                </c:pt>
                <c:pt idx="20992" formatCode="General">
                  <c:v>9.83677241263676</c:v>
                </c:pt>
                <c:pt idx="20993" formatCode="General">
                  <c:v>9.83681453715372</c:v>
                </c:pt>
                <c:pt idx="20994" formatCode="General">
                  <c:v>9.83685666940777</c:v>
                </c:pt>
                <c:pt idx="20995" formatCode="General">
                  <c:v>9.83689880938936</c:v>
                </c:pt>
                <c:pt idx="20996" formatCode="General">
                  <c:v>9.83694095708894</c:v>
                </c:pt>
                <c:pt idx="20997" formatCode="General">
                  <c:v>9.83698311249699</c:v>
                </c:pt>
                <c:pt idx="20998" formatCode="General">
                  <c:v>9.83702527560394</c:v>
                </c:pt>
                <c:pt idx="20999" formatCode="General">
                  <c:v>9.837067446400268</c:v>
                </c:pt>
                <c:pt idx="21000" formatCode="General">
                  <c:v>9.837109624876428</c:v>
                </c:pt>
                <c:pt idx="21001" formatCode="General">
                  <c:v>9.8371518110229</c:v>
                </c:pt>
                <c:pt idx="21002" formatCode="General">
                  <c:v>9.83719400483014</c:v>
                </c:pt>
                <c:pt idx="21003" formatCode="General">
                  <c:v>9.83723620628864</c:v>
                </c:pt>
                <c:pt idx="21004" formatCode="General">
                  <c:v>9.837278415388848</c:v>
                </c:pt>
                <c:pt idx="21005" formatCode="General">
                  <c:v>9.83732063212126</c:v>
                </c:pt>
                <c:pt idx="21006" formatCode="General">
                  <c:v>9.83736285647635</c:v>
                </c:pt>
                <c:pt idx="21007" formatCode="General">
                  <c:v>9.83740508844461</c:v>
                </c:pt>
                <c:pt idx="21008" formatCode="General">
                  <c:v>9.83744732801651</c:v>
                </c:pt>
                <c:pt idx="21009" formatCode="General">
                  <c:v>9.83748957518255</c:v>
                </c:pt>
                <c:pt idx="21010" formatCode="General">
                  <c:v>9.83753182993322</c:v>
                </c:pt>
                <c:pt idx="21011" formatCode="General">
                  <c:v>9.83757409225901</c:v>
                </c:pt>
                <c:pt idx="21012" formatCode="General">
                  <c:v>9.837616362150418</c:v>
                </c:pt>
                <c:pt idx="21013" formatCode="General">
                  <c:v>9.83765863959795</c:v>
                </c:pt>
                <c:pt idx="21014" formatCode="General">
                  <c:v>9.837700924592098</c:v>
                </c:pt>
                <c:pt idx="21015" formatCode="General">
                  <c:v>9.83774321712337</c:v>
                </c:pt>
                <c:pt idx="21016" formatCode="General">
                  <c:v>9.83778551718228</c:v>
                </c:pt>
                <c:pt idx="21017" formatCode="General">
                  <c:v>9.83782782475932</c:v>
                </c:pt>
                <c:pt idx="21018" formatCode="General">
                  <c:v>9.83787013984503</c:v>
                </c:pt>
                <c:pt idx="21019" formatCode="General">
                  <c:v>9.8379124624299</c:v>
                </c:pt>
                <c:pt idx="21020" formatCode="General">
                  <c:v>9.837954792504468</c:v>
                </c:pt>
                <c:pt idx="21021" formatCode="General">
                  <c:v>9.83799713005924</c:v>
                </c:pt>
                <c:pt idx="21022" formatCode="General">
                  <c:v>9.83803947508475</c:v>
                </c:pt>
                <c:pt idx="21023" formatCode="General">
                  <c:v>9.838081827571518</c:v>
                </c:pt>
                <c:pt idx="21024" formatCode="General">
                  <c:v>9.838124187510079</c:v>
                </c:pt>
                <c:pt idx="21025" formatCode="General">
                  <c:v>9.83816655489096</c:v>
                </c:pt>
                <c:pt idx="21026" formatCode="General">
                  <c:v>9.83820892970469</c:v>
                </c:pt>
                <c:pt idx="21027" formatCode="General">
                  <c:v>9.838251311941818</c:v>
                </c:pt>
                <c:pt idx="21028" formatCode="General">
                  <c:v>9.838293701592876</c:v>
                </c:pt>
                <c:pt idx="21029" formatCode="General">
                  <c:v>9.83833609864842</c:v>
                </c:pt>
                <c:pt idx="21030" formatCode="General">
                  <c:v>9.838378503098967</c:v>
                </c:pt>
                <c:pt idx="21031" formatCode="General">
                  <c:v>9.8384209149351</c:v>
                </c:pt>
                <c:pt idx="21032" formatCode="General">
                  <c:v>9.83846333414734</c:v>
                </c:pt>
                <c:pt idx="21033" formatCode="General">
                  <c:v>9.83850576072626</c:v>
                </c:pt>
                <c:pt idx="21034" formatCode="General">
                  <c:v>9.83854819466241</c:v>
                </c:pt>
                <c:pt idx="21035" formatCode="General">
                  <c:v>9.83859063594635</c:v>
                </c:pt>
                <c:pt idx="21036" formatCode="General">
                  <c:v>9.83863308456863</c:v>
                </c:pt>
                <c:pt idx="21037" formatCode="General">
                  <c:v>9.838675540519828</c:v>
                </c:pt>
                <c:pt idx="21038" formatCode="General">
                  <c:v>9.838718003790516</c:v>
                </c:pt>
                <c:pt idx="21039" formatCode="General">
                  <c:v>9.838760474371248</c:v>
                </c:pt>
                <c:pt idx="21040" formatCode="General">
                  <c:v>9.83880295225261</c:v>
                </c:pt>
                <c:pt idx="21041" formatCode="General">
                  <c:v>9.838845437425168</c:v>
                </c:pt>
                <c:pt idx="21042" formatCode="General">
                  <c:v>9.8388879298795</c:v>
                </c:pt>
                <c:pt idx="21043" formatCode="General">
                  <c:v>9.83893042960619</c:v>
                </c:pt>
                <c:pt idx="21044" formatCode="General">
                  <c:v>9.838972936595818</c:v>
                </c:pt>
                <c:pt idx="21045" formatCode="General">
                  <c:v>9.83901545083898</c:v>
                </c:pt>
                <c:pt idx="21046" formatCode="General">
                  <c:v>9.83905797232625</c:v>
                </c:pt>
                <c:pt idx="21047" formatCode="General">
                  <c:v>9.83910050104823</c:v>
                </c:pt>
                <c:pt idx="21048" formatCode="General">
                  <c:v>9.83914303699551</c:v>
                </c:pt>
                <c:pt idx="21049" formatCode="General">
                  <c:v>9.83918558015869</c:v>
                </c:pt>
                <c:pt idx="21050" formatCode="General">
                  <c:v>9.839228130528368</c:v>
                </c:pt>
                <c:pt idx="21051" formatCode="General">
                  <c:v>9.839270688095148</c:v>
                </c:pt>
                <c:pt idx="21052" formatCode="General">
                  <c:v>9.83931325284963</c:v>
                </c:pt>
                <c:pt idx="21053" formatCode="General">
                  <c:v>9.83935582478242</c:v>
                </c:pt>
                <c:pt idx="21054" formatCode="General">
                  <c:v>9.839398403884138</c:v>
                </c:pt>
                <c:pt idx="21055" formatCode="General">
                  <c:v>9.8394409901454</c:v>
                </c:pt>
                <c:pt idx="21056" formatCode="General">
                  <c:v>9.83948358355681</c:v>
                </c:pt>
                <c:pt idx="21057" formatCode="General">
                  <c:v>9.83952618410898</c:v>
                </c:pt>
                <c:pt idx="21058" formatCode="General">
                  <c:v>9.839568791792558</c:v>
                </c:pt>
                <c:pt idx="21059" formatCode="General">
                  <c:v>9.839611406598138</c:v>
                </c:pt>
                <c:pt idx="21060" formatCode="General">
                  <c:v>9.83965402851638</c:v>
                </c:pt>
                <c:pt idx="21061" formatCode="General">
                  <c:v>9.83969665753788</c:v>
                </c:pt>
                <c:pt idx="21062" formatCode="General">
                  <c:v>9.83973929365329</c:v>
                </c:pt>
                <c:pt idx="21063" formatCode="General">
                  <c:v>9.83978193685325</c:v>
                </c:pt>
                <c:pt idx="21064" formatCode="General">
                  <c:v>9.83982458712838</c:v>
                </c:pt>
                <c:pt idx="21065" formatCode="General">
                  <c:v>9.83986724446932</c:v>
                </c:pt>
                <c:pt idx="21066" formatCode="General">
                  <c:v>9.83990990886673</c:v>
                </c:pt>
                <c:pt idx="21067" formatCode="General">
                  <c:v>9.83995258031125</c:v>
                </c:pt>
                <c:pt idx="21068" formatCode="General">
                  <c:v>9.83999525879353</c:v>
                </c:pt>
                <c:pt idx="21069" formatCode="General">
                  <c:v>9.84003794430421</c:v>
                </c:pt>
                <c:pt idx="21070" formatCode="General">
                  <c:v>9.84008063683395</c:v>
                </c:pt>
                <c:pt idx="21071" formatCode="General">
                  <c:v>9.840123336373407</c:v>
                </c:pt>
                <c:pt idx="21072" formatCode="General">
                  <c:v>9.84016604291325</c:v>
                </c:pt>
                <c:pt idx="21073" formatCode="General">
                  <c:v>9.840208756444127</c:v>
                </c:pt>
                <c:pt idx="21074" formatCode="General">
                  <c:v>9.840251476956711</c:v>
                </c:pt>
                <c:pt idx="21075" formatCode="General">
                  <c:v>9.84029420444167</c:v>
                </c:pt>
                <c:pt idx="21076" formatCode="General">
                  <c:v>9.84033693888967</c:v>
                </c:pt>
                <c:pt idx="21077" formatCode="General">
                  <c:v>9.840379680291388</c:v>
                </c:pt>
                <c:pt idx="21078" formatCode="General">
                  <c:v>9.84042242863749</c:v>
                </c:pt>
                <c:pt idx="21079" formatCode="General">
                  <c:v>9.840465183918668</c:v>
                </c:pt>
                <c:pt idx="21080" formatCode="General">
                  <c:v>9.8405079461256</c:v>
                </c:pt>
                <c:pt idx="21081" formatCode="General">
                  <c:v>9.84055071524897</c:v>
                </c:pt>
                <c:pt idx="21082" formatCode="General">
                  <c:v>9.84059349127946</c:v>
                </c:pt>
                <c:pt idx="21083" formatCode="General">
                  <c:v>9.84063627420776</c:v>
                </c:pt>
                <c:pt idx="21084" formatCode="General">
                  <c:v>9.840679064024568</c:v>
                </c:pt>
                <c:pt idx="21085" formatCode="General">
                  <c:v>9.840721860720567</c:v>
                </c:pt>
                <c:pt idx="21086" formatCode="General">
                  <c:v>9.84076466428647</c:v>
                </c:pt>
                <c:pt idx="21087" formatCode="General">
                  <c:v>9.84080747471297</c:v>
                </c:pt>
                <c:pt idx="21088" formatCode="General">
                  <c:v>9.840850291990768</c:v>
                </c:pt>
                <c:pt idx="21089" formatCode="General">
                  <c:v>9.840893116110578</c:v>
                </c:pt>
                <c:pt idx="21090" formatCode="General">
                  <c:v>9.840935947063101</c:v>
                </c:pt>
                <c:pt idx="21091" formatCode="General">
                  <c:v>9.840978784839047</c:v>
                </c:pt>
                <c:pt idx="21092" formatCode="General">
                  <c:v>9.841021629429138</c:v>
                </c:pt>
                <c:pt idx="21093" formatCode="General">
                  <c:v>9.841064480824079</c:v>
                </c:pt>
                <c:pt idx="21094" formatCode="General">
                  <c:v>9.8411073390146</c:v>
                </c:pt>
                <c:pt idx="21095" formatCode="General">
                  <c:v>9.841150203991418</c:v>
                </c:pt>
                <c:pt idx="21096" formatCode="General">
                  <c:v>9.84119307574527</c:v>
                </c:pt>
                <c:pt idx="21097" formatCode="General">
                  <c:v>9.84123595426686</c:v>
                </c:pt>
                <c:pt idx="21098" formatCode="General">
                  <c:v>9.84127883954694</c:v>
                </c:pt>
                <c:pt idx="21099" formatCode="General">
                  <c:v>9.841321731576226</c:v>
                </c:pt>
                <c:pt idx="21100" formatCode="General">
                  <c:v>9.841364630345478</c:v>
                </c:pt>
                <c:pt idx="21101" formatCode="General">
                  <c:v>9.84140753584541</c:v>
                </c:pt>
                <c:pt idx="21102" formatCode="General">
                  <c:v>9.84145044806678</c:v>
                </c:pt>
                <c:pt idx="21103" formatCode="General">
                  <c:v>9.84149336700032</c:v>
                </c:pt>
                <c:pt idx="21104" formatCode="General">
                  <c:v>9.84153629263678</c:v>
                </c:pt>
                <c:pt idx="21105" formatCode="General">
                  <c:v>9.84157922496691</c:v>
                </c:pt>
                <c:pt idx="21106" formatCode="General">
                  <c:v>9.841622163981468</c:v>
                </c:pt>
                <c:pt idx="21107" formatCode="General">
                  <c:v>9.841665109671208</c:v>
                </c:pt>
                <c:pt idx="21108" formatCode="General">
                  <c:v>9.841708062026878</c:v>
                </c:pt>
                <c:pt idx="21109" formatCode="General">
                  <c:v>9.841751021039248</c:v>
                </c:pt>
                <c:pt idx="21110" formatCode="General">
                  <c:v>9.841793986699079</c:v>
                </c:pt>
                <c:pt idx="21111" formatCode="General">
                  <c:v>9.84183695899713</c:v>
                </c:pt>
                <c:pt idx="21112" formatCode="General">
                  <c:v>9.84187993792419</c:v>
                </c:pt>
                <c:pt idx="21113" formatCode="General">
                  <c:v>9.841922923470998</c:v>
                </c:pt>
                <c:pt idx="21114" formatCode="General">
                  <c:v>9.84196591562836</c:v>
                </c:pt>
                <c:pt idx="21115" formatCode="General">
                  <c:v>9.84200891438704</c:v>
                </c:pt>
                <c:pt idx="21116" formatCode="General">
                  <c:v>9.84205191973781</c:v>
                </c:pt>
                <c:pt idx="21117" formatCode="General">
                  <c:v>9.84209493167147</c:v>
                </c:pt>
                <c:pt idx="21118" formatCode="General">
                  <c:v>9.84213795017879</c:v>
                </c:pt>
                <c:pt idx="21119" formatCode="General">
                  <c:v>9.84218097525056</c:v>
                </c:pt>
                <c:pt idx="21120" formatCode="General">
                  <c:v>9.842224006877568</c:v>
                </c:pt>
                <c:pt idx="21121" formatCode="General">
                  <c:v>9.842267045050628</c:v>
                </c:pt>
                <c:pt idx="21122" formatCode="General">
                  <c:v>9.842310089760508</c:v>
                </c:pt>
                <c:pt idx="21123" formatCode="General">
                  <c:v>9.842353140998028</c:v>
                </c:pt>
                <c:pt idx="21124" formatCode="General">
                  <c:v>9.84239619875398</c:v>
                </c:pt>
                <c:pt idx="21125" formatCode="General">
                  <c:v>9.84243926301916</c:v>
                </c:pt>
                <c:pt idx="21126" formatCode="General">
                  <c:v>9.8424823337844</c:v>
                </c:pt>
                <c:pt idx="21127" formatCode="General">
                  <c:v>9.84252541104048</c:v>
                </c:pt>
                <c:pt idx="21128" formatCode="General">
                  <c:v>9.84256849477823</c:v>
                </c:pt>
                <c:pt idx="21129" formatCode="General">
                  <c:v>9.842611584988471</c:v>
                </c:pt>
                <c:pt idx="21130" formatCode="General">
                  <c:v>9.84265468166201</c:v>
                </c:pt>
                <c:pt idx="21131" formatCode="General">
                  <c:v>9.84269778478966</c:v>
                </c:pt>
                <c:pt idx="21132" formatCode="General">
                  <c:v>9.84274089436226</c:v>
                </c:pt>
                <c:pt idx="21133" formatCode="General">
                  <c:v>9.84278401037064</c:v>
                </c:pt>
                <c:pt idx="21134" formatCode="General">
                  <c:v>9.84282713280561</c:v>
                </c:pt>
                <c:pt idx="21135" formatCode="General">
                  <c:v>9.84287026165801</c:v>
                </c:pt>
                <c:pt idx="21136" formatCode="General">
                  <c:v>9.84291339691868</c:v>
                </c:pt>
                <c:pt idx="21137" formatCode="General">
                  <c:v>9.84295653857846</c:v>
                </c:pt>
                <c:pt idx="21138" formatCode="General">
                  <c:v>9.84299968662817</c:v>
                </c:pt>
                <c:pt idx="21139" formatCode="General">
                  <c:v>9.84304284105868</c:v>
                </c:pt>
                <c:pt idx="21140" formatCode="General">
                  <c:v>9.84308600186081</c:v>
                </c:pt>
                <c:pt idx="21141" formatCode="General">
                  <c:v>9.843129169025418</c:v>
                </c:pt>
                <c:pt idx="21142" formatCode="General">
                  <c:v>9.84317234254336</c:v>
                </c:pt>
                <c:pt idx="21143" formatCode="General">
                  <c:v>9.84321552240549</c:v>
                </c:pt>
                <c:pt idx="21144" formatCode="General">
                  <c:v>9.843258708602658</c:v>
                </c:pt>
                <c:pt idx="21145" formatCode="General">
                  <c:v>9.843301901125729</c:v>
                </c:pt>
                <c:pt idx="21146" formatCode="General">
                  <c:v>9.84334509996556</c:v>
                </c:pt>
                <c:pt idx="21147" formatCode="General">
                  <c:v>9.843388305113018</c:v>
                </c:pt>
                <c:pt idx="21148" formatCode="General">
                  <c:v>9.84343151655897</c:v>
                </c:pt>
                <c:pt idx="21149" formatCode="General">
                  <c:v>9.84347473429428</c:v>
                </c:pt>
                <c:pt idx="21150" formatCode="General">
                  <c:v>9.84351795830983</c:v>
                </c:pt>
                <c:pt idx="21151" formatCode="General">
                  <c:v>9.843561188596498</c:v>
                </c:pt>
                <c:pt idx="21152" formatCode="General">
                  <c:v>9.84360442514515</c:v>
                </c:pt>
                <c:pt idx="21153" formatCode="General">
                  <c:v>9.84364766794668</c:v>
                </c:pt>
                <c:pt idx="21154" formatCode="General">
                  <c:v>9.843690916991972</c:v>
                </c:pt>
                <c:pt idx="21155" formatCode="General">
                  <c:v>9.84373417227189</c:v>
                </c:pt>
                <c:pt idx="21156" formatCode="General">
                  <c:v>9.84377743377735</c:v>
                </c:pt>
                <c:pt idx="21157" formatCode="General">
                  <c:v>9.84382070149924</c:v>
                </c:pt>
                <c:pt idx="21158" formatCode="General">
                  <c:v>9.84386397542844</c:v>
                </c:pt>
                <c:pt idx="21159" formatCode="General">
                  <c:v>9.84390725555586</c:v>
                </c:pt>
                <c:pt idx="21160" formatCode="General">
                  <c:v>9.84395054187239</c:v>
                </c:pt>
                <c:pt idx="21161" formatCode="General">
                  <c:v>9.84399383436895</c:v>
                </c:pt>
                <c:pt idx="21162" formatCode="General">
                  <c:v>9.84403713303643</c:v>
                </c:pt>
                <c:pt idx="21163" formatCode="General">
                  <c:v>9.84408043786575</c:v>
                </c:pt>
                <c:pt idx="21164" formatCode="General">
                  <c:v>9.844123748847817</c:v>
                </c:pt>
                <c:pt idx="21165" formatCode="General">
                  <c:v>9.844167065973538</c:v>
                </c:pt>
                <c:pt idx="21166" formatCode="General">
                  <c:v>9.844210389233847</c:v>
                </c:pt>
                <c:pt idx="21167" formatCode="General">
                  <c:v>9.84425371861965</c:v>
                </c:pt>
                <c:pt idx="21168" formatCode="General">
                  <c:v>9.844297054121868</c:v>
                </c:pt>
                <c:pt idx="21169" formatCode="General">
                  <c:v>9.844340395731429</c:v>
                </c:pt>
                <c:pt idx="21170" formatCode="General">
                  <c:v>9.844383743439268</c:v>
                </c:pt>
                <c:pt idx="21171" formatCode="General">
                  <c:v>9.84442709723631</c:v>
                </c:pt>
                <c:pt idx="21172" formatCode="General">
                  <c:v>9.844470457113488</c:v>
                </c:pt>
                <c:pt idx="21173" formatCode="General">
                  <c:v>9.84451382306173</c:v>
                </c:pt>
                <c:pt idx="21174" formatCode="General">
                  <c:v>9.844557195072</c:v>
                </c:pt>
                <c:pt idx="21175" formatCode="General">
                  <c:v>9.84460057313521</c:v>
                </c:pt>
                <c:pt idx="21176" formatCode="General">
                  <c:v>9.84464395724233</c:v>
                </c:pt>
                <c:pt idx="21177" formatCode="General">
                  <c:v>9.84468734738429</c:v>
                </c:pt>
                <c:pt idx="21178" formatCode="General">
                  <c:v>9.844730743552038</c:v>
                </c:pt>
                <c:pt idx="21179" formatCode="General">
                  <c:v>9.844774145736538</c:v>
                </c:pt>
                <c:pt idx="21180" formatCode="General">
                  <c:v>9.84481755392875</c:v>
                </c:pt>
                <c:pt idx="21181" formatCode="General">
                  <c:v>9.84486096811961</c:v>
                </c:pt>
                <c:pt idx="21182" formatCode="General">
                  <c:v>9.8449043883001</c:v>
                </c:pt>
                <c:pt idx="21183" formatCode="General">
                  <c:v>9.84494781446118</c:v>
                </c:pt>
                <c:pt idx="21184" formatCode="General">
                  <c:v>9.844991246593809</c:v>
                </c:pt>
                <c:pt idx="21185" formatCode="General">
                  <c:v>9.84503468468896</c:v>
                </c:pt>
                <c:pt idx="21186" formatCode="General">
                  <c:v>9.845078128737597</c:v>
                </c:pt>
                <c:pt idx="21187" formatCode="General">
                  <c:v>9.84512157873071</c:v>
                </c:pt>
                <c:pt idx="21188" formatCode="General">
                  <c:v>9.84516503465927</c:v>
                </c:pt>
                <c:pt idx="21189" formatCode="General">
                  <c:v>9.84520849651426</c:v>
                </c:pt>
                <c:pt idx="21190" formatCode="General">
                  <c:v>9.84525196428665</c:v>
                </c:pt>
                <c:pt idx="21191" formatCode="General">
                  <c:v>9.84529543796744</c:v>
                </c:pt>
                <c:pt idx="21192" formatCode="General">
                  <c:v>9.84533891754762</c:v>
                </c:pt>
                <c:pt idx="21193" formatCode="General">
                  <c:v>9.84538240301816</c:v>
                </c:pt>
                <c:pt idx="21194" formatCode="General">
                  <c:v>9.84542589437008</c:v>
                </c:pt>
                <c:pt idx="21195" formatCode="General">
                  <c:v>9.84546939159437</c:v>
                </c:pt>
                <c:pt idx="21196" formatCode="General">
                  <c:v>9.84551289468202</c:v>
                </c:pt>
                <c:pt idx="21197" formatCode="General">
                  <c:v>9.84555640362403</c:v>
                </c:pt>
                <c:pt idx="21198" formatCode="General">
                  <c:v>9.84559991841142</c:v>
                </c:pt>
                <c:pt idx="21199" formatCode="General">
                  <c:v>9.8456434390352</c:v>
                </c:pt>
                <c:pt idx="21200" formatCode="General">
                  <c:v>9.84568696548636</c:v>
                </c:pt>
                <c:pt idx="21201" formatCode="General">
                  <c:v>9.84573049775593</c:v>
                </c:pt>
                <c:pt idx="21202" formatCode="General">
                  <c:v>9.84577403583492</c:v>
                </c:pt>
                <c:pt idx="21203" formatCode="General">
                  <c:v>9.84581757971434</c:v>
                </c:pt>
                <c:pt idx="21204" formatCode="General">
                  <c:v>9.84586112938523</c:v>
                </c:pt>
                <c:pt idx="21205" formatCode="General">
                  <c:v>9.84590468483861</c:v>
                </c:pt>
                <c:pt idx="21206" formatCode="General">
                  <c:v>9.8459482460655</c:v>
                </c:pt>
                <c:pt idx="21207" formatCode="General">
                  <c:v>9.84599181305693</c:v>
                </c:pt>
                <c:pt idx="21208" formatCode="General">
                  <c:v>9.84603538580394</c:v>
                </c:pt>
                <c:pt idx="21209" formatCode="General">
                  <c:v>9.846078964297556</c:v>
                </c:pt>
                <c:pt idx="21210" formatCode="General">
                  <c:v>9.84612254852883</c:v>
                </c:pt>
                <c:pt idx="21211" formatCode="General">
                  <c:v>9.84616613848879</c:v>
                </c:pt>
                <c:pt idx="21212" formatCode="General">
                  <c:v>9.84620973416848</c:v>
                </c:pt>
                <c:pt idx="21213" formatCode="General">
                  <c:v>9.84625333555896</c:v>
                </c:pt>
                <c:pt idx="21214" formatCode="General">
                  <c:v>9.84629694265126</c:v>
                </c:pt>
                <c:pt idx="21215" formatCode="General">
                  <c:v>9.84634055543645</c:v>
                </c:pt>
                <c:pt idx="21216" formatCode="General">
                  <c:v>9.84638417390557</c:v>
                </c:pt>
                <c:pt idx="21217" formatCode="General">
                  <c:v>9.84642779804969</c:v>
                </c:pt>
                <c:pt idx="21218" formatCode="General">
                  <c:v>9.846471427859868</c:v>
                </c:pt>
                <c:pt idx="21219" formatCode="General">
                  <c:v>9.84651506332716</c:v>
                </c:pt>
                <c:pt idx="21220" formatCode="General">
                  <c:v>9.84655870444263</c:v>
                </c:pt>
                <c:pt idx="21221" formatCode="General">
                  <c:v>9.84660235119736</c:v>
                </c:pt>
                <c:pt idx="21222" formatCode="General">
                  <c:v>9.84664600358241</c:v>
                </c:pt>
                <c:pt idx="21223" formatCode="General">
                  <c:v>9.84668966158886</c:v>
                </c:pt>
                <c:pt idx="21224" formatCode="General">
                  <c:v>9.84673332520779</c:v>
                </c:pt>
                <c:pt idx="21225" formatCode="General">
                  <c:v>9.846776994430271</c:v>
                </c:pt>
                <c:pt idx="21226" formatCode="General">
                  <c:v>9.84682066924739</c:v>
                </c:pt>
                <c:pt idx="21227" formatCode="General">
                  <c:v>9.84686434965023</c:v>
                </c:pt>
                <c:pt idx="21228" formatCode="General">
                  <c:v>9.84690803562988</c:v>
                </c:pt>
                <c:pt idx="21229" formatCode="General">
                  <c:v>9.846951727177428</c:v>
                </c:pt>
                <c:pt idx="21230" formatCode="General">
                  <c:v>9.84699542428397</c:v>
                </c:pt>
                <c:pt idx="21231" formatCode="General">
                  <c:v>9.84703912694061</c:v>
                </c:pt>
                <c:pt idx="21232" formatCode="General">
                  <c:v>9.84708283513844</c:v>
                </c:pt>
                <c:pt idx="21233" formatCode="General">
                  <c:v>9.84712654886856</c:v>
                </c:pt>
                <c:pt idx="21234" formatCode="General">
                  <c:v>9.847170268122078</c:v>
                </c:pt>
                <c:pt idx="21235" formatCode="General">
                  <c:v>9.847213992890088</c:v>
                </c:pt>
                <c:pt idx="21236" formatCode="General">
                  <c:v>9.847257723163729</c:v>
                </c:pt>
                <c:pt idx="21237" formatCode="General">
                  <c:v>9.847301458934089</c:v>
                </c:pt>
                <c:pt idx="21238" formatCode="General">
                  <c:v>9.847345200192298</c:v>
                </c:pt>
                <c:pt idx="21239" formatCode="General">
                  <c:v>9.847388946929458</c:v>
                </c:pt>
                <c:pt idx="21240" formatCode="General">
                  <c:v>9.84743269913671</c:v>
                </c:pt>
                <c:pt idx="21241" formatCode="General">
                  <c:v>9.84747645680516</c:v>
                </c:pt>
                <c:pt idx="21242" formatCode="General">
                  <c:v>9.84752021992595</c:v>
                </c:pt>
                <c:pt idx="21243" formatCode="General">
                  <c:v>9.847563988490201</c:v>
                </c:pt>
                <c:pt idx="21244" formatCode="General">
                  <c:v>9.84760776248905</c:v>
                </c:pt>
                <c:pt idx="21245" formatCode="General">
                  <c:v>9.847651541913618</c:v>
                </c:pt>
                <c:pt idx="21246" formatCode="General">
                  <c:v>9.847695326755071</c:v>
                </c:pt>
                <c:pt idx="21247" formatCode="General">
                  <c:v>9.84773911700452</c:v>
                </c:pt>
                <c:pt idx="21248" formatCode="General">
                  <c:v>9.84778291265312</c:v>
                </c:pt>
                <c:pt idx="21249" formatCode="General">
                  <c:v>9.847826713692028</c:v>
                </c:pt>
                <c:pt idx="21250" formatCode="General">
                  <c:v>9.847870520112378</c:v>
                </c:pt>
                <c:pt idx="21251" formatCode="General">
                  <c:v>9.84791433190533</c:v>
                </c:pt>
                <c:pt idx="21252" formatCode="General">
                  <c:v>9.847958149062029</c:v>
                </c:pt>
                <c:pt idx="21253" formatCode="General">
                  <c:v>9.848001971573637</c:v>
                </c:pt>
                <c:pt idx="21254" formatCode="General">
                  <c:v>9.848045799431318</c:v>
                </c:pt>
                <c:pt idx="21255" formatCode="General">
                  <c:v>9.84808963262624</c:v>
                </c:pt>
                <c:pt idx="21256" formatCode="General">
                  <c:v>9.848133471149557</c:v>
                </c:pt>
                <c:pt idx="21257" formatCode="General">
                  <c:v>9.848177314992439</c:v>
                </c:pt>
                <c:pt idx="21258" formatCode="General">
                  <c:v>9.848221164146059</c:v>
                </c:pt>
                <c:pt idx="21259" formatCode="General">
                  <c:v>9.848265018601587</c:v>
                </c:pt>
                <c:pt idx="21260" formatCode="General">
                  <c:v>9.848308878350218</c:v>
                </c:pt>
                <c:pt idx="21261" formatCode="General">
                  <c:v>9.848352743383108</c:v>
                </c:pt>
                <c:pt idx="21262" formatCode="General">
                  <c:v>9.848396613691448</c:v>
                </c:pt>
                <c:pt idx="21263" formatCode="General">
                  <c:v>9.84844048926643</c:v>
                </c:pt>
                <c:pt idx="21264" formatCode="General">
                  <c:v>9.84848437009923</c:v>
                </c:pt>
                <c:pt idx="21265" formatCode="General">
                  <c:v>9.84852825618105</c:v>
                </c:pt>
                <c:pt idx="21266" formatCode="General">
                  <c:v>9.848572147503068</c:v>
                </c:pt>
                <c:pt idx="21267" formatCode="General">
                  <c:v>9.848616044056488</c:v>
                </c:pt>
                <c:pt idx="21268" formatCode="General">
                  <c:v>9.848659945832518</c:v>
                </c:pt>
                <c:pt idx="21269" formatCode="General">
                  <c:v>9.84870385282235</c:v>
                </c:pt>
                <c:pt idx="21270" formatCode="General">
                  <c:v>9.848747765017197</c:v>
                </c:pt>
                <c:pt idx="21271" formatCode="General">
                  <c:v>9.84879168240825</c:v>
                </c:pt>
                <c:pt idx="21272" formatCode="General">
                  <c:v>9.84883560498674</c:v>
                </c:pt>
                <c:pt idx="21273" formatCode="General">
                  <c:v>9.84887953274386</c:v>
                </c:pt>
                <c:pt idx="21274" formatCode="General">
                  <c:v>9.848923465670827</c:v>
                </c:pt>
                <c:pt idx="21275" formatCode="General">
                  <c:v>9.848967403758877</c:v>
                </c:pt>
                <c:pt idx="21276" formatCode="General">
                  <c:v>9.84901134699922</c:v>
                </c:pt>
                <c:pt idx="21277" formatCode="General">
                  <c:v>9.84905529538307</c:v>
                </c:pt>
                <c:pt idx="21278" formatCode="General">
                  <c:v>9.84909924890167</c:v>
                </c:pt>
                <c:pt idx="21279" formatCode="General">
                  <c:v>9.84914320754625</c:v>
                </c:pt>
                <c:pt idx="21280" formatCode="General">
                  <c:v>9.84918717130803</c:v>
                </c:pt>
                <c:pt idx="21281" formatCode="General">
                  <c:v>9.84923114017824</c:v>
                </c:pt>
                <c:pt idx="21282" formatCode="General">
                  <c:v>9.84927511414814</c:v>
                </c:pt>
                <c:pt idx="21283" formatCode="General">
                  <c:v>9.84931909320896</c:v>
                </c:pt>
                <c:pt idx="21284" formatCode="General">
                  <c:v>9.84936307735194</c:v>
                </c:pt>
                <c:pt idx="21285" formatCode="General">
                  <c:v>9.84940706656832</c:v>
                </c:pt>
                <c:pt idx="21286" formatCode="General">
                  <c:v>9.84945106084937</c:v>
                </c:pt>
                <c:pt idx="21287" formatCode="General">
                  <c:v>9.84949506018632</c:v>
                </c:pt>
                <c:pt idx="21288" formatCode="General">
                  <c:v>9.84953906457044</c:v>
                </c:pt>
                <c:pt idx="21289" formatCode="General">
                  <c:v>9.84958307399297</c:v>
                </c:pt>
                <c:pt idx="21290" formatCode="General">
                  <c:v>9.84962708844519</c:v>
                </c:pt>
                <c:pt idx="21291" formatCode="General">
                  <c:v>9.84967110791834</c:v>
                </c:pt>
                <c:pt idx="21292" formatCode="General">
                  <c:v>9.849715132403712</c:v>
                </c:pt>
                <c:pt idx="21293" formatCode="General">
                  <c:v>9.849759161892559</c:v>
                </c:pt>
                <c:pt idx="21294" formatCode="General">
                  <c:v>9.849803196376148</c:v>
                </c:pt>
                <c:pt idx="21295" formatCode="General">
                  <c:v>9.84984723584576</c:v>
                </c:pt>
                <c:pt idx="21296" formatCode="General">
                  <c:v>9.849891280292677</c:v>
                </c:pt>
                <c:pt idx="21297" formatCode="General">
                  <c:v>9.84993532970817</c:v>
                </c:pt>
                <c:pt idx="21298" formatCode="General">
                  <c:v>9.84997938408352</c:v>
                </c:pt>
                <c:pt idx="21299" formatCode="General">
                  <c:v>9.850023443410008</c:v>
                </c:pt>
                <c:pt idx="21300" formatCode="General">
                  <c:v>9.85006750767894</c:v>
                </c:pt>
                <c:pt idx="21301" formatCode="General">
                  <c:v>9.8501115768816</c:v>
                </c:pt>
                <c:pt idx="21302" formatCode="General">
                  <c:v>9.85015565100927</c:v>
                </c:pt>
                <c:pt idx="21303" formatCode="General">
                  <c:v>9.85019973005326</c:v>
                </c:pt>
                <c:pt idx="21304" formatCode="General">
                  <c:v>9.85024381400485</c:v>
                </c:pt>
                <c:pt idx="21305" formatCode="General">
                  <c:v>9.85028790285536</c:v>
                </c:pt>
                <c:pt idx="21306" formatCode="General">
                  <c:v>9.85033199659609</c:v>
                </c:pt>
                <c:pt idx="21307" formatCode="General">
                  <c:v>9.85037609521835</c:v>
                </c:pt>
                <c:pt idx="21308" formatCode="General">
                  <c:v>9.85042019871344</c:v>
                </c:pt>
                <c:pt idx="21309" formatCode="General">
                  <c:v>9.85046430707268</c:v>
                </c:pt>
                <c:pt idx="21310" formatCode="General">
                  <c:v>9.85050842028739</c:v>
                </c:pt>
                <c:pt idx="21311" formatCode="General">
                  <c:v>9.85055253834888</c:v>
                </c:pt>
                <c:pt idx="21312" formatCode="General">
                  <c:v>9.85059666124847</c:v>
                </c:pt>
                <c:pt idx="21313" formatCode="General">
                  <c:v>9.85064078897749</c:v>
                </c:pt>
                <c:pt idx="21314" formatCode="General">
                  <c:v>9.85068492152727</c:v>
                </c:pt>
                <c:pt idx="21315" formatCode="General">
                  <c:v>9.85072905888913</c:v>
                </c:pt>
                <c:pt idx="21316" formatCode="General">
                  <c:v>9.8507732010544</c:v>
                </c:pt>
                <c:pt idx="21317" formatCode="General">
                  <c:v>9.85081734801443</c:v>
                </c:pt>
                <c:pt idx="21318" formatCode="General">
                  <c:v>9.85086149976055</c:v>
                </c:pt>
                <c:pt idx="21319" formatCode="General">
                  <c:v>9.8509056562841</c:v>
                </c:pt>
                <c:pt idx="21320" formatCode="General">
                  <c:v>9.85094981757642</c:v>
                </c:pt>
                <c:pt idx="21321" formatCode="General">
                  <c:v>9.85099398362887</c:v>
                </c:pt>
                <c:pt idx="21322" formatCode="General">
                  <c:v>9.85103815443278</c:v>
                </c:pt>
                <c:pt idx="21323" formatCode="General">
                  <c:v>9.85108232997952</c:v>
                </c:pt>
                <c:pt idx="21324" formatCode="General">
                  <c:v>9.85112651026043</c:v>
                </c:pt>
                <c:pt idx="21325" formatCode="General">
                  <c:v>9.85117069526687</c:v>
                </c:pt>
                <c:pt idx="21326" formatCode="General">
                  <c:v>9.85121488499021</c:v>
                </c:pt>
                <c:pt idx="21327" formatCode="General">
                  <c:v>9.8512590794218</c:v>
                </c:pt>
                <c:pt idx="21328" formatCode="General">
                  <c:v>9.85130327855302</c:v>
                </c:pt>
                <c:pt idx="21329" formatCode="General">
                  <c:v>9.85134748237523</c:v>
                </c:pt>
                <c:pt idx="21330" formatCode="General">
                  <c:v>9.8513916908798</c:v>
                </c:pt>
                <c:pt idx="21331" formatCode="General">
                  <c:v>9.85143590405811</c:v>
                </c:pt>
                <c:pt idx="21332" formatCode="General">
                  <c:v>9.85148012190153</c:v>
                </c:pt>
                <c:pt idx="21333" formatCode="General">
                  <c:v>9.851524344401452</c:v>
                </c:pt>
                <c:pt idx="21334" formatCode="General">
                  <c:v>9.85156857154924</c:v>
                </c:pt>
                <c:pt idx="21335" formatCode="General">
                  <c:v>9.85161280333629</c:v>
                </c:pt>
                <c:pt idx="21336" formatCode="General">
                  <c:v>9.85165703975399</c:v>
                </c:pt>
                <c:pt idx="21337" formatCode="General">
                  <c:v>9.85170128079374</c:v>
                </c:pt>
                <c:pt idx="21338" formatCode="General">
                  <c:v>9.85174552644691</c:v>
                </c:pt>
                <c:pt idx="21339" formatCode="General">
                  <c:v>9.85178977670492</c:v>
                </c:pt>
                <c:pt idx="21340" formatCode="General">
                  <c:v>9.85183403155916</c:v>
                </c:pt>
                <c:pt idx="21341" formatCode="General">
                  <c:v>9.851878291001021</c:v>
                </c:pt>
                <c:pt idx="21342" formatCode="General">
                  <c:v>9.85192255502193</c:v>
                </c:pt>
                <c:pt idx="21343" formatCode="General">
                  <c:v>9.85196682361328</c:v>
                </c:pt>
                <c:pt idx="21344" formatCode="General">
                  <c:v>9.85201109676648</c:v>
                </c:pt>
                <c:pt idx="21345" formatCode="General">
                  <c:v>9.85205537447296</c:v>
                </c:pt>
                <c:pt idx="21346" formatCode="General">
                  <c:v>9.85209965672411</c:v>
                </c:pt>
                <c:pt idx="21347" formatCode="General">
                  <c:v>9.85214394351137</c:v>
                </c:pt>
                <c:pt idx="21348" formatCode="General">
                  <c:v>9.85218823482615</c:v>
                </c:pt>
                <c:pt idx="21349" formatCode="General">
                  <c:v>9.85223253065988</c:v>
                </c:pt>
                <c:pt idx="21350" formatCode="General">
                  <c:v>9.85227683100399</c:v>
                </c:pt>
                <c:pt idx="21351" formatCode="General">
                  <c:v>9.85232113584991</c:v>
                </c:pt>
                <c:pt idx="21352" formatCode="General">
                  <c:v>9.85236544518906</c:v>
                </c:pt>
                <c:pt idx="21353" formatCode="General">
                  <c:v>9.85240975901289</c:v>
                </c:pt>
                <c:pt idx="21354" formatCode="General">
                  <c:v>9.85245407731283</c:v>
                </c:pt>
                <c:pt idx="21355" formatCode="General">
                  <c:v>9.85249840008032</c:v>
                </c:pt>
                <c:pt idx="21356" formatCode="General">
                  <c:v>9.85254272730681</c:v>
                </c:pt>
                <c:pt idx="21357" formatCode="General">
                  <c:v>9.85258705898375</c:v>
                </c:pt>
                <c:pt idx="21358" formatCode="General">
                  <c:v>9.852631395102573</c:v>
                </c:pt>
                <c:pt idx="21359" formatCode="General">
                  <c:v>9.85267573565475</c:v>
                </c:pt>
                <c:pt idx="21360" formatCode="General">
                  <c:v>9.85272008063173</c:v>
                </c:pt>
                <c:pt idx="21361" formatCode="General">
                  <c:v>9.85276443002496</c:v>
                </c:pt>
                <c:pt idx="21362" formatCode="General">
                  <c:v>9.85280878382592</c:v>
                </c:pt>
                <c:pt idx="21363" formatCode="General">
                  <c:v>9.85285314202606</c:v>
                </c:pt>
                <c:pt idx="21364" formatCode="General">
                  <c:v>9.85289750461685</c:v>
                </c:pt>
                <c:pt idx="21365" formatCode="General">
                  <c:v>9.85294187158976</c:v>
                </c:pt>
                <c:pt idx="21366" formatCode="General">
                  <c:v>9.85298624293626</c:v>
                </c:pt>
                <c:pt idx="21367" formatCode="General">
                  <c:v>9.85303061864782</c:v>
                </c:pt>
                <c:pt idx="21368" formatCode="General">
                  <c:v>9.85307499871593</c:v>
                </c:pt>
                <c:pt idx="21369" formatCode="General">
                  <c:v>9.85311938313206</c:v>
                </c:pt>
                <c:pt idx="21370" formatCode="General">
                  <c:v>9.85316377188769</c:v>
                </c:pt>
                <c:pt idx="21371" formatCode="General">
                  <c:v>9.85320816497432</c:v>
                </c:pt>
                <c:pt idx="21372" formatCode="General">
                  <c:v>9.85325256238343</c:v>
                </c:pt>
                <c:pt idx="21373" formatCode="General">
                  <c:v>9.85329696410651</c:v>
                </c:pt>
                <c:pt idx="21374" formatCode="General">
                  <c:v>9.85334137013506</c:v>
                </c:pt>
                <c:pt idx="21375" formatCode="General">
                  <c:v>9.853385780460568</c:v>
                </c:pt>
                <c:pt idx="21376" formatCode="General">
                  <c:v>9.853430195074544</c:v>
                </c:pt>
                <c:pt idx="21377" formatCode="General">
                  <c:v>9.85347461396848</c:v>
                </c:pt>
                <c:pt idx="21378" formatCode="General">
                  <c:v>9.85351903713389</c:v>
                </c:pt>
                <c:pt idx="21379" formatCode="General">
                  <c:v>9.85356346456228</c:v>
                </c:pt>
                <c:pt idx="21380" formatCode="General">
                  <c:v>9.85360789624516</c:v>
                </c:pt>
                <c:pt idx="21381" formatCode="General">
                  <c:v>9.85365233217405</c:v>
                </c:pt>
                <c:pt idx="21382" formatCode="General">
                  <c:v>9.85369677234046</c:v>
                </c:pt>
                <c:pt idx="21383" formatCode="General">
                  <c:v>9.8537412167359</c:v>
                </c:pt>
                <c:pt idx="21384" formatCode="General">
                  <c:v>9.85378566535191</c:v>
                </c:pt>
                <c:pt idx="21385" formatCode="General">
                  <c:v>9.85383011818001</c:v>
                </c:pt>
                <c:pt idx="21386" formatCode="General">
                  <c:v>9.85387457521172</c:v>
                </c:pt>
                <c:pt idx="21387" formatCode="General">
                  <c:v>9.85391903643857</c:v>
                </c:pt>
                <c:pt idx="21388" formatCode="General">
                  <c:v>9.85396350185211</c:v>
                </c:pt>
                <c:pt idx="21389" formatCode="General">
                  <c:v>9.85400797144386</c:v>
                </c:pt>
                <c:pt idx="21390" formatCode="General">
                  <c:v>9.85405244520537</c:v>
                </c:pt>
                <c:pt idx="21391" formatCode="General">
                  <c:v>9.85409692312817</c:v>
                </c:pt>
                <c:pt idx="21392" formatCode="General">
                  <c:v>9.85414140520381</c:v>
                </c:pt>
                <c:pt idx="21393" formatCode="General">
                  <c:v>9.85418589142384</c:v>
                </c:pt>
                <c:pt idx="21394" formatCode="General">
                  <c:v>9.85423038177981</c:v>
                </c:pt>
                <c:pt idx="21395" formatCode="General">
                  <c:v>9.85427487626327</c:v>
                </c:pt>
                <c:pt idx="21396" formatCode="General">
                  <c:v>9.85431937486578</c:v>
                </c:pt>
                <c:pt idx="21397" formatCode="General">
                  <c:v>9.8543638775789</c:v>
                </c:pt>
                <c:pt idx="21398" formatCode="General">
                  <c:v>9.85440838439418</c:v>
                </c:pt>
                <c:pt idx="21399" formatCode="General">
                  <c:v>9.85445289530319</c:v>
                </c:pt>
                <c:pt idx="21400" formatCode="General">
                  <c:v>9.8544974102975</c:v>
                </c:pt>
                <c:pt idx="21401" formatCode="General">
                  <c:v>9.85454192936868</c:v>
                </c:pt>
                <c:pt idx="21402" formatCode="General">
                  <c:v>9.8545864525083</c:v>
                </c:pt>
                <c:pt idx="21403" formatCode="General">
                  <c:v>9.85463097970793</c:v>
                </c:pt>
                <c:pt idx="21404" formatCode="General">
                  <c:v>9.85467551095916</c:v>
                </c:pt>
                <c:pt idx="21405" formatCode="General">
                  <c:v>9.854720046253558</c:v>
                </c:pt>
                <c:pt idx="21406" formatCode="General">
                  <c:v>9.85476458558273</c:v>
                </c:pt>
                <c:pt idx="21407" formatCode="General">
                  <c:v>9.85480912893824</c:v>
                </c:pt>
                <c:pt idx="21408" formatCode="General">
                  <c:v>9.85485367631168</c:v>
                </c:pt>
                <c:pt idx="21409" formatCode="General">
                  <c:v>9.85489822769465</c:v>
                </c:pt>
                <c:pt idx="21410" formatCode="General">
                  <c:v>9.85494278307874</c:v>
                </c:pt>
                <c:pt idx="21411" formatCode="General">
                  <c:v>9.85498734245555</c:v>
                </c:pt>
                <c:pt idx="21412" formatCode="General">
                  <c:v>9.85503190581669</c:v>
                </c:pt>
                <c:pt idx="21413" formatCode="General">
                  <c:v>9.85507647315374</c:v>
                </c:pt>
                <c:pt idx="21414" formatCode="General">
                  <c:v>9.85512104445833</c:v>
                </c:pt>
                <c:pt idx="21415" formatCode="General">
                  <c:v>9.85516561972206</c:v>
                </c:pt>
                <c:pt idx="21416" formatCode="General">
                  <c:v>9.85521019893653</c:v>
                </c:pt>
                <c:pt idx="21417" formatCode="General">
                  <c:v>9.85525478209337</c:v>
                </c:pt>
                <c:pt idx="21418" formatCode="General">
                  <c:v>9.8552993691842</c:v>
                </c:pt>
                <c:pt idx="21419" formatCode="General">
                  <c:v>9.85534396020063</c:v>
                </c:pt>
                <c:pt idx="21420" formatCode="General">
                  <c:v>9.85538855513428</c:v>
                </c:pt>
                <c:pt idx="21421" formatCode="General">
                  <c:v>9.85543315397679</c:v>
                </c:pt>
                <c:pt idx="21422" formatCode="General">
                  <c:v>9.85547775671977</c:v>
                </c:pt>
                <c:pt idx="21423" formatCode="General">
                  <c:v>9.85552236335487</c:v>
                </c:pt>
                <c:pt idx="21424" formatCode="General">
                  <c:v>9.85556697387371</c:v>
                </c:pt>
                <c:pt idx="21425" formatCode="General">
                  <c:v>9.85561158826794</c:v>
                </c:pt>
                <c:pt idx="21426" formatCode="General">
                  <c:v>9.85565620652919</c:v>
                </c:pt>
                <c:pt idx="21427" formatCode="General">
                  <c:v>9.8557008286491</c:v>
                </c:pt>
                <c:pt idx="21428" formatCode="General">
                  <c:v>9.85574545461933</c:v>
                </c:pt>
                <c:pt idx="21429" formatCode="General">
                  <c:v>9.85579008443152</c:v>
                </c:pt>
                <c:pt idx="21430" formatCode="General">
                  <c:v>9.85583471807731</c:v>
                </c:pt>
                <c:pt idx="21431" formatCode="General">
                  <c:v>9.85587935554837</c:v>
                </c:pt>
                <c:pt idx="21432" formatCode="General">
                  <c:v>9.85592399683635</c:v>
                </c:pt>
                <c:pt idx="21433" formatCode="General">
                  <c:v>9.85596864193291</c:v>
                </c:pt>
                <c:pt idx="21434" formatCode="General">
                  <c:v>9.85601329082971</c:v>
                </c:pt>
                <c:pt idx="21435" formatCode="General">
                  <c:v>9.85605794351843</c:v>
                </c:pt>
                <c:pt idx="21436" formatCode="General">
                  <c:v>9.85610259999071</c:v>
                </c:pt>
                <c:pt idx="21437" formatCode="General">
                  <c:v>9.85614726023824</c:v>
                </c:pt>
                <c:pt idx="21438" formatCode="General">
                  <c:v>9.85619192425269</c:v>
                </c:pt>
                <c:pt idx="21439" formatCode="General">
                  <c:v>9.85623659202574</c:v>
                </c:pt>
                <c:pt idx="21440" formatCode="General">
                  <c:v>9.856281263549064</c:v>
                </c:pt>
                <c:pt idx="21441" formatCode="General">
                  <c:v>9.85632593881434</c:v>
                </c:pt>
                <c:pt idx="21442" formatCode="General">
                  <c:v>9.85637061781326</c:v>
                </c:pt>
                <c:pt idx="21443" formatCode="General">
                  <c:v>9.85641530053751</c:v>
                </c:pt>
                <c:pt idx="21444" formatCode="General">
                  <c:v>9.856459986978773</c:v>
                </c:pt>
                <c:pt idx="21445" formatCode="General">
                  <c:v>9.85650467712876</c:v>
                </c:pt>
                <c:pt idx="21446" formatCode="General">
                  <c:v>9.85654937097914</c:v>
                </c:pt>
                <c:pt idx="21447" formatCode="General">
                  <c:v>9.85659406852164</c:v>
                </c:pt>
                <c:pt idx="21448" formatCode="General">
                  <c:v>9.85663876974794</c:v>
                </c:pt>
                <c:pt idx="21449" formatCode="General">
                  <c:v>9.85668347464976</c:v>
                </c:pt>
                <c:pt idx="21450" formatCode="General">
                  <c:v>9.856728183218798</c:v>
                </c:pt>
                <c:pt idx="21451" formatCode="General">
                  <c:v>9.85677289544676</c:v>
                </c:pt>
                <c:pt idx="21452" formatCode="General">
                  <c:v>9.85681761132537</c:v>
                </c:pt>
                <c:pt idx="21453" formatCode="General">
                  <c:v>9.85686233084634</c:v>
                </c:pt>
                <c:pt idx="21454" formatCode="General">
                  <c:v>9.85690705400138</c:v>
                </c:pt>
                <c:pt idx="21455" formatCode="General">
                  <c:v>9.85695178078223</c:v>
                </c:pt>
                <c:pt idx="21456" formatCode="General">
                  <c:v>9.85699651118059</c:v>
                </c:pt>
                <c:pt idx="21457" formatCode="General">
                  <c:v>9.8570412451882</c:v>
                </c:pt>
                <c:pt idx="21458" formatCode="General">
                  <c:v>9.85708598279679</c:v>
                </c:pt>
                <c:pt idx="21459" formatCode="General">
                  <c:v>9.85713072399809</c:v>
                </c:pt>
                <c:pt idx="21460" formatCode="General">
                  <c:v>9.85717546878384</c:v>
                </c:pt>
                <c:pt idx="21461" formatCode="General">
                  <c:v>9.85722021714577</c:v>
                </c:pt>
                <c:pt idx="21462" formatCode="General">
                  <c:v>9.85726496907563</c:v>
                </c:pt>
                <c:pt idx="21463" formatCode="General">
                  <c:v>9.85730972456515</c:v>
                </c:pt>
                <c:pt idx="21464" formatCode="General">
                  <c:v>9.85735448360609</c:v>
                </c:pt>
                <c:pt idx="21465" formatCode="General">
                  <c:v>9.85739924619019</c:v>
                </c:pt>
                <c:pt idx="21466" formatCode="General">
                  <c:v>9.85744401230921</c:v>
                </c:pt>
                <c:pt idx="21467" formatCode="General">
                  <c:v>9.857488781954902</c:v>
                </c:pt>
                <c:pt idx="21468" formatCode="General">
                  <c:v>9.85753355511902</c:v>
                </c:pt>
                <c:pt idx="21469" formatCode="General">
                  <c:v>9.85757833179332</c:v>
                </c:pt>
                <c:pt idx="21470" formatCode="General">
                  <c:v>9.85762311196959</c:v>
                </c:pt>
                <c:pt idx="21471" formatCode="General">
                  <c:v>9.85766789563956</c:v>
                </c:pt>
                <c:pt idx="21472" formatCode="General">
                  <c:v>9.85771268279503</c:v>
                </c:pt>
                <c:pt idx="21473" formatCode="General">
                  <c:v>9.85775747342775</c:v>
                </c:pt>
                <c:pt idx="21474" formatCode="General">
                  <c:v>9.85780226752951</c:v>
                </c:pt>
                <c:pt idx="21475" formatCode="General">
                  <c:v>9.85784706509208</c:v>
                </c:pt>
                <c:pt idx="21476" formatCode="General">
                  <c:v>9.85789186610724</c:v>
                </c:pt>
                <c:pt idx="21477" formatCode="General">
                  <c:v>9.85793667056678</c:v>
                </c:pt>
                <c:pt idx="21478" formatCode="General">
                  <c:v>9.85798147846247</c:v>
                </c:pt>
                <c:pt idx="21479" formatCode="General">
                  <c:v>9.85802628978611</c:v>
                </c:pt>
                <c:pt idx="21480" formatCode="General">
                  <c:v>9.858071104529498</c:v>
                </c:pt>
                <c:pt idx="21481" formatCode="General">
                  <c:v>9.85811592268441</c:v>
                </c:pt>
                <c:pt idx="21482" formatCode="General">
                  <c:v>9.85816074424266</c:v>
                </c:pt>
                <c:pt idx="21483" formatCode="General">
                  <c:v>9.85820556919604</c:v>
                </c:pt>
                <c:pt idx="21484" formatCode="General">
                  <c:v>9.85825039753635</c:v>
                </c:pt>
                <c:pt idx="21485" formatCode="General">
                  <c:v>9.85829522925541</c:v>
                </c:pt>
                <c:pt idx="21486" formatCode="General">
                  <c:v>9.85834006434501</c:v>
                </c:pt>
                <c:pt idx="21487" formatCode="General">
                  <c:v>9.85838490279696</c:v>
                </c:pt>
                <c:pt idx="21488" formatCode="General">
                  <c:v>9.85842974460309</c:v>
                </c:pt>
                <c:pt idx="21489" formatCode="General">
                  <c:v>9.85847458975521</c:v>
                </c:pt>
                <c:pt idx="21490" formatCode="General">
                  <c:v>9.858519438245144</c:v>
                </c:pt>
                <c:pt idx="21491" formatCode="General">
                  <c:v>9.8585642900647</c:v>
                </c:pt>
                <c:pt idx="21492" formatCode="General">
                  <c:v>9.85860914520571</c:v>
                </c:pt>
                <c:pt idx="21493" formatCode="General">
                  <c:v>9.85865400366001</c:v>
                </c:pt>
                <c:pt idx="21494" formatCode="General">
                  <c:v>9.85869886541942</c:v>
                </c:pt>
                <c:pt idx="21495" formatCode="General">
                  <c:v>9.85874373047578</c:v>
                </c:pt>
                <c:pt idx="21496" formatCode="General">
                  <c:v>9.85878859882092</c:v>
                </c:pt>
                <c:pt idx="21497" formatCode="General">
                  <c:v>9.85883347044669</c:v>
                </c:pt>
                <c:pt idx="21498" formatCode="General">
                  <c:v>9.85887834534492</c:v>
                </c:pt>
                <c:pt idx="21499" formatCode="General">
                  <c:v>9.85892322350747</c:v>
                </c:pt>
                <c:pt idx="21500" formatCode="General">
                  <c:v>9.85896810492617</c:v>
                </c:pt>
                <c:pt idx="21501" formatCode="General">
                  <c:v>9.85901298959288</c:v>
                </c:pt>
                <c:pt idx="21502" formatCode="General">
                  <c:v>9.85905787749945</c:v>
                </c:pt>
                <c:pt idx="21503" formatCode="General">
                  <c:v>9.85910276863774</c:v>
                </c:pt>
                <c:pt idx="21504" formatCode="General">
                  <c:v>9.859147662999614</c:v>
                </c:pt>
                <c:pt idx="21505" formatCode="General">
                  <c:v>9.85919256057692</c:v>
                </c:pt>
                <c:pt idx="21506" formatCode="General">
                  <c:v>9.85923746136153</c:v>
                </c:pt>
                <c:pt idx="21507" formatCode="General">
                  <c:v>9.8592823653453</c:v>
                </c:pt>
                <c:pt idx="21508" formatCode="General">
                  <c:v>9.85932727252012</c:v>
                </c:pt>
                <c:pt idx="21509" formatCode="General">
                  <c:v>9.859372182877848</c:v>
                </c:pt>
                <c:pt idx="21510" formatCode="General">
                  <c:v>9.85941709641037</c:v>
                </c:pt>
                <c:pt idx="21511" formatCode="General">
                  <c:v>9.85946201310956</c:v>
                </c:pt>
                <c:pt idx="21512" formatCode="General">
                  <c:v>9.8595069329673</c:v>
                </c:pt>
                <c:pt idx="21513" formatCode="General">
                  <c:v>9.85955185597547</c:v>
                </c:pt>
                <c:pt idx="21514" formatCode="General">
                  <c:v>9.85959678212596</c:v>
                </c:pt>
                <c:pt idx="21515" formatCode="General">
                  <c:v>9.85964171141066</c:v>
                </c:pt>
                <c:pt idx="21516" formatCode="General">
                  <c:v>9.85968664382146</c:v>
                </c:pt>
                <c:pt idx="21517" formatCode="General">
                  <c:v>9.85973157935026</c:v>
                </c:pt>
                <c:pt idx="21518" formatCode="General">
                  <c:v>9.85977651798896</c:v>
                </c:pt>
                <c:pt idx="21519" formatCode="General">
                  <c:v>9.85982145972945</c:v>
                </c:pt>
                <c:pt idx="21520" formatCode="General">
                  <c:v>9.85986640456364</c:v>
                </c:pt>
                <c:pt idx="21521" formatCode="General">
                  <c:v>9.85991135248345</c:v>
                </c:pt>
                <c:pt idx="21522" formatCode="General">
                  <c:v>9.85995630348077</c:v>
                </c:pt>
                <c:pt idx="21523" formatCode="General">
                  <c:v>9.86000125754751</c:v>
                </c:pt>
                <c:pt idx="21524" formatCode="General">
                  <c:v>9.86004621467561</c:v>
                </c:pt>
                <c:pt idx="21525" formatCode="General">
                  <c:v>9.86009117485696</c:v>
                </c:pt>
                <c:pt idx="21526" formatCode="General">
                  <c:v>9.860136138083504</c:v>
                </c:pt>
                <c:pt idx="21527" formatCode="General">
                  <c:v>9.86018110434715</c:v>
                </c:pt>
                <c:pt idx="21528" formatCode="General">
                  <c:v>9.86022607363983</c:v>
                </c:pt>
                <c:pt idx="21529" formatCode="General">
                  <c:v>9.860271045953468</c:v>
                </c:pt>
                <c:pt idx="21530" formatCode="General">
                  <c:v>9.86031602128001</c:v>
                </c:pt>
                <c:pt idx="21531" formatCode="General">
                  <c:v>9.86036099961137</c:v>
                </c:pt>
                <c:pt idx="21532" formatCode="General">
                  <c:v>9.86040598093951</c:v>
                </c:pt>
                <c:pt idx="21533" formatCode="General">
                  <c:v>9.86045096525635</c:v>
                </c:pt>
                <c:pt idx="21534" formatCode="General">
                  <c:v>9.86049595255384</c:v>
                </c:pt>
                <c:pt idx="21535" formatCode="General">
                  <c:v>9.86054094282393</c:v>
                </c:pt>
                <c:pt idx="21536" formatCode="General">
                  <c:v>9.86058593605857</c:v>
                </c:pt>
                <c:pt idx="21537" formatCode="General">
                  <c:v>9.8606309322497</c:v>
                </c:pt>
                <c:pt idx="21538" formatCode="General">
                  <c:v>9.86067593138928</c:v>
                </c:pt>
                <c:pt idx="21539" formatCode="General">
                  <c:v>9.86072093346928</c:v>
                </c:pt>
                <c:pt idx="21540" formatCode="General">
                  <c:v>9.86076593848164</c:v>
                </c:pt>
                <c:pt idx="21541" formatCode="General">
                  <c:v>9.86081094641834</c:v>
                </c:pt>
                <c:pt idx="21542" formatCode="General">
                  <c:v>9.86085595727133</c:v>
                </c:pt>
                <c:pt idx="21543" formatCode="General">
                  <c:v>9.8609009710326</c:v>
                </c:pt>
                <c:pt idx="21544" formatCode="General">
                  <c:v>9.860945987694101</c:v>
                </c:pt>
                <c:pt idx="21545" formatCode="General">
                  <c:v>9.86099100724781</c:v>
                </c:pt>
                <c:pt idx="21546" formatCode="General">
                  <c:v>9.86103602968572</c:v>
                </c:pt>
                <c:pt idx="21547" formatCode="General">
                  <c:v>9.86108105499979</c:v>
                </c:pt>
                <c:pt idx="21548" formatCode="General">
                  <c:v>9.86112608318201</c:v>
                </c:pt>
                <c:pt idx="21549" formatCode="General">
                  <c:v>9.86117111422438</c:v>
                </c:pt>
                <c:pt idx="21550" formatCode="General">
                  <c:v>9.861216148118868</c:v>
                </c:pt>
                <c:pt idx="21551" formatCode="General">
                  <c:v>9.861261184857476</c:v>
                </c:pt>
                <c:pt idx="21552" formatCode="General">
                  <c:v>9.86130622443219</c:v>
                </c:pt>
                <c:pt idx="21553" formatCode="General">
                  <c:v>9.861351266835018</c:v>
                </c:pt>
                <c:pt idx="21554" formatCode="General">
                  <c:v>9.861396312057964</c:v>
                </c:pt>
                <c:pt idx="21555" formatCode="General">
                  <c:v>9.861441360093</c:v>
                </c:pt>
                <c:pt idx="21556" formatCode="General">
                  <c:v>9.86148641093216</c:v>
                </c:pt>
                <c:pt idx="21557" formatCode="General">
                  <c:v>9.86153146456745</c:v>
                </c:pt>
                <c:pt idx="21558" formatCode="General">
                  <c:v>9.86157652099087</c:v>
                </c:pt>
                <c:pt idx="21559" formatCode="General">
                  <c:v>9.861621580194429</c:v>
                </c:pt>
                <c:pt idx="21560" formatCode="General">
                  <c:v>9.86166664217016</c:v>
                </c:pt>
                <c:pt idx="21561" formatCode="General">
                  <c:v>9.861711706910079</c:v>
                </c:pt>
                <c:pt idx="21562" formatCode="General">
                  <c:v>9.8617567744062</c:v>
                </c:pt>
                <c:pt idx="21563" formatCode="General">
                  <c:v>9.861801844650548</c:v>
                </c:pt>
                <c:pt idx="21564" formatCode="General">
                  <c:v>9.86184691763516</c:v>
                </c:pt>
                <c:pt idx="21565" formatCode="General">
                  <c:v>9.86189199335206</c:v>
                </c:pt>
                <c:pt idx="21566" formatCode="General">
                  <c:v>9.86193707179329</c:v>
                </c:pt>
                <c:pt idx="21567" formatCode="General">
                  <c:v>9.861982152950871</c:v>
                </c:pt>
                <c:pt idx="21568" formatCode="General">
                  <c:v>9.86202723681685</c:v>
                </c:pt>
                <c:pt idx="21569" formatCode="General">
                  <c:v>9.862072323383273</c:v>
                </c:pt>
                <c:pt idx="21570" formatCode="General">
                  <c:v>9.86211741264217</c:v>
                </c:pt>
                <c:pt idx="21571" formatCode="General">
                  <c:v>9.86216250458561</c:v>
                </c:pt>
                <c:pt idx="21572" formatCode="General">
                  <c:v>9.86220759920563</c:v>
                </c:pt>
                <c:pt idx="21573" formatCode="General">
                  <c:v>9.86225269649429</c:v>
                </c:pt>
                <c:pt idx="21574" formatCode="General">
                  <c:v>9.86229779644363</c:v>
                </c:pt>
                <c:pt idx="21575" formatCode="General">
                  <c:v>9.86234289904573</c:v>
                </c:pt>
                <c:pt idx="21576" formatCode="General">
                  <c:v>9.86238800429264</c:v>
                </c:pt>
                <c:pt idx="21577" formatCode="General">
                  <c:v>9.86243311217643</c:v>
                </c:pt>
                <c:pt idx="21578" formatCode="General">
                  <c:v>9.86247822268916</c:v>
                </c:pt>
                <c:pt idx="21579" formatCode="General">
                  <c:v>9.8625233358229</c:v>
                </c:pt>
                <c:pt idx="21580" formatCode="General">
                  <c:v>9.86256845156973</c:v>
                </c:pt>
                <c:pt idx="21581" formatCode="General">
                  <c:v>9.86261356992172</c:v>
                </c:pt>
                <c:pt idx="21582" formatCode="General">
                  <c:v>9.86265869087095</c:v>
                </c:pt>
                <c:pt idx="21583" formatCode="General">
                  <c:v>9.8627038144095</c:v>
                </c:pt>
                <c:pt idx="21584" formatCode="General">
                  <c:v>9.86274894052946</c:v>
                </c:pt>
                <c:pt idx="21585" formatCode="General">
                  <c:v>9.862794069222925</c:v>
                </c:pt>
                <c:pt idx="21586" formatCode="General">
                  <c:v>9.86283920048195</c:v>
                </c:pt>
                <c:pt idx="21587" formatCode="General">
                  <c:v>9.86288433429866</c:v>
                </c:pt>
                <c:pt idx="21588" formatCode="General">
                  <c:v>9.86292947066514</c:v>
                </c:pt>
                <c:pt idx="21589" formatCode="General">
                  <c:v>9.8629746095735</c:v>
                </c:pt>
                <c:pt idx="21590" formatCode="General">
                  <c:v>9.86301975101582</c:v>
                </c:pt>
                <c:pt idx="21591" formatCode="General">
                  <c:v>9.86306489498421</c:v>
                </c:pt>
                <c:pt idx="21592" formatCode="General">
                  <c:v>9.86311004147079</c:v>
                </c:pt>
                <c:pt idx="21593" formatCode="General">
                  <c:v>9.86315519046765</c:v>
                </c:pt>
                <c:pt idx="21594" formatCode="General">
                  <c:v>9.86320034196692</c:v>
                </c:pt>
                <c:pt idx="21595" formatCode="General">
                  <c:v>9.86324549596071</c:v>
                </c:pt>
                <c:pt idx="21596" formatCode="General">
                  <c:v>9.86329065244113</c:v>
                </c:pt>
                <c:pt idx="21597" formatCode="General">
                  <c:v>9.86333581140031</c:v>
                </c:pt>
                <c:pt idx="21598" formatCode="General">
                  <c:v>9.86338097283037</c:v>
                </c:pt>
                <c:pt idx="21599" formatCode="General">
                  <c:v>9.86342613672343</c:v>
                </c:pt>
                <c:pt idx="21600" formatCode="General">
                  <c:v>9.86347130307163</c:v>
                </c:pt>
                <c:pt idx="21601" formatCode="General">
                  <c:v>9.8635164718671</c:v>
                </c:pt>
                <c:pt idx="21602" formatCode="General">
                  <c:v>9.86356164310197</c:v>
                </c:pt>
                <c:pt idx="21603" formatCode="General">
                  <c:v>9.86360681676838</c:v>
                </c:pt>
                <c:pt idx="21604" formatCode="General">
                  <c:v>9.86365199285848</c:v>
                </c:pt>
                <c:pt idx="21605" formatCode="General">
                  <c:v>9.86369717136439</c:v>
                </c:pt>
                <c:pt idx="21606" formatCode="General">
                  <c:v>9.86374235227828</c:v>
                </c:pt>
                <c:pt idx="21607" formatCode="General">
                  <c:v>9.86378753559228</c:v>
                </c:pt>
                <c:pt idx="21608" formatCode="General">
                  <c:v>9.86383272129856</c:v>
                </c:pt>
                <c:pt idx="21609" formatCode="General">
                  <c:v>9.86387790938927</c:v>
                </c:pt>
                <c:pt idx="21610" formatCode="General">
                  <c:v>9.86392309985655</c:v>
                </c:pt>
                <c:pt idx="21611" formatCode="General">
                  <c:v>9.863968292692578</c:v>
                </c:pt>
                <c:pt idx="21612" formatCode="General">
                  <c:v>9.864013487889518</c:v>
                </c:pt>
                <c:pt idx="21613" formatCode="General">
                  <c:v>9.864058685439527</c:v>
                </c:pt>
                <c:pt idx="21614" formatCode="General">
                  <c:v>9.864103885334778</c:v>
                </c:pt>
                <c:pt idx="21615" formatCode="General">
                  <c:v>9.86414908756745</c:v>
                </c:pt>
                <c:pt idx="21616" formatCode="General">
                  <c:v>9.8641942921297</c:v>
                </c:pt>
                <c:pt idx="21617" formatCode="General">
                  <c:v>9.86423949901371</c:v>
                </c:pt>
                <c:pt idx="21618" formatCode="General">
                  <c:v>9.86428470821167</c:v>
                </c:pt>
                <c:pt idx="21619" formatCode="General">
                  <c:v>9.86432991971576</c:v>
                </c:pt>
                <c:pt idx="21620" formatCode="General">
                  <c:v>9.864375133518161</c:v>
                </c:pt>
                <c:pt idx="21621" formatCode="General">
                  <c:v>9.86442034961106</c:v>
                </c:pt>
                <c:pt idx="21622" formatCode="General">
                  <c:v>9.86446556798666</c:v>
                </c:pt>
                <c:pt idx="21623" formatCode="General">
                  <c:v>9.86451078863714</c:v>
                </c:pt>
                <c:pt idx="21624" formatCode="General">
                  <c:v>9.8645560115547</c:v>
                </c:pt>
                <c:pt idx="21625" formatCode="General">
                  <c:v>9.86460123673155</c:v>
                </c:pt>
                <c:pt idx="21626" formatCode="General">
                  <c:v>9.86464646415989</c:v>
                </c:pt>
                <c:pt idx="21627" formatCode="General">
                  <c:v>9.86469169383191</c:v>
                </c:pt>
                <c:pt idx="21628" formatCode="General">
                  <c:v>9.86473692573984</c:v>
                </c:pt>
                <c:pt idx="21629" formatCode="General">
                  <c:v>9.86478215987587</c:v>
                </c:pt>
                <c:pt idx="21630" formatCode="General">
                  <c:v>9.86482739623223</c:v>
                </c:pt>
                <c:pt idx="21631" formatCode="General">
                  <c:v>9.86487263480114</c:v>
                </c:pt>
                <c:pt idx="21632" formatCode="General">
                  <c:v>9.8649178755748</c:v>
                </c:pt>
                <c:pt idx="21633" formatCode="General">
                  <c:v>9.86496311854545</c:v>
                </c:pt>
                <c:pt idx="21634" formatCode="General">
                  <c:v>9.8650083637053</c:v>
                </c:pt>
                <c:pt idx="21635" formatCode="General">
                  <c:v>9.86505361104659</c:v>
                </c:pt>
                <c:pt idx="21636" formatCode="General">
                  <c:v>9.86509886056155</c:v>
                </c:pt>
                <c:pt idx="21637" formatCode="General">
                  <c:v>9.86514411224241</c:v>
                </c:pt>
                <c:pt idx="21638" formatCode="General">
                  <c:v>9.86518936608141</c:v>
                </c:pt>
                <c:pt idx="21639" formatCode="General">
                  <c:v>9.86523462207078</c:v>
                </c:pt>
                <c:pt idx="21640" formatCode="General">
                  <c:v>9.86527988020277</c:v>
                </c:pt>
                <c:pt idx="21641" formatCode="General">
                  <c:v>9.86532514046962</c:v>
                </c:pt>
                <c:pt idx="21642" formatCode="General">
                  <c:v>9.86537040286359</c:v>
                </c:pt>
                <c:pt idx="21643" formatCode="General">
                  <c:v>9.86541566737691</c:v>
                </c:pt>
                <c:pt idx="21644" formatCode="General">
                  <c:v>9.86546093400185</c:v>
                </c:pt>
                <c:pt idx="21645" formatCode="General">
                  <c:v>9.86550620273067</c:v>
                </c:pt>
                <c:pt idx="21646" formatCode="General">
                  <c:v>9.86555147355561</c:v>
                </c:pt>
                <c:pt idx="21647" formatCode="General">
                  <c:v>9.86559674646894</c:v>
                </c:pt>
                <c:pt idx="21648" formatCode="General">
                  <c:v>9.86564202146293</c:v>
                </c:pt>
                <c:pt idx="21649" formatCode="General">
                  <c:v>9.86568729852985</c:v>
                </c:pt>
                <c:pt idx="21650" formatCode="General">
                  <c:v>9.86573257766196</c:v>
                </c:pt>
                <c:pt idx="21651" formatCode="General">
                  <c:v>9.86577785885153</c:v>
                </c:pt>
                <c:pt idx="21652" formatCode="General">
                  <c:v>9.865823142090848</c:v>
                </c:pt>
                <c:pt idx="21653" formatCode="General">
                  <c:v>9.8658684273722</c:v>
                </c:pt>
                <c:pt idx="21654" formatCode="General">
                  <c:v>9.86591371468785</c:v>
                </c:pt>
                <c:pt idx="21655" formatCode="General">
                  <c:v>9.86595900403008</c:v>
                </c:pt>
                <c:pt idx="21656" formatCode="General">
                  <c:v>9.86600429539119</c:v>
                </c:pt>
                <c:pt idx="21657" formatCode="General">
                  <c:v>9.86604958876347</c:v>
                </c:pt>
                <c:pt idx="21658" formatCode="General">
                  <c:v>9.8660948841392</c:v>
                </c:pt>
                <c:pt idx="21659" formatCode="General">
                  <c:v>9.86614018151069</c:v>
                </c:pt>
                <c:pt idx="21660" formatCode="General">
                  <c:v>9.86618548087023</c:v>
                </c:pt>
                <c:pt idx="21661" formatCode="General">
                  <c:v>9.866230782210118</c:v>
                </c:pt>
                <c:pt idx="21662" formatCode="General">
                  <c:v>9.86627608552267</c:v>
                </c:pt>
                <c:pt idx="21663" formatCode="General">
                  <c:v>9.866321390800188</c:v>
                </c:pt>
                <c:pt idx="21664" formatCode="General">
                  <c:v>9.86636669803498</c:v>
                </c:pt>
                <c:pt idx="21665" formatCode="General">
                  <c:v>9.86641200721936</c:v>
                </c:pt>
                <c:pt idx="21666" formatCode="General">
                  <c:v>9.86645731834564</c:v>
                </c:pt>
                <c:pt idx="21667" formatCode="General">
                  <c:v>9.86650263140615</c:v>
                </c:pt>
                <c:pt idx="21668" formatCode="General">
                  <c:v>9.86654794639319</c:v>
                </c:pt>
                <c:pt idx="21669" formatCode="General">
                  <c:v>9.86659326329911</c:v>
                </c:pt>
                <c:pt idx="21670" formatCode="General">
                  <c:v>9.86663858211621</c:v>
                </c:pt>
                <c:pt idx="21671" formatCode="General">
                  <c:v>9.86668390283684</c:v>
                </c:pt>
                <c:pt idx="21672" formatCode="General">
                  <c:v>9.86672922545332</c:v>
                </c:pt>
                <c:pt idx="21673" formatCode="General">
                  <c:v>9.86677454995799</c:v>
                </c:pt>
                <c:pt idx="21674" formatCode="General">
                  <c:v>9.86681987634319</c:v>
                </c:pt>
                <c:pt idx="21675" formatCode="General">
                  <c:v>9.86686520460126</c:v>
                </c:pt>
                <c:pt idx="21676" formatCode="General">
                  <c:v>9.86691053472454</c:v>
                </c:pt>
                <c:pt idx="21677" formatCode="General">
                  <c:v>9.86695586670539</c:v>
                </c:pt>
                <c:pt idx="21678" formatCode="General">
                  <c:v>9.86700120053613</c:v>
                </c:pt>
                <c:pt idx="21679" formatCode="General">
                  <c:v>9.86704653620914</c:v>
                </c:pt>
                <c:pt idx="21680" formatCode="General">
                  <c:v>9.86709187371677</c:v>
                </c:pt>
                <c:pt idx="21681" formatCode="General">
                  <c:v>9.867137213051373</c:v>
                </c:pt>
                <c:pt idx="21682" formatCode="General">
                  <c:v>9.8671825542053</c:v>
                </c:pt>
                <c:pt idx="21683" formatCode="General">
                  <c:v>9.86722789717093</c:v>
                </c:pt>
                <c:pt idx="21684" formatCode="General">
                  <c:v>9.86727324194062</c:v>
                </c:pt>
                <c:pt idx="21685" formatCode="General">
                  <c:v>9.86731858850675</c:v>
                </c:pt>
                <c:pt idx="21686" formatCode="General">
                  <c:v>9.86736393686168</c:v>
                </c:pt>
                <c:pt idx="21687" formatCode="General">
                  <c:v>9.86740928699779</c:v>
                </c:pt>
                <c:pt idx="21688" formatCode="General">
                  <c:v>9.86745463890745</c:v>
                </c:pt>
                <c:pt idx="21689" formatCode="General">
                  <c:v>9.86749999258306</c:v>
                </c:pt>
                <c:pt idx="21690" formatCode="General">
                  <c:v>9.86754534801698</c:v>
                </c:pt>
                <c:pt idx="21691" formatCode="General">
                  <c:v>9.86759070520161</c:v>
                </c:pt>
                <c:pt idx="21692" formatCode="General">
                  <c:v>9.86763606412934</c:v>
                </c:pt>
                <c:pt idx="21693" formatCode="General">
                  <c:v>9.867681424792548</c:v>
                </c:pt>
                <c:pt idx="21694" formatCode="General">
                  <c:v>9.86772678718365</c:v>
                </c:pt>
                <c:pt idx="21695" formatCode="General">
                  <c:v>9.86777215129502</c:v>
                </c:pt>
                <c:pt idx="21696" formatCode="General">
                  <c:v>9.86781751711907</c:v>
                </c:pt>
                <c:pt idx="21697" formatCode="General">
                  <c:v>9.8678628846482</c:v>
                </c:pt>
                <c:pt idx="21698" formatCode="General">
                  <c:v>9.86790825387482</c:v>
                </c:pt>
                <c:pt idx="21699" formatCode="General">
                  <c:v>9.86795362479134</c:v>
                </c:pt>
                <c:pt idx="21700" formatCode="General">
                  <c:v>9.867998997390158</c:v>
                </c:pt>
                <c:pt idx="21701" formatCode="General">
                  <c:v>9.86804437166371</c:v>
                </c:pt>
                <c:pt idx="21702" formatCode="General">
                  <c:v>9.8680897476044</c:v>
                </c:pt>
                <c:pt idx="21703" formatCode="General">
                  <c:v>9.86813512520464</c:v>
                </c:pt>
                <c:pt idx="21704" formatCode="General">
                  <c:v>9.86818050445686</c:v>
                </c:pt>
                <c:pt idx="21705" formatCode="General">
                  <c:v>9.868225885353489</c:v>
                </c:pt>
                <c:pt idx="21706" formatCode="General">
                  <c:v>9.86827126788696</c:v>
                </c:pt>
                <c:pt idx="21707" formatCode="General">
                  <c:v>9.86831665204969</c:v>
                </c:pt>
                <c:pt idx="21708" formatCode="General">
                  <c:v>9.86836203783413</c:v>
                </c:pt>
                <c:pt idx="21709" formatCode="General">
                  <c:v>9.8684074252327</c:v>
                </c:pt>
                <c:pt idx="21710" formatCode="General">
                  <c:v>9.86845281423785</c:v>
                </c:pt>
                <c:pt idx="21711" formatCode="General">
                  <c:v>9.86849820484202</c:v>
                </c:pt>
                <c:pt idx="21712" formatCode="General">
                  <c:v>9.86854359703765</c:v>
                </c:pt>
                <c:pt idx="21713" formatCode="General">
                  <c:v>9.868588990817192</c:v>
                </c:pt>
                <c:pt idx="21714" formatCode="General">
                  <c:v>9.8686343861731</c:v>
                </c:pt>
                <c:pt idx="21715" formatCode="General">
                  <c:v>9.868679783097829</c:v>
                </c:pt>
                <c:pt idx="21716" formatCode="General">
                  <c:v>9.868725181583828</c:v>
                </c:pt>
                <c:pt idx="21717" formatCode="General">
                  <c:v>9.868770581623558</c:v>
                </c:pt>
                <c:pt idx="21718" formatCode="General">
                  <c:v>9.86881598320949</c:v>
                </c:pt>
                <c:pt idx="21719" formatCode="General">
                  <c:v>9.868861386334078</c:v>
                </c:pt>
                <c:pt idx="21720" formatCode="General">
                  <c:v>9.8689067909898</c:v>
                </c:pt>
                <c:pt idx="21721" formatCode="General">
                  <c:v>9.86895219716912</c:v>
                </c:pt>
                <c:pt idx="21722" formatCode="General">
                  <c:v>9.86899760486451</c:v>
                </c:pt>
                <c:pt idx="21723" formatCode="General">
                  <c:v>9.869043014068454</c:v>
                </c:pt>
                <c:pt idx="21724" formatCode="General">
                  <c:v>9.86908842477342</c:v>
                </c:pt>
                <c:pt idx="21725" formatCode="General">
                  <c:v>9.8691338369719</c:v>
                </c:pt>
                <c:pt idx="21726" formatCode="General">
                  <c:v>9.86917925065637</c:v>
                </c:pt>
                <c:pt idx="21727" formatCode="General">
                  <c:v>9.86922466581933</c:v>
                </c:pt>
                <c:pt idx="21728" formatCode="General">
                  <c:v>9.86927008245326</c:v>
                </c:pt>
                <c:pt idx="21729" formatCode="General">
                  <c:v>9.86931550055066</c:v>
                </c:pt>
                <c:pt idx="21730" formatCode="General">
                  <c:v>9.86936092010402</c:v>
                </c:pt>
                <c:pt idx="21731" formatCode="General">
                  <c:v>9.86940634110584</c:v>
                </c:pt>
                <c:pt idx="21732" formatCode="General">
                  <c:v>9.86945176354862</c:v>
                </c:pt>
                <c:pt idx="21733" formatCode="General">
                  <c:v>9.86949718742488</c:v>
                </c:pt>
                <c:pt idx="21734" formatCode="General">
                  <c:v>9.869542612727116</c:v>
                </c:pt>
                <c:pt idx="21735" formatCode="General">
                  <c:v>9.86958803944782</c:v>
                </c:pt>
                <c:pt idx="21736" formatCode="General">
                  <c:v>9.86963346757953</c:v>
                </c:pt>
                <c:pt idx="21737" formatCode="General">
                  <c:v>9.86967889711476</c:v>
                </c:pt>
                <c:pt idx="21738" formatCode="General">
                  <c:v>9.86972432804602</c:v>
                </c:pt>
                <c:pt idx="21739" formatCode="General">
                  <c:v>9.86976976036584</c:v>
                </c:pt>
                <c:pt idx="21740" formatCode="General">
                  <c:v>9.86981519406673</c:v>
                </c:pt>
                <c:pt idx="21741" formatCode="General">
                  <c:v>9.86986062914123</c:v>
                </c:pt>
                <c:pt idx="21742" formatCode="General">
                  <c:v>9.86990606558187</c:v>
                </c:pt>
                <c:pt idx="21743" formatCode="General">
                  <c:v>9.86995150338117</c:v>
                </c:pt>
                <c:pt idx="21744" formatCode="General">
                  <c:v>9.86999694253168</c:v>
                </c:pt>
                <c:pt idx="21745" formatCode="General">
                  <c:v>9.87004238302593</c:v>
                </c:pt>
                <c:pt idx="21746" formatCode="General">
                  <c:v>9.87008782485647</c:v>
                </c:pt>
                <c:pt idx="21747" formatCode="General">
                  <c:v>9.87013326801584</c:v>
                </c:pt>
                <c:pt idx="21748" formatCode="General">
                  <c:v>9.870178712496578</c:v>
                </c:pt>
                <c:pt idx="21749" formatCode="General">
                  <c:v>9.87022415829124</c:v>
                </c:pt>
                <c:pt idx="21750" formatCode="General">
                  <c:v>9.87026960539238</c:v>
                </c:pt>
                <c:pt idx="21751" formatCode="General">
                  <c:v>9.870315053792558</c:v>
                </c:pt>
                <c:pt idx="21752" formatCode="General">
                  <c:v>9.87036050348433</c:v>
                </c:pt>
                <c:pt idx="21753" formatCode="General">
                  <c:v>9.87040595446025</c:v>
                </c:pt>
                <c:pt idx="21754" formatCode="General">
                  <c:v>9.870451406712878</c:v>
                </c:pt>
                <c:pt idx="21755" formatCode="General">
                  <c:v>9.8704968602348</c:v>
                </c:pt>
                <c:pt idx="21756" formatCode="General">
                  <c:v>9.87054231501857</c:v>
                </c:pt>
                <c:pt idx="21757" formatCode="General">
                  <c:v>9.870587771056772</c:v>
                </c:pt>
                <c:pt idx="21758" formatCode="General">
                  <c:v>9.87063322834196</c:v>
                </c:pt>
                <c:pt idx="21759" formatCode="General">
                  <c:v>9.87067868686674</c:v>
                </c:pt>
                <c:pt idx="21760" formatCode="General">
                  <c:v>9.87072414662367</c:v>
                </c:pt>
                <c:pt idx="21761" formatCode="General">
                  <c:v>9.87076960760534</c:v>
                </c:pt>
                <c:pt idx="21762" formatCode="General">
                  <c:v>9.87081506980435</c:v>
                </c:pt>
                <c:pt idx="21763" formatCode="General">
                  <c:v>9.87086053321327</c:v>
                </c:pt>
                <c:pt idx="21764" formatCode="General">
                  <c:v>9.8709059978247</c:v>
                </c:pt>
                <c:pt idx="21765" formatCode="General">
                  <c:v>9.870951463631227</c:v>
                </c:pt>
                <c:pt idx="21766" formatCode="General">
                  <c:v>9.870996930625473</c:v>
                </c:pt>
                <c:pt idx="21767" formatCode="General">
                  <c:v>9.871042398800014</c:v>
                </c:pt>
                <c:pt idx="21768" formatCode="General">
                  <c:v>9.87108786814746</c:v>
                </c:pt>
                <c:pt idx="21769" formatCode="General">
                  <c:v>9.87113333866042</c:v>
                </c:pt>
                <c:pt idx="21770" formatCode="General">
                  <c:v>9.871178810331498</c:v>
                </c:pt>
                <c:pt idx="21771" formatCode="General">
                  <c:v>9.87122428315331</c:v>
                </c:pt>
                <c:pt idx="21772" formatCode="General">
                  <c:v>9.871269757118478</c:v>
                </c:pt>
                <c:pt idx="21773" formatCode="General">
                  <c:v>9.8713152322196</c:v>
                </c:pt>
                <c:pt idx="21774" formatCode="General">
                  <c:v>9.87136070844932</c:v>
                </c:pt>
                <c:pt idx="21775" formatCode="General">
                  <c:v>9.87140618580024</c:v>
                </c:pt>
                <c:pt idx="21776" formatCode="General">
                  <c:v>9.871451664265</c:v>
                </c:pt>
                <c:pt idx="21777" formatCode="General">
                  <c:v>9.87149714383622</c:v>
                </c:pt>
                <c:pt idx="21778" formatCode="General">
                  <c:v>9.87154262450654</c:v>
                </c:pt>
                <c:pt idx="21779" formatCode="General">
                  <c:v>9.87158810626859</c:v>
                </c:pt>
                <c:pt idx="21780" formatCode="General">
                  <c:v>9.871633589115</c:v>
                </c:pt>
                <c:pt idx="21781" formatCode="General">
                  <c:v>9.87167907303843</c:v>
                </c:pt>
                <c:pt idx="21782" formatCode="General">
                  <c:v>9.8717245580315</c:v>
                </c:pt>
                <c:pt idx="21783" formatCode="General">
                  <c:v>9.871770044086868</c:v>
                </c:pt>
                <c:pt idx="21784" formatCode="General">
                  <c:v>9.87181553119718</c:v>
                </c:pt>
                <c:pt idx="21785" formatCode="General">
                  <c:v>9.87186101935508</c:v>
                </c:pt>
                <c:pt idx="21786" formatCode="General">
                  <c:v>9.87190650855324</c:v>
                </c:pt>
                <c:pt idx="21787" formatCode="General">
                  <c:v>9.87195199878431</c:v>
                </c:pt>
                <c:pt idx="21788" formatCode="General">
                  <c:v>9.87199749004094</c:v>
                </c:pt>
                <c:pt idx="21789" formatCode="General">
                  <c:v>9.8720429823158</c:v>
                </c:pt>
                <c:pt idx="21790" formatCode="General">
                  <c:v>9.87208847560155</c:v>
                </c:pt>
                <c:pt idx="21791" formatCode="General">
                  <c:v>9.87213396989087</c:v>
                </c:pt>
                <c:pt idx="21792" formatCode="General">
                  <c:v>9.87217946517642</c:v>
                </c:pt>
                <c:pt idx="21793" formatCode="General">
                  <c:v>9.872224961450879</c:v>
                </c:pt>
                <c:pt idx="21794" formatCode="General">
                  <c:v>9.87227045870693</c:v>
                </c:pt>
                <c:pt idx="21795" formatCode="General">
                  <c:v>9.87231595693724</c:v>
                </c:pt>
                <c:pt idx="21796" formatCode="General">
                  <c:v>9.87236145613449</c:v>
                </c:pt>
                <c:pt idx="21797" formatCode="General">
                  <c:v>9.87240695629138</c:v>
                </c:pt>
                <c:pt idx="21798" formatCode="General">
                  <c:v>9.87245245740059</c:v>
                </c:pt>
                <c:pt idx="21799" formatCode="General">
                  <c:v>9.87249795945481</c:v>
                </c:pt>
                <c:pt idx="21800" formatCode="General">
                  <c:v>9.87254346244673</c:v>
                </c:pt>
                <c:pt idx="21801" formatCode="General">
                  <c:v>9.87258896636905</c:v>
                </c:pt>
                <c:pt idx="21802" formatCode="General">
                  <c:v>9.87263447121448</c:v>
                </c:pt>
                <c:pt idx="21803" formatCode="General">
                  <c:v>9.8726799769757</c:v>
                </c:pt>
                <c:pt idx="21804" formatCode="General">
                  <c:v>9.87272548364544</c:v>
                </c:pt>
                <c:pt idx="21805" formatCode="General">
                  <c:v>9.87277099121639</c:v>
                </c:pt>
                <c:pt idx="21806" formatCode="General">
                  <c:v>9.87281649968126</c:v>
                </c:pt>
                <c:pt idx="21807" formatCode="General">
                  <c:v>9.87286200903278</c:v>
                </c:pt>
                <c:pt idx="21808" formatCode="General">
                  <c:v>9.87290751926365</c:v>
                </c:pt>
                <c:pt idx="21809" formatCode="General">
                  <c:v>9.87295303036659</c:v>
                </c:pt>
                <c:pt idx="21810" formatCode="General">
                  <c:v>9.87299854233433</c:v>
                </c:pt>
                <c:pt idx="21811" formatCode="General">
                  <c:v>9.8730440551596</c:v>
                </c:pt>
                <c:pt idx="21812" formatCode="General">
                  <c:v>9.87308956883511</c:v>
                </c:pt>
                <c:pt idx="21813" formatCode="General">
                  <c:v>9.8731350833536</c:v>
                </c:pt>
                <c:pt idx="21814" formatCode="General">
                  <c:v>9.8731805987078</c:v>
                </c:pt>
                <c:pt idx="21815" formatCode="General">
                  <c:v>9.873226114890451</c:v>
                </c:pt>
                <c:pt idx="21816" formatCode="General">
                  <c:v>9.87327163189429</c:v>
                </c:pt>
                <c:pt idx="21817" formatCode="General">
                  <c:v>9.873317149712058</c:v>
                </c:pt>
                <c:pt idx="21818" formatCode="General">
                  <c:v>9.8733626683365</c:v>
                </c:pt>
                <c:pt idx="21819" formatCode="General">
                  <c:v>9.87340818776036</c:v>
                </c:pt>
                <c:pt idx="21820" formatCode="General">
                  <c:v>9.87345370797639</c:v>
                </c:pt>
                <c:pt idx="21821" formatCode="General">
                  <c:v>9.87349922897734</c:v>
                </c:pt>
                <c:pt idx="21822" formatCode="General">
                  <c:v>9.87354475075598</c:v>
                </c:pt>
                <c:pt idx="21823" formatCode="General">
                  <c:v>9.87359027330505</c:v>
                </c:pt>
                <c:pt idx="21824" formatCode="General">
                  <c:v>9.87363579661732</c:v>
                </c:pt>
                <c:pt idx="21825" formatCode="General">
                  <c:v>9.87368132068556</c:v>
                </c:pt>
                <c:pt idx="21826" formatCode="General">
                  <c:v>9.873726845502522</c:v>
                </c:pt>
                <c:pt idx="21827" formatCode="General">
                  <c:v>9.87377237106099</c:v>
                </c:pt>
                <c:pt idx="21828" formatCode="General">
                  <c:v>9.87381789735373</c:v>
                </c:pt>
                <c:pt idx="21829" formatCode="General">
                  <c:v>9.873863424373518</c:v>
                </c:pt>
                <c:pt idx="21830" formatCode="General">
                  <c:v>9.873908952113128</c:v>
                </c:pt>
                <c:pt idx="21831" formatCode="General">
                  <c:v>9.87395448056535</c:v>
                </c:pt>
                <c:pt idx="21832" formatCode="General">
                  <c:v>9.87400000972297</c:v>
                </c:pt>
                <c:pt idx="21833" formatCode="General">
                  <c:v>9.87404553957876</c:v>
                </c:pt>
                <c:pt idx="21834" formatCode="General">
                  <c:v>9.87409107012552</c:v>
                </c:pt>
                <c:pt idx="21835" formatCode="General">
                  <c:v>9.87413660135604</c:v>
                </c:pt>
                <c:pt idx="21836" formatCode="General">
                  <c:v>9.87418213326312</c:v>
                </c:pt>
                <c:pt idx="21837" formatCode="General">
                  <c:v>9.874227665839548</c:v>
                </c:pt>
                <c:pt idx="21838" formatCode="General">
                  <c:v>9.874273199078129</c:v>
                </c:pt>
                <c:pt idx="21839" formatCode="General">
                  <c:v>9.874318732971679</c:v>
                </c:pt>
                <c:pt idx="21840" formatCode="General">
                  <c:v>9.87436426751299</c:v>
                </c:pt>
                <c:pt idx="21841" formatCode="General">
                  <c:v>9.87440980269487</c:v>
                </c:pt>
                <c:pt idx="21842" formatCode="General">
                  <c:v>9.87445533851014</c:v>
                </c:pt>
                <c:pt idx="21843" formatCode="General">
                  <c:v>9.874500874951623</c:v>
                </c:pt>
                <c:pt idx="21844" formatCode="General">
                  <c:v>9.87454641201211</c:v>
                </c:pt>
                <c:pt idx="21845" formatCode="General">
                  <c:v>9.87459194968444</c:v>
                </c:pt>
                <c:pt idx="21846" formatCode="General">
                  <c:v>9.87463748796144</c:v>
                </c:pt>
                <c:pt idx="21847" formatCode="General">
                  <c:v>9.87468302683592</c:v>
                </c:pt>
                <c:pt idx="21848" formatCode="General">
                  <c:v>9.87472856630072</c:v>
                </c:pt>
                <c:pt idx="21849" formatCode="General">
                  <c:v>9.87477410634868</c:v>
                </c:pt>
                <c:pt idx="21850" formatCode="General">
                  <c:v>9.874819646972621</c:v>
                </c:pt>
                <c:pt idx="21851" formatCode="General">
                  <c:v>9.87486518816538</c:v>
                </c:pt>
                <c:pt idx="21852" formatCode="General">
                  <c:v>9.874910729919808</c:v>
                </c:pt>
                <c:pt idx="21853" formatCode="General">
                  <c:v>9.87495627222874</c:v>
                </c:pt>
                <c:pt idx="21854" formatCode="General">
                  <c:v>9.87500181508502</c:v>
                </c:pt>
                <c:pt idx="21855" formatCode="General">
                  <c:v>9.87504735848151</c:v>
                </c:pt>
                <c:pt idx="21856" formatCode="General">
                  <c:v>9.87509290241105</c:v>
                </c:pt>
                <c:pt idx="21857" formatCode="General">
                  <c:v>9.87513844686649</c:v>
                </c:pt>
                <c:pt idx="21858" formatCode="General">
                  <c:v>9.8751839918407</c:v>
                </c:pt>
                <c:pt idx="21859" formatCode="General">
                  <c:v>9.87522953732654</c:v>
                </c:pt>
                <c:pt idx="21860" formatCode="General">
                  <c:v>9.875275083316858</c:v>
                </c:pt>
                <c:pt idx="21861" formatCode="General">
                  <c:v>9.87532062980454</c:v>
                </c:pt>
                <c:pt idx="21862" formatCode="General">
                  <c:v>9.87536617678243</c:v>
                </c:pt>
                <c:pt idx="21863" formatCode="General">
                  <c:v>9.87541172424343</c:v>
                </c:pt>
                <c:pt idx="21864" formatCode="General">
                  <c:v>9.87545727218038</c:v>
                </c:pt>
                <c:pt idx="21865" formatCode="General">
                  <c:v>9.87550282058619</c:v>
                </c:pt>
                <c:pt idx="21866" formatCode="General">
                  <c:v>9.87554836945371</c:v>
                </c:pt>
                <c:pt idx="21867" formatCode="General">
                  <c:v>9.87559391877584</c:v>
                </c:pt>
                <c:pt idx="21868" formatCode="General">
                  <c:v>9.87563946854547</c:v>
                </c:pt>
                <c:pt idx="21869" formatCode="General">
                  <c:v>9.87568501875548</c:v>
                </c:pt>
                <c:pt idx="21870" formatCode="General">
                  <c:v>9.87573056939875</c:v>
                </c:pt>
                <c:pt idx="21871" formatCode="General">
                  <c:v>9.875776120468204</c:v>
                </c:pt>
                <c:pt idx="21872" formatCode="General">
                  <c:v>9.8758216719567</c:v>
                </c:pt>
                <c:pt idx="21873" formatCode="General">
                  <c:v>9.87586722385717</c:v>
                </c:pt>
                <c:pt idx="21874" formatCode="General">
                  <c:v>9.8759127761625</c:v>
                </c:pt>
                <c:pt idx="21875" formatCode="General">
                  <c:v>9.8759583288656</c:v>
                </c:pt>
                <c:pt idx="21876" formatCode="General">
                  <c:v>9.87600388195938</c:v>
                </c:pt>
                <c:pt idx="21877" formatCode="General">
                  <c:v>9.87604943543675</c:v>
                </c:pt>
                <c:pt idx="21878" formatCode="General">
                  <c:v>9.87609498929062</c:v>
                </c:pt>
                <c:pt idx="21879" formatCode="General">
                  <c:v>9.8761405435139</c:v>
                </c:pt>
                <c:pt idx="21880" formatCode="General">
                  <c:v>9.87618609809952</c:v>
                </c:pt>
                <c:pt idx="21881" formatCode="General">
                  <c:v>9.87623165304041</c:v>
                </c:pt>
                <c:pt idx="21882" formatCode="General">
                  <c:v>9.87627720832948</c:v>
                </c:pt>
                <c:pt idx="21883" formatCode="General">
                  <c:v>9.87632276395966</c:v>
                </c:pt>
                <c:pt idx="21884" formatCode="General">
                  <c:v>9.87636831992388</c:v>
                </c:pt>
                <c:pt idx="21885" formatCode="General">
                  <c:v>9.87641387621508</c:v>
                </c:pt>
                <c:pt idx="21886" formatCode="General">
                  <c:v>9.87645943282619</c:v>
                </c:pt>
                <c:pt idx="21887" formatCode="General">
                  <c:v>9.87650498975016</c:v>
                </c:pt>
                <c:pt idx="21888" formatCode="General">
                  <c:v>9.87655054697991</c:v>
                </c:pt>
                <c:pt idx="21889" formatCode="General">
                  <c:v>9.87659610450841</c:v>
                </c:pt>
                <c:pt idx="21890" formatCode="General">
                  <c:v>9.87664166232859</c:v>
                </c:pt>
                <c:pt idx="21891" formatCode="General">
                  <c:v>9.8766872204334</c:v>
                </c:pt>
                <c:pt idx="21892" formatCode="General">
                  <c:v>9.876732778815803</c:v>
                </c:pt>
                <c:pt idx="21893" formatCode="General">
                  <c:v>9.87677833746875</c:v>
                </c:pt>
                <c:pt idx="21894" formatCode="General">
                  <c:v>9.8768238963852</c:v>
                </c:pt>
                <c:pt idx="21895" formatCode="General">
                  <c:v>9.87686945555812</c:v>
                </c:pt>
                <c:pt idx="21896" formatCode="General">
                  <c:v>9.87691501498046</c:v>
                </c:pt>
                <c:pt idx="21897" formatCode="General">
                  <c:v>9.8769605746452</c:v>
                </c:pt>
                <c:pt idx="21898" formatCode="General">
                  <c:v>9.87700613454531</c:v>
                </c:pt>
                <c:pt idx="21899" formatCode="General">
                  <c:v>9.87705169467376</c:v>
                </c:pt>
                <c:pt idx="21900" formatCode="General">
                  <c:v>9.87709725502352</c:v>
                </c:pt>
                <c:pt idx="21901" formatCode="General">
                  <c:v>9.87714281558757</c:v>
                </c:pt>
                <c:pt idx="21902" formatCode="General">
                  <c:v>9.8771883763589</c:v>
                </c:pt>
                <c:pt idx="21903" formatCode="General">
                  <c:v>9.87723393733049</c:v>
                </c:pt>
                <c:pt idx="21904" formatCode="General">
                  <c:v>9.87727949849532</c:v>
                </c:pt>
                <c:pt idx="21905" formatCode="General">
                  <c:v>9.87732505984639</c:v>
                </c:pt>
                <c:pt idx="21906" formatCode="General">
                  <c:v>9.877370621376679</c:v>
                </c:pt>
                <c:pt idx="21907" formatCode="General">
                  <c:v>9.8774161830792</c:v>
                </c:pt>
                <c:pt idx="21908" formatCode="General">
                  <c:v>9.87746174494693</c:v>
                </c:pt>
                <c:pt idx="21909" formatCode="General">
                  <c:v>9.87750730697289</c:v>
                </c:pt>
                <c:pt idx="21910" formatCode="General">
                  <c:v>9.87755286915008</c:v>
                </c:pt>
                <c:pt idx="21911" formatCode="General">
                  <c:v>9.8775984314715</c:v>
                </c:pt>
                <c:pt idx="21912" formatCode="General">
                  <c:v>9.87764399393015</c:v>
                </c:pt>
                <c:pt idx="21913" formatCode="General">
                  <c:v>9.87768955651907</c:v>
                </c:pt>
                <c:pt idx="21914" formatCode="General">
                  <c:v>9.87773511923125</c:v>
                </c:pt>
                <c:pt idx="21915" formatCode="General">
                  <c:v>9.87778068205972</c:v>
                </c:pt>
                <c:pt idx="21916" formatCode="General">
                  <c:v>9.87782624499749</c:v>
                </c:pt>
                <c:pt idx="21917" formatCode="General">
                  <c:v>9.8778718080376</c:v>
                </c:pt>
                <c:pt idx="21918" formatCode="General">
                  <c:v>9.87791737117306</c:v>
                </c:pt>
                <c:pt idx="21919" formatCode="General">
                  <c:v>9.87796293439691</c:v>
                </c:pt>
                <c:pt idx="21920" formatCode="General">
                  <c:v>9.878008497702178</c:v>
                </c:pt>
                <c:pt idx="21921" formatCode="General">
                  <c:v>9.8780540610819</c:v>
                </c:pt>
                <c:pt idx="21922" formatCode="General">
                  <c:v>9.87809962452911</c:v>
                </c:pt>
                <c:pt idx="21923" formatCode="General">
                  <c:v>9.878145188036848</c:v>
                </c:pt>
                <c:pt idx="21924" formatCode="General">
                  <c:v>9.878190751598168</c:v>
                </c:pt>
                <c:pt idx="21925" formatCode="General">
                  <c:v>9.8782363152061</c:v>
                </c:pt>
                <c:pt idx="21926" formatCode="General">
                  <c:v>9.87828187885371</c:v>
                </c:pt>
                <c:pt idx="21927" formatCode="General">
                  <c:v>9.878327442534026</c:v>
                </c:pt>
                <c:pt idx="21928" formatCode="General">
                  <c:v>9.878373006240128</c:v>
                </c:pt>
                <c:pt idx="21929" formatCode="General">
                  <c:v>9.87841856996506</c:v>
                </c:pt>
                <c:pt idx="21930" formatCode="General">
                  <c:v>9.87846413370189</c:v>
                </c:pt>
                <c:pt idx="21931" formatCode="General">
                  <c:v>9.87850969744367</c:v>
                </c:pt>
                <c:pt idx="21932" formatCode="General">
                  <c:v>9.878555261183471</c:v>
                </c:pt>
                <c:pt idx="21933" formatCode="General">
                  <c:v>9.87860082491436</c:v>
                </c:pt>
                <c:pt idx="21934" formatCode="General">
                  <c:v>9.87864638862941</c:v>
                </c:pt>
                <c:pt idx="21935" formatCode="General">
                  <c:v>9.87869195232169</c:v>
                </c:pt>
                <c:pt idx="21936" formatCode="General">
                  <c:v>9.87873751598429</c:v>
                </c:pt>
                <c:pt idx="21937" formatCode="General">
                  <c:v>9.87878307961028</c:v>
                </c:pt>
                <c:pt idx="21938" formatCode="General">
                  <c:v>9.878828643192739</c:v>
                </c:pt>
                <c:pt idx="21939" formatCode="General">
                  <c:v>9.87887420672476</c:v>
                </c:pt>
                <c:pt idx="21940" formatCode="General">
                  <c:v>9.878919770199428</c:v>
                </c:pt>
                <c:pt idx="21941" formatCode="General">
                  <c:v>9.87896533360984</c:v>
                </c:pt>
                <c:pt idx="21942" formatCode="General">
                  <c:v>9.87901089694908</c:v>
                </c:pt>
                <c:pt idx="21943" formatCode="General">
                  <c:v>9.87905646021025</c:v>
                </c:pt>
                <c:pt idx="21944" formatCode="General">
                  <c:v>9.87910202338644</c:v>
                </c:pt>
                <c:pt idx="21945" formatCode="General">
                  <c:v>9.87914758647077</c:v>
                </c:pt>
                <c:pt idx="21946" formatCode="General">
                  <c:v>9.87919314945634</c:v>
                </c:pt>
                <c:pt idx="21947" formatCode="General">
                  <c:v>9.87923871233624</c:v>
                </c:pt>
                <c:pt idx="21948" formatCode="General">
                  <c:v>9.87928427510361</c:v>
                </c:pt>
                <c:pt idx="21949" formatCode="General">
                  <c:v>9.87932983775154</c:v>
                </c:pt>
                <c:pt idx="21950" formatCode="General">
                  <c:v>9.879375400273147</c:v>
                </c:pt>
                <c:pt idx="21951" formatCode="General">
                  <c:v>9.87942096266157</c:v>
                </c:pt>
                <c:pt idx="21952" formatCode="General">
                  <c:v>9.87946652490991</c:v>
                </c:pt>
                <c:pt idx="21953" formatCode="General">
                  <c:v>9.87951208701131</c:v>
                </c:pt>
                <c:pt idx="21954" formatCode="General">
                  <c:v>9.87955764895888</c:v>
                </c:pt>
                <c:pt idx="21955" formatCode="General">
                  <c:v>9.87960321074576</c:v>
                </c:pt>
                <c:pt idx="21956" formatCode="General">
                  <c:v>9.87964877236508</c:v>
                </c:pt>
                <c:pt idx="21957" formatCode="General">
                  <c:v>9.87969433380998</c:v>
                </c:pt>
                <c:pt idx="21958" formatCode="General">
                  <c:v>9.87973989507359</c:v>
                </c:pt>
                <c:pt idx="21959" formatCode="General">
                  <c:v>9.87978545614907</c:v>
                </c:pt>
                <c:pt idx="21960" formatCode="General">
                  <c:v>9.87983101702954</c:v>
                </c:pt>
                <c:pt idx="21961" formatCode="General">
                  <c:v>9.87987657770816</c:v>
                </c:pt>
                <c:pt idx="21962" formatCode="General">
                  <c:v>9.87992213817809</c:v>
                </c:pt>
                <c:pt idx="21963" formatCode="General">
                  <c:v>9.87996769843246</c:v>
                </c:pt>
                <c:pt idx="21964" formatCode="General">
                  <c:v>9.88001325846445</c:v>
                </c:pt>
                <c:pt idx="21965" formatCode="General">
                  <c:v>9.8800588182672</c:v>
                </c:pt>
                <c:pt idx="21966" formatCode="General">
                  <c:v>9.88010437783388</c:v>
                </c:pt>
                <c:pt idx="21967" formatCode="General">
                  <c:v>9.88014993715765</c:v>
                </c:pt>
                <c:pt idx="21968" formatCode="General">
                  <c:v>9.88019549623168</c:v>
                </c:pt>
                <c:pt idx="21969" formatCode="General">
                  <c:v>9.88024105504914</c:v>
                </c:pt>
                <c:pt idx="21970" formatCode="General">
                  <c:v>9.8802866136032</c:v>
                </c:pt>
                <c:pt idx="21971" formatCode="General">
                  <c:v>9.88033217188703</c:v>
                </c:pt>
                <c:pt idx="21972" formatCode="General">
                  <c:v>9.880377729893818</c:v>
                </c:pt>
                <c:pt idx="21973" formatCode="General">
                  <c:v>9.88042328761675</c:v>
                </c:pt>
                <c:pt idx="21974" formatCode="General">
                  <c:v>9.880468845049</c:v>
                </c:pt>
                <c:pt idx="21975" formatCode="General">
                  <c:v>9.88051440218375</c:v>
                </c:pt>
                <c:pt idx="21976" formatCode="General">
                  <c:v>9.8805599590142</c:v>
                </c:pt>
                <c:pt idx="21977" formatCode="General">
                  <c:v>9.88060551553353</c:v>
                </c:pt>
                <c:pt idx="21978" formatCode="General">
                  <c:v>9.88065107173495</c:v>
                </c:pt>
                <c:pt idx="21979" formatCode="General">
                  <c:v>9.88069662761165</c:v>
                </c:pt>
                <c:pt idx="21980" formatCode="General">
                  <c:v>9.880742183156828</c:v>
                </c:pt>
                <c:pt idx="21981" formatCode="General">
                  <c:v>9.8807877383637</c:v>
                </c:pt>
                <c:pt idx="21982" formatCode="General">
                  <c:v>9.88083329322546</c:v>
                </c:pt>
                <c:pt idx="21983" formatCode="General">
                  <c:v>9.88087884773531</c:v>
                </c:pt>
                <c:pt idx="21984" formatCode="General">
                  <c:v>9.88092440188648</c:v>
                </c:pt>
                <c:pt idx="21985" formatCode="General">
                  <c:v>9.88096995567218</c:v>
                </c:pt>
                <c:pt idx="21986" formatCode="General">
                  <c:v>9.88101550908562</c:v>
                </c:pt>
                <c:pt idx="21987" formatCode="General">
                  <c:v>9.881061062120018</c:v>
                </c:pt>
                <c:pt idx="21988" formatCode="General">
                  <c:v>9.88110661476861</c:v>
                </c:pt>
                <c:pt idx="21989" formatCode="General">
                  <c:v>9.88115216702462</c:v>
                </c:pt>
                <c:pt idx="21990" formatCode="General">
                  <c:v>9.88119771888127</c:v>
                </c:pt>
                <c:pt idx="21991" formatCode="General">
                  <c:v>9.88124327033179</c:v>
                </c:pt>
                <c:pt idx="21992" formatCode="General">
                  <c:v>9.88128882136942</c:v>
                </c:pt>
                <c:pt idx="21993" formatCode="General">
                  <c:v>9.88133437198739</c:v>
                </c:pt>
                <c:pt idx="21994" formatCode="General">
                  <c:v>9.88137992217895</c:v>
                </c:pt>
                <c:pt idx="21995" formatCode="General">
                  <c:v>9.881425471937342</c:v>
                </c:pt>
                <c:pt idx="21996" formatCode="General">
                  <c:v>9.881471021255798</c:v>
                </c:pt>
                <c:pt idx="21997" formatCode="General">
                  <c:v>9.88151657012758</c:v>
                </c:pt>
                <c:pt idx="21998" formatCode="General">
                  <c:v>9.88156211854594</c:v>
                </c:pt>
                <c:pt idx="21999" formatCode="General">
                  <c:v>9.88160766650412</c:v>
                </c:pt>
                <c:pt idx="22000" formatCode="General">
                  <c:v>9.88165321399539</c:v>
                </c:pt>
                <c:pt idx="22001" formatCode="General">
                  <c:v>9.881698761012998</c:v>
                </c:pt>
                <c:pt idx="22002" formatCode="General">
                  <c:v>9.88174430755022</c:v>
                </c:pt>
                <c:pt idx="22003" formatCode="General">
                  <c:v>9.88178985360031</c:v>
                </c:pt>
                <c:pt idx="22004" formatCode="General">
                  <c:v>9.88183539915654</c:v>
                </c:pt>
                <c:pt idx="22005" formatCode="General">
                  <c:v>9.881880944212177</c:v>
                </c:pt>
                <c:pt idx="22006" formatCode="General">
                  <c:v>9.881926488760498</c:v>
                </c:pt>
                <c:pt idx="22007" formatCode="General">
                  <c:v>9.881972032794778</c:v>
                </c:pt>
                <c:pt idx="22008" formatCode="General">
                  <c:v>9.8820175763083</c:v>
                </c:pt>
                <c:pt idx="22009" formatCode="General">
                  <c:v>9.88206311929434</c:v>
                </c:pt>
                <c:pt idx="22010" formatCode="General">
                  <c:v>9.88210866174619</c:v>
                </c:pt>
                <c:pt idx="22011" formatCode="General">
                  <c:v>9.88215420365713</c:v>
                </c:pt>
                <c:pt idx="22012" formatCode="General">
                  <c:v>9.88219974502046</c:v>
                </c:pt>
                <c:pt idx="22013" formatCode="General">
                  <c:v>9.88224528582947</c:v>
                </c:pt>
                <c:pt idx="22014" formatCode="General">
                  <c:v>9.88229082607745</c:v>
                </c:pt>
                <c:pt idx="22015" formatCode="General">
                  <c:v>9.8823363657577</c:v>
                </c:pt>
                <c:pt idx="22016" formatCode="General">
                  <c:v>9.88238190486353</c:v>
                </c:pt>
                <c:pt idx="22017" formatCode="General">
                  <c:v>9.882427443388234</c:v>
                </c:pt>
                <c:pt idx="22018" formatCode="General">
                  <c:v>9.88247298132513</c:v>
                </c:pt>
                <c:pt idx="22019" formatCode="General">
                  <c:v>9.88251851866752</c:v>
                </c:pt>
                <c:pt idx="22020" formatCode="General">
                  <c:v>9.88256405540872</c:v>
                </c:pt>
                <c:pt idx="22021" formatCode="General">
                  <c:v>9.88260959154204</c:v>
                </c:pt>
                <c:pt idx="22022" formatCode="General">
                  <c:v>9.88265512706081</c:v>
                </c:pt>
                <c:pt idx="22023" formatCode="General">
                  <c:v>9.88270066195834</c:v>
                </c:pt>
                <c:pt idx="22024" formatCode="General">
                  <c:v>9.88274619622796</c:v>
                </c:pt>
                <c:pt idx="22025" formatCode="General">
                  <c:v>9.882791729863</c:v>
                </c:pt>
                <c:pt idx="22026" formatCode="General">
                  <c:v>9.88283726285678</c:v>
                </c:pt>
                <c:pt idx="22027" formatCode="General">
                  <c:v>9.88288279520265</c:v>
                </c:pt>
                <c:pt idx="22028" formatCode="General">
                  <c:v>9.88292832689392</c:v>
                </c:pt>
                <c:pt idx="22029" formatCode="General">
                  <c:v>9.88297385792395</c:v>
                </c:pt>
                <c:pt idx="22030" formatCode="General">
                  <c:v>9.88301938828607</c:v>
                </c:pt>
                <c:pt idx="22031" formatCode="General">
                  <c:v>9.88306491797363</c:v>
                </c:pt>
                <c:pt idx="22032" formatCode="General">
                  <c:v>9.88311044697997</c:v>
                </c:pt>
                <c:pt idx="22033" formatCode="General">
                  <c:v>9.88315597529844</c:v>
                </c:pt>
                <c:pt idx="22034" formatCode="General">
                  <c:v>9.8832015029224</c:v>
                </c:pt>
                <c:pt idx="22035" formatCode="General">
                  <c:v>9.883247029845204</c:v>
                </c:pt>
                <c:pt idx="22036" formatCode="General">
                  <c:v>9.88329255606019</c:v>
                </c:pt>
                <c:pt idx="22037" formatCode="General">
                  <c:v>9.88333808156075</c:v>
                </c:pt>
                <c:pt idx="22038" formatCode="General">
                  <c:v>9.88338360634022</c:v>
                </c:pt>
                <c:pt idx="22039" formatCode="General">
                  <c:v>9.88342913039198</c:v>
                </c:pt>
                <c:pt idx="22040" formatCode="General">
                  <c:v>9.8834746537094</c:v>
                </c:pt>
                <c:pt idx="22041" formatCode="General">
                  <c:v>9.88352017628585</c:v>
                </c:pt>
                <c:pt idx="22042" formatCode="General">
                  <c:v>9.8835656981147</c:v>
                </c:pt>
                <c:pt idx="22043" formatCode="General">
                  <c:v>9.88361121918933</c:v>
                </c:pt>
                <c:pt idx="22044" formatCode="General">
                  <c:v>9.88365673950312</c:v>
                </c:pt>
                <c:pt idx="22045" formatCode="General">
                  <c:v>9.88370225904946</c:v>
                </c:pt>
                <c:pt idx="22046" formatCode="General">
                  <c:v>9.88374777782172</c:v>
                </c:pt>
                <c:pt idx="22047" formatCode="General">
                  <c:v>9.883793295813303</c:v>
                </c:pt>
                <c:pt idx="22048" formatCode="General">
                  <c:v>9.8838388130176</c:v>
                </c:pt>
                <c:pt idx="22049" formatCode="General">
                  <c:v>9.88388432942799</c:v>
                </c:pt>
                <c:pt idx="22050" formatCode="General">
                  <c:v>9.88392984503789</c:v>
                </c:pt>
                <c:pt idx="22051" formatCode="General">
                  <c:v>9.88397535984069</c:v>
                </c:pt>
                <c:pt idx="22052" formatCode="General">
                  <c:v>9.88402087382979</c:v>
                </c:pt>
                <c:pt idx="22053" formatCode="General">
                  <c:v>9.8840663869986</c:v>
                </c:pt>
                <c:pt idx="22054" formatCode="General">
                  <c:v>9.88411189934052</c:v>
                </c:pt>
                <c:pt idx="22055" formatCode="General">
                  <c:v>9.88415741084897</c:v>
                </c:pt>
                <c:pt idx="22056" formatCode="General">
                  <c:v>9.88420292151737</c:v>
                </c:pt>
                <c:pt idx="22057" formatCode="General">
                  <c:v>9.884248431339118</c:v>
                </c:pt>
                <c:pt idx="22058" formatCode="General">
                  <c:v>9.88429394030765</c:v>
                </c:pt>
                <c:pt idx="22059" formatCode="General">
                  <c:v>9.88433944841638</c:v>
                </c:pt>
                <c:pt idx="22060" formatCode="General">
                  <c:v>9.88438495565874</c:v>
                </c:pt>
                <c:pt idx="22061" formatCode="General">
                  <c:v>9.88443046202814</c:v>
                </c:pt>
                <c:pt idx="22062" formatCode="General">
                  <c:v>9.88447596751803</c:v>
                </c:pt>
                <c:pt idx="22063" formatCode="General">
                  <c:v>9.884521472121838</c:v>
                </c:pt>
                <c:pt idx="22064" formatCode="General">
                  <c:v>9.884566975833</c:v>
                </c:pt>
                <c:pt idx="22065" formatCode="General">
                  <c:v>9.88461247864495</c:v>
                </c:pt>
                <c:pt idx="22066" formatCode="General">
                  <c:v>9.884657980551138</c:v>
                </c:pt>
                <c:pt idx="22067" formatCode="General">
                  <c:v>9.884703481545</c:v>
                </c:pt>
                <c:pt idx="22068" formatCode="General">
                  <c:v>9.88474898161999</c:v>
                </c:pt>
                <c:pt idx="22069" formatCode="General">
                  <c:v>9.88479448076956</c:v>
                </c:pt>
                <c:pt idx="22070" formatCode="General">
                  <c:v>9.88483997898715</c:v>
                </c:pt>
                <c:pt idx="22071" formatCode="General">
                  <c:v>9.88488547626623</c:v>
                </c:pt>
                <c:pt idx="22072" formatCode="General">
                  <c:v>9.884930972600253</c:v>
                </c:pt>
                <c:pt idx="22073" formatCode="General">
                  <c:v>9.88497646798267</c:v>
                </c:pt>
                <c:pt idx="22074" formatCode="General">
                  <c:v>9.88502196240697</c:v>
                </c:pt>
                <c:pt idx="22075" formatCode="General">
                  <c:v>9.8850674558666</c:v>
                </c:pt>
                <c:pt idx="22076" formatCode="General">
                  <c:v>9.88511294835503</c:v>
                </c:pt>
                <c:pt idx="22077" formatCode="General">
                  <c:v>9.88515843986575</c:v>
                </c:pt>
                <c:pt idx="22078" formatCode="General">
                  <c:v>9.88520393039221</c:v>
                </c:pt>
                <c:pt idx="22079" formatCode="General">
                  <c:v>9.88524941992791</c:v>
                </c:pt>
                <c:pt idx="22080" formatCode="General">
                  <c:v>9.88529490846633</c:v>
                </c:pt>
                <c:pt idx="22081" formatCode="General">
                  <c:v>9.88534039600093</c:v>
                </c:pt>
                <c:pt idx="22082" formatCode="General">
                  <c:v>9.88538588252523</c:v>
                </c:pt>
                <c:pt idx="22083" formatCode="General">
                  <c:v>9.88543136803269</c:v>
                </c:pt>
                <c:pt idx="22084" formatCode="General">
                  <c:v>9.88547685251682</c:v>
                </c:pt>
                <c:pt idx="22085" formatCode="General">
                  <c:v>9.8855223359711</c:v>
                </c:pt>
                <c:pt idx="22086" formatCode="General">
                  <c:v>9.88556781838905</c:v>
                </c:pt>
                <c:pt idx="22087" formatCode="General">
                  <c:v>9.88561329976415</c:v>
                </c:pt>
                <c:pt idx="22088" formatCode="General">
                  <c:v>9.88565878008991</c:v>
                </c:pt>
                <c:pt idx="22089" formatCode="General">
                  <c:v>9.88570425935984</c:v>
                </c:pt>
                <c:pt idx="22090" formatCode="General">
                  <c:v>9.88574973756745</c:v>
                </c:pt>
                <c:pt idx="22091" formatCode="General">
                  <c:v>9.88579521470624</c:v>
                </c:pt>
                <c:pt idx="22092" formatCode="General">
                  <c:v>9.88584069076973</c:v>
                </c:pt>
                <c:pt idx="22093" formatCode="General">
                  <c:v>9.88588616575145</c:v>
                </c:pt>
                <c:pt idx="22094" formatCode="General">
                  <c:v>9.8859316396449</c:v>
                </c:pt>
                <c:pt idx="22095" formatCode="General">
                  <c:v>9.88597711244362</c:v>
                </c:pt>
                <c:pt idx="22096" formatCode="General">
                  <c:v>9.88602258414113</c:v>
                </c:pt>
                <c:pt idx="22097" formatCode="General">
                  <c:v>9.88606805473095</c:v>
                </c:pt>
                <c:pt idx="22098" formatCode="General">
                  <c:v>9.88611352420662</c:v>
                </c:pt>
                <c:pt idx="22099" formatCode="General">
                  <c:v>9.88615899256167</c:v>
                </c:pt>
                <c:pt idx="22100" formatCode="General">
                  <c:v>9.88620445978965</c:v>
                </c:pt>
                <c:pt idx="22101" formatCode="General">
                  <c:v>9.88624992588408</c:v>
                </c:pt>
                <c:pt idx="22102" formatCode="General">
                  <c:v>9.88629539083851</c:v>
                </c:pt>
                <c:pt idx="22103" formatCode="General">
                  <c:v>9.88634085464649</c:v>
                </c:pt>
                <c:pt idx="22104" formatCode="General">
                  <c:v>9.88638631730156</c:v>
                </c:pt>
                <c:pt idx="22105" formatCode="General">
                  <c:v>9.886431778797284</c:v>
                </c:pt>
                <c:pt idx="22106" formatCode="General">
                  <c:v>9.8864772391272</c:v>
                </c:pt>
                <c:pt idx="22107" formatCode="General">
                  <c:v>9.88652269828487</c:v>
                </c:pt>
                <c:pt idx="22108" formatCode="General">
                  <c:v>9.88656815626386</c:v>
                </c:pt>
                <c:pt idx="22109" formatCode="General">
                  <c:v>9.88661361305772</c:v>
                </c:pt>
                <c:pt idx="22110" formatCode="General">
                  <c:v>9.88665906866002</c:v>
                </c:pt>
                <c:pt idx="22111" formatCode="General">
                  <c:v>9.88670452306434</c:v>
                </c:pt>
                <c:pt idx="22112" formatCode="General">
                  <c:v>9.88674997626423</c:v>
                </c:pt>
                <c:pt idx="22113" formatCode="General">
                  <c:v>9.88679542825328</c:v>
                </c:pt>
                <c:pt idx="22114" formatCode="General">
                  <c:v>9.88684087902506</c:v>
                </c:pt>
                <c:pt idx="22115" formatCode="General">
                  <c:v>9.88688632857314</c:v>
                </c:pt>
                <c:pt idx="22116" formatCode="General">
                  <c:v>9.88693177689111</c:v>
                </c:pt>
                <c:pt idx="22117" formatCode="General">
                  <c:v>9.886977223972548</c:v>
                </c:pt>
                <c:pt idx="22118" formatCode="General">
                  <c:v>9.88702266981106</c:v>
                </c:pt>
                <c:pt idx="22119" formatCode="General">
                  <c:v>9.88706811440021</c:v>
                </c:pt>
                <c:pt idx="22120" formatCode="General">
                  <c:v>9.88711355773361</c:v>
                </c:pt>
                <c:pt idx="22121" formatCode="General">
                  <c:v>9.887158999804851</c:v>
                </c:pt>
                <c:pt idx="22122" formatCode="General">
                  <c:v>9.887204440607518</c:v>
                </c:pt>
                <c:pt idx="22123" formatCode="General">
                  <c:v>9.88724988013524</c:v>
                </c:pt>
                <c:pt idx="22124" formatCode="General">
                  <c:v>9.88729531838159</c:v>
                </c:pt>
                <c:pt idx="22125" formatCode="General">
                  <c:v>9.88734075534019</c:v>
                </c:pt>
                <c:pt idx="22126" formatCode="General">
                  <c:v>9.88738619100465</c:v>
                </c:pt>
                <c:pt idx="22127" formatCode="General">
                  <c:v>9.88743162536858</c:v>
                </c:pt>
                <c:pt idx="22128" formatCode="General">
                  <c:v>9.88747705842559</c:v>
                </c:pt>
                <c:pt idx="22129" formatCode="General">
                  <c:v>9.88752249016931</c:v>
                </c:pt>
                <c:pt idx="22130" formatCode="General">
                  <c:v>9.88756792059335</c:v>
                </c:pt>
                <c:pt idx="22131" formatCode="General">
                  <c:v>9.88761334969134</c:v>
                </c:pt>
                <c:pt idx="22132" formatCode="General">
                  <c:v>9.8876587774569</c:v>
                </c:pt>
                <c:pt idx="22133" formatCode="General">
                  <c:v>9.88770420388367</c:v>
                </c:pt>
                <c:pt idx="22134" formatCode="General">
                  <c:v>9.88774962896527</c:v>
                </c:pt>
                <c:pt idx="22135" formatCode="General">
                  <c:v>9.88779505269533</c:v>
                </c:pt>
                <c:pt idx="22136" formatCode="General">
                  <c:v>9.88784047506751</c:v>
                </c:pt>
                <c:pt idx="22137" formatCode="General">
                  <c:v>9.88788589607542</c:v>
                </c:pt>
                <c:pt idx="22138" formatCode="General">
                  <c:v>9.88793131571273</c:v>
                </c:pt>
                <c:pt idx="22139" formatCode="General">
                  <c:v>9.887976733973071</c:v>
                </c:pt>
                <c:pt idx="22140" formatCode="General">
                  <c:v>9.888022150850098</c:v>
                </c:pt>
                <c:pt idx="22141" formatCode="General">
                  <c:v>9.88806756633746</c:v>
                </c:pt>
                <c:pt idx="22142" formatCode="General">
                  <c:v>9.888112980428808</c:v>
                </c:pt>
                <c:pt idx="22143" formatCode="General">
                  <c:v>9.888158393117798</c:v>
                </c:pt>
                <c:pt idx="22144" formatCode="General">
                  <c:v>9.888203804398101</c:v>
                </c:pt>
                <c:pt idx="22145" formatCode="General">
                  <c:v>9.88824921426337</c:v>
                </c:pt>
                <c:pt idx="22146" formatCode="General">
                  <c:v>9.88829462270727</c:v>
                </c:pt>
                <c:pt idx="22147" formatCode="General">
                  <c:v>9.88834002972347</c:v>
                </c:pt>
                <c:pt idx="22148" formatCode="General">
                  <c:v>9.88838543530564</c:v>
                </c:pt>
                <c:pt idx="22149" formatCode="General">
                  <c:v>9.88843083944746</c:v>
                </c:pt>
                <c:pt idx="22150" formatCode="General">
                  <c:v>9.8884762421426</c:v>
                </c:pt>
                <c:pt idx="22151" formatCode="General">
                  <c:v>9.88852164338474</c:v>
                </c:pt>
                <c:pt idx="22152" formatCode="General">
                  <c:v>9.88856704316756</c:v>
                </c:pt>
                <c:pt idx="22153" formatCode="General">
                  <c:v>9.88861244148475</c:v>
                </c:pt>
                <c:pt idx="22154" formatCode="General">
                  <c:v>9.888657838330002</c:v>
                </c:pt>
                <c:pt idx="22155" formatCode="General">
                  <c:v>9.88870323369698</c:v>
                </c:pt>
                <c:pt idx="22156" formatCode="General">
                  <c:v>9.88874862757941</c:v>
                </c:pt>
                <c:pt idx="22157" formatCode="General">
                  <c:v>9.88879401997097</c:v>
                </c:pt>
                <c:pt idx="22158" formatCode="General">
                  <c:v>9.88883941086537</c:v>
                </c:pt>
                <c:pt idx="22159" formatCode="General">
                  <c:v>9.8888848002563</c:v>
                </c:pt>
                <c:pt idx="22160" formatCode="General">
                  <c:v>9.888930188137458</c:v>
                </c:pt>
                <c:pt idx="22161" formatCode="General">
                  <c:v>9.888975574502577</c:v>
                </c:pt>
                <c:pt idx="22162" formatCode="General">
                  <c:v>9.88902095934534</c:v>
                </c:pt>
                <c:pt idx="22163" formatCode="General">
                  <c:v>9.88906634265948</c:v>
                </c:pt>
                <c:pt idx="22164" formatCode="General">
                  <c:v>9.889111724438698</c:v>
                </c:pt>
                <c:pt idx="22165" formatCode="General">
                  <c:v>9.88915710467672</c:v>
                </c:pt>
                <c:pt idx="22166" formatCode="General">
                  <c:v>9.88920248336726</c:v>
                </c:pt>
                <c:pt idx="22167" formatCode="General">
                  <c:v>9.88924786050405</c:v>
                </c:pt>
                <c:pt idx="22168" formatCode="General">
                  <c:v>9.88929323608081</c:v>
                </c:pt>
                <c:pt idx="22169" formatCode="General">
                  <c:v>9.88933861009127</c:v>
                </c:pt>
                <c:pt idx="22170" formatCode="General">
                  <c:v>9.88938398252916</c:v>
                </c:pt>
                <c:pt idx="22171" formatCode="General">
                  <c:v>9.88942935338823</c:v>
                </c:pt>
                <c:pt idx="22172" formatCode="General">
                  <c:v>9.8894747226622</c:v>
                </c:pt>
                <c:pt idx="22173" formatCode="General">
                  <c:v>9.88952009034481</c:v>
                </c:pt>
                <c:pt idx="22174" formatCode="General">
                  <c:v>9.88956545642982</c:v>
                </c:pt>
                <c:pt idx="22175" formatCode="General">
                  <c:v>9.88961082091096</c:v>
                </c:pt>
                <c:pt idx="22176" formatCode="General">
                  <c:v>9.88965618378199</c:v>
                </c:pt>
                <c:pt idx="22177" formatCode="General">
                  <c:v>9.88970154503665</c:v>
                </c:pt>
                <c:pt idx="22178" formatCode="General">
                  <c:v>9.8897469046687</c:v>
                </c:pt>
                <c:pt idx="22179" formatCode="General">
                  <c:v>9.8897922626719</c:v>
                </c:pt>
                <c:pt idx="22180" formatCode="General">
                  <c:v>9.88983761904001</c:v>
                </c:pt>
                <c:pt idx="22181" formatCode="General">
                  <c:v>9.88988297376678</c:v>
                </c:pt>
                <c:pt idx="22182" formatCode="General">
                  <c:v>9.889928326846</c:v>
                </c:pt>
                <c:pt idx="22183" formatCode="General">
                  <c:v>9.88997367827141</c:v>
                </c:pt>
                <c:pt idx="22184" formatCode="General">
                  <c:v>9.8900190280368</c:v>
                </c:pt>
                <c:pt idx="22185" formatCode="General">
                  <c:v>9.89006437613594</c:v>
                </c:pt>
                <c:pt idx="22186" formatCode="General">
                  <c:v>9.8901097225626</c:v>
                </c:pt>
                <c:pt idx="22187" formatCode="General">
                  <c:v>9.890155067310568</c:v>
                </c:pt>
                <c:pt idx="22188" formatCode="General">
                  <c:v>9.89020041037362</c:v>
                </c:pt>
                <c:pt idx="22189" formatCode="General">
                  <c:v>9.89024575174554</c:v>
                </c:pt>
                <c:pt idx="22190" formatCode="General">
                  <c:v>9.890291091420118</c:v>
                </c:pt>
                <c:pt idx="22191" formatCode="General">
                  <c:v>9.89033642939115</c:v>
                </c:pt>
                <c:pt idx="22192" formatCode="General">
                  <c:v>9.890381765652428</c:v>
                </c:pt>
                <c:pt idx="22193" formatCode="General">
                  <c:v>9.89042710019774</c:v>
                </c:pt>
                <c:pt idx="22194" formatCode="General">
                  <c:v>9.89047243302089</c:v>
                </c:pt>
                <c:pt idx="22195" formatCode="General">
                  <c:v>9.89051776411567</c:v>
                </c:pt>
                <c:pt idx="22196" formatCode="General">
                  <c:v>9.8905630934759</c:v>
                </c:pt>
                <c:pt idx="22197" formatCode="General">
                  <c:v>9.890608421095377</c:v>
                </c:pt>
                <c:pt idx="22198" formatCode="General">
                  <c:v>9.89065374696793</c:v>
                </c:pt>
                <c:pt idx="22199" formatCode="General">
                  <c:v>9.89069907108734</c:v>
                </c:pt>
                <c:pt idx="22200" formatCode="General">
                  <c:v>9.89074439344744</c:v>
                </c:pt>
                <c:pt idx="22201" formatCode="General">
                  <c:v>9.89078971404205</c:v>
                </c:pt>
                <c:pt idx="22202" formatCode="General">
                  <c:v>9.89083503286498</c:v>
                </c:pt>
                <c:pt idx="22203" formatCode="General">
                  <c:v>9.890880349910071</c:v>
                </c:pt>
                <c:pt idx="22204" formatCode="General">
                  <c:v>9.890925665171128</c:v>
                </c:pt>
                <c:pt idx="22205" formatCode="General">
                  <c:v>9.890970978642</c:v>
                </c:pt>
                <c:pt idx="22206" formatCode="General">
                  <c:v>9.891016290316512</c:v>
                </c:pt>
                <c:pt idx="22207" formatCode="General">
                  <c:v>9.891061600188498</c:v>
                </c:pt>
                <c:pt idx="22208" formatCode="General">
                  <c:v>9.89110690825179</c:v>
                </c:pt>
                <c:pt idx="22209" formatCode="General">
                  <c:v>9.89115221450024</c:v>
                </c:pt>
                <c:pt idx="22210" formatCode="General">
                  <c:v>9.89119751892768</c:v>
                </c:pt>
                <c:pt idx="22211" formatCode="General">
                  <c:v>9.89124282152797</c:v>
                </c:pt>
                <c:pt idx="22212" formatCode="General">
                  <c:v>9.891288122294938</c:v>
                </c:pt>
                <c:pt idx="22213" formatCode="General">
                  <c:v>9.891333421222459</c:v>
                </c:pt>
                <c:pt idx="22214" formatCode="General">
                  <c:v>9.891378718304368</c:v>
                </c:pt>
                <c:pt idx="22215" formatCode="General">
                  <c:v>9.89142401353453</c:v>
                </c:pt>
                <c:pt idx="22216" formatCode="General">
                  <c:v>9.89146930690681</c:v>
                </c:pt>
                <c:pt idx="22217" formatCode="General">
                  <c:v>9.89151459841506</c:v>
                </c:pt>
                <c:pt idx="22218" formatCode="General">
                  <c:v>9.89155988805315</c:v>
                </c:pt>
                <c:pt idx="22219" formatCode="General">
                  <c:v>9.89160517581496</c:v>
                </c:pt>
                <c:pt idx="22220" formatCode="General">
                  <c:v>9.89165046169434</c:v>
                </c:pt>
                <c:pt idx="22221" formatCode="General">
                  <c:v>9.89169574568517</c:v>
                </c:pt>
                <c:pt idx="22222" formatCode="General">
                  <c:v>9.89174102778134</c:v>
                </c:pt>
                <c:pt idx="22223" formatCode="General">
                  <c:v>9.89178630797671</c:v>
                </c:pt>
                <c:pt idx="22224" formatCode="General">
                  <c:v>9.89183158626517</c:v>
                </c:pt>
                <c:pt idx="22225" formatCode="General">
                  <c:v>9.89187686264062</c:v>
                </c:pt>
                <c:pt idx="22226" formatCode="General">
                  <c:v>9.89192213709692</c:v>
                </c:pt>
                <c:pt idx="22227" formatCode="General">
                  <c:v>9.89196740962798</c:v>
                </c:pt>
                <c:pt idx="22228" formatCode="General">
                  <c:v>9.89201268022769</c:v>
                </c:pt>
                <c:pt idx="22229" formatCode="General">
                  <c:v>9.89205794888994</c:v>
                </c:pt>
                <c:pt idx="22230" formatCode="General">
                  <c:v>9.89210321560863</c:v>
                </c:pt>
                <c:pt idx="22231" formatCode="General">
                  <c:v>9.89214848037766</c:v>
                </c:pt>
                <c:pt idx="22232" formatCode="General">
                  <c:v>9.89219374319094</c:v>
                </c:pt>
                <c:pt idx="22233" formatCode="General">
                  <c:v>9.89223900404238</c:v>
                </c:pt>
                <c:pt idx="22234" formatCode="General">
                  <c:v>9.89228426292588</c:v>
                </c:pt>
                <c:pt idx="22235" formatCode="General">
                  <c:v>9.89232951983536</c:v>
                </c:pt>
                <c:pt idx="22236" formatCode="General">
                  <c:v>9.89237477476472</c:v>
                </c:pt>
                <c:pt idx="22237" formatCode="General">
                  <c:v>9.8924200277079</c:v>
                </c:pt>
                <c:pt idx="22238" formatCode="General">
                  <c:v>9.89246527865881</c:v>
                </c:pt>
                <c:pt idx="22239" formatCode="General">
                  <c:v>9.89251052761138</c:v>
                </c:pt>
                <c:pt idx="22240" formatCode="General">
                  <c:v>9.89255577455952</c:v>
                </c:pt>
                <c:pt idx="22241" formatCode="General">
                  <c:v>9.89260101949717</c:v>
                </c:pt>
                <c:pt idx="22242" formatCode="General">
                  <c:v>9.89264626241827</c:v>
                </c:pt>
                <c:pt idx="22243" formatCode="General">
                  <c:v>9.89269150331674</c:v>
                </c:pt>
                <c:pt idx="22244" formatCode="General">
                  <c:v>9.89273674218653</c:v>
                </c:pt>
                <c:pt idx="22245" formatCode="General">
                  <c:v>9.89278197902157</c:v>
                </c:pt>
                <c:pt idx="22246" formatCode="General">
                  <c:v>9.89282721381581</c:v>
                </c:pt>
                <c:pt idx="22247" formatCode="General">
                  <c:v>9.89287244656319</c:v>
                </c:pt>
                <c:pt idx="22248" formatCode="General">
                  <c:v>9.89291767725766</c:v>
                </c:pt>
                <c:pt idx="22249" formatCode="General">
                  <c:v>9.89296290589317</c:v>
                </c:pt>
                <c:pt idx="22250" formatCode="General">
                  <c:v>9.89300813246369</c:v>
                </c:pt>
                <c:pt idx="22251" formatCode="General">
                  <c:v>9.89305335696315</c:v>
                </c:pt>
                <c:pt idx="22252" formatCode="General">
                  <c:v>9.89309857938553</c:v>
                </c:pt>
                <c:pt idx="22253" formatCode="General">
                  <c:v>9.893143799724782</c:v>
                </c:pt>
                <c:pt idx="22254" formatCode="General">
                  <c:v>9.89318901797487</c:v>
                </c:pt>
                <c:pt idx="22255" formatCode="General">
                  <c:v>9.89323423412978</c:v>
                </c:pt>
                <c:pt idx="22256" formatCode="General">
                  <c:v>9.893279448183458</c:v>
                </c:pt>
                <c:pt idx="22257" formatCode="General">
                  <c:v>9.89332466012989</c:v>
                </c:pt>
                <c:pt idx="22258" formatCode="General">
                  <c:v>9.89336986996305</c:v>
                </c:pt>
                <c:pt idx="22259" formatCode="General">
                  <c:v>9.89341507767692</c:v>
                </c:pt>
                <c:pt idx="22260" formatCode="General">
                  <c:v>9.89346028326548</c:v>
                </c:pt>
                <c:pt idx="22261" formatCode="General">
                  <c:v>9.89350548672272</c:v>
                </c:pt>
                <c:pt idx="22262" formatCode="General">
                  <c:v>9.89355068804261</c:v>
                </c:pt>
                <c:pt idx="22263" formatCode="General">
                  <c:v>9.89359588721916</c:v>
                </c:pt>
                <c:pt idx="22264" formatCode="General">
                  <c:v>9.89364108424635</c:v>
                </c:pt>
                <c:pt idx="22265" formatCode="General">
                  <c:v>9.89368627911817</c:v>
                </c:pt>
                <c:pt idx="22266" formatCode="General">
                  <c:v>9.893731471828644</c:v>
                </c:pt>
                <c:pt idx="22267" formatCode="General">
                  <c:v>9.89377666237175</c:v>
                </c:pt>
                <c:pt idx="22268" formatCode="General">
                  <c:v>9.89382185074149</c:v>
                </c:pt>
                <c:pt idx="22269" formatCode="General">
                  <c:v>9.89386703693189</c:v>
                </c:pt>
                <c:pt idx="22270" formatCode="General">
                  <c:v>9.89391222093694</c:v>
                </c:pt>
                <c:pt idx="22271" formatCode="General">
                  <c:v>9.893957402750668</c:v>
                </c:pt>
                <c:pt idx="22272" formatCode="General">
                  <c:v>9.89400258236708</c:v>
                </c:pt>
                <c:pt idx="22273" formatCode="General">
                  <c:v>9.89404775978019</c:v>
                </c:pt>
                <c:pt idx="22274" formatCode="General">
                  <c:v>9.89409293498403</c:v>
                </c:pt>
                <c:pt idx="22275" formatCode="General">
                  <c:v>9.89413810797261</c:v>
                </c:pt>
                <c:pt idx="22276" formatCode="General">
                  <c:v>9.89418327873997</c:v>
                </c:pt>
                <c:pt idx="22277" formatCode="General">
                  <c:v>9.894228447280126</c:v>
                </c:pt>
                <c:pt idx="22278" formatCode="General">
                  <c:v>9.894273613587118</c:v>
                </c:pt>
                <c:pt idx="22279" formatCode="General">
                  <c:v>9.894318777654979</c:v>
                </c:pt>
                <c:pt idx="22280" formatCode="General">
                  <c:v>9.89436393947774</c:v>
                </c:pt>
                <c:pt idx="22281" formatCode="General">
                  <c:v>9.89440909904944</c:v>
                </c:pt>
                <c:pt idx="22282" formatCode="General">
                  <c:v>9.89445425636414</c:v>
                </c:pt>
                <c:pt idx="22283" formatCode="General">
                  <c:v>9.89449941141586</c:v>
                </c:pt>
                <c:pt idx="22284" formatCode="General">
                  <c:v>9.89454456419866</c:v>
                </c:pt>
                <c:pt idx="22285" formatCode="General">
                  <c:v>9.8945897147066</c:v>
                </c:pt>
                <c:pt idx="22286" formatCode="General">
                  <c:v>9.89463486293371</c:v>
                </c:pt>
                <c:pt idx="22287" formatCode="General">
                  <c:v>9.89468000887407</c:v>
                </c:pt>
                <c:pt idx="22288" formatCode="General">
                  <c:v>9.894725152521728</c:v>
                </c:pt>
                <c:pt idx="22289" formatCode="General">
                  <c:v>9.89477029387074</c:v>
                </c:pt>
                <c:pt idx="22290" formatCode="General">
                  <c:v>9.894815432915188</c:v>
                </c:pt>
                <c:pt idx="22291" formatCode="General">
                  <c:v>9.89486056964912</c:v>
                </c:pt>
                <c:pt idx="22292" formatCode="General">
                  <c:v>9.89490570406662</c:v>
                </c:pt>
                <c:pt idx="22293" formatCode="General">
                  <c:v>9.89495083616175</c:v>
                </c:pt>
                <c:pt idx="22294" formatCode="General">
                  <c:v>9.894995965928602</c:v>
                </c:pt>
                <c:pt idx="22295" formatCode="General">
                  <c:v>9.89504109336124</c:v>
                </c:pt>
                <c:pt idx="22296" formatCode="General">
                  <c:v>9.89508621845374</c:v>
                </c:pt>
                <c:pt idx="22297" formatCode="General">
                  <c:v>9.8951313412002</c:v>
                </c:pt>
                <c:pt idx="22298" formatCode="General">
                  <c:v>9.8951764615947</c:v>
                </c:pt>
                <c:pt idx="22299" formatCode="General">
                  <c:v>9.89522157963134</c:v>
                </c:pt>
                <c:pt idx="22300" formatCode="General">
                  <c:v>9.89526669530419</c:v>
                </c:pt>
                <c:pt idx="22301" formatCode="General">
                  <c:v>9.89531180860736</c:v>
                </c:pt>
                <c:pt idx="22302" formatCode="General">
                  <c:v>9.89535691953495</c:v>
                </c:pt>
                <c:pt idx="22303" formatCode="General">
                  <c:v>9.89540202808106</c:v>
                </c:pt>
                <c:pt idx="22304" formatCode="General">
                  <c:v>9.89544713423978</c:v>
                </c:pt>
                <c:pt idx="22305" formatCode="General">
                  <c:v>9.89549223800523</c:v>
                </c:pt>
                <c:pt idx="22306" formatCode="General">
                  <c:v>9.89553733937152</c:v>
                </c:pt>
                <c:pt idx="22307" formatCode="General">
                  <c:v>9.89558243833274</c:v>
                </c:pt>
                <c:pt idx="22308" formatCode="General">
                  <c:v>9.89562753488303</c:v>
                </c:pt>
                <c:pt idx="22309" formatCode="General">
                  <c:v>9.8956726290165</c:v>
                </c:pt>
                <c:pt idx="22310" formatCode="General">
                  <c:v>9.89571772072726</c:v>
                </c:pt>
                <c:pt idx="22311" formatCode="General">
                  <c:v>9.89576281000943</c:v>
                </c:pt>
                <c:pt idx="22312" formatCode="General">
                  <c:v>9.89580789685716</c:v>
                </c:pt>
                <c:pt idx="22313" formatCode="General">
                  <c:v>9.89585298126455</c:v>
                </c:pt>
                <c:pt idx="22314" formatCode="General">
                  <c:v>9.89589806322575</c:v>
                </c:pt>
                <c:pt idx="22315" formatCode="General">
                  <c:v>9.895943142734879</c:v>
                </c:pt>
                <c:pt idx="22316" formatCode="General">
                  <c:v>9.89598821978608</c:v>
                </c:pt>
                <c:pt idx="22317" formatCode="General">
                  <c:v>9.8960332943735</c:v>
                </c:pt>
                <c:pt idx="22318" formatCode="General">
                  <c:v>9.896078366491268</c:v>
                </c:pt>
                <c:pt idx="22319" formatCode="General">
                  <c:v>9.896123436133529</c:v>
                </c:pt>
                <c:pt idx="22320" formatCode="General">
                  <c:v>9.89616850329444</c:v>
                </c:pt>
                <c:pt idx="22321" formatCode="General">
                  <c:v>9.89621356796815</c:v>
                </c:pt>
                <c:pt idx="22322" formatCode="General">
                  <c:v>9.8962586301488</c:v>
                </c:pt>
                <c:pt idx="22323" formatCode="General">
                  <c:v>9.896303689830548</c:v>
                </c:pt>
                <c:pt idx="22324" formatCode="General">
                  <c:v>9.896348747007568</c:v>
                </c:pt>
                <c:pt idx="22325" formatCode="General">
                  <c:v>9.89639380167401</c:v>
                </c:pt>
                <c:pt idx="22326" formatCode="General">
                  <c:v>9.89643885382403</c:v>
                </c:pt>
                <c:pt idx="22327" formatCode="General">
                  <c:v>9.89648390345181</c:v>
                </c:pt>
                <c:pt idx="22328" formatCode="General">
                  <c:v>9.896528950551498</c:v>
                </c:pt>
                <c:pt idx="22329" formatCode="General">
                  <c:v>9.89657399511729</c:v>
                </c:pt>
                <c:pt idx="22330" formatCode="General">
                  <c:v>9.89661903714335</c:v>
                </c:pt>
                <c:pt idx="22331" formatCode="General">
                  <c:v>9.89666407662386</c:v>
                </c:pt>
                <c:pt idx="22332" formatCode="General">
                  <c:v>9.89670911355299</c:v>
                </c:pt>
                <c:pt idx="22333" formatCode="General">
                  <c:v>9.89675414792493</c:v>
                </c:pt>
                <c:pt idx="22334" formatCode="General">
                  <c:v>9.89679917973386</c:v>
                </c:pt>
                <c:pt idx="22335" formatCode="General">
                  <c:v>9.89684420897398</c:v>
                </c:pt>
                <c:pt idx="22336" formatCode="General">
                  <c:v>9.89688923563947</c:v>
                </c:pt>
                <c:pt idx="22337" formatCode="General">
                  <c:v>9.89693425972453</c:v>
                </c:pt>
                <c:pt idx="22338" formatCode="General">
                  <c:v>9.89697928122336</c:v>
                </c:pt>
                <c:pt idx="22339" formatCode="General">
                  <c:v>9.897024300130148</c:v>
                </c:pt>
                <c:pt idx="22340" formatCode="General">
                  <c:v>9.89706931643911</c:v>
                </c:pt>
                <c:pt idx="22341" formatCode="General">
                  <c:v>9.89711433014444</c:v>
                </c:pt>
                <c:pt idx="22342" formatCode="General">
                  <c:v>9.89715934124035</c:v>
                </c:pt>
                <c:pt idx="22343" formatCode="General">
                  <c:v>9.89720434972105</c:v>
                </c:pt>
                <c:pt idx="22344" formatCode="General">
                  <c:v>9.89724935558075</c:v>
                </c:pt>
                <c:pt idx="22345" formatCode="General">
                  <c:v>9.89729435881368</c:v>
                </c:pt>
                <c:pt idx="22346" formatCode="General">
                  <c:v>9.89733935941404</c:v>
                </c:pt>
                <c:pt idx="22347" formatCode="General">
                  <c:v>9.89738435737606</c:v>
                </c:pt>
                <c:pt idx="22348" formatCode="General">
                  <c:v>9.89742935269396</c:v>
                </c:pt>
                <c:pt idx="22349" formatCode="General">
                  <c:v>9.89747434536198</c:v>
                </c:pt>
                <c:pt idx="22350" formatCode="General">
                  <c:v>9.89751933537433</c:v>
                </c:pt>
                <c:pt idx="22351" formatCode="General">
                  <c:v>9.89756432272526</c:v>
                </c:pt>
                <c:pt idx="22352" formatCode="General">
                  <c:v>9.897609307409</c:v>
                </c:pt>
                <c:pt idx="22353" formatCode="General">
                  <c:v>9.89765428941978</c:v>
                </c:pt>
                <c:pt idx="22354" formatCode="General">
                  <c:v>9.89769926875185</c:v>
                </c:pt>
                <c:pt idx="22355" formatCode="General">
                  <c:v>9.89774424539945</c:v>
                </c:pt>
                <c:pt idx="22356" formatCode="General">
                  <c:v>9.89778921935682</c:v>
                </c:pt>
                <c:pt idx="22357" formatCode="General">
                  <c:v>9.89783419061823</c:v>
                </c:pt>
                <c:pt idx="22358" formatCode="General">
                  <c:v>9.8978791591779</c:v>
                </c:pt>
                <c:pt idx="22359" formatCode="General">
                  <c:v>9.897924125030109</c:v>
                </c:pt>
                <c:pt idx="22360" formatCode="General">
                  <c:v>9.89796908816911</c:v>
                </c:pt>
                <c:pt idx="22361" formatCode="General">
                  <c:v>9.89801404858916</c:v>
                </c:pt>
                <c:pt idx="22362" formatCode="General">
                  <c:v>9.89805900628451</c:v>
                </c:pt>
                <c:pt idx="22363" formatCode="General">
                  <c:v>9.898103961249448</c:v>
                </c:pt>
                <c:pt idx="22364" formatCode="General">
                  <c:v>9.89814891347822</c:v>
                </c:pt>
                <c:pt idx="22365" formatCode="General">
                  <c:v>9.898193862965118</c:v>
                </c:pt>
                <c:pt idx="22366" formatCode="General">
                  <c:v>9.8982388097044</c:v>
                </c:pt>
                <c:pt idx="22367" formatCode="General">
                  <c:v>9.898283753690348</c:v>
                </c:pt>
                <c:pt idx="22368" formatCode="General">
                  <c:v>9.898328694917238</c:v>
                </c:pt>
                <c:pt idx="22369" formatCode="General">
                  <c:v>9.898373633379359</c:v>
                </c:pt>
                <c:pt idx="22370" formatCode="General">
                  <c:v>9.89841856907098</c:v>
                </c:pt>
                <c:pt idx="22371" formatCode="General">
                  <c:v>9.89846350198641</c:v>
                </c:pt>
                <c:pt idx="22372" formatCode="General">
                  <c:v>9.898508432119921</c:v>
                </c:pt>
                <c:pt idx="22373" formatCode="General">
                  <c:v>9.89855335946582</c:v>
                </c:pt>
                <c:pt idx="22374" formatCode="General">
                  <c:v>9.89859828401839</c:v>
                </c:pt>
                <c:pt idx="22375" formatCode="General">
                  <c:v>9.89864320577194</c:v>
                </c:pt>
                <c:pt idx="22376" formatCode="General">
                  <c:v>9.89868812472076</c:v>
                </c:pt>
                <c:pt idx="22377" formatCode="General">
                  <c:v>9.898733040859158</c:v>
                </c:pt>
                <c:pt idx="22378" formatCode="General">
                  <c:v>9.89877795418145</c:v>
                </c:pt>
                <c:pt idx="22379" formatCode="General">
                  <c:v>9.89882286468193</c:v>
                </c:pt>
                <c:pt idx="22380" formatCode="General">
                  <c:v>9.898867772354918</c:v>
                </c:pt>
                <c:pt idx="22381" formatCode="General">
                  <c:v>9.898912677194728</c:v>
                </c:pt>
                <c:pt idx="22382" formatCode="General">
                  <c:v>9.89895757919568</c:v>
                </c:pt>
                <c:pt idx="22383" formatCode="General">
                  <c:v>9.89900247835209</c:v>
                </c:pt>
                <c:pt idx="22384" formatCode="General">
                  <c:v>9.89904737465828</c:v>
                </c:pt>
                <c:pt idx="22385" formatCode="General">
                  <c:v>9.89909226810858</c:v>
                </c:pt>
                <c:pt idx="22386" formatCode="General">
                  <c:v>9.89913715869731</c:v>
                </c:pt>
                <c:pt idx="22387" formatCode="General">
                  <c:v>9.89918204641881</c:v>
                </c:pt>
                <c:pt idx="22388" formatCode="General">
                  <c:v>9.89922693126742</c:v>
                </c:pt>
                <c:pt idx="22389" formatCode="General">
                  <c:v>9.89927181323746</c:v>
                </c:pt>
                <c:pt idx="22390" formatCode="General">
                  <c:v>9.89931669232328</c:v>
                </c:pt>
                <c:pt idx="22391" formatCode="General">
                  <c:v>9.89936156851922</c:v>
                </c:pt>
                <c:pt idx="22392" formatCode="General">
                  <c:v>9.899406441819623</c:v>
                </c:pt>
                <c:pt idx="22393" formatCode="General">
                  <c:v>9.89945131221883</c:v>
                </c:pt>
                <c:pt idx="22394" formatCode="General">
                  <c:v>9.89949617971121</c:v>
                </c:pt>
                <c:pt idx="22395" formatCode="General">
                  <c:v>9.8995410442911</c:v>
                </c:pt>
                <c:pt idx="22396" formatCode="General">
                  <c:v>9.89958590595286</c:v>
                </c:pt>
                <c:pt idx="22397" formatCode="General">
                  <c:v>9.89963076469084</c:v>
                </c:pt>
                <c:pt idx="22398" formatCode="General">
                  <c:v>9.89967562049942</c:v>
                </c:pt>
                <c:pt idx="22399" formatCode="General">
                  <c:v>9.89972047337295</c:v>
                </c:pt>
                <c:pt idx="22400" formatCode="General">
                  <c:v>9.89976532330581</c:v>
                </c:pt>
                <c:pt idx="22401" formatCode="General">
                  <c:v>9.89981017029235</c:v>
                </c:pt>
                <c:pt idx="22402" formatCode="General">
                  <c:v>9.89985501432696</c:v>
                </c:pt>
                <c:pt idx="22403" formatCode="General">
                  <c:v>9.899899855404</c:v>
                </c:pt>
                <c:pt idx="22404" formatCode="General">
                  <c:v>9.89994469351786</c:v>
                </c:pt>
                <c:pt idx="22405" formatCode="General">
                  <c:v>9.89998952866291</c:v>
                </c:pt>
                <c:pt idx="22406" formatCode="General">
                  <c:v>9.90003436083355</c:v>
                </c:pt>
                <c:pt idx="22407" formatCode="General">
                  <c:v>9.90007919002414</c:v>
                </c:pt>
                <c:pt idx="22408" formatCode="General">
                  <c:v>9.900124016229094</c:v>
                </c:pt>
                <c:pt idx="22409" formatCode="General">
                  <c:v>9.90016883944278</c:v>
                </c:pt>
                <c:pt idx="22410" formatCode="General">
                  <c:v>9.90021365965961</c:v>
                </c:pt>
                <c:pt idx="22411" formatCode="General">
                  <c:v>9.900258476873968</c:v>
                </c:pt>
                <c:pt idx="22412" formatCode="General">
                  <c:v>9.90030329108027</c:v>
                </c:pt>
                <c:pt idx="22413" formatCode="General">
                  <c:v>9.900348102272899</c:v>
                </c:pt>
                <c:pt idx="22414" formatCode="General">
                  <c:v>9.90039291044628</c:v>
                </c:pt>
                <c:pt idx="22415" formatCode="General">
                  <c:v>9.9004377155948</c:v>
                </c:pt>
                <c:pt idx="22416" formatCode="General">
                  <c:v>9.90048251771288</c:v>
                </c:pt>
                <c:pt idx="22417" formatCode="General">
                  <c:v>9.90052731679493</c:v>
                </c:pt>
                <c:pt idx="22418" formatCode="General">
                  <c:v>9.90057211283538</c:v>
                </c:pt>
                <c:pt idx="22419" formatCode="General">
                  <c:v>9.90061690582862</c:v>
                </c:pt>
                <c:pt idx="22420" formatCode="General">
                  <c:v>9.9006616957691</c:v>
                </c:pt>
                <c:pt idx="22421" formatCode="General">
                  <c:v>9.900706482651221</c:v>
                </c:pt>
                <c:pt idx="22422" formatCode="General">
                  <c:v>9.90075126646943</c:v>
                </c:pt>
                <c:pt idx="22423" formatCode="General">
                  <c:v>9.90079604721814</c:v>
                </c:pt>
                <c:pt idx="22424" formatCode="General">
                  <c:v>9.9008408248918</c:v>
                </c:pt>
                <c:pt idx="22425" formatCode="General">
                  <c:v>9.90088559948482</c:v>
                </c:pt>
                <c:pt idx="22426" formatCode="General">
                  <c:v>9.90093037099167</c:v>
                </c:pt>
                <c:pt idx="22427" formatCode="General">
                  <c:v>9.90097513940676</c:v>
                </c:pt>
                <c:pt idx="22428" formatCode="General">
                  <c:v>9.90101990472455</c:v>
                </c:pt>
                <c:pt idx="22429" formatCode="General">
                  <c:v>9.901064666939478</c:v>
                </c:pt>
                <c:pt idx="22430" formatCode="General">
                  <c:v>9.901109426046</c:v>
                </c:pt>
                <c:pt idx="22431" formatCode="General">
                  <c:v>9.901154182038567</c:v>
                </c:pt>
                <c:pt idx="22432" formatCode="General">
                  <c:v>9.901198934911628</c:v>
                </c:pt>
                <c:pt idx="22433" formatCode="General">
                  <c:v>9.90124368465964</c:v>
                </c:pt>
                <c:pt idx="22434" formatCode="General">
                  <c:v>9.901288431277058</c:v>
                </c:pt>
                <c:pt idx="22435" formatCode="General">
                  <c:v>9.90133317475836</c:v>
                </c:pt>
                <c:pt idx="22436" formatCode="General">
                  <c:v>9.901377915098</c:v>
                </c:pt>
                <c:pt idx="22437" formatCode="General">
                  <c:v>9.90142265229044</c:v>
                </c:pt>
                <c:pt idx="22438" formatCode="General">
                  <c:v>9.901467386330157</c:v>
                </c:pt>
                <c:pt idx="22439" formatCode="General">
                  <c:v>9.90151211721163</c:v>
                </c:pt>
                <c:pt idx="22440" formatCode="General">
                  <c:v>9.90155684492932</c:v>
                </c:pt>
                <c:pt idx="22441" formatCode="General">
                  <c:v>9.90160156947772</c:v>
                </c:pt>
                <c:pt idx="22442" formatCode="General">
                  <c:v>9.90164629085131</c:v>
                </c:pt>
                <c:pt idx="22443" formatCode="General">
                  <c:v>9.90169100904456</c:v>
                </c:pt>
                <c:pt idx="22444" formatCode="General">
                  <c:v>9.901735724051968</c:v>
                </c:pt>
                <c:pt idx="22445" formatCode="General">
                  <c:v>9.90178043586803</c:v>
                </c:pt>
                <c:pt idx="22446" formatCode="General">
                  <c:v>9.90182514448722</c:v>
                </c:pt>
                <c:pt idx="22447" formatCode="General">
                  <c:v>9.90186984990405</c:v>
                </c:pt>
                <c:pt idx="22448" formatCode="General">
                  <c:v>9.90191455211301</c:v>
                </c:pt>
                <c:pt idx="22449" formatCode="General">
                  <c:v>9.90195925110859</c:v>
                </c:pt>
                <c:pt idx="22450" formatCode="General">
                  <c:v>9.90200394688531</c:v>
                </c:pt>
                <c:pt idx="22451" formatCode="General">
                  <c:v>9.90204863943767</c:v>
                </c:pt>
                <c:pt idx="22452" formatCode="General">
                  <c:v>9.90209332876018</c:v>
                </c:pt>
                <c:pt idx="22453" formatCode="General">
                  <c:v>9.90213801484734</c:v>
                </c:pt>
                <c:pt idx="22454" formatCode="General">
                  <c:v>9.90218269769368</c:v>
                </c:pt>
                <c:pt idx="22455" formatCode="General">
                  <c:v>9.9022273772937</c:v>
                </c:pt>
                <c:pt idx="22456" formatCode="General">
                  <c:v>9.90227205364194</c:v>
                </c:pt>
                <c:pt idx="22457" formatCode="General">
                  <c:v>9.90231672673291</c:v>
                </c:pt>
                <c:pt idx="22458" formatCode="General">
                  <c:v>9.902361396561128</c:v>
                </c:pt>
                <c:pt idx="22459" formatCode="General">
                  <c:v>9.90240606312113</c:v>
                </c:pt>
                <c:pt idx="22460" formatCode="General">
                  <c:v>9.90245072640744</c:v>
                </c:pt>
                <c:pt idx="22461" formatCode="General">
                  <c:v>9.9024953864146</c:v>
                </c:pt>
                <c:pt idx="22462" formatCode="General">
                  <c:v>9.902540043137152</c:v>
                </c:pt>
                <c:pt idx="22463" formatCode="General">
                  <c:v>9.90258469656961</c:v>
                </c:pt>
                <c:pt idx="22464" formatCode="General">
                  <c:v>9.90262934670653</c:v>
                </c:pt>
                <c:pt idx="22465" formatCode="General">
                  <c:v>9.90267399354246</c:v>
                </c:pt>
                <c:pt idx="22466" formatCode="General">
                  <c:v>9.90271863707194</c:v>
                </c:pt>
                <c:pt idx="22467" formatCode="General">
                  <c:v>9.90276327728952</c:v>
                </c:pt>
                <c:pt idx="22468" formatCode="General">
                  <c:v>9.90280791418975</c:v>
                </c:pt>
                <c:pt idx="22469" formatCode="General">
                  <c:v>9.90285254776718</c:v>
                </c:pt>
                <c:pt idx="22470" formatCode="General">
                  <c:v>9.90289717801638</c:v>
                </c:pt>
                <c:pt idx="22471" formatCode="General">
                  <c:v>9.90294180493191</c:v>
                </c:pt>
                <c:pt idx="22472" formatCode="General">
                  <c:v>9.90298642850832</c:v>
                </c:pt>
                <c:pt idx="22473" formatCode="General">
                  <c:v>9.90303104874019</c:v>
                </c:pt>
                <c:pt idx="22474" formatCode="General">
                  <c:v>9.903075665622068</c:v>
                </c:pt>
                <c:pt idx="22475" formatCode="General">
                  <c:v>9.903120279148552</c:v>
                </c:pt>
                <c:pt idx="22476" formatCode="General">
                  <c:v>9.90316488931419</c:v>
                </c:pt>
                <c:pt idx="22477" formatCode="General">
                  <c:v>9.903209496113568</c:v>
                </c:pt>
                <c:pt idx="22478" formatCode="General">
                  <c:v>9.90325409954128</c:v>
                </c:pt>
                <c:pt idx="22479" formatCode="General">
                  <c:v>9.903298699591888</c:v>
                </c:pt>
                <c:pt idx="22480" formatCode="General">
                  <c:v>9.90334329625998</c:v>
                </c:pt>
                <c:pt idx="22481" formatCode="General">
                  <c:v>9.90338788954015</c:v>
                </c:pt>
                <c:pt idx="22482" formatCode="General">
                  <c:v>9.90343247942698</c:v>
                </c:pt>
                <c:pt idx="22483" formatCode="General">
                  <c:v>9.90347706591507</c:v>
                </c:pt>
                <c:pt idx="22484" formatCode="General">
                  <c:v>9.903521648999001</c:v>
                </c:pt>
                <c:pt idx="22485" formatCode="General">
                  <c:v>9.90356622867339</c:v>
                </c:pt>
                <c:pt idx="22486" formatCode="General">
                  <c:v>9.90361080493283</c:v>
                </c:pt>
                <c:pt idx="22487" formatCode="General">
                  <c:v>9.90365537777193</c:v>
                </c:pt>
                <c:pt idx="22488" formatCode="General">
                  <c:v>9.90369994718528</c:v>
                </c:pt>
                <c:pt idx="22489" formatCode="General">
                  <c:v>9.90374451316751</c:v>
                </c:pt>
                <c:pt idx="22490" formatCode="General">
                  <c:v>9.90378907571321</c:v>
                </c:pt>
                <c:pt idx="22491" formatCode="General">
                  <c:v>9.90383363481701</c:v>
                </c:pt>
                <c:pt idx="22492" formatCode="General">
                  <c:v>9.903878190473517</c:v>
                </c:pt>
                <c:pt idx="22493" formatCode="General">
                  <c:v>9.90392274267737</c:v>
                </c:pt>
                <c:pt idx="22494" formatCode="General">
                  <c:v>9.90396729142316</c:v>
                </c:pt>
                <c:pt idx="22495" formatCode="General">
                  <c:v>9.90401183670554</c:v>
                </c:pt>
                <c:pt idx="22496" formatCode="General">
                  <c:v>9.90405637851912</c:v>
                </c:pt>
                <c:pt idx="22497" formatCode="General">
                  <c:v>9.90410091685855</c:v>
                </c:pt>
                <c:pt idx="22498" formatCode="General">
                  <c:v>9.90414545171844</c:v>
                </c:pt>
                <c:pt idx="22499" formatCode="General">
                  <c:v>9.90418998309344</c:v>
                </c:pt>
                <c:pt idx="22500" formatCode="General">
                  <c:v>9.90423451097818</c:v>
                </c:pt>
                <c:pt idx="22501" formatCode="General">
                  <c:v>9.90427903536731</c:v>
                </c:pt>
                <c:pt idx="22502" formatCode="General">
                  <c:v>9.904323556255479</c:v>
                </c:pt>
                <c:pt idx="22503" formatCode="General">
                  <c:v>9.904368073637318</c:v>
                </c:pt>
                <c:pt idx="22504" formatCode="General">
                  <c:v>9.90441258750749</c:v>
                </c:pt>
                <c:pt idx="22505" formatCode="General">
                  <c:v>9.90445709786064</c:v>
                </c:pt>
                <c:pt idx="22506" formatCode="General">
                  <c:v>9.904501604691418</c:v>
                </c:pt>
                <c:pt idx="22507" formatCode="General">
                  <c:v>9.90454610799449</c:v>
                </c:pt>
                <c:pt idx="22508" formatCode="General">
                  <c:v>9.90459060776452</c:v>
                </c:pt>
                <c:pt idx="22509" formatCode="General">
                  <c:v>9.90463510399616</c:v>
                </c:pt>
                <c:pt idx="22510" formatCode="General">
                  <c:v>9.90467959668408</c:v>
                </c:pt>
                <c:pt idx="22511" formatCode="General">
                  <c:v>9.90472408582295</c:v>
                </c:pt>
                <c:pt idx="22512" formatCode="General">
                  <c:v>9.90476857140744</c:v>
                </c:pt>
                <c:pt idx="22513" formatCode="General">
                  <c:v>9.90481305343223</c:v>
                </c:pt>
                <c:pt idx="22514" formatCode="General">
                  <c:v>9.90485753189199</c:v>
                </c:pt>
                <c:pt idx="22515" formatCode="General">
                  <c:v>9.9049020067814</c:v>
                </c:pt>
                <c:pt idx="22516" formatCode="General">
                  <c:v>9.90494647809514</c:v>
                </c:pt>
                <c:pt idx="22517" formatCode="General">
                  <c:v>9.90499094582789</c:v>
                </c:pt>
                <c:pt idx="22518" formatCode="General">
                  <c:v>9.90503540997435</c:v>
                </c:pt>
                <c:pt idx="22519" formatCode="General">
                  <c:v>9.90507987052921</c:v>
                </c:pt>
                <c:pt idx="22520" formatCode="General">
                  <c:v>9.90512432748715</c:v>
                </c:pt>
                <c:pt idx="22521" formatCode="General">
                  <c:v>9.905168780842867</c:v>
                </c:pt>
                <c:pt idx="22522" formatCode="General">
                  <c:v>9.90521323059107</c:v>
                </c:pt>
                <c:pt idx="22523" formatCode="General">
                  <c:v>9.90525767672646</c:v>
                </c:pt>
                <c:pt idx="22524" formatCode="General">
                  <c:v>9.90530211924373</c:v>
                </c:pt>
                <c:pt idx="22525" formatCode="General">
                  <c:v>9.90534655813759</c:v>
                </c:pt>
                <c:pt idx="22526" formatCode="General">
                  <c:v>9.905390993402752</c:v>
                </c:pt>
                <c:pt idx="22527" formatCode="General">
                  <c:v>9.90543542503392</c:v>
                </c:pt>
                <c:pt idx="22528" formatCode="General">
                  <c:v>9.90547985302582</c:v>
                </c:pt>
                <c:pt idx="22529" formatCode="General">
                  <c:v>9.90552427737316</c:v>
                </c:pt>
                <c:pt idx="22530" formatCode="General">
                  <c:v>9.90556869807067</c:v>
                </c:pt>
                <c:pt idx="22531" formatCode="General">
                  <c:v>9.90561311511306</c:v>
                </c:pt>
                <c:pt idx="22532" formatCode="General">
                  <c:v>9.90565752849505</c:v>
                </c:pt>
                <c:pt idx="22533" formatCode="General">
                  <c:v>9.90570193821139</c:v>
                </c:pt>
                <c:pt idx="22534" formatCode="General">
                  <c:v>9.90574634425679</c:v>
                </c:pt>
                <c:pt idx="22535" formatCode="General">
                  <c:v>9.905790746626</c:v>
                </c:pt>
                <c:pt idx="22536" formatCode="General">
                  <c:v>9.90583514531375</c:v>
                </c:pt>
                <c:pt idx="22537" formatCode="General">
                  <c:v>9.90587954031477</c:v>
                </c:pt>
                <c:pt idx="22538" formatCode="General">
                  <c:v>9.905923931623801</c:v>
                </c:pt>
                <c:pt idx="22539" formatCode="General">
                  <c:v>9.9059683192356</c:v>
                </c:pt>
                <c:pt idx="22540" formatCode="General">
                  <c:v>9.90601270314491</c:v>
                </c:pt>
                <c:pt idx="22541" formatCode="General">
                  <c:v>9.90605708334648</c:v>
                </c:pt>
                <c:pt idx="22542" formatCode="General">
                  <c:v>9.90610145983505</c:v>
                </c:pt>
                <c:pt idx="22543" formatCode="General">
                  <c:v>9.90614583260539</c:v>
                </c:pt>
                <c:pt idx="22544" formatCode="General">
                  <c:v>9.90619020165225</c:v>
                </c:pt>
                <c:pt idx="22545" formatCode="General">
                  <c:v>9.9062345669704</c:v>
                </c:pt>
                <c:pt idx="22546" formatCode="General">
                  <c:v>9.906278928554588</c:v>
                </c:pt>
                <c:pt idx="22547" formatCode="General">
                  <c:v>9.906323286399589</c:v>
                </c:pt>
                <c:pt idx="22548" formatCode="General">
                  <c:v>9.906367640500159</c:v>
                </c:pt>
                <c:pt idx="22549" formatCode="General">
                  <c:v>9.90641199085109</c:v>
                </c:pt>
                <c:pt idx="22550" formatCode="General">
                  <c:v>9.90645633744714</c:v>
                </c:pt>
                <c:pt idx="22551" formatCode="General">
                  <c:v>9.90650068028309</c:v>
                </c:pt>
                <c:pt idx="22552" formatCode="General">
                  <c:v>9.906545019353723</c:v>
                </c:pt>
                <c:pt idx="22553" formatCode="General">
                  <c:v>9.90658935465381</c:v>
                </c:pt>
                <c:pt idx="22554" formatCode="General">
                  <c:v>9.90663368617814</c:v>
                </c:pt>
                <c:pt idx="22555" formatCode="General">
                  <c:v>9.90667801392151</c:v>
                </c:pt>
                <c:pt idx="22556" formatCode="General">
                  <c:v>9.9067223378787</c:v>
                </c:pt>
                <c:pt idx="22557" formatCode="General">
                  <c:v>9.9067666580445</c:v>
                </c:pt>
                <c:pt idx="22558" formatCode="General">
                  <c:v>9.90681097441371</c:v>
                </c:pt>
                <c:pt idx="22559" formatCode="General">
                  <c:v>9.90685528698113</c:v>
                </c:pt>
                <c:pt idx="22560" formatCode="General">
                  <c:v>9.90689959574155</c:v>
                </c:pt>
                <c:pt idx="22561" formatCode="General">
                  <c:v>9.90694390068979</c:v>
                </c:pt>
                <c:pt idx="22562" formatCode="General">
                  <c:v>9.90698820182064</c:v>
                </c:pt>
                <c:pt idx="22563" formatCode="General">
                  <c:v>9.90703249912892</c:v>
                </c:pt>
                <c:pt idx="22564" formatCode="General">
                  <c:v>9.90707679260943</c:v>
                </c:pt>
                <c:pt idx="22565" formatCode="General">
                  <c:v>9.907121082256989</c:v>
                </c:pt>
                <c:pt idx="22566" formatCode="General">
                  <c:v>9.907165368066428</c:v>
                </c:pt>
                <c:pt idx="22567" formatCode="General">
                  <c:v>9.907209650032538</c:v>
                </c:pt>
                <c:pt idx="22568" formatCode="General">
                  <c:v>9.907253928150167</c:v>
                </c:pt>
                <c:pt idx="22569" formatCode="General">
                  <c:v>9.907298202414129</c:v>
                </c:pt>
                <c:pt idx="22570" formatCode="General">
                  <c:v>9.90734247281925</c:v>
                </c:pt>
                <c:pt idx="22571" formatCode="General">
                  <c:v>9.90738673936036</c:v>
                </c:pt>
                <c:pt idx="22572" formatCode="General">
                  <c:v>9.9074310020323</c:v>
                </c:pt>
                <c:pt idx="22573" formatCode="General">
                  <c:v>9.90747526082989</c:v>
                </c:pt>
                <c:pt idx="22574" formatCode="General">
                  <c:v>9.90751951574798</c:v>
                </c:pt>
                <c:pt idx="22575" formatCode="General">
                  <c:v>9.907563766781408</c:v>
                </c:pt>
                <c:pt idx="22576" formatCode="General">
                  <c:v>9.907608013925022</c:v>
                </c:pt>
                <c:pt idx="22577" formatCode="General">
                  <c:v>9.90765225717366</c:v>
                </c:pt>
                <c:pt idx="22578" formatCode="General">
                  <c:v>9.90769649652217</c:v>
                </c:pt>
                <c:pt idx="22579" formatCode="General">
                  <c:v>9.90774073196541</c:v>
                </c:pt>
                <c:pt idx="22580" formatCode="General">
                  <c:v>9.90778496349824</c:v>
                </c:pt>
                <c:pt idx="22581" formatCode="General">
                  <c:v>9.9078291911155</c:v>
                </c:pt>
                <c:pt idx="22582" formatCode="General">
                  <c:v>9.907873414812059</c:v>
                </c:pt>
                <c:pt idx="22583" formatCode="General">
                  <c:v>9.90791763458279</c:v>
                </c:pt>
                <c:pt idx="22584" formatCode="General">
                  <c:v>9.907961850422538</c:v>
                </c:pt>
                <c:pt idx="22585" formatCode="General">
                  <c:v>9.90800606232618</c:v>
                </c:pt>
                <c:pt idx="22586" formatCode="General">
                  <c:v>9.908050270288592</c:v>
                </c:pt>
                <c:pt idx="22587" formatCode="General">
                  <c:v>9.90809447430463</c:v>
                </c:pt>
                <c:pt idx="22588" formatCode="General">
                  <c:v>9.90813867436919</c:v>
                </c:pt>
                <c:pt idx="22589" formatCode="General">
                  <c:v>9.90818287047714</c:v>
                </c:pt>
                <c:pt idx="22590" formatCode="General">
                  <c:v>9.908227062623359</c:v>
                </c:pt>
                <c:pt idx="22591" formatCode="General">
                  <c:v>9.908271250802738</c:v>
                </c:pt>
                <c:pt idx="22592" formatCode="General">
                  <c:v>9.908315435010156</c:v>
                </c:pt>
                <c:pt idx="22593" formatCode="General">
                  <c:v>9.90835961524051</c:v>
                </c:pt>
                <c:pt idx="22594" formatCode="General">
                  <c:v>9.90840379148868</c:v>
                </c:pt>
                <c:pt idx="22595" formatCode="General">
                  <c:v>9.90844796374957</c:v>
                </c:pt>
                <c:pt idx="22596" formatCode="General">
                  <c:v>9.90849213201808</c:v>
                </c:pt>
                <c:pt idx="22597" formatCode="General">
                  <c:v>9.9085362962891</c:v>
                </c:pt>
                <c:pt idx="22598" formatCode="General">
                  <c:v>9.90858045655754</c:v>
                </c:pt>
                <c:pt idx="22599" formatCode="General">
                  <c:v>9.9086246128183</c:v>
                </c:pt>
                <c:pt idx="22600" formatCode="General">
                  <c:v>9.90866876506629</c:v>
                </c:pt>
                <c:pt idx="22601" formatCode="General">
                  <c:v>9.90871291329642</c:v>
                </c:pt>
                <c:pt idx="22602" formatCode="General">
                  <c:v>9.90875705750361</c:v>
                </c:pt>
                <c:pt idx="22603" formatCode="General">
                  <c:v>9.908801197682768</c:v>
                </c:pt>
                <c:pt idx="22604" formatCode="General">
                  <c:v>9.90884533382881</c:v>
                </c:pt>
                <c:pt idx="22605" formatCode="General">
                  <c:v>9.90888946593666</c:v>
                </c:pt>
                <c:pt idx="22606" formatCode="General">
                  <c:v>9.90893359400125</c:v>
                </c:pt>
                <c:pt idx="22607" formatCode="General">
                  <c:v>9.908977718017498</c:v>
                </c:pt>
                <c:pt idx="22608" formatCode="General">
                  <c:v>9.90902183798033</c:v>
                </c:pt>
                <c:pt idx="22609" formatCode="General">
                  <c:v>9.90906595388469</c:v>
                </c:pt>
                <c:pt idx="22610" formatCode="General">
                  <c:v>9.9091100657255</c:v>
                </c:pt>
                <c:pt idx="22611" formatCode="General">
                  <c:v>9.90915417349771</c:v>
                </c:pt>
                <c:pt idx="22612" formatCode="General">
                  <c:v>9.909198277196253</c:v>
                </c:pt>
                <c:pt idx="22613" formatCode="General">
                  <c:v>9.90924237681606</c:v>
                </c:pt>
                <c:pt idx="22614" formatCode="General">
                  <c:v>9.90928647235209</c:v>
                </c:pt>
                <c:pt idx="22615" formatCode="General">
                  <c:v>9.9093305637993</c:v>
                </c:pt>
                <c:pt idx="22616" formatCode="General">
                  <c:v>9.90937465115262</c:v>
                </c:pt>
                <c:pt idx="22617" formatCode="General">
                  <c:v>9.90941873440702</c:v>
                </c:pt>
                <c:pt idx="22618" formatCode="General">
                  <c:v>9.90946281355744</c:v>
                </c:pt>
                <c:pt idx="22619" formatCode="General">
                  <c:v>9.90950688859885</c:v>
                </c:pt>
                <c:pt idx="22620" formatCode="General">
                  <c:v>9.90955095952622</c:v>
                </c:pt>
                <c:pt idx="22621" formatCode="General">
                  <c:v>9.90959502633449</c:v>
                </c:pt>
                <c:pt idx="22622" formatCode="General">
                  <c:v>9.90963908901864</c:v>
                </c:pt>
                <c:pt idx="22623" formatCode="General">
                  <c:v>9.90968314757364</c:v>
                </c:pt>
                <c:pt idx="22624" formatCode="General">
                  <c:v>9.90972720199446</c:v>
                </c:pt>
                <c:pt idx="22625" formatCode="General">
                  <c:v>9.90977125227608</c:v>
                </c:pt>
                <c:pt idx="22626" formatCode="General">
                  <c:v>9.90981529841347</c:v>
                </c:pt>
                <c:pt idx="22627" formatCode="General">
                  <c:v>9.90985934040161</c:v>
                </c:pt>
                <c:pt idx="22628" formatCode="General">
                  <c:v>9.90990337823549</c:v>
                </c:pt>
                <c:pt idx="22629" formatCode="General">
                  <c:v>9.90994741191009</c:v>
                </c:pt>
                <c:pt idx="22630" formatCode="General">
                  <c:v>9.909991441420388</c:v>
                </c:pt>
                <c:pt idx="22631" formatCode="General">
                  <c:v>9.910035466761401</c:v>
                </c:pt>
                <c:pt idx="22632" formatCode="General">
                  <c:v>9.9100794879281</c:v>
                </c:pt>
                <c:pt idx="22633" formatCode="General">
                  <c:v>9.910123504915479</c:v>
                </c:pt>
                <c:pt idx="22634" formatCode="General">
                  <c:v>9.91016751771855</c:v>
                </c:pt>
                <c:pt idx="22635" formatCode="General">
                  <c:v>9.910211526332318</c:v>
                </c:pt>
                <c:pt idx="22636" formatCode="General">
                  <c:v>9.910255530751768</c:v>
                </c:pt>
                <c:pt idx="22637" formatCode="General">
                  <c:v>9.91029953097193</c:v>
                </c:pt>
                <c:pt idx="22638" formatCode="General">
                  <c:v>9.91034352698779</c:v>
                </c:pt>
                <c:pt idx="22639" formatCode="General">
                  <c:v>9.91038751879437</c:v>
                </c:pt>
                <c:pt idx="22640" formatCode="General">
                  <c:v>9.91043150638669</c:v>
                </c:pt>
                <c:pt idx="22641" formatCode="General">
                  <c:v>9.910475489759758</c:v>
                </c:pt>
                <c:pt idx="22642" formatCode="General">
                  <c:v>9.91051946890861</c:v>
                </c:pt>
                <c:pt idx="22643" formatCode="General">
                  <c:v>9.91056344382824</c:v>
                </c:pt>
                <c:pt idx="22644" formatCode="General">
                  <c:v>9.9106074145137</c:v>
                </c:pt>
                <c:pt idx="22645" formatCode="General">
                  <c:v>9.91065138096001</c:v>
                </c:pt>
                <c:pt idx="22646" formatCode="General">
                  <c:v>9.9106953431622</c:v>
                </c:pt>
                <c:pt idx="22647" formatCode="General">
                  <c:v>9.9107393011153</c:v>
                </c:pt>
                <c:pt idx="22648" formatCode="General">
                  <c:v>9.91078325481434</c:v>
                </c:pt>
                <c:pt idx="22649" formatCode="General">
                  <c:v>9.91082720425438</c:v>
                </c:pt>
                <c:pt idx="22650" formatCode="General">
                  <c:v>9.910871149430436</c:v>
                </c:pt>
                <c:pt idx="22651" formatCode="General">
                  <c:v>9.910915090337568</c:v>
                </c:pt>
                <c:pt idx="22652" formatCode="General">
                  <c:v>9.910959026970827</c:v>
                </c:pt>
                <c:pt idx="22653" formatCode="General">
                  <c:v>9.91100295932525</c:v>
                </c:pt>
                <c:pt idx="22654" formatCode="General">
                  <c:v>9.91104688739589</c:v>
                </c:pt>
                <c:pt idx="22655" formatCode="General">
                  <c:v>9.9110908111778</c:v>
                </c:pt>
                <c:pt idx="22656" formatCode="General">
                  <c:v>9.911134730666052</c:v>
                </c:pt>
                <c:pt idx="22657" formatCode="General">
                  <c:v>9.911178645855689</c:v>
                </c:pt>
                <c:pt idx="22658" formatCode="General">
                  <c:v>9.91122255674178</c:v>
                </c:pt>
                <c:pt idx="22659" formatCode="General">
                  <c:v>9.911266463319388</c:v>
                </c:pt>
                <c:pt idx="22660" formatCode="General">
                  <c:v>9.911310365583589</c:v>
                </c:pt>
                <c:pt idx="22661" formatCode="General">
                  <c:v>9.91135426352945</c:v>
                </c:pt>
                <c:pt idx="22662" formatCode="General">
                  <c:v>9.911398157152041</c:v>
                </c:pt>
                <c:pt idx="22663" formatCode="General">
                  <c:v>9.91144204644643</c:v>
                </c:pt>
                <c:pt idx="22664" formatCode="General">
                  <c:v>9.91148593140772</c:v>
                </c:pt>
                <c:pt idx="22665" formatCode="General">
                  <c:v>9.91152981203096</c:v>
                </c:pt>
                <c:pt idx="22666" formatCode="General">
                  <c:v>9.911573688311257</c:v>
                </c:pt>
                <c:pt idx="22667" formatCode="General">
                  <c:v>9.91161756024369</c:v>
                </c:pt>
                <c:pt idx="22668" formatCode="General">
                  <c:v>9.911661427823348</c:v>
                </c:pt>
                <c:pt idx="22669" formatCode="General">
                  <c:v>9.91170529104533</c:v>
                </c:pt>
                <c:pt idx="22670" formatCode="General">
                  <c:v>9.91174914990472</c:v>
                </c:pt>
                <c:pt idx="22671" formatCode="General">
                  <c:v>9.91179300439662</c:v>
                </c:pt>
                <c:pt idx="22672" formatCode="General">
                  <c:v>9.91183685451613</c:v>
                </c:pt>
                <c:pt idx="22673" formatCode="General">
                  <c:v>9.911880700258351</c:v>
                </c:pt>
                <c:pt idx="22674" formatCode="General">
                  <c:v>9.911924541618378</c:v>
                </c:pt>
                <c:pt idx="22675" formatCode="General">
                  <c:v>9.911968378591338</c:v>
                </c:pt>
                <c:pt idx="22676" formatCode="General">
                  <c:v>9.91201221117234</c:v>
                </c:pt>
                <c:pt idx="22677" formatCode="General">
                  <c:v>9.91205603935648</c:v>
                </c:pt>
                <c:pt idx="22678" formatCode="General">
                  <c:v>9.91209986313888</c:v>
                </c:pt>
                <c:pt idx="22679" formatCode="General">
                  <c:v>9.91214368251467</c:v>
                </c:pt>
                <c:pt idx="22680" formatCode="General">
                  <c:v>9.912187497478953</c:v>
                </c:pt>
                <c:pt idx="22681" formatCode="General">
                  <c:v>9.91223130802687</c:v>
                </c:pt>
                <c:pt idx="22682" formatCode="General">
                  <c:v>9.912275114153529</c:v>
                </c:pt>
                <c:pt idx="22683" formatCode="General">
                  <c:v>9.912318915854078</c:v>
                </c:pt>
                <c:pt idx="22684" formatCode="General">
                  <c:v>9.91236271312364</c:v>
                </c:pt>
                <c:pt idx="22685" formatCode="General">
                  <c:v>9.91240650595735</c:v>
                </c:pt>
                <c:pt idx="22686" formatCode="General">
                  <c:v>9.91245029435034</c:v>
                </c:pt>
                <c:pt idx="22687" formatCode="General">
                  <c:v>9.91249407829775</c:v>
                </c:pt>
                <c:pt idx="22688" formatCode="General">
                  <c:v>9.91253785779473</c:v>
                </c:pt>
                <c:pt idx="22689" formatCode="General">
                  <c:v>9.91258163283642</c:v>
                </c:pt>
                <c:pt idx="22690" formatCode="General">
                  <c:v>9.91262540341796</c:v>
                </c:pt>
                <c:pt idx="22691" formatCode="General">
                  <c:v>9.91266916953452</c:v>
                </c:pt>
                <c:pt idx="22692" formatCode="General">
                  <c:v>9.91271293118123</c:v>
                </c:pt>
                <c:pt idx="22693" formatCode="General">
                  <c:v>9.91275668835326</c:v>
                </c:pt>
                <c:pt idx="22694" formatCode="General">
                  <c:v>9.91280044104576</c:v>
                </c:pt>
                <c:pt idx="22695" formatCode="General">
                  <c:v>9.9128441892539</c:v>
                </c:pt>
                <c:pt idx="22696" formatCode="General">
                  <c:v>9.91288793297284</c:v>
                </c:pt>
                <c:pt idx="22697" formatCode="General">
                  <c:v>9.91293167219774</c:v>
                </c:pt>
                <c:pt idx="22698" formatCode="General">
                  <c:v>9.912975406923768</c:v>
                </c:pt>
                <c:pt idx="22699" formatCode="General">
                  <c:v>9.91301913714611</c:v>
                </c:pt>
                <c:pt idx="22700" formatCode="General">
                  <c:v>9.91306286285992</c:v>
                </c:pt>
                <c:pt idx="22701" formatCode="General">
                  <c:v>9.91310658406039</c:v>
                </c:pt>
                <c:pt idx="22702" formatCode="General">
                  <c:v>9.91315030074269</c:v>
                </c:pt>
                <c:pt idx="22703" formatCode="General">
                  <c:v>9.913194012902</c:v>
                </c:pt>
                <c:pt idx="22704" formatCode="General">
                  <c:v>9.913237720533518</c:v>
                </c:pt>
                <c:pt idx="22705" formatCode="General">
                  <c:v>9.913281423632418</c:v>
                </c:pt>
                <c:pt idx="22706" formatCode="General">
                  <c:v>9.913325122193896</c:v>
                </c:pt>
                <c:pt idx="22707" formatCode="General">
                  <c:v>9.913368816213148</c:v>
                </c:pt>
                <c:pt idx="22708" formatCode="General">
                  <c:v>9.91341250568536</c:v>
                </c:pt>
                <c:pt idx="22709" formatCode="General">
                  <c:v>9.91345619060573</c:v>
                </c:pt>
                <c:pt idx="22710" formatCode="General">
                  <c:v>9.91349987096947</c:v>
                </c:pt>
                <c:pt idx="22711" formatCode="General">
                  <c:v>9.913543546771771</c:v>
                </c:pt>
                <c:pt idx="22712" formatCode="General">
                  <c:v>9.91358721800784</c:v>
                </c:pt>
                <c:pt idx="22713" formatCode="General">
                  <c:v>9.913630884672892</c:v>
                </c:pt>
                <c:pt idx="22714" formatCode="General">
                  <c:v>9.91367454676213</c:v>
                </c:pt>
                <c:pt idx="22715" formatCode="General">
                  <c:v>9.913718204270768</c:v>
                </c:pt>
                <c:pt idx="22716" formatCode="General">
                  <c:v>9.91376185719404</c:v>
                </c:pt>
                <c:pt idx="22717" formatCode="General">
                  <c:v>9.91380550552714</c:v>
                </c:pt>
                <c:pt idx="22718" formatCode="General">
                  <c:v>9.9138491492653</c:v>
                </c:pt>
                <c:pt idx="22719" formatCode="General">
                  <c:v>9.91389278840374</c:v>
                </c:pt>
                <c:pt idx="22720" formatCode="General">
                  <c:v>9.91393642293769</c:v>
                </c:pt>
                <c:pt idx="22721" formatCode="General">
                  <c:v>9.91398005286239</c:v>
                </c:pt>
                <c:pt idx="22722" formatCode="General">
                  <c:v>9.914023678173048</c:v>
                </c:pt>
                <c:pt idx="22723" formatCode="General">
                  <c:v>9.91406729886492</c:v>
                </c:pt>
                <c:pt idx="22724" formatCode="General">
                  <c:v>9.91411091493324</c:v>
                </c:pt>
                <c:pt idx="22725" formatCode="General">
                  <c:v>9.91415452637324</c:v>
                </c:pt>
                <c:pt idx="22726" formatCode="General">
                  <c:v>9.914198133180168</c:v>
                </c:pt>
                <c:pt idx="22727" formatCode="General">
                  <c:v>9.91424173534926</c:v>
                </c:pt>
                <c:pt idx="22728" formatCode="General">
                  <c:v>9.914285332875778</c:v>
                </c:pt>
                <c:pt idx="22729" formatCode="General">
                  <c:v>9.914328925754958</c:v>
                </c:pt>
                <c:pt idx="22730" formatCode="General">
                  <c:v>9.91437251398207</c:v>
                </c:pt>
                <c:pt idx="22731" formatCode="General">
                  <c:v>9.91441609755236</c:v>
                </c:pt>
                <c:pt idx="22732" formatCode="General">
                  <c:v>9.91445967646108</c:v>
                </c:pt>
                <c:pt idx="22733" formatCode="General">
                  <c:v>9.9145032507035</c:v>
                </c:pt>
                <c:pt idx="22734" formatCode="General">
                  <c:v>9.91454682027489</c:v>
                </c:pt>
                <c:pt idx="22735" formatCode="General">
                  <c:v>9.914590385170488</c:v>
                </c:pt>
                <c:pt idx="22736" formatCode="General">
                  <c:v>9.9146339453856</c:v>
                </c:pt>
                <c:pt idx="22737" formatCode="General">
                  <c:v>9.914677500915468</c:v>
                </c:pt>
                <c:pt idx="22738" formatCode="General">
                  <c:v>9.914721051755388</c:v>
                </c:pt>
                <c:pt idx="22739" formatCode="General">
                  <c:v>9.91476459790063</c:v>
                </c:pt>
                <c:pt idx="22740" formatCode="General">
                  <c:v>9.91480813934646</c:v>
                </c:pt>
                <c:pt idx="22741" formatCode="General">
                  <c:v>9.914851676088171</c:v>
                </c:pt>
                <c:pt idx="22742" formatCode="General">
                  <c:v>9.91489520812105</c:v>
                </c:pt>
                <c:pt idx="22743" formatCode="General">
                  <c:v>9.91493873544038</c:v>
                </c:pt>
                <c:pt idx="22744" formatCode="General">
                  <c:v>9.91498225804146</c:v>
                </c:pt>
                <c:pt idx="22745" formatCode="General">
                  <c:v>9.915025775919558</c:v>
                </c:pt>
                <c:pt idx="22746" formatCode="General">
                  <c:v>9.91506928907</c:v>
                </c:pt>
                <c:pt idx="22747" formatCode="General">
                  <c:v>9.91511279748807</c:v>
                </c:pt>
                <c:pt idx="22748" formatCode="General">
                  <c:v>9.915156301169064</c:v>
                </c:pt>
                <c:pt idx="22749" formatCode="General">
                  <c:v>9.91519980010828</c:v>
                </c:pt>
                <c:pt idx="22750" formatCode="General">
                  <c:v>9.91524329430105</c:v>
                </c:pt>
                <c:pt idx="22751" formatCode="General">
                  <c:v>9.91528678374265</c:v>
                </c:pt>
                <c:pt idx="22752" formatCode="General">
                  <c:v>9.91533026842841</c:v>
                </c:pt>
                <c:pt idx="22753" formatCode="General">
                  <c:v>9.915373748353637</c:v>
                </c:pt>
                <c:pt idx="22754" formatCode="General">
                  <c:v>9.91541722351366</c:v>
                </c:pt>
                <c:pt idx="22755" formatCode="General">
                  <c:v>9.91546069390378</c:v>
                </c:pt>
                <c:pt idx="22756" formatCode="General">
                  <c:v>9.91550415951933</c:v>
                </c:pt>
                <c:pt idx="22757" formatCode="General">
                  <c:v>9.91554762035563</c:v>
                </c:pt>
                <c:pt idx="22758" formatCode="General">
                  <c:v>9.915591076408004</c:v>
                </c:pt>
                <c:pt idx="22759" formatCode="General">
                  <c:v>9.91563452767179</c:v>
                </c:pt>
                <c:pt idx="22760" formatCode="General">
                  <c:v>9.9156779741423</c:v>
                </c:pt>
                <c:pt idx="22761" formatCode="General">
                  <c:v>9.9157214158149</c:v>
                </c:pt>
                <c:pt idx="22762" formatCode="General">
                  <c:v>9.9157648526849</c:v>
                </c:pt>
                <c:pt idx="22763" formatCode="General">
                  <c:v>9.91580828474765</c:v>
                </c:pt>
                <c:pt idx="22764" formatCode="General">
                  <c:v>9.91585171199849</c:v>
                </c:pt>
                <c:pt idx="22765" formatCode="General">
                  <c:v>9.91589513443277</c:v>
                </c:pt>
                <c:pt idx="22766" formatCode="General">
                  <c:v>9.91593855204583</c:v>
                </c:pt>
                <c:pt idx="22767" formatCode="General">
                  <c:v>9.915981964833028</c:v>
                </c:pt>
                <c:pt idx="22768" formatCode="General">
                  <c:v>9.91602537278972</c:v>
                </c:pt>
                <c:pt idx="22769" formatCode="General">
                  <c:v>9.91606877591125</c:v>
                </c:pt>
                <c:pt idx="22770" formatCode="General">
                  <c:v>9.91611217419298</c:v>
                </c:pt>
                <c:pt idx="22771" formatCode="General">
                  <c:v>9.91615556763028</c:v>
                </c:pt>
                <c:pt idx="22772" formatCode="General">
                  <c:v>9.9161989562185</c:v>
                </c:pt>
                <c:pt idx="22773" formatCode="General">
                  <c:v>9.91624233995301</c:v>
                </c:pt>
                <c:pt idx="22774" formatCode="General">
                  <c:v>9.91628571882919</c:v>
                </c:pt>
                <c:pt idx="22775" formatCode="General">
                  <c:v>9.91632909284239</c:v>
                </c:pt>
                <c:pt idx="22776" formatCode="General">
                  <c:v>9.916372461987998</c:v>
                </c:pt>
                <c:pt idx="22777" formatCode="General">
                  <c:v>9.91641582626139</c:v>
                </c:pt>
                <c:pt idx="22778" formatCode="General">
                  <c:v>9.91645918565795</c:v>
                </c:pt>
                <c:pt idx="22779" formatCode="General">
                  <c:v>9.91650254017304</c:v>
                </c:pt>
                <c:pt idx="22780" formatCode="General">
                  <c:v>9.91654588980207</c:v>
                </c:pt>
                <c:pt idx="22781" formatCode="General">
                  <c:v>9.9165892345404</c:v>
                </c:pt>
                <c:pt idx="22782" formatCode="General">
                  <c:v>9.91663257438344</c:v>
                </c:pt>
                <c:pt idx="22783" formatCode="General">
                  <c:v>9.91667590932658</c:v>
                </c:pt>
                <c:pt idx="22784" formatCode="General">
                  <c:v>9.91671923936521</c:v>
                </c:pt>
                <c:pt idx="22785" formatCode="General">
                  <c:v>9.91676256449472</c:v>
                </c:pt>
                <c:pt idx="22786" formatCode="General">
                  <c:v>9.916805884710529</c:v>
                </c:pt>
                <c:pt idx="22787" formatCode="General">
                  <c:v>9.916849200008023</c:v>
                </c:pt>
                <c:pt idx="22788" formatCode="General">
                  <c:v>9.91689251038261</c:v>
                </c:pt>
                <c:pt idx="22789" formatCode="General">
                  <c:v>9.91693581582971</c:v>
                </c:pt>
                <c:pt idx="22790" formatCode="General">
                  <c:v>9.91697911634472</c:v>
                </c:pt>
                <c:pt idx="22791" formatCode="General">
                  <c:v>9.91702241192305</c:v>
                </c:pt>
                <c:pt idx="22792" formatCode="General">
                  <c:v>9.917065702560128</c:v>
                </c:pt>
                <c:pt idx="22793" formatCode="General">
                  <c:v>9.917108988251368</c:v>
                </c:pt>
                <c:pt idx="22794" formatCode="General">
                  <c:v>9.91715226899219</c:v>
                </c:pt>
                <c:pt idx="22795" formatCode="General">
                  <c:v>9.91719554477802</c:v>
                </c:pt>
                <c:pt idx="22796" formatCode="General">
                  <c:v>9.91723881560429</c:v>
                </c:pt>
                <c:pt idx="22797" formatCode="General">
                  <c:v>9.91728208146641</c:v>
                </c:pt>
                <c:pt idx="22798" formatCode="General">
                  <c:v>9.917325342359817</c:v>
                </c:pt>
                <c:pt idx="22799" formatCode="General">
                  <c:v>9.91736859827996</c:v>
                </c:pt>
                <c:pt idx="22800" formatCode="General">
                  <c:v>9.91741184922226</c:v>
                </c:pt>
                <c:pt idx="22801" formatCode="General">
                  <c:v>9.91745509518217</c:v>
                </c:pt>
                <c:pt idx="22802" formatCode="General">
                  <c:v>9.917498336155121</c:v>
                </c:pt>
                <c:pt idx="22803" formatCode="General">
                  <c:v>9.91754157213655</c:v>
                </c:pt>
                <c:pt idx="22804" formatCode="General">
                  <c:v>9.91758480312192</c:v>
                </c:pt>
                <c:pt idx="22805" formatCode="General">
                  <c:v>9.91762802910668</c:v>
                </c:pt>
                <c:pt idx="22806" formatCode="General">
                  <c:v>9.91767125008627</c:v>
                </c:pt>
                <c:pt idx="22807" formatCode="General">
                  <c:v>9.917714466056157</c:v>
                </c:pt>
                <c:pt idx="22808" formatCode="General">
                  <c:v>9.91775767701179</c:v>
                </c:pt>
                <c:pt idx="22809" formatCode="General">
                  <c:v>9.91780088294864</c:v>
                </c:pt>
                <c:pt idx="22810" formatCode="General">
                  <c:v>9.91784408386215</c:v>
                </c:pt>
                <c:pt idx="22811" formatCode="General">
                  <c:v>9.91788727974781</c:v>
                </c:pt>
                <c:pt idx="22812" formatCode="General">
                  <c:v>9.91793047060106</c:v>
                </c:pt>
                <c:pt idx="22813" formatCode="General">
                  <c:v>9.917973656417398</c:v>
                </c:pt>
                <c:pt idx="22814" formatCode="General">
                  <c:v>9.91801683719228</c:v>
                </c:pt>
                <c:pt idx="22815" formatCode="General">
                  <c:v>9.91806001292119</c:v>
                </c:pt>
                <c:pt idx="22816" formatCode="General">
                  <c:v>9.918103183599586</c:v>
                </c:pt>
                <c:pt idx="22817" formatCode="General">
                  <c:v>9.91814634922299</c:v>
                </c:pt>
                <c:pt idx="22818" formatCode="General">
                  <c:v>9.91818950978684</c:v>
                </c:pt>
                <c:pt idx="22819" formatCode="General">
                  <c:v>9.91823266528666</c:v>
                </c:pt>
                <c:pt idx="22820" formatCode="General">
                  <c:v>9.91827581571791</c:v>
                </c:pt>
                <c:pt idx="22821" formatCode="General">
                  <c:v>9.918318961076096</c:v>
                </c:pt>
                <c:pt idx="22822" formatCode="General">
                  <c:v>9.918362101356706</c:v>
                </c:pt>
                <c:pt idx="22823" formatCode="General">
                  <c:v>9.91840523655525</c:v>
                </c:pt>
                <c:pt idx="22824" formatCode="General">
                  <c:v>9.91844836666721</c:v>
                </c:pt>
                <c:pt idx="22825" formatCode="General">
                  <c:v>9.9184914916881</c:v>
                </c:pt>
                <c:pt idx="22826" formatCode="General">
                  <c:v>9.91853461161341</c:v>
                </c:pt>
                <c:pt idx="22827" formatCode="General">
                  <c:v>9.918577726438658</c:v>
                </c:pt>
                <c:pt idx="22828" formatCode="General">
                  <c:v>9.91862083615935</c:v>
                </c:pt>
                <c:pt idx="22829" formatCode="General">
                  <c:v>9.918663940770998</c:v>
                </c:pt>
                <c:pt idx="22830" formatCode="General">
                  <c:v>9.918707040269121</c:v>
                </c:pt>
                <c:pt idx="22831" formatCode="General">
                  <c:v>9.91875013464923</c:v>
                </c:pt>
                <c:pt idx="22832" formatCode="General">
                  <c:v>9.91879322390685</c:v>
                </c:pt>
                <c:pt idx="22833" formatCode="General">
                  <c:v>9.9188363080375</c:v>
                </c:pt>
                <c:pt idx="22834" formatCode="General">
                  <c:v>9.918879387036709</c:v>
                </c:pt>
                <c:pt idx="22835" formatCode="General">
                  <c:v>9.918922460899997</c:v>
                </c:pt>
                <c:pt idx="22836" formatCode="General">
                  <c:v>9.91896552962291</c:v>
                </c:pt>
                <c:pt idx="22837" formatCode="General">
                  <c:v>9.91900859320096</c:v>
                </c:pt>
                <c:pt idx="22838" formatCode="General">
                  <c:v>9.9190516516297</c:v>
                </c:pt>
                <c:pt idx="22839" formatCode="General">
                  <c:v>9.91909470490465</c:v>
                </c:pt>
                <c:pt idx="22840" formatCode="General">
                  <c:v>9.91913775302137</c:v>
                </c:pt>
                <c:pt idx="22841" formatCode="General">
                  <c:v>9.91918079597539</c:v>
                </c:pt>
                <c:pt idx="22842" formatCode="General">
                  <c:v>9.91922383376227</c:v>
                </c:pt>
                <c:pt idx="22843" formatCode="General">
                  <c:v>9.91926686637754</c:v>
                </c:pt>
                <c:pt idx="22844" formatCode="General">
                  <c:v>9.91930989381676</c:v>
                </c:pt>
                <c:pt idx="22845" formatCode="General">
                  <c:v>9.91935291607549</c:v>
                </c:pt>
                <c:pt idx="22846" formatCode="General">
                  <c:v>9.91939593314927</c:v>
                </c:pt>
                <c:pt idx="22847" formatCode="General">
                  <c:v>9.91943894503368</c:v>
                </c:pt>
                <c:pt idx="22848" formatCode="General">
                  <c:v>9.91948195172426</c:v>
                </c:pt>
                <c:pt idx="22849" formatCode="General">
                  <c:v>9.91952495321659</c:v>
                </c:pt>
                <c:pt idx="22850" formatCode="General">
                  <c:v>9.91956794950623</c:v>
                </c:pt>
                <c:pt idx="22851" formatCode="General">
                  <c:v>9.91961094058874</c:v>
                </c:pt>
                <c:pt idx="22852" formatCode="General">
                  <c:v>9.91965392645971</c:v>
                </c:pt>
                <c:pt idx="22853" formatCode="General">
                  <c:v>9.91969690711471</c:v>
                </c:pt>
                <c:pt idx="22854" formatCode="General">
                  <c:v>9.91973988254931</c:v>
                </c:pt>
                <c:pt idx="22855" formatCode="General">
                  <c:v>9.91978285275909</c:v>
                </c:pt>
                <c:pt idx="22856" formatCode="General">
                  <c:v>9.91982581773963</c:v>
                </c:pt>
                <c:pt idx="22857" formatCode="General">
                  <c:v>9.919868777486528</c:v>
                </c:pt>
                <c:pt idx="22858" formatCode="General">
                  <c:v>9.919911731995358</c:v>
                </c:pt>
                <c:pt idx="22859" formatCode="General">
                  <c:v>9.91995468126171</c:v>
                </c:pt>
                <c:pt idx="22860" formatCode="General">
                  <c:v>9.91999762528119</c:v>
                </c:pt>
                <c:pt idx="22861" formatCode="General">
                  <c:v>9.92004056404938</c:v>
                </c:pt>
                <c:pt idx="22862" formatCode="General">
                  <c:v>9.920083497561878</c:v>
                </c:pt>
                <c:pt idx="22863" formatCode="General">
                  <c:v>9.92012642581429</c:v>
                </c:pt>
                <c:pt idx="22864" formatCode="General">
                  <c:v>9.92016934880221</c:v>
                </c:pt>
                <c:pt idx="22865" formatCode="General">
                  <c:v>9.92021226652126</c:v>
                </c:pt>
                <c:pt idx="22866" formatCode="General">
                  <c:v>9.92025517896703</c:v>
                </c:pt>
                <c:pt idx="22867" formatCode="General">
                  <c:v>9.920298086135148</c:v>
                </c:pt>
                <c:pt idx="22868" formatCode="General">
                  <c:v>9.92034098802121</c:v>
                </c:pt>
                <c:pt idx="22869" formatCode="General">
                  <c:v>9.92038388462084</c:v>
                </c:pt>
                <c:pt idx="22870" formatCode="General">
                  <c:v>9.92042677592966</c:v>
                </c:pt>
                <c:pt idx="22871" formatCode="General">
                  <c:v>9.92046966194328</c:v>
                </c:pt>
                <c:pt idx="22872" formatCode="General">
                  <c:v>9.92051254265733</c:v>
                </c:pt>
                <c:pt idx="22873" formatCode="General">
                  <c:v>9.92055541806744</c:v>
                </c:pt>
                <c:pt idx="22874" formatCode="General">
                  <c:v>9.92059828816923</c:v>
                </c:pt>
                <c:pt idx="22875" formatCode="General">
                  <c:v>9.92064115295834</c:v>
                </c:pt>
                <c:pt idx="22876" formatCode="General">
                  <c:v>9.9206840124304</c:v>
                </c:pt>
                <c:pt idx="22877" formatCode="General">
                  <c:v>9.92072686658104</c:v>
                </c:pt>
                <c:pt idx="22878" formatCode="General">
                  <c:v>9.92076971540591</c:v>
                </c:pt>
                <c:pt idx="22879" formatCode="General">
                  <c:v>9.92081255890064</c:v>
                </c:pt>
                <c:pt idx="22880" formatCode="General">
                  <c:v>9.92085539706089</c:v>
                </c:pt>
                <c:pt idx="22881" formatCode="General">
                  <c:v>9.92089822988229</c:v>
                </c:pt>
                <c:pt idx="22882" formatCode="General">
                  <c:v>9.9209410573605</c:v>
                </c:pt>
                <c:pt idx="22883" formatCode="General">
                  <c:v>9.92098387949117</c:v>
                </c:pt>
                <c:pt idx="22884" formatCode="General">
                  <c:v>9.92102669626995</c:v>
                </c:pt>
                <c:pt idx="22885" formatCode="General">
                  <c:v>9.921069507692498</c:v>
                </c:pt>
                <c:pt idx="22886" formatCode="General">
                  <c:v>9.921112313754477</c:v>
                </c:pt>
                <c:pt idx="22887" formatCode="General">
                  <c:v>9.921155114451547</c:v>
                </c:pt>
                <c:pt idx="22888" formatCode="General">
                  <c:v>9.92119790977938</c:v>
                </c:pt>
                <c:pt idx="22889" formatCode="General">
                  <c:v>9.92124069973363</c:v>
                </c:pt>
                <c:pt idx="22890" formatCode="General">
                  <c:v>9.921283484309978</c:v>
                </c:pt>
                <c:pt idx="22891" formatCode="General">
                  <c:v>9.92132626350409</c:v>
                </c:pt>
                <c:pt idx="22892" formatCode="General">
                  <c:v>9.92136903731164</c:v>
                </c:pt>
                <c:pt idx="22893" formatCode="General">
                  <c:v>9.92141180572831</c:v>
                </c:pt>
                <c:pt idx="22894" formatCode="General">
                  <c:v>9.92145456874978</c:v>
                </c:pt>
                <c:pt idx="22895" formatCode="General">
                  <c:v>9.92149732637173</c:v>
                </c:pt>
                <c:pt idx="22896" formatCode="General">
                  <c:v>9.92154007858985</c:v>
                </c:pt>
                <c:pt idx="22897" formatCode="General">
                  <c:v>9.92158282539982</c:v>
                </c:pt>
                <c:pt idx="22898" formatCode="General">
                  <c:v>9.92162556679734</c:v>
                </c:pt>
                <c:pt idx="22899" formatCode="General">
                  <c:v>9.921668302778087</c:v>
                </c:pt>
                <c:pt idx="22900" formatCode="General">
                  <c:v>9.921711033337779</c:v>
                </c:pt>
                <c:pt idx="22901" formatCode="General">
                  <c:v>9.921753758472109</c:v>
                </c:pt>
                <c:pt idx="22902" formatCode="General">
                  <c:v>9.92179647817676</c:v>
                </c:pt>
                <c:pt idx="22903" formatCode="General">
                  <c:v>9.92183919244745</c:v>
                </c:pt>
                <c:pt idx="22904" formatCode="General">
                  <c:v>9.921881901279889</c:v>
                </c:pt>
                <c:pt idx="22905" formatCode="General">
                  <c:v>9.921924604669771</c:v>
                </c:pt>
                <c:pt idx="22906" formatCode="General">
                  <c:v>9.921967302612817</c:v>
                </c:pt>
                <c:pt idx="22907" formatCode="General">
                  <c:v>9.92200999510474</c:v>
                </c:pt>
                <c:pt idx="22908" formatCode="General">
                  <c:v>9.92205268214125</c:v>
                </c:pt>
                <c:pt idx="22909" formatCode="General">
                  <c:v>9.92209536371807</c:v>
                </c:pt>
                <c:pt idx="22910" formatCode="General">
                  <c:v>9.92213803983093</c:v>
                </c:pt>
                <c:pt idx="22911" formatCode="General">
                  <c:v>9.92218071047553</c:v>
                </c:pt>
                <c:pt idx="22912" formatCode="General">
                  <c:v>9.92222337564763</c:v>
                </c:pt>
                <c:pt idx="22913" formatCode="General">
                  <c:v>9.92226603534293</c:v>
                </c:pt>
                <c:pt idx="22914" formatCode="General">
                  <c:v>9.922308689557168</c:v>
                </c:pt>
                <c:pt idx="22915" formatCode="General">
                  <c:v>9.92235133828609</c:v>
                </c:pt>
                <c:pt idx="22916" formatCode="General">
                  <c:v>9.922393981525428</c:v>
                </c:pt>
                <c:pt idx="22917" formatCode="General">
                  <c:v>9.92243661927092</c:v>
                </c:pt>
                <c:pt idx="22918" formatCode="General">
                  <c:v>9.9224792515183</c:v>
                </c:pt>
                <c:pt idx="22919" formatCode="General">
                  <c:v>9.92252187826332</c:v>
                </c:pt>
                <c:pt idx="22920" formatCode="General">
                  <c:v>9.92256449950173</c:v>
                </c:pt>
                <c:pt idx="22921" formatCode="General">
                  <c:v>9.92260711522927</c:v>
                </c:pt>
                <c:pt idx="22922" formatCode="General">
                  <c:v>9.9226497254417</c:v>
                </c:pt>
                <c:pt idx="22923" formatCode="General">
                  <c:v>9.92269233013477</c:v>
                </c:pt>
                <c:pt idx="22924" formatCode="General">
                  <c:v>9.92273492930424</c:v>
                </c:pt>
                <c:pt idx="22925" formatCode="General">
                  <c:v>9.92277752294587</c:v>
                </c:pt>
                <c:pt idx="22926" formatCode="General">
                  <c:v>9.922820111055418</c:v>
                </c:pt>
                <c:pt idx="22927" formatCode="General">
                  <c:v>9.92286269362866</c:v>
                </c:pt>
                <c:pt idx="22928" formatCode="General">
                  <c:v>9.92290527066135</c:v>
                </c:pt>
                <c:pt idx="22929" formatCode="General">
                  <c:v>9.92294784214927</c:v>
                </c:pt>
                <c:pt idx="22930" formatCode="General">
                  <c:v>9.92299040808818</c:v>
                </c:pt>
                <c:pt idx="22931" formatCode="General">
                  <c:v>9.92303296847386</c:v>
                </c:pt>
                <c:pt idx="22932" formatCode="General">
                  <c:v>9.9230755233021</c:v>
                </c:pt>
                <c:pt idx="22933" formatCode="General">
                  <c:v>9.92311807256866</c:v>
                </c:pt>
                <c:pt idx="22934" formatCode="General">
                  <c:v>9.92316061626934</c:v>
                </c:pt>
                <c:pt idx="22935" formatCode="General">
                  <c:v>9.92320315439991</c:v>
                </c:pt>
                <c:pt idx="22936" formatCode="General">
                  <c:v>9.923245686956168</c:v>
                </c:pt>
                <c:pt idx="22937" formatCode="General">
                  <c:v>9.9232882139339</c:v>
                </c:pt>
                <c:pt idx="22938" formatCode="General">
                  <c:v>9.92333073532891</c:v>
                </c:pt>
                <c:pt idx="22939" formatCode="General">
                  <c:v>9.923373251136978</c:v>
                </c:pt>
                <c:pt idx="22940" formatCode="General">
                  <c:v>9.92341576135391</c:v>
                </c:pt>
                <c:pt idx="22941" formatCode="General">
                  <c:v>9.92345826597551</c:v>
                </c:pt>
                <c:pt idx="22942" formatCode="General">
                  <c:v>9.92350076499757</c:v>
                </c:pt>
                <c:pt idx="22943" formatCode="General">
                  <c:v>9.92354325841591</c:v>
                </c:pt>
                <c:pt idx="22944" formatCode="General">
                  <c:v>9.92358574622632</c:v>
                </c:pt>
                <c:pt idx="22945" formatCode="General">
                  <c:v>9.92362822842463</c:v>
                </c:pt>
                <c:pt idx="22946" formatCode="General">
                  <c:v>9.923670705006651</c:v>
                </c:pt>
                <c:pt idx="22947" formatCode="General">
                  <c:v>9.923713175968178</c:v>
                </c:pt>
                <c:pt idx="22948" formatCode="General">
                  <c:v>9.92375564130506</c:v>
                </c:pt>
                <c:pt idx="22949" formatCode="General">
                  <c:v>9.923798101013098</c:v>
                </c:pt>
                <c:pt idx="22950" formatCode="General">
                  <c:v>9.92384055508812</c:v>
                </c:pt>
                <c:pt idx="22951" formatCode="General">
                  <c:v>9.92388300352596</c:v>
                </c:pt>
                <c:pt idx="22952" formatCode="General">
                  <c:v>9.923925446322437</c:v>
                </c:pt>
                <c:pt idx="22953" formatCode="General">
                  <c:v>9.923967883473381</c:v>
                </c:pt>
                <c:pt idx="22954" formatCode="General">
                  <c:v>9.92401031497464</c:v>
                </c:pt>
                <c:pt idx="22955" formatCode="General">
                  <c:v>9.924052740822027</c:v>
                </c:pt>
                <c:pt idx="22956" formatCode="General">
                  <c:v>9.924095161011408</c:v>
                </c:pt>
                <c:pt idx="22957" formatCode="General">
                  <c:v>9.9241375755386</c:v>
                </c:pt>
                <c:pt idx="22958" formatCode="General">
                  <c:v>9.924179984399467</c:v>
                </c:pt>
                <c:pt idx="22959" formatCode="General">
                  <c:v>9.924222387589838</c:v>
                </c:pt>
                <c:pt idx="22960" formatCode="General">
                  <c:v>9.924264785105576</c:v>
                </c:pt>
                <c:pt idx="22961" formatCode="General">
                  <c:v>9.924307176942538</c:v>
                </c:pt>
                <c:pt idx="22962" formatCode="General">
                  <c:v>9.924349563096559</c:v>
                </c:pt>
                <c:pt idx="22963" formatCode="General">
                  <c:v>9.924391943563508</c:v>
                </c:pt>
                <c:pt idx="22964" formatCode="General">
                  <c:v>9.92443431833924</c:v>
                </c:pt>
                <c:pt idx="22965" formatCode="General">
                  <c:v>9.92447668741962</c:v>
                </c:pt>
                <c:pt idx="22966" formatCode="General">
                  <c:v>9.92451905080051</c:v>
                </c:pt>
                <c:pt idx="22967" formatCode="General">
                  <c:v>9.924561408477778</c:v>
                </c:pt>
                <c:pt idx="22968" formatCode="General">
                  <c:v>9.9246037604473</c:v>
                </c:pt>
                <c:pt idx="22969" formatCode="General">
                  <c:v>9.92464610670493</c:v>
                </c:pt>
                <c:pt idx="22970" formatCode="General">
                  <c:v>9.924688447246558</c:v>
                </c:pt>
                <c:pt idx="22971" formatCode="General">
                  <c:v>9.92473078206807</c:v>
                </c:pt>
                <c:pt idx="22972" formatCode="General">
                  <c:v>9.924773111165318</c:v>
                </c:pt>
                <c:pt idx="22973" formatCode="General">
                  <c:v>9.92481543453421</c:v>
                </c:pt>
                <c:pt idx="22974" formatCode="General">
                  <c:v>9.924857752170608</c:v>
                </c:pt>
                <c:pt idx="22975" formatCode="General">
                  <c:v>9.924900064070428</c:v>
                </c:pt>
                <c:pt idx="22976" formatCode="General">
                  <c:v>9.92494237022953</c:v>
                </c:pt>
                <c:pt idx="22977" formatCode="General">
                  <c:v>9.92498467064383</c:v>
                </c:pt>
                <c:pt idx="22978" formatCode="General">
                  <c:v>9.92502696530921</c:v>
                </c:pt>
                <c:pt idx="22979" formatCode="General">
                  <c:v>9.92506925422157</c:v>
                </c:pt>
                <c:pt idx="22980" formatCode="General">
                  <c:v>9.92511153737681</c:v>
                </c:pt>
                <c:pt idx="22981" formatCode="General">
                  <c:v>9.92515381477083</c:v>
                </c:pt>
                <c:pt idx="22982" formatCode="General">
                  <c:v>9.92519608639954</c:v>
                </c:pt>
                <c:pt idx="22983" formatCode="General">
                  <c:v>9.925238352258851</c:v>
                </c:pt>
                <c:pt idx="22984" formatCode="General">
                  <c:v>9.92528061234467</c:v>
                </c:pt>
                <c:pt idx="22985" formatCode="General">
                  <c:v>9.9253228666529</c:v>
                </c:pt>
                <c:pt idx="22986" formatCode="General">
                  <c:v>9.925365115179468</c:v>
                </c:pt>
                <c:pt idx="22987" formatCode="General">
                  <c:v>9.92540735792029</c:v>
                </c:pt>
                <c:pt idx="22988" formatCode="General">
                  <c:v>9.92544959487128</c:v>
                </c:pt>
                <c:pt idx="22989" formatCode="General">
                  <c:v>9.92549182602837</c:v>
                </c:pt>
                <c:pt idx="22990" formatCode="General">
                  <c:v>9.92553405138748</c:v>
                </c:pt>
                <c:pt idx="22991" formatCode="General">
                  <c:v>9.92557627094454</c:v>
                </c:pt>
                <c:pt idx="22992" formatCode="General">
                  <c:v>9.925618484695478</c:v>
                </c:pt>
                <c:pt idx="22993" formatCode="General">
                  <c:v>9.92566069263623</c:v>
                </c:pt>
                <c:pt idx="22994" formatCode="General">
                  <c:v>9.92570289476273</c:v>
                </c:pt>
                <c:pt idx="22995" formatCode="General">
                  <c:v>9.92574509107092</c:v>
                </c:pt>
                <c:pt idx="22996" formatCode="General">
                  <c:v>9.92578728155673</c:v>
                </c:pt>
                <c:pt idx="22997" formatCode="General">
                  <c:v>9.925829466216108</c:v>
                </c:pt>
                <c:pt idx="22998" formatCode="General">
                  <c:v>9.92587164504501</c:v>
                </c:pt>
                <c:pt idx="22999" formatCode="General">
                  <c:v>9.92591381803938</c:v>
                </c:pt>
                <c:pt idx="23000" formatCode="General">
                  <c:v>9.925955985195148</c:v>
                </c:pt>
                <c:pt idx="23001" formatCode="General">
                  <c:v>9.9259981465083</c:v>
                </c:pt>
                <c:pt idx="23002" formatCode="General">
                  <c:v>9.92604030197477</c:v>
                </c:pt>
                <c:pt idx="23003" formatCode="General">
                  <c:v>9.926082451590518</c:v>
                </c:pt>
                <c:pt idx="23004" formatCode="General">
                  <c:v>9.926124595351518</c:v>
                </c:pt>
                <c:pt idx="23005" formatCode="General">
                  <c:v>9.92616673325372</c:v>
                </c:pt>
                <c:pt idx="23006" formatCode="General">
                  <c:v>9.926208865293098</c:v>
                </c:pt>
                <c:pt idx="23007" formatCode="General">
                  <c:v>9.92625099146561</c:v>
                </c:pt>
                <c:pt idx="23008" formatCode="General">
                  <c:v>9.92629311176724</c:v>
                </c:pt>
                <c:pt idx="23009" formatCode="General">
                  <c:v>9.92633522619396</c:v>
                </c:pt>
                <c:pt idx="23010" formatCode="General">
                  <c:v>9.92637733474173</c:v>
                </c:pt>
                <c:pt idx="23011" formatCode="General">
                  <c:v>9.92641943740655</c:v>
                </c:pt>
                <c:pt idx="23012" formatCode="General">
                  <c:v>9.92646153418439</c:v>
                </c:pt>
                <c:pt idx="23013" formatCode="General">
                  <c:v>9.92650362507123</c:v>
                </c:pt>
                <c:pt idx="23014" formatCode="General">
                  <c:v>9.92654571006307</c:v>
                </c:pt>
                <c:pt idx="23015" formatCode="General">
                  <c:v>9.926587789155878</c:v>
                </c:pt>
                <c:pt idx="23016" formatCode="General">
                  <c:v>9.92662986234567</c:v>
                </c:pt>
                <c:pt idx="23017" formatCode="General">
                  <c:v>9.92667192962842</c:v>
                </c:pt>
                <c:pt idx="23018" formatCode="General">
                  <c:v>9.926713991000128</c:v>
                </c:pt>
                <c:pt idx="23019" formatCode="General">
                  <c:v>9.9267560464568</c:v>
                </c:pt>
                <c:pt idx="23020" formatCode="General">
                  <c:v>9.92679809599444</c:v>
                </c:pt>
                <c:pt idx="23021" formatCode="General">
                  <c:v>9.92684013960904</c:v>
                </c:pt>
                <c:pt idx="23022" formatCode="General">
                  <c:v>9.92688217729661</c:v>
                </c:pt>
                <c:pt idx="23023" formatCode="General">
                  <c:v>9.92692420905316</c:v>
                </c:pt>
                <c:pt idx="23024" formatCode="General">
                  <c:v>9.9269662348747</c:v>
                </c:pt>
                <c:pt idx="23025" formatCode="General">
                  <c:v>9.92700825475725</c:v>
                </c:pt>
                <c:pt idx="23026" formatCode="General">
                  <c:v>9.927050268696818</c:v>
                </c:pt>
                <c:pt idx="23027" formatCode="General">
                  <c:v>9.92709227668944</c:v>
                </c:pt>
                <c:pt idx="23028" formatCode="General">
                  <c:v>9.92713427873111</c:v>
                </c:pt>
                <c:pt idx="23029" formatCode="General">
                  <c:v>9.92717627481787</c:v>
                </c:pt>
                <c:pt idx="23030" formatCode="General">
                  <c:v>9.927218264945748</c:v>
                </c:pt>
                <c:pt idx="23031" formatCode="General">
                  <c:v>9.927260249110768</c:v>
                </c:pt>
                <c:pt idx="23032" formatCode="General">
                  <c:v>9.92730222730896</c:v>
                </c:pt>
                <c:pt idx="23033" formatCode="General">
                  <c:v>9.92734419953636</c:v>
                </c:pt>
                <c:pt idx="23034" formatCode="General">
                  <c:v>9.92738616578901</c:v>
                </c:pt>
                <c:pt idx="23035" formatCode="General">
                  <c:v>9.92742812606294</c:v>
                </c:pt>
                <c:pt idx="23036" formatCode="General">
                  <c:v>9.927470080354189</c:v>
                </c:pt>
                <c:pt idx="23037" formatCode="General">
                  <c:v>9.92751202865881</c:v>
                </c:pt>
                <c:pt idx="23038" formatCode="General">
                  <c:v>9.927553970972848</c:v>
                </c:pt>
                <c:pt idx="23039" formatCode="General">
                  <c:v>9.92759590729236</c:v>
                </c:pt>
                <c:pt idx="23040" formatCode="General">
                  <c:v>9.92763783761338</c:v>
                </c:pt>
                <c:pt idx="23041" formatCode="General">
                  <c:v>9.927679761931978</c:v>
                </c:pt>
                <c:pt idx="23042" formatCode="General">
                  <c:v>9.927721680244199</c:v>
                </c:pt>
                <c:pt idx="23043" formatCode="General">
                  <c:v>9.92776359254611</c:v>
                </c:pt>
                <c:pt idx="23044" formatCode="General">
                  <c:v>9.927805498833768</c:v>
                </c:pt>
                <c:pt idx="23045" formatCode="General">
                  <c:v>9.92784739910324</c:v>
                </c:pt>
                <c:pt idx="23046" formatCode="General">
                  <c:v>9.92788929335059</c:v>
                </c:pt>
                <c:pt idx="23047" formatCode="General">
                  <c:v>9.927931181571886</c:v>
                </c:pt>
                <c:pt idx="23048" formatCode="General">
                  <c:v>9.927973063763208</c:v>
                </c:pt>
                <c:pt idx="23049" formatCode="General">
                  <c:v>9.92801493992063</c:v>
                </c:pt>
                <c:pt idx="23050" formatCode="General">
                  <c:v>9.92805681004022</c:v>
                </c:pt>
                <c:pt idx="23051" formatCode="General">
                  <c:v>9.928098674118058</c:v>
                </c:pt>
                <c:pt idx="23052" formatCode="General">
                  <c:v>9.92814053215024</c:v>
                </c:pt>
                <c:pt idx="23053" formatCode="General">
                  <c:v>9.928182384132828</c:v>
                </c:pt>
                <c:pt idx="23054" formatCode="General">
                  <c:v>9.92822423006193</c:v>
                </c:pt>
                <c:pt idx="23055" formatCode="General">
                  <c:v>9.928266069933628</c:v>
                </c:pt>
                <c:pt idx="23056" formatCode="General">
                  <c:v>9.928307903744008</c:v>
                </c:pt>
                <c:pt idx="23057" formatCode="General">
                  <c:v>9.928349731489158</c:v>
                </c:pt>
                <c:pt idx="23058" formatCode="General">
                  <c:v>9.9283915531652</c:v>
                </c:pt>
                <c:pt idx="23059" formatCode="General">
                  <c:v>9.92843336876822</c:v>
                </c:pt>
                <c:pt idx="23060" formatCode="General">
                  <c:v>9.928475178294308</c:v>
                </c:pt>
                <c:pt idx="23061" formatCode="General">
                  <c:v>9.928516981739579</c:v>
                </c:pt>
                <c:pt idx="23062" formatCode="General">
                  <c:v>9.928558779100148</c:v>
                </c:pt>
                <c:pt idx="23063" formatCode="General">
                  <c:v>9.92860057037211</c:v>
                </c:pt>
                <c:pt idx="23064" formatCode="General">
                  <c:v>9.92864235555159</c:v>
                </c:pt>
                <c:pt idx="23065" formatCode="General">
                  <c:v>9.92868413463469</c:v>
                </c:pt>
                <c:pt idx="23066" formatCode="General">
                  <c:v>9.928725907617526</c:v>
                </c:pt>
                <c:pt idx="23067" formatCode="General">
                  <c:v>9.92876767449624</c:v>
                </c:pt>
                <c:pt idx="23068" formatCode="General">
                  <c:v>9.92880943526693</c:v>
                </c:pt>
                <c:pt idx="23069" formatCode="General">
                  <c:v>9.928851189925728</c:v>
                </c:pt>
                <c:pt idx="23070" formatCode="General">
                  <c:v>9.92889293846876</c:v>
                </c:pt>
                <c:pt idx="23071" formatCode="General">
                  <c:v>9.928934680892167</c:v>
                </c:pt>
                <c:pt idx="23072" formatCode="General">
                  <c:v>9.928976417192057</c:v>
                </c:pt>
                <c:pt idx="23073" formatCode="General">
                  <c:v>9.929018147364591</c:v>
                </c:pt>
                <c:pt idx="23074" formatCode="General">
                  <c:v>9.92905987140589</c:v>
                </c:pt>
                <c:pt idx="23075" formatCode="General">
                  <c:v>9.92910158931209</c:v>
                </c:pt>
                <c:pt idx="23076" formatCode="General">
                  <c:v>9.92914330107935</c:v>
                </c:pt>
                <c:pt idx="23077" formatCode="General">
                  <c:v>9.92918500670379</c:v>
                </c:pt>
                <c:pt idx="23078" formatCode="General">
                  <c:v>9.929226706181579</c:v>
                </c:pt>
                <c:pt idx="23079" formatCode="General">
                  <c:v>9.92926839950886</c:v>
                </c:pt>
                <c:pt idx="23080" formatCode="General">
                  <c:v>9.929310086681788</c:v>
                </c:pt>
                <c:pt idx="23081" formatCode="General">
                  <c:v>9.929351767696506</c:v>
                </c:pt>
                <c:pt idx="23082" formatCode="General">
                  <c:v>9.929393442549179</c:v>
                </c:pt>
                <c:pt idx="23083" formatCode="General">
                  <c:v>9.92943511123597</c:v>
                </c:pt>
                <c:pt idx="23084" formatCode="General">
                  <c:v>9.92947677375303</c:v>
                </c:pt>
                <c:pt idx="23085" formatCode="General">
                  <c:v>9.929518430096529</c:v>
                </c:pt>
                <c:pt idx="23086" formatCode="General">
                  <c:v>9.92956008026264</c:v>
                </c:pt>
                <c:pt idx="23087" formatCode="General">
                  <c:v>9.929601724247528</c:v>
                </c:pt>
                <c:pt idx="23088" formatCode="General">
                  <c:v>9.92964336204736</c:v>
                </c:pt>
                <c:pt idx="23089" formatCode="General">
                  <c:v>9.92968499365832</c:v>
                </c:pt>
                <c:pt idx="23090" formatCode="General">
                  <c:v>9.92972661907657</c:v>
                </c:pt>
                <c:pt idx="23091" formatCode="General">
                  <c:v>9.92976823829831</c:v>
                </c:pt>
                <c:pt idx="23092" formatCode="General">
                  <c:v>9.9298098513197</c:v>
                </c:pt>
                <c:pt idx="23093" formatCode="General">
                  <c:v>9.929851458136951</c:v>
                </c:pt>
                <c:pt idx="23094" formatCode="General">
                  <c:v>9.92989305874622</c:v>
                </c:pt>
                <c:pt idx="23095" formatCode="General">
                  <c:v>9.92993465314371</c:v>
                </c:pt>
                <c:pt idx="23096" formatCode="General">
                  <c:v>9.92997624132562</c:v>
                </c:pt>
                <c:pt idx="23097" formatCode="General">
                  <c:v>9.93001782328813</c:v>
                </c:pt>
                <c:pt idx="23098" formatCode="General">
                  <c:v>9.93005939902745</c:v>
                </c:pt>
                <c:pt idx="23099" formatCode="General">
                  <c:v>9.930100968539778</c:v>
                </c:pt>
                <c:pt idx="23100" formatCode="General">
                  <c:v>9.930142531821303</c:v>
                </c:pt>
                <c:pt idx="23101" formatCode="General">
                  <c:v>9.93018408886824</c:v>
                </c:pt>
                <c:pt idx="23102" formatCode="General">
                  <c:v>9.930225639676798</c:v>
                </c:pt>
                <c:pt idx="23103" formatCode="General">
                  <c:v>9.930267184243176</c:v>
                </c:pt>
                <c:pt idx="23104" formatCode="General">
                  <c:v>9.930308722563598</c:v>
                </c:pt>
                <c:pt idx="23105" formatCode="General">
                  <c:v>9.930350254634271</c:v>
                </c:pt>
                <c:pt idx="23106" formatCode="General">
                  <c:v>9.930391780451407</c:v>
                </c:pt>
                <c:pt idx="23107" formatCode="General">
                  <c:v>9.93043330001124</c:v>
                </c:pt>
                <c:pt idx="23108" formatCode="General">
                  <c:v>9.93047481330998</c:v>
                </c:pt>
                <c:pt idx="23109" formatCode="General">
                  <c:v>9.93051632034385</c:v>
                </c:pt>
                <c:pt idx="23110" formatCode="General">
                  <c:v>9.93055782110908</c:v>
                </c:pt>
                <c:pt idx="23111" formatCode="General">
                  <c:v>9.9305993156019</c:v>
                </c:pt>
                <c:pt idx="23112" formatCode="General">
                  <c:v>9.93064080381854</c:v>
                </c:pt>
                <c:pt idx="23113" formatCode="General">
                  <c:v>9.93068228575524</c:v>
                </c:pt>
                <c:pt idx="23114" formatCode="General">
                  <c:v>9.93072376140824</c:v>
                </c:pt>
                <c:pt idx="23115" formatCode="General">
                  <c:v>9.93076523077376</c:v>
                </c:pt>
                <c:pt idx="23116" formatCode="General">
                  <c:v>9.93080669384805</c:v>
                </c:pt>
                <c:pt idx="23117" formatCode="General">
                  <c:v>9.93084815062737</c:v>
                </c:pt>
                <c:pt idx="23118" formatCode="General">
                  <c:v>9.93088960110794</c:v>
                </c:pt>
                <c:pt idx="23119" formatCode="General">
                  <c:v>9.93093104528603</c:v>
                </c:pt>
                <c:pt idx="23120" formatCode="General">
                  <c:v>9.930972483157886</c:v>
                </c:pt>
                <c:pt idx="23121" formatCode="General">
                  <c:v>9.931013914719758</c:v>
                </c:pt>
                <c:pt idx="23122" formatCode="General">
                  <c:v>9.9310553399679</c:v>
                </c:pt>
                <c:pt idx="23123" formatCode="General">
                  <c:v>9.931096758898578</c:v>
                </c:pt>
                <c:pt idx="23124" formatCode="General">
                  <c:v>9.93113817150806</c:v>
                </c:pt>
                <c:pt idx="23125" formatCode="General">
                  <c:v>9.931179577792591</c:v>
                </c:pt>
                <c:pt idx="23126" formatCode="General">
                  <c:v>9.93122097774845</c:v>
                </c:pt>
                <c:pt idx="23127" formatCode="General">
                  <c:v>9.931262371371908</c:v>
                </c:pt>
                <c:pt idx="23128" formatCode="General">
                  <c:v>9.931303758659228</c:v>
                </c:pt>
                <c:pt idx="23129" formatCode="General">
                  <c:v>9.93134513960668</c:v>
                </c:pt>
                <c:pt idx="23130" formatCode="General">
                  <c:v>9.93138651421056</c:v>
                </c:pt>
                <c:pt idx="23131" formatCode="General">
                  <c:v>9.931427882467128</c:v>
                </c:pt>
                <c:pt idx="23132" formatCode="General">
                  <c:v>9.93146924437267</c:v>
                </c:pt>
                <c:pt idx="23133" formatCode="General">
                  <c:v>9.93151059992348</c:v>
                </c:pt>
                <c:pt idx="23134" formatCode="General">
                  <c:v>9.931551949115818</c:v>
                </c:pt>
                <c:pt idx="23135" formatCode="General">
                  <c:v>9.93159329194601</c:v>
                </c:pt>
                <c:pt idx="23136" formatCode="General">
                  <c:v>9.93163462841032</c:v>
                </c:pt>
                <c:pt idx="23137" formatCode="General">
                  <c:v>9.93167595850505</c:v>
                </c:pt>
                <c:pt idx="23138" formatCode="General">
                  <c:v>9.93171728222649</c:v>
                </c:pt>
                <c:pt idx="23139" formatCode="General">
                  <c:v>9.93175859957095</c:v>
                </c:pt>
                <c:pt idx="23140" formatCode="General">
                  <c:v>9.93179991053472</c:v>
                </c:pt>
                <c:pt idx="23141" formatCode="General">
                  <c:v>9.93184121511411</c:v>
                </c:pt>
                <c:pt idx="23142" formatCode="General">
                  <c:v>9.93188251330543</c:v>
                </c:pt>
                <c:pt idx="23143" formatCode="General">
                  <c:v>9.931923805104968</c:v>
                </c:pt>
                <c:pt idx="23144" formatCode="General">
                  <c:v>9.931965090509068</c:v>
                </c:pt>
                <c:pt idx="23145" formatCode="General">
                  <c:v>9.93200636951401</c:v>
                </c:pt>
                <c:pt idx="23146" formatCode="General">
                  <c:v>9.93204764211614</c:v>
                </c:pt>
                <c:pt idx="23147" formatCode="General">
                  <c:v>9.93208890831175</c:v>
                </c:pt>
                <c:pt idx="23148" formatCode="General">
                  <c:v>9.932130168097178</c:v>
                </c:pt>
                <c:pt idx="23149" formatCode="General">
                  <c:v>9.932171421468738</c:v>
                </c:pt>
                <c:pt idx="23150" formatCode="General">
                  <c:v>9.93221266842276</c:v>
                </c:pt>
                <c:pt idx="23151" formatCode="General">
                  <c:v>9.932253908955568</c:v>
                </c:pt>
                <c:pt idx="23152" formatCode="General">
                  <c:v>9.932295143063508</c:v>
                </c:pt>
                <c:pt idx="23153" formatCode="General">
                  <c:v>9.93233637074289</c:v>
                </c:pt>
                <c:pt idx="23154" formatCode="General">
                  <c:v>9.932377591990058</c:v>
                </c:pt>
                <c:pt idx="23155" formatCode="General">
                  <c:v>9.93241880680136</c:v>
                </c:pt>
                <c:pt idx="23156" formatCode="General">
                  <c:v>9.93246001517313</c:v>
                </c:pt>
                <c:pt idx="23157" formatCode="General">
                  <c:v>9.93250121710171</c:v>
                </c:pt>
                <c:pt idx="23158" formatCode="General">
                  <c:v>9.93254241258344</c:v>
                </c:pt>
                <c:pt idx="23159" formatCode="General">
                  <c:v>9.93258360161468</c:v>
                </c:pt>
                <c:pt idx="23160" formatCode="General">
                  <c:v>9.93262478419177</c:v>
                </c:pt>
                <c:pt idx="23161" formatCode="General">
                  <c:v>9.93266596031107</c:v>
                </c:pt>
                <c:pt idx="23162" formatCode="General">
                  <c:v>9.93270712996894</c:v>
                </c:pt>
                <c:pt idx="23163" formatCode="General">
                  <c:v>9.93274829316172</c:v>
                </c:pt>
                <c:pt idx="23164" formatCode="General">
                  <c:v>9.93278944988578</c:v>
                </c:pt>
                <c:pt idx="23165" formatCode="General">
                  <c:v>9.932830600137492</c:v>
                </c:pt>
                <c:pt idx="23166" formatCode="General">
                  <c:v>9.932871743913198</c:v>
                </c:pt>
                <c:pt idx="23167" formatCode="General">
                  <c:v>9.93291288120929</c:v>
                </c:pt>
                <c:pt idx="23168" formatCode="General">
                  <c:v>9.93295401202212</c:v>
                </c:pt>
                <c:pt idx="23169" formatCode="General">
                  <c:v>9.93299513634808</c:v>
                </c:pt>
                <c:pt idx="23170" formatCode="General">
                  <c:v>9.93303625418352</c:v>
                </c:pt>
                <c:pt idx="23171" formatCode="General">
                  <c:v>9.933077365524838</c:v>
                </c:pt>
                <c:pt idx="23172" formatCode="General">
                  <c:v>9.933118470368408</c:v>
                </c:pt>
                <c:pt idx="23173" formatCode="General">
                  <c:v>9.93315956871061</c:v>
                </c:pt>
                <c:pt idx="23174" formatCode="General">
                  <c:v>9.933200660547827</c:v>
                </c:pt>
                <c:pt idx="23175" formatCode="General">
                  <c:v>9.933241745876458</c:v>
                </c:pt>
                <c:pt idx="23176" formatCode="General">
                  <c:v>9.933282824692878</c:v>
                </c:pt>
                <c:pt idx="23177" formatCode="General">
                  <c:v>9.933323896993478</c:v>
                </c:pt>
                <c:pt idx="23178" formatCode="General">
                  <c:v>9.933364962774668</c:v>
                </c:pt>
                <c:pt idx="23179" formatCode="General">
                  <c:v>9.93340602203284</c:v>
                </c:pt>
                <c:pt idx="23180" formatCode="General">
                  <c:v>9.93344707476439</c:v>
                </c:pt>
                <c:pt idx="23181" formatCode="General">
                  <c:v>9.93348812096572</c:v>
                </c:pt>
                <c:pt idx="23182" formatCode="General">
                  <c:v>9.933529160633228</c:v>
                </c:pt>
                <c:pt idx="23183" formatCode="General">
                  <c:v>9.93357019376334</c:v>
                </c:pt>
                <c:pt idx="23184" formatCode="General">
                  <c:v>9.933611220352438</c:v>
                </c:pt>
                <c:pt idx="23185" formatCode="General">
                  <c:v>9.93365224039696</c:v>
                </c:pt>
                <c:pt idx="23186" formatCode="General">
                  <c:v>9.93369325389331</c:v>
                </c:pt>
                <c:pt idx="23187" formatCode="General">
                  <c:v>9.9337342608379</c:v>
                </c:pt>
                <c:pt idx="23188" formatCode="General">
                  <c:v>9.93377526122715</c:v>
                </c:pt>
                <c:pt idx="23189" formatCode="General">
                  <c:v>9.93381625505749</c:v>
                </c:pt>
                <c:pt idx="23190" formatCode="General">
                  <c:v>9.93385724232534</c:v>
                </c:pt>
                <c:pt idx="23191" formatCode="General">
                  <c:v>9.93389822302712</c:v>
                </c:pt>
                <c:pt idx="23192" formatCode="General">
                  <c:v>9.93393919715927</c:v>
                </c:pt>
                <c:pt idx="23193" formatCode="General">
                  <c:v>9.93398016471821</c:v>
                </c:pt>
                <c:pt idx="23194" formatCode="General">
                  <c:v>9.934021125700388</c:v>
                </c:pt>
                <c:pt idx="23195" formatCode="General">
                  <c:v>9.934062080102228</c:v>
                </c:pt>
                <c:pt idx="23196" formatCode="General">
                  <c:v>9.934103027920168</c:v>
                </c:pt>
                <c:pt idx="23197" formatCode="General">
                  <c:v>9.934143969150659</c:v>
                </c:pt>
                <c:pt idx="23198" formatCode="General">
                  <c:v>9.934184903790138</c:v>
                </c:pt>
                <c:pt idx="23199" formatCode="General">
                  <c:v>9.934225831835057</c:v>
                </c:pt>
                <c:pt idx="23200" formatCode="General">
                  <c:v>9.934266753281857</c:v>
                </c:pt>
                <c:pt idx="23201" formatCode="General">
                  <c:v>9.934307668127</c:v>
                </c:pt>
                <c:pt idx="23202" formatCode="General">
                  <c:v>9.93434857636692</c:v>
                </c:pt>
                <c:pt idx="23203" formatCode="General">
                  <c:v>9.93438947799809</c:v>
                </c:pt>
                <c:pt idx="23204" formatCode="General">
                  <c:v>9.93443037301697</c:v>
                </c:pt>
                <c:pt idx="23205" formatCode="General">
                  <c:v>9.934471261419998</c:v>
                </c:pt>
                <c:pt idx="23206" formatCode="General">
                  <c:v>9.93451214320367</c:v>
                </c:pt>
                <c:pt idx="23207" formatCode="General">
                  <c:v>9.93455301836442</c:v>
                </c:pt>
                <c:pt idx="23208" formatCode="General">
                  <c:v>9.93459388689874</c:v>
                </c:pt>
                <c:pt idx="23209" formatCode="General">
                  <c:v>9.93463474880309</c:v>
                </c:pt>
                <c:pt idx="23210" formatCode="General">
                  <c:v>9.934675604073938</c:v>
                </c:pt>
                <c:pt idx="23211" formatCode="General">
                  <c:v>9.93471645270778</c:v>
                </c:pt>
                <c:pt idx="23212" formatCode="General">
                  <c:v>9.93475729470107</c:v>
                </c:pt>
                <c:pt idx="23213" formatCode="General">
                  <c:v>9.934798130050298</c:v>
                </c:pt>
                <c:pt idx="23214" formatCode="General">
                  <c:v>9.934838958751951</c:v>
                </c:pt>
                <c:pt idx="23215" formatCode="General">
                  <c:v>9.934879780802497</c:v>
                </c:pt>
                <c:pt idx="23216" formatCode="General">
                  <c:v>9.934920596198448</c:v>
                </c:pt>
                <c:pt idx="23217" formatCode="General">
                  <c:v>9.934961404936276</c:v>
                </c:pt>
                <c:pt idx="23218" formatCode="General">
                  <c:v>9.93500220701249</c:v>
                </c:pt>
                <c:pt idx="23219" formatCode="General">
                  <c:v>9.93504300242357</c:v>
                </c:pt>
                <c:pt idx="23220" formatCode="General">
                  <c:v>9.93508379116601</c:v>
                </c:pt>
                <c:pt idx="23221" formatCode="General">
                  <c:v>9.93512457323633</c:v>
                </c:pt>
                <c:pt idx="23222" formatCode="General">
                  <c:v>9.93516534863101</c:v>
                </c:pt>
                <c:pt idx="23223" formatCode="General">
                  <c:v>9.93520611734657</c:v>
                </c:pt>
                <c:pt idx="23224" formatCode="General">
                  <c:v>9.93524687937951</c:v>
                </c:pt>
                <c:pt idx="23225" formatCode="General">
                  <c:v>9.93528763472635</c:v>
                </c:pt>
                <c:pt idx="23226" formatCode="General">
                  <c:v>9.935328383383576</c:v>
                </c:pt>
                <c:pt idx="23227" formatCode="General">
                  <c:v>9.93536912534774</c:v>
                </c:pt>
                <c:pt idx="23228" formatCode="General">
                  <c:v>9.93540986061533</c:v>
                </c:pt>
                <c:pt idx="23229" formatCode="General">
                  <c:v>9.93545058918287</c:v>
                </c:pt>
                <c:pt idx="23230" formatCode="General">
                  <c:v>9.93549131104689</c:v>
                </c:pt>
                <c:pt idx="23231" formatCode="General">
                  <c:v>9.93553202620391</c:v>
                </c:pt>
                <c:pt idx="23232" formatCode="General">
                  <c:v>9.93557273465046</c:v>
                </c:pt>
                <c:pt idx="23233" formatCode="General">
                  <c:v>9.93561343638306</c:v>
                </c:pt>
                <c:pt idx="23234" formatCode="General">
                  <c:v>9.93565413139824</c:v>
                </c:pt>
                <c:pt idx="23235" formatCode="General">
                  <c:v>9.93569481969255</c:v>
                </c:pt>
                <c:pt idx="23236" formatCode="General">
                  <c:v>9.93573550126252</c:v>
                </c:pt>
                <c:pt idx="23237" formatCode="General">
                  <c:v>9.93577617610468</c:v>
                </c:pt>
                <c:pt idx="23238" formatCode="General">
                  <c:v>9.93581684421558</c:v>
                </c:pt>
                <c:pt idx="23239" formatCode="General">
                  <c:v>9.93585750559175</c:v>
                </c:pt>
                <c:pt idx="23240" formatCode="General">
                  <c:v>9.93589816022976</c:v>
                </c:pt>
                <c:pt idx="23241" formatCode="General">
                  <c:v>9.93593880812614</c:v>
                </c:pt>
                <c:pt idx="23242" formatCode="General">
                  <c:v>9.935979449277438</c:v>
                </c:pt>
                <c:pt idx="23243" formatCode="General">
                  <c:v>9.93602008368022</c:v>
                </c:pt>
                <c:pt idx="23244" formatCode="General">
                  <c:v>9.936060711331038</c:v>
                </c:pt>
                <c:pt idx="23245" formatCode="General">
                  <c:v>9.93610133222645</c:v>
                </c:pt>
                <c:pt idx="23246" formatCode="General">
                  <c:v>9.93614194636301</c:v>
                </c:pt>
                <c:pt idx="23247" formatCode="General">
                  <c:v>9.93618255373729</c:v>
                </c:pt>
                <c:pt idx="23248" formatCode="General">
                  <c:v>9.93622315434585</c:v>
                </c:pt>
                <c:pt idx="23249" formatCode="General">
                  <c:v>9.936263748185258</c:v>
                </c:pt>
                <c:pt idx="23250" formatCode="General">
                  <c:v>9.93630433525209</c:v>
                </c:pt>
                <c:pt idx="23251" formatCode="General">
                  <c:v>9.936344915542914</c:v>
                </c:pt>
                <c:pt idx="23252" formatCode="General">
                  <c:v>9.936385489054298</c:v>
                </c:pt>
                <c:pt idx="23253" formatCode="General">
                  <c:v>9.93642605578283</c:v>
                </c:pt>
                <c:pt idx="23254" formatCode="General">
                  <c:v>9.93646661572509</c:v>
                </c:pt>
                <c:pt idx="23255" formatCode="General">
                  <c:v>9.93650716887766</c:v>
                </c:pt>
                <c:pt idx="23256" formatCode="General">
                  <c:v>9.93654771523712</c:v>
                </c:pt>
                <c:pt idx="23257" formatCode="General">
                  <c:v>9.936588254800053</c:v>
                </c:pt>
                <c:pt idx="23258" formatCode="General">
                  <c:v>9.936628787563048</c:v>
                </c:pt>
                <c:pt idx="23259" formatCode="General">
                  <c:v>9.936669313522722</c:v>
                </c:pt>
                <c:pt idx="23260" formatCode="General">
                  <c:v>9.93670983267564</c:v>
                </c:pt>
                <c:pt idx="23261" formatCode="General">
                  <c:v>9.93675034501841</c:v>
                </c:pt>
                <c:pt idx="23262" formatCode="General">
                  <c:v>9.93679085054763</c:v>
                </c:pt>
                <c:pt idx="23263" formatCode="General">
                  <c:v>9.93683134925991</c:v>
                </c:pt>
                <c:pt idx="23264" formatCode="General">
                  <c:v>9.936871841151836</c:v>
                </c:pt>
                <c:pt idx="23265" formatCode="General">
                  <c:v>9.93691232622004</c:v>
                </c:pt>
                <c:pt idx="23266" formatCode="General">
                  <c:v>9.9369528044611</c:v>
                </c:pt>
                <c:pt idx="23267" formatCode="General">
                  <c:v>9.93699327587166</c:v>
                </c:pt>
                <c:pt idx="23268" formatCode="General">
                  <c:v>9.93703374044831</c:v>
                </c:pt>
                <c:pt idx="23269" formatCode="General">
                  <c:v>9.93707419818767</c:v>
                </c:pt>
                <c:pt idx="23270" formatCode="General">
                  <c:v>9.937114649086362</c:v>
                </c:pt>
                <c:pt idx="23271" formatCode="General">
                  <c:v>9.93715509314101</c:v>
                </c:pt>
                <c:pt idx="23272" formatCode="General">
                  <c:v>9.93719553034823</c:v>
                </c:pt>
                <c:pt idx="23273" formatCode="General">
                  <c:v>9.93723596070466</c:v>
                </c:pt>
                <c:pt idx="23274" formatCode="General">
                  <c:v>9.93727638420692</c:v>
                </c:pt>
                <c:pt idx="23275" formatCode="General">
                  <c:v>9.937316800851628</c:v>
                </c:pt>
                <c:pt idx="23276" formatCode="General">
                  <c:v>9.937357210635451</c:v>
                </c:pt>
                <c:pt idx="23277" formatCode="General">
                  <c:v>9.93739761355499</c:v>
                </c:pt>
                <c:pt idx="23278" formatCode="General">
                  <c:v>9.9374380096069</c:v>
                </c:pt>
                <c:pt idx="23279" formatCode="General">
                  <c:v>9.93747839878782</c:v>
                </c:pt>
                <c:pt idx="23280" formatCode="General">
                  <c:v>9.937518781094376</c:v>
                </c:pt>
                <c:pt idx="23281" formatCode="General">
                  <c:v>9.93755915652325</c:v>
                </c:pt>
                <c:pt idx="23282" formatCode="General">
                  <c:v>9.93759952507105</c:v>
                </c:pt>
                <c:pt idx="23283" formatCode="General">
                  <c:v>9.93763988673445</c:v>
                </c:pt>
                <c:pt idx="23284" formatCode="General">
                  <c:v>9.9376802415101</c:v>
                </c:pt>
                <c:pt idx="23285" formatCode="General">
                  <c:v>9.93772058939464</c:v>
                </c:pt>
                <c:pt idx="23286" formatCode="General">
                  <c:v>9.93776093038474</c:v>
                </c:pt>
                <c:pt idx="23287" formatCode="General">
                  <c:v>9.937801264477057</c:v>
                </c:pt>
                <c:pt idx="23288" formatCode="General">
                  <c:v>9.93784159166826</c:v>
                </c:pt>
                <c:pt idx="23289" formatCode="General">
                  <c:v>9.937881911955</c:v>
                </c:pt>
                <c:pt idx="23290" formatCode="General">
                  <c:v>9.93792222533395</c:v>
                </c:pt>
                <c:pt idx="23291" formatCode="General">
                  <c:v>9.93796253180178</c:v>
                </c:pt>
                <c:pt idx="23292" formatCode="General">
                  <c:v>9.938002831355158</c:v>
                </c:pt>
                <c:pt idx="23293" formatCode="General">
                  <c:v>9.938043123990756</c:v>
                </c:pt>
                <c:pt idx="23294" formatCode="General">
                  <c:v>9.93808340970527</c:v>
                </c:pt>
                <c:pt idx="23295" formatCode="General">
                  <c:v>9.938123688495347</c:v>
                </c:pt>
                <c:pt idx="23296" formatCode="General">
                  <c:v>9.938163960357697</c:v>
                </c:pt>
                <c:pt idx="23297" formatCode="General">
                  <c:v>9.93820422528899</c:v>
                </c:pt>
                <c:pt idx="23298" formatCode="General">
                  <c:v>9.93824448328591</c:v>
                </c:pt>
                <c:pt idx="23299" formatCode="General">
                  <c:v>9.93828473434515</c:v>
                </c:pt>
                <c:pt idx="23300" formatCode="General">
                  <c:v>9.93832497846339</c:v>
                </c:pt>
                <c:pt idx="23301" formatCode="General">
                  <c:v>9.93836521563734</c:v>
                </c:pt>
                <c:pt idx="23302" formatCode="General">
                  <c:v>9.93840544586369</c:v>
                </c:pt>
                <c:pt idx="23303" formatCode="General">
                  <c:v>9.93844566913914</c:v>
                </c:pt>
                <c:pt idx="23304" formatCode="General">
                  <c:v>9.93848588546038</c:v>
                </c:pt>
                <c:pt idx="23305" formatCode="General">
                  <c:v>9.93852609482412</c:v>
                </c:pt>
                <c:pt idx="23306" formatCode="General">
                  <c:v>9.93856629722706</c:v>
                </c:pt>
                <c:pt idx="23307" formatCode="General">
                  <c:v>9.93860649266592</c:v>
                </c:pt>
                <c:pt idx="23308" formatCode="General">
                  <c:v>9.93864668113739</c:v>
                </c:pt>
                <c:pt idx="23309" formatCode="General">
                  <c:v>9.9386868626382</c:v>
                </c:pt>
                <c:pt idx="23310" formatCode="General">
                  <c:v>9.93872703716507</c:v>
                </c:pt>
                <c:pt idx="23311" formatCode="General">
                  <c:v>9.93876720471469</c:v>
                </c:pt>
                <c:pt idx="23312" formatCode="General">
                  <c:v>9.938807365283798</c:v>
                </c:pt>
                <c:pt idx="23313" formatCode="General">
                  <c:v>9.93884751886912</c:v>
                </c:pt>
                <c:pt idx="23314" formatCode="General">
                  <c:v>9.93888766546737</c:v>
                </c:pt>
                <c:pt idx="23315" formatCode="General">
                  <c:v>9.938927805075279</c:v>
                </c:pt>
                <c:pt idx="23316" formatCode="General">
                  <c:v>9.938967937689577</c:v>
                </c:pt>
                <c:pt idx="23317" formatCode="General">
                  <c:v>9.93900806330699</c:v>
                </c:pt>
                <c:pt idx="23318" formatCode="General">
                  <c:v>9.93904818192426</c:v>
                </c:pt>
                <c:pt idx="23319" formatCode="General">
                  <c:v>9.93908829353812</c:v>
                </c:pt>
                <c:pt idx="23320" formatCode="General">
                  <c:v>9.9391283981453</c:v>
                </c:pt>
                <c:pt idx="23321" formatCode="General">
                  <c:v>9.939168495742548</c:v>
                </c:pt>
                <c:pt idx="23322" formatCode="General">
                  <c:v>9.93920858632662</c:v>
                </c:pt>
                <c:pt idx="23323" formatCode="General">
                  <c:v>9.93924866989424</c:v>
                </c:pt>
                <c:pt idx="23324" formatCode="General">
                  <c:v>9.939288746442168</c:v>
                </c:pt>
                <c:pt idx="23325" formatCode="General">
                  <c:v>9.93932881596716</c:v>
                </c:pt>
                <c:pt idx="23326" formatCode="General">
                  <c:v>9.93936887846595</c:v>
                </c:pt>
                <c:pt idx="23327" formatCode="General">
                  <c:v>9.93940893393531</c:v>
                </c:pt>
                <c:pt idx="23328" formatCode="General">
                  <c:v>9.939448982372</c:v>
                </c:pt>
                <c:pt idx="23329" formatCode="General">
                  <c:v>9.93948902377276</c:v>
                </c:pt>
                <c:pt idx="23330" formatCode="General">
                  <c:v>9.93952905813437</c:v>
                </c:pt>
                <c:pt idx="23331" formatCode="General">
                  <c:v>9.939569085453588</c:v>
                </c:pt>
                <c:pt idx="23332" formatCode="General">
                  <c:v>9.93960910572719</c:v>
                </c:pt>
                <c:pt idx="23333" formatCode="General">
                  <c:v>9.93964911895194</c:v>
                </c:pt>
                <c:pt idx="23334" formatCode="General">
                  <c:v>9.9396891251246</c:v>
                </c:pt>
                <c:pt idx="23335" formatCode="General">
                  <c:v>9.93972912424196</c:v>
                </c:pt>
                <c:pt idx="23336" formatCode="General">
                  <c:v>9.93976911630079</c:v>
                </c:pt>
                <c:pt idx="23337" formatCode="General">
                  <c:v>9.939809101297868</c:v>
                </c:pt>
                <c:pt idx="23338" formatCode="General">
                  <c:v>9.93984907922998</c:v>
                </c:pt>
                <c:pt idx="23339" formatCode="General">
                  <c:v>9.9398890500939</c:v>
                </c:pt>
                <c:pt idx="23340" formatCode="General">
                  <c:v>9.93992901388643</c:v>
                </c:pt>
                <c:pt idx="23341" formatCode="General">
                  <c:v>9.93996897060435</c:v>
                </c:pt>
                <c:pt idx="23342" formatCode="General">
                  <c:v>9.940008920244448</c:v>
                </c:pt>
                <c:pt idx="23343" formatCode="General">
                  <c:v>9.940048862803518</c:v>
                </c:pt>
                <c:pt idx="23344" formatCode="General">
                  <c:v>9.940088798278368</c:v>
                </c:pt>
                <c:pt idx="23345" formatCode="General">
                  <c:v>9.940128726665776</c:v>
                </c:pt>
                <c:pt idx="23346" formatCode="General">
                  <c:v>9.940168647962558</c:v>
                </c:pt>
                <c:pt idx="23347" formatCode="General">
                  <c:v>9.940208562165518</c:v>
                </c:pt>
                <c:pt idx="23348" formatCode="General">
                  <c:v>9.940248469271447</c:v>
                </c:pt>
                <c:pt idx="23349" formatCode="General">
                  <c:v>9.940288369277168</c:v>
                </c:pt>
                <c:pt idx="23350" formatCode="General">
                  <c:v>9.940328262179486</c:v>
                </c:pt>
                <c:pt idx="23351" formatCode="General">
                  <c:v>9.940368147975208</c:v>
                </c:pt>
                <c:pt idx="23352" formatCode="General">
                  <c:v>9.94040802666116</c:v>
                </c:pt>
                <c:pt idx="23353" formatCode="General">
                  <c:v>9.94044789823414</c:v>
                </c:pt>
                <c:pt idx="23354" formatCode="General">
                  <c:v>9.94048776269099</c:v>
                </c:pt>
                <c:pt idx="23355" formatCode="General">
                  <c:v>9.940527620028518</c:v>
                </c:pt>
                <c:pt idx="23356" formatCode="General">
                  <c:v>9.940567470243548</c:v>
                </c:pt>
                <c:pt idx="23357" formatCode="General">
                  <c:v>9.94060731333292</c:v>
                </c:pt>
                <c:pt idx="23358" formatCode="General">
                  <c:v>9.940647149293448</c:v>
                </c:pt>
                <c:pt idx="23359" formatCode="General">
                  <c:v>9.94068697812197</c:v>
                </c:pt>
                <c:pt idx="23360" formatCode="General">
                  <c:v>9.94072679981532</c:v>
                </c:pt>
                <c:pt idx="23361" formatCode="General">
                  <c:v>9.94076661437034</c:v>
                </c:pt>
                <c:pt idx="23362" formatCode="General">
                  <c:v>9.940806421783848</c:v>
                </c:pt>
                <c:pt idx="23363" formatCode="General">
                  <c:v>9.94084622205271</c:v>
                </c:pt>
                <c:pt idx="23364" formatCode="General">
                  <c:v>9.94088601517376</c:v>
                </c:pt>
                <c:pt idx="23365" formatCode="General">
                  <c:v>9.940925801143837</c:v>
                </c:pt>
                <c:pt idx="23366" formatCode="General">
                  <c:v>9.9409655799598</c:v>
                </c:pt>
                <c:pt idx="23367" formatCode="General">
                  <c:v>9.941005351618479</c:v>
                </c:pt>
                <c:pt idx="23368" formatCode="General">
                  <c:v>9.941045116116758</c:v>
                </c:pt>
                <c:pt idx="23369" formatCode="General">
                  <c:v>9.94108487345147</c:v>
                </c:pt>
                <c:pt idx="23370" formatCode="General">
                  <c:v>9.941124623619467</c:v>
                </c:pt>
                <c:pt idx="23371" formatCode="General">
                  <c:v>9.94116436661764</c:v>
                </c:pt>
                <c:pt idx="23372" formatCode="General">
                  <c:v>9.941204102442818</c:v>
                </c:pt>
                <c:pt idx="23373" formatCode="General">
                  <c:v>9.941243831091876</c:v>
                </c:pt>
                <c:pt idx="23374" formatCode="General">
                  <c:v>9.9412835525617</c:v>
                </c:pt>
                <c:pt idx="23375" formatCode="General">
                  <c:v>9.941323266849128</c:v>
                </c:pt>
                <c:pt idx="23376" formatCode="General">
                  <c:v>9.941362973951058</c:v>
                </c:pt>
                <c:pt idx="23377" formatCode="General">
                  <c:v>9.94140267386435</c:v>
                </c:pt>
                <c:pt idx="23378" formatCode="General">
                  <c:v>9.94144236658588</c:v>
                </c:pt>
                <c:pt idx="23379" formatCode="General">
                  <c:v>9.94148205211253</c:v>
                </c:pt>
                <c:pt idx="23380" formatCode="General">
                  <c:v>9.941521730441176</c:v>
                </c:pt>
                <c:pt idx="23381" formatCode="General">
                  <c:v>9.941561401568709</c:v>
                </c:pt>
                <c:pt idx="23382" formatCode="General">
                  <c:v>9.941601065492017</c:v>
                </c:pt>
                <c:pt idx="23383" formatCode="General">
                  <c:v>9.94164072220799</c:v>
                </c:pt>
                <c:pt idx="23384" formatCode="General">
                  <c:v>9.941680371713498</c:v>
                </c:pt>
                <c:pt idx="23385" formatCode="General">
                  <c:v>9.94172001400546</c:v>
                </c:pt>
                <c:pt idx="23386" formatCode="General">
                  <c:v>9.94175964908076</c:v>
                </c:pt>
                <c:pt idx="23387" formatCode="General">
                  <c:v>9.94179927693629</c:v>
                </c:pt>
                <c:pt idx="23388" formatCode="General">
                  <c:v>9.94183889756895</c:v>
                </c:pt>
                <c:pt idx="23389" formatCode="General">
                  <c:v>9.941878510975657</c:v>
                </c:pt>
                <c:pt idx="23390" formatCode="General">
                  <c:v>9.941918117153309</c:v>
                </c:pt>
                <c:pt idx="23391" formatCode="General">
                  <c:v>9.941957716098798</c:v>
                </c:pt>
                <c:pt idx="23392" formatCode="General">
                  <c:v>9.94199730780906</c:v>
                </c:pt>
                <c:pt idx="23393" formatCode="General">
                  <c:v>9.94203689228098</c:v>
                </c:pt>
                <c:pt idx="23394" formatCode="General">
                  <c:v>9.942076469511498</c:v>
                </c:pt>
                <c:pt idx="23395" formatCode="General">
                  <c:v>9.94211603949751</c:v>
                </c:pt>
                <c:pt idx="23396" formatCode="General">
                  <c:v>9.94215560223594</c:v>
                </c:pt>
                <c:pt idx="23397" formatCode="General">
                  <c:v>9.94219515772372</c:v>
                </c:pt>
                <c:pt idx="23398" formatCode="General">
                  <c:v>9.94223470595776</c:v>
                </c:pt>
                <c:pt idx="23399" formatCode="General">
                  <c:v>9.94227424693499</c:v>
                </c:pt>
                <c:pt idx="23400" formatCode="General">
                  <c:v>9.942313780652336</c:v>
                </c:pt>
                <c:pt idx="23401" formatCode="General">
                  <c:v>9.94235330710675</c:v>
                </c:pt>
                <c:pt idx="23402" formatCode="General">
                  <c:v>9.94239282629513</c:v>
                </c:pt>
                <c:pt idx="23403" formatCode="General">
                  <c:v>9.94243233821443</c:v>
                </c:pt>
                <c:pt idx="23404" formatCode="General">
                  <c:v>9.942471842861588</c:v>
                </c:pt>
                <c:pt idx="23405" formatCode="General">
                  <c:v>9.942511340233548</c:v>
                </c:pt>
                <c:pt idx="23406" formatCode="General">
                  <c:v>9.94255083032724</c:v>
                </c:pt>
                <c:pt idx="23407" formatCode="General">
                  <c:v>9.94259031313961</c:v>
                </c:pt>
                <c:pt idx="23408" formatCode="General">
                  <c:v>9.94262978866762</c:v>
                </c:pt>
                <c:pt idx="23409" formatCode="General">
                  <c:v>9.94266925690821</c:v>
                </c:pt>
                <c:pt idx="23410" formatCode="General">
                  <c:v>9.94270871785833</c:v>
                </c:pt>
                <c:pt idx="23411" formatCode="General">
                  <c:v>9.94274817151493</c:v>
                </c:pt>
                <c:pt idx="23412" formatCode="General">
                  <c:v>9.942787617874973</c:v>
                </c:pt>
                <c:pt idx="23413" formatCode="General">
                  <c:v>9.94282705693542</c:v>
                </c:pt>
                <c:pt idx="23414" formatCode="General">
                  <c:v>9.94286648869323</c:v>
                </c:pt>
                <c:pt idx="23415" formatCode="General">
                  <c:v>9.94290591314536</c:v>
                </c:pt>
                <c:pt idx="23416" formatCode="General">
                  <c:v>9.94294533028878</c:v>
                </c:pt>
                <c:pt idx="23417" formatCode="General">
                  <c:v>9.942984740120468</c:v>
                </c:pt>
                <c:pt idx="23418" formatCode="General">
                  <c:v>9.943024142637379</c:v>
                </c:pt>
                <c:pt idx="23419" formatCode="General">
                  <c:v>9.9430635378365</c:v>
                </c:pt>
                <c:pt idx="23420" formatCode="General">
                  <c:v>9.943102925714788</c:v>
                </c:pt>
                <c:pt idx="23421" formatCode="General">
                  <c:v>9.94314230626924</c:v>
                </c:pt>
                <c:pt idx="23422" formatCode="General">
                  <c:v>9.943181679496818</c:v>
                </c:pt>
                <c:pt idx="23423" formatCode="General">
                  <c:v>9.943221045394516</c:v>
                </c:pt>
                <c:pt idx="23424" formatCode="General">
                  <c:v>9.943260403959329</c:v>
                </c:pt>
                <c:pt idx="23425" formatCode="General">
                  <c:v>9.94329975518822</c:v>
                </c:pt>
                <c:pt idx="23426" formatCode="General">
                  <c:v>9.94333909907819</c:v>
                </c:pt>
                <c:pt idx="23427" formatCode="General">
                  <c:v>9.943378435626228</c:v>
                </c:pt>
                <c:pt idx="23428" formatCode="General">
                  <c:v>9.94341776482933</c:v>
                </c:pt>
                <c:pt idx="23429" formatCode="General">
                  <c:v>9.9434570866845</c:v>
                </c:pt>
                <c:pt idx="23430" formatCode="General">
                  <c:v>9.94349640118872</c:v>
                </c:pt>
                <c:pt idx="23431" formatCode="General">
                  <c:v>9.943535708339</c:v>
                </c:pt>
                <c:pt idx="23432" formatCode="General">
                  <c:v>9.94357500813234</c:v>
                </c:pt>
                <c:pt idx="23433" formatCode="General">
                  <c:v>9.94361430056576</c:v>
                </c:pt>
                <c:pt idx="23434" formatCode="General">
                  <c:v>9.94365358563625</c:v>
                </c:pt>
                <c:pt idx="23435" formatCode="General">
                  <c:v>9.94369286334082</c:v>
                </c:pt>
                <c:pt idx="23436" formatCode="General">
                  <c:v>9.943732133676501</c:v>
                </c:pt>
                <c:pt idx="23437" formatCode="General">
                  <c:v>9.943771396640278</c:v>
                </c:pt>
                <c:pt idx="23438" formatCode="General">
                  <c:v>9.9438106522292</c:v>
                </c:pt>
                <c:pt idx="23439" formatCode="General">
                  <c:v>9.94384990044027</c:v>
                </c:pt>
                <c:pt idx="23440" formatCode="General">
                  <c:v>9.943889141270517</c:v>
                </c:pt>
                <c:pt idx="23441" formatCode="General">
                  <c:v>9.943928374716958</c:v>
                </c:pt>
                <c:pt idx="23442" formatCode="General">
                  <c:v>9.943967600776618</c:v>
                </c:pt>
                <c:pt idx="23443" formatCode="General">
                  <c:v>9.94400681944653</c:v>
                </c:pt>
                <c:pt idx="23444" formatCode="General">
                  <c:v>9.94404603072373</c:v>
                </c:pt>
                <c:pt idx="23445" formatCode="General">
                  <c:v>9.94408523460525</c:v>
                </c:pt>
                <c:pt idx="23446" formatCode="General">
                  <c:v>9.944124431088118</c:v>
                </c:pt>
                <c:pt idx="23447" formatCode="General">
                  <c:v>9.944163620169379</c:v>
                </c:pt>
                <c:pt idx="23448" formatCode="General">
                  <c:v>9.94420280184608</c:v>
                </c:pt>
                <c:pt idx="23449" formatCode="General">
                  <c:v>9.94424197611524</c:v>
                </c:pt>
                <c:pt idx="23450" formatCode="General">
                  <c:v>9.944281142973926</c:v>
                </c:pt>
                <c:pt idx="23451" formatCode="General">
                  <c:v>9.944320302419186</c:v>
                </c:pt>
                <c:pt idx="23452" formatCode="General">
                  <c:v>9.94435945444806</c:v>
                </c:pt>
                <c:pt idx="23453" formatCode="General">
                  <c:v>9.944398599057598</c:v>
                </c:pt>
                <c:pt idx="23454" formatCode="General">
                  <c:v>9.94443773624487</c:v>
                </c:pt>
                <c:pt idx="23455" formatCode="General">
                  <c:v>9.94447686600692</c:v>
                </c:pt>
                <c:pt idx="23456" formatCode="General">
                  <c:v>9.944515988340807</c:v>
                </c:pt>
                <c:pt idx="23457" formatCode="General">
                  <c:v>9.944555103243598</c:v>
                </c:pt>
                <c:pt idx="23458" formatCode="General">
                  <c:v>9.94459421071235</c:v>
                </c:pt>
                <c:pt idx="23459" formatCode="General">
                  <c:v>9.94463331074414</c:v>
                </c:pt>
                <c:pt idx="23460" formatCode="General">
                  <c:v>9.944672403336018</c:v>
                </c:pt>
                <c:pt idx="23461" formatCode="General">
                  <c:v>9.944711488485076</c:v>
                </c:pt>
                <c:pt idx="23462" formatCode="General">
                  <c:v>9.94475056618838</c:v>
                </c:pt>
                <c:pt idx="23463" formatCode="General">
                  <c:v>9.944789636443</c:v>
                </c:pt>
                <c:pt idx="23464" formatCode="General">
                  <c:v>9.944828699246018</c:v>
                </c:pt>
                <c:pt idx="23465" formatCode="General">
                  <c:v>9.944867754594508</c:v>
                </c:pt>
                <c:pt idx="23466" formatCode="General">
                  <c:v>9.94490680248557</c:v>
                </c:pt>
                <c:pt idx="23467" formatCode="General">
                  <c:v>9.944945842916268</c:v>
                </c:pt>
                <c:pt idx="23468" formatCode="General">
                  <c:v>9.9449848758837</c:v>
                </c:pt>
                <c:pt idx="23469" formatCode="General">
                  <c:v>9.94502390138495</c:v>
                </c:pt>
                <c:pt idx="23470" formatCode="General">
                  <c:v>9.94506291941711</c:v>
                </c:pt>
                <c:pt idx="23471" formatCode="General">
                  <c:v>9.94510192997728</c:v>
                </c:pt>
                <c:pt idx="23472" formatCode="General">
                  <c:v>9.94514093306255</c:v>
                </c:pt>
                <c:pt idx="23473" formatCode="General">
                  <c:v>9.945179928670018</c:v>
                </c:pt>
                <c:pt idx="23474" formatCode="General">
                  <c:v>9.9452189167968</c:v>
                </c:pt>
                <c:pt idx="23475" formatCode="General">
                  <c:v>9.94525789743998</c:v>
                </c:pt>
                <c:pt idx="23476" formatCode="General">
                  <c:v>9.94529687059667</c:v>
                </c:pt>
                <c:pt idx="23477" formatCode="General">
                  <c:v>9.94533583626397</c:v>
                </c:pt>
                <c:pt idx="23478" formatCode="General">
                  <c:v>9.945374794439008</c:v>
                </c:pt>
                <c:pt idx="23479" formatCode="General">
                  <c:v>9.945413745118888</c:v>
                </c:pt>
                <c:pt idx="23480" formatCode="General">
                  <c:v>9.94545268830072</c:v>
                </c:pt>
                <c:pt idx="23481" formatCode="General">
                  <c:v>9.94549162398163</c:v>
                </c:pt>
                <c:pt idx="23482" formatCode="General">
                  <c:v>9.94553055215873</c:v>
                </c:pt>
                <c:pt idx="23483" formatCode="General">
                  <c:v>9.94556947282914</c:v>
                </c:pt>
                <c:pt idx="23484" formatCode="General">
                  <c:v>9.94560838598999</c:v>
                </c:pt>
                <c:pt idx="23485" formatCode="General">
                  <c:v>9.94564729163841</c:v>
                </c:pt>
                <c:pt idx="23486" formatCode="General">
                  <c:v>9.94568618977152</c:v>
                </c:pt>
                <c:pt idx="23487" formatCode="General">
                  <c:v>9.945725080386448</c:v>
                </c:pt>
                <c:pt idx="23488" formatCode="General">
                  <c:v>9.94576396348034</c:v>
                </c:pt>
                <c:pt idx="23489" formatCode="General">
                  <c:v>9.94580283905032</c:v>
                </c:pt>
                <c:pt idx="23490" formatCode="General">
                  <c:v>9.945841707093539</c:v>
                </c:pt>
                <c:pt idx="23491" formatCode="General">
                  <c:v>9.94588056760712</c:v>
                </c:pt>
                <c:pt idx="23492" formatCode="General">
                  <c:v>9.94591942058822</c:v>
                </c:pt>
                <c:pt idx="23493" formatCode="General">
                  <c:v>9.945958266033978</c:v>
                </c:pt>
                <c:pt idx="23494" formatCode="General">
                  <c:v>9.94599710394154</c:v>
                </c:pt>
                <c:pt idx="23495" formatCode="General">
                  <c:v>9.94603593430806</c:v>
                </c:pt>
                <c:pt idx="23496" formatCode="General">
                  <c:v>9.946074757130678</c:v>
                </c:pt>
                <c:pt idx="23497" formatCode="General">
                  <c:v>9.946113572406568</c:v>
                </c:pt>
                <c:pt idx="23498" formatCode="General">
                  <c:v>9.946152380132867</c:v>
                </c:pt>
                <c:pt idx="23499" formatCode="General">
                  <c:v>9.946191180306748</c:v>
                </c:pt>
                <c:pt idx="23500" formatCode="General">
                  <c:v>9.94622997292536</c:v>
                </c:pt>
                <c:pt idx="23501" formatCode="General">
                  <c:v>9.946268757985868</c:v>
                </c:pt>
                <c:pt idx="23502" formatCode="General">
                  <c:v>9.94630753548545</c:v>
                </c:pt>
                <c:pt idx="23503" formatCode="General">
                  <c:v>9.94634630542126</c:v>
                </c:pt>
                <c:pt idx="23504" formatCode="General">
                  <c:v>9.946385067790468</c:v>
                </c:pt>
                <c:pt idx="23505" formatCode="General">
                  <c:v>9.94642382259026</c:v>
                </c:pt>
                <c:pt idx="23506" formatCode="General">
                  <c:v>9.9464625698178</c:v>
                </c:pt>
                <c:pt idx="23507" formatCode="General">
                  <c:v>9.94650130947026</c:v>
                </c:pt>
                <c:pt idx="23508" formatCode="General">
                  <c:v>9.94654004154484</c:v>
                </c:pt>
                <c:pt idx="23509" formatCode="General">
                  <c:v>9.946578766038698</c:v>
                </c:pt>
                <c:pt idx="23510" formatCode="General">
                  <c:v>9.94661748294903</c:v>
                </c:pt>
                <c:pt idx="23511" formatCode="General">
                  <c:v>9.94665619227302</c:v>
                </c:pt>
                <c:pt idx="23512" formatCode="General">
                  <c:v>9.94669489400786</c:v>
                </c:pt>
                <c:pt idx="23513" formatCode="General">
                  <c:v>9.94673358815073</c:v>
                </c:pt>
                <c:pt idx="23514" formatCode="General">
                  <c:v>9.94677227469884</c:v>
                </c:pt>
                <c:pt idx="23515" formatCode="General">
                  <c:v>9.94681095364937</c:v>
                </c:pt>
                <c:pt idx="23516" formatCode="General">
                  <c:v>9.946849624999521</c:v>
                </c:pt>
                <c:pt idx="23517" formatCode="General">
                  <c:v>9.9468882887465</c:v>
                </c:pt>
                <c:pt idx="23518" formatCode="General">
                  <c:v>9.94692694488751</c:v>
                </c:pt>
                <c:pt idx="23519" formatCode="General">
                  <c:v>9.94696559341974</c:v>
                </c:pt>
                <c:pt idx="23520" formatCode="General">
                  <c:v>9.94700423434041</c:v>
                </c:pt>
                <c:pt idx="23521" formatCode="General">
                  <c:v>9.94704286764673</c:v>
                </c:pt>
                <c:pt idx="23522" formatCode="General">
                  <c:v>9.947081493335908</c:v>
                </c:pt>
                <c:pt idx="23523" formatCode="General">
                  <c:v>9.947120111405159</c:v>
                </c:pt>
                <c:pt idx="23524" formatCode="General">
                  <c:v>9.947158721851686</c:v>
                </c:pt>
                <c:pt idx="23525" formatCode="General">
                  <c:v>9.947197324672738</c:v>
                </c:pt>
                <c:pt idx="23526" formatCode="General">
                  <c:v>9.9472359198655</c:v>
                </c:pt>
                <c:pt idx="23527" formatCode="General">
                  <c:v>9.94727450742722</c:v>
                </c:pt>
                <c:pt idx="23528" formatCode="General">
                  <c:v>9.947313087355106</c:v>
                </c:pt>
                <c:pt idx="23529" formatCode="General">
                  <c:v>9.947351659646408</c:v>
                </c:pt>
                <c:pt idx="23530" formatCode="General">
                  <c:v>9.947390224298328</c:v>
                </c:pt>
                <c:pt idx="23531" formatCode="General">
                  <c:v>9.947428781308117</c:v>
                </c:pt>
                <c:pt idx="23532" formatCode="General">
                  <c:v>9.94746733067301</c:v>
                </c:pt>
                <c:pt idx="23533" formatCode="General">
                  <c:v>9.94750587239023</c:v>
                </c:pt>
                <c:pt idx="23534" formatCode="General">
                  <c:v>9.94754440645703</c:v>
                </c:pt>
                <c:pt idx="23535" formatCode="General">
                  <c:v>9.94758293287064</c:v>
                </c:pt>
                <c:pt idx="23536" formatCode="General">
                  <c:v>9.947621451628308</c:v>
                </c:pt>
                <c:pt idx="23537" formatCode="General">
                  <c:v>9.94765996272728</c:v>
                </c:pt>
                <c:pt idx="23538" formatCode="General">
                  <c:v>9.947698466164798</c:v>
                </c:pt>
                <c:pt idx="23539" formatCode="General">
                  <c:v>9.94773696193813</c:v>
                </c:pt>
                <c:pt idx="23540" formatCode="General">
                  <c:v>9.947775450044508</c:v>
                </c:pt>
                <c:pt idx="23541" formatCode="General">
                  <c:v>9.947813930481198</c:v>
                </c:pt>
                <c:pt idx="23542" formatCode="General">
                  <c:v>9.947852403245458</c:v>
                </c:pt>
                <c:pt idx="23543" formatCode="General">
                  <c:v>9.947890868334538</c:v>
                </c:pt>
                <c:pt idx="23544" formatCode="General">
                  <c:v>9.947929325745718</c:v>
                </c:pt>
                <c:pt idx="23545" formatCode="General">
                  <c:v>9.94796777547624</c:v>
                </c:pt>
                <c:pt idx="23546" formatCode="General">
                  <c:v>9.94800621752338</c:v>
                </c:pt>
                <c:pt idx="23547" formatCode="General">
                  <c:v>9.94804465188441</c:v>
                </c:pt>
                <c:pt idx="23548" formatCode="General">
                  <c:v>9.9480830785566</c:v>
                </c:pt>
                <c:pt idx="23549" formatCode="General">
                  <c:v>9.948121497537208</c:v>
                </c:pt>
                <c:pt idx="23550" formatCode="General">
                  <c:v>9.948159908823538</c:v>
                </c:pt>
                <c:pt idx="23551" formatCode="General">
                  <c:v>9.948198312412838</c:v>
                </c:pt>
                <c:pt idx="23552" formatCode="General">
                  <c:v>9.94823670830241</c:v>
                </c:pt>
                <c:pt idx="23553" formatCode="General">
                  <c:v>9.948275096489528</c:v>
                </c:pt>
                <c:pt idx="23554" formatCode="General">
                  <c:v>9.948313476971466</c:v>
                </c:pt>
                <c:pt idx="23555" formatCode="General">
                  <c:v>9.948351849745526</c:v>
                </c:pt>
                <c:pt idx="23556" formatCode="General">
                  <c:v>9.948390214809</c:v>
                </c:pt>
                <c:pt idx="23557" formatCode="General">
                  <c:v>9.948428572159168</c:v>
                </c:pt>
                <c:pt idx="23558" formatCode="General">
                  <c:v>9.948466921793318</c:v>
                </c:pt>
                <c:pt idx="23559" formatCode="General">
                  <c:v>9.94850526370877</c:v>
                </c:pt>
                <c:pt idx="23560" formatCode="General">
                  <c:v>9.94854359790279</c:v>
                </c:pt>
                <c:pt idx="23561" formatCode="General">
                  <c:v>9.948581924372698</c:v>
                </c:pt>
                <c:pt idx="23562" formatCode="General">
                  <c:v>9.948620243115808</c:v>
                </c:pt>
                <c:pt idx="23563" formatCode="General">
                  <c:v>9.9486585541294</c:v>
                </c:pt>
                <c:pt idx="23564" formatCode="General">
                  <c:v>9.94869685741079</c:v>
                </c:pt>
                <c:pt idx="23565" formatCode="General">
                  <c:v>9.9487351529573</c:v>
                </c:pt>
                <c:pt idx="23566" formatCode="General">
                  <c:v>9.948773440766217</c:v>
                </c:pt>
                <c:pt idx="23567" formatCode="General">
                  <c:v>9.948811720834875</c:v>
                </c:pt>
                <c:pt idx="23568" formatCode="General">
                  <c:v>9.948849993160588</c:v>
                </c:pt>
                <c:pt idx="23569" formatCode="General">
                  <c:v>9.948888257740671</c:v>
                </c:pt>
                <c:pt idx="23570" formatCode="General">
                  <c:v>9.94892651457244</c:v>
                </c:pt>
                <c:pt idx="23571" formatCode="General">
                  <c:v>9.948964763653217</c:v>
                </c:pt>
                <c:pt idx="23572" formatCode="General">
                  <c:v>9.94900300498034</c:v>
                </c:pt>
                <c:pt idx="23573" formatCode="General">
                  <c:v>9.94904123855113</c:v>
                </c:pt>
                <c:pt idx="23574" formatCode="General">
                  <c:v>9.949079464362918</c:v>
                </c:pt>
                <c:pt idx="23575" formatCode="General">
                  <c:v>9.949117682413028</c:v>
                </c:pt>
                <c:pt idx="23576" formatCode="General">
                  <c:v>9.94915589269881</c:v>
                </c:pt>
                <c:pt idx="23577" formatCode="General">
                  <c:v>9.94919409521758</c:v>
                </c:pt>
                <c:pt idx="23578" formatCode="General">
                  <c:v>9.9492322899667</c:v>
                </c:pt>
                <c:pt idx="23579" formatCode="General">
                  <c:v>9.949270476943488</c:v>
                </c:pt>
                <c:pt idx="23580" formatCode="General">
                  <c:v>9.94930865614531</c:v>
                </c:pt>
                <c:pt idx="23581" formatCode="General">
                  <c:v>9.9493468275695</c:v>
                </c:pt>
                <c:pt idx="23582" formatCode="General">
                  <c:v>9.9493849912134</c:v>
                </c:pt>
                <c:pt idx="23583" formatCode="General">
                  <c:v>9.94942314707437</c:v>
                </c:pt>
                <c:pt idx="23584" formatCode="General">
                  <c:v>9.94946129514976</c:v>
                </c:pt>
                <c:pt idx="23585" formatCode="General">
                  <c:v>9.94949943543693</c:v>
                </c:pt>
                <c:pt idx="23586" formatCode="General">
                  <c:v>9.949537567933223</c:v>
                </c:pt>
                <c:pt idx="23587" formatCode="General">
                  <c:v>9.94957569263601</c:v>
                </c:pt>
                <c:pt idx="23588" formatCode="General">
                  <c:v>9.94961380954264</c:v>
                </c:pt>
                <c:pt idx="23589" formatCode="General">
                  <c:v>9.94965191865049</c:v>
                </c:pt>
                <c:pt idx="23590" formatCode="General">
                  <c:v>9.94969001995693</c:v>
                </c:pt>
                <c:pt idx="23591" formatCode="General">
                  <c:v>9.94972811345931</c:v>
                </c:pt>
                <c:pt idx="23592" formatCode="General">
                  <c:v>9.949766199155021</c:v>
                </c:pt>
                <c:pt idx="23593" formatCode="General">
                  <c:v>9.94980427704142</c:v>
                </c:pt>
                <c:pt idx="23594" formatCode="General">
                  <c:v>9.949842347115878</c:v>
                </c:pt>
                <c:pt idx="23595" formatCode="General">
                  <c:v>9.94988040937579</c:v>
                </c:pt>
                <c:pt idx="23596" formatCode="General">
                  <c:v>9.949918463818527</c:v>
                </c:pt>
                <c:pt idx="23597" formatCode="General">
                  <c:v>9.94995651044147</c:v>
                </c:pt>
                <c:pt idx="23598" formatCode="General">
                  <c:v>9.94999454924201</c:v>
                </c:pt>
                <c:pt idx="23599" formatCode="General">
                  <c:v>9.95003258021752</c:v>
                </c:pt>
                <c:pt idx="23600" formatCode="General">
                  <c:v>9.95007060336539</c:v>
                </c:pt>
                <c:pt idx="23601" formatCode="General">
                  <c:v>9.95010861868303</c:v>
                </c:pt>
                <c:pt idx="23602" formatCode="General">
                  <c:v>9.95014662616781</c:v>
                </c:pt>
                <c:pt idx="23603" formatCode="General">
                  <c:v>9.95018462581714</c:v>
                </c:pt>
                <c:pt idx="23604" formatCode="General">
                  <c:v>9.95022261762841</c:v>
                </c:pt>
                <c:pt idx="23605" formatCode="General">
                  <c:v>9.95026060159902</c:v>
                </c:pt>
                <c:pt idx="23606" formatCode="General">
                  <c:v>9.950298577726373</c:v>
                </c:pt>
                <c:pt idx="23607" formatCode="General">
                  <c:v>9.95033654600788</c:v>
                </c:pt>
                <c:pt idx="23608" formatCode="General">
                  <c:v>9.95037450644094</c:v>
                </c:pt>
                <c:pt idx="23609" formatCode="General">
                  <c:v>9.95041245902296</c:v>
                </c:pt>
                <c:pt idx="23610" formatCode="General">
                  <c:v>9.95045040375136</c:v>
                </c:pt>
                <c:pt idx="23611" formatCode="General">
                  <c:v>9.95048834062355</c:v>
                </c:pt>
                <c:pt idx="23612" formatCode="General">
                  <c:v>9.95052626963694</c:v>
                </c:pt>
                <c:pt idx="23613" formatCode="General">
                  <c:v>9.95056419078895</c:v>
                </c:pt>
                <c:pt idx="23614" formatCode="General">
                  <c:v>9.950602104077</c:v>
                </c:pt>
                <c:pt idx="23615" formatCode="General">
                  <c:v>9.95064000949852</c:v>
                </c:pt>
                <c:pt idx="23616" formatCode="General">
                  <c:v>9.95067790705093</c:v>
                </c:pt>
                <c:pt idx="23617" formatCode="General">
                  <c:v>9.95071579673164</c:v>
                </c:pt>
                <c:pt idx="23618" formatCode="General">
                  <c:v>9.95075367853811</c:v>
                </c:pt>
                <c:pt idx="23619" formatCode="General">
                  <c:v>9.95079155246775</c:v>
                </c:pt>
                <c:pt idx="23620" formatCode="General">
                  <c:v>9.95082941851799</c:v>
                </c:pt>
                <c:pt idx="23621" formatCode="General">
                  <c:v>9.95086727668628</c:v>
                </c:pt>
                <c:pt idx="23622" formatCode="General">
                  <c:v>9.95090512697006</c:v>
                </c:pt>
                <c:pt idx="23623" formatCode="General">
                  <c:v>9.950942969366753</c:v>
                </c:pt>
                <c:pt idx="23624" formatCode="General">
                  <c:v>9.95098080387381</c:v>
                </c:pt>
                <c:pt idx="23625" formatCode="General">
                  <c:v>9.95101863048868</c:v>
                </c:pt>
                <c:pt idx="23626" formatCode="General">
                  <c:v>9.95105644920881</c:v>
                </c:pt>
                <c:pt idx="23627" formatCode="General">
                  <c:v>9.95109426003164</c:v>
                </c:pt>
                <c:pt idx="23628" formatCode="General">
                  <c:v>9.95113206295463</c:v>
                </c:pt>
                <c:pt idx="23629" formatCode="General">
                  <c:v>9.95116985797523</c:v>
                </c:pt>
                <c:pt idx="23630" formatCode="General">
                  <c:v>9.9512076450909</c:v>
                </c:pt>
                <c:pt idx="23631" formatCode="General">
                  <c:v>9.951245424299078</c:v>
                </c:pt>
                <c:pt idx="23632" formatCode="General">
                  <c:v>9.95128319559726</c:v>
                </c:pt>
                <c:pt idx="23633" formatCode="General">
                  <c:v>9.951320958982878</c:v>
                </c:pt>
                <c:pt idx="23634" formatCode="General">
                  <c:v>9.951358714453407</c:v>
                </c:pt>
                <c:pt idx="23635" formatCode="General">
                  <c:v>9.95139646200632</c:v>
                </c:pt>
                <c:pt idx="23636" formatCode="General">
                  <c:v>9.95143420163908</c:v>
                </c:pt>
                <c:pt idx="23637" formatCode="General">
                  <c:v>9.95147193334916</c:v>
                </c:pt>
                <c:pt idx="23638" formatCode="General">
                  <c:v>9.95150965713404</c:v>
                </c:pt>
                <c:pt idx="23639" formatCode="General">
                  <c:v>9.95154737299118</c:v>
                </c:pt>
                <c:pt idx="23640" formatCode="General">
                  <c:v>9.95158508091807</c:v>
                </c:pt>
                <c:pt idx="23641" formatCode="General">
                  <c:v>9.951622780912176</c:v>
                </c:pt>
                <c:pt idx="23642" formatCode="General">
                  <c:v>9.95166047297101</c:v>
                </c:pt>
                <c:pt idx="23643" formatCode="General">
                  <c:v>9.95169815709203</c:v>
                </c:pt>
                <c:pt idx="23644" formatCode="General">
                  <c:v>9.95173583327274</c:v>
                </c:pt>
                <c:pt idx="23645" formatCode="General">
                  <c:v>9.95177350151061</c:v>
                </c:pt>
                <c:pt idx="23646" formatCode="General">
                  <c:v>9.951811161803148</c:v>
                </c:pt>
                <c:pt idx="23647" formatCode="General">
                  <c:v>9.95184881414785</c:v>
                </c:pt>
                <c:pt idx="23648" formatCode="General">
                  <c:v>9.9518864585422</c:v>
                </c:pt>
                <c:pt idx="23649" formatCode="General">
                  <c:v>9.9519240949837</c:v>
                </c:pt>
                <c:pt idx="23650" formatCode="General">
                  <c:v>9.951961723469848</c:v>
                </c:pt>
                <c:pt idx="23651" formatCode="General">
                  <c:v>9.95199934399816</c:v>
                </c:pt>
                <c:pt idx="23652" formatCode="General">
                  <c:v>9.95203695656612</c:v>
                </c:pt>
                <c:pt idx="23653" formatCode="General">
                  <c:v>9.95207456117126</c:v>
                </c:pt>
                <c:pt idx="23654" formatCode="General">
                  <c:v>9.95211215781106</c:v>
                </c:pt>
                <c:pt idx="23655" formatCode="General">
                  <c:v>9.95214974648306</c:v>
                </c:pt>
                <c:pt idx="23656" formatCode="General">
                  <c:v>9.95218732718475</c:v>
                </c:pt>
                <c:pt idx="23657" formatCode="General">
                  <c:v>9.95222489991366</c:v>
                </c:pt>
                <c:pt idx="23658" formatCode="General">
                  <c:v>9.95226246466731</c:v>
                </c:pt>
                <c:pt idx="23659" formatCode="General">
                  <c:v>9.95230002144321</c:v>
                </c:pt>
                <c:pt idx="23660" formatCode="General">
                  <c:v>9.95233757023889</c:v>
                </c:pt>
                <c:pt idx="23661" formatCode="General">
                  <c:v>9.952375111051879</c:v>
                </c:pt>
                <c:pt idx="23662" formatCode="General">
                  <c:v>9.95241264387969</c:v>
                </c:pt>
                <c:pt idx="23663" formatCode="General">
                  <c:v>9.95245016871986</c:v>
                </c:pt>
                <c:pt idx="23664" formatCode="General">
                  <c:v>9.95248768556993</c:v>
                </c:pt>
                <c:pt idx="23665" formatCode="General">
                  <c:v>9.95252519442741</c:v>
                </c:pt>
                <c:pt idx="23666" formatCode="General">
                  <c:v>9.95256269528986</c:v>
                </c:pt>
                <c:pt idx="23667" formatCode="General">
                  <c:v>9.95260018815481</c:v>
                </c:pt>
                <c:pt idx="23668" formatCode="General">
                  <c:v>9.9526376730198</c:v>
                </c:pt>
                <c:pt idx="23669" formatCode="General">
                  <c:v>9.95267514988237</c:v>
                </c:pt>
                <c:pt idx="23670" formatCode="General">
                  <c:v>9.95271261874006</c:v>
                </c:pt>
                <c:pt idx="23671" formatCode="General">
                  <c:v>9.95275007959043</c:v>
                </c:pt>
                <c:pt idx="23672" formatCode="General">
                  <c:v>9.952787532431024</c:v>
                </c:pt>
                <c:pt idx="23673" formatCode="General">
                  <c:v>9.95282497725939</c:v>
                </c:pt>
                <c:pt idx="23674" formatCode="General">
                  <c:v>9.95286241407308</c:v>
                </c:pt>
                <c:pt idx="23675" formatCode="General">
                  <c:v>9.95289984286966</c:v>
                </c:pt>
                <c:pt idx="23676" formatCode="General">
                  <c:v>9.95293726364668</c:v>
                </c:pt>
                <c:pt idx="23677" formatCode="General">
                  <c:v>9.952974676401714</c:v>
                </c:pt>
                <c:pt idx="23678" formatCode="General">
                  <c:v>9.95301208113229</c:v>
                </c:pt>
                <c:pt idx="23679" formatCode="General">
                  <c:v>9.95304947783601</c:v>
                </c:pt>
                <c:pt idx="23680" formatCode="General">
                  <c:v>9.95308686651043</c:v>
                </c:pt>
                <c:pt idx="23681" formatCode="General">
                  <c:v>9.95312424715311</c:v>
                </c:pt>
                <c:pt idx="23682" formatCode="General">
                  <c:v>9.95316161976162</c:v>
                </c:pt>
                <c:pt idx="23683" formatCode="General">
                  <c:v>9.953198984333548</c:v>
                </c:pt>
                <c:pt idx="23684" formatCode="General">
                  <c:v>9.95323634086646</c:v>
                </c:pt>
                <c:pt idx="23685" formatCode="General">
                  <c:v>9.95327368935794</c:v>
                </c:pt>
                <c:pt idx="23686" formatCode="General">
                  <c:v>9.95331102980556</c:v>
                </c:pt>
                <c:pt idx="23687" formatCode="General">
                  <c:v>9.95334836220691</c:v>
                </c:pt>
                <c:pt idx="23688" formatCode="General">
                  <c:v>9.953385686559578</c:v>
                </c:pt>
                <c:pt idx="23689" formatCode="General">
                  <c:v>9.95342300286114</c:v>
                </c:pt>
                <c:pt idx="23690" formatCode="General">
                  <c:v>9.95346031110918</c:v>
                </c:pt>
                <c:pt idx="23691" formatCode="General">
                  <c:v>9.95349761130131</c:v>
                </c:pt>
                <c:pt idx="23692" formatCode="General">
                  <c:v>9.95353490343511</c:v>
                </c:pt>
                <c:pt idx="23693" formatCode="General">
                  <c:v>9.95357218750817</c:v>
                </c:pt>
                <c:pt idx="23694" formatCode="General">
                  <c:v>9.9536094635181</c:v>
                </c:pt>
                <c:pt idx="23695" formatCode="General">
                  <c:v>9.9536467314625</c:v>
                </c:pt>
                <c:pt idx="23696" formatCode="General">
                  <c:v>9.95368399133896</c:v>
                </c:pt>
                <c:pt idx="23697" formatCode="General">
                  <c:v>9.9537212431451</c:v>
                </c:pt>
                <c:pt idx="23698" formatCode="General">
                  <c:v>9.953758486878508</c:v>
                </c:pt>
                <c:pt idx="23699" formatCode="General">
                  <c:v>9.95379572253681</c:v>
                </c:pt>
                <c:pt idx="23700" formatCode="General">
                  <c:v>9.95383295011761</c:v>
                </c:pt>
                <c:pt idx="23701" formatCode="General">
                  <c:v>9.953870169618527</c:v>
                </c:pt>
                <c:pt idx="23702" formatCode="General">
                  <c:v>9.953907381037168</c:v>
                </c:pt>
                <c:pt idx="23703" formatCode="General">
                  <c:v>9.95394458437115</c:v>
                </c:pt>
                <c:pt idx="23704" formatCode="General">
                  <c:v>9.9539817796181</c:v>
                </c:pt>
                <c:pt idx="23705" formatCode="General">
                  <c:v>9.954018966775628</c:v>
                </c:pt>
                <c:pt idx="23706" formatCode="General">
                  <c:v>9.95405614584138</c:v>
                </c:pt>
                <c:pt idx="23707" formatCode="General">
                  <c:v>9.95409331681296</c:v>
                </c:pt>
                <c:pt idx="23708" formatCode="General">
                  <c:v>9.95413047968801</c:v>
                </c:pt>
                <c:pt idx="23709" formatCode="General">
                  <c:v>9.95416763446416</c:v>
                </c:pt>
                <c:pt idx="23710" formatCode="General">
                  <c:v>9.954204781139028</c:v>
                </c:pt>
                <c:pt idx="23711" formatCode="General">
                  <c:v>9.95424191971027</c:v>
                </c:pt>
                <c:pt idx="23712" formatCode="General">
                  <c:v>9.954279050175508</c:v>
                </c:pt>
                <c:pt idx="23713" formatCode="General">
                  <c:v>9.95431617253239</c:v>
                </c:pt>
                <c:pt idx="23714" formatCode="General">
                  <c:v>9.954353286778558</c:v>
                </c:pt>
                <c:pt idx="23715" formatCode="General">
                  <c:v>9.95439039291165</c:v>
                </c:pt>
                <c:pt idx="23716" formatCode="General">
                  <c:v>9.95442749092932</c:v>
                </c:pt>
                <c:pt idx="23717" formatCode="General">
                  <c:v>9.95446458082921</c:v>
                </c:pt>
                <c:pt idx="23718" formatCode="General">
                  <c:v>9.95450166260897</c:v>
                </c:pt>
                <c:pt idx="23719" formatCode="General">
                  <c:v>9.95453873626626</c:v>
                </c:pt>
                <c:pt idx="23720" formatCode="General">
                  <c:v>9.95457580179872</c:v>
                </c:pt>
                <c:pt idx="23721" formatCode="General">
                  <c:v>9.95461285920402</c:v>
                </c:pt>
                <c:pt idx="23722" formatCode="General">
                  <c:v>9.95464990847982</c:v>
                </c:pt>
                <c:pt idx="23723" formatCode="General">
                  <c:v>9.95468694962378</c:v>
                </c:pt>
                <c:pt idx="23724" formatCode="General">
                  <c:v>9.954723982633547</c:v>
                </c:pt>
                <c:pt idx="23725" formatCode="General">
                  <c:v>9.95476100750682</c:v>
                </c:pt>
                <c:pt idx="23726" formatCode="General">
                  <c:v>9.95479802424124</c:v>
                </c:pt>
                <c:pt idx="23727" formatCode="General">
                  <c:v>9.95483503283448</c:v>
                </c:pt>
                <c:pt idx="23728" formatCode="General">
                  <c:v>9.95487203328422</c:v>
                </c:pt>
                <c:pt idx="23729" formatCode="General">
                  <c:v>9.95490902558813</c:v>
                </c:pt>
                <c:pt idx="23730" formatCode="General">
                  <c:v>9.9549460097439</c:v>
                </c:pt>
                <c:pt idx="23731" formatCode="General">
                  <c:v>9.95498298574918</c:v>
                </c:pt>
                <c:pt idx="23732" formatCode="General">
                  <c:v>9.95501995360168</c:v>
                </c:pt>
                <c:pt idx="23733" formatCode="General">
                  <c:v>9.95505691329907</c:v>
                </c:pt>
                <c:pt idx="23734" formatCode="General">
                  <c:v>9.95509386483904</c:v>
                </c:pt>
                <c:pt idx="23735" formatCode="General">
                  <c:v>9.95513080821927</c:v>
                </c:pt>
                <c:pt idx="23736" formatCode="General">
                  <c:v>9.95516774343746</c:v>
                </c:pt>
                <c:pt idx="23737" formatCode="General">
                  <c:v>9.9552046704913</c:v>
                </c:pt>
                <c:pt idx="23738" formatCode="General">
                  <c:v>9.95524158937847</c:v>
                </c:pt>
                <c:pt idx="23739" formatCode="General">
                  <c:v>9.95527850009669</c:v>
                </c:pt>
                <c:pt idx="23740" formatCode="General">
                  <c:v>9.95531540264363</c:v>
                </c:pt>
                <c:pt idx="23741" formatCode="General">
                  <c:v>9.95535229701702</c:v>
                </c:pt>
                <c:pt idx="23742" formatCode="General">
                  <c:v>9.95538918321455</c:v>
                </c:pt>
                <c:pt idx="23743" formatCode="General">
                  <c:v>9.95542606123392</c:v>
                </c:pt>
                <c:pt idx="23744" formatCode="General">
                  <c:v>9.955462931072844</c:v>
                </c:pt>
                <c:pt idx="23745" formatCode="General">
                  <c:v>9.955499792729025</c:v>
                </c:pt>
                <c:pt idx="23746" formatCode="General">
                  <c:v>9.95553664620018</c:v>
                </c:pt>
                <c:pt idx="23747" formatCode="General">
                  <c:v>9.95557349148402</c:v>
                </c:pt>
                <c:pt idx="23748" formatCode="General">
                  <c:v>9.95561032857827</c:v>
                </c:pt>
                <c:pt idx="23749" formatCode="General">
                  <c:v>9.95564715748063</c:v>
                </c:pt>
                <c:pt idx="23750" formatCode="General">
                  <c:v>9.95568397818884</c:v>
                </c:pt>
                <c:pt idx="23751" formatCode="General">
                  <c:v>9.95572079070061</c:v>
                </c:pt>
                <c:pt idx="23752" formatCode="General">
                  <c:v>9.95575759501367</c:v>
                </c:pt>
                <c:pt idx="23753" formatCode="General">
                  <c:v>9.95579439112575</c:v>
                </c:pt>
                <c:pt idx="23754" formatCode="General">
                  <c:v>9.95583117903456</c:v>
                </c:pt>
                <c:pt idx="23755" formatCode="General">
                  <c:v>9.95586795873785</c:v>
                </c:pt>
                <c:pt idx="23756" formatCode="General">
                  <c:v>9.95590473023335</c:v>
                </c:pt>
                <c:pt idx="23757" formatCode="General">
                  <c:v>9.9559414935188</c:v>
                </c:pt>
                <c:pt idx="23758" formatCode="General">
                  <c:v>9.95597824859192</c:v>
                </c:pt>
                <c:pt idx="23759" formatCode="General">
                  <c:v>9.95601499545047</c:v>
                </c:pt>
                <c:pt idx="23760" formatCode="General">
                  <c:v>9.956051734092178</c:v>
                </c:pt>
                <c:pt idx="23761" formatCode="General">
                  <c:v>9.9560884645148</c:v>
                </c:pt>
                <c:pt idx="23762" formatCode="General">
                  <c:v>9.956125186716068</c:v>
                </c:pt>
                <c:pt idx="23763" formatCode="General">
                  <c:v>9.95616190069374</c:v>
                </c:pt>
                <c:pt idx="23764" formatCode="General">
                  <c:v>9.95619860644556</c:v>
                </c:pt>
                <c:pt idx="23765" formatCode="General">
                  <c:v>9.95623530396929</c:v>
                </c:pt>
                <c:pt idx="23766" formatCode="General">
                  <c:v>9.95627199326268</c:v>
                </c:pt>
                <c:pt idx="23767" formatCode="General">
                  <c:v>9.95630867432349</c:v>
                </c:pt>
                <c:pt idx="23768" formatCode="General">
                  <c:v>9.95634534714948</c:v>
                </c:pt>
                <c:pt idx="23769" formatCode="General">
                  <c:v>9.9563820117384</c:v>
                </c:pt>
                <c:pt idx="23770" formatCode="General">
                  <c:v>9.95641866808802</c:v>
                </c:pt>
                <c:pt idx="23771" formatCode="General">
                  <c:v>9.95645531619612</c:v>
                </c:pt>
                <c:pt idx="23772" formatCode="General">
                  <c:v>9.95649195606045</c:v>
                </c:pt>
                <c:pt idx="23773" formatCode="General">
                  <c:v>9.95652858767878</c:v>
                </c:pt>
                <c:pt idx="23774" formatCode="General">
                  <c:v>9.95656521104889</c:v>
                </c:pt>
                <c:pt idx="23775" formatCode="General">
                  <c:v>9.95660182616855</c:v>
                </c:pt>
                <c:pt idx="23776" formatCode="General">
                  <c:v>9.95663843303555</c:v>
                </c:pt>
                <c:pt idx="23777" formatCode="General">
                  <c:v>9.95667503164765</c:v>
                </c:pt>
                <c:pt idx="23778" formatCode="General">
                  <c:v>9.95671162200263</c:v>
                </c:pt>
                <c:pt idx="23779" formatCode="General">
                  <c:v>9.95674820409829</c:v>
                </c:pt>
                <c:pt idx="23780" formatCode="General">
                  <c:v>9.95678477793241</c:v>
                </c:pt>
                <c:pt idx="23781" formatCode="General">
                  <c:v>9.95682134350277</c:v>
                </c:pt>
                <c:pt idx="23782" formatCode="General">
                  <c:v>9.95685790080716</c:v>
                </c:pt>
                <c:pt idx="23783" formatCode="General">
                  <c:v>9.95689444984338</c:v>
                </c:pt>
                <c:pt idx="23784" formatCode="General">
                  <c:v>9.95693099060922</c:v>
                </c:pt>
                <c:pt idx="23785" formatCode="General">
                  <c:v>9.95696752310248</c:v>
                </c:pt>
                <c:pt idx="23786" formatCode="General">
                  <c:v>9.95700404732094</c:v>
                </c:pt>
                <c:pt idx="23787" formatCode="General">
                  <c:v>9.95704056326242</c:v>
                </c:pt>
                <c:pt idx="23788" formatCode="General">
                  <c:v>9.95707707092472</c:v>
                </c:pt>
                <c:pt idx="23789" formatCode="General">
                  <c:v>9.95711357030563</c:v>
                </c:pt>
                <c:pt idx="23790" formatCode="General">
                  <c:v>9.95715006140297</c:v>
                </c:pt>
                <c:pt idx="23791" formatCode="General">
                  <c:v>9.95718654421455</c:v>
                </c:pt>
                <c:pt idx="23792" formatCode="General">
                  <c:v>9.957223018738178</c:v>
                </c:pt>
                <c:pt idx="23793" formatCode="General">
                  <c:v>9.957259484971658</c:v>
                </c:pt>
                <c:pt idx="23794" formatCode="General">
                  <c:v>9.957295942912818</c:v>
                </c:pt>
                <c:pt idx="23795" formatCode="General">
                  <c:v>9.95733239255948</c:v>
                </c:pt>
                <c:pt idx="23796" formatCode="General">
                  <c:v>9.95736883390944</c:v>
                </c:pt>
                <c:pt idx="23797" formatCode="General">
                  <c:v>9.95740526696054</c:v>
                </c:pt>
                <c:pt idx="23798" formatCode="General">
                  <c:v>9.9574416917106</c:v>
                </c:pt>
                <c:pt idx="23799" formatCode="General">
                  <c:v>9.95747810815745</c:v>
                </c:pt>
                <c:pt idx="23800" formatCode="General">
                  <c:v>9.9575145162989</c:v>
                </c:pt>
                <c:pt idx="23801" formatCode="General">
                  <c:v>9.9575509161328</c:v>
                </c:pt>
                <c:pt idx="23802" formatCode="General">
                  <c:v>9.95758730765697</c:v>
                </c:pt>
                <c:pt idx="23803" formatCode="General">
                  <c:v>9.95762369086925</c:v>
                </c:pt>
                <c:pt idx="23804" formatCode="General">
                  <c:v>9.95766006576748</c:v>
                </c:pt>
                <c:pt idx="23805" formatCode="General">
                  <c:v>9.9576964323495</c:v>
                </c:pt>
                <c:pt idx="23806" formatCode="General">
                  <c:v>9.95773279061314</c:v>
                </c:pt>
                <c:pt idx="23807" formatCode="General">
                  <c:v>9.95776914055625</c:v>
                </c:pt>
                <c:pt idx="23808" formatCode="General">
                  <c:v>9.957805482176678</c:v>
                </c:pt>
                <c:pt idx="23809" formatCode="General">
                  <c:v>9.95784181547227</c:v>
                </c:pt>
                <c:pt idx="23810" formatCode="General">
                  <c:v>9.957878140440867</c:v>
                </c:pt>
                <c:pt idx="23811" formatCode="General">
                  <c:v>9.95791445708034</c:v>
                </c:pt>
                <c:pt idx="23812" formatCode="General">
                  <c:v>9.957950765388521</c:v>
                </c:pt>
                <c:pt idx="23813" formatCode="General">
                  <c:v>9.95798706536328</c:v>
                </c:pt>
                <c:pt idx="23814" formatCode="General">
                  <c:v>9.95802335700247</c:v>
                </c:pt>
                <c:pt idx="23815" formatCode="General">
                  <c:v>9.95805964030395</c:v>
                </c:pt>
                <c:pt idx="23816" formatCode="General">
                  <c:v>9.95809591526559</c:v>
                </c:pt>
                <c:pt idx="23817" formatCode="General">
                  <c:v>9.95813218188525</c:v>
                </c:pt>
                <c:pt idx="23818" formatCode="General">
                  <c:v>9.958168440160788</c:v>
                </c:pt>
                <c:pt idx="23819" formatCode="General">
                  <c:v>9.95820469009009</c:v>
                </c:pt>
                <c:pt idx="23820" formatCode="General">
                  <c:v>9.95824093167101</c:v>
                </c:pt>
                <c:pt idx="23821" formatCode="General">
                  <c:v>9.958277164901439</c:v>
                </c:pt>
                <c:pt idx="23822" formatCode="General">
                  <c:v>9.958313389779228</c:v>
                </c:pt>
                <c:pt idx="23823" formatCode="General">
                  <c:v>9.95834960630228</c:v>
                </c:pt>
                <c:pt idx="23824" formatCode="General">
                  <c:v>9.95838581446847</c:v>
                </c:pt>
                <c:pt idx="23825" formatCode="General">
                  <c:v>9.95842201427566</c:v>
                </c:pt>
                <c:pt idx="23826" formatCode="General">
                  <c:v>9.95845820572175</c:v>
                </c:pt>
                <c:pt idx="23827" formatCode="General">
                  <c:v>9.95849438880463</c:v>
                </c:pt>
                <c:pt idx="23828" formatCode="General">
                  <c:v>9.95853056352217</c:v>
                </c:pt>
                <c:pt idx="23829" formatCode="General">
                  <c:v>9.95856672987228</c:v>
                </c:pt>
                <c:pt idx="23830" formatCode="General">
                  <c:v>9.95860288785284</c:v>
                </c:pt>
                <c:pt idx="23831" formatCode="General">
                  <c:v>9.95863903746175</c:v>
                </c:pt>
                <c:pt idx="23832" formatCode="General">
                  <c:v>9.9586751786969</c:v>
                </c:pt>
                <c:pt idx="23833" formatCode="General">
                  <c:v>9.958711311556188</c:v>
                </c:pt>
                <c:pt idx="23834" formatCode="General">
                  <c:v>9.95874743603753</c:v>
                </c:pt>
                <c:pt idx="23835" formatCode="General">
                  <c:v>9.95878355213882</c:v>
                </c:pt>
                <c:pt idx="23836" formatCode="General">
                  <c:v>9.95881965985795</c:v>
                </c:pt>
                <c:pt idx="23837" formatCode="General">
                  <c:v>9.958855759192848</c:v>
                </c:pt>
                <c:pt idx="23838" formatCode="General">
                  <c:v>9.95889185014141</c:v>
                </c:pt>
                <c:pt idx="23839" formatCode="General">
                  <c:v>9.958927932701558</c:v>
                </c:pt>
                <c:pt idx="23840" formatCode="General">
                  <c:v>9.958964006871188</c:v>
                </c:pt>
                <c:pt idx="23841" formatCode="General">
                  <c:v>9.95900007264824</c:v>
                </c:pt>
                <c:pt idx="23842" formatCode="General">
                  <c:v>9.95903613003062</c:v>
                </c:pt>
                <c:pt idx="23843" formatCode="General">
                  <c:v>9.959072179016244</c:v>
                </c:pt>
                <c:pt idx="23844" formatCode="General">
                  <c:v>9.95910821960303</c:v>
                </c:pt>
                <c:pt idx="23845" formatCode="General">
                  <c:v>9.95914425178891</c:v>
                </c:pt>
                <c:pt idx="23846" formatCode="General">
                  <c:v>9.95918027557181</c:v>
                </c:pt>
                <c:pt idx="23847" formatCode="General">
                  <c:v>9.95921629094966</c:v>
                </c:pt>
                <c:pt idx="23848" formatCode="General">
                  <c:v>9.95925229792039</c:v>
                </c:pt>
                <c:pt idx="23849" formatCode="General">
                  <c:v>9.95928829648193</c:v>
                </c:pt>
                <c:pt idx="23850" formatCode="General">
                  <c:v>9.95932428663221</c:v>
                </c:pt>
                <c:pt idx="23851" formatCode="General">
                  <c:v>9.95936026836918</c:v>
                </c:pt>
                <c:pt idx="23852" formatCode="General">
                  <c:v>9.95939624169077</c:v>
                </c:pt>
                <c:pt idx="23853" formatCode="General">
                  <c:v>9.95943220659492</c:v>
                </c:pt>
                <c:pt idx="23854" formatCode="General">
                  <c:v>9.959468163079578</c:v>
                </c:pt>
                <c:pt idx="23855" formatCode="General">
                  <c:v>9.95950411114268</c:v>
                </c:pt>
                <c:pt idx="23856" formatCode="General">
                  <c:v>9.95954005078219</c:v>
                </c:pt>
                <c:pt idx="23857" formatCode="General">
                  <c:v>9.959575981996051</c:v>
                </c:pt>
                <c:pt idx="23858" formatCode="General">
                  <c:v>9.95961190478221</c:v>
                </c:pt>
                <c:pt idx="23859" formatCode="General">
                  <c:v>9.95964781913862</c:v>
                </c:pt>
                <c:pt idx="23860" formatCode="General">
                  <c:v>9.95968372506324</c:v>
                </c:pt>
                <c:pt idx="23861" formatCode="General">
                  <c:v>9.95971962255403</c:v>
                </c:pt>
                <c:pt idx="23862" formatCode="General">
                  <c:v>9.95975551160894</c:v>
                </c:pt>
                <c:pt idx="23863" formatCode="General">
                  <c:v>9.95979139222595</c:v>
                </c:pt>
                <c:pt idx="23864" formatCode="General">
                  <c:v>9.95982726440301</c:v>
                </c:pt>
                <c:pt idx="23865" formatCode="General">
                  <c:v>9.95986312813809</c:v>
                </c:pt>
                <c:pt idx="23866" formatCode="General">
                  <c:v>9.95989898342916</c:v>
                </c:pt>
                <c:pt idx="23867" formatCode="General">
                  <c:v>9.9599348302742</c:v>
                </c:pt>
                <c:pt idx="23868" formatCode="General">
                  <c:v>9.959970668671158</c:v>
                </c:pt>
                <c:pt idx="23869" formatCode="General">
                  <c:v>9.96000649861804</c:v>
                </c:pt>
                <c:pt idx="23870" formatCode="General">
                  <c:v>9.960042320112801</c:v>
                </c:pt>
                <c:pt idx="23871" formatCode="General">
                  <c:v>9.960078133153418</c:v>
                </c:pt>
                <c:pt idx="23872" formatCode="General">
                  <c:v>9.96011393773789</c:v>
                </c:pt>
                <c:pt idx="23873" formatCode="General">
                  <c:v>9.96014973386419</c:v>
                </c:pt>
                <c:pt idx="23874" formatCode="General">
                  <c:v>9.9601855215303</c:v>
                </c:pt>
                <c:pt idx="23875" formatCode="General">
                  <c:v>9.960221300734208</c:v>
                </c:pt>
                <c:pt idx="23876" formatCode="General">
                  <c:v>9.96025707147392</c:v>
                </c:pt>
                <c:pt idx="23877" formatCode="General">
                  <c:v>9.96029283374741</c:v>
                </c:pt>
                <c:pt idx="23878" formatCode="General">
                  <c:v>9.960328587552668</c:v>
                </c:pt>
                <c:pt idx="23879" formatCode="General">
                  <c:v>9.96036433288772</c:v>
                </c:pt>
                <c:pt idx="23880" formatCode="General">
                  <c:v>9.96040006975053</c:v>
                </c:pt>
                <c:pt idx="23881" formatCode="General">
                  <c:v>9.96043579813911</c:v>
                </c:pt>
                <c:pt idx="23882" formatCode="General">
                  <c:v>9.96047151805146</c:v>
                </c:pt>
                <c:pt idx="23883" formatCode="General">
                  <c:v>9.9605072294856</c:v>
                </c:pt>
                <c:pt idx="23884" formatCode="General">
                  <c:v>9.96054293243952</c:v>
                </c:pt>
                <c:pt idx="23885" formatCode="General">
                  <c:v>9.96057862691123</c:v>
                </c:pt>
                <c:pt idx="23886" formatCode="General">
                  <c:v>9.96061431289875</c:v>
                </c:pt>
                <c:pt idx="23887" formatCode="General">
                  <c:v>9.96064999040008</c:v>
                </c:pt>
                <c:pt idx="23888" formatCode="General">
                  <c:v>9.96068565941324</c:v>
                </c:pt>
                <c:pt idx="23889" formatCode="General">
                  <c:v>9.96072131993625</c:v>
                </c:pt>
                <c:pt idx="23890" formatCode="General">
                  <c:v>9.96075697196713</c:v>
                </c:pt>
                <c:pt idx="23891" formatCode="General">
                  <c:v>9.9607926155039</c:v>
                </c:pt>
                <c:pt idx="23892" formatCode="General">
                  <c:v>9.96082825054458</c:v>
                </c:pt>
                <c:pt idx="23893" formatCode="General">
                  <c:v>9.9608638770872</c:v>
                </c:pt>
                <c:pt idx="23894" formatCode="General">
                  <c:v>9.96089949512978</c:v>
                </c:pt>
                <c:pt idx="23895" formatCode="General">
                  <c:v>9.96093510467035</c:v>
                </c:pt>
                <c:pt idx="23896" formatCode="General">
                  <c:v>9.96097070570695</c:v>
                </c:pt>
                <c:pt idx="23897" formatCode="General">
                  <c:v>9.96100629823761</c:v>
                </c:pt>
                <c:pt idx="23898" formatCode="General">
                  <c:v>9.96104188226037</c:v>
                </c:pt>
                <c:pt idx="23899" formatCode="General">
                  <c:v>9.96107745777326</c:v>
                </c:pt>
                <c:pt idx="23900" formatCode="General">
                  <c:v>9.961113024774318</c:v>
                </c:pt>
                <c:pt idx="23901" formatCode="General">
                  <c:v>9.9611485832616</c:v>
                </c:pt>
                <c:pt idx="23902" formatCode="General">
                  <c:v>9.96118413323313</c:v>
                </c:pt>
                <c:pt idx="23903" formatCode="General">
                  <c:v>9.96121967468697</c:v>
                </c:pt>
                <c:pt idx="23904" formatCode="General">
                  <c:v>9.96125520762117</c:v>
                </c:pt>
                <c:pt idx="23905" formatCode="General">
                  <c:v>9.961290732033768</c:v>
                </c:pt>
                <c:pt idx="23906" formatCode="General">
                  <c:v>9.96132624792283</c:v>
                </c:pt>
                <c:pt idx="23907" formatCode="General">
                  <c:v>9.96136175528639</c:v>
                </c:pt>
                <c:pt idx="23908" formatCode="General">
                  <c:v>9.961397254122532</c:v>
                </c:pt>
                <c:pt idx="23909" formatCode="General">
                  <c:v>9.9614327444293</c:v>
                </c:pt>
                <c:pt idx="23910" formatCode="General">
                  <c:v>9.96146822620475</c:v>
                </c:pt>
                <c:pt idx="23911" formatCode="General">
                  <c:v>9.96150369944695</c:v>
                </c:pt>
                <c:pt idx="23912" formatCode="General">
                  <c:v>9.96153916415397</c:v>
                </c:pt>
                <c:pt idx="23913" formatCode="General">
                  <c:v>9.96157462032387</c:v>
                </c:pt>
                <c:pt idx="23914" formatCode="General">
                  <c:v>9.96161006795472</c:v>
                </c:pt>
                <c:pt idx="23915" formatCode="General">
                  <c:v>9.9616455070446</c:v>
                </c:pt>
                <c:pt idx="23916" formatCode="General">
                  <c:v>9.96168093759157</c:v>
                </c:pt>
                <c:pt idx="23917" formatCode="General">
                  <c:v>9.96171635959372</c:v>
                </c:pt>
                <c:pt idx="23918" formatCode="General">
                  <c:v>9.96175177304911</c:v>
                </c:pt>
                <c:pt idx="23919" formatCode="General">
                  <c:v>9.96178717795584</c:v>
                </c:pt>
                <c:pt idx="23920" formatCode="General">
                  <c:v>9.96182257431197</c:v>
                </c:pt>
                <c:pt idx="23921" formatCode="General">
                  <c:v>9.96185796211561</c:v>
                </c:pt>
                <c:pt idx="23922" formatCode="General">
                  <c:v>9.961893341364818</c:v>
                </c:pt>
                <c:pt idx="23923" formatCode="General">
                  <c:v>9.961928712057698</c:v>
                </c:pt>
                <c:pt idx="23924" formatCode="General">
                  <c:v>9.96196407419234</c:v>
                </c:pt>
                <c:pt idx="23925" formatCode="General">
                  <c:v>9.96199942776683</c:v>
                </c:pt>
                <c:pt idx="23926" formatCode="General">
                  <c:v>9.96203477277926</c:v>
                </c:pt>
                <c:pt idx="23927" formatCode="General">
                  <c:v>9.96207010922773</c:v>
                </c:pt>
                <c:pt idx="23928" formatCode="General">
                  <c:v>9.96210543711035</c:v>
                </c:pt>
                <c:pt idx="23929" formatCode="General">
                  <c:v>9.9621407564252</c:v>
                </c:pt>
                <c:pt idx="23930" formatCode="General">
                  <c:v>9.9621760671704</c:v>
                </c:pt>
                <c:pt idx="23931" formatCode="General">
                  <c:v>9.96221136934404</c:v>
                </c:pt>
                <c:pt idx="23932" formatCode="General">
                  <c:v>9.96224666294424</c:v>
                </c:pt>
                <c:pt idx="23933" formatCode="General">
                  <c:v>9.9622819479691</c:v>
                </c:pt>
                <c:pt idx="23934" formatCode="General">
                  <c:v>9.96231722441673</c:v>
                </c:pt>
                <c:pt idx="23935" formatCode="General">
                  <c:v>9.96235249228525</c:v>
                </c:pt>
                <c:pt idx="23936" formatCode="General">
                  <c:v>9.96238775157276</c:v>
                </c:pt>
                <c:pt idx="23937" formatCode="General">
                  <c:v>9.9624230022774</c:v>
                </c:pt>
                <c:pt idx="23938" formatCode="General">
                  <c:v>9.96245824439727</c:v>
                </c:pt>
                <c:pt idx="23939" formatCode="General">
                  <c:v>9.9624934779305</c:v>
                </c:pt>
                <c:pt idx="23940" formatCode="General">
                  <c:v>9.96252870287521</c:v>
                </c:pt>
                <c:pt idx="23941" formatCode="General">
                  <c:v>9.96256391922952</c:v>
                </c:pt>
                <c:pt idx="23942" formatCode="General">
                  <c:v>9.96259912699157</c:v>
                </c:pt>
                <c:pt idx="23943" formatCode="General">
                  <c:v>9.96263432615948</c:v>
                </c:pt>
                <c:pt idx="23944" formatCode="General">
                  <c:v>9.96266951673138</c:v>
                </c:pt>
                <c:pt idx="23945" formatCode="General">
                  <c:v>9.96270469870542</c:v>
                </c:pt>
                <c:pt idx="23946" formatCode="General">
                  <c:v>9.96273987207971</c:v>
                </c:pt>
                <c:pt idx="23947" formatCode="General">
                  <c:v>9.96277503685241</c:v>
                </c:pt>
                <c:pt idx="23948" formatCode="General">
                  <c:v>9.96281019302165</c:v>
                </c:pt>
                <c:pt idx="23949" formatCode="General">
                  <c:v>9.96284534058556</c:v>
                </c:pt>
                <c:pt idx="23950" formatCode="General">
                  <c:v>9.96288047954231</c:v>
                </c:pt>
                <c:pt idx="23951" formatCode="General">
                  <c:v>9.96291560989003</c:v>
                </c:pt>
                <c:pt idx="23952" formatCode="General">
                  <c:v>9.96295073162686</c:v>
                </c:pt>
                <c:pt idx="23953" formatCode="General">
                  <c:v>9.96298584475097</c:v>
                </c:pt>
                <c:pt idx="23954" formatCode="General">
                  <c:v>9.9630209492605</c:v>
                </c:pt>
                <c:pt idx="23955" formatCode="General">
                  <c:v>9.9630560451536</c:v>
                </c:pt>
                <c:pt idx="23956" formatCode="General">
                  <c:v>9.96309113242844</c:v>
                </c:pt>
                <c:pt idx="23957" formatCode="General">
                  <c:v>9.96312621108317</c:v>
                </c:pt>
                <c:pt idx="23958" formatCode="General">
                  <c:v>9.96316128111595</c:v>
                </c:pt>
                <c:pt idx="23959" formatCode="General">
                  <c:v>9.96319634252494</c:v>
                </c:pt>
                <c:pt idx="23960" formatCode="General">
                  <c:v>9.96323139530831</c:v>
                </c:pt>
                <c:pt idx="23961" formatCode="General">
                  <c:v>9.96326643946422</c:v>
                </c:pt>
                <c:pt idx="23962" formatCode="General">
                  <c:v>9.963301474990848</c:v>
                </c:pt>
                <c:pt idx="23963" formatCode="General">
                  <c:v>9.96333650188635</c:v>
                </c:pt>
                <c:pt idx="23964" formatCode="General">
                  <c:v>9.963371520148921</c:v>
                </c:pt>
                <c:pt idx="23965" formatCode="General">
                  <c:v>9.96340652977672</c:v>
                </c:pt>
                <c:pt idx="23966" formatCode="General">
                  <c:v>9.96344153076792</c:v>
                </c:pt>
                <c:pt idx="23967" formatCode="General">
                  <c:v>9.96347652312071</c:v>
                </c:pt>
                <c:pt idx="23968" formatCode="General">
                  <c:v>9.96351150683326</c:v>
                </c:pt>
                <c:pt idx="23969" formatCode="General">
                  <c:v>9.96354648190377</c:v>
                </c:pt>
                <c:pt idx="23970" formatCode="General">
                  <c:v>9.96358144833041</c:v>
                </c:pt>
                <c:pt idx="23971" formatCode="General">
                  <c:v>9.96361640611137</c:v>
                </c:pt>
                <c:pt idx="23972" formatCode="General">
                  <c:v>9.96365135524485</c:v>
                </c:pt>
                <c:pt idx="23973" formatCode="General">
                  <c:v>9.963686295729026</c:v>
                </c:pt>
                <c:pt idx="23974" formatCode="General">
                  <c:v>9.96372122756209</c:v>
                </c:pt>
                <c:pt idx="23975" formatCode="General">
                  <c:v>9.96375615074225</c:v>
                </c:pt>
                <c:pt idx="23976" formatCode="General">
                  <c:v>9.9637910652677</c:v>
                </c:pt>
                <c:pt idx="23977" formatCode="General">
                  <c:v>9.96382597113664</c:v>
                </c:pt>
                <c:pt idx="23978" formatCode="General">
                  <c:v>9.96386086834727</c:v>
                </c:pt>
                <c:pt idx="23979" formatCode="General">
                  <c:v>9.96389575689778</c:v>
                </c:pt>
                <c:pt idx="23980" formatCode="General">
                  <c:v>9.9639306367864</c:v>
                </c:pt>
                <c:pt idx="23981" formatCode="General">
                  <c:v>9.96396550801132</c:v>
                </c:pt>
                <c:pt idx="23982" formatCode="General">
                  <c:v>9.96400037057075</c:v>
                </c:pt>
                <c:pt idx="23983" formatCode="General">
                  <c:v>9.96403522446291</c:v>
                </c:pt>
                <c:pt idx="23984" formatCode="General">
                  <c:v>9.96407006968601</c:v>
                </c:pt>
                <c:pt idx="23985" formatCode="General">
                  <c:v>9.96410490623826</c:v>
                </c:pt>
                <c:pt idx="23986" formatCode="General">
                  <c:v>9.96413973411789</c:v>
                </c:pt>
                <c:pt idx="23987" formatCode="General">
                  <c:v>9.96417455332311</c:v>
                </c:pt>
                <c:pt idx="23988" formatCode="General">
                  <c:v>9.964209363852148</c:v>
                </c:pt>
                <c:pt idx="23989" formatCode="General">
                  <c:v>9.96424416570322</c:v>
                </c:pt>
                <c:pt idx="23990" formatCode="General">
                  <c:v>9.964278958874559</c:v>
                </c:pt>
                <c:pt idx="23991" formatCode="General">
                  <c:v>9.964313743364388</c:v>
                </c:pt>
                <c:pt idx="23992" formatCode="General">
                  <c:v>9.96434851917094</c:v>
                </c:pt>
                <c:pt idx="23993" formatCode="General">
                  <c:v>9.96438328629245</c:v>
                </c:pt>
                <c:pt idx="23994" formatCode="General">
                  <c:v>9.96441804472714</c:v>
                </c:pt>
                <c:pt idx="23995" formatCode="General">
                  <c:v>9.96445279447326</c:v>
                </c:pt>
                <c:pt idx="23996" formatCode="General">
                  <c:v>9.96448753552905</c:v>
                </c:pt>
                <c:pt idx="23997" formatCode="General">
                  <c:v>9.96452226789273</c:v>
                </c:pt>
                <c:pt idx="23998" formatCode="General">
                  <c:v>9.96455699156256</c:v>
                </c:pt>
                <c:pt idx="23999" formatCode="General">
                  <c:v>9.964591706536778</c:v>
                </c:pt>
                <c:pt idx="24000" formatCode="General">
                  <c:v>9.96462641281364</c:v>
                </c:pt>
                <c:pt idx="24001" formatCode="General">
                  <c:v>9.964661110391377</c:v>
                </c:pt>
                <c:pt idx="24002" formatCode="General">
                  <c:v>9.96469579926825</c:v>
                </c:pt>
                <c:pt idx="24003" formatCode="General">
                  <c:v>9.96473047944251</c:v>
                </c:pt>
                <c:pt idx="24004" formatCode="General">
                  <c:v>9.964765150912408</c:v>
                </c:pt>
                <c:pt idx="24005" formatCode="General">
                  <c:v>9.9647998136762</c:v>
                </c:pt>
                <c:pt idx="24006" formatCode="General">
                  <c:v>9.96483446773216</c:v>
                </c:pt>
                <c:pt idx="24007" formatCode="General">
                  <c:v>9.964869113078528</c:v>
                </c:pt>
                <c:pt idx="24008" formatCode="General">
                  <c:v>9.964903749713576</c:v>
                </c:pt>
                <c:pt idx="24009" formatCode="General">
                  <c:v>9.964938377635571</c:v>
                </c:pt>
                <c:pt idx="24010" formatCode="General">
                  <c:v>9.96497299684277</c:v>
                </c:pt>
                <c:pt idx="24011" formatCode="General">
                  <c:v>9.96500760733345</c:v>
                </c:pt>
                <c:pt idx="24012" formatCode="General">
                  <c:v>9.96504220910588</c:v>
                </c:pt>
                <c:pt idx="24013" formatCode="General">
                  <c:v>9.96507680215833</c:v>
                </c:pt>
                <c:pt idx="24014" formatCode="General">
                  <c:v>9.96511138648908</c:v>
                </c:pt>
                <c:pt idx="24015" formatCode="General">
                  <c:v>9.9651459620964</c:v>
                </c:pt>
                <c:pt idx="24016" formatCode="General">
                  <c:v>9.96518052897857</c:v>
                </c:pt>
                <c:pt idx="24017" formatCode="General">
                  <c:v>9.965215087133878</c:v>
                </c:pt>
                <c:pt idx="24018" formatCode="General">
                  <c:v>9.9652496365606</c:v>
                </c:pt>
                <c:pt idx="24019" formatCode="General">
                  <c:v>9.965284177257034</c:v>
                </c:pt>
                <c:pt idx="24020" formatCode="General">
                  <c:v>9.96531870922144</c:v>
                </c:pt>
                <c:pt idx="24021" formatCode="General">
                  <c:v>9.96535323245212</c:v>
                </c:pt>
                <c:pt idx="24022" formatCode="General">
                  <c:v>9.96538774694738</c:v>
                </c:pt>
                <c:pt idx="24023" formatCode="General">
                  <c:v>9.9654222527055</c:v>
                </c:pt>
                <c:pt idx="24024" formatCode="General">
                  <c:v>9.96545674972476</c:v>
                </c:pt>
                <c:pt idx="24025" formatCode="General">
                  <c:v>9.96549123800349</c:v>
                </c:pt>
                <c:pt idx="24026" formatCode="General">
                  <c:v>9.96552571753996</c:v>
                </c:pt>
                <c:pt idx="24027" formatCode="General">
                  <c:v>9.96556018833249</c:v>
                </c:pt>
                <c:pt idx="24028" formatCode="General">
                  <c:v>9.96559465037937</c:v>
                </c:pt>
                <c:pt idx="24029" formatCode="General">
                  <c:v>9.96562910367891</c:v>
                </c:pt>
                <c:pt idx="24030" formatCode="General">
                  <c:v>9.96566354822942</c:v>
                </c:pt>
                <c:pt idx="24031" formatCode="General">
                  <c:v>9.9656979840292</c:v>
                </c:pt>
                <c:pt idx="24032" formatCode="General">
                  <c:v>9.96573241107657</c:v>
                </c:pt>
                <c:pt idx="24033" formatCode="General">
                  <c:v>9.96576682936985</c:v>
                </c:pt>
                <c:pt idx="24034" formatCode="General">
                  <c:v>9.96580123890734</c:v>
                </c:pt>
                <c:pt idx="24035" formatCode="General">
                  <c:v>9.96583563968736</c:v>
                </c:pt>
                <c:pt idx="24036" formatCode="General">
                  <c:v>9.96587003170823</c:v>
                </c:pt>
                <c:pt idx="24037" formatCode="General">
                  <c:v>9.96590441496828</c:v>
                </c:pt>
                <c:pt idx="24038" formatCode="General">
                  <c:v>9.96593878946582</c:v>
                </c:pt>
                <c:pt idx="24039" formatCode="General">
                  <c:v>9.96597315519919</c:v>
                </c:pt>
                <c:pt idx="24040" formatCode="General">
                  <c:v>9.9660075121667</c:v>
                </c:pt>
                <c:pt idx="24041" formatCode="General">
                  <c:v>9.9660418603667</c:v>
                </c:pt>
                <c:pt idx="24042" formatCode="General">
                  <c:v>9.9660761997975</c:v>
                </c:pt>
                <c:pt idx="24043" formatCode="General">
                  <c:v>9.96611053045744</c:v>
                </c:pt>
                <c:pt idx="24044" formatCode="General">
                  <c:v>9.96614485234487</c:v>
                </c:pt>
                <c:pt idx="24045" formatCode="General">
                  <c:v>9.9661791654581</c:v>
                </c:pt>
                <c:pt idx="24046" formatCode="General">
                  <c:v>9.966213469795498</c:v>
                </c:pt>
                <c:pt idx="24047" formatCode="General">
                  <c:v>9.96624776535538</c:v>
                </c:pt>
                <c:pt idx="24048" formatCode="General">
                  <c:v>9.96628205213611</c:v>
                </c:pt>
                <c:pt idx="24049" formatCode="General">
                  <c:v>9.96631633013603</c:v>
                </c:pt>
                <c:pt idx="24050" formatCode="General">
                  <c:v>9.96635059935347</c:v>
                </c:pt>
                <c:pt idx="24051" formatCode="General">
                  <c:v>9.9663848597868</c:v>
                </c:pt>
                <c:pt idx="24052" formatCode="General">
                  <c:v>9.966419111434353</c:v>
                </c:pt>
                <c:pt idx="24053" formatCode="General">
                  <c:v>9.966453354294502</c:v>
                </c:pt>
                <c:pt idx="24054" formatCode="General">
                  <c:v>9.96648758836558</c:v>
                </c:pt>
                <c:pt idx="24055" formatCode="General">
                  <c:v>9.96652181364597</c:v>
                </c:pt>
                <c:pt idx="24056" formatCode="General">
                  <c:v>9.96655603013401</c:v>
                </c:pt>
                <c:pt idx="24057" formatCode="General">
                  <c:v>9.96659023782807</c:v>
                </c:pt>
                <c:pt idx="24058" formatCode="General">
                  <c:v>9.96662443672651</c:v>
                </c:pt>
                <c:pt idx="24059" formatCode="General">
                  <c:v>9.9666586268277</c:v>
                </c:pt>
                <c:pt idx="24060" formatCode="General">
                  <c:v>9.96669280813001</c:v>
                </c:pt>
                <c:pt idx="24061" formatCode="General">
                  <c:v>9.9667269806318</c:v>
                </c:pt>
                <c:pt idx="24062" formatCode="General">
                  <c:v>9.96676114433145</c:v>
                </c:pt>
                <c:pt idx="24063" formatCode="General">
                  <c:v>9.96679529922732</c:v>
                </c:pt>
                <c:pt idx="24064" formatCode="General">
                  <c:v>9.96682944531781</c:v>
                </c:pt>
                <c:pt idx="24065" formatCode="General">
                  <c:v>9.96686358260127</c:v>
                </c:pt>
                <c:pt idx="24066" formatCode="General">
                  <c:v>9.96689771107609</c:v>
                </c:pt>
                <c:pt idx="24067" formatCode="General">
                  <c:v>9.96693183074066</c:v>
                </c:pt>
                <c:pt idx="24068" formatCode="General">
                  <c:v>9.966965941593358</c:v>
                </c:pt>
                <c:pt idx="24069" formatCode="General">
                  <c:v>9.967000043632558</c:v>
                </c:pt>
                <c:pt idx="24070" formatCode="General">
                  <c:v>9.967034136856673</c:v>
                </c:pt>
                <c:pt idx="24071" formatCode="General">
                  <c:v>9.96706822126406</c:v>
                </c:pt>
                <c:pt idx="24072" formatCode="General">
                  <c:v>9.96710229685314</c:v>
                </c:pt>
                <c:pt idx="24073" formatCode="General">
                  <c:v>9.96713636362228</c:v>
                </c:pt>
                <c:pt idx="24074" formatCode="General">
                  <c:v>9.9671704215699</c:v>
                </c:pt>
                <c:pt idx="24075" formatCode="General">
                  <c:v>9.96720447069438</c:v>
                </c:pt>
                <c:pt idx="24076" formatCode="General">
                  <c:v>9.967238510994121</c:v>
                </c:pt>
                <c:pt idx="24077" formatCode="General">
                  <c:v>9.96727254246753</c:v>
                </c:pt>
                <c:pt idx="24078" formatCode="General">
                  <c:v>9.96730656511302</c:v>
                </c:pt>
                <c:pt idx="24079" formatCode="General">
                  <c:v>9.96734057892897</c:v>
                </c:pt>
                <c:pt idx="24080" formatCode="General">
                  <c:v>9.967374583913807</c:v>
                </c:pt>
                <c:pt idx="24081" formatCode="General">
                  <c:v>9.967408580065944</c:v>
                </c:pt>
                <c:pt idx="24082" formatCode="General">
                  <c:v>9.96744256738377</c:v>
                </c:pt>
                <c:pt idx="24083" formatCode="General">
                  <c:v>9.96747654586572</c:v>
                </c:pt>
                <c:pt idx="24084" formatCode="General">
                  <c:v>9.9675105155102</c:v>
                </c:pt>
                <c:pt idx="24085" formatCode="General">
                  <c:v>9.96754447631563</c:v>
                </c:pt>
                <c:pt idx="24086" formatCode="General">
                  <c:v>9.967578428280428</c:v>
                </c:pt>
                <c:pt idx="24087" formatCode="General">
                  <c:v>9.96761237140301</c:v>
                </c:pt>
                <c:pt idx="24088" formatCode="General">
                  <c:v>9.96764630568181</c:v>
                </c:pt>
                <c:pt idx="24089" formatCode="General">
                  <c:v>9.96768023111524</c:v>
                </c:pt>
                <c:pt idx="24090" formatCode="General">
                  <c:v>9.96771414770174</c:v>
                </c:pt>
                <c:pt idx="24091" formatCode="General">
                  <c:v>9.96774805543973</c:v>
                </c:pt>
                <c:pt idx="24092" formatCode="General">
                  <c:v>9.96778195432765</c:v>
                </c:pt>
                <c:pt idx="24093" formatCode="General">
                  <c:v>9.96781584436393</c:v>
                </c:pt>
                <c:pt idx="24094" formatCode="General">
                  <c:v>9.96784972554699</c:v>
                </c:pt>
                <c:pt idx="24095" formatCode="General">
                  <c:v>9.96788359787529</c:v>
                </c:pt>
                <c:pt idx="24096" formatCode="General">
                  <c:v>9.96791746134726</c:v>
                </c:pt>
                <c:pt idx="24097" formatCode="General">
                  <c:v>9.96795131596133</c:v>
                </c:pt>
                <c:pt idx="24098" formatCode="General">
                  <c:v>9.96798516171596</c:v>
                </c:pt>
                <c:pt idx="24099" formatCode="General">
                  <c:v>9.96801899860959</c:v>
                </c:pt>
                <c:pt idx="24100" formatCode="General">
                  <c:v>9.96805282664066</c:v>
                </c:pt>
                <c:pt idx="24101" formatCode="General">
                  <c:v>9.96808664580763</c:v>
                </c:pt>
                <c:pt idx="24102" formatCode="General">
                  <c:v>9.96812045610894</c:v>
                </c:pt>
                <c:pt idx="24103" formatCode="General">
                  <c:v>9.96815425754305</c:v>
                </c:pt>
                <c:pt idx="24104" formatCode="General">
                  <c:v>9.96818805010841</c:v>
                </c:pt>
                <c:pt idx="24105" formatCode="General">
                  <c:v>9.968221833803478</c:v>
                </c:pt>
                <c:pt idx="24106" formatCode="General">
                  <c:v>9.96825560862672</c:v>
                </c:pt>
                <c:pt idx="24107" formatCode="General">
                  <c:v>9.96828937457659</c:v>
                </c:pt>
                <c:pt idx="24108" formatCode="General">
                  <c:v>9.968323131651548</c:v>
                </c:pt>
                <c:pt idx="24109" formatCode="General">
                  <c:v>9.96835687985006</c:v>
                </c:pt>
                <c:pt idx="24110" formatCode="General">
                  <c:v>9.96839061917061</c:v>
                </c:pt>
                <c:pt idx="24111" formatCode="General">
                  <c:v>9.96842434961164</c:v>
                </c:pt>
                <c:pt idx="24112" formatCode="General">
                  <c:v>9.96845807117163</c:v>
                </c:pt>
                <c:pt idx="24113" formatCode="General">
                  <c:v>9.96849178384906</c:v>
                </c:pt>
                <c:pt idx="24114" formatCode="General">
                  <c:v>9.968525487642398</c:v>
                </c:pt>
                <c:pt idx="24115" formatCode="General">
                  <c:v>9.968559182550129</c:v>
                </c:pt>
                <c:pt idx="24116" formatCode="General">
                  <c:v>9.96859286857073</c:v>
                </c:pt>
                <c:pt idx="24117" formatCode="General">
                  <c:v>9.96862654570266</c:v>
                </c:pt>
                <c:pt idx="24118" formatCode="General">
                  <c:v>9.96866021394443</c:v>
                </c:pt>
                <c:pt idx="24119" formatCode="General">
                  <c:v>9.96869387329451</c:v>
                </c:pt>
                <c:pt idx="24120" formatCode="General">
                  <c:v>9.96872752375139</c:v>
                </c:pt>
                <c:pt idx="24121" formatCode="General">
                  <c:v>9.968761165313547</c:v>
                </c:pt>
                <c:pt idx="24122" formatCode="General">
                  <c:v>9.9687947979795</c:v>
                </c:pt>
                <c:pt idx="24123" formatCode="General">
                  <c:v>9.968828421747709</c:v>
                </c:pt>
                <c:pt idx="24124" formatCode="General">
                  <c:v>9.96886203661669</c:v>
                </c:pt>
                <c:pt idx="24125" formatCode="General">
                  <c:v>9.968895642584932</c:v>
                </c:pt>
                <c:pt idx="24126" formatCode="General">
                  <c:v>9.96892923965093</c:v>
                </c:pt>
                <c:pt idx="24127" formatCode="General">
                  <c:v>9.96896282781319</c:v>
                </c:pt>
                <c:pt idx="24128" formatCode="General">
                  <c:v>9.96899640707021</c:v>
                </c:pt>
                <c:pt idx="24129" formatCode="General">
                  <c:v>9.96902997742049</c:v>
                </c:pt>
                <c:pt idx="24130" formatCode="General">
                  <c:v>9.96906353886255</c:v>
                </c:pt>
                <c:pt idx="24131" formatCode="General">
                  <c:v>9.96909709139488</c:v>
                </c:pt>
                <c:pt idx="24132" formatCode="General">
                  <c:v>9.96913063501601</c:v>
                </c:pt>
                <c:pt idx="24133" formatCode="General">
                  <c:v>9.96916416972443</c:v>
                </c:pt>
                <c:pt idx="24134" formatCode="General">
                  <c:v>9.96919769551868</c:v>
                </c:pt>
                <c:pt idx="24135" formatCode="General">
                  <c:v>9.96923121239725</c:v>
                </c:pt>
                <c:pt idx="24136" formatCode="General">
                  <c:v>9.96926472035867</c:v>
                </c:pt>
                <c:pt idx="24137" formatCode="General">
                  <c:v>9.96929821940146</c:v>
                </c:pt>
                <c:pt idx="24138" formatCode="General">
                  <c:v>9.96933170952415</c:v>
                </c:pt>
                <c:pt idx="24139" formatCode="General">
                  <c:v>9.96936519072524</c:v>
                </c:pt>
                <c:pt idx="24140" formatCode="General">
                  <c:v>9.96939866300328</c:v>
                </c:pt>
                <c:pt idx="24141" formatCode="General">
                  <c:v>9.96943212635679</c:v>
                </c:pt>
                <c:pt idx="24142" formatCode="General">
                  <c:v>9.96946558078429</c:v>
                </c:pt>
                <c:pt idx="24143" formatCode="General">
                  <c:v>9.96949902628432</c:v>
                </c:pt>
                <c:pt idx="24144" formatCode="General">
                  <c:v>9.96953246285541</c:v>
                </c:pt>
                <c:pt idx="24145" formatCode="General">
                  <c:v>9.9695658904961</c:v>
                </c:pt>
                <c:pt idx="24146" formatCode="General">
                  <c:v>9.96959930920493</c:v>
                </c:pt>
                <c:pt idx="24147" formatCode="General">
                  <c:v>9.96963271898043</c:v>
                </c:pt>
                <c:pt idx="24148" formatCode="General">
                  <c:v>9.96966611982115</c:v>
                </c:pt>
                <c:pt idx="24149" formatCode="General">
                  <c:v>9.96969951172563</c:v>
                </c:pt>
                <c:pt idx="24150" formatCode="General">
                  <c:v>9.96973289469241</c:v>
                </c:pt>
                <c:pt idx="24151" formatCode="General">
                  <c:v>9.96976626872004</c:v>
                </c:pt>
                <c:pt idx="24152" formatCode="General">
                  <c:v>9.96979963380707</c:v>
                </c:pt>
                <c:pt idx="24153" formatCode="General">
                  <c:v>9.96983298995206</c:v>
                </c:pt>
                <c:pt idx="24154" formatCode="General">
                  <c:v>9.96986633715355</c:v>
                </c:pt>
                <c:pt idx="24155" formatCode="General">
                  <c:v>9.96989967541009</c:v>
                </c:pt>
                <c:pt idx="24156" formatCode="General">
                  <c:v>9.96993300472026</c:v>
                </c:pt>
                <c:pt idx="24157" formatCode="General">
                  <c:v>9.9699663250826</c:v>
                </c:pt>
                <c:pt idx="24158" formatCode="General">
                  <c:v>9.96999963649567</c:v>
                </c:pt>
                <c:pt idx="24159" formatCode="General">
                  <c:v>9.97003293895805</c:v>
                </c:pt>
                <c:pt idx="24160" formatCode="General">
                  <c:v>9.97006623246829</c:v>
                </c:pt>
                <c:pt idx="24161" formatCode="General">
                  <c:v>9.97009951702496</c:v>
                </c:pt>
                <c:pt idx="24162" formatCode="General">
                  <c:v>9.970132792626623</c:v>
                </c:pt>
                <c:pt idx="24163" formatCode="General">
                  <c:v>9.97016605927186</c:v>
                </c:pt>
                <c:pt idx="24164" formatCode="General">
                  <c:v>9.97019931695924</c:v>
                </c:pt>
                <c:pt idx="24165" formatCode="General">
                  <c:v>9.97023256568733</c:v>
                </c:pt>
                <c:pt idx="24166" formatCode="General">
                  <c:v>9.97026580545472</c:v>
                </c:pt>
                <c:pt idx="24167" formatCode="General">
                  <c:v>9.97029903625998</c:v>
                </c:pt>
                <c:pt idx="24168" formatCode="General">
                  <c:v>9.97033225810168</c:v>
                </c:pt>
                <c:pt idx="24169" formatCode="General">
                  <c:v>9.970365470978418</c:v>
                </c:pt>
                <c:pt idx="24170" formatCode="General">
                  <c:v>9.97039867488878</c:v>
                </c:pt>
                <c:pt idx="24171" formatCode="General">
                  <c:v>9.97043186983134</c:v>
                </c:pt>
                <c:pt idx="24172" formatCode="General">
                  <c:v>9.9704650558047</c:v>
                </c:pt>
                <c:pt idx="24173" formatCode="General">
                  <c:v>9.97049823280743</c:v>
                </c:pt>
                <c:pt idx="24174" formatCode="General">
                  <c:v>9.97053140083813</c:v>
                </c:pt>
                <c:pt idx="24175" formatCode="General">
                  <c:v>9.97056455989541</c:v>
                </c:pt>
                <c:pt idx="24176" formatCode="General">
                  <c:v>9.97059770997784</c:v>
                </c:pt>
                <c:pt idx="24177" formatCode="General">
                  <c:v>9.97063085108404</c:v>
                </c:pt>
                <c:pt idx="24178" formatCode="General">
                  <c:v>9.970663983212589</c:v>
                </c:pt>
                <c:pt idx="24179" formatCode="General">
                  <c:v>9.97069710636211</c:v>
                </c:pt>
                <c:pt idx="24180" formatCode="General">
                  <c:v>9.97073022053119</c:v>
                </c:pt>
                <c:pt idx="24181" formatCode="General">
                  <c:v>9.97076332571844</c:v>
                </c:pt>
                <c:pt idx="24182" formatCode="General">
                  <c:v>9.97079642192246</c:v>
                </c:pt>
                <c:pt idx="24183" formatCode="General">
                  <c:v>9.97082950914188</c:v>
                </c:pt>
                <c:pt idx="24184" formatCode="General">
                  <c:v>9.97086258737529</c:v>
                </c:pt>
                <c:pt idx="24185" formatCode="General">
                  <c:v>9.97089565662131</c:v>
                </c:pt>
                <c:pt idx="24186" formatCode="General">
                  <c:v>9.970928716878559</c:v>
                </c:pt>
                <c:pt idx="24187" formatCode="General">
                  <c:v>9.97096176814565</c:v>
                </c:pt>
                <c:pt idx="24188" formatCode="General">
                  <c:v>9.9709948104212</c:v>
                </c:pt>
                <c:pt idx="24189" formatCode="General">
                  <c:v>9.97102784370384</c:v>
                </c:pt>
                <c:pt idx="24190" formatCode="General">
                  <c:v>9.971060867992179</c:v>
                </c:pt>
                <c:pt idx="24191" formatCode="General">
                  <c:v>9.97109388328485</c:v>
                </c:pt>
                <c:pt idx="24192" formatCode="General">
                  <c:v>9.97112688958047</c:v>
                </c:pt>
                <c:pt idx="24193" formatCode="General">
                  <c:v>9.97115988687769</c:v>
                </c:pt>
                <c:pt idx="24194" formatCode="General">
                  <c:v>9.97119287517511</c:v>
                </c:pt>
                <c:pt idx="24195" formatCode="General">
                  <c:v>9.97122585447139</c:v>
                </c:pt>
                <c:pt idx="24196" formatCode="General">
                  <c:v>9.97125882476515</c:v>
                </c:pt>
                <c:pt idx="24197" formatCode="General">
                  <c:v>9.971291786055017</c:v>
                </c:pt>
                <c:pt idx="24198" formatCode="General">
                  <c:v>9.971324738339651</c:v>
                </c:pt>
                <c:pt idx="24199" formatCode="General">
                  <c:v>9.971357681617679</c:v>
                </c:pt>
                <c:pt idx="24200" formatCode="General">
                  <c:v>9.97139061588775</c:v>
                </c:pt>
                <c:pt idx="24201" formatCode="General">
                  <c:v>9.971423541148501</c:v>
                </c:pt>
                <c:pt idx="24202" formatCode="General">
                  <c:v>9.97145645739858</c:v>
                </c:pt>
                <c:pt idx="24203" formatCode="General">
                  <c:v>9.97148936463664</c:v>
                </c:pt>
                <c:pt idx="24204" formatCode="General">
                  <c:v>9.97152226286132</c:v>
                </c:pt>
                <c:pt idx="24205" formatCode="General">
                  <c:v>9.97155515207128</c:v>
                </c:pt>
                <c:pt idx="24206" formatCode="General">
                  <c:v>9.97158803226517</c:v>
                </c:pt>
                <c:pt idx="24207" formatCode="General">
                  <c:v>9.97162090344165</c:v>
                </c:pt>
                <c:pt idx="24208" formatCode="General">
                  <c:v>9.971653765599368</c:v>
                </c:pt>
                <c:pt idx="24209" formatCode="General">
                  <c:v>9.97168661873699</c:v>
                </c:pt>
                <c:pt idx="24210" formatCode="General">
                  <c:v>9.971719462853178</c:v>
                </c:pt>
                <c:pt idx="24211" formatCode="General">
                  <c:v>9.9717522979466</c:v>
                </c:pt>
                <c:pt idx="24212" formatCode="General">
                  <c:v>9.9717851240159</c:v>
                </c:pt>
                <c:pt idx="24213" formatCode="General">
                  <c:v>9.971817941059768</c:v>
                </c:pt>
                <c:pt idx="24214" formatCode="General">
                  <c:v>9.971850749076868</c:v>
                </c:pt>
                <c:pt idx="24215" formatCode="General">
                  <c:v>9.97188354806586</c:v>
                </c:pt>
                <c:pt idx="24216" formatCode="General">
                  <c:v>9.97191633802543</c:v>
                </c:pt>
                <c:pt idx="24217" formatCode="General">
                  <c:v>9.97194911895424</c:v>
                </c:pt>
                <c:pt idx="24218" formatCode="General">
                  <c:v>9.97198189085098</c:v>
                </c:pt>
                <c:pt idx="24219" formatCode="General">
                  <c:v>9.97201465371432</c:v>
                </c:pt>
                <c:pt idx="24220" formatCode="General">
                  <c:v>9.97204740754294</c:v>
                </c:pt>
                <c:pt idx="24221" formatCode="General">
                  <c:v>9.97208015233552</c:v>
                </c:pt>
                <c:pt idx="24222" formatCode="General">
                  <c:v>9.97211288809075</c:v>
                </c:pt>
                <c:pt idx="24223" formatCode="General">
                  <c:v>9.972145614807324</c:v>
                </c:pt>
                <c:pt idx="24224" formatCode="General">
                  <c:v>9.97217833248391</c:v>
                </c:pt>
                <c:pt idx="24225" formatCode="General">
                  <c:v>9.9722110411192</c:v>
                </c:pt>
                <c:pt idx="24226" formatCode="General">
                  <c:v>9.97224374071191</c:v>
                </c:pt>
                <c:pt idx="24227" formatCode="General">
                  <c:v>9.97227643126071</c:v>
                </c:pt>
                <c:pt idx="24228" formatCode="General">
                  <c:v>9.9723091127643</c:v>
                </c:pt>
                <c:pt idx="24229" formatCode="General">
                  <c:v>9.972341785221378</c:v>
                </c:pt>
                <c:pt idx="24230" formatCode="General">
                  <c:v>9.97237444863066</c:v>
                </c:pt>
                <c:pt idx="24231" formatCode="General">
                  <c:v>9.972407102990821</c:v>
                </c:pt>
                <c:pt idx="24232" formatCode="General">
                  <c:v>9.97243974830058</c:v>
                </c:pt>
                <c:pt idx="24233" formatCode="General">
                  <c:v>9.97247238455864</c:v>
                </c:pt>
                <c:pt idx="24234" formatCode="General">
                  <c:v>9.9725050117637</c:v>
                </c:pt>
                <c:pt idx="24235" formatCode="General">
                  <c:v>9.97253762991448</c:v>
                </c:pt>
                <c:pt idx="24236" formatCode="General">
                  <c:v>9.97257023900969</c:v>
                </c:pt>
                <c:pt idx="24237" formatCode="General">
                  <c:v>9.97260283904803</c:v>
                </c:pt>
                <c:pt idx="24238" formatCode="General">
                  <c:v>9.97263543002823</c:v>
                </c:pt>
                <c:pt idx="24239" formatCode="General">
                  <c:v>9.972668011949</c:v>
                </c:pt>
                <c:pt idx="24240" formatCode="General">
                  <c:v>9.97270058480906</c:v>
                </c:pt>
                <c:pt idx="24241" formatCode="General">
                  <c:v>9.97273314860712</c:v>
                </c:pt>
                <c:pt idx="24242" formatCode="General">
                  <c:v>9.97276570334192</c:v>
                </c:pt>
                <c:pt idx="24243" formatCode="General">
                  <c:v>9.97279824901217</c:v>
                </c:pt>
                <c:pt idx="24244" formatCode="General">
                  <c:v>9.9728307856166</c:v>
                </c:pt>
                <c:pt idx="24245" formatCode="General">
                  <c:v>9.97286331315394</c:v>
                </c:pt>
                <c:pt idx="24246" formatCode="General">
                  <c:v>9.97289583162292</c:v>
                </c:pt>
                <c:pt idx="24247" formatCode="General">
                  <c:v>9.97292834102227</c:v>
                </c:pt>
                <c:pt idx="24248" formatCode="General">
                  <c:v>9.97296084135073</c:v>
                </c:pt>
                <c:pt idx="24249" formatCode="General">
                  <c:v>9.972993332607023</c:v>
                </c:pt>
                <c:pt idx="24250" formatCode="General">
                  <c:v>9.9730258147899</c:v>
                </c:pt>
                <c:pt idx="24251" formatCode="General">
                  <c:v>9.97305828789808</c:v>
                </c:pt>
                <c:pt idx="24252" formatCode="General">
                  <c:v>9.97309075193033</c:v>
                </c:pt>
                <c:pt idx="24253" formatCode="General">
                  <c:v>9.97312320688537</c:v>
                </c:pt>
                <c:pt idx="24254" formatCode="General">
                  <c:v>9.97315565276196</c:v>
                </c:pt>
                <c:pt idx="24255" formatCode="General">
                  <c:v>9.97318808955885</c:v>
                </c:pt>
                <c:pt idx="24256" formatCode="General">
                  <c:v>9.97322051727477</c:v>
                </c:pt>
                <c:pt idx="24257" formatCode="General">
                  <c:v>9.97325293590848</c:v>
                </c:pt>
                <c:pt idx="24258" formatCode="General">
                  <c:v>9.97328534545874</c:v>
                </c:pt>
                <c:pt idx="24259" formatCode="General">
                  <c:v>9.973317745924301</c:v>
                </c:pt>
                <c:pt idx="24260" formatCode="General">
                  <c:v>9.97335013730391</c:v>
                </c:pt>
                <c:pt idx="24261" formatCode="General">
                  <c:v>9.97338251959634</c:v>
                </c:pt>
                <c:pt idx="24262" formatCode="General">
                  <c:v>9.97341489280034</c:v>
                </c:pt>
                <c:pt idx="24263" formatCode="General">
                  <c:v>9.97344725691467</c:v>
                </c:pt>
                <c:pt idx="24264" formatCode="General">
                  <c:v>9.9734796119381</c:v>
                </c:pt>
                <c:pt idx="24265" formatCode="General">
                  <c:v>9.9735119578694</c:v>
                </c:pt>
                <c:pt idx="24266" formatCode="General">
                  <c:v>9.97354429470732</c:v>
                </c:pt>
                <c:pt idx="24267" formatCode="General">
                  <c:v>9.97357662245065</c:v>
                </c:pt>
                <c:pt idx="24268" formatCode="General">
                  <c:v>9.97360894109815</c:v>
                </c:pt>
                <c:pt idx="24269" formatCode="General">
                  <c:v>9.9736412506486</c:v>
                </c:pt>
                <c:pt idx="24270" formatCode="General">
                  <c:v>9.97367355110077</c:v>
                </c:pt>
                <c:pt idx="24271" formatCode="General">
                  <c:v>9.97370584245344</c:v>
                </c:pt>
                <c:pt idx="24272" formatCode="General">
                  <c:v>9.97373812470538</c:v>
                </c:pt>
                <c:pt idx="24273" formatCode="General">
                  <c:v>9.97377039785538</c:v>
                </c:pt>
                <c:pt idx="24274" formatCode="General">
                  <c:v>9.97380266190223</c:v>
                </c:pt>
                <c:pt idx="24275" formatCode="General">
                  <c:v>9.97383491684469</c:v>
                </c:pt>
                <c:pt idx="24276" formatCode="General">
                  <c:v>9.973867162681568</c:v>
                </c:pt>
                <c:pt idx="24277" formatCode="General">
                  <c:v>9.97389939941165</c:v>
                </c:pt>
                <c:pt idx="24278" formatCode="General">
                  <c:v>9.97393162703372</c:v>
                </c:pt>
                <c:pt idx="24279" formatCode="General">
                  <c:v>9.97396384554657</c:v>
                </c:pt>
                <c:pt idx="24280" formatCode="General">
                  <c:v>9.97399605494899</c:v>
                </c:pt>
                <c:pt idx="24281" formatCode="General">
                  <c:v>9.97402825523979</c:v>
                </c:pt>
                <c:pt idx="24282" formatCode="General">
                  <c:v>9.974060446417748</c:v>
                </c:pt>
                <c:pt idx="24283" formatCode="General">
                  <c:v>9.97409262848169</c:v>
                </c:pt>
                <c:pt idx="24284" formatCode="General">
                  <c:v>9.97412480143039</c:v>
                </c:pt>
                <c:pt idx="24285" formatCode="General">
                  <c:v>9.97415696526267</c:v>
                </c:pt>
                <c:pt idx="24286" formatCode="General">
                  <c:v>9.97418911997733</c:v>
                </c:pt>
                <c:pt idx="24287" formatCode="General">
                  <c:v>9.974221265573167</c:v>
                </c:pt>
                <c:pt idx="24288" formatCode="General">
                  <c:v>9.97425340204901</c:v>
                </c:pt>
                <c:pt idx="24289" formatCode="General">
                  <c:v>9.974285529403653</c:v>
                </c:pt>
                <c:pt idx="24290" formatCode="General">
                  <c:v>9.97431764763591</c:v>
                </c:pt>
                <c:pt idx="24291" formatCode="General">
                  <c:v>9.9743497567446</c:v>
                </c:pt>
                <c:pt idx="24292" formatCode="General">
                  <c:v>9.97438185672854</c:v>
                </c:pt>
                <c:pt idx="24293" formatCode="General">
                  <c:v>9.97441394758654</c:v>
                </c:pt>
                <c:pt idx="24294" formatCode="General">
                  <c:v>9.97444602931744</c:v>
                </c:pt>
                <c:pt idx="24295" formatCode="General">
                  <c:v>9.97447810192004</c:v>
                </c:pt>
                <c:pt idx="24296" formatCode="General">
                  <c:v>9.974510165393179</c:v>
                </c:pt>
                <c:pt idx="24297" formatCode="General">
                  <c:v>9.97454221973567</c:v>
                </c:pt>
                <c:pt idx="24298" formatCode="General">
                  <c:v>9.97457426494635</c:v>
                </c:pt>
                <c:pt idx="24299" formatCode="General">
                  <c:v>9.97460630102405</c:v>
                </c:pt>
                <c:pt idx="24300" formatCode="General">
                  <c:v>9.97463832796759</c:v>
                </c:pt>
                <c:pt idx="24301" formatCode="General">
                  <c:v>9.974670345775808</c:v>
                </c:pt>
                <c:pt idx="24302" formatCode="General">
                  <c:v>9.97470235444755</c:v>
                </c:pt>
                <c:pt idx="24303" formatCode="General">
                  <c:v>9.97473435398164</c:v>
                </c:pt>
                <c:pt idx="24304" formatCode="General">
                  <c:v>9.97476634437692</c:v>
                </c:pt>
                <c:pt idx="24305" formatCode="General">
                  <c:v>9.97479832563224</c:v>
                </c:pt>
                <c:pt idx="24306" formatCode="General">
                  <c:v>9.97483029774642</c:v>
                </c:pt>
                <c:pt idx="24307" formatCode="General">
                  <c:v>9.97486226071833</c:v>
                </c:pt>
                <c:pt idx="24308" formatCode="General">
                  <c:v>9.97489421454679</c:v>
                </c:pt>
                <c:pt idx="24309" formatCode="General">
                  <c:v>9.97492615923068</c:v>
                </c:pt>
                <c:pt idx="24310" formatCode="General">
                  <c:v>9.97495809476882</c:v>
                </c:pt>
                <c:pt idx="24311" formatCode="General">
                  <c:v>9.97499002116008</c:v>
                </c:pt>
                <c:pt idx="24312" formatCode="General">
                  <c:v>9.975021938403303</c:v>
                </c:pt>
                <c:pt idx="24313" formatCode="General">
                  <c:v>9.97505384649735</c:v>
                </c:pt>
                <c:pt idx="24314" formatCode="General">
                  <c:v>9.97508574544108</c:v>
                </c:pt>
                <c:pt idx="24315" formatCode="General">
                  <c:v>9.97511763523335</c:v>
                </c:pt>
                <c:pt idx="24316" formatCode="General">
                  <c:v>9.97514951587302</c:v>
                </c:pt>
                <c:pt idx="24317" formatCode="General">
                  <c:v>9.97518138735895</c:v>
                </c:pt>
                <c:pt idx="24318" formatCode="General">
                  <c:v>9.97521324969001</c:v>
                </c:pt>
                <c:pt idx="24319" formatCode="General">
                  <c:v>9.97524510286507</c:v>
                </c:pt>
                <c:pt idx="24320" formatCode="General">
                  <c:v>9.97527694688299</c:v>
                </c:pt>
                <c:pt idx="24321" formatCode="General">
                  <c:v>9.97530878174265</c:v>
                </c:pt>
                <c:pt idx="24322" formatCode="General">
                  <c:v>9.97534060744291</c:v>
                </c:pt>
                <c:pt idx="24323" formatCode="General">
                  <c:v>9.97537242398265</c:v>
                </c:pt>
                <c:pt idx="24324" formatCode="General">
                  <c:v>9.97540423136075</c:v>
                </c:pt>
                <c:pt idx="24325" formatCode="General">
                  <c:v>9.97543602957608</c:v>
                </c:pt>
                <c:pt idx="24326" formatCode="General">
                  <c:v>9.97546781862752</c:v>
                </c:pt>
                <c:pt idx="24327" formatCode="General">
                  <c:v>9.97549959851396</c:v>
                </c:pt>
                <c:pt idx="24328" formatCode="General">
                  <c:v>9.97553136923428</c:v>
                </c:pt>
                <c:pt idx="24329" formatCode="General">
                  <c:v>9.97556313078736</c:v>
                </c:pt>
                <c:pt idx="24330" formatCode="General">
                  <c:v>9.97559488317209</c:v>
                </c:pt>
                <c:pt idx="24331" formatCode="General">
                  <c:v>9.97562662638736</c:v>
                </c:pt>
                <c:pt idx="24332" formatCode="General">
                  <c:v>9.97565836043206</c:v>
                </c:pt>
                <c:pt idx="24333" formatCode="General">
                  <c:v>9.97569008530508</c:v>
                </c:pt>
                <c:pt idx="24334" formatCode="General">
                  <c:v>9.97572180100532</c:v>
                </c:pt>
                <c:pt idx="24335" formatCode="General">
                  <c:v>9.97575350753167</c:v>
                </c:pt>
                <c:pt idx="24336" formatCode="General">
                  <c:v>9.97578520488303</c:v>
                </c:pt>
                <c:pt idx="24337" formatCode="General">
                  <c:v>9.9758168930583</c:v>
                </c:pt>
                <c:pt idx="24338" formatCode="General">
                  <c:v>9.97584857205639</c:v>
                </c:pt>
                <c:pt idx="24339" formatCode="General">
                  <c:v>9.97588024187619</c:v>
                </c:pt>
                <c:pt idx="24340" formatCode="General">
                  <c:v>9.97591190251661</c:v>
                </c:pt>
                <c:pt idx="24341" formatCode="General">
                  <c:v>9.97594355397656</c:v>
                </c:pt>
                <c:pt idx="24342" formatCode="General">
                  <c:v>9.97597519625495</c:v>
                </c:pt>
                <c:pt idx="24343" formatCode="General">
                  <c:v>9.97600682935068</c:v>
                </c:pt>
                <c:pt idx="24344" formatCode="General">
                  <c:v>9.97603845326268</c:v>
                </c:pt>
                <c:pt idx="24345" formatCode="General">
                  <c:v>9.97607006798985</c:v>
                </c:pt>
                <c:pt idx="24346" formatCode="General">
                  <c:v>9.976101673531118</c:v>
                </c:pt>
                <c:pt idx="24347" formatCode="General">
                  <c:v>9.9761332698854</c:v>
                </c:pt>
                <c:pt idx="24348" formatCode="General">
                  <c:v>9.9761648570516</c:v>
                </c:pt>
                <c:pt idx="24349" formatCode="General">
                  <c:v>9.97619643502866</c:v>
                </c:pt>
                <c:pt idx="24350" formatCode="General">
                  <c:v>9.976228003815498</c:v>
                </c:pt>
                <c:pt idx="24351" formatCode="General">
                  <c:v>9.97625956341104</c:v>
                </c:pt>
                <c:pt idx="24352" formatCode="General">
                  <c:v>9.97629111381421</c:v>
                </c:pt>
                <c:pt idx="24353" formatCode="General">
                  <c:v>9.97632265502394</c:v>
                </c:pt>
                <c:pt idx="24354" formatCode="General">
                  <c:v>9.97635418703915</c:v>
                </c:pt>
                <c:pt idx="24355" formatCode="General">
                  <c:v>9.97638570985879</c:v>
                </c:pt>
                <c:pt idx="24356" formatCode="General">
                  <c:v>9.97641722348179</c:v>
                </c:pt>
                <c:pt idx="24357" formatCode="General">
                  <c:v>9.97644872790708</c:v>
                </c:pt>
                <c:pt idx="24358" formatCode="General">
                  <c:v>9.97648022313361</c:v>
                </c:pt>
                <c:pt idx="24359" formatCode="General">
                  <c:v>9.97651170916031</c:v>
                </c:pt>
                <c:pt idx="24360" formatCode="General">
                  <c:v>9.97654318598612</c:v>
                </c:pt>
                <c:pt idx="24361" formatCode="General">
                  <c:v>9.976574653610002</c:v>
                </c:pt>
                <c:pt idx="24362" formatCode="General">
                  <c:v>9.97660611203087</c:v>
                </c:pt>
                <c:pt idx="24363" formatCode="General">
                  <c:v>9.97663756124771</c:v>
                </c:pt>
                <c:pt idx="24364" formatCode="General">
                  <c:v>9.97666900125944</c:v>
                </c:pt>
                <c:pt idx="24365" formatCode="General">
                  <c:v>9.97670043206503</c:v>
                </c:pt>
                <c:pt idx="24366" formatCode="General">
                  <c:v>9.97673185366342</c:v>
                </c:pt>
                <c:pt idx="24367" formatCode="General">
                  <c:v>9.976763266053568</c:v>
                </c:pt>
                <c:pt idx="24368" formatCode="General">
                  <c:v>9.97679466923444</c:v>
                </c:pt>
                <c:pt idx="24369" formatCode="General">
                  <c:v>9.97682606320499</c:v>
                </c:pt>
                <c:pt idx="24370" formatCode="General">
                  <c:v>9.97685744796418</c:v>
                </c:pt>
                <c:pt idx="24371" formatCode="General">
                  <c:v>9.97688882351096</c:v>
                </c:pt>
                <c:pt idx="24372" formatCode="General">
                  <c:v>9.97692018984431</c:v>
                </c:pt>
                <c:pt idx="24373" formatCode="General">
                  <c:v>9.97695154696318</c:v>
                </c:pt>
                <c:pt idx="24374" formatCode="General">
                  <c:v>9.976982894866564</c:v>
                </c:pt>
                <c:pt idx="24375" formatCode="General">
                  <c:v>9.9770142335534</c:v>
                </c:pt>
                <c:pt idx="24376" formatCode="General">
                  <c:v>9.97704556302267</c:v>
                </c:pt>
                <c:pt idx="24377" formatCode="General">
                  <c:v>9.97707688327336</c:v>
                </c:pt>
                <c:pt idx="24378" formatCode="General">
                  <c:v>9.977108194304428</c:v>
                </c:pt>
                <c:pt idx="24379" formatCode="General">
                  <c:v>9.97713949611487</c:v>
                </c:pt>
                <c:pt idx="24380" formatCode="General">
                  <c:v>9.97717078870364</c:v>
                </c:pt>
                <c:pt idx="24381" formatCode="General">
                  <c:v>9.97720207206974</c:v>
                </c:pt>
                <c:pt idx="24382" formatCode="General">
                  <c:v>9.97723334621214</c:v>
                </c:pt>
                <c:pt idx="24383" formatCode="General">
                  <c:v>9.97726461112982</c:v>
                </c:pt>
                <c:pt idx="24384" formatCode="General">
                  <c:v>9.97729586682178</c:v>
                </c:pt>
                <c:pt idx="24385" formatCode="General">
                  <c:v>9.977327113287</c:v>
                </c:pt>
                <c:pt idx="24386" formatCode="General">
                  <c:v>9.977358350524478</c:v>
                </c:pt>
                <c:pt idx="24387" formatCode="General">
                  <c:v>9.97738957853319</c:v>
                </c:pt>
                <c:pt idx="24388" formatCode="General">
                  <c:v>9.97742079731214</c:v>
                </c:pt>
                <c:pt idx="24389" formatCode="General">
                  <c:v>9.977452006860323</c:v>
                </c:pt>
                <c:pt idx="24390" formatCode="General">
                  <c:v>9.97748320717672</c:v>
                </c:pt>
                <c:pt idx="24391" formatCode="General">
                  <c:v>9.97751439826035</c:v>
                </c:pt>
                <c:pt idx="24392" formatCode="General">
                  <c:v>9.97754558011021</c:v>
                </c:pt>
                <c:pt idx="24393" formatCode="General">
                  <c:v>9.97757675272529</c:v>
                </c:pt>
                <c:pt idx="24394" formatCode="General">
                  <c:v>9.97760791610461</c:v>
                </c:pt>
                <c:pt idx="24395" formatCode="General">
                  <c:v>9.97763907024716</c:v>
                </c:pt>
                <c:pt idx="24396" formatCode="General">
                  <c:v>9.97767021515196</c:v>
                </c:pt>
                <c:pt idx="24397" formatCode="General">
                  <c:v>9.97770135081801</c:v>
                </c:pt>
                <c:pt idx="24398" formatCode="General">
                  <c:v>9.97773247724432</c:v>
                </c:pt>
                <c:pt idx="24399" formatCode="General">
                  <c:v>9.977763594429923</c:v>
                </c:pt>
                <c:pt idx="24400" formatCode="General">
                  <c:v>9.97779470237381</c:v>
                </c:pt>
                <c:pt idx="24401" formatCode="General">
                  <c:v>9.97782580107501</c:v>
                </c:pt>
                <c:pt idx="24402" formatCode="General">
                  <c:v>9.97785689053254</c:v>
                </c:pt>
                <c:pt idx="24403" formatCode="General">
                  <c:v>9.97788797074541</c:v>
                </c:pt>
                <c:pt idx="24404" formatCode="General">
                  <c:v>9.97791904171266</c:v>
                </c:pt>
                <c:pt idx="24405" formatCode="General">
                  <c:v>9.9779501034333</c:v>
                </c:pt>
                <c:pt idx="24406" formatCode="General">
                  <c:v>9.97798115590636</c:v>
                </c:pt>
                <c:pt idx="24407" formatCode="General">
                  <c:v>9.978012199130868</c:v>
                </c:pt>
                <c:pt idx="24408" formatCode="General">
                  <c:v>9.97804323310586</c:v>
                </c:pt>
                <c:pt idx="24409" formatCode="General">
                  <c:v>9.97807425783035</c:v>
                </c:pt>
                <c:pt idx="24410" formatCode="General">
                  <c:v>9.97810527330339</c:v>
                </c:pt>
                <c:pt idx="24411" formatCode="General">
                  <c:v>9.978136279524</c:v>
                </c:pt>
                <c:pt idx="24412" formatCode="General">
                  <c:v>9.97816727649122</c:v>
                </c:pt>
                <c:pt idx="24413" formatCode="General">
                  <c:v>9.97819826420409</c:v>
                </c:pt>
                <c:pt idx="24414" formatCode="General">
                  <c:v>9.97822924266165</c:v>
                </c:pt>
                <c:pt idx="24415" formatCode="General">
                  <c:v>9.978260211862952</c:v>
                </c:pt>
                <c:pt idx="24416" formatCode="General">
                  <c:v>9.978291171807018</c:v>
                </c:pt>
                <c:pt idx="24417" formatCode="General">
                  <c:v>9.978322122492909</c:v>
                </c:pt>
                <c:pt idx="24418" formatCode="General">
                  <c:v>9.978353063919668</c:v>
                </c:pt>
                <c:pt idx="24419" formatCode="General">
                  <c:v>9.97838399608634</c:v>
                </c:pt>
                <c:pt idx="24420" formatCode="General">
                  <c:v>9.97841491899199</c:v>
                </c:pt>
                <c:pt idx="24421" formatCode="General">
                  <c:v>9.97844583263566</c:v>
                </c:pt>
                <c:pt idx="24422" formatCode="General">
                  <c:v>9.9784767370164</c:v>
                </c:pt>
                <c:pt idx="24423" formatCode="General">
                  <c:v>9.97850763213327</c:v>
                </c:pt>
                <c:pt idx="24424" formatCode="General">
                  <c:v>9.97853851798533</c:v>
                </c:pt>
                <c:pt idx="24425" formatCode="General">
                  <c:v>9.97856939457165</c:v>
                </c:pt>
                <c:pt idx="24426" formatCode="General">
                  <c:v>9.97860026189127</c:v>
                </c:pt>
                <c:pt idx="24427" formatCode="General">
                  <c:v>9.97863111994327</c:v>
                </c:pt>
                <c:pt idx="24428" formatCode="General">
                  <c:v>9.9786619687267</c:v>
                </c:pt>
                <c:pt idx="24429" formatCode="General">
                  <c:v>9.97869280824065</c:v>
                </c:pt>
                <c:pt idx="24430" formatCode="General">
                  <c:v>9.978723638484171</c:v>
                </c:pt>
                <c:pt idx="24431" formatCode="General">
                  <c:v>9.97875445945633</c:v>
                </c:pt>
                <c:pt idx="24432" formatCode="General">
                  <c:v>9.97878527115621</c:v>
                </c:pt>
                <c:pt idx="24433" formatCode="General">
                  <c:v>9.97881607358289</c:v>
                </c:pt>
                <c:pt idx="24434" formatCode="General">
                  <c:v>9.978846866735432</c:v>
                </c:pt>
                <c:pt idx="24435" formatCode="General">
                  <c:v>9.97887765061291</c:v>
                </c:pt>
                <c:pt idx="24436" formatCode="General">
                  <c:v>9.978908425214426</c:v>
                </c:pt>
                <c:pt idx="24437" formatCode="General">
                  <c:v>9.978939190539051</c:v>
                </c:pt>
                <c:pt idx="24438" formatCode="General">
                  <c:v>9.978969946585848</c:v>
                </c:pt>
                <c:pt idx="24439" formatCode="General">
                  <c:v>9.97900069335394</c:v>
                </c:pt>
                <c:pt idx="24440" formatCode="General">
                  <c:v>9.97903143084238</c:v>
                </c:pt>
                <c:pt idx="24441" formatCode="General">
                  <c:v>9.97906215905027</c:v>
                </c:pt>
                <c:pt idx="24442" formatCode="General">
                  <c:v>9.9790928779767</c:v>
                </c:pt>
                <c:pt idx="24443" formatCode="General">
                  <c:v>9.97912358762077</c:v>
                </c:pt>
                <c:pt idx="24444" formatCode="General">
                  <c:v>9.97915428798155</c:v>
                </c:pt>
                <c:pt idx="24445" formatCode="General">
                  <c:v>9.97918497905816</c:v>
                </c:pt>
                <c:pt idx="24446" formatCode="General">
                  <c:v>9.97921566084969</c:v>
                </c:pt>
                <c:pt idx="24447" formatCode="General">
                  <c:v>9.97924633335523</c:v>
                </c:pt>
                <c:pt idx="24448" formatCode="General">
                  <c:v>9.97927699657389</c:v>
                </c:pt>
                <c:pt idx="24449" formatCode="General">
                  <c:v>9.97930765050477</c:v>
                </c:pt>
                <c:pt idx="24450" formatCode="General">
                  <c:v>9.97933829514698</c:v>
                </c:pt>
                <c:pt idx="24451" formatCode="General">
                  <c:v>9.97936893049961</c:v>
                </c:pt>
                <c:pt idx="24452" formatCode="General">
                  <c:v>9.97939955656179</c:v>
                </c:pt>
                <c:pt idx="24453" formatCode="General">
                  <c:v>9.97943017333261</c:v>
                </c:pt>
                <c:pt idx="24454" formatCode="General">
                  <c:v>9.9794607808112</c:v>
                </c:pt>
                <c:pt idx="24455" formatCode="General">
                  <c:v>9.97949137899665</c:v>
                </c:pt>
                <c:pt idx="24456" formatCode="General">
                  <c:v>9.9795219678881</c:v>
                </c:pt>
                <c:pt idx="24457" formatCode="General">
                  <c:v>9.97955254748465</c:v>
                </c:pt>
                <c:pt idx="24458" formatCode="General">
                  <c:v>9.97958311778542</c:v>
                </c:pt>
                <c:pt idx="24459" formatCode="General">
                  <c:v>9.97961367878954</c:v>
                </c:pt>
                <c:pt idx="24460" formatCode="General">
                  <c:v>9.97964423049613</c:v>
                </c:pt>
                <c:pt idx="24461" formatCode="General">
                  <c:v>9.9796747729043</c:v>
                </c:pt>
                <c:pt idx="24462" formatCode="General">
                  <c:v>9.97970530601319</c:v>
                </c:pt>
                <c:pt idx="24463" formatCode="General">
                  <c:v>9.97973582982193</c:v>
                </c:pt>
                <c:pt idx="24464" formatCode="General">
                  <c:v>9.97976634432963</c:v>
                </c:pt>
                <c:pt idx="24465" formatCode="General">
                  <c:v>9.97979684953544</c:v>
                </c:pt>
                <c:pt idx="24466" formatCode="General">
                  <c:v>9.97982734543849</c:v>
                </c:pt>
                <c:pt idx="24467" formatCode="General">
                  <c:v>9.97985783203791</c:v>
                </c:pt>
                <c:pt idx="24468" formatCode="General">
                  <c:v>9.97988830933283</c:v>
                </c:pt>
                <c:pt idx="24469" formatCode="General">
                  <c:v>9.9799187773224</c:v>
                </c:pt>
                <c:pt idx="24470" formatCode="General">
                  <c:v>9.97994923600575</c:v>
                </c:pt>
                <c:pt idx="24471" formatCode="General">
                  <c:v>9.97997968538203</c:v>
                </c:pt>
                <c:pt idx="24472" formatCode="General">
                  <c:v>9.980010125450379</c:v>
                </c:pt>
                <c:pt idx="24473" formatCode="General">
                  <c:v>9.980040556209955</c:v>
                </c:pt>
                <c:pt idx="24474" formatCode="General">
                  <c:v>9.980070977659878</c:v>
                </c:pt>
                <c:pt idx="24475" formatCode="General">
                  <c:v>9.98010138979931</c:v>
                </c:pt>
                <c:pt idx="24476" formatCode="General">
                  <c:v>9.98013179262741</c:v>
                </c:pt>
                <c:pt idx="24477" formatCode="General">
                  <c:v>9.98016218614332</c:v>
                </c:pt>
                <c:pt idx="24478" formatCode="General">
                  <c:v>9.9801925703462</c:v>
                </c:pt>
                <c:pt idx="24479" formatCode="General">
                  <c:v>9.980222945235198</c:v>
                </c:pt>
                <c:pt idx="24480" formatCode="General">
                  <c:v>9.98025331080948</c:v>
                </c:pt>
                <c:pt idx="24481" formatCode="General">
                  <c:v>9.9802836670682</c:v>
                </c:pt>
                <c:pt idx="24482" formatCode="General">
                  <c:v>9.980314014010518</c:v>
                </c:pt>
                <c:pt idx="24483" formatCode="General">
                  <c:v>9.9803443516356</c:v>
                </c:pt>
                <c:pt idx="24484" formatCode="General">
                  <c:v>9.98037467994261</c:v>
                </c:pt>
                <c:pt idx="24485" formatCode="General">
                  <c:v>9.98040499893072</c:v>
                </c:pt>
                <c:pt idx="24486" formatCode="General">
                  <c:v>9.98043530859908</c:v>
                </c:pt>
                <c:pt idx="24487" formatCode="General">
                  <c:v>9.98046560894688</c:v>
                </c:pt>
                <c:pt idx="24488" formatCode="General">
                  <c:v>9.98049589997328</c:v>
                </c:pt>
                <c:pt idx="24489" formatCode="General">
                  <c:v>9.98052618167746</c:v>
                </c:pt>
                <c:pt idx="24490" formatCode="General">
                  <c:v>9.98055645405858</c:v>
                </c:pt>
                <c:pt idx="24491" formatCode="General">
                  <c:v>9.98058671711584</c:v>
                </c:pt>
                <c:pt idx="24492" formatCode="General">
                  <c:v>9.9806169708484</c:v>
                </c:pt>
                <c:pt idx="24493" formatCode="General">
                  <c:v>9.98064721525545</c:v>
                </c:pt>
                <c:pt idx="24494" formatCode="General">
                  <c:v>9.980677450336158</c:v>
                </c:pt>
                <c:pt idx="24495" formatCode="General">
                  <c:v>9.98070767608973</c:v>
                </c:pt>
                <c:pt idx="24496" formatCode="General">
                  <c:v>9.98073789251534</c:v>
                </c:pt>
                <c:pt idx="24497" formatCode="General">
                  <c:v>9.980768099612168</c:v>
                </c:pt>
                <c:pt idx="24498" formatCode="General">
                  <c:v>9.98079829737941</c:v>
                </c:pt>
                <c:pt idx="24499" formatCode="General">
                  <c:v>9.980828485816259</c:v>
                </c:pt>
                <c:pt idx="24500" formatCode="General">
                  <c:v>9.980858664921912</c:v>
                </c:pt>
                <c:pt idx="24501" formatCode="General">
                  <c:v>9.98088883469555</c:v>
                </c:pt>
                <c:pt idx="24502" formatCode="General">
                  <c:v>9.980918995136378</c:v>
                </c:pt>
                <c:pt idx="24503" formatCode="General">
                  <c:v>9.98094914624359</c:v>
                </c:pt>
                <c:pt idx="24504" formatCode="General">
                  <c:v>9.98097928801639</c:v>
                </c:pt>
                <c:pt idx="24505" formatCode="General">
                  <c:v>9.981009420453968</c:v>
                </c:pt>
                <c:pt idx="24506" formatCode="General">
                  <c:v>9.98103954355554</c:v>
                </c:pt>
                <c:pt idx="24507" formatCode="General">
                  <c:v>9.98106965732031</c:v>
                </c:pt>
                <c:pt idx="24508" formatCode="General">
                  <c:v>9.981099761747478</c:v>
                </c:pt>
                <c:pt idx="24509" formatCode="General">
                  <c:v>9.98112985683626</c:v>
                </c:pt>
                <c:pt idx="24510" formatCode="General">
                  <c:v>9.98115994258585</c:v>
                </c:pt>
                <c:pt idx="24511" formatCode="General">
                  <c:v>9.981190018995471</c:v>
                </c:pt>
                <c:pt idx="24512" formatCode="General">
                  <c:v>9.98122008606434</c:v>
                </c:pt>
                <c:pt idx="24513" formatCode="General">
                  <c:v>9.981250143791668</c:v>
                </c:pt>
                <c:pt idx="24514" formatCode="General">
                  <c:v>9.98128019217667</c:v>
                </c:pt>
                <c:pt idx="24515" formatCode="General">
                  <c:v>9.981310231218568</c:v>
                </c:pt>
                <c:pt idx="24516" formatCode="General">
                  <c:v>9.981340260916578</c:v>
                </c:pt>
                <c:pt idx="24517" formatCode="General">
                  <c:v>9.98137028126993</c:v>
                </c:pt>
                <c:pt idx="24518" formatCode="General">
                  <c:v>9.98140029227784</c:v>
                </c:pt>
                <c:pt idx="24519" formatCode="General">
                  <c:v>9.98143029393954</c:v>
                </c:pt>
                <c:pt idx="24520" formatCode="General">
                  <c:v>9.98146028625425</c:v>
                </c:pt>
                <c:pt idx="24521" formatCode="General">
                  <c:v>9.981490269221204</c:v>
                </c:pt>
                <c:pt idx="24522" formatCode="General">
                  <c:v>9.98152024283962</c:v>
                </c:pt>
                <c:pt idx="24523" formatCode="General">
                  <c:v>9.98155020710876</c:v>
                </c:pt>
                <c:pt idx="24524" formatCode="General">
                  <c:v>9.98158016202783</c:v>
                </c:pt>
                <c:pt idx="24525" formatCode="General">
                  <c:v>9.981610107596078</c:v>
                </c:pt>
                <c:pt idx="24526" formatCode="General">
                  <c:v>9.98164004381274</c:v>
                </c:pt>
                <c:pt idx="24527" formatCode="General">
                  <c:v>9.98166997067706</c:v>
                </c:pt>
                <c:pt idx="24528" formatCode="General">
                  <c:v>9.98169988818827</c:v>
                </c:pt>
                <c:pt idx="24529" formatCode="General">
                  <c:v>9.98172979634562</c:v>
                </c:pt>
                <c:pt idx="24530" formatCode="General">
                  <c:v>9.98175969514835</c:v>
                </c:pt>
                <c:pt idx="24531" formatCode="General">
                  <c:v>9.98178958459571</c:v>
                </c:pt>
                <c:pt idx="24532" formatCode="General">
                  <c:v>9.98181946468695</c:v>
                </c:pt>
                <c:pt idx="24533" formatCode="General">
                  <c:v>9.98184933542132</c:v>
                </c:pt>
                <c:pt idx="24534" formatCode="General">
                  <c:v>9.981879196798058</c:v>
                </c:pt>
                <c:pt idx="24535" formatCode="General">
                  <c:v>9.98190904881644</c:v>
                </c:pt>
                <c:pt idx="24536" formatCode="General">
                  <c:v>9.981938891475701</c:v>
                </c:pt>
                <c:pt idx="24537" formatCode="General">
                  <c:v>9.981968724775106</c:v>
                </c:pt>
                <c:pt idx="24538" formatCode="General">
                  <c:v>9.98199854871392</c:v>
                </c:pt>
                <c:pt idx="24539" formatCode="General">
                  <c:v>9.982028363291388</c:v>
                </c:pt>
                <c:pt idx="24540" formatCode="General">
                  <c:v>9.98205816850678</c:v>
                </c:pt>
                <c:pt idx="24541" formatCode="General">
                  <c:v>9.98208796435937</c:v>
                </c:pt>
                <c:pt idx="24542" formatCode="General">
                  <c:v>9.9821177508484</c:v>
                </c:pt>
                <c:pt idx="24543" formatCode="General">
                  <c:v>9.98214752797316</c:v>
                </c:pt>
                <c:pt idx="24544" formatCode="General">
                  <c:v>9.98217729573291</c:v>
                </c:pt>
                <c:pt idx="24545" formatCode="General">
                  <c:v>9.98220705412691</c:v>
                </c:pt>
                <c:pt idx="24546" formatCode="General">
                  <c:v>9.982236803154453</c:v>
                </c:pt>
                <c:pt idx="24547" formatCode="General">
                  <c:v>9.9822665428148</c:v>
                </c:pt>
                <c:pt idx="24548" formatCode="General">
                  <c:v>9.98229627310722</c:v>
                </c:pt>
                <c:pt idx="24549" formatCode="General">
                  <c:v>9.982325994031008</c:v>
                </c:pt>
                <c:pt idx="24550" formatCode="General">
                  <c:v>9.98235570558543</c:v>
                </c:pt>
                <c:pt idx="24551" formatCode="General">
                  <c:v>9.98238540776978</c:v>
                </c:pt>
                <c:pt idx="24552" formatCode="General">
                  <c:v>9.98241510058332</c:v>
                </c:pt>
                <c:pt idx="24553" formatCode="General">
                  <c:v>9.98244478402535</c:v>
                </c:pt>
                <c:pt idx="24554" formatCode="General">
                  <c:v>9.98247445809516</c:v>
                </c:pt>
                <c:pt idx="24555" formatCode="General">
                  <c:v>9.98250412279202</c:v>
                </c:pt>
                <c:pt idx="24556" formatCode="General">
                  <c:v>9.98253377811523</c:v>
                </c:pt>
                <c:pt idx="24557" formatCode="General">
                  <c:v>9.98256342406409</c:v>
                </c:pt>
                <c:pt idx="24558" formatCode="General">
                  <c:v>9.98259306063787</c:v>
                </c:pt>
                <c:pt idx="24559" formatCode="General">
                  <c:v>9.98262268783589</c:v>
                </c:pt>
                <c:pt idx="24560" formatCode="General">
                  <c:v>9.98265230565743</c:v>
                </c:pt>
                <c:pt idx="24561" formatCode="General">
                  <c:v>9.98268191410179</c:v>
                </c:pt>
                <c:pt idx="24562" formatCode="General">
                  <c:v>9.98271151316828</c:v>
                </c:pt>
                <c:pt idx="24563" formatCode="General">
                  <c:v>9.982741102856178</c:v>
                </c:pt>
                <c:pt idx="24564" formatCode="General">
                  <c:v>9.98277068316482</c:v>
                </c:pt>
                <c:pt idx="24565" formatCode="General">
                  <c:v>9.98280025409348</c:v>
                </c:pt>
                <c:pt idx="24566" formatCode="General">
                  <c:v>9.98282981564149</c:v>
                </c:pt>
                <c:pt idx="24567" formatCode="General">
                  <c:v>9.98285936780814</c:v>
                </c:pt>
                <c:pt idx="24568" formatCode="General">
                  <c:v>9.98288891059274</c:v>
                </c:pt>
                <c:pt idx="24569" formatCode="General">
                  <c:v>9.982918443994618</c:v>
                </c:pt>
                <c:pt idx="24570" formatCode="General">
                  <c:v>9.982947968013071</c:v>
                </c:pt>
                <c:pt idx="24571" formatCode="General">
                  <c:v>9.982977482647428</c:v>
                </c:pt>
                <c:pt idx="24572" formatCode="General">
                  <c:v>9.98300698789699</c:v>
                </c:pt>
                <c:pt idx="24573" formatCode="General">
                  <c:v>9.98303648376109</c:v>
                </c:pt>
                <c:pt idx="24574" formatCode="General">
                  <c:v>9.98306597023904</c:v>
                </c:pt>
                <c:pt idx="24575" formatCode="General">
                  <c:v>9.983095447330168</c:v>
                </c:pt>
                <c:pt idx="24576" formatCode="General">
                  <c:v>9.98312491503379</c:v>
                </c:pt>
                <c:pt idx="24577" formatCode="General">
                  <c:v>9.98315437334924</c:v>
                </c:pt>
                <c:pt idx="24578" formatCode="General">
                  <c:v>9.98318382227583</c:v>
                </c:pt>
                <c:pt idx="24579" formatCode="General">
                  <c:v>9.98321326181291</c:v>
                </c:pt>
                <c:pt idx="24580" formatCode="General">
                  <c:v>9.98324269195979</c:v>
                </c:pt>
                <c:pt idx="24581" formatCode="General">
                  <c:v>9.983272112715818</c:v>
                </c:pt>
                <c:pt idx="24582" formatCode="General">
                  <c:v>9.98330152408032</c:v>
                </c:pt>
                <c:pt idx="24583" formatCode="General">
                  <c:v>9.98333092605263</c:v>
                </c:pt>
                <c:pt idx="24584" formatCode="General">
                  <c:v>9.98336031863209</c:v>
                </c:pt>
                <c:pt idx="24585" formatCode="General">
                  <c:v>9.983389701818042</c:v>
                </c:pt>
                <c:pt idx="24586" formatCode="General">
                  <c:v>9.98341907560981</c:v>
                </c:pt>
                <c:pt idx="24587" formatCode="General">
                  <c:v>9.98344844000676</c:v>
                </c:pt>
                <c:pt idx="24588" formatCode="General">
                  <c:v>9.983477795008223</c:v>
                </c:pt>
                <c:pt idx="24589" formatCode="General">
                  <c:v>9.983507140613527</c:v>
                </c:pt>
                <c:pt idx="24590" formatCode="General">
                  <c:v>9.98353647682206</c:v>
                </c:pt>
                <c:pt idx="24591" formatCode="General">
                  <c:v>9.98356580363314</c:v>
                </c:pt>
                <c:pt idx="24592" formatCode="General">
                  <c:v>9.98359512104613</c:v>
                </c:pt>
                <c:pt idx="24593" formatCode="General">
                  <c:v>9.98362442906038</c:v>
                </c:pt>
                <c:pt idx="24594" formatCode="General">
                  <c:v>9.98365372767524</c:v>
                </c:pt>
                <c:pt idx="24595" formatCode="General">
                  <c:v>9.98368301689007</c:v>
                </c:pt>
                <c:pt idx="24596" formatCode="General">
                  <c:v>9.98371229670423</c:v>
                </c:pt>
                <c:pt idx="24597" formatCode="General">
                  <c:v>9.983741567117071</c:v>
                </c:pt>
                <c:pt idx="24598" formatCode="General">
                  <c:v>9.98377082812797</c:v>
                </c:pt>
                <c:pt idx="24599" formatCode="General">
                  <c:v>9.98380007973627</c:v>
                </c:pt>
                <c:pt idx="24600" formatCode="General">
                  <c:v>9.98382932194135</c:v>
                </c:pt>
                <c:pt idx="24601" formatCode="General">
                  <c:v>9.98385855474256</c:v>
                </c:pt>
                <c:pt idx="24602" formatCode="General">
                  <c:v>9.98388777813929</c:v>
                </c:pt>
                <c:pt idx="24603" formatCode="General">
                  <c:v>9.98391699213089</c:v>
                </c:pt>
                <c:pt idx="24604" formatCode="General">
                  <c:v>9.98394619671674</c:v>
                </c:pt>
                <c:pt idx="24605" formatCode="General">
                  <c:v>9.98397539189621</c:v>
                </c:pt>
                <c:pt idx="24606" formatCode="General">
                  <c:v>9.98400457766868</c:v>
                </c:pt>
                <c:pt idx="24607" formatCode="General">
                  <c:v>9.984033754033518</c:v>
                </c:pt>
                <c:pt idx="24608" formatCode="General">
                  <c:v>9.984062920990109</c:v>
                </c:pt>
                <c:pt idx="24609" formatCode="General">
                  <c:v>9.984092078537832</c:v>
                </c:pt>
                <c:pt idx="24610" formatCode="General">
                  <c:v>9.984121226676057</c:v>
                </c:pt>
                <c:pt idx="24611" formatCode="General">
                  <c:v>9.984150365404178</c:v>
                </c:pt>
                <c:pt idx="24612" formatCode="General">
                  <c:v>9.984179494721578</c:v>
                </c:pt>
                <c:pt idx="24613" formatCode="General">
                  <c:v>9.98420861462765</c:v>
                </c:pt>
                <c:pt idx="24614" formatCode="General">
                  <c:v>9.98423772512176</c:v>
                </c:pt>
                <c:pt idx="24615" formatCode="General">
                  <c:v>9.98426682620332</c:v>
                </c:pt>
                <c:pt idx="24616" formatCode="General">
                  <c:v>9.98429591787171</c:v>
                </c:pt>
                <c:pt idx="24617" formatCode="General">
                  <c:v>9.984325000126327</c:v>
                </c:pt>
                <c:pt idx="24618" formatCode="General">
                  <c:v>9.98435407296657</c:v>
                </c:pt>
                <c:pt idx="24619" formatCode="General">
                  <c:v>9.984383136391818</c:v>
                </c:pt>
                <c:pt idx="24620" formatCode="General">
                  <c:v>9.984412190401492</c:v>
                </c:pt>
                <c:pt idx="24621" formatCode="General">
                  <c:v>9.98444123499498</c:v>
                </c:pt>
                <c:pt idx="24622" formatCode="General">
                  <c:v>9.98447027017168</c:v>
                </c:pt>
                <c:pt idx="24623" formatCode="General">
                  <c:v>9.98449929593099</c:v>
                </c:pt>
                <c:pt idx="24624" formatCode="General">
                  <c:v>9.98452831227234</c:v>
                </c:pt>
                <c:pt idx="24625" formatCode="General">
                  <c:v>9.98455731919511</c:v>
                </c:pt>
                <c:pt idx="24626" formatCode="General">
                  <c:v>9.98458631669872</c:v>
                </c:pt>
                <c:pt idx="24627" formatCode="General">
                  <c:v>9.984615304782578</c:v>
                </c:pt>
                <c:pt idx="24628" formatCode="General">
                  <c:v>9.98464428344609</c:v>
                </c:pt>
                <c:pt idx="24629" formatCode="General">
                  <c:v>9.98467325268868</c:v>
                </c:pt>
                <c:pt idx="24630" formatCode="General">
                  <c:v>9.98470221250976</c:v>
                </c:pt>
                <c:pt idx="24631" formatCode="General">
                  <c:v>9.98473116290874</c:v>
                </c:pt>
                <c:pt idx="24632" formatCode="General">
                  <c:v>9.98476010388504</c:v>
                </c:pt>
                <c:pt idx="24633" formatCode="General">
                  <c:v>9.98478903543808</c:v>
                </c:pt>
                <c:pt idx="24634" formatCode="General">
                  <c:v>9.98481795756728</c:v>
                </c:pt>
                <c:pt idx="24635" formatCode="General">
                  <c:v>9.98484687027207</c:v>
                </c:pt>
                <c:pt idx="24636" formatCode="General">
                  <c:v>9.984875773551867</c:v>
                </c:pt>
                <c:pt idx="24637" formatCode="General">
                  <c:v>9.98490466740611</c:v>
                </c:pt>
                <c:pt idx="24638" formatCode="General">
                  <c:v>9.98493355183421</c:v>
                </c:pt>
                <c:pt idx="24639" formatCode="General">
                  <c:v>9.98496242683561</c:v>
                </c:pt>
                <c:pt idx="24640" formatCode="General">
                  <c:v>9.98499129240973</c:v>
                </c:pt>
                <c:pt idx="24641" formatCode="General">
                  <c:v>9.98502014855601</c:v>
                </c:pt>
                <c:pt idx="24642" formatCode="General">
                  <c:v>9.98504899527388</c:v>
                </c:pt>
                <c:pt idx="24643" formatCode="General">
                  <c:v>9.98507783256279</c:v>
                </c:pt>
                <c:pt idx="24644" formatCode="General">
                  <c:v>9.98510666042216</c:v>
                </c:pt>
                <c:pt idx="24645" formatCode="General">
                  <c:v>9.98513547885144</c:v>
                </c:pt>
                <c:pt idx="24646" formatCode="General">
                  <c:v>9.98516428785007</c:v>
                </c:pt>
                <c:pt idx="24647" formatCode="General">
                  <c:v>9.9851930874175</c:v>
                </c:pt>
                <c:pt idx="24648" formatCode="General">
                  <c:v>9.98522187755316</c:v>
                </c:pt>
                <c:pt idx="24649" formatCode="General">
                  <c:v>9.9852506582565</c:v>
                </c:pt>
                <c:pt idx="24650" formatCode="General">
                  <c:v>9.98527942952698</c:v>
                </c:pt>
                <c:pt idx="24651" formatCode="General">
                  <c:v>9.98530819136404</c:v>
                </c:pt>
                <c:pt idx="24652" formatCode="General">
                  <c:v>9.98533694376713</c:v>
                </c:pt>
                <c:pt idx="24653" formatCode="General">
                  <c:v>9.9853656867357</c:v>
                </c:pt>
                <c:pt idx="24654" formatCode="General">
                  <c:v>9.98539442026922</c:v>
                </c:pt>
                <c:pt idx="24655" formatCode="General">
                  <c:v>9.98542314436713</c:v>
                </c:pt>
                <c:pt idx="24656" formatCode="General">
                  <c:v>9.9854518590289</c:v>
                </c:pt>
                <c:pt idx="24657" formatCode="General">
                  <c:v>9.98548056425398</c:v>
                </c:pt>
                <c:pt idx="24658" formatCode="General">
                  <c:v>9.98550926004184</c:v>
                </c:pt>
                <c:pt idx="24659" formatCode="General">
                  <c:v>9.98553794639193</c:v>
                </c:pt>
                <c:pt idx="24660" formatCode="General">
                  <c:v>9.98556662330373</c:v>
                </c:pt>
                <c:pt idx="24661" formatCode="General">
                  <c:v>9.9855952907767</c:v>
                </c:pt>
                <c:pt idx="24662" formatCode="General">
                  <c:v>9.98562394881031</c:v>
                </c:pt>
                <c:pt idx="24663" formatCode="General">
                  <c:v>9.98565259740402</c:v>
                </c:pt>
                <c:pt idx="24664" formatCode="General">
                  <c:v>9.98568123655731</c:v>
                </c:pt>
                <c:pt idx="24665" formatCode="General">
                  <c:v>9.98570986626965</c:v>
                </c:pt>
                <c:pt idx="24666" formatCode="General">
                  <c:v>9.98573848654052</c:v>
                </c:pt>
                <c:pt idx="24667" formatCode="General">
                  <c:v>9.98576709736939</c:v>
                </c:pt>
                <c:pt idx="24668" formatCode="General">
                  <c:v>9.98579569875574</c:v>
                </c:pt>
                <c:pt idx="24669" formatCode="General">
                  <c:v>9.985824290699044</c:v>
                </c:pt>
                <c:pt idx="24670" formatCode="General">
                  <c:v>9.98585287319879</c:v>
                </c:pt>
                <c:pt idx="24671" formatCode="General">
                  <c:v>9.98588144625446</c:v>
                </c:pt>
                <c:pt idx="24672" formatCode="General">
                  <c:v>9.98591000986554</c:v>
                </c:pt>
                <c:pt idx="24673" formatCode="General">
                  <c:v>9.98593856403151</c:v>
                </c:pt>
                <c:pt idx="24674" formatCode="General">
                  <c:v>9.985967108751858</c:v>
                </c:pt>
                <c:pt idx="24675" formatCode="General">
                  <c:v>9.98599564402609</c:v>
                </c:pt>
                <c:pt idx="24676" formatCode="General">
                  <c:v>9.98602416985367</c:v>
                </c:pt>
                <c:pt idx="24677" formatCode="General">
                  <c:v>9.98605268623411</c:v>
                </c:pt>
                <c:pt idx="24678" formatCode="General">
                  <c:v>9.98608119316689</c:v>
                </c:pt>
                <c:pt idx="24679" formatCode="General">
                  <c:v>9.986109690651518</c:v>
                </c:pt>
                <c:pt idx="24680" formatCode="General">
                  <c:v>9.98613817868749</c:v>
                </c:pt>
                <c:pt idx="24681" formatCode="General">
                  <c:v>9.9861666572743</c:v>
                </c:pt>
                <c:pt idx="24682" formatCode="General">
                  <c:v>9.986195126411458</c:v>
                </c:pt>
                <c:pt idx="24683" formatCode="General">
                  <c:v>9.986223586098458</c:v>
                </c:pt>
                <c:pt idx="24684" formatCode="General">
                  <c:v>9.9862520363348</c:v>
                </c:pt>
                <c:pt idx="24685" formatCode="General">
                  <c:v>9.98628047712</c:v>
                </c:pt>
                <c:pt idx="24686" formatCode="General">
                  <c:v>9.986308908453568</c:v>
                </c:pt>
                <c:pt idx="24687" formatCode="General">
                  <c:v>9.986337330335</c:v>
                </c:pt>
                <c:pt idx="24688" formatCode="General">
                  <c:v>9.986365742763809</c:v>
                </c:pt>
                <c:pt idx="24689" formatCode="General">
                  <c:v>9.986394145739518</c:v>
                </c:pt>
                <c:pt idx="24690" formatCode="General">
                  <c:v>9.98642253926163</c:v>
                </c:pt>
                <c:pt idx="24691" formatCode="General">
                  <c:v>9.98645092332967</c:v>
                </c:pt>
                <c:pt idx="24692" formatCode="General">
                  <c:v>9.98647929794314</c:v>
                </c:pt>
                <c:pt idx="24693" formatCode="General">
                  <c:v>9.98650766310158</c:v>
                </c:pt>
                <c:pt idx="24694" formatCode="General">
                  <c:v>9.9865360188045</c:v>
                </c:pt>
                <c:pt idx="24695" formatCode="General">
                  <c:v>9.98656436505142</c:v>
                </c:pt>
                <c:pt idx="24696" formatCode="General">
                  <c:v>9.98659270184186</c:v>
                </c:pt>
                <c:pt idx="24697" formatCode="General">
                  <c:v>9.98662102917535</c:v>
                </c:pt>
                <c:pt idx="24698" formatCode="General">
                  <c:v>9.98664934705142</c:v>
                </c:pt>
                <c:pt idx="24699" formatCode="General">
                  <c:v>9.9866776554696</c:v>
                </c:pt>
                <c:pt idx="24700" formatCode="General">
                  <c:v>9.98670595442942</c:v>
                </c:pt>
                <c:pt idx="24701" formatCode="General">
                  <c:v>9.9867342439304</c:v>
                </c:pt>
                <c:pt idx="24702" formatCode="General">
                  <c:v>9.98676252397208</c:v>
                </c:pt>
                <c:pt idx="24703" formatCode="General">
                  <c:v>9.98679079455401</c:v>
                </c:pt>
                <c:pt idx="24704" formatCode="General">
                  <c:v>9.9868190556757</c:v>
                </c:pt>
                <c:pt idx="24705" formatCode="General">
                  <c:v>9.98684730733671</c:v>
                </c:pt>
                <c:pt idx="24706" formatCode="General">
                  <c:v>9.986875549536568</c:v>
                </c:pt>
                <c:pt idx="24707" formatCode="General">
                  <c:v>9.986903782274826</c:v>
                </c:pt>
                <c:pt idx="24708" formatCode="General">
                  <c:v>9.98693200555102</c:v>
                </c:pt>
                <c:pt idx="24709" formatCode="General">
                  <c:v>9.9869602193647</c:v>
                </c:pt>
                <c:pt idx="24710" formatCode="General">
                  <c:v>9.986988423715398</c:v>
                </c:pt>
                <c:pt idx="24711" formatCode="General">
                  <c:v>9.98701661860268</c:v>
                </c:pt>
                <c:pt idx="24712" formatCode="General">
                  <c:v>9.98704480402609</c:v>
                </c:pt>
                <c:pt idx="24713" formatCode="General">
                  <c:v>9.98707297998518</c:v>
                </c:pt>
                <c:pt idx="24714" formatCode="General">
                  <c:v>9.987101146479498</c:v>
                </c:pt>
                <c:pt idx="24715" formatCode="General">
                  <c:v>9.9871293035086</c:v>
                </c:pt>
                <c:pt idx="24716" formatCode="General">
                  <c:v>9.987157451072048</c:v>
                </c:pt>
                <c:pt idx="24717" formatCode="General">
                  <c:v>9.9871855891694</c:v>
                </c:pt>
                <c:pt idx="24718" formatCode="General">
                  <c:v>9.9872137178002</c:v>
                </c:pt>
                <c:pt idx="24719" formatCode="General">
                  <c:v>9.98724183696403</c:v>
                </c:pt>
                <c:pt idx="24720" formatCode="General">
                  <c:v>9.98726994666044</c:v>
                </c:pt>
                <c:pt idx="24721" formatCode="General">
                  <c:v>9.987298046889</c:v>
                </c:pt>
                <c:pt idx="24722" formatCode="General">
                  <c:v>9.98732613764927</c:v>
                </c:pt>
                <c:pt idx="24723" formatCode="General">
                  <c:v>9.98735421894083</c:v>
                </c:pt>
                <c:pt idx="24724" formatCode="General">
                  <c:v>9.98738229076323</c:v>
                </c:pt>
                <c:pt idx="24725" formatCode="General">
                  <c:v>9.98741035311606</c:v>
                </c:pt>
                <c:pt idx="24726" formatCode="General">
                  <c:v>9.98743840599888</c:v>
                </c:pt>
                <c:pt idx="24727" formatCode="General">
                  <c:v>9.98746644941127</c:v>
                </c:pt>
                <c:pt idx="24728" formatCode="General">
                  <c:v>9.9874944833528</c:v>
                </c:pt>
                <c:pt idx="24729" formatCode="General">
                  <c:v>9.98752250782305</c:v>
                </c:pt>
                <c:pt idx="24730" formatCode="General">
                  <c:v>9.98755052282161</c:v>
                </c:pt>
                <c:pt idx="24731" formatCode="General">
                  <c:v>9.98757852834804</c:v>
                </c:pt>
                <c:pt idx="24732" formatCode="General">
                  <c:v>9.98760652440194</c:v>
                </c:pt>
                <c:pt idx="24733" formatCode="General">
                  <c:v>9.98763451098288</c:v>
                </c:pt>
                <c:pt idx="24734" formatCode="General">
                  <c:v>9.987662488090448</c:v>
                </c:pt>
                <c:pt idx="24735" formatCode="General">
                  <c:v>9.98769045572425</c:v>
                </c:pt>
                <c:pt idx="24736" formatCode="General">
                  <c:v>9.98771841388385</c:v>
                </c:pt>
                <c:pt idx="24737" formatCode="General">
                  <c:v>9.98774636256885</c:v>
                </c:pt>
                <c:pt idx="24738" formatCode="General">
                  <c:v>9.987774301778828</c:v>
                </c:pt>
                <c:pt idx="24739" formatCode="General">
                  <c:v>9.9878022315134</c:v>
                </c:pt>
                <c:pt idx="24740" formatCode="General">
                  <c:v>9.98783015177215</c:v>
                </c:pt>
                <c:pt idx="24741" formatCode="General">
                  <c:v>9.987858062554668</c:v>
                </c:pt>
                <c:pt idx="24742" formatCode="General">
                  <c:v>9.987885963860558</c:v>
                </c:pt>
                <c:pt idx="24743" formatCode="General">
                  <c:v>9.98791385568943</c:v>
                </c:pt>
                <c:pt idx="24744" formatCode="General">
                  <c:v>9.987941738040868</c:v>
                </c:pt>
                <c:pt idx="24745" formatCode="General">
                  <c:v>9.98796961091449</c:v>
                </c:pt>
                <c:pt idx="24746" formatCode="General">
                  <c:v>9.98799747430988</c:v>
                </c:pt>
                <c:pt idx="24747" formatCode="General">
                  <c:v>9.98802532822667</c:v>
                </c:pt>
                <c:pt idx="24748" formatCode="General">
                  <c:v>9.988053172664448</c:v>
                </c:pt>
                <c:pt idx="24749" formatCode="General">
                  <c:v>9.988081007622828</c:v>
                </c:pt>
                <c:pt idx="24750" formatCode="General">
                  <c:v>9.98810883310143</c:v>
                </c:pt>
                <c:pt idx="24751" formatCode="General">
                  <c:v>9.988136649099862</c:v>
                </c:pt>
                <c:pt idx="24752" formatCode="General">
                  <c:v>9.98816445561774</c:v>
                </c:pt>
                <c:pt idx="24753" formatCode="General">
                  <c:v>9.98819225265467</c:v>
                </c:pt>
                <c:pt idx="24754" formatCode="General">
                  <c:v>9.988220040210267</c:v>
                </c:pt>
                <c:pt idx="24755" formatCode="General">
                  <c:v>9.98824781828417</c:v>
                </c:pt>
                <c:pt idx="24756" formatCode="General">
                  <c:v>9.988275586875988</c:v>
                </c:pt>
                <c:pt idx="24757" formatCode="General">
                  <c:v>9.98830334598534</c:v>
                </c:pt>
                <c:pt idx="24758" formatCode="General">
                  <c:v>9.988331095611858</c:v>
                </c:pt>
                <c:pt idx="24759" formatCode="General">
                  <c:v>9.988358835755157</c:v>
                </c:pt>
                <c:pt idx="24760" formatCode="General">
                  <c:v>9.988386566414878</c:v>
                </c:pt>
                <c:pt idx="24761" formatCode="General">
                  <c:v>9.98841428759064</c:v>
                </c:pt>
                <c:pt idx="24762" formatCode="General">
                  <c:v>9.98844199928207</c:v>
                </c:pt>
                <c:pt idx="24763" formatCode="General">
                  <c:v>9.98846970148881</c:v>
                </c:pt>
                <c:pt idx="24764" formatCode="General">
                  <c:v>9.98849739421048</c:v>
                </c:pt>
                <c:pt idx="24765" formatCode="General">
                  <c:v>9.98852507744673</c:v>
                </c:pt>
                <c:pt idx="24766" formatCode="General">
                  <c:v>9.98855275119719</c:v>
                </c:pt>
                <c:pt idx="24767" formatCode="General">
                  <c:v>9.98858041546149</c:v>
                </c:pt>
                <c:pt idx="24768" formatCode="General">
                  <c:v>9.98860807023929</c:v>
                </c:pt>
                <c:pt idx="24769" formatCode="General">
                  <c:v>9.98863571553021</c:v>
                </c:pt>
                <c:pt idx="24770" formatCode="General">
                  <c:v>9.988663351333898</c:v>
                </c:pt>
                <c:pt idx="24771" formatCode="General">
                  <c:v>9.98869097765001</c:v>
                </c:pt>
                <c:pt idx="24772" formatCode="General">
                  <c:v>9.988718594478177</c:v>
                </c:pt>
                <c:pt idx="24773" formatCode="General">
                  <c:v>9.98874620181806</c:v>
                </c:pt>
                <c:pt idx="24774" formatCode="General">
                  <c:v>9.9887737996693</c:v>
                </c:pt>
                <c:pt idx="24775" formatCode="General">
                  <c:v>9.988801388031547</c:v>
                </c:pt>
                <c:pt idx="24776" formatCode="General">
                  <c:v>9.988828966904467</c:v>
                </c:pt>
                <c:pt idx="24777" formatCode="General">
                  <c:v>9.9888565362877</c:v>
                </c:pt>
                <c:pt idx="24778" formatCode="General">
                  <c:v>9.9888840961809</c:v>
                </c:pt>
                <c:pt idx="24779" formatCode="General">
                  <c:v>9.988911646583729</c:v>
                </c:pt>
                <c:pt idx="24780" formatCode="General">
                  <c:v>9.988939187495848</c:v>
                </c:pt>
                <c:pt idx="24781" formatCode="General">
                  <c:v>9.98896671891691</c:v>
                </c:pt>
                <c:pt idx="24782" formatCode="General">
                  <c:v>9.98899424084659</c:v>
                </c:pt>
                <c:pt idx="24783" formatCode="General">
                  <c:v>9.989021753284538</c:v>
                </c:pt>
                <c:pt idx="24784" formatCode="General">
                  <c:v>9.98904925623043</c:v>
                </c:pt>
                <c:pt idx="24785" formatCode="General">
                  <c:v>9.98907674968393</c:v>
                </c:pt>
                <c:pt idx="24786" formatCode="General">
                  <c:v>9.9891042336447</c:v>
                </c:pt>
                <c:pt idx="24787" formatCode="General">
                  <c:v>9.98913170811241</c:v>
                </c:pt>
                <c:pt idx="24788" formatCode="General">
                  <c:v>9.98915917308674</c:v>
                </c:pt>
                <c:pt idx="24789" formatCode="General">
                  <c:v>9.98918662856736</c:v>
                </c:pt>
                <c:pt idx="24790" formatCode="General">
                  <c:v>9.98921407455394</c:v>
                </c:pt>
                <c:pt idx="24791" formatCode="General">
                  <c:v>9.98924151104616</c:v>
                </c:pt>
                <c:pt idx="24792" formatCode="General">
                  <c:v>9.98926893804369</c:v>
                </c:pt>
                <c:pt idx="24793" formatCode="General">
                  <c:v>9.98929635554622</c:v>
                </c:pt>
                <c:pt idx="24794" formatCode="General">
                  <c:v>9.989323763553429</c:v>
                </c:pt>
                <c:pt idx="24795" formatCode="General">
                  <c:v>9.989351162064998</c:v>
                </c:pt>
                <c:pt idx="24796" formatCode="General">
                  <c:v>9.98937855108061</c:v>
                </c:pt>
                <c:pt idx="24797" formatCode="General">
                  <c:v>9.98940593059995</c:v>
                </c:pt>
                <c:pt idx="24798" formatCode="General">
                  <c:v>9.98943330062271</c:v>
                </c:pt>
                <c:pt idx="24799" formatCode="General">
                  <c:v>9.989460661148571</c:v>
                </c:pt>
                <c:pt idx="24800" formatCode="General">
                  <c:v>9.98948801217723</c:v>
                </c:pt>
                <c:pt idx="24801" formatCode="General">
                  <c:v>9.98951535370837</c:v>
                </c:pt>
                <c:pt idx="24802" formatCode="General">
                  <c:v>9.9895426857417</c:v>
                </c:pt>
                <c:pt idx="24803" formatCode="General">
                  <c:v>9.9895700082769</c:v>
                </c:pt>
                <c:pt idx="24804" formatCode="General">
                  <c:v>9.98959732131367</c:v>
                </c:pt>
                <c:pt idx="24805" formatCode="General">
                  <c:v>9.989624624851712</c:v>
                </c:pt>
                <c:pt idx="24806" formatCode="General">
                  <c:v>9.98965191889072</c:v>
                </c:pt>
                <c:pt idx="24807" formatCode="General">
                  <c:v>9.9896792034304</c:v>
                </c:pt>
                <c:pt idx="24808" formatCode="General">
                  <c:v>9.98970647847046</c:v>
                </c:pt>
                <c:pt idx="24809" formatCode="General">
                  <c:v>9.9897337440106</c:v>
                </c:pt>
                <c:pt idx="24810" formatCode="General">
                  <c:v>9.989761000050517</c:v>
                </c:pt>
                <c:pt idx="24811" formatCode="General">
                  <c:v>9.98978824658993</c:v>
                </c:pt>
                <c:pt idx="24812" formatCode="General">
                  <c:v>9.98981548362854</c:v>
                </c:pt>
                <c:pt idx="24813" formatCode="General">
                  <c:v>9.98984271116607</c:v>
                </c:pt>
                <c:pt idx="24814" formatCode="General">
                  <c:v>9.98986992920222</c:v>
                </c:pt>
                <c:pt idx="24815" formatCode="General">
                  <c:v>9.98989713773671</c:v>
                </c:pt>
                <c:pt idx="24816" formatCode="General">
                  <c:v>9.98992433676925</c:v>
                </c:pt>
                <c:pt idx="24817" formatCode="General">
                  <c:v>9.98995152629956</c:v>
                </c:pt>
                <c:pt idx="24818" formatCode="General">
                  <c:v>9.98997870632736</c:v>
                </c:pt>
                <c:pt idx="24819" formatCode="General">
                  <c:v>9.99000587685237</c:v>
                </c:pt>
                <c:pt idx="24820" formatCode="General">
                  <c:v>9.99003303787431</c:v>
                </c:pt>
                <c:pt idx="24821" formatCode="General">
                  <c:v>9.990060189392897</c:v>
                </c:pt>
                <c:pt idx="24822" formatCode="General">
                  <c:v>9.990087331407872</c:v>
                </c:pt>
                <c:pt idx="24823" formatCode="General">
                  <c:v>9.99011446391895</c:v>
                </c:pt>
                <c:pt idx="24824" formatCode="General">
                  <c:v>9.99014158692586</c:v>
                </c:pt>
                <c:pt idx="24825" formatCode="General">
                  <c:v>9.990168700428327</c:v>
                </c:pt>
                <c:pt idx="24826" formatCode="General">
                  <c:v>9.99019580442609</c:v>
                </c:pt>
                <c:pt idx="24827" formatCode="General">
                  <c:v>9.99022289891888</c:v>
                </c:pt>
                <c:pt idx="24828" formatCode="General">
                  <c:v>9.99024998390643</c:v>
                </c:pt>
                <c:pt idx="24829" formatCode="General">
                  <c:v>9.99027705938848</c:v>
                </c:pt>
                <c:pt idx="24830" formatCode="General">
                  <c:v>9.99030412536475</c:v>
                </c:pt>
                <c:pt idx="24831" formatCode="General">
                  <c:v>9.990331181834998</c:v>
                </c:pt>
                <c:pt idx="24832" formatCode="General">
                  <c:v>9.99035822879896</c:v>
                </c:pt>
                <c:pt idx="24833" formatCode="General">
                  <c:v>9.99038526625637</c:v>
                </c:pt>
                <c:pt idx="24834" formatCode="General">
                  <c:v>9.99041229420698</c:v>
                </c:pt>
                <c:pt idx="24835" formatCode="General">
                  <c:v>9.990439312650522</c:v>
                </c:pt>
                <c:pt idx="24836" formatCode="General">
                  <c:v>9.99046632158676</c:v>
                </c:pt>
                <c:pt idx="24837" formatCode="General">
                  <c:v>9.99049332101543</c:v>
                </c:pt>
                <c:pt idx="24838" formatCode="General">
                  <c:v>9.99052031093629</c:v>
                </c:pt>
                <c:pt idx="24839" formatCode="General">
                  <c:v>9.99054729134909</c:v>
                </c:pt>
                <c:pt idx="24840" formatCode="General">
                  <c:v>9.990574262253568</c:v>
                </c:pt>
                <c:pt idx="24841" formatCode="General">
                  <c:v>9.9906012236495</c:v>
                </c:pt>
                <c:pt idx="24842" formatCode="General">
                  <c:v>9.990628175536621</c:v>
                </c:pt>
                <c:pt idx="24843" formatCode="General">
                  <c:v>9.99065511791471</c:v>
                </c:pt>
                <c:pt idx="24844" formatCode="General">
                  <c:v>9.99068205078351</c:v>
                </c:pt>
                <c:pt idx="24845" formatCode="General">
                  <c:v>9.99070897414278</c:v>
                </c:pt>
                <c:pt idx="24846" formatCode="General">
                  <c:v>9.99073588799229</c:v>
                </c:pt>
                <c:pt idx="24847" formatCode="General">
                  <c:v>9.990762792331807</c:v>
                </c:pt>
                <c:pt idx="24848" formatCode="General">
                  <c:v>9.99078968716109</c:v>
                </c:pt>
                <c:pt idx="24849" formatCode="General">
                  <c:v>9.9908165724799</c:v>
                </c:pt>
                <c:pt idx="24850" formatCode="General">
                  <c:v>9.99084344828801</c:v>
                </c:pt>
                <c:pt idx="24851" formatCode="General">
                  <c:v>9.9908703145852</c:v>
                </c:pt>
                <c:pt idx="24852" formatCode="General">
                  <c:v>9.99089717137122</c:v>
                </c:pt>
                <c:pt idx="24853" formatCode="General">
                  <c:v>9.99092401864587</c:v>
                </c:pt>
                <c:pt idx="24854" formatCode="General">
                  <c:v>9.9909508564089</c:v>
                </c:pt>
                <c:pt idx="24855" formatCode="General">
                  <c:v>9.990977684660088</c:v>
                </c:pt>
                <c:pt idx="24856" formatCode="General">
                  <c:v>9.99100450339923</c:v>
                </c:pt>
                <c:pt idx="24857" formatCode="General">
                  <c:v>9.99103131262609</c:v>
                </c:pt>
                <c:pt idx="24858" formatCode="General">
                  <c:v>9.991058112340438</c:v>
                </c:pt>
                <c:pt idx="24859" formatCode="General">
                  <c:v>9.99108490254209</c:v>
                </c:pt>
                <c:pt idx="24860" formatCode="General">
                  <c:v>9.991111683230796</c:v>
                </c:pt>
                <c:pt idx="24861" formatCode="General">
                  <c:v>9.99113845440636</c:v>
                </c:pt>
                <c:pt idx="24862" formatCode="General">
                  <c:v>9.99116521606856</c:v>
                </c:pt>
                <c:pt idx="24863" formatCode="General">
                  <c:v>9.991191968217178</c:v>
                </c:pt>
                <c:pt idx="24864" formatCode="General">
                  <c:v>9.991218710852026</c:v>
                </c:pt>
                <c:pt idx="24865" formatCode="General">
                  <c:v>9.991245443972877</c:v>
                </c:pt>
                <c:pt idx="24866" formatCode="General">
                  <c:v>9.991272167579526</c:v>
                </c:pt>
                <c:pt idx="24867" formatCode="General">
                  <c:v>9.991298881671767</c:v>
                </c:pt>
                <c:pt idx="24868" formatCode="General">
                  <c:v>9.991325586249408</c:v>
                </c:pt>
                <c:pt idx="24869" formatCode="General">
                  <c:v>9.991352281312228</c:v>
                </c:pt>
                <c:pt idx="24870" formatCode="General">
                  <c:v>9.991378966860038</c:v>
                </c:pt>
                <c:pt idx="24871" formatCode="General">
                  <c:v>9.99140564289263</c:v>
                </c:pt>
                <c:pt idx="24872" formatCode="General">
                  <c:v>9.99143230940982</c:v>
                </c:pt>
                <c:pt idx="24873" formatCode="General">
                  <c:v>9.991458966411388</c:v>
                </c:pt>
                <c:pt idx="24874" formatCode="General">
                  <c:v>9.99148561389716</c:v>
                </c:pt>
                <c:pt idx="24875" formatCode="General">
                  <c:v>9.99151225186694</c:v>
                </c:pt>
                <c:pt idx="24876" formatCode="General">
                  <c:v>9.991538880320528</c:v>
                </c:pt>
                <c:pt idx="24877" formatCode="General">
                  <c:v>9.99156549925774</c:v>
                </c:pt>
                <c:pt idx="24878" formatCode="General">
                  <c:v>9.99159210867838</c:v>
                </c:pt>
                <c:pt idx="24879" formatCode="General">
                  <c:v>9.99161870858226</c:v>
                </c:pt>
                <c:pt idx="24880" formatCode="General">
                  <c:v>9.9916452989692</c:v>
                </c:pt>
                <c:pt idx="24881" formatCode="General">
                  <c:v>9.99167187983902</c:v>
                </c:pt>
                <c:pt idx="24882" formatCode="General">
                  <c:v>9.991698451191528</c:v>
                </c:pt>
                <c:pt idx="24883" formatCode="General">
                  <c:v>9.99172501302655</c:v>
                </c:pt>
                <c:pt idx="24884" formatCode="General">
                  <c:v>9.9917515653439</c:v>
                </c:pt>
                <c:pt idx="24885" formatCode="General">
                  <c:v>9.991778108143398</c:v>
                </c:pt>
                <c:pt idx="24886" formatCode="General">
                  <c:v>9.991804641424878</c:v>
                </c:pt>
                <c:pt idx="24887" formatCode="General">
                  <c:v>9.991831165188148</c:v>
                </c:pt>
                <c:pt idx="24888" formatCode="General">
                  <c:v>9.99185767943306</c:v>
                </c:pt>
                <c:pt idx="24889" formatCode="General">
                  <c:v>9.99188418415941</c:v>
                </c:pt>
                <c:pt idx="24890" formatCode="General">
                  <c:v>9.99191067936705</c:v>
                </c:pt>
                <c:pt idx="24891" formatCode="General">
                  <c:v>9.991937165055798</c:v>
                </c:pt>
                <c:pt idx="24892" formatCode="General">
                  <c:v>9.991963641225498</c:v>
                </c:pt>
                <c:pt idx="24893" formatCode="General">
                  <c:v>9.991990107875978</c:v>
                </c:pt>
                <c:pt idx="24894" formatCode="General">
                  <c:v>9.99201656500708</c:v>
                </c:pt>
                <c:pt idx="24895" formatCode="General">
                  <c:v>9.99204301261863</c:v>
                </c:pt>
                <c:pt idx="24896" formatCode="General">
                  <c:v>9.99206945071046</c:v>
                </c:pt>
                <c:pt idx="24897" formatCode="General">
                  <c:v>9.99209587928243</c:v>
                </c:pt>
                <c:pt idx="24898" formatCode="General">
                  <c:v>9.99212229833438</c:v>
                </c:pt>
                <c:pt idx="24899" formatCode="General">
                  <c:v>9.99214870786613</c:v>
                </c:pt>
                <c:pt idx="24900" formatCode="General">
                  <c:v>9.992175107877548</c:v>
                </c:pt>
                <c:pt idx="24901" formatCode="General">
                  <c:v>9.99220149836847</c:v>
                </c:pt>
                <c:pt idx="24902" formatCode="General">
                  <c:v>9.99222787933875</c:v>
                </c:pt>
                <c:pt idx="24903" formatCode="General">
                  <c:v>9.99225425078822</c:v>
                </c:pt>
                <c:pt idx="24904" formatCode="General">
                  <c:v>9.99228061271675</c:v>
                </c:pt>
                <c:pt idx="24905" formatCode="General">
                  <c:v>9.99230696512419</c:v>
                </c:pt>
                <c:pt idx="24906" formatCode="General">
                  <c:v>9.99233330801038</c:v>
                </c:pt>
                <c:pt idx="24907" formatCode="General">
                  <c:v>9.992359641375188</c:v>
                </c:pt>
                <c:pt idx="24908" formatCode="General">
                  <c:v>9.99238596521846</c:v>
                </c:pt>
                <c:pt idx="24909" formatCode="General">
                  <c:v>9.99241227954006</c:v>
                </c:pt>
                <c:pt idx="24910" formatCode="General">
                  <c:v>9.99243858433985</c:v>
                </c:pt>
                <c:pt idx="24911" formatCode="General">
                  <c:v>9.99246487961769</c:v>
                </c:pt>
                <c:pt idx="24912" formatCode="General">
                  <c:v>9.99249116537344</c:v>
                </c:pt>
                <c:pt idx="24913" formatCode="General">
                  <c:v>9.99251744160696</c:v>
                </c:pt>
                <c:pt idx="24914" formatCode="General">
                  <c:v>9.99254370831812</c:v>
                </c:pt>
                <c:pt idx="24915" formatCode="General">
                  <c:v>9.9925699655068</c:v>
                </c:pt>
                <c:pt idx="24916" formatCode="General">
                  <c:v>9.99259621317284</c:v>
                </c:pt>
                <c:pt idx="24917" formatCode="General">
                  <c:v>9.99262245131614</c:v>
                </c:pt>
                <c:pt idx="24918" formatCode="General">
                  <c:v>9.99264867993655</c:v>
                </c:pt>
                <c:pt idx="24919" formatCode="General">
                  <c:v>9.99267489903395</c:v>
                </c:pt>
                <c:pt idx="24920" formatCode="General">
                  <c:v>9.99270110860822</c:v>
                </c:pt>
                <c:pt idx="24921" formatCode="General">
                  <c:v>9.99272730865923</c:v>
                </c:pt>
                <c:pt idx="24922" formatCode="General">
                  <c:v>9.99275349918686</c:v>
                </c:pt>
                <c:pt idx="24923" formatCode="General">
                  <c:v>9.992779680190978</c:v>
                </c:pt>
                <c:pt idx="24924" formatCode="General">
                  <c:v>9.99280585167149</c:v>
                </c:pt>
                <c:pt idx="24925" formatCode="General">
                  <c:v>9.99283201362825</c:v>
                </c:pt>
                <c:pt idx="24926" formatCode="General">
                  <c:v>9.992858166061158</c:v>
                </c:pt>
                <c:pt idx="24927" formatCode="General">
                  <c:v>9.9928843089701</c:v>
                </c:pt>
                <c:pt idx="24928" formatCode="General">
                  <c:v>9.99291044235495</c:v>
                </c:pt>
                <c:pt idx="24929" formatCode="General">
                  <c:v>9.99293656621561</c:v>
                </c:pt>
                <c:pt idx="24930" formatCode="General">
                  <c:v>9.99296268055196</c:v>
                </c:pt>
                <c:pt idx="24931" formatCode="General">
                  <c:v>9.99298878536389</c:v>
                </c:pt>
                <c:pt idx="24932" formatCode="General">
                  <c:v>9.993014880651301</c:v>
                </c:pt>
                <c:pt idx="24933" formatCode="General">
                  <c:v>9.99304096641409</c:v>
                </c:pt>
                <c:pt idx="24934" formatCode="General">
                  <c:v>9.993067042652138</c:v>
                </c:pt>
                <c:pt idx="24935" formatCode="General">
                  <c:v>9.99309310936535</c:v>
                </c:pt>
                <c:pt idx="24936" formatCode="General">
                  <c:v>9.993119166553628</c:v>
                </c:pt>
                <c:pt idx="24937" formatCode="General">
                  <c:v>9.99314521421686</c:v>
                </c:pt>
                <c:pt idx="24938" formatCode="General">
                  <c:v>9.99317125235497</c:v>
                </c:pt>
                <c:pt idx="24939" formatCode="General">
                  <c:v>9.99319728096783</c:v>
                </c:pt>
                <c:pt idx="24940" formatCode="General">
                  <c:v>9.993223300055368</c:v>
                </c:pt>
                <c:pt idx="24941" formatCode="General">
                  <c:v>9.99324930961749</c:v>
                </c:pt>
                <c:pt idx="24942" formatCode="General">
                  <c:v>9.993275309654079</c:v>
                </c:pt>
                <c:pt idx="24943" formatCode="General">
                  <c:v>9.993301300165077</c:v>
                </c:pt>
                <c:pt idx="24944" formatCode="General">
                  <c:v>9.993327281150368</c:v>
                </c:pt>
                <c:pt idx="24945" formatCode="General">
                  <c:v>9.99335325260988</c:v>
                </c:pt>
                <c:pt idx="24946" formatCode="General">
                  <c:v>9.993379214543521</c:v>
                </c:pt>
                <c:pt idx="24947" formatCode="General">
                  <c:v>9.99340516695121</c:v>
                </c:pt>
                <c:pt idx="24948" formatCode="General">
                  <c:v>9.99343110983285</c:v>
                </c:pt>
                <c:pt idx="24949" formatCode="General">
                  <c:v>9.99345704318837</c:v>
                </c:pt>
                <c:pt idx="24950" formatCode="General">
                  <c:v>9.99348296701769</c:v>
                </c:pt>
                <c:pt idx="24951" formatCode="General">
                  <c:v>9.99350888132073</c:v>
                </c:pt>
                <c:pt idx="24952" formatCode="General">
                  <c:v>9.99353478609741</c:v>
                </c:pt>
                <c:pt idx="24953" formatCode="General">
                  <c:v>9.99356068134765</c:v>
                </c:pt>
                <c:pt idx="24954" formatCode="General">
                  <c:v>9.99358656707138</c:v>
                </c:pt>
                <c:pt idx="24955" formatCode="General">
                  <c:v>9.99361244326852</c:v>
                </c:pt>
                <c:pt idx="24956" formatCode="General">
                  <c:v>9.99363830993902</c:v>
                </c:pt>
                <c:pt idx="24957" formatCode="General">
                  <c:v>9.99366416708278</c:v>
                </c:pt>
                <c:pt idx="24958" formatCode="General">
                  <c:v>9.99369001469975</c:v>
                </c:pt>
                <c:pt idx="24959" formatCode="General">
                  <c:v>9.99371585278986</c:v>
                </c:pt>
                <c:pt idx="24960" formatCode="General">
                  <c:v>9.993741681353031</c:v>
                </c:pt>
                <c:pt idx="24961" formatCode="General">
                  <c:v>9.993767500389223</c:v>
                </c:pt>
                <c:pt idx="24962" formatCode="General">
                  <c:v>9.99379330989835</c:v>
                </c:pt>
                <c:pt idx="24963" formatCode="General">
                  <c:v>9.99381910988036</c:v>
                </c:pt>
                <c:pt idx="24964" formatCode="General">
                  <c:v>9.9938449003352</c:v>
                </c:pt>
                <c:pt idx="24965" formatCode="General">
                  <c:v>9.993870681262788</c:v>
                </c:pt>
                <c:pt idx="24966" formatCode="General">
                  <c:v>9.9938964526631</c:v>
                </c:pt>
                <c:pt idx="24967" formatCode="General">
                  <c:v>9.99392221453606</c:v>
                </c:pt>
                <c:pt idx="24968" formatCode="General">
                  <c:v>9.99394796688161</c:v>
                </c:pt>
                <c:pt idx="24969" formatCode="General">
                  <c:v>9.99397370969972</c:v>
                </c:pt>
                <c:pt idx="24970" formatCode="General">
                  <c:v>9.993999442990308</c:v>
                </c:pt>
                <c:pt idx="24971" formatCode="General">
                  <c:v>9.994025166753348</c:v>
                </c:pt>
                <c:pt idx="24972" formatCode="General">
                  <c:v>9.99405088098879</c:v>
                </c:pt>
                <c:pt idx="24973" formatCode="General">
                  <c:v>9.994076585696568</c:v>
                </c:pt>
                <c:pt idx="24974" formatCode="General">
                  <c:v>9.99410228087666</c:v>
                </c:pt>
                <c:pt idx="24975" formatCode="General">
                  <c:v>9.99412796652901</c:v>
                </c:pt>
                <c:pt idx="24976" formatCode="General">
                  <c:v>9.994153642653567</c:v>
                </c:pt>
                <c:pt idx="24977" formatCode="General">
                  <c:v>9.994179309250308</c:v>
                </c:pt>
                <c:pt idx="24978" formatCode="General">
                  <c:v>9.99420496631919</c:v>
                </c:pt>
                <c:pt idx="24979" formatCode="General">
                  <c:v>9.99423061386017</c:v>
                </c:pt>
                <c:pt idx="24980" formatCode="General">
                  <c:v>9.99425625187322</c:v>
                </c:pt>
                <c:pt idx="24981" formatCode="General">
                  <c:v>9.99428188035829</c:v>
                </c:pt>
                <c:pt idx="24982" formatCode="General">
                  <c:v>9.99430749931535</c:v>
                </c:pt>
                <c:pt idx="24983" formatCode="General">
                  <c:v>9.99433310874438</c:v>
                </c:pt>
                <c:pt idx="24984" formatCode="General">
                  <c:v>9.994358708645338</c:v>
                </c:pt>
                <c:pt idx="24985" formatCode="General">
                  <c:v>9.9943842990182</c:v>
                </c:pt>
                <c:pt idx="24986" formatCode="General">
                  <c:v>9.99440987986293</c:v>
                </c:pt>
                <c:pt idx="24987" formatCode="General">
                  <c:v>9.99443545117952</c:v>
                </c:pt>
                <c:pt idx="24988" formatCode="General">
                  <c:v>9.99446101296792</c:v>
                </c:pt>
                <c:pt idx="24989" formatCode="General">
                  <c:v>9.99448656522813</c:v>
                </c:pt>
                <c:pt idx="24990" formatCode="General">
                  <c:v>9.99451210796012</c:v>
                </c:pt>
                <c:pt idx="24991" formatCode="General">
                  <c:v>9.99453764116386</c:v>
                </c:pt>
                <c:pt idx="24992" formatCode="General">
                  <c:v>9.994563164839348</c:v>
                </c:pt>
                <c:pt idx="24993" formatCode="General">
                  <c:v>9.99458867898655</c:v>
                </c:pt>
                <c:pt idx="24994" formatCode="General">
                  <c:v>9.99461418360546</c:v>
                </c:pt>
                <c:pt idx="24995" formatCode="General">
                  <c:v>9.99463967869607</c:v>
                </c:pt>
                <c:pt idx="24996" formatCode="General">
                  <c:v>9.994665164258338</c:v>
                </c:pt>
                <c:pt idx="24997" formatCode="General">
                  <c:v>9.99469064029229</c:v>
                </c:pt>
                <c:pt idx="24998" formatCode="General">
                  <c:v>9.99471610679789</c:v>
                </c:pt>
                <c:pt idx="24999" formatCode="General">
                  <c:v>9.994741563775138</c:v>
                </c:pt>
                <c:pt idx="25000" formatCode="General">
                  <c:v>9.99476701122403</c:v>
                </c:pt>
                <c:pt idx="25001" formatCode="General">
                  <c:v>9.99479244914456</c:v>
                </c:pt>
                <c:pt idx="25002" formatCode="General">
                  <c:v>9.99481787753671</c:v>
                </c:pt>
                <c:pt idx="25003" formatCode="General">
                  <c:v>9.99484329640049</c:v>
                </c:pt>
                <c:pt idx="25004" formatCode="General">
                  <c:v>9.994868705735886</c:v>
                </c:pt>
                <c:pt idx="25005" formatCode="General">
                  <c:v>9.99489410554293</c:v>
                </c:pt>
                <c:pt idx="25006" formatCode="General">
                  <c:v>9.994919495821579</c:v>
                </c:pt>
                <c:pt idx="25007" formatCode="General">
                  <c:v>9.99494487657187</c:v>
                </c:pt>
                <c:pt idx="25008" formatCode="General">
                  <c:v>9.994970247793788</c:v>
                </c:pt>
                <c:pt idx="25009" formatCode="General">
                  <c:v>9.99499560948735</c:v>
                </c:pt>
                <c:pt idx="25010" formatCode="General">
                  <c:v>9.995020961652548</c:v>
                </c:pt>
                <c:pt idx="25011" formatCode="General">
                  <c:v>9.99504630428942</c:v>
                </c:pt>
                <c:pt idx="25012" formatCode="General">
                  <c:v>9.99507163739794</c:v>
                </c:pt>
                <c:pt idx="25013" formatCode="General">
                  <c:v>9.99509696097815</c:v>
                </c:pt>
                <c:pt idx="25014" formatCode="General">
                  <c:v>9.99512227503004</c:v>
                </c:pt>
                <c:pt idx="25015" formatCode="General">
                  <c:v>9.99514757955364</c:v>
                </c:pt>
                <c:pt idx="25016" formatCode="General">
                  <c:v>9.99517287454896</c:v>
                </c:pt>
                <c:pt idx="25017" formatCode="General">
                  <c:v>9.995198160016008</c:v>
                </c:pt>
                <c:pt idx="25018" formatCode="General">
                  <c:v>9.995223435954829</c:v>
                </c:pt>
                <c:pt idx="25019" formatCode="General">
                  <c:v>9.99524870236542</c:v>
                </c:pt>
                <c:pt idx="25020" formatCode="General">
                  <c:v>9.9952739592478</c:v>
                </c:pt>
                <c:pt idx="25021" formatCode="General">
                  <c:v>9.99529920660201</c:v>
                </c:pt>
                <c:pt idx="25022" formatCode="General">
                  <c:v>9.99532444442806</c:v>
                </c:pt>
                <c:pt idx="25023" formatCode="General">
                  <c:v>9.99534967272599</c:v>
                </c:pt>
                <c:pt idx="25024" formatCode="General">
                  <c:v>9.99537489149581</c:v>
                </c:pt>
                <c:pt idx="25025" formatCode="General">
                  <c:v>9.99540010073756</c:v>
                </c:pt>
                <c:pt idx="25026" formatCode="General">
                  <c:v>9.99542530045127</c:v>
                </c:pt>
                <c:pt idx="25027" formatCode="General">
                  <c:v>9.99545049063697</c:v>
                </c:pt>
                <c:pt idx="25028" formatCode="General">
                  <c:v>9.9954756712947</c:v>
                </c:pt>
                <c:pt idx="25029" formatCode="General">
                  <c:v>9.99550084242448</c:v>
                </c:pt>
                <c:pt idx="25030" formatCode="General">
                  <c:v>9.99552600402635</c:v>
                </c:pt>
                <c:pt idx="25031" formatCode="General">
                  <c:v>9.99555115610036</c:v>
                </c:pt>
                <c:pt idx="25032" formatCode="General">
                  <c:v>9.99557629864653</c:v>
                </c:pt>
                <c:pt idx="25033" formatCode="General">
                  <c:v>9.99560143166492</c:v>
                </c:pt>
                <c:pt idx="25034" formatCode="General">
                  <c:v>9.99562655515555</c:v>
                </c:pt>
                <c:pt idx="25035" formatCode="General">
                  <c:v>9.99565166911849</c:v>
                </c:pt>
                <c:pt idx="25036" formatCode="General">
                  <c:v>9.99567677355376</c:v>
                </c:pt>
                <c:pt idx="25037" formatCode="General">
                  <c:v>9.99570186846142</c:v>
                </c:pt>
                <c:pt idx="25038" formatCode="General">
                  <c:v>9.99572695384151</c:v>
                </c:pt>
                <c:pt idx="25039" formatCode="General">
                  <c:v>9.99575202969408</c:v>
                </c:pt>
                <c:pt idx="25040" formatCode="General">
                  <c:v>9.99577709601919</c:v>
                </c:pt>
                <c:pt idx="25041" formatCode="General">
                  <c:v>9.99580215281688</c:v>
                </c:pt>
                <c:pt idx="25042" formatCode="General">
                  <c:v>9.99582720008721</c:v>
                </c:pt>
                <c:pt idx="25043" formatCode="General">
                  <c:v>9.99585223783023</c:v>
                </c:pt>
                <c:pt idx="25044" formatCode="General">
                  <c:v>9.99587726604599</c:v>
                </c:pt>
                <c:pt idx="25045" formatCode="General">
                  <c:v>9.99590228473457</c:v>
                </c:pt>
                <c:pt idx="25046" formatCode="General">
                  <c:v>9.99592729389601</c:v>
                </c:pt>
                <c:pt idx="25047" formatCode="General">
                  <c:v>9.99595229353037</c:v>
                </c:pt>
                <c:pt idx="25048" formatCode="General">
                  <c:v>9.99597728363772</c:v>
                </c:pt>
                <c:pt idx="25049" formatCode="General">
                  <c:v>9.99600226421812</c:v>
                </c:pt>
                <c:pt idx="25050" formatCode="General">
                  <c:v>9.99602723527163</c:v>
                </c:pt>
                <c:pt idx="25051" formatCode="General">
                  <c:v>9.99605219679833</c:v>
                </c:pt>
                <c:pt idx="25052" formatCode="General">
                  <c:v>9.99607714879827</c:v>
                </c:pt>
                <c:pt idx="25053" formatCode="General">
                  <c:v>9.996102091271528</c:v>
                </c:pt>
                <c:pt idx="25054" formatCode="General">
                  <c:v>9.996127024218168</c:v>
                </c:pt>
                <c:pt idx="25055" formatCode="General">
                  <c:v>9.99615194763828</c:v>
                </c:pt>
                <c:pt idx="25056" formatCode="General">
                  <c:v>9.99617686153192</c:v>
                </c:pt>
                <c:pt idx="25057" formatCode="General">
                  <c:v>9.996201765899158</c:v>
                </c:pt>
                <c:pt idx="25058" formatCode="General">
                  <c:v>9.99622666074009</c:v>
                </c:pt>
                <c:pt idx="25059" formatCode="General">
                  <c:v>9.996251546054768</c:v>
                </c:pt>
                <c:pt idx="25060" formatCode="General">
                  <c:v>9.9962764218433</c:v>
                </c:pt>
                <c:pt idx="25061" formatCode="General">
                  <c:v>9.99630128810574</c:v>
                </c:pt>
                <c:pt idx="25062" formatCode="General">
                  <c:v>9.996326144842179</c:v>
                </c:pt>
                <c:pt idx="25063" formatCode="General">
                  <c:v>9.996350992052708</c:v>
                </c:pt>
                <c:pt idx="25064" formatCode="General">
                  <c:v>9.99637582973741</c:v>
                </c:pt>
                <c:pt idx="25065" formatCode="General">
                  <c:v>9.99640065789636</c:v>
                </c:pt>
                <c:pt idx="25066" formatCode="General">
                  <c:v>9.996425476529653</c:v>
                </c:pt>
                <c:pt idx="25067" formatCode="General">
                  <c:v>9.99645028563737</c:v>
                </c:pt>
                <c:pt idx="25068" formatCode="General">
                  <c:v>9.99647508521961</c:v>
                </c:pt>
                <c:pt idx="25069" formatCode="General">
                  <c:v>9.99649987527646</c:v>
                </c:pt>
                <c:pt idx="25070" formatCode="General">
                  <c:v>9.99652465580802</c:v>
                </c:pt>
                <c:pt idx="25071" formatCode="General">
                  <c:v>9.99654942681437</c:v>
                </c:pt>
                <c:pt idx="25072" formatCode="General">
                  <c:v>9.99657418829562</c:v>
                </c:pt>
                <c:pt idx="25073" formatCode="General">
                  <c:v>9.996598940251868</c:v>
                </c:pt>
                <c:pt idx="25074" formatCode="General">
                  <c:v>9.9966236826832</c:v>
                </c:pt>
                <c:pt idx="25075" formatCode="General">
                  <c:v>9.99664841558972</c:v>
                </c:pt>
                <c:pt idx="25076" formatCode="General">
                  <c:v>9.996673138971538</c:v>
                </c:pt>
                <c:pt idx="25077" formatCode="General">
                  <c:v>9.99669785282875</c:v>
                </c:pt>
                <c:pt idx="25078" formatCode="General">
                  <c:v>9.99672255716146</c:v>
                </c:pt>
                <c:pt idx="25079" formatCode="General">
                  <c:v>9.99674725196978</c:v>
                </c:pt>
                <c:pt idx="25080" formatCode="General">
                  <c:v>9.996771937253798</c:v>
                </c:pt>
                <c:pt idx="25081" formatCode="General">
                  <c:v>9.99679661301365</c:v>
                </c:pt>
                <c:pt idx="25082" formatCode="General">
                  <c:v>9.99682127924942</c:v>
                </c:pt>
                <c:pt idx="25083" formatCode="General">
                  <c:v>9.99684593596124</c:v>
                </c:pt>
                <c:pt idx="25084" formatCode="General">
                  <c:v>9.99687058314921</c:v>
                </c:pt>
                <c:pt idx="25085" formatCode="General">
                  <c:v>9.99689522081345</c:v>
                </c:pt>
                <c:pt idx="25086" formatCode="General">
                  <c:v>9.99691984895408</c:v>
                </c:pt>
                <c:pt idx="25087" formatCode="General">
                  <c:v>9.9969444675712</c:v>
                </c:pt>
                <c:pt idx="25088" formatCode="General">
                  <c:v>9.99696907666494</c:v>
                </c:pt>
                <c:pt idx="25089" formatCode="General">
                  <c:v>9.99699367623542</c:v>
                </c:pt>
                <c:pt idx="25090" formatCode="General">
                  <c:v>9.99701826628276</c:v>
                </c:pt>
                <c:pt idx="25091" formatCode="General">
                  <c:v>9.99704284680708</c:v>
                </c:pt>
                <c:pt idx="25092" formatCode="General">
                  <c:v>9.99706741780851</c:v>
                </c:pt>
                <c:pt idx="25093" formatCode="General">
                  <c:v>9.99709197928717</c:v>
                </c:pt>
                <c:pt idx="25094" formatCode="General">
                  <c:v>9.99711653124319</c:v>
                </c:pt>
                <c:pt idx="25095" formatCode="General">
                  <c:v>9.99714107367669</c:v>
                </c:pt>
                <c:pt idx="25096" formatCode="General">
                  <c:v>9.99716560658781</c:v>
                </c:pt>
                <c:pt idx="25097" formatCode="General">
                  <c:v>9.99719012997667</c:v>
                </c:pt>
                <c:pt idx="25098" formatCode="General">
                  <c:v>9.99721464384341</c:v>
                </c:pt>
                <c:pt idx="25099" formatCode="General">
                  <c:v>9.99723914818817</c:v>
                </c:pt>
                <c:pt idx="25100" formatCode="General">
                  <c:v>9.997263643011067</c:v>
                </c:pt>
                <c:pt idx="25101" formatCode="General">
                  <c:v>9.997288128312248</c:v>
                </c:pt>
                <c:pt idx="25102" formatCode="General">
                  <c:v>9.997312604091858</c:v>
                </c:pt>
                <c:pt idx="25103" formatCode="General">
                  <c:v>9.99733707035002</c:v>
                </c:pt>
                <c:pt idx="25104" formatCode="General">
                  <c:v>9.997361527086888</c:v>
                </c:pt>
                <c:pt idx="25105" formatCode="General">
                  <c:v>9.9973859743026</c:v>
                </c:pt>
                <c:pt idx="25106" formatCode="General">
                  <c:v>9.99741041199729</c:v>
                </c:pt>
                <c:pt idx="25107" formatCode="General">
                  <c:v>9.99743484017112</c:v>
                </c:pt>
                <c:pt idx="25108" formatCode="General">
                  <c:v>9.99745925882423</c:v>
                </c:pt>
                <c:pt idx="25109" formatCode="General">
                  <c:v>9.99748366795676</c:v>
                </c:pt>
                <c:pt idx="25110" formatCode="General">
                  <c:v>9.99750806756886</c:v>
                </c:pt>
                <c:pt idx="25111" formatCode="General">
                  <c:v>9.99753245766069</c:v>
                </c:pt>
                <c:pt idx="25112" formatCode="General">
                  <c:v>9.9975568382324</c:v>
                </c:pt>
                <c:pt idx="25113" formatCode="General">
                  <c:v>9.99758120928413</c:v>
                </c:pt>
                <c:pt idx="25114" formatCode="General">
                  <c:v>9.99760557081605</c:v>
                </c:pt>
                <c:pt idx="25115" formatCode="General">
                  <c:v>9.99762992282831</c:v>
                </c:pt>
                <c:pt idx="25116" formatCode="General">
                  <c:v>9.99765426532107</c:v>
                </c:pt>
                <c:pt idx="25117" formatCode="General">
                  <c:v>9.997678598294478</c:v>
                </c:pt>
                <c:pt idx="25118" formatCode="General">
                  <c:v>9.9977029217487</c:v>
                </c:pt>
                <c:pt idx="25119" formatCode="General">
                  <c:v>9.997727235683914</c:v>
                </c:pt>
                <c:pt idx="25120" formatCode="General">
                  <c:v>9.997751540100251</c:v>
                </c:pt>
                <c:pt idx="25121" formatCode="General">
                  <c:v>9.9977758349979</c:v>
                </c:pt>
                <c:pt idx="25122" formatCode="General">
                  <c:v>9.997800120377018</c:v>
                </c:pt>
                <c:pt idx="25123" formatCode="General">
                  <c:v>9.99782439623777</c:v>
                </c:pt>
                <c:pt idx="25124" formatCode="General">
                  <c:v>9.997848662580328</c:v>
                </c:pt>
                <c:pt idx="25125" formatCode="General">
                  <c:v>9.99787291940486</c:v>
                </c:pt>
                <c:pt idx="25126" formatCode="General">
                  <c:v>9.997897166711539</c:v>
                </c:pt>
                <c:pt idx="25127" formatCode="General">
                  <c:v>9.997921404500536</c:v>
                </c:pt>
                <c:pt idx="25128" formatCode="General">
                  <c:v>9.99794563277203</c:v>
                </c:pt>
                <c:pt idx="25129" formatCode="General">
                  <c:v>9.99796985152619</c:v>
                </c:pt>
                <c:pt idx="25130" formatCode="General">
                  <c:v>9.99799406076319</c:v>
                </c:pt>
                <c:pt idx="25131" formatCode="General">
                  <c:v>9.99801826048321</c:v>
                </c:pt>
                <c:pt idx="25132" formatCode="General">
                  <c:v>9.99804245068644</c:v>
                </c:pt>
                <c:pt idx="25133" formatCode="General">
                  <c:v>9.99806663137305</c:v>
                </c:pt>
                <c:pt idx="25134" formatCode="General">
                  <c:v>9.99809080254322</c:v>
                </c:pt>
                <c:pt idx="25135" formatCode="General">
                  <c:v>9.998114964197137</c:v>
                </c:pt>
                <c:pt idx="25136" formatCode="General">
                  <c:v>9.99813911633499</c:v>
                </c:pt>
                <c:pt idx="25137" formatCode="General">
                  <c:v>9.99816325895696</c:v>
                </c:pt>
                <c:pt idx="25138" formatCode="General">
                  <c:v>9.99818739206324</c:v>
                </c:pt>
                <c:pt idx="25139" formatCode="General">
                  <c:v>9.998211515654008</c:v>
                </c:pt>
                <c:pt idx="25140" formatCode="General">
                  <c:v>9.99823562972947</c:v>
                </c:pt>
                <c:pt idx="25141" formatCode="General">
                  <c:v>9.9982597342898</c:v>
                </c:pt>
                <c:pt idx="25142" formatCode="General">
                  <c:v>9.99828382933521</c:v>
                </c:pt>
                <c:pt idx="25143" formatCode="General">
                  <c:v>9.998307914865878</c:v>
                </c:pt>
                <c:pt idx="25144" formatCode="General">
                  <c:v>9.998331990882008</c:v>
                </c:pt>
                <c:pt idx="25145" formatCode="General">
                  <c:v>9.9983560573838</c:v>
                </c:pt>
                <c:pt idx="25146" formatCode="General">
                  <c:v>9.998380114371438</c:v>
                </c:pt>
                <c:pt idx="25147" formatCode="General">
                  <c:v>9.99840416184515</c:v>
                </c:pt>
                <c:pt idx="25148" formatCode="General">
                  <c:v>9.99842819980511</c:v>
                </c:pt>
                <c:pt idx="25149" formatCode="General">
                  <c:v>9.99845222825153</c:v>
                </c:pt>
                <c:pt idx="25150" formatCode="General">
                  <c:v>9.99847624718461</c:v>
                </c:pt>
                <c:pt idx="25151" formatCode="General">
                  <c:v>9.99850025660457</c:v>
                </c:pt>
                <c:pt idx="25152" formatCode="General">
                  <c:v>9.9985242565116</c:v>
                </c:pt>
                <c:pt idx="25153" formatCode="General">
                  <c:v>9.99854824690591</c:v>
                </c:pt>
                <c:pt idx="25154" formatCode="General">
                  <c:v>9.99857222778772</c:v>
                </c:pt>
                <c:pt idx="25155" formatCode="General">
                  <c:v>9.99859619915724</c:v>
                </c:pt>
                <c:pt idx="25156" formatCode="General">
                  <c:v>9.998620161014667</c:v>
                </c:pt>
                <c:pt idx="25157" formatCode="General">
                  <c:v>9.99864411336023</c:v>
                </c:pt>
                <c:pt idx="25158" formatCode="General">
                  <c:v>9.998668056194138</c:v>
                </c:pt>
                <c:pt idx="25159" formatCode="General">
                  <c:v>9.99869198951661</c:v>
                </c:pt>
                <c:pt idx="25160" formatCode="General">
                  <c:v>9.99871591332787</c:v>
                </c:pt>
                <c:pt idx="25161" formatCode="General">
                  <c:v>9.99873982762812</c:v>
                </c:pt>
                <c:pt idx="25162" formatCode="General">
                  <c:v>9.998763732417576</c:v>
                </c:pt>
                <c:pt idx="25163" formatCode="General">
                  <c:v>9.99878762769649</c:v>
                </c:pt>
                <c:pt idx="25164" formatCode="General">
                  <c:v>9.99881151346507</c:v>
                </c:pt>
                <c:pt idx="25165" formatCode="General">
                  <c:v>9.998835389723528</c:v>
                </c:pt>
                <c:pt idx="25166" formatCode="General">
                  <c:v>9.998859256472101</c:v>
                </c:pt>
                <c:pt idx="25167" formatCode="General">
                  <c:v>9.998883113711018</c:v>
                </c:pt>
                <c:pt idx="25168" formatCode="General">
                  <c:v>9.998906961440507</c:v>
                </c:pt>
                <c:pt idx="25169" formatCode="General">
                  <c:v>9.9989307996608</c:v>
                </c:pt>
                <c:pt idx="25170" formatCode="General">
                  <c:v>9.998954628372108</c:v>
                </c:pt>
                <c:pt idx="25171" formatCode="General">
                  <c:v>9.998978447574686</c:v>
                </c:pt>
                <c:pt idx="25172" formatCode="General">
                  <c:v>9.99900225726877</c:v>
                </c:pt>
                <c:pt idx="25173" formatCode="General">
                  <c:v>9.99902605745458</c:v>
                </c:pt>
                <c:pt idx="25174" formatCode="General">
                  <c:v>9.99904984813236</c:v>
                </c:pt>
                <c:pt idx="25175" formatCode="General">
                  <c:v>9.99907362930234</c:v>
                </c:pt>
                <c:pt idx="25176" formatCode="General">
                  <c:v>9.99909740096478</c:v>
                </c:pt>
                <c:pt idx="25177" formatCode="General">
                  <c:v>9.999121163119899</c:v>
                </c:pt>
                <c:pt idx="25178" formatCode="General">
                  <c:v>9.99914491576794</c:v>
                </c:pt>
                <c:pt idx="25179" formatCode="General">
                  <c:v>9.99916865890916</c:v>
                </c:pt>
                <c:pt idx="25180" formatCode="General">
                  <c:v>9.999192392543802</c:v>
                </c:pt>
                <c:pt idx="25181" formatCode="General">
                  <c:v>9.9992161166721</c:v>
                </c:pt>
                <c:pt idx="25182" formatCode="General">
                  <c:v>9.99923983129431</c:v>
                </c:pt>
                <c:pt idx="25183" formatCode="General">
                  <c:v>9.99926353641069</c:v>
                </c:pt>
                <c:pt idx="25184" formatCode="General">
                  <c:v>9.99928723202147</c:v>
                </c:pt>
                <c:pt idx="25185" formatCode="General">
                  <c:v>9.999310918126914</c:v>
                </c:pt>
                <c:pt idx="25186" formatCode="General">
                  <c:v>9.99933459472726</c:v>
                </c:pt>
                <c:pt idx="25187" formatCode="General">
                  <c:v>9.999358261822778</c:v>
                </c:pt>
                <c:pt idx="25188" formatCode="General">
                  <c:v>9.99938191941373</c:v>
                </c:pt>
                <c:pt idx="25189" formatCode="General">
                  <c:v>9.99940556750036</c:v>
                </c:pt>
                <c:pt idx="25190" formatCode="General">
                  <c:v>9.99942920608292</c:v>
                </c:pt>
                <c:pt idx="25191" formatCode="General">
                  <c:v>9.99945283516168</c:v>
                </c:pt>
                <c:pt idx="25192" formatCode="General">
                  <c:v>9.9994764547369</c:v>
                </c:pt>
                <c:pt idx="25193" formatCode="General">
                  <c:v>9.99950006480885</c:v>
                </c:pt>
                <c:pt idx="25194" formatCode="General">
                  <c:v>9.999523665377768</c:v>
                </c:pt>
                <c:pt idx="25195" formatCode="General">
                  <c:v>9.99954725644394</c:v>
                </c:pt>
                <c:pt idx="25196" formatCode="General">
                  <c:v>9.99957083800763</c:v>
                </c:pt>
                <c:pt idx="25197" formatCode="General">
                  <c:v>9.99959441006911</c:v>
                </c:pt>
                <c:pt idx="25198" formatCode="General">
                  <c:v>9.99961797262863</c:v>
                </c:pt>
                <c:pt idx="25199" formatCode="General">
                  <c:v>9.99964152568648</c:v>
                </c:pt>
                <c:pt idx="25200" formatCode="General">
                  <c:v>9.99966506924292</c:v>
                </c:pt>
                <c:pt idx="25201" formatCode="General">
                  <c:v>9.99968860329822</c:v>
                </c:pt>
                <c:pt idx="25202" formatCode="General">
                  <c:v>9.99971212785267</c:v>
                </c:pt>
                <c:pt idx="25203" formatCode="General">
                  <c:v>9.99973564290653</c:v>
                </c:pt>
                <c:pt idx="25204" formatCode="General">
                  <c:v>9.99975914846009</c:v>
                </c:pt>
                <c:pt idx="25205" formatCode="General">
                  <c:v>9.999782644513622</c:v>
                </c:pt>
                <c:pt idx="25206" formatCode="General">
                  <c:v>9.99980613106739</c:v>
                </c:pt>
                <c:pt idx="25207" formatCode="General">
                  <c:v>9.9998296081217</c:v>
                </c:pt>
                <c:pt idx="25208" formatCode="General">
                  <c:v>9.99985307567683</c:v>
                </c:pt>
                <c:pt idx="25209" formatCode="General">
                  <c:v>9.99987653373305</c:v>
                </c:pt>
                <c:pt idx="25210" formatCode="General">
                  <c:v>9.99989998229065</c:v>
                </c:pt>
                <c:pt idx="25211" formatCode="General">
                  <c:v>9.99992342134992</c:v>
                </c:pt>
                <c:pt idx="25212" formatCode="General">
                  <c:v>9.999946850911152</c:v>
                </c:pt>
                <c:pt idx="25213" formatCode="General">
                  <c:v>9.999970270974621</c:v>
                </c:pt>
                <c:pt idx="25214" formatCode="General">
                  <c:v>9.99999368154063</c:v>
                </c:pt>
                <c:pt idx="25215" formatCode="General">
                  <c:v>10.0000170826094</c:v>
                </c:pt>
                <c:pt idx="25216" formatCode="General">
                  <c:v>10.0000404741814</c:v>
                </c:pt>
                <c:pt idx="25217" formatCode="General">
                  <c:v>10.0000638562567</c:v>
                </c:pt>
                <c:pt idx="25218" formatCode="General">
                  <c:v>10.0000872288358</c:v>
                </c:pt>
                <c:pt idx="25219" formatCode="General">
                  <c:v>10.0001105919189</c:v>
                </c:pt>
                <c:pt idx="25220" formatCode="General">
                  <c:v>10.0001339455063</c:v>
                </c:pt>
                <c:pt idx="25221" formatCode="General">
                  <c:v>10.0001572895983</c:v>
                </c:pt>
                <c:pt idx="25222" formatCode="General">
                  <c:v>10.0001806241952</c:v>
                </c:pt>
                <c:pt idx="25223" formatCode="General">
                  <c:v>10.0002039492973</c:v>
                </c:pt>
                <c:pt idx="25224" formatCode="General">
                  <c:v>10.0002272649049</c:v>
                </c:pt>
                <c:pt idx="25225" formatCode="General">
                  <c:v>10.0002505710183</c:v>
                </c:pt>
                <c:pt idx="25226" formatCode="General">
                  <c:v>10.0002738676378</c:v>
                </c:pt>
                <c:pt idx="25227" formatCode="General">
                  <c:v>10.0002971547638</c:v>
                </c:pt>
                <c:pt idx="25228" formatCode="General">
                  <c:v>10.0003204323965</c:v>
                </c:pt>
                <c:pt idx="25229" formatCode="General">
                  <c:v>10.0003437005363</c:v>
                </c:pt>
                <c:pt idx="25230" formatCode="General">
                  <c:v>10.0003669591834</c:v>
                </c:pt>
                <c:pt idx="25231" formatCode="General">
                  <c:v>10.0003902083382</c:v>
                </c:pt>
                <c:pt idx="25232" formatCode="General">
                  <c:v>10.0004134480009</c:v>
                </c:pt>
                <c:pt idx="25233" formatCode="General">
                  <c:v>10.000436678172</c:v>
                </c:pt>
                <c:pt idx="25234" formatCode="General">
                  <c:v>10.0004598988517</c:v>
                </c:pt>
                <c:pt idx="25235" formatCode="General">
                  <c:v>10.0004831100403</c:v>
                </c:pt>
                <c:pt idx="25236" formatCode="General">
                  <c:v>10.0005063117382</c:v>
                </c:pt>
                <c:pt idx="25237" formatCode="General">
                  <c:v>10.0005295039456</c:v>
                </c:pt>
                <c:pt idx="25238" formatCode="General">
                  <c:v>10.000552686663</c:v>
                </c:pt>
                <c:pt idx="25239" formatCode="General">
                  <c:v>10.0005758598905</c:v>
                </c:pt>
                <c:pt idx="25240" formatCode="General">
                  <c:v>10.0005990236286</c:v>
                </c:pt>
                <c:pt idx="25241" formatCode="General">
                  <c:v>10.0006221778776</c:v>
                </c:pt>
                <c:pt idx="25242" formatCode="General">
                  <c:v>10.0006453226378</c:v>
                </c:pt>
                <c:pt idx="25243" formatCode="General">
                  <c:v>10.0006684579095</c:v>
                </c:pt>
                <c:pt idx="25244" formatCode="General">
                  <c:v>10.000691583693</c:v>
                </c:pt>
                <c:pt idx="25245" formatCode="General">
                  <c:v>10.0007146999888</c:v>
                </c:pt>
                <c:pt idx="25246" formatCode="General">
                  <c:v>10.000737806797</c:v>
                </c:pt>
                <c:pt idx="25247" formatCode="General">
                  <c:v>10.0007609041181</c:v>
                </c:pt>
                <c:pt idx="25248" formatCode="General">
                  <c:v>10.0007839919524</c:v>
                </c:pt>
                <c:pt idx="25249" formatCode="General">
                  <c:v>10.0008070703003</c:v>
                </c:pt>
                <c:pt idx="25250" formatCode="General">
                  <c:v>10.0008301391619</c:v>
                </c:pt>
                <c:pt idx="25251" formatCode="General">
                  <c:v>10.0008531985378</c:v>
                </c:pt>
                <c:pt idx="25252" formatCode="General">
                  <c:v>10.0008762484282</c:v>
                </c:pt>
                <c:pt idx="25253" formatCode="General">
                  <c:v>10.0008992888335</c:v>
                </c:pt>
                <c:pt idx="25254" formatCode="General">
                  <c:v>10.0009223197541</c:v>
                </c:pt>
                <c:pt idx="25255" formatCode="General">
                  <c:v>10.0009453411902</c:v>
                </c:pt>
                <c:pt idx="25256" formatCode="General">
                  <c:v>10.0009683531422</c:v>
                </c:pt>
                <c:pt idx="25257" formatCode="General">
                  <c:v>10.0009913556104</c:v>
                </c:pt>
                <c:pt idx="25258" formatCode="General">
                  <c:v>10.0010143485953</c:v>
                </c:pt>
                <c:pt idx="25259" formatCode="General">
                  <c:v>10.0010373320972</c:v>
                </c:pt>
                <c:pt idx="25260" formatCode="General">
                  <c:v>10.0010603061163</c:v>
                </c:pt>
                <c:pt idx="25261" formatCode="General">
                  <c:v>10.0010832706531</c:v>
                </c:pt>
                <c:pt idx="25262" formatCode="General">
                  <c:v>10.0011062257079</c:v>
                </c:pt>
                <c:pt idx="25263" formatCode="General">
                  <c:v>10.0011291712811</c:v>
                </c:pt>
                <c:pt idx="25264" formatCode="General">
                  <c:v>10.001152107373</c:v>
                </c:pt>
                <c:pt idx="25265" formatCode="General">
                  <c:v>10.001175033984</c:v>
                </c:pt>
                <c:pt idx="25266" formatCode="General">
                  <c:v>10.0011979511145</c:v>
                </c:pt>
                <c:pt idx="25267" formatCode="General">
                  <c:v>10.0012208587647</c:v>
                </c:pt>
                <c:pt idx="25268" formatCode="General">
                  <c:v>10.0012437569351</c:v>
                </c:pt>
                <c:pt idx="25269" formatCode="General">
                  <c:v>10.001266645626</c:v>
                </c:pt>
                <c:pt idx="25270" formatCode="General">
                  <c:v>10.0012895248378</c:v>
                </c:pt>
                <c:pt idx="25271" formatCode="General">
                  <c:v>10.0013123945709</c:v>
                </c:pt>
                <c:pt idx="25272" formatCode="General">
                  <c:v>10.0013352548256</c:v>
                </c:pt>
                <c:pt idx="25273" formatCode="General">
                  <c:v>10.0013581056022</c:v>
                </c:pt>
                <c:pt idx="25274" formatCode="General">
                  <c:v>10.0013809469012</c:v>
                </c:pt>
                <c:pt idx="25275" formatCode="General">
                  <c:v>10.001403778723</c:v>
                </c:pt>
                <c:pt idx="25276" formatCode="General">
                  <c:v>10.0014266010678</c:v>
                </c:pt>
                <c:pt idx="25277" formatCode="General">
                  <c:v>10.0014494139361</c:v>
                </c:pt>
                <c:pt idx="25278" formatCode="General">
                  <c:v>10.0014722173282</c:v>
                </c:pt>
                <c:pt idx="25279" formatCode="General">
                  <c:v>10.0014950112446</c:v>
                </c:pt>
                <c:pt idx="25280" formatCode="General">
                  <c:v>10.0015177956856</c:v>
                </c:pt>
                <c:pt idx="25281" formatCode="General">
                  <c:v>10.0015405706515</c:v>
                </c:pt>
                <c:pt idx="25282" formatCode="General">
                  <c:v>10.0015633361428</c:v>
                </c:pt>
                <c:pt idx="25283" formatCode="General">
                  <c:v>10.0015860921598</c:v>
                </c:pt>
                <c:pt idx="25284" formatCode="General">
                  <c:v>10.0016088387029</c:v>
                </c:pt>
                <c:pt idx="25285" formatCode="General">
                  <c:v>10.0016315757725</c:v>
                </c:pt>
                <c:pt idx="25286" formatCode="General">
                  <c:v>10.001654303369</c:v>
                </c:pt>
                <c:pt idx="25287" formatCode="General">
                  <c:v>10.0016770214928</c:v>
                </c:pt>
                <c:pt idx="25288" formatCode="General">
                  <c:v>10.0016997301442</c:v>
                </c:pt>
                <c:pt idx="25289" formatCode="General">
                  <c:v>10.0017224293236</c:v>
                </c:pt>
                <c:pt idx="25290" formatCode="General">
                  <c:v>10.0017451190315</c:v>
                </c:pt>
                <c:pt idx="25291" formatCode="General">
                  <c:v>10.0017677992682</c:v>
                </c:pt>
                <c:pt idx="25292" formatCode="General">
                  <c:v>10.0017904700341</c:v>
                </c:pt>
                <c:pt idx="25293" formatCode="General">
                  <c:v>10.0018131313297</c:v>
                </c:pt>
                <c:pt idx="25294" formatCode="General">
                  <c:v>10.0018357831552</c:v>
                </c:pt>
                <c:pt idx="25295" formatCode="General">
                  <c:v>10.0018584255111</c:v>
                </c:pt>
                <c:pt idx="25296" formatCode="General">
                  <c:v>10.0018810583978</c:v>
                </c:pt>
                <c:pt idx="25297" formatCode="General">
                  <c:v>10.0019036818157</c:v>
                </c:pt>
                <c:pt idx="25298" formatCode="General">
                  <c:v>10.0019262957652</c:v>
                </c:pt>
                <c:pt idx="25299" formatCode="General">
                  <c:v>10.0019489002467</c:v>
                </c:pt>
                <c:pt idx="25300" formatCode="General">
                  <c:v>10.0019714952606</c:v>
                </c:pt>
                <c:pt idx="25301" formatCode="General">
                  <c:v>10.0019940808073</c:v>
                </c:pt>
                <c:pt idx="25302" formatCode="General">
                  <c:v>10.0020166568871</c:v>
                </c:pt>
                <c:pt idx="25303" formatCode="General">
                  <c:v>10.0020392235006</c:v>
                </c:pt>
                <c:pt idx="25304" formatCode="General">
                  <c:v>10.0020617806481</c:v>
                </c:pt>
                <c:pt idx="25305" formatCode="General">
                  <c:v>10.0020843283301</c:v>
                </c:pt>
                <c:pt idx="25306" formatCode="General">
                  <c:v>10.0021068665468</c:v>
                </c:pt>
                <c:pt idx="25307" formatCode="General">
                  <c:v>10.0021293952988</c:v>
                </c:pt>
                <c:pt idx="25308" formatCode="General">
                  <c:v>10.0021519145865</c:v>
                </c:pt>
                <c:pt idx="25309" formatCode="General">
                  <c:v>10.0021744244102</c:v>
                </c:pt>
                <c:pt idx="25310" formatCode="General">
                  <c:v>10.0021969247705</c:v>
                </c:pt>
                <c:pt idx="25311" formatCode="General">
                  <c:v>10.0022194156676</c:v>
                </c:pt>
                <c:pt idx="25312" formatCode="General">
                  <c:v>10.0022418971021</c:v>
                </c:pt>
                <c:pt idx="25313" formatCode="General">
                  <c:v>10.0022643690742</c:v>
                </c:pt>
                <c:pt idx="25314" formatCode="General">
                  <c:v>10.0022868315846</c:v>
                </c:pt>
                <c:pt idx="25315" formatCode="General">
                  <c:v>10.0023092846335</c:v>
                </c:pt>
                <c:pt idx="25316" formatCode="General">
                  <c:v>10.0023317282214</c:v>
                </c:pt>
                <c:pt idx="25317" formatCode="General">
                  <c:v>10.0023541623488</c:v>
                </c:pt>
                <c:pt idx="25318" formatCode="General">
                  <c:v>10.002376587016</c:v>
                </c:pt>
                <c:pt idx="25319" formatCode="General">
                  <c:v>10.0023990022235</c:v>
                </c:pt>
                <c:pt idx="25320" formatCode="General">
                  <c:v>10.0024214079717</c:v>
                </c:pt>
                <c:pt idx="25321" formatCode="General">
                  <c:v>10.002443804261</c:v>
                </c:pt>
                <c:pt idx="25322" formatCode="General">
                  <c:v>10.0024661910919</c:v>
                </c:pt>
                <c:pt idx="25323" formatCode="General">
                  <c:v>10.0024885684648</c:v>
                </c:pt>
                <c:pt idx="25324" formatCode="General">
                  <c:v>10.0025109363801</c:v>
                </c:pt>
                <c:pt idx="25325" formatCode="General">
                  <c:v>10.0025332948383</c:v>
                </c:pt>
                <c:pt idx="25326" formatCode="General">
                  <c:v>10.0025556438398</c:v>
                </c:pt>
                <c:pt idx="25327" formatCode="General">
                  <c:v>10.002577983385</c:v>
                </c:pt>
                <c:pt idx="25328" formatCode="General">
                  <c:v>10.0026003134744</c:v>
                </c:pt>
                <c:pt idx="25329" formatCode="General">
                  <c:v>10.0026226341084</c:v>
                </c:pt>
                <c:pt idx="25330" formatCode="General">
                  <c:v>10.0026449452874</c:v>
                </c:pt>
                <c:pt idx="25331" formatCode="General">
                  <c:v>10.002667247012</c:v>
                </c:pt>
                <c:pt idx="25332" formatCode="General">
                  <c:v>10.0026895392825</c:v>
                </c:pt>
                <c:pt idx="25333" formatCode="General">
                  <c:v>10.0027118220993</c:v>
                </c:pt>
                <c:pt idx="25334" formatCode="General">
                  <c:v>10.002734095463</c:v>
                </c:pt>
                <c:pt idx="25335" formatCode="General">
                  <c:v>10.002756359374</c:v>
                </c:pt>
                <c:pt idx="25336" formatCode="General">
                  <c:v>10.0027786138326</c:v>
                </c:pt>
                <c:pt idx="25337" formatCode="General">
                  <c:v>10.0028008588395</c:v>
                </c:pt>
                <c:pt idx="25338" formatCode="General">
                  <c:v>10.0028230943949</c:v>
                </c:pt>
                <c:pt idx="25339" formatCode="General">
                  <c:v>10.0028453204995</c:v>
                </c:pt>
                <c:pt idx="25340" formatCode="General">
                  <c:v>10.0028675371535</c:v>
                </c:pt>
                <c:pt idx="25341" formatCode="General">
                  <c:v>10.0028897443576</c:v>
                </c:pt>
                <c:pt idx="25342" formatCode="General">
                  <c:v>10.002911942112</c:v>
                </c:pt>
                <c:pt idx="25343" formatCode="General">
                  <c:v>10.0029341304174</c:v>
                </c:pt>
                <c:pt idx="25344" formatCode="General">
                  <c:v>10.0029563092741</c:v>
                </c:pt>
                <c:pt idx="25345" formatCode="General">
                  <c:v>10.0029784786826</c:v>
                </c:pt>
                <c:pt idx="25346" formatCode="General">
                  <c:v>10.0030006386434</c:v>
                </c:pt>
                <c:pt idx="25347" formatCode="General">
                  <c:v>10.0030227891569</c:v>
                </c:pt>
                <c:pt idx="25348" formatCode="General">
                  <c:v>10.0030449302236</c:v>
                </c:pt>
                <c:pt idx="25349" formatCode="General">
                  <c:v>10.003067061844</c:v>
                </c:pt>
                <c:pt idx="25350" formatCode="General">
                  <c:v>10.0030891840184</c:v>
                </c:pt>
                <c:pt idx="25351" formatCode="General">
                  <c:v>10.0031112967475</c:v>
                </c:pt>
                <c:pt idx="25352" formatCode="General">
                  <c:v>10.0031334000316</c:v>
                </c:pt>
                <c:pt idx="25353" formatCode="General">
                  <c:v>10.0031554938713</c:v>
                </c:pt>
                <c:pt idx="25354" formatCode="General">
                  <c:v>10.0031775782669</c:v>
                </c:pt>
                <c:pt idx="25355" formatCode="General">
                  <c:v>10.003199653219</c:v>
                </c:pt>
                <c:pt idx="25356" formatCode="General">
                  <c:v>10.0032217187281</c:v>
                </c:pt>
                <c:pt idx="25357" formatCode="General">
                  <c:v>10.0032437747945</c:v>
                </c:pt>
                <c:pt idx="25358" formatCode="General">
                  <c:v>10.0032658214189</c:v>
                </c:pt>
                <c:pt idx="25359" formatCode="General">
                  <c:v>10.0032878586016</c:v>
                </c:pt>
                <c:pt idx="25360" formatCode="General">
                  <c:v>10.0033098863431</c:v>
                </c:pt>
                <c:pt idx="25361" formatCode="General">
                  <c:v>10.003331904644</c:v>
                </c:pt>
                <c:pt idx="25362" formatCode="General">
                  <c:v>10.0033539135047</c:v>
                </c:pt>
                <c:pt idx="25363" formatCode="General">
                  <c:v>10.0033759129256</c:v>
                </c:pt>
                <c:pt idx="25364" formatCode="General">
                  <c:v>10.0033979029074</c:v>
                </c:pt>
                <c:pt idx="25365" formatCode="General">
                  <c:v>10.0034198834503</c:v>
                </c:pt>
                <c:pt idx="25366" formatCode="General">
                  <c:v>10.0034418545551</c:v>
                </c:pt>
                <c:pt idx="25367" formatCode="General">
                  <c:v>10.003463816222</c:v>
                </c:pt>
                <c:pt idx="25368" formatCode="General">
                  <c:v>10.0034857684516</c:v>
                </c:pt>
                <c:pt idx="25369" formatCode="General">
                  <c:v>10.0035077112445</c:v>
                </c:pt>
                <c:pt idx="25370" formatCode="General">
                  <c:v>10.003529644601</c:v>
                </c:pt>
                <c:pt idx="25371" formatCode="General">
                  <c:v>10.0035515685218</c:v>
                </c:pt>
                <c:pt idx="25372" formatCode="General">
                  <c:v>10.0035734830071</c:v>
                </c:pt>
                <c:pt idx="25373" formatCode="General">
                  <c:v>10.0035953880577</c:v>
                </c:pt>
                <c:pt idx="25374" formatCode="General">
                  <c:v>10.0036172836739</c:v>
                </c:pt>
                <c:pt idx="25375" formatCode="General">
                  <c:v>10.0036391698563</c:v>
                </c:pt>
                <c:pt idx="25376" formatCode="General">
                  <c:v>10.0036610466053</c:v>
                </c:pt>
                <c:pt idx="25377" formatCode="General">
                  <c:v>10.0036829139215</c:v>
                </c:pt>
                <c:pt idx="25378" formatCode="General">
                  <c:v>10.0037047718054</c:v>
                </c:pt>
                <c:pt idx="25379" formatCode="General">
                  <c:v>10.0037266202574</c:v>
                </c:pt>
                <c:pt idx="25380" formatCode="General">
                  <c:v>10.003748459278</c:v>
                </c:pt>
                <c:pt idx="25381" formatCode="General">
                  <c:v>10.0037702888679</c:v>
                </c:pt>
                <c:pt idx="25382" formatCode="General">
                  <c:v>10.0037921090274</c:v>
                </c:pt>
                <c:pt idx="25383" formatCode="General">
                  <c:v>10.003813919757</c:v>
                </c:pt>
                <c:pt idx="25384" formatCode="General">
                  <c:v>10.0038357210574</c:v>
                </c:pt>
                <c:pt idx="25385" formatCode="General">
                  <c:v>10.0038575129289</c:v>
                </c:pt>
                <c:pt idx="25386" formatCode="General">
                  <c:v>10.0038792953722</c:v>
                </c:pt>
                <c:pt idx="25387" formatCode="General">
                  <c:v>10.0039010683876</c:v>
                </c:pt>
                <c:pt idx="25388" formatCode="General">
                  <c:v>10.0039228319758</c:v>
                </c:pt>
                <c:pt idx="25389" formatCode="General">
                  <c:v>10.0039445861372</c:v>
                </c:pt>
                <c:pt idx="25390" formatCode="General">
                  <c:v>10.0039663308724</c:v>
                </c:pt>
                <c:pt idx="25391" formatCode="General">
                  <c:v>10.0039880661818</c:v>
                </c:pt>
                <c:pt idx="25392" formatCode="General">
                  <c:v>10.004009792066</c:v>
                </c:pt>
                <c:pt idx="25393" formatCode="General">
                  <c:v>10.0040315085256</c:v>
                </c:pt>
                <c:pt idx="25394" formatCode="General">
                  <c:v>10.0040532155609</c:v>
                </c:pt>
                <c:pt idx="25395" formatCode="General">
                  <c:v>10.0040749131726</c:v>
                </c:pt>
                <c:pt idx="25396" formatCode="General">
                  <c:v>10.0040966013612</c:v>
                </c:pt>
                <c:pt idx="25397" formatCode="General">
                  <c:v>10.0041182801271</c:v>
                </c:pt>
                <c:pt idx="25398" formatCode="General">
                  <c:v>10.004139949471</c:v>
                </c:pt>
                <c:pt idx="25399" formatCode="General">
                  <c:v>10.0041616093933</c:v>
                </c:pt>
                <c:pt idx="25400" formatCode="General">
                  <c:v>10.0041832598946</c:v>
                </c:pt>
                <c:pt idx="25401" formatCode="General">
                  <c:v>10.0042049009754</c:v>
                </c:pt>
                <c:pt idx="25402" formatCode="General">
                  <c:v>10.0042265326362</c:v>
                </c:pt>
                <c:pt idx="25403" formatCode="General">
                  <c:v>10.0042481548775</c:v>
                </c:pt>
                <c:pt idx="25404" formatCode="General">
                  <c:v>10.0042697677</c:v>
                </c:pt>
                <c:pt idx="25405" formatCode="General">
                  <c:v>10.0042913711041</c:v>
                </c:pt>
                <c:pt idx="25406" formatCode="General">
                  <c:v>10.0043129650903</c:v>
                </c:pt>
                <c:pt idx="25407" formatCode="General">
                  <c:v>10.0043345496592</c:v>
                </c:pt>
                <c:pt idx="25408" formatCode="General">
                  <c:v>10.0043561248114</c:v>
                </c:pt>
                <c:pt idx="25409" formatCode="General">
                  <c:v>10.0043776905473</c:v>
                </c:pt>
                <c:pt idx="25410" formatCode="General">
                  <c:v>10.0043992468675</c:v>
                </c:pt>
                <c:pt idx="25411" formatCode="General">
                  <c:v>10.0044207937725</c:v>
                </c:pt>
                <c:pt idx="25412" formatCode="General">
                  <c:v>10.004442331263</c:v>
                </c:pt>
                <c:pt idx="25413" formatCode="General">
                  <c:v>10.0044638593394</c:v>
                </c:pt>
                <c:pt idx="25414" formatCode="General">
                  <c:v>10.0044853780022</c:v>
                </c:pt>
                <c:pt idx="25415" formatCode="General">
                  <c:v>10.0045068872521</c:v>
                </c:pt>
                <c:pt idx="25416" formatCode="General">
                  <c:v>10.0045283870896</c:v>
                </c:pt>
                <c:pt idx="25417" formatCode="General">
                  <c:v>10.0045498775151</c:v>
                </c:pt>
                <c:pt idx="25418" formatCode="General">
                  <c:v>10.0045713585294</c:v>
                </c:pt>
                <c:pt idx="25419" formatCode="General">
                  <c:v>10.0045928301328</c:v>
                </c:pt>
                <c:pt idx="25420" formatCode="General">
                  <c:v>10.004614292326</c:v>
                </c:pt>
                <c:pt idx="25421" formatCode="General">
                  <c:v>10.0046357451095</c:v>
                </c:pt>
                <c:pt idx="25422" formatCode="General">
                  <c:v>10.0046571884839</c:v>
                </c:pt>
                <c:pt idx="25423" formatCode="General">
                  <c:v>10.0046786224497</c:v>
                </c:pt>
                <c:pt idx="25424" formatCode="General">
                  <c:v>10.0047000470075</c:v>
                </c:pt>
                <c:pt idx="25425" formatCode="General">
                  <c:v>10.0047214621579</c:v>
                </c:pt>
                <c:pt idx="25426" formatCode="General">
                  <c:v>10.0047428679013</c:v>
                </c:pt>
                <c:pt idx="25427" formatCode="General">
                  <c:v>10.0047642642384</c:v>
                </c:pt>
                <c:pt idx="25428" formatCode="General">
                  <c:v>10.0047856511697</c:v>
                </c:pt>
                <c:pt idx="25429" formatCode="General">
                  <c:v>10.0048070286958</c:v>
                </c:pt>
                <c:pt idx="25430" formatCode="General">
                  <c:v>10.0048283968173</c:v>
                </c:pt>
                <c:pt idx="25431" formatCode="General">
                  <c:v>10.0048497555346</c:v>
                </c:pt>
                <c:pt idx="25432" formatCode="General">
                  <c:v>10.0048711048484</c:v>
                </c:pt>
                <c:pt idx="25433" formatCode="General">
                  <c:v>10.0048924447593</c:v>
                </c:pt>
                <c:pt idx="25434" formatCode="General">
                  <c:v>10.0049137752678</c:v>
                </c:pt>
                <c:pt idx="25435" formatCode="General">
                  <c:v>10.0049350963744</c:v>
                </c:pt>
                <c:pt idx="25436" formatCode="General">
                  <c:v>10.0049564080798</c:v>
                </c:pt>
                <c:pt idx="25437" formatCode="General">
                  <c:v>10.0049777103846</c:v>
                </c:pt>
                <c:pt idx="25438" formatCode="General">
                  <c:v>10.0049990032892</c:v>
                </c:pt>
                <c:pt idx="25439" formatCode="General">
                  <c:v>10.0050202867943</c:v>
                </c:pt>
                <c:pt idx="25440" formatCode="General">
                  <c:v>10.0050415609004</c:v>
                </c:pt>
                <c:pt idx="25441" formatCode="General">
                  <c:v>10.0050628256082</c:v>
                </c:pt>
                <c:pt idx="25442" formatCode="General">
                  <c:v>10.0050840809182</c:v>
                </c:pt>
                <c:pt idx="25443" formatCode="General">
                  <c:v>10.0051053268309</c:v>
                </c:pt>
                <c:pt idx="25444" formatCode="General">
                  <c:v>10.005126563347</c:v>
                </c:pt>
                <c:pt idx="25445" formatCode="General">
                  <c:v>10.005147790467</c:v>
                </c:pt>
                <c:pt idx="25446" formatCode="General">
                  <c:v>10.0051690081916</c:v>
                </c:pt>
                <c:pt idx="25447" formatCode="General">
                  <c:v>10.0051902165213</c:v>
                </c:pt>
                <c:pt idx="25448" formatCode="General">
                  <c:v>10.0052114154566</c:v>
                </c:pt>
                <c:pt idx="25449" formatCode="General">
                  <c:v>10.0052326049982</c:v>
                </c:pt>
                <c:pt idx="25450" formatCode="General">
                  <c:v>10.0052537851467</c:v>
                </c:pt>
                <c:pt idx="25451" formatCode="General">
                  <c:v>10.0052749559027</c:v>
                </c:pt>
                <c:pt idx="25452" formatCode="General">
                  <c:v>10.0052961172667</c:v>
                </c:pt>
                <c:pt idx="25453" formatCode="General">
                  <c:v>10.0053172692393</c:v>
                </c:pt>
                <c:pt idx="25454" formatCode="General">
                  <c:v>10.0053384118212</c:v>
                </c:pt>
                <c:pt idx="25455" formatCode="General">
                  <c:v>10.0053595450128</c:v>
                </c:pt>
                <c:pt idx="25456" formatCode="General">
                  <c:v>10.0053806688149</c:v>
                </c:pt>
                <c:pt idx="25457" formatCode="General">
                  <c:v>10.005401783228</c:v>
                </c:pt>
                <c:pt idx="25458" formatCode="General">
                  <c:v>10.0054228882527</c:v>
                </c:pt>
                <c:pt idx="25459" formatCode="General">
                  <c:v>10.0054439838896</c:v>
                </c:pt>
                <c:pt idx="25460" formatCode="General">
                  <c:v>10.0054650701393</c:v>
                </c:pt>
                <c:pt idx="25461" formatCode="General">
                  <c:v>10.0054861470024</c:v>
                </c:pt>
                <c:pt idx="25462" formatCode="General">
                  <c:v>10.0055072144796</c:v>
                </c:pt>
                <c:pt idx="25463" formatCode="General">
                  <c:v>10.0055282725713</c:v>
                </c:pt>
                <c:pt idx="25464" formatCode="General">
                  <c:v>10.0055493212782</c:v>
                </c:pt>
                <c:pt idx="25465" formatCode="General">
                  <c:v>10.005570360601</c:v>
                </c:pt>
                <c:pt idx="25466" formatCode="General">
                  <c:v>10.0055913905401</c:v>
                </c:pt>
                <c:pt idx="25467" formatCode="General">
                  <c:v>10.0056124110964</c:v>
                </c:pt>
                <c:pt idx="25468" formatCode="General">
                  <c:v>10.0056334222702</c:v>
                </c:pt>
                <c:pt idx="25469" formatCode="General">
                  <c:v>10.0056544240623</c:v>
                </c:pt>
                <c:pt idx="25470" formatCode="General">
                  <c:v>10.0056754164733</c:v>
                </c:pt>
                <c:pt idx="25471" formatCode="General">
                  <c:v>10.0056963995037</c:v>
                </c:pt>
                <c:pt idx="25472" formatCode="General">
                  <c:v>10.0057173731542</c:v>
                </c:pt>
                <c:pt idx="25473" formatCode="General">
                  <c:v>10.0057383374254</c:v>
                </c:pt>
                <c:pt idx="25474" formatCode="General">
                  <c:v>10.005759292318</c:v>
                </c:pt>
                <c:pt idx="25475" formatCode="General">
                  <c:v>10.0057802378324</c:v>
                </c:pt>
                <c:pt idx="25476" formatCode="General">
                  <c:v>10.0058011739694</c:v>
                </c:pt>
                <c:pt idx="25477" formatCode="General">
                  <c:v>10.0058221007296</c:v>
                </c:pt>
                <c:pt idx="25478" formatCode="General">
                  <c:v>10.0058430181136</c:v>
                </c:pt>
                <c:pt idx="25479" formatCode="General">
                  <c:v>10.005863926122</c:v>
                </c:pt>
                <c:pt idx="25480" formatCode="General">
                  <c:v>10.0058848247554</c:v>
                </c:pt>
                <c:pt idx="25481" formatCode="General">
                  <c:v>10.0059057140145</c:v>
                </c:pt>
                <c:pt idx="25482" formatCode="General">
                  <c:v>10.0059265938999</c:v>
                </c:pt>
                <c:pt idx="25483" formatCode="General">
                  <c:v>10.0059474644122</c:v>
                </c:pt>
                <c:pt idx="25484" formatCode="General">
                  <c:v>10.005968325552</c:v>
                </c:pt>
                <c:pt idx="25485" formatCode="General">
                  <c:v>10.00598917732</c:v>
                </c:pt>
                <c:pt idx="25486" formatCode="General">
                  <c:v>10.0060100197168</c:v>
                </c:pt>
                <c:pt idx="25487" formatCode="General">
                  <c:v>10.006030852743</c:v>
                </c:pt>
                <c:pt idx="25488" formatCode="General">
                  <c:v>10.0060516763993</c:v>
                </c:pt>
                <c:pt idx="25489" formatCode="General">
                  <c:v>10.0060724906863</c:v>
                </c:pt>
                <c:pt idx="25490" formatCode="General">
                  <c:v>10.0060932956046</c:v>
                </c:pt>
                <c:pt idx="25491" formatCode="General">
                  <c:v>10.0061140911548</c:v>
                </c:pt>
                <c:pt idx="25492" formatCode="General">
                  <c:v>10.0061348773377</c:v>
                </c:pt>
                <c:pt idx="25493" formatCode="General">
                  <c:v>10.0061556541538</c:v>
                </c:pt>
                <c:pt idx="25494" formatCode="General">
                  <c:v>10.0061764216038</c:v>
                </c:pt>
                <c:pt idx="25495" formatCode="General">
                  <c:v>10.0061971796883</c:v>
                </c:pt>
                <c:pt idx="25496" formatCode="General">
                  <c:v>10.006217928408</c:v>
                </c:pt>
                <c:pt idx="25497" formatCode="General">
                  <c:v>10.0062386677634</c:v>
                </c:pt>
                <c:pt idx="25498" formatCode="General">
                  <c:v>10.0062593977553</c:v>
                </c:pt>
                <c:pt idx="25499" formatCode="General">
                  <c:v>10.0062801183843</c:v>
                </c:pt>
                <c:pt idx="25500" formatCode="General">
                  <c:v>10.0063008296511</c:v>
                </c:pt>
                <c:pt idx="25501" formatCode="General">
                  <c:v>10.0063215315562</c:v>
                </c:pt>
                <c:pt idx="25502" formatCode="General">
                  <c:v>10.0063422241004</c:v>
                </c:pt>
                <c:pt idx="25503" formatCode="General">
                  <c:v>10.0063629072842</c:v>
                </c:pt>
                <c:pt idx="25504" formatCode="General">
                  <c:v>10.0063835811084</c:v>
                </c:pt>
                <c:pt idx="25505" formatCode="General">
                  <c:v>10.0064042455735</c:v>
                </c:pt>
                <c:pt idx="25506" formatCode="General">
                  <c:v>10.0064249006803</c:v>
                </c:pt>
                <c:pt idx="25507" formatCode="General">
                  <c:v>10.0064455464294</c:v>
                </c:pt>
                <c:pt idx="25508" formatCode="General">
                  <c:v>10.0064661828215</c:v>
                </c:pt>
                <c:pt idx="25509" formatCode="General">
                  <c:v>10.0064868098571</c:v>
                </c:pt>
                <c:pt idx="25510" formatCode="General">
                  <c:v>10.0065074275371</c:v>
                </c:pt>
                <c:pt idx="25511" formatCode="General">
                  <c:v>10.0065280358619</c:v>
                </c:pt>
                <c:pt idx="25512" formatCode="General">
                  <c:v>10.0065486348323</c:v>
                </c:pt>
                <c:pt idx="25513" formatCode="General">
                  <c:v>10.006569224449</c:v>
                </c:pt>
                <c:pt idx="25514" formatCode="General">
                  <c:v>10.0065898047125</c:v>
                </c:pt>
                <c:pt idx="25515" formatCode="General">
                  <c:v>10.0066103756237</c:v>
                </c:pt>
                <c:pt idx="25516" formatCode="General">
                  <c:v>10.006630937183</c:v>
                </c:pt>
                <c:pt idx="25517" formatCode="General">
                  <c:v>10.0066514893913</c:v>
                </c:pt>
                <c:pt idx="25518" formatCode="General">
                  <c:v>10.0066720322492</c:v>
                </c:pt>
                <c:pt idx="25519" formatCode="General">
                  <c:v>10.0066925657572</c:v>
                </c:pt>
                <c:pt idx="25520" formatCode="General">
                  <c:v>10.0067130899162</c:v>
                </c:pt>
                <c:pt idx="25521" formatCode="General">
                  <c:v>10.0067336047268</c:v>
                </c:pt>
                <c:pt idx="25522" formatCode="General">
                  <c:v>10.0067541101896</c:v>
                </c:pt>
                <c:pt idx="25523" formatCode="General">
                  <c:v>10.0067746063053</c:v>
                </c:pt>
                <c:pt idx="25524" formatCode="General">
                  <c:v>10.0067950930746</c:v>
                </c:pt>
                <c:pt idx="25525" formatCode="General">
                  <c:v>10.0068155704982</c:v>
                </c:pt>
                <c:pt idx="25526" formatCode="General">
                  <c:v>10.0068360385767</c:v>
                </c:pt>
                <c:pt idx="25527" formatCode="General">
                  <c:v>10.0068564973109</c:v>
                </c:pt>
                <c:pt idx="25528" formatCode="General">
                  <c:v>10.0068769467013</c:v>
                </c:pt>
                <c:pt idx="25529" formatCode="General">
                  <c:v>10.0068973867487</c:v>
                </c:pt>
                <c:pt idx="25530" formatCode="General">
                  <c:v>10.0069178174538</c:v>
                </c:pt>
                <c:pt idx="25531" formatCode="General">
                  <c:v>10.0069382388173</c:v>
                </c:pt>
                <c:pt idx="25532" formatCode="General">
                  <c:v>10.0069586508397</c:v>
                </c:pt>
                <c:pt idx="25533" formatCode="General">
                  <c:v>10.0069790535219</c:v>
                </c:pt>
                <c:pt idx="25534" formatCode="General">
                  <c:v>10.0069994468645</c:v>
                </c:pt>
                <c:pt idx="25535" formatCode="General">
                  <c:v>10.0070198308681</c:v>
                </c:pt>
                <c:pt idx="25536" formatCode="General">
                  <c:v>10.0070402055335</c:v>
                </c:pt>
                <c:pt idx="25537" formatCode="General">
                  <c:v>10.0070605708614</c:v>
                </c:pt>
                <c:pt idx="25538" formatCode="General">
                  <c:v>10.0070809268524</c:v>
                </c:pt>
                <c:pt idx="25539" formatCode="General">
                  <c:v>10.0071012735073</c:v>
                </c:pt>
                <c:pt idx="25540" formatCode="General">
                  <c:v>10.0071216108267</c:v>
                </c:pt>
                <c:pt idx="25541" formatCode="General">
                  <c:v>10.0071419388113</c:v>
                </c:pt>
                <c:pt idx="25542" formatCode="General">
                  <c:v>10.0071622574619</c:v>
                </c:pt>
                <c:pt idx="25543" formatCode="General">
                  <c:v>10.007182566779</c:v>
                </c:pt>
                <c:pt idx="25544" formatCode="General">
                  <c:v>10.0072028667635</c:v>
                </c:pt>
                <c:pt idx="25545" formatCode="General">
                  <c:v>10.007223157416</c:v>
                </c:pt>
                <c:pt idx="25546" formatCode="General">
                  <c:v>10.0072434387372</c:v>
                </c:pt>
                <c:pt idx="25547" formatCode="General">
                  <c:v>10.0072637107278</c:v>
                </c:pt>
                <c:pt idx="25548" formatCode="General">
                  <c:v>10.0072839733885</c:v>
                </c:pt>
                <c:pt idx="25549" formatCode="General">
                  <c:v>10.00730422672</c:v>
                </c:pt>
                <c:pt idx="25550" formatCode="General">
                  <c:v>10.0073244707231</c:v>
                </c:pt>
                <c:pt idx="25551" formatCode="General">
                  <c:v>10.0073447053983</c:v>
                </c:pt>
                <c:pt idx="25552" formatCode="General">
                  <c:v>10.0073649307465</c:v>
                </c:pt>
                <c:pt idx="25553" formatCode="General">
                  <c:v>10.0073851467683</c:v>
                </c:pt>
                <c:pt idx="25554" formatCode="General">
                  <c:v>10.0074053534645</c:v>
                </c:pt>
                <c:pt idx="25555" formatCode="General">
                  <c:v>10.0074255508357</c:v>
                </c:pt>
                <c:pt idx="25556" formatCode="General">
                  <c:v>10.0074457388827</c:v>
                </c:pt>
                <c:pt idx="25557" formatCode="General">
                  <c:v>10.0074659176061</c:v>
                </c:pt>
                <c:pt idx="25558" formatCode="General">
                  <c:v>10.0074860870068</c:v>
                </c:pt>
                <c:pt idx="25559" formatCode="General">
                  <c:v>10.0075062470853</c:v>
                </c:pt>
                <c:pt idx="25560" formatCode="General">
                  <c:v>10.0075263978425</c:v>
                </c:pt>
                <c:pt idx="25561" formatCode="General">
                  <c:v>10.007546539279</c:v>
                </c:pt>
                <c:pt idx="25562" formatCode="General">
                  <c:v>10.0075666713955</c:v>
                </c:pt>
                <c:pt idx="25563" formatCode="General">
                  <c:v>10.0075867941928</c:v>
                </c:pt>
                <c:pt idx="25564" formatCode="General">
                  <c:v>10.0076069076716</c:v>
                </c:pt>
                <c:pt idx="25565" formatCode="General">
                  <c:v>10.0076270118326</c:v>
                </c:pt>
                <c:pt idx="25566" formatCode="General">
                  <c:v>10.0076471066765</c:v>
                </c:pt>
                <c:pt idx="25567" formatCode="General">
                  <c:v>10.0076671922041</c:v>
                </c:pt>
                <c:pt idx="25568" formatCode="General">
                  <c:v>10.007687268416</c:v>
                </c:pt>
                <c:pt idx="25569" formatCode="General">
                  <c:v>10.0077073353131</c:v>
                </c:pt>
                <c:pt idx="25570" formatCode="General">
                  <c:v>10.0077273928959</c:v>
                </c:pt>
                <c:pt idx="25571" formatCode="General">
                  <c:v>10.0077474411654</c:v>
                </c:pt>
                <c:pt idx="25572" formatCode="General">
                  <c:v>10.0077674801221</c:v>
                </c:pt>
                <c:pt idx="25573" formatCode="General">
                  <c:v>10.0077875097668</c:v>
                </c:pt>
                <c:pt idx="25574" formatCode="General">
                  <c:v>10.0078075301002</c:v>
                </c:pt>
                <c:pt idx="25575" formatCode="General">
                  <c:v>10.0078275411232</c:v>
                </c:pt>
                <c:pt idx="25576" formatCode="General">
                  <c:v>10.0078475428363</c:v>
                </c:pt>
                <c:pt idx="25577" formatCode="General">
                  <c:v>10.0078675352404</c:v>
                </c:pt>
                <c:pt idx="25578" formatCode="General">
                  <c:v>10.0078875183362</c:v>
                </c:pt>
                <c:pt idx="25579" formatCode="General">
                  <c:v>10.0079074921243</c:v>
                </c:pt>
                <c:pt idx="25580" formatCode="General">
                  <c:v>10.0079274566056</c:v>
                </c:pt>
                <c:pt idx="25581" formatCode="General">
                  <c:v>10.0079474117808</c:v>
                </c:pt>
                <c:pt idx="25582" formatCode="General">
                  <c:v>10.0079673576507</c:v>
                </c:pt>
                <c:pt idx="25583" formatCode="General">
                  <c:v>10.0079872942159</c:v>
                </c:pt>
                <c:pt idx="25584" formatCode="General">
                  <c:v>10.0080072214772</c:v>
                </c:pt>
                <c:pt idx="25585" formatCode="General">
                  <c:v>10.0080271394353</c:v>
                </c:pt>
                <c:pt idx="25586" formatCode="General">
                  <c:v>10.0080470480911</c:v>
                </c:pt>
                <c:pt idx="25587" formatCode="General">
                  <c:v>10.0080669474452</c:v>
                </c:pt>
                <c:pt idx="25588" formatCode="General">
                  <c:v>10.0080868374984</c:v>
                </c:pt>
                <c:pt idx="25589" formatCode="General">
                  <c:v>10.0081067182514</c:v>
                </c:pt>
                <c:pt idx="25590" formatCode="General">
                  <c:v>10.008126589705</c:v>
                </c:pt>
                <c:pt idx="25591" formatCode="General">
                  <c:v>10.00814645186</c:v>
                </c:pt>
                <c:pt idx="25592" formatCode="General">
                  <c:v>10.008166304717</c:v>
                </c:pt>
                <c:pt idx="25593" formatCode="General">
                  <c:v>10.0081861482769</c:v>
                </c:pt>
                <c:pt idx="25594" formatCode="General">
                  <c:v>10.0082059825403</c:v>
                </c:pt>
                <c:pt idx="25595" formatCode="General">
                  <c:v>10.0082258075081</c:v>
                </c:pt>
                <c:pt idx="25596" formatCode="General">
                  <c:v>10.008245623181</c:v>
                </c:pt>
                <c:pt idx="25597" formatCode="General">
                  <c:v>10.0082654295598</c:v>
                </c:pt>
                <c:pt idx="25598" formatCode="General">
                  <c:v>10.0082852266451</c:v>
                </c:pt>
                <c:pt idx="25599" formatCode="General">
                  <c:v>10.0083050144379</c:v>
                </c:pt>
                <c:pt idx="25600" formatCode="General">
                  <c:v>10.0083247929387</c:v>
                </c:pt>
                <c:pt idx="25601" formatCode="General">
                  <c:v>10.0083445621485</c:v>
                </c:pt>
                <c:pt idx="25602" formatCode="General">
                  <c:v>10.0083643220679</c:v>
                </c:pt>
                <c:pt idx="25603" formatCode="General">
                  <c:v>10.0083840726977</c:v>
                </c:pt>
                <c:pt idx="25604" formatCode="General">
                  <c:v>10.0084038140387</c:v>
                </c:pt>
                <c:pt idx="25605" formatCode="General">
                  <c:v>10.0084235460917</c:v>
                </c:pt>
                <c:pt idx="25606" formatCode="General">
                  <c:v>10.0084432688574</c:v>
                </c:pt>
                <c:pt idx="25607" formatCode="General">
                  <c:v>10.0084629823365</c:v>
                </c:pt>
                <c:pt idx="25608" formatCode="General">
                  <c:v>10.0084826865299</c:v>
                </c:pt>
                <c:pt idx="25609" formatCode="General">
                  <c:v>10.0085023814383</c:v>
                </c:pt>
                <c:pt idx="25610" formatCode="General">
                  <c:v>10.0085220670625</c:v>
                </c:pt>
                <c:pt idx="25611" formatCode="General">
                  <c:v>10.0085417434032</c:v>
                </c:pt>
                <c:pt idx="25612" formatCode="General">
                  <c:v>10.0085614104613</c:v>
                </c:pt>
                <c:pt idx="25613" formatCode="General">
                  <c:v>10.0085810682375</c:v>
                </c:pt>
                <c:pt idx="25614" formatCode="General">
                  <c:v>10.0086007167325</c:v>
                </c:pt>
                <c:pt idx="25615" formatCode="General">
                  <c:v>10.0086203559473</c:v>
                </c:pt>
                <c:pt idx="25616" formatCode="General">
                  <c:v>10.0086399858824</c:v>
                </c:pt>
                <c:pt idx="25617" formatCode="General">
                  <c:v>10.0086596065388</c:v>
                </c:pt>
                <c:pt idx="25618" formatCode="General">
                  <c:v>10.0086792179171</c:v>
                </c:pt>
                <c:pt idx="25619" formatCode="General">
                  <c:v>10.0086988200183</c:v>
                </c:pt>
                <c:pt idx="25620" formatCode="General">
                  <c:v>10.008718412843</c:v>
                </c:pt>
                <c:pt idx="25621" formatCode="General">
                  <c:v>10.008737996392</c:v>
                </c:pt>
                <c:pt idx="25622" formatCode="General">
                  <c:v>10.0087575706661</c:v>
                </c:pt>
                <c:pt idx="25623" formatCode="General">
                  <c:v>10.0087771356662</c:v>
                </c:pt>
                <c:pt idx="25624" formatCode="General">
                  <c:v>10.0087966913929</c:v>
                </c:pt>
                <c:pt idx="25625" formatCode="General">
                  <c:v>10.0088162378471</c:v>
                </c:pt>
                <c:pt idx="25626" formatCode="General">
                  <c:v>10.0088357750296</c:v>
                </c:pt>
                <c:pt idx="25627" formatCode="General">
                  <c:v>10.0088553029411</c:v>
                </c:pt>
                <c:pt idx="25628" formatCode="General">
                  <c:v>10.0088748215825</c:v>
                </c:pt>
                <c:pt idx="25629" formatCode="General">
                  <c:v>10.0088943309545</c:v>
                </c:pt>
                <c:pt idx="25630" formatCode="General">
                  <c:v>10.008913831058</c:v>
                </c:pt>
                <c:pt idx="25631" formatCode="General">
                  <c:v>10.0089333218936</c:v>
                </c:pt>
                <c:pt idx="25632" formatCode="General">
                  <c:v>10.0089528034623</c:v>
                </c:pt>
                <c:pt idx="25633" formatCode="General">
                  <c:v>10.0089722757648</c:v>
                </c:pt>
                <c:pt idx="25634" formatCode="General">
                  <c:v>10.0089917388019</c:v>
                </c:pt>
                <c:pt idx="25635" formatCode="General">
                  <c:v>10.0090111925745</c:v>
                </c:pt>
                <c:pt idx="25636" formatCode="General">
                  <c:v>10.0090306370832</c:v>
                </c:pt>
                <c:pt idx="25637" formatCode="General">
                  <c:v>10.0090500723289</c:v>
                </c:pt>
                <c:pt idx="25638" formatCode="General">
                  <c:v>10.0090694983125</c:v>
                </c:pt>
                <c:pt idx="25639" formatCode="General">
                  <c:v>10.0090889150346</c:v>
                </c:pt>
                <c:pt idx="25640" formatCode="General">
                  <c:v>10.0091083224962</c:v>
                </c:pt>
                <c:pt idx="25641" formatCode="General">
                  <c:v>10.009127720698</c:v>
                </c:pt>
                <c:pt idx="25642" formatCode="General">
                  <c:v>10.0091471096408</c:v>
                </c:pt>
                <c:pt idx="25643" formatCode="General">
                  <c:v>10.0091664893255</c:v>
                </c:pt>
                <c:pt idx="25644" formatCode="General">
                  <c:v>10.0091858597527</c:v>
                </c:pt>
                <c:pt idx="25645" formatCode="General">
                  <c:v>10.0092052209235</c:v>
                </c:pt>
                <c:pt idx="25646" formatCode="General">
                  <c:v>10.0092245728385</c:v>
                </c:pt>
                <c:pt idx="25647" formatCode="General">
                  <c:v>10.0092439154985</c:v>
                </c:pt>
                <c:pt idx="25648" formatCode="General">
                  <c:v>10.0092632489045</c:v>
                </c:pt>
                <c:pt idx="25649" formatCode="General">
                  <c:v>10.0092825730571</c:v>
                </c:pt>
                <c:pt idx="25650" formatCode="General">
                  <c:v>10.0093018879572</c:v>
                </c:pt>
                <c:pt idx="25651" formatCode="General">
                  <c:v>10.0093211936057</c:v>
                </c:pt>
                <c:pt idx="25652" formatCode="General">
                  <c:v>10.0093404900033</c:v>
                </c:pt>
                <c:pt idx="25653" formatCode="General">
                  <c:v>10.0093597771509</c:v>
                </c:pt>
                <c:pt idx="25654" formatCode="General">
                  <c:v>10.0093790550492</c:v>
                </c:pt>
                <c:pt idx="25655" formatCode="General">
                  <c:v>10.0093983236991</c:v>
                </c:pt>
                <c:pt idx="25656" formatCode="General">
                  <c:v>10.0094175831015</c:v>
                </c:pt>
                <c:pt idx="25657" formatCode="General">
                  <c:v>10.009436833257</c:v>
                </c:pt>
                <c:pt idx="25658" formatCode="General">
                  <c:v>10.0094560741667</c:v>
                </c:pt>
                <c:pt idx="25659" formatCode="General">
                  <c:v>10.0094753058312</c:v>
                </c:pt>
                <c:pt idx="25660" formatCode="General">
                  <c:v>10.0094945282514</c:v>
                </c:pt>
                <c:pt idx="25661" formatCode="General">
                  <c:v>10.0095137414282</c:v>
                </c:pt>
                <c:pt idx="25662" formatCode="General">
                  <c:v>10.0095329453623</c:v>
                </c:pt>
                <c:pt idx="25663" formatCode="General">
                  <c:v>10.0095521400547</c:v>
                </c:pt>
                <c:pt idx="25664" formatCode="General">
                  <c:v>10.009571325506</c:v>
                </c:pt>
                <c:pt idx="25665" formatCode="General">
                  <c:v>10.0095905017172</c:v>
                </c:pt>
                <c:pt idx="25666" formatCode="General">
                  <c:v>10.0096096686891</c:v>
                </c:pt>
                <c:pt idx="25667" formatCode="General">
                  <c:v>10.0096288264224</c:v>
                </c:pt>
                <c:pt idx="25668" formatCode="General">
                  <c:v>10.0096479749182</c:v>
                </c:pt>
                <c:pt idx="25669" formatCode="General">
                  <c:v>10.0096671141771</c:v>
                </c:pt>
                <c:pt idx="25670" formatCode="General">
                  <c:v>10.0096862442</c:v>
                </c:pt>
                <c:pt idx="25671" formatCode="General">
                  <c:v>10.0097053649878</c:v>
                </c:pt>
                <c:pt idx="25672" formatCode="General">
                  <c:v>10.0097244765413</c:v>
                </c:pt>
                <c:pt idx="25673" formatCode="General">
                  <c:v>10.0097435788613</c:v>
                </c:pt>
                <c:pt idx="25674" formatCode="General">
                  <c:v>10.0097626719486</c:v>
                </c:pt>
                <c:pt idx="25675" formatCode="General">
                  <c:v>10.0097817558042</c:v>
                </c:pt>
                <c:pt idx="25676" formatCode="General">
                  <c:v>10.0098008304289</c:v>
                </c:pt>
                <c:pt idx="25677" formatCode="General">
                  <c:v>10.0098198958234</c:v>
                </c:pt>
                <c:pt idx="25678" formatCode="General">
                  <c:v>10.0098389519887</c:v>
                </c:pt>
                <c:pt idx="25679" formatCode="General">
                  <c:v>10.0098579989255</c:v>
                </c:pt>
                <c:pt idx="25680" formatCode="General">
                  <c:v>10.0098770366348</c:v>
                </c:pt>
                <c:pt idx="25681" formatCode="General">
                  <c:v>10.0098960651174</c:v>
                </c:pt>
                <c:pt idx="25682" formatCode="General">
                  <c:v>10.0099150843741</c:v>
                </c:pt>
                <c:pt idx="25683" formatCode="General">
                  <c:v>10.0099340944057</c:v>
                </c:pt>
                <c:pt idx="25684" formatCode="General">
                  <c:v>10.0099530952132</c:v>
                </c:pt>
                <c:pt idx="25685" formatCode="General">
                  <c:v>10.0099720867974</c:v>
                </c:pt>
                <c:pt idx="25686" formatCode="General">
                  <c:v>10.0099910691591</c:v>
                </c:pt>
                <c:pt idx="25687" formatCode="General">
                  <c:v>10.0100100422992</c:v>
                </c:pt>
                <c:pt idx="25688" formatCode="General">
                  <c:v>10.0100290062185</c:v>
                </c:pt>
                <c:pt idx="25689" formatCode="General">
                  <c:v>10.010047960918</c:v>
                </c:pt>
                <c:pt idx="25690" formatCode="General">
                  <c:v>10.0100669063983</c:v>
                </c:pt>
                <c:pt idx="25691" formatCode="General">
                  <c:v>10.0100858426605</c:v>
                </c:pt>
                <c:pt idx="25692" formatCode="General">
                  <c:v>10.0101047697054</c:v>
                </c:pt>
                <c:pt idx="25693" formatCode="General">
                  <c:v>10.0101236875338</c:v>
                </c:pt>
                <c:pt idx="25694" formatCode="General">
                  <c:v>10.0101425961466</c:v>
                </c:pt>
                <c:pt idx="25695" formatCode="General">
                  <c:v>10.0101614955446</c:v>
                </c:pt>
                <c:pt idx="25696" formatCode="General">
                  <c:v>10.0101803857287</c:v>
                </c:pt>
                <c:pt idx="25697" formatCode="General">
                  <c:v>10.0101992666999</c:v>
                </c:pt>
                <c:pt idx="25698" formatCode="General">
                  <c:v>10.0102181384588</c:v>
                </c:pt>
                <c:pt idx="25699" formatCode="General">
                  <c:v>10.0102370010065</c:v>
                </c:pt>
                <c:pt idx="25700" formatCode="General">
                  <c:v>10.0102558543438</c:v>
                </c:pt>
                <c:pt idx="25701" formatCode="General">
                  <c:v>10.0102746984715</c:v>
                </c:pt>
                <c:pt idx="25702" formatCode="General">
                  <c:v>10.0102935333905</c:v>
                </c:pt>
                <c:pt idx="25703" formatCode="General">
                  <c:v>10.0103123591017</c:v>
                </c:pt>
                <c:pt idx="25704" formatCode="General">
                  <c:v>10.010331175606</c:v>
                </c:pt>
                <c:pt idx="25705" formatCode="General">
                  <c:v>10.0103499829042</c:v>
                </c:pt>
                <c:pt idx="25706" formatCode="General">
                  <c:v>10.0103687809972</c:v>
                </c:pt>
                <c:pt idx="25707" formatCode="General">
                  <c:v>10.0103875698859</c:v>
                </c:pt>
                <c:pt idx="25708" formatCode="General">
                  <c:v>10.0104063495711</c:v>
                </c:pt>
                <c:pt idx="25709" formatCode="General">
                  <c:v>10.0104251200538</c:v>
                </c:pt>
                <c:pt idx="25710" formatCode="General">
                  <c:v>10.0104438813348</c:v>
                </c:pt>
                <c:pt idx="25711" formatCode="General">
                  <c:v>10.010462633415</c:v>
                </c:pt>
                <c:pt idx="25712" formatCode="General">
                  <c:v>10.0104813762952</c:v>
                </c:pt>
                <c:pt idx="25713" formatCode="General">
                  <c:v>10.0105001099764</c:v>
                </c:pt>
                <c:pt idx="25714" formatCode="General">
                  <c:v>10.0105188344594</c:v>
                </c:pt>
                <c:pt idx="25715" formatCode="General">
                  <c:v>10.0105375497452</c:v>
                </c:pt>
                <c:pt idx="25716" formatCode="General">
                  <c:v>10.0105562558345</c:v>
                </c:pt>
                <c:pt idx="25717" formatCode="General">
                  <c:v>10.0105749527283</c:v>
                </c:pt>
                <c:pt idx="25718" formatCode="General">
                  <c:v>10.0105936404275</c:v>
                </c:pt>
                <c:pt idx="25719" formatCode="General">
                  <c:v>10.010612318933</c:v>
                </c:pt>
                <c:pt idx="25720" formatCode="General">
                  <c:v>10.0106309882455</c:v>
                </c:pt>
                <c:pt idx="25721" formatCode="General">
                  <c:v>10.0106496483662</c:v>
                </c:pt>
                <c:pt idx="25722" formatCode="General">
                  <c:v>10.0106682992957</c:v>
                </c:pt>
                <c:pt idx="25723" formatCode="General">
                  <c:v>10.0106869410351</c:v>
                </c:pt>
                <c:pt idx="25724" formatCode="General">
                  <c:v>10.0107055735852</c:v>
                </c:pt>
                <c:pt idx="25725" formatCode="General">
                  <c:v>10.0107241969469</c:v>
                </c:pt>
                <c:pt idx="25726" formatCode="General">
                  <c:v>10.010742811121</c:v>
                </c:pt>
                <c:pt idx="25727" formatCode="General">
                  <c:v>10.0107614161086</c:v>
                </c:pt>
                <c:pt idx="25728" formatCode="General">
                  <c:v>10.0107800119105</c:v>
                </c:pt>
                <c:pt idx="25729" formatCode="General">
                  <c:v>10.0107985985275</c:v>
                </c:pt>
                <c:pt idx="25730" formatCode="General">
                  <c:v>10.0108171759606</c:v>
                </c:pt>
                <c:pt idx="25731" formatCode="General">
                  <c:v>10.0108357442107</c:v>
                </c:pt>
                <c:pt idx="25732" formatCode="General">
                  <c:v>10.0108543032787</c:v>
                </c:pt>
                <c:pt idx="25733" formatCode="General">
                  <c:v>10.0108728531655</c:v>
                </c:pt>
                <c:pt idx="25734" formatCode="General">
                  <c:v>10.010891393872</c:v>
                </c:pt>
                <c:pt idx="25735" formatCode="General">
                  <c:v>10.0109099253991</c:v>
                </c:pt>
                <c:pt idx="25736" formatCode="General">
                  <c:v>10.0109284477476</c:v>
                </c:pt>
                <c:pt idx="25737" formatCode="General">
                  <c:v>10.0109469609186</c:v>
                </c:pt>
                <c:pt idx="25738" formatCode="General">
                  <c:v>10.0109654649129</c:v>
                </c:pt>
                <c:pt idx="25739" formatCode="General">
                  <c:v>10.0109839597314</c:v>
                </c:pt>
                <c:pt idx="25740" formatCode="General">
                  <c:v>10.011002445375</c:v>
                </c:pt>
                <c:pt idx="25741" formatCode="General">
                  <c:v>10.0110209218447</c:v>
                </c:pt>
                <c:pt idx="25742" formatCode="General">
                  <c:v>10.0110393891413</c:v>
                </c:pt>
                <c:pt idx="25743" formatCode="General">
                  <c:v>10.0110578472658</c:v>
                </c:pt>
                <c:pt idx="25744" formatCode="General">
                  <c:v>10.011076296219</c:v>
                </c:pt>
                <c:pt idx="25745" formatCode="General">
                  <c:v>10.011094736002</c:v>
                </c:pt>
                <c:pt idx="25746" formatCode="General">
                  <c:v>10.0111131666155</c:v>
                </c:pt>
                <c:pt idx="25747" formatCode="General">
                  <c:v>10.0111315880606</c:v>
                </c:pt>
                <c:pt idx="25748" formatCode="General">
                  <c:v>10.011150000338</c:v>
                </c:pt>
                <c:pt idx="25749" formatCode="General">
                  <c:v>10.0111684034489</c:v>
                </c:pt>
                <c:pt idx="25750" formatCode="General">
                  <c:v>10.011186797394</c:v>
                </c:pt>
                <c:pt idx="25751" formatCode="General">
                  <c:v>10.0112051821743</c:v>
                </c:pt>
                <c:pt idx="25752" formatCode="General">
                  <c:v>10.0112235577908</c:v>
                </c:pt>
                <c:pt idx="25753" formatCode="General">
                  <c:v>10.0112419242442</c:v>
                </c:pt>
                <c:pt idx="25754" formatCode="General">
                  <c:v>10.0112602815357</c:v>
                </c:pt>
                <c:pt idx="25755" formatCode="General">
                  <c:v>10.011278629666</c:v>
                </c:pt>
                <c:pt idx="25756" formatCode="General">
                  <c:v>10.0112969686361</c:v>
                </c:pt>
                <c:pt idx="25757" formatCode="General">
                  <c:v>10.0113152984469</c:v>
                </c:pt>
                <c:pt idx="25758" formatCode="General">
                  <c:v>10.0113336190995</c:v>
                </c:pt>
                <c:pt idx="25759" formatCode="General">
                  <c:v>10.0113519305946</c:v>
                </c:pt>
                <c:pt idx="25760" formatCode="General">
                  <c:v>10.0113702329332</c:v>
                </c:pt>
                <c:pt idx="25761" formatCode="General">
                  <c:v>10.0113885261163</c:v>
                </c:pt>
                <c:pt idx="25762" formatCode="General">
                  <c:v>10.0114068101447</c:v>
                </c:pt>
                <c:pt idx="25763" formatCode="General">
                  <c:v>10.0114250850195</c:v>
                </c:pt>
                <c:pt idx="25764" formatCode="General">
                  <c:v>10.0114433507415</c:v>
                </c:pt>
                <c:pt idx="25765" formatCode="General">
                  <c:v>10.0114616073117</c:v>
                </c:pt>
                <c:pt idx="25766" formatCode="General">
                  <c:v>10.0114798547311</c:v>
                </c:pt>
                <c:pt idx="25767" formatCode="General">
                  <c:v>10.0114980930005</c:v>
                </c:pt>
                <c:pt idx="25768" formatCode="General">
                  <c:v>10.0115163221208</c:v>
                </c:pt>
                <c:pt idx="25769" formatCode="General">
                  <c:v>10.0115345420931</c:v>
                </c:pt>
                <c:pt idx="25770" formatCode="General">
                  <c:v>10.0115527529183</c:v>
                </c:pt>
                <c:pt idx="25771" formatCode="General">
                  <c:v>10.0115709545973</c:v>
                </c:pt>
                <c:pt idx="25772" formatCode="General">
                  <c:v>10.011589147131</c:v>
                </c:pt>
                <c:pt idx="25773" formatCode="General">
                  <c:v>10.0116073305205</c:v>
                </c:pt>
                <c:pt idx="25774" formatCode="General">
                  <c:v>10.0116255047665</c:v>
                </c:pt>
                <c:pt idx="25775" formatCode="General">
                  <c:v>10.0116436698702</c:v>
                </c:pt>
                <c:pt idx="25776" formatCode="General">
                  <c:v>10.0116618258324</c:v>
                </c:pt>
                <c:pt idx="25777" formatCode="General">
                  <c:v>10.011679972654</c:v>
                </c:pt>
                <c:pt idx="25778" formatCode="General">
                  <c:v>10.0116981103361</c:v>
                </c:pt>
                <c:pt idx="25779" formatCode="General">
                  <c:v>10.0117162388795</c:v>
                </c:pt>
                <c:pt idx="25780" formatCode="General">
                  <c:v>10.0117343582853</c:v>
                </c:pt>
                <c:pt idx="25781" formatCode="General">
                  <c:v>10.0117524685543</c:v>
                </c:pt>
                <c:pt idx="25782" formatCode="General">
                  <c:v>10.0117705696876</c:v>
                </c:pt>
                <c:pt idx="25783" formatCode="General">
                  <c:v>10.011788661686</c:v>
                </c:pt>
                <c:pt idx="25784" formatCode="General">
                  <c:v>10.0118067445506</c:v>
                </c:pt>
                <c:pt idx="25785" formatCode="General">
                  <c:v>10.0118248182822</c:v>
                </c:pt>
                <c:pt idx="25786" formatCode="General">
                  <c:v>10.0118428828819</c:v>
                </c:pt>
                <c:pt idx="25787" formatCode="General">
                  <c:v>10.0118609383506</c:v>
                </c:pt>
                <c:pt idx="25788" formatCode="General">
                  <c:v>10.0118789846892</c:v>
                </c:pt>
                <c:pt idx="25789" formatCode="General">
                  <c:v>10.0118970218988</c:v>
                </c:pt>
                <c:pt idx="25790" formatCode="General">
                  <c:v>10.0119150499802</c:v>
                </c:pt>
                <c:pt idx="25791" formatCode="General">
                  <c:v>10.0119330689344</c:v>
                </c:pt>
                <c:pt idx="25792" formatCode="General">
                  <c:v>10.0119510787625</c:v>
                </c:pt>
                <c:pt idx="25793" formatCode="General">
                  <c:v>10.0119690794653</c:v>
                </c:pt>
                <c:pt idx="25794" formatCode="General">
                  <c:v>10.0119870710438</c:v>
                </c:pt>
                <c:pt idx="25795" formatCode="General">
                  <c:v>10.012005053499</c:v>
                </c:pt>
                <c:pt idx="25796" formatCode="General">
                  <c:v>10.0120230268318</c:v>
                </c:pt>
                <c:pt idx="25797" formatCode="General">
                  <c:v>10.0120409910433</c:v>
                </c:pt>
                <c:pt idx="25798" formatCode="General">
                  <c:v>10.0120589461343</c:v>
                </c:pt>
                <c:pt idx="25799" formatCode="General">
                  <c:v>10.0120768921059</c:v>
                </c:pt>
                <c:pt idx="25800" formatCode="General">
                  <c:v>10.0120948289591</c:v>
                </c:pt>
                <c:pt idx="25801" formatCode="General">
                  <c:v>10.0121127566947</c:v>
                </c:pt>
                <c:pt idx="25802" formatCode="General">
                  <c:v>10.0121306753138</c:v>
                </c:pt>
                <c:pt idx="25803" formatCode="General">
                  <c:v>10.0121485848173</c:v>
                </c:pt>
                <c:pt idx="25804" formatCode="General">
                  <c:v>10.0121664852062</c:v>
                </c:pt>
                <c:pt idx="25805" formatCode="General">
                  <c:v>10.0121843764815</c:v>
                </c:pt>
                <c:pt idx="25806" formatCode="General">
                  <c:v>10.0122022586442</c:v>
                </c:pt>
                <c:pt idx="25807" formatCode="General">
                  <c:v>10.0122201316952</c:v>
                </c:pt>
                <c:pt idx="25808" formatCode="General">
                  <c:v>10.0122379956355</c:v>
                </c:pt>
                <c:pt idx="25809" formatCode="General">
                  <c:v>10.0122558504661</c:v>
                </c:pt>
                <c:pt idx="25810" formatCode="General">
                  <c:v>10.012273696188</c:v>
                </c:pt>
                <c:pt idx="25811" formatCode="General">
                  <c:v>10.0122915328021</c:v>
                </c:pt>
                <c:pt idx="25812" formatCode="General">
                  <c:v>10.0123093603095</c:v>
                </c:pt>
                <c:pt idx="25813" formatCode="General">
                  <c:v>10.0123271787111</c:v>
                </c:pt>
                <c:pt idx="25814" formatCode="General">
                  <c:v>10.0123449880078</c:v>
                </c:pt>
                <c:pt idx="25815" formatCode="General">
                  <c:v>10.0123627882008</c:v>
                </c:pt>
                <c:pt idx="25816" formatCode="General">
                  <c:v>10.012380579291</c:v>
                </c:pt>
                <c:pt idx="25817" formatCode="General">
                  <c:v>10.0123983612792</c:v>
                </c:pt>
                <c:pt idx="25818" formatCode="General">
                  <c:v>10.0124161341667</c:v>
                </c:pt>
                <c:pt idx="25819" formatCode="General">
                  <c:v>10.0124338979542</c:v>
                </c:pt>
                <c:pt idx="25820" formatCode="General">
                  <c:v>10.0124516526429</c:v>
                </c:pt>
                <c:pt idx="25821" formatCode="General">
                  <c:v>10.0124693982337</c:v>
                </c:pt>
                <c:pt idx="25822" formatCode="General">
                  <c:v>10.0124871347276</c:v>
                </c:pt>
                <c:pt idx="25823" formatCode="General">
                  <c:v>10.0125048621256</c:v>
                </c:pt>
                <c:pt idx="25824" formatCode="General">
                  <c:v>10.0125225804287</c:v>
                </c:pt>
                <c:pt idx="25825" formatCode="General">
                  <c:v>10.0125402896379</c:v>
                </c:pt>
                <c:pt idx="25826" formatCode="General">
                  <c:v>10.0125579897541</c:v>
                </c:pt>
                <c:pt idx="25827" formatCode="General">
                  <c:v>10.0125756807784</c:v>
                </c:pt>
                <c:pt idx="25828" formatCode="General">
                  <c:v>10.0125933627118</c:v>
                </c:pt>
                <c:pt idx="25829" formatCode="General">
                  <c:v>10.0126110355553</c:v>
                </c:pt>
                <c:pt idx="25830" formatCode="General">
                  <c:v>10.0126286993098</c:v>
                </c:pt>
                <c:pt idx="25831" formatCode="General">
                  <c:v>10.0126463539764</c:v>
                </c:pt>
                <c:pt idx="25832" formatCode="General">
                  <c:v>10.012663999556</c:v>
                </c:pt>
                <c:pt idx="25833" formatCode="General">
                  <c:v>10.0126816360498</c:v>
                </c:pt>
                <c:pt idx="25834" formatCode="General">
                  <c:v>10.0126992634586</c:v>
                </c:pt>
                <c:pt idx="25835" formatCode="General">
                  <c:v>10.0127168817835</c:v>
                </c:pt>
                <c:pt idx="25836" formatCode="General">
                  <c:v>10.0127344910254</c:v>
                </c:pt>
                <c:pt idx="25837" formatCode="General">
                  <c:v>10.0127520911855</c:v>
                </c:pt>
                <c:pt idx="25838" formatCode="General">
                  <c:v>10.0127696822646</c:v>
                </c:pt>
                <c:pt idx="25839" formatCode="General">
                  <c:v>10.0127872642639</c:v>
                </c:pt>
                <c:pt idx="25840" formatCode="General">
                  <c:v>10.0128048371843</c:v>
                </c:pt>
                <c:pt idx="25841" formatCode="General">
                  <c:v>10.0128224010268</c:v>
                </c:pt>
                <c:pt idx="25842" formatCode="General">
                  <c:v>10.0128399557924</c:v>
                </c:pt>
                <c:pt idx="25843" formatCode="General">
                  <c:v>10.0128575014822</c:v>
                </c:pt>
                <c:pt idx="25844" formatCode="General">
                  <c:v>10.0128750380971</c:v>
                </c:pt>
                <c:pt idx="25845" formatCode="General">
                  <c:v>10.0128925656382</c:v>
                </c:pt>
                <c:pt idx="25846" formatCode="General">
                  <c:v>10.0129100841065</c:v>
                </c:pt>
                <c:pt idx="25847" formatCode="General">
                  <c:v>10.012927593503</c:v>
                </c:pt>
                <c:pt idx="25848" formatCode="General">
                  <c:v>10.0129450938287</c:v>
                </c:pt>
                <c:pt idx="25849" formatCode="General">
                  <c:v>10.0129625850846</c:v>
                </c:pt>
                <c:pt idx="25850" formatCode="General">
                  <c:v>10.0129800672718</c:v>
                </c:pt>
                <c:pt idx="25851" formatCode="General">
                  <c:v>10.0129975403913</c:v>
                </c:pt>
                <c:pt idx="25852" formatCode="General">
                  <c:v>10.0130150044441</c:v>
                </c:pt>
                <c:pt idx="25853" formatCode="General">
                  <c:v>10.0130324594312</c:v>
                </c:pt>
                <c:pt idx="25854" formatCode="General">
                  <c:v>10.0130499053536</c:v>
                </c:pt>
                <c:pt idx="25855" formatCode="General">
                  <c:v>10.0130673422124</c:v>
                </c:pt>
                <c:pt idx="25856" formatCode="General">
                  <c:v>10.0130847700085</c:v>
                </c:pt>
                <c:pt idx="25857" formatCode="General">
                  <c:v>10.0131021887431</c:v>
                </c:pt>
                <c:pt idx="25858" formatCode="General">
                  <c:v>10.0131195984172</c:v>
                </c:pt>
                <c:pt idx="25859" formatCode="General">
                  <c:v>10.0131369990317</c:v>
                </c:pt>
                <c:pt idx="25860" formatCode="General">
                  <c:v>10.0131543905876</c:v>
                </c:pt>
                <c:pt idx="25861" formatCode="General">
                  <c:v>10.0131717730861</c:v>
                </c:pt>
                <c:pt idx="25862" formatCode="General">
                  <c:v>10.0131891465282</c:v>
                </c:pt>
                <c:pt idx="25863" formatCode="General">
                  <c:v>10.0132065109149</c:v>
                </c:pt>
                <c:pt idx="25864" formatCode="General">
                  <c:v>10.0132238662471</c:v>
                </c:pt>
                <c:pt idx="25865" formatCode="General">
                  <c:v>10.013241212526</c:v>
                </c:pt>
                <c:pt idx="25866" formatCode="General">
                  <c:v>10.0132585497526</c:v>
                </c:pt>
                <c:pt idx="25867" formatCode="General">
                  <c:v>10.0132758779279</c:v>
                </c:pt>
                <c:pt idx="25868" formatCode="General">
                  <c:v>10.013293197053</c:v>
                </c:pt>
                <c:pt idx="25869" formatCode="General">
                  <c:v>10.0133105071289</c:v>
                </c:pt>
                <c:pt idx="25870" formatCode="General">
                  <c:v>10.0133278081566</c:v>
                </c:pt>
                <c:pt idx="25871" formatCode="General">
                  <c:v>10.0133451001371</c:v>
                </c:pt>
                <c:pt idx="25872" formatCode="General">
                  <c:v>10.0133623830716</c:v>
                </c:pt>
                <c:pt idx="25873" formatCode="General">
                  <c:v>10.013379656961</c:v>
                </c:pt>
                <c:pt idx="25874" formatCode="General">
                  <c:v>10.0133969218064</c:v>
                </c:pt>
                <c:pt idx="25875" formatCode="General">
                  <c:v>10.0134141776088</c:v>
                </c:pt>
                <c:pt idx="25876" formatCode="General">
                  <c:v>10.0134314243693</c:v>
                </c:pt>
                <c:pt idx="25877" formatCode="General">
                  <c:v>10.013448662089</c:v>
                </c:pt>
                <c:pt idx="25878" formatCode="General">
                  <c:v>10.0134658907688</c:v>
                </c:pt>
                <c:pt idx="25879" formatCode="General">
                  <c:v>10.0134831104098</c:v>
                </c:pt>
                <c:pt idx="25880" formatCode="General">
                  <c:v>10.013500321013</c:v>
                </c:pt>
                <c:pt idx="25881" formatCode="General">
                  <c:v>10.0135175225796</c:v>
                </c:pt>
                <c:pt idx="25882" formatCode="General">
                  <c:v>10.0135347151105</c:v>
                </c:pt>
                <c:pt idx="25883" formatCode="General">
                  <c:v>10.0135518986069</c:v>
                </c:pt>
                <c:pt idx="25884" formatCode="General">
                  <c:v>10.0135690730697</c:v>
                </c:pt>
                <c:pt idx="25885" formatCode="General">
                  <c:v>10.0135862385</c:v>
                </c:pt>
                <c:pt idx="25886" formatCode="General">
                  <c:v>10.0136033948989</c:v>
                </c:pt>
                <c:pt idx="25887" formatCode="General">
                  <c:v>10.0136205422674</c:v>
                </c:pt>
                <c:pt idx="25888" formatCode="General">
                  <c:v>10.0136376806065</c:v>
                </c:pt>
                <c:pt idx="25889" formatCode="General">
                  <c:v>10.0136548099174</c:v>
                </c:pt>
                <c:pt idx="25890" formatCode="General">
                  <c:v>10.0136719302011</c:v>
                </c:pt>
                <c:pt idx="25891" formatCode="General">
                  <c:v>10.0136890414586</c:v>
                </c:pt>
                <c:pt idx="25892" formatCode="General">
                  <c:v>10.013706143691</c:v>
                </c:pt>
                <c:pt idx="25893" formatCode="General">
                  <c:v>10.0137232368994</c:v>
                </c:pt>
                <c:pt idx="25894" formatCode="General">
                  <c:v>10.0137403210848</c:v>
                </c:pt>
                <c:pt idx="25895" formatCode="General">
                  <c:v>10.0137573962483</c:v>
                </c:pt>
                <c:pt idx="25896" formatCode="General">
                  <c:v>10.0137744623909</c:v>
                </c:pt>
                <c:pt idx="25897" formatCode="General">
                  <c:v>10.0137915195137</c:v>
                </c:pt>
                <c:pt idx="25898" formatCode="General">
                  <c:v>10.0138085676179</c:v>
                </c:pt>
                <c:pt idx="25899" formatCode="General">
                  <c:v>10.0138256067043</c:v>
                </c:pt>
                <c:pt idx="25900" formatCode="General">
                  <c:v>10.0138426367742</c:v>
                </c:pt>
                <c:pt idx="25901" formatCode="General">
                  <c:v>10.0138596578285</c:v>
                </c:pt>
                <c:pt idx="25902" formatCode="General">
                  <c:v>10.0138766698684</c:v>
                </c:pt>
                <c:pt idx="25903" formatCode="General">
                  <c:v>10.0138936728948</c:v>
                </c:pt>
                <c:pt idx="25904" formatCode="General">
                  <c:v>10.013910666909</c:v>
                </c:pt>
                <c:pt idx="25905" formatCode="General">
                  <c:v>10.0139276519119</c:v>
                </c:pt>
                <c:pt idx="25906" formatCode="General">
                  <c:v>10.0139446279046</c:v>
                </c:pt>
                <c:pt idx="25907" formatCode="General">
                  <c:v>10.0139615948882</c:v>
                </c:pt>
                <c:pt idx="25908" formatCode="General">
                  <c:v>10.0139785528638</c:v>
                </c:pt>
                <c:pt idx="25909" formatCode="General">
                  <c:v>10.0139955018325</c:v>
                </c:pt>
                <c:pt idx="25910" formatCode="General">
                  <c:v>10.0140124417952</c:v>
                </c:pt>
                <c:pt idx="25911" formatCode="General">
                  <c:v>10.0140293727532</c:v>
                </c:pt>
                <c:pt idx="25912" formatCode="General">
                  <c:v>10.0140462947074</c:v>
                </c:pt>
                <c:pt idx="25913" formatCode="General">
                  <c:v>10.014063207659</c:v>
                </c:pt>
                <c:pt idx="25914" formatCode="General">
                  <c:v>10.014080111609</c:v>
                </c:pt>
                <c:pt idx="25915" formatCode="General">
                  <c:v>10.0140970065585</c:v>
                </c:pt>
                <c:pt idx="25916" formatCode="General">
                  <c:v>10.0141138925086</c:v>
                </c:pt>
                <c:pt idx="25917" formatCode="General">
                  <c:v>10.0141307694604</c:v>
                </c:pt>
                <c:pt idx="25918" formatCode="General">
                  <c:v>10.0141476374149</c:v>
                </c:pt>
                <c:pt idx="25919" formatCode="General">
                  <c:v>10.0141644963733</c:v>
                </c:pt>
                <c:pt idx="25920" formatCode="General">
                  <c:v>10.0141813463366</c:v>
                </c:pt>
                <c:pt idx="25921" formatCode="General">
                  <c:v>10.0141981873059</c:v>
                </c:pt>
                <c:pt idx="25922" formatCode="General">
                  <c:v>10.0142150192823</c:v>
                </c:pt>
                <c:pt idx="25923" formatCode="General">
                  <c:v>10.0142318422669</c:v>
                </c:pt>
                <c:pt idx="25924" formatCode="General">
                  <c:v>10.0142486562608</c:v>
                </c:pt>
                <c:pt idx="25925" formatCode="General">
                  <c:v>10.014265461265</c:v>
                </c:pt>
                <c:pt idx="25926" formatCode="General">
                  <c:v>10.0142822572807</c:v>
                </c:pt>
                <c:pt idx="25927" formatCode="General">
                  <c:v>10.014299044309</c:v>
                </c:pt>
                <c:pt idx="25928" formatCode="General">
                  <c:v>10.0143158223509</c:v>
                </c:pt>
                <c:pt idx="25929" formatCode="General">
                  <c:v>10.0143325914075</c:v>
                </c:pt>
                <c:pt idx="25930" formatCode="General">
                  <c:v>10.0143493514799</c:v>
                </c:pt>
                <c:pt idx="25931" formatCode="General">
                  <c:v>10.0143661025693</c:v>
                </c:pt>
                <c:pt idx="25932" formatCode="General">
                  <c:v>10.0143828446767</c:v>
                </c:pt>
                <c:pt idx="25933" formatCode="General">
                  <c:v>10.0143995778032</c:v>
                </c:pt>
                <c:pt idx="25934" formatCode="General">
                  <c:v>10.0144163019499</c:v>
                </c:pt>
                <c:pt idx="25935" formatCode="General">
                  <c:v>10.0144330171179</c:v>
                </c:pt>
                <c:pt idx="25936" formatCode="General">
                  <c:v>10.0144497233083</c:v>
                </c:pt>
                <c:pt idx="25937" formatCode="General">
                  <c:v>10.0144664205222</c:v>
                </c:pt>
                <c:pt idx="25938" formatCode="General">
                  <c:v>10.0144831087608</c:v>
                </c:pt>
                <c:pt idx="25939" formatCode="General">
                  <c:v>10.0144997880251</c:v>
                </c:pt>
                <c:pt idx="25940" formatCode="General">
                  <c:v>10.0145164583162</c:v>
                </c:pt>
                <c:pt idx="25941" formatCode="General">
                  <c:v>10.0145331196352</c:v>
                </c:pt>
                <c:pt idx="25942" formatCode="General">
                  <c:v>10.0145497719832</c:v>
                </c:pt>
                <c:pt idx="25943" formatCode="General">
                  <c:v>10.0145664153614</c:v>
                </c:pt>
                <c:pt idx="25944" formatCode="General">
                  <c:v>10.0145830497708</c:v>
                </c:pt>
                <c:pt idx="25945" formatCode="General">
                  <c:v>10.0145996752125</c:v>
                </c:pt>
                <c:pt idx="25946" formatCode="General">
                  <c:v>10.0146162916878</c:v>
                </c:pt>
                <c:pt idx="25947" formatCode="General">
                  <c:v>10.0146328991975</c:v>
                </c:pt>
                <c:pt idx="25948" formatCode="General">
                  <c:v>10.014649497743</c:v>
                </c:pt>
                <c:pt idx="25949" formatCode="General">
                  <c:v>10.0146660873253</c:v>
                </c:pt>
                <c:pt idx="25950" formatCode="General">
                  <c:v>10.0146826679454</c:v>
                </c:pt>
                <c:pt idx="25951" formatCode="General">
                  <c:v>10.0146992396046</c:v>
                </c:pt>
                <c:pt idx="25952" formatCode="General">
                  <c:v>10.0147158023039</c:v>
                </c:pt>
                <c:pt idx="25953" formatCode="General">
                  <c:v>10.0147323560445</c:v>
                </c:pt>
                <c:pt idx="25954" formatCode="General">
                  <c:v>10.0147489008274</c:v>
                </c:pt>
                <c:pt idx="25955" formatCode="General">
                  <c:v>10.0147654366538</c:v>
                </c:pt>
                <c:pt idx="25956" formatCode="General">
                  <c:v>10.0147819635248</c:v>
                </c:pt>
                <c:pt idx="25957" formatCode="General">
                  <c:v>10.0147984814415</c:v>
                </c:pt>
                <c:pt idx="25958" formatCode="General">
                  <c:v>10.014814990405</c:v>
                </c:pt>
                <c:pt idx="25959" formatCode="General">
                  <c:v>10.0148314904165</c:v>
                </c:pt>
                <c:pt idx="25960" formatCode="General">
                  <c:v>10.0148479814771</c:v>
                </c:pt>
                <c:pt idx="25961" formatCode="General">
                  <c:v>10.0148644635879</c:v>
                </c:pt>
                <c:pt idx="25962" formatCode="General">
                  <c:v>10.01488093675</c:v>
                </c:pt>
                <c:pt idx="25963" formatCode="General">
                  <c:v>10.0148974009645</c:v>
                </c:pt>
                <c:pt idx="25964" formatCode="General">
                  <c:v>10.0149138562326</c:v>
                </c:pt>
                <c:pt idx="25965" formatCode="General">
                  <c:v>10.0149303025555</c:v>
                </c:pt>
                <c:pt idx="25966" formatCode="General">
                  <c:v>10.0149467399341</c:v>
                </c:pt>
                <c:pt idx="25967" formatCode="General">
                  <c:v>10.0149631683697</c:v>
                </c:pt>
                <c:pt idx="25968" formatCode="General">
                  <c:v>10.0149795878634</c:v>
                </c:pt>
                <c:pt idx="25969" formatCode="General">
                  <c:v>10.0149959984163</c:v>
                </c:pt>
                <c:pt idx="25970" formatCode="General">
                  <c:v>10.0150124000296</c:v>
                </c:pt>
                <c:pt idx="25971" formatCode="General">
                  <c:v>10.0150287927043</c:v>
                </c:pt>
                <c:pt idx="25972" formatCode="General">
                  <c:v>10.0150451764416</c:v>
                </c:pt>
                <c:pt idx="25973" formatCode="General">
                  <c:v>10.0150615512427</c:v>
                </c:pt>
                <c:pt idx="25974" formatCode="General">
                  <c:v>10.0150779171086</c:v>
                </c:pt>
                <c:pt idx="25975" formatCode="General">
                  <c:v>10.0150942740406</c:v>
                </c:pt>
                <c:pt idx="25976" formatCode="General">
                  <c:v>10.0151106220397</c:v>
                </c:pt>
                <c:pt idx="25977" formatCode="General">
                  <c:v>10.0151269611071</c:v>
                </c:pt>
                <c:pt idx="25978" formatCode="General">
                  <c:v>10.0151432912439</c:v>
                </c:pt>
                <c:pt idx="25979" formatCode="General">
                  <c:v>10.0151596124513</c:v>
                </c:pt>
                <c:pt idx="25980" formatCode="General">
                  <c:v>10.0151759247304</c:v>
                </c:pt>
                <c:pt idx="25981" formatCode="General">
                  <c:v>10.0151922280823</c:v>
                </c:pt>
                <c:pt idx="25982" formatCode="General">
                  <c:v>10.0152085225082</c:v>
                </c:pt>
                <c:pt idx="25983" formatCode="General">
                  <c:v>10.0152248080092</c:v>
                </c:pt>
                <c:pt idx="25984" formatCode="General">
                  <c:v>10.0152410845865</c:v>
                </c:pt>
                <c:pt idx="25985" formatCode="General">
                  <c:v>10.0152573522412</c:v>
                </c:pt>
                <c:pt idx="25986" formatCode="General">
                  <c:v>10.0152736109745</c:v>
                </c:pt>
                <c:pt idx="25987" formatCode="General">
                  <c:v>10.0152898607874</c:v>
                </c:pt>
                <c:pt idx="25988" formatCode="General">
                  <c:v>10.0153061016813</c:v>
                </c:pt>
                <c:pt idx="25989" formatCode="General">
                  <c:v>10.0153223336571</c:v>
                </c:pt>
                <c:pt idx="25990" formatCode="General">
                  <c:v>10.015338556716</c:v>
                </c:pt>
                <c:pt idx="25991" formatCode="General">
                  <c:v>10.0153547708593</c:v>
                </c:pt>
                <c:pt idx="25992" formatCode="General">
                  <c:v>10.015370976088</c:v>
                </c:pt>
                <c:pt idx="25993" formatCode="General">
                  <c:v>10.0153871724033</c:v>
                </c:pt>
                <c:pt idx="25994" formatCode="General">
                  <c:v>10.0154033598063</c:v>
                </c:pt>
                <c:pt idx="25995" formatCode="General">
                  <c:v>10.0154195382983</c:v>
                </c:pt>
                <c:pt idx="25996" formatCode="General">
                  <c:v>10.0154357078803</c:v>
                </c:pt>
                <c:pt idx="25997" formatCode="General">
                  <c:v>10.0154518685535</c:v>
                </c:pt>
                <c:pt idx="25998" formatCode="General">
                  <c:v>10.0154680203191</c:v>
                </c:pt>
                <c:pt idx="25999" formatCode="General">
                  <c:v>10.0154841631782</c:v>
                </c:pt>
                <c:pt idx="26000" formatCode="General">
                  <c:v>10.015500297132</c:v>
                </c:pt>
                <c:pt idx="26001" formatCode="General">
                  <c:v>10.0155164221816</c:v>
                </c:pt>
                <c:pt idx="26002" formatCode="General">
                  <c:v>10.0155325383283</c:v>
                </c:pt>
                <c:pt idx="26003" formatCode="General">
                  <c:v>10.015548645573</c:v>
                </c:pt>
                <c:pt idx="26004" formatCode="General">
                  <c:v>10.0155647439172</c:v>
                </c:pt>
                <c:pt idx="26005" formatCode="General">
                  <c:v>10.0155808333617</c:v>
                </c:pt>
                <c:pt idx="26006" formatCode="General">
                  <c:v>10.015596913908</c:v>
                </c:pt>
                <c:pt idx="26007" formatCode="General">
                  <c:v>10.015612985557</c:v>
                </c:pt>
                <c:pt idx="26008" formatCode="General">
                  <c:v>10.01562904831</c:v>
                </c:pt>
                <c:pt idx="26009" formatCode="General">
                  <c:v>10.0156451021682</c:v>
                </c:pt>
                <c:pt idx="26010" formatCode="General">
                  <c:v>10.0156611471327</c:v>
                </c:pt>
                <c:pt idx="26011" formatCode="General">
                  <c:v>10.0156771832046</c:v>
                </c:pt>
                <c:pt idx="26012" formatCode="General">
                  <c:v>10.0156932103852</c:v>
                </c:pt>
                <c:pt idx="26013" formatCode="General">
                  <c:v>10.0157092286755</c:v>
                </c:pt>
                <c:pt idx="26014" formatCode="General">
                  <c:v>10.0157252380769</c:v>
                </c:pt>
                <c:pt idx="26015" formatCode="General">
                  <c:v>10.0157412385904</c:v>
                </c:pt>
                <c:pt idx="26016" formatCode="General">
                  <c:v>10.0157572302172</c:v>
                </c:pt>
                <c:pt idx="26017" formatCode="General">
                  <c:v>10.0157732129586</c:v>
                </c:pt>
                <c:pt idx="26018" formatCode="General">
                  <c:v>10.0157891868155</c:v>
                </c:pt>
                <c:pt idx="26019" formatCode="General">
                  <c:v>10.0158051517894</c:v>
                </c:pt>
                <c:pt idx="26020" formatCode="General">
                  <c:v>10.0158211078812</c:v>
                </c:pt>
                <c:pt idx="26021" formatCode="General">
                  <c:v>10.0158370550923</c:v>
                </c:pt>
                <c:pt idx="26022" formatCode="General">
                  <c:v>10.0158529934237</c:v>
                </c:pt>
                <c:pt idx="26023" formatCode="General">
                  <c:v>10.0158689228766</c:v>
                </c:pt>
                <c:pt idx="26024" formatCode="General">
                  <c:v>10.0158848434523</c:v>
                </c:pt>
                <c:pt idx="26025" formatCode="General">
                  <c:v>10.0159007551519</c:v>
                </c:pt>
                <c:pt idx="26026" formatCode="General">
                  <c:v>10.0159166579765</c:v>
                </c:pt>
                <c:pt idx="26027" formatCode="General">
                  <c:v>10.0159325519275</c:v>
                </c:pt>
                <c:pt idx="26028" formatCode="General">
                  <c:v>10.0159484370059</c:v>
                </c:pt>
                <c:pt idx="26029" formatCode="General">
                  <c:v>10.0159643132129</c:v>
                </c:pt>
                <c:pt idx="26030" formatCode="General">
                  <c:v>10.0159801805497</c:v>
                </c:pt>
                <c:pt idx="26031" formatCode="General">
                  <c:v>10.0159960390175</c:v>
                </c:pt>
                <c:pt idx="26032" formatCode="General">
                  <c:v>10.0160118886175</c:v>
                </c:pt>
                <c:pt idx="26033" formatCode="General">
                  <c:v>10.0160277293509</c:v>
                </c:pt>
                <c:pt idx="26034" formatCode="General">
                  <c:v>10.0160435612189</c:v>
                </c:pt>
                <c:pt idx="26035" formatCode="General">
                  <c:v>10.0160593842225</c:v>
                </c:pt>
                <c:pt idx="26036" formatCode="General">
                  <c:v>10.0160751983632</c:v>
                </c:pt>
                <c:pt idx="26037" formatCode="General">
                  <c:v>10.0160910036419</c:v>
                </c:pt>
                <c:pt idx="26038" formatCode="General">
                  <c:v>10.01610680006</c:v>
                </c:pt>
                <c:pt idx="26039" formatCode="General">
                  <c:v>10.0161225876186</c:v>
                </c:pt>
                <c:pt idx="26040" formatCode="General">
                  <c:v>10.0161383663188</c:v>
                </c:pt>
                <c:pt idx="26041" formatCode="General">
                  <c:v>10.016154136162</c:v>
                </c:pt>
                <c:pt idx="26042" formatCode="General">
                  <c:v>10.0161698971493</c:v>
                </c:pt>
                <c:pt idx="26043" formatCode="General">
                  <c:v>10.0161856492818</c:v>
                </c:pt>
                <c:pt idx="26044" formatCode="General">
                  <c:v>10.0162013925608</c:v>
                </c:pt>
                <c:pt idx="26045" formatCode="General">
                  <c:v>10.0162171269875</c:v>
                </c:pt>
                <c:pt idx="26046" formatCode="General">
                  <c:v>10.0162328525631</c:v>
                </c:pt>
                <c:pt idx="26047" formatCode="General">
                  <c:v>10.0162485692887</c:v>
                </c:pt>
                <c:pt idx="26048" formatCode="General">
                  <c:v>10.0162642771657</c:v>
                </c:pt>
                <c:pt idx="26049" formatCode="General">
                  <c:v>10.016279976195</c:v>
                </c:pt>
                <c:pt idx="26050" formatCode="General">
                  <c:v>10.0162956663781</c:v>
                </c:pt>
                <c:pt idx="26051" formatCode="General">
                  <c:v>10.016311347716</c:v>
                </c:pt>
                <c:pt idx="26052" formatCode="General">
                  <c:v>10.01632702021</c:v>
                </c:pt>
                <c:pt idx="26053" formatCode="General">
                  <c:v>10.0163426838613</c:v>
                </c:pt>
                <c:pt idx="26054" formatCode="General">
                  <c:v>10.0163583386711</c:v>
                </c:pt>
                <c:pt idx="26055" formatCode="General">
                  <c:v>10.0163739846406</c:v>
                </c:pt>
                <c:pt idx="26056" formatCode="General">
                  <c:v>10.016389621771</c:v>
                </c:pt>
                <c:pt idx="26057" formatCode="General">
                  <c:v>10.0164052500634</c:v>
                </c:pt>
                <c:pt idx="26058" formatCode="General">
                  <c:v>10.0164208695192</c:v>
                </c:pt>
                <c:pt idx="26059" formatCode="General">
                  <c:v>10.0164364801395</c:v>
                </c:pt>
                <c:pt idx="26060" formatCode="General">
                  <c:v>10.0164520819255</c:v>
                </c:pt>
                <c:pt idx="26061" formatCode="General">
                  <c:v>10.0164676748785</c:v>
                </c:pt>
                <c:pt idx="26062" formatCode="General">
                  <c:v>10.0164832589996</c:v>
                </c:pt>
                <c:pt idx="26063" formatCode="General">
                  <c:v>10.0164988342901</c:v>
                </c:pt>
                <c:pt idx="26064" formatCode="General">
                  <c:v>10.0165144007512</c:v>
                </c:pt>
                <c:pt idx="26065" formatCode="General">
                  <c:v>10.0165299583841</c:v>
                </c:pt>
                <c:pt idx="26066" formatCode="General">
                  <c:v>10.01654550719</c:v>
                </c:pt>
                <c:pt idx="26067" formatCode="General">
                  <c:v>10.01656104717</c:v>
                </c:pt>
                <c:pt idx="26068" formatCode="General">
                  <c:v>10.0165765783256</c:v>
                </c:pt>
                <c:pt idx="26069" formatCode="General">
                  <c:v>10.0165921006578</c:v>
                </c:pt>
                <c:pt idx="26070" formatCode="General">
                  <c:v>10.0166076141678</c:v>
                </c:pt>
                <c:pt idx="26071" formatCode="General">
                  <c:v>10.016623118857</c:v>
                </c:pt>
                <c:pt idx="26072" formatCode="General">
                  <c:v>10.0166386147265</c:v>
                </c:pt>
                <c:pt idx="26073" formatCode="General">
                  <c:v>10.0166541017775</c:v>
                </c:pt>
                <c:pt idx="26074" formatCode="General">
                  <c:v>10.0166695800112</c:v>
                </c:pt>
                <c:pt idx="26075" formatCode="General">
                  <c:v>10.0166850494289</c:v>
                </c:pt>
                <c:pt idx="26076" formatCode="General">
                  <c:v>10.0167005100319</c:v>
                </c:pt>
                <c:pt idx="26077" formatCode="General">
                  <c:v>10.0167159618212</c:v>
                </c:pt>
                <c:pt idx="26078" formatCode="General">
                  <c:v>10.0167314047983</c:v>
                </c:pt>
                <c:pt idx="26079" formatCode="General">
                  <c:v>10.0167468389641</c:v>
                </c:pt>
                <c:pt idx="26080" formatCode="General">
                  <c:v>10.0167622643201</c:v>
                </c:pt>
                <c:pt idx="26081" formatCode="General">
                  <c:v>10.0167776808675</c:v>
                </c:pt>
                <c:pt idx="26082" formatCode="General">
                  <c:v>10.0167930886073</c:v>
                </c:pt>
                <c:pt idx="26083" formatCode="General">
                  <c:v>10.016808487541</c:v>
                </c:pt>
                <c:pt idx="26084" formatCode="General">
                  <c:v>10.0168238776697</c:v>
                </c:pt>
                <c:pt idx="26085" formatCode="General">
                  <c:v>10.0168392589946</c:v>
                </c:pt>
                <c:pt idx="26086" formatCode="General">
                  <c:v>10.016854631517</c:v>
                </c:pt>
                <c:pt idx="26087" formatCode="General">
                  <c:v>10.0168699952381</c:v>
                </c:pt>
                <c:pt idx="26088" formatCode="General">
                  <c:v>10.0168853501592</c:v>
                </c:pt>
                <c:pt idx="26089" formatCode="General">
                  <c:v>10.0169006962815</c:v>
                </c:pt>
                <c:pt idx="26090" formatCode="General">
                  <c:v>10.0169160336061</c:v>
                </c:pt>
                <c:pt idx="26091" formatCode="General">
                  <c:v>10.0169313621344</c:v>
                </c:pt>
                <c:pt idx="26092" formatCode="General">
                  <c:v>10.0169466818676</c:v>
                </c:pt>
                <c:pt idx="26093" formatCode="General">
                  <c:v>10.016961992807</c:v>
                </c:pt>
                <c:pt idx="26094" formatCode="General">
                  <c:v>10.0169772949536</c:v>
                </c:pt>
                <c:pt idx="26095" formatCode="General">
                  <c:v>10.0169925883089</c:v>
                </c:pt>
                <c:pt idx="26096" formatCode="General">
                  <c:v>10.0170078728741</c:v>
                </c:pt>
                <c:pt idx="26097" formatCode="General">
                  <c:v>10.0170231486503</c:v>
                </c:pt>
                <c:pt idx="26098" formatCode="General">
                  <c:v>10.0170384156388</c:v>
                </c:pt>
                <c:pt idx="26099" formatCode="General">
                  <c:v>10.0170536738409</c:v>
                </c:pt>
                <c:pt idx="26100" formatCode="General">
                  <c:v>10.0170689232579</c:v>
                </c:pt>
                <c:pt idx="26101" formatCode="General">
                  <c:v>10.0170841638908</c:v>
                </c:pt>
                <c:pt idx="26102" formatCode="General">
                  <c:v>10.0170993957411</c:v>
                </c:pt>
                <c:pt idx="26103" formatCode="General">
                  <c:v>10.0171146188099</c:v>
                </c:pt>
                <c:pt idx="26104" formatCode="General">
                  <c:v>10.0171298330986</c:v>
                </c:pt>
                <c:pt idx="26105" formatCode="General">
                  <c:v>10.0171450386082</c:v>
                </c:pt>
                <c:pt idx="26106" formatCode="General">
                  <c:v>10.0171602353402</c:v>
                </c:pt>
                <c:pt idx="26107" formatCode="General">
                  <c:v>10.0171754232956</c:v>
                </c:pt>
                <c:pt idx="26108" formatCode="General">
                  <c:v>10.0171906024759</c:v>
                </c:pt>
                <c:pt idx="26109" formatCode="General">
                  <c:v>10.0172057728822</c:v>
                </c:pt>
                <c:pt idx="26110" formatCode="General">
                  <c:v>10.0172209345158</c:v>
                </c:pt>
                <c:pt idx="26111" formatCode="General">
                  <c:v>10.017236087378</c:v>
                </c:pt>
                <c:pt idx="26112" formatCode="General">
                  <c:v>10.0172512314699</c:v>
                </c:pt>
                <c:pt idx="26113" formatCode="General">
                  <c:v>10.0172663667929</c:v>
                </c:pt>
                <c:pt idx="26114" formatCode="General">
                  <c:v>10.0172814933482</c:v>
                </c:pt>
                <c:pt idx="26115" formatCode="General">
                  <c:v>10.017296611137</c:v>
                </c:pt>
                <c:pt idx="26116" formatCode="General">
                  <c:v>10.0173117201607</c:v>
                </c:pt>
                <c:pt idx="26117" formatCode="General">
                  <c:v>10.0173268204205</c:v>
                </c:pt>
                <c:pt idx="26118" formatCode="General">
                  <c:v>10.0173419119176</c:v>
                </c:pt>
                <c:pt idx="26119" formatCode="General">
                  <c:v>10.0173569946532</c:v>
                </c:pt>
                <c:pt idx="26120" formatCode="General">
                  <c:v>10.0173720686288</c:v>
                </c:pt>
                <c:pt idx="26121" formatCode="General">
                  <c:v>10.0173871338454</c:v>
                </c:pt>
                <c:pt idx="26122" formatCode="General">
                  <c:v>10.0174021903044</c:v>
                </c:pt>
                <c:pt idx="26123" formatCode="General">
                  <c:v>10.0174172380071</c:v>
                </c:pt>
                <c:pt idx="26124" formatCode="General">
                  <c:v>10.0174322769546</c:v>
                </c:pt>
                <c:pt idx="26125" formatCode="General">
                  <c:v>10.0174473071483</c:v>
                </c:pt>
                <c:pt idx="26126" formatCode="General">
                  <c:v>10.0174623285895</c:v>
                </c:pt>
                <c:pt idx="26127" formatCode="General">
                  <c:v>10.0174773412793</c:v>
                </c:pt>
                <c:pt idx="26128" formatCode="General">
                  <c:v>10.0174923452191</c:v>
                </c:pt>
                <c:pt idx="26129" formatCode="General">
                  <c:v>10.0175073404102</c:v>
                </c:pt>
                <c:pt idx="26130" formatCode="General">
                  <c:v>10.0175223268537</c:v>
                </c:pt>
                <c:pt idx="26131" formatCode="General">
                  <c:v>10.017537304551</c:v>
                </c:pt>
                <c:pt idx="26132" formatCode="General">
                  <c:v>10.0175522735033</c:v>
                </c:pt>
                <c:pt idx="26133" formatCode="General">
                  <c:v>10.017567233712</c:v>
                </c:pt>
                <c:pt idx="26134" formatCode="General">
                  <c:v>10.0175821851782</c:v>
                </c:pt>
                <c:pt idx="26135" formatCode="General">
                  <c:v>10.0175971279032</c:v>
                </c:pt>
                <c:pt idx="26136" formatCode="General">
                  <c:v>10.0176120618884</c:v>
                </c:pt>
                <c:pt idx="26137" formatCode="General">
                  <c:v>10.017626987135</c:v>
                </c:pt>
                <c:pt idx="26138" formatCode="General">
                  <c:v>10.0176419036443</c:v>
                </c:pt>
                <c:pt idx="26139" formatCode="General">
                  <c:v>10.0176568114175</c:v>
                </c:pt>
                <c:pt idx="26140" formatCode="General">
                  <c:v>10.0176717104559</c:v>
                </c:pt>
                <c:pt idx="26141" formatCode="General">
                  <c:v>10.0176866007608</c:v>
                </c:pt>
                <c:pt idx="26142" formatCode="General">
                  <c:v>10.0177014823335</c:v>
                </c:pt>
                <c:pt idx="26143" formatCode="General">
                  <c:v>10.0177163551753</c:v>
                </c:pt>
                <c:pt idx="26144" formatCode="General">
                  <c:v>10.0177312192873</c:v>
                </c:pt>
                <c:pt idx="26145" formatCode="General">
                  <c:v>10.0177460746711</c:v>
                </c:pt>
                <c:pt idx="26146" formatCode="General">
                  <c:v>10.0177609213277</c:v>
                </c:pt>
                <c:pt idx="26147" formatCode="General">
                  <c:v>10.0177757592584</c:v>
                </c:pt>
                <c:pt idx="26148" formatCode="General">
                  <c:v>10.0177905884647</c:v>
                </c:pt>
                <c:pt idx="26149" formatCode="General">
                  <c:v>10.0178054089477</c:v>
                </c:pt>
                <c:pt idx="26150" formatCode="General">
                  <c:v>10.0178202207087</c:v>
                </c:pt>
                <c:pt idx="26151" formatCode="General">
                  <c:v>10.017835023749</c:v>
                </c:pt>
                <c:pt idx="26152" formatCode="General">
                  <c:v>10.01784981807</c:v>
                </c:pt>
                <c:pt idx="26153" formatCode="General">
                  <c:v>10.0178646036728</c:v>
                </c:pt>
                <c:pt idx="26154" formatCode="General">
                  <c:v>10.0178793805588</c:v>
                </c:pt>
                <c:pt idx="26155" formatCode="General">
                  <c:v>10.0178941487293</c:v>
                </c:pt>
                <c:pt idx="26156" formatCode="General">
                  <c:v>10.0179089081855</c:v>
                </c:pt>
                <c:pt idx="26157" formatCode="General">
                  <c:v>10.0179236589287</c:v>
                </c:pt>
                <c:pt idx="26158" formatCode="General">
                  <c:v>10.0179384009603</c:v>
                </c:pt>
                <c:pt idx="26159" formatCode="General">
                  <c:v>10.0179531342815</c:v>
                </c:pt>
                <c:pt idx="26160" formatCode="General">
                  <c:v>10.0179678588937</c:v>
                </c:pt>
                <c:pt idx="26161" formatCode="General">
                  <c:v>10.017982574798</c:v>
                </c:pt>
                <c:pt idx="26162" formatCode="General">
                  <c:v>10.0179972819959</c:v>
                </c:pt>
                <c:pt idx="26163" formatCode="General">
                  <c:v>10.0180119804885</c:v>
                </c:pt>
                <c:pt idx="26164" formatCode="General">
                  <c:v>10.0180266702773</c:v>
                </c:pt>
                <c:pt idx="26165" formatCode="General">
                  <c:v>10.0180413513634</c:v>
                </c:pt>
                <c:pt idx="26166" formatCode="General">
                  <c:v>10.0180560237482</c:v>
                </c:pt>
                <c:pt idx="26167" formatCode="General">
                  <c:v>10.018070687433</c:v>
                </c:pt>
                <c:pt idx="26168" formatCode="General">
                  <c:v>10.0180853424191</c:v>
                </c:pt>
                <c:pt idx="26169" formatCode="General">
                  <c:v>10.0180999887078</c:v>
                </c:pt>
                <c:pt idx="26170" formatCode="General">
                  <c:v>10.0181146263004</c:v>
                </c:pt>
                <c:pt idx="26171" formatCode="General">
                  <c:v>10.0181292551981</c:v>
                </c:pt>
                <c:pt idx="26172" formatCode="General">
                  <c:v>10.0181438754023</c:v>
                </c:pt>
                <c:pt idx="26173" formatCode="General">
                  <c:v>10.0181584869144</c:v>
                </c:pt>
                <c:pt idx="26174" formatCode="General">
                  <c:v>10.0181730897355</c:v>
                </c:pt>
                <c:pt idx="26175" formatCode="General">
                  <c:v>10.018187683867</c:v>
                </c:pt>
                <c:pt idx="26176" formatCode="General">
                  <c:v>10.0182022693102</c:v>
                </c:pt>
                <c:pt idx="26177" formatCode="General">
                  <c:v>10.0182168460665</c:v>
                </c:pt>
                <c:pt idx="26178" formatCode="General">
                  <c:v>10.018231414137</c:v>
                </c:pt>
                <c:pt idx="26179" formatCode="General">
                  <c:v>10.0182459735232</c:v>
                </c:pt>
                <c:pt idx="26180" formatCode="General">
                  <c:v>10.0182605242263</c:v>
                </c:pt>
                <c:pt idx="26181" formatCode="General">
                  <c:v>10.0182750662477</c:v>
                </c:pt>
                <c:pt idx="26182" formatCode="General">
                  <c:v>10.0182895995886</c:v>
                </c:pt>
                <c:pt idx="26183" formatCode="General">
                  <c:v>10.0183041242503</c:v>
                </c:pt>
                <c:pt idx="26184" formatCode="General">
                  <c:v>10.0183186402342</c:v>
                </c:pt>
                <c:pt idx="26185" formatCode="General">
                  <c:v>10.0183331475417</c:v>
                </c:pt>
                <c:pt idx="26186" formatCode="General">
                  <c:v>10.0183476461739</c:v>
                </c:pt>
                <c:pt idx="26187" formatCode="General">
                  <c:v>10.0183621361322</c:v>
                </c:pt>
                <c:pt idx="26188" formatCode="General">
                  <c:v>10.018376617418</c:v>
                </c:pt>
                <c:pt idx="26189" formatCode="General">
                  <c:v>10.0183910900325</c:v>
                </c:pt>
                <c:pt idx="26190" formatCode="General">
                  <c:v>10.018405553977</c:v>
                </c:pt>
                <c:pt idx="26191" formatCode="General">
                  <c:v>10.018420009253</c:v>
                </c:pt>
                <c:pt idx="26192" formatCode="General">
                  <c:v>10.0184344558616</c:v>
                </c:pt>
                <c:pt idx="26193" formatCode="General">
                  <c:v>10.0184488938042</c:v>
                </c:pt>
                <c:pt idx="26194" formatCode="General">
                  <c:v>10.0184633230822</c:v>
                </c:pt>
                <c:pt idx="26195" formatCode="General">
                  <c:v>10.0184777436968</c:v>
                </c:pt>
                <c:pt idx="26196" formatCode="General">
                  <c:v>10.0184921556494</c:v>
                </c:pt>
                <c:pt idx="26197" formatCode="General">
                  <c:v>10.0185065589413</c:v>
                </c:pt>
                <c:pt idx="26198" formatCode="General">
                  <c:v>10.0185209535738</c:v>
                </c:pt>
                <c:pt idx="26199" formatCode="General">
                  <c:v>10.0185353395482</c:v>
                </c:pt>
                <c:pt idx="26200" formatCode="General">
                  <c:v>10.018549716866</c:v>
                </c:pt>
                <c:pt idx="26201" formatCode="General">
                  <c:v>10.0185640855282</c:v>
                </c:pt>
                <c:pt idx="26202" formatCode="General">
                  <c:v>10.0185784455364</c:v>
                </c:pt>
                <c:pt idx="26203" formatCode="General">
                  <c:v>10.0185927968919</c:v>
                </c:pt>
                <c:pt idx="26204" formatCode="General">
                  <c:v>10.0186071395959</c:v>
                </c:pt>
                <c:pt idx="26205" formatCode="General">
                  <c:v>10.0186214736498</c:v>
                </c:pt>
                <c:pt idx="26206" formatCode="General">
                  <c:v>10.0186357990549</c:v>
                </c:pt>
                <c:pt idx="26207" formatCode="General">
                  <c:v>10.0186501158126</c:v>
                </c:pt>
                <c:pt idx="26208" formatCode="General">
                  <c:v>10.0186644239242</c:v>
                </c:pt>
                <c:pt idx="26209" formatCode="General">
                  <c:v>10.018678723391</c:v>
                </c:pt>
                <c:pt idx="26210" formatCode="General">
                  <c:v>10.0186930142143</c:v>
                </c:pt>
                <c:pt idx="26211" formatCode="General">
                  <c:v>10.0187072963955</c:v>
                </c:pt>
                <c:pt idx="26212" formatCode="General">
                  <c:v>10.0187215699359</c:v>
                </c:pt>
                <c:pt idx="26213" formatCode="General">
                  <c:v>10.0187358348369</c:v>
                </c:pt>
                <c:pt idx="26214" formatCode="General">
                  <c:v>10.0187500910997</c:v>
                </c:pt>
                <c:pt idx="26215" formatCode="General">
                  <c:v>10.0187643387258</c:v>
                </c:pt>
                <c:pt idx="26216" formatCode="General">
                  <c:v>10.0187785777164</c:v>
                </c:pt>
                <c:pt idx="26217" formatCode="General">
                  <c:v>10.0187928080729</c:v>
                </c:pt>
                <c:pt idx="26218" formatCode="General">
                  <c:v>10.0188070297967</c:v>
                </c:pt>
                <c:pt idx="26219" formatCode="General">
                  <c:v>10.018821242889</c:v>
                </c:pt>
                <c:pt idx="26220" formatCode="General">
                  <c:v>10.0188354473512</c:v>
                </c:pt>
                <c:pt idx="26221" formatCode="General">
                  <c:v>10.0188496431846</c:v>
                </c:pt>
                <c:pt idx="26222" formatCode="General">
                  <c:v>10.0188638303906</c:v>
                </c:pt>
                <c:pt idx="26223" formatCode="General">
                  <c:v>10.0188780089706</c:v>
                </c:pt>
                <c:pt idx="26224" formatCode="General">
                  <c:v>10.0188921789259</c:v>
                </c:pt>
                <c:pt idx="26225" formatCode="General">
                  <c:v>10.0189063402577</c:v>
                </c:pt>
                <c:pt idx="26226" formatCode="General">
                  <c:v>10.0189204929675</c:v>
                </c:pt>
                <c:pt idx="26227" formatCode="General">
                  <c:v>10.0189346370566</c:v>
                </c:pt>
                <c:pt idx="26228" formatCode="General">
                  <c:v>10.0189487725264</c:v>
                </c:pt>
                <c:pt idx="26229" formatCode="General">
                  <c:v>10.0189628993782</c:v>
                </c:pt>
                <c:pt idx="26230" formatCode="General">
                  <c:v>10.0189770176133</c:v>
                </c:pt>
                <c:pt idx="26231" formatCode="General">
                  <c:v>10.0189911272331</c:v>
                </c:pt>
                <c:pt idx="26232" formatCode="General">
                  <c:v>10.0190052282389</c:v>
                </c:pt>
                <c:pt idx="26233" formatCode="General">
                  <c:v>10.0190193206322</c:v>
                </c:pt>
                <c:pt idx="26234" formatCode="General">
                  <c:v>10.0190334044141</c:v>
                </c:pt>
                <c:pt idx="26235" formatCode="General">
                  <c:v>10.0190474795862</c:v>
                </c:pt>
                <c:pt idx="26236" formatCode="General">
                  <c:v>10.0190615461497</c:v>
                </c:pt>
                <c:pt idx="26237" formatCode="General">
                  <c:v>10.019075604106</c:v>
                </c:pt>
                <c:pt idx="26238" formatCode="General">
                  <c:v>10.0190896534564</c:v>
                </c:pt>
                <c:pt idx="26239" formatCode="General">
                  <c:v>10.0191036942024</c:v>
                </c:pt>
                <c:pt idx="26240" formatCode="General">
                  <c:v>10.0191177263452</c:v>
                </c:pt>
                <c:pt idx="26241" formatCode="General">
                  <c:v>10.0191317498862</c:v>
                </c:pt>
                <c:pt idx="26242" formatCode="General">
                  <c:v>10.0191457648268</c:v>
                </c:pt>
                <c:pt idx="26243" formatCode="General">
                  <c:v>10.0191597711683</c:v>
                </c:pt>
                <c:pt idx="26244" formatCode="General">
                  <c:v>10.0191737689121</c:v>
                </c:pt>
                <c:pt idx="26245" formatCode="General">
                  <c:v>10.0191877580595</c:v>
                </c:pt>
                <c:pt idx="26246" formatCode="General">
                  <c:v>10.019201738612</c:v>
                </c:pt>
                <c:pt idx="26247" formatCode="General">
                  <c:v>10.0192157105708</c:v>
                </c:pt>
                <c:pt idx="26248" formatCode="General">
                  <c:v>10.0192296739373</c:v>
                </c:pt>
                <c:pt idx="26249" formatCode="General">
                  <c:v>10.0192436287129</c:v>
                </c:pt>
                <c:pt idx="26250" formatCode="General">
                  <c:v>10.0192575748989</c:v>
                </c:pt>
                <c:pt idx="26251" formatCode="General">
                  <c:v>10.0192715124968</c:v>
                </c:pt>
                <c:pt idx="26252" formatCode="General">
                  <c:v>10.0192854415078</c:v>
                </c:pt>
                <c:pt idx="26253" formatCode="General">
                  <c:v>10.0192993619334</c:v>
                </c:pt>
                <c:pt idx="26254" formatCode="General">
                  <c:v>10.0193132737749</c:v>
                </c:pt>
                <c:pt idx="26255" formatCode="General">
                  <c:v>10.0193271770336</c:v>
                </c:pt>
                <c:pt idx="26256" formatCode="General">
                  <c:v>10.019341071711</c:v>
                </c:pt>
                <c:pt idx="26257" formatCode="General">
                  <c:v>10.0193549578084</c:v>
                </c:pt>
                <c:pt idx="26258" formatCode="General">
                  <c:v>10.0193688353272</c:v>
                </c:pt>
                <c:pt idx="26259" formatCode="General">
                  <c:v>10.0193827042687</c:v>
                </c:pt>
                <c:pt idx="26260" formatCode="General">
                  <c:v>10.0193965646343</c:v>
                </c:pt>
                <c:pt idx="26261" formatCode="General">
                  <c:v>10.0194104164254</c:v>
                </c:pt>
                <c:pt idx="26262" formatCode="General">
                  <c:v>10.0194242596433</c:v>
                </c:pt>
                <c:pt idx="26263" formatCode="General">
                  <c:v>10.0194380942895</c:v>
                </c:pt>
                <c:pt idx="26264" formatCode="General">
                  <c:v>10.0194519203653</c:v>
                </c:pt>
                <c:pt idx="26265" formatCode="General">
                  <c:v>10.019465737872</c:v>
                </c:pt>
                <c:pt idx="26266" formatCode="General">
                  <c:v>10.0194795468111</c:v>
                </c:pt>
                <c:pt idx="26267" formatCode="General">
                  <c:v>10.0194933471839</c:v>
                </c:pt>
                <c:pt idx="26268" formatCode="General">
                  <c:v>10.0195071389919</c:v>
                </c:pt>
                <c:pt idx="26269" formatCode="General">
                  <c:v>10.0195209222362</c:v>
                </c:pt>
                <c:pt idx="26270" formatCode="General">
                  <c:v>10.0195346969185</c:v>
                </c:pt>
                <c:pt idx="26271" formatCode="General">
                  <c:v>10.01954846304</c:v>
                </c:pt>
                <c:pt idx="26272" formatCode="General">
                  <c:v>10.019562220602</c:v>
                </c:pt>
                <c:pt idx="26273" formatCode="General">
                  <c:v>10.0195759696061</c:v>
                </c:pt>
                <c:pt idx="26274" formatCode="General">
                  <c:v>10.0195897100535</c:v>
                </c:pt>
                <c:pt idx="26275" formatCode="General">
                  <c:v>10.0196034419457</c:v>
                </c:pt>
                <c:pt idx="26276" formatCode="General">
                  <c:v>10.019617165284</c:v>
                </c:pt>
                <c:pt idx="26277" formatCode="General">
                  <c:v>10.0196308800698</c:v>
                </c:pt>
                <c:pt idx="26278" formatCode="General">
                  <c:v>10.0196445863046</c:v>
                </c:pt>
                <c:pt idx="26279" formatCode="General">
                  <c:v>10.0196582839896</c:v>
                </c:pt>
                <c:pt idx="26280" formatCode="General">
                  <c:v>10.0196719731262</c:v>
                </c:pt>
                <c:pt idx="26281" formatCode="General">
                  <c:v>10.0196856537159</c:v>
                </c:pt>
                <c:pt idx="26282" formatCode="General">
                  <c:v>10.0196993257601</c:v>
                </c:pt>
                <c:pt idx="26283" formatCode="General">
                  <c:v>10.0197129892601</c:v>
                </c:pt>
                <c:pt idx="26284" formatCode="General">
                  <c:v>10.0197266442173</c:v>
                </c:pt>
                <c:pt idx="26285" formatCode="General">
                  <c:v>10.0197402906331</c:v>
                </c:pt>
                <c:pt idx="26286" formatCode="General">
                  <c:v>10.0197539285089</c:v>
                </c:pt>
                <c:pt idx="26287" formatCode="General">
                  <c:v>10.019767557846</c:v>
                </c:pt>
                <c:pt idx="26288" formatCode="General">
                  <c:v>10.019781178646</c:v>
                </c:pt>
                <c:pt idx="26289" formatCode="General">
                  <c:v>10.01979479091</c:v>
                </c:pt>
                <c:pt idx="26290" formatCode="General">
                  <c:v>10.0198083946397</c:v>
                </c:pt>
                <c:pt idx="26291" formatCode="General">
                  <c:v>10.0198219898363</c:v>
                </c:pt>
                <c:pt idx="26292" formatCode="General">
                  <c:v>10.0198355765012</c:v>
                </c:pt>
                <c:pt idx="26293" formatCode="General">
                  <c:v>10.0198491546359</c:v>
                </c:pt>
                <c:pt idx="26294" formatCode="General">
                  <c:v>10.0198627242417</c:v>
                </c:pt>
                <c:pt idx="26295" formatCode="General">
                  <c:v>10.01987628532</c:v>
                </c:pt>
                <c:pt idx="26296" formatCode="General">
                  <c:v>10.0198898378723</c:v>
                </c:pt>
                <c:pt idx="26297" formatCode="General">
                  <c:v>10.0199033818998</c:v>
                </c:pt>
                <c:pt idx="26298" formatCode="General">
                  <c:v>10.0199169174041</c:v>
                </c:pt>
                <c:pt idx="26299" formatCode="General">
                  <c:v>10.0199304443865</c:v>
                </c:pt>
                <c:pt idx="26300" formatCode="General">
                  <c:v>10.0199439628484</c:v>
                </c:pt>
                <c:pt idx="26301" formatCode="General">
                  <c:v>10.0199574727913</c:v>
                </c:pt>
                <c:pt idx="26302" formatCode="General">
                  <c:v>10.0199709742164</c:v>
                </c:pt>
                <c:pt idx="26303" formatCode="General">
                  <c:v>10.0199844671253</c:v>
                </c:pt>
                <c:pt idx="26304" formatCode="General">
                  <c:v>10.0199979515193</c:v>
                </c:pt>
                <c:pt idx="26305" formatCode="General">
                  <c:v>10.0200114273998</c:v>
                </c:pt>
                <c:pt idx="26306" formatCode="General">
                  <c:v>10.0200248947682</c:v>
                </c:pt>
                <c:pt idx="26307" formatCode="General">
                  <c:v>10.020038353626</c:v>
                </c:pt>
                <c:pt idx="26308" formatCode="General">
                  <c:v>10.0200518039745</c:v>
                </c:pt>
                <c:pt idx="26309" formatCode="General">
                  <c:v>10.0200652458151</c:v>
                </c:pt>
                <c:pt idx="26310" formatCode="General">
                  <c:v>10.0200786791493</c:v>
                </c:pt>
                <c:pt idx="26311" formatCode="General">
                  <c:v>10.0200921039785</c:v>
                </c:pt>
                <c:pt idx="26312" formatCode="General">
                  <c:v>10.020105520304</c:v>
                </c:pt>
                <c:pt idx="26313" formatCode="General">
                  <c:v>10.0201189281273</c:v>
                </c:pt>
                <c:pt idx="26314" formatCode="General">
                  <c:v>10.0201323274497</c:v>
                </c:pt>
                <c:pt idx="26315" formatCode="General">
                  <c:v>10.0201457182728</c:v>
                </c:pt>
                <c:pt idx="26316" formatCode="General">
                  <c:v>10.0201591005979</c:v>
                </c:pt>
                <c:pt idx="26317" formatCode="General">
                  <c:v>10.0201724744264</c:v>
                </c:pt>
                <c:pt idx="26318" formatCode="General">
                  <c:v>10.0201858397597</c:v>
                </c:pt>
                <c:pt idx="26319" formatCode="General">
                  <c:v>10.0201991965993</c:v>
                </c:pt>
                <c:pt idx="26320" formatCode="General">
                  <c:v>10.0202125449465</c:v>
                </c:pt>
                <c:pt idx="26321" formatCode="General">
                  <c:v>10.0202258848028</c:v>
                </c:pt>
                <c:pt idx="26322" formatCode="General">
                  <c:v>10.0202392161695</c:v>
                </c:pt>
                <c:pt idx="26323" formatCode="General">
                  <c:v>10.0202525390482</c:v>
                </c:pt>
                <c:pt idx="26324" formatCode="General">
                  <c:v>10.0202658534402</c:v>
                </c:pt>
                <c:pt idx="26325" formatCode="General">
                  <c:v>10.020279159347</c:v>
                </c:pt>
                <c:pt idx="26326" formatCode="General">
                  <c:v>10.0202924567698</c:v>
                </c:pt>
                <c:pt idx="26327" formatCode="General">
                  <c:v>10.0203057457103</c:v>
                </c:pt>
                <c:pt idx="26328" formatCode="General">
                  <c:v>10.0203190261698</c:v>
                </c:pt>
                <c:pt idx="26329" formatCode="General">
                  <c:v>10.0203322981496</c:v>
                </c:pt>
                <c:pt idx="26330" formatCode="General">
                  <c:v>10.0203455616513</c:v>
                </c:pt>
                <c:pt idx="26331" formatCode="General">
                  <c:v>10.0203588166763</c:v>
                </c:pt>
                <c:pt idx="26332" formatCode="General">
                  <c:v>10.0203720632259</c:v>
                </c:pt>
                <c:pt idx="26333" formatCode="General">
                  <c:v>10.0203853013017</c:v>
                </c:pt>
                <c:pt idx="26334" formatCode="General">
                  <c:v>10.0203985309049</c:v>
                </c:pt>
                <c:pt idx="26335" formatCode="General">
                  <c:v>10.0204117520372</c:v>
                </c:pt>
                <c:pt idx="26336" formatCode="General">
                  <c:v>10.0204249646998</c:v>
                </c:pt>
                <c:pt idx="26337" formatCode="General">
                  <c:v>10.0204381688942</c:v>
                </c:pt>
                <c:pt idx="26338" formatCode="General">
                  <c:v>10.0204513646218</c:v>
                </c:pt>
                <c:pt idx="26339" formatCode="General">
                  <c:v>10.0204645518841</c:v>
                </c:pt>
                <c:pt idx="26340" formatCode="General">
                  <c:v>10.0204777306824</c:v>
                </c:pt>
                <c:pt idx="26341" formatCode="General">
                  <c:v>10.0204909010183</c:v>
                </c:pt>
                <c:pt idx="26342" formatCode="General">
                  <c:v>10.0205040628931</c:v>
                </c:pt>
                <c:pt idx="26343" formatCode="General">
                  <c:v>10.0205172163083</c:v>
                </c:pt>
                <c:pt idx="26344" formatCode="General">
                  <c:v>10.0205303612653</c:v>
                </c:pt>
                <c:pt idx="26345" formatCode="General">
                  <c:v>10.0205434977656</c:v>
                </c:pt>
                <c:pt idx="26346" formatCode="General">
                  <c:v>10.0205566258105</c:v>
                </c:pt>
                <c:pt idx="26347" formatCode="General">
                  <c:v>10.0205697454015</c:v>
                </c:pt>
                <c:pt idx="26348" formatCode="General">
                  <c:v>10.0205828565401</c:v>
                </c:pt>
                <c:pt idx="26349" formatCode="General">
                  <c:v>10.0205959592276</c:v>
                </c:pt>
                <c:pt idx="26350" formatCode="General">
                  <c:v>10.0206090534655</c:v>
                </c:pt>
                <c:pt idx="26351" formatCode="General">
                  <c:v>10.0206221392553</c:v>
                </c:pt>
                <c:pt idx="26352" formatCode="General">
                  <c:v>10.0206352165983</c:v>
                </c:pt>
                <c:pt idx="26353" formatCode="General">
                  <c:v>10.0206482854961</c:v>
                </c:pt>
                <c:pt idx="26354" formatCode="General">
                  <c:v>10.02066134595</c:v>
                </c:pt>
                <c:pt idx="26355" formatCode="General">
                  <c:v>10.0206743979615</c:v>
                </c:pt>
                <c:pt idx="26356" formatCode="General">
                  <c:v>10.020687441532</c:v>
                </c:pt>
                <c:pt idx="26357" formatCode="General">
                  <c:v>10.020700476663</c:v>
                </c:pt>
                <c:pt idx="26358" formatCode="General">
                  <c:v>10.0207135033559</c:v>
                </c:pt>
                <c:pt idx="26359" formatCode="General">
                  <c:v>10.0207265216122</c:v>
                </c:pt>
                <c:pt idx="26360" formatCode="General">
                  <c:v>10.0207395314333</c:v>
                </c:pt>
                <c:pt idx="26361" formatCode="General">
                  <c:v>10.0207525328206</c:v>
                </c:pt>
                <c:pt idx="26362" formatCode="General">
                  <c:v>10.0207655257756</c:v>
                </c:pt>
                <c:pt idx="26363" formatCode="General">
                  <c:v>10.0207785102997</c:v>
                </c:pt>
                <c:pt idx="26364" formatCode="General">
                  <c:v>10.0207914863944</c:v>
                </c:pt>
                <c:pt idx="26365" formatCode="General">
                  <c:v>10.0208044540611</c:v>
                </c:pt>
                <c:pt idx="26366" formatCode="General">
                  <c:v>10.0208174133012</c:v>
                </c:pt>
                <c:pt idx="26367" formatCode="General">
                  <c:v>10.0208303641163</c:v>
                </c:pt>
                <c:pt idx="26368" formatCode="General">
                  <c:v>10.0208433065078</c:v>
                </c:pt>
                <c:pt idx="26369" formatCode="General">
                  <c:v>10.020856240477</c:v>
                </c:pt>
                <c:pt idx="26370" formatCode="General">
                  <c:v>10.0208691660255</c:v>
                </c:pt>
                <c:pt idx="26371" formatCode="General">
                  <c:v>10.0208820831547</c:v>
                </c:pt>
                <c:pt idx="26372" formatCode="General">
                  <c:v>10.0208949918661</c:v>
                </c:pt>
                <c:pt idx="26373" formatCode="General">
                  <c:v>10.0209078921611</c:v>
                </c:pt>
                <c:pt idx="26374" formatCode="General">
                  <c:v>10.0209207840412</c:v>
                </c:pt>
                <c:pt idx="26375" formatCode="General">
                  <c:v>10.0209336675077</c:v>
                </c:pt>
                <c:pt idx="26376" formatCode="General">
                  <c:v>10.0209465425622</c:v>
                </c:pt>
                <c:pt idx="26377" formatCode="General">
                  <c:v>10.0209594092062</c:v>
                </c:pt>
                <c:pt idx="26378" formatCode="General">
                  <c:v>10.020972267441</c:v>
                </c:pt>
                <c:pt idx="26379" formatCode="General">
                  <c:v>10.0209851172682</c:v>
                </c:pt>
                <c:pt idx="26380" formatCode="General">
                  <c:v>10.0209979586891</c:v>
                </c:pt>
                <c:pt idx="26381" formatCode="General">
                  <c:v>10.0210107917053</c:v>
                </c:pt>
                <c:pt idx="26382" formatCode="General">
                  <c:v>10.0210236163182</c:v>
                </c:pt>
                <c:pt idx="26383" formatCode="General">
                  <c:v>10.0210364325292</c:v>
                </c:pt>
                <c:pt idx="26384" formatCode="General">
                  <c:v>10.0210492403399</c:v>
                </c:pt>
                <c:pt idx="26385" formatCode="General">
                  <c:v>10.0210620397516</c:v>
                </c:pt>
                <c:pt idx="26386" formatCode="General">
                  <c:v>10.0210748307659</c:v>
                </c:pt>
                <c:pt idx="26387" formatCode="General">
                  <c:v>10.0210876133842</c:v>
                </c:pt>
                <c:pt idx="26388" formatCode="General">
                  <c:v>10.0211003876079</c:v>
                </c:pt>
                <c:pt idx="26389" formatCode="General">
                  <c:v>10.0211131534386</c:v>
                </c:pt>
                <c:pt idx="26390" formatCode="General">
                  <c:v>10.0211259108777</c:v>
                </c:pt>
                <c:pt idx="26391" formatCode="General">
                  <c:v>10.0211386599266</c:v>
                </c:pt>
                <c:pt idx="26392" formatCode="General">
                  <c:v>10.0211514005868</c:v>
                </c:pt>
                <c:pt idx="26393" formatCode="General">
                  <c:v>10.0211641328598</c:v>
                </c:pt>
                <c:pt idx="26394" formatCode="General">
                  <c:v>10.021176856747</c:v>
                </c:pt>
                <c:pt idx="26395" formatCode="General">
                  <c:v>10.02118957225</c:v>
                </c:pt>
                <c:pt idx="26396" formatCode="General">
                  <c:v>10.0212022793701</c:v>
                </c:pt>
                <c:pt idx="26397" formatCode="General">
                  <c:v>10.0212149781089</c:v>
                </c:pt>
                <c:pt idx="26398" formatCode="General">
                  <c:v>10.0212276684678</c:v>
                </c:pt>
                <c:pt idx="26399" formatCode="General">
                  <c:v>10.0212403504483</c:v>
                </c:pt>
                <c:pt idx="26400" formatCode="General">
                  <c:v>10.0212530240518</c:v>
                </c:pt>
                <c:pt idx="26401" formatCode="General">
                  <c:v>10.0212656892799</c:v>
                </c:pt>
                <c:pt idx="26402" formatCode="General">
                  <c:v>10.0212783461339</c:v>
                </c:pt>
                <c:pt idx="26403" formatCode="General">
                  <c:v>10.0212909946154</c:v>
                </c:pt>
                <c:pt idx="26404" formatCode="General">
                  <c:v>10.0213036347259</c:v>
                </c:pt>
                <c:pt idx="26405" formatCode="General">
                  <c:v>10.0213162664668</c:v>
                </c:pt>
                <c:pt idx="26406" formatCode="General">
                  <c:v>10.0213288898395</c:v>
                </c:pt>
                <c:pt idx="26407" formatCode="General">
                  <c:v>10.0213415048456</c:v>
                </c:pt>
                <c:pt idx="26408" formatCode="General">
                  <c:v>10.0213541114866</c:v>
                </c:pt>
                <c:pt idx="26409" formatCode="General">
                  <c:v>10.0213667097639</c:v>
                </c:pt>
                <c:pt idx="26410" formatCode="General">
                  <c:v>10.0213792996789</c:v>
                </c:pt>
                <c:pt idx="26411" formatCode="General">
                  <c:v>10.0213918812332</c:v>
                </c:pt>
                <c:pt idx="26412" formatCode="General">
                  <c:v>10.0214044544283</c:v>
                </c:pt>
                <c:pt idx="26413" formatCode="General">
                  <c:v>10.0214170192656</c:v>
                </c:pt>
                <c:pt idx="26414" formatCode="General">
                  <c:v>10.0214295757466</c:v>
                </c:pt>
                <c:pt idx="26415" formatCode="General">
                  <c:v>10.0214421238728</c:v>
                </c:pt>
                <c:pt idx="26416" formatCode="General">
                  <c:v>10.0214546636456</c:v>
                </c:pt>
                <c:pt idx="26417" formatCode="General">
                  <c:v>10.0214671950666</c:v>
                </c:pt>
                <c:pt idx="26418" formatCode="General">
                  <c:v>10.0214797181372</c:v>
                </c:pt>
                <c:pt idx="26419" formatCode="General">
                  <c:v>10.0214922328589</c:v>
                </c:pt>
                <c:pt idx="26420" formatCode="General">
                  <c:v>10.0215047392332</c:v>
                </c:pt>
                <c:pt idx="26421" formatCode="General">
                  <c:v>10.0215172372616</c:v>
                </c:pt>
                <c:pt idx="26422" formatCode="General">
                  <c:v>10.0215297269455</c:v>
                </c:pt>
                <c:pt idx="26423" formatCode="General">
                  <c:v>10.0215422082865</c:v>
                </c:pt>
                <c:pt idx="26424" formatCode="General">
                  <c:v>10.021554681286</c:v>
                </c:pt>
                <c:pt idx="26425" formatCode="General">
                  <c:v>10.0215671459456</c:v>
                </c:pt>
                <c:pt idx="26426" formatCode="General">
                  <c:v>10.0215796022666</c:v>
                </c:pt>
                <c:pt idx="26427" formatCode="General">
                  <c:v>10.0215920502506</c:v>
                </c:pt>
                <c:pt idx="26428" formatCode="General">
                  <c:v>10.0216044898991</c:v>
                </c:pt>
                <c:pt idx="26429" formatCode="General">
                  <c:v>10.0216169212136</c:v>
                </c:pt>
                <c:pt idx="26430" formatCode="General">
                  <c:v>10.0216293441956</c:v>
                </c:pt>
                <c:pt idx="26431" formatCode="General">
                  <c:v>10.0216417588465</c:v>
                </c:pt>
                <c:pt idx="26432" formatCode="General">
                  <c:v>10.0216541651678</c:v>
                </c:pt>
                <c:pt idx="26433" formatCode="General">
                  <c:v>10.0216665631611</c:v>
                </c:pt>
                <c:pt idx="26434" formatCode="General">
                  <c:v>10.0216789528278</c:v>
                </c:pt>
                <c:pt idx="26435" formatCode="General">
                  <c:v>10.0216913341694</c:v>
                </c:pt>
                <c:pt idx="26436" formatCode="General">
                  <c:v>10.0217037071874</c:v>
                </c:pt>
                <c:pt idx="26437" formatCode="General">
                  <c:v>10.0217160718834</c:v>
                </c:pt>
                <c:pt idx="26438" formatCode="General">
                  <c:v>10.0217284282587</c:v>
                </c:pt>
                <c:pt idx="26439" formatCode="General">
                  <c:v>10.021740776315</c:v>
                </c:pt>
                <c:pt idx="26440" formatCode="General">
                  <c:v>10.0217531160536</c:v>
                </c:pt>
                <c:pt idx="26441" formatCode="General">
                  <c:v>10.0217654474761</c:v>
                </c:pt>
                <c:pt idx="26442" formatCode="General">
                  <c:v>10.0217777705841</c:v>
                </c:pt>
                <c:pt idx="26443" formatCode="General">
                  <c:v>10.0217900853789</c:v>
                </c:pt>
                <c:pt idx="26444" formatCode="General">
                  <c:v>10.0218023918621</c:v>
                </c:pt>
                <c:pt idx="26445" formatCode="General">
                  <c:v>10.0218146900352</c:v>
                </c:pt>
                <c:pt idx="26446" formatCode="General">
                  <c:v>10.0218269798997</c:v>
                </c:pt>
                <c:pt idx="26447" formatCode="General">
                  <c:v>10.021839261457</c:v>
                </c:pt>
                <c:pt idx="26448" formatCode="General">
                  <c:v>10.0218515347088</c:v>
                </c:pt>
                <c:pt idx="26449" formatCode="General">
                  <c:v>10.0218637996565</c:v>
                </c:pt>
                <c:pt idx="26450" formatCode="General">
                  <c:v>10.0218760563015</c:v>
                </c:pt>
                <c:pt idx="26451" formatCode="General">
                  <c:v>10.0218883046455</c:v>
                </c:pt>
                <c:pt idx="26452" formatCode="General">
                  <c:v>10.0219005446898</c:v>
                </c:pt>
                <c:pt idx="26453" formatCode="General">
                  <c:v>10.0219127764361</c:v>
                </c:pt>
                <c:pt idx="26454" formatCode="General">
                  <c:v>10.0219249998858</c:v>
                </c:pt>
                <c:pt idx="26455" formatCode="General">
                  <c:v>10.0219372150404</c:v>
                </c:pt>
                <c:pt idx="26456" formatCode="General">
                  <c:v>10.0219494219015</c:v>
                </c:pt>
                <c:pt idx="26457" formatCode="General">
                  <c:v>10.0219616204704</c:v>
                </c:pt>
                <c:pt idx="26458" formatCode="General">
                  <c:v>10.0219738107489</c:v>
                </c:pt>
                <c:pt idx="26459" formatCode="General">
                  <c:v>10.0219859927383</c:v>
                </c:pt>
                <c:pt idx="26460" formatCode="General">
                  <c:v>10.0219981664401</c:v>
                </c:pt>
                <c:pt idx="26461" formatCode="General">
                  <c:v>10.0220103318559</c:v>
                </c:pt>
                <c:pt idx="26462" formatCode="General">
                  <c:v>10.0220224889872</c:v>
                </c:pt>
                <c:pt idx="26463" formatCode="General">
                  <c:v>10.0220346378355</c:v>
                </c:pt>
                <c:pt idx="26464" formatCode="General">
                  <c:v>10.0220467784024</c:v>
                </c:pt>
                <c:pt idx="26465" formatCode="General">
                  <c:v>10.0220589106892</c:v>
                </c:pt>
                <c:pt idx="26466" formatCode="General">
                  <c:v>10.0220710346976</c:v>
                </c:pt>
                <c:pt idx="26467" formatCode="General">
                  <c:v>10.022083150429</c:v>
                </c:pt>
                <c:pt idx="26468" formatCode="General">
                  <c:v>10.022095257885</c:v>
                </c:pt>
                <c:pt idx="26469" formatCode="General">
                  <c:v>10.022107357067</c:v>
                </c:pt>
                <c:pt idx="26470" formatCode="General">
                  <c:v>10.0221194479767</c:v>
                </c:pt>
                <c:pt idx="26471" formatCode="General">
                  <c:v>10.0221315306155</c:v>
                </c:pt>
                <c:pt idx="26472" formatCode="General">
                  <c:v>10.0221436049849</c:v>
                </c:pt>
                <c:pt idx="26473" formatCode="General">
                  <c:v>10.0221556710864</c:v>
                </c:pt>
                <c:pt idx="26474" formatCode="General">
                  <c:v>10.0221677289216</c:v>
                </c:pt>
                <c:pt idx="26475" formatCode="General">
                  <c:v>10.022179778492</c:v>
                </c:pt>
                <c:pt idx="26476" formatCode="General">
                  <c:v>10.0221918197992</c:v>
                </c:pt>
                <c:pt idx="26477" formatCode="General">
                  <c:v>10.0222038528445</c:v>
                </c:pt>
                <c:pt idx="26478" formatCode="General">
                  <c:v>10.0222158776296</c:v>
                </c:pt>
                <c:pt idx="26479" formatCode="General">
                  <c:v>10.0222278941559</c:v>
                </c:pt>
                <c:pt idx="26480" formatCode="General">
                  <c:v>10.0222399024251</c:v>
                </c:pt>
                <c:pt idx="26481" formatCode="General">
                  <c:v>10.0222519024385</c:v>
                </c:pt>
                <c:pt idx="26482" formatCode="General">
                  <c:v>10.0222638941978</c:v>
                </c:pt>
                <c:pt idx="26483" formatCode="General">
                  <c:v>10.0222758777045</c:v>
                </c:pt>
                <c:pt idx="26484" formatCode="General">
                  <c:v>10.0222878529601</c:v>
                </c:pt>
                <c:pt idx="26485" formatCode="General">
                  <c:v>10.022299819966</c:v>
                </c:pt>
                <c:pt idx="26486" formatCode="General">
                  <c:v>10.0223117787239</c:v>
                </c:pt>
                <c:pt idx="26487" formatCode="General">
                  <c:v>10.0223237292353</c:v>
                </c:pt>
                <c:pt idx="26488" formatCode="General">
                  <c:v>10.0223356715017</c:v>
                </c:pt>
                <c:pt idx="26489" formatCode="General">
                  <c:v>10.0223476055246</c:v>
                </c:pt>
                <c:pt idx="26490" formatCode="General">
                  <c:v>10.0223595313055</c:v>
                </c:pt>
                <c:pt idx="26491" formatCode="General">
                  <c:v>10.022371448846</c:v>
                </c:pt>
                <c:pt idx="26492" formatCode="General">
                  <c:v>10.0223833581477</c:v>
                </c:pt>
                <c:pt idx="26493" formatCode="General">
                  <c:v>10.0223952592119</c:v>
                </c:pt>
                <c:pt idx="26494" formatCode="General">
                  <c:v>10.0224071520404</c:v>
                </c:pt>
                <c:pt idx="26495" formatCode="General">
                  <c:v>10.0224190366346</c:v>
                </c:pt>
                <c:pt idx="26496" formatCode="General">
                  <c:v>10.0224309129959</c:v>
                </c:pt>
                <c:pt idx="26497" formatCode="General">
                  <c:v>10.0224427811261</c:v>
                </c:pt>
                <c:pt idx="26498" formatCode="General">
                  <c:v>10.0224546410266</c:v>
                </c:pt>
                <c:pt idx="26499" formatCode="General">
                  <c:v>10.0224664926989</c:v>
                </c:pt>
                <c:pt idx="26500" formatCode="General">
                  <c:v>10.0224783361446</c:v>
                </c:pt>
                <c:pt idx="26501" formatCode="General">
                  <c:v>10.0224901713652</c:v>
                </c:pt>
                <c:pt idx="26502" formatCode="General">
                  <c:v>10.0225019983622</c:v>
                </c:pt>
                <c:pt idx="26503" formatCode="General">
                  <c:v>10.0225138171373</c:v>
                </c:pt>
                <c:pt idx="26504" formatCode="General">
                  <c:v>10.0225256276918</c:v>
                </c:pt>
                <c:pt idx="26505" formatCode="General">
                  <c:v>10.0225374300274</c:v>
                </c:pt>
                <c:pt idx="26506" formatCode="General">
                  <c:v>10.0225492241456</c:v>
                </c:pt>
                <c:pt idx="26507" formatCode="General">
                  <c:v>10.022561010048</c:v>
                </c:pt>
                <c:pt idx="26508" formatCode="General">
                  <c:v>10.022572787736</c:v>
                </c:pt>
                <c:pt idx="26509" formatCode="General">
                  <c:v>10.0225845572112</c:v>
                </c:pt>
                <c:pt idx="26510" formatCode="General">
                  <c:v>10.0225963184753</c:v>
                </c:pt>
                <c:pt idx="26511" formatCode="General">
                  <c:v>10.0226080715296</c:v>
                </c:pt>
                <c:pt idx="26512" formatCode="General">
                  <c:v>10.0226198163757</c:v>
                </c:pt>
                <c:pt idx="26513" formatCode="General">
                  <c:v>10.0226315530153</c:v>
                </c:pt>
                <c:pt idx="26514" formatCode="General">
                  <c:v>10.0226432814497</c:v>
                </c:pt>
                <c:pt idx="26515" formatCode="General">
                  <c:v>10.0226550016807</c:v>
                </c:pt>
                <c:pt idx="26516" formatCode="General">
                  <c:v>10.0226667137097</c:v>
                </c:pt>
                <c:pt idx="26517" formatCode="General">
                  <c:v>10.0226784175382</c:v>
                </c:pt>
                <c:pt idx="26518" formatCode="General">
                  <c:v>10.0226901131679</c:v>
                </c:pt>
                <c:pt idx="26519" formatCode="General">
                  <c:v>10.0227018006002</c:v>
                </c:pt>
                <c:pt idx="26520" formatCode="General">
                  <c:v>10.0227134798367</c:v>
                </c:pt>
                <c:pt idx="26521" formatCode="General">
                  <c:v>10.022725150879</c:v>
                </c:pt>
                <c:pt idx="26522" formatCode="General">
                  <c:v>10.0227368137286</c:v>
                </c:pt>
                <c:pt idx="26523" formatCode="General">
                  <c:v>10.0227484683871</c:v>
                </c:pt>
                <c:pt idx="26524" formatCode="General">
                  <c:v>10.022760114856</c:v>
                </c:pt>
                <c:pt idx="26525" formatCode="General">
                  <c:v>10.0227717531368</c:v>
                </c:pt>
                <c:pt idx="26526" formatCode="General">
                  <c:v>10.0227833832311</c:v>
                </c:pt>
                <c:pt idx="26527" formatCode="General">
                  <c:v>10.0227950051405</c:v>
                </c:pt>
                <c:pt idx="26528" formatCode="General">
                  <c:v>10.0228066188665</c:v>
                </c:pt>
                <c:pt idx="26529" formatCode="General">
                  <c:v>10.0228182244106</c:v>
                </c:pt>
                <c:pt idx="26530" formatCode="General">
                  <c:v>10.0228298217745</c:v>
                </c:pt>
                <c:pt idx="26531" formatCode="General">
                  <c:v>10.0228414109597</c:v>
                </c:pt>
                <c:pt idx="26532" formatCode="General">
                  <c:v>10.0228529919677</c:v>
                </c:pt>
                <c:pt idx="26533" formatCode="General">
                  <c:v>10.0228645648</c:v>
                </c:pt>
                <c:pt idx="26534" formatCode="General">
                  <c:v>10.0228761294584</c:v>
                </c:pt>
                <c:pt idx="26535" formatCode="General">
                  <c:v>10.0228876859442</c:v>
                </c:pt>
                <c:pt idx="26536" formatCode="General">
                  <c:v>10.022899234259</c:v>
                </c:pt>
                <c:pt idx="26537" formatCode="General">
                  <c:v>10.0229107744045</c:v>
                </c:pt>
                <c:pt idx="26538" formatCode="General">
                  <c:v>10.0229223063822</c:v>
                </c:pt>
                <c:pt idx="26539" formatCode="General">
                  <c:v>10.0229338301936</c:v>
                </c:pt>
                <c:pt idx="26540" formatCode="General">
                  <c:v>10.0229453458402</c:v>
                </c:pt>
                <c:pt idx="26541" formatCode="General">
                  <c:v>10.0229568533238</c:v>
                </c:pt>
                <c:pt idx="26542" formatCode="General">
                  <c:v>10.0229683526457</c:v>
                </c:pt>
                <c:pt idx="26543" formatCode="General">
                  <c:v>10.0229798438076</c:v>
                </c:pt>
                <c:pt idx="26544" formatCode="General">
                  <c:v>10.0229913268111</c:v>
                </c:pt>
                <c:pt idx="26545" formatCode="General">
                  <c:v>10.0230028016576</c:v>
                </c:pt>
                <c:pt idx="26546" formatCode="General">
                  <c:v>10.0230142683489</c:v>
                </c:pt>
                <c:pt idx="26547" formatCode="General">
                  <c:v>10.0230257268863</c:v>
                </c:pt>
                <c:pt idx="26548" formatCode="General">
                  <c:v>10.0230371772716</c:v>
                </c:pt>
                <c:pt idx="26549" formatCode="General">
                  <c:v>10.0230486195062</c:v>
                </c:pt>
                <c:pt idx="26550" formatCode="General">
                  <c:v>10.0230600535917</c:v>
                </c:pt>
                <c:pt idx="26551" formatCode="General">
                  <c:v>10.0230714795297</c:v>
                </c:pt>
                <c:pt idx="26552" formatCode="General">
                  <c:v>10.0230828973218</c:v>
                </c:pt>
                <c:pt idx="26553" formatCode="General">
                  <c:v>10.0230943069695</c:v>
                </c:pt>
                <c:pt idx="26554" formatCode="General">
                  <c:v>10.0231057084744</c:v>
                </c:pt>
                <c:pt idx="26555" formatCode="General">
                  <c:v>10.023117101838</c:v>
                </c:pt>
                <c:pt idx="26556" formatCode="General">
                  <c:v>10.023128487062</c:v>
                </c:pt>
                <c:pt idx="26557" formatCode="General">
                  <c:v>10.0231398641479</c:v>
                </c:pt>
                <c:pt idx="26558" formatCode="General">
                  <c:v>10.0231512330973</c:v>
                </c:pt>
                <c:pt idx="26559" formatCode="General">
                  <c:v>10.0231625939117</c:v>
                </c:pt>
                <c:pt idx="26560" formatCode="General">
                  <c:v>10.0231739465927</c:v>
                </c:pt>
                <c:pt idx="26561" formatCode="General">
                  <c:v>10.0231852911419</c:v>
                </c:pt>
                <c:pt idx="26562" formatCode="General">
                  <c:v>10.0231966275609</c:v>
                </c:pt>
                <c:pt idx="26563" formatCode="General">
                  <c:v>10.0232079558512</c:v>
                </c:pt>
                <c:pt idx="26564" formatCode="General">
                  <c:v>10.0232192760145</c:v>
                </c:pt>
                <c:pt idx="26565" formatCode="General">
                  <c:v>10.0232305880522</c:v>
                </c:pt>
                <c:pt idx="26566" formatCode="General">
                  <c:v>10.023241891966</c:v>
                </c:pt>
                <c:pt idx="26567" formatCode="General">
                  <c:v>10.0232531877574</c:v>
                </c:pt>
                <c:pt idx="26568" formatCode="General">
                  <c:v>10.023264475428</c:v>
                </c:pt>
                <c:pt idx="26569" formatCode="General">
                  <c:v>10.0232757549795</c:v>
                </c:pt>
                <c:pt idx="26570" formatCode="General">
                  <c:v>10.0232870264133</c:v>
                </c:pt>
                <c:pt idx="26571" formatCode="General">
                  <c:v>10.023298289731</c:v>
                </c:pt>
                <c:pt idx="26572" formatCode="General">
                  <c:v>10.0233095449343</c:v>
                </c:pt>
                <c:pt idx="26573" formatCode="General">
                  <c:v>10.0233207920247</c:v>
                </c:pt>
                <c:pt idx="26574" formatCode="General">
                  <c:v>10.0233320310037</c:v>
                </c:pt>
                <c:pt idx="26575" formatCode="General">
                  <c:v>10.0233432618731</c:v>
                </c:pt>
                <c:pt idx="26576" formatCode="General">
                  <c:v>10.0233544846343</c:v>
                </c:pt>
                <c:pt idx="26577" formatCode="General">
                  <c:v>10.0233656992889</c:v>
                </c:pt>
                <c:pt idx="26578" formatCode="General">
                  <c:v>10.0233769058385</c:v>
                </c:pt>
                <c:pt idx="26579" formatCode="General">
                  <c:v>10.0233881042848</c:v>
                </c:pt>
                <c:pt idx="26580" formatCode="General">
                  <c:v>10.0233992946292</c:v>
                </c:pt>
                <c:pt idx="26581" formatCode="General">
                  <c:v>10.0234104768734</c:v>
                </c:pt>
                <c:pt idx="26582" formatCode="General">
                  <c:v>10.023421651019</c:v>
                </c:pt>
                <c:pt idx="26583" formatCode="General">
                  <c:v>10.0234328170674</c:v>
                </c:pt>
                <c:pt idx="26584" formatCode="General">
                  <c:v>10.0234439750204</c:v>
                </c:pt>
                <c:pt idx="26585" formatCode="General">
                  <c:v>10.0234551248796</c:v>
                </c:pt>
                <c:pt idx="26586" formatCode="General">
                  <c:v>10.0234662666464</c:v>
                </c:pt>
                <c:pt idx="26587" formatCode="General">
                  <c:v>10.0234774003225</c:v>
                </c:pt>
                <c:pt idx="26588" formatCode="General">
                  <c:v>10.0234885259095</c:v>
                </c:pt>
                <c:pt idx="26589" formatCode="General">
                  <c:v>10.0234996434089</c:v>
                </c:pt>
                <c:pt idx="26590" formatCode="General">
                  <c:v>10.0235107528224</c:v>
                </c:pt>
                <c:pt idx="26591" formatCode="General">
                  <c:v>10.0235218541516</c:v>
                </c:pt>
                <c:pt idx="26592" formatCode="General">
                  <c:v>10.023532947398</c:v>
                </c:pt>
                <c:pt idx="26593" formatCode="General">
                  <c:v>10.0235440325632</c:v>
                </c:pt>
                <c:pt idx="26594" formatCode="General">
                  <c:v>10.0235551096488</c:v>
                </c:pt>
                <c:pt idx="26595" formatCode="General">
                  <c:v>10.0235661786565</c:v>
                </c:pt>
                <c:pt idx="26596" formatCode="General">
                  <c:v>10.0235772395877</c:v>
                </c:pt>
                <c:pt idx="26597" formatCode="General">
                  <c:v>10.0235882924442</c:v>
                </c:pt>
                <c:pt idx="26598" formatCode="General">
                  <c:v>10.0235993372274</c:v>
                </c:pt>
                <c:pt idx="26599" formatCode="General">
                  <c:v>10.023610373939</c:v>
                </c:pt>
                <c:pt idx="26600" formatCode="General">
                  <c:v>10.0236214025807</c:v>
                </c:pt>
                <c:pt idx="26601" formatCode="General">
                  <c:v>10.0236324231539</c:v>
                </c:pt>
                <c:pt idx="26602" formatCode="General">
                  <c:v>10.0236434356602</c:v>
                </c:pt>
                <c:pt idx="26603" formatCode="General">
                  <c:v>10.0236544401014</c:v>
                </c:pt>
                <c:pt idx="26604" formatCode="General">
                  <c:v>10.0236654364789</c:v>
                </c:pt>
                <c:pt idx="26605" formatCode="General">
                  <c:v>10.0236764247944</c:v>
                </c:pt>
                <c:pt idx="26606" formatCode="General">
                  <c:v>10.0236874050495</c:v>
                </c:pt>
                <c:pt idx="26607" formatCode="General">
                  <c:v>10.0236983772457</c:v>
                </c:pt>
                <c:pt idx="26608" formatCode="General">
                  <c:v>10.0237093413847</c:v>
                </c:pt>
                <c:pt idx="26609" formatCode="General">
                  <c:v>10.0237202974681</c:v>
                </c:pt>
                <c:pt idx="26610" formatCode="General">
                  <c:v>10.0237312454975</c:v>
                </c:pt>
                <c:pt idx="26611" formatCode="General">
                  <c:v>10.0237421854744</c:v>
                </c:pt>
                <c:pt idx="26612" formatCode="General">
                  <c:v>10.0237531174005</c:v>
                </c:pt>
                <c:pt idx="26613" formatCode="General">
                  <c:v>10.0237640412774</c:v>
                </c:pt>
                <c:pt idx="26614" formatCode="General">
                  <c:v>10.0237749571067</c:v>
                </c:pt>
                <c:pt idx="26615" formatCode="General">
                  <c:v>10.02378586489</c:v>
                </c:pt>
                <c:pt idx="26616" formatCode="General">
                  <c:v>10.0237967646288</c:v>
                </c:pt>
                <c:pt idx="26617" formatCode="General">
                  <c:v>10.0238076563249</c:v>
                </c:pt>
                <c:pt idx="26618" formatCode="General">
                  <c:v>10.0238185399797</c:v>
                </c:pt>
                <c:pt idx="26619" formatCode="General">
                  <c:v>10.023829415595</c:v>
                </c:pt>
                <c:pt idx="26620" formatCode="General">
                  <c:v>10.0238402831723</c:v>
                </c:pt>
                <c:pt idx="26621" formatCode="General">
                  <c:v>10.0238511427132</c:v>
                </c:pt>
                <c:pt idx="26622" formatCode="General">
                  <c:v>10.0238619942194</c:v>
                </c:pt>
                <c:pt idx="26623" formatCode="General">
                  <c:v>10.0238728376924</c:v>
                </c:pt>
                <c:pt idx="26624" formatCode="General">
                  <c:v>10.0238836731338</c:v>
                </c:pt>
                <c:pt idx="26625" formatCode="General">
                  <c:v>10.0238945005454</c:v>
                </c:pt>
                <c:pt idx="26626" formatCode="General">
                  <c:v>10.0239053199285</c:v>
                </c:pt>
                <c:pt idx="26627" formatCode="General">
                  <c:v>10.023916131285</c:v>
                </c:pt>
                <c:pt idx="26628" formatCode="General">
                  <c:v>10.0239269346164</c:v>
                </c:pt>
                <c:pt idx="26629" formatCode="General">
                  <c:v>10.0239377299243</c:v>
                </c:pt>
                <c:pt idx="26630" formatCode="General">
                  <c:v>10.0239485172103</c:v>
                </c:pt>
                <c:pt idx="26631" formatCode="General">
                  <c:v>10.023959296476</c:v>
                </c:pt>
                <c:pt idx="26632" formatCode="General">
                  <c:v>10.0239700677231</c:v>
                </c:pt>
                <c:pt idx="26633" formatCode="General">
                  <c:v>10.0239808309531</c:v>
                </c:pt>
                <c:pt idx="26634" formatCode="General">
                  <c:v>10.0239915861678</c:v>
                </c:pt>
                <c:pt idx="26635" formatCode="General">
                  <c:v>10.0240023333686</c:v>
                </c:pt>
                <c:pt idx="26636" formatCode="General">
                  <c:v>10.0240130725572</c:v>
                </c:pt>
                <c:pt idx="26637" formatCode="General">
                  <c:v>10.0240238037353</c:v>
                </c:pt>
                <c:pt idx="26638" formatCode="General">
                  <c:v>10.0240345269044</c:v>
                </c:pt>
                <c:pt idx="26639" formatCode="General">
                  <c:v>10.0240452420662</c:v>
                </c:pt>
                <c:pt idx="26640" formatCode="General">
                  <c:v>10.0240559492222</c:v>
                </c:pt>
                <c:pt idx="26641" formatCode="General">
                  <c:v>10.0240666483742</c:v>
                </c:pt>
                <c:pt idx="26642" formatCode="General">
                  <c:v>10.0240773395236</c:v>
                </c:pt>
                <c:pt idx="26643" formatCode="General">
                  <c:v>10.0240880226722</c:v>
                </c:pt>
                <c:pt idx="26644" formatCode="General">
                  <c:v>10.0240986978216</c:v>
                </c:pt>
                <c:pt idx="26645" formatCode="General">
                  <c:v>10.0241093649734</c:v>
                </c:pt>
                <c:pt idx="26646" formatCode="General">
                  <c:v>10.0241200241291</c:v>
                </c:pt>
                <c:pt idx="26647" formatCode="General">
                  <c:v>10.0241306752905</c:v>
                </c:pt>
                <c:pt idx="26648" formatCode="General">
                  <c:v>10.0241413184591</c:v>
                </c:pt>
                <c:pt idx="26649" formatCode="General">
                  <c:v>10.0241519536366</c:v>
                </c:pt>
                <c:pt idx="26650" formatCode="General">
                  <c:v>10.0241625808246</c:v>
                </c:pt>
                <c:pt idx="26651" formatCode="General">
                  <c:v>10.0241732000248</c:v>
                </c:pt>
                <c:pt idx="26652" formatCode="General">
                  <c:v>10.0241838112386</c:v>
                </c:pt>
                <c:pt idx="26653" formatCode="General">
                  <c:v>10.0241944144679</c:v>
                </c:pt>
                <c:pt idx="26654" formatCode="General">
                  <c:v>10.0242050097141</c:v>
                </c:pt>
                <c:pt idx="26655" formatCode="General">
                  <c:v>10.024215596979</c:v>
                </c:pt>
                <c:pt idx="26656" formatCode="General">
                  <c:v>10.0242261762641</c:v>
                </c:pt>
                <c:pt idx="26657" formatCode="General">
                  <c:v>10.0242367475711</c:v>
                </c:pt>
                <c:pt idx="26658" formatCode="General">
                  <c:v>10.0242473109016</c:v>
                </c:pt>
                <c:pt idx="26659" formatCode="General">
                  <c:v>10.0242578662573</c:v>
                </c:pt>
                <c:pt idx="26660" formatCode="General">
                  <c:v>10.0242684136397</c:v>
                </c:pt>
                <c:pt idx="26661" formatCode="General">
                  <c:v>10.0242789530505</c:v>
                </c:pt>
                <c:pt idx="26662" formatCode="General">
                  <c:v>10.0242894844913</c:v>
                </c:pt>
                <c:pt idx="26663" formatCode="General">
                  <c:v>10.0243000079638</c:v>
                </c:pt>
                <c:pt idx="26664" formatCode="General">
                  <c:v>10.0243105234696</c:v>
                </c:pt>
                <c:pt idx="26665" formatCode="General">
                  <c:v>10.0243210310104</c:v>
                </c:pt>
                <c:pt idx="26666" formatCode="General">
                  <c:v>10.0243315305876</c:v>
                </c:pt>
                <c:pt idx="26667" formatCode="General">
                  <c:v>10.0243420222031</c:v>
                </c:pt>
                <c:pt idx="26668" formatCode="General">
                  <c:v>10.0243525058584</c:v>
                </c:pt>
                <c:pt idx="26669" formatCode="General">
                  <c:v>10.0243629815551</c:v>
                </c:pt>
                <c:pt idx="26670" formatCode="General">
                  <c:v>10.024373449295</c:v>
                </c:pt>
                <c:pt idx="26671" formatCode="General">
                  <c:v>10.0243839090796</c:v>
                </c:pt>
                <c:pt idx="26672" formatCode="General">
                  <c:v>10.0243943609105</c:v>
                </c:pt>
                <c:pt idx="26673" formatCode="General">
                  <c:v>10.0244048047895</c:v>
                </c:pt>
                <c:pt idx="26674" formatCode="General">
                  <c:v>10.024415240718</c:v>
                </c:pt>
                <c:pt idx="26675" formatCode="General">
                  <c:v>10.0244256686979</c:v>
                </c:pt>
                <c:pt idx="26676" formatCode="General">
                  <c:v>10.0244360887307</c:v>
                </c:pt>
                <c:pt idx="26677" formatCode="General">
                  <c:v>10.024446500818</c:v>
                </c:pt>
                <c:pt idx="26678" formatCode="General">
                  <c:v>10.0244569049616</c:v>
                </c:pt>
                <c:pt idx="26679" formatCode="General">
                  <c:v>10.0244673011629</c:v>
                </c:pt>
                <c:pt idx="26680" formatCode="General">
                  <c:v>10.0244776894238</c:v>
                </c:pt>
                <c:pt idx="26681" formatCode="General">
                  <c:v>10.0244880697457</c:v>
                </c:pt>
                <c:pt idx="26682" formatCode="General">
                  <c:v>10.0244984421304</c:v>
                </c:pt>
                <c:pt idx="26683" formatCode="General">
                  <c:v>10.0245088065796</c:v>
                </c:pt>
                <c:pt idx="26684" formatCode="General">
                  <c:v>10.0245191630947</c:v>
                </c:pt>
                <c:pt idx="26685" formatCode="General">
                  <c:v>10.0245295116776</c:v>
                </c:pt>
                <c:pt idx="26686" formatCode="General">
                  <c:v>10.0245398523297</c:v>
                </c:pt>
                <c:pt idx="26687" formatCode="General">
                  <c:v>10.0245501850529</c:v>
                </c:pt>
                <c:pt idx="26688" formatCode="General">
                  <c:v>10.0245605098487</c:v>
                </c:pt>
                <c:pt idx="26689" formatCode="General">
                  <c:v>10.0245708267187</c:v>
                </c:pt>
                <c:pt idx="26690" formatCode="General">
                  <c:v>10.0245811356647</c:v>
                </c:pt>
                <c:pt idx="26691" formatCode="General">
                  <c:v>10.0245914366882</c:v>
                </c:pt>
                <c:pt idx="26692" formatCode="General">
                  <c:v>10.0246017297909</c:v>
                </c:pt>
                <c:pt idx="26693" formatCode="General">
                  <c:v>10.0246120149744</c:v>
                </c:pt>
                <c:pt idx="26694" formatCode="General">
                  <c:v>10.0246222922405</c:v>
                </c:pt>
                <c:pt idx="26695" formatCode="General">
                  <c:v>10.0246325615907</c:v>
                </c:pt>
                <c:pt idx="26696" formatCode="General">
                  <c:v>10.0246428230267</c:v>
                </c:pt>
                <c:pt idx="26697" formatCode="General">
                  <c:v>10.0246530765502</c:v>
                </c:pt>
                <c:pt idx="26698" formatCode="General">
                  <c:v>10.0246633221627</c:v>
                </c:pt>
                <c:pt idx="26699" formatCode="General">
                  <c:v>10.0246735598661</c:v>
                </c:pt>
                <c:pt idx="26700" formatCode="General">
                  <c:v>10.0246837896618</c:v>
                </c:pt>
                <c:pt idx="26701" formatCode="General">
                  <c:v>10.0246940115515</c:v>
                </c:pt>
                <c:pt idx="26702" formatCode="General">
                  <c:v>10.024704225537</c:v>
                </c:pt>
                <c:pt idx="26703" formatCode="General">
                  <c:v>10.0247144316198</c:v>
                </c:pt>
                <c:pt idx="26704" formatCode="General">
                  <c:v>10.0247246298016</c:v>
                </c:pt>
                <c:pt idx="26705" formatCode="General">
                  <c:v>10.0247348200841</c:v>
                </c:pt>
                <c:pt idx="26706" formatCode="General">
                  <c:v>10.0247450024689</c:v>
                </c:pt>
                <c:pt idx="26707" formatCode="General">
                  <c:v>10.0247551769577</c:v>
                </c:pt>
                <c:pt idx="26708" formatCode="General">
                  <c:v>10.0247653435521</c:v>
                </c:pt>
                <c:pt idx="26709" formatCode="General">
                  <c:v>10.0247755022539</c:v>
                </c:pt>
                <c:pt idx="26710" formatCode="General">
                  <c:v>10.0247856530645</c:v>
                </c:pt>
                <c:pt idx="26711" formatCode="General">
                  <c:v>10.0247957959858</c:v>
                </c:pt>
                <c:pt idx="26712" formatCode="General">
                  <c:v>10.0248059310193</c:v>
                </c:pt>
                <c:pt idx="26713" formatCode="General">
                  <c:v>10.0248160581667</c:v>
                </c:pt>
                <c:pt idx="26714" formatCode="General">
                  <c:v>10.0248261774297</c:v>
                </c:pt>
                <c:pt idx="26715" formatCode="General">
                  <c:v>10.0248362888099</c:v>
                </c:pt>
                <c:pt idx="26716" formatCode="General">
                  <c:v>10.024846392309</c:v>
                </c:pt>
                <c:pt idx="26717" formatCode="General">
                  <c:v>10.0248564879287</c:v>
                </c:pt>
                <c:pt idx="26718" formatCode="General">
                  <c:v>10.0248665756706</c:v>
                </c:pt>
                <c:pt idx="26719" formatCode="General">
                  <c:v>10.0248766555364</c:v>
                </c:pt>
                <c:pt idx="26720" formatCode="General">
                  <c:v>10.0248867275277</c:v>
                </c:pt>
                <c:pt idx="26721" formatCode="General">
                  <c:v>10.0248967916462</c:v>
                </c:pt>
                <c:pt idx="26722" formatCode="General">
                  <c:v>10.0249068478936</c:v>
                </c:pt>
                <c:pt idx="26723" formatCode="General">
                  <c:v>10.0249168962715</c:v>
                </c:pt>
                <c:pt idx="26724" formatCode="General">
                  <c:v>10.0249269367815</c:v>
                </c:pt>
                <c:pt idx="26725" formatCode="General">
                  <c:v>10.0249369694255</c:v>
                </c:pt>
                <c:pt idx="26726" formatCode="General">
                  <c:v>10.024946994205</c:v>
                </c:pt>
                <c:pt idx="26727" formatCode="General">
                  <c:v>10.0249570111216</c:v>
                </c:pt>
                <c:pt idx="26728" formatCode="General">
                  <c:v>10.0249670201771</c:v>
                </c:pt>
                <c:pt idx="26729" formatCode="General">
                  <c:v>10.0249770213731</c:v>
                </c:pt>
                <c:pt idx="26730" formatCode="General">
                  <c:v>10.0249870147113</c:v>
                </c:pt>
                <c:pt idx="26731" formatCode="General">
                  <c:v>10.0249970001934</c:v>
                </c:pt>
                <c:pt idx="26732" formatCode="General">
                  <c:v>10.025006977821</c:v>
                </c:pt>
                <c:pt idx="26733" formatCode="General">
                  <c:v>10.0250169475958</c:v>
                </c:pt>
                <c:pt idx="26734" formatCode="General">
                  <c:v>10.0250269095194</c:v>
                </c:pt>
                <c:pt idx="26735" formatCode="General">
                  <c:v>10.0250368635935</c:v>
                </c:pt>
                <c:pt idx="26736" formatCode="General">
                  <c:v>10.0250468098199</c:v>
                </c:pt>
                <c:pt idx="26737" formatCode="General">
                  <c:v>10.0250567482001</c:v>
                </c:pt>
                <c:pt idx="26738" formatCode="General">
                  <c:v>10.0250666787359</c:v>
                </c:pt>
                <c:pt idx="26739" formatCode="General">
                  <c:v>10.0250766014289</c:v>
                </c:pt>
                <c:pt idx="26740" formatCode="General">
                  <c:v>10.0250865162808</c:v>
                </c:pt>
                <c:pt idx="26741" formatCode="General">
                  <c:v>10.0250964232932</c:v>
                </c:pt>
                <c:pt idx="26742" formatCode="General">
                  <c:v>10.0251063224679</c:v>
                </c:pt>
                <c:pt idx="26743" formatCode="General">
                  <c:v>10.0251162138064</c:v>
                </c:pt>
                <c:pt idx="26744" formatCode="General">
                  <c:v>10.0251260973106</c:v>
                </c:pt>
                <c:pt idx="26745" formatCode="General">
                  <c:v>10.025135972982</c:v>
                </c:pt>
                <c:pt idx="26746" formatCode="General">
                  <c:v>10.0251458408223</c:v>
                </c:pt>
                <c:pt idx="26747" formatCode="General">
                  <c:v>10.0251557008332</c:v>
                </c:pt>
                <c:pt idx="26748" formatCode="General">
                  <c:v>10.0251655530165</c:v>
                </c:pt>
                <c:pt idx="26749" formatCode="General">
                  <c:v>10.0251753973736</c:v>
                </c:pt>
                <c:pt idx="26750" formatCode="General">
                  <c:v>10.0251852339065</c:v>
                </c:pt>
                <c:pt idx="26751" formatCode="General">
                  <c:v>10.0251950626166</c:v>
                </c:pt>
                <c:pt idx="26752" formatCode="General">
                  <c:v>10.0252048835057</c:v>
                </c:pt>
                <c:pt idx="26753" formatCode="General">
                  <c:v>10.0252146965755</c:v>
                </c:pt>
                <c:pt idx="26754" formatCode="General">
                  <c:v>10.0252245018276</c:v>
                </c:pt>
                <c:pt idx="26755" formatCode="General">
                  <c:v>10.0252342992638</c:v>
                </c:pt>
                <c:pt idx="26756" formatCode="General">
                  <c:v>10.0252440888857</c:v>
                </c:pt>
                <c:pt idx="26757" formatCode="General">
                  <c:v>10.025253870695</c:v>
                </c:pt>
                <c:pt idx="26758" formatCode="General">
                  <c:v>10.0252636446933</c:v>
                </c:pt>
                <c:pt idx="26759" formatCode="General">
                  <c:v>10.0252734108825</c:v>
                </c:pt>
                <c:pt idx="26760" formatCode="General">
                  <c:v>10.025283169264</c:v>
                </c:pt>
                <c:pt idx="26761" formatCode="General">
                  <c:v>10.0252929198397</c:v>
                </c:pt>
                <c:pt idx="26762" formatCode="General">
                  <c:v>10.0253026626112</c:v>
                </c:pt>
                <c:pt idx="26763" formatCode="General">
                  <c:v>10.0253123975801</c:v>
                </c:pt>
                <c:pt idx="26764" formatCode="General">
                  <c:v>10.0253221247483</c:v>
                </c:pt>
                <c:pt idx="26765" formatCode="General">
                  <c:v>10.0253318441173</c:v>
                </c:pt>
                <c:pt idx="26766" formatCode="General">
                  <c:v>10.0253415556888</c:v>
                </c:pt>
                <c:pt idx="26767" formatCode="General">
                  <c:v>10.0253512594646</c:v>
                </c:pt>
                <c:pt idx="26768" formatCode="General">
                  <c:v>10.0253609554463</c:v>
                </c:pt>
                <c:pt idx="26769" formatCode="General">
                  <c:v>10.0253706436356</c:v>
                </c:pt>
                <c:pt idx="26770" formatCode="General">
                  <c:v>10.0253803240341</c:v>
                </c:pt>
                <c:pt idx="26771" formatCode="General">
                  <c:v>10.0253899966437</c:v>
                </c:pt>
                <c:pt idx="26772" formatCode="General">
                  <c:v>10.0253996614659</c:v>
                </c:pt>
                <c:pt idx="26773" formatCode="General">
                  <c:v>10.0254093185025</c:v>
                </c:pt>
                <c:pt idx="26774" formatCode="General">
                  <c:v>10.0254189677552</c:v>
                </c:pt>
                <c:pt idx="26775" formatCode="General">
                  <c:v>10.0254286092255</c:v>
                </c:pt>
                <c:pt idx="26776" formatCode="General">
                  <c:v>10.0254382429153</c:v>
                </c:pt>
                <c:pt idx="26777" formatCode="General">
                  <c:v>10.0254478688262</c:v>
                </c:pt>
                <c:pt idx="26778" formatCode="General">
                  <c:v>10.02545748696</c:v>
                </c:pt>
                <c:pt idx="26779" formatCode="General">
                  <c:v>10.0254670973182</c:v>
                </c:pt>
                <c:pt idx="26780" formatCode="General">
                  <c:v>10.0254766999026</c:v>
                </c:pt>
                <c:pt idx="26781" formatCode="General">
                  <c:v>10.0254862947149</c:v>
                </c:pt>
                <c:pt idx="26782" formatCode="General">
                  <c:v>10.0254958817568</c:v>
                </c:pt>
                <c:pt idx="26783" formatCode="General">
                  <c:v>10.02550546103</c:v>
                </c:pt>
                <c:pt idx="26784" formatCode="General">
                  <c:v>10.0255150325361</c:v>
                </c:pt>
                <c:pt idx="26785" formatCode="General">
                  <c:v>10.0255245962769</c:v>
                </c:pt>
                <c:pt idx="26786" formatCode="General">
                  <c:v>10.0255341522541</c:v>
                </c:pt>
                <c:pt idx="26787" formatCode="General">
                  <c:v>10.0255437004693</c:v>
                </c:pt>
                <c:pt idx="26788" formatCode="General">
                  <c:v>10.0255532409242</c:v>
                </c:pt>
                <c:pt idx="26789" formatCode="General">
                  <c:v>10.0255627736206</c:v>
                </c:pt>
                <c:pt idx="26790" formatCode="General">
                  <c:v>10.0255722985602</c:v>
                </c:pt>
                <c:pt idx="26791" formatCode="General">
                  <c:v>10.0255818157446</c:v>
                </c:pt>
                <c:pt idx="26792" formatCode="General">
                  <c:v>10.0255913251755</c:v>
                </c:pt>
                <c:pt idx="26793" formatCode="General">
                  <c:v>10.0256008268547</c:v>
                </c:pt>
                <c:pt idx="26794" formatCode="General">
                  <c:v>10.0256103207839</c:v>
                </c:pt>
                <c:pt idx="26795" formatCode="General">
                  <c:v>10.0256198069646</c:v>
                </c:pt>
                <c:pt idx="26796" formatCode="General">
                  <c:v>10.0256292853987</c:v>
                </c:pt>
                <c:pt idx="26797" formatCode="General">
                  <c:v>10.0256387560879</c:v>
                </c:pt>
                <c:pt idx="26798" formatCode="General">
                  <c:v>10.0256482190338</c:v>
                </c:pt>
                <c:pt idx="26799" formatCode="General">
                  <c:v>10.0256576742381</c:v>
                </c:pt>
                <c:pt idx="26800" formatCode="General">
                  <c:v>10.0256671217026</c:v>
                </c:pt>
                <c:pt idx="26801" formatCode="General">
                  <c:v>10.0256765614289</c:v>
                </c:pt>
                <c:pt idx="26802" formatCode="General">
                  <c:v>10.0256859934188</c:v>
                </c:pt>
                <c:pt idx="26803" formatCode="General">
                  <c:v>10.025695417674</c:v>
                </c:pt>
                <c:pt idx="26804" formatCode="General">
                  <c:v>10.0257048341961</c:v>
                </c:pt>
                <c:pt idx="26805" formatCode="General">
                  <c:v>10.0257142429869</c:v>
                </c:pt>
                <c:pt idx="26806" formatCode="General">
                  <c:v>10.025723644048</c:v>
                </c:pt>
                <c:pt idx="26807" formatCode="General">
                  <c:v>10.0257330373812</c:v>
                </c:pt>
                <c:pt idx="26808" formatCode="General">
                  <c:v>10.0257424229883</c:v>
                </c:pt>
                <c:pt idx="26809" formatCode="General">
                  <c:v>10.0257518008708</c:v>
                </c:pt>
                <c:pt idx="26810" formatCode="General">
                  <c:v>10.0257611710305</c:v>
                </c:pt>
                <c:pt idx="26811" formatCode="General">
                  <c:v>10.0257705334691</c:v>
                </c:pt>
                <c:pt idx="26812" formatCode="General">
                  <c:v>10.0257798881883</c:v>
                </c:pt>
                <c:pt idx="26813" formatCode="General">
                  <c:v>10.0257892351898</c:v>
                </c:pt>
                <c:pt idx="26814" formatCode="General">
                  <c:v>10.0257985744754</c:v>
                </c:pt>
                <c:pt idx="26815" formatCode="General">
                  <c:v>10.0258079060467</c:v>
                </c:pt>
                <c:pt idx="26816" formatCode="General">
                  <c:v>10.0258172299055</c:v>
                </c:pt>
                <c:pt idx="26817" formatCode="General">
                  <c:v>10.0258265460534</c:v>
                </c:pt>
                <c:pt idx="26818" formatCode="General">
                  <c:v>10.0258358544922</c:v>
                </c:pt>
                <c:pt idx="26819" formatCode="General">
                  <c:v>10.0258451552236</c:v>
                </c:pt>
                <c:pt idx="26820" formatCode="General">
                  <c:v>10.0258544482492</c:v>
                </c:pt>
                <c:pt idx="26821" formatCode="General">
                  <c:v>10.0258637335709</c:v>
                </c:pt>
                <c:pt idx="26822" formatCode="General">
                  <c:v>10.0258730111903</c:v>
                </c:pt>
                <c:pt idx="26823" formatCode="General">
                  <c:v>10.0258822811092</c:v>
                </c:pt>
                <c:pt idx="26824" formatCode="General">
                  <c:v>10.0258915433292</c:v>
                </c:pt>
                <c:pt idx="26825" formatCode="General">
                  <c:v>10.025900797852</c:v>
                </c:pt>
                <c:pt idx="26826" formatCode="General">
                  <c:v>10.0259100446795</c:v>
                </c:pt>
                <c:pt idx="26827" formatCode="General">
                  <c:v>10.0259192838132</c:v>
                </c:pt>
                <c:pt idx="26828" formatCode="General">
                  <c:v>10.0259285152549</c:v>
                </c:pt>
                <c:pt idx="26829" formatCode="General">
                  <c:v>10.0259377390064</c:v>
                </c:pt>
                <c:pt idx="26830" formatCode="General">
                  <c:v>10.0259469550693</c:v>
                </c:pt>
                <c:pt idx="26831" formatCode="General">
                  <c:v>10.0259561634454</c:v>
                </c:pt>
                <c:pt idx="26832" formatCode="General">
                  <c:v>10.0259653641363</c:v>
                </c:pt>
                <c:pt idx="26833" formatCode="General">
                  <c:v>10.0259745571438</c:v>
                </c:pt>
                <c:pt idx="26834" formatCode="General">
                  <c:v>10.0259837424697</c:v>
                </c:pt>
                <c:pt idx="26835" formatCode="General">
                  <c:v>10.0259929201156</c:v>
                </c:pt>
                <c:pt idx="26836" formatCode="General">
                  <c:v>10.0260020900832</c:v>
                </c:pt>
                <c:pt idx="26837" formatCode="General">
                  <c:v>10.0260112523743</c:v>
                </c:pt>
                <c:pt idx="26838" formatCode="General">
                  <c:v>10.0260204069906</c:v>
                </c:pt>
                <c:pt idx="26839" formatCode="General">
                  <c:v>10.0260295539338</c:v>
                </c:pt>
                <c:pt idx="26840" formatCode="General">
                  <c:v>10.0260386932057</c:v>
                </c:pt>
                <c:pt idx="26841" formatCode="General">
                  <c:v>10.0260478248079</c:v>
                </c:pt>
                <c:pt idx="26842" formatCode="General">
                  <c:v>10.0260569487422</c:v>
                </c:pt>
                <c:pt idx="26843" formatCode="General">
                  <c:v>10.0260660650103</c:v>
                </c:pt>
                <c:pt idx="26844" formatCode="General">
                  <c:v>10.0260751736139</c:v>
                </c:pt>
                <c:pt idx="26845" formatCode="General">
                  <c:v>10.0260842745548</c:v>
                </c:pt>
                <c:pt idx="26846" formatCode="General">
                  <c:v>10.0260933678346</c:v>
                </c:pt>
                <c:pt idx="26847" formatCode="General">
                  <c:v>10.0261024534551</c:v>
                </c:pt>
                <c:pt idx="26848" formatCode="General">
                  <c:v>10.0261115314181</c:v>
                </c:pt>
                <c:pt idx="26849" formatCode="General">
                  <c:v>10.0261206017252</c:v>
                </c:pt>
                <c:pt idx="26850" formatCode="General">
                  <c:v>10.0261296643782</c:v>
                </c:pt>
                <c:pt idx="26851" formatCode="General">
                  <c:v>10.0261387193788</c:v>
                </c:pt>
                <c:pt idx="26852" formatCode="General">
                  <c:v>10.0261477667287</c:v>
                </c:pt>
                <c:pt idx="26853" formatCode="General">
                  <c:v>10.0261568064297</c:v>
                </c:pt>
                <c:pt idx="26854" formatCode="General">
                  <c:v>10.0261658384835</c:v>
                </c:pt>
                <c:pt idx="26855" formatCode="General">
                  <c:v>10.0261748628918</c:v>
                </c:pt>
                <c:pt idx="26856" formatCode="General">
                  <c:v>10.0261838796563</c:v>
                </c:pt>
                <c:pt idx="26857" formatCode="General">
                  <c:v>10.0261928887788</c:v>
                </c:pt>
                <c:pt idx="26858" formatCode="General">
                  <c:v>10.026201890261</c:v>
                </c:pt>
                <c:pt idx="26859" formatCode="General">
                  <c:v>10.0262108841046</c:v>
                </c:pt>
                <c:pt idx="26860" formatCode="General">
                  <c:v>10.0262198703114</c:v>
                </c:pt>
                <c:pt idx="26861" formatCode="General">
                  <c:v>10.0262288488831</c:v>
                </c:pt>
                <c:pt idx="26862" formatCode="General">
                  <c:v>10.0262378198214</c:v>
                </c:pt>
                <c:pt idx="26863" formatCode="General">
                  <c:v>10.0262467831281</c:v>
                </c:pt>
                <c:pt idx="26864" formatCode="General">
                  <c:v>10.0262557388048</c:v>
                </c:pt>
                <c:pt idx="26865" formatCode="General">
                  <c:v>10.0262646868534</c:v>
                </c:pt>
                <c:pt idx="26866" formatCode="General">
                  <c:v>10.0262736272755</c:v>
                </c:pt>
                <c:pt idx="26867" formatCode="General">
                  <c:v>10.026282560073</c:v>
                </c:pt>
                <c:pt idx="26868" formatCode="General">
                  <c:v>10.0262914852474</c:v>
                </c:pt>
                <c:pt idx="26869" formatCode="General">
                  <c:v>10.0263004028006</c:v>
                </c:pt>
                <c:pt idx="26870" formatCode="General">
                  <c:v>10.0263093127344</c:v>
                </c:pt>
                <c:pt idx="26871" formatCode="General">
                  <c:v>10.0263182150503</c:v>
                </c:pt>
                <c:pt idx="26872" formatCode="General">
                  <c:v>10.0263271097502</c:v>
                </c:pt>
                <c:pt idx="26873" formatCode="General">
                  <c:v>10.0263359968358</c:v>
                </c:pt>
                <c:pt idx="26874" formatCode="General">
                  <c:v>10.0263448763089</c:v>
                </c:pt>
                <c:pt idx="26875" formatCode="General">
                  <c:v>10.0263537481711</c:v>
                </c:pt>
                <c:pt idx="26876" formatCode="General">
                  <c:v>10.0263626124243</c:v>
                </c:pt>
                <c:pt idx="26877" formatCode="General">
                  <c:v>10.0263714690701</c:v>
                </c:pt>
                <c:pt idx="26878" formatCode="General">
                  <c:v>10.0263803181103</c:v>
                </c:pt>
                <c:pt idx="26879" formatCode="General">
                  <c:v>10.0263891595466</c:v>
                </c:pt>
                <c:pt idx="26880" formatCode="General">
                  <c:v>10.0263979933808</c:v>
                </c:pt>
                <c:pt idx="26881" formatCode="General">
                  <c:v>10.0264068196146</c:v>
                </c:pt>
                <c:pt idx="26882" formatCode="General">
                  <c:v>10.0264156382498</c:v>
                </c:pt>
                <c:pt idx="26883" formatCode="General">
                  <c:v>10.0264244492881</c:v>
                </c:pt>
                <c:pt idx="26884" formatCode="General">
                  <c:v>10.0264332527312</c:v>
                </c:pt>
                <c:pt idx="26885" formatCode="General">
                  <c:v>10.0264420485809</c:v>
                </c:pt>
                <c:pt idx="26886" formatCode="General">
                  <c:v>10.0264508368389</c:v>
                </c:pt>
                <c:pt idx="26887" formatCode="General">
                  <c:v>10.026459617507</c:v>
                </c:pt>
                <c:pt idx="26888" formatCode="General">
                  <c:v>10.0264683905869</c:v>
                </c:pt>
                <c:pt idx="26889" formatCode="General">
                  <c:v>10.0264771560803</c:v>
                </c:pt>
                <c:pt idx="26890" formatCode="General">
                  <c:v>10.0264859139891</c:v>
                </c:pt>
                <c:pt idx="26891" formatCode="General">
                  <c:v>10.0264946643148</c:v>
                </c:pt>
                <c:pt idx="26892" formatCode="General">
                  <c:v>10.0265034070594</c:v>
                </c:pt>
                <c:pt idx="26893" formatCode="General">
                  <c:v>10.0265121422245</c:v>
                </c:pt>
                <c:pt idx="26894" formatCode="General">
                  <c:v>10.0265208698119</c:v>
                </c:pt>
                <c:pt idx="26895" formatCode="General">
                  <c:v>10.0265295898233</c:v>
                </c:pt>
                <c:pt idx="26896" formatCode="General">
                  <c:v>10.0265383022605</c:v>
                </c:pt>
                <c:pt idx="26897" formatCode="General">
                  <c:v>10.0265470071252</c:v>
                </c:pt>
                <c:pt idx="26898" formatCode="General">
                  <c:v>10.0265557044191</c:v>
                </c:pt>
                <c:pt idx="26899" formatCode="General">
                  <c:v>10.0265643941441</c:v>
                </c:pt>
                <c:pt idx="26900" formatCode="General">
                  <c:v>10.0265730763019</c:v>
                </c:pt>
                <c:pt idx="26901" formatCode="General">
                  <c:v>10.0265817508941</c:v>
                </c:pt>
                <c:pt idx="26902" formatCode="General">
                  <c:v>10.0265904179227</c:v>
                </c:pt>
                <c:pt idx="26903" formatCode="General">
                  <c:v>10.0265990773892</c:v>
                </c:pt>
                <c:pt idx="26904" formatCode="General">
                  <c:v>10.0266077292955</c:v>
                </c:pt>
                <c:pt idx="26905" formatCode="General">
                  <c:v>10.0266163736433</c:v>
                </c:pt>
                <c:pt idx="26906" formatCode="General">
                  <c:v>10.0266250104344</c:v>
                </c:pt>
                <c:pt idx="26907" formatCode="General">
                  <c:v>10.0266336396705</c:v>
                </c:pt>
                <c:pt idx="26908" formatCode="General">
                  <c:v>10.0266422613534</c:v>
                </c:pt>
                <c:pt idx="26909" formatCode="General">
                  <c:v>10.0266508754848</c:v>
                </c:pt>
                <c:pt idx="26910" formatCode="General">
                  <c:v>10.0266594820665</c:v>
                </c:pt>
                <c:pt idx="26911" formatCode="General">
                  <c:v>10.0266680811002</c:v>
                </c:pt>
                <c:pt idx="26912" formatCode="General">
                  <c:v>10.0266766725877</c:v>
                </c:pt>
                <c:pt idx="26913" formatCode="General">
                  <c:v>10.0266852565307</c:v>
                </c:pt>
                <c:pt idx="26914" formatCode="General">
                  <c:v>10.026693832931</c:v>
                </c:pt>
                <c:pt idx="26915" formatCode="General">
                  <c:v>10.0267024017904</c:v>
                </c:pt>
                <c:pt idx="26916" formatCode="General">
                  <c:v>10.0267109631106</c:v>
                </c:pt>
                <c:pt idx="26917" formatCode="General">
                  <c:v>10.0267195168933</c:v>
                </c:pt>
                <c:pt idx="26918" formatCode="General">
                  <c:v>10.0267280631404</c:v>
                </c:pt>
                <c:pt idx="26919" formatCode="General">
                  <c:v>10.0267366018535</c:v>
                </c:pt>
                <c:pt idx="26920" formatCode="General">
                  <c:v>10.0267451330345</c:v>
                </c:pt>
                <c:pt idx="26921" formatCode="General">
                  <c:v>10.0267536566851</c:v>
                </c:pt>
                <c:pt idx="26922" formatCode="General">
                  <c:v>10.026762172807</c:v>
                </c:pt>
                <c:pt idx="26923" formatCode="General">
                  <c:v>10.026770681402</c:v>
                </c:pt>
                <c:pt idx="26924" formatCode="General">
                  <c:v>10.0267791824719</c:v>
                </c:pt>
                <c:pt idx="26925" formatCode="General">
                  <c:v>10.0267876760184</c:v>
                </c:pt>
                <c:pt idx="26926" formatCode="General">
                  <c:v>10.0267961620433</c:v>
                </c:pt>
                <c:pt idx="26927" formatCode="General">
                  <c:v>10.0268046405483</c:v>
                </c:pt>
                <c:pt idx="26928" formatCode="General">
                  <c:v>10.0268131115353</c:v>
                </c:pt>
                <c:pt idx="26929" formatCode="General">
                  <c:v>10.0268215750059</c:v>
                </c:pt>
                <c:pt idx="26930" formatCode="General">
                  <c:v>10.026830030962</c:v>
                </c:pt>
                <c:pt idx="26931" formatCode="General">
                  <c:v>10.0268384794052</c:v>
                </c:pt>
                <c:pt idx="26932" formatCode="General">
                  <c:v>10.0268469203375</c:v>
                </c:pt>
                <c:pt idx="26933" formatCode="General">
                  <c:v>10.0268553537604</c:v>
                </c:pt>
                <c:pt idx="26934" formatCode="General">
                  <c:v>10.0268637796758</c:v>
                </c:pt>
                <c:pt idx="26935" formatCode="General">
                  <c:v>10.0268721980855</c:v>
                </c:pt>
                <c:pt idx="26936" formatCode="General">
                  <c:v>10.0268806089911</c:v>
                </c:pt>
                <c:pt idx="26937" formatCode="General">
                  <c:v>10.0268890123946</c:v>
                </c:pt>
                <c:pt idx="26938" formatCode="General">
                  <c:v>10.0268974082976</c:v>
                </c:pt>
                <c:pt idx="26939" formatCode="General">
                  <c:v>10.0269057967019</c:v>
                </c:pt>
                <c:pt idx="26940" formatCode="General">
                  <c:v>10.0269141776093</c:v>
                </c:pt>
                <c:pt idx="26941" formatCode="General">
                  <c:v>10.0269225510215</c:v>
                </c:pt>
                <c:pt idx="26942" formatCode="General">
                  <c:v>10.0269309169403</c:v>
                </c:pt>
                <c:pt idx="26943" formatCode="General">
                  <c:v>10.0269392753675</c:v>
                </c:pt>
                <c:pt idx="26944" formatCode="General">
                  <c:v>10.0269476263049</c:v>
                </c:pt>
                <c:pt idx="26945" formatCode="General">
                  <c:v>10.0269559697541</c:v>
                </c:pt>
                <c:pt idx="26946" formatCode="General">
                  <c:v>10.0269643057171</c:v>
                </c:pt>
                <c:pt idx="26947" formatCode="General">
                  <c:v>10.0269726341954</c:v>
                </c:pt>
                <c:pt idx="26948" formatCode="General">
                  <c:v>10.026980955191</c:v>
                </c:pt>
                <c:pt idx="26949" formatCode="General">
                  <c:v>10.0269892687056</c:v>
                </c:pt>
                <c:pt idx="26950" formatCode="General">
                  <c:v>10.026997574741</c:v>
                </c:pt>
                <c:pt idx="26951" formatCode="General">
                  <c:v>10.0270058732989</c:v>
                </c:pt>
                <c:pt idx="26952" formatCode="General">
                  <c:v>10.027014164381</c:v>
                </c:pt>
                <c:pt idx="26953" formatCode="General">
                  <c:v>10.0270224479893</c:v>
                </c:pt>
                <c:pt idx="26954" formatCode="General">
                  <c:v>10.0270307241254</c:v>
                </c:pt>
                <c:pt idx="26955" formatCode="General">
                  <c:v>10.0270389927911</c:v>
                </c:pt>
                <c:pt idx="26956" formatCode="General">
                  <c:v>10.0270472539882</c:v>
                </c:pt>
                <c:pt idx="26957" formatCode="General">
                  <c:v>10.0270555077185</c:v>
                </c:pt>
                <c:pt idx="26958" formatCode="General">
                  <c:v>10.0270637539837</c:v>
                </c:pt>
                <c:pt idx="26959" formatCode="General">
                  <c:v>10.0270719927856</c:v>
                </c:pt>
                <c:pt idx="26960" formatCode="General">
                  <c:v>10.027080224126</c:v>
                </c:pt>
                <c:pt idx="26961" formatCode="General">
                  <c:v>10.0270884480066</c:v>
                </c:pt>
                <c:pt idx="26962" formatCode="General">
                  <c:v>10.0270966644293</c:v>
                </c:pt>
                <c:pt idx="26963" formatCode="General">
                  <c:v>10.0271048733958</c:v>
                </c:pt>
                <c:pt idx="26964" formatCode="General">
                  <c:v>10.0271130749079</c:v>
                </c:pt>
                <c:pt idx="26965" formatCode="General">
                  <c:v>10.0271212689674</c:v>
                </c:pt>
                <c:pt idx="26966" formatCode="General">
                  <c:v>10.0271294555759</c:v>
                </c:pt>
                <c:pt idx="26967" formatCode="General">
                  <c:v>10.0271376347355</c:v>
                </c:pt>
                <c:pt idx="26968" formatCode="General">
                  <c:v>10.0271458064477</c:v>
                </c:pt>
                <c:pt idx="26969" formatCode="General">
                  <c:v>10.0271539707143</c:v>
                </c:pt>
                <c:pt idx="26970" formatCode="General">
                  <c:v>10.0271621275373</c:v>
                </c:pt>
                <c:pt idx="26971" formatCode="General">
                  <c:v>10.0271702769182</c:v>
                </c:pt>
                <c:pt idx="26972" formatCode="General">
                  <c:v>10.027178418859</c:v>
                </c:pt>
                <c:pt idx="26973" formatCode="General">
                  <c:v>10.0271865533614</c:v>
                </c:pt>
                <c:pt idx="26974" formatCode="General">
                  <c:v>10.0271946804271</c:v>
                </c:pt>
                <c:pt idx="26975" formatCode="General">
                  <c:v>10.027202800058</c:v>
                </c:pt>
                <c:pt idx="26976" formatCode="General">
                  <c:v>10.0272109122558</c:v>
                </c:pt>
                <c:pt idx="26977" formatCode="General">
                  <c:v>10.0272190170224</c:v>
                </c:pt>
                <c:pt idx="26978" formatCode="General">
                  <c:v>10.0272271143594</c:v>
                </c:pt>
                <c:pt idx="26979" formatCode="General">
                  <c:v>10.0272352042687</c:v>
                </c:pt>
                <c:pt idx="26980" formatCode="General">
                  <c:v>10.0272432867521</c:v>
                </c:pt>
                <c:pt idx="26981" formatCode="General">
                  <c:v>10.0272513618113</c:v>
                </c:pt>
                <c:pt idx="26982" formatCode="General">
                  <c:v>10.0272594294482</c:v>
                </c:pt>
                <c:pt idx="26983" formatCode="General">
                  <c:v>10.0272674896645</c:v>
                </c:pt>
                <c:pt idx="26984" formatCode="General">
                  <c:v>10.0272755424619</c:v>
                </c:pt>
                <c:pt idx="26985" formatCode="General">
                  <c:v>10.0272835878424</c:v>
                </c:pt>
                <c:pt idx="26986" formatCode="General">
                  <c:v>10.0272916258076</c:v>
                </c:pt>
                <c:pt idx="26987" formatCode="General">
                  <c:v>10.0272996563593</c:v>
                </c:pt>
                <c:pt idx="26988" formatCode="General">
                  <c:v>10.0273076794994</c:v>
                </c:pt>
                <c:pt idx="26989" formatCode="General">
                  <c:v>10.0273156952297</c:v>
                </c:pt>
                <c:pt idx="26990" formatCode="General">
                  <c:v>10.0273237035518</c:v>
                </c:pt>
                <c:pt idx="26991" formatCode="General">
                  <c:v>10.0273317044676</c:v>
                </c:pt>
                <c:pt idx="26992" formatCode="General">
                  <c:v>10.027339697979</c:v>
                </c:pt>
                <c:pt idx="26993" formatCode="General">
                  <c:v>10.0273476840876</c:v>
                </c:pt>
                <c:pt idx="26994" formatCode="General">
                  <c:v>10.0273556627952</c:v>
                </c:pt>
                <c:pt idx="26995" formatCode="General">
                  <c:v>10.0273636341037</c:v>
                </c:pt>
                <c:pt idx="26996" formatCode="General">
                  <c:v>10.0273715980149</c:v>
                </c:pt>
                <c:pt idx="26997" formatCode="General">
                  <c:v>10.0273795545305</c:v>
                </c:pt>
                <c:pt idx="26998" formatCode="General">
                  <c:v>10.0273875036523</c:v>
                </c:pt>
                <c:pt idx="26999" formatCode="General">
                  <c:v>10.0273954453821</c:v>
                </c:pt>
                <c:pt idx="27000" formatCode="General">
                  <c:v>10.0274033797217</c:v>
                </c:pt>
                <c:pt idx="27001" formatCode="General">
                  <c:v>10.0274113066729</c:v>
                </c:pt>
                <c:pt idx="27002" formatCode="General">
                  <c:v>10.0274192262375</c:v>
                </c:pt>
                <c:pt idx="27003" formatCode="General">
                  <c:v>10.0274271384172</c:v>
                </c:pt>
                <c:pt idx="27004" formatCode="General">
                  <c:v>10.027435043214</c:v>
                </c:pt>
                <c:pt idx="27005" formatCode="General">
                  <c:v>10.0274429406295</c:v>
                </c:pt>
                <c:pt idx="27006" formatCode="General">
                  <c:v>10.0274508306655</c:v>
                </c:pt>
                <c:pt idx="27007" formatCode="General">
                  <c:v>10.0274587133239</c:v>
                </c:pt>
                <c:pt idx="27008" formatCode="General">
                  <c:v>10.0274665886064</c:v>
                </c:pt>
                <c:pt idx="27009" formatCode="General">
                  <c:v>10.0274744565149</c:v>
                </c:pt>
                <c:pt idx="27010" formatCode="General">
                  <c:v>10.0274823170511</c:v>
                </c:pt>
                <c:pt idx="27011" formatCode="General">
                  <c:v>10.0274901702169</c:v>
                </c:pt>
                <c:pt idx="27012" formatCode="General">
                  <c:v>10.0274980160139</c:v>
                </c:pt>
                <c:pt idx="27013" formatCode="General">
                  <c:v>10.0275058544441</c:v>
                </c:pt>
                <c:pt idx="27014" formatCode="General">
                  <c:v>10.0275136855092</c:v>
                </c:pt>
                <c:pt idx="27015" formatCode="General">
                  <c:v>10.027521509211</c:v>
                </c:pt>
                <c:pt idx="27016" formatCode="General">
                  <c:v>10.0275293255513</c:v>
                </c:pt>
                <c:pt idx="27017" formatCode="General">
                  <c:v>10.0275371345319</c:v>
                </c:pt>
                <c:pt idx="27018" formatCode="General">
                  <c:v>10.0275449361546</c:v>
                </c:pt>
                <c:pt idx="27019" formatCode="General">
                  <c:v>10.0275527304212</c:v>
                </c:pt>
                <c:pt idx="27020" formatCode="General">
                  <c:v>10.0275605173335</c:v>
                </c:pt>
                <c:pt idx="27021" formatCode="General">
                  <c:v>10.0275682968933</c:v>
                </c:pt>
                <c:pt idx="27022" formatCode="General">
                  <c:v>10.0275760691024</c:v>
                </c:pt>
                <c:pt idx="27023" formatCode="General">
                  <c:v>10.0275838339627</c:v>
                </c:pt>
                <c:pt idx="27024" formatCode="General">
                  <c:v>10.0275915914758</c:v>
                </c:pt>
                <c:pt idx="27025" formatCode="General">
                  <c:v>10.0275993416436</c:v>
                </c:pt>
                <c:pt idx="27026" formatCode="General">
                  <c:v>10.0276070844679</c:v>
                </c:pt>
                <c:pt idx="27027" formatCode="General">
                  <c:v>10.0276148199505</c:v>
                </c:pt>
                <c:pt idx="27028" formatCode="General">
                  <c:v>10.0276225480932</c:v>
                </c:pt>
                <c:pt idx="27029" formatCode="General">
                  <c:v>10.0276302688978</c:v>
                </c:pt>
                <c:pt idx="27030" formatCode="General">
                  <c:v>10.0276379823661</c:v>
                </c:pt>
                <c:pt idx="27031" formatCode="General">
                  <c:v>10.0276456885</c:v>
                </c:pt>
                <c:pt idx="27032" formatCode="General">
                  <c:v>10.0276533873011</c:v>
                </c:pt>
                <c:pt idx="27033" formatCode="General">
                  <c:v>10.0276610787714</c:v>
                </c:pt>
                <c:pt idx="27034" formatCode="General">
                  <c:v>10.0276687629126</c:v>
                </c:pt>
                <c:pt idx="27035" formatCode="General">
                  <c:v>10.0276764397265</c:v>
                </c:pt>
                <c:pt idx="27036" formatCode="General">
                  <c:v>10.0276841092149</c:v>
                </c:pt>
                <c:pt idx="27037" formatCode="General">
                  <c:v>10.0276917713797</c:v>
                </c:pt>
                <c:pt idx="27038" formatCode="General">
                  <c:v>10.0276994262227</c:v>
                </c:pt>
                <c:pt idx="27039" formatCode="General">
                  <c:v>10.0277070737455</c:v>
                </c:pt>
                <c:pt idx="27040" formatCode="General">
                  <c:v>10.0277147139502</c:v>
                </c:pt>
                <c:pt idx="27041" formatCode="General">
                  <c:v>10.0277223468383</c:v>
                </c:pt>
                <c:pt idx="27042" formatCode="General">
                  <c:v>10.0277299724119</c:v>
                </c:pt>
                <c:pt idx="27043" formatCode="General">
                  <c:v>10.0277375906726</c:v>
                </c:pt>
                <c:pt idx="27044" formatCode="General">
                  <c:v>10.0277452016223</c:v>
                </c:pt>
                <c:pt idx="27045" formatCode="General">
                  <c:v>10.0277528052629</c:v>
                </c:pt>
                <c:pt idx="27046" formatCode="General">
                  <c:v>10.027760401596</c:v>
                </c:pt>
                <c:pt idx="27047" formatCode="General">
                  <c:v>10.0277679906235</c:v>
                </c:pt>
                <c:pt idx="27048" formatCode="General">
                  <c:v>10.0277755723472</c:v>
                </c:pt>
                <c:pt idx="27049" formatCode="General">
                  <c:v>10.027783146769</c:v>
                </c:pt>
                <c:pt idx="27050" formatCode="General">
                  <c:v>10.0277907138906</c:v>
                </c:pt>
                <c:pt idx="27051" formatCode="General">
                  <c:v>10.0277982737138</c:v>
                </c:pt>
                <c:pt idx="27052" formatCode="General">
                  <c:v>10.0278058262405</c:v>
                </c:pt>
                <c:pt idx="27053" formatCode="General">
                  <c:v>10.0278133714725</c:v>
                </c:pt>
                <c:pt idx="27054" formatCode="General">
                  <c:v>10.0278209094116</c:v>
                </c:pt>
                <c:pt idx="27055" formatCode="General">
                  <c:v>10.0278284400596</c:v>
                </c:pt>
                <c:pt idx="27056" formatCode="General">
                  <c:v>10.0278359634182</c:v>
                </c:pt>
                <c:pt idx="27057" formatCode="General">
                  <c:v>10.0278434794894</c:v>
                </c:pt>
                <c:pt idx="27058" formatCode="General">
                  <c:v>10.0278509882749</c:v>
                </c:pt>
                <c:pt idx="27059" formatCode="General">
                  <c:v>10.0278584897766</c:v>
                </c:pt>
                <c:pt idx="27060" formatCode="General">
                  <c:v>10.0278659839962</c:v>
                </c:pt>
                <c:pt idx="27061" formatCode="General">
                  <c:v>10.0278734709356</c:v>
                </c:pt>
                <c:pt idx="27062" formatCode="General">
                  <c:v>10.0278809505966</c:v>
                </c:pt>
                <c:pt idx="27063" formatCode="General">
                  <c:v>10.027888422981</c:v>
                </c:pt>
                <c:pt idx="27064" formatCode="General">
                  <c:v>10.0278958880907</c:v>
                </c:pt>
                <c:pt idx="27065" formatCode="General">
                  <c:v>10.0279033459273</c:v>
                </c:pt>
                <c:pt idx="27066" formatCode="General">
                  <c:v>10.0279107964928</c:v>
                </c:pt>
                <c:pt idx="27067" formatCode="General">
                  <c:v>10.027918239789</c:v>
                </c:pt>
                <c:pt idx="27068" formatCode="General">
                  <c:v>10.0279256758177</c:v>
                </c:pt>
                <c:pt idx="27069" formatCode="General">
                  <c:v>10.0279331045806</c:v>
                </c:pt>
                <c:pt idx="27070" formatCode="General">
                  <c:v>10.0279405260797</c:v>
                </c:pt>
                <c:pt idx="27071" formatCode="General">
                  <c:v>10.0279479403167</c:v>
                </c:pt>
                <c:pt idx="27072" formatCode="General">
                  <c:v>10.0279553472935</c:v>
                </c:pt>
                <c:pt idx="27073" formatCode="General">
                  <c:v>10.0279627470119</c:v>
                </c:pt>
                <c:pt idx="27074" formatCode="General">
                  <c:v>10.0279701394736</c:v>
                </c:pt>
                <c:pt idx="27075" formatCode="General">
                  <c:v>10.0279775246806</c:v>
                </c:pt>
                <c:pt idx="27076" formatCode="General">
                  <c:v>10.0279849026346</c:v>
                </c:pt>
                <c:pt idx="27077" formatCode="General">
                  <c:v>10.0279922733374</c:v>
                </c:pt>
                <c:pt idx="27078" formatCode="General">
                  <c:v>10.027999636791</c:v>
                </c:pt>
                <c:pt idx="27079" formatCode="General">
                  <c:v>10.028006992997</c:v>
                </c:pt>
                <c:pt idx="27080" formatCode="General">
                  <c:v>10.0280143419573</c:v>
                </c:pt>
                <c:pt idx="27081" formatCode="General">
                  <c:v>10.0280216836738</c:v>
                </c:pt>
                <c:pt idx="27082" formatCode="General">
                  <c:v>10.0280290181482</c:v>
                </c:pt>
                <c:pt idx="27083" formatCode="General">
                  <c:v>10.0280363453824</c:v>
                </c:pt>
                <c:pt idx="27084" formatCode="General">
                  <c:v>10.0280436653782</c:v>
                </c:pt>
                <c:pt idx="27085" formatCode="General">
                  <c:v>10.0280509781375</c:v>
                </c:pt>
                <c:pt idx="27086" formatCode="General">
                  <c:v>10.028058283662</c:v>
                </c:pt>
                <c:pt idx="27087" formatCode="General">
                  <c:v>10.0280655819536</c:v>
                </c:pt>
                <c:pt idx="27088" formatCode="General">
                  <c:v>10.028072873014</c:v>
                </c:pt>
                <c:pt idx="27089" formatCode="General">
                  <c:v>10.0280801568452</c:v>
                </c:pt>
                <c:pt idx="27090" formatCode="General">
                  <c:v>10.028087433449</c:v>
                </c:pt>
                <c:pt idx="27091" formatCode="General">
                  <c:v>10.0280947028271</c:v>
                </c:pt>
                <c:pt idx="27092" formatCode="General">
                  <c:v>10.0281019649814</c:v>
                </c:pt>
                <c:pt idx="27093" formatCode="General">
                  <c:v>10.0281092199138</c:v>
                </c:pt>
                <c:pt idx="27094" formatCode="General">
                  <c:v>10.0281164676259</c:v>
                </c:pt>
                <c:pt idx="27095" formatCode="General">
                  <c:v>10.0281237081198</c:v>
                </c:pt>
                <c:pt idx="27096" formatCode="General">
                  <c:v>10.0281309413972</c:v>
                </c:pt>
                <c:pt idx="27097" formatCode="General">
                  <c:v>10.0281381674599</c:v>
                </c:pt>
                <c:pt idx="27098" formatCode="General">
                  <c:v>10.0281453863098</c:v>
                </c:pt>
                <c:pt idx="27099" formatCode="General">
                  <c:v>10.0281525979486</c:v>
                </c:pt>
                <c:pt idx="27100" formatCode="General">
                  <c:v>10.0281598023783</c:v>
                </c:pt>
                <c:pt idx="27101" formatCode="General">
                  <c:v>10.0281669996006</c:v>
                </c:pt>
                <c:pt idx="27102" formatCode="General">
                  <c:v>10.0281741896174</c:v>
                </c:pt>
                <c:pt idx="27103" formatCode="General">
                  <c:v>10.0281813724305</c:v>
                </c:pt>
                <c:pt idx="27104" formatCode="General">
                  <c:v>10.0281885480418</c:v>
                </c:pt>
                <c:pt idx="27105" formatCode="General">
                  <c:v>10.028195716453</c:v>
                </c:pt>
                <c:pt idx="27106" formatCode="General">
                  <c:v>10.028202877666</c:v>
                </c:pt>
                <c:pt idx="27107" formatCode="General">
                  <c:v>10.0282100316826</c:v>
                </c:pt>
                <c:pt idx="27108" formatCode="General">
                  <c:v>10.0282171785046</c:v>
                </c:pt>
                <c:pt idx="27109" formatCode="General">
                  <c:v>10.028224318134</c:v>
                </c:pt>
                <c:pt idx="27110" formatCode="General">
                  <c:v>10.0282314505725</c:v>
                </c:pt>
                <c:pt idx="27111" formatCode="General">
                  <c:v>10.0282385758219</c:v>
                </c:pt>
                <c:pt idx="27112" formatCode="General">
                  <c:v>10.0282456938842</c:v>
                </c:pt>
                <c:pt idx="27113" formatCode="General">
                  <c:v>10.028252804761</c:v>
                </c:pt>
                <c:pt idx="27114" formatCode="General">
                  <c:v>10.0282599084543</c:v>
                </c:pt>
                <c:pt idx="27115" formatCode="General">
                  <c:v>10.0282670049659</c:v>
                </c:pt>
                <c:pt idx="27116" formatCode="General">
                  <c:v>10.0282740942976</c:v>
                </c:pt>
                <c:pt idx="27117" formatCode="General">
                  <c:v>10.0282811764512</c:v>
                </c:pt>
                <c:pt idx="27118" formatCode="General">
                  <c:v>10.0282882514287</c:v>
                </c:pt>
                <c:pt idx="27119" formatCode="General">
                  <c:v>10.0282953192318</c:v>
                </c:pt>
                <c:pt idx="27120" formatCode="General">
                  <c:v>10.0283023798623</c:v>
                </c:pt>
                <c:pt idx="27121" formatCode="General">
                  <c:v>10.0283094333221</c:v>
                </c:pt>
                <c:pt idx="27122" formatCode="General">
                  <c:v>10.0283164796131</c:v>
                </c:pt>
                <c:pt idx="27123" formatCode="General">
                  <c:v>10.028323518737</c:v>
                </c:pt>
                <c:pt idx="27124" formatCode="General">
                  <c:v>10.0283305506957</c:v>
                </c:pt>
                <c:pt idx="27125" formatCode="General">
                  <c:v>10.0283375754911</c:v>
                </c:pt>
                <c:pt idx="27126" formatCode="General">
                  <c:v>10.0283445931249</c:v>
                </c:pt>
                <c:pt idx="27127" formatCode="General">
                  <c:v>10.0283516035991</c:v>
                </c:pt>
                <c:pt idx="27128" formatCode="General">
                  <c:v>10.0283586069154</c:v>
                </c:pt>
                <c:pt idx="27129" formatCode="General">
                  <c:v>10.0283656030757</c:v>
                </c:pt>
                <c:pt idx="27130" formatCode="General">
                  <c:v>10.0283725920819</c:v>
                </c:pt>
                <c:pt idx="27131" formatCode="General">
                  <c:v>10.0283795739357</c:v>
                </c:pt>
                <c:pt idx="27132" formatCode="General">
                  <c:v>10.0283865486391</c:v>
                </c:pt>
                <c:pt idx="27133" formatCode="General">
                  <c:v>10.0283935161937</c:v>
                </c:pt>
                <c:pt idx="27134" formatCode="General">
                  <c:v>10.0284004766016</c:v>
                </c:pt>
                <c:pt idx="27135" formatCode="General">
                  <c:v>10.0284074298645</c:v>
                </c:pt>
                <c:pt idx="27136" formatCode="General">
                  <c:v>10.0284143759843</c:v>
                </c:pt>
                <c:pt idx="27137" formatCode="General">
                  <c:v>10.0284213149628</c:v>
                </c:pt>
                <c:pt idx="27138" formatCode="General">
                  <c:v>10.0284282468019</c:v>
                </c:pt>
                <c:pt idx="27139" formatCode="General">
                  <c:v>10.0284351715033</c:v>
                </c:pt>
                <c:pt idx="27140" formatCode="General">
                  <c:v>10.028442089069</c:v>
                </c:pt>
                <c:pt idx="27141" formatCode="General">
                  <c:v>10.0284489995008</c:v>
                </c:pt>
                <c:pt idx="27142" formatCode="General">
                  <c:v>10.0284559028005</c:v>
                </c:pt>
                <c:pt idx="27143" formatCode="General">
                  <c:v>10.02846279897</c:v>
                </c:pt>
                <c:pt idx="27144" formatCode="General">
                  <c:v>10.0284696880111</c:v>
                </c:pt>
                <c:pt idx="27145" formatCode="General">
                  <c:v>10.0284765699256</c:v>
                </c:pt>
                <c:pt idx="27146" formatCode="General">
                  <c:v>10.0284834447155</c:v>
                </c:pt>
                <c:pt idx="27147" formatCode="General">
                  <c:v>10.0284903123825</c:v>
                </c:pt>
                <c:pt idx="27148" formatCode="General">
                  <c:v>10.0284971729285</c:v>
                </c:pt>
                <c:pt idx="27149" formatCode="General">
                  <c:v>10.0285040263553</c:v>
                </c:pt>
                <c:pt idx="27150" formatCode="General">
                  <c:v>10.0285108726648</c:v>
                </c:pt>
                <c:pt idx="27151" formatCode="General">
                  <c:v>10.0285177118588</c:v>
                </c:pt>
                <c:pt idx="27152" formatCode="General">
                  <c:v>10.0285245439392</c:v>
                </c:pt>
                <c:pt idx="27153" formatCode="General">
                  <c:v>10.0285313689079</c:v>
                </c:pt>
                <c:pt idx="27154" formatCode="General">
                  <c:v>10.0285381867666</c:v>
                </c:pt>
                <c:pt idx="27155" formatCode="General">
                  <c:v>10.0285449975172</c:v>
                </c:pt>
                <c:pt idx="27156" formatCode="General">
                  <c:v>10.0285518011616</c:v>
                </c:pt>
                <c:pt idx="27157" formatCode="General">
                  <c:v>10.0285585977016</c:v>
                </c:pt>
                <c:pt idx="27158" formatCode="General">
                  <c:v>10.028565387139</c:v>
                </c:pt>
                <c:pt idx="27159" formatCode="General">
                  <c:v>10.0285721694758</c:v>
                </c:pt>
                <c:pt idx="27160" formatCode="General">
                  <c:v>10.0285789447137</c:v>
                </c:pt>
                <c:pt idx="27161" formatCode="General">
                  <c:v>10.0285857128546</c:v>
                </c:pt>
                <c:pt idx="27162" formatCode="General">
                  <c:v>10.0285924739004</c:v>
                </c:pt>
                <c:pt idx="27163" formatCode="General">
                  <c:v>10.0285992278529</c:v>
                </c:pt>
                <c:pt idx="27164" formatCode="General">
                  <c:v>10.0286059747139</c:v>
                </c:pt>
                <c:pt idx="27165" formatCode="General">
                  <c:v>10.0286127144854</c:v>
                </c:pt>
                <c:pt idx="27166" formatCode="General">
                  <c:v>10.0286194471691</c:v>
                </c:pt>
                <c:pt idx="27167" formatCode="General">
                  <c:v>10.0286261727669</c:v>
                </c:pt>
                <c:pt idx="27168" formatCode="General">
                  <c:v>10.0286328912807</c:v>
                </c:pt>
                <c:pt idx="27169" formatCode="General">
                  <c:v>10.0286396027123</c:v>
                </c:pt>
                <c:pt idx="27170" formatCode="General">
                  <c:v>10.0286463070636</c:v>
                </c:pt>
                <c:pt idx="27171" formatCode="General">
                  <c:v>10.0286530043364</c:v>
                </c:pt>
                <c:pt idx="27172" formatCode="General">
                  <c:v>10.0286596945325</c:v>
                </c:pt>
                <c:pt idx="27173" formatCode="General">
                  <c:v>10.0286663776539</c:v>
                </c:pt>
                <c:pt idx="27174" formatCode="General">
                  <c:v>10.0286730537023</c:v>
                </c:pt>
                <c:pt idx="27175" formatCode="General">
                  <c:v>10.0286797226797</c:v>
                </c:pt>
                <c:pt idx="27176" formatCode="General">
                  <c:v>10.0286863845879</c:v>
                </c:pt>
                <c:pt idx="27177" formatCode="General">
                  <c:v>10.0286930394287</c:v>
                </c:pt>
                <c:pt idx="27178" formatCode="General">
                  <c:v>10.028699687204</c:v>
                </c:pt>
                <c:pt idx="27179" formatCode="General">
                  <c:v>10.0287063279157</c:v>
                </c:pt>
                <c:pt idx="27180" formatCode="General">
                  <c:v>10.0287129615655</c:v>
                </c:pt>
                <c:pt idx="27181" formatCode="General">
                  <c:v>10.0287195881555</c:v>
                </c:pt>
                <c:pt idx="27182" formatCode="General">
                  <c:v>10.0287262076873</c:v>
                </c:pt>
                <c:pt idx="27183" formatCode="General">
                  <c:v>10.0287328201629</c:v>
                </c:pt>
                <c:pt idx="27184" formatCode="General">
                  <c:v>10.0287394255842</c:v>
                </c:pt>
                <c:pt idx="27185" formatCode="General">
                  <c:v>10.0287460239529</c:v>
                </c:pt>
                <c:pt idx="27186" formatCode="General">
                  <c:v>10.028752615271</c:v>
                </c:pt>
                <c:pt idx="27187" formatCode="General">
                  <c:v>10.0287591995403</c:v>
                </c:pt>
                <c:pt idx="27188" formatCode="General">
                  <c:v>10.0287657767626</c:v>
                </c:pt>
                <c:pt idx="27189" formatCode="General">
                  <c:v>10.0287723469399</c:v>
                </c:pt>
                <c:pt idx="27190" formatCode="General">
                  <c:v>10.028778910074</c:v>
                </c:pt>
                <c:pt idx="27191" formatCode="General">
                  <c:v>10.0287854661666</c:v>
                </c:pt>
                <c:pt idx="27192" formatCode="General">
                  <c:v>10.0287920152198</c:v>
                </c:pt>
                <c:pt idx="27193" formatCode="General">
                  <c:v>10.0287985572354</c:v>
                </c:pt>
                <c:pt idx="27194" formatCode="General">
                  <c:v>10.0288050922151</c:v>
                </c:pt>
                <c:pt idx="27195" formatCode="General">
                  <c:v>10.028811620161</c:v>
                </c:pt>
                <c:pt idx="27196" formatCode="General">
                  <c:v>10.0288181410747</c:v>
                </c:pt>
                <c:pt idx="27197" formatCode="General">
                  <c:v>10.0288246549583</c:v>
                </c:pt>
                <c:pt idx="27198" formatCode="General">
                  <c:v>10.0288311618136</c:v>
                </c:pt>
                <c:pt idx="27199" formatCode="General">
                  <c:v>10.0288376616423</c:v>
                </c:pt>
                <c:pt idx="27200" formatCode="General">
                  <c:v>10.0288441544464</c:v>
                </c:pt>
                <c:pt idx="27201" formatCode="General">
                  <c:v>10.0288506402278</c:v>
                </c:pt>
                <c:pt idx="27202" formatCode="General">
                  <c:v>10.0288571189883</c:v>
                </c:pt>
                <c:pt idx="27203" formatCode="General">
                  <c:v>10.0288635907298</c:v>
                </c:pt>
                <c:pt idx="27204" formatCode="General">
                  <c:v>10.0288700554541</c:v>
                </c:pt>
                <c:pt idx="27205" formatCode="General">
                  <c:v>10.0288765131631</c:v>
                </c:pt>
                <c:pt idx="27206" formatCode="General">
                  <c:v>10.0288829638586</c:v>
                </c:pt>
                <c:pt idx="27207" formatCode="General">
                  <c:v>10.0288894075426</c:v>
                </c:pt>
                <c:pt idx="27208" formatCode="General">
                  <c:v>10.0288958442169</c:v>
                </c:pt>
                <c:pt idx="27209" formatCode="General">
                  <c:v>10.0289022738833</c:v>
                </c:pt>
                <c:pt idx="27210" formatCode="General">
                  <c:v>10.0289086965438</c:v>
                </c:pt>
                <c:pt idx="27211" formatCode="General">
                  <c:v>10.0289151122001</c:v>
                </c:pt>
                <c:pt idx="27212" formatCode="General">
                  <c:v>10.0289215208542</c:v>
                </c:pt>
                <c:pt idx="27213" formatCode="General">
                  <c:v>10.0289279225079</c:v>
                </c:pt>
                <c:pt idx="27214" formatCode="General">
                  <c:v>10.028934317163</c:v>
                </c:pt>
                <c:pt idx="27215" formatCode="General">
                  <c:v>10.0289407048216</c:v>
                </c:pt>
                <c:pt idx="27216" formatCode="General">
                  <c:v>10.0289470854853</c:v>
                </c:pt>
                <c:pt idx="27217" formatCode="General">
                  <c:v>10.0289534591561</c:v>
                </c:pt>
                <c:pt idx="27218" formatCode="General">
                  <c:v>10.0289598258359</c:v>
                </c:pt>
                <c:pt idx="27219" formatCode="General">
                  <c:v>10.0289661855265</c:v>
                </c:pt>
                <c:pt idx="27220" formatCode="General">
                  <c:v>10.0289725382298</c:v>
                </c:pt>
                <c:pt idx="27221" formatCode="General">
                  <c:v>10.0289788839476</c:v>
                </c:pt>
                <c:pt idx="27222" formatCode="General">
                  <c:v>10.0289852226819</c:v>
                </c:pt>
                <c:pt idx="27223" formatCode="General">
                  <c:v>10.0289915544344</c:v>
                </c:pt>
                <c:pt idx="27224" formatCode="General">
                  <c:v>10.0289978792071</c:v>
                </c:pt>
                <c:pt idx="27225" formatCode="General">
                  <c:v>10.0290041970019</c:v>
                </c:pt>
                <c:pt idx="27226" formatCode="General">
                  <c:v>10.0290105078205</c:v>
                </c:pt>
                <c:pt idx="27227" formatCode="General">
                  <c:v>10.0290168116649</c:v>
                </c:pt>
                <c:pt idx="27228" formatCode="General">
                  <c:v>10.029023108537</c:v>
                </c:pt>
                <c:pt idx="27229" formatCode="General">
                  <c:v>10.0290293984385</c:v>
                </c:pt>
                <c:pt idx="27230" formatCode="General">
                  <c:v>10.0290356813715</c:v>
                </c:pt>
                <c:pt idx="27231" formatCode="General">
                  <c:v>10.0290419573377</c:v>
                </c:pt>
                <c:pt idx="27232" formatCode="General">
                  <c:v>10.029048226339</c:v>
                </c:pt>
                <c:pt idx="27233" formatCode="General">
                  <c:v>10.0290544883774</c:v>
                </c:pt>
                <c:pt idx="27234" formatCode="General">
                  <c:v>10.0290607434545</c:v>
                </c:pt>
                <c:pt idx="27235" formatCode="General">
                  <c:v>10.0290669915725</c:v>
                </c:pt>
                <c:pt idx="27236" formatCode="General">
                  <c:v>10.0290732327331</c:v>
                </c:pt>
                <c:pt idx="27237" formatCode="General">
                  <c:v>10.0290794669381</c:v>
                </c:pt>
                <c:pt idx="27238" formatCode="General">
                  <c:v>10.0290856941895</c:v>
                </c:pt>
                <c:pt idx="27239" formatCode="General">
                  <c:v>10.0290919144892</c:v>
                </c:pt>
                <c:pt idx="27240" formatCode="General">
                  <c:v>10.0290981278389</c:v>
                </c:pt>
                <c:pt idx="27241" formatCode="General">
                  <c:v>10.0291043342407</c:v>
                </c:pt>
                <c:pt idx="27242" formatCode="General">
                  <c:v>10.0291105336963</c:v>
                </c:pt>
                <c:pt idx="27243" formatCode="General">
                  <c:v>10.0291167262076</c:v>
                </c:pt>
                <c:pt idx="27244" formatCode="General">
                  <c:v>10.0291229117765</c:v>
                </c:pt>
                <c:pt idx="27245" formatCode="General">
                  <c:v>10.029129090405</c:v>
                </c:pt>
                <c:pt idx="27246" formatCode="General">
                  <c:v>10.0291352620948</c:v>
                </c:pt>
                <c:pt idx="27247" formatCode="General">
                  <c:v>10.0291414268478</c:v>
                </c:pt>
                <c:pt idx="27248" formatCode="General">
                  <c:v>10.029147584666</c:v>
                </c:pt>
                <c:pt idx="27249" formatCode="General">
                  <c:v>10.0291537355511</c:v>
                </c:pt>
                <c:pt idx="27250" formatCode="General">
                  <c:v>10.0291598795051</c:v>
                </c:pt>
                <c:pt idx="27251" formatCode="General">
                  <c:v>10.0291660165298</c:v>
                </c:pt>
                <c:pt idx="27252" formatCode="General">
                  <c:v>10.0291721466272</c:v>
                </c:pt>
                <c:pt idx="27253" formatCode="General">
                  <c:v>10.0291782697991</c:v>
                </c:pt>
                <c:pt idx="27254" formatCode="General">
                  <c:v>10.0291843860473</c:v>
                </c:pt>
                <c:pt idx="27255" formatCode="General">
                  <c:v>10.0291904953739</c:v>
                </c:pt>
                <c:pt idx="27256" formatCode="General">
                  <c:v>10.0291965977805</c:v>
                </c:pt>
                <c:pt idx="27257" formatCode="General">
                  <c:v>10.0292026932692</c:v>
                </c:pt>
                <c:pt idx="27258" formatCode="General">
                  <c:v>10.0292087818417</c:v>
                </c:pt>
                <c:pt idx="27259" formatCode="General">
                  <c:v>10.0292148635001</c:v>
                </c:pt>
                <c:pt idx="27260" formatCode="General">
                  <c:v>10.029220938246</c:v>
                </c:pt>
                <c:pt idx="27261" formatCode="General">
                  <c:v>10.0292270060816</c:v>
                </c:pt>
                <c:pt idx="27262" formatCode="General">
                  <c:v>10.0292330670085</c:v>
                </c:pt>
                <c:pt idx="27263" formatCode="General">
                  <c:v>10.0292391210287</c:v>
                </c:pt>
                <c:pt idx="27264" formatCode="General">
                  <c:v>10.0292451681441</c:v>
                </c:pt>
                <c:pt idx="27265" formatCode="General">
                  <c:v>10.0292512083566</c:v>
                </c:pt>
                <c:pt idx="27266" formatCode="General">
                  <c:v>10.029257241668</c:v>
                </c:pt>
                <c:pt idx="27267" formatCode="General">
                  <c:v>10.0292632680802</c:v>
                </c:pt>
                <c:pt idx="27268" formatCode="General">
                  <c:v>10.0292692875951</c:v>
                </c:pt>
                <c:pt idx="27269" formatCode="General">
                  <c:v>10.0292753002147</c:v>
                </c:pt>
                <c:pt idx="27270" formatCode="General">
                  <c:v>10.0292813059406</c:v>
                </c:pt>
                <c:pt idx="27271" formatCode="General">
                  <c:v>10.029287304775</c:v>
                </c:pt>
                <c:pt idx="27272" formatCode="General">
                  <c:v>10.0292932967196</c:v>
                </c:pt>
                <c:pt idx="27273" formatCode="General">
                  <c:v>10.0292992817763</c:v>
                </c:pt>
                <c:pt idx="27274" formatCode="General">
                  <c:v>10.029305259947</c:v>
                </c:pt>
                <c:pt idx="27275" formatCode="General">
                  <c:v>10.0293112312335</c:v>
                </c:pt>
                <c:pt idx="27276" formatCode="General">
                  <c:v>10.0293171956379</c:v>
                </c:pt>
                <c:pt idx="27277" formatCode="General">
                  <c:v>10.0293231531619</c:v>
                </c:pt>
                <c:pt idx="27278" formatCode="General">
                  <c:v>10.0293291038075</c:v>
                </c:pt>
                <c:pt idx="27279" formatCode="General">
                  <c:v>10.0293350475765</c:v>
                </c:pt>
                <c:pt idx="27280" formatCode="General">
                  <c:v>10.0293409844708</c:v>
                </c:pt>
                <c:pt idx="27281" formatCode="General">
                  <c:v>10.0293469144922</c:v>
                </c:pt>
                <c:pt idx="27282" formatCode="General">
                  <c:v>10.0293528376428</c:v>
                </c:pt>
                <c:pt idx="27283" formatCode="General">
                  <c:v>10.0293587539244</c:v>
                </c:pt>
                <c:pt idx="27284" formatCode="General">
                  <c:v>10.0293646633388</c:v>
                </c:pt>
                <c:pt idx="27285" formatCode="General">
                  <c:v>10.029370565888</c:v>
                </c:pt>
                <c:pt idx="27286" formatCode="General">
                  <c:v>10.0293764615738</c:v>
                </c:pt>
                <c:pt idx="27287" formatCode="General">
                  <c:v>10.0293823503981</c:v>
                </c:pt>
                <c:pt idx="27288" formatCode="General">
                  <c:v>10.0293882323628</c:v>
                </c:pt>
                <c:pt idx="27289" formatCode="General">
                  <c:v>10.0293941074698</c:v>
                </c:pt>
                <c:pt idx="27290" formatCode="General">
                  <c:v>10.029399975721</c:v>
                </c:pt>
                <c:pt idx="27291" formatCode="General">
                  <c:v>10.0294058371183</c:v>
                </c:pt>
                <c:pt idx="27292" formatCode="General">
                  <c:v>10.0294116916635</c:v>
                </c:pt>
                <c:pt idx="27293" formatCode="General">
                  <c:v>10.0294175393586</c:v>
                </c:pt>
                <c:pt idx="27294" formatCode="General">
                  <c:v>10.0294233802054</c:v>
                </c:pt>
                <c:pt idx="27295" formatCode="General">
                  <c:v>10.0294292142059</c:v>
                </c:pt>
                <c:pt idx="27296" formatCode="General">
                  <c:v>10.0294350413619</c:v>
                </c:pt>
                <c:pt idx="27297" formatCode="General">
                  <c:v>10.0294408616753</c:v>
                </c:pt>
                <c:pt idx="27298" formatCode="General">
                  <c:v>10.029446675148</c:v>
                </c:pt>
                <c:pt idx="27299" formatCode="General">
                  <c:v>10.0294524817819</c:v>
                </c:pt>
                <c:pt idx="27300" formatCode="General">
                  <c:v>10.0294582815789</c:v>
                </c:pt>
                <c:pt idx="27301" formatCode="General">
                  <c:v>10.0294640745408</c:v>
                </c:pt>
                <c:pt idx="27302" formatCode="General">
                  <c:v>10.0294698606696</c:v>
                </c:pt>
                <c:pt idx="27303" formatCode="General">
                  <c:v>10.0294756399672</c:v>
                </c:pt>
                <c:pt idx="27304" formatCode="General">
                  <c:v>10.0294814124355</c:v>
                </c:pt>
                <c:pt idx="27305" formatCode="General">
                  <c:v>10.0294871780762</c:v>
                </c:pt>
                <c:pt idx="27306" formatCode="General">
                  <c:v>10.0294929368915</c:v>
                </c:pt>
                <c:pt idx="27307" formatCode="General">
                  <c:v>10.029498688883</c:v>
                </c:pt>
                <c:pt idx="27308" formatCode="General">
                  <c:v>10.0295044340528</c:v>
                </c:pt>
                <c:pt idx="27309" formatCode="General">
                  <c:v>10.0295101724027</c:v>
                </c:pt>
                <c:pt idx="27310" formatCode="General">
                  <c:v>10.0295159039346</c:v>
                </c:pt>
                <c:pt idx="27311" formatCode="General">
                  <c:v>10.0295216286504</c:v>
                </c:pt>
                <c:pt idx="27312" formatCode="General">
                  <c:v>10.029527346552</c:v>
                </c:pt>
                <c:pt idx="27313" formatCode="General">
                  <c:v>10.0295330576413</c:v>
                </c:pt>
                <c:pt idx="27314" formatCode="General">
                  <c:v>10.0295387619202</c:v>
                </c:pt>
                <c:pt idx="27315" formatCode="General">
                  <c:v>10.0295444593905</c:v>
                </c:pt>
                <c:pt idx="27316" formatCode="General">
                  <c:v>10.0295501500543</c:v>
                </c:pt>
                <c:pt idx="27317" formatCode="General">
                  <c:v>10.0295558339133</c:v>
                </c:pt>
                <c:pt idx="27318" formatCode="General">
                  <c:v>10.0295615109695</c:v>
                </c:pt>
                <c:pt idx="27319" formatCode="General">
                  <c:v>10.0295671812248</c:v>
                </c:pt>
                <c:pt idx="27320" formatCode="General">
                  <c:v>10.0295728446811</c:v>
                </c:pt>
                <c:pt idx="27321" formatCode="General">
                  <c:v>10.0295785013402</c:v>
                </c:pt>
                <c:pt idx="27322" formatCode="General">
                  <c:v>10.029584151204</c:v>
                </c:pt>
                <c:pt idx="27323" formatCode="General">
                  <c:v>10.0295897942745</c:v>
                </c:pt>
                <c:pt idx="27324" formatCode="General">
                  <c:v>10.0295954305536</c:v>
                </c:pt>
                <c:pt idx="27325" formatCode="General">
                  <c:v>10.0296010600431</c:v>
                </c:pt>
                <c:pt idx="27326" formatCode="General">
                  <c:v>10.029606682745</c:v>
                </c:pt>
                <c:pt idx="27327" formatCode="General">
                  <c:v>10.0296122986611</c:v>
                </c:pt>
                <c:pt idx="27328" formatCode="General">
                  <c:v>10.0296179077934</c:v>
                </c:pt>
                <c:pt idx="27329" formatCode="General">
                  <c:v>10.0296235101437</c:v>
                </c:pt>
                <c:pt idx="27330" formatCode="General">
                  <c:v>10.029629105714</c:v>
                </c:pt>
                <c:pt idx="27331" formatCode="General">
                  <c:v>10.0296346945061</c:v>
                </c:pt>
                <c:pt idx="27332" formatCode="General">
                  <c:v>10.0296402765219</c:v>
                </c:pt>
                <c:pt idx="27333" formatCode="General">
                  <c:v>10.0296458517634</c:v>
                </c:pt>
                <c:pt idx="27334" formatCode="General">
                  <c:v>10.0296514202325</c:v>
                </c:pt>
                <c:pt idx="27335" formatCode="General">
                  <c:v>10.0296569819309</c:v>
                </c:pt>
                <c:pt idx="27336" formatCode="General">
                  <c:v>10.0296625368608</c:v>
                </c:pt>
                <c:pt idx="27337" formatCode="General">
                  <c:v>10.0296680850239</c:v>
                </c:pt>
                <c:pt idx="27338" formatCode="General">
                  <c:v>10.0296736264221</c:v>
                </c:pt>
                <c:pt idx="27339" formatCode="General">
                  <c:v>10.0296791610574</c:v>
                </c:pt>
                <c:pt idx="27340" formatCode="General">
                  <c:v>10.0296846889316</c:v>
                </c:pt>
                <c:pt idx="27341" formatCode="General">
                  <c:v>10.0296902100467</c:v>
                </c:pt>
                <c:pt idx="27342" formatCode="General">
                  <c:v>10.0296957244045</c:v>
                </c:pt>
                <c:pt idx="27343" formatCode="General">
                  <c:v>10.029701232007</c:v>
                </c:pt>
                <c:pt idx="27344" formatCode="General">
                  <c:v>10.0297067328561</c:v>
                </c:pt>
                <c:pt idx="27345" formatCode="General">
                  <c:v>10.0297122269536</c:v>
                </c:pt>
                <c:pt idx="27346" formatCode="General">
                  <c:v>10.0297177143015</c:v>
                </c:pt>
                <c:pt idx="27347" formatCode="General">
                  <c:v>10.0297231949017</c:v>
                </c:pt>
                <c:pt idx="27348" formatCode="General">
                  <c:v>10.029728668756</c:v>
                </c:pt>
                <c:pt idx="27349" formatCode="General">
                  <c:v>10.0297341358664</c:v>
                </c:pt>
                <c:pt idx="27350" formatCode="General">
                  <c:v>10.0297395962348</c:v>
                </c:pt>
                <c:pt idx="27351" formatCode="General">
                  <c:v>10.0297450498631</c:v>
                </c:pt>
                <c:pt idx="27352" formatCode="General">
                  <c:v>10.0297504967532</c:v>
                </c:pt>
                <c:pt idx="27353" formatCode="General">
                  <c:v>10.029755936907</c:v>
                </c:pt>
                <c:pt idx="27354" formatCode="General">
                  <c:v>10.0297613703264</c:v>
                </c:pt>
                <c:pt idx="27355" formatCode="General">
                  <c:v>10.0297667970133</c:v>
                </c:pt>
                <c:pt idx="27356" formatCode="General">
                  <c:v>10.0297722169696</c:v>
                </c:pt>
                <c:pt idx="27357" formatCode="General">
                  <c:v>10.0297776301972</c:v>
                </c:pt>
                <c:pt idx="27358" formatCode="General">
                  <c:v>10.0297830366981</c:v>
                </c:pt>
                <c:pt idx="27359" formatCode="General">
                  <c:v>10.0297884364741</c:v>
                </c:pt>
                <c:pt idx="27360" formatCode="General">
                  <c:v>10.0297938295271</c:v>
                </c:pt>
                <c:pt idx="27361" formatCode="General">
                  <c:v>10.0297992158591</c:v>
                </c:pt>
                <c:pt idx="27362" formatCode="General">
                  <c:v>10.0298045954719</c:v>
                </c:pt>
                <c:pt idx="27363" formatCode="General">
                  <c:v>10.0298099683675</c:v>
                </c:pt>
                <c:pt idx="27364" formatCode="General">
                  <c:v>10.0298153345478</c:v>
                </c:pt>
                <c:pt idx="27365" formatCode="General">
                  <c:v>10.0298206940147</c:v>
                </c:pt>
                <c:pt idx="27366" formatCode="General">
                  <c:v>10.02982604677</c:v>
                </c:pt>
                <c:pt idx="27367" formatCode="General">
                  <c:v>10.0298313928157</c:v>
                </c:pt>
                <c:pt idx="27368" formatCode="General">
                  <c:v>10.0298367321538</c:v>
                </c:pt>
                <c:pt idx="27369" formatCode="General">
                  <c:v>10.029842064786</c:v>
                </c:pt>
                <c:pt idx="27370" formatCode="General">
                  <c:v>10.0298473907144</c:v>
                </c:pt>
                <c:pt idx="27371" formatCode="General">
                  <c:v>10.0298527099408</c:v>
                </c:pt>
                <c:pt idx="27372" formatCode="General">
                  <c:v>10.0298580224672</c:v>
                </c:pt>
                <c:pt idx="27373" formatCode="General">
                  <c:v>10.0298633282954</c:v>
                </c:pt>
                <c:pt idx="27374" formatCode="General">
                  <c:v>10.0298686274274</c:v>
                </c:pt>
                <c:pt idx="27375" formatCode="General">
                  <c:v>10.029873919865</c:v>
                </c:pt>
                <c:pt idx="27376" formatCode="General">
                  <c:v>10.0298792056102</c:v>
                </c:pt>
                <c:pt idx="27377" formatCode="General">
                  <c:v>10.029884484665</c:v>
                </c:pt>
                <c:pt idx="27378" formatCode="General">
                  <c:v>10.0298897570311</c:v>
                </c:pt>
                <c:pt idx="27379" formatCode="General">
                  <c:v>10.0298950227106</c:v>
                </c:pt>
                <c:pt idx="27380" formatCode="General">
                  <c:v>10.0299002817052</c:v>
                </c:pt>
                <c:pt idx="27381" formatCode="General">
                  <c:v>10.0299055340171</c:v>
                </c:pt>
                <c:pt idx="27382" formatCode="General">
                  <c:v>10.0299107796479</c:v>
                </c:pt>
                <c:pt idx="27383" formatCode="General">
                  <c:v>10.0299160185998</c:v>
                </c:pt>
                <c:pt idx="27384" formatCode="General">
                  <c:v>10.0299212508745</c:v>
                </c:pt>
                <c:pt idx="27385" formatCode="General">
                  <c:v>10.029926476474</c:v>
                </c:pt>
                <c:pt idx="27386" formatCode="General">
                  <c:v>10.0299316954003</c:v>
                </c:pt>
                <c:pt idx="27387" formatCode="General">
                  <c:v>10.0299369076551</c:v>
                </c:pt>
                <c:pt idx="27388" formatCode="General">
                  <c:v>10.0299421132405</c:v>
                </c:pt>
                <c:pt idx="27389" formatCode="General">
                  <c:v>10.0299473121583</c:v>
                </c:pt>
                <c:pt idx="27390" formatCode="General">
                  <c:v>10.0299525044105</c:v>
                </c:pt>
                <c:pt idx="27391" formatCode="General">
                  <c:v>10.029957689999</c:v>
                </c:pt>
                <c:pt idx="27392" formatCode="General">
                  <c:v>10.0299628689256</c:v>
                </c:pt>
                <c:pt idx="27393" formatCode="General">
                  <c:v>10.0299680411924</c:v>
                </c:pt>
                <c:pt idx="27394" formatCode="General">
                  <c:v>10.0299732068011</c:v>
                </c:pt>
                <c:pt idx="27395" formatCode="General">
                  <c:v>10.0299783657539</c:v>
                </c:pt>
                <c:pt idx="27396" formatCode="General">
                  <c:v>10.0299835180524</c:v>
                </c:pt>
                <c:pt idx="27397" formatCode="General">
                  <c:v>10.0299886636988</c:v>
                </c:pt>
                <c:pt idx="27398" formatCode="General">
                  <c:v>10.0299938026948</c:v>
                </c:pt>
                <c:pt idx="27399" formatCode="General">
                  <c:v>10.0299989350424</c:v>
                </c:pt>
                <c:pt idx="27400" formatCode="General">
                  <c:v>10.0300040607435</c:v>
                </c:pt>
                <c:pt idx="27401" formatCode="General">
                  <c:v>10.0300091798001</c:v>
                </c:pt>
                <c:pt idx="27402" formatCode="General">
                  <c:v>10.030014292214</c:v>
                </c:pt>
                <c:pt idx="27403" formatCode="General">
                  <c:v>10.0300193979872</c:v>
                </c:pt>
                <c:pt idx="27404" formatCode="General">
                  <c:v>10.0300244971215</c:v>
                </c:pt>
                <c:pt idx="27405" formatCode="General">
                  <c:v>10.030029589619</c:v>
                </c:pt>
                <c:pt idx="27406" formatCode="General">
                  <c:v>10.0300346754815</c:v>
                </c:pt>
                <c:pt idx="27407" formatCode="General">
                  <c:v>10.0300397547109</c:v>
                </c:pt>
                <c:pt idx="27408" formatCode="General">
                  <c:v>10.0300448273092</c:v>
                </c:pt>
                <c:pt idx="27409" formatCode="General">
                  <c:v>10.0300498932782</c:v>
                </c:pt>
                <c:pt idx="27410" formatCode="General">
                  <c:v>10.03005495262</c:v>
                </c:pt>
                <c:pt idx="27411" formatCode="General">
                  <c:v>10.0300600053364</c:v>
                </c:pt>
                <c:pt idx="27412" formatCode="General">
                  <c:v>10.0300650514292</c:v>
                </c:pt>
                <c:pt idx="27413" formatCode="General">
                  <c:v>10.0300700909006</c:v>
                </c:pt>
                <c:pt idx="27414" formatCode="General">
                  <c:v>10.0300751237523</c:v>
                </c:pt>
                <c:pt idx="27415" formatCode="General">
                  <c:v>10.0300801499863</c:v>
                </c:pt>
                <c:pt idx="27416" formatCode="General">
                  <c:v>10.0300851696045</c:v>
                </c:pt>
                <c:pt idx="27417" formatCode="General">
                  <c:v>10.0300901826089</c:v>
                </c:pt>
                <c:pt idx="27418" formatCode="General">
                  <c:v>10.0300951890013</c:v>
                </c:pt>
                <c:pt idx="27419" formatCode="General">
                  <c:v>10.0301001887837</c:v>
                </c:pt>
                <c:pt idx="27420" formatCode="General">
                  <c:v>10.030105181958</c:v>
                </c:pt>
                <c:pt idx="27421" formatCode="General">
                  <c:v>10.0301101685261</c:v>
                </c:pt>
                <c:pt idx="27422" formatCode="General">
                  <c:v>10.0301151484899</c:v>
                </c:pt>
                <c:pt idx="27423" formatCode="General">
                  <c:v>10.0301201218514</c:v>
                </c:pt>
                <c:pt idx="27424" formatCode="General">
                  <c:v>10.0301250886125</c:v>
                </c:pt>
                <c:pt idx="27425" formatCode="General">
                  <c:v>10.030130048775</c:v>
                </c:pt>
                <c:pt idx="27426" formatCode="General">
                  <c:v>10.030135002341</c:v>
                </c:pt>
                <c:pt idx="27427" formatCode="General">
                  <c:v>10.0301399493124</c:v>
                </c:pt>
                <c:pt idx="27428" formatCode="General">
                  <c:v>10.030144889691</c:v>
                </c:pt>
                <c:pt idx="27429" formatCode="General">
                  <c:v>10.0301498234788</c:v>
                </c:pt>
                <c:pt idx="27430" formatCode="General">
                  <c:v>10.0301547506778</c:v>
                </c:pt>
                <c:pt idx="27431" formatCode="General">
                  <c:v>10.0301596712898</c:v>
                </c:pt>
                <c:pt idx="27432" formatCode="General">
                  <c:v>10.0301645853167</c:v>
                </c:pt>
                <c:pt idx="27433" formatCode="General">
                  <c:v>10.0301694927605</c:v>
                </c:pt>
                <c:pt idx="27434" formatCode="General">
                  <c:v>10.0301743936232</c:v>
                </c:pt>
                <c:pt idx="27435" formatCode="General">
                  <c:v>10.0301792879066</c:v>
                </c:pt>
                <c:pt idx="27436" formatCode="General">
                  <c:v>10.0301841756126</c:v>
                </c:pt>
                <c:pt idx="27437" formatCode="General">
                  <c:v>10.0301890567433</c:v>
                </c:pt>
                <c:pt idx="27438" formatCode="General">
                  <c:v>10.0301939313004</c:v>
                </c:pt>
                <c:pt idx="27439" formatCode="General">
                  <c:v>10.030198799286</c:v>
                </c:pt>
                <c:pt idx="27440" formatCode="General">
                  <c:v>10.030203660702</c:v>
                </c:pt>
                <c:pt idx="27441" formatCode="General">
                  <c:v>10.0302085155503</c:v>
                </c:pt>
                <c:pt idx="27442" formatCode="General">
                  <c:v>10.0302133638327</c:v>
                </c:pt>
                <c:pt idx="27443" formatCode="General">
                  <c:v>10.0302182055513</c:v>
                </c:pt>
                <c:pt idx="27444" formatCode="General">
                  <c:v>10.030223040708</c:v>
                </c:pt>
                <c:pt idx="27445" formatCode="General">
                  <c:v>10.0302278693047</c:v>
                </c:pt>
                <c:pt idx="27446" formatCode="General">
                  <c:v>10.0302326913433</c:v>
                </c:pt>
                <c:pt idx="27447" formatCode="General">
                  <c:v>10.0302375068257</c:v>
                </c:pt>
                <c:pt idx="27448" formatCode="General">
                  <c:v>10.030242315754</c:v>
                </c:pt>
                <c:pt idx="27449" formatCode="General">
                  <c:v>10.0302471181299</c:v>
                </c:pt>
                <c:pt idx="27450" formatCode="General">
                  <c:v>10.0302519139554</c:v>
                </c:pt>
                <c:pt idx="27451" formatCode="General">
                  <c:v>10.0302567032326</c:v>
                </c:pt>
                <c:pt idx="27452" formatCode="General">
                  <c:v>10.0302614859632</c:v>
                </c:pt>
                <c:pt idx="27453" formatCode="General">
                  <c:v>10.0302662621492</c:v>
                </c:pt>
                <c:pt idx="27454" formatCode="General">
                  <c:v>10.0302710317926</c:v>
                </c:pt>
                <c:pt idx="27455" formatCode="General">
                  <c:v>10.0302757948952</c:v>
                </c:pt>
                <c:pt idx="27456" formatCode="General">
                  <c:v>10.0302805514591</c:v>
                </c:pt>
                <c:pt idx="27457" formatCode="General">
                  <c:v>10.030285301486</c:v>
                </c:pt>
                <c:pt idx="27458" formatCode="General">
                  <c:v>10.0302900449781</c:v>
                </c:pt>
                <c:pt idx="27459" formatCode="General">
                  <c:v>10.0302947819371</c:v>
                </c:pt>
                <c:pt idx="27460" formatCode="General">
                  <c:v>10.0302995123651</c:v>
                </c:pt>
                <c:pt idx="27461" formatCode="General">
                  <c:v>10.0303042362639</c:v>
                </c:pt>
                <c:pt idx="27462" formatCode="General">
                  <c:v>10.0303089536355</c:v>
                </c:pt>
                <c:pt idx="27463" formatCode="General">
                  <c:v>10.0303136644818</c:v>
                </c:pt>
                <c:pt idx="27464" formatCode="General">
                  <c:v>10.0303183688047</c:v>
                </c:pt>
                <c:pt idx="27465" formatCode="General">
                  <c:v>10.0303230666062</c:v>
                </c:pt>
                <c:pt idx="27466" formatCode="General">
                  <c:v>10.0303277578883</c:v>
                </c:pt>
                <c:pt idx="27467" formatCode="General">
                  <c:v>10.0303324426527</c:v>
                </c:pt>
                <c:pt idx="27468" formatCode="General">
                  <c:v>10.0303371209015</c:v>
                </c:pt>
                <c:pt idx="27469" formatCode="General">
                  <c:v>10.0303417926367</c:v>
                </c:pt>
                <c:pt idx="27470" formatCode="General">
                  <c:v>10.03034645786</c:v>
                </c:pt>
                <c:pt idx="27471" formatCode="General">
                  <c:v>10.0303511165735</c:v>
                </c:pt>
                <c:pt idx="27472" formatCode="General">
                  <c:v>10.0303557687792</c:v>
                </c:pt>
                <c:pt idx="27473" formatCode="General">
                  <c:v>10.0303604144788</c:v>
                </c:pt>
                <c:pt idx="27474" formatCode="General">
                  <c:v>10.0303650536744</c:v>
                </c:pt>
                <c:pt idx="27475" formatCode="General">
                  <c:v>10.0303696863679</c:v>
                </c:pt>
                <c:pt idx="27476" formatCode="General">
                  <c:v>10.0303743125613</c:v>
                </c:pt>
                <c:pt idx="27477" formatCode="General">
                  <c:v>10.0303789322563</c:v>
                </c:pt>
                <c:pt idx="27478" formatCode="General">
                  <c:v>10.0303835454551</c:v>
                </c:pt>
                <c:pt idx="27479" formatCode="General">
                  <c:v>10.0303881521596</c:v>
                </c:pt>
                <c:pt idx="27480" formatCode="General">
                  <c:v>10.0303927523715</c:v>
                </c:pt>
                <c:pt idx="27481" formatCode="General">
                  <c:v>10.030397346093</c:v>
                </c:pt>
                <c:pt idx="27482" formatCode="General">
                  <c:v>10.0304019333259</c:v>
                </c:pt>
                <c:pt idx="27483" formatCode="General">
                  <c:v>10.0304065140722</c:v>
                </c:pt>
                <c:pt idx="27484" formatCode="General">
                  <c:v>10.0304110883337</c:v>
                </c:pt>
                <c:pt idx="27485" formatCode="General">
                  <c:v>10.0304156561126</c:v>
                </c:pt>
                <c:pt idx="27486" formatCode="General">
                  <c:v>10.0304202174105</c:v>
                </c:pt>
                <c:pt idx="27487" formatCode="General">
                  <c:v>10.0304247722296</c:v>
                </c:pt>
                <c:pt idx="27488" formatCode="General">
                  <c:v>10.0304293205717</c:v>
                </c:pt>
                <c:pt idx="27489" formatCode="General">
                  <c:v>10.0304338624388</c:v>
                </c:pt>
                <c:pt idx="27490" formatCode="General">
                  <c:v>10.0304383978329</c:v>
                </c:pt>
                <c:pt idx="27491" formatCode="General">
                  <c:v>10.0304429267557</c:v>
                </c:pt>
                <c:pt idx="27492" formatCode="General">
                  <c:v>10.0304474492094</c:v>
                </c:pt>
                <c:pt idx="27493" formatCode="General">
                  <c:v>10.0304519651958</c:v>
                </c:pt>
                <c:pt idx="27494" formatCode="General">
                  <c:v>10.0304564747168</c:v>
                </c:pt>
                <c:pt idx="27495" formatCode="General">
                  <c:v>10.0304609777744</c:v>
                </c:pt>
                <c:pt idx="27496" formatCode="General">
                  <c:v>10.0304654743706</c:v>
                </c:pt>
                <c:pt idx="27497" formatCode="General">
                  <c:v>10.0304699645072</c:v>
                </c:pt>
                <c:pt idx="27498" formatCode="General">
                  <c:v>10.0304744481863</c:v>
                </c:pt>
                <c:pt idx="27499" formatCode="General">
                  <c:v>10.0304789254097</c:v>
                </c:pt>
                <c:pt idx="27500" formatCode="General">
                  <c:v>10.0304833961794</c:v>
                </c:pt>
                <c:pt idx="27501" formatCode="General">
                  <c:v>10.0304878604973</c:v>
                </c:pt>
                <c:pt idx="27502" formatCode="General">
                  <c:v>10.0304923183653</c:v>
                </c:pt>
                <c:pt idx="27503" formatCode="General">
                  <c:v>10.0304967697855</c:v>
                </c:pt>
                <c:pt idx="27504" formatCode="General">
                  <c:v>10.0305012147597</c:v>
                </c:pt>
                <c:pt idx="27505" formatCode="General">
                  <c:v>10.0305056532899</c:v>
                </c:pt>
                <c:pt idx="27506" formatCode="General">
                  <c:v>10.030510085378</c:v>
                </c:pt>
                <c:pt idx="27507" formatCode="General">
                  <c:v>10.0305145110259</c:v>
                </c:pt>
                <c:pt idx="27508" formatCode="General">
                  <c:v>10.0305189302357</c:v>
                </c:pt>
                <c:pt idx="27509" formatCode="General">
                  <c:v>10.0305233430091</c:v>
                </c:pt>
                <c:pt idx="27510" formatCode="General">
                  <c:v>10.0305277493483</c:v>
                </c:pt>
                <c:pt idx="27511" formatCode="General">
                  <c:v>10.0305321492551</c:v>
                </c:pt>
                <c:pt idx="27512" formatCode="General">
                  <c:v>10.0305365427314</c:v>
                </c:pt>
                <c:pt idx="27513" formatCode="General">
                  <c:v>10.0305409297792</c:v>
                </c:pt>
                <c:pt idx="27514" formatCode="General">
                  <c:v>10.0305453104005</c:v>
                </c:pt>
                <c:pt idx="27515" formatCode="General">
                  <c:v>10.0305496845971</c:v>
                </c:pt>
                <c:pt idx="27516" formatCode="General">
                  <c:v>10.0305540523711</c:v>
                </c:pt>
                <c:pt idx="27517" formatCode="General">
                  <c:v>10.0305584137243</c:v>
                </c:pt>
                <c:pt idx="27518" formatCode="General">
                  <c:v>10.0305627686588</c:v>
                </c:pt>
                <c:pt idx="27519" formatCode="General">
                  <c:v>10.0305671171763</c:v>
                </c:pt>
                <c:pt idx="27520" formatCode="General">
                  <c:v>10.030571459279</c:v>
                </c:pt>
                <c:pt idx="27521" formatCode="General">
                  <c:v>10.0305757949687</c:v>
                </c:pt>
                <c:pt idx="27522" formatCode="General">
                  <c:v>10.0305801242473</c:v>
                </c:pt>
                <c:pt idx="27523" formatCode="General">
                  <c:v>10.0305844471169</c:v>
                </c:pt>
                <c:pt idx="27524" formatCode="General">
                  <c:v>10.0305887635793</c:v>
                </c:pt>
                <c:pt idx="27525" formatCode="General">
                  <c:v>10.0305930736365</c:v>
                </c:pt>
                <c:pt idx="27526" formatCode="General">
                  <c:v>10.0305973772905</c:v>
                </c:pt>
                <c:pt idx="27527" formatCode="General">
                  <c:v>10.0306016745431</c:v>
                </c:pt>
                <c:pt idx="27528" formatCode="General">
                  <c:v>10.0306059653964</c:v>
                </c:pt>
                <c:pt idx="27529" formatCode="General">
                  <c:v>10.0306102498522</c:v>
                </c:pt>
                <c:pt idx="27530" formatCode="General">
                  <c:v>10.0306145279126</c:v>
                </c:pt>
                <c:pt idx="27531" formatCode="General">
                  <c:v>10.0306187995794</c:v>
                </c:pt>
                <c:pt idx="27532" formatCode="General">
                  <c:v>10.0306230648546</c:v>
                </c:pt>
                <c:pt idx="27533" formatCode="General">
                  <c:v>10.0306273237401</c:v>
                </c:pt>
                <c:pt idx="27534" formatCode="General">
                  <c:v>10.030631576238</c:v>
                </c:pt>
                <c:pt idx="27535" formatCode="General">
                  <c:v>10.0306358223501</c:v>
                </c:pt>
                <c:pt idx="27536" formatCode="General">
                  <c:v>10.0306400620783</c:v>
                </c:pt>
                <c:pt idx="27537" formatCode="General">
                  <c:v>10.0306442954247</c:v>
                </c:pt>
                <c:pt idx="27538" formatCode="General">
                  <c:v>10.0306485223912</c:v>
                </c:pt>
                <c:pt idx="27539" formatCode="General">
                  <c:v>10.0306527429796</c:v>
                </c:pt>
                <c:pt idx="27540" formatCode="General">
                  <c:v>10.0306569571921</c:v>
                </c:pt>
                <c:pt idx="27541" formatCode="General">
                  <c:v>10.0306611650304</c:v>
                </c:pt>
                <c:pt idx="27542" formatCode="General">
                  <c:v>10.0306653664966</c:v>
                </c:pt>
                <c:pt idx="27543" formatCode="General">
                  <c:v>10.0306695615926</c:v>
                </c:pt>
                <c:pt idx="27544" formatCode="General">
                  <c:v>10.0306737503204</c:v>
                </c:pt>
                <c:pt idx="27545" formatCode="General">
                  <c:v>10.0306779326818</c:v>
                </c:pt>
                <c:pt idx="27546" formatCode="General">
                  <c:v>10.0306821086789</c:v>
                </c:pt>
                <c:pt idx="27547" formatCode="General">
                  <c:v>10.0306862783135</c:v>
                </c:pt>
                <c:pt idx="27548" formatCode="General">
                  <c:v>10.0306904415877</c:v>
                </c:pt>
                <c:pt idx="27549" formatCode="General">
                  <c:v>10.0306945985034</c:v>
                </c:pt>
                <c:pt idx="27550" formatCode="General">
                  <c:v>10.0306987490625</c:v>
                </c:pt>
                <c:pt idx="27551" formatCode="General">
                  <c:v>10.0307028932669</c:v>
                </c:pt>
                <c:pt idx="27552" formatCode="General">
                  <c:v>10.0307070311187</c:v>
                </c:pt>
                <c:pt idx="27553" formatCode="General">
                  <c:v>10.0307111626198</c:v>
                </c:pt>
                <c:pt idx="27554" formatCode="General">
                  <c:v>10.030715287772</c:v>
                </c:pt>
                <c:pt idx="27555" formatCode="General">
                  <c:v>10.0307194065775</c:v>
                </c:pt>
                <c:pt idx="27556" formatCode="General">
                  <c:v>10.030723519038</c:v>
                </c:pt>
                <c:pt idx="27557" formatCode="General">
                  <c:v>10.0307276251557</c:v>
                </c:pt>
                <c:pt idx="27558" formatCode="General">
                  <c:v>10.0307317249323</c:v>
                </c:pt>
                <c:pt idx="27559" formatCode="General">
                  <c:v>10.0307358183699</c:v>
                </c:pt>
                <c:pt idx="27560" formatCode="General">
                  <c:v>10.0307399054704</c:v>
                </c:pt>
                <c:pt idx="27561" formatCode="General">
                  <c:v>10.0307439862357</c:v>
                </c:pt>
                <c:pt idx="27562" formatCode="General">
                  <c:v>10.0307480606679</c:v>
                </c:pt>
                <c:pt idx="27563" formatCode="General">
                  <c:v>10.0307521287688</c:v>
                </c:pt>
                <c:pt idx="27564" formatCode="General">
                  <c:v>10.0307561905404</c:v>
                </c:pt>
                <c:pt idx="27565" formatCode="General">
                  <c:v>10.0307602459847</c:v>
                </c:pt>
                <c:pt idx="27566" formatCode="General">
                  <c:v>10.0307642951036</c:v>
                </c:pt>
                <c:pt idx="27567" formatCode="General">
                  <c:v>10.0307683378991</c:v>
                </c:pt>
                <c:pt idx="27568" formatCode="General">
                  <c:v>10.030772374373</c:v>
                </c:pt>
                <c:pt idx="27569" formatCode="General">
                  <c:v>10.0307764045275</c:v>
                </c:pt>
                <c:pt idx="27570" formatCode="General">
                  <c:v>10.0307804283643</c:v>
                </c:pt>
                <c:pt idx="27571" formatCode="General">
                  <c:v>10.0307844458855</c:v>
                </c:pt>
                <c:pt idx="27572" formatCode="General">
                  <c:v>10.030788457093</c:v>
                </c:pt>
                <c:pt idx="27573" formatCode="General">
                  <c:v>10.0307924619888</c:v>
                </c:pt>
                <c:pt idx="27574" formatCode="General">
                  <c:v>10.0307964605747</c:v>
                </c:pt>
                <c:pt idx="27575" formatCode="General">
                  <c:v>10.0308004528529</c:v>
                </c:pt>
                <c:pt idx="27576" formatCode="General">
                  <c:v>10.0308044388251</c:v>
                </c:pt>
                <c:pt idx="27577" formatCode="General">
                  <c:v>10.0308084184935</c:v>
                </c:pt>
                <c:pt idx="27578" formatCode="General">
                  <c:v>10.0308123918598</c:v>
                </c:pt>
                <c:pt idx="27579" formatCode="General">
                  <c:v>10.0308163589262</c:v>
                </c:pt>
                <c:pt idx="27580" formatCode="General">
                  <c:v>10.0308203196944</c:v>
                </c:pt>
                <c:pt idx="27581" formatCode="General">
                  <c:v>10.0308242741666</c:v>
                </c:pt>
                <c:pt idx="27582" formatCode="General">
                  <c:v>10.0308282223445</c:v>
                </c:pt>
                <c:pt idx="27583" formatCode="General">
                  <c:v>10.0308321642303</c:v>
                </c:pt>
                <c:pt idx="27584" formatCode="General">
                  <c:v>10.0308360998258</c:v>
                </c:pt>
                <c:pt idx="27585" formatCode="General">
                  <c:v>10.030840029133</c:v>
                </c:pt>
                <c:pt idx="27586" formatCode="General">
                  <c:v>10.0308439521538</c:v>
                </c:pt>
                <c:pt idx="27587" formatCode="General">
                  <c:v>10.0308478688902</c:v>
                </c:pt>
                <c:pt idx="27588" formatCode="General">
                  <c:v>10.0308517793442</c:v>
                </c:pt>
                <c:pt idx="27589" formatCode="General">
                  <c:v>10.0308556835177</c:v>
                </c:pt>
                <c:pt idx="27590" formatCode="General">
                  <c:v>10.0308595814127</c:v>
                </c:pt>
                <c:pt idx="27591" formatCode="General">
                  <c:v>10.030863473031</c:v>
                </c:pt>
                <c:pt idx="27592" formatCode="General">
                  <c:v>10.0308673583747</c:v>
                </c:pt>
                <c:pt idx="27593" formatCode="General">
                  <c:v>10.0308712374458</c:v>
                </c:pt>
                <c:pt idx="27594" formatCode="General">
                  <c:v>10.0308751102461</c:v>
                </c:pt>
                <c:pt idx="27595" formatCode="General">
                  <c:v>10.0308789767777</c:v>
                </c:pt>
                <c:pt idx="27596" formatCode="General">
                  <c:v>10.0308828370425</c:v>
                </c:pt>
                <c:pt idx="27597" formatCode="General">
                  <c:v>10.0308866910424</c:v>
                </c:pt>
                <c:pt idx="27598" formatCode="General">
                  <c:v>10.0308905387794</c:v>
                </c:pt>
                <c:pt idx="27599" formatCode="General">
                  <c:v>10.0308943802554</c:v>
                </c:pt>
                <c:pt idx="27600" formatCode="General">
                  <c:v>10.0308982154725</c:v>
                </c:pt>
                <c:pt idx="27601" formatCode="General">
                  <c:v>10.0309020444326</c:v>
                </c:pt>
                <c:pt idx="27602" formatCode="General">
                  <c:v>10.0309058671375</c:v>
                </c:pt>
                <c:pt idx="27603" formatCode="General">
                  <c:v>10.0309096835894</c:v>
                </c:pt>
                <c:pt idx="27604" formatCode="General">
                  <c:v>10.03091349379</c:v>
                </c:pt>
                <c:pt idx="27605" formatCode="General">
                  <c:v>10.0309172977415</c:v>
                </c:pt>
                <c:pt idx="27606" formatCode="General">
                  <c:v>10.0309210954457</c:v>
                </c:pt>
                <c:pt idx="27607" formatCode="General">
                  <c:v>10.0309248869046</c:v>
                </c:pt>
                <c:pt idx="27608" formatCode="General">
                  <c:v>10.0309286721202</c:v>
                </c:pt>
                <c:pt idx="27609" formatCode="General">
                  <c:v>10.0309324510944</c:v>
                </c:pt>
                <c:pt idx="27610" formatCode="General">
                  <c:v>10.0309362238292</c:v>
                </c:pt>
                <c:pt idx="27611" formatCode="General">
                  <c:v>10.0309399903265</c:v>
                </c:pt>
                <c:pt idx="27612" formatCode="General">
                  <c:v>10.0309437505883</c:v>
                </c:pt>
                <c:pt idx="27613" formatCode="General">
                  <c:v>10.0309475046166</c:v>
                </c:pt>
                <c:pt idx="27614" formatCode="General">
                  <c:v>10.0309512524132</c:v>
                </c:pt>
                <c:pt idx="27615" formatCode="General">
                  <c:v>10.0309549939802</c:v>
                </c:pt>
                <c:pt idx="27616" formatCode="General">
                  <c:v>10.0309587293196</c:v>
                </c:pt>
                <c:pt idx="27617" formatCode="General">
                  <c:v>10.0309624584332</c:v>
                </c:pt>
                <c:pt idx="27618" formatCode="General">
                  <c:v>10.0309661813231</c:v>
                </c:pt>
                <c:pt idx="27619" formatCode="General">
                  <c:v>10.0309698979912</c:v>
                </c:pt>
                <c:pt idx="27620" formatCode="General">
                  <c:v>10.0309736084394</c:v>
                </c:pt>
                <c:pt idx="27621" formatCode="General">
                  <c:v>10.0309773126698</c:v>
                </c:pt>
                <c:pt idx="27622" formatCode="General">
                  <c:v>10.0309810106842</c:v>
                </c:pt>
                <c:pt idx="27623" formatCode="General">
                  <c:v>10.0309847024846</c:v>
                </c:pt>
                <c:pt idx="27624" formatCode="General">
                  <c:v>10.0309883880731</c:v>
                </c:pt>
                <c:pt idx="27625" formatCode="General">
                  <c:v>10.0309920674515</c:v>
                </c:pt>
                <c:pt idx="27626" formatCode="General">
                  <c:v>10.0309957406218</c:v>
                </c:pt>
                <c:pt idx="27627" formatCode="General">
                  <c:v>10.030999407586</c:v>
                </c:pt>
                <c:pt idx="27628" formatCode="General">
                  <c:v>10.0310030683461</c:v>
                </c:pt>
                <c:pt idx="27629" formatCode="General">
                  <c:v>10.0310067229039</c:v>
                </c:pt>
                <c:pt idx="27630" formatCode="General">
                  <c:v>10.0310103712615</c:v>
                </c:pt>
                <c:pt idx="27631" formatCode="General">
                  <c:v>10.0310140134208</c:v>
                </c:pt>
                <c:pt idx="27632" formatCode="General">
                  <c:v>10.0310176493838</c:v>
                </c:pt>
                <c:pt idx="27633" formatCode="General">
                  <c:v>10.0310212791524</c:v>
                </c:pt>
                <c:pt idx="27634" formatCode="General">
                  <c:v>10.0310249027286</c:v>
                </c:pt>
                <c:pt idx="27635" formatCode="General">
                  <c:v>10.0310285201144</c:v>
                </c:pt>
                <c:pt idx="27636" formatCode="General">
                  <c:v>10.0310321313116</c:v>
                </c:pt>
                <c:pt idx="27637" formatCode="General">
                  <c:v>10.0310357363224</c:v>
                </c:pt>
                <c:pt idx="27638" formatCode="General">
                  <c:v>10.0310393351486</c:v>
                </c:pt>
                <c:pt idx="27639" formatCode="General">
                  <c:v>10.0310429277922</c:v>
                </c:pt>
                <c:pt idx="27640" formatCode="General">
                  <c:v>10.0310465142552</c:v>
                </c:pt>
                <c:pt idx="27641" formatCode="General">
                  <c:v>10.0310500945395</c:v>
                </c:pt>
                <c:pt idx="27642" formatCode="General">
                  <c:v>10.0310536686471</c:v>
                </c:pt>
                <c:pt idx="27643" formatCode="General">
                  <c:v>10.03105723658</c:v>
                </c:pt>
                <c:pt idx="27644" formatCode="General">
                  <c:v>10.0310607983401</c:v>
                </c:pt>
                <c:pt idx="27645" formatCode="General">
                  <c:v>10.0310643539293</c:v>
                </c:pt>
                <c:pt idx="27646" formatCode="General">
                  <c:v>10.0310679033497</c:v>
                </c:pt>
                <c:pt idx="27647" formatCode="General">
                  <c:v>10.0310714466032</c:v>
                </c:pt>
                <c:pt idx="27648" formatCode="General">
                  <c:v>10.0310749836918</c:v>
                </c:pt>
                <c:pt idx="27649" formatCode="General">
                  <c:v>10.0310785146173</c:v>
                </c:pt>
                <c:pt idx="27650" formatCode="General">
                  <c:v>10.0310820393819</c:v>
                </c:pt>
                <c:pt idx="27651" formatCode="General">
                  <c:v>10.0310855579875</c:v>
                </c:pt>
                <c:pt idx="27652" formatCode="General">
                  <c:v>10.0310890704359</c:v>
                </c:pt>
                <c:pt idx="27653" formatCode="General">
                  <c:v>10.0310925767292</c:v>
                </c:pt>
                <c:pt idx="27654" formatCode="General">
                  <c:v>10.0310960768694</c:v>
                </c:pt>
                <c:pt idx="27655" formatCode="General">
                  <c:v>10.0310995708584</c:v>
                </c:pt>
                <c:pt idx="27656" formatCode="General">
                  <c:v>10.0311030586982</c:v>
                </c:pt>
                <c:pt idx="27657" formatCode="General">
                  <c:v>10.0311065403907</c:v>
                </c:pt>
                <c:pt idx="27658" formatCode="General">
                  <c:v>10.0311100159379</c:v>
                </c:pt>
                <c:pt idx="27659" formatCode="General">
                  <c:v>10.0311134853418</c:v>
                </c:pt>
                <c:pt idx="27660" formatCode="General">
                  <c:v>10.0311169486043</c:v>
                </c:pt>
                <c:pt idx="27661" formatCode="General">
                  <c:v>10.0311204057274</c:v>
                </c:pt>
                <c:pt idx="27662" formatCode="General">
                  <c:v>10.0311238567131</c:v>
                </c:pt>
                <c:pt idx="27663" formatCode="General">
                  <c:v>10.0311273015633</c:v>
                </c:pt>
                <c:pt idx="27664" formatCode="General">
                  <c:v>10.0311307402799</c:v>
                </c:pt>
                <c:pt idx="27665" formatCode="General">
                  <c:v>10.0311341728651</c:v>
                </c:pt>
                <c:pt idx="27666" formatCode="General">
                  <c:v>10.0311375993207</c:v>
                </c:pt>
                <c:pt idx="27667" formatCode="General">
                  <c:v>10.0311410196486</c:v>
                </c:pt>
                <c:pt idx="27668" formatCode="General">
                  <c:v>10.0311444338509</c:v>
                </c:pt>
                <c:pt idx="27669" formatCode="General">
                  <c:v>10.0311478419296</c:v>
                </c:pt>
                <c:pt idx="27670" formatCode="General">
                  <c:v>10.0311512438865</c:v>
                </c:pt>
                <c:pt idx="27671" formatCode="General">
                  <c:v>10.0311546397236</c:v>
                </c:pt>
                <c:pt idx="27672" formatCode="General">
                  <c:v>10.031158029443</c:v>
                </c:pt>
                <c:pt idx="27673" formatCode="General">
                  <c:v>10.0311614130466</c:v>
                </c:pt>
                <c:pt idx="27674" formatCode="General">
                  <c:v>10.0311647905363</c:v>
                </c:pt>
                <c:pt idx="27675" formatCode="General">
                  <c:v>10.0311681619142</c:v>
                </c:pt>
                <c:pt idx="27676" formatCode="General">
                  <c:v>10.0311715271821</c:v>
                </c:pt>
                <c:pt idx="27677" formatCode="General">
                  <c:v>10.0311748863421</c:v>
                </c:pt>
                <c:pt idx="27678" formatCode="General">
                  <c:v>10.0311782393961</c:v>
                </c:pt>
                <c:pt idx="27679" formatCode="General">
                  <c:v>10.031181586346</c:v>
                </c:pt>
                <c:pt idx="27680" formatCode="General">
                  <c:v>10.031184927194</c:v>
                </c:pt>
                <c:pt idx="27681" formatCode="General">
                  <c:v>10.0311882619418</c:v>
                </c:pt>
                <c:pt idx="27682" formatCode="General">
                  <c:v>10.0311915905916</c:v>
                </c:pt>
                <c:pt idx="27683" formatCode="General">
                  <c:v>10.0311949131452</c:v>
                </c:pt>
                <c:pt idx="27684" formatCode="General">
                  <c:v>10.0311982296046</c:v>
                </c:pt>
                <c:pt idx="27685" formatCode="General">
                  <c:v>10.0312015399718</c:v>
                </c:pt>
                <c:pt idx="27686" formatCode="General">
                  <c:v>10.0312048442488</c:v>
                </c:pt>
                <c:pt idx="27687" formatCode="General">
                  <c:v>10.0312081424375</c:v>
                </c:pt>
                <c:pt idx="27688" formatCode="General">
                  <c:v>10.0312114345399</c:v>
                </c:pt>
                <c:pt idx="27689" formatCode="General">
                  <c:v>10.0312147205579</c:v>
                </c:pt>
                <c:pt idx="27690" formatCode="General">
                  <c:v>10.0312180004936</c:v>
                </c:pt>
                <c:pt idx="27691" formatCode="General">
                  <c:v>10.0312212743489</c:v>
                </c:pt>
                <c:pt idx="27692" formatCode="General">
                  <c:v>10.0312245421258</c:v>
                </c:pt>
                <c:pt idx="27693" formatCode="General">
                  <c:v>10.0312278038262</c:v>
                </c:pt>
                <c:pt idx="27694" formatCode="General">
                  <c:v>10.0312310594521</c:v>
                </c:pt>
                <c:pt idx="27695" formatCode="General">
                  <c:v>10.0312343090055</c:v>
                </c:pt>
                <c:pt idx="27696" formatCode="General">
                  <c:v>10.0312375524883</c:v>
                </c:pt>
                <c:pt idx="27697" formatCode="General">
                  <c:v>10.0312407899026</c:v>
                </c:pt>
                <c:pt idx="27698" formatCode="General">
                  <c:v>10.0312440212502</c:v>
                </c:pt>
                <c:pt idx="27699" formatCode="General">
                  <c:v>10.0312472465332</c:v>
                </c:pt>
                <c:pt idx="27700" formatCode="General">
                  <c:v>10.0312504657536</c:v>
                </c:pt>
                <c:pt idx="27701" formatCode="General">
                  <c:v>10.0312536789132</c:v>
                </c:pt>
                <c:pt idx="27702" formatCode="General">
                  <c:v>10.0312568860141</c:v>
                </c:pt>
                <c:pt idx="27703" formatCode="General">
                  <c:v>10.0312600870582</c:v>
                </c:pt>
                <c:pt idx="27704" formatCode="General">
                  <c:v>10.0312632820475</c:v>
                </c:pt>
                <c:pt idx="27705" formatCode="General">
                  <c:v>10.031266470984</c:v>
                </c:pt>
                <c:pt idx="27706" formatCode="General">
                  <c:v>10.0312696538697</c:v>
                </c:pt>
                <c:pt idx="27707" formatCode="General">
                  <c:v>10.0312728307064</c:v>
                </c:pt>
                <c:pt idx="27708" formatCode="General">
                  <c:v>10.0312760014963</c:v>
                </c:pt>
                <c:pt idx="27709" formatCode="General">
                  <c:v>10.0312791662412</c:v>
                </c:pt>
                <c:pt idx="27710" formatCode="General">
                  <c:v>10.0312823249432</c:v>
                </c:pt>
                <c:pt idx="27711" formatCode="General">
                  <c:v>10.0312854776041</c:v>
                </c:pt>
                <c:pt idx="27712" formatCode="General">
                  <c:v>10.031288624226</c:v>
                </c:pt>
                <c:pt idx="27713" formatCode="General">
                  <c:v>10.0312917648109</c:v>
                </c:pt>
                <c:pt idx="27714" formatCode="General">
                  <c:v>10.0312948993607</c:v>
                </c:pt>
                <c:pt idx="27715" formatCode="General">
                  <c:v>10.0312980278774</c:v>
                </c:pt>
                <c:pt idx="27716" formatCode="General">
                  <c:v>10.0313011503629</c:v>
                </c:pt>
                <c:pt idx="27717" formatCode="General">
                  <c:v>10.0313042668193</c:v>
                </c:pt>
                <c:pt idx="27718" formatCode="General">
                  <c:v>10.0313073772485</c:v>
                </c:pt>
                <c:pt idx="27719" formatCode="General">
                  <c:v>10.0313104816524</c:v>
                </c:pt>
                <c:pt idx="27720" formatCode="General">
                  <c:v>10.0313135800331</c:v>
                </c:pt>
                <c:pt idx="27721" formatCode="General">
                  <c:v>10.0313166723925</c:v>
                </c:pt>
                <c:pt idx="27722" formatCode="General">
                  <c:v>10.0313197587326</c:v>
                </c:pt>
                <c:pt idx="27723" formatCode="General">
                  <c:v>10.0313228390554</c:v>
                </c:pt>
                <c:pt idx="27724" formatCode="General">
                  <c:v>10.0313259133628</c:v>
                </c:pt>
                <c:pt idx="27725" formatCode="General">
                  <c:v>10.0313289816568</c:v>
                </c:pt>
                <c:pt idx="27726" formatCode="General">
                  <c:v>10.0313320439394</c:v>
                </c:pt>
                <c:pt idx="27727" formatCode="General">
                  <c:v>10.0313351002126</c:v>
                </c:pt>
                <c:pt idx="27728" formatCode="General">
                  <c:v>10.0313381504783</c:v>
                </c:pt>
                <c:pt idx="27729" formatCode="General">
                  <c:v>10.0313411947385</c:v>
                </c:pt>
                <c:pt idx="27730" formatCode="General">
                  <c:v>10.0313442329951</c:v>
                </c:pt>
                <c:pt idx="27731" formatCode="General">
                  <c:v>10.0313472652503</c:v>
                </c:pt>
                <c:pt idx="27732" formatCode="General">
                  <c:v>10.0313502915058</c:v>
                </c:pt>
                <c:pt idx="27733" formatCode="General">
                  <c:v>10.0313533117638</c:v>
                </c:pt>
                <c:pt idx="27734" formatCode="General">
                  <c:v>10.0313563260261</c:v>
                </c:pt>
                <c:pt idx="27735" formatCode="General">
                  <c:v>10.0313593342947</c:v>
                </c:pt>
                <c:pt idx="27736" formatCode="General">
                  <c:v>10.0313623365717</c:v>
                </c:pt>
                <c:pt idx="27737" formatCode="General">
                  <c:v>10.031365332859</c:v>
                </c:pt>
                <c:pt idx="27738" formatCode="General">
                  <c:v>10.0313683231585</c:v>
                </c:pt>
                <c:pt idx="27739" formatCode="General">
                  <c:v>10.0313713074723</c:v>
                </c:pt>
                <c:pt idx="27740" formatCode="General">
                  <c:v>10.0313742858023</c:v>
                </c:pt>
                <c:pt idx="27741" formatCode="General">
                  <c:v>10.0313772581505</c:v>
                </c:pt>
                <c:pt idx="27742" formatCode="General">
                  <c:v>10.0313802245189</c:v>
                </c:pt>
                <c:pt idx="27743" formatCode="General">
                  <c:v>10.0313831849094</c:v>
                </c:pt>
                <c:pt idx="27744" formatCode="General">
                  <c:v>10.031386139324</c:v>
                </c:pt>
                <c:pt idx="27745" formatCode="General">
                  <c:v>10.0313890877647</c:v>
                </c:pt>
                <c:pt idx="27746" formatCode="General">
                  <c:v>10.0313920302334</c:v>
                </c:pt>
                <c:pt idx="27747" formatCode="General">
                  <c:v>10.0313949667323</c:v>
                </c:pt>
                <c:pt idx="27748" formatCode="General">
                  <c:v>10.0313978972631</c:v>
                </c:pt>
                <c:pt idx="27749" formatCode="General">
                  <c:v>10.0314008218279</c:v>
                </c:pt>
                <c:pt idx="27750" formatCode="General">
                  <c:v>10.0314037404287</c:v>
                </c:pt>
                <c:pt idx="27751" formatCode="General">
                  <c:v>10.0314066530674</c:v>
                </c:pt>
                <c:pt idx="27752" formatCode="General">
                  <c:v>10.0314095597461</c:v>
                </c:pt>
                <c:pt idx="27753" formatCode="General">
                  <c:v>10.0314124604666</c:v>
                </c:pt>
                <c:pt idx="27754" formatCode="General">
                  <c:v>10.031415355231</c:v>
                </c:pt>
                <c:pt idx="27755" formatCode="General">
                  <c:v>10.0314182440413</c:v>
                </c:pt>
                <c:pt idx="27756" formatCode="General">
                  <c:v>10.0314211268994</c:v>
                </c:pt>
                <c:pt idx="27757" formatCode="General">
                  <c:v>10.0314240038073</c:v>
                </c:pt>
                <c:pt idx="27758" formatCode="General">
                  <c:v>10.0314268747669</c:v>
                </c:pt>
                <c:pt idx="27759" formatCode="General">
                  <c:v>10.0314297397803</c:v>
                </c:pt>
                <c:pt idx="27760" formatCode="General">
                  <c:v>10.0314325988495</c:v>
                </c:pt>
                <c:pt idx="27761" formatCode="General">
                  <c:v>10.0314354519763</c:v>
                </c:pt>
                <c:pt idx="27762" formatCode="General">
                  <c:v>10.0314382991629</c:v>
                </c:pt>
                <c:pt idx="27763" formatCode="General">
                  <c:v>10.031441140411</c:v>
                </c:pt>
                <c:pt idx="27764" formatCode="General">
                  <c:v>10.0314439757229</c:v>
                </c:pt>
                <c:pt idx="27765" formatCode="General">
                  <c:v>10.0314468051003</c:v>
                </c:pt>
                <c:pt idx="27766" formatCode="General">
                  <c:v>10.0314496285453</c:v>
                </c:pt>
                <c:pt idx="27767" formatCode="General">
                  <c:v>10.0314524460599</c:v>
                </c:pt>
                <c:pt idx="27768" formatCode="General">
                  <c:v>10.0314552576461</c:v>
                </c:pt>
                <c:pt idx="27769" formatCode="General">
                  <c:v>10.0314580633057</c:v>
                </c:pt>
                <c:pt idx="27770" formatCode="General">
                  <c:v>10.0314608630409</c:v>
                </c:pt>
                <c:pt idx="27771" formatCode="General">
                  <c:v>10.0314636568536</c:v>
                </c:pt>
                <c:pt idx="27772" formatCode="General">
                  <c:v>10.0314664447457</c:v>
                </c:pt>
                <c:pt idx="27773" formatCode="General">
                  <c:v>10.0314692267192</c:v>
                </c:pt>
                <c:pt idx="27774" formatCode="General">
                  <c:v>10.0314720027762</c:v>
                </c:pt>
                <c:pt idx="27775" formatCode="General">
                  <c:v>10.0314747729185</c:v>
                </c:pt>
                <c:pt idx="27776" formatCode="General">
                  <c:v>10.0314775371482</c:v>
                </c:pt>
                <c:pt idx="27777" formatCode="General">
                  <c:v>10.0314802954673</c:v>
                </c:pt>
                <c:pt idx="27778" formatCode="General">
                  <c:v>10.0314830478776</c:v>
                </c:pt>
                <c:pt idx="27779" formatCode="General">
                  <c:v>10.0314857943813</c:v>
                </c:pt>
                <c:pt idx="27780" formatCode="General">
                  <c:v>10.0314885349803</c:v>
                </c:pt>
                <c:pt idx="27781" formatCode="General">
                  <c:v>10.0314912696765</c:v>
                </c:pt>
                <c:pt idx="27782" formatCode="General">
                  <c:v>10.031493998472</c:v>
                </c:pt>
                <c:pt idx="27783" formatCode="General">
                  <c:v>10.0314967213687</c:v>
                </c:pt>
                <c:pt idx="27784" formatCode="General">
                  <c:v>10.0314994383685</c:v>
                </c:pt>
                <c:pt idx="27785" formatCode="General">
                  <c:v>10.0315021494736</c:v>
                </c:pt>
                <c:pt idx="27786" formatCode="General">
                  <c:v>10.0315048546858</c:v>
                </c:pt>
                <c:pt idx="27787" formatCode="General">
                  <c:v>10.0315075540072</c:v>
                </c:pt>
                <c:pt idx="27788" formatCode="General">
                  <c:v>10.0315102474396</c:v>
                </c:pt>
                <c:pt idx="27789" formatCode="General">
                  <c:v>10.0315129349852</c:v>
                </c:pt>
                <c:pt idx="27790" formatCode="General">
                  <c:v>10.0315156166458</c:v>
                </c:pt>
                <c:pt idx="27791" formatCode="General">
                  <c:v>10.0315182924235</c:v>
                </c:pt>
                <c:pt idx="27792" formatCode="General">
                  <c:v>10.0315209623202</c:v>
                </c:pt>
                <c:pt idx="27793" formatCode="General">
                  <c:v>10.031523626338</c:v>
                </c:pt>
                <c:pt idx="27794" formatCode="General">
                  <c:v>10.0315262844787</c:v>
                </c:pt>
                <c:pt idx="27795" formatCode="General">
                  <c:v>10.0315289367444</c:v>
                </c:pt>
                <c:pt idx="27796" formatCode="General">
                  <c:v>10.031531583137</c:v>
                </c:pt>
                <c:pt idx="27797" formatCode="General">
                  <c:v>10.0315342236586</c:v>
                </c:pt>
                <c:pt idx="27798" formatCode="General">
                  <c:v>10.0315368583111</c:v>
                </c:pt>
                <c:pt idx="27799" formatCode="General">
                  <c:v>10.0315394870965</c:v>
                </c:pt>
                <c:pt idx="27800" formatCode="General">
                  <c:v>10.0315421100168</c:v>
                </c:pt>
                <c:pt idx="27801" formatCode="General">
                  <c:v>10.0315447270739</c:v>
                </c:pt>
                <c:pt idx="27802" formatCode="General">
                  <c:v>10.0315473382698</c:v>
                </c:pt>
                <c:pt idx="27803" formatCode="General">
                  <c:v>10.0315499436066</c:v>
                </c:pt>
                <c:pt idx="27804" formatCode="General">
                  <c:v>10.0315525430862</c:v>
                </c:pt>
                <c:pt idx="27805" formatCode="General">
                  <c:v>10.0315551367105</c:v>
                </c:pt>
                <c:pt idx="27806" formatCode="General">
                  <c:v>10.0315577244816</c:v>
                </c:pt>
                <c:pt idx="27807" formatCode="General">
                  <c:v>10.0315603064015</c:v>
                </c:pt>
                <c:pt idx="27808" formatCode="General">
                  <c:v>10.031562882472</c:v>
                </c:pt>
                <c:pt idx="27809" formatCode="General">
                  <c:v>10.0315654526953</c:v>
                </c:pt>
                <c:pt idx="27810" formatCode="General">
                  <c:v>10.0315680170732</c:v>
                </c:pt>
                <c:pt idx="27811" formatCode="General">
                  <c:v>10.0315705756078</c:v>
                </c:pt>
                <c:pt idx="27812" formatCode="General">
                  <c:v>10.0315731283011</c:v>
                </c:pt>
                <c:pt idx="27813" formatCode="General">
                  <c:v>10.031575675155</c:v>
                </c:pt>
                <c:pt idx="27814" formatCode="General">
                  <c:v>10.0315782161715</c:v>
                </c:pt>
                <c:pt idx="27815" formatCode="General">
                  <c:v>10.0315807513526</c:v>
                </c:pt>
                <c:pt idx="27816" formatCode="General">
                  <c:v>10.0315832807002</c:v>
                </c:pt>
                <c:pt idx="27817" formatCode="General">
                  <c:v>10.0315858042164</c:v>
                </c:pt>
                <c:pt idx="27818" formatCode="General">
                  <c:v>10.0315883219032</c:v>
                </c:pt>
                <c:pt idx="27819" formatCode="General">
                  <c:v>10.0315908337625</c:v>
                </c:pt>
                <c:pt idx="27820" formatCode="General">
                  <c:v>10.0315933397962</c:v>
                </c:pt>
                <c:pt idx="27821" formatCode="General">
                  <c:v>10.0315958400065</c:v>
                </c:pt>
                <c:pt idx="27822" formatCode="General">
                  <c:v>10.0315983343952</c:v>
                </c:pt>
                <c:pt idx="27823" formatCode="General">
                  <c:v>10.0316008229644</c:v>
                </c:pt>
                <c:pt idx="27824" formatCode="General">
                  <c:v>10.031603305716</c:v>
                </c:pt>
                <c:pt idx="27825" formatCode="General">
                  <c:v>10.031605782652</c:v>
                </c:pt>
                <c:pt idx="27826" formatCode="General">
                  <c:v>10.0316082537744</c:v>
                </c:pt>
                <c:pt idx="27827" formatCode="General">
                  <c:v>10.0316107190852</c:v>
                </c:pt>
                <c:pt idx="27828" formatCode="General">
                  <c:v>10.0316131785863</c:v>
                </c:pt>
                <c:pt idx="27829" formatCode="General">
                  <c:v>10.0316156322798</c:v>
                </c:pt>
                <c:pt idx="27830" formatCode="General">
                  <c:v>10.0316180801676</c:v>
                </c:pt>
                <c:pt idx="27831" formatCode="General">
                  <c:v>10.0316205222517</c:v>
                </c:pt>
                <c:pt idx="27832" formatCode="General">
                  <c:v>10.0316229585342</c:v>
                </c:pt>
                <c:pt idx="27833" formatCode="General">
                  <c:v>10.0316253890169</c:v>
                </c:pt>
                <c:pt idx="27834" formatCode="General">
                  <c:v>10.0316278137018</c:v>
                </c:pt>
                <c:pt idx="27835" formatCode="General">
                  <c:v>10.031630232591</c:v>
                </c:pt>
                <c:pt idx="27836" formatCode="General">
                  <c:v>10.0316326456864</c:v>
                </c:pt>
                <c:pt idx="27837" formatCode="General">
                  <c:v>10.0316350529901</c:v>
                </c:pt>
                <c:pt idx="27838" formatCode="General">
                  <c:v>10.0316374545039</c:v>
                </c:pt>
                <c:pt idx="27839" formatCode="General">
                  <c:v>10.0316398502299</c:v>
                </c:pt>
                <c:pt idx="27840" formatCode="General">
                  <c:v>10.0316422401701</c:v>
                </c:pt>
                <c:pt idx="27841" formatCode="General">
                  <c:v>10.0316446243264</c:v>
                </c:pt>
                <c:pt idx="27842" formatCode="General">
                  <c:v>10.0316470027008</c:v>
                </c:pt>
                <c:pt idx="27843" formatCode="General">
                  <c:v>10.0316493752954</c:v>
                </c:pt>
                <c:pt idx="27844" formatCode="General">
                  <c:v>10.031651742112</c:v>
                </c:pt>
                <c:pt idx="27845" formatCode="General">
                  <c:v>10.0316541031528</c:v>
                </c:pt>
                <c:pt idx="27846" formatCode="General">
                  <c:v>10.0316564584196</c:v>
                </c:pt>
                <c:pt idx="27847" formatCode="General">
                  <c:v>10.0316588079144</c:v>
                </c:pt>
                <c:pt idx="27848" formatCode="General">
                  <c:v>10.0316611516393</c:v>
                </c:pt>
                <c:pt idx="27849" formatCode="General">
                  <c:v>10.0316634895962</c:v>
                </c:pt>
                <c:pt idx="27850" formatCode="General">
                  <c:v>10.0316658217871</c:v>
                </c:pt>
                <c:pt idx="27851" formatCode="General">
                  <c:v>10.031668148214</c:v>
                </c:pt>
                <c:pt idx="27852" formatCode="General">
                  <c:v>10.0316704688788</c:v>
                </c:pt>
                <c:pt idx="27853" formatCode="General">
                  <c:v>10.0316727837837</c:v>
                </c:pt>
                <c:pt idx="27854" formatCode="General">
                  <c:v>10.0316750929304</c:v>
                </c:pt>
                <c:pt idx="27855" formatCode="General">
                  <c:v>10.0316773963211</c:v>
                </c:pt>
                <c:pt idx="27856" formatCode="General">
                  <c:v>10.0316796939577</c:v>
                </c:pt>
                <c:pt idx="27857" formatCode="General">
                  <c:v>10.0316819858422</c:v>
                </c:pt>
                <c:pt idx="27858" formatCode="General">
                  <c:v>10.0316842719766</c:v>
                </c:pt>
                <c:pt idx="27859" formatCode="General">
                  <c:v>10.0316865523628</c:v>
                </c:pt>
                <c:pt idx="27860" formatCode="General">
                  <c:v>10.0316888270029</c:v>
                </c:pt>
                <c:pt idx="27861" formatCode="General">
                  <c:v>10.0316910958988</c:v>
                </c:pt>
                <c:pt idx="27862" formatCode="General">
                  <c:v>10.0316933590526</c:v>
                </c:pt>
                <c:pt idx="27863" formatCode="General">
                  <c:v>10.0316956164661</c:v>
                </c:pt>
                <c:pt idx="27864" formatCode="General">
                  <c:v>10.0316978681414</c:v>
                </c:pt>
                <c:pt idx="27865" formatCode="General">
                  <c:v>10.0317001140806</c:v>
                </c:pt>
                <c:pt idx="27866" formatCode="General">
                  <c:v>10.0317023542855</c:v>
                </c:pt>
                <c:pt idx="27867" formatCode="General">
                  <c:v>10.0317045887581</c:v>
                </c:pt>
                <c:pt idx="27868" formatCode="General">
                  <c:v>10.0317068175005</c:v>
                </c:pt>
                <c:pt idx="27869" formatCode="General">
                  <c:v>10.0317090405146</c:v>
                </c:pt>
                <c:pt idx="27870" formatCode="General">
                  <c:v>10.0317112578024</c:v>
                </c:pt>
                <c:pt idx="27871" formatCode="General">
                  <c:v>10.0317134693659</c:v>
                </c:pt>
                <c:pt idx="27872" formatCode="General">
                  <c:v>10.031715675207</c:v>
                </c:pt>
                <c:pt idx="27873" formatCode="General">
                  <c:v>10.0317178753279</c:v>
                </c:pt>
                <c:pt idx="27874" formatCode="General">
                  <c:v>10.0317200697303</c:v>
                </c:pt>
                <c:pt idx="27875" formatCode="General">
                  <c:v>10.0317222584165</c:v>
                </c:pt>
                <c:pt idx="27876" formatCode="General">
                  <c:v>10.0317244413882</c:v>
                </c:pt>
                <c:pt idx="27877" formatCode="General">
                  <c:v>10.0317266186476</c:v>
                </c:pt>
                <c:pt idx="27878" formatCode="General">
                  <c:v>10.0317287901965</c:v>
                </c:pt>
                <c:pt idx="27879" formatCode="General">
                  <c:v>10.0317309560371</c:v>
                </c:pt>
                <c:pt idx="27880" formatCode="General">
                  <c:v>10.0317331161712</c:v>
                </c:pt>
                <c:pt idx="27881" formatCode="General">
                  <c:v>10.0317352706008</c:v>
                </c:pt>
                <c:pt idx="27882" formatCode="General">
                  <c:v>10.031737419328</c:v>
                </c:pt>
                <c:pt idx="27883" formatCode="General">
                  <c:v>10.0317395623548</c:v>
                </c:pt>
                <c:pt idx="27884" formatCode="General">
                  <c:v>10.031741699683</c:v>
                </c:pt>
                <c:pt idx="27885" formatCode="General">
                  <c:v>10.0317438313147</c:v>
                </c:pt>
                <c:pt idx="27886" formatCode="General">
                  <c:v>10.031745957252</c:v>
                </c:pt>
                <c:pt idx="27887" formatCode="General">
                  <c:v>10.0317480774967</c:v>
                </c:pt>
                <c:pt idx="27888" formatCode="General">
                  <c:v>10.0317501920509</c:v>
                </c:pt>
                <c:pt idx="27889" formatCode="General">
                  <c:v>10.0317523009165</c:v>
                </c:pt>
                <c:pt idx="27890" formatCode="General">
                  <c:v>10.0317544040956</c:v>
                </c:pt>
                <c:pt idx="27891" formatCode="General">
                  <c:v>10.03175650159</c:v>
                </c:pt>
                <c:pt idx="27892" formatCode="General">
                  <c:v>10.0317585934019</c:v>
                </c:pt>
                <c:pt idx="27893" formatCode="General">
                  <c:v>10.0317606795332</c:v>
                </c:pt>
                <c:pt idx="27894" formatCode="General">
                  <c:v>10.0317627599859</c:v>
                </c:pt>
                <c:pt idx="27895" formatCode="General">
                  <c:v>10.031764834762</c:v>
                </c:pt>
                <c:pt idx="27896" formatCode="General">
                  <c:v>10.0317669038634</c:v>
                </c:pt>
                <c:pt idx="27897" formatCode="General">
                  <c:v>10.0317689672922</c:v>
                </c:pt>
                <c:pt idx="27898" formatCode="General">
                  <c:v>10.0317710250503</c:v>
                </c:pt>
                <c:pt idx="27899" formatCode="General">
                  <c:v>10.0317730771397</c:v>
                </c:pt>
                <c:pt idx="27900" formatCode="General">
                  <c:v>10.0317751235624</c:v>
                </c:pt>
                <c:pt idx="27901" formatCode="General">
                  <c:v>10.0317771643205</c:v>
                </c:pt>
                <c:pt idx="27902" formatCode="General">
                  <c:v>10.0317791994158</c:v>
                </c:pt>
                <c:pt idx="27903" formatCode="General">
                  <c:v>10.0317812288504</c:v>
                </c:pt>
                <c:pt idx="27904" formatCode="General">
                  <c:v>10.0317832526263</c:v>
                </c:pt>
                <c:pt idx="27905" formatCode="General">
                  <c:v>10.0317852707454</c:v>
                </c:pt>
                <c:pt idx="27906" formatCode="General">
                  <c:v>10.0317872832097</c:v>
                </c:pt>
                <c:pt idx="27907" formatCode="General">
                  <c:v>10.0317892900213</c:v>
                </c:pt>
                <c:pt idx="27908" formatCode="General">
                  <c:v>10.0317912911821</c:v>
                </c:pt>
                <c:pt idx="27909" formatCode="General">
                  <c:v>10.0317932866941</c:v>
                </c:pt>
                <c:pt idx="27910" formatCode="General">
                  <c:v>10.0317952765593</c:v>
                </c:pt>
                <c:pt idx="27911" formatCode="General">
                  <c:v>10.0317972607797</c:v>
                </c:pt>
                <c:pt idx="27912" formatCode="General">
                  <c:v>10.0317992393572</c:v>
                </c:pt>
                <c:pt idx="27913" formatCode="General">
                  <c:v>10.0318012122939</c:v>
                </c:pt>
                <c:pt idx="27914" formatCode="General">
                  <c:v>10.0318031795917</c:v>
                </c:pt>
                <c:pt idx="27915" formatCode="General">
                  <c:v>10.0318051412527</c:v>
                </c:pt>
                <c:pt idx="27916" formatCode="General">
                  <c:v>10.0318070972788</c:v>
                </c:pt>
                <c:pt idx="27917" formatCode="General">
                  <c:v>10.031809047672</c:v>
                </c:pt>
                <c:pt idx="27918" formatCode="General">
                  <c:v>10.0318109924343</c:v>
                </c:pt>
                <c:pt idx="27919" formatCode="General">
                  <c:v>10.0318129315677</c:v>
                </c:pt>
                <c:pt idx="27920" formatCode="General">
                  <c:v>10.0318148650741</c:v>
                </c:pt>
                <c:pt idx="27921" formatCode="General">
                  <c:v>10.0318167929557</c:v>
                </c:pt>
                <c:pt idx="27922" formatCode="General">
                  <c:v>10.0318187152142</c:v>
                </c:pt>
                <c:pt idx="27923" formatCode="General">
                  <c:v>10.0318206318519</c:v>
                </c:pt>
                <c:pt idx="27924" formatCode="General">
                  <c:v>10.0318225428705</c:v>
                </c:pt>
                <c:pt idx="27925" formatCode="General">
                  <c:v>10.0318244482722</c:v>
                </c:pt>
                <c:pt idx="27926" formatCode="General">
                  <c:v>10.0318263480589</c:v>
                </c:pt>
                <c:pt idx="27927" formatCode="General">
                  <c:v>10.0318282422326</c:v>
                </c:pt>
                <c:pt idx="27928" formatCode="General">
                  <c:v>10.0318301307953</c:v>
                </c:pt>
                <c:pt idx="27929" formatCode="General">
                  <c:v>10.0318320137489</c:v>
                </c:pt>
                <c:pt idx="27930" formatCode="General">
                  <c:v>10.0318338910955</c:v>
                </c:pt>
                <c:pt idx="27931" formatCode="General">
                  <c:v>10.0318357628371</c:v>
                </c:pt>
                <c:pt idx="27932" formatCode="General">
                  <c:v>10.0318376289756</c:v>
                </c:pt>
                <c:pt idx="27933" formatCode="General">
                  <c:v>10.0318394895131</c:v>
                </c:pt>
                <c:pt idx="27934" formatCode="General">
                  <c:v>10.0318413444514</c:v>
                </c:pt>
                <c:pt idx="27935" formatCode="General">
                  <c:v>10.0318431937927</c:v>
                </c:pt>
                <c:pt idx="27936" formatCode="General">
                  <c:v>10.0318450375389</c:v>
                </c:pt>
                <c:pt idx="27937" formatCode="General">
                  <c:v>10.031846875692</c:v>
                </c:pt>
                <c:pt idx="27938" formatCode="General">
                  <c:v>10.031848708254</c:v>
                </c:pt>
                <c:pt idx="27939" formatCode="General">
                  <c:v>10.0318505352268</c:v>
                </c:pt>
                <c:pt idx="27940" formatCode="General">
                  <c:v>10.0318523566125</c:v>
                </c:pt>
                <c:pt idx="27941" formatCode="General">
                  <c:v>10.0318541724131</c:v>
                </c:pt>
                <c:pt idx="27942" formatCode="General">
                  <c:v>10.0318559826305</c:v>
                </c:pt>
                <c:pt idx="27943" formatCode="General">
                  <c:v>10.0318577872667</c:v>
                </c:pt>
                <c:pt idx="27944" formatCode="General">
                  <c:v>10.0318595863237</c:v>
                </c:pt>
                <c:pt idx="27945" formatCode="General">
                  <c:v>10.0318613798036</c:v>
                </c:pt>
                <c:pt idx="27946" formatCode="General">
                  <c:v>10.0318631677082</c:v>
                </c:pt>
                <c:pt idx="27947" formatCode="General">
                  <c:v>10.0318649500396</c:v>
                </c:pt>
                <c:pt idx="27948" formatCode="General">
                  <c:v>10.0318667267999</c:v>
                </c:pt>
                <c:pt idx="27949" formatCode="General">
                  <c:v>10.0318684979909</c:v>
                </c:pt>
                <c:pt idx="27950" formatCode="General">
                  <c:v>10.0318702636146</c:v>
                </c:pt>
                <c:pt idx="27951" formatCode="General">
                  <c:v>10.0318720236731</c:v>
                </c:pt>
                <c:pt idx="27952" formatCode="General">
                  <c:v>10.0318737781683</c:v>
                </c:pt>
                <c:pt idx="27953" formatCode="General">
                  <c:v>10.0318755271023</c:v>
                </c:pt>
                <c:pt idx="27954" formatCode="General">
                  <c:v>10.031877270477</c:v>
                </c:pt>
                <c:pt idx="27955" formatCode="General">
                  <c:v>10.0318790082944</c:v>
                </c:pt>
                <c:pt idx="27956" formatCode="General">
                  <c:v>10.0318807405565</c:v>
                </c:pt>
                <c:pt idx="27957" formatCode="General">
                  <c:v>10.0318824672653</c:v>
                </c:pt>
                <c:pt idx="27958" formatCode="General">
                  <c:v>10.0318841884228</c:v>
                </c:pt>
                <c:pt idx="27959" formatCode="General">
                  <c:v>10.0318859040309</c:v>
                </c:pt>
                <c:pt idx="27960" formatCode="General">
                  <c:v>10.0318876140917</c:v>
                </c:pt>
                <c:pt idx="27961" formatCode="General">
                  <c:v>10.0318893186072</c:v>
                </c:pt>
                <c:pt idx="27962" formatCode="General">
                  <c:v>10.0318910175793</c:v>
                </c:pt>
                <c:pt idx="27963" formatCode="General">
                  <c:v>10.03189271101</c:v>
                </c:pt>
                <c:pt idx="27964" formatCode="General">
                  <c:v>10.0318943989014</c:v>
                </c:pt>
                <c:pt idx="27965" formatCode="General">
                  <c:v>10.0318960812553</c:v>
                </c:pt>
                <c:pt idx="27966" formatCode="General">
                  <c:v>10.0318977580739</c:v>
                </c:pt>
                <c:pt idx="27967" formatCode="General">
                  <c:v>10.0318994293591</c:v>
                </c:pt>
                <c:pt idx="27968" formatCode="General">
                  <c:v>10.0319010951129</c:v>
                </c:pt>
                <c:pt idx="27969" formatCode="General">
                  <c:v>10.0319027553372</c:v>
                </c:pt>
                <c:pt idx="27970" formatCode="General">
                  <c:v>10.0319044100341</c:v>
                </c:pt>
                <c:pt idx="27971" formatCode="General">
                  <c:v>10.0319060592056</c:v>
                </c:pt>
                <c:pt idx="27972" formatCode="General">
                  <c:v>10.0319077028537</c:v>
                </c:pt>
                <c:pt idx="27973" formatCode="General">
                  <c:v>10.0319093409802</c:v>
                </c:pt>
                <c:pt idx="27974" formatCode="General">
                  <c:v>10.0319109735873</c:v>
                </c:pt>
                <c:pt idx="27975" formatCode="General">
                  <c:v>10.0319126006769</c:v>
                </c:pt>
                <c:pt idx="27976" formatCode="General">
                  <c:v>10.0319142222511</c:v>
                </c:pt>
                <c:pt idx="27977" formatCode="General">
                  <c:v>10.0319158383117</c:v>
                </c:pt>
                <c:pt idx="27978" formatCode="General">
                  <c:v>10.0319174488609</c:v>
                </c:pt>
                <c:pt idx="27979" formatCode="General">
                  <c:v>10.0319190539005</c:v>
                </c:pt>
                <c:pt idx="27980" formatCode="General">
                  <c:v>10.0319206534326</c:v>
                </c:pt>
                <c:pt idx="27981" formatCode="General">
                  <c:v>10.0319222474592</c:v>
                </c:pt>
                <c:pt idx="27982" formatCode="General">
                  <c:v>10.0319238359822</c:v>
                </c:pt>
                <c:pt idx="27983" formatCode="General">
                  <c:v>10.0319254190037</c:v>
                </c:pt>
                <c:pt idx="27984" formatCode="General">
                  <c:v>10.0319269965257</c:v>
                </c:pt>
                <c:pt idx="27985" formatCode="General">
                  <c:v>10.03192856855</c:v>
                </c:pt>
                <c:pt idx="27986" formatCode="General">
                  <c:v>10.0319301350788</c:v>
                </c:pt>
                <c:pt idx="27987" formatCode="General">
                  <c:v>10.031931696114</c:v>
                </c:pt>
                <c:pt idx="27988" formatCode="General">
                  <c:v>10.0319332516577</c:v>
                </c:pt>
                <c:pt idx="27989" formatCode="General">
                  <c:v>10.0319348017117</c:v>
                </c:pt>
                <c:pt idx="27990" formatCode="General">
                  <c:v>10.0319363462781</c:v>
                </c:pt>
                <c:pt idx="27991" formatCode="General">
                  <c:v>10.0319378853589</c:v>
                </c:pt>
                <c:pt idx="27992" formatCode="General">
                  <c:v>10.0319394189561</c:v>
                </c:pt>
                <c:pt idx="27993" formatCode="General">
                  <c:v>10.0319409470716</c:v>
                </c:pt>
                <c:pt idx="27994" formatCode="General">
                  <c:v>10.0319424697075</c:v>
                </c:pt>
                <c:pt idx="27995" formatCode="General">
                  <c:v>10.0319439868657</c:v>
                </c:pt>
                <c:pt idx="27996" formatCode="General">
                  <c:v>10.0319454985483</c:v>
                </c:pt>
                <c:pt idx="27997" formatCode="General">
                  <c:v>10.0319470047573</c:v>
                </c:pt>
                <c:pt idx="27998" formatCode="General">
                  <c:v>10.0319485054945</c:v>
                </c:pt>
                <c:pt idx="27999" formatCode="General">
                  <c:v>10.0319500007621</c:v>
                </c:pt>
                <c:pt idx="28000" formatCode="General">
                  <c:v>10.0319514905619</c:v>
                </c:pt>
                <c:pt idx="28001" formatCode="General">
                  <c:v>10.0319529748961</c:v>
                </c:pt>
                <c:pt idx="28002" formatCode="General">
                  <c:v>10.0319544537665</c:v>
                </c:pt>
                <c:pt idx="28003" formatCode="General">
                  <c:v>10.0319559271753</c:v>
                </c:pt>
                <c:pt idx="28004" formatCode="General">
                  <c:v>10.0319573951243</c:v>
                </c:pt>
                <c:pt idx="28005" formatCode="General">
                  <c:v>10.0319588576156</c:v>
                </c:pt>
                <c:pt idx="28006" formatCode="General">
                  <c:v>10.0319603146511</c:v>
                </c:pt>
                <c:pt idx="28007" formatCode="General">
                  <c:v>10.0319617662329</c:v>
                </c:pt>
                <c:pt idx="28008" formatCode="General">
                  <c:v>10.0319632123629</c:v>
                </c:pt>
                <c:pt idx="28009" formatCode="General">
                  <c:v>10.0319646530432</c:v>
                </c:pt>
                <c:pt idx="28010" formatCode="General">
                  <c:v>10.0319660882756</c:v>
                </c:pt>
                <c:pt idx="28011" formatCode="General">
                  <c:v>10.0319675180623</c:v>
                </c:pt>
                <c:pt idx="28012" formatCode="General">
                  <c:v>10.0319689424053</c:v>
                </c:pt>
                <c:pt idx="28013" formatCode="General">
                  <c:v>10.0319703613064</c:v>
                </c:pt>
                <c:pt idx="28014" formatCode="General">
                  <c:v>10.0319717747677</c:v>
                </c:pt>
                <c:pt idx="28015" formatCode="General">
                  <c:v>10.0319731827912</c:v>
                </c:pt>
                <c:pt idx="28016" formatCode="General">
                  <c:v>10.0319745853788</c:v>
                </c:pt>
                <c:pt idx="28017" formatCode="General">
                  <c:v>10.0319759825326</c:v>
                </c:pt>
                <c:pt idx="28018" formatCode="General">
                  <c:v>10.0319773742546</c:v>
                </c:pt>
                <c:pt idx="28019" formatCode="General">
                  <c:v>10.0319787605468</c:v>
                </c:pt>
                <c:pt idx="28020" formatCode="General">
                  <c:v>10.0319801414111</c:v>
                </c:pt>
                <c:pt idx="28021" formatCode="General">
                  <c:v>10.0319815168495</c:v>
                </c:pt>
                <c:pt idx="28022" formatCode="General">
                  <c:v>10.0319828868641</c:v>
                </c:pt>
                <c:pt idx="28023" formatCode="General">
                  <c:v>10.0319842514568</c:v>
                </c:pt>
                <c:pt idx="28024" formatCode="General">
                  <c:v>10.0319856106295</c:v>
                </c:pt>
                <c:pt idx="28025" formatCode="General">
                  <c:v>10.0319869643844</c:v>
                </c:pt>
                <c:pt idx="28026" formatCode="General">
                  <c:v>10.0319883127234</c:v>
                </c:pt>
                <c:pt idx="28027" formatCode="General">
                  <c:v>10.0319896556485</c:v>
                </c:pt>
                <c:pt idx="28028" formatCode="General">
                  <c:v>10.0319909931617</c:v>
                </c:pt>
                <c:pt idx="28029" formatCode="General">
                  <c:v>10.0319923252649</c:v>
                </c:pt>
                <c:pt idx="28030" formatCode="General">
                  <c:v>10.0319936519603</c:v>
                </c:pt>
                <c:pt idx="28031" formatCode="General">
                  <c:v>10.0319949732496</c:v>
                </c:pt>
                <c:pt idx="28032" formatCode="General">
                  <c:v>10.031996289135</c:v>
                </c:pt>
                <c:pt idx="28033" formatCode="General">
                  <c:v>10.0319975996185</c:v>
                </c:pt>
                <c:pt idx="28034" formatCode="General">
                  <c:v>10.031998904702</c:v>
                </c:pt>
                <c:pt idx="28035" formatCode="General">
                  <c:v>10.0320002043875</c:v>
                </c:pt>
                <c:pt idx="28036" formatCode="General">
                  <c:v>10.0320014986771</c:v>
                </c:pt>
                <c:pt idx="28037" formatCode="General">
                  <c:v>10.0320027875726</c:v>
                </c:pt>
                <c:pt idx="28038" formatCode="General">
                  <c:v>10.0320040710762</c:v>
                </c:pt>
                <c:pt idx="28039" formatCode="General">
                  <c:v>10.0320053491898</c:v>
                </c:pt>
                <c:pt idx="28040" formatCode="General">
                  <c:v>10.0320066219153</c:v>
                </c:pt>
                <c:pt idx="28041" formatCode="General">
                  <c:v>10.0320078892549</c:v>
                </c:pt>
                <c:pt idx="28042" formatCode="General">
                  <c:v>10.0320091512104</c:v>
                </c:pt>
                <c:pt idx="28043" formatCode="General">
                  <c:v>10.0320104077839</c:v>
                </c:pt>
                <c:pt idx="28044" formatCode="General">
                  <c:v>10.0320116589773</c:v>
                </c:pt>
                <c:pt idx="28045" formatCode="General">
                  <c:v>10.0320129047927</c:v>
                </c:pt>
                <c:pt idx="28046" formatCode="General">
                  <c:v>10.032014145232</c:v>
                </c:pt>
                <c:pt idx="28047" formatCode="General">
                  <c:v>10.0320153802973</c:v>
                </c:pt>
                <c:pt idx="28048" formatCode="General">
                  <c:v>10.0320166099905</c:v>
                </c:pt>
                <c:pt idx="28049" formatCode="General">
                  <c:v>10.0320178343136</c:v>
                </c:pt>
                <c:pt idx="28050" formatCode="General">
                  <c:v>10.0320190532687</c:v>
                </c:pt>
                <c:pt idx="28051" formatCode="General">
                  <c:v>10.0320202668576</c:v>
                </c:pt>
                <c:pt idx="28052" formatCode="General">
                  <c:v>10.0320214750824</c:v>
                </c:pt>
                <c:pt idx="28053" formatCode="General">
                  <c:v>10.0320226779452</c:v>
                </c:pt>
                <c:pt idx="28054" formatCode="General">
                  <c:v>10.0320238754478</c:v>
                </c:pt>
                <c:pt idx="28055" formatCode="General">
                  <c:v>10.0320250675923</c:v>
                </c:pt>
                <c:pt idx="28056" formatCode="General">
                  <c:v>10.0320262543806</c:v>
                </c:pt>
                <c:pt idx="28057" formatCode="General">
                  <c:v>10.0320274358149</c:v>
                </c:pt>
                <c:pt idx="28058" formatCode="General">
                  <c:v>10.032028611897</c:v>
                </c:pt>
                <c:pt idx="28059" formatCode="General">
                  <c:v>10.0320297826289</c:v>
                </c:pt>
                <c:pt idx="28060" formatCode="General">
                  <c:v>10.0320309480126</c:v>
                </c:pt>
                <c:pt idx="28061" formatCode="General">
                  <c:v>10.0320321080502</c:v>
                </c:pt>
                <c:pt idx="28062" formatCode="General">
                  <c:v>10.0320332627437</c:v>
                </c:pt>
                <c:pt idx="28063" formatCode="General">
                  <c:v>10.0320344120949</c:v>
                </c:pt>
                <c:pt idx="28064" formatCode="General">
                  <c:v>10.032035556106</c:v>
                </c:pt>
                <c:pt idx="28065" formatCode="General">
                  <c:v>10.0320366947788</c:v>
                </c:pt>
                <c:pt idx="28066" formatCode="General">
                  <c:v>10.0320378281155</c:v>
                </c:pt>
                <c:pt idx="28067" formatCode="General">
                  <c:v>10.0320389561179</c:v>
                </c:pt>
                <c:pt idx="28068" formatCode="General">
                  <c:v>10.0320400787881</c:v>
                </c:pt>
                <c:pt idx="28069" formatCode="General">
                  <c:v>10.0320411961281</c:v>
                </c:pt>
                <c:pt idx="28070" formatCode="General">
                  <c:v>10.0320423081398</c:v>
                </c:pt>
                <c:pt idx="28071" formatCode="General">
                  <c:v>10.0320434148253</c:v>
                </c:pt>
                <c:pt idx="28072" formatCode="General">
                  <c:v>10.0320445161866</c:v>
                </c:pt>
                <c:pt idx="28073" formatCode="General">
                  <c:v>10.0320456122256</c:v>
                </c:pt>
                <c:pt idx="28074" formatCode="General">
                  <c:v>10.0320467029443</c:v>
                </c:pt>
                <c:pt idx="28075" formatCode="General">
                  <c:v>10.0320477883448</c:v>
                </c:pt>
                <c:pt idx="28076" formatCode="General">
                  <c:v>10.032048868429</c:v>
                </c:pt>
                <c:pt idx="28077" formatCode="General">
                  <c:v>10.0320499431989</c:v>
                </c:pt>
                <c:pt idx="28078" formatCode="General">
                  <c:v>10.0320510126565</c:v>
                </c:pt>
                <c:pt idx="28079" formatCode="General">
                  <c:v>10.0320520768038</c:v>
                </c:pt>
                <c:pt idx="28080" formatCode="General">
                  <c:v>10.0320531356428</c:v>
                </c:pt>
                <c:pt idx="28081" formatCode="General">
                  <c:v>10.0320541891755</c:v>
                </c:pt>
                <c:pt idx="28082" formatCode="General">
                  <c:v>10.0320552374038</c:v>
                </c:pt>
                <c:pt idx="28083" formatCode="General">
                  <c:v>10.0320562803298</c:v>
                </c:pt>
                <c:pt idx="28084" formatCode="General">
                  <c:v>10.0320573179555</c:v>
                </c:pt>
                <c:pt idx="28085" formatCode="General">
                  <c:v>10.0320583502829</c:v>
                </c:pt>
                <c:pt idx="28086" formatCode="General">
                  <c:v>10.0320593773138</c:v>
                </c:pt>
                <c:pt idx="28087" formatCode="General">
                  <c:v>10.0320603990505</c:v>
                </c:pt>
                <c:pt idx="28088" formatCode="General">
                  <c:v>10.0320614154947</c:v>
                </c:pt>
                <c:pt idx="28089" formatCode="General">
                  <c:v>10.0320624266486</c:v>
                </c:pt>
                <c:pt idx="28090" formatCode="General">
                  <c:v>10.0320634325141</c:v>
                </c:pt>
                <c:pt idx="28091" formatCode="General">
                  <c:v>10.0320644330932</c:v>
                </c:pt>
                <c:pt idx="28092" formatCode="General">
                  <c:v>10.0320654283879</c:v>
                </c:pt>
                <c:pt idx="28093" formatCode="General">
                  <c:v>10.0320664184002</c:v>
                </c:pt>
                <c:pt idx="28094" formatCode="General">
                  <c:v>10.0320674031321</c:v>
                </c:pt>
                <c:pt idx="28095" formatCode="General">
                  <c:v>10.0320683825856</c:v>
                </c:pt>
                <c:pt idx="28096" formatCode="General">
                  <c:v>10.0320693567626</c:v>
                </c:pt>
                <c:pt idx="28097" formatCode="General">
                  <c:v>10.0320703256652</c:v>
                </c:pt>
                <c:pt idx="28098" formatCode="General">
                  <c:v>10.0320712892954</c:v>
                </c:pt>
                <c:pt idx="28099" formatCode="General">
                  <c:v>10.0320722476551</c:v>
                </c:pt>
                <c:pt idx="28100" formatCode="General">
                  <c:v>10.0320732007463</c:v>
                </c:pt>
                <c:pt idx="28101" formatCode="General">
                  <c:v>10.0320741485711</c:v>
                </c:pt>
                <c:pt idx="28102" formatCode="General">
                  <c:v>10.0320750911314</c:v>
                </c:pt>
                <c:pt idx="28103" formatCode="General">
                  <c:v>10.0320760284293</c:v>
                </c:pt>
                <c:pt idx="28104" formatCode="General">
                  <c:v>10.0320769604666</c:v>
                </c:pt>
                <c:pt idx="28105" formatCode="General">
                  <c:v>10.0320778872455</c:v>
                </c:pt>
                <c:pt idx="28106" formatCode="General">
                  <c:v>10.0320788087678</c:v>
                </c:pt>
                <c:pt idx="28107" formatCode="General">
                  <c:v>10.0320797250356</c:v>
                </c:pt>
                <c:pt idx="28108" formatCode="General">
                  <c:v>10.032080636051</c:v>
                </c:pt>
                <c:pt idx="28109" formatCode="General">
                  <c:v>10.0320815418158</c:v>
                </c:pt>
                <c:pt idx="28110" formatCode="General">
                  <c:v>10.032082442332</c:v>
                </c:pt>
                <c:pt idx="28111" formatCode="General">
                  <c:v>10.0320833376017</c:v>
                </c:pt>
                <c:pt idx="28112" formatCode="General">
                  <c:v>10.0320842276269</c:v>
                </c:pt>
                <c:pt idx="28113" formatCode="General">
                  <c:v>10.0320851124095</c:v>
                </c:pt>
                <c:pt idx="28114" formatCode="General">
                  <c:v>10.0320859919516</c:v>
                </c:pt>
                <c:pt idx="28115" formatCode="General">
                  <c:v>10.0320868662551</c:v>
                </c:pt>
                <c:pt idx="28116" formatCode="General">
                  <c:v>10.032087735322</c:v>
                </c:pt>
                <c:pt idx="28117" formatCode="General">
                  <c:v>10.0320885991543</c:v>
                </c:pt>
                <c:pt idx="28118" formatCode="General">
                  <c:v>10.032089457754</c:v>
                </c:pt>
                <c:pt idx="28119" formatCode="General">
                  <c:v>10.0320903111231</c:v>
                </c:pt>
                <c:pt idx="28120" formatCode="General">
                  <c:v>10.0320911592636</c:v>
                </c:pt>
                <c:pt idx="28121" formatCode="General">
                  <c:v>10.0320920021775</c:v>
                </c:pt>
                <c:pt idx="28122" formatCode="General">
                  <c:v>10.0320928398668</c:v>
                </c:pt>
                <c:pt idx="28123" formatCode="General">
                  <c:v>10.0320936723334</c:v>
                </c:pt>
                <c:pt idx="28124" formatCode="General">
                  <c:v>10.0320944995794</c:v>
                </c:pt>
                <c:pt idx="28125" formatCode="General">
                  <c:v>10.0320953216068</c:v>
                </c:pt>
                <c:pt idx="28126" formatCode="General">
                  <c:v>10.0320961384175</c:v>
                </c:pt>
                <c:pt idx="28127" formatCode="General">
                  <c:v>10.0320969500135</c:v>
                </c:pt>
                <c:pt idx="28128" formatCode="General">
                  <c:v>10.0320977563969</c:v>
                </c:pt>
                <c:pt idx="28129" formatCode="General">
                  <c:v>10.0320985575696</c:v>
                </c:pt>
                <c:pt idx="28130" formatCode="General">
                  <c:v>10.0320993535336</c:v>
                </c:pt>
                <c:pt idx="28131" formatCode="General">
                  <c:v>10.0321001442909</c:v>
                </c:pt>
                <c:pt idx="28132" formatCode="General">
                  <c:v>10.0321009298434</c:v>
                </c:pt>
                <c:pt idx="28133" formatCode="General">
                  <c:v>10.0321017101933</c:v>
                </c:pt>
                <c:pt idx="28134" formatCode="General">
                  <c:v>10.0321024853425</c:v>
                </c:pt>
                <c:pt idx="28135" formatCode="General">
                  <c:v>10.0321032552929</c:v>
                </c:pt>
                <c:pt idx="28136" formatCode="General">
                  <c:v>10.0321040200467</c:v>
                </c:pt>
                <c:pt idx="28137" formatCode="General">
                  <c:v>10.0321047796056</c:v>
                </c:pt>
                <c:pt idx="28138" formatCode="General">
                  <c:v>10.0321055339718</c:v>
                </c:pt>
                <c:pt idx="28139" formatCode="General">
                  <c:v>10.0321062831473</c:v>
                </c:pt>
                <c:pt idx="28140" formatCode="General">
                  <c:v>10.032107027134</c:v>
                </c:pt>
                <c:pt idx="28141" formatCode="General">
                  <c:v>10.0321077659339</c:v>
                </c:pt>
                <c:pt idx="28142" formatCode="General">
                  <c:v>10.032108499549</c:v>
                </c:pt>
                <c:pt idx="28143" formatCode="General">
                  <c:v>10.0321092279814</c:v>
                </c:pt>
                <c:pt idx="28144" formatCode="General">
                  <c:v>10.0321099512329</c:v>
                </c:pt>
                <c:pt idx="28145" formatCode="General">
                  <c:v>10.0321106693057</c:v>
                </c:pt>
                <c:pt idx="28146" formatCode="General">
                  <c:v>10.0321113822016</c:v>
                </c:pt>
                <c:pt idx="28147" formatCode="General">
                  <c:v>10.0321120899227</c:v>
                </c:pt>
                <c:pt idx="28148" formatCode="General">
                  <c:v>10.032112792471</c:v>
                </c:pt>
                <c:pt idx="28149" formatCode="General">
                  <c:v>10.0321134898484</c:v>
                </c:pt>
                <c:pt idx="28150" formatCode="General">
                  <c:v>10.032114182057</c:v>
                </c:pt>
                <c:pt idx="28151" formatCode="General">
                  <c:v>10.0321148690987</c:v>
                </c:pt>
                <c:pt idx="28152" formatCode="General">
                  <c:v>10.0321155509756</c:v>
                </c:pt>
                <c:pt idx="28153" formatCode="General">
                  <c:v>10.0321162276896</c:v>
                </c:pt>
                <c:pt idx="28154" formatCode="General">
                  <c:v>10.0321168992427</c:v>
                </c:pt>
                <c:pt idx="28155" formatCode="General">
                  <c:v>10.032117565637</c:v>
                </c:pt>
                <c:pt idx="28156" formatCode="General">
                  <c:v>10.0321182268743</c:v>
                </c:pt>
                <c:pt idx="28157" formatCode="General">
                  <c:v>10.0321188829567</c:v>
                </c:pt>
                <c:pt idx="28158" formatCode="General">
                  <c:v>10.0321195338862</c:v>
                </c:pt>
                <c:pt idx="28159" formatCode="General">
                  <c:v>10.0321201796648</c:v>
                </c:pt>
                <c:pt idx="28160" formatCode="General">
                  <c:v>10.0321208202945</c:v>
                </c:pt>
                <c:pt idx="28161" formatCode="General">
                  <c:v>10.0321214557772</c:v>
                </c:pt>
                <c:pt idx="28162" formatCode="General">
                  <c:v>10.032122086115</c:v>
                </c:pt>
                <c:pt idx="28163" formatCode="General">
                  <c:v>10.0321227113098</c:v>
                </c:pt>
                <c:pt idx="28164" formatCode="General">
                  <c:v>10.0321233313637</c:v>
                </c:pt>
                <c:pt idx="28165" formatCode="General">
                  <c:v>10.0321239462786</c:v>
                </c:pt>
                <c:pt idx="28166" formatCode="General">
                  <c:v>10.0321245560565</c:v>
                </c:pt>
                <c:pt idx="28167" formatCode="General">
                  <c:v>10.0321251606994</c:v>
                </c:pt>
                <c:pt idx="28168" formatCode="General">
                  <c:v>10.0321257602093</c:v>
                </c:pt>
                <c:pt idx="28169" formatCode="General">
                  <c:v>10.0321263545882</c:v>
                </c:pt>
                <c:pt idx="28170" formatCode="General">
                  <c:v>10.0321269438381</c:v>
                </c:pt>
                <c:pt idx="28171" formatCode="General">
                  <c:v>10.032127527961</c:v>
                </c:pt>
                <c:pt idx="28172" formatCode="General">
                  <c:v>10.0321281069588</c:v>
                </c:pt>
                <c:pt idx="28173" formatCode="General">
                  <c:v>10.0321286808336</c:v>
                </c:pt>
                <c:pt idx="28174" formatCode="General">
                  <c:v>10.0321292495874</c:v>
                </c:pt>
                <c:pt idx="28175" formatCode="General">
                  <c:v>10.0321298132221</c:v>
                </c:pt>
                <c:pt idx="28176" formatCode="General">
                  <c:v>10.0321303717397</c:v>
                </c:pt>
                <c:pt idx="28177" formatCode="General">
                  <c:v>10.0321309251422</c:v>
                </c:pt>
                <c:pt idx="28178" formatCode="General">
                  <c:v>10.0321314734317</c:v>
                </c:pt>
                <c:pt idx="28179" formatCode="General">
                  <c:v>10.0321320166101</c:v>
                </c:pt>
                <c:pt idx="28180" formatCode="General">
                  <c:v>10.0321325546793</c:v>
                </c:pt>
                <c:pt idx="28181" formatCode="General">
                  <c:v>10.0321330876415</c:v>
                </c:pt>
                <c:pt idx="28182" formatCode="General">
                  <c:v>10.0321336154985</c:v>
                </c:pt>
                <c:pt idx="28183" formatCode="General">
                  <c:v>10.0321341382524</c:v>
                </c:pt>
                <c:pt idx="28184" formatCode="General">
                  <c:v>10.0321346559051</c:v>
                </c:pt>
                <c:pt idx="28185" formatCode="General">
                  <c:v>10.0321351684587</c:v>
                </c:pt>
                <c:pt idx="28186" formatCode="General">
                  <c:v>10.0321356759152</c:v>
                </c:pt>
                <c:pt idx="28187" formatCode="General">
                  <c:v>10.0321361782764</c:v>
                </c:pt>
                <c:pt idx="28188" formatCode="General">
                  <c:v>10.0321366755445</c:v>
                </c:pt>
                <c:pt idx="28189" formatCode="General">
                  <c:v>10.0321371677214</c:v>
                </c:pt>
                <c:pt idx="28190" formatCode="General">
                  <c:v>10.0321376548092</c:v>
                </c:pt>
                <c:pt idx="28191" formatCode="General">
                  <c:v>10.0321381368097</c:v>
                </c:pt>
                <c:pt idx="28192" formatCode="General">
                  <c:v>10.032138613725</c:v>
                </c:pt>
                <c:pt idx="28193" formatCode="General">
                  <c:v>10.032139085557</c:v>
                </c:pt>
                <c:pt idx="28194" formatCode="General">
                  <c:v>10.0321395523079</c:v>
                </c:pt>
                <c:pt idx="28195" formatCode="General">
                  <c:v>10.0321400139795</c:v>
                </c:pt>
                <c:pt idx="28196" formatCode="General">
                  <c:v>10.0321404705738</c:v>
                </c:pt>
                <c:pt idx="28197" formatCode="General">
                  <c:v>10.0321409220929</c:v>
                </c:pt>
                <c:pt idx="28198" formatCode="General">
                  <c:v>10.0321413685387</c:v>
                </c:pt>
                <c:pt idx="28199" formatCode="General">
                  <c:v>10.0321418099133</c:v>
                </c:pt>
                <c:pt idx="28200" formatCode="General">
                  <c:v>10.0321422462185</c:v>
                </c:pt>
                <c:pt idx="28201" formatCode="General">
                  <c:v>10.0321426774565</c:v>
                </c:pt>
                <c:pt idx="28202" formatCode="General">
                  <c:v>10.0321431036291</c:v>
                </c:pt>
                <c:pt idx="28203" formatCode="General">
                  <c:v>10.0321435247384</c:v>
                </c:pt>
                <c:pt idx="28204" formatCode="General">
                  <c:v>10.0321439407864</c:v>
                </c:pt>
                <c:pt idx="28205" formatCode="General">
                  <c:v>10.032144351775</c:v>
                </c:pt>
                <c:pt idx="28206" formatCode="General">
                  <c:v>10.0321447577063</c:v>
                </c:pt>
                <c:pt idx="28207" formatCode="General">
                  <c:v>10.0321451585823</c:v>
                </c:pt>
                <c:pt idx="28208" formatCode="General">
                  <c:v>10.0321455544049</c:v>
                </c:pt>
                <c:pt idx="28209" formatCode="General">
                  <c:v>10.032145945176</c:v>
                </c:pt>
                <c:pt idx="28210" formatCode="General">
                  <c:v>10.0321463308979</c:v>
                </c:pt>
                <c:pt idx="28211" formatCode="General">
                  <c:v>10.0321467115723</c:v>
                </c:pt>
                <c:pt idx="28212" formatCode="General">
                  <c:v>10.0321470872013</c:v>
                </c:pt>
                <c:pt idx="28213" formatCode="General">
                  <c:v>10.0321474577868</c:v>
                </c:pt>
                <c:pt idx="28214" formatCode="General">
                  <c:v>10.032147823331</c:v>
                </c:pt>
                <c:pt idx="28215" formatCode="General">
                  <c:v>10.0321481838357</c:v>
                </c:pt>
                <c:pt idx="28216" formatCode="General">
                  <c:v>10.032148539303</c:v>
                </c:pt>
                <c:pt idx="28217" formatCode="General">
                  <c:v>10.0321488897348</c:v>
                </c:pt>
                <c:pt idx="28218" formatCode="General">
                  <c:v>10.0321492351331</c:v>
                </c:pt>
                <c:pt idx="28219" formatCode="General">
                  <c:v>10.0321495754999</c:v>
                </c:pt>
                <c:pt idx="28220" formatCode="General">
                  <c:v>10.0321499108373</c:v>
                </c:pt>
                <c:pt idx="28221" formatCode="General">
                  <c:v>10.0321502411472</c:v>
                </c:pt>
                <c:pt idx="28222" formatCode="General">
                  <c:v>10.0321505664315</c:v>
                </c:pt>
                <c:pt idx="28223" formatCode="General">
                  <c:v>10.0321508866923</c:v>
                </c:pt>
                <c:pt idx="28224" formatCode="General">
                  <c:v>10.0321512019316</c:v>
                </c:pt>
                <c:pt idx="28225" formatCode="General">
                  <c:v>10.0321515121514</c:v>
                </c:pt>
                <c:pt idx="28226" formatCode="General">
                  <c:v>10.0321518173536</c:v>
                </c:pt>
                <c:pt idx="28227" formatCode="General">
                  <c:v>10.0321521175402</c:v>
                </c:pt>
                <c:pt idx="28228" formatCode="General">
                  <c:v>10.0321524127133</c:v>
                </c:pt>
                <c:pt idx="28229" formatCode="General">
                  <c:v>10.0321527028747</c:v>
                </c:pt>
                <c:pt idx="28230" formatCode="General">
                  <c:v>10.0321529880266</c:v>
                </c:pt>
                <c:pt idx="28231" formatCode="General">
                  <c:v>10.0321532681709</c:v>
                </c:pt>
                <c:pt idx="28232" formatCode="General">
                  <c:v>10.0321535433095</c:v>
                </c:pt>
                <c:pt idx="28233" formatCode="General">
                  <c:v>10.0321538134445</c:v>
                </c:pt>
                <c:pt idx="28234" formatCode="General">
                  <c:v>10.0321540785779</c:v>
                </c:pt>
                <c:pt idx="28235" formatCode="General">
                  <c:v>10.0321543387116</c:v>
                </c:pt>
                <c:pt idx="28236" formatCode="General">
                  <c:v>10.0321545938477</c:v>
                </c:pt>
                <c:pt idx="28237" formatCode="General">
                  <c:v>10.032154843988</c:v>
                </c:pt>
                <c:pt idx="28238" formatCode="General">
                  <c:v>10.0321550891347</c:v>
                </c:pt>
                <c:pt idx="28239" formatCode="General">
                  <c:v>10.0321553292897</c:v>
                </c:pt>
                <c:pt idx="28240" formatCode="General">
                  <c:v>10.032155564455</c:v>
                </c:pt>
                <c:pt idx="28241" formatCode="General">
                  <c:v>10.0321557946326</c:v>
                </c:pt>
                <c:pt idx="28242" formatCode="General">
                  <c:v>10.0321560198244</c:v>
                </c:pt>
                <c:pt idx="28243" formatCode="General">
                  <c:v>10.0321562400325</c:v>
                </c:pt>
                <c:pt idx="28244" formatCode="General">
                  <c:v>10.0321564552589</c:v>
                </c:pt>
                <c:pt idx="28245" formatCode="General">
                  <c:v>10.0321566655055</c:v>
                </c:pt>
                <c:pt idx="28246" formatCode="General">
                  <c:v>10.0321568707743</c:v>
                </c:pt>
                <c:pt idx="28247" formatCode="General">
                  <c:v>10.0321570710673</c:v>
                </c:pt>
                <c:pt idx="28248" formatCode="General">
                  <c:v>10.0321572663865</c:v>
                </c:pt>
                <c:pt idx="28249" formatCode="General">
                  <c:v>10.0321574567339</c:v>
                </c:pt>
                <c:pt idx="28250" formatCode="General">
                  <c:v>10.0321576421115</c:v>
                </c:pt>
                <c:pt idx="28251" formatCode="General">
                  <c:v>10.0321578225212</c:v>
                </c:pt>
                <c:pt idx="28252" formatCode="General">
                  <c:v>10.0321579979651</c:v>
                </c:pt>
                <c:pt idx="28253" formatCode="General">
                  <c:v>10.0321581684451</c:v>
                </c:pt>
                <c:pt idx="28254" formatCode="General">
                  <c:v>10.0321583339633</c:v>
                </c:pt>
                <c:pt idx="28255" formatCode="General">
                  <c:v>10.0321584945216</c:v>
                </c:pt>
                <c:pt idx="28256" formatCode="General">
                  <c:v>10.0321586501219</c:v>
                </c:pt>
                <c:pt idx="28257" formatCode="General">
                  <c:v>10.0321588007664</c:v>
                </c:pt>
                <c:pt idx="28258" formatCode="General">
                  <c:v>10.032158946457</c:v>
                </c:pt>
                <c:pt idx="28259" formatCode="General">
                  <c:v>10.0321590871956</c:v>
                </c:pt>
                <c:pt idx="28260" formatCode="General">
                  <c:v>10.0321592229843</c:v>
                </c:pt>
                <c:pt idx="28261" formatCode="General">
                  <c:v>10.032159353825</c:v>
                </c:pt>
                <c:pt idx="28262" formatCode="General">
                  <c:v>10.0321594797197</c:v>
                </c:pt>
                <c:pt idx="28263" formatCode="General">
                  <c:v>10.0321596006705</c:v>
                </c:pt>
                <c:pt idx="28264" formatCode="General">
                  <c:v>10.0321597166793</c:v>
                </c:pt>
                <c:pt idx="28265" formatCode="General">
                  <c:v>10.032159827748</c:v>
                </c:pt>
                <c:pt idx="28266" formatCode="General">
                  <c:v>10.0321599338788</c:v>
                </c:pt>
                <c:pt idx="28267" formatCode="General">
                  <c:v>10.0321600350735</c:v>
                </c:pt>
                <c:pt idx="28268" formatCode="General">
                  <c:v>10.0321601313342</c:v>
                </c:pt>
                <c:pt idx="28269" formatCode="General">
                  <c:v>10.0321602226628</c:v>
                </c:pt>
                <c:pt idx="28270" formatCode="General">
                  <c:v>10.0321603090613</c:v>
                </c:pt>
                <c:pt idx="28271" formatCode="General">
                  <c:v>10.0321603905318</c:v>
                </c:pt>
                <c:pt idx="28272" formatCode="General">
                  <c:v>10.0321604670761</c:v>
                </c:pt>
                <c:pt idx="28273" formatCode="General">
                  <c:v>10.0321605386964</c:v>
                </c:pt>
                <c:pt idx="28274" formatCode="General">
                  <c:v>10.0321606053945</c:v>
                </c:pt>
                <c:pt idx="28275" formatCode="General">
                  <c:v>10.0321606671725</c:v>
                </c:pt>
                <c:pt idx="28276" formatCode="General">
                  <c:v>10.0321607240323</c:v>
                </c:pt>
                <c:pt idx="28277" formatCode="General">
                  <c:v>10.032160775976</c:v>
                </c:pt>
                <c:pt idx="28278" formatCode="General">
                  <c:v>10.0321608230055</c:v>
                </c:pt>
                <c:pt idx="28279" formatCode="General">
                  <c:v>10.0321608651228</c:v>
                </c:pt>
                <c:pt idx="28280" formatCode="General">
                  <c:v>10.0321609023299</c:v>
                </c:pt>
                <c:pt idx="28281" formatCode="General">
                  <c:v>10.0321609346288</c:v>
                </c:pt>
                <c:pt idx="28282" formatCode="General">
                  <c:v>10.0321609620215</c:v>
                </c:pt>
                <c:pt idx="28283" formatCode="General">
                  <c:v>10.0321609845099</c:v>
                </c:pt>
                <c:pt idx="28284" formatCode="General">
                  <c:v>10.0321610020961</c:v>
                </c:pt>
                <c:pt idx="28285" formatCode="General">
                  <c:v>10.032161014782</c:v>
                </c:pt>
                <c:pt idx="28286" formatCode="General">
                  <c:v>10.0321610225696</c:v>
                </c:pt>
                <c:pt idx="28287" formatCode="General">
                  <c:v>10.0321610254609</c:v>
                </c:pt>
                <c:pt idx="28288" formatCode="General">
                  <c:v>10.0321610234579</c:v>
                </c:pt>
                <c:pt idx="28289" formatCode="General">
                  <c:v>10.0321610165625</c:v>
                </c:pt>
                <c:pt idx="28290" formatCode="General">
                  <c:v>10.0321610047769</c:v>
                </c:pt>
                <c:pt idx="28291" formatCode="General">
                  <c:v>10.0321609881028</c:v>
                </c:pt>
                <c:pt idx="28292" formatCode="General">
                  <c:v>10.0321609665425</c:v>
                </c:pt>
                <c:pt idx="28293" formatCode="General">
                  <c:v>10.0321609400977</c:v>
                </c:pt>
                <c:pt idx="28294" formatCode="General">
                  <c:v>10.0321609087705</c:v>
                </c:pt>
                <c:pt idx="28295" formatCode="General">
                  <c:v>10.0321608725629</c:v>
                </c:pt>
                <c:pt idx="28296" formatCode="General">
                  <c:v>10.0321608314769</c:v>
                </c:pt>
                <c:pt idx="28297" formatCode="General">
                  <c:v>10.0321607855145</c:v>
                </c:pt>
                <c:pt idx="28298" formatCode="General">
                  <c:v>10.0321607346776</c:v>
                </c:pt>
                <c:pt idx="28299" formatCode="General">
                  <c:v>10.0321606789682</c:v>
                </c:pt>
                <c:pt idx="28300" formatCode="General">
                  <c:v>10.0321606183883</c:v>
                </c:pt>
                <c:pt idx="28301" formatCode="General">
                  <c:v>10.03216055294</c:v>
                </c:pt>
                <c:pt idx="28302" formatCode="General">
                  <c:v>10.0321604826251</c:v>
                </c:pt>
                <c:pt idx="28303" formatCode="General">
                  <c:v>10.0321604074457</c:v>
                </c:pt>
                <c:pt idx="28304" formatCode="General">
                  <c:v>10.0321603274038</c:v>
                </c:pt>
                <c:pt idx="28305" formatCode="General">
                  <c:v>10.0321602425013</c:v>
                </c:pt>
                <c:pt idx="28306" formatCode="General">
                  <c:v>10.0321601527402</c:v>
                </c:pt>
                <c:pt idx="28307" formatCode="General">
                  <c:v>10.0321600581225</c:v>
                </c:pt>
                <c:pt idx="28308" formatCode="General">
                  <c:v>10.0321599586503</c:v>
                </c:pt>
                <c:pt idx="28309" formatCode="General">
                  <c:v>10.0321598543254</c:v>
                </c:pt>
                <c:pt idx="28310" formatCode="General">
                  <c:v>10.0321597451499</c:v>
                </c:pt>
                <c:pt idx="28311" formatCode="General">
                  <c:v>10.0321596311257</c:v>
                </c:pt>
                <c:pt idx="28312" formatCode="General">
                  <c:v>10.0321595122548</c:v>
                </c:pt>
                <c:pt idx="28313" formatCode="General">
                  <c:v>10.0321593885393</c:v>
                </c:pt>
                <c:pt idx="28314" formatCode="General">
                  <c:v>10.0321592599811</c:v>
                </c:pt>
                <c:pt idx="28315" formatCode="General">
                  <c:v>10.0321591265822</c:v>
                </c:pt>
                <c:pt idx="28316" formatCode="General">
                  <c:v>10.0321589883445</c:v>
                </c:pt>
                <c:pt idx="28317" formatCode="General">
                  <c:v>10.0321588452702</c:v>
                </c:pt>
                <c:pt idx="28318" formatCode="General">
                  <c:v>10.032158697361</c:v>
                </c:pt>
                <c:pt idx="28319" formatCode="General">
                  <c:v>10.0321585446191</c:v>
                </c:pt>
                <c:pt idx="28320" formatCode="General">
                  <c:v>10.0321583870463</c:v>
                </c:pt>
                <c:pt idx="28321" formatCode="General">
                  <c:v>10.0321582246448</c:v>
                </c:pt>
                <c:pt idx="28322" formatCode="General">
                  <c:v>10.0321580574165</c:v>
                </c:pt>
                <c:pt idx="28323" formatCode="General">
                  <c:v>10.0321578853633</c:v>
                </c:pt>
                <c:pt idx="28324" formatCode="General">
                  <c:v>10.0321577084872</c:v>
                </c:pt>
                <c:pt idx="28325" formatCode="General">
                  <c:v>10.0321575267903</c:v>
                </c:pt>
                <c:pt idx="28326" formatCode="General">
                  <c:v>10.0321573402745</c:v>
                </c:pt>
                <c:pt idx="28327" formatCode="General">
                  <c:v>10.0321571489418</c:v>
                </c:pt>
                <c:pt idx="28328" formatCode="General">
                  <c:v>10.0321569527941</c:v>
                </c:pt>
                <c:pt idx="28329" formatCode="General">
                  <c:v>10.0321567518336</c:v>
                </c:pt>
                <c:pt idx="28330" formatCode="General">
                  <c:v>10.032156546062</c:v>
                </c:pt>
                <c:pt idx="28331" formatCode="General">
                  <c:v>10.0321563354815</c:v>
                </c:pt>
                <c:pt idx="28332" formatCode="General">
                  <c:v>10.032156120094</c:v>
                </c:pt>
                <c:pt idx="28333" formatCode="General">
                  <c:v>10.0321558999016</c:v>
                </c:pt>
                <c:pt idx="28334" formatCode="General">
                  <c:v>10.032155674906</c:v>
                </c:pt>
                <c:pt idx="28335" formatCode="General">
                  <c:v>10.0321554451095</c:v>
                </c:pt>
                <c:pt idx="28336" formatCode="General">
                  <c:v>10.0321552105139</c:v>
                </c:pt>
                <c:pt idx="28337" formatCode="General">
                  <c:v>10.0321549711212</c:v>
                </c:pt>
                <c:pt idx="28338" formatCode="General">
                  <c:v>10.0321547269334</c:v>
                </c:pt>
                <c:pt idx="28339" formatCode="General">
                  <c:v>10.0321544779525</c:v>
                </c:pt>
                <c:pt idx="28340" formatCode="General">
                  <c:v>10.0321542241805</c:v>
                </c:pt>
                <c:pt idx="28341" formatCode="General">
                  <c:v>10.0321539656193</c:v>
                </c:pt>
                <c:pt idx="28342" formatCode="General">
                  <c:v>10.032153702271</c:v>
                </c:pt>
                <c:pt idx="28343" formatCode="General">
                  <c:v>10.0321534341375</c:v>
                </c:pt>
                <c:pt idx="28344" formatCode="General">
                  <c:v>10.0321531612208</c:v>
                </c:pt>
                <c:pt idx="28345" formatCode="General">
                  <c:v>10.0321528835229</c:v>
                </c:pt>
                <c:pt idx="28346" formatCode="General">
                  <c:v>10.0321526010457</c:v>
                </c:pt>
                <c:pt idx="28347" formatCode="General">
                  <c:v>10.0321523137913</c:v>
                </c:pt>
                <c:pt idx="28348" formatCode="General">
                  <c:v>10.0321520217616</c:v>
                </c:pt>
                <c:pt idx="28349" formatCode="General">
                  <c:v>10.0321517249587</c:v>
                </c:pt>
                <c:pt idx="28350" formatCode="General">
                  <c:v>10.0321514233844</c:v>
                </c:pt>
                <c:pt idx="28351" formatCode="General">
                  <c:v>10.0321511170408</c:v>
                </c:pt>
                <c:pt idx="28352" formatCode="General">
                  <c:v>10.0321508059299</c:v>
                </c:pt>
                <c:pt idx="28353" formatCode="General">
                  <c:v>10.0321504900536</c:v>
                </c:pt>
                <c:pt idx="28354" formatCode="General">
                  <c:v>10.032150169414</c:v>
                </c:pt>
                <c:pt idx="28355" formatCode="General">
                  <c:v>10.0321498440129</c:v>
                </c:pt>
                <c:pt idx="28356" formatCode="General">
                  <c:v>10.0321495138524</c:v>
                </c:pt>
                <c:pt idx="28357" formatCode="General">
                  <c:v>10.0321491789345</c:v>
                </c:pt>
                <c:pt idx="28358" formatCode="General">
                  <c:v>10.0321488392611</c:v>
                </c:pt>
                <c:pt idx="28359" formatCode="General">
                  <c:v>10.0321484948343</c:v>
                </c:pt>
                <c:pt idx="28360" formatCode="General">
                  <c:v>10.032148145656</c:v>
                </c:pt>
                <c:pt idx="28361" formatCode="General">
                  <c:v>10.0321477917281</c:v>
                </c:pt>
                <c:pt idx="28362" formatCode="General">
                  <c:v>10.0321474330528</c:v>
                </c:pt>
                <c:pt idx="28363" formatCode="General">
                  <c:v>10.0321470696318</c:v>
                </c:pt>
                <c:pt idx="28364" formatCode="General">
                  <c:v>10.0321467014673</c:v>
                </c:pt>
                <c:pt idx="28365" formatCode="General">
                  <c:v>10.0321463285613</c:v>
                </c:pt>
                <c:pt idx="28366" formatCode="General">
                  <c:v>10.0321459509156</c:v>
                </c:pt>
                <c:pt idx="28367" formatCode="General">
                  <c:v>10.0321455685323</c:v>
                </c:pt>
                <c:pt idx="28368" formatCode="General">
                  <c:v>10.0321451814133</c:v>
                </c:pt>
                <c:pt idx="28369" formatCode="General">
                  <c:v>10.0321447895607</c:v>
                </c:pt>
                <c:pt idx="28370" formatCode="General">
                  <c:v>10.0321443929763</c:v>
                </c:pt>
                <c:pt idx="28371" formatCode="General">
                  <c:v>10.0321439916623</c:v>
                </c:pt>
                <c:pt idx="28372" formatCode="General">
                  <c:v>10.0321435856206</c:v>
                </c:pt>
                <c:pt idx="28373" formatCode="General">
                  <c:v>10.0321431748531</c:v>
                </c:pt>
                <c:pt idx="28374" formatCode="General">
                  <c:v>10.0321427593618</c:v>
                </c:pt>
                <c:pt idx="28375" formatCode="General">
                  <c:v>10.0321423391488</c:v>
                </c:pt>
                <c:pt idx="28376" formatCode="General">
                  <c:v>10.0321419142159</c:v>
                </c:pt>
                <c:pt idx="28377" formatCode="General">
                  <c:v>10.0321414845652</c:v>
                </c:pt>
                <c:pt idx="28378" formatCode="General">
                  <c:v>10.0321410501987</c:v>
                </c:pt>
                <c:pt idx="28379" formatCode="General">
                  <c:v>10.0321406111183</c:v>
                </c:pt>
                <c:pt idx="28380" formatCode="General">
                  <c:v>10.032140167326</c:v>
                </c:pt>
                <c:pt idx="28381" formatCode="General">
                  <c:v>10.0321397188238</c:v>
                </c:pt>
                <c:pt idx="28382" formatCode="General">
                  <c:v>10.0321392656137</c:v>
                </c:pt>
                <c:pt idx="28383" formatCode="General">
                  <c:v>10.0321388076976</c:v>
                </c:pt>
                <c:pt idx="28384" formatCode="General">
                  <c:v>10.0321383450775</c:v>
                </c:pt>
                <c:pt idx="28385" formatCode="General">
                  <c:v>10.0321378777555</c:v>
                </c:pt>
                <c:pt idx="28386" formatCode="General">
                  <c:v>10.0321374057334</c:v>
                </c:pt>
                <c:pt idx="28387" formatCode="General">
                  <c:v>10.0321369290133</c:v>
                </c:pt>
                <c:pt idx="28388" formatCode="General">
                  <c:v>10.0321364475971</c:v>
                </c:pt>
                <c:pt idx="28389" formatCode="General">
                  <c:v>10.0321359614869</c:v>
                </c:pt>
                <c:pt idx="28390" formatCode="General">
                  <c:v>10.0321354706845</c:v>
                </c:pt>
                <c:pt idx="28391" formatCode="General">
                  <c:v>10.0321349751921</c:v>
                </c:pt>
                <c:pt idx="28392" formatCode="General">
                  <c:v>10.0321344750115</c:v>
                </c:pt>
                <c:pt idx="28393" formatCode="General">
                  <c:v>10.0321339701447</c:v>
                </c:pt>
                <c:pt idx="28394" formatCode="General">
                  <c:v>10.0321334605937</c:v>
                </c:pt>
                <c:pt idx="28395" formatCode="General">
                  <c:v>10.0321329463605</c:v>
                </c:pt>
                <c:pt idx="28396" formatCode="General">
                  <c:v>10.0321324274471</c:v>
                </c:pt>
                <c:pt idx="28397" formatCode="General">
                  <c:v>10.0321319038555</c:v>
                </c:pt>
                <c:pt idx="28398" formatCode="General">
                  <c:v>10.0321313755875</c:v>
                </c:pt>
                <c:pt idx="28399" formatCode="General">
                  <c:v>10.0321308426453</c:v>
                </c:pt>
                <c:pt idx="28400" formatCode="General">
                  <c:v>10.0321303050307</c:v>
                </c:pt>
                <c:pt idx="28401" formatCode="General">
                  <c:v>10.0321297627458</c:v>
                </c:pt>
                <c:pt idx="28402" formatCode="General">
                  <c:v>10.0321292157926</c:v>
                </c:pt>
                <c:pt idx="28403" formatCode="General">
                  <c:v>10.0321286641729</c:v>
                </c:pt>
                <c:pt idx="28404" formatCode="General">
                  <c:v>10.0321281078888</c:v>
                </c:pt>
                <c:pt idx="28405" formatCode="General">
                  <c:v>10.0321275469423</c:v>
                </c:pt>
                <c:pt idx="28406" formatCode="General">
                  <c:v>10.0321269813353</c:v>
                </c:pt>
                <c:pt idx="28407" formatCode="General">
                  <c:v>10.0321264110699</c:v>
                </c:pt>
                <c:pt idx="28408" formatCode="General">
                  <c:v>10.0321258361479</c:v>
                </c:pt>
                <c:pt idx="28409" formatCode="General">
                  <c:v>10.0321252565714</c:v>
                </c:pt>
                <c:pt idx="28410" formatCode="General">
                  <c:v>10.0321246723424</c:v>
                </c:pt>
                <c:pt idx="28411" formatCode="General">
                  <c:v>10.0321240834628</c:v>
                </c:pt>
                <c:pt idx="28412" formatCode="General">
                  <c:v>10.0321234899346</c:v>
                </c:pt>
                <c:pt idx="28413" formatCode="General">
                  <c:v>10.0321228917598</c:v>
                </c:pt>
                <c:pt idx="28414" formatCode="General">
                  <c:v>10.0321222889403</c:v>
                </c:pt>
                <c:pt idx="28415" formatCode="General">
                  <c:v>10.0321216814781</c:v>
                </c:pt>
                <c:pt idx="28416" formatCode="General">
                  <c:v>10.0321210693753</c:v>
                </c:pt>
                <c:pt idx="28417" formatCode="General">
                  <c:v>10.0321204526337</c:v>
                </c:pt>
                <c:pt idx="28418" formatCode="General">
                  <c:v>10.0321198312554</c:v>
                </c:pt>
                <c:pt idx="28419" formatCode="General">
                  <c:v>10.0321192052424</c:v>
                </c:pt>
                <c:pt idx="28420" formatCode="General">
                  <c:v>10.0321185745965</c:v>
                </c:pt>
                <c:pt idx="28421" formatCode="General">
                  <c:v>10.0321179393199</c:v>
                </c:pt>
                <c:pt idx="28422" formatCode="General">
                  <c:v>10.0321172994143</c:v>
                </c:pt>
                <c:pt idx="28423" formatCode="General">
                  <c:v>10.032116654882</c:v>
                </c:pt>
                <c:pt idx="28424" formatCode="General">
                  <c:v>10.0321160057247</c:v>
                </c:pt>
                <c:pt idx="28425" formatCode="General">
                  <c:v>10.0321153519445</c:v>
                </c:pt>
                <c:pt idx="28426" formatCode="General">
                  <c:v>10.0321146935434</c:v>
                </c:pt>
                <c:pt idx="28427" formatCode="General">
                  <c:v>10.0321140305233</c:v>
                </c:pt>
                <c:pt idx="28428" formatCode="General">
                  <c:v>10.0321133628863</c:v>
                </c:pt>
                <c:pt idx="28429" formatCode="General">
                  <c:v>10.0321126906342</c:v>
                </c:pt>
                <c:pt idx="28430" formatCode="General">
                  <c:v>10.0321120137691</c:v>
                </c:pt>
                <c:pt idx="28431" formatCode="General">
                  <c:v>10.0321113322929</c:v>
                </c:pt>
                <c:pt idx="28432" formatCode="General">
                  <c:v>10.0321106462076</c:v>
                </c:pt>
                <c:pt idx="28433" formatCode="General">
                  <c:v>10.0321099555152</c:v>
                </c:pt>
                <c:pt idx="28434" formatCode="General">
                  <c:v>10.0321092602177</c:v>
                </c:pt>
                <c:pt idx="28435" formatCode="General">
                  <c:v>10.032108560317</c:v>
                </c:pt>
                <c:pt idx="28436" formatCode="General">
                  <c:v>10.0321078558151</c:v>
                </c:pt>
                <c:pt idx="28437" formatCode="General">
                  <c:v>10.032107146714</c:v>
                </c:pt>
                <c:pt idx="28438" formatCode="General">
                  <c:v>10.0321064330156</c:v>
                </c:pt>
                <c:pt idx="28439" formatCode="General">
                  <c:v>10.032105714722</c:v>
                </c:pt>
                <c:pt idx="28440" formatCode="General">
                  <c:v>10.0321049918351</c:v>
                </c:pt>
                <c:pt idx="28441" formatCode="General">
                  <c:v>10.0321042643568</c:v>
                </c:pt>
                <c:pt idx="28442" formatCode="General">
                  <c:v>10.0321035322892</c:v>
                </c:pt>
                <c:pt idx="28443" formatCode="General">
                  <c:v>10.0321027956342</c:v>
                </c:pt>
                <c:pt idx="28444" formatCode="General">
                  <c:v>10.0321020543939</c:v>
                </c:pt>
                <c:pt idx="28445" formatCode="General">
                  <c:v>10.0321013085701</c:v>
                </c:pt>
                <c:pt idx="28446" formatCode="General">
                  <c:v>10.0321005581648</c:v>
                </c:pt>
                <c:pt idx="28447" formatCode="General">
                  <c:v>10.03209980318</c:v>
                </c:pt>
                <c:pt idx="28448" formatCode="General">
                  <c:v>10.0320990436178</c:v>
                </c:pt>
                <c:pt idx="28449" formatCode="General">
                  <c:v>10.0320982794799</c:v>
                </c:pt>
                <c:pt idx="28450" formatCode="General">
                  <c:v>10.0320975107686</c:v>
                </c:pt>
                <c:pt idx="28451" formatCode="General">
                  <c:v>10.0320967374856</c:v>
                </c:pt>
                <c:pt idx="28452" formatCode="General">
                  <c:v>10.032095959633</c:v>
                </c:pt>
                <c:pt idx="28453" formatCode="General">
                  <c:v>10.0320951772128</c:v>
                </c:pt>
                <c:pt idx="28454" formatCode="General">
                  <c:v>10.0320943902268</c:v>
                </c:pt>
                <c:pt idx="28455" formatCode="General">
                  <c:v>10.0320935986772</c:v>
                </c:pt>
                <c:pt idx="28456" formatCode="General">
                  <c:v>10.0320928025659</c:v>
                </c:pt>
                <c:pt idx="28457" formatCode="General">
                  <c:v>10.0320920018948</c:v>
                </c:pt>
                <c:pt idx="28458" formatCode="General">
                  <c:v>10.0320911966658</c:v>
                </c:pt>
                <c:pt idx="28459" formatCode="General">
                  <c:v>10.0320903868811</c:v>
                </c:pt>
                <c:pt idx="28460" formatCode="General">
                  <c:v>10.0320895725426</c:v>
                </c:pt>
                <c:pt idx="28461" formatCode="General">
                  <c:v>10.0320887536521</c:v>
                </c:pt>
                <c:pt idx="28462" formatCode="General">
                  <c:v>10.0320879302118</c:v>
                </c:pt>
                <c:pt idx="28463" formatCode="General">
                  <c:v>10.0320871022235</c:v>
                </c:pt>
                <c:pt idx="28464" formatCode="General">
                  <c:v>10.0320862696892</c:v>
                </c:pt>
                <c:pt idx="28465" formatCode="General">
                  <c:v>10.032085432611</c:v>
                </c:pt>
                <c:pt idx="28466" formatCode="General">
                  <c:v>10.0320845909908</c:v>
                </c:pt>
                <c:pt idx="28467" formatCode="General">
                  <c:v>10.0320837448305</c:v>
                </c:pt>
                <c:pt idx="28468" formatCode="General">
                  <c:v>10.0320828941321</c:v>
                </c:pt>
                <c:pt idx="28469" formatCode="General">
                  <c:v>10.0320820388976</c:v>
                </c:pt>
                <c:pt idx="28470" formatCode="General">
                  <c:v>10.032081179129</c:v>
                </c:pt>
                <c:pt idx="28471" formatCode="General">
                  <c:v>10.0320803148282</c:v>
                </c:pt>
                <c:pt idx="28472" formatCode="General">
                  <c:v>10.0320794459972</c:v>
                </c:pt>
                <c:pt idx="28473" formatCode="General">
                  <c:v>10.032078572638</c:v>
                </c:pt>
                <c:pt idx="28474" formatCode="General">
                  <c:v>10.0320776947526</c:v>
                </c:pt>
                <c:pt idx="28475" formatCode="General">
                  <c:v>10.0320768123428</c:v>
                </c:pt>
                <c:pt idx="28476" formatCode="General">
                  <c:v>10.0320759254108</c:v>
                </c:pt>
                <c:pt idx="28477" formatCode="General">
                  <c:v>10.0320750339584</c:v>
                </c:pt>
                <c:pt idx="28478" formatCode="General">
                  <c:v>10.0320741379876</c:v>
                </c:pt>
                <c:pt idx="28479" formatCode="General">
                  <c:v>10.0320732375004</c:v>
                </c:pt>
                <c:pt idx="28480" formatCode="General">
                  <c:v>10.0320723324988</c:v>
                </c:pt>
                <c:pt idx="28481" formatCode="General">
                  <c:v>10.0320714229847</c:v>
                </c:pt>
                <c:pt idx="28482" formatCode="General">
                  <c:v>10.0320705089601</c:v>
                </c:pt>
                <c:pt idx="28483" formatCode="General">
                  <c:v>10.032069590427</c:v>
                </c:pt>
                <c:pt idx="28484" formatCode="General">
                  <c:v>10.0320686673873</c:v>
                </c:pt>
                <c:pt idx="28485" formatCode="General">
                  <c:v>10.032067739843</c:v>
                </c:pt>
                <c:pt idx="28486" formatCode="General">
                  <c:v>10.0320668077961</c:v>
                </c:pt>
                <c:pt idx="28487" formatCode="General">
                  <c:v>10.0320658712486</c:v>
                </c:pt>
                <c:pt idx="28488" formatCode="General">
                  <c:v>10.0320649302023</c:v>
                </c:pt>
                <c:pt idx="28489" formatCode="General">
                  <c:v>10.0320639846594</c:v>
                </c:pt>
                <c:pt idx="28490" formatCode="General">
                  <c:v>10.0320630346217</c:v>
                </c:pt>
                <c:pt idx="28491" formatCode="General">
                  <c:v>10.0320620800912</c:v>
                </c:pt>
                <c:pt idx="28492" formatCode="General">
                  <c:v>10.0320611210699</c:v>
                </c:pt>
                <c:pt idx="28493" formatCode="General">
                  <c:v>10.0320601575598</c:v>
                </c:pt>
                <c:pt idx="28494" formatCode="General">
                  <c:v>10.0320591895628</c:v>
                </c:pt>
                <c:pt idx="28495" formatCode="General">
                  <c:v>10.0320582170808</c:v>
                </c:pt>
                <c:pt idx="28496" formatCode="General">
                  <c:v>10.032057240116</c:v>
                </c:pt>
                <c:pt idx="28497" formatCode="General">
                  <c:v>10.0320562586701</c:v>
                </c:pt>
                <c:pt idx="28498" formatCode="General">
                  <c:v>10.0320552727453</c:v>
                </c:pt>
                <c:pt idx="28499" formatCode="General">
                  <c:v>10.0320542823434</c:v>
                </c:pt>
                <c:pt idx="28500" formatCode="General">
                  <c:v>10.0320532874664</c:v>
                </c:pt>
                <c:pt idx="28501" formatCode="General">
                  <c:v>10.0320522881163</c:v>
                </c:pt>
                <c:pt idx="28502" formatCode="General">
                  <c:v>10.0320512842951</c:v>
                </c:pt>
                <c:pt idx="28503" formatCode="General">
                  <c:v>10.0320502760047</c:v>
                </c:pt>
                <c:pt idx="28504" formatCode="General">
                  <c:v>10.0320492632471</c:v>
                </c:pt>
                <c:pt idx="28505" formatCode="General">
                  <c:v>10.0320482460243</c:v>
                </c:pt>
                <c:pt idx="28506" formatCode="General">
                  <c:v>10.0320472243382</c:v>
                </c:pt>
                <c:pt idx="28507" formatCode="General">
                  <c:v>10.0320461981908</c:v>
                </c:pt>
                <c:pt idx="28508" formatCode="General">
                  <c:v>10.0320451675841</c:v>
                </c:pt>
                <c:pt idx="28509" formatCode="General">
                  <c:v>10.0320441325199</c:v>
                </c:pt>
                <c:pt idx="28510" formatCode="General">
                  <c:v>10.0320430930004</c:v>
                </c:pt>
                <c:pt idx="28511" formatCode="General">
                  <c:v>10.0320420490274</c:v>
                </c:pt>
                <c:pt idx="28512" formatCode="General">
                  <c:v>10.032041000603</c:v>
                </c:pt>
                <c:pt idx="28513" formatCode="General">
                  <c:v>10.032039947729</c:v>
                </c:pt>
                <c:pt idx="28514" formatCode="General">
                  <c:v>10.0320388904075</c:v>
                </c:pt>
                <c:pt idx="28515" formatCode="General">
                  <c:v>10.0320378286404</c:v>
                </c:pt>
                <c:pt idx="28516" formatCode="General">
                  <c:v>10.0320367624297</c:v>
                </c:pt>
                <c:pt idx="28517" formatCode="General">
                  <c:v>10.0320356917774</c:v>
                </c:pt>
                <c:pt idx="28518" formatCode="General">
                  <c:v>10.0320346166853</c:v>
                </c:pt>
                <c:pt idx="28519" formatCode="General">
                  <c:v>10.0320335371556</c:v>
                </c:pt>
                <c:pt idx="28520" formatCode="General">
                  <c:v>10.0320324531901</c:v>
                </c:pt>
                <c:pt idx="28521" formatCode="General">
                  <c:v>10.0320313647908</c:v>
                </c:pt>
                <c:pt idx="28522" formatCode="General">
                  <c:v>10.0320302719596</c:v>
                </c:pt>
                <c:pt idx="28523" formatCode="General">
                  <c:v>10.0320291746986</c:v>
                </c:pt>
                <c:pt idx="28524" formatCode="General">
                  <c:v>10.0320280730098</c:v>
                </c:pt>
                <c:pt idx="28525" formatCode="General">
                  <c:v>10.0320269668949</c:v>
                </c:pt>
                <c:pt idx="28526" formatCode="General">
                  <c:v>10.0320258563561</c:v>
                </c:pt>
                <c:pt idx="28527" formatCode="General">
                  <c:v>10.0320247413953</c:v>
                </c:pt>
                <c:pt idx="28528" formatCode="General">
                  <c:v>10.0320236220145</c:v>
                </c:pt>
                <c:pt idx="28529" formatCode="General">
                  <c:v>10.0320224982156</c:v>
                </c:pt>
                <c:pt idx="28530" formatCode="General">
                  <c:v>10.0320213700005</c:v>
                </c:pt>
                <c:pt idx="28531" formatCode="General">
                  <c:v>10.0320202373713</c:v>
                </c:pt>
                <c:pt idx="28532" formatCode="General">
                  <c:v>10.03201910033</c:v>
                </c:pt>
                <c:pt idx="28533" formatCode="General">
                  <c:v>10.0320179588784</c:v>
                </c:pt>
                <c:pt idx="28534" formatCode="General">
                  <c:v>10.0320168130185</c:v>
                </c:pt>
                <c:pt idx="28535" formatCode="General">
                  <c:v>10.0320156627523</c:v>
                </c:pt>
                <c:pt idx="28536" formatCode="General">
                  <c:v>10.0320145080818</c:v>
                </c:pt>
                <c:pt idx="28537" formatCode="General">
                  <c:v>10.0320133490089</c:v>
                </c:pt>
                <c:pt idx="28538" formatCode="General">
                  <c:v>10.0320121855357</c:v>
                </c:pt>
                <c:pt idx="28539" formatCode="General">
                  <c:v>10.0320110176639</c:v>
                </c:pt>
                <c:pt idx="28540" formatCode="General">
                  <c:v>10.0320098453957</c:v>
                </c:pt>
                <c:pt idx="28541" formatCode="General">
                  <c:v>10.0320086687329</c:v>
                </c:pt>
                <c:pt idx="28542" formatCode="General">
                  <c:v>10.0320074876776</c:v>
                </c:pt>
                <c:pt idx="28543" formatCode="General">
                  <c:v>10.0320063022317</c:v>
                </c:pt>
                <c:pt idx="28544" formatCode="General">
                  <c:v>10.0320051123971</c:v>
                </c:pt>
                <c:pt idx="28545" formatCode="General">
                  <c:v>10.0320039181759</c:v>
                </c:pt>
                <c:pt idx="28546" formatCode="General">
                  <c:v>10.03200271957</c:v>
                </c:pt>
                <c:pt idx="28547" formatCode="General">
                  <c:v>10.0320015165813</c:v>
                </c:pt>
                <c:pt idx="28548" formatCode="General">
                  <c:v>10.0320003092118</c:v>
                </c:pt>
                <c:pt idx="28549" formatCode="General">
                  <c:v>10.0319990974634</c:v>
                </c:pt>
                <c:pt idx="28550" formatCode="General">
                  <c:v>10.0319978813382</c:v>
                </c:pt>
                <c:pt idx="28551" formatCode="General">
                  <c:v>10.0319966608381</c:v>
                </c:pt>
                <c:pt idx="28552" formatCode="General">
                  <c:v>10.031995435965</c:v>
                </c:pt>
                <c:pt idx="28553" formatCode="General">
                  <c:v>10.031994206721</c:v>
                </c:pt>
                <c:pt idx="28554" formatCode="General">
                  <c:v>10.0319929731079</c:v>
                </c:pt>
                <c:pt idx="28555" formatCode="General">
                  <c:v>10.0319917351277</c:v>
                </c:pt>
                <c:pt idx="28556" formatCode="General">
                  <c:v>10.0319904927825</c:v>
                </c:pt>
                <c:pt idx="28557" formatCode="General">
                  <c:v>10.031989246074</c:v>
                </c:pt>
                <c:pt idx="28558" formatCode="General">
                  <c:v>10.0319879950044</c:v>
                </c:pt>
                <c:pt idx="28559" formatCode="General">
                  <c:v>10.0319867395756</c:v>
                </c:pt>
                <c:pt idx="28560" formatCode="General">
                  <c:v>10.0319854797895</c:v>
                </c:pt>
                <c:pt idx="28561" formatCode="General">
                  <c:v>10.0319842156481</c:v>
                </c:pt>
                <c:pt idx="28562" formatCode="General">
                  <c:v>10.0319829471533</c:v>
                </c:pt>
                <c:pt idx="28563" formatCode="General">
                  <c:v>10.0319816743072</c:v>
                </c:pt>
                <c:pt idx="28564" formatCode="General">
                  <c:v>10.0319803971116</c:v>
                </c:pt>
                <c:pt idx="28565" formatCode="General">
                  <c:v>10.0319791155685</c:v>
                </c:pt>
                <c:pt idx="28566" formatCode="General">
                  <c:v>10.0319778296799</c:v>
                </c:pt>
                <c:pt idx="28567" formatCode="General">
                  <c:v>10.0319765394478</c:v>
                </c:pt>
                <c:pt idx="28568" formatCode="General">
                  <c:v>10.0319752448741</c:v>
                </c:pt>
                <c:pt idx="28569" formatCode="General">
                  <c:v>10.0319739459607</c:v>
                </c:pt>
                <c:pt idx="28570" formatCode="General">
                  <c:v>10.0319726427096</c:v>
                </c:pt>
                <c:pt idx="28571" formatCode="General">
                  <c:v>10.0319713351229</c:v>
                </c:pt>
                <c:pt idx="28572" formatCode="General">
                  <c:v>10.0319700232023</c:v>
                </c:pt>
                <c:pt idx="28573" formatCode="General">
                  <c:v>10.03196870695</c:v>
                </c:pt>
                <c:pt idx="28574" formatCode="General">
                  <c:v>10.0319673863678</c:v>
                </c:pt>
                <c:pt idx="28575" formatCode="General">
                  <c:v>10.0319660614577</c:v>
                </c:pt>
                <c:pt idx="28576" formatCode="General">
                  <c:v>10.0319647322217</c:v>
                </c:pt>
                <c:pt idx="28577" formatCode="General">
                  <c:v>10.0319633986617</c:v>
                </c:pt>
                <c:pt idx="28578" formatCode="General">
                  <c:v>10.0319620607797</c:v>
                </c:pt>
                <c:pt idx="28579" formatCode="General">
                  <c:v>10.0319607185776</c:v>
                </c:pt>
                <c:pt idx="28580" formatCode="General">
                  <c:v>10.0319593720574</c:v>
                </c:pt>
                <c:pt idx="28581" formatCode="General">
                  <c:v>10.0319580212211</c:v>
                </c:pt>
                <c:pt idx="28582" formatCode="General">
                  <c:v>10.0319566660705</c:v>
                </c:pt>
                <c:pt idx="28583" formatCode="General">
                  <c:v>10.0319553066078</c:v>
                </c:pt>
                <c:pt idx="28584" formatCode="General">
                  <c:v>10.0319539428347</c:v>
                </c:pt>
                <c:pt idx="28585" formatCode="General">
                  <c:v>10.0319525747534</c:v>
                </c:pt>
                <c:pt idx="28586" formatCode="General">
                  <c:v>10.0319512023656</c:v>
                </c:pt>
                <c:pt idx="28587" formatCode="General">
                  <c:v>10.0319498256735</c:v>
                </c:pt>
                <c:pt idx="28588" formatCode="General">
                  <c:v>10.0319484446789</c:v>
                </c:pt>
                <c:pt idx="28589" formatCode="General">
                  <c:v>10.0319470593838</c:v>
                </c:pt>
                <c:pt idx="28590" formatCode="General">
                  <c:v>10.0319456697902</c:v>
                </c:pt>
                <c:pt idx="28591" formatCode="General">
                  <c:v>10.0319442759</c:v>
                </c:pt>
                <c:pt idx="28592" formatCode="General">
                  <c:v>10.0319428777151</c:v>
                </c:pt>
                <c:pt idx="28593" formatCode="General">
                  <c:v>10.0319414752376</c:v>
                </c:pt>
                <c:pt idx="28594" formatCode="General">
                  <c:v>10.0319400684693</c:v>
                </c:pt>
                <c:pt idx="28595" formatCode="General">
                  <c:v>10.0319386574123</c:v>
                </c:pt>
                <c:pt idx="28596" formatCode="General">
                  <c:v>10.0319372420684</c:v>
                </c:pt>
                <c:pt idx="28597" formatCode="General">
                  <c:v>10.0319358224398</c:v>
                </c:pt>
                <c:pt idx="28598" formatCode="General">
                  <c:v>10.0319343985282</c:v>
                </c:pt>
                <c:pt idx="28599" formatCode="General">
                  <c:v>10.0319329703356</c:v>
                </c:pt>
                <c:pt idx="28600" formatCode="General">
                  <c:v>10.0319315378641</c:v>
                </c:pt>
                <c:pt idx="28601" formatCode="General">
                  <c:v>10.0319301011155</c:v>
                </c:pt>
                <c:pt idx="28602" formatCode="General">
                  <c:v>10.0319286600918</c:v>
                </c:pt>
                <c:pt idx="28603" formatCode="General">
                  <c:v>10.031927214795</c:v>
                </c:pt>
                <c:pt idx="28604" formatCode="General">
                  <c:v>10.031925765227</c:v>
                </c:pt>
                <c:pt idx="28605" formatCode="General">
                  <c:v>10.0319243113898</c:v>
                </c:pt>
                <c:pt idx="28606" formatCode="General">
                  <c:v>10.0319228532853</c:v>
                </c:pt>
                <c:pt idx="28607" formatCode="General">
                  <c:v>10.0319213909155</c:v>
                </c:pt>
                <c:pt idx="28608" formatCode="General">
                  <c:v>10.0319199242823</c:v>
                </c:pt>
                <c:pt idx="28609" formatCode="General">
                  <c:v>10.0319184533877</c:v>
                </c:pt>
                <c:pt idx="28610" formatCode="General">
                  <c:v>10.0319169782337</c:v>
                </c:pt>
                <c:pt idx="28611" formatCode="General">
                  <c:v>10.0319154988221</c:v>
                </c:pt>
                <c:pt idx="28612" formatCode="General">
                  <c:v>10.031914015155</c:v>
                </c:pt>
                <c:pt idx="28613" formatCode="General">
                  <c:v>10.0319125272343</c:v>
                </c:pt>
                <c:pt idx="28614" formatCode="General">
                  <c:v>10.0319110350619</c:v>
                </c:pt>
                <c:pt idx="28615" formatCode="General">
                  <c:v>10.0319095386398</c:v>
                </c:pt>
                <c:pt idx="28616" formatCode="General">
                  <c:v>10.03190803797</c:v>
                </c:pt>
                <c:pt idx="28617" formatCode="General">
                  <c:v>10.0319065330544</c:v>
                </c:pt>
                <c:pt idx="28618" formatCode="General">
                  <c:v>10.0319050238949</c:v>
                </c:pt>
                <c:pt idx="28619" formatCode="General">
                  <c:v>10.0319035104935</c:v>
                </c:pt>
                <c:pt idx="28620" formatCode="General">
                  <c:v>10.0319019928522</c:v>
                </c:pt>
                <c:pt idx="28621" formatCode="General">
                  <c:v>10.031900470973</c:v>
                </c:pt>
                <c:pt idx="28622" formatCode="General">
                  <c:v>10.0318989448576</c:v>
                </c:pt>
                <c:pt idx="28623" formatCode="General">
                  <c:v>10.0318974145082</c:v>
                </c:pt>
                <c:pt idx="28624" formatCode="General">
                  <c:v>10.0318958799266</c:v>
                </c:pt>
                <c:pt idx="28625" formatCode="General">
                  <c:v>10.0318943411149</c:v>
                </c:pt>
                <c:pt idx="28626" formatCode="General">
                  <c:v>10.0318927980749</c:v>
                </c:pt>
                <c:pt idx="28627" formatCode="General">
                  <c:v>10.0318912508086</c:v>
                </c:pt>
                <c:pt idx="28628" formatCode="General">
                  <c:v>10.031889699318</c:v>
                </c:pt>
                <c:pt idx="28629" formatCode="General">
                  <c:v>10.031888143605</c:v>
                </c:pt>
                <c:pt idx="28630" formatCode="General">
                  <c:v>10.0318865836716</c:v>
                </c:pt>
                <c:pt idx="28631" formatCode="General">
                  <c:v>10.0318850195196</c:v>
                </c:pt>
                <c:pt idx="28632" formatCode="General">
                  <c:v>10.0318834511512</c:v>
                </c:pt>
                <c:pt idx="28633" formatCode="General">
                  <c:v>10.0318818785681</c:v>
                </c:pt>
                <c:pt idx="28634" formatCode="General">
                  <c:v>10.0318803017724</c:v>
                </c:pt>
                <c:pt idx="28635" formatCode="General">
                  <c:v>10.0318787207661</c:v>
                </c:pt>
                <c:pt idx="28636" formatCode="General">
                  <c:v>10.0318771355509</c:v>
                </c:pt>
                <c:pt idx="28637" formatCode="General">
                  <c:v>10.031875546129</c:v>
                </c:pt>
                <c:pt idx="28638" formatCode="General">
                  <c:v>10.0318739525022</c:v>
                </c:pt>
                <c:pt idx="28639" formatCode="General">
                  <c:v>10.0318723546726</c:v>
                </c:pt>
                <c:pt idx="28640" formatCode="General">
                  <c:v>10.031870752642</c:v>
                </c:pt>
                <c:pt idx="28641" formatCode="General">
                  <c:v>10.0318691464124</c:v>
                </c:pt>
                <c:pt idx="28642" formatCode="General">
                  <c:v>10.0318675359857</c:v>
                </c:pt>
                <c:pt idx="28643" formatCode="General">
                  <c:v>10.0318659213639</c:v>
                </c:pt>
                <c:pt idx="28644" formatCode="General">
                  <c:v>10.031864302549</c:v>
                </c:pt>
                <c:pt idx="28645" formatCode="General">
                  <c:v>10.0318626795429</c:v>
                </c:pt>
                <c:pt idx="28646" formatCode="General">
                  <c:v>10.0318610523475</c:v>
                </c:pt>
                <c:pt idx="28647" formatCode="General">
                  <c:v>10.0318594209648</c:v>
                </c:pt>
                <c:pt idx="28648" formatCode="General">
                  <c:v>10.0318577853967</c:v>
                </c:pt>
                <c:pt idx="28649" formatCode="General">
                  <c:v>10.0318561456452</c:v>
                </c:pt>
                <c:pt idx="28650" formatCode="General">
                  <c:v>10.0318545017123</c:v>
                </c:pt>
                <c:pt idx="28651" formatCode="General">
                  <c:v>10.0318528535998</c:v>
                </c:pt>
                <c:pt idx="28652" formatCode="General">
                  <c:v>10.0318512013097</c:v>
                </c:pt>
                <c:pt idx="28653" formatCode="General">
                  <c:v>10.031849544844</c:v>
                </c:pt>
                <c:pt idx="28654" formatCode="General">
                  <c:v>10.0318478842046</c:v>
                </c:pt>
                <c:pt idx="28655" formatCode="General">
                  <c:v>10.0318462193935</c:v>
                </c:pt>
                <c:pt idx="28656" formatCode="General">
                  <c:v>10.0318445504125</c:v>
                </c:pt>
                <c:pt idx="28657" formatCode="General">
                  <c:v>10.0318428772638</c:v>
                </c:pt>
                <c:pt idx="28658" formatCode="General">
                  <c:v>10.0318411999491</c:v>
                </c:pt>
                <c:pt idx="28659" formatCode="General">
                  <c:v>10.0318395184704</c:v>
                </c:pt>
                <c:pt idx="28660" formatCode="General">
                  <c:v>10.0318378328298</c:v>
                </c:pt>
                <c:pt idx="28661" formatCode="General">
                  <c:v>10.031836143029</c:v>
                </c:pt>
                <c:pt idx="28662" formatCode="General">
                  <c:v>10.0318344490702</c:v>
                </c:pt>
                <c:pt idx="28663" formatCode="General">
                  <c:v>10.0318327509551</c:v>
                </c:pt>
                <c:pt idx="28664" formatCode="General">
                  <c:v>10.0318310486859</c:v>
                </c:pt>
                <c:pt idx="28665" formatCode="General">
                  <c:v>10.0318293422643</c:v>
                </c:pt>
                <c:pt idx="28666" formatCode="General">
                  <c:v>10.0318276316924</c:v>
                </c:pt>
                <c:pt idx="28667" formatCode="General">
                  <c:v>10.0318259169721</c:v>
                </c:pt>
                <c:pt idx="28668" formatCode="General">
                  <c:v>10.0318241981054</c:v>
                </c:pt>
                <c:pt idx="28669" formatCode="General">
                  <c:v>10.0318224750941</c:v>
                </c:pt>
                <c:pt idx="28670" formatCode="General">
                  <c:v>10.0318207479402</c:v>
                </c:pt>
                <c:pt idx="28671" formatCode="General">
                  <c:v>10.0318190166458</c:v>
                </c:pt>
                <c:pt idx="28672" formatCode="General">
                  <c:v>10.0318172812126</c:v>
                </c:pt>
                <c:pt idx="28673" formatCode="General">
                  <c:v>10.0318155416427</c:v>
                </c:pt>
                <c:pt idx="28674" formatCode="General">
                  <c:v>10.031813797938</c:v>
                </c:pt>
                <c:pt idx="28675" formatCode="General">
                  <c:v>10.0318120501005</c:v>
                </c:pt>
                <c:pt idx="28676" formatCode="General">
                  <c:v>10.031810298132</c:v>
                </c:pt>
                <c:pt idx="28677" formatCode="General">
                  <c:v>10.0318085420346</c:v>
                </c:pt>
                <c:pt idx="28678" formatCode="General">
                  <c:v>10.0318067818101</c:v>
                </c:pt>
                <c:pt idx="28679" formatCode="General">
                  <c:v>10.0318050174606</c:v>
                </c:pt>
                <c:pt idx="28680" formatCode="General">
                  <c:v>10.0318032489879</c:v>
                </c:pt>
                <c:pt idx="28681" formatCode="General">
                  <c:v>10.031801476394</c:v>
                </c:pt>
                <c:pt idx="28682" formatCode="General">
                  <c:v>10.0317996996809</c:v>
                </c:pt>
                <c:pt idx="28683" formatCode="General">
                  <c:v>10.0317979188504</c:v>
                </c:pt>
                <c:pt idx="28684" formatCode="General">
                  <c:v>10.0317961339046</c:v>
                </c:pt>
                <c:pt idx="28685" formatCode="General">
                  <c:v>10.0317943448453</c:v>
                </c:pt>
                <c:pt idx="28686" formatCode="General">
                  <c:v>10.0317925516745</c:v>
                </c:pt>
                <c:pt idx="28687" formatCode="General">
                  <c:v>10.0317907543942</c:v>
                </c:pt>
                <c:pt idx="28688" formatCode="General">
                  <c:v>10.0317889530063</c:v>
                </c:pt>
                <c:pt idx="28689" formatCode="General">
                  <c:v>10.0317871475127</c:v>
                </c:pt>
                <c:pt idx="28690" formatCode="General">
                  <c:v>10.0317853379154</c:v>
                </c:pt>
                <c:pt idx="28691" formatCode="General">
                  <c:v>10.0317835242162</c:v>
                </c:pt>
                <c:pt idx="28692" formatCode="General">
                  <c:v>10.0317817064173</c:v>
                </c:pt>
                <c:pt idx="28693" formatCode="General">
                  <c:v>10.0317798845204</c:v>
                </c:pt>
                <c:pt idx="28694" formatCode="General">
                  <c:v>10.0317780585275</c:v>
                </c:pt>
                <c:pt idx="28695" formatCode="General">
                  <c:v>10.0317762284407</c:v>
                </c:pt>
                <c:pt idx="28696" formatCode="General">
                  <c:v>10.0317743942617</c:v>
                </c:pt>
                <c:pt idx="28697" formatCode="General">
                  <c:v>10.0317725559926</c:v>
                </c:pt>
                <c:pt idx="28698" formatCode="General">
                  <c:v>10.0317707136352</c:v>
                </c:pt>
                <c:pt idx="28699" formatCode="General">
                  <c:v>10.0317688671916</c:v>
                </c:pt>
                <c:pt idx="28700" formatCode="General">
                  <c:v>10.0317670166637</c:v>
                </c:pt>
                <c:pt idx="28701" formatCode="General">
                  <c:v>10.0317651620533</c:v>
                </c:pt>
                <c:pt idx="28702" formatCode="General">
                  <c:v>10.0317633033625</c:v>
                </c:pt>
                <c:pt idx="28703" formatCode="General">
                  <c:v>10.0317614405932</c:v>
                </c:pt>
                <c:pt idx="28704" formatCode="General">
                  <c:v>10.0317595737473</c:v>
                </c:pt>
                <c:pt idx="28705" formatCode="General">
                  <c:v>10.0317577028267</c:v>
                </c:pt>
                <c:pt idx="28706" formatCode="General">
                  <c:v>10.0317558278335</c:v>
                </c:pt>
                <c:pt idx="28707" formatCode="General">
                  <c:v>10.0317539487695</c:v>
                </c:pt>
                <c:pt idx="28708" formatCode="General">
                  <c:v>10.0317520656366</c:v>
                </c:pt>
                <c:pt idx="28709" formatCode="General">
                  <c:v>10.0317501784369</c:v>
                </c:pt>
                <c:pt idx="28710" formatCode="General">
                  <c:v>10.0317482871722</c:v>
                </c:pt>
                <c:pt idx="28711" formatCode="General">
                  <c:v>10.0317463918444</c:v>
                </c:pt>
                <c:pt idx="28712" formatCode="General">
                  <c:v>10.0317444924556</c:v>
                </c:pt>
                <c:pt idx="28713" formatCode="General">
                  <c:v>10.0317425890077</c:v>
                </c:pt>
                <c:pt idx="28714" formatCode="General">
                  <c:v>10.0317406815025</c:v>
                </c:pt>
                <c:pt idx="28715" formatCode="General">
                  <c:v>10.0317387699421</c:v>
                </c:pt>
                <c:pt idx="28716" formatCode="General">
                  <c:v>10.0317368543283</c:v>
                </c:pt>
                <c:pt idx="28717" formatCode="General">
                  <c:v>10.0317349346632</c:v>
                </c:pt>
                <c:pt idx="28718" formatCode="General">
                  <c:v>10.0317330109485</c:v>
                </c:pt>
                <c:pt idx="28719" formatCode="General">
                  <c:v>10.0317310831864</c:v>
                </c:pt>
                <c:pt idx="28720" formatCode="General">
                  <c:v>10.0317291513786</c:v>
                </c:pt>
                <c:pt idx="28721" formatCode="General">
                  <c:v>10.0317272155272</c:v>
                </c:pt>
                <c:pt idx="28722" formatCode="General">
                  <c:v>10.031725275634</c:v>
                </c:pt>
                <c:pt idx="28723" formatCode="General">
                  <c:v>10.0317233317011</c:v>
                </c:pt>
                <c:pt idx="28724" formatCode="General">
                  <c:v>10.0317213837303</c:v>
                </c:pt>
                <c:pt idx="28725" formatCode="General">
                  <c:v>10.0317194317236</c:v>
                </c:pt>
                <c:pt idx="28726" formatCode="General">
                  <c:v>10.0317174756829</c:v>
                </c:pt>
                <c:pt idx="28727" formatCode="General">
                  <c:v>10.0317155156102</c:v>
                </c:pt>
                <c:pt idx="28728" formatCode="General">
                  <c:v>10.0317135515074</c:v>
                </c:pt>
                <c:pt idx="28729" formatCode="General">
                  <c:v>10.0317115833763</c:v>
                </c:pt>
                <c:pt idx="28730" formatCode="General">
                  <c:v>10.031709611219</c:v>
                </c:pt>
                <c:pt idx="28731" formatCode="General">
                  <c:v>10.0317076350374</c:v>
                </c:pt>
                <c:pt idx="28732" formatCode="General">
                  <c:v>10.0317056548334</c:v>
                </c:pt>
                <c:pt idx="28733" formatCode="General">
                  <c:v>10.031703670609</c:v>
                </c:pt>
                <c:pt idx="28734" formatCode="General">
                  <c:v>10.0317016823661</c:v>
                </c:pt>
                <c:pt idx="28735" formatCode="General">
                  <c:v>10.0316996901065</c:v>
                </c:pt>
                <c:pt idx="28736" formatCode="General">
                  <c:v>10.0316976938324</c:v>
                </c:pt>
                <c:pt idx="28737" formatCode="General">
                  <c:v>10.0316956935455</c:v>
                </c:pt>
                <c:pt idx="28738" formatCode="General">
                  <c:v>10.0316936892478</c:v>
                </c:pt>
                <c:pt idx="28739" formatCode="General">
                  <c:v>10.0316916809413</c:v>
                </c:pt>
                <c:pt idx="28740" formatCode="General">
                  <c:v>10.0316896686278</c:v>
                </c:pt>
                <c:pt idx="28741" formatCode="General">
                  <c:v>10.0316876523094</c:v>
                </c:pt>
                <c:pt idx="28742" formatCode="General">
                  <c:v>10.0316856319879</c:v>
                </c:pt>
                <c:pt idx="28743" formatCode="General">
                  <c:v>10.0316836076652</c:v>
                </c:pt>
                <c:pt idx="28744" formatCode="General">
                  <c:v>10.0316815793434</c:v>
                </c:pt>
                <c:pt idx="28745" formatCode="General">
                  <c:v>10.0316795470243</c:v>
                </c:pt>
                <c:pt idx="28746" formatCode="General">
                  <c:v>10.0316775107099</c:v>
                </c:pt>
                <c:pt idx="28747" formatCode="General">
                  <c:v>10.0316754704021</c:v>
                </c:pt>
                <c:pt idx="28748" formatCode="General">
                  <c:v>10.0316734261028</c:v>
                </c:pt>
                <c:pt idx="28749" formatCode="General">
                  <c:v>10.031671377814</c:v>
                </c:pt>
                <c:pt idx="28750" formatCode="General">
                  <c:v>10.0316693255375</c:v>
                </c:pt>
                <c:pt idx="28751" formatCode="General">
                  <c:v>10.0316672692754</c:v>
                </c:pt>
                <c:pt idx="28752" formatCode="General">
                  <c:v>10.0316652090296</c:v>
                </c:pt>
                <c:pt idx="28753" formatCode="General">
                  <c:v>10.0316631448019</c:v>
                </c:pt>
                <c:pt idx="28754" formatCode="General">
                  <c:v>10.0316610765943</c:v>
                </c:pt>
                <c:pt idx="28755" formatCode="General">
                  <c:v>10.0316590044088</c:v>
                </c:pt>
                <c:pt idx="28756" formatCode="General">
                  <c:v>10.0316569282472</c:v>
                </c:pt>
                <c:pt idx="28757" formatCode="General">
                  <c:v>10.0316548481115</c:v>
                </c:pt>
                <c:pt idx="28758" formatCode="General">
                  <c:v>10.0316527640037</c:v>
                </c:pt>
                <c:pt idx="28759" formatCode="General">
                  <c:v>10.0316506759256</c:v>
                </c:pt>
                <c:pt idx="28760" formatCode="General">
                  <c:v>10.0316485838792</c:v>
                </c:pt>
                <c:pt idx="28761" formatCode="General">
                  <c:v>10.0316464878664</c:v>
                </c:pt>
                <c:pt idx="28762" formatCode="General">
                  <c:v>10.0316443878891</c:v>
                </c:pt>
                <c:pt idx="28763" formatCode="General">
                  <c:v>10.0316422839493</c:v>
                </c:pt>
                <c:pt idx="28764" formatCode="General">
                  <c:v>10.0316401760489</c:v>
                </c:pt>
                <c:pt idx="28765" formatCode="General">
                  <c:v>10.0316380641898</c:v>
                </c:pt>
                <c:pt idx="28766" formatCode="General">
                  <c:v>10.031635948374</c:v>
                </c:pt>
                <c:pt idx="28767" formatCode="General">
                  <c:v>10.0316338286034</c:v>
                </c:pt>
                <c:pt idx="28768" formatCode="General">
                  <c:v>10.0316317048798</c:v>
                </c:pt>
                <c:pt idx="28769" formatCode="General">
                  <c:v>10.0316295772053</c:v>
                </c:pt>
                <c:pt idx="28770" formatCode="General">
                  <c:v>10.0316274455817</c:v>
                </c:pt>
                <c:pt idx="28771" formatCode="General">
                  <c:v>10.0316253100111</c:v>
                </c:pt>
                <c:pt idx="28772" formatCode="General">
                  <c:v>10.0316231704952</c:v>
                </c:pt>
                <c:pt idx="28773" formatCode="General">
                  <c:v>10.0316210270361</c:v>
                </c:pt>
                <c:pt idx="28774" formatCode="General">
                  <c:v>10.0316188796356</c:v>
                </c:pt>
                <c:pt idx="28775" formatCode="General">
                  <c:v>10.0316167282958</c:v>
                </c:pt>
                <c:pt idx="28776" formatCode="General">
                  <c:v>10.0316145730184</c:v>
                </c:pt>
                <c:pt idx="28777" formatCode="General">
                  <c:v>10.0316124138055</c:v>
                </c:pt>
                <c:pt idx="28778" formatCode="General">
                  <c:v>10.0316102506589</c:v>
                </c:pt>
                <c:pt idx="28779" formatCode="General">
                  <c:v>10.0316080835807</c:v>
                </c:pt>
                <c:pt idx="28780" formatCode="General">
                  <c:v>10.0316059125726</c:v>
                </c:pt>
                <c:pt idx="28781" formatCode="General">
                  <c:v>10.0316037376367</c:v>
                </c:pt>
                <c:pt idx="28782" formatCode="General">
                  <c:v>10.0316015587749</c:v>
                </c:pt>
                <c:pt idx="28783" formatCode="General">
                  <c:v>10.031599375989</c:v>
                </c:pt>
                <c:pt idx="28784" formatCode="General">
                  <c:v>10.0315971892811</c:v>
                </c:pt>
                <c:pt idx="28785" formatCode="General">
                  <c:v>10.031594998653</c:v>
                </c:pt>
                <c:pt idx="28786" formatCode="General">
                  <c:v>10.0315928041067</c:v>
                </c:pt>
                <c:pt idx="28787" formatCode="General">
                  <c:v>10.031590605644</c:v>
                </c:pt>
                <c:pt idx="28788" formatCode="General">
                  <c:v>10.031588403267</c:v>
                </c:pt>
                <c:pt idx="28789" formatCode="General">
                  <c:v>10.0315861969774</c:v>
                </c:pt>
                <c:pt idx="28790" formatCode="General">
                  <c:v>10.0315839867774</c:v>
                </c:pt>
                <c:pt idx="28791" formatCode="General">
                  <c:v>10.0315817726687</c:v>
                </c:pt>
                <c:pt idx="28792" formatCode="General">
                  <c:v>10.0315795546533</c:v>
                </c:pt>
                <c:pt idx="28793" formatCode="General">
                  <c:v>10.0315773327331</c:v>
                </c:pt>
                <c:pt idx="28794" formatCode="General">
                  <c:v>10.0315751069101</c:v>
                </c:pt>
                <c:pt idx="28795" formatCode="General">
                  <c:v>10.0315728771861</c:v>
                </c:pt>
                <c:pt idx="28796" formatCode="General">
                  <c:v>10.0315706435632</c:v>
                </c:pt>
                <c:pt idx="28797" formatCode="General">
                  <c:v>10.0315684060431</c:v>
                </c:pt>
                <c:pt idx="28798" formatCode="General">
                  <c:v>10.0315661646279</c:v>
                </c:pt>
                <c:pt idx="28799" formatCode="General">
                  <c:v>10.0315639193194</c:v>
                </c:pt>
                <c:pt idx="28800" formatCode="General">
                  <c:v>10.0315616701196</c:v>
                </c:pt>
                <c:pt idx="28801" formatCode="General">
                  <c:v>10.0315594170304</c:v>
                </c:pt>
                <c:pt idx="28802" formatCode="General">
                  <c:v>10.0315571600537</c:v>
                </c:pt>
                <c:pt idx="28803" formatCode="General">
                  <c:v>10.0315548991915</c:v>
                </c:pt>
                <c:pt idx="28804" formatCode="General">
                  <c:v>10.0315526344456</c:v>
                </c:pt>
                <c:pt idx="28805" formatCode="General">
                  <c:v>10.031550365818</c:v>
                </c:pt>
                <c:pt idx="28806" formatCode="General">
                  <c:v>10.0315480933105</c:v>
                </c:pt>
                <c:pt idx="28807" formatCode="General">
                  <c:v>10.0315458169252</c:v>
                </c:pt>
                <c:pt idx="28808" formatCode="General">
                  <c:v>10.031543536664</c:v>
                </c:pt>
                <c:pt idx="28809" formatCode="General">
                  <c:v>10.0315412525286</c:v>
                </c:pt>
                <c:pt idx="28810" formatCode="General">
                  <c:v>10.0315389645212</c:v>
                </c:pt>
                <c:pt idx="28811" formatCode="General">
                  <c:v>10.0315366726436</c:v>
                </c:pt>
                <c:pt idx="28812" formatCode="General">
                  <c:v>10.0315343768976</c:v>
                </c:pt>
                <c:pt idx="28813" formatCode="General">
                  <c:v>10.0315320772853</c:v>
                </c:pt>
                <c:pt idx="28814" formatCode="General">
                  <c:v>10.0315297738086</c:v>
                </c:pt>
                <c:pt idx="28815" formatCode="General">
                  <c:v>10.0315274664693</c:v>
                </c:pt>
                <c:pt idx="28816" formatCode="General">
                  <c:v>10.0315251552694</c:v>
                </c:pt>
                <c:pt idx="28817" formatCode="General">
                  <c:v>10.0315228402108</c:v>
                </c:pt>
                <c:pt idx="28818" formatCode="General">
                  <c:v>10.0315205212955</c:v>
                </c:pt>
                <c:pt idx="28819" formatCode="General">
                  <c:v>10.0315181985253</c:v>
                </c:pt>
                <c:pt idx="28820" formatCode="General">
                  <c:v>10.0315158719021</c:v>
                </c:pt>
                <c:pt idx="28821" formatCode="General">
                  <c:v>10.0315135414279</c:v>
                </c:pt>
                <c:pt idx="28822" formatCode="General">
                  <c:v>10.0315112071046</c:v>
                </c:pt>
                <c:pt idx="28823" formatCode="General">
                  <c:v>10.0315088689341</c:v>
                </c:pt>
                <c:pt idx="28824" formatCode="General">
                  <c:v>10.0315065269184</c:v>
                </c:pt>
                <c:pt idx="28825" formatCode="General">
                  <c:v>10.0315041810593</c:v>
                </c:pt>
                <c:pt idx="28826" formatCode="General">
                  <c:v>10.0315018313587</c:v>
                </c:pt>
                <c:pt idx="28827" formatCode="General">
                  <c:v>10.0314994778186</c:v>
                </c:pt>
                <c:pt idx="28828" formatCode="General">
                  <c:v>10.0314971204409</c:v>
                </c:pt>
                <c:pt idx="28829" formatCode="General">
                  <c:v>10.0314947592275</c:v>
                </c:pt>
                <c:pt idx="28830" formatCode="General">
                  <c:v>10.0314923941804</c:v>
                </c:pt>
                <c:pt idx="28831" formatCode="General">
                  <c:v>10.0314900253013</c:v>
                </c:pt>
                <c:pt idx="28832" formatCode="General">
                  <c:v>10.0314876525924</c:v>
                </c:pt>
                <c:pt idx="28833" formatCode="General">
                  <c:v>10.0314852760553</c:v>
                </c:pt>
                <c:pt idx="28834" formatCode="General">
                  <c:v>10.0314828956922</c:v>
                </c:pt>
                <c:pt idx="28835" formatCode="General">
                  <c:v>10.0314805115049</c:v>
                </c:pt>
                <c:pt idx="28836" formatCode="General">
                  <c:v>10.0314781234953</c:v>
                </c:pt>
                <c:pt idx="28837" formatCode="General">
                  <c:v>10.0314757316653</c:v>
                </c:pt>
                <c:pt idx="28838" formatCode="General">
                  <c:v>10.0314733360168</c:v>
                </c:pt>
                <c:pt idx="28839" formatCode="General">
                  <c:v>10.0314709365518</c:v>
                </c:pt>
                <c:pt idx="28840" formatCode="General">
                  <c:v>10.0314685332721</c:v>
                </c:pt>
                <c:pt idx="28841" formatCode="General">
                  <c:v>10.0314661261798</c:v>
                </c:pt>
                <c:pt idx="28842" formatCode="General">
                  <c:v>10.0314637152766</c:v>
                </c:pt>
                <c:pt idx="28843" formatCode="General">
                  <c:v>10.0314613005645</c:v>
                </c:pt>
                <c:pt idx="28844" formatCode="General">
                  <c:v>10.0314588820455</c:v>
                </c:pt>
                <c:pt idx="28845" formatCode="General">
                  <c:v>10.0314564597213</c:v>
                </c:pt>
                <c:pt idx="28846" formatCode="General">
                  <c:v>10.0314540335941</c:v>
                </c:pt>
                <c:pt idx="28847" formatCode="General">
                  <c:v>10.0314516036655</c:v>
                </c:pt>
                <c:pt idx="28848" formatCode="General">
                  <c:v>10.0314491699377</c:v>
                </c:pt>
                <c:pt idx="28849" formatCode="General">
                  <c:v>10.0314467324124</c:v>
                </c:pt>
                <c:pt idx="28850" formatCode="General">
                  <c:v>10.0314442910916</c:v>
                </c:pt>
                <c:pt idx="28851" formatCode="General">
                  <c:v>10.0314418459772</c:v>
                </c:pt>
                <c:pt idx="28852" formatCode="General">
                  <c:v>10.0314393970711</c:v>
                </c:pt>
                <c:pt idx="28853" formatCode="General">
                  <c:v>10.0314369443753</c:v>
                </c:pt>
                <c:pt idx="28854" formatCode="General">
                  <c:v>10.0314344878916</c:v>
                </c:pt>
                <c:pt idx="28855" formatCode="General">
                  <c:v>10.0314320276219</c:v>
                </c:pt>
                <c:pt idx="28856" formatCode="General">
                  <c:v>10.0314295635682</c:v>
                </c:pt>
                <c:pt idx="28857" formatCode="General">
                  <c:v>10.0314270957323</c:v>
                </c:pt>
                <c:pt idx="28858" formatCode="General">
                  <c:v>10.0314246241162</c:v>
                </c:pt>
                <c:pt idx="28859" formatCode="General">
                  <c:v>10.0314221487218</c:v>
                </c:pt>
                <c:pt idx="28860" formatCode="General">
                  <c:v>10.031419669551</c:v>
                </c:pt>
                <c:pt idx="28861" formatCode="General">
                  <c:v>10.0314171866057</c:v>
                </c:pt>
                <c:pt idx="28862" formatCode="General">
                  <c:v>10.0314146998878</c:v>
                </c:pt>
                <c:pt idx="28863" formatCode="General">
                  <c:v>10.0314122093993</c:v>
                </c:pt>
                <c:pt idx="28864" formatCode="General">
                  <c:v>10.0314097151419</c:v>
                </c:pt>
                <c:pt idx="28865" formatCode="General">
                  <c:v>10.0314072171177</c:v>
                </c:pt>
                <c:pt idx="28866" formatCode="General">
                  <c:v>10.0314047153286</c:v>
                </c:pt>
                <c:pt idx="28867" formatCode="General">
                  <c:v>10.0314022097764</c:v>
                </c:pt>
                <c:pt idx="28868" formatCode="General">
                  <c:v>10.031399700463</c:v>
                </c:pt>
                <c:pt idx="28869" formatCode="General">
                  <c:v>10.0313971873905</c:v>
                </c:pt>
                <c:pt idx="28870" formatCode="General">
                  <c:v>10.0313946705606</c:v>
                </c:pt>
                <c:pt idx="28871" formatCode="General">
                  <c:v>10.0313921499753</c:v>
                </c:pt>
                <c:pt idx="28872" formatCode="General">
                  <c:v>10.0313896256365</c:v>
                </c:pt>
                <c:pt idx="28873" formatCode="General">
                  <c:v>10.0313870975461</c:v>
                </c:pt>
                <c:pt idx="28874" formatCode="General">
                  <c:v>10.031384565706</c:v>
                </c:pt>
                <c:pt idx="28875" formatCode="General">
                  <c:v>10.0313820301181</c:v>
                </c:pt>
                <c:pt idx="28876" formatCode="General">
                  <c:v>10.0313794907844</c:v>
                </c:pt>
                <c:pt idx="28877" formatCode="General">
                  <c:v>10.0313769477066</c:v>
                </c:pt>
                <c:pt idx="28878" formatCode="General">
                  <c:v>10.0313744008868</c:v>
                </c:pt>
                <c:pt idx="28879" formatCode="General">
                  <c:v>10.0313718503269</c:v>
                </c:pt>
                <c:pt idx="28880" formatCode="General">
                  <c:v>10.0313692960286</c:v>
                </c:pt>
                <c:pt idx="28881" formatCode="General">
                  <c:v>10.0313667379941</c:v>
                </c:pt>
                <c:pt idx="28882" formatCode="General">
                  <c:v>10.031364176225</c:v>
                </c:pt>
                <c:pt idx="28883" formatCode="General">
                  <c:v>10.0313616107235</c:v>
                </c:pt>
                <c:pt idx="28884" formatCode="General">
                  <c:v>10.0313590414913</c:v>
                </c:pt>
                <c:pt idx="28885" formatCode="General">
                  <c:v>10.0313564685303</c:v>
                </c:pt>
                <c:pt idx="28886" formatCode="General">
                  <c:v>10.0313538918426</c:v>
                </c:pt>
                <c:pt idx="28887" formatCode="General">
                  <c:v>10.0313513114299</c:v>
                </c:pt>
                <c:pt idx="28888" formatCode="General">
                  <c:v>10.0313487272942</c:v>
                </c:pt>
                <c:pt idx="28889" formatCode="General">
                  <c:v>10.0313461394374</c:v>
                </c:pt>
                <c:pt idx="28890" formatCode="General">
                  <c:v>10.0313435478613</c:v>
                </c:pt>
                <c:pt idx="28891" formatCode="General">
                  <c:v>10.031340952568</c:v>
                </c:pt>
                <c:pt idx="28892" formatCode="General">
                  <c:v>10.0313383535592</c:v>
                </c:pt>
                <c:pt idx="28893" formatCode="General">
                  <c:v>10.031335750837</c:v>
                </c:pt>
                <c:pt idx="28894" formatCode="General">
                  <c:v>10.0313331444031</c:v>
                </c:pt>
                <c:pt idx="28895" formatCode="General">
                  <c:v>10.0313305342596</c:v>
                </c:pt>
                <c:pt idx="28896" formatCode="General">
                  <c:v>10.0313279204082</c:v>
                </c:pt>
                <c:pt idx="28897" formatCode="General">
                  <c:v>10.031325302851</c:v>
                </c:pt>
                <c:pt idx="28898" formatCode="General">
                  <c:v>10.0313226815897</c:v>
                </c:pt>
                <c:pt idx="28899" formatCode="General">
                  <c:v>10.0313200566264</c:v>
                </c:pt>
                <c:pt idx="28900" formatCode="General">
                  <c:v>10.0313174279629</c:v>
                </c:pt>
                <c:pt idx="28901" formatCode="General">
                  <c:v>10.0313147956011</c:v>
                </c:pt>
                <c:pt idx="28902" formatCode="General">
                  <c:v>10.0313121595429</c:v>
                </c:pt>
                <c:pt idx="28903" formatCode="General">
                  <c:v>10.0313095197902</c:v>
                </c:pt>
                <c:pt idx="28904" formatCode="General">
                  <c:v>10.0313068763449</c:v>
                </c:pt>
                <c:pt idx="28905" formatCode="General">
                  <c:v>10.031304229209</c:v>
                </c:pt>
                <c:pt idx="28906" formatCode="General">
                  <c:v>10.0313015783842</c:v>
                </c:pt>
                <c:pt idx="28907" formatCode="General">
                  <c:v>10.0312989238726</c:v>
                </c:pt>
                <c:pt idx="28908" formatCode="General">
                  <c:v>10.031296265676</c:v>
                </c:pt>
                <c:pt idx="28909" formatCode="General">
                  <c:v>10.0312936037963</c:v>
                </c:pt>
                <c:pt idx="28910" formatCode="General">
                  <c:v>10.0312909382354</c:v>
                </c:pt>
                <c:pt idx="28911" formatCode="General">
                  <c:v>10.0312882689952</c:v>
                </c:pt>
                <c:pt idx="28912" formatCode="General">
                  <c:v>10.0312855960776</c:v>
                </c:pt>
                <c:pt idx="28913" formatCode="General">
                  <c:v>10.0312829194846</c:v>
                </c:pt>
                <c:pt idx="28914" formatCode="General">
                  <c:v>10.0312802392179</c:v>
                </c:pt>
                <c:pt idx="28915" formatCode="General">
                  <c:v>10.0312775552796</c:v>
                </c:pt>
                <c:pt idx="28916" formatCode="General">
                  <c:v>10.0312748676714</c:v>
                </c:pt>
                <c:pt idx="28917" formatCode="General">
                  <c:v>10.0312721763954</c:v>
                </c:pt>
                <c:pt idx="28918" formatCode="General">
                  <c:v>10.0312694814534</c:v>
                </c:pt>
                <c:pt idx="28919" formatCode="General">
                  <c:v>10.0312667828472</c:v>
                </c:pt>
                <c:pt idx="28920" formatCode="General">
                  <c:v>10.0312640805789</c:v>
                </c:pt>
                <c:pt idx="28921" formatCode="General">
                  <c:v>10.0312613746502</c:v>
                </c:pt>
                <c:pt idx="28922" formatCode="General">
                  <c:v>10.0312586650631</c:v>
                </c:pt>
                <c:pt idx="28923" formatCode="General">
                  <c:v>10.0312559518195</c:v>
                </c:pt>
                <c:pt idx="28924" formatCode="General">
                  <c:v>10.0312532349213</c:v>
                </c:pt>
                <c:pt idx="28925" formatCode="General">
                  <c:v>10.0312505143704</c:v>
                </c:pt>
                <c:pt idx="28926" formatCode="General">
                  <c:v>10.0312477901686</c:v>
                </c:pt>
                <c:pt idx="28927" formatCode="General">
                  <c:v>10.031245062318</c:v>
                </c:pt>
                <c:pt idx="28928" formatCode="General">
                  <c:v>10.0312423308202</c:v>
                </c:pt>
                <c:pt idx="28929" formatCode="General">
                  <c:v>10.0312395956774</c:v>
                </c:pt>
                <c:pt idx="28930" formatCode="General">
                  <c:v>10.0312368568913</c:v>
                </c:pt>
                <c:pt idx="28931" formatCode="General">
                  <c:v>10.0312341144638</c:v>
                </c:pt>
                <c:pt idx="28932" formatCode="General">
                  <c:v>10.0312313683969</c:v>
                </c:pt>
                <c:pt idx="28933" formatCode="General">
                  <c:v>10.0312286186924</c:v>
                </c:pt>
                <c:pt idx="28934" formatCode="General">
                  <c:v>10.0312258653522</c:v>
                </c:pt>
                <c:pt idx="28935" formatCode="General">
                  <c:v>10.0312231083783</c:v>
                </c:pt>
                <c:pt idx="28936" formatCode="General">
                  <c:v>10.0312203477725</c:v>
                </c:pt>
                <c:pt idx="28937" formatCode="General">
                  <c:v>10.0312175835367</c:v>
                </c:pt>
                <c:pt idx="28938" formatCode="General">
                  <c:v>10.0312148156728</c:v>
                </c:pt>
                <c:pt idx="28939" formatCode="General">
                  <c:v>10.0312120441827</c:v>
                </c:pt>
                <c:pt idx="28940" formatCode="General">
                  <c:v>10.0312092690683</c:v>
                </c:pt>
                <c:pt idx="28941" formatCode="General">
                  <c:v>10.0312064903315</c:v>
                </c:pt>
                <c:pt idx="28942" formatCode="General">
                  <c:v>10.0312037079742</c:v>
                </c:pt>
                <c:pt idx="28943" formatCode="General">
                  <c:v>10.0312009219982</c:v>
                </c:pt>
                <c:pt idx="28944" formatCode="General">
                  <c:v>10.0311981324055</c:v>
                </c:pt>
                <c:pt idx="28945" formatCode="General">
                  <c:v>10.031195339198</c:v>
                </c:pt>
                <c:pt idx="28946" formatCode="General">
                  <c:v>10.0311925423775</c:v>
                </c:pt>
                <c:pt idx="28947" formatCode="General">
                  <c:v>10.0311897419459</c:v>
                </c:pt>
                <c:pt idx="28948" formatCode="General">
                  <c:v>10.0311869379052</c:v>
                </c:pt>
                <c:pt idx="28949" formatCode="General">
                  <c:v>10.0311841302572</c:v>
                </c:pt>
                <c:pt idx="28950" formatCode="General">
                  <c:v>10.0311813190037</c:v>
                </c:pt>
                <c:pt idx="28951" formatCode="General">
                  <c:v>10.0311785041468</c:v>
                </c:pt>
                <c:pt idx="28952" formatCode="General">
                  <c:v>10.0311756856883</c:v>
                </c:pt>
                <c:pt idx="28953" formatCode="General">
                  <c:v>10.0311728636301</c:v>
                </c:pt>
                <c:pt idx="28954" formatCode="General">
                  <c:v>10.031170037974</c:v>
                </c:pt>
                <c:pt idx="28955" formatCode="General">
                  <c:v>10.031167208722</c:v>
                </c:pt>
                <c:pt idx="28956" formatCode="General">
                  <c:v>10.0311643758759</c:v>
                </c:pt>
                <c:pt idx="28957" formatCode="General">
                  <c:v>10.0311615394377</c:v>
                </c:pt>
                <c:pt idx="28958" formatCode="General">
                  <c:v>10.0311586994092</c:v>
                </c:pt>
                <c:pt idx="28959" formatCode="General">
                  <c:v>10.0311558557923</c:v>
                </c:pt>
                <c:pt idx="28960" formatCode="General">
                  <c:v>10.031153008589</c:v>
                </c:pt>
                <c:pt idx="28961" formatCode="General">
                  <c:v>10.031150157801</c:v>
                </c:pt>
                <c:pt idx="28962" formatCode="General">
                  <c:v>10.0311473034303</c:v>
                </c:pt>
                <c:pt idx="28963" formatCode="General">
                  <c:v>10.0311444454788</c:v>
                </c:pt>
                <c:pt idx="28964" formatCode="General">
                  <c:v>10.0311415839483</c:v>
                </c:pt>
                <c:pt idx="28965" formatCode="General">
                  <c:v>10.0311387188408</c:v>
                </c:pt>
                <c:pt idx="28966" formatCode="General">
                  <c:v>10.0311358501581</c:v>
                </c:pt>
                <c:pt idx="28967" formatCode="General">
                  <c:v>10.0311329779021</c:v>
                </c:pt>
                <c:pt idx="28968" formatCode="General">
                  <c:v>10.0311301020747</c:v>
                </c:pt>
                <c:pt idx="28969" formatCode="General">
                  <c:v>10.0311272226778</c:v>
                </c:pt>
                <c:pt idx="28970" formatCode="General">
                  <c:v>10.0311243397133</c:v>
                </c:pt>
                <c:pt idx="28971" formatCode="General">
                  <c:v>10.0311214531831</c:v>
                </c:pt>
                <c:pt idx="28972" formatCode="General">
                  <c:v>10.031118563089</c:v>
                </c:pt>
                <c:pt idx="28973" formatCode="General">
                  <c:v>10.0311156694329</c:v>
                </c:pt>
                <c:pt idx="28974" formatCode="General">
                  <c:v>10.0311127722168</c:v>
                </c:pt>
                <c:pt idx="28975" formatCode="General">
                  <c:v>10.0311098714424</c:v>
                </c:pt>
                <c:pt idx="28976" formatCode="General">
                  <c:v>10.0311069671118</c:v>
                </c:pt>
                <c:pt idx="28977" formatCode="General">
                  <c:v>10.0311040592267</c:v>
                </c:pt>
                <c:pt idx="28978" formatCode="General">
                  <c:v>10.0311011477891</c:v>
                </c:pt>
                <c:pt idx="28979" formatCode="General">
                  <c:v>10.0310982328009</c:v>
                </c:pt>
                <c:pt idx="28980" formatCode="General">
                  <c:v>10.0310953142638</c:v>
                </c:pt>
                <c:pt idx="28981" formatCode="General">
                  <c:v>10.0310923921799</c:v>
                </c:pt>
                <c:pt idx="28982" formatCode="General">
                  <c:v>10.031089466551</c:v>
                </c:pt>
                <c:pt idx="28983" formatCode="General">
                  <c:v>10.0310865373789</c:v>
                </c:pt>
                <c:pt idx="28984" formatCode="General">
                  <c:v>10.0310836046657</c:v>
                </c:pt>
                <c:pt idx="28985" formatCode="General">
                  <c:v>10.031080668413</c:v>
                </c:pt>
                <c:pt idx="28986" formatCode="General">
                  <c:v>10.0310777286229</c:v>
                </c:pt>
                <c:pt idx="28987" formatCode="General">
                  <c:v>10.0310747852972</c:v>
                </c:pt>
                <c:pt idx="28988" formatCode="General">
                  <c:v>10.0310718384378</c:v>
                </c:pt>
                <c:pt idx="28989" formatCode="General">
                  <c:v>10.0310688880466</c:v>
                </c:pt>
                <c:pt idx="28990" formatCode="General">
                  <c:v>10.0310659341254</c:v>
                </c:pt>
                <c:pt idx="28991" formatCode="General">
                  <c:v>10.0310629766762</c:v>
                </c:pt>
                <c:pt idx="28992" formatCode="General">
                  <c:v>10.0310600157007</c:v>
                </c:pt>
                <c:pt idx="28993" formatCode="General">
                  <c:v>10.031057051201</c:v>
                </c:pt>
                <c:pt idx="28994" formatCode="General">
                  <c:v>10.0310540831789</c:v>
                </c:pt>
                <c:pt idx="28995" formatCode="General">
                  <c:v>10.0310511116362</c:v>
                </c:pt>
                <c:pt idx="28996" formatCode="General">
                  <c:v>10.0310481365749</c:v>
                </c:pt>
                <c:pt idx="28997" formatCode="General">
                  <c:v>10.0310451579968</c:v>
                </c:pt>
                <c:pt idx="28998" formatCode="General">
                  <c:v>10.0310421759038</c:v>
                </c:pt>
                <c:pt idx="28999" formatCode="General">
                  <c:v>10.0310391902978</c:v>
                </c:pt>
                <c:pt idx="29000" formatCode="General">
                  <c:v>10.0310362011806</c:v>
                </c:pt>
                <c:pt idx="29001" formatCode="General">
                  <c:v>10.0310332085542</c:v>
                </c:pt>
                <c:pt idx="29002" formatCode="General">
                  <c:v>10.0310302124204</c:v>
                </c:pt>
                <c:pt idx="29003" formatCode="General">
                  <c:v>10.0310272127811</c:v>
                </c:pt>
                <c:pt idx="29004" formatCode="General">
                  <c:v>10.0310242096382</c:v>
                </c:pt>
                <c:pt idx="29005" formatCode="General">
                  <c:v>10.0310212029935</c:v>
                </c:pt>
                <c:pt idx="29006" formatCode="General">
                  <c:v>10.031018192849</c:v>
                </c:pt>
                <c:pt idx="29007" formatCode="General">
                  <c:v>10.0310151792065</c:v>
                </c:pt>
                <c:pt idx="29008" formatCode="General">
                  <c:v>10.0310121620679</c:v>
                </c:pt>
                <c:pt idx="29009" formatCode="General">
                  <c:v>10.031009141435</c:v>
                </c:pt>
                <c:pt idx="29010" formatCode="General">
                  <c:v>10.0310061173098</c:v>
                </c:pt>
                <c:pt idx="29011" formatCode="General">
                  <c:v>10.0310030896941</c:v>
                </c:pt>
                <c:pt idx="29012" formatCode="General">
                  <c:v>10.0310000585898</c:v>
                </c:pt>
                <c:pt idx="29013" formatCode="General">
                  <c:v>10.0309970239988</c:v>
                </c:pt>
                <c:pt idx="29014" formatCode="General">
                  <c:v>10.030993985923</c:v>
                </c:pt>
                <c:pt idx="29015" formatCode="General">
                  <c:v>10.0309909443641</c:v>
                </c:pt>
                <c:pt idx="29016" formatCode="General">
                  <c:v>10.0309878993242</c:v>
                </c:pt>
                <c:pt idx="29017" formatCode="General">
                  <c:v>10.0309848508051</c:v>
                </c:pt>
                <c:pt idx="29018" formatCode="General">
                  <c:v>10.0309817988086</c:v>
                </c:pt>
                <c:pt idx="29019" formatCode="General">
                  <c:v>10.0309787433366</c:v>
                </c:pt>
                <c:pt idx="29020" formatCode="General">
                  <c:v>10.030975684391</c:v>
                </c:pt>
                <c:pt idx="29021" formatCode="General">
                  <c:v>10.0309726219738</c:v>
                </c:pt>
                <c:pt idx="29022" formatCode="General">
                  <c:v>10.0309695560866</c:v>
                </c:pt>
                <c:pt idx="29023" formatCode="General">
                  <c:v>10.0309664867315</c:v>
                </c:pt>
                <c:pt idx="29024" formatCode="General">
                  <c:v>10.0309634139104</c:v>
                </c:pt>
                <c:pt idx="29025" formatCode="General">
                  <c:v>10.0309603376249</c:v>
                </c:pt>
                <c:pt idx="29026" formatCode="General">
                  <c:v>10.0309572578772</c:v>
                </c:pt>
                <c:pt idx="29027" formatCode="General">
                  <c:v>10.0309541746689</c:v>
                </c:pt>
                <c:pt idx="29028" formatCode="General">
                  <c:v>10.0309510880021</c:v>
                </c:pt>
                <c:pt idx="29029" formatCode="General">
                  <c:v>10.0309479978785</c:v>
                </c:pt>
                <c:pt idx="29030" formatCode="General">
                  <c:v>10.0309449043001</c:v>
                </c:pt>
                <c:pt idx="29031" formatCode="General">
                  <c:v>10.0309418072687</c:v>
                </c:pt>
                <c:pt idx="29032" formatCode="General">
                  <c:v>10.0309387067861</c:v>
                </c:pt>
                <c:pt idx="29033" formatCode="General">
                  <c:v>10.0309356028544</c:v>
                </c:pt>
                <c:pt idx="29034" formatCode="General">
                  <c:v>10.0309324954752</c:v>
                </c:pt>
                <c:pt idx="29035" formatCode="General">
                  <c:v>10.0309293846506</c:v>
                </c:pt>
                <c:pt idx="29036" formatCode="General">
                  <c:v>10.0309262703823</c:v>
                </c:pt>
                <c:pt idx="29037" formatCode="General">
                  <c:v>10.0309231526723</c:v>
                </c:pt>
                <c:pt idx="29038" formatCode="General">
                  <c:v>10.0309200315223</c:v>
                </c:pt>
                <c:pt idx="29039" formatCode="General">
                  <c:v>10.0309169069344</c:v>
                </c:pt>
                <c:pt idx="29040" formatCode="General">
                  <c:v>10.0309137789103</c:v>
                </c:pt>
                <c:pt idx="29041" formatCode="General">
                  <c:v>10.030910647452</c:v>
                </c:pt>
                <c:pt idx="29042" formatCode="General">
                  <c:v>10.0309075125612</c:v>
                </c:pt>
                <c:pt idx="29043" formatCode="General">
                  <c:v>10.03090437424</c:v>
                </c:pt>
                <c:pt idx="29044" formatCode="General">
                  <c:v>10.03090123249</c:v>
                </c:pt>
                <c:pt idx="29045" formatCode="General">
                  <c:v>10.0308980873132</c:v>
                </c:pt>
                <c:pt idx="29046" formatCode="General">
                  <c:v>10.0308949387116</c:v>
                </c:pt>
                <c:pt idx="29047" formatCode="General">
                  <c:v>10.0308917866868</c:v>
                </c:pt>
                <c:pt idx="29048" formatCode="General">
                  <c:v>10.0308886312409</c:v>
                </c:pt>
                <c:pt idx="29049" formatCode="General">
                  <c:v>10.0308854723756</c:v>
                </c:pt>
                <c:pt idx="29050" formatCode="General">
                  <c:v>10.0308823100929</c:v>
                </c:pt>
                <c:pt idx="29051" formatCode="General">
                  <c:v>10.0308791443946</c:v>
                </c:pt>
                <c:pt idx="29052" formatCode="General">
                  <c:v>10.0308759752826</c:v>
                </c:pt>
                <c:pt idx="29053" formatCode="General">
                  <c:v>10.0308728027587</c:v>
                </c:pt>
                <c:pt idx="29054" formatCode="General">
                  <c:v>10.0308696268249</c:v>
                </c:pt>
                <c:pt idx="29055" formatCode="General">
                  <c:v>10.0308664474829</c:v>
                </c:pt>
                <c:pt idx="29056" formatCode="General">
                  <c:v>10.0308632647347</c:v>
                </c:pt>
                <c:pt idx="29057" formatCode="General">
                  <c:v>10.030860078582</c:v>
                </c:pt>
                <c:pt idx="29058" formatCode="General">
                  <c:v>10.0308568890269</c:v>
                </c:pt>
                <c:pt idx="29059" formatCode="General">
                  <c:v>10.0308536960711</c:v>
                </c:pt>
                <c:pt idx="29060" formatCode="General">
                  <c:v>10.0308504997165</c:v>
                </c:pt>
                <c:pt idx="29061" formatCode="General">
                  <c:v>10.030847299965</c:v>
                </c:pt>
                <c:pt idx="29062" formatCode="General">
                  <c:v>10.0308440968184</c:v>
                </c:pt>
                <c:pt idx="29063" formatCode="General">
                  <c:v>10.0308408902787</c:v>
                </c:pt>
                <c:pt idx="29064" formatCode="General">
                  <c:v>10.0308376803476</c:v>
                </c:pt>
                <c:pt idx="29065" formatCode="General">
                  <c:v>10.030834467027</c:v>
                </c:pt>
                <c:pt idx="29066" formatCode="General">
                  <c:v>10.0308312503189</c:v>
                </c:pt>
                <c:pt idx="29067" formatCode="General">
                  <c:v>10.030828030225</c:v>
                </c:pt>
                <c:pt idx="29068" formatCode="General">
                  <c:v>10.0308248067472</c:v>
                </c:pt>
                <c:pt idx="29069" formatCode="General">
                  <c:v>10.0308215798874</c:v>
                </c:pt>
                <c:pt idx="29070" formatCode="General">
                  <c:v>10.0308183496475</c:v>
                </c:pt>
                <c:pt idx="29071" formatCode="General">
                  <c:v>10.0308151160293</c:v>
                </c:pt>
                <c:pt idx="29072" formatCode="General">
                  <c:v>10.0308118790347</c:v>
                </c:pt>
                <c:pt idx="29073" formatCode="General">
                  <c:v>10.0308086386655</c:v>
                </c:pt>
                <c:pt idx="29074" formatCode="General">
                  <c:v>10.0308053949236</c:v>
                </c:pt>
                <c:pt idx="29075" formatCode="General">
                  <c:v>10.0308021478108</c:v>
                </c:pt>
                <c:pt idx="29076" formatCode="General">
                  <c:v>10.0307988973291</c:v>
                </c:pt>
                <c:pt idx="29077" formatCode="General">
                  <c:v>10.0307956434803</c:v>
                </c:pt>
                <c:pt idx="29078" formatCode="General">
                  <c:v>10.0307923862662</c:v>
                </c:pt>
                <c:pt idx="29079" formatCode="General">
                  <c:v>10.0307891256888</c:v>
                </c:pt>
                <c:pt idx="29080" formatCode="General">
                  <c:v>10.0307858617498</c:v>
                </c:pt>
                <c:pt idx="29081" formatCode="General">
                  <c:v>10.0307825944511</c:v>
                </c:pt>
                <c:pt idx="29082" formatCode="General">
                  <c:v>10.0307793237947</c:v>
                </c:pt>
                <c:pt idx="29083" formatCode="General">
                  <c:v>10.0307760497822</c:v>
                </c:pt>
                <c:pt idx="29084" formatCode="General">
                  <c:v>10.0307727724157</c:v>
                </c:pt>
                <c:pt idx="29085" formatCode="General">
                  <c:v>10.030769491697</c:v>
                </c:pt>
                <c:pt idx="29086" formatCode="General">
                  <c:v>10.0307662076279</c:v>
                </c:pt>
                <c:pt idx="29087" formatCode="General">
                  <c:v>10.0307629202103</c:v>
                </c:pt>
                <c:pt idx="29088" formatCode="General">
                  <c:v>10.030759629446</c:v>
                </c:pt>
                <c:pt idx="29089" formatCode="General">
                  <c:v>10.0307563353369</c:v>
                </c:pt>
                <c:pt idx="29090" formatCode="General">
                  <c:v>10.0307530378849</c:v>
                </c:pt>
                <c:pt idx="29091" formatCode="General">
                  <c:v>10.0307497370918</c:v>
                </c:pt>
                <c:pt idx="29092" formatCode="General">
                  <c:v>10.0307464329595</c:v>
                </c:pt>
                <c:pt idx="29093" formatCode="General">
                  <c:v>10.0307431254899</c:v>
                </c:pt>
                <c:pt idx="29094" formatCode="General">
                  <c:v>10.0307398146847</c:v>
                </c:pt>
                <c:pt idx="29095" formatCode="General">
                  <c:v>10.0307365005459</c:v>
                </c:pt>
                <c:pt idx="29096" formatCode="General">
                  <c:v>10.0307331830752</c:v>
                </c:pt>
                <c:pt idx="29097" formatCode="General">
                  <c:v>10.0307298622747</c:v>
                </c:pt>
                <c:pt idx="29098" formatCode="General">
                  <c:v>10.0307265381461</c:v>
                </c:pt>
                <c:pt idx="29099" formatCode="General">
                  <c:v>10.0307232106912</c:v>
                </c:pt>
                <c:pt idx="29100" formatCode="General">
                  <c:v>10.030719879912</c:v>
                </c:pt>
                <c:pt idx="29101" formatCode="General">
                  <c:v>10.0307165458102</c:v>
                </c:pt>
                <c:pt idx="29102" formatCode="General">
                  <c:v>10.0307132083878</c:v>
                </c:pt>
                <c:pt idx="29103" formatCode="General">
                  <c:v>10.0307098676467</c:v>
                </c:pt>
                <c:pt idx="29104" formatCode="General">
                  <c:v>10.0307065235885</c:v>
                </c:pt>
                <c:pt idx="29105" formatCode="General">
                  <c:v>10.0307031762153</c:v>
                </c:pt>
                <c:pt idx="29106" formatCode="General">
                  <c:v>10.0306998255288</c:v>
                </c:pt>
                <c:pt idx="29107" formatCode="General">
                  <c:v>10.0306964715309</c:v>
                </c:pt>
                <c:pt idx="29108" formatCode="General">
                  <c:v>10.0306931142235</c:v>
                </c:pt>
                <c:pt idx="29109" formatCode="General">
                  <c:v>10.0306897536085</c:v>
                </c:pt>
                <c:pt idx="29110" formatCode="General">
                  <c:v>10.0306863896876</c:v>
                </c:pt>
                <c:pt idx="29111" formatCode="General">
                  <c:v>10.0306830224627</c:v>
                </c:pt>
                <c:pt idx="29112" formatCode="General">
                  <c:v>10.0306796519357</c:v>
                </c:pt>
                <c:pt idx="29113" formatCode="General">
                  <c:v>10.0306762781085</c:v>
                </c:pt>
                <c:pt idx="29114" formatCode="General">
                  <c:v>10.0306729009828</c:v>
                </c:pt>
                <c:pt idx="29115" formatCode="General">
                  <c:v>10.0306695205606</c:v>
                </c:pt>
                <c:pt idx="29116" formatCode="General">
                  <c:v>10.0306661368437</c:v>
                </c:pt>
                <c:pt idx="29117" formatCode="General">
                  <c:v>10.0306627498339</c:v>
                </c:pt>
                <c:pt idx="29118" formatCode="General">
                  <c:v>10.0306593595331</c:v>
                </c:pt>
                <c:pt idx="29119" formatCode="General">
                  <c:v>10.0306559659432</c:v>
                </c:pt>
                <c:pt idx="29120" formatCode="General">
                  <c:v>10.0306525690659</c:v>
                </c:pt>
                <c:pt idx="29121" formatCode="General">
                  <c:v>10.0306491689032</c:v>
                </c:pt>
                <c:pt idx="29122" formatCode="General">
                  <c:v>10.0306457654569</c:v>
                </c:pt>
                <c:pt idx="29123" formatCode="General">
                  <c:v>10.0306423587288</c:v>
                </c:pt>
                <c:pt idx="29124" formatCode="General">
                  <c:v>10.0306389487209</c:v>
                </c:pt>
                <c:pt idx="29125" formatCode="General">
                  <c:v>10.0306355354349</c:v>
                </c:pt>
                <c:pt idx="29126" formatCode="General">
                  <c:v>10.0306321188726</c:v>
                </c:pt>
                <c:pt idx="29127" formatCode="General">
                  <c:v>10.030628699036</c:v>
                </c:pt>
                <c:pt idx="29128" formatCode="General">
                  <c:v>10.0306252759269</c:v>
                </c:pt>
                <c:pt idx="29129" formatCode="General">
                  <c:v>10.0306218495472</c:v>
                </c:pt>
                <c:pt idx="29130" formatCode="General">
                  <c:v>10.0306184198986</c:v>
                </c:pt>
                <c:pt idx="29131" formatCode="General">
                  <c:v>10.0306149869831</c:v>
                </c:pt>
                <c:pt idx="29132" formatCode="General">
                  <c:v>10.0306115508025</c:v>
                </c:pt>
                <c:pt idx="29133" formatCode="General">
                  <c:v>10.0306081113586</c:v>
                </c:pt>
                <c:pt idx="29134" formatCode="General">
                  <c:v>10.0306046686532</c:v>
                </c:pt>
                <c:pt idx="29135" formatCode="General">
                  <c:v>10.0306012226883</c:v>
                </c:pt>
                <c:pt idx="29136" formatCode="General">
                  <c:v>10.0305977734657</c:v>
                </c:pt>
                <c:pt idx="29137" formatCode="General">
                  <c:v>10.0305943209872</c:v>
                </c:pt>
                <c:pt idx="29138" formatCode="General">
                  <c:v>10.0305908652547</c:v>
                </c:pt>
                <c:pt idx="29139" formatCode="General">
                  <c:v>10.03058740627</c:v>
                </c:pt>
                <c:pt idx="29140" formatCode="General">
                  <c:v>10.0305839440349</c:v>
                </c:pt>
                <c:pt idx="29141" formatCode="General">
                  <c:v>10.0305804785513</c:v>
                </c:pt>
                <c:pt idx="29142" formatCode="General">
                  <c:v>10.0305770098211</c:v>
                </c:pt>
                <c:pt idx="29143" formatCode="General">
                  <c:v>10.0305735378461</c:v>
                </c:pt>
                <c:pt idx="29144" formatCode="General">
                  <c:v>10.0305700626281</c:v>
                </c:pt>
                <c:pt idx="29145" formatCode="General">
                  <c:v>10.030566584169</c:v>
                </c:pt>
                <c:pt idx="29146" formatCode="General">
                  <c:v>10.0305631024707</c:v>
                </c:pt>
                <c:pt idx="29147" formatCode="General">
                  <c:v>10.0305596175349</c:v>
                </c:pt>
                <c:pt idx="29148" formatCode="General">
                  <c:v>10.0305561293635</c:v>
                </c:pt>
                <c:pt idx="29149" formatCode="General">
                  <c:v>10.0305526379584</c:v>
                </c:pt>
                <c:pt idx="29150" formatCode="General">
                  <c:v>10.0305491433213</c:v>
                </c:pt>
                <c:pt idx="29151" formatCode="General">
                  <c:v>10.0305456454543</c:v>
                </c:pt>
                <c:pt idx="29152" formatCode="General">
                  <c:v>10.030542144359</c:v>
                </c:pt>
                <c:pt idx="29153" formatCode="General">
                  <c:v>10.0305386400373</c:v>
                </c:pt>
                <c:pt idx="29154" formatCode="General">
                  <c:v>10.0305351324911</c:v>
                </c:pt>
                <c:pt idx="29155" formatCode="General">
                  <c:v>10.0305316217222</c:v>
                </c:pt>
                <c:pt idx="29156" formatCode="General">
                  <c:v>10.0305281077325</c:v>
                </c:pt>
                <c:pt idx="29157" formatCode="General">
                  <c:v>10.0305245905238</c:v>
                </c:pt>
                <c:pt idx="29158" formatCode="General">
                  <c:v>10.0305210700979</c:v>
                </c:pt>
                <c:pt idx="29159" formatCode="General">
                  <c:v>10.0305175464567</c:v>
                </c:pt>
                <c:pt idx="29160" formatCode="General">
                  <c:v>10.030514019602</c:v>
                </c:pt>
                <c:pt idx="29161" formatCode="General">
                  <c:v>10.0305104895357</c:v>
                </c:pt>
                <c:pt idx="29162" formatCode="General">
                  <c:v>10.0305069562596</c:v>
                </c:pt>
                <c:pt idx="29163" formatCode="General">
                  <c:v>10.0305034197755</c:v>
                </c:pt>
                <c:pt idx="29164" formatCode="General">
                  <c:v>10.0304998800853</c:v>
                </c:pt>
                <c:pt idx="29165" formatCode="General">
                  <c:v>10.0304963371908</c:v>
                </c:pt>
                <c:pt idx="29166" formatCode="General">
                  <c:v>10.0304927910939</c:v>
                </c:pt>
                <c:pt idx="29167" formatCode="General">
                  <c:v>10.0304892417963</c:v>
                </c:pt>
                <c:pt idx="29168" formatCode="General">
                  <c:v>10.0304856893</c:v>
                </c:pt>
                <c:pt idx="29169" formatCode="General">
                  <c:v>10.0304821336068</c:v>
                </c:pt>
                <c:pt idx="29170" formatCode="General">
                  <c:v>10.0304785747185</c:v>
                </c:pt>
                <c:pt idx="29171" formatCode="General">
                  <c:v>10.0304750126369</c:v>
                </c:pt>
                <c:pt idx="29172" formatCode="General">
                  <c:v>10.030471447364</c:v>
                </c:pt>
                <c:pt idx="29173" formatCode="General">
                  <c:v>10.0304678789014</c:v>
                </c:pt>
                <c:pt idx="29174" formatCode="General">
                  <c:v>10.0304643072511</c:v>
                </c:pt>
                <c:pt idx="29175" formatCode="General">
                  <c:v>10.0304607324149</c:v>
                </c:pt>
                <c:pt idx="29176" formatCode="General">
                  <c:v>10.0304571543947</c:v>
                </c:pt>
                <c:pt idx="29177" formatCode="General">
                  <c:v>10.0304535731922</c:v>
                </c:pt>
                <c:pt idx="29178" formatCode="General">
                  <c:v>10.0304499888093</c:v>
                </c:pt>
                <c:pt idx="29179" formatCode="General">
                  <c:v>10.0304464012479</c:v>
                </c:pt>
                <c:pt idx="29180" formatCode="General">
                  <c:v>10.0304428105097</c:v>
                </c:pt>
                <c:pt idx="29181" formatCode="General">
                  <c:v>10.0304392165967</c:v>
                </c:pt>
                <c:pt idx="29182" formatCode="General">
                  <c:v>10.0304356195106</c:v>
                </c:pt>
                <c:pt idx="29183" formatCode="General">
                  <c:v>10.0304320192532</c:v>
                </c:pt>
                <c:pt idx="29184" formatCode="General">
                  <c:v>10.0304284158265</c:v>
                </c:pt>
                <c:pt idx="29185" formatCode="General">
                  <c:v>10.0304248092323</c:v>
                </c:pt>
                <c:pt idx="29186" formatCode="General">
                  <c:v>10.0304211994723</c:v>
                </c:pt>
                <c:pt idx="29187" formatCode="General">
                  <c:v>10.0304175865485</c:v>
                </c:pt>
                <c:pt idx="29188" formatCode="General">
                  <c:v>10.0304139704626</c:v>
                </c:pt>
                <c:pt idx="29189" formatCode="General">
                  <c:v>10.0304103512165</c:v>
                </c:pt>
                <c:pt idx="29190" formatCode="General">
                  <c:v>10.030406728812</c:v>
                </c:pt>
                <c:pt idx="29191" formatCode="General">
                  <c:v>10.0304031032509</c:v>
                </c:pt>
                <c:pt idx="29192" formatCode="General">
                  <c:v>10.0303994745352</c:v>
                </c:pt>
                <c:pt idx="29193" formatCode="General">
                  <c:v>10.0303958426665</c:v>
                </c:pt>
                <c:pt idx="29194" formatCode="General">
                  <c:v>10.0303922076468</c:v>
                </c:pt>
                <c:pt idx="29195" formatCode="General">
                  <c:v>10.0303885694779</c:v>
                </c:pt>
                <c:pt idx="29196" formatCode="General">
                  <c:v>10.0303849281616</c:v>
                </c:pt>
                <c:pt idx="29197" formatCode="General">
                  <c:v>10.0303812836997</c:v>
                </c:pt>
                <c:pt idx="29198" formatCode="General">
                  <c:v>10.0303776360941</c:v>
                </c:pt>
                <c:pt idx="29199" formatCode="General">
                  <c:v>10.0303739853466</c:v>
                </c:pt>
                <c:pt idx="29200" formatCode="General">
                  <c:v>10.0303703314591</c:v>
                </c:pt>
                <c:pt idx="29201" formatCode="General">
                  <c:v>10.0303666744333</c:v>
                </c:pt>
                <c:pt idx="29202" formatCode="General">
                  <c:v>10.030363014271</c:v>
                </c:pt>
                <c:pt idx="29203" formatCode="General">
                  <c:v>10.0303593509742</c:v>
                </c:pt>
                <c:pt idx="29204" formatCode="General">
                  <c:v>10.0303556845447</c:v>
                </c:pt>
                <c:pt idx="29205" formatCode="General">
                  <c:v>10.0303520149842</c:v>
                </c:pt>
                <c:pt idx="29206" formatCode="General">
                  <c:v>10.0303483422947</c:v>
                </c:pt>
                <c:pt idx="29207" formatCode="General">
                  <c:v>10.0303446664778</c:v>
                </c:pt>
                <c:pt idx="29208" formatCode="General">
                  <c:v>10.0303409875356</c:v>
                </c:pt>
                <c:pt idx="29209" formatCode="General">
                  <c:v>10.0303373054697</c:v>
                </c:pt>
                <c:pt idx="29210" formatCode="General">
                  <c:v>10.030333620282</c:v>
                </c:pt>
                <c:pt idx="29211" formatCode="General">
                  <c:v>10.0303299319744</c:v>
                </c:pt>
                <c:pt idx="29212" formatCode="General">
                  <c:v>10.0303262405487</c:v>
                </c:pt>
                <c:pt idx="29213" formatCode="General">
                  <c:v>10.0303225460067</c:v>
                </c:pt>
                <c:pt idx="29214" formatCode="General">
                  <c:v>10.0303188483501</c:v>
                </c:pt>
                <c:pt idx="29215" formatCode="General">
                  <c:v>10.030315147581</c:v>
                </c:pt>
                <c:pt idx="29216" formatCode="General">
                  <c:v>10.030311443701</c:v>
                </c:pt>
                <c:pt idx="29217" formatCode="General">
                  <c:v>10.030307736712</c:v>
                </c:pt>
                <c:pt idx="29218" formatCode="General">
                  <c:v>10.0303040266159</c:v>
                </c:pt>
                <c:pt idx="29219" formatCode="General">
                  <c:v>10.0303003134144</c:v>
                </c:pt>
                <c:pt idx="29220" formatCode="General">
                  <c:v>10.0302965971094</c:v>
                </c:pt>
                <c:pt idx="29221" formatCode="General">
                  <c:v>10.0302928777027</c:v>
                </c:pt>
                <c:pt idx="29222" formatCode="General">
                  <c:v>10.0302891551961</c:v>
                </c:pt>
                <c:pt idx="29223" formatCode="General">
                  <c:v>10.0302854295914</c:v>
                </c:pt>
                <c:pt idx="29224" formatCode="General">
                  <c:v>10.0302817008906</c:v>
                </c:pt>
                <c:pt idx="29225" formatCode="General">
                  <c:v>10.0302779690953</c:v>
                </c:pt>
                <c:pt idx="29226" formatCode="General">
                  <c:v>10.0302742342075</c:v>
                </c:pt>
                <c:pt idx="29227" formatCode="General">
                  <c:v>10.0302704962289</c:v>
                </c:pt>
                <c:pt idx="29228" formatCode="General">
                  <c:v>10.0302667551614</c:v>
                </c:pt>
                <c:pt idx="29229" formatCode="General">
                  <c:v>10.0302630110067</c:v>
                </c:pt>
                <c:pt idx="29230" formatCode="General">
                  <c:v>10.0302592637668</c:v>
                </c:pt>
                <c:pt idx="29231" formatCode="General">
                  <c:v>10.0302555134434</c:v>
                </c:pt>
                <c:pt idx="29232" formatCode="General">
                  <c:v>10.0302517600384</c:v>
                </c:pt>
                <c:pt idx="29233" formatCode="General">
                  <c:v>10.0302480035536</c:v>
                </c:pt>
                <c:pt idx="29234" formatCode="General">
                  <c:v>10.0302442439907</c:v>
                </c:pt>
                <c:pt idx="29235" formatCode="General">
                  <c:v>10.0302404813517</c:v>
                </c:pt>
                <c:pt idx="29236" formatCode="General">
                  <c:v>10.0302367156383</c:v>
                </c:pt>
                <c:pt idx="29237" formatCode="General">
                  <c:v>10.0302329468523</c:v>
                </c:pt>
                <c:pt idx="29238" formatCode="General">
                  <c:v>10.0302291749957</c:v>
                </c:pt>
                <c:pt idx="29239" formatCode="General">
                  <c:v>10.0302254000701</c:v>
                </c:pt>
                <c:pt idx="29240" formatCode="General">
                  <c:v>10.0302216220775</c:v>
                </c:pt>
                <c:pt idx="29241" formatCode="General">
                  <c:v>10.0302178410196</c:v>
                </c:pt>
                <c:pt idx="29242" formatCode="General">
                  <c:v>10.0302140568983</c:v>
                </c:pt>
                <c:pt idx="29243" formatCode="General">
                  <c:v>10.0302102697153</c:v>
                </c:pt>
                <c:pt idx="29244" formatCode="General">
                  <c:v>10.0302064794725</c:v>
                </c:pt>
                <c:pt idx="29245" formatCode="General">
                  <c:v>10.0302026861718</c:v>
                </c:pt>
                <c:pt idx="29246" formatCode="General">
                  <c:v>10.0301988898149</c:v>
                </c:pt>
                <c:pt idx="29247" formatCode="General">
                  <c:v>10.0301950904036</c:v>
                </c:pt>
                <c:pt idx="29248" formatCode="General">
                  <c:v>10.0301912879398</c:v>
                </c:pt>
                <c:pt idx="29249" formatCode="General">
                  <c:v>10.0301874824252</c:v>
                </c:pt>
                <c:pt idx="29250" formatCode="General">
                  <c:v>10.0301836738618</c:v>
                </c:pt>
                <c:pt idx="29251" formatCode="General">
                  <c:v>10.0301798622513</c:v>
                </c:pt>
                <c:pt idx="29252" formatCode="General">
                  <c:v>10.0301760475955</c:v>
                </c:pt>
                <c:pt idx="29253" formatCode="General">
                  <c:v>10.0301722298963</c:v>
                </c:pt>
                <c:pt idx="29254" formatCode="General">
                  <c:v>10.0301684091554</c:v>
                </c:pt>
                <c:pt idx="29255" formatCode="General">
                  <c:v>10.0301645853747</c:v>
                </c:pt>
                <c:pt idx="29256" formatCode="General">
                  <c:v>10.030160758556</c:v>
                </c:pt>
                <c:pt idx="29257" formatCode="General">
                  <c:v>10.0301569287011</c:v>
                </c:pt>
                <c:pt idx="29258" formatCode="General">
                  <c:v>10.0301530958118</c:v>
                </c:pt>
                <c:pt idx="29259" formatCode="General">
                  <c:v>10.03014925989</c:v>
                </c:pt>
                <c:pt idx="29260" formatCode="General">
                  <c:v>10.0301454209374</c:v>
                </c:pt>
                <c:pt idx="29261" formatCode="General">
                  <c:v>10.0301415789559</c:v>
                </c:pt>
                <c:pt idx="29262" formatCode="General">
                  <c:v>10.0301377339473</c:v>
                </c:pt>
                <c:pt idx="29263" formatCode="General">
                  <c:v>10.0301338859133</c:v>
                </c:pt>
                <c:pt idx="29264" formatCode="General">
                  <c:v>10.0301300348559</c:v>
                </c:pt>
                <c:pt idx="29265" formatCode="General">
                  <c:v>10.0301261807767</c:v>
                </c:pt>
                <c:pt idx="29266" formatCode="General">
                  <c:v>10.0301223236778</c:v>
                </c:pt>
                <c:pt idx="29267" formatCode="General">
                  <c:v>10.0301184635607</c:v>
                </c:pt>
                <c:pt idx="29268" formatCode="General">
                  <c:v>10.0301146004274</c:v>
                </c:pt>
                <c:pt idx="29269" formatCode="General">
                  <c:v>10.0301107342797</c:v>
                </c:pt>
                <c:pt idx="29270" formatCode="General">
                  <c:v>10.0301068651193</c:v>
                </c:pt>
                <c:pt idx="29271" formatCode="General">
                  <c:v>10.0301029929481</c:v>
                </c:pt>
                <c:pt idx="29272" formatCode="General">
                  <c:v>10.0300991177679</c:v>
                </c:pt>
                <c:pt idx="29273" formatCode="General">
                  <c:v>10.0300952395806</c:v>
                </c:pt>
                <c:pt idx="29274" formatCode="General">
                  <c:v>10.0300913583878</c:v>
                </c:pt>
                <c:pt idx="29275" formatCode="General">
                  <c:v>10.0300874741915</c:v>
                </c:pt>
                <c:pt idx="29276" formatCode="General">
                  <c:v>10.0300835869934</c:v>
                </c:pt>
                <c:pt idx="29277" formatCode="General">
                  <c:v>10.0300796967954</c:v>
                </c:pt>
                <c:pt idx="29278" formatCode="General">
                  <c:v>10.0300758035992</c:v>
                </c:pt>
                <c:pt idx="29279" formatCode="General">
                  <c:v>10.0300719074066</c:v>
                </c:pt>
                <c:pt idx="29280" formatCode="General">
                  <c:v>10.0300680082196</c:v>
                </c:pt>
                <c:pt idx="29281" formatCode="General">
                  <c:v>10.0300641060398</c:v>
                </c:pt>
                <c:pt idx="29282" formatCode="General">
                  <c:v>10.0300602008692</c:v>
                </c:pt>
                <c:pt idx="29283" formatCode="General">
                  <c:v>10.0300562927094</c:v>
                </c:pt>
                <c:pt idx="29284" formatCode="General">
                  <c:v>10.0300523815623</c:v>
                </c:pt>
                <c:pt idx="29285" formatCode="General">
                  <c:v>10.0300484674297</c:v>
                </c:pt>
                <c:pt idx="29286" formatCode="General">
                  <c:v>10.0300445503135</c:v>
                </c:pt>
                <c:pt idx="29287" formatCode="General">
                  <c:v>10.0300406302154</c:v>
                </c:pt>
                <c:pt idx="29288" formatCode="General">
                  <c:v>10.0300367071372</c:v>
                </c:pt>
                <c:pt idx="29289" formatCode="General">
                  <c:v>10.0300327810807</c:v>
                </c:pt>
                <c:pt idx="29290" formatCode="General">
                  <c:v>10.0300288520478</c:v>
                </c:pt>
                <c:pt idx="29291" formatCode="General">
                  <c:v>10.0300249200402</c:v>
                </c:pt>
                <c:pt idx="29292" formatCode="General">
                  <c:v>10.0300209850598</c:v>
                </c:pt>
                <c:pt idx="29293" formatCode="General">
                  <c:v>10.0300170471083</c:v>
                </c:pt>
                <c:pt idx="29294" formatCode="General">
                  <c:v>10.0300131061876</c:v>
                </c:pt>
                <c:pt idx="29295" formatCode="General">
                  <c:v>10.0300091622995</c:v>
                </c:pt>
                <c:pt idx="29296" formatCode="General">
                  <c:v>10.0300052154458</c:v>
                </c:pt>
                <c:pt idx="29297" formatCode="General">
                  <c:v>10.0300012656282</c:v>
                </c:pt>
                <c:pt idx="29298" formatCode="General">
                  <c:v>10.0299973128486</c:v>
                </c:pt>
                <c:pt idx="29299" formatCode="General">
                  <c:v>10.0299933571087</c:v>
                </c:pt>
                <c:pt idx="29300" formatCode="General">
                  <c:v>10.0299893984105</c:v>
                </c:pt>
                <c:pt idx="29301" formatCode="General">
                  <c:v>10.0299854367556</c:v>
                </c:pt>
                <c:pt idx="29302" formatCode="General">
                  <c:v>10.029981472146</c:v>
                </c:pt>
                <c:pt idx="29303" formatCode="General">
                  <c:v>10.0299775045833</c:v>
                </c:pt>
                <c:pt idx="29304" formatCode="General">
                  <c:v>10.0299735340694</c:v>
                </c:pt>
                <c:pt idx="29305" formatCode="General">
                  <c:v>10.0299695606061</c:v>
                </c:pt>
                <c:pt idx="29306" formatCode="General">
                  <c:v>10.0299655841952</c:v>
                </c:pt>
                <c:pt idx="29307" formatCode="General">
                  <c:v>10.0299616048385</c:v>
                </c:pt>
                <c:pt idx="29308" formatCode="General">
                  <c:v>10.0299576225378</c:v>
                </c:pt>
                <c:pt idx="29309" formatCode="General">
                  <c:v>10.0299536372949</c:v>
                </c:pt>
                <c:pt idx="29310" formatCode="General">
                  <c:v>10.0299496491116</c:v>
                </c:pt>
                <c:pt idx="29311" formatCode="General">
                  <c:v>10.0299456579896</c:v>
                </c:pt>
                <c:pt idx="29312" formatCode="General">
                  <c:v>10.0299416639309</c:v>
                </c:pt>
                <c:pt idx="29313" formatCode="General">
                  <c:v>10.0299376669372</c:v>
                </c:pt>
                <c:pt idx="29314" formatCode="General">
                  <c:v>10.0299336670103</c:v>
                </c:pt>
                <c:pt idx="29315" formatCode="General">
                  <c:v>10.0299296641519</c:v>
                </c:pt>
                <c:pt idx="29316" formatCode="General">
                  <c:v>10.029925658364</c:v>
                </c:pt>
                <c:pt idx="29317" formatCode="General">
                  <c:v>10.0299216496482</c:v>
                </c:pt>
                <c:pt idx="29318" formatCode="General">
                  <c:v>10.0299176380064</c:v>
                </c:pt>
                <c:pt idx="29319" formatCode="General">
                  <c:v>10.0299136234405</c:v>
                </c:pt>
                <c:pt idx="29320" formatCode="General">
                  <c:v>10.029909605952</c:v>
                </c:pt>
                <c:pt idx="29321" formatCode="General">
                  <c:v>10.029905585543</c:v>
                </c:pt>
                <c:pt idx="29322" formatCode="General">
                  <c:v>10.0299015622152</c:v>
                </c:pt>
                <c:pt idx="29323" formatCode="General">
                  <c:v>10.0298975359703</c:v>
                </c:pt>
                <c:pt idx="29324" formatCode="General">
                  <c:v>10.0298935068102</c:v>
                </c:pt>
                <c:pt idx="29325" formatCode="General">
                  <c:v>10.0298894747366</c:v>
                </c:pt>
                <c:pt idx="29326" formatCode="General">
                  <c:v>10.0298854397514</c:v>
                </c:pt>
                <c:pt idx="29327" formatCode="General">
                  <c:v>10.0298814018564</c:v>
                </c:pt>
                <c:pt idx="29328" formatCode="General">
                  <c:v>10.0298773610533</c:v>
                </c:pt>
                <c:pt idx="29329" formatCode="General">
                  <c:v>10.0298733173439</c:v>
                </c:pt>
                <c:pt idx="29330" formatCode="General">
                  <c:v>10.0298692707301</c:v>
                </c:pt>
                <c:pt idx="29331" formatCode="General">
                  <c:v>10.0298652212137</c:v>
                </c:pt>
                <c:pt idx="29332" formatCode="General">
                  <c:v>10.0298611687963</c:v>
                </c:pt>
                <c:pt idx="29333" formatCode="General">
                  <c:v>10.0298571134799</c:v>
                </c:pt>
                <c:pt idx="29334" formatCode="General">
                  <c:v>10.0298530552662</c:v>
                </c:pt>
                <c:pt idx="29335" formatCode="General">
                  <c:v>10.0298489941569</c:v>
                </c:pt>
                <c:pt idx="29336" formatCode="General">
                  <c:v>10.029844930154</c:v>
                </c:pt>
                <c:pt idx="29337" formatCode="General">
                  <c:v>10.0298408632592</c:v>
                </c:pt>
                <c:pt idx="29338" formatCode="General">
                  <c:v>10.0298367934743</c:v>
                </c:pt>
                <c:pt idx="29339" formatCode="General">
                  <c:v>10.029832720801</c:v>
                </c:pt>
                <c:pt idx="29340" formatCode="General">
                  <c:v>10.0298286452412</c:v>
                </c:pt>
                <c:pt idx="29341" formatCode="General">
                  <c:v>10.0298245667966</c:v>
                </c:pt>
                <c:pt idx="29342" formatCode="General">
                  <c:v>10.0298204854691</c:v>
                </c:pt>
                <c:pt idx="29343" formatCode="General">
                  <c:v>10.0298164012605</c:v>
                </c:pt>
                <c:pt idx="29344" formatCode="General">
                  <c:v>10.0298123141724</c:v>
                </c:pt>
                <c:pt idx="29345" formatCode="General">
                  <c:v>10.0298082242068</c:v>
                </c:pt>
                <c:pt idx="29346" formatCode="General">
                  <c:v>10.0298041313654</c:v>
                </c:pt>
                <c:pt idx="29347" formatCode="General">
                  <c:v>10.02980003565</c:v>
                </c:pt>
                <c:pt idx="29348" formatCode="General">
                  <c:v>10.0297959370624</c:v>
                </c:pt>
                <c:pt idx="29349" formatCode="General">
                  <c:v>10.0297918356044</c:v>
                </c:pt>
                <c:pt idx="29350" formatCode="General">
                  <c:v>10.0297877312777</c:v>
                </c:pt>
                <c:pt idx="29351" formatCode="General">
                  <c:v>10.0297836240842</c:v>
                </c:pt>
                <c:pt idx="29352" formatCode="General">
                  <c:v>10.0297795140256</c:v>
                </c:pt>
                <c:pt idx="29353" formatCode="General">
                  <c:v>10.0297754011037</c:v>
                </c:pt>
                <c:pt idx="29354" formatCode="General">
                  <c:v>10.0297712853204</c:v>
                </c:pt>
                <c:pt idx="29355" formatCode="General">
                  <c:v>10.0297671666773</c:v>
                </c:pt>
                <c:pt idx="29356" formatCode="General">
                  <c:v>10.0297630451764</c:v>
                </c:pt>
                <c:pt idx="29357" formatCode="General">
                  <c:v>10.0297589208193</c:v>
                </c:pt>
                <c:pt idx="29358" formatCode="General">
                  <c:v>10.0297547936079</c:v>
                </c:pt>
                <c:pt idx="29359" formatCode="General">
                  <c:v>10.029750663544</c:v>
                </c:pt>
                <c:pt idx="29360" formatCode="General">
                  <c:v>10.0297465306292</c:v>
                </c:pt>
                <c:pt idx="29361" formatCode="General">
                  <c:v>10.0297423948655</c:v>
                </c:pt>
                <c:pt idx="29362" formatCode="General">
                  <c:v>10.0297382562547</c:v>
                </c:pt>
                <c:pt idx="29363" formatCode="General">
                  <c:v>10.0297341147983</c:v>
                </c:pt>
                <c:pt idx="29364" formatCode="General">
                  <c:v>10.0297299704984</c:v>
                </c:pt>
                <c:pt idx="29365" formatCode="General">
                  <c:v>10.0297258233566</c:v>
                </c:pt>
                <c:pt idx="29366" formatCode="General">
                  <c:v>10.0297216733748</c:v>
                </c:pt>
                <c:pt idx="29367" formatCode="General">
                  <c:v>10.0297175205547</c:v>
                </c:pt>
                <c:pt idx="29368" formatCode="General">
                  <c:v>10.0297133648981</c:v>
                </c:pt>
                <c:pt idx="29369" formatCode="General">
                  <c:v>10.0297092064068</c:v>
                </c:pt>
                <c:pt idx="29370" formatCode="General">
                  <c:v>10.0297050450826</c:v>
                </c:pt>
                <c:pt idx="29371" formatCode="General">
                  <c:v>10.0297008809272</c:v>
                </c:pt>
                <c:pt idx="29372" formatCode="General">
                  <c:v>10.0296967139425</c:v>
                </c:pt>
                <c:pt idx="29373" formatCode="General">
                  <c:v>10.0296925441302</c:v>
                </c:pt>
                <c:pt idx="29374" formatCode="General">
                  <c:v>10.0296883714921</c:v>
                </c:pt>
                <c:pt idx="29375" formatCode="General">
                  <c:v>10.02968419603</c:v>
                </c:pt>
                <c:pt idx="29376" formatCode="General">
                  <c:v>10.0296800177456</c:v>
                </c:pt>
                <c:pt idx="29377" formatCode="General">
                  <c:v>10.0296758366409</c:v>
                </c:pt>
                <c:pt idx="29378" formatCode="General">
                  <c:v>10.0296716527174</c:v>
                </c:pt>
                <c:pt idx="29379" formatCode="General">
                  <c:v>10.029667465977</c:v>
                </c:pt>
                <c:pt idx="29380" formatCode="General">
                  <c:v>10.0296632764215</c:v>
                </c:pt>
                <c:pt idx="29381" formatCode="General">
                  <c:v>10.0296590840527</c:v>
                </c:pt>
                <c:pt idx="29382" formatCode="General">
                  <c:v>10.0296548888724</c:v>
                </c:pt>
                <c:pt idx="29383" formatCode="General">
                  <c:v>10.0296506908822</c:v>
                </c:pt>
                <c:pt idx="29384" formatCode="General">
                  <c:v>10.0296464900841</c:v>
                </c:pt>
                <c:pt idx="29385" formatCode="General">
                  <c:v>10.0296422864798</c:v>
                </c:pt>
                <c:pt idx="29386" formatCode="General">
                  <c:v>10.029638080071</c:v>
                </c:pt>
                <c:pt idx="29387" formatCode="General">
                  <c:v>10.0296338708595</c:v>
                </c:pt>
                <c:pt idx="29388" formatCode="General">
                  <c:v>10.0296296588472</c:v>
                </c:pt>
                <c:pt idx="29389" formatCode="General">
                  <c:v>10.0296254440357</c:v>
                </c:pt>
                <c:pt idx="29390" formatCode="General">
                  <c:v>10.029621226427</c:v>
                </c:pt>
                <c:pt idx="29391" formatCode="General">
                  <c:v>10.0296170060226</c:v>
                </c:pt>
                <c:pt idx="29392" formatCode="General">
                  <c:v>10.0296127828245</c:v>
                </c:pt>
                <c:pt idx="29393" formatCode="General">
                  <c:v>10.0296085568344</c:v>
                </c:pt>
                <c:pt idx="29394" formatCode="General">
                  <c:v>10.0296043280541</c:v>
                </c:pt>
                <c:pt idx="29395" formatCode="General">
                  <c:v>10.0296000964853</c:v>
                </c:pt>
                <c:pt idx="29396" formatCode="General">
                  <c:v>10.0295958621299</c:v>
                </c:pt>
                <c:pt idx="29397" formatCode="General">
                  <c:v>10.0295916249895</c:v>
                </c:pt>
                <c:pt idx="29398" formatCode="General">
                  <c:v>10.0295873850661</c:v>
                </c:pt>
                <c:pt idx="29399" formatCode="General">
                  <c:v>10.0295831423612</c:v>
                </c:pt>
                <c:pt idx="29400" formatCode="General">
                  <c:v>10.0295788968768</c:v>
                </c:pt>
                <c:pt idx="29401" formatCode="General">
                  <c:v>10.0295746486146</c:v>
                </c:pt>
                <c:pt idx="29402" formatCode="General">
                  <c:v>10.0295703975764</c:v>
                </c:pt>
                <c:pt idx="29403" formatCode="General">
                  <c:v>10.0295661437639</c:v>
                </c:pt>
                <c:pt idx="29404" formatCode="General">
                  <c:v>10.0295618871789</c:v>
                </c:pt>
                <c:pt idx="29405" formatCode="General">
                  <c:v>10.0295576278232</c:v>
                </c:pt>
                <c:pt idx="29406" formatCode="General">
                  <c:v>10.0295533656986</c:v>
                </c:pt>
                <c:pt idx="29407" formatCode="General">
                  <c:v>10.0295491008068</c:v>
                </c:pt>
                <c:pt idx="29408" formatCode="General">
                  <c:v>10.0295448331496</c:v>
                </c:pt>
                <c:pt idx="29409" formatCode="General">
                  <c:v>10.0295405627288</c:v>
                </c:pt>
                <c:pt idx="29410" formatCode="General">
                  <c:v>10.0295362895461</c:v>
                </c:pt>
                <c:pt idx="29411" formatCode="General">
                  <c:v>10.0295320136034</c:v>
                </c:pt>
                <c:pt idx="29412" formatCode="General">
                  <c:v>10.0295277349023</c:v>
                </c:pt>
                <c:pt idx="29413" formatCode="General">
                  <c:v>10.0295234534447</c:v>
                </c:pt>
                <c:pt idx="29414" formatCode="General">
                  <c:v>10.0295191692323</c:v>
                </c:pt>
                <c:pt idx="29415" formatCode="General">
                  <c:v>10.0295148822669</c:v>
                </c:pt>
                <c:pt idx="29416" formatCode="General">
                  <c:v>10.0295105925503</c:v>
                </c:pt>
                <c:pt idx="29417" formatCode="General">
                  <c:v>10.0295063000842</c:v>
                </c:pt>
                <c:pt idx="29418" formatCode="General">
                  <c:v>10.0295020048704</c:v>
                </c:pt>
                <c:pt idx="29419" formatCode="General">
                  <c:v>10.0294977069107</c:v>
                </c:pt>
                <c:pt idx="29420" formatCode="General">
                  <c:v>10.0294934062068</c:v>
                </c:pt>
                <c:pt idx="29421" formatCode="General">
                  <c:v>10.0294891027606</c:v>
                </c:pt>
                <c:pt idx="29422" formatCode="General">
                  <c:v>10.0294847965737</c:v>
                </c:pt>
                <c:pt idx="29423" formatCode="General">
                  <c:v>10.0294804876479</c:v>
                </c:pt>
                <c:pt idx="29424" formatCode="General">
                  <c:v>10.0294761759851</c:v>
                </c:pt>
                <c:pt idx="29425" formatCode="General">
                  <c:v>10.0294718615869</c:v>
                </c:pt>
                <c:pt idx="29426" formatCode="General">
                  <c:v>10.0294675444552</c:v>
                </c:pt>
                <c:pt idx="29427" formatCode="General">
                  <c:v>10.0294632245917</c:v>
                </c:pt>
                <c:pt idx="29428" formatCode="General">
                  <c:v>10.0294589019981</c:v>
                </c:pt>
                <c:pt idx="29429" formatCode="General">
                  <c:v>10.0294545766763</c:v>
                </c:pt>
                <c:pt idx="29430" formatCode="General">
                  <c:v>10.029450248628</c:v>
                </c:pt>
                <c:pt idx="29431" formatCode="General">
                  <c:v>10.029445917855</c:v>
                </c:pt>
                <c:pt idx="29432" formatCode="General">
                  <c:v>10.029441584359</c:v>
                </c:pt>
                <c:pt idx="29433" formatCode="General">
                  <c:v>10.0294372481418</c:v>
                </c:pt>
                <c:pt idx="29434" formatCode="General">
                  <c:v>10.0294329092051</c:v>
                </c:pt>
                <c:pt idx="29435" formatCode="General">
                  <c:v>10.0294285675508</c:v>
                </c:pt>
                <c:pt idx="29436" formatCode="General">
                  <c:v>10.0294242231806</c:v>
                </c:pt>
                <c:pt idx="29437" formatCode="General">
                  <c:v>10.0294198760962</c:v>
                </c:pt>
                <c:pt idx="29438" formatCode="General">
                  <c:v>10.0294155262994</c:v>
                </c:pt>
                <c:pt idx="29439" formatCode="General">
                  <c:v>10.029411173792</c:v>
                </c:pt>
                <c:pt idx="29440" formatCode="General">
                  <c:v>10.0294068185758</c:v>
                </c:pt>
                <c:pt idx="29441" formatCode="General">
                  <c:v>10.0294024606524</c:v>
                </c:pt>
                <c:pt idx="29442" formatCode="General">
                  <c:v>10.0293981000237</c:v>
                </c:pt>
                <c:pt idx="29443" formatCode="General">
                  <c:v>10.0293937366914</c:v>
                </c:pt>
                <c:pt idx="29444" formatCode="General">
                  <c:v>10.0293893706573</c:v>
                </c:pt>
                <c:pt idx="29445" formatCode="General">
                  <c:v>10.0293850019231</c:v>
                </c:pt>
                <c:pt idx="29446" formatCode="General">
                  <c:v>10.0293806304907</c:v>
                </c:pt>
                <c:pt idx="29447" formatCode="General">
                  <c:v>10.0293762563617</c:v>
                </c:pt>
                <c:pt idx="29448" formatCode="General">
                  <c:v>10.0293718795379</c:v>
                </c:pt>
                <c:pt idx="29449" formatCode="General">
                  <c:v>10.0293675000211</c:v>
                </c:pt>
                <c:pt idx="29450" formatCode="General">
                  <c:v>10.029363117813</c:v>
                </c:pt>
                <c:pt idx="29451" formatCode="General">
                  <c:v>10.0293587329155</c:v>
                </c:pt>
                <c:pt idx="29452" formatCode="General">
                  <c:v>10.0293543453302</c:v>
                </c:pt>
                <c:pt idx="29453" formatCode="General">
                  <c:v>10.0293499550589</c:v>
                </c:pt>
                <c:pt idx="29454" formatCode="General">
                  <c:v>10.0293455621034</c:v>
                </c:pt>
                <c:pt idx="29455" formatCode="General">
                  <c:v>10.0293411664654</c:v>
                </c:pt>
                <c:pt idx="29456" formatCode="General">
                  <c:v>10.0293367681467</c:v>
                </c:pt>
                <c:pt idx="29457" formatCode="General">
                  <c:v>10.029332367149</c:v>
                </c:pt>
                <c:pt idx="29458" formatCode="General">
                  <c:v>10.0293279634741</c:v>
                </c:pt>
                <c:pt idx="29459" formatCode="General">
                  <c:v>10.0293235571238</c:v>
                </c:pt>
                <c:pt idx="29460" formatCode="General">
                  <c:v>10.0293191480998</c:v>
                </c:pt>
                <c:pt idx="29461" formatCode="General">
                  <c:v>10.0293147364039</c:v>
                </c:pt>
                <c:pt idx="29462" formatCode="General">
                  <c:v>10.0293103220378</c:v>
                </c:pt>
                <c:pt idx="29463" formatCode="General">
                  <c:v>10.0293059050033</c:v>
                </c:pt>
                <c:pt idx="29464" formatCode="General">
                  <c:v>10.0293014853021</c:v>
                </c:pt>
                <c:pt idx="29465" formatCode="General">
                  <c:v>10.029297062936</c:v>
                </c:pt>
                <c:pt idx="29466" formatCode="General">
                  <c:v>10.0292926379067</c:v>
                </c:pt>
                <c:pt idx="29467" formatCode="General">
                  <c:v>10.029288210216</c:v>
                </c:pt>
                <c:pt idx="29468" formatCode="General">
                  <c:v>10.0292837798657</c:v>
                </c:pt>
                <c:pt idx="29469" formatCode="General">
                  <c:v>10.0292793468575</c:v>
                </c:pt>
                <c:pt idx="29470" formatCode="General">
                  <c:v>10.0292749111931</c:v>
                </c:pt>
                <c:pt idx="29471" formatCode="General">
                  <c:v>10.0292704728744</c:v>
                </c:pt>
                <c:pt idx="29472" formatCode="General">
                  <c:v>10.029266031903</c:v>
                </c:pt>
                <c:pt idx="29473" formatCode="General">
                  <c:v>10.0292615882807</c:v>
                </c:pt>
                <c:pt idx="29474" formatCode="General">
                  <c:v>10.0292571420092</c:v>
                </c:pt>
                <c:pt idx="29475" formatCode="General">
                  <c:v>10.0292526930904</c:v>
                </c:pt>
                <c:pt idx="29476" formatCode="General">
                  <c:v>10.029248241526</c:v>
                </c:pt>
                <c:pt idx="29477" formatCode="General">
                  <c:v>10.0292437873176</c:v>
                </c:pt>
                <c:pt idx="29478" formatCode="General">
                  <c:v>10.0292393304672</c:v>
                </c:pt>
                <c:pt idx="29479" formatCode="General">
                  <c:v>10.0292348709763</c:v>
                </c:pt>
                <c:pt idx="29480" formatCode="General">
                  <c:v>10.0292304088468</c:v>
                </c:pt>
                <c:pt idx="29481" formatCode="General">
                  <c:v>10.0292259440804</c:v>
                </c:pt>
                <c:pt idx="29482" formatCode="General">
                  <c:v>10.0292214766789</c:v>
                </c:pt>
                <c:pt idx="29483" formatCode="General">
                  <c:v>10.029217006644</c:v>
                </c:pt>
                <c:pt idx="29484" formatCode="General">
                  <c:v>10.0292125339775</c:v>
                </c:pt>
                <c:pt idx="29485" formatCode="General">
                  <c:v>10.0292080586811</c:v>
                </c:pt>
                <c:pt idx="29486" formatCode="General">
                  <c:v>10.0292035807565</c:v>
                </c:pt>
                <c:pt idx="29487" formatCode="General">
                  <c:v>10.0291991002055</c:v>
                </c:pt>
                <c:pt idx="29488" formatCode="General">
                  <c:v>10.0291946170299</c:v>
                </c:pt>
                <c:pt idx="29489" formatCode="General">
                  <c:v>10.0291901312314</c:v>
                </c:pt>
                <c:pt idx="29490" formatCode="General">
                  <c:v>10.0291856428117</c:v>
                </c:pt>
                <c:pt idx="29491" formatCode="General">
                  <c:v>10.0291811517726</c:v>
                </c:pt>
                <c:pt idx="29492" formatCode="General">
                  <c:v>10.0291766581159</c:v>
                </c:pt>
                <c:pt idx="29493" formatCode="General">
                  <c:v>10.0291721618432</c:v>
                </c:pt>
                <c:pt idx="29494" formatCode="General">
                  <c:v>10.0291676629564</c:v>
                </c:pt>
                <c:pt idx="29495" formatCode="General">
                  <c:v>10.0291631614571</c:v>
                </c:pt>
                <c:pt idx="29496" formatCode="General">
                  <c:v>10.0291586573472</c:v>
                </c:pt>
                <c:pt idx="29497" formatCode="General">
                  <c:v>10.0291541506283</c:v>
                </c:pt>
                <c:pt idx="29498" formatCode="General">
                  <c:v>10.0291496413023</c:v>
                </c:pt>
                <c:pt idx="29499" formatCode="General">
                  <c:v>10.0291451293708</c:v>
                </c:pt>
                <c:pt idx="29500" formatCode="General">
                  <c:v>10.0291406148355</c:v>
                </c:pt>
                <c:pt idx="29501" formatCode="General">
                  <c:v>10.0291360976984</c:v>
                </c:pt>
                <c:pt idx="29502" formatCode="General">
                  <c:v>10.029131577961</c:v>
                </c:pt>
                <c:pt idx="29503" formatCode="General">
                  <c:v>10.0291270556251</c:v>
                </c:pt>
                <c:pt idx="29504" formatCode="General">
                  <c:v>10.0291225306925</c:v>
                </c:pt>
                <c:pt idx="29505" formatCode="General">
                  <c:v>10.0291180031649</c:v>
                </c:pt>
                <c:pt idx="29506" formatCode="General">
                  <c:v>10.029113473044</c:v>
                </c:pt>
                <c:pt idx="29507" formatCode="General">
                  <c:v>10.0291089403317</c:v>
                </c:pt>
                <c:pt idx="29508" formatCode="General">
                  <c:v>10.0291044050295</c:v>
                </c:pt>
                <c:pt idx="29509" formatCode="General">
                  <c:v>10.0290998671394</c:v>
                </c:pt>
                <c:pt idx="29510" formatCode="General">
                  <c:v>10.029095326663</c:v>
                </c:pt>
                <c:pt idx="29511" formatCode="General">
                  <c:v>10.029090783602</c:v>
                </c:pt>
                <c:pt idx="29512" formatCode="General">
                  <c:v>10.0290862379582</c:v>
                </c:pt>
                <c:pt idx="29513" formatCode="General">
                  <c:v>10.0290816897333</c:v>
                </c:pt>
                <c:pt idx="29514" formatCode="General">
                  <c:v>10.0290771389291</c:v>
                </c:pt>
                <c:pt idx="29515" formatCode="General">
                  <c:v>10.0290725855474</c:v>
                </c:pt>
                <c:pt idx="29516" formatCode="General">
                  <c:v>10.0290680295897</c:v>
                </c:pt>
                <c:pt idx="29517" formatCode="General">
                  <c:v>10.029063471058</c:v>
                </c:pt>
                <c:pt idx="29518" formatCode="General">
                  <c:v>10.0290589099539</c:v>
                </c:pt>
                <c:pt idx="29519" formatCode="General">
                  <c:v>10.0290543462791</c:v>
                </c:pt>
                <c:pt idx="29520" formatCode="General">
                  <c:v>10.0290497800355</c:v>
                </c:pt>
                <c:pt idx="29521" formatCode="General">
                  <c:v>10.0290452112247</c:v>
                </c:pt>
                <c:pt idx="29522" formatCode="General">
                  <c:v>10.0290406398484</c:v>
                </c:pt>
                <c:pt idx="29523" formatCode="General">
                  <c:v>10.0290360659085</c:v>
                </c:pt>
                <c:pt idx="29524" formatCode="General">
                  <c:v>10.0290314894066</c:v>
                </c:pt>
                <c:pt idx="29525" formatCode="General">
                  <c:v>10.0290269103445</c:v>
                </c:pt>
                <c:pt idx="29526" formatCode="General">
                  <c:v>10.0290223287239</c:v>
                </c:pt>
                <c:pt idx="29527" formatCode="General">
                  <c:v>10.0290177445466</c:v>
                </c:pt>
                <c:pt idx="29528" formatCode="General">
                  <c:v>10.0290131578143</c:v>
                </c:pt>
                <c:pt idx="29529" formatCode="General">
                  <c:v>10.0290085685287</c:v>
                </c:pt>
                <c:pt idx="29530" formatCode="General">
                  <c:v>10.0290039766915</c:v>
                </c:pt>
                <c:pt idx="29531" formatCode="General">
                  <c:v>10.0289993823045</c:v>
                </c:pt>
                <c:pt idx="29532" formatCode="General">
                  <c:v>10.0289947853695</c:v>
                </c:pt>
                <c:pt idx="29533" formatCode="General">
                  <c:v>10.0289901858881</c:v>
                </c:pt>
                <c:pt idx="29534" formatCode="General">
                  <c:v>10.0289855838621</c:v>
                </c:pt>
                <c:pt idx="29535" formatCode="General">
                  <c:v>10.0289809792932</c:v>
                </c:pt>
                <c:pt idx="29536" formatCode="General">
                  <c:v>10.0289763721832</c:v>
                </c:pt>
                <c:pt idx="29537" formatCode="General">
                  <c:v>10.0289717625337</c:v>
                </c:pt>
                <c:pt idx="29538" formatCode="General">
                  <c:v>10.0289671503466</c:v>
                </c:pt>
                <c:pt idx="29539" formatCode="General">
                  <c:v>10.0289625356236</c:v>
                </c:pt>
                <c:pt idx="29540" formatCode="General">
                  <c:v>10.0289579183663</c:v>
                </c:pt>
                <c:pt idx="29541" formatCode="General">
                  <c:v>10.0289532985765</c:v>
                </c:pt>
                <c:pt idx="29542" formatCode="General">
                  <c:v>10.028948676256</c:v>
                </c:pt>
                <c:pt idx="29543" formatCode="General">
                  <c:v>10.0289440514064</c:v>
                </c:pt>
                <c:pt idx="29544" formatCode="General">
                  <c:v>10.0289394240295</c:v>
                </c:pt>
                <c:pt idx="29545" formatCode="General">
                  <c:v>10.0289347941271</c:v>
                </c:pt>
                <c:pt idx="29546" formatCode="General">
                  <c:v>10.0289301617008</c:v>
                </c:pt>
                <c:pt idx="29547" formatCode="General">
                  <c:v>10.0289255267524</c:v>
                </c:pt>
                <c:pt idx="29548" formatCode="General">
                  <c:v>10.0289208892837</c:v>
                </c:pt>
                <c:pt idx="29549" formatCode="General">
                  <c:v>10.0289162492962</c:v>
                </c:pt>
                <c:pt idx="29550" formatCode="General">
                  <c:v>10.0289116067919</c:v>
                </c:pt>
                <c:pt idx="29551" formatCode="General">
                  <c:v>10.0289069617723</c:v>
                </c:pt>
                <c:pt idx="29552" formatCode="General">
                  <c:v>10.0289023142393</c:v>
                </c:pt>
                <c:pt idx="29553" formatCode="General">
                  <c:v>10.0288976641946</c:v>
                </c:pt>
                <c:pt idx="29554" formatCode="General">
                  <c:v>10.0288930116398</c:v>
                </c:pt>
                <c:pt idx="29555" formatCode="General">
                  <c:v>10.0288883565767</c:v>
                </c:pt>
                <c:pt idx="29556" formatCode="General">
                  <c:v>10.028883699007</c:v>
                </c:pt>
                <c:pt idx="29557" formatCode="General">
                  <c:v>10.0288790389326</c:v>
                </c:pt>
                <c:pt idx="29558" formatCode="General">
                  <c:v>10.028874376355</c:v>
                </c:pt>
                <c:pt idx="29559" formatCode="General">
                  <c:v>10.028869711276</c:v>
                </c:pt>
                <c:pt idx="29560" formatCode="General">
                  <c:v>10.0288650436973</c:v>
                </c:pt>
                <c:pt idx="29561" formatCode="General">
                  <c:v>10.0288603736207</c:v>
                </c:pt>
                <c:pt idx="29562" formatCode="General">
                  <c:v>10.0288557010479</c:v>
                </c:pt>
                <c:pt idx="29563" formatCode="General">
                  <c:v>10.0288510259806</c:v>
                </c:pt>
                <c:pt idx="29564" formatCode="General">
                  <c:v>10.0288463484205</c:v>
                </c:pt>
                <c:pt idx="29565" formatCode="General">
                  <c:v>10.0288416683694</c:v>
                </c:pt>
                <c:pt idx="29566" formatCode="General">
                  <c:v>10.0288369858289</c:v>
                </c:pt>
                <c:pt idx="29567" formatCode="General">
                  <c:v>10.0288323008008</c:v>
                </c:pt>
                <c:pt idx="29568" formatCode="General">
                  <c:v>10.0288276132869</c:v>
                </c:pt>
                <c:pt idx="29569" formatCode="General">
                  <c:v>10.0288229232888</c:v>
                </c:pt>
                <c:pt idx="29570" formatCode="General">
                  <c:v>10.0288182308082</c:v>
                </c:pt>
                <c:pt idx="29571" formatCode="General">
                  <c:v>10.028813535847</c:v>
                </c:pt>
                <c:pt idx="29572" formatCode="General">
                  <c:v>10.0288088384067</c:v>
                </c:pt>
                <c:pt idx="29573" formatCode="General">
                  <c:v>10.0288041384892</c:v>
                </c:pt>
                <c:pt idx="29574" formatCode="General">
                  <c:v>10.0287994360961</c:v>
                </c:pt>
                <c:pt idx="29575" formatCode="General">
                  <c:v>10.0287947312292</c:v>
                </c:pt>
                <c:pt idx="29576" formatCode="General">
                  <c:v>10.0287900238902</c:v>
                </c:pt>
                <c:pt idx="29577" formatCode="General">
                  <c:v>10.0287853140808</c:v>
                </c:pt>
                <c:pt idx="29578" formatCode="General">
                  <c:v>10.0287806018026</c:v>
                </c:pt>
                <c:pt idx="29579" formatCode="General">
                  <c:v>10.0287758870576</c:v>
                </c:pt>
                <c:pt idx="29580" formatCode="General">
                  <c:v>10.0287711698473</c:v>
                </c:pt>
                <c:pt idx="29581" formatCode="General">
                  <c:v>10.0287664501734</c:v>
                </c:pt>
                <c:pt idx="29582" formatCode="General">
                  <c:v>10.0287617280378</c:v>
                </c:pt>
                <c:pt idx="29583" formatCode="General">
                  <c:v>10.0287570034421</c:v>
                </c:pt>
                <c:pt idx="29584" formatCode="General">
                  <c:v>10.028752276388</c:v>
                </c:pt>
                <c:pt idx="29585" formatCode="General">
                  <c:v>10.0287475468772</c:v>
                </c:pt>
                <c:pt idx="29586" formatCode="General">
                  <c:v>10.0287428149115</c:v>
                </c:pt>
                <c:pt idx="29587" formatCode="General">
                  <c:v>10.0287380804926</c:v>
                </c:pt>
                <c:pt idx="29588" formatCode="General">
                  <c:v>10.0287333436222</c:v>
                </c:pt>
                <c:pt idx="29589" formatCode="General">
                  <c:v>10.028728604302</c:v>
                </c:pt>
                <c:pt idx="29590" formatCode="General">
                  <c:v>10.0287238625337</c:v>
                </c:pt>
                <c:pt idx="29591" formatCode="General">
                  <c:v>10.0287191183191</c:v>
                </c:pt>
                <c:pt idx="29592" formatCode="General">
                  <c:v>10.0287143716598</c:v>
                </c:pt>
                <c:pt idx="29593" formatCode="General">
                  <c:v>10.0287096225575</c:v>
                </c:pt>
                <c:pt idx="29594" formatCode="General">
                  <c:v>10.0287048710141</c:v>
                </c:pt>
                <c:pt idx="29595" formatCode="General">
                  <c:v>10.0287001170311</c:v>
                </c:pt>
                <c:pt idx="29596" formatCode="General">
                  <c:v>10.0286953606104</c:v>
                </c:pt>
                <c:pt idx="29597" formatCode="General">
                  <c:v>10.0286906017536</c:v>
                </c:pt>
                <c:pt idx="29598" formatCode="General">
                  <c:v>10.0286858404624</c:v>
                </c:pt>
                <c:pt idx="29599" formatCode="General">
                  <c:v>10.0286810767385</c:v>
                </c:pt>
                <c:pt idx="29600" formatCode="General">
                  <c:v>10.0286763105837</c:v>
                </c:pt>
                <c:pt idx="29601" formatCode="General">
                  <c:v>10.0286715419997</c:v>
                </c:pt>
                <c:pt idx="29602" formatCode="General">
                  <c:v>10.0286667709881</c:v>
                </c:pt>
                <c:pt idx="29603" formatCode="General">
                  <c:v>10.0286619975508</c:v>
                </c:pt>
                <c:pt idx="29604" formatCode="General">
                  <c:v>10.0286572216893</c:v>
                </c:pt>
                <c:pt idx="29605" formatCode="General">
                  <c:v>10.0286524434055</c:v>
                </c:pt>
                <c:pt idx="29606" formatCode="General">
                  <c:v>10.0286476627009</c:v>
                </c:pt>
                <c:pt idx="29607" formatCode="General">
                  <c:v>10.0286428795774</c:v>
                </c:pt>
                <c:pt idx="29608" formatCode="General">
                  <c:v>10.0286380940366</c:v>
                </c:pt>
                <c:pt idx="29609" formatCode="General">
                  <c:v>10.0286333060803</c:v>
                </c:pt>
                <c:pt idx="29610" formatCode="General">
                  <c:v>10.0286285157102</c:v>
                </c:pt>
                <c:pt idx="29611" formatCode="General">
                  <c:v>10.0286237229279</c:v>
                </c:pt>
                <c:pt idx="29612" formatCode="General">
                  <c:v>10.0286189277351</c:v>
                </c:pt>
                <c:pt idx="29613" formatCode="General">
                  <c:v>10.0286141301337</c:v>
                </c:pt>
                <c:pt idx="29614" formatCode="General">
                  <c:v>10.0286093301252</c:v>
                </c:pt>
                <c:pt idx="29615" formatCode="General">
                  <c:v>10.0286045277114</c:v>
                </c:pt>
                <c:pt idx="29616" formatCode="General">
                  <c:v>10.0285997228941</c:v>
                </c:pt>
                <c:pt idx="29617" formatCode="General">
                  <c:v>10.0285949156748</c:v>
                </c:pt>
                <c:pt idx="29618" formatCode="General">
                  <c:v>10.0285901060553</c:v>
                </c:pt>
                <c:pt idx="29619" formatCode="General">
                  <c:v>10.0285852940374</c:v>
                </c:pt>
                <c:pt idx="29620" formatCode="General">
                  <c:v>10.0285804796227</c:v>
                </c:pt>
                <c:pt idx="29621" formatCode="General">
                  <c:v>10.0285756628129</c:v>
                </c:pt>
                <c:pt idx="29622" formatCode="General">
                  <c:v>10.0285708436097</c:v>
                </c:pt>
                <c:pt idx="29623" formatCode="General">
                  <c:v>10.0285660220149</c:v>
                </c:pt>
                <c:pt idx="29624" formatCode="General">
                  <c:v>10.0285611980301</c:v>
                </c:pt>
                <c:pt idx="29625" formatCode="General">
                  <c:v>10.0285563716571</c:v>
                </c:pt>
                <c:pt idx="29626" formatCode="General">
                  <c:v>10.0285515428975</c:v>
                </c:pt>
                <c:pt idx="29627" formatCode="General">
                  <c:v>10.028546711753</c:v>
                </c:pt>
                <c:pt idx="29628" formatCode="General">
                  <c:v>10.0285418782255</c:v>
                </c:pt>
                <c:pt idx="29629" formatCode="General">
                  <c:v>10.0285370423164</c:v>
                </c:pt>
                <c:pt idx="29630" formatCode="General">
                  <c:v>10.0285322040276</c:v>
                </c:pt>
                <c:pt idx="29631" formatCode="General">
                  <c:v>10.0285273633608</c:v>
                </c:pt>
                <c:pt idx="29632" formatCode="General">
                  <c:v>10.0285225203177</c:v>
                </c:pt>
                <c:pt idx="29633" formatCode="General">
                  <c:v>10.0285176748999</c:v>
                </c:pt>
                <c:pt idx="29634" formatCode="General">
                  <c:v>10.0285128271091</c:v>
                </c:pt>
                <c:pt idx="29635" formatCode="General">
                  <c:v>10.0285079769472</c:v>
                </c:pt>
                <c:pt idx="29636" formatCode="General">
                  <c:v>10.0285031244156</c:v>
                </c:pt>
                <c:pt idx="29637" formatCode="General">
                  <c:v>10.0284982695163</c:v>
                </c:pt>
                <c:pt idx="29638" formatCode="General">
                  <c:v>10.0284934122508</c:v>
                </c:pt>
                <c:pt idx="29639" formatCode="General">
                  <c:v>10.0284885526209</c:v>
                </c:pt>
                <c:pt idx="29640" formatCode="General">
                  <c:v>10.0284836906282</c:v>
                </c:pt>
                <c:pt idx="29641" formatCode="General">
                  <c:v>10.0284788262745</c:v>
                </c:pt>
                <c:pt idx="29642" formatCode="General">
                  <c:v>10.0284739595614</c:v>
                </c:pt>
                <c:pt idx="29643" formatCode="General">
                  <c:v>10.0284690904907</c:v>
                </c:pt>
                <c:pt idx="29644" formatCode="General">
                  <c:v>10.028464219064</c:v>
                </c:pt>
                <c:pt idx="29645" formatCode="General">
                  <c:v>10.0284593452831</c:v>
                </c:pt>
                <c:pt idx="29646" formatCode="General">
                  <c:v>10.0284544691496</c:v>
                </c:pt>
                <c:pt idx="29647" formatCode="General">
                  <c:v>10.0284495906653</c:v>
                </c:pt>
                <c:pt idx="29648" formatCode="General">
                  <c:v>10.0284447098318</c:v>
                </c:pt>
                <c:pt idx="29649" formatCode="General">
                  <c:v>10.0284398266508</c:v>
                </c:pt>
                <c:pt idx="29650" formatCode="General">
                  <c:v>10.0284349411241</c:v>
                </c:pt>
                <c:pt idx="29651" formatCode="General">
                  <c:v>10.0284300532533</c:v>
                </c:pt>
                <c:pt idx="29652" formatCode="General">
                  <c:v>10.0284251630401</c:v>
                </c:pt>
                <c:pt idx="29653" formatCode="General">
                  <c:v>10.0284202704862</c:v>
                </c:pt>
                <c:pt idx="29654" formatCode="General">
                  <c:v>10.0284153755933</c:v>
                </c:pt>
                <c:pt idx="29655" formatCode="General">
                  <c:v>10.0284104783631</c:v>
                </c:pt>
                <c:pt idx="29656" formatCode="General">
                  <c:v>10.0284055787973</c:v>
                </c:pt>
                <c:pt idx="29657" formatCode="General">
                  <c:v>10.0284006768976</c:v>
                </c:pt>
                <c:pt idx="29658" formatCode="General">
                  <c:v>10.0283957726657</c:v>
                </c:pt>
                <c:pt idx="29659" formatCode="General">
                  <c:v>10.0283908661032</c:v>
                </c:pt>
                <c:pt idx="29660" formatCode="General">
                  <c:v>10.0283859572119</c:v>
                </c:pt>
                <c:pt idx="29661" formatCode="General">
                  <c:v>10.0283810459935</c:v>
                </c:pt>
                <c:pt idx="29662" formatCode="General">
                  <c:v>10.0283761324496</c:v>
                </c:pt>
                <c:pt idx="29663" formatCode="General">
                  <c:v>10.0283712165819</c:v>
                </c:pt>
                <c:pt idx="29664" formatCode="General">
                  <c:v>10.0283662983922</c:v>
                </c:pt>
                <c:pt idx="29665" formatCode="General">
                  <c:v>10.0283613778821</c:v>
                </c:pt>
                <c:pt idx="29666" formatCode="General">
                  <c:v>10.0283564550532</c:v>
                </c:pt>
                <c:pt idx="29667" formatCode="General">
                  <c:v>10.0283515299074</c:v>
                </c:pt>
                <c:pt idx="29668" formatCode="General">
                  <c:v>10.0283466024463</c:v>
                </c:pt>
                <c:pt idx="29669" formatCode="General">
                  <c:v>10.0283416726716</c:v>
                </c:pt>
                <c:pt idx="29670" formatCode="General">
                  <c:v>10.0283367405849</c:v>
                </c:pt>
                <c:pt idx="29671" formatCode="General">
                  <c:v>10.0283318061879</c:v>
                </c:pt>
                <c:pt idx="29672" formatCode="General">
                  <c:v>10.0283268694824</c:v>
                </c:pt>
                <c:pt idx="29673" formatCode="General">
                  <c:v>10.0283219304701</c:v>
                </c:pt>
                <c:pt idx="29674" formatCode="General">
                  <c:v>10.0283169891525</c:v>
                </c:pt>
                <c:pt idx="29675" formatCode="General">
                  <c:v>10.0283120455315</c:v>
                </c:pt>
                <c:pt idx="29676" formatCode="General">
                  <c:v>10.0283070996086</c:v>
                </c:pt>
                <c:pt idx="29677" formatCode="General">
                  <c:v>10.0283021513856</c:v>
                </c:pt>
                <c:pt idx="29678" formatCode="General">
                  <c:v>10.0282972008642</c:v>
                </c:pt>
                <c:pt idx="29679" formatCode="General">
                  <c:v>10.028292248046</c:v>
                </c:pt>
                <c:pt idx="29680" formatCode="General">
                  <c:v>10.0282872929328</c:v>
                </c:pt>
                <c:pt idx="29681" formatCode="General">
                  <c:v>10.0282823355262</c:v>
                </c:pt>
                <c:pt idx="29682" formatCode="General">
                  <c:v>10.0282773758279</c:v>
                </c:pt>
                <c:pt idx="29683" formatCode="General">
                  <c:v>10.0282724138395</c:v>
                </c:pt>
                <c:pt idx="29684" formatCode="General">
                  <c:v>10.0282674495629</c:v>
                </c:pt>
                <c:pt idx="29685" formatCode="General">
                  <c:v>10.0282624829996</c:v>
                </c:pt>
                <c:pt idx="29686" formatCode="General">
                  <c:v>10.0282575141513</c:v>
                </c:pt>
                <c:pt idx="29687" formatCode="General">
                  <c:v>10.0282525430198</c:v>
                </c:pt>
                <c:pt idx="29688" formatCode="General">
                  <c:v>10.0282475696066</c:v>
                </c:pt>
                <c:pt idx="29689" formatCode="General">
                  <c:v>10.0282425939136</c:v>
                </c:pt>
                <c:pt idx="29690" formatCode="General">
                  <c:v>10.0282376159423</c:v>
                </c:pt>
                <c:pt idx="29691" formatCode="General">
                  <c:v>10.0282326356945</c:v>
                </c:pt>
                <c:pt idx="29692" formatCode="General">
                  <c:v>10.0282276531718</c:v>
                </c:pt>
                <c:pt idx="29693" formatCode="General">
                  <c:v>10.0282226683759</c:v>
                </c:pt>
                <c:pt idx="29694" formatCode="General">
                  <c:v>10.0282176813085</c:v>
                </c:pt>
                <c:pt idx="29695" formatCode="General">
                  <c:v>10.0282126919713</c:v>
                </c:pt>
                <c:pt idx="29696" formatCode="General">
                  <c:v>10.0282077003659</c:v>
                </c:pt>
                <c:pt idx="29697" formatCode="General">
                  <c:v>10.0282027064941</c:v>
                </c:pt>
                <c:pt idx="29698" formatCode="General">
                  <c:v>10.0281977103575</c:v>
                </c:pt>
                <c:pt idx="29699" formatCode="General">
                  <c:v>10.0281927119577</c:v>
                </c:pt>
                <c:pt idx="29700" formatCode="General">
                  <c:v>10.0281877112966</c:v>
                </c:pt>
                <c:pt idx="29701" formatCode="General">
                  <c:v>10.0281827083757</c:v>
                </c:pt>
                <c:pt idx="29702" formatCode="General">
                  <c:v>10.0281777031967</c:v>
                </c:pt>
                <c:pt idx="29703" formatCode="General">
                  <c:v>10.0281726957613</c:v>
                </c:pt>
                <c:pt idx="29704" formatCode="General">
                  <c:v>10.0281676860712</c:v>
                </c:pt>
                <c:pt idx="29705" formatCode="General">
                  <c:v>10.0281626741281</c:v>
                </c:pt>
                <c:pt idx="29706" formatCode="General">
                  <c:v>10.0281576599336</c:v>
                </c:pt>
                <c:pt idx="29707" formatCode="General">
                  <c:v>10.0281526434894</c:v>
                </c:pt>
                <c:pt idx="29708" formatCode="General">
                  <c:v>10.0281476247972</c:v>
                </c:pt>
                <c:pt idx="29709" formatCode="General">
                  <c:v>10.0281426038587</c:v>
                </c:pt>
                <c:pt idx="29710" formatCode="General">
                  <c:v>10.0281375806755</c:v>
                </c:pt>
                <c:pt idx="29711" formatCode="General">
                  <c:v>10.0281325552493</c:v>
                </c:pt>
                <c:pt idx="29712" formatCode="General">
                  <c:v>10.0281275275818</c:v>
                </c:pt>
                <c:pt idx="29713" formatCode="General">
                  <c:v>10.0281224976747</c:v>
                </c:pt>
                <c:pt idx="29714" formatCode="General">
                  <c:v>10.0281174655296</c:v>
                </c:pt>
                <c:pt idx="29715" formatCode="General">
                  <c:v>10.0281124311482</c:v>
                </c:pt>
                <c:pt idx="29716" formatCode="General">
                  <c:v>10.0281073945322</c:v>
                </c:pt>
                <c:pt idx="29717" formatCode="General">
                  <c:v>10.0281023556832</c:v>
                </c:pt>
                <c:pt idx="29718" formatCode="General">
                  <c:v>10.028097314603</c:v>
                </c:pt>
                <c:pt idx="29719" formatCode="General">
                  <c:v>10.0280922712932</c:v>
                </c:pt>
                <c:pt idx="29720" formatCode="General">
                  <c:v>10.0280872257554</c:v>
                </c:pt>
                <c:pt idx="29721" formatCode="General">
                  <c:v>10.0280821779914</c:v>
                </c:pt>
                <c:pt idx="29722" formatCode="General">
                  <c:v>10.0280771280029</c:v>
                </c:pt>
                <c:pt idx="29723" formatCode="General">
                  <c:v>10.0280720757914</c:v>
                </c:pt>
                <c:pt idx="29724" formatCode="General">
                  <c:v>10.0280670213586</c:v>
                </c:pt>
                <c:pt idx="29725" formatCode="General">
                  <c:v>10.0280619647063</c:v>
                </c:pt>
                <c:pt idx="29726" formatCode="General">
                  <c:v>10.0280569058361</c:v>
                </c:pt>
                <c:pt idx="29727" formatCode="General">
                  <c:v>10.0280518447497</c:v>
                </c:pt>
                <c:pt idx="29728" formatCode="General">
                  <c:v>10.0280467814486</c:v>
                </c:pt>
                <c:pt idx="29729" formatCode="General">
                  <c:v>10.0280417159347</c:v>
                </c:pt>
                <c:pt idx="29730" formatCode="General">
                  <c:v>10.0280366482096</c:v>
                </c:pt>
                <c:pt idx="29731" formatCode="General">
                  <c:v>10.0280315782749</c:v>
                </c:pt>
                <c:pt idx="29732" formatCode="General">
                  <c:v>10.0280265061323</c:v>
                </c:pt>
                <c:pt idx="29733" formatCode="General">
                  <c:v>10.0280214317835</c:v>
                </c:pt>
                <c:pt idx="29734" formatCode="General">
                  <c:v>10.0280163552302</c:v>
                </c:pt>
                <c:pt idx="29735" formatCode="General">
                  <c:v>10.0280112764739</c:v>
                </c:pt>
                <c:pt idx="29736" formatCode="General">
                  <c:v>10.0280061955164</c:v>
                </c:pt>
                <c:pt idx="29737" formatCode="General">
                  <c:v>10.0280011123594</c:v>
                </c:pt>
                <c:pt idx="29738" formatCode="General">
                  <c:v>10.0279960270045</c:v>
                </c:pt>
                <c:pt idx="29739" formatCode="General">
                  <c:v>10.0279909394533</c:v>
                </c:pt>
                <c:pt idx="29740" formatCode="General">
                  <c:v>10.0279858497076</c:v>
                </c:pt>
                <c:pt idx="29741" formatCode="General">
                  <c:v>10.027980757769</c:v>
                </c:pt>
                <c:pt idx="29742" formatCode="General">
                  <c:v>10.0279756636392</c:v>
                </c:pt>
                <c:pt idx="29743" formatCode="General">
                  <c:v>10.0279705673198</c:v>
                </c:pt>
                <c:pt idx="29744" formatCode="General">
                  <c:v>10.0279654688125</c:v>
                </c:pt>
                <c:pt idx="29745" formatCode="General">
                  <c:v>10.027960368119</c:v>
                </c:pt>
                <c:pt idx="29746" formatCode="General">
                  <c:v>10.0279552652408</c:v>
                </c:pt>
                <c:pt idx="29747" formatCode="General">
                  <c:v>10.0279501601798</c:v>
                </c:pt>
                <c:pt idx="29748" formatCode="General">
                  <c:v>10.0279450529375</c:v>
                </c:pt>
                <c:pt idx="29749" formatCode="General">
                  <c:v>10.0279399435156</c:v>
                </c:pt>
                <c:pt idx="29750" formatCode="General">
                  <c:v>10.0279348319158</c:v>
                </c:pt>
                <c:pt idx="29751" formatCode="General">
                  <c:v>10.0279297181398</c:v>
                </c:pt>
                <c:pt idx="29752" formatCode="General">
                  <c:v>10.0279246021891</c:v>
                </c:pt>
                <c:pt idx="29753" formatCode="General">
                  <c:v>10.0279194840655</c:v>
                </c:pt>
                <c:pt idx="29754" formatCode="General">
                  <c:v>10.0279143637706</c:v>
                </c:pt>
                <c:pt idx="29755" formatCode="General">
                  <c:v>10.027909241306</c:v>
                </c:pt>
                <c:pt idx="29756" formatCode="General">
                  <c:v>10.0279041166735</c:v>
                </c:pt>
                <c:pt idx="29757" formatCode="General">
                  <c:v>10.0278989898747</c:v>
                </c:pt>
                <c:pt idx="29758" formatCode="General">
                  <c:v>10.0278938609113</c:v>
                </c:pt>
                <c:pt idx="29759" formatCode="General">
                  <c:v>10.0278887297848</c:v>
                </c:pt>
                <c:pt idx="29760" formatCode="General">
                  <c:v>10.0278835964971</c:v>
                </c:pt>
                <c:pt idx="29761" formatCode="General">
                  <c:v>10.0278784610496</c:v>
                </c:pt>
                <c:pt idx="29762" formatCode="General">
                  <c:v>10.0278733234442</c:v>
                </c:pt>
                <c:pt idx="29763" formatCode="General">
                  <c:v>10.0278681836824</c:v>
                </c:pt>
                <c:pt idx="29764" formatCode="General">
                  <c:v>10.0278630417659</c:v>
                </c:pt>
                <c:pt idx="29765" formatCode="General">
                  <c:v>10.0278578976963</c:v>
                </c:pt>
                <c:pt idx="29766" formatCode="General">
                  <c:v>10.0278527514754</c:v>
                </c:pt>
                <c:pt idx="29767" formatCode="General">
                  <c:v>10.0278476031047</c:v>
                </c:pt>
                <c:pt idx="29768" formatCode="General">
                  <c:v>10.0278424525859</c:v>
                </c:pt>
                <c:pt idx="29769" formatCode="General">
                  <c:v>10.0278372999208</c:v>
                </c:pt>
                <c:pt idx="29770" formatCode="General">
                  <c:v>10.0278321451108</c:v>
                </c:pt>
                <c:pt idx="29771" formatCode="General">
                  <c:v>10.0278269881578</c:v>
                </c:pt>
                <c:pt idx="29772" formatCode="General">
                  <c:v>10.0278218290633</c:v>
                </c:pt>
                <c:pt idx="29773" formatCode="General">
                  <c:v>10.0278166678289</c:v>
                </c:pt>
                <c:pt idx="29774" formatCode="General">
                  <c:v>10.0278115044565</c:v>
                </c:pt>
                <c:pt idx="29775" formatCode="General">
                  <c:v>10.0278063389475</c:v>
                </c:pt>
                <c:pt idx="29776" formatCode="General">
                  <c:v>10.0278011713037</c:v>
                </c:pt>
                <c:pt idx="29777" formatCode="General">
                  <c:v>10.0277960015267</c:v>
                </c:pt>
                <c:pt idx="29778" formatCode="General">
                  <c:v>10.0277908296181</c:v>
                </c:pt>
                <c:pt idx="29779" formatCode="General">
                  <c:v>10.0277856555797</c:v>
                </c:pt>
                <c:pt idx="29780" formatCode="General">
                  <c:v>10.027780479413</c:v>
                </c:pt>
                <c:pt idx="29781" formatCode="General">
                  <c:v>10.0277753011198</c:v>
                </c:pt>
                <c:pt idx="29782" formatCode="General">
                  <c:v>10.0277701207016</c:v>
                </c:pt>
                <c:pt idx="29783" formatCode="General">
                  <c:v>10.0277649381601</c:v>
                </c:pt>
                <c:pt idx="29784" formatCode="General">
                  <c:v>10.027759753497</c:v>
                </c:pt>
                <c:pt idx="29785" formatCode="General">
                  <c:v>10.0277545667139</c:v>
                </c:pt>
                <c:pt idx="29786" formatCode="General">
                  <c:v>10.0277493778125</c:v>
                </c:pt>
                <c:pt idx="29787" formatCode="General">
                  <c:v>10.0277441867943</c:v>
                </c:pt>
                <c:pt idx="29788" formatCode="General">
                  <c:v>10.0277389936612</c:v>
                </c:pt>
                <c:pt idx="29789" formatCode="General">
                  <c:v>10.0277337984146</c:v>
                </c:pt>
                <c:pt idx="29790" formatCode="General">
                  <c:v>10.0277286010563</c:v>
                </c:pt>
                <c:pt idx="29791" formatCode="General">
                  <c:v>10.0277234015879</c:v>
                </c:pt>
                <c:pt idx="29792" formatCode="General">
                  <c:v>10.0277182000111</c:v>
                </c:pt>
                <c:pt idx="29793" formatCode="General">
                  <c:v>10.0277129963274</c:v>
                </c:pt>
                <c:pt idx="29794" formatCode="General">
                  <c:v>10.0277077905386</c:v>
                </c:pt>
                <c:pt idx="29795" formatCode="General">
                  <c:v>10.0277025826463</c:v>
                </c:pt>
                <c:pt idx="29796" formatCode="General">
                  <c:v>10.0276973726521</c:v>
                </c:pt>
                <c:pt idx="29797" formatCode="General">
                  <c:v>10.0276921605578</c:v>
                </c:pt>
                <c:pt idx="29798" formatCode="General">
                  <c:v>10.0276869463648</c:v>
                </c:pt>
                <c:pt idx="29799" formatCode="General">
                  <c:v>10.0276817300749</c:v>
                </c:pt>
                <c:pt idx="29800" formatCode="General">
                  <c:v>10.0276765116897</c:v>
                </c:pt>
                <c:pt idx="29801" formatCode="General">
                  <c:v>10.0276712912109</c:v>
                </c:pt>
                <c:pt idx="29802" formatCode="General">
                  <c:v>10.0276660686401</c:v>
                </c:pt>
                <c:pt idx="29803" formatCode="General">
                  <c:v>10.0276608439789</c:v>
                </c:pt>
                <c:pt idx="29804" formatCode="General">
                  <c:v>10.0276556172291</c:v>
                </c:pt>
                <c:pt idx="29805" formatCode="General">
                  <c:v>10.0276503883921</c:v>
                </c:pt>
                <c:pt idx="29806" formatCode="General">
                  <c:v>10.0276451574698</c:v>
                </c:pt>
                <c:pt idx="29807" formatCode="General">
                  <c:v>10.0276399244636</c:v>
                </c:pt>
                <c:pt idx="29808" formatCode="General">
                  <c:v>10.0276346893753</c:v>
                </c:pt>
                <c:pt idx="29809" formatCode="General">
                  <c:v>10.0276294522065</c:v>
                </c:pt>
                <c:pt idx="29810" formatCode="General">
                  <c:v>10.0276242129589</c:v>
                </c:pt>
                <c:pt idx="29811" formatCode="General">
                  <c:v>10.027618971634</c:v>
                </c:pt>
                <c:pt idx="29812" formatCode="General">
                  <c:v>10.0276137282336</c:v>
                </c:pt>
                <c:pt idx="29813" formatCode="General">
                  <c:v>10.0276084827592</c:v>
                </c:pt>
                <c:pt idx="29814" formatCode="General">
                  <c:v>10.0276032352125</c:v>
                </c:pt>
                <c:pt idx="29815" formatCode="General">
                  <c:v>10.0275979855952</c:v>
                </c:pt>
                <c:pt idx="29816" formatCode="General">
                  <c:v>10.0275927339088</c:v>
                </c:pt>
                <c:pt idx="29817" formatCode="General">
                  <c:v>10.0275874801551</c:v>
                </c:pt>
                <c:pt idx="29818" formatCode="General">
                  <c:v>10.0275822243356</c:v>
                </c:pt>
                <c:pt idx="29819" formatCode="General">
                  <c:v>10.027576966452</c:v>
                </c:pt>
                <c:pt idx="29820" formatCode="General">
                  <c:v>10.0275717065059</c:v>
                </c:pt>
                <c:pt idx="29821" formatCode="General">
                  <c:v>10.027566444499</c:v>
                </c:pt>
                <c:pt idx="29822" formatCode="General">
                  <c:v>10.0275611804329</c:v>
                </c:pt>
                <c:pt idx="29823" formatCode="General">
                  <c:v>10.0275559143093</c:v>
                </c:pt>
                <c:pt idx="29824" formatCode="General">
                  <c:v>10.0275506461297</c:v>
                </c:pt>
                <c:pt idx="29825" formatCode="General">
                  <c:v>10.0275453758958</c:v>
                </c:pt>
                <c:pt idx="29826" formatCode="General">
                  <c:v>10.0275401036093</c:v>
                </c:pt>
                <c:pt idx="29827" formatCode="General">
                  <c:v>10.0275348292718</c:v>
                </c:pt>
                <c:pt idx="29828" formatCode="General">
                  <c:v>10.0275295528849</c:v>
                </c:pt>
                <c:pt idx="29829" formatCode="General">
                  <c:v>10.0275242744502</c:v>
                </c:pt>
                <c:pt idx="29830" formatCode="General">
                  <c:v>10.0275189939695</c:v>
                </c:pt>
                <c:pt idx="29831" formatCode="General">
                  <c:v>10.0275137114442</c:v>
                </c:pt>
                <c:pt idx="29832" formatCode="General">
                  <c:v>10.0275084268761</c:v>
                </c:pt>
                <c:pt idx="29833" formatCode="General">
                  <c:v>10.0275031402668</c:v>
                </c:pt>
                <c:pt idx="29834" formatCode="General">
                  <c:v>10.0274978516179</c:v>
                </c:pt>
                <c:pt idx="29835" formatCode="General">
                  <c:v>10.027492560931</c:v>
                </c:pt>
                <c:pt idx="29836" formatCode="General">
                  <c:v>10.0274872682079</c:v>
                </c:pt>
                <c:pt idx="29837" formatCode="General">
                  <c:v>10.02748197345</c:v>
                </c:pt>
                <c:pt idx="29838" formatCode="General">
                  <c:v>10.0274766766591</c:v>
                </c:pt>
                <c:pt idx="29839" formatCode="General">
                  <c:v>10.0274713778368</c:v>
                </c:pt>
                <c:pt idx="29840" formatCode="General">
                  <c:v>10.0274660769847</c:v>
                </c:pt>
                <c:pt idx="29841" formatCode="General">
                  <c:v>10.0274607741044</c:v>
                </c:pt>
                <c:pt idx="29842" formatCode="General">
                  <c:v>10.0274554691975</c:v>
                </c:pt>
                <c:pt idx="29843" formatCode="General">
                  <c:v>10.0274501622658</c:v>
                </c:pt>
                <c:pt idx="29844" formatCode="General">
                  <c:v>10.0274448533108</c:v>
                </c:pt>
                <c:pt idx="29845" formatCode="General">
                  <c:v>10.0274395423341</c:v>
                </c:pt>
                <c:pt idx="29846" formatCode="General">
                  <c:v>10.0274342293375</c:v>
                </c:pt>
                <c:pt idx="29847" formatCode="General">
                  <c:v>10.0274289143224</c:v>
                </c:pt>
                <c:pt idx="29848" formatCode="General">
                  <c:v>10.0274235972906</c:v>
                </c:pt>
                <c:pt idx="29849" formatCode="General">
                  <c:v>10.0274182782436</c:v>
                </c:pt>
                <c:pt idx="29850" formatCode="General">
                  <c:v>10.0274129571831</c:v>
                </c:pt>
                <c:pt idx="29851" formatCode="General">
                  <c:v>10.0274076341107</c:v>
                </c:pt>
                <c:pt idx="29852" formatCode="General">
                  <c:v>10.0274023090281</c:v>
                </c:pt>
                <c:pt idx="29853" formatCode="General">
                  <c:v>10.0273969819369</c:v>
                </c:pt>
                <c:pt idx="29854" formatCode="General">
                  <c:v>10.0273916528386</c:v>
                </c:pt>
                <c:pt idx="29855" formatCode="General">
                  <c:v>10.027386321735</c:v>
                </c:pt>
                <c:pt idx="29856" formatCode="General">
                  <c:v>10.0273809886276</c:v>
                </c:pt>
                <c:pt idx="29857" formatCode="General">
                  <c:v>10.027375653518</c:v>
                </c:pt>
                <c:pt idx="29858" formatCode="General">
                  <c:v>10.027370316408</c:v>
                </c:pt>
                <c:pt idx="29859" formatCode="General">
                  <c:v>10.0273649772991</c:v>
                </c:pt>
                <c:pt idx="29860" formatCode="General">
                  <c:v>10.0273596361929</c:v>
                </c:pt>
                <c:pt idx="29861" formatCode="General">
                  <c:v>10.0273542930911</c:v>
                </c:pt>
                <c:pt idx="29862" formatCode="General">
                  <c:v>10.0273489479952</c:v>
                </c:pt>
                <c:pt idx="29863" formatCode="General">
                  <c:v>10.027343600907</c:v>
                </c:pt>
                <c:pt idx="29864" formatCode="General">
                  <c:v>10.027338251828</c:v>
                </c:pt>
                <c:pt idx="29865" formatCode="General">
                  <c:v>10.0273329007598</c:v>
                </c:pt>
                <c:pt idx="29866" formatCode="General">
                  <c:v>10.0273275477041</c:v>
                </c:pt>
                <c:pt idx="29867" formatCode="General">
                  <c:v>10.0273221926626</c:v>
                </c:pt>
                <c:pt idx="29868" formatCode="General">
                  <c:v>10.0273168356367</c:v>
                </c:pt>
                <c:pt idx="29869" formatCode="General">
                  <c:v>10.0273114766281</c:v>
                </c:pt>
                <c:pt idx="29870" formatCode="General">
                  <c:v>10.0273061156385</c:v>
                </c:pt>
                <c:pt idx="29871" formatCode="General">
                  <c:v>10.0273007526695</c:v>
                </c:pt>
                <c:pt idx="29872" formatCode="General">
                  <c:v>10.0272953877227</c:v>
                </c:pt>
                <c:pt idx="29873" formatCode="General">
                  <c:v>10.0272900207997</c:v>
                </c:pt>
                <c:pt idx="29874" formatCode="General">
                  <c:v>10.0272846519021</c:v>
                </c:pt>
                <c:pt idx="29875" formatCode="General">
                  <c:v>10.0272792810315</c:v>
                </c:pt>
                <c:pt idx="29876" formatCode="General">
                  <c:v>10.0272739081896</c:v>
                </c:pt>
                <c:pt idx="29877" formatCode="General">
                  <c:v>10.027268533378</c:v>
                </c:pt>
                <c:pt idx="29878" formatCode="General">
                  <c:v>10.0272631565983</c:v>
                </c:pt>
                <c:pt idx="29879" formatCode="General">
                  <c:v>10.0272577778521</c:v>
                </c:pt>
                <c:pt idx="29880" formatCode="General">
                  <c:v>10.0272523971411</c:v>
                </c:pt>
                <c:pt idx="29881" formatCode="General">
                  <c:v>10.0272470144668</c:v>
                </c:pt>
                <c:pt idx="29882" formatCode="General">
                  <c:v>10.0272416298308</c:v>
                </c:pt>
                <c:pt idx="29883" formatCode="General">
                  <c:v>10.0272362432348</c:v>
                </c:pt>
                <c:pt idx="29884" formatCode="General">
                  <c:v>10.0272308546805</c:v>
                </c:pt>
                <c:pt idx="29885" formatCode="General">
                  <c:v>10.0272254641693</c:v>
                </c:pt>
                <c:pt idx="29886" formatCode="General">
                  <c:v>10.0272200717029</c:v>
                </c:pt>
                <c:pt idx="29887" formatCode="General">
                  <c:v>10.027214677283</c:v>
                </c:pt>
                <c:pt idx="29888" formatCode="General">
                  <c:v>10.0272092809111</c:v>
                </c:pt>
                <c:pt idx="29889" formatCode="General">
                  <c:v>10.0272038825889</c:v>
                </c:pt>
                <c:pt idx="29890" formatCode="General">
                  <c:v>10.0271984823179</c:v>
                </c:pt>
                <c:pt idx="29891" formatCode="General">
                  <c:v>10.0271930800999</c:v>
                </c:pt>
                <c:pt idx="29892" formatCode="General">
                  <c:v>10.0271876759363</c:v>
                </c:pt>
                <c:pt idx="29893" formatCode="General">
                  <c:v>10.0271822698289</c:v>
                </c:pt>
                <c:pt idx="29894" formatCode="General">
                  <c:v>10.0271768617791</c:v>
                </c:pt>
                <c:pt idx="29895" formatCode="General">
                  <c:v>10.0271714517887</c:v>
                </c:pt>
                <c:pt idx="29896" formatCode="General">
                  <c:v>10.0271660398593</c:v>
                </c:pt>
                <c:pt idx="29897" formatCode="General">
                  <c:v>10.0271606259923</c:v>
                </c:pt>
                <c:pt idx="29898" formatCode="General">
                  <c:v>10.0271552101896</c:v>
                </c:pt>
                <c:pt idx="29899" formatCode="General">
                  <c:v>10.0271497924526</c:v>
                </c:pt>
                <c:pt idx="29900" formatCode="General">
                  <c:v>10.027144372783</c:v>
                </c:pt>
                <c:pt idx="29901" formatCode="General">
                  <c:v>10.0271389511824</c:v>
                </c:pt>
                <c:pt idx="29902" formatCode="General">
                  <c:v>10.0271335276524</c:v>
                </c:pt>
                <c:pt idx="29903" formatCode="General">
                  <c:v>10.0271281021945</c:v>
                </c:pt>
                <c:pt idx="29904" formatCode="General">
                  <c:v>10.0271226748105</c:v>
                </c:pt>
                <c:pt idx="29905" formatCode="General">
                  <c:v>10.0271172455019</c:v>
                </c:pt>
                <c:pt idx="29906" formatCode="General">
                  <c:v>10.0271118142704</c:v>
                </c:pt>
                <c:pt idx="29907" formatCode="General">
                  <c:v>10.0271063811175</c:v>
                </c:pt>
                <c:pt idx="29908" formatCode="General">
                  <c:v>10.0271009460448</c:v>
                </c:pt>
                <c:pt idx="29909" formatCode="General">
                  <c:v>10.0270955090539</c:v>
                </c:pt>
                <c:pt idx="29910" formatCode="General">
                  <c:v>10.0270900701465</c:v>
                </c:pt>
                <c:pt idx="29911" formatCode="General">
                  <c:v>10.0270846293242</c:v>
                </c:pt>
                <c:pt idx="29912" formatCode="General">
                  <c:v>10.0270791865885</c:v>
                </c:pt>
                <c:pt idx="29913" formatCode="General">
                  <c:v>10.0270737419411</c:v>
                </c:pt>
                <c:pt idx="29914" formatCode="General">
                  <c:v>10.0270682953835</c:v>
                </c:pt>
                <c:pt idx="29915" formatCode="General">
                  <c:v>10.0270628469174</c:v>
                </c:pt>
                <c:pt idx="29916" formatCode="General">
                  <c:v>10.0270573965444</c:v>
                </c:pt>
                <c:pt idx="29917" formatCode="General">
                  <c:v>10.0270519442661</c:v>
                </c:pt>
                <c:pt idx="29918" formatCode="General">
                  <c:v>10.0270464900841</c:v>
                </c:pt>
                <c:pt idx="29919" formatCode="General">
                  <c:v>10.0270410339999</c:v>
                </c:pt>
                <c:pt idx="29920" formatCode="General">
                  <c:v>10.0270355760152</c:v>
                </c:pt>
                <c:pt idx="29921" formatCode="General">
                  <c:v>10.0270301161316</c:v>
                </c:pt>
                <c:pt idx="29922" formatCode="General">
                  <c:v>10.0270246543507</c:v>
                </c:pt>
                <c:pt idx="29923" formatCode="General">
                  <c:v>10.0270191906741</c:v>
                </c:pt>
                <c:pt idx="29924" formatCode="General">
                  <c:v>10.0270137251034</c:v>
                </c:pt>
                <c:pt idx="29925" formatCode="General">
                  <c:v>10.0270082576401</c:v>
                </c:pt>
                <c:pt idx="29926" formatCode="General">
                  <c:v>10.027002788286</c:v>
                </c:pt>
                <c:pt idx="29927" formatCode="General">
                  <c:v>10.0269973170425</c:v>
                </c:pt>
                <c:pt idx="29928" formatCode="General">
                  <c:v>10.0269918439113</c:v>
                </c:pt>
                <c:pt idx="29929" formatCode="General">
                  <c:v>10.026986368894</c:v>
                </c:pt>
                <c:pt idx="29930" formatCode="General">
                  <c:v>10.0269808919922</c:v>
                </c:pt>
                <c:pt idx="29931" formatCode="General">
                  <c:v>10.0269754132075</c:v>
                </c:pt>
                <c:pt idx="29932" formatCode="General">
                  <c:v>10.0269699325414</c:v>
                </c:pt>
                <c:pt idx="29933" formatCode="General">
                  <c:v>10.0269644499957</c:v>
                </c:pt>
                <c:pt idx="29934" formatCode="General">
                  <c:v>10.0269589655718</c:v>
                </c:pt>
                <c:pt idx="29935" formatCode="General">
                  <c:v>10.0269534792713</c:v>
                </c:pt>
                <c:pt idx="29936" formatCode="General">
                  <c:v>10.0269479910959</c:v>
                </c:pt>
                <c:pt idx="29937" formatCode="General">
                  <c:v>10.0269425010472</c:v>
                </c:pt>
                <c:pt idx="29938" formatCode="General">
                  <c:v>10.0269370091268</c:v>
                </c:pt>
                <c:pt idx="29939" formatCode="General">
                  <c:v>10.0269315153362</c:v>
                </c:pt>
                <c:pt idx="29940" formatCode="General">
                  <c:v>10.026926019677</c:v>
                </c:pt>
                <c:pt idx="29941" formatCode="General">
                  <c:v>10.0269205221509</c:v>
                </c:pt>
                <c:pt idx="29942" formatCode="General">
                  <c:v>10.0269150227594</c:v>
                </c:pt>
                <c:pt idx="29943" formatCode="General">
                  <c:v>10.0269095215041</c:v>
                </c:pt>
                <c:pt idx="29944" formatCode="General">
                  <c:v>10.0269040183867</c:v>
                </c:pt>
                <c:pt idx="29945" formatCode="General">
                  <c:v>10.0268985134087</c:v>
                </c:pt>
                <c:pt idx="29946" formatCode="General">
                  <c:v>10.0268930065716</c:v>
                </c:pt>
                <c:pt idx="29947" formatCode="General">
                  <c:v>10.0268874978772</c:v>
                </c:pt>
                <c:pt idx="29948" formatCode="General">
                  <c:v>10.026881987327</c:v>
                </c:pt>
                <c:pt idx="29949" formatCode="General">
                  <c:v>10.0268764749225</c:v>
                </c:pt>
                <c:pt idx="29950" formatCode="General">
                  <c:v>10.0268709606654</c:v>
                </c:pt>
                <c:pt idx="29951" formatCode="General">
                  <c:v>10.0268654445573</c:v>
                </c:pt>
                <c:pt idx="29952" formatCode="General">
                  <c:v>10.0268599265997</c:v>
                </c:pt>
                <c:pt idx="29953" formatCode="General">
                  <c:v>10.0268544067943</c:v>
                </c:pt>
                <c:pt idx="29954" formatCode="General">
                  <c:v>10.0268488851426</c:v>
                </c:pt>
                <c:pt idx="29955" formatCode="General">
                  <c:v>10.0268433616462</c:v>
                </c:pt>
                <c:pt idx="29956" formatCode="General">
                  <c:v>10.0268378363068</c:v>
                </c:pt>
                <c:pt idx="29957" formatCode="General">
                  <c:v>10.0268323091258</c:v>
                </c:pt>
                <c:pt idx="29958" formatCode="General">
                  <c:v>10.0268267801049</c:v>
                </c:pt>
                <c:pt idx="29959" formatCode="General">
                  <c:v>10.0268212492457</c:v>
                </c:pt>
                <c:pt idx="29960" formatCode="General">
                  <c:v>10.0268157165498</c:v>
                </c:pt>
                <c:pt idx="29961" formatCode="General">
                  <c:v>10.0268101820187</c:v>
                </c:pt>
                <c:pt idx="29962" formatCode="General">
                  <c:v>10.026804645654</c:v>
                </c:pt>
                <c:pt idx="29963" formatCode="General">
                  <c:v>10.0267991074574</c:v>
                </c:pt>
                <c:pt idx="29964" formatCode="General">
                  <c:v>10.0267935674303</c:v>
                </c:pt>
                <c:pt idx="29965" formatCode="General">
                  <c:v>10.0267880255745</c:v>
                </c:pt>
                <c:pt idx="29966" formatCode="General">
                  <c:v>10.0267824818914</c:v>
                </c:pt>
                <c:pt idx="29967" formatCode="General">
                  <c:v>10.0267769363827</c:v>
                </c:pt>
                <c:pt idx="29968" formatCode="General">
                  <c:v>10.02677138905</c:v>
                </c:pt>
                <c:pt idx="29969" formatCode="General">
                  <c:v>10.0267658398948</c:v>
                </c:pt>
                <c:pt idx="29970" formatCode="General">
                  <c:v>10.0267602889186</c:v>
                </c:pt>
                <c:pt idx="29971" formatCode="General">
                  <c:v>10.0267547361232</c:v>
                </c:pt>
                <c:pt idx="29972" formatCode="General">
                  <c:v>10.0267491815101</c:v>
                </c:pt>
                <c:pt idx="29973" formatCode="General">
                  <c:v>10.0267436250808</c:v>
                </c:pt>
                <c:pt idx="29974" formatCode="General">
                  <c:v>10.026738066837</c:v>
                </c:pt>
                <c:pt idx="29975" formatCode="General">
                  <c:v>10.0267325067802</c:v>
                </c:pt>
                <c:pt idx="29976" formatCode="General">
                  <c:v>10.026726944912</c:v>
                </c:pt>
                <c:pt idx="29977" formatCode="General">
                  <c:v>10.026721381234</c:v>
                </c:pt>
                <c:pt idx="29978" formatCode="General">
                  <c:v>10.0267158157478</c:v>
                </c:pt>
                <c:pt idx="29979" formatCode="General">
                  <c:v>10.0267102484549</c:v>
                </c:pt>
                <c:pt idx="29980" formatCode="General">
                  <c:v>10.026704679357</c:v>
                </c:pt>
                <c:pt idx="29981" formatCode="General">
                  <c:v>10.0266991084556</c:v>
                </c:pt>
                <c:pt idx="29982" formatCode="General">
                  <c:v>10.0266935357522</c:v>
                </c:pt>
                <c:pt idx="29983" formatCode="General">
                  <c:v>10.0266879612485</c:v>
                </c:pt>
                <c:pt idx="29984" formatCode="General">
                  <c:v>10.0266823849461</c:v>
                </c:pt>
                <c:pt idx="29985" formatCode="General">
                  <c:v>10.0266768068465</c:v>
                </c:pt>
                <c:pt idx="29986" formatCode="General">
                  <c:v>10.0266712269513</c:v>
                </c:pt>
                <c:pt idx="29987" formatCode="General">
                  <c:v>10.0266656452621</c:v>
                </c:pt>
                <c:pt idx="29988" formatCode="General">
                  <c:v>10.0266600617805</c:v>
                </c:pt>
                <c:pt idx="29989" formatCode="General">
                  <c:v>10.0266544765079</c:v>
                </c:pt>
                <c:pt idx="29990" formatCode="General">
                  <c:v>10.0266488894461</c:v>
                </c:pt>
                <c:pt idx="29991" formatCode="General">
                  <c:v>10.0266433005966</c:v>
                </c:pt>
                <c:pt idx="29992" formatCode="General">
                  <c:v>10.026637709961</c:v>
                </c:pt>
                <c:pt idx="29993" formatCode="General">
                  <c:v>10.0266321175407</c:v>
                </c:pt>
                <c:pt idx="29994" formatCode="General">
                  <c:v>10.0266265233375</c:v>
                </c:pt>
                <c:pt idx="29995" formatCode="General">
                  <c:v>10.0266209273529</c:v>
                </c:pt>
                <c:pt idx="29996" formatCode="General">
                  <c:v>10.0266153295885</c:v>
                </c:pt>
                <c:pt idx="29997" formatCode="General">
                  <c:v>10.0266097300457</c:v>
                </c:pt>
                <c:pt idx="29998" formatCode="General">
                  <c:v>10.0266041287263</c:v>
                </c:pt>
                <c:pt idx="29999" formatCode="General">
                  <c:v>10.0265985256318</c:v>
                </c:pt>
                <c:pt idx="30000" formatCode="General">
                  <c:v>10.0265929207637</c:v>
                </c:pt>
                <c:pt idx="30001" formatCode="General">
                  <c:v>10.0265873141237</c:v>
                </c:pt>
                <c:pt idx="30002" formatCode="General">
                  <c:v>10.0265817057132</c:v>
                </c:pt>
                <c:pt idx="30003" formatCode="General">
                  <c:v>10.0265760955339</c:v>
                </c:pt>
                <c:pt idx="30004" formatCode="General">
                  <c:v>10.0265704835874</c:v>
                </c:pt>
                <c:pt idx="30005" formatCode="General">
                  <c:v>10.0265648698752</c:v>
                </c:pt>
                <c:pt idx="30006" formatCode="General">
                  <c:v>10.0265592543988</c:v>
                </c:pt>
                <c:pt idx="30007" formatCode="General">
                  <c:v>10.02655363716</c:v>
                </c:pt>
                <c:pt idx="30008" formatCode="General">
                  <c:v>10.0265480181601</c:v>
                </c:pt>
                <c:pt idx="30009" formatCode="General">
                  <c:v>10.0265423974008</c:v>
                </c:pt>
                <c:pt idx="30010" formatCode="General">
                  <c:v>10.0265367748837</c:v>
                </c:pt>
                <c:pt idx="30011" formatCode="General">
                  <c:v>10.0265311506103</c:v>
                </c:pt>
                <c:pt idx="30012" formatCode="General">
                  <c:v>10.0265255245822</c:v>
                </c:pt>
                <c:pt idx="30013" formatCode="General">
                  <c:v>10.026519896801</c:v>
                </c:pt>
                <c:pt idx="30014" formatCode="General">
                  <c:v>10.0265142672682</c:v>
                </c:pt>
                <c:pt idx="30015" formatCode="General">
                  <c:v>10.0265086359855</c:v>
                </c:pt>
                <c:pt idx="30016" formatCode="General">
                  <c:v>10.0265030029543</c:v>
                </c:pt>
                <c:pt idx="30017" formatCode="General">
                  <c:v>10.0264973681762</c:v>
                </c:pt>
                <c:pt idx="30018" formatCode="General">
                  <c:v>10.0264917316528</c:v>
                </c:pt>
                <c:pt idx="30019" formatCode="General">
                  <c:v>10.0264860933857</c:v>
                </c:pt>
                <c:pt idx="30020" formatCode="General">
                  <c:v>10.0264804533764</c:v>
                </c:pt>
                <c:pt idx="30021" formatCode="General">
                  <c:v>10.0264748116265</c:v>
                </c:pt>
                <c:pt idx="30022" formatCode="General">
                  <c:v>10.0264691681376</c:v>
                </c:pt>
                <c:pt idx="30023" formatCode="General">
                  <c:v>10.0264635229112</c:v>
                </c:pt>
                <c:pt idx="30024" formatCode="General">
                  <c:v>10.0264578759489</c:v>
                </c:pt>
                <c:pt idx="30025" formatCode="General">
                  <c:v>10.0264522272522</c:v>
                </c:pt>
                <c:pt idx="30026" formatCode="General">
                  <c:v>10.0264465768228</c:v>
                </c:pt>
                <c:pt idx="30027" formatCode="General">
                  <c:v>10.0264409246621</c:v>
                </c:pt>
                <c:pt idx="30028" formatCode="General">
                  <c:v>10.0264352707718</c:v>
                </c:pt>
                <c:pt idx="30029" formatCode="General">
                  <c:v>10.0264296151533</c:v>
                </c:pt>
                <c:pt idx="30030" formatCode="General">
                  <c:v>10.0264239578084</c:v>
                </c:pt>
                <c:pt idx="30031" formatCode="General">
                  <c:v>10.0264182987384</c:v>
                </c:pt>
                <c:pt idx="30032" formatCode="General">
                  <c:v>10.0264126379451</c:v>
                </c:pt>
                <c:pt idx="30033" formatCode="General">
                  <c:v>10.0264069754299</c:v>
                </c:pt>
                <c:pt idx="30034" formatCode="General">
                  <c:v>10.0264013111944</c:v>
                </c:pt>
                <c:pt idx="30035" formatCode="General">
                  <c:v>10.0263956452402</c:v>
                </c:pt>
                <c:pt idx="30036" formatCode="General">
                  <c:v>10.0263899775688</c:v>
                </c:pt>
                <c:pt idx="30037" formatCode="General">
                  <c:v>10.0263843081817</c:v>
                </c:pt>
                <c:pt idx="30038" formatCode="General">
                  <c:v>10.0263786370807</c:v>
                </c:pt>
                <c:pt idx="30039" formatCode="General">
                  <c:v>10.0263729642671</c:v>
                </c:pt>
                <c:pt idx="30040" formatCode="General">
                  <c:v>10.0263672897426</c:v>
                </c:pt>
                <c:pt idx="30041" formatCode="General">
                  <c:v>10.0263616135087</c:v>
                </c:pt>
                <c:pt idx="30042" formatCode="General">
                  <c:v>10.0263559355669</c:v>
                </c:pt>
                <c:pt idx="30043" formatCode="General">
                  <c:v>10.0263502559189</c:v>
                </c:pt>
                <c:pt idx="30044" formatCode="General">
                  <c:v>10.0263445745662</c:v>
                </c:pt>
                <c:pt idx="30045" formatCode="General">
                  <c:v>10.0263388915104</c:v>
                </c:pt>
                <c:pt idx="30046" formatCode="General">
                  <c:v>10.0263332067529</c:v>
                </c:pt>
                <c:pt idx="30047" formatCode="General">
                  <c:v>10.0263275202954</c:v>
                </c:pt>
                <c:pt idx="30048" formatCode="General">
                  <c:v>10.0263218321394</c:v>
                </c:pt>
                <c:pt idx="30049" formatCode="General">
                  <c:v>10.0263161422864</c:v>
                </c:pt>
                <c:pt idx="30050" formatCode="General">
                  <c:v>10.0263104507381</c:v>
                </c:pt>
                <c:pt idx="30051" formatCode="General">
                  <c:v>10.026304757496</c:v>
                </c:pt>
                <c:pt idx="30052" formatCode="General">
                  <c:v>10.0262990625615</c:v>
                </c:pt>
                <c:pt idx="30053" formatCode="General">
                  <c:v>10.0262933659364</c:v>
                </c:pt>
                <c:pt idx="30054" formatCode="General">
                  <c:v>10.0262876676221</c:v>
                </c:pt>
                <c:pt idx="30055" formatCode="General">
                  <c:v>10.0262819676201</c:v>
                </c:pt>
                <c:pt idx="30056" formatCode="General">
                  <c:v>10.0262762659321</c:v>
                </c:pt>
                <c:pt idx="30057" formatCode="General">
                  <c:v>10.0262705625596</c:v>
                </c:pt>
                <c:pt idx="30058" formatCode="General">
                  <c:v>10.0262648575041</c:v>
                </c:pt>
                <c:pt idx="30059" formatCode="General">
                  <c:v>10.0262591507672</c:v>
                </c:pt>
                <c:pt idx="30060" formatCode="General">
                  <c:v>10.0262534423505</c:v>
                </c:pt>
                <c:pt idx="30061" formatCode="General">
                  <c:v>10.0262477322554</c:v>
                </c:pt>
                <c:pt idx="30062" formatCode="General">
                  <c:v>10.0262420204836</c:v>
                </c:pt>
                <c:pt idx="30063" formatCode="General">
                  <c:v>10.0262363070366</c:v>
                </c:pt>
                <c:pt idx="30064" formatCode="General">
                  <c:v>10.0262305919159</c:v>
                </c:pt>
                <c:pt idx="30065" formatCode="General">
                  <c:v>10.0262248751231</c:v>
                </c:pt>
                <c:pt idx="30066" formatCode="General">
                  <c:v>10.0262191566597</c:v>
                </c:pt>
                <c:pt idx="30067" formatCode="General">
                  <c:v>10.0262134365273</c:v>
                </c:pt>
                <c:pt idx="30068" formatCode="General">
                  <c:v>10.0262077147274</c:v>
                </c:pt>
                <c:pt idx="30069" formatCode="General">
                  <c:v>10.0262019912616</c:v>
                </c:pt>
                <c:pt idx="30070" formatCode="General">
                  <c:v>10.0261962661314</c:v>
                </c:pt>
                <c:pt idx="30071" formatCode="General">
                  <c:v>10.0261905393384</c:v>
                </c:pt>
                <c:pt idx="30072" formatCode="General">
                  <c:v>10.0261848108842</c:v>
                </c:pt>
                <c:pt idx="30073" formatCode="General">
                  <c:v>10.0261790807701</c:v>
                </c:pt>
                <c:pt idx="30074" formatCode="General">
                  <c:v>10.0261733489979</c:v>
                </c:pt>
                <c:pt idx="30075" formatCode="General">
                  <c:v>10.026167615569</c:v>
                </c:pt>
                <c:pt idx="30076" formatCode="General">
                  <c:v>10.0261618804851</c:v>
                </c:pt>
                <c:pt idx="30077" formatCode="General">
                  <c:v>10.0261561437475</c:v>
                </c:pt>
                <c:pt idx="30078" formatCode="General">
                  <c:v>10.026150405358</c:v>
                </c:pt>
                <c:pt idx="30079" formatCode="General">
                  <c:v>10.0261446653179</c:v>
                </c:pt>
                <c:pt idx="30080" formatCode="General">
                  <c:v>10.026138923629</c:v>
                </c:pt>
                <c:pt idx="30081" formatCode="General">
                  <c:v>10.0261331802926</c:v>
                </c:pt>
                <c:pt idx="30082" formatCode="General">
                  <c:v>10.0261274353104</c:v>
                </c:pt>
                <c:pt idx="30083" formatCode="General">
                  <c:v>10.0261216886839</c:v>
                </c:pt>
                <c:pt idx="30084" formatCode="General">
                  <c:v>10.0261159404147</c:v>
                </c:pt>
                <c:pt idx="30085" formatCode="General">
                  <c:v>10.0261101905042</c:v>
                </c:pt>
                <c:pt idx="30086" formatCode="General">
                  <c:v>10.026104438954</c:v>
                </c:pt>
                <c:pt idx="30087" formatCode="General">
                  <c:v>10.0260986857657</c:v>
                </c:pt>
                <c:pt idx="30088" formatCode="General">
                  <c:v>10.0260929309408</c:v>
                </c:pt>
                <c:pt idx="30089" formatCode="General">
                  <c:v>10.0260871744809</c:v>
                </c:pt>
                <c:pt idx="30090" formatCode="General">
                  <c:v>10.0260814163874</c:v>
                </c:pt>
                <c:pt idx="30091" formatCode="General">
                  <c:v>10.0260756566619</c:v>
                </c:pt>
                <c:pt idx="30092" formatCode="General">
                  <c:v>10.026069895306</c:v>
                </c:pt>
                <c:pt idx="30093" formatCode="General">
                  <c:v>10.0260641323212</c:v>
                </c:pt>
                <c:pt idx="30094" formatCode="General">
                  <c:v>10.026058367709</c:v>
                </c:pt>
                <c:pt idx="30095" formatCode="General">
                  <c:v>10.0260526014709</c:v>
                </c:pt>
                <c:pt idx="30096" formatCode="General">
                  <c:v>10.0260468336086</c:v>
                </c:pt>
                <c:pt idx="30097" formatCode="General">
                  <c:v>10.0260410641235</c:v>
                </c:pt>
                <c:pt idx="30098" formatCode="General">
                  <c:v>10.0260352930172</c:v>
                </c:pt>
                <c:pt idx="30099" formatCode="General">
                  <c:v>10.0260295202912</c:v>
                </c:pt>
                <c:pt idx="30100" formatCode="General">
                  <c:v>10.0260237459471</c:v>
                </c:pt>
                <c:pt idx="30101" formatCode="General">
                  <c:v>10.0260179699863</c:v>
                </c:pt>
                <c:pt idx="30102" formatCode="General">
                  <c:v>10.0260121924105</c:v>
                </c:pt>
                <c:pt idx="30103" formatCode="General">
                  <c:v>10.0260064132211</c:v>
                </c:pt>
                <c:pt idx="30104" formatCode="General">
                  <c:v>10.0260006324197</c:v>
                </c:pt>
                <c:pt idx="30105" formatCode="General">
                  <c:v>10.0259948500079</c:v>
                </c:pt>
                <c:pt idx="30106" formatCode="General">
                  <c:v>10.025989065987</c:v>
                </c:pt>
                <c:pt idx="30107" formatCode="General">
                  <c:v>10.0259832803588</c:v>
                </c:pt>
                <c:pt idx="30108" formatCode="General">
                  <c:v>10.0259774931247</c:v>
                </c:pt>
                <c:pt idx="30109" formatCode="General">
                  <c:v>10.0259717042862</c:v>
                </c:pt>
                <c:pt idx="30110" formatCode="General">
                  <c:v>10.0259659138449</c:v>
                </c:pt>
                <c:pt idx="30111" formatCode="General">
                  <c:v>10.0259601218024</c:v>
                </c:pt>
                <c:pt idx="30112" formatCode="General">
                  <c:v>10.02595432816</c:v>
                </c:pt>
                <c:pt idx="30113" formatCode="General">
                  <c:v>10.0259485329195</c:v>
                </c:pt>
                <c:pt idx="30114" formatCode="General">
                  <c:v>10.0259427360822</c:v>
                </c:pt>
                <c:pt idx="30115" formatCode="General">
                  <c:v>10.0259369376498</c:v>
                </c:pt>
                <c:pt idx="30116" formatCode="General">
                  <c:v>10.0259311376238</c:v>
                </c:pt>
                <c:pt idx="30117" formatCode="General">
                  <c:v>10.0259253360056</c:v>
                </c:pt>
                <c:pt idx="30118" formatCode="General">
                  <c:v>10.0259195327969</c:v>
                </c:pt>
                <c:pt idx="30119" formatCode="General">
                  <c:v>10.0259137279991</c:v>
                </c:pt>
                <c:pt idx="30120" formatCode="General">
                  <c:v>10.0259079216138</c:v>
                </c:pt>
                <c:pt idx="30121" formatCode="General">
                  <c:v>10.0259021136425</c:v>
                </c:pt>
                <c:pt idx="30122" formatCode="General">
                  <c:v>10.0258963040868</c:v>
                </c:pt>
                <c:pt idx="30123" formatCode="General">
                  <c:v>10.0258904929481</c:v>
                </c:pt>
                <c:pt idx="30124" formatCode="General">
                  <c:v>10.025884680228</c:v>
                </c:pt>
                <c:pt idx="30125" formatCode="General">
                  <c:v>10.025878865928</c:v>
                </c:pt>
                <c:pt idx="30126" formatCode="General">
                  <c:v>10.0258730500496</c:v>
                </c:pt>
                <c:pt idx="30127" formatCode="General">
                  <c:v>10.0258672325944</c:v>
                </c:pt>
                <c:pt idx="30128" formatCode="General">
                  <c:v>10.0258614135639</c:v>
                </c:pt>
                <c:pt idx="30129" formatCode="General">
                  <c:v>10.0258555929596</c:v>
                </c:pt>
                <c:pt idx="30130" formatCode="General">
                  <c:v>10.025849770783</c:v>
                </c:pt>
                <c:pt idx="30131" formatCode="General">
                  <c:v>10.0258439470357</c:v>
                </c:pt>
                <c:pt idx="30132" formatCode="General">
                  <c:v>10.0258381217192</c:v>
                </c:pt>
                <c:pt idx="30133" formatCode="General">
                  <c:v>10.025832294835</c:v>
                </c:pt>
                <c:pt idx="30134" formatCode="General">
                  <c:v>10.0258264663846</c:v>
                </c:pt>
                <c:pt idx="30135" formatCode="General">
                  <c:v>10.0258206363696</c:v>
                </c:pt>
                <c:pt idx="30136" formatCode="General">
                  <c:v>10.0258148047914</c:v>
                </c:pt>
                <c:pt idx="30137" formatCode="General">
                  <c:v>10.0258089716516</c:v>
                </c:pt>
                <c:pt idx="30138" formatCode="General">
                  <c:v>10.0258031369518</c:v>
                </c:pt>
                <c:pt idx="30139" formatCode="General">
                  <c:v>10.0257973006934</c:v>
                </c:pt>
                <c:pt idx="30140" formatCode="General">
                  <c:v>10.0257914628779</c:v>
                </c:pt>
                <c:pt idx="30141" formatCode="General">
                  <c:v>10.0257856235069</c:v>
                </c:pt>
                <c:pt idx="30142" formatCode="General">
                  <c:v>10.0257797825819</c:v>
                </c:pt>
                <c:pt idx="30143" formatCode="General">
                  <c:v>10.0257739401045</c:v>
                </c:pt>
                <c:pt idx="30144" formatCode="General">
                  <c:v>10.025768096076</c:v>
                </c:pt>
                <c:pt idx="30145" formatCode="General">
                  <c:v>10.0257622504981</c:v>
                </c:pt>
                <c:pt idx="30146" formatCode="General">
                  <c:v>10.0257564033723</c:v>
                </c:pt>
                <c:pt idx="30147" formatCode="General">
                  <c:v>10.0257505547001</c:v>
                </c:pt>
                <c:pt idx="30148" formatCode="General">
                  <c:v>10.025744704483</c:v>
                </c:pt>
                <c:pt idx="30149" formatCode="General">
                  <c:v>10.0257388527225</c:v>
                </c:pt>
                <c:pt idx="30150" formatCode="General">
                  <c:v>10.0257329994201</c:v>
                </c:pt>
                <c:pt idx="30151" formatCode="General">
                  <c:v>10.0257271445774</c:v>
                </c:pt>
                <c:pt idx="30152" formatCode="General">
                  <c:v>10.0257212881959</c:v>
                </c:pt>
                <c:pt idx="30153" formatCode="General">
                  <c:v>10.025715430277</c:v>
                </c:pt>
                <c:pt idx="30154" formatCode="General">
                  <c:v>10.0257095708224</c:v>
                </c:pt>
                <c:pt idx="30155" formatCode="General">
                  <c:v>10.0257037098334</c:v>
                </c:pt>
                <c:pt idx="30156" formatCode="General">
                  <c:v>10.0256978473117</c:v>
                </c:pt>
                <c:pt idx="30157" formatCode="General">
                  <c:v>10.0256919832588</c:v>
                </c:pt>
                <c:pt idx="30158" formatCode="General">
                  <c:v>10.0256861176761</c:v>
                </c:pt>
                <c:pt idx="30159" formatCode="General">
                  <c:v>10.0256802505651</c:v>
                </c:pt>
                <c:pt idx="30160" formatCode="General">
                  <c:v>10.0256743819275</c:v>
                </c:pt>
                <c:pt idx="30161" formatCode="General">
                  <c:v>10.0256685117646</c:v>
                </c:pt>
                <c:pt idx="30162" formatCode="General">
                  <c:v>10.0256626400781</c:v>
                </c:pt>
                <c:pt idx="30163" formatCode="General">
                  <c:v>10.0256567668693</c:v>
                </c:pt>
                <c:pt idx="30164" formatCode="General">
                  <c:v>10.0256508921399</c:v>
                </c:pt>
                <c:pt idx="30165" formatCode="General">
                  <c:v>10.0256450158914</c:v>
                </c:pt>
                <c:pt idx="30166" formatCode="General">
                  <c:v>10.0256391381251</c:v>
                </c:pt>
                <c:pt idx="30167" formatCode="General">
                  <c:v>10.0256332588428</c:v>
                </c:pt>
                <c:pt idx="30168" formatCode="General">
                  <c:v>10.0256273780458</c:v>
                </c:pt>
                <c:pt idx="30169" formatCode="General">
                  <c:v>10.0256214957357</c:v>
                </c:pt>
                <c:pt idx="30170" formatCode="General">
                  <c:v>10.025615611914</c:v>
                </c:pt>
                <c:pt idx="30171" formatCode="General">
                  <c:v>10.0256097265822</c:v>
                </c:pt>
                <c:pt idx="30172" formatCode="General">
                  <c:v>10.0256038397418</c:v>
                </c:pt>
                <c:pt idx="30173" formatCode="General">
                  <c:v>10.0255979513943</c:v>
                </c:pt>
                <c:pt idx="30174" formatCode="General">
                  <c:v>10.0255920615412</c:v>
                </c:pt>
                <c:pt idx="30175" formatCode="General">
                  <c:v>10.025586170184</c:v>
                </c:pt>
                <c:pt idx="30176" formatCode="General">
                  <c:v>10.0255802773243</c:v>
                </c:pt>
                <c:pt idx="30177" formatCode="General">
                  <c:v>10.0255743829635</c:v>
                </c:pt>
                <c:pt idx="30178" formatCode="General">
                  <c:v>10.0255684871032</c:v>
                </c:pt>
                <c:pt idx="30179" formatCode="General">
                  <c:v>10.0255625897448</c:v>
                </c:pt>
                <c:pt idx="30180" formatCode="General">
                  <c:v>10.0255566908899</c:v>
                </c:pt>
                <c:pt idx="30181" formatCode="General">
                  <c:v>10.0255507905399</c:v>
                </c:pt>
                <c:pt idx="30182" formatCode="General">
                  <c:v>10.0255448886964</c:v>
                </c:pt>
                <c:pt idx="30183" formatCode="General">
                  <c:v>10.0255389853609</c:v>
                </c:pt>
                <c:pt idx="30184" formatCode="General">
                  <c:v>10.0255330805348</c:v>
                </c:pt>
                <c:pt idx="30185" formatCode="General">
                  <c:v>10.0255271742197</c:v>
                </c:pt>
                <c:pt idx="30186" formatCode="General">
                  <c:v>10.0255212664171</c:v>
                </c:pt>
                <c:pt idx="30187" formatCode="General">
                  <c:v>10.0255153571285</c:v>
                </c:pt>
                <c:pt idx="30188" formatCode="General">
                  <c:v>10.0255094463554</c:v>
                </c:pt>
                <c:pt idx="30189" formatCode="General">
                  <c:v>10.0255035340992</c:v>
                </c:pt>
                <c:pt idx="30190" formatCode="General">
                  <c:v>10.0254976203615</c:v>
                </c:pt>
                <c:pt idx="30191" formatCode="General">
                  <c:v>10.0254917051438</c:v>
                </c:pt>
                <c:pt idx="30192" formatCode="General">
                  <c:v>10.0254857884476</c:v>
                </c:pt>
                <c:pt idx="30193" formatCode="General">
                  <c:v>10.0254798702744</c:v>
                </c:pt>
                <c:pt idx="30194" formatCode="General">
                  <c:v>10.0254739506257</c:v>
                </c:pt>
                <c:pt idx="30195" formatCode="General">
                  <c:v>10.025468029503</c:v>
                </c:pt>
                <c:pt idx="30196" formatCode="General">
                  <c:v>10.0254621069077</c:v>
                </c:pt>
                <c:pt idx="30197" formatCode="General">
                  <c:v>10.0254561828414</c:v>
                </c:pt>
                <c:pt idx="30198" formatCode="General">
                  <c:v>10.0254502573056</c:v>
                </c:pt>
                <c:pt idx="30199" formatCode="General">
                  <c:v>10.0254443303018</c:v>
                </c:pt>
                <c:pt idx="30200" formatCode="General">
                  <c:v>10.0254384018315</c:v>
                </c:pt>
                <c:pt idx="30201" formatCode="General">
                  <c:v>10.0254324718961</c:v>
                </c:pt>
                <c:pt idx="30202" formatCode="General">
                  <c:v>10.0254265404972</c:v>
                </c:pt>
                <c:pt idx="30203" formatCode="General">
                  <c:v>10.0254206076363</c:v>
                </c:pt>
                <c:pt idx="30204" formatCode="General">
                  <c:v>10.0254146733148</c:v>
                </c:pt>
                <c:pt idx="30205" formatCode="General">
                  <c:v>10.0254087375343</c:v>
                </c:pt>
                <c:pt idx="30206" formatCode="General">
                  <c:v>10.0254028002963</c:v>
                </c:pt>
                <c:pt idx="30207" formatCode="General">
                  <c:v>10.0253968616022</c:v>
                </c:pt>
                <c:pt idx="30208" formatCode="General">
                  <c:v>10.0253909214535</c:v>
                </c:pt>
                <c:pt idx="30209" formatCode="General">
                  <c:v>10.0253849798518</c:v>
                </c:pt>
                <c:pt idx="30210" formatCode="General">
                  <c:v>10.0253790367984</c:v>
                </c:pt>
                <c:pt idx="30211" formatCode="General">
                  <c:v>10.0253730922951</c:v>
                </c:pt>
                <c:pt idx="30212" formatCode="General">
                  <c:v>10.0253671463431</c:v>
                </c:pt>
                <c:pt idx="30213" formatCode="General">
                  <c:v>10.025361198944</c:v>
                </c:pt>
                <c:pt idx="30214" formatCode="General">
                  <c:v>10.0253552500994</c:v>
                </c:pt>
                <c:pt idx="30215" formatCode="General">
                  <c:v>10.0253492998106</c:v>
                </c:pt>
                <c:pt idx="30216" formatCode="General">
                  <c:v>10.0253433480792</c:v>
                </c:pt>
                <c:pt idx="30217" formatCode="General">
                  <c:v>10.0253373949067</c:v>
                </c:pt>
                <c:pt idx="30218" formatCode="General">
                  <c:v>10.0253314402946</c:v>
                </c:pt>
                <c:pt idx="30219" formatCode="General">
                  <c:v>10.0253254842443</c:v>
                </c:pt>
                <c:pt idx="30220" formatCode="General">
                  <c:v>10.0253195267573</c:v>
                </c:pt>
                <c:pt idx="30221" formatCode="General">
                  <c:v>10.0253135678352</c:v>
                </c:pt>
                <c:pt idx="30222" formatCode="General">
                  <c:v>10.0253076074794</c:v>
                </c:pt>
                <c:pt idx="30223" formatCode="General">
                  <c:v>10.0253016456914</c:v>
                </c:pt>
                <c:pt idx="30224" formatCode="General">
                  <c:v>10.0252956824727</c:v>
                </c:pt>
                <c:pt idx="30225" formatCode="General">
                  <c:v>10.0252897178248</c:v>
                </c:pt>
                <c:pt idx="30226" formatCode="General">
                  <c:v>10.0252837517491</c:v>
                </c:pt>
                <c:pt idx="30227" formatCode="General">
                  <c:v>10.0252777842473</c:v>
                </c:pt>
                <c:pt idx="30228" formatCode="General">
                  <c:v>10.0252718153206</c:v>
                </c:pt>
                <c:pt idx="30229" formatCode="General">
                  <c:v>10.0252658449707</c:v>
                </c:pt>
                <c:pt idx="30230" formatCode="General">
                  <c:v>10.025259873199</c:v>
                </c:pt>
                <c:pt idx="30231" formatCode="General">
                  <c:v>10.0252539000071</c:v>
                </c:pt>
                <c:pt idx="30232" formatCode="General">
                  <c:v>10.0252479253963</c:v>
                </c:pt>
                <c:pt idx="30233" formatCode="General">
                  <c:v>10.0252419493682</c:v>
                </c:pt>
                <c:pt idx="30234" formatCode="General">
                  <c:v>10.0252359719242</c:v>
                </c:pt>
                <c:pt idx="30235" formatCode="General">
                  <c:v>10.0252299930659</c:v>
                </c:pt>
                <c:pt idx="30236" formatCode="General">
                  <c:v>10.0252240127947</c:v>
                </c:pt>
                <c:pt idx="30237" formatCode="General">
                  <c:v>10.0252180311121</c:v>
                </c:pt>
                <c:pt idx="30238" formatCode="General">
                  <c:v>10.0252120480196</c:v>
                </c:pt>
                <c:pt idx="30239" formatCode="General">
                  <c:v>10.0252060635187</c:v>
                </c:pt>
                <c:pt idx="30240" formatCode="General">
                  <c:v>10.0252000776109</c:v>
                </c:pt>
                <c:pt idx="30241" formatCode="General">
                  <c:v>10.0251940902975</c:v>
                </c:pt>
                <c:pt idx="30242" formatCode="General">
                  <c:v>10.0251881015802</c:v>
                </c:pt>
                <c:pt idx="30243" formatCode="General">
                  <c:v>10.0251821114604</c:v>
                </c:pt>
                <c:pt idx="30244" formatCode="General">
                  <c:v>10.0251761199396</c:v>
                </c:pt>
                <c:pt idx="30245" formatCode="General">
                  <c:v>10.0251701270192</c:v>
                </c:pt>
                <c:pt idx="30246" formatCode="General">
                  <c:v>10.0251641327008</c:v>
                </c:pt>
                <c:pt idx="30247" formatCode="General">
                  <c:v>10.0251581369858</c:v>
                </c:pt>
                <c:pt idx="30248" formatCode="General">
                  <c:v>10.0251521398757</c:v>
                </c:pt>
                <c:pt idx="30249" formatCode="General">
                  <c:v>10.0251461413719</c:v>
                </c:pt>
                <c:pt idx="30250" formatCode="General">
                  <c:v>10.025140141476</c:v>
                </c:pt>
                <c:pt idx="30251" formatCode="General">
                  <c:v>10.0251341401895</c:v>
                </c:pt>
                <c:pt idx="30252" formatCode="General">
                  <c:v>10.0251281375137</c:v>
                </c:pt>
                <c:pt idx="30253" formatCode="General">
                  <c:v>10.0251221334503</c:v>
                </c:pt>
                <c:pt idx="30254" formatCode="General">
                  <c:v>10.0251161280006</c:v>
                </c:pt>
                <c:pt idx="30255" formatCode="General">
                  <c:v>10.0251101211661</c:v>
                </c:pt>
                <c:pt idx="30256" formatCode="General">
                  <c:v>10.0251041129483</c:v>
                </c:pt>
                <c:pt idx="30257" formatCode="General">
                  <c:v>10.0250981033488</c:v>
                </c:pt>
                <c:pt idx="30258" formatCode="General">
                  <c:v>10.0250920923689</c:v>
                </c:pt>
                <c:pt idx="30259" formatCode="General">
                  <c:v>10.0250860800101</c:v>
                </c:pt>
                <c:pt idx="30260" formatCode="General">
                  <c:v>10.025080066274</c:v>
                </c:pt>
                <c:pt idx="30261" formatCode="General">
                  <c:v>10.0250740511619</c:v>
                </c:pt>
                <c:pt idx="30262" formatCode="General">
                  <c:v>10.0250680346754</c:v>
                </c:pt>
                <c:pt idx="30263" formatCode="General">
                  <c:v>10.0250620168159</c:v>
                </c:pt>
                <c:pt idx="30264" formatCode="General">
                  <c:v>10.025055997585</c:v>
                </c:pt>
                <c:pt idx="30265" formatCode="General">
                  <c:v>10.025049976984</c:v>
                </c:pt>
                <c:pt idx="30266" formatCode="General">
                  <c:v>10.0250439550145</c:v>
                </c:pt>
                <c:pt idx="30267" formatCode="General">
                  <c:v>10.0250379316778</c:v>
                </c:pt>
                <c:pt idx="30268" formatCode="General">
                  <c:v>10.0250319069756</c:v>
                </c:pt>
                <c:pt idx="30269" formatCode="General">
                  <c:v>10.0250258809093</c:v>
                </c:pt>
                <c:pt idx="30270" formatCode="General">
                  <c:v>10.0250198534802</c:v>
                </c:pt>
                <c:pt idx="30271" formatCode="General">
                  <c:v>10.02501382469</c:v>
                </c:pt>
                <c:pt idx="30272" formatCode="General">
                  <c:v>10.0250077945401</c:v>
                </c:pt>
                <c:pt idx="30273" formatCode="General">
                  <c:v>10.0250017630318</c:v>
                </c:pt>
                <c:pt idx="30274" formatCode="General">
                  <c:v>10.0249957301668</c:v>
                </c:pt>
                <c:pt idx="30275" formatCode="General">
                  <c:v>10.0249896959465</c:v>
                </c:pt>
                <c:pt idx="30276" formatCode="General">
                  <c:v>10.0249836603724</c:v>
                </c:pt>
                <c:pt idx="30277" formatCode="General">
                  <c:v>10.0249776234458</c:v>
                </c:pt>
                <c:pt idx="30278" formatCode="General">
                  <c:v>10.0249715851683</c:v>
                </c:pt>
                <c:pt idx="30279" formatCode="General">
                  <c:v>10.0249655455414</c:v>
                </c:pt>
                <c:pt idx="30280" formatCode="General">
                  <c:v>10.0249595045665</c:v>
                </c:pt>
                <c:pt idx="30281" formatCode="General">
                  <c:v>10.024953462245</c:v>
                </c:pt>
                <c:pt idx="30282" formatCode="General">
                  <c:v>10.0249474185785</c:v>
                </c:pt>
                <c:pt idx="30283" formatCode="General">
                  <c:v>10.0249413735685</c:v>
                </c:pt>
                <c:pt idx="30284" formatCode="General">
                  <c:v>10.0249353272163</c:v>
                </c:pt>
                <c:pt idx="30285" formatCode="General">
                  <c:v>10.0249292795234</c:v>
                </c:pt>
                <c:pt idx="30286" formatCode="General">
                  <c:v>10.0249232304913</c:v>
                </c:pt>
                <c:pt idx="30287" formatCode="General">
                  <c:v>10.0249171801215</c:v>
                </c:pt>
                <c:pt idx="30288" formatCode="General">
                  <c:v>10.0249111284155</c:v>
                </c:pt>
                <c:pt idx="30289" formatCode="General">
                  <c:v>10.0249050753746</c:v>
                </c:pt>
                <c:pt idx="30290" formatCode="General">
                  <c:v>10.0248990210004</c:v>
                </c:pt>
                <c:pt idx="30291" formatCode="General">
                  <c:v>10.0248929652943</c:v>
                </c:pt>
                <c:pt idx="30292" formatCode="General">
                  <c:v>10.0248869082578</c:v>
                </c:pt>
                <c:pt idx="30293" formatCode="General">
                  <c:v>10.0248808498924</c:v>
                </c:pt>
                <c:pt idx="30294" formatCode="General">
                  <c:v>10.0248747901994</c:v>
                </c:pt>
                <c:pt idx="30295" formatCode="General">
                  <c:v>10.0248687291804</c:v>
                </c:pt>
                <c:pt idx="30296" formatCode="General">
                  <c:v>10.0248626668368</c:v>
                </c:pt>
                <c:pt idx="30297" formatCode="General">
                  <c:v>10.0248566031701</c:v>
                </c:pt>
                <c:pt idx="30298" formatCode="General">
                  <c:v>10.0248505381818</c:v>
                </c:pt>
                <c:pt idx="30299" formatCode="General">
                  <c:v>10.0248444718733</c:v>
                </c:pt>
                <c:pt idx="30300" formatCode="General">
                  <c:v>10.024838404246</c:v>
                </c:pt>
                <c:pt idx="30301" formatCode="General">
                  <c:v>10.0248323353014</c:v>
                </c:pt>
                <c:pt idx="30302" formatCode="General">
                  <c:v>10.024826265041</c:v>
                </c:pt>
                <c:pt idx="30303" formatCode="General">
                  <c:v>10.0248201934663</c:v>
                </c:pt>
                <c:pt idx="30304" formatCode="General">
                  <c:v>10.0248141205786</c:v>
                </c:pt>
                <c:pt idx="30305" formatCode="General">
                  <c:v>10.0248080463795</c:v>
                </c:pt>
                <c:pt idx="30306" formatCode="General">
                  <c:v>10.0248019708704</c:v>
                </c:pt>
                <c:pt idx="30307" formatCode="General">
                  <c:v>10.0247958940527</c:v>
                </c:pt>
                <c:pt idx="30308" formatCode="General">
                  <c:v>10.024789815928</c:v>
                </c:pt>
                <c:pt idx="30309" formatCode="General">
                  <c:v>10.0247837364976</c:v>
                </c:pt>
                <c:pt idx="30310" formatCode="General">
                  <c:v>10.0247776557631</c:v>
                </c:pt>
                <c:pt idx="30311" formatCode="General">
                  <c:v>10.0247715737258</c:v>
                </c:pt>
                <c:pt idx="30312" formatCode="General">
                  <c:v>10.0247654903873</c:v>
                </c:pt>
                <c:pt idx="30313" formatCode="General">
                  <c:v>10.0247594057489</c:v>
                </c:pt>
                <c:pt idx="30314" formatCode="General">
                  <c:v>10.0247533198122</c:v>
                </c:pt>
                <c:pt idx="30315" formatCode="General">
                  <c:v>10.0247472325786</c:v>
                </c:pt>
                <c:pt idx="30316" formatCode="General">
                  <c:v>10.0247411440496</c:v>
                </c:pt>
                <c:pt idx="30317" formatCode="General">
                  <c:v>10.0247350542265</c:v>
                </c:pt>
                <c:pt idx="30318" formatCode="General">
                  <c:v>10.0247289631109</c:v>
                </c:pt>
                <c:pt idx="30319" formatCode="General">
                  <c:v>10.0247228707041</c:v>
                </c:pt>
                <c:pt idx="30320" formatCode="General">
                  <c:v>10.0247167770078</c:v>
                </c:pt>
                <c:pt idx="30321" formatCode="General">
                  <c:v>10.0247106820232</c:v>
                </c:pt>
                <c:pt idx="30322" formatCode="General">
                  <c:v>10.0247045857519</c:v>
                </c:pt>
                <c:pt idx="30323" formatCode="General">
                  <c:v>10.0246984881952</c:v>
                </c:pt>
                <c:pt idx="30324" formatCode="General">
                  <c:v>10.0246923893548</c:v>
                </c:pt>
                <c:pt idx="30325" formatCode="General">
                  <c:v>10.0246862892319</c:v>
                </c:pt>
                <c:pt idx="30326" formatCode="General">
                  <c:v>10.0246801878281</c:v>
                </c:pt>
                <c:pt idx="30327" formatCode="General">
                  <c:v>10.0246740851447</c:v>
                </c:pt>
                <c:pt idx="30328" formatCode="General">
                  <c:v>10.0246679811833</c:v>
                </c:pt>
                <c:pt idx="30329" formatCode="General">
                  <c:v>10.0246618759453</c:v>
                </c:pt>
                <c:pt idx="30330" formatCode="General">
                  <c:v>10.0246557694322</c:v>
                </c:pt>
                <c:pt idx="30331" formatCode="General">
                  <c:v>10.0246496616453</c:v>
                </c:pt>
                <c:pt idx="30332" formatCode="General">
                  <c:v>10.0246435525861</c:v>
                </c:pt>
                <c:pt idx="30333" formatCode="General">
                  <c:v>10.0246374422562</c:v>
                </c:pt>
                <c:pt idx="30334" formatCode="General">
                  <c:v>10.0246313306568</c:v>
                </c:pt>
                <c:pt idx="30335" formatCode="General">
                  <c:v>10.0246252177895</c:v>
                </c:pt>
                <c:pt idx="30336" formatCode="General">
                  <c:v>10.0246191036557</c:v>
                </c:pt>
                <c:pt idx="30337" formatCode="General">
                  <c:v>10.0246129882569</c:v>
                </c:pt>
                <c:pt idx="30338" formatCode="General">
                  <c:v>10.0246068715944</c:v>
                </c:pt>
                <c:pt idx="30339" formatCode="General">
                  <c:v>10.0246007536698</c:v>
                </c:pt>
                <c:pt idx="30340" formatCode="General">
                  <c:v>10.0245946344845</c:v>
                </c:pt>
                <c:pt idx="30341" formatCode="General">
                  <c:v>10.0245885140399</c:v>
                </c:pt>
                <c:pt idx="30342" formatCode="General">
                  <c:v>10.0245823923375</c:v>
                </c:pt>
                <c:pt idx="30343" formatCode="General">
                  <c:v>10.0245762693787</c:v>
                </c:pt>
                <c:pt idx="30344" formatCode="General">
                  <c:v>10.0245701451649</c:v>
                </c:pt>
                <c:pt idx="30345" formatCode="General">
                  <c:v>10.0245640196976</c:v>
                </c:pt>
                <c:pt idx="30346" formatCode="General">
                  <c:v>10.0245578929783</c:v>
                </c:pt>
                <c:pt idx="30347" formatCode="General">
                  <c:v>10.0245517650083</c:v>
                </c:pt>
                <c:pt idx="30348" formatCode="General">
                  <c:v>10.0245456357892</c:v>
                </c:pt>
                <c:pt idx="30349" formatCode="General">
                  <c:v>10.0245395053223</c:v>
                </c:pt>
                <c:pt idx="30350" formatCode="General">
                  <c:v>10.0245333736091</c:v>
                </c:pt>
                <c:pt idx="30351" formatCode="General">
                  <c:v>10.024527240651</c:v>
                </c:pt>
                <c:pt idx="30352" formatCode="General">
                  <c:v>10.0245211064494</c:v>
                </c:pt>
                <c:pt idx="30353" formatCode="General">
                  <c:v>10.0245149710059</c:v>
                </c:pt>
                <c:pt idx="30354" formatCode="General">
                  <c:v>10.0245088343218</c:v>
                </c:pt>
                <c:pt idx="30355" formatCode="General">
                  <c:v>10.0245026963987</c:v>
                </c:pt>
                <c:pt idx="30356" formatCode="General">
                  <c:v>10.0244965572378</c:v>
                </c:pt>
                <c:pt idx="30357" formatCode="General">
                  <c:v>10.0244904168406</c:v>
                </c:pt>
                <c:pt idx="30358" formatCode="General">
                  <c:v>10.0244842752087</c:v>
                </c:pt>
                <c:pt idx="30359" formatCode="General">
                  <c:v>10.0244781323434</c:v>
                </c:pt>
                <c:pt idx="30360" formatCode="General">
                  <c:v>10.0244719882461</c:v>
                </c:pt>
                <c:pt idx="30361" formatCode="General">
                  <c:v>10.0244658429184</c:v>
                </c:pt>
                <c:pt idx="30362" formatCode="General">
                  <c:v>10.0244596963615</c:v>
                </c:pt>
                <c:pt idx="30363" formatCode="General">
                  <c:v>10.024453548577</c:v>
                </c:pt>
                <c:pt idx="30364" formatCode="General">
                  <c:v>10.0244473995663</c:v>
                </c:pt>
                <c:pt idx="30365" formatCode="General">
                  <c:v>10.0244412493309</c:v>
                </c:pt>
                <c:pt idx="30366" formatCode="General">
                  <c:v>10.0244350978721</c:v>
                </c:pt>
                <c:pt idx="30367" formatCode="General">
                  <c:v>10.0244289451914</c:v>
                </c:pt>
                <c:pt idx="30368" formatCode="General">
                  <c:v>10.0244227912902</c:v>
                </c:pt>
                <c:pt idx="30369" formatCode="General">
                  <c:v>10.0244166361699</c:v>
                </c:pt>
                <c:pt idx="30370" formatCode="General">
                  <c:v>10.0244104798321</c:v>
                </c:pt>
                <c:pt idx="30371" formatCode="General">
                  <c:v>10.0244043222781</c:v>
                </c:pt>
                <c:pt idx="30372" formatCode="General">
                  <c:v>10.0243981635093</c:v>
                </c:pt>
                <c:pt idx="30373" formatCode="General">
                  <c:v>10.0243920035272</c:v>
                </c:pt>
                <c:pt idx="30374" formatCode="General">
                  <c:v>10.0243858423332</c:v>
                </c:pt>
                <c:pt idx="30375" formatCode="General">
                  <c:v>10.0243796799287</c:v>
                </c:pt>
                <c:pt idx="30376" formatCode="General">
                  <c:v>10.0243735163152</c:v>
                </c:pt>
                <c:pt idx="30377" formatCode="General">
                  <c:v>10.0243673514941</c:v>
                </c:pt>
                <c:pt idx="30378" formatCode="General">
                  <c:v>10.0243611854669</c:v>
                </c:pt>
                <c:pt idx="30379" formatCode="General">
                  <c:v>10.0243550182348</c:v>
                </c:pt>
                <c:pt idx="30380" formatCode="General">
                  <c:v>10.0243488497995</c:v>
                </c:pt>
                <c:pt idx="30381" formatCode="General">
                  <c:v>10.0243426801622</c:v>
                </c:pt>
                <c:pt idx="30382" formatCode="General">
                  <c:v>10.0243365093245</c:v>
                </c:pt>
                <c:pt idx="30383" formatCode="General">
                  <c:v>10.0243303372877</c:v>
                </c:pt>
                <c:pt idx="30384" formatCode="General">
                  <c:v>10.0243241640533</c:v>
                </c:pt>
                <c:pt idx="30385" formatCode="General">
                  <c:v>10.0243179896227</c:v>
                </c:pt>
                <c:pt idx="30386" formatCode="General">
                  <c:v>10.0243118139973</c:v>
                </c:pt>
                <c:pt idx="30387" formatCode="General">
                  <c:v>10.0243056371786</c:v>
                </c:pt>
                <c:pt idx="30388" formatCode="General">
                  <c:v>10.024299459168</c:v>
                </c:pt>
                <c:pt idx="30389" formatCode="General">
                  <c:v>10.0242932799669</c:v>
                </c:pt>
                <c:pt idx="30390" formatCode="General">
                  <c:v>10.0242870995767</c:v>
                </c:pt>
                <c:pt idx="30391" formatCode="General">
                  <c:v>10.0242809179988</c:v>
                </c:pt>
                <c:pt idx="30392" formatCode="General">
                  <c:v>10.0242747352347</c:v>
                </c:pt>
                <c:pt idx="30393" formatCode="General">
                  <c:v>10.0242685512858</c:v>
                </c:pt>
                <c:pt idx="30394" formatCode="General">
                  <c:v>10.0242623661535</c:v>
                </c:pt>
                <c:pt idx="30395" formatCode="General">
                  <c:v>10.0242561798393</c:v>
                </c:pt>
                <c:pt idx="30396" formatCode="General">
                  <c:v>10.0242499923445</c:v>
                </c:pt>
                <c:pt idx="30397" formatCode="General">
                  <c:v>10.0242438036706</c:v>
                </c:pt>
                <c:pt idx="30398" formatCode="General">
                  <c:v>10.024237613819</c:v>
                </c:pt>
                <c:pt idx="30399" formatCode="General">
                  <c:v>10.0242314227911</c:v>
                </c:pt>
                <c:pt idx="30400" formatCode="General">
                  <c:v>10.0242252305883</c:v>
                </c:pt>
                <c:pt idx="30401" formatCode="General">
                  <c:v>10.0242190372121</c:v>
                </c:pt>
                <c:pt idx="30402" formatCode="General">
                  <c:v>10.0242128426638</c:v>
                </c:pt>
                <c:pt idx="30403" formatCode="General">
                  <c:v>10.0242066469449</c:v>
                </c:pt>
                <c:pt idx="30404" formatCode="General">
                  <c:v>10.0242004500569</c:v>
                </c:pt>
                <c:pt idx="30405" formatCode="General">
                  <c:v>10.0241942520011</c:v>
                </c:pt>
                <c:pt idx="30406" formatCode="General">
                  <c:v>10.0241880527789</c:v>
                </c:pt>
                <c:pt idx="30407" formatCode="General">
                  <c:v>10.0241818523917</c:v>
                </c:pt>
                <c:pt idx="30408" formatCode="General">
                  <c:v>10.0241756508411</c:v>
                </c:pt>
                <c:pt idx="30409" formatCode="General">
                  <c:v>10.0241694481283</c:v>
                </c:pt>
                <c:pt idx="30410" formatCode="General">
                  <c:v>10.0241632442548</c:v>
                </c:pt>
                <c:pt idx="30411" formatCode="General">
                  <c:v>10.0241570392221</c:v>
                </c:pt>
                <c:pt idx="30412" formatCode="General">
                  <c:v>10.0241508330315</c:v>
                </c:pt>
                <c:pt idx="30413" formatCode="General">
                  <c:v>10.0241446256844</c:v>
                </c:pt>
                <c:pt idx="30414" formatCode="General">
                  <c:v>10.0241384171823</c:v>
                </c:pt>
                <c:pt idx="30415" formatCode="General">
                  <c:v>10.0241322075266</c:v>
                </c:pt>
                <c:pt idx="30416" formatCode="General">
                  <c:v>10.0241259967186</c:v>
                </c:pt>
                <c:pt idx="30417" formatCode="General">
                  <c:v>10.0241197847599</c:v>
                </c:pt>
                <c:pt idx="30418" formatCode="General">
                  <c:v>10.0241135716517</c:v>
                </c:pt>
                <c:pt idx="30419" formatCode="General">
                  <c:v>10.0241073573956</c:v>
                </c:pt>
                <c:pt idx="30420" formatCode="General">
                  <c:v>10.0241011419929</c:v>
                </c:pt>
                <c:pt idx="30421" formatCode="General">
                  <c:v>10.0240949254451</c:v>
                </c:pt>
                <c:pt idx="30422" formatCode="General">
                  <c:v>10.0240887077535</c:v>
                </c:pt>
                <c:pt idx="30423" formatCode="General">
                  <c:v>10.0240824889196</c:v>
                </c:pt>
                <c:pt idx="30424" formatCode="General">
                  <c:v>10.0240762689448</c:v>
                </c:pt>
                <c:pt idx="30425" formatCode="General">
                  <c:v>10.0240700478304</c:v>
                </c:pt>
                <c:pt idx="30426" formatCode="General">
                  <c:v>10.0240638255779</c:v>
                </c:pt>
                <c:pt idx="30427" formatCode="General">
                  <c:v>10.0240576021888</c:v>
                </c:pt>
                <c:pt idx="30428" formatCode="General">
                  <c:v>10.0240513776643</c:v>
                </c:pt>
                <c:pt idx="30429" formatCode="General">
                  <c:v>10.024045152006</c:v>
                </c:pt>
                <c:pt idx="30430" formatCode="General">
                  <c:v>10.0240389252152</c:v>
                </c:pt>
                <c:pt idx="30431" formatCode="General">
                  <c:v>10.0240326972933</c:v>
                </c:pt>
                <c:pt idx="30432" formatCode="General">
                  <c:v>10.0240264682418</c:v>
                </c:pt>
                <c:pt idx="30433" formatCode="General">
                  <c:v>10.024020238062</c:v>
                </c:pt>
                <c:pt idx="30434" formatCode="General">
                  <c:v>10.0240140067553</c:v>
                </c:pt>
                <c:pt idx="30435" formatCode="General">
                  <c:v>10.0240077743232</c:v>
                </c:pt>
                <c:pt idx="30436" formatCode="General">
                  <c:v>10.0240015407671</c:v>
                </c:pt>
                <c:pt idx="30437" formatCode="General">
                  <c:v>10.0239953060883</c:v>
                </c:pt>
                <c:pt idx="30438" formatCode="General">
                  <c:v>10.0239890702883</c:v>
                </c:pt>
                <c:pt idx="30439" formatCode="General">
                  <c:v>10.0239828333685</c:v>
                </c:pt>
                <c:pt idx="30440" formatCode="General">
                  <c:v>10.0239765953303</c:v>
                </c:pt>
                <c:pt idx="30441" formatCode="General">
                  <c:v>10.023970356175</c:v>
                </c:pt>
                <c:pt idx="30442" formatCode="General">
                  <c:v>10.0239641159041</c:v>
                </c:pt>
                <c:pt idx="30443" formatCode="General">
                  <c:v>10.023957874519</c:v>
                </c:pt>
                <c:pt idx="30444" formatCode="General">
                  <c:v>10.023951632021</c:v>
                </c:pt>
                <c:pt idx="30445" formatCode="General">
                  <c:v>10.0239453884117</c:v>
                </c:pt>
                <c:pt idx="30446" formatCode="General">
                  <c:v>10.0239391436923</c:v>
                </c:pt>
                <c:pt idx="30447" formatCode="General">
                  <c:v>10.0239328978644</c:v>
                </c:pt>
                <c:pt idx="30448" formatCode="General">
                  <c:v>10.0239266509292</c:v>
                </c:pt>
                <c:pt idx="30449" formatCode="General">
                  <c:v>10.0239204028882</c:v>
                </c:pt>
                <c:pt idx="30450" formatCode="General">
                  <c:v>10.0239141537428</c:v>
                </c:pt>
                <c:pt idx="30451" formatCode="General">
                  <c:v>10.0239079034943</c:v>
                </c:pt>
                <c:pt idx="30452" formatCode="General">
                  <c:v>10.0239016521443</c:v>
                </c:pt>
                <c:pt idx="30453" formatCode="General">
                  <c:v>10.023895399694</c:v>
                </c:pt>
                <c:pt idx="30454" formatCode="General">
                  <c:v>10.0238891461449</c:v>
                </c:pt>
                <c:pt idx="30455" formatCode="General">
                  <c:v>10.0238828914984</c:v>
                </c:pt>
                <c:pt idx="30456" formatCode="General">
                  <c:v>10.0238766357559</c:v>
                </c:pt>
                <c:pt idx="30457" formatCode="General">
                  <c:v>10.0238703789187</c:v>
                </c:pt>
                <c:pt idx="30458" formatCode="General">
                  <c:v>10.0238641209883</c:v>
                </c:pt>
                <c:pt idx="30459" formatCode="General">
                  <c:v>10.0238578619661</c:v>
                </c:pt>
                <c:pt idx="30460" formatCode="General">
                  <c:v>10.0238516018534</c:v>
                </c:pt>
                <c:pt idx="30461" formatCode="General">
                  <c:v>10.0238453406517</c:v>
                </c:pt>
                <c:pt idx="30462" formatCode="General">
                  <c:v>10.0238390783623</c:v>
                </c:pt>
                <c:pt idx="30463" formatCode="General">
                  <c:v>10.0238328149866</c:v>
                </c:pt>
                <c:pt idx="30464" formatCode="General">
                  <c:v>10.0238265505261</c:v>
                </c:pt>
                <c:pt idx="30465" formatCode="General">
                  <c:v>10.0238202849821</c:v>
                </c:pt>
                <c:pt idx="30466" formatCode="General">
                  <c:v>10.023814018356</c:v>
                </c:pt>
                <c:pt idx="30467" formatCode="General">
                  <c:v>10.0238077506493</c:v>
                </c:pt>
                <c:pt idx="30468" formatCode="General">
                  <c:v>10.0238014818632</c:v>
                </c:pt>
                <c:pt idx="30469" formatCode="General">
                  <c:v>10.0237952119993</c:v>
                </c:pt>
                <c:pt idx="30470" formatCode="General">
                  <c:v>10.0237889410588</c:v>
                </c:pt>
                <c:pt idx="30471" formatCode="General">
                  <c:v>10.0237826690432</c:v>
                </c:pt>
                <c:pt idx="30472" formatCode="General">
                  <c:v>10.0237763959539</c:v>
                </c:pt>
                <c:pt idx="30473" formatCode="General">
                  <c:v>10.0237701217922</c:v>
                </c:pt>
                <c:pt idx="30474" formatCode="General">
                  <c:v>10.0237638465596</c:v>
                </c:pt>
                <c:pt idx="30475" formatCode="General">
                  <c:v>10.0237575702574</c:v>
                </c:pt>
                <c:pt idx="30476" formatCode="General">
                  <c:v>10.023751292887</c:v>
                </c:pt>
                <c:pt idx="30477" formatCode="General">
                  <c:v>10.0237450144499</c:v>
                </c:pt>
                <c:pt idx="30478" formatCode="General">
                  <c:v>10.0237387349473</c:v>
                </c:pt>
                <c:pt idx="30479" formatCode="General">
                  <c:v>10.0237324543808</c:v>
                </c:pt>
                <c:pt idx="30480" formatCode="General">
                  <c:v>10.0237261727516</c:v>
                </c:pt>
                <c:pt idx="30481" formatCode="General">
                  <c:v>10.0237198900612</c:v>
                </c:pt>
                <c:pt idx="30482" formatCode="General">
                  <c:v>10.0237136063109</c:v>
                </c:pt>
                <c:pt idx="30483" formatCode="General">
                  <c:v>10.0237073215022</c:v>
                </c:pt>
                <c:pt idx="30484" formatCode="General">
                  <c:v>10.0237010356364</c:v>
                </c:pt>
                <c:pt idx="30485" formatCode="General">
                  <c:v>10.0236947487149</c:v>
                </c:pt>
                <c:pt idx="30486" formatCode="General">
                  <c:v>10.0236884607391</c:v>
                </c:pt>
                <c:pt idx="30487" formatCode="General">
                  <c:v>10.0236821717104</c:v>
                </c:pt>
                <c:pt idx="30488" formatCode="General">
                  <c:v>10.0236758816301</c:v>
                </c:pt>
                <c:pt idx="30489" formatCode="General">
                  <c:v>10.0236695904997</c:v>
                </c:pt>
                <c:pt idx="30490" formatCode="General">
                  <c:v>10.0236632983205</c:v>
                </c:pt>
                <c:pt idx="30491" formatCode="General">
                  <c:v>10.0236570050939</c:v>
                </c:pt>
                <c:pt idx="30492" formatCode="General">
                  <c:v>10.0236507108213</c:v>
                </c:pt>
                <c:pt idx="30493" formatCode="General">
                  <c:v>10.0236444155041</c:v>
                </c:pt>
                <c:pt idx="30494" formatCode="General">
                  <c:v>10.0236381191436</c:v>
                </c:pt>
                <c:pt idx="30495" formatCode="General">
                  <c:v>10.0236318217413</c:v>
                </c:pt>
                <c:pt idx="30496" formatCode="General">
                  <c:v>10.0236255232985</c:v>
                </c:pt>
                <c:pt idx="30497" formatCode="General">
                  <c:v>10.0236192238166</c:v>
                </c:pt>
                <c:pt idx="30498" formatCode="General">
                  <c:v>10.023612923297</c:v>
                </c:pt>
                <c:pt idx="30499" formatCode="General">
                  <c:v>10.023606621741</c:v>
                </c:pt>
                <c:pt idx="30500" formatCode="General">
                  <c:v>10.0236003191501</c:v>
                </c:pt>
                <c:pt idx="30501" formatCode="General">
                  <c:v>10.0235940155256</c:v>
                </c:pt>
                <c:pt idx="30502" formatCode="General">
                  <c:v>10.0235877108688</c:v>
                </c:pt>
                <c:pt idx="30503" formatCode="General">
                  <c:v>10.0235814051813</c:v>
                </c:pt>
                <c:pt idx="30504" formatCode="General">
                  <c:v>10.0235750984643</c:v>
                </c:pt>
                <c:pt idx="30505" formatCode="General">
                  <c:v>10.0235687907192</c:v>
                </c:pt>
                <c:pt idx="30506" formatCode="General">
                  <c:v>10.0235624819475</c:v>
                </c:pt>
                <c:pt idx="30507" formatCode="General">
                  <c:v>10.0235561721504</c:v>
                </c:pt>
                <c:pt idx="30508" formatCode="General">
                  <c:v>10.0235498613294</c:v>
                </c:pt>
                <c:pt idx="30509" formatCode="General">
                  <c:v>10.0235435494858</c:v>
                </c:pt>
                <c:pt idx="30510" formatCode="General">
                  <c:v>10.023537236621</c:v>
                </c:pt>
                <c:pt idx="30511" formatCode="General">
                  <c:v>10.0235309227364</c:v>
                </c:pt>
                <c:pt idx="30512" formatCode="General">
                  <c:v>10.0235246078333</c:v>
                </c:pt>
                <c:pt idx="30513" formatCode="General">
                  <c:v>10.0235182919132</c:v>
                </c:pt>
                <c:pt idx="30514" formatCode="General">
                  <c:v>10.0235119749774</c:v>
                </c:pt>
                <c:pt idx="30515" formatCode="General">
                  <c:v>10.0235056570273</c:v>
                </c:pt>
                <c:pt idx="30516" formatCode="General">
                  <c:v>10.0234993380642</c:v>
                </c:pt>
                <c:pt idx="30517" formatCode="General">
                  <c:v>10.0234930180896</c:v>
                </c:pt>
                <c:pt idx="30518" formatCode="General">
                  <c:v>10.0234866971047</c:v>
                </c:pt>
                <c:pt idx="30519" formatCode="General">
                  <c:v>10.023480375111</c:v>
                </c:pt>
                <c:pt idx="30520" formatCode="General">
                  <c:v>10.0234740521098</c:v>
                </c:pt>
                <c:pt idx="30521" formatCode="General">
                  <c:v>10.0234677281026</c:v>
                </c:pt>
                <c:pt idx="30522" formatCode="General">
                  <c:v>10.0234614030906</c:v>
                </c:pt>
                <c:pt idx="30523" formatCode="General">
                  <c:v>10.0234550770753</c:v>
                </c:pt>
                <c:pt idx="30524" formatCode="General">
                  <c:v>10.023448750058</c:v>
                </c:pt>
                <c:pt idx="30525" formatCode="General">
                  <c:v>10.0234424220401</c:v>
                </c:pt>
                <c:pt idx="30526" formatCode="General">
                  <c:v>10.0234360930229</c:v>
                </c:pt>
                <c:pt idx="30527" formatCode="General">
                  <c:v>10.0234297630079</c:v>
                </c:pt>
                <c:pt idx="30528" formatCode="General">
                  <c:v>10.0234234319963</c:v>
                </c:pt>
                <c:pt idx="30529" formatCode="General">
                  <c:v>10.0234170999897</c:v>
                </c:pt>
                <c:pt idx="30530" formatCode="General">
                  <c:v>10.0234107669892</c:v>
                </c:pt>
                <c:pt idx="30531" formatCode="General">
                  <c:v>10.0234044329963</c:v>
                </c:pt>
                <c:pt idx="30532" formatCode="General">
                  <c:v>10.0233980980124</c:v>
                </c:pt>
                <c:pt idx="30533" formatCode="General">
                  <c:v>10.0233917620389</c:v>
                </c:pt>
                <c:pt idx="30534" formatCode="General">
                  <c:v>10.023385425077</c:v>
                </c:pt>
                <c:pt idx="30535" formatCode="General">
                  <c:v>10.0233790871281</c:v>
                </c:pt>
                <c:pt idx="30536" formatCode="General">
                  <c:v>10.0233727481937</c:v>
                </c:pt>
                <c:pt idx="30537" formatCode="General">
                  <c:v>10.0233664082751</c:v>
                </c:pt>
                <c:pt idx="30538" formatCode="General">
                  <c:v>10.0233600673736</c:v>
                </c:pt>
                <c:pt idx="30539" formatCode="General">
                  <c:v>10.0233537254907</c:v>
                </c:pt>
                <c:pt idx="30540" formatCode="General">
                  <c:v>10.0233473826276</c:v>
                </c:pt>
                <c:pt idx="30541" formatCode="General">
                  <c:v>10.0233410387858</c:v>
                </c:pt>
                <c:pt idx="30542" formatCode="General">
                  <c:v>10.0233346939665</c:v>
                </c:pt>
                <c:pt idx="30543" formatCode="General">
                  <c:v>10.0233283481712</c:v>
                </c:pt>
                <c:pt idx="30544" formatCode="General">
                  <c:v>10.0233220014013</c:v>
                </c:pt>
                <c:pt idx="30545" formatCode="General">
                  <c:v>10.023315653658</c:v>
                </c:pt>
                <c:pt idx="30546" formatCode="General">
                  <c:v>10.0233093049428</c:v>
                </c:pt>
                <c:pt idx="30547" formatCode="General">
                  <c:v>10.023302955257</c:v>
                </c:pt>
                <c:pt idx="30548" formatCode="General">
                  <c:v>10.0232966046019</c:v>
                </c:pt>
                <c:pt idx="30549" formatCode="General">
                  <c:v>10.023290252979</c:v>
                </c:pt>
                <c:pt idx="30550" formatCode="General">
                  <c:v>10.0232839003896</c:v>
                </c:pt>
                <c:pt idx="30551" formatCode="General">
                  <c:v>10.023277546835</c:v>
                </c:pt>
                <c:pt idx="30552" formatCode="General">
                  <c:v>10.0232711923166</c:v>
                </c:pt>
                <c:pt idx="30553" formatCode="General">
                  <c:v>10.0232648368357</c:v>
                </c:pt>
                <c:pt idx="30554" formatCode="General">
                  <c:v>10.0232584803938</c:v>
                </c:pt>
                <c:pt idx="30555" formatCode="General">
                  <c:v>10.0232521229922</c:v>
                </c:pt>
                <c:pt idx="30556" formatCode="General">
                  <c:v>10.0232457646322</c:v>
                </c:pt>
                <c:pt idx="30557" formatCode="General">
                  <c:v>10.0232394053151</c:v>
                </c:pt>
                <c:pt idx="30558" formatCode="General">
                  <c:v>10.0232330450425</c:v>
                </c:pt>
                <c:pt idx="30559" formatCode="General">
                  <c:v>10.0232266838155</c:v>
                </c:pt>
                <c:pt idx="30560" formatCode="General">
                  <c:v>10.0232203216355</c:v>
                </c:pt>
                <c:pt idx="30561" formatCode="General">
                  <c:v>10.023213958504</c:v>
                </c:pt>
                <c:pt idx="30562" formatCode="General">
                  <c:v>10.0232075944223</c:v>
                </c:pt>
                <c:pt idx="30563" formatCode="General">
                  <c:v>10.0232012293916</c:v>
                </c:pt>
                <c:pt idx="30564" formatCode="General">
                  <c:v>10.0231948634134</c:v>
                </c:pt>
                <c:pt idx="30565" formatCode="General">
                  <c:v>10.0231884964891</c:v>
                </c:pt>
                <c:pt idx="30566" formatCode="General">
                  <c:v>10.0231821286199</c:v>
                </c:pt>
                <c:pt idx="30567" formatCode="General">
                  <c:v>10.0231757598073</c:v>
                </c:pt>
                <c:pt idx="30568" formatCode="General">
                  <c:v>10.0231693900525</c:v>
                </c:pt>
                <c:pt idx="30569" formatCode="General">
                  <c:v>10.0231630193569</c:v>
                </c:pt>
                <c:pt idx="30570" formatCode="General">
                  <c:v>10.023156647722</c:v>
                </c:pt>
                <c:pt idx="30571" formatCode="General">
                  <c:v>10.0231502751489</c:v>
                </c:pt>
                <c:pt idx="30572" formatCode="General">
                  <c:v>10.0231439016392</c:v>
                </c:pt>
                <c:pt idx="30573" formatCode="General">
                  <c:v>10.0231375271941</c:v>
                </c:pt>
                <c:pt idx="30574" formatCode="General">
                  <c:v>10.0231311518149</c:v>
                </c:pt>
                <c:pt idx="30575" formatCode="General">
                  <c:v>10.0231247755031</c:v>
                </c:pt>
                <c:pt idx="30576" formatCode="General">
                  <c:v>10.02311839826</c:v>
                </c:pt>
                <c:pt idx="30577" formatCode="General">
                  <c:v>10.0231120200869</c:v>
                </c:pt>
                <c:pt idx="30578" formatCode="General">
                  <c:v>10.0231056409852</c:v>
                </c:pt>
                <c:pt idx="30579" formatCode="General">
                  <c:v>10.0230992609562</c:v>
                </c:pt>
                <c:pt idx="30580" formatCode="General">
                  <c:v>10.0230928800012</c:v>
                </c:pt>
                <c:pt idx="30581" formatCode="General">
                  <c:v>10.0230864981217</c:v>
                </c:pt>
                <c:pt idx="30582" formatCode="General">
                  <c:v>10.0230801153189</c:v>
                </c:pt>
                <c:pt idx="30583" formatCode="General">
                  <c:v>10.0230737315943</c:v>
                </c:pt>
                <c:pt idx="30584" formatCode="General">
                  <c:v>10.0230673469491</c:v>
                </c:pt>
                <c:pt idx="30585" formatCode="General">
                  <c:v>10.0230609613847</c:v>
                </c:pt>
                <c:pt idx="30586" formatCode="General">
                  <c:v>10.0230545749024</c:v>
                </c:pt>
                <c:pt idx="30587" formatCode="General">
                  <c:v>10.0230481875036</c:v>
                </c:pt>
                <c:pt idx="30588" formatCode="General">
                  <c:v>10.0230417991897</c:v>
                </c:pt>
                <c:pt idx="30589" formatCode="General">
                  <c:v>10.0230354099619</c:v>
                </c:pt>
                <c:pt idx="30590" formatCode="General">
                  <c:v>10.0230290198216</c:v>
                </c:pt>
                <c:pt idx="30591" formatCode="General">
                  <c:v>10.0230226287702</c:v>
                </c:pt>
                <c:pt idx="30592" formatCode="General">
                  <c:v>10.023016236809</c:v>
                </c:pt>
                <c:pt idx="30593" formatCode="General">
                  <c:v>10.0230098439393</c:v>
                </c:pt>
                <c:pt idx="30594" formatCode="General">
                  <c:v>10.0230034501626</c:v>
                </c:pt>
                <c:pt idx="30595" formatCode="General">
                  <c:v>10.02299705548</c:v>
                </c:pt>
                <c:pt idx="30596" formatCode="General">
                  <c:v>10.022990659893</c:v>
                </c:pt>
                <c:pt idx="30597" formatCode="General">
                  <c:v>10.0229842634029</c:v>
                </c:pt>
                <c:pt idx="30598" formatCode="General">
                  <c:v>10.0229778660111</c:v>
                </c:pt>
                <c:pt idx="30599" formatCode="General">
                  <c:v>10.0229714677188</c:v>
                </c:pt>
                <c:pt idx="30600" formatCode="General">
                  <c:v>10.0229650685274</c:v>
                </c:pt>
                <c:pt idx="30601" formatCode="General">
                  <c:v>10.0229586684383</c:v>
                </c:pt>
                <c:pt idx="30602" formatCode="General">
                  <c:v>10.0229522674529</c:v>
                </c:pt>
                <c:pt idx="30603" formatCode="General">
                  <c:v>10.0229458655723</c:v>
                </c:pt>
                <c:pt idx="30604" formatCode="General">
                  <c:v>10.022939462798</c:v>
                </c:pt>
                <c:pt idx="30605" formatCode="General">
                  <c:v>10.0229330591313</c:v>
                </c:pt>
                <c:pt idx="30606" formatCode="General">
                  <c:v>10.0229266545736</c:v>
                </c:pt>
                <c:pt idx="30607" formatCode="General">
                  <c:v>10.0229202491262</c:v>
                </c:pt>
                <c:pt idx="30608" formatCode="General">
                  <c:v>10.0229138427903</c:v>
                </c:pt>
                <c:pt idx="30609" formatCode="General">
                  <c:v>10.0229074355675</c:v>
                </c:pt>
                <c:pt idx="30610" formatCode="General">
                  <c:v>10.0229010274589</c:v>
                </c:pt>
                <c:pt idx="30611" formatCode="General">
                  <c:v>10.0228946184659</c:v>
                </c:pt>
                <c:pt idx="30612" formatCode="General">
                  <c:v>10.0228882085899</c:v>
                </c:pt>
                <c:pt idx="30613" formatCode="General">
                  <c:v>10.0228817978322</c:v>
                </c:pt>
                <c:pt idx="30614" formatCode="General">
                  <c:v>10.0228753861941</c:v>
                </c:pt>
                <c:pt idx="30615" formatCode="General">
                  <c:v>10.0228689736769</c:v>
                </c:pt>
                <c:pt idx="30616" formatCode="General">
                  <c:v>10.022862560282</c:v>
                </c:pt>
                <c:pt idx="30617" formatCode="General">
                  <c:v>10.0228561460108</c:v>
                </c:pt>
                <c:pt idx="30618" formatCode="General">
                  <c:v>10.0228497308645</c:v>
                </c:pt>
                <c:pt idx="30619" formatCode="General">
                  <c:v>10.0228433148445</c:v>
                </c:pt>
                <c:pt idx="30620" formatCode="General">
                  <c:v>10.0228368979521</c:v>
                </c:pt>
                <c:pt idx="30621" formatCode="General">
                  <c:v>10.0228304801886</c:v>
                </c:pt>
                <c:pt idx="30622" formatCode="General">
                  <c:v>10.0228240615554</c:v>
                </c:pt>
                <c:pt idx="30623" formatCode="General">
                  <c:v>10.0228176420538</c:v>
                </c:pt>
                <c:pt idx="30624" formatCode="General">
                  <c:v>10.0228112216852</c:v>
                </c:pt>
                <c:pt idx="30625" formatCode="General">
                  <c:v>10.0228048004508</c:v>
                </c:pt>
                <c:pt idx="30626" formatCode="General">
                  <c:v>10.0227983783519</c:v>
                </c:pt>
                <c:pt idx="30627" formatCode="General">
                  <c:v>10.02279195539</c:v>
                </c:pt>
                <c:pt idx="30628" formatCode="General">
                  <c:v>10.0227855315664</c:v>
                </c:pt>
                <c:pt idx="30629" formatCode="General">
                  <c:v>10.0227791068823</c:v>
                </c:pt>
                <c:pt idx="30630" formatCode="General">
                  <c:v>10.0227726813391</c:v>
                </c:pt>
                <c:pt idx="30631" formatCode="General">
                  <c:v>10.0227662549381</c:v>
                </c:pt>
                <c:pt idx="30632" formatCode="General">
                  <c:v>10.0227598276807</c:v>
                </c:pt>
                <c:pt idx="30633" formatCode="General">
                  <c:v>10.0227533995682</c:v>
                </c:pt>
                <c:pt idx="30634" formatCode="General">
                  <c:v>10.0227469706018</c:v>
                </c:pt>
                <c:pt idx="30635" formatCode="General">
                  <c:v>10.022740540783</c:v>
                </c:pt>
                <c:pt idx="30636" formatCode="General">
                  <c:v>10.022734110113</c:v>
                </c:pt>
                <c:pt idx="30637" formatCode="General">
                  <c:v>10.0227276785932</c:v>
                </c:pt>
                <c:pt idx="30638" formatCode="General">
                  <c:v>10.0227212462249</c:v>
                </c:pt>
                <c:pt idx="30639" formatCode="General">
                  <c:v>10.0227148130093</c:v>
                </c:pt>
                <c:pt idx="30640" formatCode="General">
                  <c:v>10.022708378948</c:v>
                </c:pt>
                <c:pt idx="30641" formatCode="General">
                  <c:v>10.0227019440421</c:v>
                </c:pt>
                <c:pt idx="30642" formatCode="General">
                  <c:v>10.022695508293</c:v>
                </c:pt>
                <c:pt idx="30643" formatCode="General">
                  <c:v>10.0226890717019</c:v>
                </c:pt>
                <c:pt idx="30644" formatCode="General">
                  <c:v>10.0226826342703</c:v>
                </c:pt>
                <c:pt idx="30645" formatCode="General">
                  <c:v>10.0226761959995</c:v>
                </c:pt>
                <c:pt idx="30646" formatCode="General">
                  <c:v>10.0226697568907</c:v>
                </c:pt>
                <c:pt idx="30647" formatCode="General">
                  <c:v>10.0226633169453</c:v>
                </c:pt>
                <c:pt idx="30648" formatCode="General">
                  <c:v>10.0226568761646</c:v>
                </c:pt>
                <c:pt idx="30649" formatCode="General">
                  <c:v>10.02265043455</c:v>
                </c:pt>
                <c:pt idx="30650" formatCode="General">
                  <c:v>10.0226439921026</c:v>
                </c:pt>
                <c:pt idx="30651" formatCode="General">
                  <c:v>10.022637548824</c:v>
                </c:pt>
                <c:pt idx="30652" formatCode="General">
                  <c:v>10.0226311047153</c:v>
                </c:pt>
                <c:pt idx="30653" formatCode="General">
                  <c:v>10.0226246597779</c:v>
                </c:pt>
                <c:pt idx="30654" formatCode="General">
                  <c:v>10.0226182140131</c:v>
                </c:pt>
                <c:pt idx="30655" formatCode="General">
                  <c:v>10.0226117674222</c:v>
                </c:pt>
                <c:pt idx="30656" formatCode="General">
                  <c:v>10.0226053200066</c:v>
                </c:pt>
                <c:pt idx="30657" formatCode="General">
                  <c:v>10.0225988717676</c:v>
                </c:pt>
                <c:pt idx="30658" formatCode="General">
                  <c:v>10.0225924227064</c:v>
                </c:pt>
                <c:pt idx="30659" formatCode="General">
                  <c:v>10.0225859728244</c:v>
                </c:pt>
                <c:pt idx="30660" formatCode="General">
                  <c:v>10.0225795221229</c:v>
                </c:pt>
                <c:pt idx="30661" formatCode="General">
                  <c:v>10.0225730706032</c:v>
                </c:pt>
                <c:pt idx="30662" formatCode="General">
                  <c:v>10.0225666182667</c:v>
                </c:pt>
                <c:pt idx="30663" formatCode="General">
                  <c:v>10.0225601651146</c:v>
                </c:pt>
                <c:pt idx="30664" formatCode="General">
                  <c:v>10.0225537111482</c:v>
                </c:pt>
                <c:pt idx="30665" formatCode="General">
                  <c:v>10.022547256369</c:v>
                </c:pt>
                <c:pt idx="30666" formatCode="General">
                  <c:v>10.0225408007781</c:v>
                </c:pt>
                <c:pt idx="30667" formatCode="General">
                  <c:v>10.0225343443769</c:v>
                </c:pt>
                <c:pt idx="30668" formatCode="General">
                  <c:v>10.0225278871667</c:v>
                </c:pt>
                <c:pt idx="30669" formatCode="General">
                  <c:v>10.0225214291488</c:v>
                </c:pt>
                <c:pt idx="30670" formatCode="General">
                  <c:v>10.0225149703245</c:v>
                </c:pt>
                <c:pt idx="30671" formatCode="General">
                  <c:v>10.0225085106952</c:v>
                </c:pt>
                <c:pt idx="30672" formatCode="General">
                  <c:v>10.0225020502621</c:v>
                </c:pt>
                <c:pt idx="30673" formatCode="General">
                  <c:v>10.0224955890266</c:v>
                </c:pt>
                <c:pt idx="30674" formatCode="General">
                  <c:v>10.0224891269899</c:v>
                </c:pt>
                <c:pt idx="30675" formatCode="General">
                  <c:v>10.0224826641534</c:v>
                </c:pt>
                <c:pt idx="30676" formatCode="General">
                  <c:v>10.0224762005184</c:v>
                </c:pt>
                <c:pt idx="30677" formatCode="General">
                  <c:v>10.0224697360862</c:v>
                </c:pt>
                <c:pt idx="30678" formatCode="General">
                  <c:v>10.022463270858</c:v>
                </c:pt>
                <c:pt idx="30679" formatCode="General">
                  <c:v>10.0224568048353</c:v>
                </c:pt>
                <c:pt idx="30680" formatCode="General">
                  <c:v>10.0224503380193</c:v>
                </c:pt>
                <c:pt idx="30681" formatCode="General">
                  <c:v>10.0224438704112</c:v>
                </c:pt>
                <c:pt idx="30682" formatCode="General">
                  <c:v>10.0224374020125</c:v>
                </c:pt>
                <c:pt idx="30683" formatCode="General">
                  <c:v>10.0224309328244</c:v>
                </c:pt>
                <c:pt idx="30684" formatCode="General">
                  <c:v>10.0224244628482</c:v>
                </c:pt>
                <c:pt idx="30685" formatCode="General">
                  <c:v>10.0224179920853</c:v>
                </c:pt>
                <c:pt idx="30686" formatCode="General">
                  <c:v>10.0224115205369</c:v>
                </c:pt>
                <c:pt idx="30687" formatCode="General">
                  <c:v>10.0224050482043</c:v>
                </c:pt>
                <c:pt idx="30688" formatCode="General">
                  <c:v>10.0223985750889</c:v>
                </c:pt>
                <c:pt idx="30689" formatCode="General">
                  <c:v>10.0223921011919</c:v>
                </c:pt>
                <c:pt idx="30690" formatCode="General">
                  <c:v>10.0223856265146</c:v>
                </c:pt>
                <c:pt idx="30691" formatCode="General">
                  <c:v>10.0223791510584</c:v>
                </c:pt>
                <c:pt idx="30692" formatCode="General">
                  <c:v>10.0223726748246</c:v>
                </c:pt>
                <c:pt idx="30693" formatCode="General">
                  <c:v>10.0223661978143</c:v>
                </c:pt>
                <c:pt idx="30694" formatCode="General">
                  <c:v>10.0223597200291</c:v>
                </c:pt>
                <c:pt idx="30695" formatCode="General">
                  <c:v>10.0223532414701</c:v>
                </c:pt>
                <c:pt idx="30696" formatCode="General">
                  <c:v>10.0223467621386</c:v>
                </c:pt>
                <c:pt idx="30697" formatCode="General">
                  <c:v>10.022340282036</c:v>
                </c:pt>
                <c:pt idx="30698" formatCode="General">
                  <c:v>10.0223338011635</c:v>
                </c:pt>
                <c:pt idx="30699" formatCode="General">
                  <c:v>10.0223273195224</c:v>
                </c:pt>
                <c:pt idx="30700" formatCode="General">
                  <c:v>10.0223208371142</c:v>
                </c:pt>
                <c:pt idx="30701" formatCode="General">
                  <c:v>10.0223143539399</c:v>
                </c:pt>
                <c:pt idx="30702" formatCode="General">
                  <c:v>10.022307870001</c:v>
                </c:pt>
                <c:pt idx="30703" formatCode="General">
                  <c:v>10.0223013852987</c:v>
                </c:pt>
                <c:pt idx="30704" formatCode="General">
                  <c:v>10.0222948998343</c:v>
                </c:pt>
                <c:pt idx="30705" formatCode="General">
                  <c:v>10.0222884136092</c:v>
                </c:pt>
                <c:pt idx="30706" formatCode="General">
                  <c:v>10.0222819266246</c:v>
                </c:pt>
                <c:pt idx="30707" formatCode="General">
                  <c:v>10.0222754388818</c:v>
                </c:pt>
                <c:pt idx="30708" formatCode="General">
                  <c:v>10.0222689503821</c:v>
                </c:pt>
                <c:pt idx="30709" formatCode="General">
                  <c:v>10.0222624611268</c:v>
                </c:pt>
                <c:pt idx="30710" formatCode="General">
                  <c:v>10.0222559711172</c:v>
                </c:pt>
                <c:pt idx="30711" formatCode="General">
                  <c:v>10.0222494803546</c:v>
                </c:pt>
                <c:pt idx="30712" formatCode="General">
                  <c:v>10.0222429888403</c:v>
                </c:pt>
                <c:pt idx="30713" formatCode="General">
                  <c:v>10.0222364965756</c:v>
                </c:pt>
                <c:pt idx="30714" formatCode="General">
                  <c:v>10.0222300035617</c:v>
                </c:pt>
                <c:pt idx="30715" formatCode="General">
                  <c:v>10.0222235098</c:v>
                </c:pt>
                <c:pt idx="30716" formatCode="General">
                  <c:v>10.0222170152918</c:v>
                </c:pt>
                <c:pt idx="30717" formatCode="General">
                  <c:v>10.0222105200383</c:v>
                </c:pt>
                <c:pt idx="30718" formatCode="General">
                  <c:v>10.0222040240408</c:v>
                </c:pt>
                <c:pt idx="30719" formatCode="General">
                  <c:v>10.0221975273007</c:v>
                </c:pt>
                <c:pt idx="30720" formatCode="General">
                  <c:v>10.0221910298192</c:v>
                </c:pt>
                <c:pt idx="30721" formatCode="General">
                  <c:v>10.0221845315975</c:v>
                </c:pt>
                <c:pt idx="30722" formatCode="General">
                  <c:v>10.0221780326371</c:v>
                </c:pt>
                <c:pt idx="30723" formatCode="General">
                  <c:v>10.0221715329392</c:v>
                </c:pt>
                <c:pt idx="30724" formatCode="General">
                  <c:v>10.022165032505</c:v>
                </c:pt>
                <c:pt idx="30725" formatCode="General">
                  <c:v>10.0221585313359</c:v>
                </c:pt>
                <c:pt idx="30726" formatCode="General">
                  <c:v>10.0221520294331</c:v>
                </c:pt>
                <c:pt idx="30727" formatCode="General">
                  <c:v>10.0221455267979</c:v>
                </c:pt>
                <c:pt idx="30728" formatCode="General">
                  <c:v>10.0221390234317</c:v>
                </c:pt>
                <c:pt idx="30729" formatCode="General">
                  <c:v>10.0221325193357</c:v>
                </c:pt>
                <c:pt idx="30730" formatCode="General">
                  <c:v>10.0221260145112</c:v>
                </c:pt>
                <c:pt idx="30731" formatCode="General">
                  <c:v>10.0221195089594</c:v>
                </c:pt>
                <c:pt idx="30732" formatCode="General">
                  <c:v>10.0221130026817</c:v>
                </c:pt>
                <c:pt idx="30733" formatCode="General">
                  <c:v>10.0221064956793</c:v>
                </c:pt>
                <c:pt idx="30734" formatCode="General">
                  <c:v>10.0220999879536</c:v>
                </c:pt>
                <c:pt idx="30735" formatCode="General">
                  <c:v>10.0220934795058</c:v>
                </c:pt>
                <c:pt idx="30736" formatCode="General">
                  <c:v>10.0220869703372</c:v>
                </c:pt>
                <c:pt idx="30737" formatCode="General">
                  <c:v>10.022080460449</c:v>
                </c:pt>
                <c:pt idx="30738" formatCode="General">
                  <c:v>10.0220739498427</c:v>
                </c:pt>
                <c:pt idx="30739" formatCode="General">
                  <c:v>10.0220674385193</c:v>
                </c:pt>
                <c:pt idx="30740" formatCode="General">
                  <c:v>10.0220609264803</c:v>
                </c:pt>
                <c:pt idx="30741" formatCode="General">
                  <c:v>10.0220544137269</c:v>
                </c:pt>
                <c:pt idx="30742" formatCode="General">
                  <c:v>10.0220479002604</c:v>
                </c:pt>
                <c:pt idx="30743" formatCode="General">
                  <c:v>10.022041386082</c:v>
                </c:pt>
                <c:pt idx="30744" formatCode="General">
                  <c:v>10.0220348711931</c:v>
                </c:pt>
                <c:pt idx="30745" formatCode="General">
                  <c:v>10.0220283555949</c:v>
                </c:pt>
                <c:pt idx="30746" formatCode="General">
                  <c:v>10.0220218392887</c:v>
                </c:pt>
                <c:pt idx="30747" formatCode="General">
                  <c:v>10.0220153222758</c:v>
                </c:pt>
                <c:pt idx="30748" formatCode="General">
                  <c:v>10.0220088045575</c:v>
                </c:pt>
                <c:pt idx="30749" formatCode="General">
                  <c:v>10.022002286135</c:v>
                </c:pt>
                <c:pt idx="30750" formatCode="General">
                  <c:v>10.0219957670096</c:v>
                </c:pt>
                <c:pt idx="30751" formatCode="General">
                  <c:v>10.0219892471826</c:v>
                </c:pt>
                <c:pt idx="30752" formatCode="General">
                  <c:v>10.0219827266553</c:v>
                </c:pt>
                <c:pt idx="30753" formatCode="General">
                  <c:v>10.0219762054289</c:v>
                </c:pt>
                <c:pt idx="30754" formatCode="General">
                  <c:v>10.0219696835048</c:v>
                </c:pt>
                <c:pt idx="30755" formatCode="General">
                  <c:v>10.0219631608841</c:v>
                </c:pt>
                <c:pt idx="30756" formatCode="General">
                  <c:v>10.0219566375682</c:v>
                </c:pt>
                <c:pt idx="30757" formatCode="General">
                  <c:v>10.0219501135584</c:v>
                </c:pt>
                <c:pt idx="30758" formatCode="General">
                  <c:v>10.0219435888559</c:v>
                </c:pt>
                <c:pt idx="30759" formatCode="General">
                  <c:v>10.021937063462</c:v>
                </c:pt>
                <c:pt idx="30760" formatCode="General">
                  <c:v>10.0219305373779</c:v>
                </c:pt>
                <c:pt idx="30761" formatCode="General">
                  <c:v>10.021924010605</c:v>
                </c:pt>
                <c:pt idx="30762" formatCode="General">
                  <c:v>10.0219174831445</c:v>
                </c:pt>
                <c:pt idx="30763" formatCode="General">
                  <c:v>10.0219109549977</c:v>
                </c:pt>
                <c:pt idx="30764" formatCode="General">
                  <c:v>10.0219044261658</c:v>
                </c:pt>
                <c:pt idx="30765" formatCode="General">
                  <c:v>10.0218978966502</c:v>
                </c:pt>
                <c:pt idx="30766" formatCode="General">
                  <c:v>10.0218913664521</c:v>
                </c:pt>
                <c:pt idx="30767" formatCode="General">
                  <c:v>10.0218848355727</c:v>
                </c:pt>
                <c:pt idx="30768" formatCode="General">
                  <c:v>10.0218783040134</c:v>
                </c:pt>
                <c:pt idx="30769" formatCode="General">
                  <c:v>10.0218717717754</c:v>
                </c:pt>
                <c:pt idx="30770" formatCode="General">
                  <c:v>10.02186523886</c:v>
                </c:pt>
                <c:pt idx="30771" formatCode="General">
                  <c:v>10.0218587052684</c:v>
                </c:pt>
                <c:pt idx="30772" formatCode="General">
                  <c:v>10.021852171002</c:v>
                </c:pt>
                <c:pt idx="30773" formatCode="General">
                  <c:v>10.0218456360619</c:v>
                </c:pt>
                <c:pt idx="30774" formatCode="General">
                  <c:v>10.0218391004495</c:v>
                </c:pt>
                <c:pt idx="30775" formatCode="General">
                  <c:v>10.0218325641659</c:v>
                </c:pt>
                <c:pt idx="30776" formatCode="General">
                  <c:v>10.0218260272126</c:v>
                </c:pt>
                <c:pt idx="30777" formatCode="General">
                  <c:v>10.0218194895908</c:v>
                </c:pt>
                <c:pt idx="30778" formatCode="General">
                  <c:v>10.0218129513016</c:v>
                </c:pt>
                <c:pt idx="30779" formatCode="General">
                  <c:v>10.0218064123464</c:v>
                </c:pt>
                <c:pt idx="30780" formatCode="General">
                  <c:v>10.0217998727265</c:v>
                </c:pt>
                <c:pt idx="30781" formatCode="General">
                  <c:v>10.0217933324431</c:v>
                </c:pt>
                <c:pt idx="30782" formatCode="General">
                  <c:v>10.0217867914975</c:v>
                </c:pt>
                <c:pt idx="30783" formatCode="General">
                  <c:v>10.0217802498909</c:v>
                </c:pt>
                <c:pt idx="30784" formatCode="General">
                  <c:v>10.0217737076246</c:v>
                </c:pt>
                <c:pt idx="30785" formatCode="General">
                  <c:v>10.0217671646999</c:v>
                </c:pt>
                <c:pt idx="30786" formatCode="General">
                  <c:v>10.021760621118</c:v>
                </c:pt>
                <c:pt idx="30787" formatCode="General">
                  <c:v>10.0217540768802</c:v>
                </c:pt>
                <c:pt idx="30788" formatCode="General">
                  <c:v>10.0217475319878</c:v>
                </c:pt>
                <c:pt idx="30789" formatCode="General">
                  <c:v>10.0217409864419</c:v>
                </c:pt>
                <c:pt idx="30790" formatCode="General">
                  <c:v>10.021734440244</c:v>
                </c:pt>
                <c:pt idx="30791" formatCode="General">
                  <c:v>10.0217278933952</c:v>
                </c:pt>
                <c:pt idx="30792" formatCode="General">
                  <c:v>10.0217213458968</c:v>
                </c:pt>
                <c:pt idx="30793" formatCode="General">
                  <c:v>10.02171479775</c:v>
                </c:pt>
                <c:pt idx="30794" formatCode="General">
                  <c:v>10.0217082489562</c:v>
                </c:pt>
                <c:pt idx="30795" formatCode="General">
                  <c:v>10.0217016995165</c:v>
                </c:pt>
                <c:pt idx="30796" formatCode="General">
                  <c:v>10.0216951494323</c:v>
                </c:pt>
                <c:pt idx="30797" formatCode="General">
                  <c:v>10.0216885987047</c:v>
                </c:pt>
                <c:pt idx="30798" formatCode="General">
                  <c:v>10.0216820473351</c:v>
                </c:pt>
                <c:pt idx="30799" formatCode="General">
                  <c:v>10.0216754953247</c:v>
                </c:pt>
                <c:pt idx="30800" formatCode="General">
                  <c:v>10.0216689426748</c:v>
                </c:pt>
                <c:pt idx="30801" formatCode="General">
                  <c:v>10.0216623893866</c:v>
                </c:pt>
                <c:pt idx="30802" formatCode="General">
                  <c:v>10.0216558354614</c:v>
                </c:pt>
                <c:pt idx="30803" formatCode="General">
                  <c:v>10.0216492809004</c:v>
                </c:pt>
                <c:pt idx="30804" formatCode="General">
                  <c:v>10.0216427257049</c:v>
                </c:pt>
                <c:pt idx="30805" formatCode="General">
                  <c:v>10.0216361698761</c:v>
                </c:pt>
                <c:pt idx="30806" formatCode="General">
                  <c:v>10.0216296134154</c:v>
                </c:pt>
                <c:pt idx="30807" formatCode="General">
                  <c:v>10.0216230563238</c:v>
                </c:pt>
                <c:pt idx="30808" formatCode="General">
                  <c:v>10.0216164986028</c:v>
                </c:pt>
                <c:pt idx="30809" formatCode="General">
                  <c:v>10.0216099402536</c:v>
                </c:pt>
                <c:pt idx="30810" formatCode="General">
                  <c:v>10.0216033812773</c:v>
                </c:pt>
                <c:pt idx="30811" formatCode="General">
                  <c:v>10.0215968216753</c:v>
                </c:pt>
                <c:pt idx="30812" formatCode="General">
                  <c:v>10.0215902614488</c:v>
                </c:pt>
                <c:pt idx="30813" formatCode="General">
                  <c:v>10.0215837005991</c:v>
                </c:pt>
                <c:pt idx="30814" formatCode="General">
                  <c:v>10.0215771391274</c:v>
                </c:pt>
                <c:pt idx="30815" formatCode="General">
                  <c:v>10.021570577035</c:v>
                </c:pt>
                <c:pt idx="30816" formatCode="General">
                  <c:v>10.0215640143231</c:v>
                </c:pt>
                <c:pt idx="30817" formatCode="General">
                  <c:v>10.0215574509929</c:v>
                </c:pt>
                <c:pt idx="30818" formatCode="General">
                  <c:v>10.0215508870458</c:v>
                </c:pt>
                <c:pt idx="30819" formatCode="General">
                  <c:v>10.0215443224829</c:v>
                </c:pt>
                <c:pt idx="30820" formatCode="General">
                  <c:v>10.0215377573056</c:v>
                </c:pt>
                <c:pt idx="30821" formatCode="General">
                  <c:v>10.021531191515</c:v>
                </c:pt>
                <c:pt idx="30822" formatCode="General">
                  <c:v>10.0215246251124</c:v>
                </c:pt>
                <c:pt idx="30823" formatCode="General">
                  <c:v>10.0215180580991</c:v>
                </c:pt>
                <c:pt idx="30824" formatCode="General">
                  <c:v>10.0215114904763</c:v>
                </c:pt>
                <c:pt idx="30825" formatCode="General">
                  <c:v>10.0215049222452</c:v>
                </c:pt>
                <c:pt idx="30826" formatCode="General">
                  <c:v>10.0214983534071</c:v>
                </c:pt>
                <c:pt idx="30827" formatCode="General">
                  <c:v>10.0214917839633</c:v>
                </c:pt>
                <c:pt idx="30828" formatCode="General">
                  <c:v>10.0214852139149</c:v>
                </c:pt>
                <c:pt idx="30829" formatCode="General">
                  <c:v>10.0214786432633</c:v>
                </c:pt>
                <c:pt idx="30830" formatCode="General">
                  <c:v>10.0214720720097</c:v>
                </c:pt>
                <c:pt idx="30831" formatCode="General">
                  <c:v>10.0214655001553</c:v>
                </c:pt>
                <c:pt idx="30832" formatCode="General">
                  <c:v>10.0214589277013</c:v>
                </c:pt>
                <c:pt idx="30833" formatCode="General">
                  <c:v>10.0214523546491</c:v>
                </c:pt>
                <c:pt idx="30834" formatCode="General">
                  <c:v>10.0214457809998</c:v>
                </c:pt>
                <c:pt idx="30835" formatCode="General">
                  <c:v>10.0214392067547</c:v>
                </c:pt>
                <c:pt idx="30836" formatCode="General">
                  <c:v>10.021432631915</c:v>
                </c:pt>
                <c:pt idx="30837" formatCode="General">
                  <c:v>10.021426056482</c:v>
                </c:pt>
                <c:pt idx="30838" formatCode="General">
                  <c:v>10.0214194804569</c:v>
                </c:pt>
                <c:pt idx="30839" formatCode="General">
                  <c:v>10.021412903841</c:v>
                </c:pt>
                <c:pt idx="30840" formatCode="General">
                  <c:v>10.0214063266355</c:v>
                </c:pt>
                <c:pt idx="30841" formatCode="General">
                  <c:v>10.0213997488416</c:v>
                </c:pt>
                <c:pt idx="30842" formatCode="General">
                  <c:v>10.0213931704606</c:v>
                </c:pt>
                <c:pt idx="30843" formatCode="General">
                  <c:v>10.0213865914938</c:v>
                </c:pt>
                <c:pt idx="30844" formatCode="General">
                  <c:v>10.0213800119422</c:v>
                </c:pt>
                <c:pt idx="30845" formatCode="General">
                  <c:v>10.0213734318073</c:v>
                </c:pt>
                <c:pt idx="30846" formatCode="General">
                  <c:v>10.0213668510902</c:v>
                </c:pt>
                <c:pt idx="30847" formatCode="General">
                  <c:v>10.0213602697921</c:v>
                </c:pt>
                <c:pt idx="30848" formatCode="General">
                  <c:v>10.0213536879144</c:v>
                </c:pt>
                <c:pt idx="30849" formatCode="General">
                  <c:v>10.0213471054582</c:v>
                </c:pt>
                <c:pt idx="30850" formatCode="General">
                  <c:v>10.0213405224248</c:v>
                </c:pt>
                <c:pt idx="30851" formatCode="General">
                  <c:v>10.0213339388154</c:v>
                </c:pt>
                <c:pt idx="30852" formatCode="General">
                  <c:v>10.0213273546313</c:v>
                </c:pt>
                <c:pt idx="30853" formatCode="General">
                  <c:v>10.0213207698736</c:v>
                </c:pt>
                <c:pt idx="30854" formatCode="General">
                  <c:v>10.0213141845437</c:v>
                </c:pt>
                <c:pt idx="30855" formatCode="General">
                  <c:v>10.0213075986427</c:v>
                </c:pt>
                <c:pt idx="30856" formatCode="General">
                  <c:v>10.0213010121719</c:v>
                </c:pt>
                <c:pt idx="30857" formatCode="General">
                  <c:v>10.0212944251325</c:v>
                </c:pt>
                <c:pt idx="30858" formatCode="General">
                  <c:v>10.0212878375258</c:v>
                </c:pt>
                <c:pt idx="30859" formatCode="General">
                  <c:v>10.021281249353</c:v>
                </c:pt>
                <c:pt idx="30860" formatCode="General">
                  <c:v>10.0212746606153</c:v>
                </c:pt>
                <c:pt idx="30861" formatCode="General">
                  <c:v>10.0212680713139</c:v>
                </c:pt>
                <c:pt idx="30862" formatCode="General">
                  <c:v>10.02126148145009</c:v>
                </c:pt>
                <c:pt idx="30863" formatCode="General">
                  <c:v>10.0212548910251</c:v>
                </c:pt>
                <c:pt idx="30864" formatCode="General">
                  <c:v>10.0212483000402</c:v>
                </c:pt>
                <c:pt idx="30865" formatCode="General">
                  <c:v>10.0212417084965</c:v>
                </c:pt>
                <c:pt idx="30866" formatCode="General">
                  <c:v>10.0212351163953</c:v>
                </c:pt>
                <c:pt idx="30867" formatCode="General">
                  <c:v>10.0212285237379</c:v>
                </c:pt>
                <c:pt idx="30868" formatCode="General">
                  <c:v>10.0212219305254</c:v>
                </c:pt>
                <c:pt idx="30869" formatCode="General">
                  <c:v>10.0212153367592</c:v>
                </c:pt>
                <c:pt idx="30870" formatCode="General">
                  <c:v>10.0212087424403</c:v>
                </c:pt>
                <c:pt idx="30871" formatCode="General">
                  <c:v>10.02120214757</c:v>
                </c:pt>
                <c:pt idx="30872" formatCode="General">
                  <c:v>10.0211955521497</c:v>
                </c:pt>
                <c:pt idx="30873" formatCode="General">
                  <c:v>10.0211889561804</c:v>
                </c:pt>
                <c:pt idx="30874" formatCode="General">
                  <c:v>10.0211823596635</c:v>
                </c:pt>
                <c:pt idx="30875" formatCode="General">
                  <c:v>10.0211757626001</c:v>
                </c:pt>
                <c:pt idx="30876" formatCode="General">
                  <c:v>10.0211691649915</c:v>
                </c:pt>
                <c:pt idx="30877" formatCode="General">
                  <c:v>10.0211625668389</c:v>
                </c:pt>
                <c:pt idx="30878" formatCode="General">
                  <c:v>10.0211559681435</c:v>
                </c:pt>
                <c:pt idx="30879" formatCode="General">
                  <c:v>10.0211493689065</c:v>
                </c:pt>
                <c:pt idx="30880" formatCode="General">
                  <c:v>10.0211427691293</c:v>
                </c:pt>
                <c:pt idx="30881" formatCode="General">
                  <c:v>10.0211361688129</c:v>
                </c:pt>
                <c:pt idx="30882" formatCode="General">
                  <c:v>10.0211295679586</c:v>
                </c:pt>
                <c:pt idx="30883" formatCode="General">
                  <c:v>10.0211229665677</c:v>
                </c:pt>
                <c:pt idx="30884" formatCode="General">
                  <c:v>10.0211163646413</c:v>
                </c:pt>
                <c:pt idx="30885" formatCode="General">
                  <c:v>10.0211097621808</c:v>
                </c:pt>
                <c:pt idx="30886" formatCode="General">
                  <c:v>10.0211031591872</c:v>
                </c:pt>
                <c:pt idx="30887" formatCode="General">
                  <c:v>10.0210965556619</c:v>
                </c:pt>
                <c:pt idx="30888" formatCode="General">
                  <c:v>10.021089951606</c:v>
                </c:pt>
                <c:pt idx="30889" formatCode="General">
                  <c:v>10.0210833470207</c:v>
                </c:pt>
                <c:pt idx="30890" formatCode="General">
                  <c:v>10.0210767419074</c:v>
                </c:pt>
                <c:pt idx="30891" formatCode="General">
                  <c:v>10.0210701362672</c:v>
                </c:pt>
                <c:pt idx="30892" formatCode="General">
                  <c:v>10.0210635301012</c:v>
                </c:pt>
                <c:pt idx="30893" formatCode="General">
                  <c:v>10.0210569234109</c:v>
                </c:pt>
                <c:pt idx="30894" formatCode="General">
                  <c:v>10.0210503161973</c:v>
                </c:pt>
                <c:pt idx="30895" formatCode="General">
                  <c:v>10.0210437084616</c:v>
                </c:pt>
                <c:pt idx="30896" formatCode="General">
                  <c:v>10.0210371002052</c:v>
                </c:pt>
                <c:pt idx="30897" formatCode="General">
                  <c:v>10.0210304914292</c:v>
                </c:pt>
                <c:pt idx="30898" formatCode="General">
                  <c:v>10.0210238821348</c:v>
                </c:pt>
                <c:pt idx="30899" formatCode="General">
                  <c:v>10.0210172723232</c:v>
                </c:pt>
                <c:pt idx="30900" formatCode="General">
                  <c:v>10.0210106619958</c:v>
                </c:pt>
                <c:pt idx="30901" formatCode="General">
                  <c:v>10.0210040511535</c:v>
                </c:pt>
                <c:pt idx="30902" formatCode="General">
                  <c:v>10.0209974397978</c:v>
                </c:pt>
                <c:pt idx="30903" formatCode="General">
                  <c:v>10.0209908279298</c:v>
                </c:pt>
                <c:pt idx="30904" formatCode="General">
                  <c:v>10.0209842155507</c:v>
                </c:pt>
                <c:pt idx="30905" formatCode="General">
                  <c:v>10.0209776026617</c:v>
                </c:pt>
                <c:pt idx="30906" formatCode="General">
                  <c:v>10.0209709892641</c:v>
                </c:pt>
                <c:pt idx="30907" formatCode="General">
                  <c:v>10.020964375359</c:v>
                </c:pt>
                <c:pt idx="30908" formatCode="General">
                  <c:v>10.0209577609477</c:v>
                </c:pt>
                <c:pt idx="30909" formatCode="General">
                  <c:v>10.0209511460314</c:v>
                </c:pt>
                <c:pt idx="30910" formatCode="General">
                  <c:v>10.0209445306113</c:v>
                </c:pt>
                <c:pt idx="30911" formatCode="General">
                  <c:v>10.0209379146885</c:v>
                </c:pt>
                <c:pt idx="30912" formatCode="General">
                  <c:v>10.0209312982644</c:v>
                </c:pt>
                <c:pt idx="30913" formatCode="General">
                  <c:v>10.0209246813401</c:v>
                </c:pt>
                <c:pt idx="30914" formatCode="General">
                  <c:v>10.0209180639169</c:v>
                </c:pt>
                <c:pt idx="30915" formatCode="General">
                  <c:v>10.0209114459959</c:v>
                </c:pt>
                <c:pt idx="30916" formatCode="General">
                  <c:v>10.0209048275783</c:v>
                </c:pt>
                <c:pt idx="30917" formatCode="General">
                  <c:v>10.0208982086654</c:v>
                </c:pt>
                <c:pt idx="30918" formatCode="General">
                  <c:v>10.0208915892584</c:v>
                </c:pt>
                <c:pt idx="30919" formatCode="General">
                  <c:v>10.0208849693584</c:v>
                </c:pt>
                <c:pt idx="30920" formatCode="General">
                  <c:v>10.0208783489667</c:v>
                </c:pt>
                <c:pt idx="30921" formatCode="General">
                  <c:v>10.0208717280845</c:v>
                </c:pt>
                <c:pt idx="30922" formatCode="General">
                  <c:v>10.020865106713</c:v>
                </c:pt>
                <c:pt idx="30923" formatCode="General">
                  <c:v>10.0208584848534</c:v>
                </c:pt>
                <c:pt idx="30924" formatCode="General">
                  <c:v>10.0208518625069</c:v>
                </c:pt>
                <c:pt idx="30925" formatCode="General">
                  <c:v>10.0208452396748</c:v>
                </c:pt>
                <c:pt idx="30926" formatCode="General">
                  <c:v>10.0208386163581</c:v>
                </c:pt>
                <c:pt idx="30927" formatCode="General">
                  <c:v>10.0208319925582</c:v>
                </c:pt>
                <c:pt idx="30928" formatCode="General">
                  <c:v>10.0208253682761</c:v>
                </c:pt>
                <c:pt idx="30929" formatCode="General">
                  <c:v>10.0208187435132</c:v>
                </c:pt>
                <c:pt idx="30930" formatCode="General">
                  <c:v>10.0208121182707</c:v>
                </c:pt>
                <c:pt idx="30931" formatCode="General">
                  <c:v>10.0208054925497</c:v>
                </c:pt>
                <c:pt idx="30932" formatCode="General">
                  <c:v>10.0207988663514</c:v>
                </c:pt>
                <c:pt idx="30933" formatCode="General">
                  <c:v>10.020792239677</c:v>
                </c:pt>
                <c:pt idx="30934" formatCode="General">
                  <c:v>10.0207856125278</c:v>
                </c:pt>
                <c:pt idx="30935" formatCode="General">
                  <c:v>10.020778984905</c:v>
                </c:pt>
                <c:pt idx="30936" formatCode="General">
                  <c:v>10.0207723568096</c:v>
                </c:pt>
                <c:pt idx="30937" formatCode="General">
                  <c:v>10.020765728243</c:v>
                </c:pt>
                <c:pt idx="30938" formatCode="General">
                  <c:v>10.0207590992064</c:v>
                </c:pt>
                <c:pt idx="30939" formatCode="General">
                  <c:v>10.0207524697009</c:v>
                </c:pt>
                <c:pt idx="30940" formatCode="General">
                  <c:v>10.0207458397277</c:v>
                </c:pt>
                <c:pt idx="30941" formatCode="General">
                  <c:v>10.0207392092881</c:v>
                </c:pt>
                <c:pt idx="30942" formatCode="General">
                  <c:v>10.0207325783832</c:v>
                </c:pt>
                <c:pt idx="30943" formatCode="General">
                  <c:v>10.0207259470142</c:v>
                </c:pt>
                <c:pt idx="30944" formatCode="General">
                  <c:v>10.0207193151824</c:v>
                </c:pt>
                <c:pt idx="30945" formatCode="General">
                  <c:v>10.0207126828889</c:v>
                </c:pt>
                <c:pt idx="30946" formatCode="General">
                  <c:v>10.0207060501349</c:v>
                </c:pt>
                <c:pt idx="30947" formatCode="General">
                  <c:v>10.0206994169216</c:v>
                </c:pt>
                <c:pt idx="30948" formatCode="General">
                  <c:v>10.0206927832502</c:v>
                </c:pt>
                <c:pt idx="30949" formatCode="General">
                  <c:v>10.020686149122</c:v>
                </c:pt>
                <c:pt idx="30950" formatCode="General">
                  <c:v>10.0206795145381</c:v>
                </c:pt>
                <c:pt idx="30951" formatCode="General">
                  <c:v>10.0206728794996</c:v>
                </c:pt>
                <c:pt idx="30952" formatCode="General">
                  <c:v>10.0206662440079</c:v>
                </c:pt>
                <c:pt idx="30953" formatCode="General">
                  <c:v>10.020659608064</c:v>
                </c:pt>
                <c:pt idx="30954" formatCode="General">
                  <c:v>10.0206529716692</c:v>
                </c:pt>
                <c:pt idx="30955" formatCode="General">
                  <c:v>10.0206463348247</c:v>
                </c:pt>
                <c:pt idx="30956" formatCode="General">
                  <c:v>10.0206396975317</c:v>
                </c:pt>
                <c:pt idx="30957" formatCode="General">
                  <c:v>10.0206330597913</c:v>
                </c:pt>
                <c:pt idx="30958" formatCode="General">
                  <c:v>10.0206264216047</c:v>
                </c:pt>
                <c:pt idx="30959" formatCode="General">
                  <c:v>10.0206197829732</c:v>
                </c:pt>
                <c:pt idx="30960" formatCode="General">
                  <c:v>10.0206131438979</c:v>
                </c:pt>
                <c:pt idx="30961" formatCode="General">
                  <c:v>10.0206065043801</c:v>
                </c:pt>
                <c:pt idx="30962" formatCode="General">
                  <c:v>10.0205998644208</c:v>
                </c:pt>
                <c:pt idx="30963" formatCode="General">
                  <c:v>10.0205932240214</c:v>
                </c:pt>
                <c:pt idx="30964" formatCode="General">
                  <c:v>10.0205865831829</c:v>
                </c:pt>
                <c:pt idx="30965" formatCode="General">
                  <c:v>10.0205799419066</c:v>
                </c:pt>
                <c:pt idx="30966" formatCode="General">
                  <c:v>10.0205733001937</c:v>
                </c:pt>
                <c:pt idx="30967" formatCode="General">
                  <c:v>10.0205666580453</c:v>
                </c:pt>
                <c:pt idx="30968" formatCode="General">
                  <c:v>10.0205600154627</c:v>
                </c:pt>
                <c:pt idx="30969" formatCode="General">
                  <c:v>10.020553372447</c:v>
                </c:pt>
                <c:pt idx="30970" formatCode="General">
                  <c:v>10.0205467289994</c:v>
                </c:pt>
                <c:pt idx="30971" formatCode="General">
                  <c:v>10.0205400851211</c:v>
                </c:pt>
                <c:pt idx="30972" formatCode="General">
                  <c:v>10.0205334408132</c:v>
                </c:pt>
                <c:pt idx="30973" formatCode="General">
                  <c:v>10.0205267960771</c:v>
                </c:pt>
                <c:pt idx="30974" formatCode="General">
                  <c:v>10.0205201509138</c:v>
                </c:pt>
                <c:pt idx="30975" formatCode="General">
                  <c:v>10.0205135053245</c:v>
                </c:pt>
                <c:pt idx="30976" formatCode="General">
                  <c:v>10.0205068593105</c:v>
                </c:pt>
                <c:pt idx="30977" formatCode="General">
                  <c:v>10.0205002128728</c:v>
                </c:pt>
                <c:pt idx="30978" formatCode="General">
                  <c:v>10.0204935660128</c:v>
                </c:pt>
                <c:pt idx="30979" formatCode="General">
                  <c:v>10.0204869187315</c:v>
                </c:pt>
                <c:pt idx="30980" formatCode="General">
                  <c:v>10.0204802710302</c:v>
                </c:pt>
                <c:pt idx="30981" formatCode="General">
                  <c:v>10.02047362291</c:v>
                </c:pt>
                <c:pt idx="30982" formatCode="General">
                  <c:v>10.0204669743721</c:v>
                </c:pt>
                <c:pt idx="30983" formatCode="General">
                  <c:v>10.0204603254177</c:v>
                </c:pt>
                <c:pt idx="30984" formatCode="General">
                  <c:v>10.020453676048</c:v>
                </c:pt>
                <c:pt idx="30985" formatCode="General">
                  <c:v>10.0204470262642</c:v>
                </c:pt>
                <c:pt idx="30986" formatCode="General">
                  <c:v>10.0204403760674</c:v>
                </c:pt>
                <c:pt idx="30987" formatCode="General">
                  <c:v>10.0204337254588</c:v>
                </c:pt>
                <c:pt idx="30988" formatCode="General">
                  <c:v>10.0204270744396</c:v>
                </c:pt>
                <c:pt idx="30989" formatCode="General">
                  <c:v>10.020420423011</c:v>
                </c:pt>
                <c:pt idx="30990" formatCode="General">
                  <c:v>10.0204137711741</c:v>
                </c:pt>
                <c:pt idx="30991" formatCode="General">
                  <c:v>10.0204071189302</c:v>
                </c:pt>
                <c:pt idx="30992" formatCode="General">
                  <c:v>10.0204004662804</c:v>
                </c:pt>
                <c:pt idx="30993" formatCode="General">
                  <c:v>10.0203938132258</c:v>
                </c:pt>
                <c:pt idx="30994" formatCode="General">
                  <c:v>10.0203871597677</c:v>
                </c:pt>
                <c:pt idx="30995" formatCode="General">
                  <c:v>10.0203805059073</c:v>
                </c:pt>
                <c:pt idx="30996" formatCode="General">
                  <c:v>10.0203738516457</c:v>
                </c:pt>
                <c:pt idx="30997" formatCode="General">
                  <c:v>10.020367196984</c:v>
                </c:pt>
                <c:pt idx="30998" formatCode="General">
                  <c:v>10.0203605419235</c:v>
                </c:pt>
                <c:pt idx="30999" formatCode="General">
                  <c:v>10.0203538864654</c:v>
                </c:pt>
                <c:pt idx="31000" formatCode="General">
                  <c:v>10.0203472306107</c:v>
                </c:pt>
                <c:pt idx="31001" formatCode="General">
                  <c:v>10.0203405743608</c:v>
                </c:pt>
                <c:pt idx="31002" formatCode="General">
                  <c:v>10.0203339177167</c:v>
                </c:pt>
                <c:pt idx="31003" formatCode="General">
                  <c:v>10.0203272606796</c:v>
                </c:pt>
                <c:pt idx="31004" formatCode="General">
                  <c:v>10.0203206032507</c:v>
                </c:pt>
                <c:pt idx="31005" formatCode="General">
                  <c:v>10.0203139454313</c:v>
                </c:pt>
                <c:pt idx="31006" formatCode="General">
                  <c:v>10.0203072872223</c:v>
                </c:pt>
                <c:pt idx="31007" formatCode="General">
                  <c:v>10.0203006286251</c:v>
                </c:pt>
                <c:pt idx="31008" formatCode="General">
                  <c:v>10.0202939696407</c:v>
                </c:pt>
                <c:pt idx="31009" formatCode="General">
                  <c:v>10.0202873102704</c:v>
                </c:pt>
                <c:pt idx="31010" formatCode="General">
                  <c:v>10.0202806505154</c:v>
                </c:pt>
                <c:pt idx="31011" formatCode="General">
                  <c:v>10.0202739903767</c:v>
                </c:pt>
                <c:pt idx="31012" formatCode="General">
                  <c:v>10.0202673298556</c:v>
                </c:pt>
                <c:pt idx="31013" formatCode="General">
                  <c:v>10.0202606689533</c:v>
                </c:pt>
                <c:pt idx="31014" formatCode="General">
                  <c:v>10.0202540076708</c:v>
                </c:pt>
                <c:pt idx="31015" formatCode="General">
                  <c:v>10.0202473460094</c:v>
                </c:pt>
                <c:pt idx="31016" formatCode="General">
                  <c:v>10.0202406839702</c:v>
                </c:pt>
                <c:pt idx="31017" formatCode="General">
                  <c:v>10.0202340215545</c:v>
                </c:pt>
                <c:pt idx="31018" formatCode="General">
                  <c:v>10.0202273587633</c:v>
                </c:pt>
                <c:pt idx="31019" formatCode="General">
                  <c:v>10.0202206955979</c:v>
                </c:pt>
                <c:pt idx="31020" formatCode="General">
                  <c:v>10.0202140320593</c:v>
                </c:pt>
                <c:pt idx="31021" formatCode="General">
                  <c:v>10.0202073681488</c:v>
                </c:pt>
                <c:pt idx="31022" formatCode="General">
                  <c:v>10.0202007038676</c:v>
                </c:pt>
                <c:pt idx="31023" formatCode="General">
                  <c:v>10.0201940392167</c:v>
                </c:pt>
                <c:pt idx="31024" formatCode="General">
                  <c:v>10.0201873741975</c:v>
                </c:pt>
                <c:pt idx="31025" formatCode="General">
                  <c:v>10.0201807088109</c:v>
                </c:pt>
                <c:pt idx="31026" formatCode="General">
                  <c:v>10.0201740430582</c:v>
                </c:pt>
                <c:pt idx="31027" formatCode="General">
                  <c:v>10.0201673769406</c:v>
                </c:pt>
                <c:pt idx="31028" formatCode="General">
                  <c:v>10.0201607104592</c:v>
                </c:pt>
                <c:pt idx="31029" formatCode="General">
                  <c:v>10.0201540436151</c:v>
                </c:pt>
                <c:pt idx="31030" formatCode="General">
                  <c:v>10.0201473764096</c:v>
                </c:pt>
                <c:pt idx="31031" formatCode="General">
                  <c:v>10.0201407088438</c:v>
                </c:pt>
                <c:pt idx="31032" formatCode="General">
                  <c:v>10.0201340409188</c:v>
                </c:pt>
                <c:pt idx="31033" formatCode="General">
                  <c:v>10.0201273726359</c:v>
                </c:pt>
                <c:pt idx="31034" formatCode="General">
                  <c:v>10.0201207039961</c:v>
                </c:pt>
                <c:pt idx="31035" formatCode="General">
                  <c:v>10.0201140350007</c:v>
                </c:pt>
                <c:pt idx="31036" formatCode="General">
                  <c:v>10.0201073656508</c:v>
                </c:pt>
                <c:pt idx="31037" formatCode="General">
                  <c:v>10.0201006959475</c:v>
                </c:pt>
                <c:pt idx="31038" formatCode="General">
                  <c:v>10.020094025892</c:v>
                </c:pt>
                <c:pt idx="31039" formatCode="General">
                  <c:v>10.0200873554855</c:v>
                </c:pt>
                <c:pt idx="31040" formatCode="General">
                  <c:v>10.0200806847291</c:v>
                </c:pt>
                <c:pt idx="31041" formatCode="General">
                  <c:v>10.0200740136241</c:v>
                </c:pt>
                <c:pt idx="31042" formatCode="General">
                  <c:v>10.0200673421714</c:v>
                </c:pt>
                <c:pt idx="31043" formatCode="General">
                  <c:v>10.0200606703724</c:v>
                </c:pt>
                <c:pt idx="31044" formatCode="General">
                  <c:v>10.0200539982281</c:v>
                </c:pt>
                <c:pt idx="31045" formatCode="General">
                  <c:v>10.0200473257397</c:v>
                </c:pt>
                <c:pt idx="31046" formatCode="General">
                  <c:v>10.0200406529083</c:v>
                </c:pt>
                <c:pt idx="31047" formatCode="General">
                  <c:v>10.0200339797352</c:v>
                </c:pt>
                <c:pt idx="31048" formatCode="General">
                  <c:v>10.0200273062215</c:v>
                </c:pt>
                <c:pt idx="31049" formatCode="General">
                  <c:v>10.0200206323682</c:v>
                </c:pt>
                <c:pt idx="31050" formatCode="General">
                  <c:v>10.0200139581767</c:v>
                </c:pt>
                <c:pt idx="31051" formatCode="General">
                  <c:v>10.020007283648</c:v>
                </c:pt>
                <c:pt idx="31052" formatCode="General">
                  <c:v>10.0200006087832</c:v>
                </c:pt>
                <c:pt idx="31053" formatCode="General">
                  <c:v>10.0199939335836</c:v>
                </c:pt>
                <c:pt idx="31054" formatCode="General">
                  <c:v>10.0199872580503</c:v>
                </c:pt>
                <c:pt idx="31055" formatCode="General">
                  <c:v>10.0199805821844</c:v>
                </c:pt>
                <c:pt idx="31056" formatCode="General">
                  <c:v>10.0199739059871</c:v>
                </c:pt>
                <c:pt idx="31057" formatCode="General">
                  <c:v>10.0199672294596</c:v>
                </c:pt>
                <c:pt idx="31058" formatCode="General">
                  <c:v>10.0199605526029</c:v>
                </c:pt>
                <c:pt idx="31059" formatCode="General">
                  <c:v>10.0199538754183</c:v>
                </c:pt>
                <c:pt idx="31060" formatCode="General">
                  <c:v>10.0199471979068</c:v>
                </c:pt>
                <c:pt idx="31061" formatCode="General">
                  <c:v>10.0199405200697</c:v>
                </c:pt>
                <c:pt idx="31062" formatCode="General">
                  <c:v>10.0199338419081</c:v>
                </c:pt>
                <c:pt idx="31063" formatCode="General">
                  <c:v>10.0199271634231</c:v>
                </c:pt>
                <c:pt idx="31064" formatCode="General">
                  <c:v>10.0199204846158</c:v>
                </c:pt>
                <c:pt idx="31065" formatCode="General">
                  <c:v>10.0199138054875</c:v>
                </c:pt>
                <c:pt idx="31066" formatCode="General">
                  <c:v>10.0199071260393</c:v>
                </c:pt>
                <c:pt idx="31067" formatCode="General">
                  <c:v>10.0199004462723</c:v>
                </c:pt>
                <c:pt idx="31068" formatCode="General">
                  <c:v>10.0198937661876</c:v>
                </c:pt>
                <c:pt idx="31069" formatCode="General">
                  <c:v>10.0198870857865</c:v>
                </c:pt>
                <c:pt idx="31070" formatCode="General">
                  <c:v>10.01988040507</c:v>
                </c:pt>
                <c:pt idx="31071" formatCode="General">
                  <c:v>10.0198737240393</c:v>
                </c:pt>
                <c:pt idx="31072" formatCode="General">
                  <c:v>10.0198670426955</c:v>
                </c:pt>
                <c:pt idx="31073" formatCode="General">
                  <c:v>10.0198603610398</c:v>
                </c:pt>
                <c:pt idx="31074" formatCode="General">
                  <c:v>10.0198536790734</c:v>
                </c:pt>
                <c:pt idx="31075" formatCode="General">
                  <c:v>10.0198469967973</c:v>
                </c:pt>
                <c:pt idx="31076" formatCode="General">
                  <c:v>10.0198403142127</c:v>
                </c:pt>
                <c:pt idx="31077" formatCode="General">
                  <c:v>10.0198336313208</c:v>
                </c:pt>
                <c:pt idx="31078" formatCode="General">
                  <c:v>10.0198269481227</c:v>
                </c:pt>
                <c:pt idx="31079" formatCode="General">
                  <c:v>10.0198202646195</c:v>
                </c:pt>
                <c:pt idx="31080" formatCode="General">
                  <c:v>10.0198135808124</c:v>
                </c:pt>
                <c:pt idx="31081" formatCode="General">
                  <c:v>10.0198068967025</c:v>
                </c:pt>
                <c:pt idx="31082" formatCode="General">
                  <c:v>10.019800212291</c:v>
                </c:pt>
                <c:pt idx="31083" formatCode="General">
                  <c:v>10.0197935275789</c:v>
                </c:pt>
                <c:pt idx="31084" formatCode="General">
                  <c:v>10.0197868425675</c:v>
                </c:pt>
                <c:pt idx="31085" formatCode="General">
                  <c:v>10.0197801572579</c:v>
                </c:pt>
                <c:pt idx="31086" formatCode="General">
                  <c:v>10.0197734716512</c:v>
                </c:pt>
                <c:pt idx="31087" formatCode="General">
                  <c:v>10.0197667857485</c:v>
                </c:pt>
                <c:pt idx="31088" formatCode="General">
                  <c:v>10.019760099551</c:v>
                </c:pt>
                <c:pt idx="31089" formatCode="General">
                  <c:v>10.0197534130599</c:v>
                </c:pt>
                <c:pt idx="31090" formatCode="General">
                  <c:v>10.0197467262762</c:v>
                </c:pt>
                <c:pt idx="31091" formatCode="General">
                  <c:v>10.0197400392011</c:v>
                </c:pt>
                <c:pt idx="31092" formatCode="General">
                  <c:v>10.0197333518357</c:v>
                </c:pt>
                <c:pt idx="31093" formatCode="General">
                  <c:v>10.0197266641812</c:v>
                </c:pt>
                <c:pt idx="31094" formatCode="General">
                  <c:v>10.0197199762387</c:v>
                </c:pt>
                <c:pt idx="31095" formatCode="General">
                  <c:v>10.0197132880093</c:v>
                </c:pt>
                <c:pt idx="31096" formatCode="General">
                  <c:v>10.0197065994942</c:v>
                </c:pt>
                <c:pt idx="31097" formatCode="General">
                  <c:v>10.0196999106945</c:v>
                </c:pt>
                <c:pt idx="31098" formatCode="General">
                  <c:v>10.0196932216114</c:v>
                </c:pt>
                <c:pt idx="31099" formatCode="General">
                  <c:v>10.01968653224591</c:v>
                </c:pt>
                <c:pt idx="31100" formatCode="General">
                  <c:v>10.0196798425992</c:v>
                </c:pt>
                <c:pt idx="31101" formatCode="General">
                  <c:v>10.0196731526724</c:v>
                </c:pt>
                <c:pt idx="31102" formatCode="General">
                  <c:v>10.0196664624668</c:v>
                </c:pt>
                <c:pt idx="31103" formatCode="General">
                  <c:v>10.0196597719833</c:v>
                </c:pt>
                <c:pt idx="31104" formatCode="General">
                  <c:v>10.0196530812231</c:v>
                </c:pt>
                <c:pt idx="31105" formatCode="General">
                  <c:v>10.0196463901874</c:v>
                </c:pt>
                <c:pt idx="31106" formatCode="General">
                  <c:v>10.0196396988773</c:v>
                </c:pt>
                <c:pt idx="31107" formatCode="General">
                  <c:v>10.0196330072939</c:v>
                </c:pt>
                <c:pt idx="31108" formatCode="General">
                  <c:v>10.0196263154383</c:v>
                </c:pt>
                <c:pt idx="31109" formatCode="General">
                  <c:v>10.0196196233118</c:v>
                </c:pt>
                <c:pt idx="31110" formatCode="General">
                  <c:v>10.0196129309153</c:v>
                </c:pt>
                <c:pt idx="31111" formatCode="General">
                  <c:v>10.01960623825</c:v>
                </c:pt>
                <c:pt idx="31112" formatCode="General">
                  <c:v>10.0195995453171</c:v>
                </c:pt>
                <c:pt idx="31113" formatCode="General">
                  <c:v>10.0195928521177</c:v>
                </c:pt>
                <c:pt idx="31114" formatCode="General">
                  <c:v>10.0195861586529</c:v>
                </c:pt>
                <c:pt idx="31115" formatCode="General">
                  <c:v>10.0195794649239</c:v>
                </c:pt>
                <c:pt idx="31116" formatCode="General">
                  <c:v>10.0195727709317</c:v>
                </c:pt>
                <c:pt idx="31117" formatCode="General">
                  <c:v>10.0195660766775</c:v>
                </c:pt>
                <c:pt idx="31118" formatCode="General">
                  <c:v>10.0195593821624</c:v>
                </c:pt>
                <c:pt idx="31119" formatCode="General">
                  <c:v>10.0195526873875</c:v>
                </c:pt>
                <c:pt idx="31120" formatCode="General">
                  <c:v>10.019545992354</c:v>
                </c:pt>
                <c:pt idx="31121" formatCode="General">
                  <c:v>10.019539297063</c:v>
                </c:pt>
                <c:pt idx="31122" formatCode="General">
                  <c:v>10.0195326015156</c:v>
                </c:pt>
                <c:pt idx="31123" formatCode="General">
                  <c:v>10.0195259057129</c:v>
                </c:pt>
                <c:pt idx="31124" formatCode="General">
                  <c:v>10.019519209656</c:v>
                </c:pt>
                <c:pt idx="31125" formatCode="General">
                  <c:v>10.0195125133462</c:v>
                </c:pt>
                <c:pt idx="31126" formatCode="General">
                  <c:v>10.0195058167844</c:v>
                </c:pt>
                <c:pt idx="31127" formatCode="General">
                  <c:v>10.0194991199719</c:v>
                </c:pt>
                <c:pt idx="31128" formatCode="General">
                  <c:v>10.0194924229097</c:v>
                </c:pt>
                <c:pt idx="31129" formatCode="General">
                  <c:v>10.0194857255989</c:v>
                </c:pt>
                <c:pt idx="31130" formatCode="General">
                  <c:v>10.0194790280407</c:v>
                </c:pt>
                <c:pt idx="31131" formatCode="General">
                  <c:v>10.0194723302363</c:v>
                </c:pt>
                <c:pt idx="31132" formatCode="General">
                  <c:v>10.0194656321866</c:v>
                </c:pt>
                <c:pt idx="31133" formatCode="General">
                  <c:v>10.0194589338929</c:v>
                </c:pt>
                <c:pt idx="31134" formatCode="General">
                  <c:v>10.0194522353562</c:v>
                </c:pt>
                <c:pt idx="31135" formatCode="General">
                  <c:v>10.0194455365777</c:v>
                </c:pt>
                <c:pt idx="31136" formatCode="General">
                  <c:v>10.0194388375585</c:v>
                </c:pt>
                <c:pt idx="31137" formatCode="General">
                  <c:v>10.0194321382997</c:v>
                </c:pt>
                <c:pt idx="31138" formatCode="General">
                  <c:v>10.0194254388024</c:v>
                </c:pt>
                <c:pt idx="31139" formatCode="General">
                  <c:v>10.0194187390677</c:v>
                </c:pt>
                <c:pt idx="31140" formatCode="General">
                  <c:v>10.0194120390968</c:v>
                </c:pt>
                <c:pt idx="31141" formatCode="General">
                  <c:v>10.0194053388908</c:v>
                </c:pt>
                <c:pt idx="31142" formatCode="General">
                  <c:v>10.0193986384507</c:v>
                </c:pt>
                <c:pt idx="31143" formatCode="General">
                  <c:v>10.0193919377778</c:v>
                </c:pt>
                <c:pt idx="31144" formatCode="General">
                  <c:v>10.019385236873</c:v>
                </c:pt>
                <c:pt idx="31145" formatCode="General">
                  <c:v>10.0193785357376</c:v>
                </c:pt>
                <c:pt idx="31146" formatCode="General">
                  <c:v>10.0193718343726</c:v>
                </c:pt>
                <c:pt idx="31147" formatCode="General">
                  <c:v>10.0193651327792</c:v>
                </c:pt>
                <c:pt idx="31148" formatCode="General">
                  <c:v>10.0193584309584</c:v>
                </c:pt>
                <c:pt idx="31149" formatCode="General">
                  <c:v>10.0193517289114</c:v>
                </c:pt>
                <c:pt idx="31150" formatCode="General">
                  <c:v>10.0193450266393</c:v>
                </c:pt>
                <c:pt idx="31151" formatCode="General">
                  <c:v>10.0193383241432</c:v>
                </c:pt>
                <c:pt idx="31152" formatCode="General">
                  <c:v>10.0193316214242</c:v>
                </c:pt>
                <c:pt idx="31153" formatCode="General">
                  <c:v>10.0193249184834</c:v>
                </c:pt>
                <c:pt idx="31154" formatCode="General">
                  <c:v>10.0193182153219</c:v>
                </c:pt>
                <c:pt idx="31155" formatCode="General">
                  <c:v>10.0193115119409</c:v>
                </c:pt>
                <c:pt idx="31156" formatCode="General">
                  <c:v>10.0193048083414</c:v>
                </c:pt>
                <c:pt idx="31157" formatCode="General">
                  <c:v>10.0192981045246</c:v>
                </c:pt>
                <c:pt idx="31158" formatCode="General">
                  <c:v>10.0192914004915</c:v>
                </c:pt>
                <c:pt idx="31159" formatCode="General">
                  <c:v>10.0192846962433</c:v>
                </c:pt>
                <c:pt idx="31160" formatCode="General">
                  <c:v>10.0192779917811</c:v>
                </c:pt>
                <c:pt idx="31161" formatCode="General">
                  <c:v>10.019271287106</c:v>
                </c:pt>
                <c:pt idx="31162" formatCode="General">
                  <c:v>10.0192645822191</c:v>
                </c:pt>
                <c:pt idx="31163" formatCode="General">
                  <c:v>10.0192578771214</c:v>
                </c:pt>
                <c:pt idx="31164" formatCode="General">
                  <c:v>10.0192511718142</c:v>
                </c:pt>
                <c:pt idx="31165" formatCode="General">
                  <c:v>10.0192444662984</c:v>
                </c:pt>
                <c:pt idx="31166" formatCode="General">
                  <c:v>10.0192377605753</c:v>
                </c:pt>
                <c:pt idx="31167" formatCode="General">
                  <c:v>10.0192310546459</c:v>
                </c:pt>
                <c:pt idx="31168" formatCode="General">
                  <c:v>10.0192243485113</c:v>
                </c:pt>
                <c:pt idx="31169" formatCode="General">
                  <c:v>10.0192176421727</c:v>
                </c:pt>
                <c:pt idx="31170" formatCode="General">
                  <c:v>10.019210935631</c:v>
                </c:pt>
                <c:pt idx="31171" formatCode="General">
                  <c:v>10.0192042288875</c:v>
                </c:pt>
                <c:pt idx="31172" formatCode="General">
                  <c:v>10.0191975219433</c:v>
                </c:pt>
                <c:pt idx="31173" formatCode="General">
                  <c:v>10.0191908147993</c:v>
                </c:pt>
                <c:pt idx="31174" formatCode="General">
                  <c:v>10.0191841074568</c:v>
                </c:pt>
                <c:pt idx="31175" formatCode="General">
                  <c:v>10.0191773999169</c:v>
                </c:pt>
                <c:pt idx="31176" formatCode="General">
                  <c:v>10.0191706921806</c:v>
                </c:pt>
                <c:pt idx="31177" formatCode="General">
                  <c:v>10.019163984249</c:v>
                </c:pt>
                <c:pt idx="31178" formatCode="General">
                  <c:v>10.0191572761232</c:v>
                </c:pt>
                <c:pt idx="31179" formatCode="General">
                  <c:v>10.0191505678044</c:v>
                </c:pt>
                <c:pt idx="31180" formatCode="General">
                  <c:v>10.0191438592936</c:v>
                </c:pt>
                <c:pt idx="31181" formatCode="General">
                  <c:v>10.019137150592</c:v>
                </c:pt>
                <c:pt idx="31182" formatCode="General">
                  <c:v>10.0191304417006</c:v>
                </c:pt>
                <c:pt idx="31183" formatCode="General">
                  <c:v>10.0191237326205</c:v>
                </c:pt>
                <c:pt idx="31184" formatCode="General">
                  <c:v>10.0191170233529</c:v>
                </c:pt>
                <c:pt idx="31185" formatCode="General">
                  <c:v>10.0191103138987</c:v>
                </c:pt>
                <c:pt idx="31186" formatCode="General">
                  <c:v>10.0191036042592</c:v>
                </c:pt>
                <c:pt idx="31187" formatCode="General">
                  <c:v>10.0190968944354</c:v>
                </c:pt>
                <c:pt idx="31188" formatCode="General">
                  <c:v>10.0190901844285</c:v>
                </c:pt>
                <c:pt idx="31189" formatCode="General">
                  <c:v>10.0190834742394</c:v>
                </c:pt>
                <c:pt idx="31190" formatCode="General">
                  <c:v>10.0190767638693</c:v>
                </c:pt>
                <c:pt idx="31191" formatCode="General">
                  <c:v>10.0190700533194</c:v>
                </c:pt>
                <c:pt idx="31192" formatCode="General">
                  <c:v>10.0190633425906</c:v>
                </c:pt>
                <c:pt idx="31193" formatCode="General">
                  <c:v>10.0190566316841</c:v>
                </c:pt>
                <c:pt idx="31194" formatCode="General">
                  <c:v>10.019049920601</c:v>
                </c:pt>
                <c:pt idx="31195" formatCode="General">
                  <c:v>10.0190432093423</c:v>
                </c:pt>
                <c:pt idx="31196" formatCode="General">
                  <c:v>10.0190364979093</c:v>
                </c:pt>
                <c:pt idx="31197" formatCode="General">
                  <c:v>10.0190297863028</c:v>
                </c:pt>
                <c:pt idx="31198" formatCode="General">
                  <c:v>10.0190230745241</c:v>
                </c:pt>
                <c:pt idx="31199" formatCode="General">
                  <c:v>10.0190163625743</c:v>
                </c:pt>
                <c:pt idx="31200" formatCode="General">
                  <c:v>10.0190096504544</c:v>
                </c:pt>
                <c:pt idx="31201" formatCode="General">
                  <c:v>10.0190029381655</c:v>
                </c:pt>
                <c:pt idx="31202" formatCode="General">
                  <c:v>10.0189962257087</c:v>
                </c:pt>
                <c:pt idx="31203" formatCode="General">
                  <c:v>10.0189895130851</c:v>
                </c:pt>
                <c:pt idx="31204" formatCode="General">
                  <c:v>10.0189828002958</c:v>
                </c:pt>
                <c:pt idx="31205" formatCode="General">
                  <c:v>10.0189760873419</c:v>
                </c:pt>
                <c:pt idx="31206" formatCode="General">
                  <c:v>10.0189693742244</c:v>
                </c:pt>
                <c:pt idx="31207" formatCode="General">
                  <c:v>10.0189626609445</c:v>
                </c:pt>
                <c:pt idx="31208" formatCode="General">
                  <c:v>10.0189559475032</c:v>
                </c:pt>
                <c:pt idx="31209" formatCode="General">
                  <c:v>10.0189492339017</c:v>
                </c:pt>
                <c:pt idx="31210" formatCode="General">
                  <c:v>10.0189425201409</c:v>
                </c:pt>
                <c:pt idx="31211" formatCode="General">
                  <c:v>10.0189358062221</c:v>
                </c:pt>
                <c:pt idx="31212" formatCode="General">
                  <c:v>10.0189290921462</c:v>
                </c:pt>
                <c:pt idx="31213" formatCode="General">
                  <c:v>10.0189223779144</c:v>
                </c:pt>
                <c:pt idx="31214" formatCode="General">
                  <c:v>10.0189156635278</c:v>
                </c:pt>
                <c:pt idx="31215" formatCode="General">
                  <c:v>10.0189089489874</c:v>
                </c:pt>
                <c:pt idx="31216" formatCode="General">
                  <c:v>10.0189022342943</c:v>
                </c:pt>
                <c:pt idx="31217" formatCode="General">
                  <c:v>10.0188955194496</c:v>
                </c:pt>
                <c:pt idx="31218" formatCode="General">
                  <c:v>10.0188888044544</c:v>
                </c:pt>
                <c:pt idx="31219" formatCode="General">
                  <c:v>10.0188820893098</c:v>
                </c:pt>
                <c:pt idx="31220" formatCode="General">
                  <c:v>10.0188753740168</c:v>
                </c:pt>
                <c:pt idx="31221" formatCode="General">
                  <c:v>10.0188686585766</c:v>
                </c:pt>
                <c:pt idx="31222" formatCode="General">
                  <c:v>10.0188619429902</c:v>
                </c:pt>
                <c:pt idx="31223" formatCode="General">
                  <c:v>10.0188552272587</c:v>
                </c:pt>
                <c:pt idx="31224" formatCode="General">
                  <c:v>10.0188485113831</c:v>
                </c:pt>
                <c:pt idx="31225" formatCode="General">
                  <c:v>10.0188417953646</c:v>
                </c:pt>
                <c:pt idx="31226" formatCode="General">
                  <c:v>10.0188350792043</c:v>
                </c:pt>
                <c:pt idx="31227" formatCode="General">
                  <c:v>10.0188283629032</c:v>
                </c:pt>
                <c:pt idx="31228" formatCode="General">
                  <c:v>10.0188216464623</c:v>
                </c:pt>
                <c:pt idx="31229" formatCode="General">
                  <c:v>10.0188149298829</c:v>
                </c:pt>
                <c:pt idx="31230" formatCode="General">
                  <c:v>10.0188082131659</c:v>
                </c:pt>
                <c:pt idx="31231" formatCode="General">
                  <c:v>10.0188014963124</c:v>
                </c:pt>
                <c:pt idx="31232" formatCode="General">
                  <c:v>10.0187947793235</c:v>
                </c:pt>
                <c:pt idx="31233" formatCode="General">
                  <c:v>10.0187880622004</c:v>
                </c:pt>
                <c:pt idx="31234" formatCode="General">
                  <c:v>10.018781344944</c:v>
                </c:pt>
                <c:pt idx="31235" formatCode="General">
                  <c:v>10.0187746275554</c:v>
                </c:pt>
                <c:pt idx="31236" formatCode="General">
                  <c:v>10.0187679100357</c:v>
                </c:pt>
                <c:pt idx="31237" formatCode="General">
                  <c:v>10.018761192386</c:v>
                </c:pt>
                <c:pt idx="31238" formatCode="General">
                  <c:v>10.0187544746074</c:v>
                </c:pt>
                <c:pt idx="31239" formatCode="General">
                  <c:v>10.0187477567009</c:v>
                </c:pt>
                <c:pt idx="31240" formatCode="General">
                  <c:v>10.0187410386677</c:v>
                </c:pt>
                <c:pt idx="31241" formatCode="General">
                  <c:v>10.0187343205087</c:v>
                </c:pt>
                <c:pt idx="31242" formatCode="General">
                  <c:v>10.0187276022251</c:v>
                </c:pt>
                <c:pt idx="31243" formatCode="General">
                  <c:v>10.0187208838179</c:v>
                </c:pt>
                <c:pt idx="31244" formatCode="General">
                  <c:v>10.0187141652882</c:v>
                </c:pt>
                <c:pt idx="31245" formatCode="General">
                  <c:v>10.0187074466371</c:v>
                </c:pt>
                <c:pt idx="31246" formatCode="General">
                  <c:v>10.0187007278656</c:v>
                </c:pt>
                <c:pt idx="31247" formatCode="General">
                  <c:v>10.0186940089749</c:v>
                </c:pt>
                <c:pt idx="31248" formatCode="General">
                  <c:v>10.0186872899659</c:v>
                </c:pt>
                <c:pt idx="31249" formatCode="General">
                  <c:v>10.0186805708398</c:v>
                </c:pt>
                <c:pt idx="31250" formatCode="General">
                  <c:v>10.0186738515976</c:v>
                </c:pt>
                <c:pt idx="31251" formatCode="General">
                  <c:v>10.0186671322405</c:v>
                </c:pt>
                <c:pt idx="31252" formatCode="General">
                  <c:v>10.0186604127694</c:v>
                </c:pt>
                <c:pt idx="31253" formatCode="General">
                  <c:v>10.0186536931854</c:v>
                </c:pt>
                <c:pt idx="31254" formatCode="General">
                  <c:v>10.0186469734896</c:v>
                </c:pt>
                <c:pt idx="31255" formatCode="General">
                  <c:v>10.0186402536831</c:v>
                </c:pt>
                <c:pt idx="31256" formatCode="General">
                  <c:v>10.018633533767</c:v>
                </c:pt>
                <c:pt idx="31257" formatCode="General">
                  <c:v>10.0186268137422</c:v>
                </c:pt>
                <c:pt idx="31258" formatCode="General">
                  <c:v>10.0186200936099</c:v>
                </c:pt>
                <c:pt idx="31259" formatCode="General">
                  <c:v>10.0186133733712</c:v>
                </c:pt>
                <c:pt idx="31260" formatCode="General">
                  <c:v>10.018606653027</c:v>
                </c:pt>
                <c:pt idx="31261" formatCode="General">
                  <c:v>10.0185999325786</c:v>
                </c:pt>
                <c:pt idx="31262" formatCode="General">
                  <c:v>10.0185932120268</c:v>
                </c:pt>
                <c:pt idx="31263" formatCode="General">
                  <c:v>10.0185864913729</c:v>
                </c:pt>
                <c:pt idx="31264" formatCode="General">
                  <c:v>10.0185797706178</c:v>
                </c:pt>
                <c:pt idx="31265" formatCode="General">
                  <c:v>10.0185730497627</c:v>
                </c:pt>
                <c:pt idx="31266" formatCode="General">
                  <c:v>10.0185663288085</c:v>
                </c:pt>
                <c:pt idx="31267" formatCode="General">
                  <c:v>10.0185596077564</c:v>
                </c:pt>
                <c:pt idx="31268" formatCode="General">
                  <c:v>10.0185528866074</c:v>
                </c:pt>
                <c:pt idx="31269" formatCode="General">
                  <c:v>10.0185461653626</c:v>
                </c:pt>
                <c:pt idx="31270" formatCode="General">
                  <c:v>10.018539444023</c:v>
                </c:pt>
                <c:pt idx="31271" formatCode="General">
                  <c:v>10.0185327225897</c:v>
                </c:pt>
                <c:pt idx="31272" formatCode="General">
                  <c:v>10.0185260010638</c:v>
                </c:pt>
                <c:pt idx="31273" formatCode="General">
                  <c:v>10.0185192794462</c:v>
                </c:pt>
                <c:pt idx="31274" formatCode="General">
                  <c:v>10.0185125577382</c:v>
                </c:pt>
                <c:pt idx="31275" formatCode="General">
                  <c:v>10.0185058359407</c:v>
                </c:pt>
                <c:pt idx="31276" formatCode="General">
                  <c:v>10.0184991140548</c:v>
                </c:pt>
                <c:pt idx="31277" formatCode="General">
                  <c:v>10.0184923920816</c:v>
                </c:pt>
                <c:pt idx="31278" formatCode="General">
                  <c:v>10.0184856700221</c:v>
                </c:pt>
                <c:pt idx="31279" formatCode="General">
                  <c:v>10.0184789478773</c:v>
                </c:pt>
                <c:pt idx="31280" formatCode="General">
                  <c:v>10.0184722256484</c:v>
                </c:pt>
                <c:pt idx="31281" formatCode="General">
                  <c:v>10.0184655033363</c:v>
                </c:pt>
                <c:pt idx="31282" formatCode="General">
                  <c:v>10.0184587809422</c:v>
                </c:pt>
                <c:pt idx="31283" formatCode="General">
                  <c:v>10.0184520584671</c:v>
                </c:pt>
                <c:pt idx="31284" formatCode="General">
                  <c:v>10.0184453359121</c:v>
                </c:pt>
                <c:pt idx="31285" formatCode="General">
                  <c:v>10.0184386132782</c:v>
                </c:pt>
                <c:pt idx="31286" formatCode="General">
                  <c:v>10.0184318905664</c:v>
                </c:pt>
                <c:pt idx="31287" formatCode="General">
                  <c:v>10.0184251677778</c:v>
                </c:pt>
                <c:pt idx="31288" formatCode="General">
                  <c:v>10.0184184449136</c:v>
                </c:pt>
                <c:pt idx="31289" formatCode="General">
                  <c:v>10.0184117219746</c:v>
                </c:pt>
                <c:pt idx="31290" formatCode="General">
                  <c:v>10.018404998962</c:v>
                </c:pt>
                <c:pt idx="31291" formatCode="General">
                  <c:v>10.0183982758769</c:v>
                </c:pt>
                <c:pt idx="31292" formatCode="General">
                  <c:v>10.0183915527202</c:v>
                </c:pt>
                <c:pt idx="31293" formatCode="General">
                  <c:v>10.0183848294931</c:v>
                </c:pt>
                <c:pt idx="31294" formatCode="General">
                  <c:v>10.0183781061966</c:v>
                </c:pt>
                <c:pt idx="31295" formatCode="General">
                  <c:v>10.0183713828317</c:v>
                </c:pt>
                <c:pt idx="31296" formatCode="General">
                  <c:v>10.0183646593995</c:v>
                </c:pt>
                <c:pt idx="31297" formatCode="General">
                  <c:v>10.018357935901</c:v>
                </c:pt>
                <c:pt idx="31298" formatCode="General">
                  <c:v>10.0183512123374</c:v>
                </c:pt>
                <c:pt idx="31299" formatCode="General">
                  <c:v>10.0183444887095</c:v>
                </c:pt>
                <c:pt idx="31300" formatCode="General">
                  <c:v>10.0183377650186</c:v>
                </c:pt>
                <c:pt idx="31301" formatCode="General">
                  <c:v>10.0183310412656</c:v>
                </c:pt>
                <c:pt idx="31302" formatCode="General">
                  <c:v>10.0183243174515</c:v>
                </c:pt>
                <c:pt idx="31303" formatCode="General">
                  <c:v>10.0183175935775</c:v>
                </c:pt>
                <c:pt idx="31304" formatCode="General">
                  <c:v>10.0183108696446</c:v>
                </c:pt>
                <c:pt idx="31305" formatCode="General">
                  <c:v>10.0183041456538</c:v>
                </c:pt>
                <c:pt idx="31306" formatCode="General">
                  <c:v>10.0182974216062</c:v>
                </c:pt>
                <c:pt idx="31307" formatCode="General">
                  <c:v>10.0182906975028</c:v>
                </c:pt>
                <c:pt idx="31308" formatCode="General">
                  <c:v>10.0182839733447</c:v>
                </c:pt>
                <c:pt idx="31309" formatCode="General">
                  <c:v>10.0182772491329</c:v>
                </c:pt>
                <c:pt idx="31310" formatCode="General">
                  <c:v>10.0182705248684</c:v>
                </c:pt>
                <c:pt idx="31311" formatCode="General">
                  <c:v>10.0182638005523</c:v>
                </c:pt>
                <c:pt idx="31312" formatCode="General">
                  <c:v>10.0182570761857</c:v>
                </c:pt>
                <c:pt idx="31313" formatCode="General">
                  <c:v>10.0182503517696</c:v>
                </c:pt>
                <c:pt idx="31314" formatCode="General">
                  <c:v>10.018243627305</c:v>
                </c:pt>
                <c:pt idx="31315" formatCode="General">
                  <c:v>10.018236902793</c:v>
                </c:pt>
                <c:pt idx="31316" formatCode="General">
                  <c:v>10.0182301782345</c:v>
                </c:pt>
                <c:pt idx="31317" formatCode="General">
                  <c:v>10.0182234536308</c:v>
                </c:pt>
                <c:pt idx="31318" formatCode="General">
                  <c:v>10.0182167289827</c:v>
                </c:pt>
                <c:pt idx="31319" formatCode="General">
                  <c:v>10.0182100042914</c:v>
                </c:pt>
                <c:pt idx="31320" formatCode="General">
                  <c:v>10.0182032795579</c:v>
                </c:pt>
                <c:pt idx="31321" formatCode="General">
                  <c:v>10.0181965547832</c:v>
                </c:pt>
                <c:pt idx="31322" formatCode="General">
                  <c:v>10.0181898299683</c:v>
                </c:pt>
                <c:pt idx="31323" formatCode="General">
                  <c:v>10.0181831051143</c:v>
                </c:pt>
                <c:pt idx="31324" formatCode="General">
                  <c:v>10.0181763802223</c:v>
                </c:pt>
                <c:pt idx="31325" formatCode="General">
                  <c:v>10.0181696552933</c:v>
                </c:pt>
                <c:pt idx="31326" formatCode="General">
                  <c:v>10.0181629303283</c:v>
                </c:pt>
                <c:pt idx="31327" formatCode="General">
                  <c:v>10.0181562053283</c:v>
                </c:pt>
                <c:pt idx="31328" formatCode="General">
                  <c:v>10.0181494802944</c:v>
                </c:pt>
                <c:pt idx="31329" formatCode="General">
                  <c:v>10.0181427552277</c:v>
                </c:pt>
                <c:pt idx="31330" formatCode="General">
                  <c:v>10.0181360301291</c:v>
                </c:pt>
                <c:pt idx="31331" formatCode="General">
                  <c:v>10.0181293049997</c:v>
                </c:pt>
                <c:pt idx="31332" formatCode="General">
                  <c:v>10.0181225798406</c:v>
                </c:pt>
                <c:pt idx="31333" formatCode="General">
                  <c:v>10.0181158546527</c:v>
                </c:pt>
                <c:pt idx="31334" formatCode="General">
                  <c:v>10.0181091294371</c:v>
                </c:pt>
                <c:pt idx="31335" formatCode="General">
                  <c:v>10.0181024041949</c:v>
                </c:pt>
                <c:pt idx="31336" formatCode="General">
                  <c:v>10.018095678927</c:v>
                </c:pt>
                <c:pt idx="31337" formatCode="General">
                  <c:v>10.0180889536346</c:v>
                </c:pt>
                <c:pt idx="31338" formatCode="General">
                  <c:v>10.0180822283186</c:v>
                </c:pt>
                <c:pt idx="31339" formatCode="General">
                  <c:v>10.01807550298</c:v>
                </c:pt>
                <c:pt idx="31340" formatCode="General">
                  <c:v>10.01806877762</c:v>
                </c:pt>
                <c:pt idx="31341" formatCode="General">
                  <c:v>10.0180620522395</c:v>
                </c:pt>
                <c:pt idx="31342" formatCode="General">
                  <c:v>10.0180553268396</c:v>
                </c:pt>
                <c:pt idx="31343" formatCode="General">
                  <c:v>10.0180486014213</c:v>
                </c:pt>
                <c:pt idx="31344" formatCode="General">
                  <c:v>10.0180418759856</c:v>
                </c:pt>
                <c:pt idx="31345" formatCode="General">
                  <c:v>10.0180351505336</c:v>
                </c:pt>
                <c:pt idx="31346" formatCode="General">
                  <c:v>10.0180284250663</c:v>
                </c:pt>
                <c:pt idx="31347" formatCode="General">
                  <c:v>10.0180216995847</c:v>
                </c:pt>
                <c:pt idx="31348" formatCode="General">
                  <c:v>10.0180149740898</c:v>
                </c:pt>
                <c:pt idx="31349" formatCode="General">
                  <c:v>10.0180082485828</c:v>
                </c:pt>
                <c:pt idx="31350" formatCode="General">
                  <c:v>10.0180015230645</c:v>
                </c:pt>
                <c:pt idx="31351" formatCode="General">
                  <c:v>10.0179947975361</c:v>
                </c:pt>
                <c:pt idx="31352" formatCode="General">
                  <c:v>10.0179880719985</c:v>
                </c:pt>
                <c:pt idx="31353" formatCode="General">
                  <c:v>10.0179813464528</c:v>
                </c:pt>
                <c:pt idx="31354" formatCode="General">
                  <c:v>10.0179746209001</c:v>
                </c:pt>
                <c:pt idx="31355" formatCode="General">
                  <c:v>10.0179678953413</c:v>
                </c:pt>
                <c:pt idx="31356" formatCode="General">
                  <c:v>10.0179611697774</c:v>
                </c:pt>
                <c:pt idx="31357" formatCode="General">
                  <c:v>10.0179544442096</c:v>
                </c:pt>
                <c:pt idx="31358" formatCode="General">
                  <c:v>10.0179477186387</c:v>
                </c:pt>
                <c:pt idx="31359" formatCode="General">
                  <c:v>10.0179409930659</c:v>
                </c:pt>
                <c:pt idx="31360" formatCode="General">
                  <c:v>10.0179342674922</c:v>
                </c:pt>
                <c:pt idx="31361" formatCode="General">
                  <c:v>10.0179275419186</c:v>
                </c:pt>
                <c:pt idx="31362" formatCode="General">
                  <c:v>10.017920816346</c:v>
                </c:pt>
                <c:pt idx="31363" formatCode="General">
                  <c:v>10.0179140907757</c:v>
                </c:pt>
                <c:pt idx="31364" formatCode="General">
                  <c:v>10.0179073652084</c:v>
                </c:pt>
                <c:pt idx="31365" formatCode="General">
                  <c:v>10.0179006396454</c:v>
                </c:pt>
                <c:pt idx="31366" formatCode="General">
                  <c:v>10.0178939140875</c:v>
                </c:pt>
                <c:pt idx="31367" formatCode="General">
                  <c:v>10.0178871885359</c:v>
                </c:pt>
                <c:pt idx="31368" formatCode="General">
                  <c:v>10.0178804629916</c:v>
                </c:pt>
                <c:pt idx="31369" formatCode="General">
                  <c:v>10.0178737374554</c:v>
                </c:pt>
                <c:pt idx="31370" formatCode="General">
                  <c:v>10.0178670119286</c:v>
                </c:pt>
                <c:pt idx="31371" formatCode="General">
                  <c:v>10.0178602864121</c:v>
                </c:pt>
                <c:pt idx="31372" formatCode="General">
                  <c:v>10.0178535609069</c:v>
                </c:pt>
                <c:pt idx="31373" formatCode="General">
                  <c:v>10.017846835414</c:v>
                </c:pt>
                <c:pt idx="31374" formatCode="General">
                  <c:v>10.0178401099346</c:v>
                </c:pt>
                <c:pt idx="31375" formatCode="General">
                  <c:v>10.0178333844694</c:v>
                </c:pt>
                <c:pt idx="31376" formatCode="General">
                  <c:v>10.0178266590197</c:v>
                </c:pt>
                <c:pt idx="31377" formatCode="General">
                  <c:v>10.0178199335864</c:v>
                </c:pt>
                <c:pt idx="31378" formatCode="General">
                  <c:v>10.0178132081705</c:v>
                </c:pt>
                <c:pt idx="31379" formatCode="General">
                  <c:v>10.0178064827731</c:v>
                </c:pt>
                <c:pt idx="31380" formatCode="General">
                  <c:v>10.0177997573951</c:v>
                </c:pt>
                <c:pt idx="31381" formatCode="General">
                  <c:v>10.0177930320376</c:v>
                </c:pt>
                <c:pt idx="31382" formatCode="General">
                  <c:v>10.0177863067016</c:v>
                </c:pt>
                <c:pt idx="31383" formatCode="General">
                  <c:v>10.0177795813881</c:v>
                </c:pt>
                <c:pt idx="31384" formatCode="General">
                  <c:v>10.0177728560981</c:v>
                </c:pt>
                <c:pt idx="31385" formatCode="General">
                  <c:v>10.0177661308327</c:v>
                </c:pt>
                <c:pt idx="31386" formatCode="General">
                  <c:v>10.0177594055928</c:v>
                </c:pt>
                <c:pt idx="31387" formatCode="General">
                  <c:v>10.0177526803794</c:v>
                </c:pt>
                <c:pt idx="31388" formatCode="General">
                  <c:v>10.0177459551937</c:v>
                </c:pt>
                <c:pt idx="31389" formatCode="General">
                  <c:v>10.0177392300365</c:v>
                </c:pt>
                <c:pt idx="31390" formatCode="General">
                  <c:v>10.0177325049089</c:v>
                </c:pt>
                <c:pt idx="31391" formatCode="General">
                  <c:v>10.0177257798119</c:v>
                </c:pt>
                <c:pt idx="31392" formatCode="General">
                  <c:v>10.0177190547465</c:v>
                </c:pt>
                <c:pt idx="31393" formatCode="General">
                  <c:v>10.0177123297138</c:v>
                </c:pt>
                <c:pt idx="31394" formatCode="General">
                  <c:v>10.0177056047147</c:v>
                </c:pt>
                <c:pt idx="31395" formatCode="General">
                  <c:v>10.0176988797503</c:v>
                </c:pt>
                <c:pt idx="31396" formatCode="General">
                  <c:v>10.0176921548215</c:v>
                </c:pt>
                <c:pt idx="31397" formatCode="General">
                  <c:v>10.0176854299293</c:v>
                </c:pt>
                <c:pt idx="31398" formatCode="General">
                  <c:v>10.0176787050749</c:v>
                </c:pt>
                <c:pt idx="31399" formatCode="General">
                  <c:v>10.0176719802591</c:v>
                </c:pt>
                <c:pt idx="31400" formatCode="General">
                  <c:v>10.017665255483</c:v>
                </c:pt>
                <c:pt idx="31401" formatCode="General">
                  <c:v>10.0176585307476</c:v>
                </c:pt>
                <c:pt idx="31402" formatCode="General">
                  <c:v>10.0176518060539</c:v>
                </c:pt>
                <c:pt idx="31403" formatCode="General">
                  <c:v>10.017645081403</c:v>
                </c:pt>
                <c:pt idx="31404" formatCode="General">
                  <c:v>10.0176383567957</c:v>
                </c:pt>
                <c:pt idx="31405" formatCode="General">
                  <c:v>10.0176316322331</c:v>
                </c:pt>
                <c:pt idx="31406" formatCode="General">
                  <c:v>10.0176249077163</c:v>
                </c:pt>
                <c:pt idx="31407" formatCode="General">
                  <c:v>10.0176181832462</c:v>
                </c:pt>
                <c:pt idx="31408" formatCode="General">
                  <c:v>10.0176114588239</c:v>
                </c:pt>
                <c:pt idx="31409" formatCode="General">
                  <c:v>10.0176047344503</c:v>
                </c:pt>
                <c:pt idx="31410" formatCode="General">
                  <c:v>10.0175980101264</c:v>
                </c:pt>
                <c:pt idx="31411" formatCode="General">
                  <c:v>10.0175912858532</c:v>
                </c:pt>
                <c:pt idx="31412" formatCode="General">
                  <c:v>10.0175845616318</c:v>
                </c:pt>
                <c:pt idx="31413" formatCode="General">
                  <c:v>10.0175778374632</c:v>
                </c:pt>
                <c:pt idx="31414" formatCode="General">
                  <c:v>10.0175711133483</c:v>
                </c:pt>
                <c:pt idx="31415" formatCode="General">
                  <c:v>10.0175643892882</c:v>
                </c:pt>
                <c:pt idx="31416" formatCode="General">
                  <c:v>10.0175576652838</c:v>
                </c:pt>
                <c:pt idx="31417" formatCode="General">
                  <c:v>10.0175509413361</c:v>
                </c:pt>
                <c:pt idx="31418" formatCode="General">
                  <c:v>10.0175442174463</c:v>
                </c:pt>
                <c:pt idx="31419" formatCode="General">
                  <c:v>10.0175374936151</c:v>
                </c:pt>
                <c:pt idx="31420" formatCode="General">
                  <c:v>10.0175307698437</c:v>
                </c:pt>
                <c:pt idx="31421" formatCode="General">
                  <c:v>10.0175240461331</c:v>
                </c:pt>
                <c:pt idx="31422" formatCode="General">
                  <c:v>10.0175173224842</c:v>
                </c:pt>
                <c:pt idx="31423" formatCode="General">
                  <c:v>10.0175105988981</c:v>
                </c:pt>
                <c:pt idx="31424" formatCode="General">
                  <c:v>10.0175038753757</c:v>
                </c:pt>
                <c:pt idx="31425" formatCode="General">
                  <c:v>10.017497151918</c:v>
                </c:pt>
                <c:pt idx="31426" formatCode="General">
                  <c:v>10.0174904285261</c:v>
                </c:pt>
                <c:pt idx="31427" formatCode="General">
                  <c:v>10.0174837052009</c:v>
                </c:pt>
                <c:pt idx="31428" formatCode="General">
                  <c:v>10.0174769819435</c:v>
                </c:pt>
                <c:pt idx="31429" formatCode="General">
                  <c:v>10.0174702587547</c:v>
                </c:pt>
                <c:pt idx="31430" formatCode="General">
                  <c:v>10.0174635356357</c:v>
                </c:pt>
                <c:pt idx="31431" formatCode="General">
                  <c:v>10.0174568125874</c:v>
                </c:pt>
                <c:pt idx="31432" formatCode="General">
                  <c:v>10.0174500896108</c:v>
                </c:pt>
                <c:pt idx="31433" formatCode="General">
                  <c:v>10.0174433667069</c:v>
                </c:pt>
                <c:pt idx="31434" formatCode="General">
                  <c:v>10.0174366438767</c:v>
                </c:pt>
                <c:pt idx="31435" formatCode="General">
                  <c:v>10.0174299211212</c:v>
                </c:pt>
                <c:pt idx="31436" formatCode="General">
                  <c:v>10.0174231984414</c:v>
                </c:pt>
                <c:pt idx="31437" formatCode="General">
                  <c:v>10.0174164758383</c:v>
                </c:pt>
                <c:pt idx="31438" formatCode="General">
                  <c:v>10.0174097533128</c:v>
                </c:pt>
                <c:pt idx="31439" formatCode="General">
                  <c:v>10.017403030866</c:v>
                </c:pt>
                <c:pt idx="31440" formatCode="General">
                  <c:v>10.0173963084988</c:v>
                </c:pt>
                <c:pt idx="31441" formatCode="General">
                  <c:v>10.0173895862122</c:v>
                </c:pt>
                <c:pt idx="31442" formatCode="General">
                  <c:v>10.0173828640073</c:v>
                </c:pt>
                <c:pt idx="31443" formatCode="General">
                  <c:v>10.017376141885</c:v>
                </c:pt>
                <c:pt idx="31444" formatCode="General">
                  <c:v>10.0173694198463</c:v>
                </c:pt>
                <c:pt idx="31445" formatCode="General">
                  <c:v>10.0173626978922</c:v>
                </c:pt>
                <c:pt idx="31446" formatCode="General">
                  <c:v>10.0173559760237</c:v>
                </c:pt>
                <c:pt idx="31447" formatCode="General">
                  <c:v>10.0173492542418</c:v>
                </c:pt>
                <c:pt idx="31448" formatCode="General">
                  <c:v>10.0173425325474</c:v>
                </c:pt>
                <c:pt idx="31449" formatCode="General">
                  <c:v>10.0173358109415</c:v>
                </c:pt>
                <c:pt idx="31450" formatCode="General">
                  <c:v>10.0173290894252</c:v>
                </c:pt>
                <c:pt idx="31451" formatCode="General">
                  <c:v>10.0173223679994</c:v>
                </c:pt>
                <c:pt idx="31452" formatCode="General">
                  <c:v>10.0173156466652</c:v>
                </c:pt>
                <c:pt idx="31453" formatCode="General">
                  <c:v>10.0173089254234</c:v>
                </c:pt>
                <c:pt idx="31454" formatCode="General">
                  <c:v>10.0173022042751</c:v>
                </c:pt>
                <c:pt idx="31455" formatCode="General">
                  <c:v>10.0172954832212</c:v>
                </c:pt>
                <c:pt idx="31456" formatCode="General">
                  <c:v>10.0172887622628</c:v>
                </c:pt>
                <c:pt idx="31457" formatCode="General">
                  <c:v>10.0172820414008</c:v>
                </c:pt>
                <c:pt idx="31458" formatCode="General">
                  <c:v>10.0172753206362</c:v>
                </c:pt>
                <c:pt idx="31459" formatCode="General">
                  <c:v>10.0172685999701</c:v>
                </c:pt>
                <c:pt idx="31460" formatCode="General">
                  <c:v>10.0172618794033</c:v>
                </c:pt>
                <c:pt idx="31461" formatCode="General">
                  <c:v>10.0172551589368</c:v>
                </c:pt>
                <c:pt idx="31462" formatCode="General">
                  <c:v>10.0172484385717</c:v>
                </c:pt>
                <c:pt idx="31463" formatCode="General">
                  <c:v>10.017241718309</c:v>
                </c:pt>
                <c:pt idx="31464" formatCode="General">
                  <c:v>10.0172349981495</c:v>
                </c:pt>
                <c:pt idx="31465" formatCode="General">
                  <c:v>10.0172282780943</c:v>
                </c:pt>
                <c:pt idx="31466" formatCode="General">
                  <c:v>10.0172215581444</c:v>
                </c:pt>
                <c:pt idx="31467" formatCode="General">
                  <c:v>10.0172148383007</c:v>
                </c:pt>
                <c:pt idx="31468" formatCode="General">
                  <c:v>10.0172081185643</c:v>
                </c:pt>
                <c:pt idx="31469" formatCode="General">
                  <c:v>10.017201398936</c:v>
                </c:pt>
                <c:pt idx="31470" formatCode="General">
                  <c:v>10.017194679417</c:v>
                </c:pt>
                <c:pt idx="31471" formatCode="General">
                  <c:v>10.017187960008</c:v>
                </c:pt>
                <c:pt idx="31472" formatCode="General">
                  <c:v>10.0171812407103</c:v>
                </c:pt>
                <c:pt idx="31473" formatCode="General">
                  <c:v>10.0171745215246</c:v>
                </c:pt>
                <c:pt idx="31474" formatCode="General">
                  <c:v>10.017167802452</c:v>
                </c:pt>
                <c:pt idx="31475" formatCode="General">
                  <c:v>10.0171610834935</c:v>
                </c:pt>
                <c:pt idx="31476" formatCode="General">
                  <c:v>10.0171543646501</c:v>
                </c:pt>
                <c:pt idx="31477" formatCode="General">
                  <c:v>10.0171476459226</c:v>
                </c:pt>
                <c:pt idx="31478" formatCode="General">
                  <c:v>10.0171409273122</c:v>
                </c:pt>
                <c:pt idx="31479" formatCode="General">
                  <c:v>10.0171342088197</c:v>
                </c:pt>
                <c:pt idx="31480" formatCode="General">
                  <c:v>10.0171274904462</c:v>
                </c:pt>
                <c:pt idx="31481" formatCode="General">
                  <c:v>10.0171207721925</c:v>
                </c:pt>
                <c:pt idx="31482" formatCode="General">
                  <c:v>10.0171140540598</c:v>
                </c:pt>
                <c:pt idx="31483" formatCode="General">
                  <c:v>10.0171073360489</c:v>
                </c:pt>
                <c:pt idx="31484" formatCode="General">
                  <c:v>10.0171006181609</c:v>
                </c:pt>
                <c:pt idx="31485" formatCode="General">
                  <c:v>10.0170939003967</c:v>
                </c:pt>
                <c:pt idx="31486" formatCode="General">
                  <c:v>10.0170871827572</c:v>
                </c:pt>
                <c:pt idx="31487" formatCode="General">
                  <c:v>10.0170804652436</c:v>
                </c:pt>
                <c:pt idx="31488" formatCode="General">
                  <c:v>10.0170737478566</c:v>
                </c:pt>
                <c:pt idx="31489" formatCode="General">
                  <c:v>10.0170670305973</c:v>
                </c:pt>
                <c:pt idx="31490" formatCode="General">
                  <c:v>10.0170603134667</c:v>
                </c:pt>
                <c:pt idx="31491" formatCode="General">
                  <c:v>10.0170535964657</c:v>
                </c:pt>
                <c:pt idx="31492" formatCode="General">
                  <c:v>10.0170468795953</c:v>
                </c:pt>
                <c:pt idx="31493" formatCode="General">
                  <c:v>10.0170401628565</c:v>
                </c:pt>
                <c:pt idx="31494" formatCode="General">
                  <c:v>10.0170334462502</c:v>
                </c:pt>
                <c:pt idx="31495" formatCode="General">
                  <c:v>10.0170267297775</c:v>
                </c:pt>
                <c:pt idx="31496" formatCode="General">
                  <c:v>10.0170200134392</c:v>
                </c:pt>
                <c:pt idx="31497" formatCode="General">
                  <c:v>10.0170132972364</c:v>
                </c:pt>
                <c:pt idx="31498" formatCode="General">
                  <c:v>10.0170065811699</c:v>
                </c:pt>
                <c:pt idx="31499" formatCode="General">
                  <c:v>10.0169998652409</c:v>
                </c:pt>
                <c:pt idx="31500" formatCode="General">
                  <c:v>10.0169931494502</c:v>
                </c:pt>
                <c:pt idx="31501" formatCode="General">
                  <c:v>10.0169864337987</c:v>
                </c:pt>
                <c:pt idx="31502" formatCode="General">
                  <c:v>10.0169797182876</c:v>
                </c:pt>
                <c:pt idx="31503" formatCode="General">
                  <c:v>10.0169730029177</c:v>
                </c:pt>
                <c:pt idx="31504" formatCode="General">
                  <c:v>10.01696628769</c:v>
                </c:pt>
                <c:pt idx="31505" formatCode="General">
                  <c:v>10.0169595726055</c:v>
                </c:pt>
                <c:pt idx="31506" formatCode="General">
                  <c:v>10.0169528576651</c:v>
                </c:pt>
                <c:pt idx="31507" formatCode="General">
                  <c:v>10.0169461428698</c:v>
                </c:pt>
                <c:pt idx="31508" formatCode="General">
                  <c:v>10.0169394282205</c:v>
                </c:pt>
                <c:pt idx="31509" formatCode="General">
                  <c:v>10.0169327137183</c:v>
                </c:pt>
                <c:pt idx="31510" formatCode="General">
                  <c:v>10.0169259993641</c:v>
                </c:pt>
                <c:pt idx="31511" formatCode="General">
                  <c:v>10.0169192851588</c:v>
                </c:pt>
                <c:pt idx="31512" formatCode="General">
                  <c:v>10.0169125711033</c:v>
                </c:pt>
                <c:pt idx="31513" formatCode="General">
                  <c:v>10.0169058571988</c:v>
                </c:pt>
                <c:pt idx="31514" formatCode="General">
                  <c:v>10.0168991434461</c:v>
                </c:pt>
                <c:pt idx="31515" formatCode="General">
                  <c:v>10.0168924298462</c:v>
                </c:pt>
                <c:pt idx="31516" formatCode="General">
                  <c:v>10.0168857164</c:v>
                </c:pt>
                <c:pt idx="31517" formatCode="General">
                  <c:v>10.0168790031085</c:v>
                </c:pt>
                <c:pt idx="31518" formatCode="General">
                  <c:v>10.0168722899726</c:v>
                </c:pt>
                <c:pt idx="31519" formatCode="General">
                  <c:v>10.0168655769934</c:v>
                </c:pt>
                <c:pt idx="31520" formatCode="General">
                  <c:v>10.0168588641718</c:v>
                </c:pt>
                <c:pt idx="31521" formatCode="General">
                  <c:v>10.0168521515087</c:v>
                </c:pt>
                <c:pt idx="31522" formatCode="General">
                  <c:v>10.0168454390051</c:v>
                </c:pt>
                <c:pt idx="31523" formatCode="General">
                  <c:v>10.0168387266619</c:v>
                </c:pt>
                <c:pt idx="31524" formatCode="General">
                  <c:v>10.0168320144802</c:v>
                </c:pt>
                <c:pt idx="31525" formatCode="General">
                  <c:v>10.0168253024608</c:v>
                </c:pt>
                <c:pt idx="31526" formatCode="General">
                  <c:v>10.0168185906047</c:v>
                </c:pt>
                <c:pt idx="31527" formatCode="General">
                  <c:v>10.0168118789129</c:v>
                </c:pt>
                <c:pt idx="31528" formatCode="General">
                  <c:v>10.0168051673863</c:v>
                </c:pt>
                <c:pt idx="31529" formatCode="General">
                  <c:v>10.0167984560259</c:v>
                </c:pt>
                <c:pt idx="31530" formatCode="General">
                  <c:v>10.0167917448326</c:v>
                </c:pt>
                <c:pt idx="31531" formatCode="General">
                  <c:v>10.0167850338074</c:v>
                </c:pt>
                <c:pt idx="31532" formatCode="General">
                  <c:v>10.0167783229513</c:v>
                </c:pt>
                <c:pt idx="31533" formatCode="General">
                  <c:v>10.0167716122651</c:v>
                </c:pt>
                <c:pt idx="31534" formatCode="General">
                  <c:v>10.0167649017499</c:v>
                </c:pt>
                <c:pt idx="31535" formatCode="General">
                  <c:v>10.0167581914065</c:v>
                </c:pt>
                <c:pt idx="31536" formatCode="General">
                  <c:v>10.0167514812361</c:v>
                </c:pt>
                <c:pt idx="31537" formatCode="General">
                  <c:v>10.0167447712394</c:v>
                </c:pt>
                <c:pt idx="31538" formatCode="General">
                  <c:v>10.0167380614174</c:v>
                </c:pt>
                <c:pt idx="31539" formatCode="General">
                  <c:v>10.0167313517712</c:v>
                </c:pt>
                <c:pt idx="31540" formatCode="General">
                  <c:v>10.0167246423016</c:v>
                </c:pt>
                <c:pt idx="31541" formatCode="General">
                  <c:v>10.0167179330096</c:v>
                </c:pt>
                <c:pt idx="31542" formatCode="General">
                  <c:v>10.0167112238961</c:v>
                </c:pt>
                <c:pt idx="31543" formatCode="General">
                  <c:v>10.0167045149622</c:v>
                </c:pt>
                <c:pt idx="31544" formatCode="General">
                  <c:v>10.0166978062087</c:v>
                </c:pt>
                <c:pt idx="31545" formatCode="General">
                  <c:v>10.0166910976365</c:v>
                </c:pt>
                <c:pt idx="31546" formatCode="General">
                  <c:v>10.0166843892467</c:v>
                </c:pt>
                <c:pt idx="31547" formatCode="General">
                  <c:v>10.0166776810402</c:v>
                </c:pt>
                <c:pt idx="31548" formatCode="General">
                  <c:v>10.0166709730179</c:v>
                </c:pt>
                <c:pt idx="31549" formatCode="General">
                  <c:v>10.0166642651808</c:v>
                </c:pt>
                <c:pt idx="31550" formatCode="General">
                  <c:v>10.0166575575298</c:v>
                </c:pt>
                <c:pt idx="31551" formatCode="General">
                  <c:v>10.0166508500659</c:v>
                </c:pt>
                <c:pt idx="31552" formatCode="General">
                  <c:v>10.0166441427899</c:v>
                </c:pt>
                <c:pt idx="31553" formatCode="General">
                  <c:v>10.0166374357029</c:v>
                </c:pt>
                <c:pt idx="31554" formatCode="General">
                  <c:v>10.0166307288059</c:v>
                </c:pt>
                <c:pt idx="31555" formatCode="General">
                  <c:v>10.0166240220996</c:v>
                </c:pt>
                <c:pt idx="31556" formatCode="General">
                  <c:v>10.0166173155852</c:v>
                </c:pt>
                <c:pt idx="31557" formatCode="General">
                  <c:v>10.0166106092635</c:v>
                </c:pt>
                <c:pt idx="31558" formatCode="General">
                  <c:v>10.0166039031354</c:v>
                </c:pt>
                <c:pt idx="31559" formatCode="General">
                  <c:v>10.0165971972019</c:v>
                </c:pt>
                <c:pt idx="31560" formatCode="General">
                  <c:v>10.016590491464</c:v>
                </c:pt>
                <c:pt idx="31561" formatCode="General">
                  <c:v>10.0165837859226</c:v>
                </c:pt>
                <c:pt idx="31562" formatCode="General">
                  <c:v>10.0165770805787</c:v>
                </c:pt>
                <c:pt idx="31563" formatCode="General">
                  <c:v>10.016570375433</c:v>
                </c:pt>
                <c:pt idx="31564" formatCode="General">
                  <c:v>10.0165636704868</c:v>
                </c:pt>
                <c:pt idx="31565" formatCode="General">
                  <c:v>10.0165569657407</c:v>
                </c:pt>
                <c:pt idx="31566" formatCode="General">
                  <c:v>10.0165502611959</c:v>
                </c:pt>
                <c:pt idx="31567" formatCode="General">
                  <c:v>10.0165435568531</c:v>
                </c:pt>
                <c:pt idx="31568" formatCode="General">
                  <c:v>10.0165368527135</c:v>
                </c:pt>
                <c:pt idx="31569" formatCode="General">
                  <c:v>10.0165301487778</c:v>
                </c:pt>
                <c:pt idx="31570" formatCode="General">
                  <c:v>10.0165234450471</c:v>
                </c:pt>
                <c:pt idx="31571" formatCode="General">
                  <c:v>10.0165167415223</c:v>
                </c:pt>
                <c:pt idx="31572" formatCode="General">
                  <c:v>10.0165100382043</c:v>
                </c:pt>
                <c:pt idx="31573" formatCode="General">
                  <c:v>10.016503335094</c:v>
                </c:pt>
                <c:pt idx="31574" formatCode="General">
                  <c:v>10.0164966321924</c:v>
                </c:pt>
                <c:pt idx="31575" formatCode="General">
                  <c:v>10.0164899295005</c:v>
                </c:pt>
                <c:pt idx="31576" formatCode="General">
                  <c:v>10.016483227019</c:v>
                </c:pt>
                <c:pt idx="31577" formatCode="General">
                  <c:v>10.0164765247491</c:v>
                </c:pt>
                <c:pt idx="31578" formatCode="General">
                  <c:v>10.0164698226916</c:v>
                </c:pt>
                <c:pt idx="31579" formatCode="General">
                  <c:v>10.0164631208475</c:v>
                </c:pt>
                <c:pt idx="31580" formatCode="General">
                  <c:v>10.0164564192177</c:v>
                </c:pt>
                <c:pt idx="31581" formatCode="General">
                  <c:v>10.016449717803</c:v>
                </c:pt>
                <c:pt idx="31582" formatCode="General">
                  <c:v>10.0164430166046</c:v>
                </c:pt>
                <c:pt idx="31583" formatCode="General">
                  <c:v>10.0164363156232</c:v>
                </c:pt>
                <c:pt idx="31584" formatCode="General">
                  <c:v>10.0164296148598</c:v>
                </c:pt>
                <c:pt idx="31585" formatCode="General">
                  <c:v>10.0164229143154</c:v>
                </c:pt>
                <c:pt idx="31586" formatCode="General">
                  <c:v>10.0164162139909</c:v>
                </c:pt>
                <c:pt idx="31587" formatCode="General">
                  <c:v>10.01640951388721</c:v>
                </c:pt>
                <c:pt idx="31588" formatCode="General">
                  <c:v>10.0164028140052</c:v>
                </c:pt>
                <c:pt idx="31589" formatCode="General">
                  <c:v>10.0163961143459</c:v>
                </c:pt>
                <c:pt idx="31590" formatCode="General">
                  <c:v>10.0163894149102</c:v>
                </c:pt>
                <c:pt idx="31591" formatCode="General">
                  <c:v>10.016382715699</c:v>
                </c:pt>
                <c:pt idx="31592" formatCode="General">
                  <c:v>10.0163760167133</c:v>
                </c:pt>
                <c:pt idx="31593" formatCode="General">
                  <c:v>10.016369317954</c:v>
                </c:pt>
                <c:pt idx="31594" formatCode="General">
                  <c:v>10.0163626194219</c:v>
                </c:pt>
                <c:pt idx="31595" formatCode="General">
                  <c:v>10.0163559211181</c:v>
                </c:pt>
                <c:pt idx="31596" formatCode="General">
                  <c:v>10.0163492230435</c:v>
                </c:pt>
                <c:pt idx="31597" formatCode="General">
                  <c:v>10.016342525199</c:v>
                </c:pt>
                <c:pt idx="31598" formatCode="General">
                  <c:v>10.0163358275855</c:v>
                </c:pt>
                <c:pt idx="31599" formatCode="General">
                  <c:v>10.0163291302039</c:v>
                </c:pt>
                <c:pt idx="31600" formatCode="General">
                  <c:v>10.0163224330552</c:v>
                </c:pt>
                <c:pt idx="31601" formatCode="General">
                  <c:v>10.0163157361402</c:v>
                </c:pt>
                <c:pt idx="31602" formatCode="General">
                  <c:v>10.01630903946</c:v>
                </c:pt>
                <c:pt idx="31603" formatCode="General">
                  <c:v>10.0163023430155</c:v>
                </c:pt>
                <c:pt idx="31604" formatCode="General">
                  <c:v>10.0162956468075</c:v>
                </c:pt>
                <c:pt idx="31605" formatCode="General">
                  <c:v>10.0162889508369</c:v>
                </c:pt>
                <c:pt idx="31606" formatCode="General">
                  <c:v>10.0162822551048</c:v>
                </c:pt>
                <c:pt idx="31607" formatCode="General">
                  <c:v>10.016275559612</c:v>
                </c:pt>
                <c:pt idx="31608" formatCode="General">
                  <c:v>10.0162688643595</c:v>
                </c:pt>
                <c:pt idx="31609" formatCode="General">
                  <c:v>10.0162621693481</c:v>
                </c:pt>
                <c:pt idx="31610" formatCode="General">
                  <c:v>10.0162554745788</c:v>
                </c:pt>
                <c:pt idx="31611" formatCode="General">
                  <c:v>10.0162487800526</c:v>
                </c:pt>
                <c:pt idx="31612" formatCode="General">
                  <c:v>10.0162420857703</c:v>
                </c:pt>
                <c:pt idx="31613" formatCode="General">
                  <c:v>10.0162353917328</c:v>
                </c:pt>
                <c:pt idx="31614" formatCode="General">
                  <c:v>10.0162286979411</c:v>
                </c:pt>
                <c:pt idx="31615" formatCode="General">
                  <c:v>10.0162220043961</c:v>
                </c:pt>
                <c:pt idx="31616" formatCode="General">
                  <c:v>10.0162153110987</c:v>
                </c:pt>
                <c:pt idx="31617" formatCode="General">
                  <c:v>10.0162086180498</c:v>
                </c:pt>
                <c:pt idx="31618" formatCode="General">
                  <c:v>10.0162019252503</c:v>
                </c:pt>
                <c:pt idx="31619" formatCode="General">
                  <c:v>10.0161952327013</c:v>
                </c:pt>
                <c:pt idx="31620" formatCode="General">
                  <c:v>10.0161885404035</c:v>
                </c:pt>
                <c:pt idx="31621" formatCode="General">
                  <c:v>10.0161818483578</c:v>
                </c:pt>
                <c:pt idx="31622" formatCode="General">
                  <c:v>10.0161751565653</c:v>
                </c:pt>
                <c:pt idx="31623" formatCode="General">
                  <c:v>10.0161684650269</c:v>
                </c:pt>
                <c:pt idx="31624" formatCode="General">
                  <c:v>10.0161617737433</c:v>
                </c:pt>
                <c:pt idx="31625" formatCode="General">
                  <c:v>10.0161550827157</c:v>
                </c:pt>
                <c:pt idx="31626" formatCode="General">
                  <c:v>10.0161483919448</c:v>
                </c:pt>
                <c:pt idx="31627" formatCode="General">
                  <c:v>10.0161417014315</c:v>
                </c:pt>
                <c:pt idx="31628" formatCode="General">
                  <c:v>10.0161350111769</c:v>
                </c:pt>
                <c:pt idx="31629" formatCode="General">
                  <c:v>10.0161283211818</c:v>
                </c:pt>
                <c:pt idx="31630" formatCode="General">
                  <c:v>10.0161216314471</c:v>
                </c:pt>
                <c:pt idx="31631" formatCode="General">
                  <c:v>10.0161149419737</c:v>
                </c:pt>
                <c:pt idx="31632" formatCode="General">
                  <c:v>10.0161082527626</c:v>
                </c:pt>
                <c:pt idx="31633" formatCode="General">
                  <c:v>10.0161015638146</c:v>
                </c:pt>
                <c:pt idx="31634" formatCode="General">
                  <c:v>10.0160948751307</c:v>
                </c:pt>
                <c:pt idx="31635" formatCode="General">
                  <c:v>10.0160881867118</c:v>
                </c:pt>
                <c:pt idx="31636" formatCode="General">
                  <c:v>10.0160814985588</c:v>
                </c:pt>
                <c:pt idx="31637" formatCode="General">
                  <c:v>10.0160748106725</c:v>
                </c:pt>
                <c:pt idx="31638" formatCode="General">
                  <c:v>10.016068123054</c:v>
                </c:pt>
                <c:pt idx="31639" formatCode="General">
                  <c:v>10.0160614357041</c:v>
                </c:pt>
                <c:pt idx="31640" formatCode="General">
                  <c:v>10.0160547486237</c:v>
                </c:pt>
                <c:pt idx="31641" formatCode="General">
                  <c:v>10.0160480618138</c:v>
                </c:pt>
                <c:pt idx="31642" formatCode="General">
                  <c:v>10.0160413752751</c:v>
                </c:pt>
                <c:pt idx="31643" formatCode="General">
                  <c:v>10.0160346890088</c:v>
                </c:pt>
                <c:pt idx="31644" formatCode="General">
                  <c:v>10.0160280030156</c:v>
                </c:pt>
                <c:pt idx="31645" formatCode="General">
                  <c:v>10.0160213172964</c:v>
                </c:pt>
                <c:pt idx="31646" formatCode="General">
                  <c:v>10.0160146318522</c:v>
                </c:pt>
                <c:pt idx="31647" formatCode="General">
                  <c:v>10.0160079466839</c:v>
                </c:pt>
                <c:pt idx="31648" formatCode="General">
                  <c:v>10.0160012617924</c:v>
                </c:pt>
                <c:pt idx="31649" formatCode="General">
                  <c:v>10.0159945771785</c:v>
                </c:pt>
                <c:pt idx="31650" formatCode="General">
                  <c:v>10.0159878928433</c:v>
                </c:pt>
                <c:pt idx="31651" formatCode="General">
                  <c:v>10.0159812087875</c:v>
                </c:pt>
                <c:pt idx="31652" formatCode="General">
                  <c:v>10.0159745250121</c:v>
                </c:pt>
                <c:pt idx="31653" formatCode="General">
                  <c:v>10.015967841518</c:v>
                </c:pt>
                <c:pt idx="31654" formatCode="General">
                  <c:v>10.0159611583061</c:v>
                </c:pt>
                <c:pt idx="31655" formatCode="General">
                  <c:v>10.0159544753774</c:v>
                </c:pt>
                <c:pt idx="31656" formatCode="General">
                  <c:v>10.0159477927326</c:v>
                </c:pt>
                <c:pt idx="31657" formatCode="General">
                  <c:v>10.0159411103727</c:v>
                </c:pt>
                <c:pt idx="31658" formatCode="General">
                  <c:v>10.0159344282986</c:v>
                </c:pt>
                <c:pt idx="31659" formatCode="General">
                  <c:v>10.0159277465113</c:v>
                </c:pt>
                <c:pt idx="31660" formatCode="General">
                  <c:v>10.0159210650115</c:v>
                </c:pt>
                <c:pt idx="31661" formatCode="General">
                  <c:v>10.0159143838003</c:v>
                </c:pt>
                <c:pt idx="31662" formatCode="General">
                  <c:v>10.0159077028785</c:v>
                </c:pt>
                <c:pt idx="31663" formatCode="General">
                  <c:v>10.0159010222469</c:v>
                </c:pt>
                <c:pt idx="31664" formatCode="General">
                  <c:v>10.0158943419066</c:v>
                </c:pt>
                <c:pt idx="31665" formatCode="General">
                  <c:v>10.0158876618584</c:v>
                </c:pt>
                <c:pt idx="31666" formatCode="General">
                  <c:v>10.0158809821032</c:v>
                </c:pt>
                <c:pt idx="31667" formatCode="General">
                  <c:v>10.0158743026418</c:v>
                </c:pt>
                <c:pt idx="31668" formatCode="General">
                  <c:v>10.0158676234753</c:v>
                </c:pt>
                <c:pt idx="31669" formatCode="General">
                  <c:v>10.0158609446045</c:v>
                </c:pt>
                <c:pt idx="31670" formatCode="General">
                  <c:v>10.0158542660302</c:v>
                </c:pt>
                <c:pt idx="31671" formatCode="General">
                  <c:v>10.0158475877535</c:v>
                </c:pt>
                <c:pt idx="31672" formatCode="General">
                  <c:v>10.0158409097751</c:v>
                </c:pt>
                <c:pt idx="31673" formatCode="General">
                  <c:v>10.015834232096</c:v>
                </c:pt>
                <c:pt idx="31674" formatCode="General">
                  <c:v>10.015827554717</c:v>
                </c:pt>
                <c:pt idx="31675" formatCode="General">
                  <c:v>10.0158208776392</c:v>
                </c:pt>
                <c:pt idx="31676" formatCode="General">
                  <c:v>10.0158142008632</c:v>
                </c:pt>
                <c:pt idx="31677" formatCode="General">
                  <c:v>10.0158075243902</c:v>
                </c:pt>
                <c:pt idx="31678" formatCode="General">
                  <c:v>10.0158008482208</c:v>
                </c:pt>
                <c:pt idx="31679" formatCode="General">
                  <c:v>10.0157941723561</c:v>
                </c:pt>
                <c:pt idx="31680" formatCode="General">
                  <c:v>10.015787496797</c:v>
                </c:pt>
                <c:pt idx="31681" formatCode="General">
                  <c:v>10.0157808215442</c:v>
                </c:pt>
                <c:pt idx="31682" formatCode="General">
                  <c:v>10.0157741465988</c:v>
                </c:pt>
                <c:pt idx="31683" formatCode="General">
                  <c:v>10.0157674719616</c:v>
                </c:pt>
                <c:pt idx="31684" formatCode="General">
                  <c:v>10.0157607976334</c:v>
                </c:pt>
                <c:pt idx="31685" formatCode="General">
                  <c:v>10.0157541236153</c:v>
                </c:pt>
                <c:pt idx="31686" formatCode="General">
                  <c:v>10.015747449908</c:v>
                </c:pt>
                <c:pt idx="31687" formatCode="General">
                  <c:v>10.0157407765124</c:v>
                </c:pt>
                <c:pt idx="31688" formatCode="General">
                  <c:v>10.0157341034296</c:v>
                </c:pt>
                <c:pt idx="31689" formatCode="General">
                  <c:v>10.0157274306602</c:v>
                </c:pt>
                <c:pt idx="31690" formatCode="General">
                  <c:v>10.0157207582053</c:v>
                </c:pt>
                <c:pt idx="31691" formatCode="General">
                  <c:v>10.0157140860657</c:v>
                </c:pt>
                <c:pt idx="31692" formatCode="General">
                  <c:v>10.0157074142423</c:v>
                </c:pt>
                <c:pt idx="31693" formatCode="General">
                  <c:v>10.015700742736</c:v>
                </c:pt>
                <c:pt idx="31694" formatCode="General">
                  <c:v>10.0156940715476</c:v>
                </c:pt>
                <c:pt idx="31695" formatCode="General">
                  <c:v>10.0156874006782</c:v>
                </c:pt>
                <c:pt idx="31696" formatCode="General">
                  <c:v>10.0156807301284</c:v>
                </c:pt>
                <c:pt idx="31697" formatCode="General">
                  <c:v>10.0156740598993</c:v>
                </c:pt>
                <c:pt idx="31698" formatCode="General">
                  <c:v>10.0156673899917</c:v>
                </c:pt>
                <c:pt idx="31699" formatCode="General">
                  <c:v>10.0156607204065</c:v>
                </c:pt>
                <c:pt idx="31700" formatCode="General">
                  <c:v>10.0156540511446</c:v>
                </c:pt>
                <c:pt idx="31701" formatCode="General">
                  <c:v>10.0156473822069</c:v>
                </c:pt>
                <c:pt idx="31702" formatCode="General">
                  <c:v>10.0156407135942</c:v>
                </c:pt>
                <c:pt idx="31703" formatCode="General">
                  <c:v>10.0156340453075</c:v>
                </c:pt>
                <c:pt idx="31704" formatCode="General">
                  <c:v>10.0156273773475</c:v>
                </c:pt>
                <c:pt idx="31705" formatCode="General">
                  <c:v>10.0156207097153</c:v>
                </c:pt>
                <c:pt idx="31706" formatCode="General">
                  <c:v>10.0156140424116</c:v>
                </c:pt>
                <c:pt idx="31707" formatCode="General">
                  <c:v>10.0156073754374</c:v>
                </c:pt>
                <c:pt idx="31708" formatCode="General">
                  <c:v>10.0156007087936</c:v>
                </c:pt>
                <c:pt idx="31709" formatCode="General">
                  <c:v>10.0155940424809</c:v>
                </c:pt>
                <c:pt idx="31710" formatCode="General">
                  <c:v>10.0155873765004</c:v>
                </c:pt>
                <c:pt idx="31711" formatCode="General">
                  <c:v>10.0155807108528</c:v>
                </c:pt>
                <c:pt idx="31712" formatCode="General">
                  <c:v>10.0155740455391</c:v>
                </c:pt>
                <c:pt idx="31713" formatCode="General">
                  <c:v>10.0155673805602</c:v>
                </c:pt>
                <c:pt idx="31714" formatCode="General">
                  <c:v>10.0155607159168</c:v>
                </c:pt>
                <c:pt idx="31715" formatCode="General">
                  <c:v>10.01555405161</c:v>
                </c:pt>
                <c:pt idx="31716" formatCode="General">
                  <c:v>10.0155473876405</c:v>
                </c:pt>
                <c:pt idx="31717" formatCode="General">
                  <c:v>10.0155407240093</c:v>
                </c:pt>
                <c:pt idx="31718" formatCode="General">
                  <c:v>10.0155340607172</c:v>
                </c:pt>
                <c:pt idx="31719" formatCode="General">
                  <c:v>10.0155273977651</c:v>
                </c:pt>
                <c:pt idx="31720" formatCode="General">
                  <c:v>10.0155207351538</c:v>
                </c:pt>
                <c:pt idx="31721" formatCode="General">
                  <c:v>10.0155140728844</c:v>
                </c:pt>
                <c:pt idx="31722" formatCode="General">
                  <c:v>10.0155074109575</c:v>
                </c:pt>
                <c:pt idx="31723" formatCode="General">
                  <c:v>10.0155007493742</c:v>
                </c:pt>
                <c:pt idx="31724" formatCode="General">
                  <c:v>10.0154940881352</c:v>
                </c:pt>
                <c:pt idx="31725" formatCode="General">
                  <c:v>10.0154874272415</c:v>
                </c:pt>
                <c:pt idx="31726" formatCode="General">
                  <c:v>10.0154807666939</c:v>
                </c:pt>
                <c:pt idx="31727" formatCode="General">
                  <c:v>10.0154741064933</c:v>
                </c:pt>
                <c:pt idx="31728" formatCode="General">
                  <c:v>10.0154674466405</c:v>
                </c:pt>
                <c:pt idx="31729" formatCode="General">
                  <c:v>10.0154607871365</c:v>
                </c:pt>
                <c:pt idx="31730" formatCode="General">
                  <c:v>10.0154541279822</c:v>
                </c:pt>
                <c:pt idx="31731" formatCode="General">
                  <c:v>10.0154474691783</c:v>
                </c:pt>
                <c:pt idx="31732" formatCode="General">
                  <c:v>10.0154408107257</c:v>
                </c:pt>
                <c:pt idx="31733" formatCode="General">
                  <c:v>10.0154341526254</c:v>
                </c:pt>
                <c:pt idx="31734" formatCode="General">
                  <c:v>10.0154274948782</c:v>
                </c:pt>
                <c:pt idx="31735" formatCode="General">
                  <c:v>10.0154208374849</c:v>
                </c:pt>
                <c:pt idx="31736" formatCode="General">
                  <c:v>10.0154141804465</c:v>
                </c:pt>
                <c:pt idx="31737" formatCode="General">
                  <c:v>10.0154075237638</c:v>
                </c:pt>
                <c:pt idx="31738" formatCode="General">
                  <c:v>10.0154008674376</c:v>
                </c:pt>
                <c:pt idx="31739" formatCode="General">
                  <c:v>10.0153942114689</c:v>
                </c:pt>
                <c:pt idx="31740" formatCode="General">
                  <c:v>10.0153875558585</c:v>
                </c:pt>
                <c:pt idx="31741" formatCode="General">
                  <c:v>10.0153809006073</c:v>
                </c:pt>
                <c:pt idx="31742" formatCode="General">
                  <c:v>10.0153742457161</c:v>
                </c:pt>
                <c:pt idx="31743" formatCode="General">
                  <c:v>10.0153675911859</c:v>
                </c:pt>
                <c:pt idx="31744" formatCode="General">
                  <c:v>10.0153609370174</c:v>
                </c:pt>
                <c:pt idx="31745" formatCode="General">
                  <c:v>10.0153542832115</c:v>
                </c:pt>
                <c:pt idx="31746" formatCode="General">
                  <c:v>10.0153476297691</c:v>
                </c:pt>
                <c:pt idx="31747" formatCode="General">
                  <c:v>10.0153409766911</c:v>
                </c:pt>
                <c:pt idx="31748" formatCode="General">
                  <c:v>10.0153343239784</c:v>
                </c:pt>
                <c:pt idx="31749" formatCode="General">
                  <c:v>10.0153276716317</c:v>
                </c:pt>
                <c:pt idx="31750" formatCode="General">
                  <c:v>10.015321019652</c:v>
                </c:pt>
                <c:pt idx="31751" formatCode="General">
                  <c:v>10.0153143680402</c:v>
                </c:pt>
                <c:pt idx="31752" formatCode="General">
                  <c:v>10.015307716797</c:v>
                </c:pt>
                <c:pt idx="31753" formatCode="General">
                  <c:v>10.0153010659234</c:v>
                </c:pt>
                <c:pt idx="31754" formatCode="General">
                  <c:v>10.0152944154201</c:v>
                </c:pt>
                <c:pt idx="31755" formatCode="General">
                  <c:v>10.0152877652882</c:v>
                </c:pt>
                <c:pt idx="31756" formatCode="General">
                  <c:v>10.0152811155284</c:v>
                </c:pt>
                <c:pt idx="31757" formatCode="General">
                  <c:v>10.0152744661416</c:v>
                </c:pt>
                <c:pt idx="31758" formatCode="General">
                  <c:v>10.0152678171286</c:v>
                </c:pt>
                <c:pt idx="31759" formatCode="General">
                  <c:v>10.0152611684904</c:v>
                </c:pt>
                <c:pt idx="31760" formatCode="General">
                  <c:v>10.0152545202277</c:v>
                </c:pt>
                <c:pt idx="31761" formatCode="General">
                  <c:v>10.0152478723414</c:v>
                </c:pt>
                <c:pt idx="31762" formatCode="General">
                  <c:v>10.0152412248325</c:v>
                </c:pt>
                <c:pt idx="31763" formatCode="General">
                  <c:v>10.0152345777017</c:v>
                </c:pt>
                <c:pt idx="31764" formatCode="General">
                  <c:v>10.0152279309499</c:v>
                </c:pt>
                <c:pt idx="31765" formatCode="General">
                  <c:v>10.015221284578</c:v>
                </c:pt>
                <c:pt idx="31766" formatCode="General">
                  <c:v>10.0152146385868</c:v>
                </c:pt>
                <c:pt idx="31767" formatCode="General">
                  <c:v>10.0152079929772</c:v>
                </c:pt>
                <c:pt idx="31768" formatCode="General">
                  <c:v>10.01520134775</c:v>
                </c:pt>
                <c:pt idx="31769" formatCode="General">
                  <c:v>10.0151947029061</c:v>
                </c:pt>
                <c:pt idx="31770" formatCode="General">
                  <c:v>10.0151880584464</c:v>
                </c:pt>
                <c:pt idx="31771" formatCode="General">
                  <c:v>10.0151814143717</c:v>
                </c:pt>
                <c:pt idx="31772" formatCode="General">
                  <c:v>10.0151747706828</c:v>
                </c:pt>
                <c:pt idx="31773" formatCode="General">
                  <c:v>10.0151681273806</c:v>
                </c:pt>
                <c:pt idx="31774" formatCode="General">
                  <c:v>10.015161484466</c:v>
                </c:pt>
                <c:pt idx="31775" formatCode="General">
                  <c:v>10.0151548419398</c:v>
                </c:pt>
                <c:pt idx="31776" formatCode="General">
                  <c:v>10.0151481998029</c:v>
                </c:pt>
                <c:pt idx="31777" formatCode="General">
                  <c:v>10.0151415580562</c:v>
                </c:pt>
                <c:pt idx="31778" formatCode="General">
                  <c:v>10.0151349167004</c:v>
                </c:pt>
                <c:pt idx="31779" formatCode="General">
                  <c:v>10.0151282757364</c:v>
                </c:pt>
                <c:pt idx="31780" formatCode="General">
                  <c:v>10.0151216351651</c:v>
                </c:pt>
                <c:pt idx="31781" formatCode="General">
                  <c:v>10.0151149949873</c:v>
                </c:pt>
                <c:pt idx="31782" formatCode="General">
                  <c:v>10.0151083552039</c:v>
                </c:pt>
                <c:pt idx="31783" formatCode="General">
                  <c:v>10.0151017158158</c:v>
                </c:pt>
                <c:pt idx="31784" formatCode="General">
                  <c:v>10.0150950768237</c:v>
                </c:pt>
                <c:pt idx="31785" formatCode="General">
                  <c:v>10.0150884382286</c:v>
                </c:pt>
                <c:pt idx="31786" formatCode="General">
                  <c:v>10.0150818000312</c:v>
                </c:pt>
                <c:pt idx="31787" formatCode="General">
                  <c:v>10.0150751622325</c:v>
                </c:pt>
                <c:pt idx="31788" formatCode="General">
                  <c:v>10.0150685248333</c:v>
                </c:pt>
                <c:pt idx="31789" formatCode="General">
                  <c:v>10.0150618878343</c:v>
                </c:pt>
                <c:pt idx="31790" formatCode="General">
                  <c:v>10.0150552512366</c:v>
                </c:pt>
                <c:pt idx="31791" formatCode="General">
                  <c:v>10.0150486150408</c:v>
                </c:pt>
                <c:pt idx="31792" formatCode="General">
                  <c:v>10.015041979248</c:v>
                </c:pt>
                <c:pt idx="31793" formatCode="General">
                  <c:v>10.0150353438588</c:v>
                </c:pt>
                <c:pt idx="31794" formatCode="General">
                  <c:v>10.0150287088742</c:v>
                </c:pt>
                <c:pt idx="31795" formatCode="General">
                  <c:v>10.015022074295</c:v>
                </c:pt>
                <c:pt idx="31796" formatCode="General">
                  <c:v>10.0150154401221</c:v>
                </c:pt>
                <c:pt idx="31797" formatCode="General">
                  <c:v>10.0150088063562</c:v>
                </c:pt>
                <c:pt idx="31798" formatCode="General">
                  <c:v>10.0150021729983</c:v>
                </c:pt>
                <c:pt idx="31799" formatCode="General">
                  <c:v>10.0149955400492</c:v>
                </c:pt>
                <c:pt idx="31800" formatCode="General">
                  <c:v>10.0149889075097</c:v>
                </c:pt>
                <c:pt idx="31801" formatCode="General">
                  <c:v>10.0149822753806</c:v>
                </c:pt>
                <c:pt idx="31802" formatCode="General">
                  <c:v>10.0149756436629</c:v>
                </c:pt>
                <c:pt idx="31803" formatCode="General">
                  <c:v>10.0149690123573</c:v>
                </c:pt>
                <c:pt idx="31804" formatCode="General">
                  <c:v>10.0149623814647</c:v>
                </c:pt>
                <c:pt idx="31805" formatCode="General">
                  <c:v>10.0149557509859</c:v>
                </c:pt>
                <c:pt idx="31806" formatCode="General">
                  <c:v>10.0149491209218</c:v>
                </c:pt>
                <c:pt idx="31807" formatCode="General">
                  <c:v>10.0149424912733</c:v>
                </c:pt>
                <c:pt idx="31808" formatCode="General">
                  <c:v>10.0149358620411</c:v>
                </c:pt>
                <c:pt idx="31809" formatCode="General">
                  <c:v>10.014929233226</c:v>
                </c:pt>
                <c:pt idx="31810" formatCode="General">
                  <c:v>10.0149226048291</c:v>
                </c:pt>
                <c:pt idx="31811" formatCode="General">
                  <c:v>10.0149159768509</c:v>
                </c:pt>
                <c:pt idx="31812" formatCode="General">
                  <c:v>10.0149093492926</c:v>
                </c:pt>
                <c:pt idx="31813" formatCode="General">
                  <c:v>10.0149027221547</c:v>
                </c:pt>
                <c:pt idx="31814" formatCode="General">
                  <c:v>10.0148960954382</c:v>
                </c:pt>
                <c:pt idx="31815" formatCode="General">
                  <c:v>10.014889469144</c:v>
                </c:pt>
                <c:pt idx="31816" formatCode="General">
                  <c:v>10.0148828432728</c:v>
                </c:pt>
                <c:pt idx="31817" formatCode="General">
                  <c:v>10.0148762178256</c:v>
                </c:pt>
                <c:pt idx="31818" formatCode="General">
                  <c:v>10.014869592803</c:v>
                </c:pt>
                <c:pt idx="31819" formatCode="General">
                  <c:v>10.0148629682061</c:v>
                </c:pt>
                <c:pt idx="31820" formatCode="General">
                  <c:v>10.0148563440355</c:v>
                </c:pt>
                <c:pt idx="31821" formatCode="General">
                  <c:v>10.0148497202922</c:v>
                </c:pt>
                <c:pt idx="31822" formatCode="General">
                  <c:v>10.0148430969769</c:v>
                </c:pt>
                <c:pt idx="31823" formatCode="General">
                  <c:v>10.0148364740906</c:v>
                </c:pt>
                <c:pt idx="31824" formatCode="General">
                  <c:v>10.014829851634</c:v>
                </c:pt>
                <c:pt idx="31825" formatCode="General">
                  <c:v>10.0148232296079</c:v>
                </c:pt>
                <c:pt idx="31826" formatCode="General">
                  <c:v>10.0148166080133</c:v>
                </c:pt>
                <c:pt idx="31827" formatCode="General">
                  <c:v>10.0148099868509</c:v>
                </c:pt>
                <c:pt idx="31828" formatCode="General">
                  <c:v>10.0148033661216</c:v>
                </c:pt>
                <c:pt idx="31829" formatCode="General">
                  <c:v>10.0147967458262</c:v>
                </c:pt>
                <c:pt idx="31830" formatCode="General">
                  <c:v>10.0147901259656</c:v>
                </c:pt>
                <c:pt idx="31831" formatCode="General">
                  <c:v>10.0147835065405</c:v>
                </c:pt>
                <c:pt idx="31832" formatCode="General">
                  <c:v>10.0147768875518</c:v>
                </c:pt>
                <c:pt idx="31833" formatCode="General">
                  <c:v>10.0147702690003</c:v>
                </c:pt>
                <c:pt idx="31834" formatCode="General">
                  <c:v>10.0147636508869</c:v>
                </c:pt>
                <c:pt idx="31835" formatCode="General">
                  <c:v>10.0147570332124</c:v>
                </c:pt>
                <c:pt idx="31836" formatCode="General">
                  <c:v>10.0147504159775</c:v>
                </c:pt>
                <c:pt idx="31837" formatCode="General">
                  <c:v>10.0147437991833</c:v>
                </c:pt>
                <c:pt idx="31838" formatCode="General">
                  <c:v>10.0147371828303</c:v>
                </c:pt>
                <c:pt idx="31839" formatCode="General">
                  <c:v>10.0147305669196</c:v>
                </c:pt>
                <c:pt idx="31840" formatCode="General">
                  <c:v>10.014723951452</c:v>
                </c:pt>
                <c:pt idx="31841" formatCode="General">
                  <c:v>10.0147173364281</c:v>
                </c:pt>
                <c:pt idx="31842" formatCode="General">
                  <c:v>10.014710721849</c:v>
                </c:pt>
                <c:pt idx="31843" formatCode="General">
                  <c:v>10.0147041077153</c:v>
                </c:pt>
                <c:pt idx="31844" formatCode="General">
                  <c:v>10.014697494028</c:v>
                </c:pt>
                <c:pt idx="31845" formatCode="General">
                  <c:v>10.0146908807878</c:v>
                </c:pt>
                <c:pt idx="31846" formatCode="General">
                  <c:v>10.0146842679957</c:v>
                </c:pt>
                <c:pt idx="31847" formatCode="General">
                  <c:v>10.0146776556523</c:v>
                </c:pt>
                <c:pt idx="31848" formatCode="General">
                  <c:v>10.0146710437585</c:v>
                </c:pt>
                <c:pt idx="31849" formatCode="General">
                  <c:v>10.0146644323152</c:v>
                </c:pt>
                <c:pt idx="31850" formatCode="General">
                  <c:v>10.0146578213232</c:v>
                </c:pt>
                <c:pt idx="31851" formatCode="General">
                  <c:v>10.0146512107833</c:v>
                </c:pt>
                <c:pt idx="31852" formatCode="General">
                  <c:v>10.0146446006963</c:v>
                </c:pt>
                <c:pt idx="31853" formatCode="General">
                  <c:v>10.014637991063</c:v>
                </c:pt>
                <c:pt idx="31854" formatCode="General">
                  <c:v>10.0146313818843</c:v>
                </c:pt>
                <c:pt idx="31855" formatCode="General">
                  <c:v>10.014624773161</c:v>
                </c:pt>
                <c:pt idx="31856" formatCode="General">
                  <c:v>10.0146181648939</c:v>
                </c:pt>
                <c:pt idx="31857" formatCode="General">
                  <c:v>10.0146115570838</c:v>
                </c:pt>
                <c:pt idx="31858" formatCode="General">
                  <c:v>10.0146049497315</c:v>
                </c:pt>
                <c:pt idx="31859" formatCode="General">
                  <c:v>10.0145983428379</c:v>
                </c:pt>
                <c:pt idx="31860" formatCode="General">
                  <c:v>10.0145917364038</c:v>
                </c:pt>
                <c:pt idx="31861" formatCode="General">
                  <c:v>10.0145851304301</c:v>
                </c:pt>
                <c:pt idx="31862" formatCode="General">
                  <c:v>10.0145785249174</c:v>
                </c:pt>
                <c:pt idx="31863" formatCode="General">
                  <c:v>10.0145719198667</c:v>
                </c:pt>
                <c:pt idx="31864" formatCode="General">
                  <c:v>10.0145653152787</c:v>
                </c:pt>
                <c:pt idx="31865" formatCode="General">
                  <c:v>10.0145587111543</c:v>
                </c:pt>
                <c:pt idx="31866" formatCode="General">
                  <c:v>10.0145521074943</c:v>
                </c:pt>
                <c:pt idx="31867" formatCode="General">
                  <c:v>10.0145455042995</c:v>
                </c:pt>
                <c:pt idx="31868" formatCode="General">
                  <c:v>10.0145389015707</c:v>
                </c:pt>
                <c:pt idx="31869" formatCode="General">
                  <c:v>10.0145322993087</c:v>
                </c:pt>
                <c:pt idx="31870" formatCode="General">
                  <c:v>10.0145256975144</c:v>
                </c:pt>
                <c:pt idx="31871" formatCode="General">
                  <c:v>10.0145190961886</c:v>
                </c:pt>
                <c:pt idx="31872" formatCode="General">
                  <c:v>10.0145124953321</c:v>
                </c:pt>
                <c:pt idx="31873" formatCode="General">
                  <c:v>10.0145058949456</c:v>
                </c:pt>
                <c:pt idx="31874" formatCode="General">
                  <c:v>10.0144992950301</c:v>
                </c:pt>
                <c:pt idx="31875" formatCode="General">
                  <c:v>10.0144926955863</c:v>
                </c:pt>
                <c:pt idx="31876" formatCode="General">
                  <c:v>10.014486096615</c:v>
                </c:pt>
                <c:pt idx="31877" formatCode="General">
                  <c:v>10.0144794981171</c:v>
                </c:pt>
                <c:pt idx="31878" formatCode="General">
                  <c:v>10.0144729000933</c:v>
                </c:pt>
                <c:pt idx="31879" formatCode="General">
                  <c:v>10.0144663025445</c:v>
                </c:pt>
                <c:pt idx="31880" formatCode="General">
                  <c:v>10.0144597054715</c:v>
                </c:pt>
                <c:pt idx="31881" formatCode="General">
                  <c:v>10.0144531088751</c:v>
                </c:pt>
                <c:pt idx="31882" formatCode="General">
                  <c:v>10.014446512756</c:v>
                </c:pt>
                <c:pt idx="31883" formatCode="General">
                  <c:v>10.0144399171152</c:v>
                </c:pt>
                <c:pt idx="31884" formatCode="General">
                  <c:v>10.0144333219534</c:v>
                </c:pt>
                <c:pt idx="31885" formatCode="General">
                  <c:v>10.0144267272715</c:v>
                </c:pt>
                <c:pt idx="31886" formatCode="General">
                  <c:v>10.0144201330702</c:v>
                </c:pt>
                <c:pt idx="31887" formatCode="General">
                  <c:v>10.0144135393503</c:v>
                </c:pt>
                <c:pt idx="31888" formatCode="General">
                  <c:v>10.0144069461127</c:v>
                </c:pt>
                <c:pt idx="31889" formatCode="General">
                  <c:v>10.0144003533581</c:v>
                </c:pt>
                <c:pt idx="31890" formatCode="General">
                  <c:v>10.0143937610874</c:v>
                </c:pt>
                <c:pt idx="31891" formatCode="General">
                  <c:v>10.0143871693014</c:v>
                </c:pt>
                <c:pt idx="31892" formatCode="General">
                  <c:v>10.0143805780009</c:v>
                </c:pt>
                <c:pt idx="31893" formatCode="General">
                  <c:v>10.0143739871867</c:v>
                </c:pt>
                <c:pt idx="31894" formatCode="General">
                  <c:v>10.0143673968596</c:v>
                </c:pt>
                <c:pt idx="31895" formatCode="General">
                  <c:v>10.0143608070203</c:v>
                </c:pt>
                <c:pt idx="31896" formatCode="General">
                  <c:v>10.0143542176698</c:v>
                </c:pt>
                <c:pt idx="31897" formatCode="General">
                  <c:v>10.0143476288088</c:v>
                </c:pt>
                <c:pt idx="31898" formatCode="General">
                  <c:v>10.0143410404381</c:v>
                </c:pt>
                <c:pt idx="31899" formatCode="General">
                  <c:v>10.0143344525585</c:v>
                </c:pt>
                <c:pt idx="31900" formatCode="General">
                  <c:v>10.0143278651708</c:v>
                </c:pt>
                <c:pt idx="31901" formatCode="General">
                  <c:v>10.0143212782758</c:v>
                </c:pt>
                <c:pt idx="31902" formatCode="General">
                  <c:v>10.0143146918744</c:v>
                </c:pt>
                <c:pt idx="31903" formatCode="General">
                  <c:v>10.0143081059673</c:v>
                </c:pt>
                <c:pt idx="31904" formatCode="General">
                  <c:v>10.0143015205553</c:v>
                </c:pt>
                <c:pt idx="31905" formatCode="General">
                  <c:v>10.0142949356393</c:v>
                </c:pt>
                <c:pt idx="31906" formatCode="General">
                  <c:v>10.01428835122</c:v>
                </c:pt>
                <c:pt idx="31907" formatCode="General">
                  <c:v>10.0142817672982</c:v>
                </c:pt>
                <c:pt idx="31908" formatCode="General">
                  <c:v>10.0142751838747</c:v>
                </c:pt>
                <c:pt idx="31909" formatCode="General">
                  <c:v>10.0142686009504</c:v>
                </c:pt>
                <c:pt idx="31910" formatCode="General">
                  <c:v>10.014262018526</c:v>
                </c:pt>
                <c:pt idx="31911" formatCode="General">
                  <c:v>10.0142554366023</c:v>
                </c:pt>
                <c:pt idx="31912" formatCode="General">
                  <c:v>10.0142488551802</c:v>
                </c:pt>
                <c:pt idx="31913" formatCode="General">
                  <c:v>10.0142422742604</c:v>
                </c:pt>
                <c:pt idx="31914" formatCode="General">
                  <c:v>10.0142356938437</c:v>
                </c:pt>
                <c:pt idx="31915" formatCode="General">
                  <c:v>10.0142291139309</c:v>
                </c:pt>
                <c:pt idx="31916" formatCode="General">
                  <c:v>10.0142225345228</c:v>
                </c:pt>
                <c:pt idx="31917" formatCode="General">
                  <c:v>10.0142159556202</c:v>
                </c:pt>
                <c:pt idx="31918" formatCode="General">
                  <c:v>10.014209377224</c:v>
                </c:pt>
                <c:pt idx="31919" formatCode="General">
                  <c:v>10.0142027993348</c:v>
                </c:pt>
                <c:pt idx="31920" formatCode="General">
                  <c:v>10.0141962219535</c:v>
                </c:pt>
                <c:pt idx="31921" formatCode="General">
                  <c:v>10.014189645081</c:v>
                </c:pt>
                <c:pt idx="31922" formatCode="General">
                  <c:v>10.0141830687179</c:v>
                </c:pt>
                <c:pt idx="31923" formatCode="General">
                  <c:v>10.0141764928651</c:v>
                </c:pt>
                <c:pt idx="31924" formatCode="General">
                  <c:v>10.0141699175233</c:v>
                </c:pt>
                <c:pt idx="31925" formatCode="General">
                  <c:v>10.0141633426935</c:v>
                </c:pt>
                <c:pt idx="31926" formatCode="General">
                  <c:v>10.0141567683763</c:v>
                </c:pt>
                <c:pt idx="31927" formatCode="General">
                  <c:v>10.0141501945725</c:v>
                </c:pt>
                <c:pt idx="31928" formatCode="General">
                  <c:v>10.014143621283</c:v>
                </c:pt>
                <c:pt idx="31929" formatCode="General">
                  <c:v>10.0141370485085</c:v>
                </c:pt>
                <c:pt idx="31930" formatCode="General">
                  <c:v>10.0141304762498</c:v>
                </c:pt>
                <c:pt idx="31931" formatCode="General">
                  <c:v>10.0141239045078</c:v>
                </c:pt>
                <c:pt idx="31932" formatCode="General">
                  <c:v>10.0141173332832</c:v>
                </c:pt>
                <c:pt idx="31933" formatCode="General">
                  <c:v>10.0141107625767</c:v>
                </c:pt>
                <c:pt idx="31934" formatCode="General">
                  <c:v>10.0141041923892</c:v>
                </c:pt>
                <c:pt idx="31935" formatCode="General">
                  <c:v>10.0140976227216</c:v>
                </c:pt>
                <c:pt idx="31936" formatCode="General">
                  <c:v>10.0140910535744</c:v>
                </c:pt>
                <c:pt idx="31937" formatCode="General">
                  <c:v>10.0140844849487</c:v>
                </c:pt>
                <c:pt idx="31938" formatCode="General">
                  <c:v>10.014077916845</c:v>
                </c:pt>
                <c:pt idx="31939" formatCode="General">
                  <c:v>10.0140713492643</c:v>
                </c:pt>
                <c:pt idx="31940" formatCode="General">
                  <c:v>10.0140647822073</c:v>
                </c:pt>
                <c:pt idx="31941" formatCode="General">
                  <c:v>10.0140582156749</c:v>
                </c:pt>
                <c:pt idx="31942" formatCode="General">
                  <c:v>10.0140516496676</c:v>
                </c:pt>
                <c:pt idx="31943" formatCode="General">
                  <c:v>10.0140450841865</c:v>
                </c:pt>
                <c:pt idx="31944" formatCode="General">
                  <c:v>10.0140385192322</c:v>
                </c:pt>
                <c:pt idx="31945" formatCode="General">
                  <c:v>10.0140319548056</c:v>
                </c:pt>
                <c:pt idx="31946" formatCode="General">
                  <c:v>10.0140253909074</c:v>
                </c:pt>
                <c:pt idx="31947" formatCode="General">
                  <c:v>10.0140188275384</c:v>
                </c:pt>
                <c:pt idx="31948" formatCode="General">
                  <c:v>10.0140122646994</c:v>
                </c:pt>
                <c:pt idx="31949" formatCode="General">
                  <c:v>10.0140057023912</c:v>
                </c:pt>
                <c:pt idx="31950" formatCode="General">
                  <c:v>10.0139991406145</c:v>
                </c:pt>
                <c:pt idx="31951" formatCode="General">
                  <c:v>10.0139925793702</c:v>
                </c:pt>
                <c:pt idx="31952" formatCode="General">
                  <c:v>10.013986018659</c:v>
                </c:pt>
                <c:pt idx="31953" formatCode="General">
                  <c:v>10.0139794584818</c:v>
                </c:pt>
                <c:pt idx="31954" formatCode="General">
                  <c:v>10.0139728988392</c:v>
                </c:pt>
                <c:pt idx="31955" formatCode="General">
                  <c:v>10.0139663397321</c:v>
                </c:pt>
                <c:pt idx="31956" formatCode="General">
                  <c:v>10.0139597811612</c:v>
                </c:pt>
                <c:pt idx="31957" formatCode="General">
                  <c:v>10.0139532231274</c:v>
                </c:pt>
                <c:pt idx="31958" formatCode="General">
                  <c:v>10.0139466656314</c:v>
                </c:pt>
                <c:pt idx="31959" formatCode="General">
                  <c:v>10.0139401086739</c:v>
                </c:pt>
                <c:pt idx="31960" formatCode="General">
                  <c:v>10.0139335522559</c:v>
                </c:pt>
                <c:pt idx="31961" formatCode="General">
                  <c:v>10.013926996378</c:v>
                </c:pt>
                <c:pt idx="31962" formatCode="General">
                  <c:v>10.013920441041</c:v>
                </c:pt>
                <c:pt idx="31963" formatCode="General">
                  <c:v>10.0139138862457</c:v>
                </c:pt>
                <c:pt idx="31964" formatCode="General">
                  <c:v>10.0139073319929</c:v>
                </c:pt>
                <c:pt idx="31965" formatCode="General">
                  <c:v>10.0139007782834</c:v>
                </c:pt>
                <c:pt idx="31966" formatCode="General">
                  <c:v>10.0138942251179</c:v>
                </c:pt>
                <c:pt idx="31967" formatCode="General">
                  <c:v>10.0138876724972</c:v>
                </c:pt>
                <c:pt idx="31968" formatCode="General">
                  <c:v>10.0138811204221</c:v>
                </c:pt>
                <c:pt idx="31969" formatCode="General">
                  <c:v>10.0138745688934</c:v>
                </c:pt>
                <c:pt idx="31970" formatCode="General">
                  <c:v>10.0138680179118</c:v>
                </c:pt>
                <c:pt idx="31971" formatCode="General">
                  <c:v>10.0138614674782</c:v>
                </c:pt>
                <c:pt idx="31972" formatCode="General">
                  <c:v>10.0138549175932</c:v>
                </c:pt>
                <c:pt idx="31973" formatCode="General">
                  <c:v>10.0138483682577</c:v>
                </c:pt>
                <c:pt idx="31974" formatCode="General">
                  <c:v>10.0138418194724</c:v>
                </c:pt>
                <c:pt idx="31975" formatCode="General">
                  <c:v>10.0138352712381</c:v>
                </c:pt>
                <c:pt idx="31976" formatCode="General">
                  <c:v>10.0138287235556</c:v>
                </c:pt>
                <c:pt idx="31977" formatCode="General">
                  <c:v>10.0138221764257</c:v>
                </c:pt>
                <c:pt idx="31978" formatCode="General">
                  <c:v>10.0138156298491</c:v>
                </c:pt>
                <c:pt idx="31979" formatCode="General">
                  <c:v>10.0138090838266</c:v>
                </c:pt>
                <c:pt idx="31980" formatCode="General">
                  <c:v>10.013802538359</c:v>
                </c:pt>
                <c:pt idx="31981" formatCode="General">
                  <c:v>10.013795993447</c:v>
                </c:pt>
                <c:pt idx="31982" formatCode="General">
                  <c:v>10.0137894490914</c:v>
                </c:pt>
                <c:pt idx="31983" formatCode="General">
                  <c:v>10.013782905293</c:v>
                </c:pt>
                <c:pt idx="31984" formatCode="General">
                  <c:v>10.0137763620525</c:v>
                </c:pt>
                <c:pt idx="31985" formatCode="General">
                  <c:v>10.0137698193708</c:v>
                </c:pt>
                <c:pt idx="31986" formatCode="General">
                  <c:v>10.0137632772485</c:v>
                </c:pt>
                <c:pt idx="31987" formatCode="General">
                  <c:v>10.0137567356865</c:v>
                </c:pt>
                <c:pt idx="31988" formatCode="General">
                  <c:v>10.0137501946855</c:v>
                </c:pt>
                <c:pt idx="31989" formatCode="General">
                  <c:v>10.0137436542463</c:v>
                </c:pt>
                <c:pt idx="31990" formatCode="General">
                  <c:v>10.0137371143697</c:v>
                </c:pt>
                <c:pt idx="31991" formatCode="General">
                  <c:v>10.0137305750564</c:v>
                </c:pt>
                <c:pt idx="31992" formatCode="General">
                  <c:v>10.0137240363072</c:v>
                </c:pt>
                <c:pt idx="31993" formatCode="General">
                  <c:v>10.0137174981229</c:v>
                </c:pt>
                <c:pt idx="31994" formatCode="General">
                  <c:v>10.0137109605042</c:v>
                </c:pt>
                <c:pt idx="31995" formatCode="General">
                  <c:v>10.0137044234518</c:v>
                </c:pt>
                <c:pt idx="31996" formatCode="General">
                  <c:v>10.0136978869666</c:v>
                </c:pt>
                <c:pt idx="31997" formatCode="General">
                  <c:v>10.0136913510494</c:v>
                </c:pt>
                <c:pt idx="31998" formatCode="General">
                  <c:v>10.0136848157008</c:v>
                </c:pt>
                <c:pt idx="31999" formatCode="General">
                  <c:v>10.0136782809216</c:v>
                </c:pt>
                <c:pt idx="32000" formatCode="General">
                  <c:v>10.0136717467127</c:v>
                </c:pt>
                <c:pt idx="32001" formatCode="General">
                  <c:v>10.0136652130748</c:v>
                </c:pt>
                <c:pt idx="32002" formatCode="General">
                  <c:v>10.0136586800085</c:v>
                </c:pt>
                <c:pt idx="32003" formatCode="General">
                  <c:v>10.0136521475148</c:v>
                </c:pt>
                <c:pt idx="32004" formatCode="General">
                  <c:v>10.0136456155943</c:v>
                </c:pt>
                <c:pt idx="32005" formatCode="General">
                  <c:v>10.0136390842479</c:v>
                </c:pt>
                <c:pt idx="32006" formatCode="General">
                  <c:v>10.0136325534762</c:v>
                </c:pt>
                <c:pt idx="32007" formatCode="General">
                  <c:v>10.0136260232801</c:v>
                </c:pt>
                <c:pt idx="32008" formatCode="General">
                  <c:v>10.0136194936602</c:v>
                </c:pt>
                <c:pt idx="32009" formatCode="General">
                  <c:v>10.0136129646175</c:v>
                </c:pt>
                <c:pt idx="32010" formatCode="General">
                  <c:v>10.0136064361525</c:v>
                </c:pt>
                <c:pt idx="32011" formatCode="General">
                  <c:v>10.0135999082661</c:v>
                </c:pt>
                <c:pt idx="32012" formatCode="General">
                  <c:v>10.0135933809591</c:v>
                </c:pt>
                <c:pt idx="32013" formatCode="General">
                  <c:v>10.0135868542322</c:v>
                </c:pt>
                <c:pt idx="32014" formatCode="General">
                  <c:v>10.0135803280861</c:v>
                </c:pt>
                <c:pt idx="32015" formatCode="General">
                  <c:v>10.0135738025216</c:v>
                </c:pt>
                <c:pt idx="32016" formatCode="General">
                  <c:v>10.0135672775395</c:v>
                </c:pt>
                <c:pt idx="32017" formatCode="General">
                  <c:v>10.0135607531405</c:v>
                </c:pt>
                <c:pt idx="32018" formatCode="General">
                  <c:v>10.0135542293253</c:v>
                </c:pt>
                <c:pt idx="32019" formatCode="General">
                  <c:v>10.0135477060948</c:v>
                </c:pt>
                <c:pt idx="32020" formatCode="General">
                  <c:v>10.0135411834498</c:v>
                </c:pt>
                <c:pt idx="32021" formatCode="General">
                  <c:v>10.0135346613908</c:v>
                </c:pt>
                <c:pt idx="32022" formatCode="General">
                  <c:v>10.0135281399187</c:v>
                </c:pt>
                <c:pt idx="32023" formatCode="General">
                  <c:v>10.0135216190343</c:v>
                </c:pt>
                <c:pt idx="32024" formatCode="General">
                  <c:v>10.0135150987384</c:v>
                </c:pt>
                <c:pt idx="32025" formatCode="General">
                  <c:v>10.0135085790315</c:v>
                </c:pt>
                <c:pt idx="32026" formatCode="General">
                  <c:v>10.0135020599146</c:v>
                </c:pt>
                <c:pt idx="32027" formatCode="General">
                  <c:v>10.0134955413883</c:v>
                </c:pt>
                <c:pt idx="32028" formatCode="General">
                  <c:v>10.0134890234535</c:v>
                </c:pt>
                <c:pt idx="32029" formatCode="General">
                  <c:v>10.0134825061108</c:v>
                </c:pt>
                <c:pt idx="32030" formatCode="General">
                  <c:v>10.0134759893611</c:v>
                </c:pt>
                <c:pt idx="32031" formatCode="General">
                  <c:v>10.013469473205</c:v>
                </c:pt>
                <c:pt idx="32032" formatCode="General">
                  <c:v>10.0134629576433</c:v>
                </c:pt>
                <c:pt idx="32033" formatCode="General">
                  <c:v>10.0134564426769</c:v>
                </c:pt>
                <c:pt idx="32034" formatCode="General">
                  <c:v>10.0134499283063</c:v>
                </c:pt>
                <c:pt idx="32035" formatCode="General">
                  <c:v>10.0134434145324</c:v>
                </c:pt>
                <c:pt idx="32036" formatCode="General">
                  <c:v>10.0134369013559</c:v>
                </c:pt>
                <c:pt idx="32037" formatCode="General">
                  <c:v>10.0134303887776</c:v>
                </c:pt>
                <c:pt idx="32038" formatCode="General">
                  <c:v>10.0134238767982</c:v>
                </c:pt>
                <c:pt idx="32039" formatCode="General">
                  <c:v>10.0134173654185</c:v>
                </c:pt>
                <c:pt idx="32040" formatCode="General">
                  <c:v>10.0134108546392</c:v>
                </c:pt>
                <c:pt idx="32041" formatCode="General">
                  <c:v>10.0134043444611</c:v>
                </c:pt>
                <c:pt idx="32042" formatCode="General">
                  <c:v>10.0133978348848</c:v>
                </c:pt>
                <c:pt idx="32043" formatCode="General">
                  <c:v>10.0133913259112</c:v>
                </c:pt>
                <c:pt idx="32044" formatCode="General">
                  <c:v>10.013384817541</c:v>
                </c:pt>
                <c:pt idx="32045" formatCode="General">
                  <c:v>10.013378309775</c:v>
                </c:pt>
                <c:pt idx="32046" formatCode="General">
                  <c:v>10.0133718026138</c:v>
                </c:pt>
                <c:pt idx="32047" formatCode="General">
                  <c:v>10.0133652960583</c:v>
                </c:pt>
                <c:pt idx="32048" formatCode="General">
                  <c:v>10.0133587901091</c:v>
                </c:pt>
                <c:pt idx="32049" formatCode="General">
                  <c:v>10.0133522847671</c:v>
                </c:pt>
                <c:pt idx="32050" formatCode="General">
                  <c:v>10.0133457800329</c:v>
                </c:pt>
                <c:pt idx="32051" formatCode="General">
                  <c:v>10.0133392759073</c:v>
                </c:pt>
                <c:pt idx="32052" formatCode="General">
                  <c:v>10.0133327723911</c:v>
                </c:pt>
                <c:pt idx="32053" formatCode="General">
                  <c:v>10.013326269485</c:v>
                </c:pt>
                <c:pt idx="32054" formatCode="General">
                  <c:v>10.0133197671897</c:v>
                </c:pt>
                <c:pt idx="32055" formatCode="General">
                  <c:v>10.013313265506</c:v>
                </c:pt>
                <c:pt idx="32056" formatCode="General">
                  <c:v>10.0133067644346</c:v>
                </c:pt>
                <c:pt idx="32057" formatCode="General">
                  <c:v>10.0133002639763</c:v>
                </c:pt>
                <c:pt idx="32058" formatCode="General">
                  <c:v>10.0132937641317</c:v>
                </c:pt>
                <c:pt idx="32059" formatCode="General">
                  <c:v>10.0132872649017</c:v>
                </c:pt>
                <c:pt idx="32060" formatCode="General">
                  <c:v>10.013280766287</c:v>
                </c:pt>
                <c:pt idx="32061" formatCode="General">
                  <c:v>10.0132742682883</c:v>
                </c:pt>
                <c:pt idx="32062" formatCode="General">
                  <c:v>10.0132677709063</c:v>
                </c:pt>
                <c:pt idx="32063" formatCode="General">
                  <c:v>10.0132612741418</c:v>
                </c:pt>
                <c:pt idx="32064" formatCode="General">
                  <c:v>10.0132547779956</c:v>
                </c:pt>
                <c:pt idx="32065" formatCode="General">
                  <c:v>10.0132482824683</c:v>
                </c:pt>
                <c:pt idx="32066" formatCode="General">
                  <c:v>10.0132417875608</c:v>
                </c:pt>
                <c:pt idx="32067" formatCode="General">
                  <c:v>10.0132352932737</c:v>
                </c:pt>
                <c:pt idx="32068" formatCode="General">
                  <c:v>10.0132287996077</c:v>
                </c:pt>
                <c:pt idx="32069" formatCode="General">
                  <c:v>10.0132223065637</c:v>
                </c:pt>
                <c:pt idx="32070" formatCode="General">
                  <c:v>10.0132158141423</c:v>
                </c:pt>
                <c:pt idx="32071" formatCode="General">
                  <c:v>10.0132093223443</c:v>
                </c:pt>
                <c:pt idx="32072" formatCode="General">
                  <c:v>10.0132028311705</c:v>
                </c:pt>
                <c:pt idx="32073" formatCode="General">
                  <c:v>10.0131963406214</c:v>
                </c:pt>
                <c:pt idx="32074" formatCode="General">
                  <c:v>10.013189850698</c:v>
                </c:pt>
                <c:pt idx="32075" formatCode="General">
                  <c:v>10.0131833614009</c:v>
                </c:pt>
                <c:pt idx="32076" formatCode="General">
                  <c:v>10.0131768727308</c:v>
                </c:pt>
                <c:pt idx="32077" formatCode="General">
                  <c:v>10.0131703846886</c:v>
                </c:pt>
                <c:pt idx="32078" formatCode="General">
                  <c:v>10.0131638972748</c:v>
                </c:pt>
                <c:pt idx="32079" formatCode="General">
                  <c:v>10.0131574104903</c:v>
                </c:pt>
                <c:pt idx="32080" formatCode="General">
                  <c:v>10.0131509243358</c:v>
                </c:pt>
                <c:pt idx="32081" formatCode="General">
                  <c:v>10.013144438812</c:v>
                </c:pt>
                <c:pt idx="32082" formatCode="General">
                  <c:v>10.0131379539197</c:v>
                </c:pt>
                <c:pt idx="32083" formatCode="General">
                  <c:v>10.0131314696595</c:v>
                </c:pt>
                <c:pt idx="32084" formatCode="General">
                  <c:v>10.0131249860323</c:v>
                </c:pt>
                <c:pt idx="32085" formatCode="General">
                  <c:v>10.0131185030386</c:v>
                </c:pt>
                <c:pt idx="32086" formatCode="General">
                  <c:v>10.0131120206794</c:v>
                </c:pt>
                <c:pt idx="32087" formatCode="General">
                  <c:v>10.0131055389552</c:v>
                </c:pt>
                <c:pt idx="32088" formatCode="General">
                  <c:v>10.0130990578669</c:v>
                </c:pt>
                <c:pt idx="32089" formatCode="General">
                  <c:v>10.0130925774151</c:v>
                </c:pt>
                <c:pt idx="32090" formatCode="General">
                  <c:v>10.0130860976006</c:v>
                </c:pt>
                <c:pt idx="32091" formatCode="General">
                  <c:v>10.013079618424</c:v>
                </c:pt>
                <c:pt idx="32092" formatCode="General">
                  <c:v>10.0130731398863</c:v>
                </c:pt>
                <c:pt idx="32093" formatCode="General">
                  <c:v>10.013066661988</c:v>
                </c:pt>
                <c:pt idx="32094" formatCode="General">
                  <c:v>10.0130601847298</c:v>
                </c:pt>
                <c:pt idx="32095" formatCode="General">
                  <c:v>10.0130537081126</c:v>
                </c:pt>
                <c:pt idx="32096" formatCode="General">
                  <c:v>10.013047232137</c:v>
                </c:pt>
                <c:pt idx="32097" formatCode="General">
                  <c:v>10.0130407568038</c:v>
                </c:pt>
                <c:pt idx="32098" formatCode="General">
                  <c:v>10.0130342821137</c:v>
                </c:pt>
                <c:pt idx="32099" formatCode="General">
                  <c:v>10.0130278080673</c:v>
                </c:pt>
                <c:pt idx="32100" formatCode="General">
                  <c:v>10.0130213346656</c:v>
                </c:pt>
                <c:pt idx="32101" formatCode="General">
                  <c:v>10.013014861909</c:v>
                </c:pt>
                <c:pt idx="32102" formatCode="General">
                  <c:v>10.0130083897985</c:v>
                </c:pt>
                <c:pt idx="32103" formatCode="General">
                  <c:v>10.0130019183346</c:v>
                </c:pt>
                <c:pt idx="32104" formatCode="General">
                  <c:v>10.0129954475182</c:v>
                </c:pt>
                <c:pt idx="32105" formatCode="General">
                  <c:v>10.0129889773499</c:v>
                </c:pt>
                <c:pt idx="32106" formatCode="General">
                  <c:v>10.0129825078305</c:v>
                </c:pt>
                <c:pt idx="32107" formatCode="General">
                  <c:v>10.0129760389607</c:v>
                </c:pt>
                <c:pt idx="32108" formatCode="General">
                  <c:v>10.0129695707412</c:v>
                </c:pt>
                <c:pt idx="32109" formatCode="General">
                  <c:v>10.0129631031727</c:v>
                </c:pt>
                <c:pt idx="32110" formatCode="General">
                  <c:v>10.012956636256</c:v>
                </c:pt>
                <c:pt idx="32111" formatCode="General">
                  <c:v>10.0129501699917</c:v>
                </c:pt>
                <c:pt idx="32112" formatCode="General">
                  <c:v>10.0129437043807</c:v>
                </c:pt>
                <c:pt idx="32113" formatCode="General">
                  <c:v>10.0129372394235</c:v>
                </c:pt>
                <c:pt idx="32114" formatCode="General">
                  <c:v>10.012930775121</c:v>
                </c:pt>
                <c:pt idx="32115" formatCode="General">
                  <c:v>10.0129243114738</c:v>
                </c:pt>
                <c:pt idx="32116" formatCode="General">
                  <c:v>10.0129178484827</c:v>
                </c:pt>
                <c:pt idx="32117" formatCode="General">
                  <c:v>10.0129113861483</c:v>
                </c:pt>
                <c:pt idx="32118" formatCode="General">
                  <c:v>10.0129049244715</c:v>
                </c:pt>
                <c:pt idx="32119" formatCode="General">
                  <c:v>10.0128984634528</c:v>
                </c:pt>
                <c:pt idx="32120" formatCode="General">
                  <c:v>10.0128920030931</c:v>
                </c:pt>
                <c:pt idx="32121" formatCode="General">
                  <c:v>10.012885543393</c:v>
                </c:pt>
                <c:pt idx="32122" formatCode="General">
                  <c:v>10.0128790843533</c:v>
                </c:pt>
                <c:pt idx="32123" formatCode="General">
                  <c:v>10.0128726259747</c:v>
                </c:pt>
                <c:pt idx="32124" formatCode="General">
                  <c:v>10.0128661682578</c:v>
                </c:pt>
                <c:pt idx="32125" formatCode="General">
                  <c:v>10.0128597112035</c:v>
                </c:pt>
                <c:pt idx="32126" formatCode="General">
                  <c:v>10.0128532548124</c:v>
                </c:pt>
                <c:pt idx="32127" formatCode="General">
                  <c:v>10.0128467990852</c:v>
                </c:pt>
                <c:pt idx="32128" formatCode="General">
                  <c:v>10.0128403440226</c:v>
                </c:pt>
                <c:pt idx="32129" formatCode="General">
                  <c:v>10.0128338896254</c:v>
                </c:pt>
                <c:pt idx="32130" formatCode="General">
                  <c:v>10.0128274358942</c:v>
                </c:pt>
                <c:pt idx="32131" formatCode="General">
                  <c:v>10.0128209828299</c:v>
                </c:pt>
                <c:pt idx="32132" formatCode="General">
                  <c:v>10.012814530433</c:v>
                </c:pt>
                <c:pt idx="32133" formatCode="General">
                  <c:v>10.0128080787043</c:v>
                </c:pt>
                <c:pt idx="32134" formatCode="General">
                  <c:v>10.0128016276446</c:v>
                </c:pt>
                <c:pt idx="32135" formatCode="General">
                  <c:v>10.0127951772544</c:v>
                </c:pt>
                <c:pt idx="32136" formatCode="General">
                  <c:v>10.0127887275346</c:v>
                </c:pt>
                <c:pt idx="32137" formatCode="General">
                  <c:v>10.0127822784858</c:v>
                </c:pt>
                <c:pt idx="32138" formatCode="General">
                  <c:v>10.0127758301088</c:v>
                </c:pt>
                <c:pt idx="32139" formatCode="General">
                  <c:v>10.0127693824042</c:v>
                </c:pt>
                <c:pt idx="32140" formatCode="General">
                  <c:v>10.0127629353728</c:v>
                </c:pt>
                <c:pt idx="32141" formatCode="General">
                  <c:v>10.0127564890153</c:v>
                </c:pt>
                <c:pt idx="32142" formatCode="General">
                  <c:v>10.0127500433323</c:v>
                </c:pt>
                <c:pt idx="32143" formatCode="General">
                  <c:v>10.0127435983246</c:v>
                </c:pt>
                <c:pt idx="32144" formatCode="General">
                  <c:v>10.012737153993</c:v>
                </c:pt>
                <c:pt idx="32145" formatCode="General">
                  <c:v>10.012730710338</c:v>
                </c:pt>
                <c:pt idx="32146" formatCode="General">
                  <c:v>10.0127242673604</c:v>
                </c:pt>
                <c:pt idx="32147" formatCode="General">
                  <c:v>10.012717825061</c:v>
                </c:pt>
                <c:pt idx="32148" formatCode="General">
                  <c:v>10.0127113834403</c:v>
                </c:pt>
                <c:pt idx="32149" formatCode="General">
                  <c:v>10.0127049424992</c:v>
                </c:pt>
                <c:pt idx="32150" formatCode="General">
                  <c:v>10.0126985022383</c:v>
                </c:pt>
                <c:pt idx="32151" formatCode="General">
                  <c:v>10.0126920626584</c:v>
                </c:pt>
                <c:pt idx="32152" formatCode="General">
                  <c:v>10.01268562376</c:v>
                </c:pt>
                <c:pt idx="32153" formatCode="General">
                  <c:v>10.012679185544</c:v>
                </c:pt>
                <c:pt idx="32154" formatCode="General">
                  <c:v>10.0126727480111</c:v>
                </c:pt>
                <c:pt idx="32155" formatCode="General">
                  <c:v>10.0126663111619</c:v>
                </c:pt>
                <c:pt idx="32156" formatCode="General">
                  <c:v>10.0126598749971</c:v>
                </c:pt>
                <c:pt idx="32157" formatCode="General">
                  <c:v>10.0126534395174</c:v>
                </c:pt>
                <c:pt idx="32158" formatCode="General">
                  <c:v>10.0126470047237</c:v>
                </c:pt>
                <c:pt idx="32159" formatCode="General">
                  <c:v>10.0126405706164</c:v>
                </c:pt>
                <c:pt idx="32160" formatCode="General">
                  <c:v>10.0126341371964</c:v>
                </c:pt>
                <c:pt idx="32161" formatCode="General">
                  <c:v>10.0126277044644</c:v>
                </c:pt>
                <c:pt idx="32162" formatCode="General">
                  <c:v>10.012621272421</c:v>
                </c:pt>
                <c:pt idx="32163" formatCode="General">
                  <c:v>10.0126148410669</c:v>
                </c:pt>
                <c:pt idx="32164" formatCode="General">
                  <c:v>10.0126084104029</c:v>
                </c:pt>
                <c:pt idx="32165" formatCode="General">
                  <c:v>10.0126019804296</c:v>
                </c:pt>
                <c:pt idx="32166" formatCode="General">
                  <c:v>10.0125955511478</c:v>
                </c:pt>
                <c:pt idx="32167" formatCode="General">
                  <c:v>10.0125891225581</c:v>
                </c:pt>
                <c:pt idx="32168" formatCode="General">
                  <c:v>10.0125826946613</c:v>
                </c:pt>
                <c:pt idx="32169" formatCode="General">
                  <c:v>10.0125762674579</c:v>
                </c:pt>
                <c:pt idx="32170" formatCode="General">
                  <c:v>10.0125698409488</c:v>
                </c:pt>
                <c:pt idx="32171" formatCode="General">
                  <c:v>10.0125634151347</c:v>
                </c:pt>
                <c:pt idx="32172" formatCode="General">
                  <c:v>10.0125569900161</c:v>
                </c:pt>
                <c:pt idx="32173" formatCode="General">
                  <c:v>10.0125505655939</c:v>
                </c:pt>
                <c:pt idx="32174" formatCode="General">
                  <c:v>10.0125441418687</c:v>
                </c:pt>
                <c:pt idx="32175" formatCode="General">
                  <c:v>10.0125377188412</c:v>
                </c:pt>
                <c:pt idx="32176" formatCode="General">
                  <c:v>10.012531296512</c:v>
                </c:pt>
                <c:pt idx="32177" formatCode="General">
                  <c:v>10.012524874882</c:v>
                </c:pt>
                <c:pt idx="32178" formatCode="General">
                  <c:v>10.0125184539518</c:v>
                </c:pt>
                <c:pt idx="32179" formatCode="General">
                  <c:v>10.012512033722</c:v>
                </c:pt>
                <c:pt idx="32180" formatCode="General">
                  <c:v>10.0125056141934</c:v>
                </c:pt>
                <c:pt idx="32181" formatCode="General">
                  <c:v>10.0124991953667</c:v>
                </c:pt>
                <c:pt idx="32182" formatCode="General">
                  <c:v>10.0124927772425</c:v>
                </c:pt>
                <c:pt idx="32183" formatCode="General">
                  <c:v>10.0124863598216</c:v>
                </c:pt>
                <c:pt idx="32184" formatCode="General">
                  <c:v>10.0124799431046</c:v>
                </c:pt>
                <c:pt idx="32185" formatCode="General">
                  <c:v>10.0124735270923</c:v>
                </c:pt>
                <c:pt idx="32186" formatCode="General">
                  <c:v>10.0124671117853</c:v>
                </c:pt>
                <c:pt idx="32187" formatCode="General">
                  <c:v>10.0124606971842</c:v>
                </c:pt>
                <c:pt idx="32188" formatCode="General">
                  <c:v>10.0124542832899</c:v>
                </c:pt>
                <c:pt idx="32189" formatCode="General">
                  <c:v>10.012447870103</c:v>
                </c:pt>
                <c:pt idx="32190" formatCode="General">
                  <c:v>10.0124414576241</c:v>
                </c:pt>
                <c:pt idx="32191" formatCode="General">
                  <c:v>10.012435045854</c:v>
                </c:pt>
                <c:pt idx="32192" formatCode="General">
                  <c:v>10.0124286347934</c:v>
                </c:pt>
                <c:pt idx="32193" formatCode="General">
                  <c:v>10.0124222244429</c:v>
                </c:pt>
                <c:pt idx="32194" formatCode="General">
                  <c:v>10.0124158148032</c:v>
                </c:pt>
                <c:pt idx="32195" formatCode="General">
                  <c:v>10.0124094058751</c:v>
                </c:pt>
                <c:pt idx="32196" formatCode="General">
                  <c:v>10.0124029976591</c:v>
                </c:pt>
                <c:pt idx="32197" formatCode="General">
                  <c:v>10.0123965901561</c:v>
                </c:pt>
                <c:pt idx="32198" formatCode="General">
                  <c:v>10.0123901833666</c:v>
                </c:pt>
                <c:pt idx="32199" formatCode="General">
                  <c:v>10.0123837772913</c:v>
                </c:pt>
                <c:pt idx="32200" formatCode="General">
                  <c:v>10.012377371931</c:v>
                </c:pt>
                <c:pt idx="32201" formatCode="General">
                  <c:v>10.0123709672864</c:v>
                </c:pt>
                <c:pt idx="32202" formatCode="General">
                  <c:v>10.012364563358</c:v>
                </c:pt>
                <c:pt idx="32203" formatCode="General">
                  <c:v>10.0123581601467</c:v>
                </c:pt>
                <c:pt idx="32204" formatCode="General">
                  <c:v>10.012351757653</c:v>
                </c:pt>
                <c:pt idx="32205" formatCode="General">
                  <c:v>10.0123453558777</c:v>
                </c:pt>
                <c:pt idx="32206" formatCode="General">
                  <c:v>10.0123389548214</c:v>
                </c:pt>
                <c:pt idx="32207" formatCode="General">
                  <c:v>10.0123325544849</c:v>
                </c:pt>
                <c:pt idx="32208" formatCode="General">
                  <c:v>10.0123261548687</c:v>
                </c:pt>
                <c:pt idx="32209" formatCode="General">
                  <c:v>10.0123197559737</c:v>
                </c:pt>
                <c:pt idx="32210" formatCode="General">
                  <c:v>10.0123133578004</c:v>
                </c:pt>
                <c:pt idx="32211" formatCode="General">
                  <c:v>10.0123069603496</c:v>
                </c:pt>
                <c:pt idx="32212" formatCode="General">
                  <c:v>10.0123005636219</c:v>
                </c:pt>
                <c:pt idx="32213" formatCode="General">
                  <c:v>10.012294167618</c:v>
                </c:pt>
                <c:pt idx="32214" formatCode="General">
                  <c:v>10.0122877723386</c:v>
                </c:pt>
                <c:pt idx="32215" formatCode="General">
                  <c:v>10.0122813777844</c:v>
                </c:pt>
                <c:pt idx="32216" formatCode="General">
                  <c:v>10.012274983956</c:v>
                </c:pt>
                <c:pt idx="32217" formatCode="General">
                  <c:v>10.0122685908542</c:v>
                </c:pt>
                <c:pt idx="32218" formatCode="General">
                  <c:v>10.0122621984795</c:v>
                </c:pt>
                <c:pt idx="32219" formatCode="General">
                  <c:v>10.0122558068327</c:v>
                </c:pt>
                <c:pt idx="32220" formatCode="General">
                  <c:v>10.0122494159145</c:v>
                </c:pt>
                <c:pt idx="32221" formatCode="General">
                  <c:v>10.0122430257256</c:v>
                </c:pt>
                <c:pt idx="32222" formatCode="General">
                  <c:v>10.0122366362665</c:v>
                </c:pt>
                <c:pt idx="32223" formatCode="General">
                  <c:v>10.012230247538</c:v>
                </c:pt>
                <c:pt idx="32224" formatCode="General">
                  <c:v>10.0122238595408</c:v>
                </c:pt>
                <c:pt idx="32225" formatCode="General">
                  <c:v>10.0122174722756</c:v>
                </c:pt>
                <c:pt idx="32226" formatCode="General">
                  <c:v>10.0122110857429</c:v>
                </c:pt>
                <c:pt idx="32227" formatCode="General">
                  <c:v>10.0122046999436</c:v>
                </c:pt>
                <c:pt idx="32228" formatCode="General">
                  <c:v>10.0121983148782</c:v>
                </c:pt>
                <c:pt idx="32229" formatCode="General">
                  <c:v>10.0121919305474</c:v>
                </c:pt>
                <c:pt idx="32230" formatCode="General">
                  <c:v>10.012185546952</c:v>
                </c:pt>
                <c:pt idx="32231" formatCode="General">
                  <c:v>10.0121791640925</c:v>
                </c:pt>
                <c:pt idx="32232" formatCode="General">
                  <c:v>10.0121727819697</c:v>
                </c:pt>
                <c:pt idx="32233" formatCode="General">
                  <c:v>10.0121664005842</c:v>
                </c:pt>
                <c:pt idx="32234" formatCode="General">
                  <c:v>10.0121600199367</c:v>
                </c:pt>
                <c:pt idx="32235" formatCode="General">
                  <c:v>10.0121536400279</c:v>
                </c:pt>
                <c:pt idx="32236" formatCode="General">
                  <c:v>10.0121472608584</c:v>
                </c:pt>
                <c:pt idx="32237" formatCode="General">
                  <c:v>10.0121408824289</c:v>
                </c:pt>
                <c:pt idx="32238" formatCode="General">
                  <c:v>10.0121345047401</c:v>
                </c:pt>
                <c:pt idx="32239" formatCode="General">
                  <c:v>10.0121281277927</c:v>
                </c:pt>
                <c:pt idx="32240" formatCode="General">
                  <c:v>10.0121217515873</c:v>
                </c:pt>
                <c:pt idx="32241" formatCode="General">
                  <c:v>10.0121153761246</c:v>
                </c:pt>
                <c:pt idx="32242" formatCode="General">
                  <c:v>10.0121090014052</c:v>
                </c:pt>
                <c:pt idx="32243" formatCode="General">
                  <c:v>10.0121026274299</c:v>
                </c:pt>
                <c:pt idx="32244" formatCode="General">
                  <c:v>10.0120962541992</c:v>
                </c:pt>
                <c:pt idx="32245" formatCode="General">
                  <c:v>10.0120898817139</c:v>
                </c:pt>
                <c:pt idx="32246" formatCode="General">
                  <c:v>10.0120835099747</c:v>
                </c:pt>
                <c:pt idx="32247" formatCode="General">
                  <c:v>10.0120771389821</c:v>
                </c:pt>
                <c:pt idx="32248" formatCode="General">
                  <c:v>10.0120707687369</c:v>
                </c:pt>
                <c:pt idx="32249" formatCode="General">
                  <c:v>10.0120643992398</c:v>
                </c:pt>
                <c:pt idx="32250" formatCode="General">
                  <c:v>10.0120580304913</c:v>
                </c:pt>
                <c:pt idx="32251" formatCode="General">
                  <c:v>10.0120516624922</c:v>
                </c:pt>
                <c:pt idx="32252" formatCode="General">
                  <c:v>10.0120452952431</c:v>
                </c:pt>
                <c:pt idx="32253" formatCode="General">
                  <c:v>10.0120389287447</c:v>
                </c:pt>
                <c:pt idx="32254" formatCode="General">
                  <c:v>10.0120325629977</c:v>
                </c:pt>
                <c:pt idx="32255" formatCode="General">
                  <c:v>10.0120261980027</c:v>
                </c:pt>
                <c:pt idx="32256" formatCode="General">
                  <c:v>10.0120198337603</c:v>
                </c:pt>
                <c:pt idx="32257" formatCode="General">
                  <c:v>10.0120134702713</c:v>
                </c:pt>
                <c:pt idx="32258" formatCode="General">
                  <c:v>10.0120071075363</c:v>
                </c:pt>
                <c:pt idx="32259" formatCode="General">
                  <c:v>10.012000745556</c:v>
                </c:pt>
                <c:pt idx="32260" formatCode="General">
                  <c:v>10.011994384331</c:v>
                </c:pt>
                <c:pt idx="32261" formatCode="General">
                  <c:v>10.011988023862</c:v>
                </c:pt>
                <c:pt idx="32262" formatCode="General">
                  <c:v>10.0119816641496</c:v>
                </c:pt>
                <c:pt idx="32263" formatCode="General">
                  <c:v>10.0119753051946</c:v>
                </c:pt>
                <c:pt idx="32264" formatCode="General">
                  <c:v>10.0119689469975</c:v>
                </c:pt>
                <c:pt idx="32265" formatCode="General">
                  <c:v>10.0119625895591</c:v>
                </c:pt>
                <c:pt idx="32266" formatCode="General">
                  <c:v>10.0119562328799</c:v>
                </c:pt>
                <c:pt idx="32267" formatCode="General">
                  <c:v>10.0119498769607</c:v>
                </c:pt>
                <c:pt idx="32268" formatCode="General">
                  <c:v>10.0119435218021</c:v>
                </c:pt>
                <c:pt idx="32269" formatCode="General">
                  <c:v>10.0119371674048</c:v>
                </c:pt>
                <c:pt idx="32270" formatCode="General">
                  <c:v>10.0119308137694</c:v>
                </c:pt>
                <c:pt idx="32271" formatCode="General">
                  <c:v>10.0119244608966</c:v>
                </c:pt>
                <c:pt idx="32272" formatCode="General">
                  <c:v>10.011918108787</c:v>
                </c:pt>
                <c:pt idx="32273" formatCode="General">
                  <c:v>10.0119117574413</c:v>
                </c:pt>
                <c:pt idx="32274" formatCode="General">
                  <c:v>10.0119054068602</c:v>
                </c:pt>
                <c:pt idx="32275" formatCode="General">
                  <c:v>10.0118990570443</c:v>
                </c:pt>
                <c:pt idx="32276" formatCode="General">
                  <c:v>10.0118927079943</c:v>
                </c:pt>
                <c:pt idx="32277" formatCode="General">
                  <c:v>10.0118863597107</c:v>
                </c:pt>
                <c:pt idx="32278" formatCode="General">
                  <c:v>10.0118800121944</c:v>
                </c:pt>
                <c:pt idx="32279" formatCode="General">
                  <c:v>10.0118736654459</c:v>
                </c:pt>
                <c:pt idx="32280" formatCode="General">
                  <c:v>10.0118673194658</c:v>
                </c:pt>
                <c:pt idx="32281" formatCode="General">
                  <c:v>10.0118609742549</c:v>
                </c:pt>
                <c:pt idx="32282" formatCode="General">
                  <c:v>10.0118546298138</c:v>
                </c:pt>
                <c:pt idx="32283" formatCode="General">
                  <c:v>10.0118482861432</c:v>
                </c:pt>
                <c:pt idx="32284" formatCode="General">
                  <c:v>10.0118419432436</c:v>
                </c:pt>
                <c:pt idx="32285" formatCode="General">
                  <c:v>10.0118356011158</c:v>
                </c:pt>
                <c:pt idx="32286" formatCode="General">
                  <c:v>10.0118292597604</c:v>
                </c:pt>
                <c:pt idx="32287" formatCode="General">
                  <c:v>10.011822919178</c:v>
                </c:pt>
                <c:pt idx="32288" formatCode="General">
                  <c:v>10.0118165793693</c:v>
                </c:pt>
                <c:pt idx="32289" formatCode="General">
                  <c:v>10.011810240335</c:v>
                </c:pt>
                <c:pt idx="32290" formatCode="General">
                  <c:v>10.0118039020757</c:v>
                </c:pt>
                <c:pt idx="32291" formatCode="General">
                  <c:v>10.0117975645921</c:v>
                </c:pt>
                <c:pt idx="32292" formatCode="General">
                  <c:v>10.0117912278847</c:v>
                </c:pt>
                <c:pt idx="32293" formatCode="General">
                  <c:v>10.0117848919543</c:v>
                </c:pt>
                <c:pt idx="32294" formatCode="General">
                  <c:v>10.0117785568015</c:v>
                </c:pt>
                <c:pt idx="32295" formatCode="General">
                  <c:v>10.011772222427</c:v>
                </c:pt>
                <c:pt idx="32296" formatCode="General">
                  <c:v>10.0117658888313</c:v>
                </c:pt>
                <c:pt idx="32297" formatCode="General">
                  <c:v>10.0117595560152</c:v>
                </c:pt>
                <c:pt idx="32298" formatCode="General">
                  <c:v>10.0117532239793</c:v>
                </c:pt>
                <c:pt idx="32299" formatCode="General">
                  <c:v>10.0117468927243</c:v>
                </c:pt>
                <c:pt idx="32300" formatCode="General">
                  <c:v>10.0117405622507</c:v>
                </c:pt>
                <c:pt idx="32301" formatCode="General">
                  <c:v>10.0117342325592</c:v>
                </c:pt>
                <c:pt idx="32302" formatCode="General">
                  <c:v>10.0117279036505</c:v>
                </c:pt>
                <c:pt idx="32303" formatCode="General">
                  <c:v>10.0117215755253</c:v>
                </c:pt>
                <c:pt idx="32304" formatCode="General">
                  <c:v>10.0117152481841</c:v>
                </c:pt>
                <c:pt idx="32305" formatCode="General">
                  <c:v>10.0117089216276</c:v>
                </c:pt>
                <c:pt idx="32306" formatCode="General">
                  <c:v>10.0117025958565</c:v>
                </c:pt>
                <c:pt idx="32307" formatCode="General">
                  <c:v>10.0116962708714</c:v>
                </c:pt>
                <c:pt idx="32308" formatCode="General">
                  <c:v>10.0116899466729</c:v>
                </c:pt>
                <c:pt idx="32309" formatCode="General">
                  <c:v>10.0116836232618</c:v>
                </c:pt>
                <c:pt idx="32310" formatCode="General">
                  <c:v>10.0116773006385</c:v>
                </c:pt>
                <c:pt idx="32311" formatCode="General">
                  <c:v>10.0116709788038</c:v>
                </c:pt>
                <c:pt idx="32312" formatCode="General">
                  <c:v>10.0116646577583</c:v>
                </c:pt>
                <c:pt idx="32313" formatCode="General">
                  <c:v>10.0116583375027</c:v>
                </c:pt>
                <c:pt idx="32314" formatCode="General">
                  <c:v>10.0116520180376</c:v>
                </c:pt>
                <c:pt idx="32315" formatCode="General">
                  <c:v>10.0116456993636</c:v>
                </c:pt>
                <c:pt idx="32316" formatCode="General">
                  <c:v>10.0116393814814</c:v>
                </c:pt>
                <c:pt idx="32317" formatCode="General">
                  <c:v>10.0116330643917</c:v>
                </c:pt>
                <c:pt idx="32318" formatCode="General">
                  <c:v>10.0116267480949</c:v>
                </c:pt>
                <c:pt idx="32319" formatCode="General">
                  <c:v>10.0116204325919</c:v>
                </c:pt>
                <c:pt idx="32320" formatCode="General">
                  <c:v>10.0116141178832</c:v>
                </c:pt>
                <c:pt idx="32321" formatCode="General">
                  <c:v>10.0116078039695</c:v>
                </c:pt>
                <c:pt idx="32322" formatCode="General">
                  <c:v>10.0116014908514</c:v>
                </c:pt>
                <c:pt idx="32323" formatCode="General">
                  <c:v>10.0115951785295</c:v>
                </c:pt>
                <c:pt idx="32324" formatCode="General">
                  <c:v>10.0115888670045</c:v>
                </c:pt>
                <c:pt idx="32325" formatCode="General">
                  <c:v>10.0115825562771</c:v>
                </c:pt>
                <c:pt idx="32326" formatCode="General">
                  <c:v>10.0115762463478</c:v>
                </c:pt>
                <c:pt idx="32327" formatCode="General">
                  <c:v>10.0115699372173</c:v>
                </c:pt>
                <c:pt idx="32328" formatCode="General">
                  <c:v>10.0115636288862</c:v>
                </c:pt>
                <c:pt idx="32329" formatCode="General">
                  <c:v>10.0115573213552</c:v>
                </c:pt>
                <c:pt idx="32330" formatCode="General">
                  <c:v>10.0115510146249</c:v>
                </c:pt>
                <c:pt idx="32331" formatCode="General">
                  <c:v>10.011544708696</c:v>
                </c:pt>
                <c:pt idx="32332" formatCode="General">
                  <c:v>10.011538403569</c:v>
                </c:pt>
                <c:pt idx="32333" formatCode="General">
                  <c:v>10.0115320992446</c:v>
                </c:pt>
                <c:pt idx="32334" formatCode="General">
                  <c:v>10.0115257957235</c:v>
                </c:pt>
                <c:pt idx="32335" formatCode="General">
                  <c:v>10.0115194930062</c:v>
                </c:pt>
                <c:pt idx="32336" formatCode="General">
                  <c:v>10.0115131910935</c:v>
                </c:pt>
                <c:pt idx="32337" formatCode="General">
                  <c:v>10.0115068899859</c:v>
                </c:pt>
                <c:pt idx="32338" formatCode="General">
                  <c:v>10.011500589684</c:v>
                </c:pt>
                <c:pt idx="32339" formatCode="General">
                  <c:v>10.0114942901886</c:v>
                </c:pt>
                <c:pt idx="32340" formatCode="General">
                  <c:v>10.0114879915001</c:v>
                </c:pt>
                <c:pt idx="32341" formatCode="General">
                  <c:v>10.0114816936194</c:v>
                </c:pt>
                <c:pt idx="32342" formatCode="General">
                  <c:v>10.0114753965469</c:v>
                </c:pt>
                <c:pt idx="32343" formatCode="General">
                  <c:v>10.0114691002834</c:v>
                </c:pt>
                <c:pt idx="32344" formatCode="General">
                  <c:v>10.0114628048294</c:v>
                </c:pt>
                <c:pt idx="32345" formatCode="General">
                  <c:v>10.0114565101856</c:v>
                </c:pt>
                <c:pt idx="32346" formatCode="General">
                  <c:v>10.0114502163526</c:v>
                </c:pt>
                <c:pt idx="32347" formatCode="General">
                  <c:v>10.0114439233311</c:v>
                </c:pt>
                <c:pt idx="32348" formatCode="General">
                  <c:v>10.0114376311216</c:v>
                </c:pt>
                <c:pt idx="32349" formatCode="General">
                  <c:v>10.0114313397248</c:v>
                </c:pt>
                <c:pt idx="32350" formatCode="General">
                  <c:v>10.0114250491413</c:v>
                </c:pt>
                <c:pt idx="32351" formatCode="General">
                  <c:v>10.0114187593718</c:v>
                </c:pt>
                <c:pt idx="32352" formatCode="General">
                  <c:v>10.0114124704169</c:v>
                </c:pt>
                <c:pt idx="32353" formatCode="General">
                  <c:v>10.0114061822772</c:v>
                </c:pt>
                <c:pt idx="32354" formatCode="General">
                  <c:v>10.0113998949533</c:v>
                </c:pt>
                <c:pt idx="32355" formatCode="General">
                  <c:v>10.0113936084459</c:v>
                </c:pt>
                <c:pt idx="32356" formatCode="General">
                  <c:v>10.0113873227555</c:v>
                </c:pt>
                <c:pt idx="32357" formatCode="General">
                  <c:v>10.0113810378829</c:v>
                </c:pt>
                <c:pt idx="32358" formatCode="General">
                  <c:v>10.0113747538285</c:v>
                </c:pt>
                <c:pt idx="32359" formatCode="General">
                  <c:v>10.0113684705932</c:v>
                </c:pt>
                <c:pt idx="32360" formatCode="General">
                  <c:v>10.0113621881774</c:v>
                </c:pt>
                <c:pt idx="32361" formatCode="General">
                  <c:v>10.0113559065818</c:v>
                </c:pt>
                <c:pt idx="32362" formatCode="General">
                  <c:v>10.011349625807</c:v>
                </c:pt>
                <c:pt idx="32363" formatCode="General">
                  <c:v>10.0113433458537</c:v>
                </c:pt>
                <c:pt idx="32364" formatCode="General">
                  <c:v>10.0113370667225</c:v>
                </c:pt>
                <c:pt idx="32365" formatCode="General">
                  <c:v>10.0113307884139</c:v>
                </c:pt>
                <c:pt idx="32366" formatCode="General">
                  <c:v>10.0113245109287</c:v>
                </c:pt>
                <c:pt idx="32367" formatCode="General">
                  <c:v>10.0113182342674</c:v>
                </c:pt>
                <c:pt idx="32368" formatCode="General">
                  <c:v>10.0113119584306</c:v>
                </c:pt>
                <c:pt idx="32369" formatCode="General">
                  <c:v>10.0113056834191</c:v>
                </c:pt>
                <c:pt idx="32370" formatCode="General">
                  <c:v>10.0112994092333</c:v>
                </c:pt>
                <c:pt idx="32371" formatCode="General">
                  <c:v>10.0112931358739</c:v>
                </c:pt>
                <c:pt idx="32372" formatCode="General">
                  <c:v>10.0112868633416</c:v>
                </c:pt>
                <c:pt idx="32373" formatCode="General">
                  <c:v>10.0112805916369</c:v>
                </c:pt>
                <c:pt idx="32374" formatCode="General">
                  <c:v>10.0112743207605</c:v>
                </c:pt>
                <c:pt idx="32375" formatCode="General">
                  <c:v>10.0112680507129</c:v>
                </c:pt>
                <c:pt idx="32376" formatCode="General">
                  <c:v>10.0112617814949</c:v>
                </c:pt>
                <c:pt idx="32377" formatCode="General">
                  <c:v>10.011255513107</c:v>
                </c:pt>
                <c:pt idx="32378" formatCode="General">
                  <c:v>10.0112492455499</c:v>
                </c:pt>
                <c:pt idx="32379" formatCode="General">
                  <c:v>10.0112429788241</c:v>
                </c:pt>
                <c:pt idx="32380" formatCode="General">
                  <c:v>10.0112367129303</c:v>
                </c:pt>
                <c:pt idx="32381" formatCode="General">
                  <c:v>10.011230447869</c:v>
                </c:pt>
                <c:pt idx="32382" formatCode="General">
                  <c:v>10.011224183641</c:v>
                </c:pt>
                <c:pt idx="32383" formatCode="General">
                  <c:v>10.0112179202468</c:v>
                </c:pt>
                <c:pt idx="32384" formatCode="General">
                  <c:v>10.011211657687</c:v>
                </c:pt>
                <c:pt idx="32385" formatCode="General">
                  <c:v>10.0112053959623</c:v>
                </c:pt>
                <c:pt idx="32386" formatCode="General">
                  <c:v>10.0111991350732</c:v>
                </c:pt>
                <c:pt idx="32387" formatCode="General">
                  <c:v>10.0111928750204</c:v>
                </c:pt>
                <c:pt idx="32388" formatCode="General">
                  <c:v>10.0111866158045</c:v>
                </c:pt>
                <c:pt idx="32389" formatCode="General">
                  <c:v>10.0111803574261</c:v>
                </c:pt>
                <c:pt idx="32390" formatCode="General">
                  <c:v>10.0111740998858</c:v>
                </c:pt>
                <c:pt idx="32391" formatCode="General">
                  <c:v>10.0111678431842</c:v>
                </c:pt>
                <c:pt idx="32392" formatCode="General">
                  <c:v>10.011161587322</c:v>
                </c:pt>
                <c:pt idx="32393" formatCode="General">
                  <c:v>10.0111553322997</c:v>
                </c:pt>
                <c:pt idx="32394" formatCode="General">
                  <c:v>10.011149078118</c:v>
                </c:pt>
                <c:pt idx="32395" formatCode="General">
                  <c:v>10.0111428247775</c:v>
                </c:pt>
                <c:pt idx="32396" formatCode="General">
                  <c:v>10.0111365722787</c:v>
                </c:pt>
                <c:pt idx="32397" formatCode="General">
                  <c:v>10.0111303206223</c:v>
                </c:pt>
                <c:pt idx="32398" formatCode="General">
                  <c:v>10.0111240698089</c:v>
                </c:pt>
                <c:pt idx="32399" formatCode="General">
                  <c:v>10.0111178198392</c:v>
                </c:pt>
                <c:pt idx="32400" formatCode="General">
                  <c:v>10.0111115707136</c:v>
                </c:pt>
                <c:pt idx="32401" formatCode="General">
                  <c:v>10.0111053224329</c:v>
                </c:pt>
                <c:pt idx="32402" formatCode="General">
                  <c:v>10.0110990749976</c:v>
                </c:pt>
                <c:pt idx="32403" formatCode="General">
                  <c:v>10.0110928284083</c:v>
                </c:pt>
                <c:pt idx="32404" formatCode="General">
                  <c:v>10.0110865826657</c:v>
                </c:pt>
                <c:pt idx="32405" formatCode="General">
                  <c:v>10.0110803377704</c:v>
                </c:pt>
                <c:pt idx="32406" formatCode="General">
                  <c:v>10.0110740937229</c:v>
                </c:pt>
                <c:pt idx="32407" formatCode="General">
                  <c:v>10.0110678505239</c:v>
                </c:pt>
                <c:pt idx="32408" formatCode="General">
                  <c:v>10.0110616081739</c:v>
                </c:pt>
                <c:pt idx="32409" formatCode="General">
                  <c:v>10.0110553666737</c:v>
                </c:pt>
                <c:pt idx="32410" formatCode="General">
                  <c:v>10.0110491260237</c:v>
                </c:pt>
                <c:pt idx="32411" formatCode="General">
                  <c:v>10.0110428862246</c:v>
                </c:pt>
                <c:pt idx="32412" formatCode="General">
                  <c:v>10.0110366472769</c:v>
                </c:pt>
                <c:pt idx="32413" formatCode="General">
                  <c:v>10.0110304091814</c:v>
                </c:pt>
                <c:pt idx="32414" formatCode="General">
                  <c:v>10.0110241719386</c:v>
                </c:pt>
                <c:pt idx="32415" formatCode="General">
                  <c:v>10.0110179355491</c:v>
                </c:pt>
                <c:pt idx="32416" formatCode="General">
                  <c:v>10.0110117000135</c:v>
                </c:pt>
                <c:pt idx="32417" formatCode="General">
                  <c:v>10.0110054653324</c:v>
                </c:pt>
                <c:pt idx="32418" formatCode="General">
                  <c:v>10.0109992315064</c:v>
                </c:pt>
                <c:pt idx="32419" formatCode="General">
                  <c:v>10.0109929985361</c:v>
                </c:pt>
                <c:pt idx="32420" formatCode="General">
                  <c:v>10.0109867664221</c:v>
                </c:pt>
                <c:pt idx="32421" formatCode="General">
                  <c:v>10.0109805351651</c:v>
                </c:pt>
                <c:pt idx="32422" formatCode="General">
                  <c:v>10.0109743047655</c:v>
                </c:pt>
                <c:pt idx="32423" formatCode="General">
                  <c:v>10.0109680752241</c:v>
                </c:pt>
                <c:pt idx="32424" formatCode="General">
                  <c:v>10.0109618465413</c:v>
                </c:pt>
                <c:pt idx="32425" formatCode="General">
                  <c:v>10.0109556187179</c:v>
                </c:pt>
                <c:pt idx="32426" formatCode="General">
                  <c:v>10.0109493917544</c:v>
                </c:pt>
                <c:pt idx="32427" formatCode="General">
                  <c:v>10.0109431656514</c:v>
                </c:pt>
                <c:pt idx="32428" formatCode="General">
                  <c:v>10.0109369404095</c:v>
                </c:pt>
                <c:pt idx="32429" formatCode="General">
                  <c:v>10.0109307160293</c:v>
                </c:pt>
                <c:pt idx="32430" formatCode="General">
                  <c:v>10.0109244925114</c:v>
                </c:pt>
                <c:pt idx="32431" formatCode="General">
                  <c:v>10.0109182698564</c:v>
                </c:pt>
                <c:pt idx="32432" formatCode="General">
                  <c:v>10.010912048065</c:v>
                </c:pt>
                <c:pt idx="32433" formatCode="General">
                  <c:v>10.0109058271376</c:v>
                </c:pt>
                <c:pt idx="32434" formatCode="General">
                  <c:v>10.0108996070748</c:v>
                </c:pt>
                <c:pt idx="32435" formatCode="General">
                  <c:v>10.0108933878774</c:v>
                </c:pt>
                <c:pt idx="32436" formatCode="General">
                  <c:v>10.0108871695459</c:v>
                </c:pt>
                <c:pt idx="32437" formatCode="General">
                  <c:v>10.0108809520808</c:v>
                </c:pt>
                <c:pt idx="32438" formatCode="General">
                  <c:v>10.0108747354828</c:v>
                </c:pt>
                <c:pt idx="32439" formatCode="General">
                  <c:v>10.0108685197524</c:v>
                </c:pt>
                <c:pt idx="32440" formatCode="General">
                  <c:v>10.0108623048903</c:v>
                </c:pt>
                <c:pt idx="32441" formatCode="General">
                  <c:v>10.0108560908971</c:v>
                </c:pt>
                <c:pt idx="32442" formatCode="General">
                  <c:v>10.0108498777733</c:v>
                </c:pt>
                <c:pt idx="32443" formatCode="General">
                  <c:v>10.0108436655195</c:v>
                </c:pt>
                <c:pt idx="32444" formatCode="General">
                  <c:v>10.0108374541364</c:v>
                </c:pt>
                <c:pt idx="32445" formatCode="General">
                  <c:v>10.0108312436244</c:v>
                </c:pt>
                <c:pt idx="32446" formatCode="General">
                  <c:v>10.0108250339843</c:v>
                </c:pt>
                <c:pt idx="32447" formatCode="General">
                  <c:v>10.0108188252166</c:v>
                </c:pt>
                <c:pt idx="32448" formatCode="General">
                  <c:v>10.0108126173219</c:v>
                </c:pt>
                <c:pt idx="32449" formatCode="General">
                  <c:v>10.0108064103007</c:v>
                </c:pt>
                <c:pt idx="32450" formatCode="General">
                  <c:v>10.0108002041537</c:v>
                </c:pt>
                <c:pt idx="32451" formatCode="General">
                  <c:v>10.0107939988815</c:v>
                </c:pt>
                <c:pt idx="32452" formatCode="General">
                  <c:v>10.0107877944847</c:v>
                </c:pt>
                <c:pt idx="32453" formatCode="General">
                  <c:v>10.0107815909637</c:v>
                </c:pt>
                <c:pt idx="32454" formatCode="General">
                  <c:v>10.0107753883193</c:v>
                </c:pt>
                <c:pt idx="32455" formatCode="General">
                  <c:v>10.0107691865521</c:v>
                </c:pt>
                <c:pt idx="32456" formatCode="General">
                  <c:v>10.0107629856625</c:v>
                </c:pt>
                <c:pt idx="32457" formatCode="General">
                  <c:v>10.0107567856512</c:v>
                </c:pt>
                <c:pt idx="32458" formatCode="General">
                  <c:v>10.0107505865188</c:v>
                </c:pt>
                <c:pt idx="32459" formatCode="General">
                  <c:v>10.0107443882658</c:v>
                </c:pt>
                <c:pt idx="32460" formatCode="General">
                  <c:v>10.010738190893</c:v>
                </c:pt>
                <c:pt idx="32461" formatCode="General">
                  <c:v>10.0107319944007</c:v>
                </c:pt>
                <c:pt idx="32462" formatCode="General">
                  <c:v>10.0107257987897</c:v>
                </c:pt>
                <c:pt idx="32463" formatCode="General">
                  <c:v>10.0107196040604</c:v>
                </c:pt>
                <c:pt idx="32464" formatCode="General">
                  <c:v>10.0107134102136</c:v>
                </c:pt>
                <c:pt idx="32465" formatCode="General">
                  <c:v>10.0107072172497</c:v>
                </c:pt>
                <c:pt idx="32466" formatCode="General">
                  <c:v>10.0107010251694</c:v>
                </c:pt>
                <c:pt idx="32467" formatCode="General">
                  <c:v>10.0106948339733</c:v>
                </c:pt>
                <c:pt idx="32468" formatCode="General">
                  <c:v>10.0106886436618</c:v>
                </c:pt>
                <c:pt idx="32469" formatCode="General">
                  <c:v>10.0106824542357</c:v>
                </c:pt>
                <c:pt idx="32470" formatCode="General">
                  <c:v>10.0106762656955</c:v>
                </c:pt>
                <c:pt idx="32471" formatCode="General">
                  <c:v>10.0106700780417</c:v>
                </c:pt>
                <c:pt idx="32472" formatCode="General">
                  <c:v>10.010663891275</c:v>
                </c:pt>
                <c:pt idx="32473" formatCode="General">
                  <c:v>10.0106577053959</c:v>
                </c:pt>
                <c:pt idx="32474" formatCode="General">
                  <c:v>10.0106515204051</c:v>
                </c:pt>
                <c:pt idx="32475" formatCode="General">
                  <c:v>10.010645336303</c:v>
                </c:pt>
                <c:pt idx="32476" formatCode="General">
                  <c:v>10.0106391530904</c:v>
                </c:pt>
                <c:pt idx="32477" formatCode="General">
                  <c:v>10.0106329707677</c:v>
                </c:pt>
                <c:pt idx="32478" formatCode="General">
                  <c:v>10.0106267893355</c:v>
                </c:pt>
                <c:pt idx="32479" formatCode="General">
                  <c:v>10.0106206087944</c:v>
                </c:pt>
                <c:pt idx="32480" formatCode="General">
                  <c:v>10.0106144291451</c:v>
                </c:pt>
                <c:pt idx="32481" formatCode="General">
                  <c:v>10.010608250388</c:v>
                </c:pt>
                <c:pt idx="32482" formatCode="General">
                  <c:v>10.0106020725238</c:v>
                </c:pt>
                <c:pt idx="32483" formatCode="General">
                  <c:v>10.010595895553</c:v>
                </c:pt>
                <c:pt idx="32484" formatCode="General">
                  <c:v>10.0105897194762</c:v>
                </c:pt>
                <c:pt idx="32485" formatCode="General">
                  <c:v>10.010583544294</c:v>
                </c:pt>
                <c:pt idx="32486" formatCode="General">
                  <c:v>10.0105773700069</c:v>
                </c:pt>
                <c:pt idx="32487" formatCode="General">
                  <c:v>10.0105711966156</c:v>
                </c:pt>
                <c:pt idx="32488" formatCode="General">
                  <c:v>10.0105650241206</c:v>
                </c:pt>
                <c:pt idx="32489" formatCode="General">
                  <c:v>10.0105588525225</c:v>
                </c:pt>
                <c:pt idx="32490" formatCode="General">
                  <c:v>10.0105526818219</c:v>
                </c:pt>
                <c:pt idx="32491" formatCode="General">
                  <c:v>10.0105465120193</c:v>
                </c:pt>
                <c:pt idx="32492" formatCode="General">
                  <c:v>10.0105403431153</c:v>
                </c:pt>
                <c:pt idx="32493" formatCode="General">
                  <c:v>10.0105341751105</c:v>
                </c:pt>
                <c:pt idx="32494" formatCode="General">
                  <c:v>10.0105280080055</c:v>
                </c:pt>
                <c:pt idx="32495" formatCode="General">
                  <c:v>10.0105218418007</c:v>
                </c:pt>
                <c:pt idx="32496" formatCode="General">
                  <c:v>10.0105156764969</c:v>
                </c:pt>
                <c:pt idx="32497" formatCode="General">
                  <c:v>10.0105095120946</c:v>
                </c:pt>
                <c:pt idx="32498" formatCode="General">
                  <c:v>10.0105033485944</c:v>
                </c:pt>
                <c:pt idx="32499" formatCode="General">
                  <c:v>10.0104971859967</c:v>
                </c:pt>
                <c:pt idx="32500" formatCode="General">
                  <c:v>10.0104910243023</c:v>
                </c:pt>
                <c:pt idx="32501" formatCode="General">
                  <c:v>10.0104848635116</c:v>
                </c:pt>
                <c:pt idx="32502" formatCode="General">
                  <c:v>10.0104787036252</c:v>
                </c:pt>
                <c:pt idx="32503" formatCode="General">
                  <c:v>10.0104725446438</c:v>
                </c:pt>
                <c:pt idx="32504" formatCode="General">
                  <c:v>10.0104663865678</c:v>
                </c:pt>
                <c:pt idx="32505" formatCode="General">
                  <c:v>10.0104602293979</c:v>
                </c:pt>
                <c:pt idx="32506" formatCode="General">
                  <c:v>10.0104540731346</c:v>
                </c:pt>
                <c:pt idx="32507" formatCode="General">
                  <c:v>10.0104479177785</c:v>
                </c:pt>
                <c:pt idx="32508" formatCode="General">
                  <c:v>10.0104417633301</c:v>
                </c:pt>
                <c:pt idx="32509" formatCode="General">
                  <c:v>10.0104356097901</c:v>
                </c:pt>
                <c:pt idx="32510" formatCode="General">
                  <c:v>10.0104294571589</c:v>
                </c:pt>
                <c:pt idx="32511" formatCode="General">
                  <c:v>10.0104233054372</c:v>
                </c:pt>
                <c:pt idx="32512" formatCode="General">
                  <c:v>10.0104171546256</c:v>
                </c:pt>
                <c:pt idx="32513" formatCode="General">
                  <c:v>10.0104110047245</c:v>
                </c:pt>
                <c:pt idx="32514" formatCode="General">
                  <c:v>10.0104048557345</c:v>
                </c:pt>
                <c:pt idx="32515" formatCode="General">
                  <c:v>10.0103987076563</c:v>
                </c:pt>
                <c:pt idx="32516" formatCode="General">
                  <c:v>10.0103925604904</c:v>
                </c:pt>
                <c:pt idx="32517" formatCode="General">
                  <c:v>10.0103864142373</c:v>
                </c:pt>
                <c:pt idx="32518" formatCode="General">
                  <c:v>10.0103802688977</c:v>
                </c:pt>
                <c:pt idx="32519" formatCode="General">
                  <c:v>10.010374124472</c:v>
                </c:pt>
                <c:pt idx="32520" formatCode="General">
                  <c:v>10.0103679809609</c:v>
                </c:pt>
                <c:pt idx="32521" formatCode="General">
                  <c:v>10.0103618383648</c:v>
                </c:pt>
                <c:pt idx="32522" formatCode="General">
                  <c:v>10.0103556966845</c:v>
                </c:pt>
                <c:pt idx="32523" formatCode="General">
                  <c:v>10.0103495559204</c:v>
                </c:pt>
                <c:pt idx="32524" formatCode="General">
                  <c:v>10.0103434160731</c:v>
                </c:pt>
                <c:pt idx="32525" formatCode="General">
                  <c:v>10.0103372771431</c:v>
                </c:pt>
                <c:pt idx="32526" formatCode="General">
                  <c:v>10.0103311391311</c:v>
                </c:pt>
                <c:pt idx="32527" formatCode="General">
                  <c:v>10.0103250020375</c:v>
                </c:pt>
                <c:pt idx="32528" formatCode="General">
                  <c:v>10.010318865863</c:v>
                </c:pt>
                <c:pt idx="32529" formatCode="General">
                  <c:v>10.0103127306081</c:v>
                </c:pt>
                <c:pt idx="32530" formatCode="General">
                  <c:v>10.0103065962734</c:v>
                </c:pt>
                <c:pt idx="32531" formatCode="General">
                  <c:v>10.0103004628594</c:v>
                </c:pt>
                <c:pt idx="32532" formatCode="General">
                  <c:v>10.0102943303666</c:v>
                </c:pt>
                <c:pt idx="32533" formatCode="General">
                  <c:v>10.0102881987958</c:v>
                </c:pt>
                <c:pt idx="32534" formatCode="General">
                  <c:v>10.0102820681473</c:v>
                </c:pt>
                <c:pt idx="32535" formatCode="General">
                  <c:v>10.0102759384218</c:v>
                </c:pt>
                <c:pt idx="32536" formatCode="General">
                  <c:v>10.0102698096198</c:v>
                </c:pt>
                <c:pt idx="32537" formatCode="General">
                  <c:v>10.0102636817418</c:v>
                </c:pt>
                <c:pt idx="32538" formatCode="General">
                  <c:v>10.0102575547886</c:v>
                </c:pt>
                <c:pt idx="32539" formatCode="General">
                  <c:v>10.0102514287605</c:v>
                </c:pt>
                <c:pt idx="32540" formatCode="General">
                  <c:v>10.0102453036581</c:v>
                </c:pt>
                <c:pt idx="32541" formatCode="General">
                  <c:v>10.0102391794821</c:v>
                </c:pt>
                <c:pt idx="32542" formatCode="General">
                  <c:v>10.0102330562329</c:v>
                </c:pt>
                <c:pt idx="32543" formatCode="General">
                  <c:v>10.0102269339111</c:v>
                </c:pt>
                <c:pt idx="32544" formatCode="General">
                  <c:v>10.0102208125173</c:v>
                </c:pt>
                <c:pt idx="32545" formatCode="General">
                  <c:v>10.0102146920521</c:v>
                </c:pt>
                <c:pt idx="32546" formatCode="General">
                  <c:v>10.0102085725159</c:v>
                </c:pt>
                <c:pt idx="32547" formatCode="General">
                  <c:v>10.0102024539093</c:v>
                </c:pt>
                <c:pt idx="32548" formatCode="General">
                  <c:v>10.010196336233</c:v>
                </c:pt>
                <c:pt idx="32549" formatCode="General">
                  <c:v>10.0101902194874</c:v>
                </c:pt>
                <c:pt idx="32550" formatCode="General">
                  <c:v>10.010184103673</c:v>
                </c:pt>
                <c:pt idx="32551" formatCode="General">
                  <c:v>10.0101779887906</c:v>
                </c:pt>
                <c:pt idx="32552" formatCode="General">
                  <c:v>10.0101718748405</c:v>
                </c:pt>
                <c:pt idx="32553" formatCode="General">
                  <c:v>10.0101657618234</c:v>
                </c:pt>
                <c:pt idx="32554" formatCode="General">
                  <c:v>10.0101596497397</c:v>
                </c:pt>
                <c:pt idx="32555" formatCode="General">
                  <c:v>10.0101535385902</c:v>
                </c:pt>
                <c:pt idx="32556" formatCode="General">
                  <c:v>10.0101474283752</c:v>
                </c:pt>
                <c:pt idx="32557" formatCode="General">
                  <c:v>10.0101413190954</c:v>
                </c:pt>
                <c:pt idx="32558" formatCode="General">
                  <c:v>10.0101352107513</c:v>
                </c:pt>
                <c:pt idx="32559" formatCode="General">
                  <c:v>10.0101291033435</c:v>
                </c:pt>
                <c:pt idx="32560" formatCode="General">
                  <c:v>10.0101229968724</c:v>
                </c:pt>
                <c:pt idx="32561" formatCode="General">
                  <c:v>10.0101168913387</c:v>
                </c:pt>
                <c:pt idx="32562" formatCode="General">
                  <c:v>10.0101107867429</c:v>
                </c:pt>
                <c:pt idx="32563" formatCode="General">
                  <c:v>10.0101046830856</c:v>
                </c:pt>
                <c:pt idx="32564" formatCode="General">
                  <c:v>10.0100985803673</c:v>
                </c:pt>
                <c:pt idx="32565" formatCode="General">
                  <c:v>10.0100924785885</c:v>
                </c:pt>
                <c:pt idx="32566" formatCode="General">
                  <c:v>10.0100863777498</c:v>
                </c:pt>
                <c:pt idx="32567" formatCode="General">
                  <c:v>10.0100802778518</c:v>
                </c:pt>
                <c:pt idx="32568" formatCode="General">
                  <c:v>10.0100741788949</c:v>
                </c:pt>
                <c:pt idx="32569" formatCode="General">
                  <c:v>10.0100680808798</c:v>
                </c:pt>
                <c:pt idx="32570" formatCode="General">
                  <c:v>10.0100619838069</c:v>
                </c:pt>
                <c:pt idx="32571" formatCode="General">
                  <c:v>10.0100558876769</c:v>
                </c:pt>
                <c:pt idx="32572" formatCode="General">
                  <c:v>10.0100497924902</c:v>
                </c:pt>
                <c:pt idx="32573" formatCode="General">
                  <c:v>10.0100436982475</c:v>
                </c:pt>
                <c:pt idx="32574" formatCode="General">
                  <c:v>10.0100376049492</c:v>
                </c:pt>
                <c:pt idx="32575" formatCode="General">
                  <c:v>10.0100315125959</c:v>
                </c:pt>
                <c:pt idx="32576" formatCode="General">
                  <c:v>10.0100254211881</c:v>
                </c:pt>
                <c:pt idx="32577" formatCode="General">
                  <c:v>10.0100193307265</c:v>
                </c:pt>
                <c:pt idx="32578" formatCode="General">
                  <c:v>10.0100132412115</c:v>
                </c:pt>
                <c:pt idx="32579" formatCode="General">
                  <c:v>10.0100071526436</c:v>
                </c:pt>
                <c:pt idx="32580" formatCode="General">
                  <c:v>10.0100010650235</c:v>
                </c:pt>
                <c:pt idx="32581" formatCode="General">
                  <c:v>10.0099949783516</c:v>
                </c:pt>
                <c:pt idx="32582" formatCode="General">
                  <c:v>10.0099888926285</c:v>
                </c:pt>
                <c:pt idx="32583" formatCode="General">
                  <c:v>10.0099828078548</c:v>
                </c:pt>
                <c:pt idx="32584" formatCode="General">
                  <c:v>10.0099767240309</c:v>
                </c:pt>
                <c:pt idx="32585" formatCode="General">
                  <c:v>10.0099706411575</c:v>
                </c:pt>
                <c:pt idx="32586" formatCode="General">
                  <c:v>10.009964559235</c:v>
                </c:pt>
                <c:pt idx="32587" formatCode="General">
                  <c:v>10.009958478264</c:v>
                </c:pt>
                <c:pt idx="32588" formatCode="General">
                  <c:v>10.0099523982451</c:v>
                </c:pt>
                <c:pt idx="32589" formatCode="General">
                  <c:v>10.0099463191787</c:v>
                </c:pt>
                <c:pt idx="32590" formatCode="General">
                  <c:v>10.0099402410655</c:v>
                </c:pt>
                <c:pt idx="32591" formatCode="General">
                  <c:v>10.0099341639059</c:v>
                </c:pt>
                <c:pt idx="32592" formatCode="General">
                  <c:v>10.0099280877005</c:v>
                </c:pt>
                <c:pt idx="32593" formatCode="General">
                  <c:v>10.0099220124498</c:v>
                </c:pt>
                <c:pt idx="32594" formatCode="General">
                  <c:v>10.0099159381544</c:v>
                </c:pt>
                <c:pt idx="32595" formatCode="General">
                  <c:v>10.0099098648148</c:v>
                </c:pt>
                <c:pt idx="32596" formatCode="General">
                  <c:v>10.0099037924315</c:v>
                </c:pt>
                <c:pt idx="32597" formatCode="General">
                  <c:v>10.0098977210052</c:v>
                </c:pt>
                <c:pt idx="32598" formatCode="General">
                  <c:v>10.0098916505362</c:v>
                </c:pt>
                <c:pt idx="32599" formatCode="General">
                  <c:v>10.0098855810251</c:v>
                </c:pt>
                <c:pt idx="32600" formatCode="General">
                  <c:v>10.0098795124726</c:v>
                </c:pt>
                <c:pt idx="32601" formatCode="General">
                  <c:v>10.0098734448791</c:v>
                </c:pt>
                <c:pt idx="32602" formatCode="General">
                  <c:v>10.0098673782451</c:v>
                </c:pt>
                <c:pt idx="32603" formatCode="General">
                  <c:v>10.0098613125712</c:v>
                </c:pt>
                <c:pt idx="32604" formatCode="General">
                  <c:v>10.0098552478579</c:v>
                </c:pt>
                <c:pt idx="32605" formatCode="General">
                  <c:v>10.0098491841057</c:v>
                </c:pt>
                <c:pt idx="32606" formatCode="General">
                  <c:v>10.0098431213153</c:v>
                </c:pt>
                <c:pt idx="32607" formatCode="General">
                  <c:v>10.009837059487</c:v>
                </c:pt>
                <c:pt idx="32608" formatCode="General">
                  <c:v>10.0098309986215</c:v>
                </c:pt>
                <c:pt idx="32609" formatCode="General">
                  <c:v>10.0098249387193</c:v>
                </c:pt>
                <c:pt idx="32610" formatCode="General">
                  <c:v>10.0098188797809</c:v>
                </c:pt>
                <c:pt idx="32611" formatCode="General">
                  <c:v>10.0098128218068</c:v>
                </c:pt>
                <c:pt idx="32612" formatCode="General">
                  <c:v>10.0098067647976</c:v>
                </c:pt>
                <c:pt idx="32613" formatCode="General">
                  <c:v>10.0098007087538</c:v>
                </c:pt>
                <c:pt idx="32614" formatCode="General">
                  <c:v>10.0097946536759</c:v>
                </c:pt>
                <c:pt idx="32615" formatCode="General">
                  <c:v>10.0097885995645</c:v>
                </c:pt>
                <c:pt idx="32616" formatCode="General">
                  <c:v>10.00978254642</c:v>
                </c:pt>
                <c:pt idx="32617" formatCode="General">
                  <c:v>10.0097764942431</c:v>
                </c:pt>
                <c:pt idx="32618" formatCode="General">
                  <c:v>10.0097704430343</c:v>
                </c:pt>
                <c:pt idx="32619" formatCode="General">
                  <c:v>10.009764392794</c:v>
                </c:pt>
                <c:pt idx="32620" formatCode="General">
                  <c:v>10.0097583435228</c:v>
                </c:pt>
                <c:pt idx="32621" formatCode="General">
                  <c:v>10.0097522952212</c:v>
                </c:pt>
                <c:pt idx="32622" formatCode="General">
                  <c:v>10.0097462478898</c:v>
                </c:pt>
                <c:pt idx="32623" formatCode="General">
                  <c:v>10.009740201529</c:v>
                </c:pt>
                <c:pt idx="32624" formatCode="General">
                  <c:v>10.0097341561395</c:v>
                </c:pt>
                <c:pt idx="32625" formatCode="General">
                  <c:v>10.0097281117217</c:v>
                </c:pt>
                <c:pt idx="32626" formatCode="General">
                  <c:v>10.0097220682762</c:v>
                </c:pt>
                <c:pt idx="32627" formatCode="General">
                  <c:v>10.0097160258034</c:v>
                </c:pt>
                <c:pt idx="32628" formatCode="General">
                  <c:v>10.0097099843039</c:v>
                </c:pt>
                <c:pt idx="32629" formatCode="General">
                  <c:v>10.0097039437783</c:v>
                </c:pt>
                <c:pt idx="32630" formatCode="General">
                  <c:v>10.0096979042271</c:v>
                </c:pt>
                <c:pt idx="32631" formatCode="General">
                  <c:v>10.0096918656507</c:v>
                </c:pt>
                <c:pt idx="32632" formatCode="General">
                  <c:v>10.0096858280497</c:v>
                </c:pt>
                <c:pt idx="32633" formatCode="General">
                  <c:v>10.0096797914246</c:v>
                </c:pt>
                <c:pt idx="32634" formatCode="General">
                  <c:v>10.009673755776</c:v>
                </c:pt>
                <c:pt idx="32635" formatCode="General">
                  <c:v>10.0096677211044</c:v>
                </c:pt>
                <c:pt idx="32636" formatCode="General">
                  <c:v>10.0096616874102</c:v>
                </c:pt>
                <c:pt idx="32637" formatCode="General">
                  <c:v>10.0096556546941</c:v>
                </c:pt>
                <c:pt idx="32638" formatCode="General">
                  <c:v>10.0096496229565</c:v>
                </c:pt>
                <c:pt idx="32639" formatCode="General">
                  <c:v>10.0096435921979</c:v>
                </c:pt>
                <c:pt idx="32640" formatCode="General">
                  <c:v>10.009637562419</c:v>
                </c:pt>
                <c:pt idx="32641" formatCode="General">
                  <c:v>10.0096315336201</c:v>
                </c:pt>
                <c:pt idx="32642" formatCode="General">
                  <c:v>10.0096255058018</c:v>
                </c:pt>
                <c:pt idx="32643" formatCode="General">
                  <c:v>10.0096194789647</c:v>
                </c:pt>
                <c:pt idx="32644" formatCode="General">
                  <c:v>10.0096134531092</c:v>
                </c:pt>
                <c:pt idx="32645" formatCode="General">
                  <c:v>10.0096074282359</c:v>
                </c:pt>
                <c:pt idx="32646" formatCode="General">
                  <c:v>10.0096014043453</c:v>
                </c:pt>
                <c:pt idx="32647" formatCode="General">
                  <c:v>10.0095953814379</c:v>
                </c:pt>
                <c:pt idx="32648" formatCode="General">
                  <c:v>10.0095893595142</c:v>
                </c:pt>
                <c:pt idx="32649" formatCode="General">
                  <c:v>10.0095833385748</c:v>
                </c:pt>
                <c:pt idx="32650" formatCode="General">
                  <c:v>10.0095773186201</c:v>
                </c:pt>
                <c:pt idx="32651" formatCode="General">
                  <c:v>10.0095712996507</c:v>
                </c:pt>
                <c:pt idx="32652" formatCode="General">
                  <c:v>10.0095652816671</c:v>
                </c:pt>
                <c:pt idx="32653" formatCode="General">
                  <c:v>10.0095592646698</c:v>
                </c:pt>
                <c:pt idx="32654" formatCode="General">
                  <c:v>10.0095532486593</c:v>
                </c:pt>
                <c:pt idx="32655" formatCode="General">
                  <c:v>10.0095472336361</c:v>
                </c:pt>
                <c:pt idx="32656" formatCode="General">
                  <c:v>10.0095412196008</c:v>
                </c:pt>
                <c:pt idx="32657" formatCode="General">
                  <c:v>10.0095352065539</c:v>
                </c:pt>
                <c:pt idx="32658" formatCode="General">
                  <c:v>10.0095291944958</c:v>
                </c:pt>
                <c:pt idx="32659" formatCode="General">
                  <c:v>10.0095231834272</c:v>
                </c:pt>
                <c:pt idx="32660" formatCode="General">
                  <c:v>10.0095171733484</c:v>
                </c:pt>
                <c:pt idx="32661" formatCode="General">
                  <c:v>10.0095111642601</c:v>
                </c:pt>
                <c:pt idx="32662" formatCode="General">
                  <c:v>10.0095051561627</c:v>
                </c:pt>
                <c:pt idx="32663" formatCode="General">
                  <c:v>10.0094991490567</c:v>
                </c:pt>
                <c:pt idx="32664" formatCode="General">
                  <c:v>10.0094931429427</c:v>
                </c:pt>
                <c:pt idx="32665" formatCode="General">
                  <c:v>10.0094871378211</c:v>
                </c:pt>
                <c:pt idx="32666" formatCode="General">
                  <c:v>10.0094811336926</c:v>
                </c:pt>
                <c:pt idx="32667" formatCode="General">
                  <c:v>10.0094751305575</c:v>
                </c:pt>
                <c:pt idx="32668" formatCode="General">
                  <c:v>10.0094691284164</c:v>
                </c:pt>
                <c:pt idx="32669" formatCode="General">
                  <c:v>10.0094631272698</c:v>
                </c:pt>
                <c:pt idx="32670" formatCode="General">
                  <c:v>10.0094571271183</c:v>
                </c:pt>
                <c:pt idx="32671" formatCode="General">
                  <c:v>10.0094511279623</c:v>
                </c:pt>
                <c:pt idx="32672" formatCode="General">
                  <c:v>10.0094451298023</c:v>
                </c:pt>
                <c:pt idx="32673" formatCode="General">
                  <c:v>10.0094391326388</c:v>
                </c:pt>
                <c:pt idx="32674" formatCode="General">
                  <c:v>10.0094331364724</c:v>
                </c:pt>
                <c:pt idx="32675" formatCode="General">
                  <c:v>10.0094271413036</c:v>
                </c:pt>
                <c:pt idx="32676" formatCode="General">
                  <c:v>10.0094211471328</c:v>
                </c:pt>
                <c:pt idx="32677" formatCode="General">
                  <c:v>10.0094151539606</c:v>
                </c:pt>
                <c:pt idx="32678" formatCode="General">
                  <c:v>10.0094091617875</c:v>
                </c:pt>
                <c:pt idx="32679" formatCode="General">
                  <c:v>10.009403170614</c:v>
                </c:pt>
                <c:pt idx="32680" formatCode="General">
                  <c:v>10.0093971804406</c:v>
                </c:pt>
                <c:pt idx="32681" formatCode="General">
                  <c:v>10.0093911912677</c:v>
                </c:pt>
                <c:pt idx="32682" formatCode="General">
                  <c:v>10.009385203096</c:v>
                </c:pt>
                <c:pt idx="32683" formatCode="General">
                  <c:v>10.0093792159259</c:v>
                </c:pt>
                <c:pt idx="32684" formatCode="General">
                  <c:v>10.0093732297579</c:v>
                </c:pt>
                <c:pt idx="32685" formatCode="General">
                  <c:v>10.0093672445925</c:v>
                </c:pt>
                <c:pt idx="32686" formatCode="General">
                  <c:v>10.0093612604303</c:v>
                </c:pt>
                <c:pt idx="32687" formatCode="General">
                  <c:v>10.0093552772716</c:v>
                </c:pt>
                <c:pt idx="32688" formatCode="General">
                  <c:v>10.0093492951171</c:v>
                </c:pt>
                <c:pt idx="32689" formatCode="General">
                  <c:v>10.0093433139672</c:v>
                </c:pt>
                <c:pt idx="32690" formatCode="General">
                  <c:v>10.0093373338225</c:v>
                </c:pt>
                <c:pt idx="32691" formatCode="General">
                  <c:v>10.0093313546834</c:v>
                </c:pt>
                <c:pt idx="32692" formatCode="General">
                  <c:v>10.0093253765504</c:v>
                </c:pt>
                <c:pt idx="32693" formatCode="General">
                  <c:v>10.0093193994241</c:v>
                </c:pt>
                <c:pt idx="32694" formatCode="General">
                  <c:v>10.0093134233049</c:v>
                </c:pt>
                <c:pt idx="32695" formatCode="General">
                  <c:v>10.0093074481933</c:v>
                </c:pt>
                <c:pt idx="32696" formatCode="General">
                  <c:v>10.0093014740899</c:v>
                </c:pt>
                <c:pt idx="32697" formatCode="General">
                  <c:v>10.0092955009951</c:v>
                </c:pt>
                <c:pt idx="32698" formatCode="General">
                  <c:v>10.0092895289095</c:v>
                </c:pt>
                <c:pt idx="32699" formatCode="General">
                  <c:v>10.0092835578335</c:v>
                </c:pt>
                <c:pt idx="32700" formatCode="General">
                  <c:v>10.0092775877677</c:v>
                </c:pt>
                <c:pt idx="32701" formatCode="General">
                  <c:v>10.0092716187124</c:v>
                </c:pt>
                <c:pt idx="32702" formatCode="General">
                  <c:v>10.0092656506684</c:v>
                </c:pt>
                <c:pt idx="32703" formatCode="General">
                  <c:v>10.0092596836359</c:v>
                </c:pt>
                <c:pt idx="32704" formatCode="General">
                  <c:v>10.0092537176156</c:v>
                </c:pt>
                <c:pt idx="32705" formatCode="General">
                  <c:v>10.0092477526079</c:v>
                </c:pt>
                <c:pt idx="32706" formatCode="General">
                  <c:v>10.0092417886133</c:v>
                </c:pt>
                <c:pt idx="32707" formatCode="General">
                  <c:v>10.0092358256324</c:v>
                </c:pt>
                <c:pt idx="32708" formatCode="General">
                  <c:v>10.0092298636655</c:v>
                </c:pt>
                <c:pt idx="32709" formatCode="General">
                  <c:v>10.0092239027133</c:v>
                </c:pt>
                <c:pt idx="32710" formatCode="General">
                  <c:v>10.0092179427762</c:v>
                </c:pt>
                <c:pt idx="32711" formatCode="General">
                  <c:v>10.0092119838547</c:v>
                </c:pt>
                <c:pt idx="32712" formatCode="General">
                  <c:v>10.0092060259493</c:v>
                </c:pt>
                <c:pt idx="32713" formatCode="General">
                  <c:v>10.0092000690604</c:v>
                </c:pt>
                <c:pt idx="32714" formatCode="General">
                  <c:v>10.0091941131887</c:v>
                </c:pt>
                <c:pt idx="32715" formatCode="General">
                  <c:v>10.0091881583345</c:v>
                </c:pt>
                <c:pt idx="32716" formatCode="General">
                  <c:v>10.0091822044984</c:v>
                </c:pt>
                <c:pt idx="32717" formatCode="General">
                  <c:v>10.0091762516809</c:v>
                </c:pt>
                <c:pt idx="32718" formatCode="General">
                  <c:v>10.0091702998824</c:v>
                </c:pt>
                <c:pt idx="32719" formatCode="General">
                  <c:v>10.0091643491035</c:v>
                </c:pt>
                <c:pt idx="32720" formatCode="General">
                  <c:v>10.0091583993446</c:v>
                </c:pt>
                <c:pt idx="32721" formatCode="General">
                  <c:v>10.0091524506063</c:v>
                </c:pt>
                <c:pt idx="32722" formatCode="General">
                  <c:v>10.0091465028889</c:v>
                </c:pt>
                <c:pt idx="32723" formatCode="General">
                  <c:v>10.0091405561931</c:v>
                </c:pt>
                <c:pt idx="32724" formatCode="General">
                  <c:v>10.0091346105193</c:v>
                </c:pt>
                <c:pt idx="32725" formatCode="General">
                  <c:v>10.009128665868</c:v>
                </c:pt>
                <c:pt idx="32726" formatCode="General">
                  <c:v>10.0091227222396</c:v>
                </c:pt>
                <c:pt idx="32727" formatCode="General">
                  <c:v>10.0091167796348</c:v>
                </c:pt>
                <c:pt idx="32728" formatCode="General">
                  <c:v>10.0091108380539</c:v>
                </c:pt>
                <c:pt idx="32729" formatCode="General">
                  <c:v>10.0091048974974</c:v>
                </c:pt>
                <c:pt idx="32730" formatCode="General">
                  <c:v>10.0090989579659</c:v>
                </c:pt>
                <c:pt idx="32731" formatCode="General">
                  <c:v>10.0090930194598</c:v>
                </c:pt>
                <c:pt idx="32732" formatCode="General">
                  <c:v>10.0090870819796</c:v>
                </c:pt>
                <c:pt idx="32733" formatCode="General">
                  <c:v>10.0090811455259</c:v>
                </c:pt>
                <c:pt idx="32734" formatCode="General">
                  <c:v>10.009075210099</c:v>
                </c:pt>
                <c:pt idx="32735" formatCode="General">
                  <c:v>10.0090692756994</c:v>
                </c:pt>
                <c:pt idx="32736" formatCode="General">
                  <c:v>10.0090633423278</c:v>
                </c:pt>
                <c:pt idx="32737" formatCode="General">
                  <c:v>10.0090574099845</c:v>
                </c:pt>
                <c:pt idx="32738" formatCode="General">
                  <c:v>10.00905147867</c:v>
                </c:pt>
                <c:pt idx="32739" formatCode="General">
                  <c:v>10.0090455483848</c:v>
                </c:pt>
                <c:pt idx="32740" formatCode="General">
                  <c:v>10.0090396191295</c:v>
                </c:pt>
                <c:pt idx="32741" formatCode="General">
                  <c:v>10.0090336909044</c:v>
                </c:pt>
                <c:pt idx="32742" formatCode="General">
                  <c:v>10.0090277637101</c:v>
                </c:pt>
                <c:pt idx="32743" formatCode="General">
                  <c:v>10.009021837547</c:v>
                </c:pt>
                <c:pt idx="32744" formatCode="General">
                  <c:v>10.0090159124157</c:v>
                </c:pt>
                <c:pt idx="32745" formatCode="General">
                  <c:v>10.0090099883166</c:v>
                </c:pt>
                <c:pt idx="32746" formatCode="General">
                  <c:v>10.0090040652502</c:v>
                </c:pt>
                <c:pt idx="32747" formatCode="General">
                  <c:v>10.0089981432169</c:v>
                </c:pt>
                <c:pt idx="32748" formatCode="General">
                  <c:v>10.0089922222174</c:v>
                </c:pt>
                <c:pt idx="32749" formatCode="General">
                  <c:v>10.008986302252</c:v>
                </c:pt>
                <c:pt idx="32750" formatCode="General">
                  <c:v>10.0089803833212</c:v>
                </c:pt>
                <c:pt idx="32751" formatCode="General">
                  <c:v>10.0089744654255</c:v>
                </c:pt>
                <c:pt idx="32752" formatCode="General">
                  <c:v>10.0089685485654</c:v>
                </c:pt>
                <c:pt idx="32753" formatCode="General">
                  <c:v>10.0089626327414</c:v>
                </c:pt>
                <c:pt idx="32754" formatCode="General">
                  <c:v>10.0089567179539</c:v>
                </c:pt>
                <c:pt idx="32755" formatCode="General">
                  <c:v>10.0089508042035</c:v>
                </c:pt>
                <c:pt idx="32756" formatCode="General">
                  <c:v>10.0089448914906</c:v>
                </c:pt>
                <c:pt idx="32757" formatCode="General">
                  <c:v>10.0089389798156</c:v>
                </c:pt>
                <c:pt idx="32758" formatCode="General">
                  <c:v>10.0089330691791</c:v>
                </c:pt>
                <c:pt idx="32759" formatCode="General">
                  <c:v>10.0089271595816</c:v>
                </c:pt>
                <c:pt idx="32760" formatCode="General">
                  <c:v>10.0089212510235</c:v>
                </c:pt>
                <c:pt idx="32761" formatCode="General">
                  <c:v>10.0089153435052</c:v>
                </c:pt>
                <c:pt idx="32762" formatCode="General">
                  <c:v>10.0089094370274</c:v>
                </c:pt>
                <c:pt idx="32763" formatCode="General">
                  <c:v>10.0089035315904</c:v>
                </c:pt>
                <c:pt idx="32764" formatCode="General">
                  <c:v>10.0088976271947</c:v>
                </c:pt>
                <c:pt idx="32765" formatCode="General">
                  <c:v>10.0088917238408</c:v>
                </c:pt>
                <c:pt idx="32766" formatCode="General">
                  <c:v>10.0088858215292</c:v>
                </c:pt>
                <c:pt idx="32767" formatCode="General">
                  <c:v>10.0088799202604</c:v>
                </c:pt>
                <c:pt idx="32768" formatCode="General">
                  <c:v>10.0088740200347</c:v>
                </c:pt>
                <c:pt idx="32769" formatCode="General">
                  <c:v>10.0088681208528</c:v>
                </c:pt>
                <c:pt idx="32770" formatCode="General">
                  <c:v>10.0088622227151</c:v>
                </c:pt>
                <c:pt idx="32771" formatCode="General">
                  <c:v>10.008856325622</c:v>
                </c:pt>
                <c:pt idx="32772" formatCode="General">
                  <c:v>10.008850429574</c:v>
                </c:pt>
                <c:pt idx="32773" formatCode="General">
                  <c:v>10.0088445345716</c:v>
                </c:pt>
                <c:pt idx="32774" formatCode="General">
                  <c:v>10.0088386406153</c:v>
                </c:pt>
                <c:pt idx="32775" formatCode="General">
                  <c:v>10.0088327477056</c:v>
                </c:pt>
                <c:pt idx="32776" formatCode="General">
                  <c:v>10.0088268558428</c:v>
                </c:pt>
                <c:pt idx="32777" formatCode="General">
                  <c:v>10.0088209650275</c:v>
                </c:pt>
                <c:pt idx="32778" formatCode="General">
                  <c:v>10.0088150752602</c:v>
                </c:pt>
                <c:pt idx="32779" formatCode="General">
                  <c:v>10.0088091865414</c:v>
                </c:pt>
                <c:pt idx="32780" formatCode="General">
                  <c:v>10.0088032988714</c:v>
                </c:pt>
                <c:pt idx="32781" formatCode="General">
                  <c:v>10.0087974122507</c:v>
                </c:pt>
                <c:pt idx="32782" formatCode="General">
                  <c:v>10.00879152668</c:v>
                </c:pt>
                <c:pt idx="32783" formatCode="General">
                  <c:v>10.0087856421595</c:v>
                </c:pt>
                <c:pt idx="32784" formatCode="General">
                  <c:v>10.0087797586898</c:v>
                </c:pt>
                <c:pt idx="32785" formatCode="General">
                  <c:v>10.0087738762713</c:v>
                </c:pt>
                <c:pt idx="32786" formatCode="General">
                  <c:v>10.0087679949046</c:v>
                </c:pt>
                <c:pt idx="32787" formatCode="General">
                  <c:v>10.00876211459</c:v>
                </c:pt>
                <c:pt idx="32788" formatCode="General">
                  <c:v>10.0087562353281</c:v>
                </c:pt>
                <c:pt idx="32789" formatCode="General">
                  <c:v>10.0087503571193</c:v>
                </c:pt>
                <c:pt idx="32790" formatCode="General">
                  <c:v>10.0087444799641</c:v>
                </c:pt>
                <c:pt idx="32791" formatCode="General">
                  <c:v>10.008738603863</c:v>
                </c:pt>
                <c:pt idx="32792" formatCode="General">
                  <c:v>10.0087327288163</c:v>
                </c:pt>
                <c:pt idx="32793" formatCode="General">
                  <c:v>10.0087268548247</c:v>
                </c:pt>
                <c:pt idx="32794" formatCode="General">
                  <c:v>10.0087209818884</c:v>
                </c:pt>
                <c:pt idx="32795" formatCode="General">
                  <c:v>10.0087151100081</c:v>
                </c:pt>
                <c:pt idx="32796" formatCode="General">
                  <c:v>10.0087092391842</c:v>
                </c:pt>
                <c:pt idx="32797" formatCode="General">
                  <c:v>10.0087033694172</c:v>
                </c:pt>
                <c:pt idx="32798" formatCode="General">
                  <c:v>10.0086975007074</c:v>
                </c:pt>
                <c:pt idx="32799" formatCode="General">
                  <c:v>10.0086916330554</c:v>
                </c:pt>
                <c:pt idx="32800" formatCode="General">
                  <c:v>10.0086857664616</c:v>
                </c:pt>
                <c:pt idx="32801" formatCode="General">
                  <c:v>10.0086799009266</c:v>
                </c:pt>
                <c:pt idx="32802" formatCode="General">
                  <c:v>10.0086740364507</c:v>
                </c:pt>
                <c:pt idx="32803" formatCode="General">
                  <c:v>10.0086681730344</c:v>
                </c:pt>
                <c:pt idx="32804" formatCode="General">
                  <c:v>10.0086623106782</c:v>
                </c:pt>
                <c:pt idx="32805" formatCode="General">
                  <c:v>10.0086564493826</c:v>
                </c:pt>
                <c:pt idx="32806" formatCode="General">
                  <c:v>10.0086505891479</c:v>
                </c:pt>
                <c:pt idx="32807" formatCode="General">
                  <c:v>10.0086447299748</c:v>
                </c:pt>
                <c:pt idx="32808" formatCode="General">
                  <c:v>10.0086388718635</c:v>
                </c:pt>
                <c:pt idx="32809" formatCode="General">
                  <c:v>10.0086330148147</c:v>
                </c:pt>
                <c:pt idx="32810" formatCode="General">
                  <c:v>10.0086271588287</c:v>
                </c:pt>
                <c:pt idx="32811" formatCode="General">
                  <c:v>10.008621303906</c:v>
                </c:pt>
                <c:pt idx="32812" formatCode="General">
                  <c:v>10.0086154500471</c:v>
                </c:pt>
                <c:pt idx="32813" formatCode="General">
                  <c:v>10.0086095972524</c:v>
                </c:pt>
                <c:pt idx="32814" formatCode="General">
                  <c:v>10.0086037455225</c:v>
                </c:pt>
                <c:pt idx="32815" formatCode="General">
                  <c:v>10.0085978948576</c:v>
                </c:pt>
                <c:pt idx="32816" formatCode="General">
                  <c:v>10.0085920452584</c:v>
                </c:pt>
                <c:pt idx="32817" formatCode="General">
                  <c:v>10.0085861967252</c:v>
                </c:pt>
                <c:pt idx="32818" formatCode="General">
                  <c:v>10.0085803492586</c:v>
                </c:pt>
                <c:pt idx="32819" formatCode="General">
                  <c:v>10.0085745028589</c:v>
                </c:pt>
                <c:pt idx="32820" formatCode="General">
                  <c:v>10.0085686575266</c:v>
                </c:pt>
                <c:pt idx="32821" formatCode="General">
                  <c:v>10.0085628132623</c:v>
                </c:pt>
                <c:pt idx="32822" formatCode="General">
                  <c:v>10.0085569700663</c:v>
                </c:pt>
                <c:pt idx="32823" formatCode="General">
                  <c:v>10.0085511279391</c:v>
                </c:pt>
                <c:pt idx="32824" formatCode="General">
                  <c:v>10.0085452868811</c:v>
                </c:pt>
                <c:pt idx="32825" formatCode="General">
                  <c:v>10.0085394468929</c:v>
                </c:pt>
                <c:pt idx="32826" formatCode="General">
                  <c:v>10.0085336079748</c:v>
                </c:pt>
                <c:pt idx="32827" formatCode="General">
                  <c:v>10.0085277701274</c:v>
                </c:pt>
                <c:pt idx="32828" formatCode="General">
                  <c:v>10.008521933351</c:v>
                </c:pt>
                <c:pt idx="32829" formatCode="General">
                  <c:v>10.0085160976462</c:v>
                </c:pt>
                <c:pt idx="32830" formatCode="General">
                  <c:v>10.0085102630133</c:v>
                </c:pt>
                <c:pt idx="32831" formatCode="General">
                  <c:v>10.0085044294529</c:v>
                </c:pt>
                <c:pt idx="32832" formatCode="General">
                  <c:v>10.0084985969653</c:v>
                </c:pt>
                <c:pt idx="32833" formatCode="General">
                  <c:v>10.0084927655511</c:v>
                </c:pt>
                <c:pt idx="32834" formatCode="General">
                  <c:v>10.0084869352107</c:v>
                </c:pt>
                <c:pt idx="32835" formatCode="General">
                  <c:v>10.0084811059445</c:v>
                </c:pt>
                <c:pt idx="32836" formatCode="General">
                  <c:v>10.008475277753</c:v>
                </c:pt>
                <c:pt idx="32837" formatCode="General">
                  <c:v>10.0084694506367</c:v>
                </c:pt>
                <c:pt idx="32838" formatCode="General">
                  <c:v>10.0084636245959</c:v>
                </c:pt>
                <c:pt idx="32839" formatCode="General">
                  <c:v>10.0084577996312</c:v>
                </c:pt>
                <c:pt idx="32840" formatCode="General">
                  <c:v>10.008451975743</c:v>
                </c:pt>
                <c:pt idx="32841" formatCode="General">
                  <c:v>10.0084461529317</c:v>
                </c:pt>
                <c:pt idx="32842" formatCode="General">
                  <c:v>10.0084403311978</c:v>
                </c:pt>
                <c:pt idx="32843" formatCode="General">
                  <c:v>10.0084345105418</c:v>
                </c:pt>
                <c:pt idx="32844" formatCode="General">
                  <c:v>10.008428690964</c:v>
                </c:pt>
                <c:pt idx="32845" formatCode="General">
                  <c:v>10.008422872465</c:v>
                </c:pt>
                <c:pt idx="32846" formatCode="General">
                  <c:v>10.0084170550451</c:v>
                </c:pt>
                <c:pt idx="32847" formatCode="General">
                  <c:v>10.0084112387049</c:v>
                </c:pt>
                <c:pt idx="32848" formatCode="General">
                  <c:v>10.0084054234448</c:v>
                </c:pt>
                <c:pt idx="32849" formatCode="General">
                  <c:v>10.0083996092652</c:v>
                </c:pt>
                <c:pt idx="32850" formatCode="General">
                  <c:v>10.0083937961666</c:v>
                </c:pt>
                <c:pt idx="32851" formatCode="General">
                  <c:v>10.0083879841494</c:v>
                </c:pt>
                <c:pt idx="32852" formatCode="General">
                  <c:v>10.008382173214</c:v>
                </c:pt>
                <c:pt idx="32853" formatCode="General">
                  <c:v>10.0083763633609</c:v>
                </c:pt>
                <c:pt idx="32854" formatCode="General">
                  <c:v>10.0083705545906</c:v>
                </c:pt>
                <c:pt idx="32855" formatCode="General">
                  <c:v>10.0083647469035</c:v>
                </c:pt>
                <c:pt idx="32856" formatCode="General">
                  <c:v>10.0083589403001</c:v>
                </c:pt>
                <c:pt idx="32857" formatCode="General">
                  <c:v>10.0083531347807</c:v>
                </c:pt>
                <c:pt idx="32858" formatCode="General">
                  <c:v>10.0083473303459</c:v>
                </c:pt>
                <c:pt idx="32859" formatCode="General">
                  <c:v>10.008341526996</c:v>
                </c:pt>
                <c:pt idx="32860" formatCode="General">
                  <c:v>10.0083357247315</c:v>
                </c:pt>
                <c:pt idx="32861" formatCode="General">
                  <c:v>10.0083299235529</c:v>
                </c:pt>
                <c:pt idx="32862" formatCode="General">
                  <c:v>10.0083241234606</c:v>
                </c:pt>
                <c:pt idx="32863" formatCode="General">
                  <c:v>10.008318324455</c:v>
                </c:pt>
                <c:pt idx="32864" formatCode="General">
                  <c:v>10.0083125265366</c:v>
                </c:pt>
                <c:pt idx="32865" formatCode="General">
                  <c:v>10.0083067297059</c:v>
                </c:pt>
                <c:pt idx="32866" formatCode="General">
                  <c:v>10.0083009339632</c:v>
                </c:pt>
                <c:pt idx="32867" formatCode="General">
                  <c:v>10.008295139309</c:v>
                </c:pt>
                <c:pt idx="32868" formatCode="General">
                  <c:v>10.0082893457437</c:v>
                </c:pt>
                <c:pt idx="32869" formatCode="General">
                  <c:v>10.0082835532678</c:v>
                </c:pt>
                <c:pt idx="32870" formatCode="General">
                  <c:v>10.0082777618818</c:v>
                </c:pt>
                <c:pt idx="32871" formatCode="General">
                  <c:v>10.008271971586</c:v>
                </c:pt>
                <c:pt idx="32872" formatCode="General">
                  <c:v>10.0082661823809</c:v>
                </c:pt>
                <c:pt idx="32873" formatCode="General">
                  <c:v>10.0082603942669</c:v>
                </c:pt>
                <c:pt idx="32874" formatCode="General">
                  <c:v>10.0082546072445</c:v>
                </c:pt>
                <c:pt idx="32875" formatCode="General">
                  <c:v>10.0082488213142</c:v>
                </c:pt>
                <c:pt idx="32876" formatCode="General">
                  <c:v>10.0082430364763</c:v>
                </c:pt>
                <c:pt idx="32877" formatCode="General">
                  <c:v>10.0082372527312</c:v>
                </c:pt>
                <c:pt idx="32878" formatCode="General">
                  <c:v>10.0082314700795</c:v>
                </c:pt>
                <c:pt idx="32879" formatCode="General">
                  <c:v>10.0082256885216</c:v>
                </c:pt>
                <c:pt idx="32880" formatCode="General">
                  <c:v>10.0082199080578</c:v>
                </c:pt>
                <c:pt idx="32881" formatCode="General">
                  <c:v>10.0082141286887</c:v>
                </c:pt>
                <c:pt idx="32882" formatCode="General">
                  <c:v>10.0082083504147</c:v>
                </c:pt>
                <c:pt idx="32883" formatCode="General">
                  <c:v>10.0082025732361</c:v>
                </c:pt>
                <c:pt idx="32884" formatCode="General">
                  <c:v>10.0081967971535</c:v>
                </c:pt>
                <c:pt idx="32885" formatCode="General">
                  <c:v>10.0081910221673</c:v>
                </c:pt>
                <c:pt idx="32886" formatCode="General">
                  <c:v>10.0081852482778</c:v>
                </c:pt>
                <c:pt idx="32887" formatCode="General">
                  <c:v>10.0081794754856</c:v>
                </c:pt>
                <c:pt idx="32888" formatCode="General">
                  <c:v>10.0081737037911</c:v>
                </c:pt>
                <c:pt idx="32889" formatCode="General">
                  <c:v>10.0081679331947</c:v>
                </c:pt>
                <c:pt idx="32890" formatCode="General">
                  <c:v>10.0081621636968</c:v>
                </c:pt>
                <c:pt idx="32891" formatCode="General">
                  <c:v>10.0081563952979</c:v>
                </c:pt>
                <c:pt idx="32892" formatCode="General">
                  <c:v>10.0081506279984</c:v>
                </c:pt>
                <c:pt idx="32893" formatCode="General">
                  <c:v>10.0081448617987</c:v>
                </c:pt>
                <c:pt idx="32894" formatCode="General">
                  <c:v>10.0081390966993</c:v>
                </c:pt>
                <c:pt idx="32895" formatCode="General">
                  <c:v>10.0081333327005</c:v>
                </c:pt>
                <c:pt idx="32896" formatCode="General">
                  <c:v>10.0081275698029</c:v>
                </c:pt>
                <c:pt idx="32897" formatCode="General">
                  <c:v>10.0081218080069</c:v>
                </c:pt>
                <c:pt idx="32898" formatCode="General">
                  <c:v>10.0081160473128</c:v>
                </c:pt>
                <c:pt idx="32899" formatCode="General">
                  <c:v>10.0081102877211</c:v>
                </c:pt>
                <c:pt idx="32900" formatCode="General">
                  <c:v>10.0081045292323</c:v>
                </c:pt>
                <c:pt idx="32901" formatCode="General">
                  <c:v>10.0080987718468</c:v>
                </c:pt>
                <c:pt idx="32902" formatCode="General">
                  <c:v>10.0080930155649</c:v>
                </c:pt>
                <c:pt idx="32903" formatCode="General">
                  <c:v>10.0080872603872</c:v>
                </c:pt>
                <c:pt idx="32904" formatCode="General">
                  <c:v>10.0080815063141</c:v>
                </c:pt>
                <c:pt idx="32905" formatCode="General">
                  <c:v>10.0080757533459</c:v>
                </c:pt>
                <c:pt idx="32906" formatCode="General">
                  <c:v>10.0080700014831</c:v>
                </c:pt>
                <c:pt idx="32907" formatCode="General">
                  <c:v>10.0080642507262</c:v>
                </c:pt>
                <c:pt idx="32908" formatCode="General">
                  <c:v>10.0080585010755</c:v>
                </c:pt>
                <c:pt idx="32909" formatCode="General">
                  <c:v>10.0080527525315</c:v>
                </c:pt>
                <c:pt idx="32910" formatCode="General">
                  <c:v>10.0080470050946</c:v>
                </c:pt>
                <c:pt idx="32911" formatCode="General">
                  <c:v>10.0080412587653</c:v>
                </c:pt>
                <c:pt idx="32912" formatCode="General">
                  <c:v>10.0080355135439</c:v>
                </c:pt>
                <c:pt idx="32913" formatCode="General">
                  <c:v>10.0080297694309</c:v>
                </c:pt>
                <c:pt idx="32914" formatCode="General">
                  <c:v>10.0080240264267</c:v>
                </c:pt>
                <c:pt idx="32915" formatCode="General">
                  <c:v>10.0080182845318</c:v>
                </c:pt>
                <c:pt idx="32916" formatCode="General">
                  <c:v>10.0080125437465</c:v>
                </c:pt>
                <c:pt idx="32917" formatCode="General">
                  <c:v>10.0080068040713</c:v>
                </c:pt>
                <c:pt idx="32918" formatCode="General">
                  <c:v>10.0080010655066</c:v>
                </c:pt>
                <c:pt idx="32919" formatCode="General">
                  <c:v>10.0079953280529</c:v>
                </c:pt>
                <c:pt idx="32920" formatCode="General">
                  <c:v>10.0079895917105</c:v>
                </c:pt>
                <c:pt idx="32921" formatCode="General">
                  <c:v>10.0079838564798</c:v>
                </c:pt>
                <c:pt idx="32922" formatCode="General">
                  <c:v>10.0079781223614</c:v>
                </c:pt>
                <c:pt idx="32923" formatCode="General">
                  <c:v>10.0079723893556</c:v>
                </c:pt>
                <c:pt idx="32924" formatCode="General">
                  <c:v>10.0079666574628</c:v>
                </c:pt>
                <c:pt idx="32925" formatCode="General">
                  <c:v>10.0079609266834</c:v>
                </c:pt>
                <c:pt idx="32926" formatCode="General">
                  <c:v>10.007955197018</c:v>
                </c:pt>
                <c:pt idx="32927" formatCode="General">
                  <c:v>10.0079494684668</c:v>
                </c:pt>
                <c:pt idx="32928" formatCode="General">
                  <c:v>10.0079437410304</c:v>
                </c:pt>
                <c:pt idx="32929" formatCode="General">
                  <c:v>10.007938014709</c:v>
                </c:pt>
                <c:pt idx="32930" formatCode="General">
                  <c:v>10.0079322895033</c:v>
                </c:pt>
                <c:pt idx="32931" formatCode="General">
                  <c:v>10.0079265654135</c:v>
                </c:pt>
                <c:pt idx="32932" formatCode="General">
                  <c:v>10.0079208424401</c:v>
                </c:pt>
                <c:pt idx="32933" formatCode="General">
                  <c:v>10.0079151205835</c:v>
                </c:pt>
                <c:pt idx="32934" formatCode="General">
                  <c:v>10.0079093998441</c:v>
                </c:pt>
                <c:pt idx="32935" formatCode="General">
                  <c:v>10.0079036802224</c:v>
                </c:pt>
                <c:pt idx="32936" formatCode="General">
                  <c:v>10.0078979617188</c:v>
                </c:pt>
                <c:pt idx="32937" formatCode="General">
                  <c:v>10.0078922443336</c:v>
                </c:pt>
                <c:pt idx="32938" formatCode="General">
                  <c:v>10.0078865280673</c:v>
                </c:pt>
                <c:pt idx="32939" formatCode="General">
                  <c:v>10.0078808129203</c:v>
                </c:pt>
                <c:pt idx="32940" formatCode="General">
                  <c:v>10.007875098893</c:v>
                </c:pt>
                <c:pt idx="32941" formatCode="General">
                  <c:v>10.0078693859859</c:v>
                </c:pt>
                <c:pt idx="32942" formatCode="General">
                  <c:v>10.0078636741993</c:v>
                </c:pt>
                <c:pt idx="32943" formatCode="General">
                  <c:v>10.0078579635337</c:v>
                </c:pt>
                <c:pt idx="32944" formatCode="General">
                  <c:v>10.0078522539895</c:v>
                </c:pt>
                <c:pt idx="32945" formatCode="General">
                  <c:v>10.0078465455671</c:v>
                </c:pt>
                <c:pt idx="32946" formatCode="General">
                  <c:v>10.0078408382669</c:v>
                </c:pt>
                <c:pt idx="32947" formatCode="General">
                  <c:v>10.0078351320893</c:v>
                </c:pt>
                <c:pt idx="32948" formatCode="General">
                  <c:v>10.0078294270347</c:v>
                </c:pt>
                <c:pt idx="32949" formatCode="General">
                  <c:v>10.0078237231036</c:v>
                </c:pt>
                <c:pt idx="32950" formatCode="General">
                  <c:v>10.0078180202963</c:v>
                </c:pt>
                <c:pt idx="32951" formatCode="General">
                  <c:v>10.0078123186134</c:v>
                </c:pt>
                <c:pt idx="32952" formatCode="General">
                  <c:v>10.0078066180551</c:v>
                </c:pt>
                <c:pt idx="32953" formatCode="General">
                  <c:v>10.0078009186218</c:v>
                </c:pt>
                <c:pt idx="32954" formatCode="General">
                  <c:v>10.0077952203141</c:v>
                </c:pt>
                <c:pt idx="32955" formatCode="General">
                  <c:v>10.0077895231323</c:v>
                </c:pt>
                <c:pt idx="32956" formatCode="General">
                  <c:v>10.0077838270769</c:v>
                </c:pt>
                <c:pt idx="32957" formatCode="General">
                  <c:v>10.0077781321481</c:v>
                </c:pt>
                <c:pt idx="32958" formatCode="General">
                  <c:v>10.0077724383465</c:v>
                </c:pt>
                <c:pt idx="32959" formatCode="General">
                  <c:v>10.0077667456725</c:v>
                </c:pt>
                <c:pt idx="32960" formatCode="General">
                  <c:v>10.0077610541264</c:v>
                </c:pt>
                <c:pt idx="32961" formatCode="General">
                  <c:v>10.0077553637087</c:v>
                </c:pt>
                <c:pt idx="32962" formatCode="General">
                  <c:v>10.0077496744197</c:v>
                </c:pt>
                <c:pt idx="32963" formatCode="General">
                  <c:v>10.00774398626</c:v>
                </c:pt>
                <c:pt idx="32964" formatCode="General">
                  <c:v>10.0077382992298</c:v>
                </c:pt>
                <c:pt idx="32965" formatCode="General">
                  <c:v>10.0077326133297</c:v>
                </c:pt>
                <c:pt idx="32966" formatCode="General">
                  <c:v>10.0077269285599</c:v>
                </c:pt>
                <c:pt idx="32967" formatCode="General">
                  <c:v>10.007721244921</c:v>
                </c:pt>
                <c:pt idx="32968" formatCode="General">
                  <c:v>10.0077155624132</c:v>
                </c:pt>
                <c:pt idx="32969" formatCode="General">
                  <c:v>10.0077098810371</c:v>
                </c:pt>
                <c:pt idx="32970" formatCode="General">
                  <c:v>10.007704200793</c:v>
                </c:pt>
                <c:pt idx="32971" formatCode="General">
                  <c:v>10.0076985216814</c:v>
                </c:pt>
                <c:pt idx="32972" formatCode="General">
                  <c:v>10.0076928437026</c:v>
                </c:pt>
                <c:pt idx="32973" formatCode="General">
                  <c:v>10.007687166857</c:v>
                </c:pt>
                <c:pt idx="32974" formatCode="General">
                  <c:v>10.0076814911451</c:v>
                </c:pt>
                <c:pt idx="32975" formatCode="General">
                  <c:v>10.0076758165672</c:v>
                </c:pt>
                <c:pt idx="32976" formatCode="General">
                  <c:v>10.0076701431238</c:v>
                </c:pt>
                <c:pt idx="32977" formatCode="General">
                  <c:v>10.0076644708152</c:v>
                </c:pt>
                <c:pt idx="32978" formatCode="General">
                  <c:v>10.0076587996419</c:v>
                </c:pt>
                <c:pt idx="32979" formatCode="General">
                  <c:v>10.0076531296043</c:v>
                </c:pt>
                <c:pt idx="32980" formatCode="General">
                  <c:v>10.0076474607027</c:v>
                </c:pt>
                <c:pt idx="32981" formatCode="General">
                  <c:v>10.0076417929376</c:v>
                </c:pt>
                <c:pt idx="32982" formatCode="General">
                  <c:v>10.0076361263093</c:v>
                </c:pt>
                <c:pt idx="32983" formatCode="General">
                  <c:v>10.0076304608183</c:v>
                </c:pt>
                <c:pt idx="32984" formatCode="General">
                  <c:v>10.007624796465</c:v>
                </c:pt>
                <c:pt idx="32985" formatCode="General">
                  <c:v>10.0076191332497</c:v>
                </c:pt>
                <c:pt idx="32986" formatCode="General">
                  <c:v>10.0076134711729</c:v>
                </c:pt>
                <c:pt idx="32987" formatCode="General">
                  <c:v>10.007607810235</c:v>
                </c:pt>
                <c:pt idx="32988" formatCode="General">
                  <c:v>10.0076021504364</c:v>
                </c:pt>
                <c:pt idx="32989" formatCode="General">
                  <c:v>10.0075964917774</c:v>
                </c:pt>
                <c:pt idx="32990" formatCode="General">
                  <c:v>10.0075908342584</c:v>
                </c:pt>
                <c:pt idx="32991" formatCode="General">
                  <c:v>10.00758517788</c:v>
                </c:pt>
                <c:pt idx="32992" formatCode="General">
                  <c:v>10.0075795226423</c:v>
                </c:pt>
                <c:pt idx="32993" formatCode="General">
                  <c:v>10.007573868546</c:v>
                </c:pt>
                <c:pt idx="32994" formatCode="General">
                  <c:v>10.0075682155913</c:v>
                </c:pt>
                <c:pt idx="32995" formatCode="General">
                  <c:v>10.0075625637786</c:v>
                </c:pt>
                <c:pt idx="32996" formatCode="General">
                  <c:v>10.0075569131084</c:v>
                </c:pt>
                <c:pt idx="32997" formatCode="General">
                  <c:v>10.0075512635811</c:v>
                </c:pt>
                <c:pt idx="32998" formatCode="General">
                  <c:v>10.007545615197</c:v>
                </c:pt>
                <c:pt idx="32999" formatCode="General">
                  <c:v>10.0075399679565</c:v>
                </c:pt>
                <c:pt idx="33000" formatCode="General">
                  <c:v>10.00753432186</c:v>
                </c:pt>
                <c:pt idx="33001" formatCode="General">
                  <c:v>10.007528676908</c:v>
                </c:pt>
                <c:pt idx="33002" formatCode="General">
                  <c:v>10.0075230331008</c:v>
                </c:pt>
                <c:pt idx="33003" formatCode="General">
                  <c:v>10.0075173904388</c:v>
                </c:pt>
                <c:pt idx="33004" formatCode="General">
                  <c:v>10.0075117489224</c:v>
                </c:pt>
                <c:pt idx="33005" formatCode="General">
                  <c:v>10.007506108552</c:v>
                </c:pt>
                <c:pt idx="33006" formatCode="General">
                  <c:v>10.007500469328</c:v>
                </c:pt>
                <c:pt idx="33007" formatCode="General">
                  <c:v>10.0074948312508</c:v>
                </c:pt>
                <c:pt idx="33008" formatCode="General">
                  <c:v>10.0074891943208</c:v>
                </c:pt>
                <c:pt idx="33009" formatCode="General">
                  <c:v>10.0074835585383</c:v>
                </c:pt>
                <c:pt idx="33010" formatCode="General">
                  <c:v>10.0074779239038</c:v>
                </c:pt>
                <c:pt idx="33011" formatCode="General">
                  <c:v>10.0074722904177</c:v>
                </c:pt>
                <c:pt idx="33012" formatCode="General">
                  <c:v>10.0074666580803</c:v>
                </c:pt>
                <c:pt idx="33013" formatCode="General">
                  <c:v>10.007461026892</c:v>
                </c:pt>
                <c:pt idx="33014" formatCode="General">
                  <c:v>10.0074553968533</c:v>
                </c:pt>
                <c:pt idx="33015" formatCode="General">
                  <c:v>10.0074497679645</c:v>
                </c:pt>
                <c:pt idx="33016" formatCode="General">
                  <c:v>10.007444140226</c:v>
                </c:pt>
                <c:pt idx="33017" formatCode="General">
                  <c:v>10.0074385136382</c:v>
                </c:pt>
                <c:pt idx="33018" formatCode="General">
                  <c:v>10.0074328882015</c:v>
                </c:pt>
                <c:pt idx="33019" formatCode="General">
                  <c:v>10.0074272639162</c:v>
                </c:pt>
                <c:pt idx="33020" formatCode="General">
                  <c:v>10.0074216407828</c:v>
                </c:pt>
                <c:pt idx="33021" formatCode="General">
                  <c:v>10.0074160188017</c:v>
                </c:pt>
                <c:pt idx="33022" formatCode="General">
                  <c:v>10.0074103979732</c:v>
                </c:pt>
                <c:pt idx="33023" formatCode="General">
                  <c:v>10.0074047782978</c:v>
                </c:pt>
                <c:pt idx="33024" formatCode="General">
                  <c:v>10.0073991597757</c:v>
                </c:pt>
                <c:pt idx="33025" formatCode="General">
                  <c:v>10.0073935424075</c:v>
                </c:pt>
                <c:pt idx="33026" formatCode="General">
                  <c:v>10.0073879261934</c:v>
                </c:pt>
                <c:pt idx="33027" formatCode="General">
                  <c:v>10.007382311134</c:v>
                </c:pt>
                <c:pt idx="33028" formatCode="General">
                  <c:v>10.0073766972294</c:v>
                </c:pt>
                <c:pt idx="33029" formatCode="General">
                  <c:v>10.0073710844803</c:v>
                </c:pt>
                <c:pt idx="33030" formatCode="General">
                  <c:v>10.0073654728868</c:v>
                </c:pt>
                <c:pt idx="33031" formatCode="General">
                  <c:v>10.0073598624495</c:v>
                </c:pt>
                <c:pt idx="33032" formatCode="General">
                  <c:v>10.0073542531687</c:v>
                </c:pt>
                <c:pt idx="33033" formatCode="General">
                  <c:v>10.0073486450447</c:v>
                </c:pt>
                <c:pt idx="33034" formatCode="General">
                  <c:v>10.0073430380781</c:v>
                </c:pt>
                <c:pt idx="33035" formatCode="General">
                  <c:v>10.007337432269</c:v>
                </c:pt>
                <c:pt idx="33036" formatCode="General">
                  <c:v>10.0073318276181</c:v>
                </c:pt>
                <c:pt idx="33037" formatCode="General">
                  <c:v>10.0073262241255</c:v>
                </c:pt>
                <c:pt idx="33038" formatCode="General">
                  <c:v>10.0073206217917</c:v>
                </c:pt>
                <c:pt idx="33039" formatCode="General">
                  <c:v>10.0073150206171</c:v>
                </c:pt>
                <c:pt idx="33040" formatCode="General">
                  <c:v>10.0073094206021</c:v>
                </c:pt>
                <c:pt idx="33041" formatCode="General">
                  <c:v>10.007303821747</c:v>
                </c:pt>
                <c:pt idx="33042" formatCode="General">
                  <c:v>10.0072982240523</c:v>
                </c:pt>
                <c:pt idx="33043" formatCode="General">
                  <c:v>10.0072926275183</c:v>
                </c:pt>
                <c:pt idx="33044" formatCode="General">
                  <c:v>10.0072870321453</c:v>
                </c:pt>
                <c:pt idx="33045" formatCode="General">
                  <c:v>10.0072814379338</c:v>
                </c:pt>
                <c:pt idx="33046" formatCode="General">
                  <c:v>10.0072758448842</c:v>
                </c:pt>
                <c:pt idx="33047" formatCode="General">
                  <c:v>10.0072702529968</c:v>
                </c:pt>
                <c:pt idx="33048" formatCode="General">
                  <c:v>10.007264662272</c:v>
                </c:pt>
                <c:pt idx="33049" formatCode="General">
                  <c:v>10.0072590727102</c:v>
                </c:pt>
                <c:pt idx="33050" formatCode="General">
                  <c:v>10.0072534843118</c:v>
                </c:pt>
                <c:pt idx="33051" formatCode="General">
                  <c:v>10.0072478970771</c:v>
                </c:pt>
                <c:pt idx="33052" formatCode="General">
                  <c:v>10.0072423110065</c:v>
                </c:pt>
                <c:pt idx="33053" formatCode="General">
                  <c:v>10.0072367261004</c:v>
                </c:pt>
                <c:pt idx="33054" formatCode="General">
                  <c:v>10.0072311423592</c:v>
                </c:pt>
                <c:pt idx="33055" formatCode="General">
                  <c:v>10.0072255597833</c:v>
                </c:pt>
                <c:pt idx="33056" formatCode="General">
                  <c:v>10.0072199783729</c:v>
                </c:pt>
                <c:pt idx="33057" formatCode="General">
                  <c:v>10.0072143981286</c:v>
                </c:pt>
                <c:pt idx="33058" formatCode="General">
                  <c:v>10.0072088190507</c:v>
                </c:pt>
                <c:pt idx="33059" formatCode="General">
                  <c:v>10.0072032411395</c:v>
                </c:pt>
                <c:pt idx="33060" formatCode="General">
                  <c:v>10.0071976643955</c:v>
                </c:pt>
                <c:pt idx="33061" formatCode="General">
                  <c:v>10.007192088819</c:v>
                </c:pt>
                <c:pt idx="33062" formatCode="General">
                  <c:v>10.0071865144103</c:v>
                </c:pt>
                <c:pt idx="33063" formatCode="General">
                  <c:v>10.0071809411699</c:v>
                </c:pt>
                <c:pt idx="33064" formatCode="General">
                  <c:v>10.0071753690982</c:v>
                </c:pt>
                <c:pt idx="33065" formatCode="General">
                  <c:v>10.0071697981954</c:v>
                </c:pt>
                <c:pt idx="33066" formatCode="General">
                  <c:v>10.007164228462</c:v>
                </c:pt>
                <c:pt idx="33067" formatCode="General">
                  <c:v>10.0071586598984</c:v>
                </c:pt>
                <c:pt idx="33068" formatCode="General">
                  <c:v>10.0071530925049</c:v>
                </c:pt>
                <c:pt idx="33069" formatCode="General">
                  <c:v>10.0071475262819</c:v>
                </c:pt>
                <c:pt idx="33070" formatCode="General">
                  <c:v>10.0071419612297</c:v>
                </c:pt>
                <c:pt idx="33071" formatCode="General">
                  <c:v>10.0071363973488</c:v>
                </c:pt>
                <c:pt idx="33072" formatCode="General">
                  <c:v>10.0071308346396</c:v>
                </c:pt>
                <c:pt idx="33073" formatCode="General">
                  <c:v>10.0071252731022</c:v>
                </c:pt>
                <c:pt idx="33074" formatCode="General">
                  <c:v>10.0071197127373</c:v>
                </c:pt>
                <c:pt idx="33075" formatCode="General">
                  <c:v>10.0071141535451</c:v>
                </c:pt>
                <c:pt idx="33076" formatCode="General">
                  <c:v>10.0071085955259</c:v>
                </c:pt>
                <c:pt idx="33077" formatCode="General">
                  <c:v>10.0071030386802</c:v>
                </c:pt>
                <c:pt idx="33078" formatCode="General">
                  <c:v>10.0070974830084</c:v>
                </c:pt>
                <c:pt idx="33079" formatCode="General">
                  <c:v>10.0070919285107</c:v>
                </c:pt>
                <c:pt idx="33080" formatCode="General">
                  <c:v>10.0070863751877</c:v>
                </c:pt>
                <c:pt idx="33081" formatCode="General">
                  <c:v>10.0070808230395</c:v>
                </c:pt>
                <c:pt idx="33082" formatCode="General">
                  <c:v>10.0070752720667</c:v>
                </c:pt>
                <c:pt idx="33083" formatCode="General">
                  <c:v>10.0070697222695</c:v>
                </c:pt>
                <c:pt idx="33084" formatCode="General">
                  <c:v>10.0070641736484</c:v>
                </c:pt>
                <c:pt idx="33085" formatCode="General">
                  <c:v>10.0070586262037</c:v>
                </c:pt>
                <c:pt idx="33086" formatCode="General">
                  <c:v>10.0070530799358</c:v>
                </c:pt>
                <c:pt idx="33087" formatCode="General">
                  <c:v>10.007047534845</c:v>
                </c:pt>
                <c:pt idx="33088" formatCode="General">
                  <c:v>10.0070419909317</c:v>
                </c:pt>
                <c:pt idx="33089" formatCode="General">
                  <c:v>10.0070364481962</c:v>
                </c:pt>
                <c:pt idx="33090" formatCode="General">
                  <c:v>10.0070309066391</c:v>
                </c:pt>
                <c:pt idx="33091" formatCode="General">
                  <c:v>10.0070253662605</c:v>
                </c:pt>
                <c:pt idx="33092" formatCode="General">
                  <c:v>10.0070198270609</c:v>
                </c:pt>
                <c:pt idx="33093" formatCode="General">
                  <c:v>10.0070142890406</c:v>
                </c:pt>
                <c:pt idx="33094" formatCode="General">
                  <c:v>10.0070087522</c:v>
                </c:pt>
                <c:pt idx="33095" formatCode="General">
                  <c:v>10.0070032165395</c:v>
                </c:pt>
                <c:pt idx="33096" formatCode="General">
                  <c:v>10.0069976820594</c:v>
                </c:pt>
                <c:pt idx="33097" formatCode="General">
                  <c:v>10.0069921487601</c:v>
                </c:pt>
                <c:pt idx="33098" formatCode="General">
                  <c:v>10.006986616642</c:v>
                </c:pt>
                <c:pt idx="33099" formatCode="General">
                  <c:v>10.0069810857053</c:v>
                </c:pt>
                <c:pt idx="33100" formatCode="General">
                  <c:v>10.0069755559505</c:v>
                </c:pt>
                <c:pt idx="33101" formatCode="General">
                  <c:v>10.006970027378</c:v>
                </c:pt>
                <c:pt idx="33102" formatCode="General">
                  <c:v>10.0069644999881</c:v>
                </c:pt>
                <c:pt idx="33103" formatCode="General">
                  <c:v>10.0069589737811</c:v>
                </c:pt>
                <c:pt idx="33104" formatCode="General">
                  <c:v>10.0069534487574</c:v>
                </c:pt>
                <c:pt idx="33105" formatCode="General">
                  <c:v>10.0069479249175</c:v>
                </c:pt>
                <c:pt idx="33106" formatCode="General">
                  <c:v>10.0069424022615</c:v>
                </c:pt>
                <c:pt idx="33107" formatCode="General">
                  <c:v>10.00693688079</c:v>
                </c:pt>
                <c:pt idx="33108" formatCode="General">
                  <c:v>10.0069313605032</c:v>
                </c:pt>
                <c:pt idx="33109" formatCode="General">
                  <c:v>10.0069258414015</c:v>
                </c:pt>
                <c:pt idx="33110" formatCode="General">
                  <c:v>10.0069203234854</c:v>
                </c:pt>
                <c:pt idx="33111" formatCode="General">
                  <c:v>10.006914806755</c:v>
                </c:pt>
                <c:pt idx="33112" formatCode="General">
                  <c:v>10.0069092912109</c:v>
                </c:pt>
                <c:pt idx="33113" formatCode="General">
                  <c:v>10.0069037768533</c:v>
                </c:pt>
                <c:pt idx="33114" formatCode="General">
                  <c:v>10.0068982636826</c:v>
                </c:pt>
                <c:pt idx="33115" formatCode="General">
                  <c:v>10.0068927516992</c:v>
                </c:pt>
                <c:pt idx="33116" formatCode="General">
                  <c:v>10.0068872409034</c:v>
                </c:pt>
                <c:pt idx="33117" formatCode="General">
                  <c:v>10.0068817312955</c:v>
                </c:pt>
                <c:pt idx="33118" formatCode="General">
                  <c:v>10.0068762228761</c:v>
                </c:pt>
                <c:pt idx="33119" formatCode="General">
                  <c:v>10.0068707156453</c:v>
                </c:pt>
                <c:pt idx="33120" formatCode="General">
                  <c:v>10.0068652096035</c:v>
                </c:pt>
                <c:pt idx="33121" formatCode="General">
                  <c:v>10.0068597047512</c:v>
                </c:pt>
                <c:pt idx="33122" formatCode="General">
                  <c:v>10.0068542010886</c:v>
                </c:pt>
                <c:pt idx="33123" formatCode="General">
                  <c:v>10.0068486986162</c:v>
                </c:pt>
                <c:pt idx="33124" formatCode="General">
                  <c:v>10.0068431973342</c:v>
                </c:pt>
                <c:pt idx="33125" formatCode="General">
                  <c:v>10.006837697243</c:v>
                </c:pt>
                <c:pt idx="33126" formatCode="General">
                  <c:v>10.006832198343</c:v>
                </c:pt>
                <c:pt idx="33127" formatCode="General">
                  <c:v>10.0068267006345</c:v>
                </c:pt>
                <c:pt idx="33128" formatCode="General">
                  <c:v>10.0068212041179</c:v>
                </c:pt>
                <c:pt idx="33129" formatCode="General">
                  <c:v>10.0068157087936</c:v>
                </c:pt>
                <c:pt idx="33130" formatCode="General">
                  <c:v>10.0068102146618</c:v>
                </c:pt>
                <c:pt idx="33131" formatCode="General">
                  <c:v>10.006804721723</c:v>
                </c:pt>
                <c:pt idx="33132" formatCode="General">
                  <c:v>10.0067992299775</c:v>
                </c:pt>
                <c:pt idx="33133" formatCode="General">
                  <c:v>10.0067937394256</c:v>
                </c:pt>
                <c:pt idx="33134" formatCode="General">
                  <c:v>10.0067882500677</c:v>
                </c:pt>
                <c:pt idx="33135" formatCode="General">
                  <c:v>10.0067827619041</c:v>
                </c:pt>
                <c:pt idx="33136" formatCode="General">
                  <c:v>10.0067772749353</c:v>
                </c:pt>
                <c:pt idx="33137" formatCode="General">
                  <c:v>10.0067717891615</c:v>
                </c:pt>
                <c:pt idx="33138" formatCode="General">
                  <c:v>10.006766304583</c:v>
                </c:pt>
                <c:pt idx="33139" formatCode="General">
                  <c:v>10.0067608212004</c:v>
                </c:pt>
                <c:pt idx="33140" formatCode="General">
                  <c:v>10.0067553390138</c:v>
                </c:pt>
                <c:pt idx="33141" formatCode="General">
                  <c:v>10.0067498580236</c:v>
                </c:pt>
                <c:pt idx="33142" formatCode="General">
                  <c:v>10.0067443782303</c:v>
                </c:pt>
                <c:pt idx="33143" formatCode="General">
                  <c:v>10.0067388996341</c:v>
                </c:pt>
                <c:pt idx="33144" formatCode="General">
                  <c:v>10.0067334222353</c:v>
                </c:pt>
                <c:pt idx="33145" formatCode="General">
                  <c:v>10.0067279460344</c:v>
                </c:pt>
                <c:pt idx="33146" formatCode="General">
                  <c:v>10.0067224710317</c:v>
                </c:pt>
                <c:pt idx="33147" formatCode="General">
                  <c:v>10.0067169972275</c:v>
                </c:pt>
                <c:pt idx="33148" formatCode="General">
                  <c:v>10.0067115246222</c:v>
                </c:pt>
                <c:pt idx="33149" formatCode="General">
                  <c:v>10.0067060532161</c:v>
                </c:pt>
                <c:pt idx="33150" formatCode="General">
                  <c:v>10.0067005830096</c:v>
                </c:pt>
                <c:pt idx="33151" formatCode="General">
                  <c:v>10.006695114003</c:v>
                </c:pt>
                <c:pt idx="33152" formatCode="General">
                  <c:v>10.0066896461966</c:v>
                </c:pt>
                <c:pt idx="33153" formatCode="General">
                  <c:v>10.0066841795909</c:v>
                </c:pt>
                <c:pt idx="33154" formatCode="General">
                  <c:v>10.0066787141861</c:v>
                </c:pt>
                <c:pt idx="33155" formatCode="General">
                  <c:v>10.0066732499826</c:v>
                </c:pt>
                <c:pt idx="33156" formatCode="General">
                  <c:v>10.0066677869807</c:v>
                </c:pt>
                <c:pt idx="33157" formatCode="General">
                  <c:v>10.0066623251808</c:v>
                </c:pt>
                <c:pt idx="33158" formatCode="General">
                  <c:v>10.0066568645832</c:v>
                </c:pt>
                <c:pt idx="33159" formatCode="General">
                  <c:v>10.0066514051883</c:v>
                </c:pt>
                <c:pt idx="33160" formatCode="General">
                  <c:v>10.0066459469964</c:v>
                </c:pt>
                <c:pt idx="33161" formatCode="General">
                  <c:v>10.0066404900078</c:v>
                </c:pt>
                <c:pt idx="33162" formatCode="General">
                  <c:v>10.006635034223</c:v>
                </c:pt>
                <c:pt idx="33163" formatCode="General">
                  <c:v>10.0066295796421</c:v>
                </c:pt>
                <c:pt idx="33164" formatCode="General">
                  <c:v>10.0066241262657</c:v>
                </c:pt>
                <c:pt idx="33165" formatCode="General">
                  <c:v>10.0066186740939</c:v>
                </c:pt>
                <c:pt idx="33166" formatCode="General">
                  <c:v>10.0066132231273</c:v>
                </c:pt>
                <c:pt idx="33167" formatCode="General">
                  <c:v>10.006607773366</c:v>
                </c:pt>
                <c:pt idx="33168" formatCode="General">
                  <c:v>10.0066023248104</c:v>
                </c:pt>
                <c:pt idx="33169" formatCode="General">
                  <c:v>10.006596877461</c:v>
                </c:pt>
                <c:pt idx="33170" formatCode="General">
                  <c:v>10.0065914313179</c:v>
                </c:pt>
                <c:pt idx="33171" formatCode="General">
                  <c:v>10.0065859863816</c:v>
                </c:pt>
                <c:pt idx="33172" formatCode="General">
                  <c:v>10.0065805426524</c:v>
                </c:pt>
                <c:pt idx="33173" formatCode="General">
                  <c:v>10.0065751001306</c:v>
                </c:pt>
                <c:pt idx="33174" formatCode="General">
                  <c:v>10.0065696588166</c:v>
                </c:pt>
                <c:pt idx="33175" formatCode="General">
                  <c:v>10.0065642187107</c:v>
                </c:pt>
                <c:pt idx="33176" formatCode="General">
                  <c:v>10.0065587798133</c:v>
                </c:pt>
                <c:pt idx="33177" formatCode="General">
                  <c:v>10.0065533421246</c:v>
                </c:pt>
                <c:pt idx="33178" formatCode="General">
                  <c:v>10.0065479056451</c:v>
                </c:pt>
                <c:pt idx="33179" formatCode="General">
                  <c:v>10.006542470375</c:v>
                </c:pt>
                <c:pt idx="33180" formatCode="General">
                  <c:v>10.0065370363147</c:v>
                </c:pt>
                <c:pt idx="33181" formatCode="General">
                  <c:v>10.0065316034646</c:v>
                </c:pt>
                <c:pt idx="33182" formatCode="General">
                  <c:v>10.0065261718249</c:v>
                </c:pt>
                <c:pt idx="33183" formatCode="General">
                  <c:v>10.006520741396</c:v>
                </c:pt>
                <c:pt idx="33184" formatCode="General">
                  <c:v>10.0065153121782</c:v>
                </c:pt>
                <c:pt idx="33185" formatCode="General">
                  <c:v>10.0065098841719</c:v>
                </c:pt>
                <c:pt idx="33186" formatCode="General">
                  <c:v>10.0065044573775</c:v>
                </c:pt>
                <c:pt idx="33187" formatCode="General">
                  <c:v>10.0064990317951</c:v>
                </c:pt>
                <c:pt idx="33188" formatCode="General">
                  <c:v>10.0064936074252</c:v>
                </c:pt>
                <c:pt idx="33189" formatCode="General">
                  <c:v>10.0064881842682</c:v>
                </c:pt>
                <c:pt idx="33190" formatCode="General">
                  <c:v>10.0064827623243</c:v>
                </c:pt>
                <c:pt idx="33191" formatCode="General">
                  <c:v>10.0064773415938</c:v>
                </c:pt>
                <c:pt idx="33192" formatCode="General">
                  <c:v>10.0064719220771</c:v>
                </c:pt>
                <c:pt idx="33193" formatCode="General">
                  <c:v>10.0064665037746</c:v>
                </c:pt>
                <c:pt idx="33194" formatCode="General">
                  <c:v>10.0064610866866</c:v>
                </c:pt>
                <c:pt idx="33195" formatCode="General">
                  <c:v>10.0064556708133</c:v>
                </c:pt>
                <c:pt idx="33196" formatCode="General">
                  <c:v>10.0064502561552</c:v>
                </c:pt>
                <c:pt idx="33197" formatCode="General">
                  <c:v>10.0064448427125</c:v>
                </c:pt>
                <c:pt idx="33198" formatCode="General">
                  <c:v>10.0064394304857</c:v>
                </c:pt>
                <c:pt idx="33199" formatCode="General">
                  <c:v>10.0064340194749</c:v>
                </c:pt>
                <c:pt idx="33200" formatCode="General">
                  <c:v>10.0064286096806</c:v>
                </c:pt>
                <c:pt idx="33201" formatCode="General">
                  <c:v>10.0064232011031</c:v>
                </c:pt>
                <c:pt idx="33202" formatCode="General">
                  <c:v>10.0064177937427</c:v>
                </c:pt>
                <c:pt idx="33203" formatCode="General">
                  <c:v>10.0064123875997</c:v>
                </c:pt>
                <c:pt idx="33204" formatCode="General">
                  <c:v>10.0064069826745</c:v>
                </c:pt>
                <c:pt idx="33205" formatCode="General">
                  <c:v>10.0064015789674</c:v>
                </c:pt>
                <c:pt idx="33206" formatCode="General">
                  <c:v>10.0063961764788</c:v>
                </c:pt>
                <c:pt idx="33207" formatCode="General">
                  <c:v>10.0063907752088</c:v>
                </c:pt>
                <c:pt idx="33208" formatCode="General">
                  <c:v>10.006385375158</c:v>
                </c:pt>
                <c:pt idx="33209" formatCode="General">
                  <c:v>10.0063799763265</c:v>
                </c:pt>
                <c:pt idx="33210" formatCode="General">
                  <c:v>10.0063745787148</c:v>
                </c:pt>
                <c:pt idx="33211" formatCode="General">
                  <c:v>10.0063691823232</c:v>
                </c:pt>
                <c:pt idx="33212" formatCode="General">
                  <c:v>10.0063637871519</c:v>
                </c:pt>
                <c:pt idx="33213" formatCode="General">
                  <c:v>10.0063583932014</c:v>
                </c:pt>
                <c:pt idx="33214" formatCode="General">
                  <c:v>10.0063530004718</c:v>
                </c:pt>
                <c:pt idx="33215" formatCode="General">
                  <c:v>10.0063476089637</c:v>
                </c:pt>
                <c:pt idx="33216" formatCode="General">
                  <c:v>10.0063422186772</c:v>
                </c:pt>
                <c:pt idx="33217" formatCode="General">
                  <c:v>10.0063368296127</c:v>
                </c:pt>
                <c:pt idx="33218" formatCode="General">
                  <c:v>10.0063314417706</c:v>
                </c:pt>
                <c:pt idx="33219" formatCode="General">
                  <c:v>10.0063260551511</c:v>
                </c:pt>
                <c:pt idx="33220" formatCode="General">
                  <c:v>10.0063206697547</c:v>
                </c:pt>
                <c:pt idx="33221" formatCode="General">
                  <c:v>10.0063152855815</c:v>
                </c:pt>
                <c:pt idx="33222" formatCode="General">
                  <c:v>10.0063099026319</c:v>
                </c:pt>
                <c:pt idx="33223" formatCode="General">
                  <c:v>10.0063045209063</c:v>
                </c:pt>
                <c:pt idx="33224" formatCode="General">
                  <c:v>10.006299140405</c:v>
                </c:pt>
                <c:pt idx="33225" formatCode="General">
                  <c:v>10.0062937611282</c:v>
                </c:pt>
                <c:pt idx="33226" formatCode="General">
                  <c:v>10.0062883830764</c:v>
                </c:pt>
                <c:pt idx="33227" formatCode="General">
                  <c:v>10.0062830062498</c:v>
                </c:pt>
                <c:pt idx="33228" formatCode="General">
                  <c:v>10.0062776306488</c:v>
                </c:pt>
                <c:pt idx="33229" formatCode="General">
                  <c:v>10.0062722562736</c:v>
                </c:pt>
                <c:pt idx="33230" formatCode="General">
                  <c:v>10.0062668831247</c:v>
                </c:pt>
                <c:pt idx="33231" formatCode="General">
                  <c:v>10.0062615112023</c:v>
                </c:pt>
                <c:pt idx="33232" formatCode="General">
                  <c:v>10.0062561405067</c:v>
                </c:pt>
                <c:pt idx="33233" formatCode="General">
                  <c:v>10.0062507710382</c:v>
                </c:pt>
                <c:pt idx="33234" formatCode="General">
                  <c:v>10.0062454027973</c:v>
                </c:pt>
                <c:pt idx="33235" formatCode="General">
                  <c:v>10.0062400357841</c:v>
                </c:pt>
                <c:pt idx="33236" formatCode="General">
                  <c:v>10.0062346699991</c:v>
                </c:pt>
                <c:pt idx="33237" formatCode="General">
                  <c:v>10.0062293054424</c:v>
                </c:pt>
                <c:pt idx="33238" formatCode="General">
                  <c:v>10.0062239421146</c:v>
                </c:pt>
                <c:pt idx="33239" formatCode="General">
                  <c:v>10.0062185800158</c:v>
                </c:pt>
                <c:pt idx="33240" formatCode="General">
                  <c:v>10.0062132191464</c:v>
                </c:pt>
                <c:pt idx="33241" formatCode="General">
                  <c:v>10.0062078595067</c:v>
                </c:pt>
                <c:pt idx="33242" formatCode="General">
                  <c:v>10.006202501097</c:v>
                </c:pt>
                <c:pt idx="33243" formatCode="General">
                  <c:v>10.0061971439176</c:v>
                </c:pt>
                <c:pt idx="33244" formatCode="General">
                  <c:v>10.0061917879689</c:v>
                </c:pt>
                <c:pt idx="33245" formatCode="General">
                  <c:v>10.0061864332512</c:v>
                </c:pt>
                <c:pt idx="33246" formatCode="General">
                  <c:v>10.0061810797647</c:v>
                </c:pt>
                <c:pt idx="33247" formatCode="General">
                  <c:v>10.0061757275098</c:v>
                </c:pt>
                <c:pt idx="33248" formatCode="General">
                  <c:v>10.0061703764869</c:v>
                </c:pt>
                <c:pt idx="33249" formatCode="General">
                  <c:v>10.0061650266961</c:v>
                </c:pt>
                <c:pt idx="33250" formatCode="General">
                  <c:v>10.006159678138</c:v>
                </c:pt>
                <c:pt idx="33251" formatCode="General">
                  <c:v>10.0061543308126</c:v>
                </c:pt>
                <c:pt idx="33252" formatCode="General">
                  <c:v>10.0061489847204</c:v>
                </c:pt>
                <c:pt idx="33253" formatCode="General">
                  <c:v>10.0061436398618</c:v>
                </c:pt>
                <c:pt idx="33254" formatCode="General">
                  <c:v>10.0061382962369</c:v>
                </c:pt>
                <c:pt idx="33255" formatCode="General">
                  <c:v>10.0061329538461</c:v>
                </c:pt>
                <c:pt idx="33256" formatCode="General">
                  <c:v>10.0061276126897</c:v>
                </c:pt>
                <c:pt idx="33257" formatCode="General">
                  <c:v>10.006122272768</c:v>
                </c:pt>
                <c:pt idx="33258" formatCode="General">
                  <c:v>10.0061169340814</c:v>
                </c:pt>
                <c:pt idx="33259" formatCode="General">
                  <c:v>10.0061115966302</c:v>
                </c:pt>
                <c:pt idx="33260" formatCode="General">
                  <c:v>10.0061062604146</c:v>
                </c:pt>
                <c:pt idx="33261" formatCode="General">
                  <c:v>10.0061009254349</c:v>
                </c:pt>
                <c:pt idx="33262" formatCode="General">
                  <c:v>10.0060955916916</c:v>
                </c:pt>
                <c:pt idx="33263" formatCode="General">
                  <c:v>10.0060902591848</c:v>
                </c:pt>
                <c:pt idx="33264" formatCode="General">
                  <c:v>10.006084927915</c:v>
                </c:pt>
                <c:pt idx="33265" formatCode="General">
                  <c:v>10.0060795978824</c:v>
                </c:pt>
                <c:pt idx="33266" formatCode="General">
                  <c:v>10.0060742690872</c:v>
                </c:pt>
                <c:pt idx="33267" formatCode="General">
                  <c:v>10.00606894153</c:v>
                </c:pt>
                <c:pt idx="33268" formatCode="General">
                  <c:v>10.0060636152108</c:v>
                </c:pt>
                <c:pt idx="33269" formatCode="General">
                  <c:v>10.0060582901301</c:v>
                </c:pt>
                <c:pt idx="33270" formatCode="General">
                  <c:v>10.0060529662882</c:v>
                </c:pt>
                <c:pt idx="33271" formatCode="General">
                  <c:v>10.0060476436853</c:v>
                </c:pt>
                <c:pt idx="33272" formatCode="General">
                  <c:v>10.0060423223217</c:v>
                </c:pt>
                <c:pt idx="33273" formatCode="General">
                  <c:v>10.0060370021979</c:v>
                </c:pt>
                <c:pt idx="33274" formatCode="General">
                  <c:v>10.006031683314</c:v>
                </c:pt>
                <c:pt idx="33275" formatCode="General">
                  <c:v>10.0060263656704</c:v>
                </c:pt>
                <c:pt idx="33276" formatCode="General">
                  <c:v>10.0060210492675</c:v>
                </c:pt>
                <c:pt idx="33277" formatCode="General">
                  <c:v>10.0060157341054</c:v>
                </c:pt>
                <c:pt idx="33278" formatCode="General">
                  <c:v>10.0060104201845</c:v>
                </c:pt>
                <c:pt idx="33279" formatCode="General">
                  <c:v>10.0060051075051</c:v>
                </c:pt>
                <c:pt idx="33280" formatCode="General">
                  <c:v>10.0059997960675</c:v>
                </c:pt>
                <c:pt idx="33281" formatCode="General">
                  <c:v>10.0059944858721</c:v>
                </c:pt>
                <c:pt idx="33282" formatCode="General">
                  <c:v>10.0059891769191</c:v>
                </c:pt>
                <c:pt idx="33283" formatCode="General">
                  <c:v>10.0059838692088</c:v>
                </c:pt>
                <c:pt idx="33284" formatCode="General">
                  <c:v>10.0059785627415</c:v>
                </c:pt>
                <c:pt idx="33285" formatCode="General">
                  <c:v>10.0059732575176</c:v>
                </c:pt>
                <c:pt idx="33286" formatCode="General">
                  <c:v>10.0059679535373</c:v>
                </c:pt>
                <c:pt idx="33287" formatCode="General">
                  <c:v>10.0059626508009</c:v>
                </c:pt>
                <c:pt idx="33288" formatCode="General">
                  <c:v>10.0059573493088</c:v>
                </c:pt>
                <c:pt idx="33289" formatCode="General">
                  <c:v>10.0059520490612</c:v>
                </c:pt>
                <c:pt idx="33290" formatCode="General">
                  <c:v>10.0059467500584</c:v>
                </c:pt>
                <c:pt idx="33291" formatCode="General">
                  <c:v>10.0059414523008</c:v>
                </c:pt>
                <c:pt idx="33292" formatCode="General">
                  <c:v>10.0059361557887</c:v>
                </c:pt>
                <c:pt idx="33293" formatCode="General">
                  <c:v>10.0059308605222</c:v>
                </c:pt>
                <c:pt idx="33294" formatCode="General">
                  <c:v>10.0059255665019</c:v>
                </c:pt>
                <c:pt idx="33295" formatCode="General">
                  <c:v>10.0059202737278</c:v>
                </c:pt>
                <c:pt idx="33296" formatCode="General">
                  <c:v>10.0059149822005</c:v>
                </c:pt>
                <c:pt idx="33297" formatCode="General">
                  <c:v>10.00590969192</c:v>
                </c:pt>
                <c:pt idx="33298" formatCode="General">
                  <c:v>10.0059044028868</c:v>
                </c:pt>
                <c:pt idx="33299" formatCode="General">
                  <c:v>10.0058991151012</c:v>
                </c:pt>
                <c:pt idx="33300" formatCode="General">
                  <c:v>10.0058938285634</c:v>
                </c:pt>
                <c:pt idx="33301" formatCode="General">
                  <c:v>10.0058885432737</c:v>
                </c:pt>
                <c:pt idx="33302" formatCode="General">
                  <c:v>10.0058832592324</c:v>
                </c:pt>
                <c:pt idx="33303" formatCode="General">
                  <c:v>10.0058779764399</c:v>
                </c:pt>
                <c:pt idx="33304" formatCode="General">
                  <c:v>10.0058726948965</c:v>
                </c:pt>
                <c:pt idx="33305" formatCode="General">
                  <c:v>10.0058674146023</c:v>
                </c:pt>
                <c:pt idx="33306" formatCode="General">
                  <c:v>10.0058621355578</c:v>
                </c:pt>
                <c:pt idx="33307" formatCode="General">
                  <c:v>10.00585685776321</c:v>
                </c:pt>
                <c:pt idx="33308" formatCode="General">
                  <c:v>10.0058515812188</c:v>
                </c:pt>
                <c:pt idx="33309" formatCode="General">
                  <c:v>10.0058463059249</c:v>
                </c:pt>
                <c:pt idx="33310" formatCode="General">
                  <c:v>10.0058410318818</c:v>
                </c:pt>
                <c:pt idx="33311" formatCode="General">
                  <c:v>10.0058357590898</c:v>
                </c:pt>
                <c:pt idx="33312" formatCode="General">
                  <c:v>10.0058304875492</c:v>
                </c:pt>
                <c:pt idx="33313" formatCode="General">
                  <c:v>10.0058252172603</c:v>
                </c:pt>
                <c:pt idx="33314" formatCode="General">
                  <c:v>10.0058199482234</c:v>
                </c:pt>
                <c:pt idx="33315" formatCode="General">
                  <c:v>10.0058146804388</c:v>
                </c:pt>
                <c:pt idx="33316" formatCode="General">
                  <c:v>10.0058094139067</c:v>
                </c:pt>
                <c:pt idx="33317" formatCode="General">
                  <c:v>10.0058041486276</c:v>
                </c:pt>
                <c:pt idx="33318" formatCode="General">
                  <c:v>10.0057988846015</c:v>
                </c:pt>
                <c:pt idx="33319" formatCode="General">
                  <c:v>10.0057936218289</c:v>
                </c:pt>
                <c:pt idx="33320" formatCode="General">
                  <c:v>10.0057883603101</c:v>
                </c:pt>
                <c:pt idx="33321" formatCode="General">
                  <c:v>10.0057831000453</c:v>
                </c:pt>
                <c:pt idx="33322" formatCode="General">
                  <c:v>10.0057778410348</c:v>
                </c:pt>
                <c:pt idx="33323" formatCode="General">
                  <c:v>10.0057725832789</c:v>
                </c:pt>
                <c:pt idx="33324" formatCode="General">
                  <c:v>10.0057673267779</c:v>
                </c:pt>
                <c:pt idx="33325" formatCode="General">
                  <c:v>10.0057620715322</c:v>
                </c:pt>
                <c:pt idx="33326" formatCode="General">
                  <c:v>10.00575681754191</c:v>
                </c:pt>
                <c:pt idx="33327" formatCode="General">
                  <c:v>10.0057515648074</c:v>
                </c:pt>
                <c:pt idx="33328" formatCode="General">
                  <c:v>10.00574631332891</c:v>
                </c:pt>
                <c:pt idx="33329" formatCode="General">
                  <c:v>10.0057410631069</c:v>
                </c:pt>
                <c:pt idx="33330" formatCode="General">
                  <c:v>10.0057358141414</c:v>
                </c:pt>
                <c:pt idx="33331" formatCode="General">
                  <c:v>10.0057305664329</c:v>
                </c:pt>
                <c:pt idx="33332" formatCode="General">
                  <c:v>10.0057253199817</c:v>
                </c:pt>
                <c:pt idx="33333" formatCode="General">
                  <c:v>10.0057200747879</c:v>
                </c:pt>
                <c:pt idx="33334" formatCode="General">
                  <c:v>10.0057148308519</c:v>
                </c:pt>
                <c:pt idx="33335" formatCode="General">
                  <c:v>10.0057095881741</c:v>
                </c:pt>
                <c:pt idx="33336" formatCode="General">
                  <c:v>10.0057043467546</c:v>
                </c:pt>
                <c:pt idx="33337" formatCode="General">
                  <c:v>10.0056991065937</c:v>
                </c:pt>
                <c:pt idx="33338" formatCode="General">
                  <c:v>10.0056938676918</c:v>
                </c:pt>
                <c:pt idx="33339" formatCode="General">
                  <c:v>10.0056886300492</c:v>
                </c:pt>
                <c:pt idx="33340" formatCode="General">
                  <c:v>10.005683393666</c:v>
                </c:pt>
                <c:pt idx="33341" formatCode="General">
                  <c:v>10.0056781585427</c:v>
                </c:pt>
                <c:pt idx="33342" formatCode="General">
                  <c:v>10.0056729246794</c:v>
                </c:pt>
                <c:pt idx="33343" formatCode="General">
                  <c:v>10.0056676920766</c:v>
                </c:pt>
                <c:pt idx="33344" formatCode="General">
                  <c:v>10.0056624607344</c:v>
                </c:pt>
                <c:pt idx="33345" formatCode="General">
                  <c:v>10.0056572306531</c:v>
                </c:pt>
                <c:pt idx="33346" formatCode="General">
                  <c:v>10.0056520018331</c:v>
                </c:pt>
                <c:pt idx="33347" formatCode="General">
                  <c:v>10.0056467742745</c:v>
                </c:pt>
                <c:pt idx="33348" formatCode="General">
                  <c:v>10.0056415479778</c:v>
                </c:pt>
                <c:pt idx="33349" formatCode="General">
                  <c:v>10.0056363229432</c:v>
                </c:pt>
                <c:pt idx="33350" formatCode="General">
                  <c:v>10.0056310991709</c:v>
                </c:pt>
                <c:pt idx="33351" formatCode="General">
                  <c:v>10.0056258766612</c:v>
                </c:pt>
                <c:pt idx="33352" formatCode="General">
                  <c:v>10.0056206554145</c:v>
                </c:pt>
                <c:pt idx="33353" formatCode="General">
                  <c:v>10.005615435431</c:v>
                </c:pt>
                <c:pt idx="33354" formatCode="General">
                  <c:v>10.005610216711</c:v>
                </c:pt>
                <c:pt idx="33355" formatCode="General">
                  <c:v>10.0056049992548</c:v>
                </c:pt>
                <c:pt idx="33356" formatCode="General">
                  <c:v>10.0055997830626</c:v>
                </c:pt>
                <c:pt idx="33357" formatCode="General">
                  <c:v>10.0055945681348</c:v>
                </c:pt>
                <c:pt idx="33358" formatCode="General">
                  <c:v>10.0055893544715</c:v>
                </c:pt>
                <c:pt idx="33359" formatCode="General">
                  <c:v>10.0055841420732</c:v>
                </c:pt>
                <c:pt idx="33360" formatCode="General">
                  <c:v>10.00557893094</c:v>
                </c:pt>
                <c:pt idx="33361" formatCode="General">
                  <c:v>10.0055737210723</c:v>
                </c:pt>
                <c:pt idx="33362" formatCode="General">
                  <c:v>10.0055685124704</c:v>
                </c:pt>
                <c:pt idx="33363" formatCode="General">
                  <c:v>10.0055633051344</c:v>
                </c:pt>
                <c:pt idx="33364" formatCode="General">
                  <c:v>10.0055580990647</c:v>
                </c:pt>
                <c:pt idx="33365" formatCode="General">
                  <c:v>10.0055528942616</c:v>
                </c:pt>
                <c:pt idx="33366" formatCode="General">
                  <c:v>10.0055476907254</c:v>
                </c:pt>
                <c:pt idx="33367" formatCode="General">
                  <c:v>10.0055424884562</c:v>
                </c:pt>
                <c:pt idx="33368" formatCode="General">
                  <c:v>10.0055372874545</c:v>
                </c:pt>
                <c:pt idx="33369" formatCode="General">
                  <c:v>10.0055320877205</c:v>
                </c:pt>
                <c:pt idx="33370" formatCode="General">
                  <c:v>10.0055268892544</c:v>
                </c:pt>
                <c:pt idx="33371" formatCode="General">
                  <c:v>10.0055216920565</c:v>
                </c:pt>
                <c:pt idx="33372" formatCode="General">
                  <c:v>10.0055164961272</c:v>
                </c:pt>
                <c:pt idx="33373" formatCode="General">
                  <c:v>10.0055113014666</c:v>
                </c:pt>
                <c:pt idx="33374" formatCode="General">
                  <c:v>10.0055061080751</c:v>
                </c:pt>
                <c:pt idx="33375" formatCode="General">
                  <c:v>10.005500915953</c:v>
                </c:pt>
                <c:pt idx="33376" formatCode="General">
                  <c:v>10.0054957251004</c:v>
                </c:pt>
                <c:pt idx="33377" formatCode="General">
                  <c:v>10.0054905355177</c:v>
                </c:pt>
                <c:pt idx="33378" formatCode="General">
                  <c:v>10.0054853472052</c:v>
                </c:pt>
                <c:pt idx="33379" formatCode="General">
                  <c:v>10.0054801601632</c:v>
                </c:pt>
                <c:pt idx="33380" formatCode="General">
                  <c:v>10.0054749743918</c:v>
                </c:pt>
                <c:pt idx="33381" formatCode="General">
                  <c:v>10.0054697898914</c:v>
                </c:pt>
                <c:pt idx="33382" formatCode="General">
                  <c:v>10.0054646066623</c:v>
                </c:pt>
                <c:pt idx="33383" formatCode="General">
                  <c:v>10.0054594247047</c:v>
                </c:pt>
                <c:pt idx="33384" formatCode="General">
                  <c:v>10.0054542440189</c:v>
                </c:pt>
                <c:pt idx="33385" formatCode="General">
                  <c:v>10.0054490646051</c:v>
                </c:pt>
                <c:pt idx="33386" formatCode="General">
                  <c:v>10.0054438864637</c:v>
                </c:pt>
                <c:pt idx="33387" formatCode="General">
                  <c:v>10.005438709595</c:v>
                </c:pt>
                <c:pt idx="33388" formatCode="General">
                  <c:v>10.0054335339991</c:v>
                </c:pt>
                <c:pt idx="33389" formatCode="General">
                  <c:v>10.0054283596764</c:v>
                </c:pt>
                <c:pt idx="33390" formatCode="General">
                  <c:v>10.0054231866271</c:v>
                </c:pt>
                <c:pt idx="33391" formatCode="General">
                  <c:v>10.0054180148515</c:v>
                </c:pt>
                <c:pt idx="33392" formatCode="General">
                  <c:v>10.0054128443498</c:v>
                </c:pt>
                <c:pt idx="33393" formatCode="General">
                  <c:v>10.0054076751224</c:v>
                </c:pt>
                <c:pt idx="33394" formatCode="General">
                  <c:v>10.0054025071695</c:v>
                </c:pt>
                <c:pt idx="33395" formatCode="General">
                  <c:v>10.0053973404914</c:v>
                </c:pt>
                <c:pt idx="33396" formatCode="General">
                  <c:v>10.0053921750884</c:v>
                </c:pt>
                <c:pt idx="33397" formatCode="General">
                  <c:v>10.0053870109606</c:v>
                </c:pt>
                <c:pt idx="33398" formatCode="General">
                  <c:v>10.0053818481085</c:v>
                </c:pt>
                <c:pt idx="33399" formatCode="General">
                  <c:v>10.0053766865322</c:v>
                </c:pt>
                <c:pt idx="33400" formatCode="General">
                  <c:v>10.005371526232</c:v>
                </c:pt>
                <c:pt idx="33401" formatCode="General">
                  <c:v>10.0053663672082</c:v>
                </c:pt>
                <c:pt idx="33402" formatCode="General">
                  <c:v>10.005361209461</c:v>
                </c:pt>
                <c:pt idx="33403" formatCode="General">
                  <c:v>10.0053560529908</c:v>
                </c:pt>
                <c:pt idx="33404" formatCode="General">
                  <c:v>10.0053508977977</c:v>
                </c:pt>
                <c:pt idx="33405" formatCode="General">
                  <c:v>10.0053457438821</c:v>
                </c:pt>
                <c:pt idx="33406" formatCode="General">
                  <c:v>10.0053405912443</c:v>
                </c:pt>
                <c:pt idx="33407" formatCode="General">
                  <c:v>10.0053354398844</c:v>
                </c:pt>
                <c:pt idx="33408" formatCode="General">
                  <c:v>10.0053302898027</c:v>
                </c:pt>
                <c:pt idx="33409" formatCode="General">
                  <c:v>10.0053251409996</c:v>
                </c:pt>
                <c:pt idx="33410" formatCode="General">
                  <c:v>10.0053199934752</c:v>
                </c:pt>
                <c:pt idx="33411" formatCode="General">
                  <c:v>10.0053148472299</c:v>
                </c:pt>
                <c:pt idx="33412" formatCode="General">
                  <c:v>10.0053097022639</c:v>
                </c:pt>
                <c:pt idx="33413" formatCode="General">
                  <c:v>10.0053045585775</c:v>
                </c:pt>
                <c:pt idx="33414" formatCode="General">
                  <c:v>10.0052994161709</c:v>
                </c:pt>
                <c:pt idx="33415" formatCode="General">
                  <c:v>10.0052942750444</c:v>
                </c:pt>
                <c:pt idx="33416" formatCode="General">
                  <c:v>10.0052891351983</c:v>
                </c:pt>
                <c:pt idx="33417" formatCode="General">
                  <c:v>10.0052839966328</c:v>
                </c:pt>
                <c:pt idx="33418" formatCode="General">
                  <c:v>10.0052788593481</c:v>
                </c:pt>
                <c:pt idx="33419" formatCode="General">
                  <c:v>10.0052737233446</c:v>
                </c:pt>
                <c:pt idx="33420" formatCode="General">
                  <c:v>10.0052685886226</c:v>
                </c:pt>
                <c:pt idx="33421" formatCode="General">
                  <c:v>10.0052634551822</c:v>
                </c:pt>
                <c:pt idx="33422" formatCode="General">
                  <c:v>10.0052583230237</c:v>
                </c:pt>
                <c:pt idx="33423" formatCode="General">
                  <c:v>10.0052531921474</c:v>
                </c:pt>
                <c:pt idx="33424" formatCode="General">
                  <c:v>10.0052480625536</c:v>
                </c:pt>
                <c:pt idx="33425" formatCode="General">
                  <c:v>10.0052429342425</c:v>
                </c:pt>
                <c:pt idx="33426" formatCode="General">
                  <c:v>10.0052378072143</c:v>
                </c:pt>
                <c:pt idx="33427" formatCode="General">
                  <c:v>10.0052326814694</c:v>
                </c:pt>
                <c:pt idx="33428" formatCode="General">
                  <c:v>10.005227557008</c:v>
                </c:pt>
                <c:pt idx="33429" formatCode="General">
                  <c:v>10.0052224338303</c:v>
                </c:pt>
                <c:pt idx="33430" formatCode="General">
                  <c:v>10.0052173119367</c:v>
                </c:pt>
                <c:pt idx="33431" formatCode="General">
                  <c:v>10.0052121913273</c:v>
                </c:pt>
                <c:pt idx="33432" formatCode="General">
                  <c:v>10.0052070720024</c:v>
                </c:pt>
                <c:pt idx="33433" formatCode="General">
                  <c:v>10.0052019539623</c:v>
                </c:pt>
                <c:pt idx="33434" formatCode="General">
                  <c:v>10.00519683720731</c:v>
                </c:pt>
                <c:pt idx="33435" formatCode="General">
                  <c:v>10.0051917217375</c:v>
                </c:pt>
                <c:pt idx="33436" formatCode="General">
                  <c:v>10.0051866075533</c:v>
                </c:pt>
                <c:pt idx="33437" formatCode="General">
                  <c:v>10.0051814946549</c:v>
                </c:pt>
                <c:pt idx="33438" formatCode="General">
                  <c:v>10.0051763830426</c:v>
                </c:pt>
                <c:pt idx="33439" formatCode="General">
                  <c:v>10.0051712727166</c:v>
                </c:pt>
                <c:pt idx="33440" formatCode="General">
                  <c:v>10.0051661636772</c:v>
                </c:pt>
                <c:pt idx="33441" formatCode="General">
                  <c:v>10.0051610559246</c:v>
                </c:pt>
                <c:pt idx="33442" formatCode="General">
                  <c:v>10.0051559494591</c:v>
                </c:pt>
                <c:pt idx="33443" formatCode="General">
                  <c:v>10.0051508442809</c:v>
                </c:pt>
                <c:pt idx="33444" formatCode="General">
                  <c:v>10.0051457403904</c:v>
                </c:pt>
                <c:pt idx="33445" formatCode="General">
                  <c:v>10.0051406377877</c:v>
                </c:pt>
                <c:pt idx="33446" formatCode="General">
                  <c:v>10.0051355364731</c:v>
                </c:pt>
                <c:pt idx="33447" formatCode="General">
                  <c:v>10.0051304364468</c:v>
                </c:pt>
                <c:pt idx="33448" formatCode="General">
                  <c:v>10.0051253377092</c:v>
                </c:pt>
                <c:pt idx="33449" formatCode="General">
                  <c:v>10.0051202402605</c:v>
                </c:pt>
                <c:pt idx="33450" formatCode="General">
                  <c:v>10.0051151441008</c:v>
                </c:pt>
                <c:pt idx="33451" formatCode="General">
                  <c:v>10.0051100492305</c:v>
                </c:pt>
                <c:pt idx="33452" formatCode="General">
                  <c:v>10.0051049556499</c:v>
                </c:pt>
                <c:pt idx="33453" formatCode="General">
                  <c:v>10.0050998633591</c:v>
                </c:pt>
                <c:pt idx="33454" formatCode="General">
                  <c:v>10.0050947723585</c:v>
                </c:pt>
                <c:pt idx="33455" formatCode="General">
                  <c:v>10.0050896826482</c:v>
                </c:pt>
                <c:pt idx="33456" formatCode="General">
                  <c:v>10.0050845942285</c:v>
                </c:pt>
                <c:pt idx="33457" formatCode="General">
                  <c:v>10.0050795070998</c:v>
                </c:pt>
                <c:pt idx="33458" formatCode="General">
                  <c:v>10.0050744212621</c:v>
                </c:pt>
                <c:pt idx="33459" formatCode="General">
                  <c:v>10.0050693367159</c:v>
                </c:pt>
                <c:pt idx="33460" formatCode="General">
                  <c:v>10.0050642534612</c:v>
                </c:pt>
                <c:pt idx="33461" formatCode="General">
                  <c:v>10.0050591714985</c:v>
                </c:pt>
                <c:pt idx="33462" formatCode="General">
                  <c:v>10.0050540908278</c:v>
                </c:pt>
                <c:pt idx="33463" formatCode="General">
                  <c:v>10.0050490114496</c:v>
                </c:pt>
                <c:pt idx="33464" formatCode="General">
                  <c:v>10.0050439333639</c:v>
                </c:pt>
                <c:pt idx="33465" formatCode="General">
                  <c:v>10.0050388565712</c:v>
                </c:pt>
                <c:pt idx="33466" formatCode="General">
                  <c:v>10.0050337810715</c:v>
                </c:pt>
                <c:pt idx="33467" formatCode="General">
                  <c:v>10.0050287068653</c:v>
                </c:pt>
                <c:pt idx="33468" formatCode="General">
                  <c:v>10.0050236339526</c:v>
                </c:pt>
                <c:pt idx="33469" formatCode="General">
                  <c:v>10.0050185623338</c:v>
                </c:pt>
                <c:pt idx="33470" formatCode="General">
                  <c:v>10.0050134920091</c:v>
                </c:pt>
                <c:pt idx="33471" formatCode="General">
                  <c:v>10.0050084229788</c:v>
                </c:pt>
                <c:pt idx="33472" formatCode="General">
                  <c:v>10.005003355243</c:v>
                </c:pt>
                <c:pt idx="33473" formatCode="General">
                  <c:v>10.0049982888021</c:v>
                </c:pt>
                <c:pt idx="33474" formatCode="General">
                  <c:v>10.0049932236563</c:v>
                </c:pt>
                <c:pt idx="33475" formatCode="General">
                  <c:v>10.0049881598059</c:v>
                </c:pt>
                <c:pt idx="33476" formatCode="General">
                  <c:v>10.004983097251</c:v>
                </c:pt>
                <c:pt idx="33477" formatCode="General">
                  <c:v>10.0049780359919</c:v>
                </c:pt>
                <c:pt idx="33478" formatCode="General">
                  <c:v>10.004972976029</c:v>
                </c:pt>
                <c:pt idx="33479" formatCode="General">
                  <c:v>10.0049679173623</c:v>
                </c:pt>
                <c:pt idx="33480" formatCode="General">
                  <c:v>10.0049628599922</c:v>
                </c:pt>
                <c:pt idx="33481" formatCode="General">
                  <c:v>10.0049578039189</c:v>
                </c:pt>
                <c:pt idx="33482" formatCode="General">
                  <c:v>10.0049527491426</c:v>
                </c:pt>
                <c:pt idx="33483" formatCode="General">
                  <c:v>10.0049476956636</c:v>
                </c:pt>
                <c:pt idx="33484" formatCode="General">
                  <c:v>10.0049426434822</c:v>
                </c:pt>
                <c:pt idx="33485" formatCode="General">
                  <c:v>10.0049375925985</c:v>
                </c:pt>
                <c:pt idx="33486" formatCode="General">
                  <c:v>10.0049325430129</c:v>
                </c:pt>
                <c:pt idx="33487" formatCode="General">
                  <c:v>10.0049274947255</c:v>
                </c:pt>
                <c:pt idx="33488" formatCode="General">
                  <c:v>10.0049224477366</c:v>
                </c:pt>
                <c:pt idx="33489" formatCode="General">
                  <c:v>10.0049174020464</c:v>
                </c:pt>
                <c:pt idx="33490" formatCode="General">
                  <c:v>10.0049123576552</c:v>
                </c:pt>
                <c:pt idx="33491" formatCode="General">
                  <c:v>10.0049073145632</c:v>
                </c:pt>
                <c:pt idx="33492" formatCode="General">
                  <c:v>10.0049022727707</c:v>
                </c:pt>
                <c:pt idx="33493" formatCode="General">
                  <c:v>10.0048972322779</c:v>
                </c:pt>
                <c:pt idx="33494" formatCode="General">
                  <c:v>10.0048921930851</c:v>
                </c:pt>
                <c:pt idx="33495" formatCode="General">
                  <c:v>10.0048871551924</c:v>
                </c:pt>
                <c:pt idx="33496" formatCode="General">
                  <c:v>10.0048821186001</c:v>
                </c:pt>
                <c:pt idx="33497" formatCode="General">
                  <c:v>10.0048770833085</c:v>
                </c:pt>
                <c:pt idx="33498" formatCode="General">
                  <c:v>10.0048720493178</c:v>
                </c:pt>
                <c:pt idx="33499" formatCode="General">
                  <c:v>10.0048670166282</c:v>
                </c:pt>
                <c:pt idx="33500" formatCode="General">
                  <c:v>10.00486198524</c:v>
                </c:pt>
                <c:pt idx="33501" formatCode="General">
                  <c:v>10.0048569551533</c:v>
                </c:pt>
                <c:pt idx="33502" formatCode="General">
                  <c:v>10.0048519263686</c:v>
                </c:pt>
                <c:pt idx="33503" formatCode="General">
                  <c:v>10.0048468988859</c:v>
                </c:pt>
                <c:pt idx="33504" formatCode="General">
                  <c:v>10.0048418727055</c:v>
                </c:pt>
                <c:pt idx="33505" formatCode="General">
                  <c:v>10.0048368478277</c:v>
                </c:pt>
                <c:pt idx="33506" formatCode="General">
                  <c:v>10.0048318242527</c:v>
                </c:pt>
                <c:pt idx="33507" formatCode="General">
                  <c:v>10.0048268019807</c:v>
                </c:pt>
                <c:pt idx="33508" formatCode="General">
                  <c:v>10.004821781012</c:v>
                </c:pt>
                <c:pt idx="33509" formatCode="General">
                  <c:v>10.0048167613468</c:v>
                </c:pt>
                <c:pt idx="33510" formatCode="General">
                  <c:v>10.0048117429853</c:v>
                </c:pt>
                <c:pt idx="33511" formatCode="General">
                  <c:v>10.0048067259277</c:v>
                </c:pt>
                <c:pt idx="33512" formatCode="General">
                  <c:v>10.0048017101744</c:v>
                </c:pt>
                <c:pt idx="33513" formatCode="General">
                  <c:v>10.0047966957255</c:v>
                </c:pt>
                <c:pt idx="33514" formatCode="General">
                  <c:v>10.0047916825813</c:v>
                </c:pt>
                <c:pt idx="33515" formatCode="General">
                  <c:v>10.004786670742</c:v>
                </c:pt>
                <c:pt idx="33516" formatCode="General">
                  <c:v>10.0047816602078</c:v>
                </c:pt>
                <c:pt idx="33517" formatCode="General">
                  <c:v>10.004776650979</c:v>
                </c:pt>
                <c:pt idx="33518" formatCode="General">
                  <c:v>10.0047716430558</c:v>
                </c:pt>
                <c:pt idx="33519" formatCode="General">
                  <c:v>10.0047666364384</c:v>
                </c:pt>
                <c:pt idx="33520" formatCode="General">
                  <c:v>10.004761631127</c:v>
                </c:pt>
                <c:pt idx="33521" formatCode="General">
                  <c:v>10.004756627122</c:v>
                </c:pt>
                <c:pt idx="33522" formatCode="General">
                  <c:v>10.0047516244235</c:v>
                </c:pt>
                <c:pt idx="33523" formatCode="General">
                  <c:v>10.0047466230318</c:v>
                </c:pt>
                <c:pt idx="33524" formatCode="General">
                  <c:v>10.004741622947</c:v>
                </c:pt>
                <c:pt idx="33525" formatCode="General">
                  <c:v>10.0047366241695</c:v>
                </c:pt>
                <c:pt idx="33526" formatCode="General">
                  <c:v>10.0047316266994</c:v>
                </c:pt>
                <c:pt idx="33527" formatCode="General">
                  <c:v>10.004726630537</c:v>
                </c:pt>
                <c:pt idx="33528" formatCode="General">
                  <c:v>10.0047216356826</c:v>
                </c:pt>
                <c:pt idx="33529" formatCode="General">
                  <c:v>10.0047166421362</c:v>
                </c:pt>
                <c:pt idx="33530" formatCode="General">
                  <c:v>10.0047116498982</c:v>
                </c:pt>
                <c:pt idx="33531" formatCode="General">
                  <c:v>10.0047066589689</c:v>
                </c:pt>
                <c:pt idx="33532" formatCode="General">
                  <c:v>10.0047016693483</c:v>
                </c:pt>
                <c:pt idx="33533" formatCode="General">
                  <c:v>10.0046966810368</c:v>
                </c:pt>
                <c:pt idx="33534" formatCode="General">
                  <c:v>10.0046916940346</c:v>
                </c:pt>
                <c:pt idx="33535" formatCode="General">
                  <c:v>10.0046867083419</c:v>
                </c:pt>
                <c:pt idx="33536" formatCode="General">
                  <c:v>10.0046817239589</c:v>
                </c:pt>
                <c:pt idx="33537" formatCode="General">
                  <c:v>10.0046767408859</c:v>
                </c:pt>
                <c:pt idx="33538" formatCode="General">
                  <c:v>10.004671759123</c:v>
                </c:pt>
                <c:pt idx="33539" formatCode="General">
                  <c:v>10.0046667786706</c:v>
                </c:pt>
                <c:pt idx="33540" formatCode="General">
                  <c:v>10.0046617995289</c:v>
                </c:pt>
                <c:pt idx="33541" formatCode="General">
                  <c:v>10.004656821698</c:v>
                </c:pt>
                <c:pt idx="33542" formatCode="General">
                  <c:v>10.0046518451782</c:v>
                </c:pt>
                <c:pt idx="33543" formatCode="General">
                  <c:v>10.0046468699697</c:v>
                </c:pt>
                <c:pt idx="33544" formatCode="General">
                  <c:v>10.0046418960727</c:v>
                </c:pt>
                <c:pt idx="33545" formatCode="General">
                  <c:v>10.0046369234875</c:v>
                </c:pt>
                <c:pt idx="33546" formatCode="General">
                  <c:v>10.0046319522144</c:v>
                </c:pt>
                <c:pt idx="33547" formatCode="General">
                  <c:v>10.0046269822534</c:v>
                </c:pt>
                <c:pt idx="33548" formatCode="General">
                  <c:v>10.0046220136049</c:v>
                </c:pt>
                <c:pt idx="33549" formatCode="General">
                  <c:v>10.004617046269</c:v>
                </c:pt>
                <c:pt idx="33550" formatCode="General">
                  <c:v>10.004612080246</c:v>
                </c:pt>
                <c:pt idx="33551" formatCode="General">
                  <c:v>10.0046071155362</c:v>
                </c:pt>
                <c:pt idx="33552" formatCode="General">
                  <c:v>10.0046021521396</c:v>
                </c:pt>
                <c:pt idx="33553" formatCode="General">
                  <c:v>10.0045971900567</c:v>
                </c:pt>
                <c:pt idx="33554" formatCode="General">
                  <c:v>10.0045922292875</c:v>
                </c:pt>
                <c:pt idx="33555" formatCode="General">
                  <c:v>10.0045872698323</c:v>
                </c:pt>
                <c:pt idx="33556" formatCode="General">
                  <c:v>10.0045823116913</c:v>
                </c:pt>
                <c:pt idx="33557" formatCode="General">
                  <c:v>10.0045773548647</c:v>
                </c:pt>
                <c:pt idx="33558" formatCode="General">
                  <c:v>10.0045723993529</c:v>
                </c:pt>
                <c:pt idx="33559" formatCode="General">
                  <c:v>10.0045674451559</c:v>
                </c:pt>
                <c:pt idx="33560" formatCode="General">
                  <c:v>10.004562492274</c:v>
                </c:pt>
                <c:pt idx="33561" formatCode="General">
                  <c:v>10.0045575407074</c:v>
                </c:pt>
                <c:pt idx="33562" formatCode="General">
                  <c:v>10.0045525904564</c:v>
                </c:pt>
                <c:pt idx="33563" formatCode="General">
                  <c:v>10.0045476415211</c:v>
                </c:pt>
                <c:pt idx="33564" formatCode="General">
                  <c:v>10.0045426939018</c:v>
                </c:pt>
                <c:pt idx="33565" formatCode="General">
                  <c:v>10.0045377475987</c:v>
                </c:pt>
                <c:pt idx="33566" formatCode="General">
                  <c:v>10.0045328026121</c:v>
                </c:pt>
                <c:pt idx="33567" formatCode="General">
                  <c:v>10.004527858942</c:v>
                </c:pt>
                <c:pt idx="33568" formatCode="General">
                  <c:v>10.0045229165889</c:v>
                </c:pt>
                <c:pt idx="33569" formatCode="General">
                  <c:v>10.0045179755528</c:v>
                </c:pt>
                <c:pt idx="33570" formatCode="General">
                  <c:v>10.0045130358339</c:v>
                </c:pt>
                <c:pt idx="33571" formatCode="General">
                  <c:v>10.0045080974326</c:v>
                </c:pt>
                <c:pt idx="33572" formatCode="General">
                  <c:v>10.004503160349</c:v>
                </c:pt>
                <c:pt idx="33573" formatCode="General">
                  <c:v>10.0044982245834</c:v>
                </c:pt>
                <c:pt idx="33574" formatCode="General">
                  <c:v>10.0044932901359</c:v>
                </c:pt>
                <c:pt idx="33575" formatCode="General">
                  <c:v>10.0044883570068</c:v>
                </c:pt>
                <c:pt idx="33576" formatCode="General">
                  <c:v>10.0044834251963</c:v>
                </c:pt>
                <c:pt idx="33577" formatCode="General">
                  <c:v>10.0044784947046</c:v>
                </c:pt>
                <c:pt idx="33578" formatCode="General">
                  <c:v>10.0044735655319</c:v>
                </c:pt>
                <c:pt idx="33579" formatCode="General">
                  <c:v>10.0044686376784</c:v>
                </c:pt>
                <c:pt idx="33580" formatCode="General">
                  <c:v>10.0044637111444</c:v>
                </c:pt>
                <c:pt idx="33581" formatCode="General">
                  <c:v>10.00445878593</c:v>
                </c:pt>
                <c:pt idx="33582" formatCode="General">
                  <c:v>10.0044538620355</c:v>
                </c:pt>
                <c:pt idx="33583" formatCode="General">
                  <c:v>10.0044489394611</c:v>
                </c:pt>
                <c:pt idx="33584" formatCode="General">
                  <c:v>10.004444018207</c:v>
                </c:pt>
                <c:pt idx="33585" formatCode="General">
                  <c:v>10.0044390982735</c:v>
                </c:pt>
                <c:pt idx="33586" formatCode="General">
                  <c:v>10.0044341796606</c:v>
                </c:pt>
                <c:pt idx="33587" formatCode="General">
                  <c:v>10.0044292623687</c:v>
                </c:pt>
                <c:pt idx="33588" formatCode="General">
                  <c:v>10.004424346398</c:v>
                </c:pt>
                <c:pt idx="33589" formatCode="General">
                  <c:v>10.0044194317486</c:v>
                </c:pt>
                <c:pt idx="33590" formatCode="General">
                  <c:v>10.0044145184208</c:v>
                </c:pt>
                <c:pt idx="33591" formatCode="General">
                  <c:v>10.0044096064147</c:v>
                </c:pt>
                <c:pt idx="33592" formatCode="General">
                  <c:v>10.0044046957307</c:v>
                </c:pt>
                <c:pt idx="33593" formatCode="General">
                  <c:v>10.0043997863689</c:v>
                </c:pt>
                <c:pt idx="33594" formatCode="General">
                  <c:v>10.0043948783295</c:v>
                </c:pt>
                <c:pt idx="33595" formatCode="General">
                  <c:v>10.0043899716128</c:v>
                </c:pt>
                <c:pt idx="33596" formatCode="General">
                  <c:v>10.0043850662188</c:v>
                </c:pt>
                <c:pt idx="33597" formatCode="General">
                  <c:v>10.004380162148</c:v>
                </c:pt>
                <c:pt idx="33598" formatCode="General">
                  <c:v>10.0043752594004</c:v>
                </c:pt>
                <c:pt idx="33599" formatCode="General">
                  <c:v>10.0043703579762</c:v>
                </c:pt>
                <c:pt idx="33600" formatCode="General">
                  <c:v>10.0043654578758</c:v>
                </c:pt>
                <c:pt idx="33601" formatCode="General">
                  <c:v>10.0043605590992</c:v>
                </c:pt>
                <c:pt idx="33602" formatCode="General">
                  <c:v>10.0043556616467</c:v>
                </c:pt>
                <c:pt idx="33603" formatCode="General">
                  <c:v>10.0043507655185</c:v>
                </c:pt>
                <c:pt idx="33604" formatCode="General">
                  <c:v>10.0043458707149</c:v>
                </c:pt>
                <c:pt idx="33605" formatCode="General">
                  <c:v>10.0043409772359</c:v>
                </c:pt>
                <c:pt idx="33606" formatCode="General">
                  <c:v>10.0043360850819</c:v>
                </c:pt>
                <c:pt idx="33607" formatCode="General">
                  <c:v>10.004331194253</c:v>
                </c:pt>
                <c:pt idx="33608" formatCode="General">
                  <c:v>10.0043263047494</c:v>
                </c:pt>
                <c:pt idx="33609" formatCode="General">
                  <c:v>10.0043214165714</c:v>
                </c:pt>
                <c:pt idx="33610" formatCode="General">
                  <c:v>10.0043165297191</c:v>
                </c:pt>
                <c:pt idx="33611" formatCode="General">
                  <c:v>10.0043116441928</c:v>
                </c:pt>
                <c:pt idx="33612" formatCode="General">
                  <c:v>10.0043067599927</c:v>
                </c:pt>
                <c:pt idx="33613" formatCode="General">
                  <c:v>10.0043018771189</c:v>
                </c:pt>
                <c:pt idx="33614" formatCode="General">
                  <c:v>10.0042969955717</c:v>
                </c:pt>
                <c:pt idx="33615" formatCode="General">
                  <c:v>10.0042921153512</c:v>
                </c:pt>
                <c:pt idx="33616" formatCode="General">
                  <c:v>10.0042872364578</c:v>
                </c:pt>
                <c:pt idx="33617" formatCode="General">
                  <c:v>10.0042823588915</c:v>
                </c:pt>
                <c:pt idx="33618" formatCode="General">
                  <c:v>10.0042774826526</c:v>
                </c:pt>
                <c:pt idx="33619" formatCode="General">
                  <c:v>10.0042726077413</c:v>
                </c:pt>
                <c:pt idx="33620" formatCode="General">
                  <c:v>10.0042677341578</c:v>
                </c:pt>
                <c:pt idx="33621" formatCode="General">
                  <c:v>10.0042628619023</c:v>
                </c:pt>
                <c:pt idx="33622" formatCode="General">
                  <c:v>10.004257990975</c:v>
                </c:pt>
                <c:pt idx="33623" formatCode="General">
                  <c:v>10.0042531213761</c:v>
                </c:pt>
                <c:pt idx="33624" formatCode="General">
                  <c:v>10.0042482531058</c:v>
                </c:pt>
                <c:pt idx="33625" formatCode="General">
                  <c:v>10.0042433861643</c:v>
                </c:pt>
                <c:pt idx="33626" formatCode="General">
                  <c:v>10.0042385205518</c:v>
                </c:pt>
                <c:pt idx="33627" formatCode="General">
                  <c:v>10.0042336562685</c:v>
                </c:pt>
                <c:pt idx="33628" formatCode="General">
                  <c:v>10.0042287933146</c:v>
                </c:pt>
                <c:pt idx="33629" formatCode="General">
                  <c:v>10.0042239316903</c:v>
                </c:pt>
                <c:pt idx="33630" formatCode="General">
                  <c:v>10.0042190713958</c:v>
                </c:pt>
                <c:pt idx="33631" formatCode="General">
                  <c:v>10.0042142124314</c:v>
                </c:pt>
                <c:pt idx="33632" formatCode="General">
                  <c:v>10.0042093547971</c:v>
                </c:pt>
                <c:pt idx="33633" formatCode="General">
                  <c:v>10.0042044984933</c:v>
                </c:pt>
                <c:pt idx="33634" formatCode="General">
                  <c:v>10.00419964352</c:v>
                </c:pt>
                <c:pt idx="33635" formatCode="General">
                  <c:v>10.0041947898776</c:v>
                </c:pt>
                <c:pt idx="33636" formatCode="General">
                  <c:v>10.0041899375662</c:v>
                </c:pt>
                <c:pt idx="33637" formatCode="General">
                  <c:v>10.0041850865859</c:v>
                </c:pt>
                <c:pt idx="33638" formatCode="General">
                  <c:v>10.0041802369371</c:v>
                </c:pt>
                <c:pt idx="33639" formatCode="General">
                  <c:v>10.0041753886199</c:v>
                </c:pt>
                <c:pt idx="33640" formatCode="General">
                  <c:v>10.0041705416344</c:v>
                </c:pt>
                <c:pt idx="33641" formatCode="General">
                  <c:v>10.004165695981</c:v>
                </c:pt>
                <c:pt idx="33642" formatCode="General">
                  <c:v>10.0041608516597</c:v>
                </c:pt>
                <c:pt idx="33643" formatCode="General">
                  <c:v>10.0041560086709</c:v>
                </c:pt>
                <c:pt idx="33644" formatCode="General">
                  <c:v>10.0041511670146</c:v>
                </c:pt>
                <c:pt idx="33645" formatCode="General">
                  <c:v>10.0041463266911</c:v>
                </c:pt>
                <c:pt idx="33646" formatCode="General">
                  <c:v>10.0041414877005</c:v>
                </c:pt>
                <c:pt idx="33647" formatCode="General">
                  <c:v>10.0041366500432</c:v>
                </c:pt>
                <c:pt idx="33648" formatCode="General">
                  <c:v>10.0041318137191</c:v>
                </c:pt>
                <c:pt idx="33649" formatCode="General">
                  <c:v>10.0041269787287</c:v>
                </c:pt>
                <c:pt idx="33650" formatCode="General">
                  <c:v>10.004122145072</c:v>
                </c:pt>
                <c:pt idx="33651" formatCode="General">
                  <c:v>10.0041173127493</c:v>
                </c:pt>
                <c:pt idx="33652" formatCode="General">
                  <c:v>10.0041124817606</c:v>
                </c:pt>
                <c:pt idx="33653" formatCode="General">
                  <c:v>10.0041076521064</c:v>
                </c:pt>
                <c:pt idx="33654" formatCode="General">
                  <c:v>10.0041028237866</c:v>
                </c:pt>
                <c:pt idx="33655" formatCode="General">
                  <c:v>10.0040979968016</c:v>
                </c:pt>
                <c:pt idx="33656" formatCode="General">
                  <c:v>10.0040931711515</c:v>
                </c:pt>
                <c:pt idx="33657" formatCode="General">
                  <c:v>10.0040883468365</c:v>
                </c:pt>
                <c:pt idx="33658" formatCode="General">
                  <c:v>10.0040835238568</c:v>
                </c:pt>
                <c:pt idx="33659" formatCode="General">
                  <c:v>10.0040787022126</c:v>
                </c:pt>
                <c:pt idx="33660" formatCode="General">
                  <c:v>10.0040738819041</c:v>
                </c:pt>
                <c:pt idx="33661" formatCode="General">
                  <c:v>10.0040690629314</c:v>
                </c:pt>
                <c:pt idx="33662" formatCode="General">
                  <c:v>10.0040642452948</c:v>
                </c:pt>
                <c:pt idx="33663" formatCode="General">
                  <c:v>10.0040594289945</c:v>
                </c:pt>
                <c:pt idx="33664" formatCode="General">
                  <c:v>10.0040546140306</c:v>
                </c:pt>
                <c:pt idx="33665" formatCode="General">
                  <c:v>10.0040498004034</c:v>
                </c:pt>
                <c:pt idx="33666" formatCode="General">
                  <c:v>10.004044988113</c:v>
                </c:pt>
                <c:pt idx="33667" formatCode="General">
                  <c:v>10.0040401771596</c:v>
                </c:pt>
                <c:pt idx="33668" formatCode="General">
                  <c:v>10.0040353675434</c:v>
                </c:pt>
                <c:pt idx="33669" formatCode="General">
                  <c:v>10.0040305592646</c:v>
                </c:pt>
                <c:pt idx="33670" formatCode="General">
                  <c:v>10.0040257523234</c:v>
                </c:pt>
                <c:pt idx="33671" formatCode="General">
                  <c:v>10.00402094672</c:v>
                </c:pt>
                <c:pt idx="33672" formatCode="General">
                  <c:v>10.0040161424545</c:v>
                </c:pt>
                <c:pt idx="33673" formatCode="General">
                  <c:v>10.0040113395272</c:v>
                </c:pt>
                <c:pt idx="33674" formatCode="General">
                  <c:v>10.0040065379382</c:v>
                </c:pt>
                <c:pt idx="33675" formatCode="General">
                  <c:v>10.0040017376877</c:v>
                </c:pt>
                <c:pt idx="33676" formatCode="General">
                  <c:v>10.003996938776</c:v>
                </c:pt>
                <c:pt idx="33677" formatCode="General">
                  <c:v>10.0039921412031</c:v>
                </c:pt>
                <c:pt idx="33678" formatCode="General">
                  <c:v>10.0039873449694</c:v>
                </c:pt>
                <c:pt idx="33679" formatCode="General">
                  <c:v>10.0039825500749</c:v>
                </c:pt>
                <c:pt idx="33680" formatCode="General">
                  <c:v>10.0039777565199</c:v>
                </c:pt>
                <c:pt idx="33681" formatCode="General">
                  <c:v>10.0039729643045</c:v>
                </c:pt>
                <c:pt idx="33682" formatCode="General">
                  <c:v>10.003968173429</c:v>
                </c:pt>
                <c:pt idx="33683" formatCode="General">
                  <c:v>10.0039633838934</c:v>
                </c:pt>
                <c:pt idx="33684" formatCode="General">
                  <c:v>10.0039585956981</c:v>
                </c:pt>
                <c:pt idx="33685" formatCode="General">
                  <c:v>10.0039538088432</c:v>
                </c:pt>
                <c:pt idx="33686" formatCode="General">
                  <c:v>10.0039490233288</c:v>
                </c:pt>
                <c:pt idx="33687" formatCode="General">
                  <c:v>10.0039442391552</c:v>
                </c:pt>
                <c:pt idx="33688" formatCode="General">
                  <c:v>10.0039394563225</c:v>
                </c:pt>
                <c:pt idx="33689" formatCode="General">
                  <c:v>10.0039346748309</c:v>
                </c:pt>
                <c:pt idx="33690" formatCode="General">
                  <c:v>10.0039298946807</c:v>
                </c:pt>
                <c:pt idx="33691" formatCode="General">
                  <c:v>10.0039251158719</c:v>
                </c:pt>
                <c:pt idx="33692" formatCode="General">
                  <c:v>10.0039203384048</c:v>
                </c:pt>
                <c:pt idx="33693" formatCode="General">
                  <c:v>10.0039155622796</c:v>
                </c:pt>
                <c:pt idx="33694" formatCode="General">
                  <c:v>10.0039107874964</c:v>
                </c:pt>
                <c:pt idx="33695" formatCode="General">
                  <c:v>10.0039060140554</c:v>
                </c:pt>
                <c:pt idx="33696" formatCode="General">
                  <c:v>10.0039012419568</c:v>
                </c:pt>
                <c:pt idx="33697" formatCode="General">
                  <c:v>10.0038964712008</c:v>
                </c:pt>
                <c:pt idx="33698" formatCode="General">
                  <c:v>10.0038917017876</c:v>
                </c:pt>
                <c:pt idx="33699" formatCode="General">
                  <c:v>10.0038869337173</c:v>
                </c:pt>
                <c:pt idx="33700" formatCode="General">
                  <c:v>10.0038821669901</c:v>
                </c:pt>
                <c:pt idx="33701" formatCode="General">
                  <c:v>10.0038774016063</c:v>
                </c:pt>
                <c:pt idx="33702" formatCode="General">
                  <c:v>10.0038726375659</c:v>
                </c:pt>
                <c:pt idx="33703" formatCode="General">
                  <c:v>10.0038678748692</c:v>
                </c:pt>
                <c:pt idx="33704" formatCode="General">
                  <c:v>10.0038631135163</c:v>
                </c:pt>
                <c:pt idx="33705" formatCode="General">
                  <c:v>10.0038583535074</c:v>
                </c:pt>
                <c:pt idx="33706" formatCode="General">
                  <c:v>10.0038535948428</c:v>
                </c:pt>
                <c:pt idx="33707" formatCode="General">
                  <c:v>10.0038488375225</c:v>
                </c:pt>
                <c:pt idx="33708" formatCode="General">
                  <c:v>10.0038440815468</c:v>
                </c:pt>
                <c:pt idx="33709" formatCode="General">
                  <c:v>10.0038393269158</c:v>
                </c:pt>
                <c:pt idx="33710" formatCode="General">
                  <c:v>10.0038345736298</c:v>
                </c:pt>
                <c:pt idx="33711" formatCode="General">
                  <c:v>10.0038298216888</c:v>
                </c:pt>
                <c:pt idx="33712" formatCode="General">
                  <c:v>10.0038250710931</c:v>
                </c:pt>
                <c:pt idx="33713" formatCode="General">
                  <c:v>10.0038203218429</c:v>
                </c:pt>
                <c:pt idx="33714" formatCode="General">
                  <c:v>10.0038155739382</c:v>
                </c:pt>
                <c:pt idx="33715" formatCode="General">
                  <c:v>10.0038108273794</c:v>
                </c:pt>
                <c:pt idx="33716" formatCode="General">
                  <c:v>10.0038060821665</c:v>
                </c:pt>
                <c:pt idx="33717" formatCode="General">
                  <c:v>10.0038013382998</c:v>
                </c:pt>
                <c:pt idx="33718" formatCode="General">
                  <c:v>10.0037965957795</c:v>
                </c:pt>
                <c:pt idx="33719" formatCode="General">
                  <c:v>10.0037918546056</c:v>
                </c:pt>
                <c:pt idx="33720" formatCode="General">
                  <c:v>10.0037871147784</c:v>
                </c:pt>
                <c:pt idx="33721" formatCode="General">
                  <c:v>10.003782376298</c:v>
                </c:pt>
                <c:pt idx="33722" formatCode="General">
                  <c:v>10.0037776391647</c:v>
                </c:pt>
                <c:pt idx="33723" formatCode="General">
                  <c:v>10.0037729033786</c:v>
                </c:pt>
                <c:pt idx="33724" formatCode="General">
                  <c:v>10.0037681689399</c:v>
                </c:pt>
                <c:pt idx="33725" formatCode="General">
                  <c:v>10.0037634358487</c:v>
                </c:pt>
                <c:pt idx="33726" formatCode="General">
                  <c:v>10.0037587041052</c:v>
                </c:pt>
                <c:pt idx="33727" formatCode="General">
                  <c:v>10.0037539737096</c:v>
                </c:pt>
                <c:pt idx="33728" formatCode="General">
                  <c:v>10.0037492446621</c:v>
                </c:pt>
                <c:pt idx="33729" formatCode="General">
                  <c:v>10.0037445169628</c:v>
                </c:pt>
                <c:pt idx="33730" formatCode="General">
                  <c:v>10.003739790612</c:v>
                </c:pt>
                <c:pt idx="33731" formatCode="General">
                  <c:v>10.0037350656097</c:v>
                </c:pt>
                <c:pt idx="33732" formatCode="General">
                  <c:v>10.0037303419562</c:v>
                </c:pt>
                <c:pt idx="33733" formatCode="General">
                  <c:v>10.0037256196516</c:v>
                </c:pt>
                <c:pt idx="33734" formatCode="General">
                  <c:v>10.0037208986961</c:v>
                </c:pt>
                <c:pt idx="33735" formatCode="General">
                  <c:v>10.0037161790899</c:v>
                </c:pt>
                <c:pt idx="33736" formatCode="General">
                  <c:v>10.0037114608331</c:v>
                </c:pt>
                <c:pt idx="33737" formatCode="General">
                  <c:v>10.003706743926</c:v>
                </c:pt>
                <c:pt idx="33738" formatCode="General">
                  <c:v>10.0037020283686</c:v>
                </c:pt>
                <c:pt idx="33739" formatCode="General">
                  <c:v>10.0036973141611</c:v>
                </c:pt>
                <c:pt idx="33740" formatCode="General">
                  <c:v>10.0036926013038</c:v>
                </c:pt>
                <c:pt idx="33741" formatCode="General">
                  <c:v>10.0036878897968</c:v>
                </c:pt>
                <c:pt idx="33742" formatCode="General">
                  <c:v>10.0036831796402</c:v>
                </c:pt>
                <c:pt idx="33743" formatCode="General">
                  <c:v>10.0036784708343</c:v>
                </c:pt>
                <c:pt idx="33744" formatCode="General">
                  <c:v>10.0036737633791</c:v>
                </c:pt>
                <c:pt idx="33745" formatCode="General">
                  <c:v>10.003669057275</c:v>
                </c:pt>
                <c:pt idx="33746" formatCode="General">
                  <c:v>10.0036643525219</c:v>
                </c:pt>
                <c:pt idx="33747" formatCode="General">
                  <c:v>10.0036596491202</c:v>
                </c:pt>
                <c:pt idx="33748" formatCode="General">
                  <c:v>10.0036549470699</c:v>
                </c:pt>
                <c:pt idx="33749" formatCode="General">
                  <c:v>10.0036502463712</c:v>
                </c:pt>
                <c:pt idx="33750" formatCode="General">
                  <c:v>10.0036455470244</c:v>
                </c:pt>
                <c:pt idx="33751" formatCode="General">
                  <c:v>10.0036408490295</c:v>
                </c:pt>
                <c:pt idx="33752" formatCode="General">
                  <c:v>10.0036361523868</c:v>
                </c:pt>
                <c:pt idx="33753" formatCode="General">
                  <c:v>10.0036314570963</c:v>
                </c:pt>
                <c:pt idx="33754" formatCode="General">
                  <c:v>10.0036267631583</c:v>
                </c:pt>
                <c:pt idx="33755" formatCode="General">
                  <c:v>10.003622070573</c:v>
                </c:pt>
                <c:pt idx="33756" formatCode="General">
                  <c:v>10.0036173793404</c:v>
                </c:pt>
                <c:pt idx="33757" formatCode="General">
                  <c:v>10.0036126894608</c:v>
                </c:pt>
                <c:pt idx="33758" formatCode="General">
                  <c:v>10.0036080009344</c:v>
                </c:pt>
                <c:pt idx="33759" formatCode="General">
                  <c:v>10.0036033137612</c:v>
                </c:pt>
                <c:pt idx="33760" formatCode="General">
                  <c:v>10.0035986279415</c:v>
                </c:pt>
                <c:pt idx="33761" formatCode="General">
                  <c:v>10.0035939434754</c:v>
                </c:pt>
                <c:pt idx="33762" formatCode="General">
                  <c:v>10.003589260363</c:v>
                </c:pt>
                <c:pt idx="33763" formatCode="General">
                  <c:v>10.0035845786047</c:v>
                </c:pt>
                <c:pt idx="33764" formatCode="General">
                  <c:v>10.0035798982004</c:v>
                </c:pt>
                <c:pt idx="33765" formatCode="General">
                  <c:v>10.0035752191504</c:v>
                </c:pt>
                <c:pt idx="33766" formatCode="General">
                  <c:v>10.0035705414548</c:v>
                </c:pt>
                <c:pt idx="33767" formatCode="General">
                  <c:v>10.0035658651138</c:v>
                </c:pt>
                <c:pt idx="33768" formatCode="General">
                  <c:v>10.0035611901276</c:v>
                </c:pt>
                <c:pt idx="33769" formatCode="General">
                  <c:v>10.0035565164963</c:v>
                </c:pt>
                <c:pt idx="33770" formatCode="General">
                  <c:v>10.0035518442201</c:v>
                </c:pt>
                <c:pt idx="33771" formatCode="General">
                  <c:v>10.0035471732991</c:v>
                </c:pt>
                <c:pt idx="33772" formatCode="General">
                  <c:v>10.0035425037335</c:v>
                </c:pt>
                <c:pt idx="33773" formatCode="General">
                  <c:v>10.0035378355235</c:v>
                </c:pt>
                <c:pt idx="33774" formatCode="General">
                  <c:v>10.0035331686692</c:v>
                </c:pt>
                <c:pt idx="33775" formatCode="General">
                  <c:v>10.0035285031708</c:v>
                </c:pt>
                <c:pt idx="33776" formatCode="General">
                  <c:v>10.0035238390284</c:v>
                </c:pt>
                <c:pt idx="33777" formatCode="General">
                  <c:v>10.0035191762422</c:v>
                </c:pt>
                <c:pt idx="33778" formatCode="General">
                  <c:v>10.0035145148124</c:v>
                </c:pt>
                <c:pt idx="33779" formatCode="General">
                  <c:v>10.0035098547391</c:v>
                </c:pt>
                <c:pt idx="33780" formatCode="General">
                  <c:v>10.0035051960225</c:v>
                </c:pt>
                <c:pt idx="33781" formatCode="General">
                  <c:v>10.0035005386627</c:v>
                </c:pt>
                <c:pt idx="33782" formatCode="General">
                  <c:v>10.0034958826599</c:v>
                </c:pt>
                <c:pt idx="33783" formatCode="General">
                  <c:v>10.0034912280143</c:v>
                </c:pt>
                <c:pt idx="33784" formatCode="General">
                  <c:v>10.00348657472601</c:v>
                </c:pt>
                <c:pt idx="33785" formatCode="General">
                  <c:v>10.0034819227951</c:v>
                </c:pt>
                <c:pt idx="33786" formatCode="General">
                  <c:v>10.0034772722219</c:v>
                </c:pt>
                <c:pt idx="33787" formatCode="General">
                  <c:v>10.0034726230065</c:v>
                </c:pt>
                <c:pt idx="33788" formatCode="General">
                  <c:v>10.0034679751489</c:v>
                </c:pt>
                <c:pt idx="33789" formatCode="General">
                  <c:v>10.0034633286495</c:v>
                </c:pt>
                <c:pt idx="33790" formatCode="General">
                  <c:v>10.0034586835084</c:v>
                </c:pt>
                <c:pt idx="33791" formatCode="General">
                  <c:v>10.0034540397256</c:v>
                </c:pt>
                <c:pt idx="33792" formatCode="General">
                  <c:v>10.0034493973014</c:v>
                </c:pt>
                <c:pt idx="33793" formatCode="General">
                  <c:v>10.0034447562359</c:v>
                </c:pt>
                <c:pt idx="33794" formatCode="General">
                  <c:v>10.0034401165293</c:v>
                </c:pt>
                <c:pt idx="33795" formatCode="General">
                  <c:v>10.0034354781817</c:v>
                </c:pt>
                <c:pt idx="33796" formatCode="General">
                  <c:v>10.0034308411933</c:v>
                </c:pt>
                <c:pt idx="33797" formatCode="General">
                  <c:v>10.0034262055642</c:v>
                </c:pt>
                <c:pt idx="33798" formatCode="General">
                  <c:v>10.0034215712946</c:v>
                </c:pt>
                <c:pt idx="33799" formatCode="General">
                  <c:v>10.0034169383847</c:v>
                </c:pt>
                <c:pt idx="33800" formatCode="General">
                  <c:v>10.0034123068345</c:v>
                </c:pt>
                <c:pt idx="33801" formatCode="General">
                  <c:v>10.0034076766443</c:v>
                </c:pt>
                <c:pt idx="33802" formatCode="General">
                  <c:v>10.0034030478142</c:v>
                </c:pt>
                <c:pt idx="33803" formatCode="General">
                  <c:v>10.0033984203443</c:v>
                </c:pt>
                <c:pt idx="33804" formatCode="General">
                  <c:v>10.0033937942349</c:v>
                </c:pt>
                <c:pt idx="33805" formatCode="General">
                  <c:v>10.003389169486</c:v>
                </c:pt>
                <c:pt idx="33806" formatCode="General">
                  <c:v>10.0033845460978</c:v>
                </c:pt>
                <c:pt idx="33807" formatCode="General">
                  <c:v>10.0033799240705</c:v>
                </c:pt>
                <c:pt idx="33808" formatCode="General">
                  <c:v>10.0033753034042</c:v>
                </c:pt>
                <c:pt idx="33809" formatCode="General">
                  <c:v>10.003370684099</c:v>
                </c:pt>
                <c:pt idx="33810" formatCode="General">
                  <c:v>10.0033660661552</c:v>
                </c:pt>
                <c:pt idx="33811" formatCode="General">
                  <c:v>10.0033614495728</c:v>
                </c:pt>
                <c:pt idx="33812" formatCode="General">
                  <c:v>10.003356834352</c:v>
                </c:pt>
                <c:pt idx="33813" formatCode="General">
                  <c:v>10.003352220493</c:v>
                </c:pt>
                <c:pt idx="33814" formatCode="General">
                  <c:v>10.0033476079959</c:v>
                </c:pt>
                <c:pt idx="33815" formatCode="General">
                  <c:v>10.0033429968609</c:v>
                </c:pt>
                <c:pt idx="33816" formatCode="General">
                  <c:v>10.003338387088</c:v>
                </c:pt>
                <c:pt idx="33817" formatCode="General">
                  <c:v>10.0033337786776</c:v>
                </c:pt>
                <c:pt idx="33818" formatCode="General">
                  <c:v>10.0033291716296</c:v>
                </c:pt>
                <c:pt idx="33819" formatCode="General">
                  <c:v>10.0033245659443</c:v>
                </c:pt>
                <c:pt idx="33820" formatCode="General">
                  <c:v>10.0033199616218</c:v>
                </c:pt>
                <c:pt idx="33821" formatCode="General">
                  <c:v>10.0033153586622</c:v>
                </c:pt>
                <c:pt idx="33822" formatCode="General">
                  <c:v>10.0033107570658</c:v>
                </c:pt>
                <c:pt idx="33823" formatCode="General">
                  <c:v>10.0033061568326</c:v>
                </c:pt>
                <c:pt idx="33824" formatCode="General">
                  <c:v>10.0033015579628</c:v>
                </c:pt>
                <c:pt idx="33825" formatCode="General">
                  <c:v>10.0032969604565</c:v>
                </c:pt>
                <c:pt idx="33826" formatCode="General">
                  <c:v>10.0032923643139</c:v>
                </c:pt>
                <c:pt idx="33827" formatCode="General">
                  <c:v>10.0032877695351</c:v>
                </c:pt>
                <c:pt idx="33828" formatCode="General">
                  <c:v>10.0032831761203</c:v>
                </c:pt>
                <c:pt idx="33829" formatCode="General">
                  <c:v>10.0032785840696</c:v>
                </c:pt>
                <c:pt idx="33830" formatCode="General">
                  <c:v>10.0032739933832</c:v>
                </c:pt>
                <c:pt idx="33831" formatCode="General">
                  <c:v>10.0032694040612</c:v>
                </c:pt>
                <c:pt idx="33832" formatCode="General">
                  <c:v>10.0032648161038</c:v>
                </c:pt>
                <c:pt idx="33833" formatCode="General">
                  <c:v>10.0032602295111</c:v>
                </c:pt>
                <c:pt idx="33834" formatCode="General">
                  <c:v>10.0032556442832</c:v>
                </c:pt>
                <c:pt idx="33835" formatCode="General">
                  <c:v>10.0032510604203</c:v>
                </c:pt>
                <c:pt idx="33836" formatCode="General">
                  <c:v>10.0032464779225</c:v>
                </c:pt>
                <c:pt idx="33837" formatCode="General">
                  <c:v>10.00324189679</c:v>
                </c:pt>
                <c:pt idx="33838" formatCode="General">
                  <c:v>10.0032373170229</c:v>
                </c:pt>
                <c:pt idx="33839" formatCode="General">
                  <c:v>10.0032327386214</c:v>
                </c:pt>
                <c:pt idx="33840" formatCode="General">
                  <c:v>10.0032281615856</c:v>
                </c:pt>
                <c:pt idx="33841" formatCode="General">
                  <c:v>10.0032235859156</c:v>
                </c:pt>
                <c:pt idx="33842" formatCode="General">
                  <c:v>10.0032190116117</c:v>
                </c:pt>
                <c:pt idx="33843" formatCode="General">
                  <c:v>10.0032144386738</c:v>
                </c:pt>
                <c:pt idx="33844" formatCode="General">
                  <c:v>10.0032098671022</c:v>
                </c:pt>
                <c:pt idx="33845" formatCode="General">
                  <c:v>10.0032052968971</c:v>
                </c:pt>
                <c:pt idx="33846" formatCode="General">
                  <c:v>10.0032007280585</c:v>
                </c:pt>
                <c:pt idx="33847" formatCode="General">
                  <c:v>10.0031961605865</c:v>
                </c:pt>
                <c:pt idx="33848" formatCode="General">
                  <c:v>10.0031915944815</c:v>
                </c:pt>
                <c:pt idx="33849" formatCode="General">
                  <c:v>10.0031870297434</c:v>
                </c:pt>
                <c:pt idx="33850" formatCode="General">
                  <c:v>10.0031824663724</c:v>
                </c:pt>
                <c:pt idx="33851" formatCode="General">
                  <c:v>10.0031779043686</c:v>
                </c:pt>
                <c:pt idx="33852" formatCode="General">
                  <c:v>10.0031733437323</c:v>
                </c:pt>
                <c:pt idx="33853" formatCode="General">
                  <c:v>10.0031687844635</c:v>
                </c:pt>
                <c:pt idx="33854" formatCode="General">
                  <c:v>10.0031642265624</c:v>
                </c:pt>
                <c:pt idx="33855" formatCode="General">
                  <c:v>10.003159670029</c:v>
                </c:pt>
                <c:pt idx="33856" formatCode="General">
                  <c:v>10.0031551148636</c:v>
                </c:pt>
                <c:pt idx="33857" formatCode="General">
                  <c:v>10.0031505610664</c:v>
                </c:pt>
                <c:pt idx="33858" formatCode="General">
                  <c:v>10.0031460086373</c:v>
                </c:pt>
                <c:pt idx="33859" formatCode="General">
                  <c:v>10.0031414575766</c:v>
                </c:pt>
                <c:pt idx="33860" formatCode="General">
                  <c:v>10.0031369078844</c:v>
                </c:pt>
                <c:pt idx="33861" formatCode="General">
                  <c:v>10.0031323595608</c:v>
                </c:pt>
                <c:pt idx="33862" formatCode="General">
                  <c:v>10.003127812606</c:v>
                </c:pt>
                <c:pt idx="33863" formatCode="General">
                  <c:v>10.0031232670201</c:v>
                </c:pt>
                <c:pt idx="33864" formatCode="General">
                  <c:v>10.0031187228033</c:v>
                </c:pt>
                <c:pt idx="33865" formatCode="General">
                  <c:v>10.0031141799556</c:v>
                </c:pt>
                <c:pt idx="33866" formatCode="General">
                  <c:v>10.0031096384773</c:v>
                </c:pt>
                <c:pt idx="33867" formatCode="General">
                  <c:v>10.0031050983684</c:v>
                </c:pt>
                <c:pt idx="33868" formatCode="General">
                  <c:v>10.0031005596291</c:v>
                </c:pt>
                <c:pt idx="33869" formatCode="General">
                  <c:v>10.0030960222595</c:v>
                </c:pt>
                <c:pt idx="33870" formatCode="General">
                  <c:v>10.0030914862598</c:v>
                </c:pt>
                <c:pt idx="33871" formatCode="General">
                  <c:v>10.0030869516301</c:v>
                </c:pt>
                <c:pt idx="33872" formatCode="General">
                  <c:v>10.0030824183705</c:v>
                </c:pt>
                <c:pt idx="33873" formatCode="General">
                  <c:v>10.0030778864811</c:v>
                </c:pt>
                <c:pt idx="33874" formatCode="General">
                  <c:v>10.0030733559622</c:v>
                </c:pt>
                <c:pt idx="33875" formatCode="General">
                  <c:v>10.0030688268138</c:v>
                </c:pt>
                <c:pt idx="33876" formatCode="General">
                  <c:v>10.003064299036</c:v>
                </c:pt>
                <c:pt idx="33877" formatCode="General">
                  <c:v>10.003059772629</c:v>
                </c:pt>
                <c:pt idx="33878" formatCode="General">
                  <c:v>10.003055247593</c:v>
                </c:pt>
                <c:pt idx="33879" formatCode="General">
                  <c:v>10.003050723928</c:v>
                </c:pt>
                <c:pt idx="33880" formatCode="General">
                  <c:v>10.0030462016342</c:v>
                </c:pt>
                <c:pt idx="33881" formatCode="General">
                  <c:v>10.0030416807117</c:v>
                </c:pt>
                <c:pt idx="33882" formatCode="General">
                  <c:v>10.0030371611607</c:v>
                </c:pt>
                <c:pt idx="33883" formatCode="General">
                  <c:v>10.0030326429812</c:v>
                </c:pt>
                <c:pt idx="33884" formatCode="General">
                  <c:v>10.0030281261735</c:v>
                </c:pt>
                <c:pt idx="33885" formatCode="General">
                  <c:v>10.0030236107376</c:v>
                </c:pt>
                <c:pt idx="33886" formatCode="General">
                  <c:v>10.0030190966737</c:v>
                </c:pt>
                <c:pt idx="33887" formatCode="General">
                  <c:v>10.0030145839819</c:v>
                </c:pt>
                <c:pt idx="33888" formatCode="General">
                  <c:v>10.0030100726623</c:v>
                </c:pt>
                <c:pt idx="33889" formatCode="General">
                  <c:v>10.0030055627151</c:v>
                </c:pt>
                <c:pt idx="33890" formatCode="General">
                  <c:v>10.0030010541404</c:v>
                </c:pt>
                <c:pt idx="33891" formatCode="General">
                  <c:v>10.0029965469383</c:v>
                </c:pt>
                <c:pt idx="33892" formatCode="General">
                  <c:v>10.002992041109</c:v>
                </c:pt>
                <c:pt idx="33893" formatCode="General">
                  <c:v>10.0029875366525</c:v>
                </c:pt>
                <c:pt idx="33894" formatCode="General">
                  <c:v>10.0029830335691</c:v>
                </c:pt>
                <c:pt idx="33895" formatCode="General">
                  <c:v>10.0029785318588</c:v>
                </c:pt>
                <c:pt idx="33896" formatCode="General">
                  <c:v>10.0029740315217</c:v>
                </c:pt>
                <c:pt idx="33897" formatCode="General">
                  <c:v>10.0029695325581</c:v>
                </c:pt>
                <c:pt idx="33898" formatCode="General">
                  <c:v>10.002965034968</c:v>
                </c:pt>
                <c:pt idx="33899" formatCode="General">
                  <c:v>10.0029605387515</c:v>
                </c:pt>
                <c:pt idx="33900" formatCode="General">
                  <c:v>10.0029560439088</c:v>
                </c:pt>
                <c:pt idx="33901" formatCode="General">
                  <c:v>10.00295155044</c:v>
                </c:pt>
                <c:pt idx="33902" formatCode="General">
                  <c:v>10.0029470583452</c:v>
                </c:pt>
                <c:pt idx="33903" formatCode="General">
                  <c:v>10.0029425676245</c:v>
                </c:pt>
                <c:pt idx="33904" formatCode="General">
                  <c:v>10.0029380782782</c:v>
                </c:pt>
                <c:pt idx="33905" formatCode="General">
                  <c:v>10.0029335903062</c:v>
                </c:pt>
                <c:pt idx="33906" formatCode="General">
                  <c:v>10.0029291037088</c:v>
                </c:pt>
                <c:pt idx="33907" formatCode="General">
                  <c:v>10.0029246184861</c:v>
                </c:pt>
                <c:pt idx="33908" formatCode="General">
                  <c:v>10.0029201346381</c:v>
                </c:pt>
                <c:pt idx="33909" formatCode="General">
                  <c:v>10.002915652165</c:v>
                </c:pt>
                <c:pt idx="33910" formatCode="General">
                  <c:v>10.0029111710669</c:v>
                </c:pt>
                <c:pt idx="33911" formatCode="General">
                  <c:v>10.002906691344</c:v>
                </c:pt>
                <c:pt idx="33912" formatCode="General">
                  <c:v>10.0029022129964</c:v>
                </c:pt>
                <c:pt idx="33913" formatCode="General">
                  <c:v>10.0028977360242</c:v>
                </c:pt>
                <c:pt idx="33914" formatCode="General">
                  <c:v>10.0028932604275</c:v>
                </c:pt>
                <c:pt idx="33915" formatCode="General">
                  <c:v>10.0028887862064</c:v>
                </c:pt>
                <c:pt idx="33916" formatCode="General">
                  <c:v>10.0028843133611</c:v>
                </c:pt>
                <c:pt idx="33917" formatCode="General">
                  <c:v>10.0028798418917</c:v>
                </c:pt>
                <c:pt idx="33918" formatCode="General">
                  <c:v>10.0028753717983</c:v>
                </c:pt>
                <c:pt idx="33919" formatCode="General">
                  <c:v>10.002870903081</c:v>
                </c:pt>
                <c:pt idx="33920" formatCode="General">
                  <c:v>10.00286643574</c:v>
                </c:pt>
                <c:pt idx="33921" formatCode="General">
                  <c:v>10.0028619697754</c:v>
                </c:pt>
                <c:pt idx="33922" formatCode="General">
                  <c:v>10.0028575051872</c:v>
                </c:pt>
                <c:pt idx="33923" formatCode="General">
                  <c:v>10.0028530419757</c:v>
                </c:pt>
                <c:pt idx="33924" formatCode="General">
                  <c:v>10.0028485801409</c:v>
                </c:pt>
                <c:pt idx="33925" formatCode="General">
                  <c:v>10.002844119683</c:v>
                </c:pt>
                <c:pt idx="33926" formatCode="General">
                  <c:v>10.002839660602</c:v>
                </c:pt>
                <c:pt idx="33927" formatCode="General">
                  <c:v>10.0028352028982</c:v>
                </c:pt>
                <c:pt idx="33928" formatCode="General">
                  <c:v>10.0028307465716</c:v>
                </c:pt>
                <c:pt idx="33929" formatCode="General">
                  <c:v>10.0028262916223</c:v>
                </c:pt>
                <c:pt idx="33930" formatCode="General">
                  <c:v>10.0028218380504</c:v>
                </c:pt>
                <c:pt idx="33931" formatCode="General">
                  <c:v>10.0028173858561</c:v>
                </c:pt>
                <c:pt idx="33932" formatCode="General">
                  <c:v>10.0028129350396</c:v>
                </c:pt>
                <c:pt idx="33933" formatCode="General">
                  <c:v>10.0028084856008</c:v>
                </c:pt>
                <c:pt idx="33934" formatCode="General">
                  <c:v>10.00280403754</c:v>
                </c:pt>
                <c:pt idx="33935" formatCode="General">
                  <c:v>10.0027995908572</c:v>
                </c:pt>
                <c:pt idx="33936" formatCode="General">
                  <c:v>10.0027951455526</c:v>
                </c:pt>
                <c:pt idx="33937" formatCode="General">
                  <c:v>10.0027907016262</c:v>
                </c:pt>
                <c:pt idx="33938" formatCode="General">
                  <c:v>10.00278625907831</c:v>
                </c:pt>
                <c:pt idx="33939" formatCode="General">
                  <c:v>10.0027818179089</c:v>
                </c:pt>
                <c:pt idx="33940" formatCode="General">
                  <c:v>10.0027773781181</c:v>
                </c:pt>
                <c:pt idx="33941" formatCode="General">
                  <c:v>10.002772939706</c:v>
                </c:pt>
                <c:pt idx="33942" formatCode="General">
                  <c:v>10.0027685026729</c:v>
                </c:pt>
                <c:pt idx="33943" formatCode="General">
                  <c:v>10.0027640670187</c:v>
                </c:pt>
                <c:pt idx="33944" formatCode="General">
                  <c:v>10.0027596327435</c:v>
                </c:pt>
                <c:pt idx="33945" formatCode="General">
                  <c:v>10.0027551998476</c:v>
                </c:pt>
                <c:pt idx="33946" formatCode="General">
                  <c:v>10.0027507683311</c:v>
                </c:pt>
                <c:pt idx="33947" formatCode="General">
                  <c:v>10.0027463381939</c:v>
                </c:pt>
                <c:pt idx="33948" formatCode="General">
                  <c:v>10.0027419094364</c:v>
                </c:pt>
                <c:pt idx="33949" formatCode="General">
                  <c:v>10.0027374820584</c:v>
                </c:pt>
                <c:pt idx="33950" formatCode="General">
                  <c:v>10.0027330560603</c:v>
                </c:pt>
                <c:pt idx="33951" formatCode="General">
                  <c:v>10.0027286314421</c:v>
                </c:pt>
                <c:pt idx="33952" formatCode="General">
                  <c:v>10.0027242082038</c:v>
                </c:pt>
                <c:pt idx="33953" formatCode="General">
                  <c:v>10.0027197863457</c:v>
                </c:pt>
                <c:pt idx="33954" formatCode="General">
                  <c:v>10.0027153658679</c:v>
                </c:pt>
                <c:pt idx="33955" formatCode="General">
                  <c:v>10.0027109467703</c:v>
                </c:pt>
                <c:pt idx="33956" formatCode="General">
                  <c:v>10.0027065290533</c:v>
                </c:pt>
                <c:pt idx="33957" formatCode="General">
                  <c:v>10.0027021127168</c:v>
                </c:pt>
                <c:pt idx="33958" formatCode="General">
                  <c:v>10.002697697761</c:v>
                </c:pt>
                <c:pt idx="33959" formatCode="General">
                  <c:v>10.002693284186</c:v>
                </c:pt>
                <c:pt idx="33960" formatCode="General">
                  <c:v>10.0026888719918</c:v>
                </c:pt>
                <c:pt idx="33961" formatCode="General">
                  <c:v>10.0026844611788</c:v>
                </c:pt>
                <c:pt idx="33962" formatCode="General">
                  <c:v>10.0026800517468</c:v>
                </c:pt>
                <c:pt idx="33963" formatCode="General">
                  <c:v>10.0026756436961</c:v>
                </c:pt>
                <c:pt idx="33964" formatCode="General">
                  <c:v>10.0026712370267</c:v>
                </c:pt>
                <c:pt idx="33965" formatCode="General">
                  <c:v>10.0026668317388</c:v>
                </c:pt>
                <c:pt idx="33966" formatCode="General">
                  <c:v>10.0026624278324</c:v>
                </c:pt>
                <c:pt idx="33967" formatCode="General">
                  <c:v>10.0026580253077</c:v>
                </c:pt>
                <c:pt idx="33968" formatCode="General">
                  <c:v>10.0026536241648</c:v>
                </c:pt>
                <c:pt idx="33969" formatCode="General">
                  <c:v>10.0026492244039</c:v>
                </c:pt>
                <c:pt idx="33970" formatCode="General">
                  <c:v>10.0026448260249</c:v>
                </c:pt>
                <c:pt idx="33971" formatCode="General">
                  <c:v>10.002640429028</c:v>
                </c:pt>
                <c:pt idx="33972" formatCode="General">
                  <c:v>10.0026360334133</c:v>
                </c:pt>
                <c:pt idx="33973" formatCode="General">
                  <c:v>10.002631639181</c:v>
                </c:pt>
                <c:pt idx="33974" formatCode="General">
                  <c:v>10.0026272463311</c:v>
                </c:pt>
                <c:pt idx="33975" formatCode="General">
                  <c:v>10.0026228548638</c:v>
                </c:pt>
                <c:pt idx="33976" formatCode="General">
                  <c:v>10.0026184647791</c:v>
                </c:pt>
                <c:pt idx="33977" formatCode="General">
                  <c:v>10.0026140760772</c:v>
                </c:pt>
                <c:pt idx="33978" formatCode="General">
                  <c:v>10.0026096887581</c:v>
                </c:pt>
                <c:pt idx="33979" formatCode="General">
                  <c:v>10.002605302822</c:v>
                </c:pt>
                <c:pt idx="33980" formatCode="General">
                  <c:v>10.002600918269</c:v>
                </c:pt>
                <c:pt idx="33981" formatCode="General">
                  <c:v>10.0025965350992</c:v>
                </c:pt>
                <c:pt idx="33982" formatCode="General">
                  <c:v>10.0025921533126</c:v>
                </c:pt>
                <c:pt idx="33983" formatCode="General">
                  <c:v>10.0025877729095</c:v>
                </c:pt>
                <c:pt idx="33984" formatCode="General">
                  <c:v>10.0025833938898</c:v>
                </c:pt>
                <c:pt idx="33985" formatCode="General">
                  <c:v>10.0025790162538</c:v>
                </c:pt>
                <c:pt idx="33986" formatCode="General">
                  <c:v>10.0025746400015</c:v>
                </c:pt>
                <c:pt idx="33987" formatCode="General">
                  <c:v>10.002570265133</c:v>
                </c:pt>
                <c:pt idx="33988" formatCode="General">
                  <c:v>10.0025658916484</c:v>
                </c:pt>
                <c:pt idx="33989" formatCode="General">
                  <c:v>10.0025615195478</c:v>
                </c:pt>
                <c:pt idx="33990" formatCode="General">
                  <c:v>10.0025571488313</c:v>
                </c:pt>
                <c:pt idx="33991" formatCode="General">
                  <c:v>10.0025527794991</c:v>
                </c:pt>
                <c:pt idx="33992" formatCode="General">
                  <c:v>10.0025484115512</c:v>
                </c:pt>
                <c:pt idx="33993" formatCode="General">
                  <c:v>10.0025440449878</c:v>
                </c:pt>
                <c:pt idx="33994" formatCode="General">
                  <c:v>10.0025396798089</c:v>
                </c:pt>
                <c:pt idx="33995" formatCode="General">
                  <c:v>10.0025353160146</c:v>
                </c:pt>
                <c:pt idx="33996" formatCode="General">
                  <c:v>10.0025309536051</c:v>
                </c:pt>
                <c:pt idx="33997" formatCode="General">
                  <c:v>10.0025265925804</c:v>
                </c:pt>
                <c:pt idx="33998" formatCode="General">
                  <c:v>10.0025222329407</c:v>
                </c:pt>
                <c:pt idx="33999" formatCode="General">
                  <c:v>10.002517874686</c:v>
                </c:pt>
                <c:pt idx="34000" formatCode="General">
                  <c:v>10.0025135178164</c:v>
                </c:pt>
                <c:pt idx="34001" formatCode="General">
                  <c:v>10.0025091623322</c:v>
                </c:pt>
                <c:pt idx="34002" formatCode="General">
                  <c:v>10.0025048082332</c:v>
                </c:pt>
                <c:pt idx="34003" formatCode="General">
                  <c:v>10.0025004555197</c:v>
                </c:pt>
                <c:pt idx="34004" formatCode="General">
                  <c:v>10.0024961041918</c:v>
                </c:pt>
                <c:pt idx="34005" formatCode="General">
                  <c:v>10.0024917542495</c:v>
                </c:pt>
                <c:pt idx="34006" formatCode="General">
                  <c:v>10.002487405693</c:v>
                </c:pt>
                <c:pt idx="34007" formatCode="General">
                  <c:v>10.0024830585223</c:v>
                </c:pt>
                <c:pt idx="34008" formatCode="General">
                  <c:v>10.0024787127376</c:v>
                </c:pt>
                <c:pt idx="34009" formatCode="General">
                  <c:v>10.0024743683389</c:v>
                </c:pt>
                <c:pt idx="34010" formatCode="General">
                  <c:v>10.0024700253263</c:v>
                </c:pt>
                <c:pt idx="34011" formatCode="General">
                  <c:v>10.0024656837</c:v>
                </c:pt>
                <c:pt idx="34012" formatCode="General">
                  <c:v>10.0024613434601</c:v>
                </c:pt>
                <c:pt idx="34013" formatCode="General">
                  <c:v>10.0024570046066</c:v>
                </c:pt>
                <c:pt idx="34014" formatCode="General">
                  <c:v>10.0024526671396</c:v>
                </c:pt>
                <c:pt idx="34015" formatCode="General">
                  <c:v>10.0024483310593</c:v>
                </c:pt>
                <c:pt idx="34016" formatCode="General">
                  <c:v>10.0024439963657</c:v>
                </c:pt>
                <c:pt idx="34017" formatCode="General">
                  <c:v>10.0024396630589</c:v>
                </c:pt>
                <c:pt idx="34018" formatCode="General">
                  <c:v>10.002435331139</c:v>
                </c:pt>
                <c:pt idx="34019" formatCode="General">
                  <c:v>10.0024310006062</c:v>
                </c:pt>
                <c:pt idx="34020" formatCode="General">
                  <c:v>10.0024266714605</c:v>
                </c:pt>
                <c:pt idx="34021" formatCode="General">
                  <c:v>10.002422343702</c:v>
                </c:pt>
                <c:pt idx="34022" formatCode="General">
                  <c:v>10.0024180173308</c:v>
                </c:pt>
                <c:pt idx="34023" formatCode="General">
                  <c:v>10.0024136923471</c:v>
                </c:pt>
                <c:pt idx="34024" formatCode="General">
                  <c:v>10.0024093687508</c:v>
                </c:pt>
                <c:pt idx="34025" formatCode="General">
                  <c:v>10.0024050465421</c:v>
                </c:pt>
                <c:pt idx="34026" formatCode="General">
                  <c:v>10.0024007257211</c:v>
                </c:pt>
                <c:pt idx="34027" formatCode="General">
                  <c:v>10.0023964062879</c:v>
                </c:pt>
                <c:pt idx="34028" formatCode="General">
                  <c:v>10.0023920882426</c:v>
                </c:pt>
                <c:pt idx="34029" formatCode="General">
                  <c:v>10.0023877715853</c:v>
                </c:pt>
                <c:pt idx="34030" formatCode="General">
                  <c:v>10.002383456316</c:v>
                </c:pt>
                <c:pt idx="34031" formatCode="General">
                  <c:v>10.0023791424349</c:v>
                </c:pt>
                <c:pt idx="34032" formatCode="General">
                  <c:v>10.002374829942</c:v>
                </c:pt>
                <c:pt idx="34033" formatCode="General">
                  <c:v>10.0023705188375</c:v>
                </c:pt>
                <c:pt idx="34034" formatCode="General">
                  <c:v>10.0023662091214</c:v>
                </c:pt>
                <c:pt idx="34035" formatCode="General">
                  <c:v>10.0023619007939</c:v>
                </c:pt>
                <c:pt idx="34036" formatCode="General">
                  <c:v>10.0023575938549</c:v>
                </c:pt>
                <c:pt idx="34037" formatCode="General">
                  <c:v>10.0023532883047</c:v>
                </c:pt>
                <c:pt idx="34038" formatCode="General">
                  <c:v>10.0023489841433</c:v>
                </c:pt>
                <c:pt idx="34039" formatCode="General">
                  <c:v>10.0023446813708</c:v>
                </c:pt>
                <c:pt idx="34040" formatCode="General">
                  <c:v>10.0023403799873</c:v>
                </c:pt>
                <c:pt idx="34041" formatCode="General">
                  <c:v>10.0023360799928</c:v>
                </c:pt>
                <c:pt idx="34042" formatCode="General">
                  <c:v>10.0023317813876</c:v>
                </c:pt>
                <c:pt idx="34043" formatCode="General">
                  <c:v>10.0023274841716</c:v>
                </c:pt>
                <c:pt idx="34044" formatCode="General">
                  <c:v>10.0023231883449</c:v>
                </c:pt>
                <c:pt idx="34045" formatCode="General">
                  <c:v>10.0023188939077</c:v>
                </c:pt>
                <c:pt idx="34046" formatCode="General">
                  <c:v>10.00231460086</c:v>
                </c:pt>
                <c:pt idx="34047" formatCode="General">
                  <c:v>10.002310309202</c:v>
                </c:pt>
                <c:pt idx="34048" formatCode="General">
                  <c:v>10.0023060189336</c:v>
                </c:pt>
                <c:pt idx="34049" formatCode="General">
                  <c:v>10.0023017300551</c:v>
                </c:pt>
                <c:pt idx="34050" formatCode="General">
                  <c:v>10.0022974425664</c:v>
                </c:pt>
                <c:pt idx="34051" formatCode="General">
                  <c:v>10.0022931564677</c:v>
                </c:pt>
                <c:pt idx="34052" formatCode="General">
                  <c:v>10.0022888717591</c:v>
                </c:pt>
                <c:pt idx="34053" formatCode="General">
                  <c:v>10.0022845884406</c:v>
                </c:pt>
                <c:pt idx="34054" formatCode="General">
                  <c:v>10.0022803065124</c:v>
                </c:pt>
                <c:pt idx="34055" formatCode="General">
                  <c:v>10.0022760259744</c:v>
                </c:pt>
                <c:pt idx="34056" formatCode="General">
                  <c:v>10.0022717468269</c:v>
                </c:pt>
                <c:pt idx="34057" formatCode="General">
                  <c:v>10.0022674690699</c:v>
                </c:pt>
                <c:pt idx="34058" formatCode="General">
                  <c:v>10.0022631927035</c:v>
                </c:pt>
                <c:pt idx="34059" formatCode="General">
                  <c:v>10.0022589177278</c:v>
                </c:pt>
                <c:pt idx="34060" formatCode="General">
                  <c:v>10.0022546441428</c:v>
                </c:pt>
                <c:pt idx="34061" formatCode="General">
                  <c:v>10.0022503719487</c:v>
                </c:pt>
                <c:pt idx="34062" formatCode="General">
                  <c:v>10.0022461011455</c:v>
                </c:pt>
                <c:pt idx="34063" formatCode="General">
                  <c:v>10.0022418317333</c:v>
                </c:pt>
                <c:pt idx="34064" formatCode="General">
                  <c:v>10.0022375637123</c:v>
                </c:pt>
                <c:pt idx="34065" formatCode="General">
                  <c:v>10.0022332970824</c:v>
                </c:pt>
                <c:pt idx="34066" formatCode="General">
                  <c:v>10.0022290318438</c:v>
                </c:pt>
                <c:pt idx="34067" formatCode="General">
                  <c:v>10.0022247679965</c:v>
                </c:pt>
                <c:pt idx="34068" formatCode="General">
                  <c:v>10.0022205055407</c:v>
                </c:pt>
                <c:pt idx="34069" formatCode="General">
                  <c:v>10.0022162444764</c:v>
                </c:pt>
                <c:pt idx="34070" formatCode="General">
                  <c:v>10.0022119848037</c:v>
                </c:pt>
                <c:pt idx="34071" formatCode="General">
                  <c:v>10.0022077265227</c:v>
                </c:pt>
                <c:pt idx="34072" formatCode="General">
                  <c:v>10.0022034696335</c:v>
                </c:pt>
                <c:pt idx="34073" formatCode="General">
                  <c:v>10.0021992141361</c:v>
                </c:pt>
                <c:pt idx="34074" formatCode="General">
                  <c:v>10.0021949600307</c:v>
                </c:pt>
                <c:pt idx="34075" formatCode="General">
                  <c:v>10.0021907073173</c:v>
                </c:pt>
                <c:pt idx="34076" formatCode="General">
                  <c:v>10.002186455996</c:v>
                </c:pt>
                <c:pt idx="34077" formatCode="General">
                  <c:v>10.0021822060669</c:v>
                </c:pt>
                <c:pt idx="34078" formatCode="General">
                  <c:v>10.0021779575301</c:v>
                </c:pt>
                <c:pt idx="34079" formatCode="General">
                  <c:v>10.0021737103856</c:v>
                </c:pt>
                <c:pt idx="34080" formatCode="General">
                  <c:v>10.0021694646335</c:v>
                </c:pt>
                <c:pt idx="34081" formatCode="General">
                  <c:v>10.002165220274</c:v>
                </c:pt>
                <c:pt idx="34082" formatCode="General">
                  <c:v>10.0021609773071</c:v>
                </c:pt>
                <c:pt idx="34083" formatCode="General">
                  <c:v>10.0021567357328</c:v>
                </c:pt>
                <c:pt idx="34084" formatCode="General">
                  <c:v>10.0021524955513</c:v>
                </c:pt>
                <c:pt idx="34085" formatCode="General">
                  <c:v>10.0021482567626</c:v>
                </c:pt>
                <c:pt idx="34086" formatCode="General">
                  <c:v>10.0021440193668</c:v>
                </c:pt>
                <c:pt idx="34087" formatCode="General">
                  <c:v>10.0021397833641</c:v>
                </c:pt>
                <c:pt idx="34088" formatCode="General">
                  <c:v>10.0021355487544</c:v>
                </c:pt>
                <c:pt idx="34089" formatCode="General">
                  <c:v>10.0021313155378</c:v>
                </c:pt>
                <c:pt idx="34090" formatCode="General">
                  <c:v>10.0021270837145</c:v>
                </c:pt>
                <c:pt idx="34091" formatCode="General">
                  <c:v>10.0021228532845</c:v>
                </c:pt>
                <c:pt idx="34092" formatCode="General">
                  <c:v>10.0021186242479</c:v>
                </c:pt>
                <c:pt idx="34093" formatCode="General">
                  <c:v>10.0021143966048</c:v>
                </c:pt>
                <c:pt idx="34094" formatCode="General">
                  <c:v>10.0021101703551</c:v>
                </c:pt>
                <c:pt idx="34095" formatCode="General">
                  <c:v>10.0021059454992</c:v>
                </c:pt>
                <c:pt idx="34096" formatCode="General">
                  <c:v>10.0021017220369</c:v>
                </c:pt>
                <c:pt idx="34097" formatCode="General">
                  <c:v>10.0020974999684</c:v>
                </c:pt>
                <c:pt idx="34098" formatCode="General">
                  <c:v>10.0020932792937</c:v>
                </c:pt>
                <c:pt idx="34099" formatCode="General">
                  <c:v>10.002089060013</c:v>
                </c:pt>
                <c:pt idx="34100" formatCode="General">
                  <c:v>10.0020848421263</c:v>
                </c:pt>
                <c:pt idx="34101" formatCode="General">
                  <c:v>10.0020806256337</c:v>
                </c:pt>
                <c:pt idx="34102" formatCode="General">
                  <c:v>10.0020764105352</c:v>
                </c:pt>
                <c:pt idx="34103" formatCode="General">
                  <c:v>10.002072196831</c:v>
                </c:pt>
                <c:pt idx="34104" formatCode="General">
                  <c:v>10.002067984521</c:v>
                </c:pt>
                <c:pt idx="34105" formatCode="General">
                  <c:v>10.0020637736055</c:v>
                </c:pt>
                <c:pt idx="34106" formatCode="General">
                  <c:v>10.0020595640844</c:v>
                </c:pt>
                <c:pt idx="34107" formatCode="General">
                  <c:v>10.0020553559579</c:v>
                </c:pt>
                <c:pt idx="34108" formatCode="General">
                  <c:v>10.0020511492259</c:v>
                </c:pt>
                <c:pt idx="34109" formatCode="General">
                  <c:v>10.0020469438887</c:v>
                </c:pt>
                <c:pt idx="34110" formatCode="General">
                  <c:v>10.0020427399462</c:v>
                </c:pt>
                <c:pt idx="34111" formatCode="General">
                  <c:v>10.0020385373985</c:v>
                </c:pt>
                <c:pt idx="34112" formatCode="General">
                  <c:v>10.0020343362457</c:v>
                </c:pt>
                <c:pt idx="34113" formatCode="General">
                  <c:v>10.002030136488</c:v>
                </c:pt>
                <c:pt idx="34114" formatCode="General">
                  <c:v>10.0020259381252</c:v>
                </c:pt>
                <c:pt idx="34115" formatCode="General">
                  <c:v>10.0020217411576</c:v>
                </c:pt>
                <c:pt idx="34116" formatCode="General">
                  <c:v>10.0020175455852</c:v>
                </c:pt>
                <c:pt idx="34117" formatCode="General">
                  <c:v>10.002013351408</c:v>
                </c:pt>
                <c:pt idx="34118" formatCode="General">
                  <c:v>10.0020091586262</c:v>
                </c:pt>
                <c:pt idx="34119" formatCode="General">
                  <c:v>10.0020049672398</c:v>
                </c:pt>
                <c:pt idx="34120" formatCode="General">
                  <c:v>10.0020007772489</c:v>
                </c:pt>
                <c:pt idx="34121" formatCode="General">
                  <c:v>10.0019965886536</c:v>
                </c:pt>
                <c:pt idx="34122" formatCode="General">
                  <c:v>10.0019924014538</c:v>
                </c:pt>
                <c:pt idx="34123" formatCode="General">
                  <c:v>10.0019882156498</c:v>
                </c:pt>
                <c:pt idx="34124" formatCode="General">
                  <c:v>10.0019840312415</c:v>
                </c:pt>
                <c:pt idx="34125" formatCode="General">
                  <c:v>10.0019798482291</c:v>
                </c:pt>
                <c:pt idx="34126" formatCode="General">
                  <c:v>10.0019756666126</c:v>
                </c:pt>
                <c:pt idx="34127" formatCode="General">
                  <c:v>10.001971486392</c:v>
                </c:pt>
                <c:pt idx="34128" formatCode="General">
                  <c:v>10.0019673075675</c:v>
                </c:pt>
                <c:pt idx="34129" formatCode="General">
                  <c:v>10.0019631301392</c:v>
                </c:pt>
                <c:pt idx="34130" formatCode="General">
                  <c:v>10.001958954107</c:v>
                </c:pt>
                <c:pt idx="34131" formatCode="General">
                  <c:v>10.001954779471</c:v>
                </c:pt>
                <c:pt idx="34132" formatCode="General">
                  <c:v>10.0019506062314</c:v>
                </c:pt>
                <c:pt idx="34133" formatCode="General">
                  <c:v>10.0019464343882</c:v>
                </c:pt>
                <c:pt idx="34134" formatCode="General">
                  <c:v>10.0019422639414</c:v>
                </c:pt>
                <c:pt idx="34135" formatCode="General">
                  <c:v>10.0019380948912</c:v>
                </c:pt>
                <c:pt idx="34136" formatCode="General">
                  <c:v>10.0019339272375</c:v>
                </c:pt>
                <c:pt idx="34137" formatCode="General">
                  <c:v>10.0019297609806</c:v>
                </c:pt>
                <c:pt idx="34138" formatCode="General">
                  <c:v>10.0019255961203</c:v>
                </c:pt>
                <c:pt idx="34139" formatCode="General">
                  <c:v>10.0019214326569</c:v>
                </c:pt>
                <c:pt idx="34140" formatCode="General">
                  <c:v>10.0019172705903</c:v>
                </c:pt>
                <c:pt idx="34141" formatCode="General">
                  <c:v>10.0019131099206</c:v>
                </c:pt>
                <c:pt idx="34142" formatCode="General">
                  <c:v>10.001908950648</c:v>
                </c:pt>
                <c:pt idx="34143" formatCode="General">
                  <c:v>10.0019047927724</c:v>
                </c:pt>
                <c:pt idx="34144" formatCode="General">
                  <c:v>10.0019006362939</c:v>
                </c:pt>
                <c:pt idx="34145" formatCode="General">
                  <c:v>10.0018964812126</c:v>
                </c:pt>
                <c:pt idx="34146" formatCode="General">
                  <c:v>10.0018923275286</c:v>
                </c:pt>
                <c:pt idx="34147" formatCode="General">
                  <c:v>10.0018881752419</c:v>
                </c:pt>
                <c:pt idx="34148" formatCode="General">
                  <c:v>10.0018840243526</c:v>
                </c:pt>
                <c:pt idx="34149" formatCode="General">
                  <c:v>10.0018798748608</c:v>
                </c:pt>
                <c:pt idx="34150" formatCode="General">
                  <c:v>10.0018757267664</c:v>
                </c:pt>
                <c:pt idx="34151" formatCode="General">
                  <c:v>10.0018715800697</c:v>
                </c:pt>
                <c:pt idx="34152" formatCode="General">
                  <c:v>10.0018674347706</c:v>
                </c:pt>
                <c:pt idx="34153" formatCode="General">
                  <c:v>10.0018632908692</c:v>
                </c:pt>
                <c:pt idx="34154" formatCode="General">
                  <c:v>10.0018591483656</c:v>
                </c:pt>
                <c:pt idx="34155" formatCode="General">
                  <c:v>10.0018550072598</c:v>
                </c:pt>
                <c:pt idx="34156" formatCode="General">
                  <c:v>10.0018508675519</c:v>
                </c:pt>
                <c:pt idx="34157" formatCode="General">
                  <c:v>10.001846729242</c:v>
                </c:pt>
                <c:pt idx="34158" formatCode="General">
                  <c:v>10.0018425923301</c:v>
                </c:pt>
                <c:pt idx="34159" formatCode="General">
                  <c:v>10.0018384568163</c:v>
                </c:pt>
                <c:pt idx="34160" formatCode="General">
                  <c:v>10.0018343227007</c:v>
                </c:pt>
                <c:pt idx="34161" formatCode="General">
                  <c:v>10.0018301899832</c:v>
                </c:pt>
                <c:pt idx="34162" formatCode="General">
                  <c:v>10.001826058664</c:v>
                </c:pt>
                <c:pt idx="34163" formatCode="General">
                  <c:v>10.0018219287432</c:v>
                </c:pt>
                <c:pt idx="34164" formatCode="General">
                  <c:v>10.0018178002207</c:v>
                </c:pt>
                <c:pt idx="34165" formatCode="General">
                  <c:v>10.0018136730967</c:v>
                </c:pt>
                <c:pt idx="34166" formatCode="General">
                  <c:v>10.0018095473713</c:v>
                </c:pt>
                <c:pt idx="34167" formatCode="General">
                  <c:v>10.0018054230444</c:v>
                </c:pt>
                <c:pt idx="34168" formatCode="General">
                  <c:v>10.0018013001161</c:v>
                </c:pt>
                <c:pt idx="34169" formatCode="General">
                  <c:v>10.0017971785865</c:v>
                </c:pt>
                <c:pt idx="34170" formatCode="General">
                  <c:v>10.0017930584557</c:v>
                </c:pt>
                <c:pt idx="34171" formatCode="General">
                  <c:v>10.0017889397237</c:v>
                </c:pt>
                <c:pt idx="34172" formatCode="General">
                  <c:v>10.0017848223906</c:v>
                </c:pt>
                <c:pt idx="34173" formatCode="General">
                  <c:v>10.0017807064564</c:v>
                </c:pt>
                <c:pt idx="34174" formatCode="General">
                  <c:v>10.0017765919212</c:v>
                </c:pt>
                <c:pt idx="34175" formatCode="General">
                  <c:v>10.001772478785</c:v>
                </c:pt>
                <c:pt idx="34176" formatCode="General">
                  <c:v>10.001768367048</c:v>
                </c:pt>
                <c:pt idx="34177" formatCode="General">
                  <c:v>10.0017642567101</c:v>
                </c:pt>
                <c:pt idx="34178" formatCode="General">
                  <c:v>10.0017601477714</c:v>
                </c:pt>
                <c:pt idx="34179" formatCode="General">
                  <c:v>10.0017560402321</c:v>
                </c:pt>
                <c:pt idx="34180" formatCode="General">
                  <c:v>10.001751934092</c:v>
                </c:pt>
                <c:pt idx="34181" formatCode="General">
                  <c:v>10.0017478293514</c:v>
                </c:pt>
                <c:pt idx="34182" formatCode="General">
                  <c:v>10.0017437260102</c:v>
                </c:pt>
                <c:pt idx="34183" formatCode="General">
                  <c:v>10.0017396240685</c:v>
                </c:pt>
                <c:pt idx="34184" formatCode="General">
                  <c:v>10.0017355235264</c:v>
                </c:pt>
                <c:pt idx="34185" formatCode="General">
                  <c:v>10.0017314243839</c:v>
                </c:pt>
                <c:pt idx="34186" formatCode="General">
                  <c:v>10.0017273266411</c:v>
                </c:pt>
                <c:pt idx="34187" formatCode="General">
                  <c:v>10.001723230298</c:v>
                </c:pt>
                <c:pt idx="34188" formatCode="General">
                  <c:v>10.0017191353547</c:v>
                </c:pt>
                <c:pt idx="34189" formatCode="General">
                  <c:v>10.0017150418112</c:v>
                </c:pt>
                <c:pt idx="34190" formatCode="General">
                  <c:v>10.0017109496676</c:v>
                </c:pt>
                <c:pt idx="34191" formatCode="General">
                  <c:v>10.001706858924</c:v>
                </c:pt>
                <c:pt idx="34192" formatCode="General">
                  <c:v>10.0017027695804</c:v>
                </c:pt>
                <c:pt idx="34193" formatCode="General">
                  <c:v>10.0016986816369</c:v>
                </c:pt>
                <c:pt idx="34194" formatCode="General">
                  <c:v>10.0016945950935</c:v>
                </c:pt>
                <c:pt idx="34195" formatCode="General">
                  <c:v>10.0016905099502</c:v>
                </c:pt>
                <c:pt idx="34196" formatCode="General">
                  <c:v>10.0016864262072</c:v>
                </c:pt>
                <c:pt idx="34197" formatCode="General">
                  <c:v>10.0016823438644</c:v>
                </c:pt>
                <c:pt idx="34198" formatCode="General">
                  <c:v>10.001678262922</c:v>
                </c:pt>
                <c:pt idx="34199" formatCode="General">
                  <c:v>10.0016741833799</c:v>
                </c:pt>
                <c:pt idx="34200" formatCode="General">
                  <c:v>10.0016701052383</c:v>
                </c:pt>
                <c:pt idx="34201" formatCode="General">
                  <c:v>10.0016660284972</c:v>
                </c:pt>
                <c:pt idx="34202" formatCode="General">
                  <c:v>10.0016619531566</c:v>
                </c:pt>
                <c:pt idx="34203" formatCode="General">
                  <c:v>10.0016578792165</c:v>
                </c:pt>
                <c:pt idx="34204" formatCode="General">
                  <c:v>10.0016538066772</c:v>
                </c:pt>
                <c:pt idx="34205" formatCode="General">
                  <c:v>10.0016497355385</c:v>
                </c:pt>
                <c:pt idx="34206" formatCode="General">
                  <c:v>10.0016456658006</c:v>
                </c:pt>
                <c:pt idx="34207" formatCode="General">
                  <c:v>10.0016415974634</c:v>
                </c:pt>
                <c:pt idx="34208" formatCode="General">
                  <c:v>10.0016375305271</c:v>
                </c:pt>
                <c:pt idx="34209" formatCode="General">
                  <c:v>10.0016334649917</c:v>
                </c:pt>
                <c:pt idx="34210" formatCode="General">
                  <c:v>10.0016294008573</c:v>
                </c:pt>
                <c:pt idx="34211" formatCode="General">
                  <c:v>10.0016253381238</c:v>
                </c:pt>
                <c:pt idx="34212" formatCode="General">
                  <c:v>10.0016212767914</c:v>
                </c:pt>
                <c:pt idx="34213" formatCode="General">
                  <c:v>10.0016172168601</c:v>
                </c:pt>
                <c:pt idx="34214" formatCode="General">
                  <c:v>10.0016131583299</c:v>
                </c:pt>
                <c:pt idx="34215" formatCode="General">
                  <c:v>10.0016091012009</c:v>
                </c:pt>
                <c:pt idx="34216" formatCode="General">
                  <c:v>10.0016050454732</c:v>
                </c:pt>
                <c:pt idx="34217" formatCode="General">
                  <c:v>10.0016009911468</c:v>
                </c:pt>
                <c:pt idx="34218" formatCode="General">
                  <c:v>10.0015969382216</c:v>
                </c:pt>
                <c:pt idx="34219" formatCode="General">
                  <c:v>10.0015928866979</c:v>
                </c:pt>
                <c:pt idx="34220" formatCode="General">
                  <c:v>10.0015888365756</c:v>
                </c:pt>
                <c:pt idx="34221" formatCode="General">
                  <c:v>10.0015847878548</c:v>
                </c:pt>
                <c:pt idx="34222" formatCode="General">
                  <c:v>10.0015807405355</c:v>
                </c:pt>
                <c:pt idx="34223" formatCode="General">
                  <c:v>10.0015766946178</c:v>
                </c:pt>
                <c:pt idx="34224" formatCode="General">
                  <c:v>10.0015726501018</c:v>
                </c:pt>
                <c:pt idx="34225" formatCode="General">
                  <c:v>10.0015686069874</c:v>
                </c:pt>
                <c:pt idx="34226" formatCode="General">
                  <c:v>10.0015645652747</c:v>
                </c:pt>
                <c:pt idx="34227" formatCode="General">
                  <c:v>10.0015605249637</c:v>
                </c:pt>
                <c:pt idx="34228" formatCode="General">
                  <c:v>10.0015564860546</c:v>
                </c:pt>
                <c:pt idx="34229" formatCode="General">
                  <c:v>10.0015524485474</c:v>
                </c:pt>
                <c:pt idx="34230" formatCode="General">
                  <c:v>10.001548412442</c:v>
                </c:pt>
                <c:pt idx="34231" formatCode="General">
                  <c:v>10.0015443777386</c:v>
                </c:pt>
                <c:pt idx="34232" formatCode="General">
                  <c:v>10.0015403444371</c:v>
                </c:pt>
                <c:pt idx="34233" formatCode="General">
                  <c:v>10.0015363125378</c:v>
                </c:pt>
                <c:pt idx="34234" formatCode="General">
                  <c:v>10.0015322820404</c:v>
                </c:pt>
                <c:pt idx="34235" formatCode="General">
                  <c:v>10.0015282529453</c:v>
                </c:pt>
                <c:pt idx="34236" formatCode="General">
                  <c:v>10.0015242252522</c:v>
                </c:pt>
                <c:pt idx="34237" formatCode="General">
                  <c:v>10.0015201989614</c:v>
                </c:pt>
                <c:pt idx="34238" formatCode="General">
                  <c:v>10.0015161740729</c:v>
                </c:pt>
                <c:pt idx="34239" formatCode="General">
                  <c:v>10.0015121505866</c:v>
                </c:pt>
                <c:pt idx="34240" formatCode="General">
                  <c:v>10.0015081285027</c:v>
                </c:pt>
                <c:pt idx="34241" formatCode="General">
                  <c:v>10.0015041078212</c:v>
                </c:pt>
                <c:pt idx="34242" formatCode="General">
                  <c:v>10.0015000885421</c:v>
                </c:pt>
                <c:pt idx="34243" formatCode="General">
                  <c:v>10.0014960706655</c:v>
                </c:pt>
                <c:pt idx="34244" formatCode="General">
                  <c:v>10.0014920541914</c:v>
                </c:pt>
                <c:pt idx="34245" formatCode="General">
                  <c:v>10.0014880391198</c:v>
                </c:pt>
                <c:pt idx="34246" formatCode="General">
                  <c:v>10.0014840254508</c:v>
                </c:pt>
                <c:pt idx="34247" formatCode="General">
                  <c:v>10.0014800131845</c:v>
                </c:pt>
                <c:pt idx="34248" formatCode="General">
                  <c:v>10.0014760023209</c:v>
                </c:pt>
                <c:pt idx="34249" formatCode="General">
                  <c:v>10.00147199286</c:v>
                </c:pt>
                <c:pt idx="34250" formatCode="General">
                  <c:v>10.0014679848018</c:v>
                </c:pt>
                <c:pt idx="34251" formatCode="General">
                  <c:v>10.0014639781464</c:v>
                </c:pt>
                <c:pt idx="34252" formatCode="General">
                  <c:v>10.0014599728939</c:v>
                </c:pt>
                <c:pt idx="34253" formatCode="General">
                  <c:v>10.0014559690443</c:v>
                </c:pt>
                <c:pt idx="34254" formatCode="General">
                  <c:v>10.0014519665976</c:v>
                </c:pt>
                <c:pt idx="34255" formatCode="General">
                  <c:v>10.0014479655539</c:v>
                </c:pt>
                <c:pt idx="34256" formatCode="General">
                  <c:v>10.0014439659131</c:v>
                </c:pt>
                <c:pt idx="34257" formatCode="General">
                  <c:v>10.0014399676754</c:v>
                </c:pt>
                <c:pt idx="34258" formatCode="General">
                  <c:v>10.0014359708408</c:v>
                </c:pt>
                <c:pt idx="34259" formatCode="General">
                  <c:v>10.0014319754093</c:v>
                </c:pt>
                <c:pt idx="34260" formatCode="General">
                  <c:v>10.001427981381</c:v>
                </c:pt>
                <c:pt idx="34261" formatCode="General">
                  <c:v>10.0014239887558</c:v>
                </c:pt>
                <c:pt idx="34262" formatCode="General">
                  <c:v>10.0014199975339</c:v>
                </c:pt>
                <c:pt idx="34263" formatCode="General">
                  <c:v>10.0014160077153</c:v>
                </c:pt>
                <c:pt idx="34264" formatCode="General">
                  <c:v>10.0014120193</c:v>
                </c:pt>
                <c:pt idx="34265" formatCode="General">
                  <c:v>10.001408032288</c:v>
                </c:pt>
                <c:pt idx="34266" formatCode="General">
                  <c:v>10.0014040466794</c:v>
                </c:pt>
                <c:pt idx="34267" formatCode="General">
                  <c:v>10.0014000624743</c:v>
                </c:pt>
                <c:pt idx="34268" formatCode="General">
                  <c:v>10.0013960796726</c:v>
                </c:pt>
                <c:pt idx="34269" formatCode="General">
                  <c:v>10.0013920982744</c:v>
                </c:pt>
                <c:pt idx="34270" formatCode="General">
                  <c:v>10.0013881182797</c:v>
                </c:pt>
                <c:pt idx="34271" formatCode="General">
                  <c:v>10.0013841396886</c:v>
                </c:pt>
                <c:pt idx="34272" formatCode="General">
                  <c:v>10.0013801625011</c:v>
                </c:pt>
                <c:pt idx="34273" formatCode="General">
                  <c:v>10.0013761867172</c:v>
                </c:pt>
                <c:pt idx="34274" formatCode="General">
                  <c:v>10.001372212337</c:v>
                </c:pt>
                <c:pt idx="34275" formatCode="General">
                  <c:v>10.0013682393605</c:v>
                </c:pt>
                <c:pt idx="34276" formatCode="General">
                  <c:v>10.0013642677878</c:v>
                </c:pt>
                <c:pt idx="34277" formatCode="General">
                  <c:v>10.0013602976188</c:v>
                </c:pt>
                <c:pt idx="34278" formatCode="General">
                  <c:v>10.0013563288537</c:v>
                </c:pt>
                <c:pt idx="34279" formatCode="General">
                  <c:v>10.0013523614924</c:v>
                </c:pt>
                <c:pt idx="34280" formatCode="General">
                  <c:v>10.001348395535</c:v>
                </c:pt>
                <c:pt idx="34281" formatCode="General">
                  <c:v>10.0013444309815</c:v>
                </c:pt>
                <c:pt idx="34282" formatCode="General">
                  <c:v>10.001340467832</c:v>
                </c:pt>
                <c:pt idx="34283" formatCode="General">
                  <c:v>10.0013365060864</c:v>
                </c:pt>
                <c:pt idx="34284" formatCode="General">
                  <c:v>10.0013325457449</c:v>
                </c:pt>
                <c:pt idx="34285" formatCode="General">
                  <c:v>10.0013285868074</c:v>
                </c:pt>
                <c:pt idx="34286" formatCode="General">
                  <c:v>10.001324629274</c:v>
                </c:pt>
                <c:pt idx="34287" formatCode="General">
                  <c:v>10.0013206731447</c:v>
                </c:pt>
                <c:pt idx="34288" formatCode="General">
                  <c:v>10.0013167184195</c:v>
                </c:pt>
                <c:pt idx="34289" formatCode="General">
                  <c:v>10.0013127650985</c:v>
                </c:pt>
                <c:pt idx="34290" formatCode="General">
                  <c:v>10.0013088131818</c:v>
                </c:pt>
                <c:pt idx="34291" formatCode="General">
                  <c:v>10.0013048626693</c:v>
                </c:pt>
                <c:pt idx="34292" formatCode="General">
                  <c:v>10.001300913561</c:v>
                </c:pt>
                <c:pt idx="34293" formatCode="General">
                  <c:v>10.0012969658571</c:v>
                </c:pt>
                <c:pt idx="34294" formatCode="General">
                  <c:v>10.0012930195575</c:v>
                </c:pt>
                <c:pt idx="34295" formatCode="General">
                  <c:v>10.0012890746623</c:v>
                </c:pt>
                <c:pt idx="34296" formatCode="General">
                  <c:v>10.0012851311714</c:v>
                </c:pt>
                <c:pt idx="34297" formatCode="General">
                  <c:v>10.001281189085</c:v>
                </c:pt>
                <c:pt idx="34298" formatCode="General">
                  <c:v>10.0012772484031</c:v>
                </c:pt>
                <c:pt idx="34299" formatCode="General">
                  <c:v>10.0012733091256</c:v>
                </c:pt>
                <c:pt idx="34300" formatCode="General">
                  <c:v>10.0012693712526</c:v>
                </c:pt>
                <c:pt idx="34301" formatCode="General">
                  <c:v>10.0012654347842</c:v>
                </c:pt>
                <c:pt idx="34302" formatCode="General">
                  <c:v>10.0012614997204</c:v>
                </c:pt>
                <c:pt idx="34303" formatCode="General">
                  <c:v>10.0012575660612</c:v>
                </c:pt>
                <c:pt idx="34304" formatCode="General">
                  <c:v>10.0012536338066</c:v>
                </c:pt>
                <c:pt idx="34305" formatCode="General">
                  <c:v>10.0012497029566</c:v>
                </c:pt>
                <c:pt idx="34306" formatCode="General">
                  <c:v>10.0012457735114</c:v>
                </c:pt>
                <c:pt idx="34307" formatCode="General">
                  <c:v>10.0012418454708</c:v>
                </c:pt>
                <c:pt idx="34308" formatCode="General">
                  <c:v>10.001237918835</c:v>
                </c:pt>
                <c:pt idx="34309" formatCode="General">
                  <c:v>10.001233993604</c:v>
                </c:pt>
                <c:pt idx="34310" formatCode="General">
                  <c:v>10.0012300697778</c:v>
                </c:pt>
                <c:pt idx="34311" formatCode="General">
                  <c:v>10.0012261473564</c:v>
                </c:pt>
                <c:pt idx="34312" formatCode="General">
                  <c:v>10.0012222263399</c:v>
                </c:pt>
                <c:pt idx="34313" formatCode="General">
                  <c:v>10.0012183067282</c:v>
                </c:pt>
                <c:pt idx="34314" formatCode="General">
                  <c:v>10.0012143885215</c:v>
                </c:pt>
                <c:pt idx="34315" formatCode="General">
                  <c:v>10.0012104717196</c:v>
                </c:pt>
                <c:pt idx="34316" formatCode="General">
                  <c:v>10.0012065563228</c:v>
                </c:pt>
                <c:pt idx="34317" formatCode="General">
                  <c:v>10.0012026423309</c:v>
                </c:pt>
                <c:pt idx="34318" formatCode="General">
                  <c:v>10.001198729744</c:v>
                </c:pt>
                <c:pt idx="34319" formatCode="General">
                  <c:v>10.0011948185622</c:v>
                </c:pt>
                <c:pt idx="34320" formatCode="General">
                  <c:v>10.0011909087854</c:v>
                </c:pt>
                <c:pt idx="34321" formatCode="General">
                  <c:v>10.0011870004137</c:v>
                </c:pt>
                <c:pt idx="34322" formatCode="General">
                  <c:v>10.0011830934471</c:v>
                </c:pt>
                <c:pt idx="34323" formatCode="General">
                  <c:v>10.0011791878856</c:v>
                </c:pt>
                <c:pt idx="34324" formatCode="General">
                  <c:v>10.0011752837293</c:v>
                </c:pt>
                <c:pt idx="34325" formatCode="General">
                  <c:v>10.0011713809782</c:v>
                </c:pt>
                <c:pt idx="34326" formatCode="General">
                  <c:v>10.0011674796323</c:v>
                </c:pt>
                <c:pt idx="34327" formatCode="General">
                  <c:v>10.0011635796916</c:v>
                </c:pt>
                <c:pt idx="34328" formatCode="General">
                  <c:v>10.0011596811562</c:v>
                </c:pt>
                <c:pt idx="34329" formatCode="General">
                  <c:v>10.001155784026</c:v>
                </c:pt>
                <c:pt idx="34330" formatCode="General">
                  <c:v>10.0011518883012</c:v>
                </c:pt>
                <c:pt idx="34331" formatCode="General">
                  <c:v>10.0011479939816</c:v>
                </c:pt>
                <c:pt idx="34332" formatCode="General">
                  <c:v>10.0011441010674</c:v>
                </c:pt>
                <c:pt idx="34333" formatCode="General">
                  <c:v>10.0011402095586</c:v>
                </c:pt>
                <c:pt idx="34334" formatCode="General">
                  <c:v>10.0011363194551</c:v>
                </c:pt>
                <c:pt idx="34335" formatCode="General">
                  <c:v>10.0011324307571</c:v>
                </c:pt>
                <c:pt idx="34336" formatCode="General">
                  <c:v>10.0011285434645</c:v>
                </c:pt>
                <c:pt idx="34337" formatCode="General">
                  <c:v>10.0011246575773</c:v>
                </c:pt>
                <c:pt idx="34338" formatCode="General">
                  <c:v>10.0011207730956</c:v>
                </c:pt>
                <c:pt idx="34339" formatCode="General">
                  <c:v>10.0011168900194</c:v>
                </c:pt>
                <c:pt idx="34340" formatCode="General">
                  <c:v>10.0011130083487</c:v>
                </c:pt>
                <c:pt idx="34341" formatCode="General">
                  <c:v>10.0011091280835</c:v>
                </c:pt>
                <c:pt idx="34342" formatCode="General">
                  <c:v>10.0011052492239</c:v>
                </c:pt>
                <c:pt idx="34343" formatCode="General">
                  <c:v>10.0011013717699</c:v>
                </c:pt>
                <c:pt idx="34344" formatCode="General">
                  <c:v>10.0010974957215</c:v>
                </c:pt>
                <c:pt idx="34345" formatCode="General">
                  <c:v>10.0010936210786</c:v>
                </c:pt>
                <c:pt idx="34346" formatCode="General">
                  <c:v>10.0010897478414</c:v>
                </c:pt>
                <c:pt idx="34347" formatCode="General">
                  <c:v>10.0010858760099</c:v>
                </c:pt>
                <c:pt idx="34348" formatCode="General">
                  <c:v>10.001082005584</c:v>
                </c:pt>
                <c:pt idx="34349" formatCode="General">
                  <c:v>10.0010781365638</c:v>
                </c:pt>
                <c:pt idx="34350" formatCode="General">
                  <c:v>10.0010742689493</c:v>
                </c:pt>
                <c:pt idx="34351" formatCode="General">
                  <c:v>10.0010704027406</c:v>
                </c:pt>
                <c:pt idx="34352" formatCode="General">
                  <c:v>10.0010665379375</c:v>
                </c:pt>
                <c:pt idx="34353" formatCode="General">
                  <c:v>10.0010626745403</c:v>
                </c:pt>
                <c:pt idx="34354" formatCode="General">
                  <c:v>10.0010588125488</c:v>
                </c:pt>
                <c:pt idx="34355" formatCode="General">
                  <c:v>10.0010549519631</c:v>
                </c:pt>
                <c:pt idx="34356" formatCode="General">
                  <c:v>10.0010510927832</c:v>
                </c:pt>
                <c:pt idx="34357" formatCode="General">
                  <c:v>10.0010472350092</c:v>
                </c:pt>
                <c:pt idx="34358" formatCode="General">
                  <c:v>10.001043378641</c:v>
                </c:pt>
                <c:pt idx="34359" formatCode="General">
                  <c:v>10.0010395236786</c:v>
                </c:pt>
                <c:pt idx="34360" formatCode="General">
                  <c:v>10.0010356701222</c:v>
                </c:pt>
                <c:pt idx="34361" formatCode="General">
                  <c:v>10.0010318179716</c:v>
                </c:pt>
                <c:pt idx="34362" formatCode="General">
                  <c:v>10.0010279672269</c:v>
                </c:pt>
                <c:pt idx="34363" formatCode="General">
                  <c:v>10.0010241178882</c:v>
                </c:pt>
                <c:pt idx="34364" formatCode="General">
                  <c:v>10.0010202699554</c:v>
                </c:pt>
                <c:pt idx="34365" formatCode="General">
                  <c:v>10.0010164234285</c:v>
                </c:pt>
                <c:pt idx="34366" formatCode="General">
                  <c:v>10.0010125783076</c:v>
                </c:pt>
                <c:pt idx="34367" formatCode="General">
                  <c:v>10.0010087345927</c:v>
                </c:pt>
                <c:pt idx="34368" formatCode="General">
                  <c:v>10.0010048922838</c:v>
                </c:pt>
                <c:pt idx="34369" formatCode="General">
                  <c:v>10.001001051381</c:v>
                </c:pt>
                <c:pt idx="34370" formatCode="General">
                  <c:v>10.0009972118841</c:v>
                </c:pt>
                <c:pt idx="34371" formatCode="General">
                  <c:v>10.0009933737933</c:v>
                </c:pt>
                <c:pt idx="34372" formatCode="General">
                  <c:v>10.0009895371085</c:v>
                </c:pt>
                <c:pt idx="34373" formatCode="General">
                  <c:v>10.0009857018298</c:v>
                </c:pt>
                <c:pt idx="34374" formatCode="General">
                  <c:v>10.0009818679572</c:v>
                </c:pt>
                <c:pt idx="34375" formatCode="General">
                  <c:v>10.0009780354907</c:v>
                </c:pt>
                <c:pt idx="34376" formatCode="General">
                  <c:v>10.0009742044303</c:v>
                </c:pt>
                <c:pt idx="34377" formatCode="General">
                  <c:v>10.0009703747759</c:v>
                </c:pt>
                <c:pt idx="34378" formatCode="General">
                  <c:v>10.0009665465278</c:v>
                </c:pt>
                <c:pt idx="34379" formatCode="General">
                  <c:v>10.0009627196857</c:v>
                </c:pt>
                <c:pt idx="34380" formatCode="General">
                  <c:v>10.0009588942499</c:v>
                </c:pt>
                <c:pt idx="34381" formatCode="General">
                  <c:v>10.0009550702201</c:v>
                </c:pt>
                <c:pt idx="34382" formatCode="General">
                  <c:v>10.0009512475966</c:v>
                </c:pt>
                <c:pt idx="34383" formatCode="General">
                  <c:v>10.0009474263792</c:v>
                </c:pt>
                <c:pt idx="34384" formatCode="General">
                  <c:v>10.0009436065681</c:v>
                </c:pt>
                <c:pt idx="34385" formatCode="General">
                  <c:v>10.0009397881632</c:v>
                </c:pt>
                <c:pt idx="34386" formatCode="General">
                  <c:v>10.0009359711644</c:v>
                </c:pt>
                <c:pt idx="34387" formatCode="General">
                  <c:v>10.0009321555719</c:v>
                </c:pt>
                <c:pt idx="34388" formatCode="General">
                  <c:v>10.0009283413857</c:v>
                </c:pt>
                <c:pt idx="34389" formatCode="General">
                  <c:v>10.0009245286057</c:v>
                </c:pt>
                <c:pt idx="34390" formatCode="General">
                  <c:v>10.0009207172319</c:v>
                </c:pt>
                <c:pt idx="34391" formatCode="General">
                  <c:v>10.0009169072644</c:v>
                </c:pt>
                <c:pt idx="34392" formatCode="General">
                  <c:v>10.0009130987032</c:v>
                </c:pt>
                <c:pt idx="34393" formatCode="General">
                  <c:v>10.0009092915483</c:v>
                </c:pt>
                <c:pt idx="34394" formatCode="General">
                  <c:v>10.0009054857997</c:v>
                </c:pt>
                <c:pt idx="34395" formatCode="General">
                  <c:v>10.0009016814574</c:v>
                </c:pt>
                <c:pt idx="34396" formatCode="General">
                  <c:v>10.0008978785214</c:v>
                </c:pt>
                <c:pt idx="34397" formatCode="General">
                  <c:v>10.0008940769917</c:v>
                </c:pt>
                <c:pt idx="34398" formatCode="General">
                  <c:v>10.0008902768683</c:v>
                </c:pt>
                <c:pt idx="34399" formatCode="General">
                  <c:v>10.0008864781513</c:v>
                </c:pt>
                <c:pt idx="34400" formatCode="General">
                  <c:v>10.0008826808406</c:v>
                </c:pt>
                <c:pt idx="34401" formatCode="General">
                  <c:v>10.0008788849363</c:v>
                </c:pt>
                <c:pt idx="34402" formatCode="General">
                  <c:v>10.0008750904383</c:v>
                </c:pt>
                <c:pt idx="34403" formatCode="General">
                  <c:v>10.0008712973467</c:v>
                </c:pt>
                <c:pt idx="34404" formatCode="General">
                  <c:v>10.0008675056614</c:v>
                </c:pt>
                <c:pt idx="34405" formatCode="General">
                  <c:v>10.0008637153825</c:v>
                </c:pt>
                <c:pt idx="34406" formatCode="General">
                  <c:v>10.0008599265101</c:v>
                </c:pt>
                <c:pt idx="34407" formatCode="General">
                  <c:v>10.000856139044</c:v>
                </c:pt>
                <c:pt idx="34408" formatCode="General">
                  <c:v>10.0008523529842</c:v>
                </c:pt>
                <c:pt idx="34409" formatCode="General">
                  <c:v>10.0008485683309</c:v>
                </c:pt>
                <c:pt idx="34410" formatCode="General">
                  <c:v>10.000844785084</c:v>
                </c:pt>
                <c:pt idx="34411" formatCode="General">
                  <c:v>10.0008410032435</c:v>
                </c:pt>
                <c:pt idx="34412" formatCode="General">
                  <c:v>10.0008372228095</c:v>
                </c:pt>
                <c:pt idx="34413" formatCode="General">
                  <c:v>10.0008334437818</c:v>
                </c:pt>
                <c:pt idx="34414" formatCode="General">
                  <c:v>10.0008296661606</c:v>
                </c:pt>
                <c:pt idx="34415" formatCode="General">
                  <c:v>10.0008258899457</c:v>
                </c:pt>
                <c:pt idx="34416" formatCode="General">
                  <c:v>10.0008221151374</c:v>
                </c:pt>
                <c:pt idx="34417" formatCode="General">
                  <c:v>10.0008183417354</c:v>
                </c:pt>
                <c:pt idx="34418" formatCode="General">
                  <c:v>10.0008145697399</c:v>
                </c:pt>
                <c:pt idx="34419" formatCode="General">
                  <c:v>10.0008107991508</c:v>
                </c:pt>
                <c:pt idx="34420" formatCode="General">
                  <c:v>10.0008070299682</c:v>
                </c:pt>
                <c:pt idx="34421" formatCode="General">
                  <c:v>10.000803262192</c:v>
                </c:pt>
                <c:pt idx="34422" formatCode="General">
                  <c:v>10.0007994958223</c:v>
                </c:pt>
                <c:pt idx="34423" formatCode="General">
                  <c:v>10.000795730859</c:v>
                </c:pt>
                <c:pt idx="34424" formatCode="General">
                  <c:v>10.0007919673022</c:v>
                </c:pt>
                <c:pt idx="34425" formatCode="General">
                  <c:v>10.0007882051518</c:v>
                </c:pt>
                <c:pt idx="34426" formatCode="General">
                  <c:v>10.0007844444079</c:v>
                </c:pt>
                <c:pt idx="34427" formatCode="General">
                  <c:v>10.0007806850705</c:v>
                </c:pt>
                <c:pt idx="34428" formatCode="General">
                  <c:v>10.0007769271395</c:v>
                </c:pt>
                <c:pt idx="34429" formatCode="General">
                  <c:v>10.000773170615</c:v>
                </c:pt>
                <c:pt idx="34430" formatCode="General">
                  <c:v>10.0007694154969</c:v>
                </c:pt>
                <c:pt idx="34431" formatCode="General">
                  <c:v>10.0007656617853</c:v>
                </c:pt>
                <c:pt idx="34432" formatCode="General">
                  <c:v>10.0007619094802</c:v>
                </c:pt>
                <c:pt idx="34433" formatCode="General">
                  <c:v>10.0007581585815</c:v>
                </c:pt>
                <c:pt idx="34434" formatCode="General">
                  <c:v>10.0007544090893</c:v>
                </c:pt>
                <c:pt idx="34435" formatCode="General">
                  <c:v>10.0007506610036</c:v>
                </c:pt>
                <c:pt idx="34436" formatCode="General">
                  <c:v>10.0007469143243</c:v>
                </c:pt>
                <c:pt idx="34437" formatCode="General">
                  <c:v>10.0007431690515</c:v>
                </c:pt>
                <c:pt idx="34438" formatCode="General">
                  <c:v>10.0007394251852</c:v>
                </c:pt>
                <c:pt idx="34439" formatCode="General">
                  <c:v>10.0007356827253</c:v>
                </c:pt>
                <c:pt idx="34440" formatCode="General">
                  <c:v>10.0007319416719</c:v>
                </c:pt>
                <c:pt idx="34441" formatCode="General">
                  <c:v>10.0007282020249</c:v>
                </c:pt>
                <c:pt idx="34442" formatCode="General">
                  <c:v>10.0007244637844</c:v>
                </c:pt>
                <c:pt idx="34443" formatCode="General">
                  <c:v>10.0007207269503</c:v>
                </c:pt>
                <c:pt idx="34444" formatCode="General">
                  <c:v>10.0007169915227</c:v>
                </c:pt>
                <c:pt idx="34445" formatCode="General">
                  <c:v>10.0007132575016</c:v>
                </c:pt>
                <c:pt idx="34446" formatCode="General">
                  <c:v>10.0007095248869</c:v>
                </c:pt>
                <c:pt idx="34447" formatCode="General">
                  <c:v>10.0007057936786</c:v>
                </c:pt>
                <c:pt idx="34448" formatCode="General">
                  <c:v>10.0007020638768</c:v>
                </c:pt>
                <c:pt idx="34449" formatCode="General">
                  <c:v>10.0006983354814</c:v>
                </c:pt>
                <c:pt idx="34450" formatCode="General">
                  <c:v>10.0006946084925</c:v>
                </c:pt>
                <c:pt idx="34451" formatCode="General">
                  <c:v>10.00069088291</c:v>
                </c:pt>
                <c:pt idx="34452" formatCode="General">
                  <c:v>10.0006871587339</c:v>
                </c:pt>
                <c:pt idx="34453" formatCode="General">
                  <c:v>10.0006834359643</c:v>
                </c:pt>
                <c:pt idx="34454" formatCode="General">
                  <c:v>10.000679714601</c:v>
                </c:pt>
                <c:pt idx="34455" formatCode="General">
                  <c:v>10.0006759946442</c:v>
                </c:pt>
                <c:pt idx="34456" formatCode="General">
                  <c:v>10.0006722760938</c:v>
                </c:pt>
                <c:pt idx="34457" formatCode="General">
                  <c:v>10.0006685589498</c:v>
                </c:pt>
                <c:pt idx="34458" formatCode="General">
                  <c:v>10.0006648432122</c:v>
                </c:pt>
                <c:pt idx="34459" formatCode="General">
                  <c:v>10.000661128881</c:v>
                </c:pt>
                <c:pt idx="34460" formatCode="General">
                  <c:v>10.0006574159562</c:v>
                </c:pt>
                <c:pt idx="34461" formatCode="General">
                  <c:v>10.0006537044378</c:v>
                </c:pt>
                <c:pt idx="34462" formatCode="General">
                  <c:v>10.0006499943258</c:v>
                </c:pt>
                <c:pt idx="34463" formatCode="General">
                  <c:v>10.0006462856201</c:v>
                </c:pt>
                <c:pt idx="34464" formatCode="General">
                  <c:v>10.0006425783208</c:v>
                </c:pt>
                <c:pt idx="34465" formatCode="General">
                  <c:v>10.0006388724279</c:v>
                </c:pt>
                <c:pt idx="34466" formatCode="General">
                  <c:v>10.0006351679413</c:v>
                </c:pt>
                <c:pt idx="34467" formatCode="General">
                  <c:v>10.000631464861</c:v>
                </c:pt>
                <c:pt idx="34468" formatCode="General">
                  <c:v>10.0006277631871</c:v>
                </c:pt>
                <c:pt idx="34469" formatCode="General">
                  <c:v>10.0006240629196</c:v>
                </c:pt>
                <c:pt idx="34470" formatCode="General">
                  <c:v>10.0006203640583</c:v>
                </c:pt>
                <c:pt idx="34471" formatCode="General">
                  <c:v>10.0006166666034</c:v>
                </c:pt>
                <c:pt idx="34472" formatCode="General">
                  <c:v>10.0006129705548</c:v>
                </c:pt>
                <c:pt idx="34473" formatCode="General">
                  <c:v>10.0006092759124</c:v>
                </c:pt>
                <c:pt idx="34474" formatCode="General">
                  <c:v>10.0006055826764</c:v>
                </c:pt>
                <c:pt idx="34475" formatCode="General">
                  <c:v>10.0006018908467</c:v>
                </c:pt>
                <c:pt idx="34476" formatCode="General">
                  <c:v>10.0005982004232</c:v>
                </c:pt>
                <c:pt idx="34477" formatCode="General">
                  <c:v>10.000594511406</c:v>
                </c:pt>
                <c:pt idx="34478" formatCode="General">
                  <c:v>10.0005908237951</c:v>
                </c:pt>
                <c:pt idx="34479" formatCode="General">
                  <c:v>10.0005871375904</c:v>
                </c:pt>
                <c:pt idx="34480" formatCode="General">
                  <c:v>10.0005834527919</c:v>
                </c:pt>
                <c:pt idx="34481" formatCode="General">
                  <c:v>10.0005797693997</c:v>
                </c:pt>
                <c:pt idx="34482" formatCode="General">
                  <c:v>10.0005760874136</c:v>
                </c:pt>
                <c:pt idx="34483" formatCode="General">
                  <c:v>10.0005724068338</c:v>
                </c:pt>
                <c:pt idx="34484" formatCode="General">
                  <c:v>10.0005687276602</c:v>
                </c:pt>
                <c:pt idx="34485" formatCode="General">
                  <c:v>10.0005650498928</c:v>
                </c:pt>
                <c:pt idx="34486" formatCode="General">
                  <c:v>10.0005613735315</c:v>
                </c:pt>
                <c:pt idx="34487" formatCode="General">
                  <c:v>10.0005576985764</c:v>
                </c:pt>
                <c:pt idx="34488" formatCode="General">
                  <c:v>10.0005540250275</c:v>
                </c:pt>
                <c:pt idx="34489" formatCode="General">
                  <c:v>10.0005503528847</c:v>
                </c:pt>
                <c:pt idx="34490" formatCode="General">
                  <c:v>10.000546682148</c:v>
                </c:pt>
                <c:pt idx="34491" formatCode="General">
                  <c:v>10.0005430128175</c:v>
                </c:pt>
                <c:pt idx="34492" formatCode="General">
                  <c:v>10.000539344893</c:v>
                </c:pt>
                <c:pt idx="34493" formatCode="General">
                  <c:v>10.0005356783746</c:v>
                </c:pt>
                <c:pt idx="34494" formatCode="General">
                  <c:v>10.0005320132624</c:v>
                </c:pt>
                <c:pt idx="34495" formatCode="General">
                  <c:v>10.0005283495561</c:v>
                </c:pt>
                <c:pt idx="34496" formatCode="General">
                  <c:v>10.000524687256</c:v>
                </c:pt>
                <c:pt idx="34497" formatCode="General">
                  <c:v>10.0005210263619</c:v>
                </c:pt>
                <c:pt idx="34498" formatCode="General">
                  <c:v>10.0005173668738</c:v>
                </c:pt>
                <c:pt idx="34499" formatCode="General">
                  <c:v>10.0005137087917</c:v>
                </c:pt>
                <c:pt idx="34500" formatCode="General">
                  <c:v>10.0005100521156</c:v>
                </c:pt>
                <c:pt idx="34501" formatCode="General">
                  <c:v>10.0005063968455</c:v>
                </c:pt>
                <c:pt idx="34502" formatCode="General">
                  <c:v>10.0005027429814</c:v>
                </c:pt>
                <c:pt idx="34503" formatCode="General">
                  <c:v>10.0004990905232</c:v>
                </c:pt>
                <c:pt idx="34504" formatCode="General">
                  <c:v>10.000495439471</c:v>
                </c:pt>
                <c:pt idx="34505" formatCode="General">
                  <c:v>10.0004917898246</c:v>
                </c:pt>
                <c:pt idx="34506" formatCode="General">
                  <c:v>10.0004881415842</c:v>
                </c:pt>
                <c:pt idx="34507" formatCode="General">
                  <c:v>10.0004844947497</c:v>
                </c:pt>
                <c:pt idx="34508" formatCode="General">
                  <c:v>10.0004808493211</c:v>
                </c:pt>
                <c:pt idx="34509" formatCode="General">
                  <c:v>10.0004772052984</c:v>
                </c:pt>
                <c:pt idx="34510" formatCode="General">
                  <c:v>10.0004735626815</c:v>
                </c:pt>
                <c:pt idx="34511" formatCode="General">
                  <c:v>10.0004699214704</c:v>
                </c:pt>
                <c:pt idx="34512" formatCode="General">
                  <c:v>10.0004662816651</c:v>
                </c:pt>
                <c:pt idx="34513" formatCode="General">
                  <c:v>10.0004626432657</c:v>
                </c:pt>
                <c:pt idx="34514" formatCode="General">
                  <c:v>10.000459006272</c:v>
                </c:pt>
                <c:pt idx="34515" formatCode="General">
                  <c:v>10.0004553706841</c:v>
                </c:pt>
                <c:pt idx="34516" formatCode="General">
                  <c:v>10.0004517365019</c:v>
                </c:pt>
                <c:pt idx="34517" formatCode="General">
                  <c:v>10.0004481037255</c:v>
                </c:pt>
                <c:pt idx="34518" formatCode="General">
                  <c:v>10.0004444723548</c:v>
                </c:pt>
                <c:pt idx="34519" formatCode="General">
                  <c:v>10.0004408423898</c:v>
                </c:pt>
                <c:pt idx="34520" formatCode="General">
                  <c:v>10.0004372138304</c:v>
                </c:pt>
                <c:pt idx="34521" formatCode="General">
                  <c:v>10.0004335866767</c:v>
                </c:pt>
                <c:pt idx="34522" formatCode="General">
                  <c:v>10.0004299609287</c:v>
                </c:pt>
                <c:pt idx="34523" formatCode="General">
                  <c:v>10.0004263365863</c:v>
                </c:pt>
                <c:pt idx="34524" formatCode="General">
                  <c:v>10.0004227136494</c:v>
                </c:pt>
                <c:pt idx="34525" formatCode="General">
                  <c:v>10.0004190921182</c:v>
                </c:pt>
                <c:pt idx="34526" formatCode="General">
                  <c:v>10.0004154719925</c:v>
                </c:pt>
                <c:pt idx="34527" formatCode="General">
                  <c:v>10.0004118532724</c:v>
                </c:pt>
                <c:pt idx="34528" formatCode="General">
                  <c:v>10.0004082359578</c:v>
                </c:pt>
                <c:pt idx="34529" formatCode="General">
                  <c:v>10.0004046200487</c:v>
                </c:pt>
                <c:pt idx="34530" formatCode="General">
                  <c:v>10.0004010055451</c:v>
                </c:pt>
                <c:pt idx="34531" formatCode="General">
                  <c:v>10.000397392447</c:v>
                </c:pt>
                <c:pt idx="34532" formatCode="General">
                  <c:v>10.0003937807543</c:v>
                </c:pt>
                <c:pt idx="34533" formatCode="General">
                  <c:v>10.000390170467</c:v>
                </c:pt>
                <c:pt idx="34534" formatCode="General">
                  <c:v>10.0003865615851</c:v>
                </c:pt>
                <c:pt idx="34535" formatCode="General">
                  <c:v>10.0003829541086</c:v>
                </c:pt>
                <c:pt idx="34536" formatCode="General">
                  <c:v>10.0003793480375</c:v>
                </c:pt>
                <c:pt idx="34537" formatCode="General">
                  <c:v>10.0003757433717</c:v>
                </c:pt>
                <c:pt idx="34538" formatCode="General">
                  <c:v>10.0003721401112</c:v>
                </c:pt>
                <c:pt idx="34539" formatCode="General">
                  <c:v>10.0003685382561</c:v>
                </c:pt>
                <c:pt idx="34540" formatCode="General">
                  <c:v>10.0003649378062</c:v>
                </c:pt>
                <c:pt idx="34541" formatCode="General">
                  <c:v>10.0003613387615</c:v>
                </c:pt>
                <c:pt idx="34542" formatCode="General">
                  <c:v>10.0003577411221</c:v>
                </c:pt>
                <c:pt idx="34543" formatCode="General">
                  <c:v>10.0003541448879</c:v>
                </c:pt>
                <c:pt idx="34544" formatCode="General">
                  <c:v>10.0003505500588</c:v>
                </c:pt>
                <c:pt idx="34545" formatCode="General">
                  <c:v>10.000346956635</c:v>
                </c:pt>
                <c:pt idx="34546" formatCode="General">
                  <c:v>10.0003433646162</c:v>
                </c:pt>
                <c:pt idx="34547" formatCode="General">
                  <c:v>10.0003397740026</c:v>
                </c:pt>
                <c:pt idx="34548" formatCode="General">
                  <c:v>10.0003361847941</c:v>
                </c:pt>
                <c:pt idx="34549" formatCode="General">
                  <c:v>10.0003325969906</c:v>
                </c:pt>
                <c:pt idx="34550" formatCode="General">
                  <c:v>10.0003290105922</c:v>
                </c:pt>
                <c:pt idx="34551" formatCode="General">
                  <c:v>10.0003254255987</c:v>
                </c:pt>
                <c:pt idx="34552" formatCode="General">
                  <c:v>10.0003218420103</c:v>
                </c:pt>
                <c:pt idx="34553" formatCode="General">
                  <c:v>10.0003182598269</c:v>
                </c:pt>
                <c:pt idx="34554" formatCode="General">
                  <c:v>10.0003146790483</c:v>
                </c:pt>
                <c:pt idx="34555" formatCode="General">
                  <c:v>10.0003110996748</c:v>
                </c:pt>
                <c:pt idx="34556" formatCode="General">
                  <c:v>10.000307521706</c:v>
                </c:pt>
                <c:pt idx="34557" formatCode="General">
                  <c:v>10.0003039451422</c:v>
                </c:pt>
                <c:pt idx="34558" formatCode="General">
                  <c:v>10.0003003699832</c:v>
                </c:pt>
                <c:pt idx="34559" formatCode="General">
                  <c:v>10.000296796229</c:v>
                </c:pt>
                <c:pt idx="34560" formatCode="General">
                  <c:v>10.0002932238796</c:v>
                </c:pt>
                <c:pt idx="34561" formatCode="General">
                  <c:v>10.000289652935</c:v>
                </c:pt>
                <c:pt idx="34562" formatCode="General">
                  <c:v>10.0002860833951</c:v>
                </c:pt>
                <c:pt idx="34563" formatCode="General">
                  <c:v>10.0002825152599</c:v>
                </c:pt>
                <c:pt idx="34564" formatCode="General">
                  <c:v>10.0002789485294</c:v>
                </c:pt>
                <c:pt idx="34565" formatCode="General">
                  <c:v>10.0002753832035</c:v>
                </c:pt>
                <c:pt idx="34566" formatCode="General">
                  <c:v>10.0002718192823</c:v>
                </c:pt>
                <c:pt idx="34567" formatCode="General">
                  <c:v>10.0002682567656</c:v>
                </c:pt>
                <c:pt idx="34568" formatCode="General">
                  <c:v>10.0002646956535</c:v>
                </c:pt>
                <c:pt idx="34569" formatCode="General">
                  <c:v>10.000261135946</c:v>
                </c:pt>
                <c:pt idx="34570" formatCode="General">
                  <c:v>10.000257577643</c:v>
                </c:pt>
                <c:pt idx="34571" formatCode="General">
                  <c:v>10.0002540207445</c:v>
                </c:pt>
                <c:pt idx="34572" formatCode="General">
                  <c:v>10.0002504652504</c:v>
                </c:pt>
                <c:pt idx="34573" formatCode="General">
                  <c:v>10.0002469111608</c:v>
                </c:pt>
                <c:pt idx="34574" formatCode="General">
                  <c:v>10.0002433584755</c:v>
                </c:pt>
                <c:pt idx="34575" formatCode="General">
                  <c:v>10.0002398071947</c:v>
                </c:pt>
                <c:pt idx="34576" formatCode="General">
                  <c:v>10.0002362573181</c:v>
                </c:pt>
                <c:pt idx="34577" formatCode="General">
                  <c:v>10.0002327088459</c:v>
                </c:pt>
                <c:pt idx="34578" formatCode="General">
                  <c:v>10.000229161778</c:v>
                </c:pt>
                <c:pt idx="34579" formatCode="General">
                  <c:v>10.0002256161143</c:v>
                </c:pt>
                <c:pt idx="34580" formatCode="General">
                  <c:v>10.0002220718548</c:v>
                </c:pt>
                <c:pt idx="34581" formatCode="General">
                  <c:v>10.0002185289995</c:v>
                </c:pt>
                <c:pt idx="34582" formatCode="General">
                  <c:v>10.0002149875484</c:v>
                </c:pt>
                <c:pt idx="34583" formatCode="General">
                  <c:v>10.0002114475014</c:v>
                </c:pt>
                <c:pt idx="34584" formatCode="General">
                  <c:v>10.0002079088585</c:v>
                </c:pt>
                <c:pt idx="34585" formatCode="General">
                  <c:v>10.0002043716197</c:v>
                </c:pt>
                <c:pt idx="34586" formatCode="General">
                  <c:v>10.0002008357849</c:v>
                </c:pt>
                <c:pt idx="34587" formatCode="General">
                  <c:v>10.0001973013541</c:v>
                </c:pt>
                <c:pt idx="34588" formatCode="General">
                  <c:v>10.0001937683273</c:v>
                </c:pt>
                <c:pt idx="34589" formatCode="General">
                  <c:v>10.0001902367044</c:v>
                </c:pt>
                <c:pt idx="34590" formatCode="General">
                  <c:v>10.0001867064854</c:v>
                </c:pt>
                <c:pt idx="34591" formatCode="General">
                  <c:v>10.0001831776703</c:v>
                </c:pt>
                <c:pt idx="34592" formatCode="General">
                  <c:v>10.000179650259</c:v>
                </c:pt>
                <c:pt idx="34593" formatCode="General">
                  <c:v>10.0001761242516</c:v>
                </c:pt>
                <c:pt idx="34594" formatCode="General">
                  <c:v>10.0001725996479</c:v>
                </c:pt>
                <c:pt idx="34595" formatCode="General">
                  <c:v>10.000169076448</c:v>
                </c:pt>
                <c:pt idx="34596" formatCode="General">
                  <c:v>10.0001655546517</c:v>
                </c:pt>
                <c:pt idx="34597" formatCode="General">
                  <c:v>10.0001620342592</c:v>
                </c:pt>
                <c:pt idx="34598" formatCode="General">
                  <c:v>10.0001585152703</c:v>
                </c:pt>
                <c:pt idx="34599" formatCode="General">
                  <c:v>10.000154997685</c:v>
                </c:pt>
                <c:pt idx="34600" formatCode="General">
                  <c:v>10.0001514815032</c:v>
                </c:pt>
                <c:pt idx="34601" formatCode="General">
                  <c:v>10.000147966725</c:v>
                </c:pt>
                <c:pt idx="34602" formatCode="General">
                  <c:v>10.0001444533503</c:v>
                </c:pt>
                <c:pt idx="34603" formatCode="General">
                  <c:v>10.0001409413791</c:v>
                </c:pt>
                <c:pt idx="34604" formatCode="General">
                  <c:v>10.0001374308113</c:v>
                </c:pt>
                <c:pt idx="34605" formatCode="General">
                  <c:v>10.0001339216469</c:v>
                </c:pt>
                <c:pt idx="34606" formatCode="General">
                  <c:v>10.0001304138859</c:v>
                </c:pt>
                <c:pt idx="34607" formatCode="General">
                  <c:v>10.0001269075282</c:v>
                </c:pt>
                <c:pt idx="34608" formatCode="General">
                  <c:v>10.0001234025738</c:v>
                </c:pt>
                <c:pt idx="34609" formatCode="General">
                  <c:v>10.0001198990226</c:v>
                </c:pt>
                <c:pt idx="34610" formatCode="General">
                  <c:v>10.0001163968747</c:v>
                </c:pt>
                <c:pt idx="34611" formatCode="General">
                  <c:v>10.0001128961299</c:v>
                </c:pt>
                <c:pt idx="34612" formatCode="General">
                  <c:v>10.0001093967883</c:v>
                </c:pt>
                <c:pt idx="34613" formatCode="General">
                  <c:v>10.0001058988498</c:v>
                </c:pt>
                <c:pt idx="34614" formatCode="General">
                  <c:v>10.0001024023144</c:v>
                </c:pt>
                <c:pt idx="34615" formatCode="General">
                  <c:v>10.000098907182</c:v>
                </c:pt>
                <c:pt idx="34616" formatCode="General">
                  <c:v>10.0000954134526</c:v>
                </c:pt>
                <c:pt idx="34617" formatCode="General">
                  <c:v>10.0000919211262</c:v>
                </c:pt>
                <c:pt idx="34618" formatCode="General">
                  <c:v>10.0000884302027</c:v>
                </c:pt>
                <c:pt idx="34619" formatCode="General">
                  <c:v>10.000084940682</c:v>
                </c:pt>
                <c:pt idx="34620" formatCode="General">
                  <c:v>10.0000814525642</c:v>
                </c:pt>
                <c:pt idx="34621" formatCode="General">
                  <c:v>10.0000779658493</c:v>
                </c:pt>
                <c:pt idx="34622" formatCode="General">
                  <c:v>10.000074480537</c:v>
                </c:pt>
                <c:pt idx="34623" formatCode="General">
                  <c:v>10.0000709966276</c:v>
                </c:pt>
                <c:pt idx="34624" formatCode="General">
                  <c:v>10.0000675141208</c:v>
                </c:pt>
                <c:pt idx="34625" formatCode="General">
                  <c:v>10.0000640330166</c:v>
                </c:pt>
                <c:pt idx="34626" formatCode="General">
                  <c:v>10.0000605533151</c:v>
                </c:pt>
                <c:pt idx="34627" formatCode="General">
                  <c:v>10.0000570750161</c:v>
                </c:pt>
                <c:pt idx="34628" formatCode="General">
                  <c:v>10.0000535981197</c:v>
                </c:pt>
                <c:pt idx="34629" formatCode="General">
                  <c:v>10.0000501226258</c:v>
                </c:pt>
                <c:pt idx="34630" formatCode="General">
                  <c:v>10.0000466485343</c:v>
                </c:pt>
                <c:pt idx="34631" formatCode="General">
                  <c:v>10.0000431758452</c:v>
                </c:pt>
                <c:pt idx="34632" formatCode="General">
                  <c:v>10.0000397045585</c:v>
                </c:pt>
                <c:pt idx="34633" formatCode="General">
                  <c:v>10.0000362346741</c:v>
                </c:pt>
                <c:pt idx="34634" formatCode="General">
                  <c:v>10.000032766192</c:v>
                </c:pt>
                <c:pt idx="34635" formatCode="General">
                  <c:v>10.0000292991122</c:v>
                </c:pt>
                <c:pt idx="34636" formatCode="General">
                  <c:v>10.0000258334346</c:v>
                </c:pt>
                <c:pt idx="34637" formatCode="General">
                  <c:v>10.0000223691591</c:v>
                </c:pt>
                <c:pt idx="34638" formatCode="General">
                  <c:v>10.0000189062857</c:v>
                </c:pt>
                <c:pt idx="34639" formatCode="General">
                  <c:v>10.0000154448145</c:v>
                </c:pt>
                <c:pt idx="34640" formatCode="General">
                  <c:v>10.0000119847453</c:v>
                </c:pt>
                <c:pt idx="34641" formatCode="General">
                  <c:v>10.000008526078</c:v>
                </c:pt>
                <c:pt idx="34642" formatCode="General">
                  <c:v>10.0000050688127</c:v>
                </c:pt>
                <c:pt idx="34643" formatCode="General">
                  <c:v>10.0000016129494</c:v>
                </c:pt>
                <c:pt idx="34644" formatCode="General">
                  <c:v>9.99999815848792</c:v>
                </c:pt>
                <c:pt idx="34645" formatCode="General">
                  <c:v>9.99999470542824</c:v>
                </c:pt>
                <c:pt idx="34646" formatCode="General">
                  <c:v>9.99999125377034</c:v>
                </c:pt>
                <c:pt idx="34647" formatCode="General">
                  <c:v>9.99998780351419</c:v>
                </c:pt>
                <c:pt idx="34648" formatCode="General">
                  <c:v>9.99998435465972</c:v>
                </c:pt>
                <c:pt idx="34649" formatCode="General">
                  <c:v>9.99998090720691</c:v>
                </c:pt>
                <c:pt idx="34650" formatCode="General">
                  <c:v>9.999977461155698</c:v>
                </c:pt>
                <c:pt idx="34651" formatCode="General">
                  <c:v>9.99997401650605</c:v>
                </c:pt>
                <c:pt idx="34652" formatCode="General">
                  <c:v>9.99997057325791</c:v>
                </c:pt>
                <c:pt idx="34653" formatCode="General">
                  <c:v>9.99996713141125</c:v>
                </c:pt>
                <c:pt idx="34654" formatCode="General">
                  <c:v>9.99996369096602</c:v>
                </c:pt>
                <c:pt idx="34655" formatCode="General">
                  <c:v>9.99996025192217</c:v>
                </c:pt>
                <c:pt idx="34656" formatCode="General">
                  <c:v>9.999956814279654</c:v>
                </c:pt>
                <c:pt idx="34657" formatCode="General">
                  <c:v>9.99995337803843</c:v>
                </c:pt>
                <c:pt idx="34658" formatCode="General">
                  <c:v>9.99994994319845</c:v>
                </c:pt>
                <c:pt idx="34659" formatCode="General">
                  <c:v>9.99994650975967</c:v>
                </c:pt>
                <c:pt idx="34660" formatCode="General">
                  <c:v>9.99994307772204</c:v>
                </c:pt>
                <c:pt idx="34661" formatCode="General">
                  <c:v>9.99993964708552</c:v>
                </c:pt>
                <c:pt idx="34662" formatCode="General">
                  <c:v>9.99993621785006</c:v>
                </c:pt>
                <c:pt idx="34663" formatCode="General">
                  <c:v>9.99993279001561</c:v>
                </c:pt>
                <c:pt idx="34664" formatCode="General">
                  <c:v>9.999929363582128</c:v>
                </c:pt>
                <c:pt idx="34665" formatCode="General">
                  <c:v>9.99992593854957</c:v>
                </c:pt>
                <c:pt idx="34666" formatCode="General">
                  <c:v>9.99992251491789</c:v>
                </c:pt>
                <c:pt idx="34667" formatCode="General">
                  <c:v>9.99991909268702</c:v>
                </c:pt>
                <c:pt idx="34668" formatCode="General">
                  <c:v>9.99991567185694</c:v>
                </c:pt>
                <c:pt idx="34669" formatCode="General">
                  <c:v>9.99991225242758</c:v>
                </c:pt>
                <c:pt idx="34670" formatCode="General">
                  <c:v>9.9999088343989</c:v>
                </c:pt>
                <c:pt idx="34671" formatCode="General">
                  <c:v>9.999905417770858</c:v>
                </c:pt>
                <c:pt idx="34672" formatCode="General">
                  <c:v>9.9999020025434</c:v>
                </c:pt>
                <c:pt idx="34673" formatCode="General">
                  <c:v>9.99989858871648</c:v>
                </c:pt>
                <c:pt idx="34674" formatCode="General">
                  <c:v>9.99989517629004</c:v>
                </c:pt>
                <c:pt idx="34675" formatCode="General">
                  <c:v>9.99989176526405</c:v>
                </c:pt>
                <c:pt idx="34676" formatCode="General">
                  <c:v>9.99988835563844</c:v>
                </c:pt>
                <c:pt idx="34677" formatCode="General">
                  <c:v>9.999884947413171</c:v>
                </c:pt>
                <c:pt idx="34678" formatCode="General">
                  <c:v>9.99988154058819</c:v>
                </c:pt>
                <c:pt idx="34679" formatCode="General">
                  <c:v>9.99987813516345</c:v>
                </c:pt>
                <c:pt idx="34680" formatCode="General">
                  <c:v>9.99987473113891</c:v>
                </c:pt>
                <c:pt idx="34681" formatCode="General">
                  <c:v>9.999871328514498</c:v>
                </c:pt>
                <c:pt idx="34682" formatCode="General">
                  <c:v>9.999867927290179</c:v>
                </c:pt>
                <c:pt idx="34683" formatCode="General">
                  <c:v>9.9998645274659</c:v>
                </c:pt>
                <c:pt idx="34684" formatCode="General">
                  <c:v>9.999861129041598</c:v>
                </c:pt>
                <c:pt idx="34685" formatCode="General">
                  <c:v>9.99985773201725</c:v>
                </c:pt>
                <c:pt idx="34686" formatCode="General">
                  <c:v>9.99985433639278</c:v>
                </c:pt>
                <c:pt idx="34687" formatCode="General">
                  <c:v>9.99985094216814</c:v>
                </c:pt>
                <c:pt idx="34688" formatCode="General">
                  <c:v>9.99984754934329</c:v>
                </c:pt>
                <c:pt idx="34689" formatCode="General">
                  <c:v>9.99984415791817</c:v>
                </c:pt>
                <c:pt idx="34690" formatCode="General">
                  <c:v>9.999840767892728</c:v>
                </c:pt>
                <c:pt idx="34691" formatCode="General">
                  <c:v>9.99983737926692</c:v>
                </c:pt>
                <c:pt idx="34692" formatCode="General">
                  <c:v>9.99983399204068</c:v>
                </c:pt>
                <c:pt idx="34693" formatCode="General">
                  <c:v>9.99983060621397</c:v>
                </c:pt>
                <c:pt idx="34694" formatCode="General">
                  <c:v>9.99982722178672</c:v>
                </c:pt>
                <c:pt idx="34695" formatCode="General">
                  <c:v>9.9998238387589</c:v>
                </c:pt>
                <c:pt idx="34696" formatCode="General">
                  <c:v>9.999820457130427</c:v>
                </c:pt>
                <c:pt idx="34697" formatCode="General">
                  <c:v>9.99981707690128</c:v>
                </c:pt>
                <c:pt idx="34698" formatCode="General">
                  <c:v>9.99981369807138</c:v>
                </c:pt>
                <c:pt idx="34699" formatCode="General">
                  <c:v>9.99981032064069</c:v>
                </c:pt>
                <c:pt idx="34700" formatCode="General">
                  <c:v>9.99980694460915</c:v>
                </c:pt>
                <c:pt idx="34701" formatCode="General">
                  <c:v>9.99980356997671</c:v>
                </c:pt>
                <c:pt idx="34702" formatCode="General">
                  <c:v>9.9998001967433</c:v>
                </c:pt>
                <c:pt idx="34703" formatCode="General">
                  <c:v>9.99979682490889</c:v>
                </c:pt>
                <c:pt idx="34704" formatCode="General">
                  <c:v>9.9997934544734</c:v>
                </c:pt>
                <c:pt idx="34705" formatCode="General">
                  <c:v>9.9997900854368</c:v>
                </c:pt>
                <c:pt idx="34706" formatCode="General">
                  <c:v>9.99978671779901</c:v>
                </c:pt>
                <c:pt idx="34707" formatCode="General">
                  <c:v>9.99978335156</c:v>
                </c:pt>
                <c:pt idx="34708" formatCode="General">
                  <c:v>9.99977998671969</c:v>
                </c:pt>
                <c:pt idx="34709" formatCode="General">
                  <c:v>9.99977662327805</c:v>
                </c:pt>
                <c:pt idx="34710" formatCode="General">
                  <c:v>9.999773261235</c:v>
                </c:pt>
                <c:pt idx="34711" formatCode="General">
                  <c:v>9.999769900590508</c:v>
                </c:pt>
                <c:pt idx="34712" formatCode="General">
                  <c:v>9.9997665413445</c:v>
                </c:pt>
                <c:pt idx="34713" formatCode="General">
                  <c:v>9.999763183496918</c:v>
                </c:pt>
                <c:pt idx="34714" formatCode="General">
                  <c:v>9.99975982704772</c:v>
                </c:pt>
                <c:pt idx="34715" formatCode="General">
                  <c:v>9.99975647199684</c:v>
                </c:pt>
                <c:pt idx="34716" formatCode="General">
                  <c:v>9.999753118344223</c:v>
                </c:pt>
                <c:pt idx="34717" formatCode="General">
                  <c:v>9.99974976608981</c:v>
                </c:pt>
                <c:pt idx="34718" formatCode="General">
                  <c:v>9.99974641523354</c:v>
                </c:pt>
                <c:pt idx="34719" formatCode="General">
                  <c:v>9.99974306577537</c:v>
                </c:pt>
                <c:pt idx="34720" formatCode="General">
                  <c:v>9.99973971771523</c:v>
                </c:pt>
                <c:pt idx="34721" formatCode="General">
                  <c:v>9.99973637105307</c:v>
                </c:pt>
                <c:pt idx="34722" formatCode="General">
                  <c:v>9.99973302578882</c:v>
                </c:pt>
                <c:pt idx="34723" formatCode="General">
                  <c:v>9.99972968192243</c:v>
                </c:pt>
                <c:pt idx="34724" formatCode="General">
                  <c:v>9.99972633945385</c:v>
                </c:pt>
                <c:pt idx="34725" formatCode="General">
                  <c:v>9.999722998383</c:v>
                </c:pt>
                <c:pt idx="34726" formatCode="General">
                  <c:v>9.99971965870984</c:v>
                </c:pt>
                <c:pt idx="34727" formatCode="General">
                  <c:v>9.99971632043431</c:v>
                </c:pt>
                <c:pt idx="34728" formatCode="General">
                  <c:v>9.99971298355634</c:v>
                </c:pt>
                <c:pt idx="34729" formatCode="General">
                  <c:v>9.99970964807587</c:v>
                </c:pt>
                <c:pt idx="34730" formatCode="General">
                  <c:v>9.99970631399286</c:v>
                </c:pt>
                <c:pt idx="34731" formatCode="General">
                  <c:v>9.99970298130723</c:v>
                </c:pt>
                <c:pt idx="34732" formatCode="General">
                  <c:v>9.99969965001892</c:v>
                </c:pt>
                <c:pt idx="34733" formatCode="General">
                  <c:v>9.99969632012789</c:v>
                </c:pt>
                <c:pt idx="34734" formatCode="General">
                  <c:v>9.99969299163406</c:v>
                </c:pt>
                <c:pt idx="34735" formatCode="General">
                  <c:v>9.99968966453738</c:v>
                </c:pt>
                <c:pt idx="34736" formatCode="General">
                  <c:v>9.99968633883778</c:v>
                </c:pt>
                <c:pt idx="34737" formatCode="General">
                  <c:v>9.99968301453521</c:v>
                </c:pt>
                <c:pt idx="34738" formatCode="General">
                  <c:v>9.9996796916296</c:v>
                </c:pt>
                <c:pt idx="34739" formatCode="General">
                  <c:v>9.9996763701209</c:v>
                </c:pt>
                <c:pt idx="34740" formatCode="General">
                  <c:v>9.99967305000903</c:v>
                </c:pt>
                <c:pt idx="34741" formatCode="General">
                  <c:v>9.99966973129395</c:v>
                </c:pt>
                <c:pt idx="34742" formatCode="General">
                  <c:v>9.99966641397558</c:v>
                </c:pt>
                <c:pt idx="34743" formatCode="General">
                  <c:v>9.999663098053868</c:v>
                </c:pt>
                <c:pt idx="34744" formatCode="General">
                  <c:v>9.99965978352876</c:v>
                </c:pt>
                <c:pt idx="34745" formatCode="General">
                  <c:v>9.99965647040017</c:v>
                </c:pt>
                <c:pt idx="34746" formatCode="General">
                  <c:v>9.99965315866805</c:v>
                </c:pt>
                <c:pt idx="34747" formatCode="General">
                  <c:v>9.99964984833234</c:v>
                </c:pt>
                <c:pt idx="34748" formatCode="General">
                  <c:v>9.99964653939297</c:v>
                </c:pt>
                <c:pt idx="34749" formatCode="General">
                  <c:v>9.99964323184989</c:v>
                </c:pt>
                <c:pt idx="34750" formatCode="General">
                  <c:v>9.99963992570302</c:v>
                </c:pt>
                <c:pt idx="34751" formatCode="General">
                  <c:v>9.9996366209523</c:v>
                </c:pt>
                <c:pt idx="34752" formatCode="General">
                  <c:v>9.99963331759767</c:v>
                </c:pt>
                <c:pt idx="34753" formatCode="General">
                  <c:v>9.99963001563907</c:v>
                </c:pt>
                <c:pt idx="34754" formatCode="General">
                  <c:v>9.99962671507643</c:v>
                </c:pt>
                <c:pt idx="34755" formatCode="General">
                  <c:v>9.99962341590969</c:v>
                </c:pt>
                <c:pt idx="34756" formatCode="General">
                  <c:v>9.99962011813878</c:v>
                </c:pt>
                <c:pt idx="34757" formatCode="General">
                  <c:v>9.99961682176364</c:v>
                </c:pt>
                <c:pt idx="34758" formatCode="General">
                  <c:v>9.9996135267842</c:v>
                </c:pt>
                <c:pt idx="34759" formatCode="General">
                  <c:v>9.99961023320041</c:v>
                </c:pt>
                <c:pt idx="34760" formatCode="General">
                  <c:v>9.99960694101218</c:v>
                </c:pt>
                <c:pt idx="34761" formatCode="General">
                  <c:v>9.99960365021947</c:v>
                </c:pt>
                <c:pt idx="34762" formatCode="General">
                  <c:v>9.9996003608222</c:v>
                </c:pt>
                <c:pt idx="34763" formatCode="General">
                  <c:v>9.9995970728203</c:v>
                </c:pt>
                <c:pt idx="34764" formatCode="General">
                  <c:v>9.999593786213718</c:v>
                </c:pt>
                <c:pt idx="34765" formatCode="General">
                  <c:v>9.99959050100238</c:v>
                </c:pt>
                <c:pt idx="34766" formatCode="General">
                  <c:v>9.99958721718623</c:v>
                </c:pt>
                <c:pt idx="34767" formatCode="General">
                  <c:v>9.99958393476518</c:v>
                </c:pt>
                <c:pt idx="34768" formatCode="General">
                  <c:v>9.99958065373918</c:v>
                </c:pt>
                <c:pt idx="34769" formatCode="General">
                  <c:v>9.99957737410816</c:v>
                </c:pt>
                <c:pt idx="34770" formatCode="General">
                  <c:v>9.99957409587205</c:v>
                </c:pt>
                <c:pt idx="34771" formatCode="General">
                  <c:v>9.99957081903079</c:v>
                </c:pt>
                <c:pt idx="34772" formatCode="General">
                  <c:v>9.99956754358431</c:v>
                </c:pt>
                <c:pt idx="34773" formatCode="General">
                  <c:v>9.999564269532532</c:v>
                </c:pt>
                <c:pt idx="34774" formatCode="General">
                  <c:v>9.9995609968754</c:v>
                </c:pt>
                <c:pt idx="34775" formatCode="General">
                  <c:v>9.99955772561284</c:v>
                </c:pt>
                <c:pt idx="34776" formatCode="General">
                  <c:v>9.99955445574479</c:v>
                </c:pt>
                <c:pt idx="34777" formatCode="General">
                  <c:v>9.999551187271178</c:v>
                </c:pt>
                <c:pt idx="34778" formatCode="General">
                  <c:v>9.99954792019194</c:v>
                </c:pt>
                <c:pt idx="34779" formatCode="General">
                  <c:v>9.99954465450699</c:v>
                </c:pt>
                <c:pt idx="34780" formatCode="General">
                  <c:v>9.99954139021628</c:v>
                </c:pt>
                <c:pt idx="34781" formatCode="General">
                  <c:v>9.99953812731974</c:v>
                </c:pt>
                <c:pt idx="34782" formatCode="General">
                  <c:v>9.99953486581728</c:v>
                </c:pt>
                <c:pt idx="34783" formatCode="General">
                  <c:v>9.99953160570886</c:v>
                </c:pt>
                <c:pt idx="34784" formatCode="General">
                  <c:v>9.999528346994378</c:v>
                </c:pt>
                <c:pt idx="34785" formatCode="General">
                  <c:v>9.9995250896738</c:v>
                </c:pt>
                <c:pt idx="34786" formatCode="General">
                  <c:v>9.99952183374702</c:v>
                </c:pt>
                <c:pt idx="34787" formatCode="General">
                  <c:v>9.999518579214</c:v>
                </c:pt>
                <c:pt idx="34788" formatCode="General">
                  <c:v>9.99951532607464</c:v>
                </c:pt>
                <c:pt idx="34789" formatCode="General">
                  <c:v>9.9995120743289</c:v>
                </c:pt>
                <c:pt idx="34790" formatCode="General">
                  <c:v>9.99950882397668</c:v>
                </c:pt>
                <c:pt idx="34791" formatCode="General">
                  <c:v>9.99950557501793</c:v>
                </c:pt>
                <c:pt idx="34792" formatCode="General">
                  <c:v>9.99950232745257</c:v>
                </c:pt>
                <c:pt idx="34793" formatCode="General">
                  <c:v>9.99949908128053</c:v>
                </c:pt>
                <c:pt idx="34794" formatCode="General">
                  <c:v>9.99949583650174</c:v>
                </c:pt>
                <c:pt idx="34795" formatCode="General">
                  <c:v>9.99949259311613</c:v>
                </c:pt>
                <c:pt idx="34796" formatCode="General">
                  <c:v>9.99948935112363</c:v>
                </c:pt>
                <c:pt idx="34797" formatCode="General">
                  <c:v>9.99948611052415</c:v>
                </c:pt>
                <c:pt idx="34798" formatCode="General">
                  <c:v>9.99948287131764</c:v>
                </c:pt>
                <c:pt idx="34799" formatCode="General">
                  <c:v>9.999479633504023</c:v>
                </c:pt>
                <c:pt idx="34800" formatCode="General">
                  <c:v>9.99947639708322</c:v>
                </c:pt>
                <c:pt idx="34801" formatCode="General">
                  <c:v>9.999473162055159</c:v>
                </c:pt>
                <c:pt idx="34802" formatCode="General">
                  <c:v>9.99946992841977</c:v>
                </c:pt>
                <c:pt idx="34803" formatCode="General">
                  <c:v>9.99946669617698</c:v>
                </c:pt>
                <c:pt idx="34804" formatCode="General">
                  <c:v>9.99946346532672</c:v>
                </c:pt>
                <c:pt idx="34805" formatCode="General">
                  <c:v>9.9994602358689</c:v>
                </c:pt>
                <c:pt idx="34806" formatCode="General">
                  <c:v>9.99945700780347</c:v>
                </c:pt>
                <c:pt idx="34807" formatCode="General">
                  <c:v>9.999453781130327</c:v>
                </c:pt>
                <c:pt idx="34808" formatCode="General">
                  <c:v>9.99945055584943</c:v>
                </c:pt>
                <c:pt idx="34809" formatCode="General">
                  <c:v>9.99944733196069</c:v>
                </c:pt>
                <c:pt idx="34810" formatCode="General">
                  <c:v>9.99944410946403</c:v>
                </c:pt>
                <c:pt idx="34811" formatCode="General">
                  <c:v>9.999440888359373</c:v>
                </c:pt>
                <c:pt idx="34812" formatCode="General">
                  <c:v>9.99943766864665</c:v>
                </c:pt>
                <c:pt idx="34813" formatCode="General">
                  <c:v>9.99943445032578</c:v>
                </c:pt>
                <c:pt idx="34814" formatCode="General">
                  <c:v>9.9994312333967</c:v>
                </c:pt>
                <c:pt idx="34815" formatCode="General">
                  <c:v>9.99942801785932</c:v>
                </c:pt>
                <c:pt idx="34816" formatCode="General">
                  <c:v>9.99942480371358</c:v>
                </c:pt>
                <c:pt idx="34817" formatCode="General">
                  <c:v>9.99942159095939</c:v>
                </c:pt>
                <c:pt idx="34818" formatCode="General">
                  <c:v>9.99941837959669</c:v>
                </c:pt>
                <c:pt idx="34819" formatCode="General">
                  <c:v>9.99941516962539</c:v>
                </c:pt>
                <c:pt idx="34820" formatCode="General">
                  <c:v>9.99941196104542</c:v>
                </c:pt>
                <c:pt idx="34821" formatCode="General">
                  <c:v>9.99940875385669</c:v>
                </c:pt>
                <c:pt idx="34822" formatCode="General">
                  <c:v>9.99940554805915</c:v>
                </c:pt>
                <c:pt idx="34823" formatCode="General">
                  <c:v>9.99940234365271</c:v>
                </c:pt>
                <c:pt idx="34824" formatCode="General">
                  <c:v>9.99939914063728</c:v>
                </c:pt>
                <c:pt idx="34825" formatCode="General">
                  <c:v>9.9993959390128</c:v>
                </c:pt>
                <c:pt idx="34826" formatCode="General">
                  <c:v>9.99939273877919</c:v>
                </c:pt>
                <c:pt idx="34827" formatCode="General">
                  <c:v>9.99938953993637</c:v>
                </c:pt>
                <c:pt idx="34828" formatCode="General">
                  <c:v>9.99938634248427</c:v>
                </c:pt>
                <c:pt idx="34829" formatCode="General">
                  <c:v>9.9993831464228</c:v>
                </c:pt>
                <c:pt idx="34830" formatCode="General">
                  <c:v>9.999379951751878</c:v>
                </c:pt>
                <c:pt idx="34831" formatCode="General">
                  <c:v>9.999376758471448</c:v>
                </c:pt>
                <c:pt idx="34832" formatCode="General">
                  <c:v>9.999373566581408</c:v>
                </c:pt>
                <c:pt idx="34833" formatCode="General">
                  <c:v>9.999370376081701</c:v>
                </c:pt>
                <c:pt idx="34834" formatCode="General">
                  <c:v>9.999367186972227</c:v>
                </c:pt>
                <c:pt idx="34835" formatCode="General">
                  <c:v>9.99936399925293</c:v>
                </c:pt>
                <c:pt idx="34836" formatCode="General">
                  <c:v>9.99936081292371</c:v>
                </c:pt>
                <c:pt idx="34837" formatCode="General">
                  <c:v>9.9993576279845</c:v>
                </c:pt>
                <c:pt idx="34838" formatCode="General">
                  <c:v>9.99935444443522</c:v>
                </c:pt>
                <c:pt idx="34839" formatCode="General">
                  <c:v>9.999351262275779</c:v>
                </c:pt>
                <c:pt idx="34840" formatCode="General">
                  <c:v>9.999348081506108</c:v>
                </c:pt>
                <c:pt idx="34841" formatCode="General">
                  <c:v>9.99934490212613</c:v>
                </c:pt>
                <c:pt idx="34842" formatCode="General">
                  <c:v>9.999341724135759</c:v>
                </c:pt>
                <c:pt idx="34843" formatCode="General">
                  <c:v>9.99933854753491</c:v>
                </c:pt>
                <c:pt idx="34844" formatCode="General">
                  <c:v>9.999335372323521</c:v>
                </c:pt>
                <c:pt idx="34845" formatCode="General">
                  <c:v>9.99933219850148</c:v>
                </c:pt>
                <c:pt idx="34846" formatCode="General">
                  <c:v>9.99932902606874</c:v>
                </c:pt>
                <c:pt idx="34847" formatCode="General">
                  <c:v>9.9993258550252</c:v>
                </c:pt>
                <c:pt idx="34848" formatCode="General">
                  <c:v>9.999322685370778</c:v>
                </c:pt>
                <c:pt idx="34849" formatCode="General">
                  <c:v>9.99931951710541</c:v>
                </c:pt>
                <c:pt idx="34850" formatCode="General">
                  <c:v>9.99931635022899</c:v>
                </c:pt>
                <c:pt idx="34851" formatCode="General">
                  <c:v>9.999313184741458</c:v>
                </c:pt>
                <c:pt idx="34852" formatCode="General">
                  <c:v>9.999310020642718</c:v>
                </c:pt>
                <c:pt idx="34853" formatCode="General">
                  <c:v>9.9993068579327</c:v>
                </c:pt>
                <c:pt idx="34854" formatCode="General">
                  <c:v>9.99930369661131</c:v>
                </c:pt>
                <c:pt idx="34855" formatCode="General">
                  <c:v>9.99930053667847</c:v>
                </c:pt>
                <c:pt idx="34856" formatCode="General">
                  <c:v>9.9992973781341</c:v>
                </c:pt>
                <c:pt idx="34857" formatCode="General">
                  <c:v>9.99929422097811</c:v>
                </c:pt>
                <c:pt idx="34858" formatCode="General">
                  <c:v>9.999291065210428</c:v>
                </c:pt>
                <c:pt idx="34859" formatCode="General">
                  <c:v>9.99928791083096</c:v>
                </c:pt>
                <c:pt idx="34860" formatCode="General">
                  <c:v>9.99928475783963</c:v>
                </c:pt>
                <c:pt idx="34861" formatCode="General">
                  <c:v>9.999281606236351</c:v>
                </c:pt>
                <c:pt idx="34862" formatCode="General">
                  <c:v>9.99927845602104</c:v>
                </c:pt>
                <c:pt idx="34863" formatCode="General">
                  <c:v>9.999275307193618</c:v>
                </c:pt>
                <c:pt idx="34864" formatCode="General">
                  <c:v>9.999272159753992</c:v>
                </c:pt>
                <c:pt idx="34865" formatCode="General">
                  <c:v>9.99926901370209</c:v>
                </c:pt>
                <c:pt idx="34866" formatCode="General">
                  <c:v>9.99926586903781</c:v>
                </c:pt>
                <c:pt idx="34867" formatCode="General">
                  <c:v>9.999262725761078</c:v>
                </c:pt>
                <c:pt idx="34868" formatCode="General">
                  <c:v>9.999259583871818</c:v>
                </c:pt>
                <c:pt idx="34869" formatCode="General">
                  <c:v>9.99925644336993</c:v>
                </c:pt>
                <c:pt idx="34870" formatCode="General">
                  <c:v>9.999253304255328</c:v>
                </c:pt>
                <c:pt idx="34871" formatCode="General">
                  <c:v>9.99925016652795</c:v>
                </c:pt>
                <c:pt idx="34872" formatCode="General">
                  <c:v>9.99924703018768</c:v>
                </c:pt>
                <c:pt idx="34873" formatCode="General">
                  <c:v>9.99924389523445</c:v>
                </c:pt>
                <c:pt idx="34874" formatCode="General">
                  <c:v>9.999240761668178</c:v>
                </c:pt>
                <c:pt idx="34875" formatCode="General">
                  <c:v>9.99923762948877</c:v>
                </c:pt>
                <c:pt idx="34876" formatCode="General">
                  <c:v>9.99923449869613</c:v>
                </c:pt>
                <c:pt idx="34877" formatCode="General">
                  <c:v>9.999231369290188</c:v>
                </c:pt>
                <c:pt idx="34878" formatCode="General">
                  <c:v>9.999228241270856</c:v>
                </c:pt>
                <c:pt idx="34879" formatCode="General">
                  <c:v>9.99922511463804</c:v>
                </c:pt>
                <c:pt idx="34880" formatCode="General">
                  <c:v>9.999221989391659</c:v>
                </c:pt>
                <c:pt idx="34881" formatCode="General">
                  <c:v>9.999218865531618</c:v>
                </c:pt>
                <c:pt idx="34882" formatCode="General">
                  <c:v>9.999215743057839</c:v>
                </c:pt>
                <c:pt idx="34883" formatCode="General">
                  <c:v>9.99921262197023</c:v>
                </c:pt>
                <c:pt idx="34884" formatCode="General">
                  <c:v>9.9992095022687</c:v>
                </c:pt>
                <c:pt idx="34885" formatCode="General">
                  <c:v>9.999206383953168</c:v>
                </c:pt>
                <c:pt idx="34886" formatCode="General">
                  <c:v>9.99920326702355</c:v>
                </c:pt>
                <c:pt idx="34887" formatCode="General">
                  <c:v>9.99920015147975</c:v>
                </c:pt>
                <c:pt idx="34888" formatCode="General">
                  <c:v>9.999197037321673</c:v>
                </c:pt>
                <c:pt idx="34889" formatCode="General">
                  <c:v>9.99919392454924</c:v>
                </c:pt>
                <c:pt idx="34890" formatCode="General">
                  <c:v>9.999190813162373</c:v>
                </c:pt>
                <c:pt idx="34891" formatCode="General">
                  <c:v>9.99918770316096</c:v>
                </c:pt>
                <c:pt idx="34892" formatCode="General">
                  <c:v>9.99918459454493</c:v>
                </c:pt>
                <c:pt idx="34893" formatCode="General">
                  <c:v>9.999181487314178</c:v>
                </c:pt>
                <c:pt idx="34894" formatCode="General">
                  <c:v>9.99917838146864</c:v>
                </c:pt>
                <c:pt idx="34895" formatCode="General">
                  <c:v>9.9991752770082</c:v>
                </c:pt>
                <c:pt idx="34896" formatCode="General">
                  <c:v>9.999172173932779</c:v>
                </c:pt>
                <c:pt idx="34897" formatCode="General">
                  <c:v>9.99916907224229</c:v>
                </c:pt>
                <c:pt idx="34898" formatCode="General">
                  <c:v>9.99916597193664</c:v>
                </c:pt>
                <c:pt idx="34899" formatCode="General">
                  <c:v>9.99916287301574</c:v>
                </c:pt>
                <c:pt idx="34900" formatCode="General">
                  <c:v>9.999159775479501</c:v>
                </c:pt>
                <c:pt idx="34901" formatCode="General">
                  <c:v>9.99915667932783</c:v>
                </c:pt>
                <c:pt idx="34902" formatCode="General">
                  <c:v>9.99915358456063</c:v>
                </c:pt>
                <c:pt idx="34903" formatCode="General">
                  <c:v>9.999150491177818</c:v>
                </c:pt>
                <c:pt idx="34904" formatCode="General">
                  <c:v>9.99914739917931</c:v>
                </c:pt>
                <c:pt idx="34905" formatCode="General">
                  <c:v>9.999144308565</c:v>
                </c:pt>
                <c:pt idx="34906" formatCode="General">
                  <c:v>9.9991412193348</c:v>
                </c:pt>
                <c:pt idx="34907" formatCode="General">
                  <c:v>9.99913813148863</c:v>
                </c:pt>
                <c:pt idx="34908" formatCode="General">
                  <c:v>9.99913504502639</c:v>
                </c:pt>
                <c:pt idx="34909" formatCode="General">
                  <c:v>9.999131959947984</c:v>
                </c:pt>
                <c:pt idx="34910" formatCode="General">
                  <c:v>9.99912887625332</c:v>
                </c:pt>
                <c:pt idx="34911" formatCode="General">
                  <c:v>9.99912579394232</c:v>
                </c:pt>
                <c:pt idx="34912" formatCode="General">
                  <c:v>9.999122713014868</c:v>
                </c:pt>
                <c:pt idx="34913" formatCode="General">
                  <c:v>9.9991196334709</c:v>
                </c:pt>
                <c:pt idx="34914" formatCode="General">
                  <c:v>9.999116555310303</c:v>
                </c:pt>
                <c:pt idx="34915" formatCode="General">
                  <c:v>9.999113478532978</c:v>
                </c:pt>
                <c:pt idx="34916" formatCode="General">
                  <c:v>9.999110403138848</c:v>
                </c:pt>
                <c:pt idx="34917" formatCode="General">
                  <c:v>9.99910732912782</c:v>
                </c:pt>
                <c:pt idx="34918" formatCode="General">
                  <c:v>9.99910425649979</c:v>
                </c:pt>
                <c:pt idx="34919" formatCode="General">
                  <c:v>9.999101185254679</c:v>
                </c:pt>
                <c:pt idx="34920" formatCode="General">
                  <c:v>9.99909811539237</c:v>
                </c:pt>
                <c:pt idx="34921" formatCode="General">
                  <c:v>9.99909504691279</c:v>
                </c:pt>
                <c:pt idx="34922" formatCode="General">
                  <c:v>9.999091979815842</c:v>
                </c:pt>
                <c:pt idx="34923" formatCode="General">
                  <c:v>9.99908891410142</c:v>
                </c:pt>
                <c:pt idx="34924" formatCode="General">
                  <c:v>9.99908584976944</c:v>
                </c:pt>
                <c:pt idx="34925" formatCode="General">
                  <c:v>9.9990827868198</c:v>
                </c:pt>
                <c:pt idx="34926" formatCode="General">
                  <c:v>9.99907972525242</c:v>
                </c:pt>
                <c:pt idx="34927" formatCode="General">
                  <c:v>9.99907666506718</c:v>
                </c:pt>
                <c:pt idx="34928" formatCode="General">
                  <c:v>9.99907360626401</c:v>
                </c:pt>
                <c:pt idx="34929" formatCode="General">
                  <c:v>9.9990705488428</c:v>
                </c:pt>
                <c:pt idx="34930" formatCode="General">
                  <c:v>9.99906749280346</c:v>
                </c:pt>
                <c:pt idx="34931" formatCode="General">
                  <c:v>9.99906443814589</c:v>
                </c:pt>
                <c:pt idx="34932" formatCode="General">
                  <c:v>9.999061384869998</c:v>
                </c:pt>
                <c:pt idx="34933" formatCode="General">
                  <c:v>9.99905833297569</c:v>
                </c:pt>
                <c:pt idx="34934" formatCode="General">
                  <c:v>9.99905528246286</c:v>
                </c:pt>
                <c:pt idx="34935" formatCode="General">
                  <c:v>9.99905223333142</c:v>
                </c:pt>
                <c:pt idx="34936" formatCode="General">
                  <c:v>9.99904918558128</c:v>
                </c:pt>
                <c:pt idx="34937" formatCode="General">
                  <c:v>9.99904613921232</c:v>
                </c:pt>
                <c:pt idx="34938" formatCode="General">
                  <c:v>9.99904309422447</c:v>
                </c:pt>
                <c:pt idx="34939" formatCode="General">
                  <c:v>9.99904005061762</c:v>
                </c:pt>
                <c:pt idx="34940" formatCode="General">
                  <c:v>9.99903700839166</c:v>
                </c:pt>
                <c:pt idx="34941" formatCode="General">
                  <c:v>9.99903396754652</c:v>
                </c:pt>
                <c:pt idx="34942" formatCode="General">
                  <c:v>9.99903092808209</c:v>
                </c:pt>
                <c:pt idx="34943" formatCode="General">
                  <c:v>9.99902788999826</c:v>
                </c:pt>
                <c:pt idx="34944" formatCode="General">
                  <c:v>9.99902485329495</c:v>
                </c:pt>
                <c:pt idx="34945" formatCode="General">
                  <c:v>9.99902181797206</c:v>
                </c:pt>
                <c:pt idx="34946" formatCode="General">
                  <c:v>9.999018784029481</c:v>
                </c:pt>
                <c:pt idx="34947" formatCode="General">
                  <c:v>9.99901575146712</c:v>
                </c:pt>
                <c:pt idx="34948" formatCode="General">
                  <c:v>9.999012720284868</c:v>
                </c:pt>
                <c:pt idx="34949" formatCode="General">
                  <c:v>9.99900969048265</c:v>
                </c:pt>
                <c:pt idx="34950" formatCode="General">
                  <c:v>9.99900666206035</c:v>
                </c:pt>
                <c:pt idx="34951" formatCode="General">
                  <c:v>9.99900363501788</c:v>
                </c:pt>
                <c:pt idx="34952" formatCode="General">
                  <c:v>9.99900060935513</c:v>
                </c:pt>
                <c:pt idx="34953" formatCode="General">
                  <c:v>9.998997585071998</c:v>
                </c:pt>
                <c:pt idx="34954" formatCode="General">
                  <c:v>9.99899456216839</c:v>
                </c:pt>
                <c:pt idx="34955" formatCode="General">
                  <c:v>9.99899154064422</c:v>
                </c:pt>
                <c:pt idx="34956" formatCode="General">
                  <c:v>9.998988520499358</c:v>
                </c:pt>
                <c:pt idx="34957" formatCode="General">
                  <c:v>9.998985501733728</c:v>
                </c:pt>
                <c:pt idx="34958" formatCode="General">
                  <c:v>9.99898248434723</c:v>
                </c:pt>
                <c:pt idx="34959" formatCode="General">
                  <c:v>9.998979468339748</c:v>
                </c:pt>
                <c:pt idx="34960" formatCode="General">
                  <c:v>9.998976453711188</c:v>
                </c:pt>
                <c:pt idx="34961" formatCode="General">
                  <c:v>9.998973440461457</c:v>
                </c:pt>
                <c:pt idx="34962" formatCode="General">
                  <c:v>9.998970428590436</c:v>
                </c:pt>
                <c:pt idx="34963" formatCode="General">
                  <c:v>9.998967418098048</c:v>
                </c:pt>
                <c:pt idx="34964" formatCode="General">
                  <c:v>9.998964408984179</c:v>
                </c:pt>
                <c:pt idx="34965" formatCode="General">
                  <c:v>9.998961401248717</c:v>
                </c:pt>
                <c:pt idx="34966" formatCode="General">
                  <c:v>9.998958394891577</c:v>
                </c:pt>
                <c:pt idx="34967" formatCode="General">
                  <c:v>9.998955389912661</c:v>
                </c:pt>
                <c:pt idx="34968" formatCode="General">
                  <c:v>9.998952386311839</c:v>
                </c:pt>
                <c:pt idx="34969" formatCode="General">
                  <c:v>9.99894938408904</c:v>
                </c:pt>
                <c:pt idx="34970" formatCode="General">
                  <c:v>9.99894638324415</c:v>
                </c:pt>
                <c:pt idx="34971" formatCode="General">
                  <c:v>9.998943383777048</c:v>
                </c:pt>
                <c:pt idx="34972" formatCode="General">
                  <c:v>9.99894038568767</c:v>
                </c:pt>
                <c:pt idx="34973" formatCode="General">
                  <c:v>9.998937388975879</c:v>
                </c:pt>
                <c:pt idx="34974" formatCode="General">
                  <c:v>9.99893439364159</c:v>
                </c:pt>
                <c:pt idx="34975" formatCode="General">
                  <c:v>9.99893139968469</c:v>
                </c:pt>
                <c:pt idx="34976" formatCode="General">
                  <c:v>9.998928407105089</c:v>
                </c:pt>
                <c:pt idx="34977" formatCode="General">
                  <c:v>9.998925415902668</c:v>
                </c:pt>
                <c:pt idx="34978" formatCode="General">
                  <c:v>9.998922426077328</c:v>
                </c:pt>
                <c:pt idx="34979" formatCode="General">
                  <c:v>9.99891943762897</c:v>
                </c:pt>
                <c:pt idx="34980" formatCode="General">
                  <c:v>9.998916450557488</c:v>
                </c:pt>
                <c:pt idx="34981" formatCode="General">
                  <c:v>9.998913464862776</c:v>
                </c:pt>
                <c:pt idx="34982" formatCode="General">
                  <c:v>9.998910480544739</c:v>
                </c:pt>
                <c:pt idx="34983" formatCode="General">
                  <c:v>9.99890749760326</c:v>
                </c:pt>
                <c:pt idx="34984" formatCode="General">
                  <c:v>9.99890451603824</c:v>
                </c:pt>
                <c:pt idx="34985" formatCode="General">
                  <c:v>9.99890153584957</c:v>
                </c:pt>
                <c:pt idx="34986" formatCode="General">
                  <c:v>9.99889855703714</c:v>
                </c:pt>
                <c:pt idx="34987" formatCode="General">
                  <c:v>9.99889557960086</c:v>
                </c:pt>
                <c:pt idx="34988" formatCode="General">
                  <c:v>9.99889260354062</c:v>
                </c:pt>
                <c:pt idx="34989" formatCode="General">
                  <c:v>9.99888962885631</c:v>
                </c:pt>
                <c:pt idx="34990" formatCode="General">
                  <c:v>9.99888665554783</c:v>
                </c:pt>
                <c:pt idx="34991" formatCode="General">
                  <c:v>9.998883683615068</c:v>
                </c:pt>
                <c:pt idx="34992" formatCode="General">
                  <c:v>9.99888071305792</c:v>
                </c:pt>
                <c:pt idx="34993" formatCode="General">
                  <c:v>9.998877743876278</c:v>
                </c:pt>
                <c:pt idx="34994" formatCode="General">
                  <c:v>9.998874776070037</c:v>
                </c:pt>
                <c:pt idx="34995" formatCode="General">
                  <c:v>9.998871809639098</c:v>
                </c:pt>
                <c:pt idx="34996" formatCode="General">
                  <c:v>9.998868844583348</c:v>
                </c:pt>
                <c:pt idx="34997" formatCode="General">
                  <c:v>9.998865880902677</c:v>
                </c:pt>
                <c:pt idx="34998" formatCode="General">
                  <c:v>9.99886291859698</c:v>
                </c:pt>
                <c:pt idx="34999" formatCode="General">
                  <c:v>9.99885995766615</c:v>
                </c:pt>
                <c:pt idx="35000" formatCode="General">
                  <c:v>9.99885699811008</c:v>
                </c:pt>
                <c:pt idx="35001" formatCode="General">
                  <c:v>9.99885403992867</c:v>
                </c:pt>
                <c:pt idx="35002" formatCode="General">
                  <c:v>9.998851083121798</c:v>
                </c:pt>
                <c:pt idx="35003" formatCode="General">
                  <c:v>9.99884812768936</c:v>
                </c:pt>
                <c:pt idx="35004" formatCode="General">
                  <c:v>9.998845173631258</c:v>
                </c:pt>
                <c:pt idx="35005" formatCode="General">
                  <c:v>9.99884222094738</c:v>
                </c:pt>
                <c:pt idx="35006" formatCode="General">
                  <c:v>9.99883926963762</c:v>
                </c:pt>
                <c:pt idx="35007" formatCode="General">
                  <c:v>9.99883631970185</c:v>
                </c:pt>
                <c:pt idx="35008" formatCode="General">
                  <c:v>9.99883337113999</c:v>
                </c:pt>
                <c:pt idx="35009" formatCode="General">
                  <c:v>9.99883042395191</c:v>
                </c:pt>
                <c:pt idx="35010" formatCode="General">
                  <c:v>9.998827478137509</c:v>
                </c:pt>
                <c:pt idx="35011" formatCode="General">
                  <c:v>9.998824533696671</c:v>
                </c:pt>
                <c:pt idx="35012" formatCode="General">
                  <c:v>9.9988215906293</c:v>
                </c:pt>
                <c:pt idx="35013" formatCode="General">
                  <c:v>9.998818648935279</c:v>
                </c:pt>
                <c:pt idx="35014" formatCode="General">
                  <c:v>9.998815708614499</c:v>
                </c:pt>
                <c:pt idx="35015" formatCode="General">
                  <c:v>9.998812769666848</c:v>
                </c:pt>
                <c:pt idx="35016" formatCode="General">
                  <c:v>9.99880983209222</c:v>
                </c:pt>
                <c:pt idx="35017" formatCode="General">
                  <c:v>9.9988068958905</c:v>
                </c:pt>
                <c:pt idx="35018" formatCode="General">
                  <c:v>9.998803961061588</c:v>
                </c:pt>
                <c:pt idx="35019" formatCode="General">
                  <c:v>9.99880102760536</c:v>
                </c:pt>
                <c:pt idx="35020" formatCode="General">
                  <c:v>9.99879809552171</c:v>
                </c:pt>
                <c:pt idx="35021" formatCode="General">
                  <c:v>9.998795164810529</c:v>
                </c:pt>
                <c:pt idx="35022" formatCode="General">
                  <c:v>9.99879223547171</c:v>
                </c:pt>
                <c:pt idx="35023" formatCode="General">
                  <c:v>9.99878930750514</c:v>
                </c:pt>
                <c:pt idx="35024" formatCode="General">
                  <c:v>9.9987863809107</c:v>
                </c:pt>
                <c:pt idx="35025" formatCode="General">
                  <c:v>9.99878345568828</c:v>
                </c:pt>
                <c:pt idx="35026" formatCode="General">
                  <c:v>9.99878053183778</c:v>
                </c:pt>
                <c:pt idx="35027" formatCode="General">
                  <c:v>9.998777609359077</c:v>
                </c:pt>
                <c:pt idx="35028" formatCode="General">
                  <c:v>9.998774688252068</c:v>
                </c:pt>
                <c:pt idx="35029" formatCode="General">
                  <c:v>9.998771768516626</c:v>
                </c:pt>
                <c:pt idx="35030" formatCode="General">
                  <c:v>9.998768850152658</c:v>
                </c:pt>
                <c:pt idx="35031" formatCode="General">
                  <c:v>9.99876593316004</c:v>
                </c:pt>
                <c:pt idx="35032" formatCode="General">
                  <c:v>9.99876301753866</c:v>
                </c:pt>
                <c:pt idx="35033" formatCode="General">
                  <c:v>9.998760103288398</c:v>
                </c:pt>
                <c:pt idx="35034" formatCode="General">
                  <c:v>9.99875719040916</c:v>
                </c:pt>
                <c:pt idx="35035" formatCode="General">
                  <c:v>9.99875427890082</c:v>
                </c:pt>
                <c:pt idx="35036" formatCode="General">
                  <c:v>9.99875136876327</c:v>
                </c:pt>
                <c:pt idx="35037" formatCode="General">
                  <c:v>9.99874845999639</c:v>
                </c:pt>
                <c:pt idx="35038" formatCode="General">
                  <c:v>9.99874555260007</c:v>
                </c:pt>
                <c:pt idx="35039" formatCode="General">
                  <c:v>9.9987426465742</c:v>
                </c:pt>
                <c:pt idx="35040" formatCode="General">
                  <c:v>9.99873974191866</c:v>
                </c:pt>
                <c:pt idx="35041" formatCode="General">
                  <c:v>9.99873683863334</c:v>
                </c:pt>
                <c:pt idx="35042" formatCode="General">
                  <c:v>9.99873393671812</c:v>
                </c:pt>
                <c:pt idx="35043" formatCode="General">
                  <c:v>9.9987310361729</c:v>
                </c:pt>
                <c:pt idx="35044" formatCode="General">
                  <c:v>9.998728136997547</c:v>
                </c:pt>
                <c:pt idx="35045" formatCode="General">
                  <c:v>9.99872523919196</c:v>
                </c:pt>
                <c:pt idx="35046" formatCode="General">
                  <c:v>9.99872234275602</c:v>
                </c:pt>
                <c:pt idx="35047" formatCode="General">
                  <c:v>9.99871944768961</c:v>
                </c:pt>
                <c:pt idx="35048" formatCode="General">
                  <c:v>9.99871655399261</c:v>
                </c:pt>
                <c:pt idx="35049" formatCode="General">
                  <c:v>9.998713661664918</c:v>
                </c:pt>
                <c:pt idx="35050" formatCode="General">
                  <c:v>9.998710770706408</c:v>
                </c:pt>
                <c:pt idx="35051" formatCode="General">
                  <c:v>9.99870788111697</c:v>
                </c:pt>
                <c:pt idx="35052" formatCode="General">
                  <c:v>9.998704992896478</c:v>
                </c:pt>
                <c:pt idx="35053" formatCode="General">
                  <c:v>9.998702106044828</c:v>
                </c:pt>
                <c:pt idx="35054" formatCode="General">
                  <c:v>9.99869922056191</c:v>
                </c:pt>
                <c:pt idx="35055" formatCode="General">
                  <c:v>9.99869633644759</c:v>
                </c:pt>
                <c:pt idx="35056" formatCode="General">
                  <c:v>9.99869345370175</c:v>
                </c:pt>
                <c:pt idx="35057" formatCode="General">
                  <c:v>9.99869057232429</c:v>
                </c:pt>
                <c:pt idx="35058" formatCode="General">
                  <c:v>9.99868769231509</c:v>
                </c:pt>
                <c:pt idx="35059" formatCode="General">
                  <c:v>9.99868481367402</c:v>
                </c:pt>
                <c:pt idx="35060" formatCode="General">
                  <c:v>9.99868193640098</c:v>
                </c:pt>
                <c:pt idx="35061" formatCode="General">
                  <c:v>9.998679060495826</c:v>
                </c:pt>
                <c:pt idx="35062" formatCode="General">
                  <c:v>9.998676185958478</c:v>
                </c:pt>
                <c:pt idx="35063" formatCode="General">
                  <c:v>9.99867331278879</c:v>
                </c:pt>
                <c:pt idx="35064" formatCode="General">
                  <c:v>9.998670440986658</c:v>
                </c:pt>
                <c:pt idx="35065" formatCode="General">
                  <c:v>9.998667570551951</c:v>
                </c:pt>
                <c:pt idx="35066" formatCode="General">
                  <c:v>9.998664701484568</c:v>
                </c:pt>
                <c:pt idx="35067" formatCode="General">
                  <c:v>9.99866183378438</c:v>
                </c:pt>
                <c:pt idx="35068" formatCode="General">
                  <c:v>9.998658967451268</c:v>
                </c:pt>
                <c:pt idx="35069" formatCode="General">
                  <c:v>9.99865610248512</c:v>
                </c:pt>
                <c:pt idx="35070" formatCode="General">
                  <c:v>9.99865323888581</c:v>
                </c:pt>
                <c:pt idx="35071" formatCode="General">
                  <c:v>9.99865037665322</c:v>
                </c:pt>
                <c:pt idx="35072" formatCode="General">
                  <c:v>9.99864751578724</c:v>
                </c:pt>
                <c:pt idx="35073" formatCode="General">
                  <c:v>9.99864465628774</c:v>
                </c:pt>
                <c:pt idx="35074" formatCode="General">
                  <c:v>9.998641798154598</c:v>
                </c:pt>
                <c:pt idx="35075" formatCode="General">
                  <c:v>9.99863894138771</c:v>
                </c:pt>
                <c:pt idx="35076" formatCode="General">
                  <c:v>9.99863608598695</c:v>
                </c:pt>
                <c:pt idx="35077" formatCode="General">
                  <c:v>9.99863323195219</c:v>
                </c:pt>
                <c:pt idx="35078" formatCode="General">
                  <c:v>9.99863037928332</c:v>
                </c:pt>
                <c:pt idx="35079" formatCode="General">
                  <c:v>9.99862752798021</c:v>
                </c:pt>
                <c:pt idx="35080" formatCode="General">
                  <c:v>9.99862467804275</c:v>
                </c:pt>
                <c:pt idx="35081" formatCode="General">
                  <c:v>9.998621829470817</c:v>
                </c:pt>
                <c:pt idx="35082" formatCode="General">
                  <c:v>9.99861898226429</c:v>
                </c:pt>
                <c:pt idx="35083" formatCode="General">
                  <c:v>9.99861613642304</c:v>
                </c:pt>
                <c:pt idx="35084" formatCode="General">
                  <c:v>9.99861329194696</c:v>
                </c:pt>
                <c:pt idx="35085" formatCode="General">
                  <c:v>9.99861044883591</c:v>
                </c:pt>
                <c:pt idx="35086" formatCode="General">
                  <c:v>9.99860760708979</c:v>
                </c:pt>
                <c:pt idx="35087" formatCode="General">
                  <c:v>9.99860476670847</c:v>
                </c:pt>
                <c:pt idx="35088" formatCode="General">
                  <c:v>9.998601927691817</c:v>
                </c:pt>
                <c:pt idx="35089" formatCode="General">
                  <c:v>9.99859909003973</c:v>
                </c:pt>
                <c:pt idx="35090" formatCode="General">
                  <c:v>9.99859625375207</c:v>
                </c:pt>
                <c:pt idx="35091" formatCode="General">
                  <c:v>9.99859341882872</c:v>
                </c:pt>
                <c:pt idx="35092" formatCode="General">
                  <c:v>9.99859058526957</c:v>
                </c:pt>
                <c:pt idx="35093" formatCode="General">
                  <c:v>9.998587753074478</c:v>
                </c:pt>
                <c:pt idx="35094" formatCode="General">
                  <c:v>9.99858492224333</c:v>
                </c:pt>
                <c:pt idx="35095" formatCode="General">
                  <c:v>9.99858209277601</c:v>
                </c:pt>
                <c:pt idx="35096" formatCode="General">
                  <c:v>9.998579264672378</c:v>
                </c:pt>
                <c:pt idx="35097" formatCode="General">
                  <c:v>9.99857643793233</c:v>
                </c:pt>
                <c:pt idx="35098" formatCode="General">
                  <c:v>9.998573612555738</c:v>
                </c:pt>
                <c:pt idx="35099" formatCode="General">
                  <c:v>9.998570788542468</c:v>
                </c:pt>
                <c:pt idx="35100" formatCode="General">
                  <c:v>9.998567965892407</c:v>
                </c:pt>
                <c:pt idx="35101" formatCode="General">
                  <c:v>9.998565144605427</c:v>
                </c:pt>
                <c:pt idx="35102" formatCode="General">
                  <c:v>9.99856232468141</c:v>
                </c:pt>
                <c:pt idx="35103" formatCode="General">
                  <c:v>9.99855950612023</c:v>
                </c:pt>
                <c:pt idx="35104" formatCode="General">
                  <c:v>9.99855668892176</c:v>
                </c:pt>
                <c:pt idx="35105" formatCode="General">
                  <c:v>9.99855387308587</c:v>
                </c:pt>
                <c:pt idx="35106" formatCode="General">
                  <c:v>9.99855105861244</c:v>
                </c:pt>
                <c:pt idx="35107" formatCode="General">
                  <c:v>9.99854824550135</c:v>
                </c:pt>
                <c:pt idx="35108" formatCode="General">
                  <c:v>9.998545433752477</c:v>
                </c:pt>
                <c:pt idx="35109" formatCode="General">
                  <c:v>9.99854262336569</c:v>
                </c:pt>
                <c:pt idx="35110" formatCode="General">
                  <c:v>9.99853981434087</c:v>
                </c:pt>
                <c:pt idx="35111" formatCode="General">
                  <c:v>9.99853700667788</c:v>
                </c:pt>
                <c:pt idx="35112" formatCode="General">
                  <c:v>9.9985342003766</c:v>
                </c:pt>
                <c:pt idx="35113" formatCode="General">
                  <c:v>9.99853139543692</c:v>
                </c:pt>
                <c:pt idx="35114" formatCode="General">
                  <c:v>9.99852859185869</c:v>
                </c:pt>
                <c:pt idx="35115" formatCode="General">
                  <c:v>9.998525789641798</c:v>
                </c:pt>
                <c:pt idx="35116" formatCode="General">
                  <c:v>9.99852298878611</c:v>
                </c:pt>
                <c:pt idx="35117" formatCode="General">
                  <c:v>9.998520189291506</c:v>
                </c:pt>
                <c:pt idx="35118" formatCode="General">
                  <c:v>9.998517391157868</c:v>
                </c:pt>
                <c:pt idx="35119" formatCode="General">
                  <c:v>9.99851459438505</c:v>
                </c:pt>
                <c:pt idx="35120" formatCode="General">
                  <c:v>9.99851179897294</c:v>
                </c:pt>
                <c:pt idx="35121" formatCode="General">
                  <c:v>9.99850900492141</c:v>
                </c:pt>
                <c:pt idx="35122" formatCode="General">
                  <c:v>9.99850621223033</c:v>
                </c:pt>
                <c:pt idx="35123" formatCode="General">
                  <c:v>9.998503420899567</c:v>
                </c:pt>
                <c:pt idx="35124" formatCode="General">
                  <c:v>9.99850063092901</c:v>
                </c:pt>
                <c:pt idx="35125" formatCode="General">
                  <c:v>9.99849784231851</c:v>
                </c:pt>
                <c:pt idx="35126" formatCode="General">
                  <c:v>9.99849505506796</c:v>
                </c:pt>
                <c:pt idx="35127" formatCode="General">
                  <c:v>9.99849226917721</c:v>
                </c:pt>
                <c:pt idx="35128" formatCode="General">
                  <c:v>9.99848948464616</c:v>
                </c:pt>
                <c:pt idx="35129" formatCode="General">
                  <c:v>9.99848670147466</c:v>
                </c:pt>
                <c:pt idx="35130" formatCode="General">
                  <c:v>9.99848391966259</c:v>
                </c:pt>
                <c:pt idx="35131" formatCode="General">
                  <c:v>9.99848113920982</c:v>
                </c:pt>
                <c:pt idx="35132" formatCode="General">
                  <c:v>9.99847836011622</c:v>
                </c:pt>
                <c:pt idx="35133" formatCode="General">
                  <c:v>9.99847558238167</c:v>
                </c:pt>
                <c:pt idx="35134" formatCode="General">
                  <c:v>9.99847280600603</c:v>
                </c:pt>
                <c:pt idx="35135" formatCode="General">
                  <c:v>9.99847003098918</c:v>
                </c:pt>
                <c:pt idx="35136" formatCode="General">
                  <c:v>9.99846725733099</c:v>
                </c:pt>
                <c:pt idx="35137" formatCode="General">
                  <c:v>9.998464485031318</c:v>
                </c:pt>
                <c:pt idx="35138" formatCode="General">
                  <c:v>9.998461714090048</c:v>
                </c:pt>
                <c:pt idx="35139" formatCode="General">
                  <c:v>9.99845894450705</c:v>
                </c:pt>
                <c:pt idx="35140" formatCode="General">
                  <c:v>9.99845617628219</c:v>
                </c:pt>
                <c:pt idx="35141" formatCode="General">
                  <c:v>9.99845340941534</c:v>
                </c:pt>
                <c:pt idx="35142" formatCode="General">
                  <c:v>9.99845064390637</c:v>
                </c:pt>
                <c:pt idx="35143" formatCode="General">
                  <c:v>9.99844787975514</c:v>
                </c:pt>
                <c:pt idx="35144" formatCode="General">
                  <c:v>9.99844511696154</c:v>
                </c:pt>
                <c:pt idx="35145" formatCode="General">
                  <c:v>9.99844235552542</c:v>
                </c:pt>
                <c:pt idx="35146" formatCode="General">
                  <c:v>9.99843959544666</c:v>
                </c:pt>
                <c:pt idx="35147" formatCode="General">
                  <c:v>9.99843683672513</c:v>
                </c:pt>
                <c:pt idx="35148" formatCode="General">
                  <c:v>9.99843407936069</c:v>
                </c:pt>
                <c:pt idx="35149" formatCode="General">
                  <c:v>9.99843132335322</c:v>
                </c:pt>
                <c:pt idx="35150" formatCode="General">
                  <c:v>9.998428568702588</c:v>
                </c:pt>
                <c:pt idx="35151" formatCode="General">
                  <c:v>9.99842581540865</c:v>
                </c:pt>
                <c:pt idx="35152" formatCode="General">
                  <c:v>9.998423063471288</c:v>
                </c:pt>
                <c:pt idx="35153" formatCode="General">
                  <c:v>9.99842031289036</c:v>
                </c:pt>
                <c:pt idx="35154" formatCode="General">
                  <c:v>9.99841756366574</c:v>
                </c:pt>
                <c:pt idx="35155" formatCode="General">
                  <c:v>9.9984148157973</c:v>
                </c:pt>
                <c:pt idx="35156" formatCode="General">
                  <c:v>9.9984120692849</c:v>
                </c:pt>
                <c:pt idx="35157" formatCode="General">
                  <c:v>9.99840932412841</c:v>
                </c:pt>
                <c:pt idx="35158" formatCode="General">
                  <c:v>9.9984065803277</c:v>
                </c:pt>
                <c:pt idx="35159" formatCode="General">
                  <c:v>9.99840383788264</c:v>
                </c:pt>
                <c:pt idx="35160" formatCode="General">
                  <c:v>9.998401096793078</c:v>
                </c:pt>
                <c:pt idx="35161" formatCode="General">
                  <c:v>9.99839835705891</c:v>
                </c:pt>
                <c:pt idx="35162" formatCode="General">
                  <c:v>9.99839561867999</c:v>
                </c:pt>
                <c:pt idx="35163" formatCode="General">
                  <c:v>9.998392881656178</c:v>
                </c:pt>
                <c:pt idx="35164" formatCode="General">
                  <c:v>9.99839014598734</c:v>
                </c:pt>
                <c:pt idx="35165" formatCode="General">
                  <c:v>9.998387411673358</c:v>
                </c:pt>
                <c:pt idx="35166" formatCode="General">
                  <c:v>9.998384678714092</c:v>
                </c:pt>
                <c:pt idx="35167" formatCode="General">
                  <c:v>9.998381947109401</c:v>
                </c:pt>
                <c:pt idx="35168" formatCode="General">
                  <c:v>9.99837921685915</c:v>
                </c:pt>
                <c:pt idx="35169" formatCode="General">
                  <c:v>9.998376487963218</c:v>
                </c:pt>
                <c:pt idx="35170" formatCode="General">
                  <c:v>9.998373760421456</c:v>
                </c:pt>
                <c:pt idx="35171" formatCode="General">
                  <c:v>9.998371034233738</c:v>
                </c:pt>
                <c:pt idx="35172" formatCode="General">
                  <c:v>9.998368309399929</c:v>
                </c:pt>
                <c:pt idx="35173" formatCode="General">
                  <c:v>9.998365585919899</c:v>
                </c:pt>
                <c:pt idx="35174" formatCode="General">
                  <c:v>9.998362863793497</c:v>
                </c:pt>
                <c:pt idx="35175" formatCode="General">
                  <c:v>9.998360143020609</c:v>
                </c:pt>
                <c:pt idx="35176" formatCode="General">
                  <c:v>9.998357423601078</c:v>
                </c:pt>
                <c:pt idx="35177" formatCode="General">
                  <c:v>9.998354705534789</c:v>
                </c:pt>
                <c:pt idx="35178" formatCode="General">
                  <c:v>9.998351988821586</c:v>
                </c:pt>
                <c:pt idx="35179" formatCode="General">
                  <c:v>9.99834927346136</c:v>
                </c:pt>
                <c:pt idx="35180" formatCode="General">
                  <c:v>9.99834655945395</c:v>
                </c:pt>
                <c:pt idx="35181" formatCode="General">
                  <c:v>9.99834384679923</c:v>
                </c:pt>
                <c:pt idx="35182" formatCode="General">
                  <c:v>9.998341135497068</c:v>
                </c:pt>
                <c:pt idx="35183" formatCode="General">
                  <c:v>9.998338425547318</c:v>
                </c:pt>
                <c:pt idx="35184" formatCode="General">
                  <c:v>9.99833571694985</c:v>
                </c:pt>
                <c:pt idx="35185" formatCode="General">
                  <c:v>9.998333009704527</c:v>
                </c:pt>
                <c:pt idx="35186" formatCode="General">
                  <c:v>9.998330303811218</c:v>
                </c:pt>
                <c:pt idx="35187" formatCode="General">
                  <c:v>9.99832759926977</c:v>
                </c:pt>
                <c:pt idx="35188" formatCode="General">
                  <c:v>9.99832489608006</c:v>
                </c:pt>
                <c:pt idx="35189" formatCode="General">
                  <c:v>9.998322194241948</c:v>
                </c:pt>
                <c:pt idx="35190" formatCode="General">
                  <c:v>9.998319493755298</c:v>
                </c:pt>
                <c:pt idx="35191" formatCode="General">
                  <c:v>9.998316794619968</c:v>
                </c:pt>
                <c:pt idx="35192" formatCode="General">
                  <c:v>9.998314096835818</c:v>
                </c:pt>
                <c:pt idx="35193" formatCode="General">
                  <c:v>9.998311400402716</c:v>
                </c:pt>
                <c:pt idx="35194" formatCode="General">
                  <c:v>9.998308705320527</c:v>
                </c:pt>
                <c:pt idx="35195" formatCode="General">
                  <c:v>9.99830601158911</c:v>
                </c:pt>
                <c:pt idx="35196" formatCode="General">
                  <c:v>9.99830331920832</c:v>
                </c:pt>
                <c:pt idx="35197" formatCode="General">
                  <c:v>9.998300628178027</c:v>
                </c:pt>
                <c:pt idx="35198" formatCode="General">
                  <c:v>9.99829793849809</c:v>
                </c:pt>
                <c:pt idx="35199" formatCode="General">
                  <c:v>9.99829525016837</c:v>
                </c:pt>
                <c:pt idx="35200" formatCode="General">
                  <c:v>9.99829256318873</c:v>
                </c:pt>
                <c:pt idx="35201" formatCode="General">
                  <c:v>9.99828987755903</c:v>
                </c:pt>
                <c:pt idx="35202" formatCode="General">
                  <c:v>9.998287193279118</c:v>
                </c:pt>
                <c:pt idx="35203" formatCode="General">
                  <c:v>9.99828451034888</c:v>
                </c:pt>
                <c:pt idx="35204" formatCode="General">
                  <c:v>9.99828182876817</c:v>
                </c:pt>
                <c:pt idx="35205" formatCode="General">
                  <c:v>9.998279148536826</c:v>
                </c:pt>
                <c:pt idx="35206" formatCode="General">
                  <c:v>9.998276469654728</c:v>
                </c:pt>
                <c:pt idx="35207" formatCode="General">
                  <c:v>9.998273792121738</c:v>
                </c:pt>
                <c:pt idx="35208" formatCode="General">
                  <c:v>9.998271115937708</c:v>
                </c:pt>
                <c:pt idx="35209" formatCode="General">
                  <c:v>9.998268441102496</c:v>
                </c:pt>
                <c:pt idx="35210" formatCode="General">
                  <c:v>9.998265767615967</c:v>
                </c:pt>
                <c:pt idx="35211" formatCode="General">
                  <c:v>9.998263095477988</c:v>
                </c:pt>
                <c:pt idx="35212" formatCode="General">
                  <c:v>9.998260424688409</c:v>
                </c:pt>
                <c:pt idx="35213" formatCode="General">
                  <c:v>9.998257755247078</c:v>
                </c:pt>
                <c:pt idx="35214" formatCode="General">
                  <c:v>9.998255087153876</c:v>
                </c:pt>
                <c:pt idx="35215" formatCode="General">
                  <c:v>9.998252420408658</c:v>
                </c:pt>
                <c:pt idx="35216" formatCode="General">
                  <c:v>9.998249755011268</c:v>
                </c:pt>
                <c:pt idx="35217" formatCode="General">
                  <c:v>9.998247090961579</c:v>
                </c:pt>
                <c:pt idx="35218" formatCode="General">
                  <c:v>9.99824442825944</c:v>
                </c:pt>
                <c:pt idx="35219" formatCode="General">
                  <c:v>9.998241766904718</c:v>
                </c:pt>
                <c:pt idx="35220" formatCode="General">
                  <c:v>9.99823910689727</c:v>
                </c:pt>
                <c:pt idx="35221" formatCode="General">
                  <c:v>9.99823644823695</c:v>
                </c:pt>
                <c:pt idx="35222" formatCode="General">
                  <c:v>9.99823379092361</c:v>
                </c:pt>
                <c:pt idx="35223" formatCode="General">
                  <c:v>9.998231134957118</c:v>
                </c:pt>
                <c:pt idx="35224" formatCode="General">
                  <c:v>9.998228480337326</c:v>
                </c:pt>
                <c:pt idx="35225" formatCode="General">
                  <c:v>9.998225827064108</c:v>
                </c:pt>
                <c:pt idx="35226" formatCode="General">
                  <c:v>9.998223175137298</c:v>
                </c:pt>
                <c:pt idx="35227" formatCode="General">
                  <c:v>9.998220524556759</c:v>
                </c:pt>
                <c:pt idx="35228" formatCode="General">
                  <c:v>9.99821787532236</c:v>
                </c:pt>
                <c:pt idx="35229" formatCode="General">
                  <c:v>9.99821522743394</c:v>
                </c:pt>
                <c:pt idx="35230" formatCode="General">
                  <c:v>9.998212580891368</c:v>
                </c:pt>
                <c:pt idx="35231" formatCode="General">
                  <c:v>9.998209935694508</c:v>
                </c:pt>
                <c:pt idx="35232" formatCode="General">
                  <c:v>9.9982072918432</c:v>
                </c:pt>
                <c:pt idx="35233" formatCode="General">
                  <c:v>9.9982046493373</c:v>
                </c:pt>
                <c:pt idx="35234" formatCode="General">
                  <c:v>9.998202008176678</c:v>
                </c:pt>
                <c:pt idx="35235" formatCode="General">
                  <c:v>9.99819936836119</c:v>
                </c:pt>
                <c:pt idx="35236" formatCode="General">
                  <c:v>9.998196729890668</c:v>
                </c:pt>
                <c:pt idx="35237" formatCode="General">
                  <c:v>9.998194092765</c:v>
                </c:pt>
                <c:pt idx="35238" formatCode="General">
                  <c:v>9.998191456984018</c:v>
                </c:pt>
                <c:pt idx="35239" formatCode="General">
                  <c:v>9.99818882254759</c:v>
                </c:pt>
                <c:pt idx="35240" formatCode="General">
                  <c:v>9.99818618945557</c:v>
                </c:pt>
                <c:pt idx="35241" formatCode="General">
                  <c:v>9.99818355770781</c:v>
                </c:pt>
                <c:pt idx="35242" formatCode="General">
                  <c:v>9.99818092730416</c:v>
                </c:pt>
                <c:pt idx="35243" formatCode="General">
                  <c:v>9.998178298244477</c:v>
                </c:pt>
                <c:pt idx="35244" formatCode="General">
                  <c:v>9.998175670528628</c:v>
                </c:pt>
                <c:pt idx="35245" formatCode="General">
                  <c:v>9.998173044156447</c:v>
                </c:pt>
                <c:pt idx="35246" formatCode="General">
                  <c:v>9.998170419127808</c:v>
                </c:pt>
                <c:pt idx="35247" formatCode="General">
                  <c:v>9.998167795442558</c:v>
                </c:pt>
                <c:pt idx="35248" formatCode="General">
                  <c:v>9.998165173100547</c:v>
                </c:pt>
                <c:pt idx="35249" formatCode="General">
                  <c:v>9.99816255210164</c:v>
                </c:pt>
                <c:pt idx="35250" formatCode="General">
                  <c:v>9.99815993244568</c:v>
                </c:pt>
                <c:pt idx="35251" formatCode="General">
                  <c:v>9.998157314132518</c:v>
                </c:pt>
                <c:pt idx="35252" formatCode="General">
                  <c:v>9.99815469716202</c:v>
                </c:pt>
                <c:pt idx="35253" formatCode="General">
                  <c:v>9.998152081534029</c:v>
                </c:pt>
                <c:pt idx="35254" formatCode="General">
                  <c:v>9.9981494672484</c:v>
                </c:pt>
                <c:pt idx="35255" formatCode="General">
                  <c:v>9.99814685430499</c:v>
                </c:pt>
                <c:pt idx="35256" formatCode="General">
                  <c:v>9.998144242703652</c:v>
                </c:pt>
                <c:pt idx="35257" formatCode="General">
                  <c:v>9.99814163244424</c:v>
                </c:pt>
                <c:pt idx="35258" formatCode="General">
                  <c:v>9.9981390235266</c:v>
                </c:pt>
                <c:pt idx="35259" formatCode="General">
                  <c:v>9.998136415950578</c:v>
                </c:pt>
                <c:pt idx="35260" formatCode="General">
                  <c:v>9.998133809716051</c:v>
                </c:pt>
                <c:pt idx="35261" formatCode="General">
                  <c:v>9.99813120482286</c:v>
                </c:pt>
                <c:pt idx="35262" formatCode="General">
                  <c:v>9.998128601270837</c:v>
                </c:pt>
                <c:pt idx="35263" formatCode="General">
                  <c:v>9.998125999059868</c:v>
                </c:pt>
                <c:pt idx="35264" formatCode="General">
                  <c:v>9.998123398189778</c:v>
                </c:pt>
                <c:pt idx="35265" formatCode="General">
                  <c:v>9.998120798660437</c:v>
                </c:pt>
                <c:pt idx="35266" formatCode="General">
                  <c:v>9.998118200471678</c:v>
                </c:pt>
                <c:pt idx="35267" formatCode="General">
                  <c:v>9.998115603623368</c:v>
                </c:pt>
                <c:pt idx="35268" formatCode="General">
                  <c:v>9.998113008115348</c:v>
                </c:pt>
                <c:pt idx="35269" formatCode="General">
                  <c:v>9.998110413947478</c:v>
                </c:pt>
                <c:pt idx="35270" formatCode="General">
                  <c:v>9.99810782111961</c:v>
                </c:pt>
                <c:pt idx="35271" formatCode="General">
                  <c:v>9.998105229631591</c:v>
                </c:pt>
                <c:pt idx="35272" formatCode="General">
                  <c:v>9.99810263948326</c:v>
                </c:pt>
                <c:pt idx="35273" formatCode="General">
                  <c:v>9.998100050674479</c:v>
                </c:pt>
                <c:pt idx="35274" formatCode="General">
                  <c:v>9.998097463205098</c:v>
                </c:pt>
                <c:pt idx="35275" formatCode="General">
                  <c:v>9.99809487707497</c:v>
                </c:pt>
                <c:pt idx="35276" formatCode="General">
                  <c:v>9.99809229228394</c:v>
                </c:pt>
                <c:pt idx="35277" formatCode="General">
                  <c:v>9.998089708831857</c:v>
                </c:pt>
                <c:pt idx="35278" formatCode="General">
                  <c:v>9.998087126718579</c:v>
                </c:pt>
                <c:pt idx="35279" formatCode="General">
                  <c:v>9.99808454594395</c:v>
                </c:pt>
                <c:pt idx="35280" formatCode="General">
                  <c:v>9.998081966507818</c:v>
                </c:pt>
                <c:pt idx="35281" formatCode="General">
                  <c:v>9.998079388410028</c:v>
                </c:pt>
                <c:pt idx="35282" formatCode="General">
                  <c:v>9.99807681165045</c:v>
                </c:pt>
                <c:pt idx="35283" formatCode="General">
                  <c:v>9.9980742362289</c:v>
                </c:pt>
                <c:pt idx="35284" formatCode="General">
                  <c:v>9.998071662145259</c:v>
                </c:pt>
                <c:pt idx="35285" formatCode="General">
                  <c:v>9.99806908939936</c:v>
                </c:pt>
                <c:pt idx="35286" formatCode="General">
                  <c:v>9.99806651799105</c:v>
                </c:pt>
                <c:pt idx="35287" formatCode="General">
                  <c:v>9.998063947920176</c:v>
                </c:pt>
                <c:pt idx="35288" formatCode="General">
                  <c:v>9.9980613791866</c:v>
                </c:pt>
                <c:pt idx="35289" formatCode="General">
                  <c:v>9.998058811790159</c:v>
                </c:pt>
                <c:pt idx="35290" formatCode="General">
                  <c:v>9.99805624573071</c:v>
                </c:pt>
                <c:pt idx="35291" formatCode="General">
                  <c:v>9.998053681008088</c:v>
                </c:pt>
                <c:pt idx="35292" formatCode="General">
                  <c:v>9.998051117622148</c:v>
                </c:pt>
                <c:pt idx="35293" formatCode="General">
                  <c:v>9.99804855557274</c:v>
                </c:pt>
                <c:pt idx="35294" formatCode="General">
                  <c:v>9.99804599485971</c:v>
                </c:pt>
                <c:pt idx="35295" formatCode="General">
                  <c:v>9.99804343548291</c:v>
                </c:pt>
                <c:pt idx="35296" formatCode="General">
                  <c:v>9.99804087744217</c:v>
                </c:pt>
                <c:pt idx="35297" formatCode="General">
                  <c:v>9.998038320737358</c:v>
                </c:pt>
                <c:pt idx="35298" formatCode="General">
                  <c:v>9.99803576536831</c:v>
                </c:pt>
                <c:pt idx="35299" formatCode="General">
                  <c:v>9.998033211334871</c:v>
                </c:pt>
                <c:pt idx="35300" formatCode="General">
                  <c:v>9.9980306586369</c:v>
                </c:pt>
                <c:pt idx="35301" formatCode="General">
                  <c:v>9.998028107274228</c:v>
                </c:pt>
                <c:pt idx="35302" formatCode="General">
                  <c:v>9.99802555724671</c:v>
                </c:pt>
                <c:pt idx="35303" formatCode="General">
                  <c:v>9.998023008554188</c:v>
                </c:pt>
                <c:pt idx="35304" formatCode="General">
                  <c:v>9.998020461196507</c:v>
                </c:pt>
                <c:pt idx="35305" formatCode="General">
                  <c:v>9.998017915173529</c:v>
                </c:pt>
                <c:pt idx="35306" formatCode="General">
                  <c:v>9.998015370485078</c:v>
                </c:pt>
                <c:pt idx="35307" formatCode="General">
                  <c:v>9.998012827131018</c:v>
                </c:pt>
                <c:pt idx="35308" formatCode="General">
                  <c:v>9.998010285111176</c:v>
                </c:pt>
                <c:pt idx="35309" formatCode="General">
                  <c:v>9.998007744425418</c:v>
                </c:pt>
                <c:pt idx="35310" formatCode="General">
                  <c:v>9.998005205073579</c:v>
                </c:pt>
                <c:pt idx="35311" formatCode="General">
                  <c:v>9.998002667055498</c:v>
                </c:pt>
                <c:pt idx="35312" formatCode="General">
                  <c:v>9.998000130371018</c:v>
                </c:pt>
                <c:pt idx="35313" formatCode="General">
                  <c:v>9.99799759502001</c:v>
                </c:pt>
                <c:pt idx="35314" formatCode="General">
                  <c:v>9.99799506100229</c:v>
                </c:pt>
                <c:pt idx="35315" formatCode="General">
                  <c:v>9.99799252831771</c:v>
                </c:pt>
                <c:pt idx="35316" formatCode="General">
                  <c:v>9.99798999696612</c:v>
                </c:pt>
                <c:pt idx="35317" formatCode="General">
                  <c:v>9.99798746694737</c:v>
                </c:pt>
                <c:pt idx="35318" formatCode="General">
                  <c:v>9.99798493826129</c:v>
                </c:pt>
                <c:pt idx="35319" formatCode="General">
                  <c:v>9.99798241090773</c:v>
                </c:pt>
                <c:pt idx="35320" formatCode="General">
                  <c:v>9.997979884886528</c:v>
                </c:pt>
                <c:pt idx="35321" formatCode="General">
                  <c:v>9.997977360197538</c:v>
                </c:pt>
                <c:pt idx="35322" formatCode="General">
                  <c:v>9.9979748368406</c:v>
                </c:pt>
                <c:pt idx="35323" formatCode="General">
                  <c:v>9.997972314815557</c:v>
                </c:pt>
                <c:pt idx="35324" formatCode="General">
                  <c:v>9.99796979412226</c:v>
                </c:pt>
                <c:pt idx="35325" formatCode="General">
                  <c:v>9.99796727476053</c:v>
                </c:pt>
                <c:pt idx="35326" formatCode="General">
                  <c:v>9.99796475673024</c:v>
                </c:pt>
                <c:pt idx="35327" formatCode="General">
                  <c:v>9.99796224003121</c:v>
                </c:pt>
                <c:pt idx="35328" formatCode="General">
                  <c:v>9.99795972466329</c:v>
                </c:pt>
                <c:pt idx="35329" formatCode="General">
                  <c:v>9.99795721062632</c:v>
                </c:pt>
                <c:pt idx="35330" formatCode="General">
                  <c:v>9.99795469792014</c:v>
                </c:pt>
                <c:pt idx="35331" formatCode="General">
                  <c:v>9.99795218654461</c:v>
                </c:pt>
                <c:pt idx="35332" formatCode="General">
                  <c:v>9.997949676499551</c:v>
                </c:pt>
                <c:pt idx="35333" formatCode="General">
                  <c:v>9.997947167784818</c:v>
                </c:pt>
                <c:pt idx="35334" formatCode="General">
                  <c:v>9.99794466040025</c:v>
                </c:pt>
                <c:pt idx="35335" formatCode="General">
                  <c:v>9.99794215434569</c:v>
                </c:pt>
                <c:pt idx="35336" formatCode="General">
                  <c:v>9.99793964962097</c:v>
                </c:pt>
                <c:pt idx="35337" formatCode="General">
                  <c:v>9.99793714622594</c:v>
                </c:pt>
                <c:pt idx="35338" formatCode="General">
                  <c:v>9.99793464416044</c:v>
                </c:pt>
                <c:pt idx="35339" formatCode="General">
                  <c:v>9.99793214342432</c:v>
                </c:pt>
                <c:pt idx="35340" formatCode="General">
                  <c:v>9.997929644017407</c:v>
                </c:pt>
                <c:pt idx="35341" formatCode="General">
                  <c:v>9.997927145939547</c:v>
                </c:pt>
                <c:pt idx="35342" formatCode="General">
                  <c:v>9.997924649190576</c:v>
                </c:pt>
                <c:pt idx="35343" formatCode="General">
                  <c:v>9.997922153770348</c:v>
                </c:pt>
                <c:pt idx="35344" formatCode="General">
                  <c:v>9.9979196596787</c:v>
                </c:pt>
                <c:pt idx="35345" formatCode="General">
                  <c:v>9.997917166915458</c:v>
                </c:pt>
                <c:pt idx="35346" formatCode="General">
                  <c:v>9.99791467548048</c:v>
                </c:pt>
                <c:pt idx="35347" formatCode="General">
                  <c:v>9.997912185373586</c:v>
                </c:pt>
                <c:pt idx="35348" formatCode="General">
                  <c:v>9.99790969659465</c:v>
                </c:pt>
                <c:pt idx="35349" formatCode="General">
                  <c:v>9.99790720914347</c:v>
                </c:pt>
                <c:pt idx="35350" formatCode="General">
                  <c:v>9.99790472301992</c:v>
                </c:pt>
                <c:pt idx="35351" formatCode="General">
                  <c:v>9.99790223822382</c:v>
                </c:pt>
                <c:pt idx="35352" formatCode="General">
                  <c:v>9.99789975475502</c:v>
                </c:pt>
                <c:pt idx="35353" formatCode="General">
                  <c:v>9.99789727261335</c:v>
                </c:pt>
                <c:pt idx="35354" formatCode="General">
                  <c:v>9.99789479179866</c:v>
                </c:pt>
                <c:pt idx="35355" formatCode="General">
                  <c:v>9.99789231231077</c:v>
                </c:pt>
                <c:pt idx="35356" formatCode="General">
                  <c:v>9.99788983414954</c:v>
                </c:pt>
                <c:pt idx="35357" formatCode="General">
                  <c:v>9.99788735731481</c:v>
                </c:pt>
                <c:pt idx="35358" formatCode="General">
                  <c:v>9.9978848818064</c:v>
                </c:pt>
                <c:pt idx="35359" formatCode="General">
                  <c:v>9.99788240762415</c:v>
                </c:pt>
                <c:pt idx="35360" formatCode="General">
                  <c:v>9.99787993476792</c:v>
                </c:pt>
                <c:pt idx="35361" formatCode="General">
                  <c:v>9.997877463237526</c:v>
                </c:pt>
                <c:pt idx="35362" formatCode="General">
                  <c:v>9.99787499303282</c:v>
                </c:pt>
                <c:pt idx="35363" formatCode="General">
                  <c:v>9.99787252415363</c:v>
                </c:pt>
                <c:pt idx="35364" formatCode="General">
                  <c:v>9.99787005659981</c:v>
                </c:pt>
                <c:pt idx="35365" formatCode="General">
                  <c:v>9.997867590371168</c:v>
                </c:pt>
                <c:pt idx="35366" formatCode="General">
                  <c:v>9.997865125467568</c:v>
                </c:pt>
                <c:pt idx="35367" formatCode="General">
                  <c:v>9.997862661888851</c:v>
                </c:pt>
                <c:pt idx="35368" formatCode="General">
                  <c:v>9.997860199634829</c:v>
                </c:pt>
                <c:pt idx="35369" formatCode="General">
                  <c:v>9.99785773870536</c:v>
                </c:pt>
                <c:pt idx="35370" formatCode="General">
                  <c:v>9.99785527910027</c:v>
                </c:pt>
                <c:pt idx="35371" formatCode="General">
                  <c:v>9.99785282081939</c:v>
                </c:pt>
                <c:pt idx="35372" formatCode="General">
                  <c:v>9.997850363862579</c:v>
                </c:pt>
                <c:pt idx="35373" formatCode="General">
                  <c:v>9.99784790822966</c:v>
                </c:pt>
                <c:pt idx="35374" formatCode="General">
                  <c:v>9.99784545392046</c:v>
                </c:pt>
                <c:pt idx="35375" formatCode="General">
                  <c:v>9.997843000934838</c:v>
                </c:pt>
                <c:pt idx="35376" formatCode="General">
                  <c:v>9.99784054927261</c:v>
                </c:pt>
                <c:pt idx="35377" formatCode="General">
                  <c:v>9.99783809893362</c:v>
                </c:pt>
                <c:pt idx="35378" formatCode="General">
                  <c:v>9.99783564991771</c:v>
                </c:pt>
                <c:pt idx="35379" formatCode="General">
                  <c:v>9.99783320222471</c:v>
                </c:pt>
                <c:pt idx="35380" formatCode="General">
                  <c:v>9.99783075585445</c:v>
                </c:pt>
                <c:pt idx="35381" formatCode="General">
                  <c:v>9.997828310806768</c:v>
                </c:pt>
                <c:pt idx="35382" formatCode="General">
                  <c:v>9.997825867081508</c:v>
                </c:pt>
                <c:pt idx="35383" formatCode="General">
                  <c:v>9.997823424678497</c:v>
                </c:pt>
                <c:pt idx="35384" formatCode="General">
                  <c:v>9.997820983597576</c:v>
                </c:pt>
                <c:pt idx="35385" formatCode="General">
                  <c:v>9.997818543838578</c:v>
                </c:pt>
                <c:pt idx="35386" formatCode="General">
                  <c:v>9.99781610540134</c:v>
                </c:pt>
                <c:pt idx="35387" formatCode="General">
                  <c:v>9.99781366828568</c:v>
                </c:pt>
                <c:pt idx="35388" formatCode="General">
                  <c:v>9.997811232491458</c:v>
                </c:pt>
                <c:pt idx="35389" formatCode="General">
                  <c:v>9.997808798018488</c:v>
                </c:pt>
                <c:pt idx="35390" formatCode="General">
                  <c:v>9.99780636486662</c:v>
                </c:pt>
                <c:pt idx="35391" formatCode="General">
                  <c:v>9.99780393303568</c:v>
                </c:pt>
                <c:pt idx="35392" formatCode="General">
                  <c:v>9.9978015025255</c:v>
                </c:pt>
                <c:pt idx="35393" formatCode="General">
                  <c:v>9.99779907333592</c:v>
                </c:pt>
                <c:pt idx="35394" formatCode="General">
                  <c:v>9.99779664546677</c:v>
                </c:pt>
                <c:pt idx="35395" formatCode="General">
                  <c:v>9.99779421891788</c:v>
                </c:pt>
                <c:pt idx="35396" formatCode="General">
                  <c:v>9.99779179368909</c:v>
                </c:pt>
                <c:pt idx="35397" formatCode="General">
                  <c:v>9.99778936978024</c:v>
                </c:pt>
                <c:pt idx="35398" formatCode="General">
                  <c:v>9.99778694719114</c:v>
                </c:pt>
                <c:pt idx="35399" formatCode="General">
                  <c:v>9.99778452592165</c:v>
                </c:pt>
                <c:pt idx="35400" formatCode="General">
                  <c:v>9.997782105971588</c:v>
                </c:pt>
                <c:pt idx="35401" formatCode="General">
                  <c:v>9.99777968734079</c:v>
                </c:pt>
                <c:pt idx="35402" formatCode="General">
                  <c:v>9.99777727002908</c:v>
                </c:pt>
                <c:pt idx="35403" formatCode="General">
                  <c:v>9.99777485403631</c:v>
                </c:pt>
                <c:pt idx="35404" formatCode="General">
                  <c:v>9.99777243936229</c:v>
                </c:pt>
                <c:pt idx="35405" formatCode="General">
                  <c:v>9.997770026006868</c:v>
                </c:pt>
                <c:pt idx="35406" formatCode="General">
                  <c:v>9.99776761396988</c:v>
                </c:pt>
                <c:pt idx="35407" formatCode="General">
                  <c:v>9.997765203251138</c:v>
                </c:pt>
                <c:pt idx="35408" formatCode="General">
                  <c:v>9.997762793850498</c:v>
                </c:pt>
                <c:pt idx="35409" formatCode="General">
                  <c:v>9.99776038576778</c:v>
                </c:pt>
                <c:pt idx="35410" formatCode="General">
                  <c:v>9.99775797900281</c:v>
                </c:pt>
                <c:pt idx="35411" formatCode="General">
                  <c:v>9.99775557355542</c:v>
                </c:pt>
                <c:pt idx="35412" formatCode="General">
                  <c:v>9.99775316942545</c:v>
                </c:pt>
                <c:pt idx="35413" formatCode="General">
                  <c:v>9.997750766612729</c:v>
                </c:pt>
                <c:pt idx="35414" formatCode="General">
                  <c:v>9.99774836511709</c:v>
                </c:pt>
                <c:pt idx="35415" formatCode="General">
                  <c:v>9.99774596493835</c:v>
                </c:pt>
                <c:pt idx="35416" formatCode="General">
                  <c:v>9.99774356607636</c:v>
                </c:pt>
                <c:pt idx="35417" formatCode="General">
                  <c:v>9.99774116853094</c:v>
                </c:pt>
                <c:pt idx="35418" formatCode="General">
                  <c:v>9.99773877230192</c:v>
                </c:pt>
                <c:pt idx="35419" formatCode="General">
                  <c:v>9.99773637738913</c:v>
                </c:pt>
                <c:pt idx="35420" formatCode="General">
                  <c:v>9.997733983792408</c:v>
                </c:pt>
                <c:pt idx="35421" formatCode="General">
                  <c:v>9.997731591511577</c:v>
                </c:pt>
                <c:pt idx="35422" formatCode="General">
                  <c:v>9.99772920054647</c:v>
                </c:pt>
                <c:pt idx="35423" formatCode="General">
                  <c:v>9.99772681089692</c:v>
                </c:pt>
                <c:pt idx="35424" formatCode="General">
                  <c:v>9.99772442256275</c:v>
                </c:pt>
                <c:pt idx="35425" formatCode="General">
                  <c:v>9.99772203554379</c:v>
                </c:pt>
                <c:pt idx="35426" formatCode="General">
                  <c:v>9.99771964983987</c:v>
                </c:pt>
                <c:pt idx="35427" formatCode="General">
                  <c:v>9.997717265450818</c:v>
                </c:pt>
                <c:pt idx="35428" formatCode="General">
                  <c:v>9.997714882376478</c:v>
                </c:pt>
                <c:pt idx="35429" formatCode="General">
                  <c:v>9.99771250061667</c:v>
                </c:pt>
                <c:pt idx="35430" formatCode="General">
                  <c:v>9.997710120171208</c:v>
                </c:pt>
                <c:pt idx="35431" formatCode="General">
                  <c:v>9.99770774103995</c:v>
                </c:pt>
                <c:pt idx="35432" formatCode="General">
                  <c:v>9.9977053632227</c:v>
                </c:pt>
                <c:pt idx="35433" formatCode="General">
                  <c:v>9.99770298671929</c:v>
                </c:pt>
                <c:pt idx="35434" formatCode="General">
                  <c:v>9.99770061152956</c:v>
                </c:pt>
                <c:pt idx="35435" formatCode="General">
                  <c:v>9.99769823765333</c:v>
                </c:pt>
                <c:pt idx="35436" formatCode="General">
                  <c:v>9.99769586509044</c:v>
                </c:pt>
                <c:pt idx="35437" formatCode="General">
                  <c:v>9.9976934938407</c:v>
                </c:pt>
                <c:pt idx="35438" formatCode="General">
                  <c:v>9.997691123903951</c:v>
                </c:pt>
                <c:pt idx="35439" formatCode="General">
                  <c:v>9.99768875528001</c:v>
                </c:pt>
                <c:pt idx="35440" formatCode="General">
                  <c:v>9.99768638796872</c:v>
                </c:pt>
                <c:pt idx="35441" formatCode="General">
                  <c:v>9.99768402196989</c:v>
                </c:pt>
                <c:pt idx="35442" formatCode="General">
                  <c:v>9.99768165728336</c:v>
                </c:pt>
                <c:pt idx="35443" formatCode="General">
                  <c:v>9.99767929390896</c:v>
                </c:pt>
                <c:pt idx="35444" formatCode="General">
                  <c:v>9.99767693184651</c:v>
                </c:pt>
                <c:pt idx="35445" formatCode="General">
                  <c:v>9.99767457109584</c:v>
                </c:pt>
                <c:pt idx="35446" formatCode="General">
                  <c:v>9.99767221165678</c:v>
                </c:pt>
                <c:pt idx="35447" formatCode="General">
                  <c:v>9.99766985352915</c:v>
                </c:pt>
                <c:pt idx="35448" formatCode="General">
                  <c:v>9.997667496712777</c:v>
                </c:pt>
                <c:pt idx="35449" formatCode="General">
                  <c:v>9.997665141207488</c:v>
                </c:pt>
                <c:pt idx="35450" formatCode="General">
                  <c:v>9.997662787013118</c:v>
                </c:pt>
                <c:pt idx="35451" formatCode="General">
                  <c:v>9.99766043412949</c:v>
                </c:pt>
                <c:pt idx="35452" formatCode="General">
                  <c:v>9.99765808255642</c:v>
                </c:pt>
                <c:pt idx="35453" formatCode="General">
                  <c:v>9.99765573229374</c:v>
                </c:pt>
                <c:pt idx="35454" formatCode="General">
                  <c:v>9.99765338334128</c:v>
                </c:pt>
                <c:pt idx="35455" formatCode="General">
                  <c:v>9.99765103569886</c:v>
                </c:pt>
                <c:pt idx="35456" formatCode="General">
                  <c:v>9.99764868936631</c:v>
                </c:pt>
                <c:pt idx="35457" formatCode="General">
                  <c:v>9.99764634434346</c:v>
                </c:pt>
                <c:pt idx="35458" formatCode="General">
                  <c:v>9.99764400063013</c:v>
                </c:pt>
                <c:pt idx="35459" formatCode="General">
                  <c:v>9.99764165822614</c:v>
                </c:pt>
                <c:pt idx="35460" formatCode="General">
                  <c:v>9.99763931713132</c:v>
                </c:pt>
                <c:pt idx="35461" formatCode="General">
                  <c:v>9.99763697734549</c:v>
                </c:pt>
                <c:pt idx="35462" formatCode="General">
                  <c:v>9.99763463886849</c:v>
                </c:pt>
                <c:pt idx="35463" formatCode="General">
                  <c:v>9.99763230170013</c:v>
                </c:pt>
                <c:pt idx="35464" formatCode="General">
                  <c:v>9.99762996584024</c:v>
                </c:pt>
                <c:pt idx="35465" formatCode="General">
                  <c:v>9.99762763128864</c:v>
                </c:pt>
                <c:pt idx="35466" formatCode="General">
                  <c:v>9.99762529804517</c:v>
                </c:pt>
                <c:pt idx="35467" formatCode="General">
                  <c:v>9.99762296610963</c:v>
                </c:pt>
                <c:pt idx="35468" formatCode="General">
                  <c:v>9.99762063548186</c:v>
                </c:pt>
                <c:pt idx="35469" formatCode="General">
                  <c:v>9.99761830616168</c:v>
                </c:pt>
                <c:pt idx="35470" formatCode="General">
                  <c:v>9.99761597814892</c:v>
                </c:pt>
                <c:pt idx="35471" formatCode="General">
                  <c:v>9.99761365144339</c:v>
                </c:pt>
                <c:pt idx="35472" formatCode="General">
                  <c:v>9.99761132604493</c:v>
                </c:pt>
                <c:pt idx="35473" formatCode="General">
                  <c:v>9.99760900195335</c:v>
                </c:pt>
                <c:pt idx="35474" formatCode="General">
                  <c:v>9.99760667916849</c:v>
                </c:pt>
                <c:pt idx="35475" formatCode="General">
                  <c:v>9.99760435769015</c:v>
                </c:pt>
                <c:pt idx="35476" formatCode="General">
                  <c:v>9.99760203751817</c:v>
                </c:pt>
                <c:pt idx="35477" formatCode="General">
                  <c:v>9.99759971865236</c:v>
                </c:pt>
                <c:pt idx="35478" formatCode="General">
                  <c:v>9.997597401092559</c:v>
                </c:pt>
                <c:pt idx="35479" formatCode="General">
                  <c:v>9.997595084838577</c:v>
                </c:pt>
                <c:pt idx="35480" formatCode="General">
                  <c:v>9.99759276989025</c:v>
                </c:pt>
                <c:pt idx="35481" formatCode="General">
                  <c:v>9.99759045624739</c:v>
                </c:pt>
                <c:pt idx="35482" formatCode="General">
                  <c:v>9.99758814390982</c:v>
                </c:pt>
                <c:pt idx="35483" formatCode="General">
                  <c:v>9.99758583287736</c:v>
                </c:pt>
                <c:pt idx="35484" formatCode="General">
                  <c:v>9.99758352314983</c:v>
                </c:pt>
                <c:pt idx="35485" formatCode="General">
                  <c:v>9.99758121472707</c:v>
                </c:pt>
                <c:pt idx="35486" formatCode="General">
                  <c:v>9.997578907608878</c:v>
                </c:pt>
                <c:pt idx="35487" formatCode="General">
                  <c:v>9.9975766017951</c:v>
                </c:pt>
                <c:pt idx="35488" formatCode="General">
                  <c:v>9.99757429728553</c:v>
                </c:pt>
                <c:pt idx="35489" formatCode="General">
                  <c:v>9.997571994080018</c:v>
                </c:pt>
                <c:pt idx="35490" formatCode="General">
                  <c:v>9.99756969217836</c:v>
                </c:pt>
                <c:pt idx="35491" formatCode="General">
                  <c:v>9.9975673915804</c:v>
                </c:pt>
                <c:pt idx="35492" formatCode="General">
                  <c:v>9.99756509228594</c:v>
                </c:pt>
                <c:pt idx="35493" formatCode="General">
                  <c:v>9.997562794294808</c:v>
                </c:pt>
                <c:pt idx="35494" formatCode="General">
                  <c:v>9.99756049760683</c:v>
                </c:pt>
                <c:pt idx="35495" formatCode="General">
                  <c:v>9.99755820222182</c:v>
                </c:pt>
                <c:pt idx="35496" formatCode="General">
                  <c:v>9.9975559081396</c:v>
                </c:pt>
                <c:pt idx="35497" formatCode="General">
                  <c:v>9.99755361536</c:v>
                </c:pt>
                <c:pt idx="35498" formatCode="General">
                  <c:v>9.997551323882818</c:v>
                </c:pt>
                <c:pt idx="35499" formatCode="General">
                  <c:v>9.9975490337079</c:v>
                </c:pt>
                <c:pt idx="35500" formatCode="General">
                  <c:v>9.99754674483505</c:v>
                </c:pt>
                <c:pt idx="35501" formatCode="General">
                  <c:v>9.99754445726409</c:v>
                </c:pt>
                <c:pt idx="35502" formatCode="General">
                  <c:v>9.99754217099484</c:v>
                </c:pt>
                <c:pt idx="35503" formatCode="General">
                  <c:v>9.99753988602713</c:v>
                </c:pt>
                <c:pt idx="35504" formatCode="General">
                  <c:v>9.99753760236076</c:v>
                </c:pt>
                <c:pt idx="35505" formatCode="General">
                  <c:v>9.99753531999557</c:v>
                </c:pt>
                <c:pt idx="35506" formatCode="General">
                  <c:v>9.99753303893136</c:v>
                </c:pt>
                <c:pt idx="35507" formatCode="General">
                  <c:v>9.99753075916797</c:v>
                </c:pt>
                <c:pt idx="35508" formatCode="General">
                  <c:v>9.997528480705197</c:v>
                </c:pt>
                <c:pt idx="35509" formatCode="General">
                  <c:v>9.99752620354288</c:v>
                </c:pt>
                <c:pt idx="35510" formatCode="General">
                  <c:v>9.997523927680827</c:v>
                </c:pt>
                <c:pt idx="35511" formatCode="General">
                  <c:v>9.997521653118857</c:v>
                </c:pt>
                <c:pt idx="35512" formatCode="General">
                  <c:v>9.99751937985679</c:v>
                </c:pt>
                <c:pt idx="35513" formatCode="General">
                  <c:v>9.99751710789445</c:v>
                </c:pt>
                <c:pt idx="35514" formatCode="General">
                  <c:v>9.99751483723164</c:v>
                </c:pt>
                <c:pt idx="35515" formatCode="General">
                  <c:v>9.997512567868204</c:v>
                </c:pt>
                <c:pt idx="35516" formatCode="General">
                  <c:v>9.99751029980393</c:v>
                </c:pt>
                <c:pt idx="35517" formatCode="General">
                  <c:v>9.99750803303866</c:v>
                </c:pt>
                <c:pt idx="35518" formatCode="General">
                  <c:v>9.9975057675722</c:v>
                </c:pt>
                <c:pt idx="35519" formatCode="General">
                  <c:v>9.99750350340436</c:v>
                </c:pt>
                <c:pt idx="35520" formatCode="General">
                  <c:v>9.99750124053498</c:v>
                </c:pt>
                <c:pt idx="35521" formatCode="General">
                  <c:v>9.99749897896386</c:v>
                </c:pt>
                <c:pt idx="35522" formatCode="General">
                  <c:v>9.99749671869083</c:v>
                </c:pt>
                <c:pt idx="35523" formatCode="General">
                  <c:v>9.99749445971569</c:v>
                </c:pt>
                <c:pt idx="35524" formatCode="General">
                  <c:v>9.997492202038273</c:v>
                </c:pt>
                <c:pt idx="35525" formatCode="General">
                  <c:v>9.99748994565838</c:v>
                </c:pt>
                <c:pt idx="35526" formatCode="General">
                  <c:v>9.99748769057585</c:v>
                </c:pt>
                <c:pt idx="35527" formatCode="General">
                  <c:v>9.99748543679048</c:v>
                </c:pt>
                <c:pt idx="35528" formatCode="General">
                  <c:v>9.9974831843021</c:v>
                </c:pt>
                <c:pt idx="35529" formatCode="General">
                  <c:v>9.99748093311051</c:v>
                </c:pt>
                <c:pt idx="35530" formatCode="General">
                  <c:v>9.997478683215538</c:v>
                </c:pt>
                <c:pt idx="35531" formatCode="General">
                  <c:v>9.99747643461701</c:v>
                </c:pt>
                <c:pt idx="35532" formatCode="General">
                  <c:v>9.997474187314728</c:v>
                </c:pt>
                <c:pt idx="35533" formatCode="General">
                  <c:v>9.997471941308508</c:v>
                </c:pt>
                <c:pt idx="35534" formatCode="General">
                  <c:v>9.99746969659817</c:v>
                </c:pt>
                <c:pt idx="35535" formatCode="General">
                  <c:v>9.99746745318353</c:v>
                </c:pt>
                <c:pt idx="35536" formatCode="General">
                  <c:v>9.9974652110644</c:v>
                </c:pt>
                <c:pt idx="35537" formatCode="General">
                  <c:v>9.9974629702406</c:v>
                </c:pt>
                <c:pt idx="35538" formatCode="General">
                  <c:v>9.99746073071194</c:v>
                </c:pt>
                <c:pt idx="35539" formatCode="General">
                  <c:v>9.99745849247825</c:v>
                </c:pt>
                <c:pt idx="35540" formatCode="General">
                  <c:v>9.99745625553932</c:v>
                </c:pt>
                <c:pt idx="35541" formatCode="General">
                  <c:v>9.99745401989499</c:v>
                </c:pt>
                <c:pt idx="35542" formatCode="General">
                  <c:v>9.99745178554505</c:v>
                </c:pt>
                <c:pt idx="35543" formatCode="General">
                  <c:v>9.99744955248934</c:v>
                </c:pt>
                <c:pt idx="35544" formatCode="General">
                  <c:v>9.99744732072766</c:v>
                </c:pt>
                <c:pt idx="35545" formatCode="General">
                  <c:v>9.99744509025983</c:v>
                </c:pt>
                <c:pt idx="35546" formatCode="General">
                  <c:v>9.99744286108566</c:v>
                </c:pt>
                <c:pt idx="35547" formatCode="General">
                  <c:v>9.99744063320496</c:v>
                </c:pt>
                <c:pt idx="35548" formatCode="General">
                  <c:v>9.99743840661756</c:v>
                </c:pt>
                <c:pt idx="35549" formatCode="General">
                  <c:v>9.99743618132326</c:v>
                </c:pt>
                <c:pt idx="35550" formatCode="General">
                  <c:v>9.99743395732188</c:v>
                </c:pt>
                <c:pt idx="35551" formatCode="General">
                  <c:v>9.99743173461323</c:v>
                </c:pt>
                <c:pt idx="35552" formatCode="General">
                  <c:v>9.99742951319713</c:v>
                </c:pt>
                <c:pt idx="35553" formatCode="General">
                  <c:v>9.99742729307339</c:v>
                </c:pt>
                <c:pt idx="35554" formatCode="General">
                  <c:v>9.99742507424182</c:v>
                </c:pt>
                <c:pt idx="35555" formatCode="General">
                  <c:v>9.99742285670224</c:v>
                </c:pt>
                <c:pt idx="35556" formatCode="General">
                  <c:v>9.997420640454457</c:v>
                </c:pt>
                <c:pt idx="35557" formatCode="General">
                  <c:v>9.99741842549829</c:v>
                </c:pt>
                <c:pt idx="35558" formatCode="General">
                  <c:v>9.99741621183354</c:v>
                </c:pt>
                <c:pt idx="35559" formatCode="General">
                  <c:v>9.99741399946004</c:v>
                </c:pt>
                <c:pt idx="35560" formatCode="General">
                  <c:v>9.997411788377576</c:v>
                </c:pt>
                <c:pt idx="35561" formatCode="General">
                  <c:v>9.997409578585996</c:v>
                </c:pt>
                <c:pt idx="35562" formatCode="General">
                  <c:v>9.99740737008508</c:v>
                </c:pt>
                <c:pt idx="35563" formatCode="General">
                  <c:v>9.99740516287465</c:v>
                </c:pt>
                <c:pt idx="35564" formatCode="General">
                  <c:v>9.99740295695452</c:v>
                </c:pt>
                <c:pt idx="35565" formatCode="General">
                  <c:v>9.99740075232451</c:v>
                </c:pt>
                <c:pt idx="35566" formatCode="General">
                  <c:v>9.99739854898443</c:v>
                </c:pt>
                <c:pt idx="35567" formatCode="General">
                  <c:v>9.99739634693408</c:v>
                </c:pt>
                <c:pt idx="35568" formatCode="General">
                  <c:v>9.997394146173278</c:v>
                </c:pt>
                <c:pt idx="35569" formatCode="General">
                  <c:v>9.997391946701828</c:v>
                </c:pt>
                <c:pt idx="35570" formatCode="General">
                  <c:v>9.997389748519568</c:v>
                </c:pt>
                <c:pt idx="35571" formatCode="General">
                  <c:v>9.99738755162628</c:v>
                </c:pt>
                <c:pt idx="35572" formatCode="General">
                  <c:v>9.99738535602179</c:v>
                </c:pt>
                <c:pt idx="35573" formatCode="General">
                  <c:v>9.997383161705898</c:v>
                </c:pt>
                <c:pt idx="35574" formatCode="General">
                  <c:v>9.997380968678428</c:v>
                </c:pt>
                <c:pt idx="35575" formatCode="General">
                  <c:v>9.997378776939186</c:v>
                </c:pt>
                <c:pt idx="35576" formatCode="General">
                  <c:v>9.99737658648799</c:v>
                </c:pt>
                <c:pt idx="35577" formatCode="General">
                  <c:v>9.99737439732463</c:v>
                </c:pt>
                <c:pt idx="35578" formatCode="General">
                  <c:v>9.99737220944894</c:v>
                </c:pt>
                <c:pt idx="35579" formatCode="General">
                  <c:v>9.997370022860718</c:v>
                </c:pt>
                <c:pt idx="35580" formatCode="General">
                  <c:v>9.99736783755977</c:v>
                </c:pt>
                <c:pt idx="35581" formatCode="General">
                  <c:v>9.997365653545921</c:v>
                </c:pt>
                <c:pt idx="35582" formatCode="General">
                  <c:v>9.997363470818968</c:v>
                </c:pt>
                <c:pt idx="35583" formatCode="General">
                  <c:v>9.997361289378729</c:v>
                </c:pt>
                <c:pt idx="35584" formatCode="General">
                  <c:v>9.997359109225</c:v>
                </c:pt>
                <c:pt idx="35585" formatCode="General">
                  <c:v>9.99735693035761</c:v>
                </c:pt>
                <c:pt idx="35586" formatCode="General">
                  <c:v>9.99735475277636</c:v>
                </c:pt>
                <c:pt idx="35587" formatCode="General">
                  <c:v>9.99735257648106</c:v>
                </c:pt>
                <c:pt idx="35588" formatCode="General">
                  <c:v>9.997350401471516</c:v>
                </c:pt>
                <c:pt idx="35589" formatCode="General">
                  <c:v>9.99734822774755</c:v>
                </c:pt>
                <c:pt idx="35590" formatCode="General">
                  <c:v>9.99734605530895</c:v>
                </c:pt>
                <c:pt idx="35591" formatCode="General">
                  <c:v>9.997343884155539</c:v>
                </c:pt>
                <c:pt idx="35592" formatCode="General">
                  <c:v>9.997341714287118</c:v>
                </c:pt>
                <c:pt idx="35593" formatCode="General">
                  <c:v>9.99733954570351</c:v>
                </c:pt>
                <c:pt idx="35594" formatCode="General">
                  <c:v>9.99733737840451</c:v>
                </c:pt>
                <c:pt idx="35595" formatCode="General">
                  <c:v>9.99733521238993</c:v>
                </c:pt>
                <c:pt idx="35596" formatCode="General">
                  <c:v>9.997333047659579</c:v>
                </c:pt>
                <c:pt idx="35597" formatCode="General">
                  <c:v>9.99733088421327</c:v>
                </c:pt>
                <c:pt idx="35598" formatCode="General">
                  <c:v>9.997328722050804</c:v>
                </c:pt>
                <c:pt idx="35599" formatCode="General">
                  <c:v>9.99732656117199</c:v>
                </c:pt>
                <c:pt idx="35600" formatCode="General">
                  <c:v>9.997324401576648</c:v>
                </c:pt>
                <c:pt idx="35601" formatCode="General">
                  <c:v>9.99732224326457</c:v>
                </c:pt>
                <c:pt idx="35602" formatCode="General">
                  <c:v>9.997320086235566</c:v>
                </c:pt>
                <c:pt idx="35603" formatCode="General">
                  <c:v>9.99731793048945</c:v>
                </c:pt>
                <c:pt idx="35604" formatCode="General">
                  <c:v>9.997315776026028</c:v>
                </c:pt>
                <c:pt idx="35605" formatCode="General">
                  <c:v>9.997313622845098</c:v>
                </c:pt>
                <c:pt idx="35606" formatCode="General">
                  <c:v>9.997311470946489</c:v>
                </c:pt>
                <c:pt idx="35607" formatCode="General">
                  <c:v>9.99730932032999</c:v>
                </c:pt>
                <c:pt idx="35608" formatCode="General">
                  <c:v>9.997307170995411</c:v>
                </c:pt>
                <c:pt idx="35609" formatCode="General">
                  <c:v>9.997305022942559</c:v>
                </c:pt>
                <c:pt idx="35610" formatCode="General">
                  <c:v>9.99730287617124</c:v>
                </c:pt>
                <c:pt idx="35611" formatCode="General">
                  <c:v>9.99730073068127</c:v>
                </c:pt>
                <c:pt idx="35612" formatCode="General">
                  <c:v>9.997298586472448</c:v>
                </c:pt>
                <c:pt idx="35613" formatCode="General">
                  <c:v>9.997296443544577</c:v>
                </c:pt>
                <c:pt idx="35614" formatCode="General">
                  <c:v>9.997294301897468</c:v>
                </c:pt>
                <c:pt idx="35615" formatCode="General">
                  <c:v>9.997292161530918</c:v>
                </c:pt>
                <c:pt idx="35616" formatCode="General">
                  <c:v>9.99729002244476</c:v>
                </c:pt>
                <c:pt idx="35617" formatCode="General">
                  <c:v>9.99728788463877</c:v>
                </c:pt>
                <c:pt idx="35618" formatCode="General">
                  <c:v>9.997285748112768</c:v>
                </c:pt>
                <c:pt idx="35619" formatCode="General">
                  <c:v>9.99728361286656</c:v>
                </c:pt>
                <c:pt idx="35620" formatCode="General">
                  <c:v>9.99728147889994</c:v>
                </c:pt>
                <c:pt idx="35621" formatCode="General">
                  <c:v>9.997279346212728</c:v>
                </c:pt>
                <c:pt idx="35622" formatCode="General">
                  <c:v>9.99727721480472</c:v>
                </c:pt>
                <c:pt idx="35623" formatCode="General">
                  <c:v>9.997275084675726</c:v>
                </c:pt>
                <c:pt idx="35624" formatCode="General">
                  <c:v>9.997272955825558</c:v>
                </c:pt>
                <c:pt idx="35625" formatCode="General">
                  <c:v>9.997270828254008</c:v>
                </c:pt>
                <c:pt idx="35626" formatCode="General">
                  <c:v>9.997268701960886</c:v>
                </c:pt>
                <c:pt idx="35627" formatCode="General">
                  <c:v>9.997266576946</c:v>
                </c:pt>
                <c:pt idx="35628" formatCode="General">
                  <c:v>9.99726445320915</c:v>
                </c:pt>
                <c:pt idx="35629" formatCode="General">
                  <c:v>9.997262330750138</c:v>
                </c:pt>
                <c:pt idx="35630" formatCode="General">
                  <c:v>9.99726020956877</c:v>
                </c:pt>
                <c:pt idx="35631" formatCode="General">
                  <c:v>9.997258089664859</c:v>
                </c:pt>
                <c:pt idx="35632" formatCode="General">
                  <c:v>9.99725597103821</c:v>
                </c:pt>
                <c:pt idx="35633" formatCode="General">
                  <c:v>9.99725385368861</c:v>
                </c:pt>
                <c:pt idx="35634" formatCode="General">
                  <c:v>9.997251737615876</c:v>
                </c:pt>
                <c:pt idx="35635" formatCode="General">
                  <c:v>9.99724962281981</c:v>
                </c:pt>
                <c:pt idx="35636" formatCode="General">
                  <c:v>9.99724750930022</c:v>
                </c:pt>
                <c:pt idx="35637" formatCode="General">
                  <c:v>9.9972453970569</c:v>
                </c:pt>
                <c:pt idx="35638" formatCode="General">
                  <c:v>9.99724328608966</c:v>
                </c:pt>
                <c:pt idx="35639" formatCode="General">
                  <c:v>9.9972411763983</c:v>
                </c:pt>
                <c:pt idx="35640" formatCode="General">
                  <c:v>9.99723906798263</c:v>
                </c:pt>
                <c:pt idx="35641" formatCode="General">
                  <c:v>9.99723696084244</c:v>
                </c:pt>
                <c:pt idx="35642" formatCode="General">
                  <c:v>9.99723485497755</c:v>
                </c:pt>
                <c:pt idx="35643" formatCode="General">
                  <c:v>9.99723275038775</c:v>
                </c:pt>
                <c:pt idx="35644" formatCode="General">
                  <c:v>9.997230647072848</c:v>
                </c:pt>
                <c:pt idx="35645" formatCode="General">
                  <c:v>9.997228545032637</c:v>
                </c:pt>
                <c:pt idx="35646" formatCode="General">
                  <c:v>9.99722644426694</c:v>
                </c:pt>
                <c:pt idx="35647" formatCode="General">
                  <c:v>9.997224344775548</c:v>
                </c:pt>
                <c:pt idx="35648" formatCode="General">
                  <c:v>9.99722224655826</c:v>
                </c:pt>
                <c:pt idx="35649" formatCode="General">
                  <c:v>9.997220149614886</c:v>
                </c:pt>
                <c:pt idx="35650" formatCode="General">
                  <c:v>9.99721805394522</c:v>
                </c:pt>
                <c:pt idx="35651" formatCode="General">
                  <c:v>9.99721595954907</c:v>
                </c:pt>
                <c:pt idx="35652" formatCode="General">
                  <c:v>9.99721386642624</c:v>
                </c:pt>
                <c:pt idx="35653" formatCode="General">
                  <c:v>9.997211774576517</c:v>
                </c:pt>
                <c:pt idx="35654" formatCode="General">
                  <c:v>9.997209683999728</c:v>
                </c:pt>
                <c:pt idx="35655" formatCode="General">
                  <c:v>9.99720759469565</c:v>
                </c:pt>
                <c:pt idx="35656" formatCode="General">
                  <c:v>9.9972055066641</c:v>
                </c:pt>
                <c:pt idx="35657" formatCode="General">
                  <c:v>9.997203419904878</c:v>
                </c:pt>
                <c:pt idx="35658" formatCode="General">
                  <c:v>9.997201334417777</c:v>
                </c:pt>
                <c:pt idx="35659" formatCode="General">
                  <c:v>9.9971992502026</c:v>
                </c:pt>
                <c:pt idx="35660" formatCode="General">
                  <c:v>9.997197167259157</c:v>
                </c:pt>
                <c:pt idx="35661" formatCode="General">
                  <c:v>9.99719508558724</c:v>
                </c:pt>
                <c:pt idx="35662" formatCode="General">
                  <c:v>9.99719300518665</c:v>
                </c:pt>
                <c:pt idx="35663" formatCode="General">
                  <c:v>9.997190926057188</c:v>
                </c:pt>
                <c:pt idx="35664" formatCode="General">
                  <c:v>9.997188848198671</c:v>
                </c:pt>
                <c:pt idx="35665" formatCode="General">
                  <c:v>9.997186771610868</c:v>
                </c:pt>
                <c:pt idx="35666" formatCode="General">
                  <c:v>9.99718469629361</c:v>
                </c:pt>
                <c:pt idx="35667" formatCode="General">
                  <c:v>9.99718262224668</c:v>
                </c:pt>
                <c:pt idx="35668" formatCode="General">
                  <c:v>9.99718054946988</c:v>
                </c:pt>
                <c:pt idx="35669" formatCode="General">
                  <c:v>9.997178477963008</c:v>
                </c:pt>
                <c:pt idx="35670" formatCode="General">
                  <c:v>9.997176407725878</c:v>
                </c:pt>
                <c:pt idx="35671" formatCode="General">
                  <c:v>9.99717433875827</c:v>
                </c:pt>
                <c:pt idx="35672" formatCode="General">
                  <c:v>9.99717227106</c:v>
                </c:pt>
                <c:pt idx="35673" formatCode="General">
                  <c:v>9.997170204630859</c:v>
                </c:pt>
                <c:pt idx="35674" formatCode="General">
                  <c:v>9.997168139470657</c:v>
                </c:pt>
                <c:pt idx="35675" formatCode="General">
                  <c:v>9.99716607557918</c:v>
                </c:pt>
                <c:pt idx="35676" formatCode="General">
                  <c:v>9.99716401295623</c:v>
                </c:pt>
                <c:pt idx="35677" formatCode="General">
                  <c:v>9.99716195160161</c:v>
                </c:pt>
                <c:pt idx="35678" formatCode="General">
                  <c:v>9.99715989151512</c:v>
                </c:pt>
                <c:pt idx="35679" formatCode="General">
                  <c:v>9.99715783269655</c:v>
                </c:pt>
                <c:pt idx="35680" formatCode="General">
                  <c:v>9.99715577514571</c:v>
                </c:pt>
                <c:pt idx="35681" formatCode="General">
                  <c:v>9.99715371886239</c:v>
                </c:pt>
                <c:pt idx="35682" formatCode="General">
                  <c:v>9.997151663846398</c:v>
                </c:pt>
                <c:pt idx="35683" formatCode="General">
                  <c:v>9.99714961009753</c:v>
                </c:pt>
                <c:pt idx="35684" formatCode="General">
                  <c:v>9.99714755761557</c:v>
                </c:pt>
                <c:pt idx="35685" formatCode="General">
                  <c:v>9.99714550640034</c:v>
                </c:pt>
                <c:pt idx="35686" formatCode="General">
                  <c:v>9.99714345645162</c:v>
                </c:pt>
                <c:pt idx="35687" formatCode="General">
                  <c:v>9.99714140776921</c:v>
                </c:pt>
                <c:pt idx="35688" formatCode="General">
                  <c:v>9.99713936035292</c:v>
                </c:pt>
                <c:pt idx="35689" formatCode="General">
                  <c:v>9.99713731420254</c:v>
                </c:pt>
                <c:pt idx="35690" formatCode="General">
                  <c:v>9.99713526931786</c:v>
                </c:pt>
                <c:pt idx="35691" formatCode="General">
                  <c:v>9.99713322569869</c:v>
                </c:pt>
                <c:pt idx="35692" formatCode="General">
                  <c:v>9.997131183344818</c:v>
                </c:pt>
                <c:pt idx="35693" formatCode="General">
                  <c:v>9.997129142256048</c:v>
                </c:pt>
                <c:pt idx="35694" formatCode="General">
                  <c:v>9.997127102432177</c:v>
                </c:pt>
                <c:pt idx="35695" formatCode="General">
                  <c:v>9.997125063872998</c:v>
                </c:pt>
                <c:pt idx="35696" formatCode="General">
                  <c:v>9.997123026578318</c:v>
                </c:pt>
                <c:pt idx="35697" formatCode="General">
                  <c:v>9.997120990547921</c:v>
                </c:pt>
                <c:pt idx="35698" formatCode="General">
                  <c:v>9.99711895578161</c:v>
                </c:pt>
                <c:pt idx="35699" formatCode="General">
                  <c:v>9.997116922279178</c:v>
                </c:pt>
                <c:pt idx="35700" formatCode="General">
                  <c:v>9.99711489004043</c:v>
                </c:pt>
                <c:pt idx="35701" formatCode="General">
                  <c:v>9.99711285906515</c:v>
                </c:pt>
                <c:pt idx="35702" formatCode="General">
                  <c:v>9.997110829353148</c:v>
                </c:pt>
                <c:pt idx="35703" formatCode="General">
                  <c:v>9.99710880090421</c:v>
                </c:pt>
                <c:pt idx="35704" formatCode="General">
                  <c:v>9.99710677371813</c:v>
                </c:pt>
                <c:pt idx="35705" formatCode="General">
                  <c:v>9.997104747794718</c:v>
                </c:pt>
                <c:pt idx="35706" formatCode="General">
                  <c:v>9.997102723133759</c:v>
                </c:pt>
                <c:pt idx="35707" formatCode="General">
                  <c:v>9.99710069973505</c:v>
                </c:pt>
                <c:pt idx="35708" formatCode="General">
                  <c:v>9.997098677598401</c:v>
                </c:pt>
                <c:pt idx="35709" formatCode="General">
                  <c:v>9.99709665672358</c:v>
                </c:pt>
                <c:pt idx="35710" formatCode="General">
                  <c:v>9.9970946371104</c:v>
                </c:pt>
                <c:pt idx="35711" formatCode="General">
                  <c:v>9.99709261875866</c:v>
                </c:pt>
                <c:pt idx="35712" formatCode="General">
                  <c:v>9.99709060166814</c:v>
                </c:pt>
                <c:pt idx="35713" formatCode="General">
                  <c:v>9.99708858583865</c:v>
                </c:pt>
                <c:pt idx="35714" formatCode="General">
                  <c:v>9.99708657126998</c:v>
                </c:pt>
                <c:pt idx="35715" formatCode="General">
                  <c:v>9.99708455796192</c:v>
                </c:pt>
                <c:pt idx="35716" formatCode="General">
                  <c:v>9.99708254591428</c:v>
                </c:pt>
                <c:pt idx="35717" formatCode="General">
                  <c:v>9.99708053512683</c:v>
                </c:pt>
                <c:pt idx="35718" formatCode="General">
                  <c:v>9.99707852559939</c:v>
                </c:pt>
                <c:pt idx="35719" formatCode="General">
                  <c:v>9.99707651733174</c:v>
                </c:pt>
                <c:pt idx="35720" formatCode="General">
                  <c:v>9.99707451032367</c:v>
                </c:pt>
                <c:pt idx="35721" formatCode="General">
                  <c:v>9.997072504574992</c:v>
                </c:pt>
                <c:pt idx="35722" formatCode="General">
                  <c:v>9.99707050008549</c:v>
                </c:pt>
                <c:pt idx="35723" formatCode="General">
                  <c:v>9.997068496854948</c:v>
                </c:pt>
                <c:pt idx="35724" formatCode="General">
                  <c:v>9.99706649488318</c:v>
                </c:pt>
                <c:pt idx="35725" formatCode="General">
                  <c:v>9.99706449416997</c:v>
                </c:pt>
                <c:pt idx="35726" formatCode="General">
                  <c:v>9.997062494715108</c:v>
                </c:pt>
                <c:pt idx="35727" formatCode="General">
                  <c:v>9.99706049651839</c:v>
                </c:pt>
                <c:pt idx="35728" formatCode="General">
                  <c:v>9.99705849957961</c:v>
                </c:pt>
                <c:pt idx="35729" formatCode="General">
                  <c:v>9.99705650389857</c:v>
                </c:pt>
                <c:pt idx="35730" formatCode="General">
                  <c:v>9.99705450947505</c:v>
                </c:pt>
                <c:pt idx="35731" formatCode="General">
                  <c:v>9.997052516308853</c:v>
                </c:pt>
                <c:pt idx="35732" formatCode="General">
                  <c:v>9.99705052439977</c:v>
                </c:pt>
                <c:pt idx="35733" formatCode="General">
                  <c:v>9.99704853374758</c:v>
                </c:pt>
                <c:pt idx="35734" formatCode="General">
                  <c:v>9.9970465443521</c:v>
                </c:pt>
                <c:pt idx="35735" formatCode="General">
                  <c:v>9.99704455621311</c:v>
                </c:pt>
                <c:pt idx="35736" formatCode="General">
                  <c:v>9.9970425693304</c:v>
                </c:pt>
                <c:pt idx="35737" formatCode="General">
                  <c:v>9.997040583703771</c:v>
                </c:pt>
                <c:pt idx="35738" formatCode="General">
                  <c:v>9.99703859933301</c:v>
                </c:pt>
                <c:pt idx="35739" formatCode="General">
                  <c:v>9.9970366162179</c:v>
                </c:pt>
                <c:pt idx="35740" formatCode="General">
                  <c:v>9.99703463435826</c:v>
                </c:pt>
                <c:pt idx="35741" formatCode="General">
                  <c:v>9.99703265375385</c:v>
                </c:pt>
                <c:pt idx="35742" formatCode="General">
                  <c:v>9.99703067440449</c:v>
                </c:pt>
                <c:pt idx="35743" formatCode="General">
                  <c:v>9.99702869630995</c:v>
                </c:pt>
                <c:pt idx="35744" formatCode="General">
                  <c:v>9.99702671947004</c:v>
                </c:pt>
                <c:pt idx="35745" formatCode="General">
                  <c:v>9.997024743884538</c:v>
                </c:pt>
                <c:pt idx="35746" formatCode="General">
                  <c:v>9.99702276955324</c:v>
                </c:pt>
                <c:pt idx="35747" formatCode="General">
                  <c:v>9.99702079647594</c:v>
                </c:pt>
                <c:pt idx="35748" formatCode="General">
                  <c:v>9.997018824652429</c:v>
                </c:pt>
                <c:pt idx="35749" formatCode="General">
                  <c:v>9.9970168540825</c:v>
                </c:pt>
                <c:pt idx="35750" formatCode="General">
                  <c:v>9.99701488476594</c:v>
                </c:pt>
                <c:pt idx="35751" formatCode="General">
                  <c:v>9.99701291670254</c:v>
                </c:pt>
                <c:pt idx="35752" formatCode="General">
                  <c:v>9.997010949892088</c:v>
                </c:pt>
                <c:pt idx="35753" formatCode="General">
                  <c:v>9.997008984334379</c:v>
                </c:pt>
                <c:pt idx="35754" formatCode="General">
                  <c:v>9.99700702002921</c:v>
                </c:pt>
                <c:pt idx="35755" formatCode="General">
                  <c:v>9.99700505697637</c:v>
                </c:pt>
                <c:pt idx="35756" formatCode="General">
                  <c:v>9.99700309517564</c:v>
                </c:pt>
                <c:pt idx="35757" formatCode="General">
                  <c:v>9.99700113462681</c:v>
                </c:pt>
                <c:pt idx="35758" formatCode="General">
                  <c:v>9.99699917532969</c:v>
                </c:pt>
                <c:pt idx="35759" formatCode="General">
                  <c:v>9.99699721728404</c:v>
                </c:pt>
                <c:pt idx="35760" formatCode="General">
                  <c:v>9.99699526048968</c:v>
                </c:pt>
                <c:pt idx="35761" formatCode="General">
                  <c:v>9.99699330494638</c:v>
                </c:pt>
                <c:pt idx="35762" formatCode="General">
                  <c:v>9.99699135065394</c:v>
                </c:pt>
                <c:pt idx="35763" formatCode="General">
                  <c:v>9.99698939761214</c:v>
                </c:pt>
                <c:pt idx="35764" formatCode="General">
                  <c:v>9.99698744582078</c:v>
                </c:pt>
                <c:pt idx="35765" formatCode="General">
                  <c:v>9.99698549527965</c:v>
                </c:pt>
                <c:pt idx="35766" formatCode="General">
                  <c:v>9.99698354598853</c:v>
                </c:pt>
                <c:pt idx="35767" formatCode="General">
                  <c:v>9.99698159794722</c:v>
                </c:pt>
                <c:pt idx="35768" formatCode="General">
                  <c:v>9.996979651155498</c:v>
                </c:pt>
                <c:pt idx="35769" formatCode="General">
                  <c:v>9.996977705613158</c:v>
                </c:pt>
                <c:pt idx="35770" formatCode="General">
                  <c:v>9.99697576132</c:v>
                </c:pt>
                <c:pt idx="35771" formatCode="General">
                  <c:v>9.9969738182758</c:v>
                </c:pt>
                <c:pt idx="35772" formatCode="General">
                  <c:v>9.996971876480351</c:v>
                </c:pt>
                <c:pt idx="35773" formatCode="General">
                  <c:v>9.99696993593344</c:v>
                </c:pt>
                <c:pt idx="35774" formatCode="General">
                  <c:v>9.996967996634848</c:v>
                </c:pt>
                <c:pt idx="35775" formatCode="General">
                  <c:v>9.99696605858438</c:v>
                </c:pt>
                <c:pt idx="35776" formatCode="General">
                  <c:v>9.996964121781818</c:v>
                </c:pt>
                <c:pt idx="35777" formatCode="General">
                  <c:v>9.99696218622695</c:v>
                </c:pt>
                <c:pt idx="35778" formatCode="General">
                  <c:v>9.99696025191956</c:v>
                </c:pt>
                <c:pt idx="35779" formatCode="General">
                  <c:v>9.99695831885944</c:v>
                </c:pt>
                <c:pt idx="35780" formatCode="General">
                  <c:v>9.99695638704638</c:v>
                </c:pt>
                <c:pt idx="35781" formatCode="General">
                  <c:v>9.99695445648016</c:v>
                </c:pt>
                <c:pt idx="35782" formatCode="General">
                  <c:v>9.99695252716058</c:v>
                </c:pt>
                <c:pt idx="35783" formatCode="General">
                  <c:v>9.99695059908742</c:v>
                </c:pt>
                <c:pt idx="35784" formatCode="General">
                  <c:v>9.99694867226047</c:v>
                </c:pt>
                <c:pt idx="35785" formatCode="General">
                  <c:v>9.99694674667951</c:v>
                </c:pt>
                <c:pt idx="35786" formatCode="General">
                  <c:v>9.99694482234434</c:v>
                </c:pt>
                <c:pt idx="35787" formatCode="General">
                  <c:v>9.99694289925474</c:v>
                </c:pt>
                <c:pt idx="35788" formatCode="General">
                  <c:v>9.9969409774105</c:v>
                </c:pt>
                <c:pt idx="35789" formatCode="General">
                  <c:v>9.99693905681141</c:v>
                </c:pt>
                <c:pt idx="35790" formatCode="General">
                  <c:v>9.99693713745724</c:v>
                </c:pt>
                <c:pt idx="35791" formatCode="General">
                  <c:v>9.9969352193478</c:v>
                </c:pt>
                <c:pt idx="35792" formatCode="General">
                  <c:v>9.99693330248286</c:v>
                </c:pt>
                <c:pt idx="35793" formatCode="General">
                  <c:v>9.99693138686222</c:v>
                </c:pt>
                <c:pt idx="35794" formatCode="General">
                  <c:v>9.99692947248565</c:v>
                </c:pt>
                <c:pt idx="35795" formatCode="General">
                  <c:v>9.99692755935296</c:v>
                </c:pt>
                <c:pt idx="35796" formatCode="General">
                  <c:v>9.99692564746391</c:v>
                </c:pt>
                <c:pt idx="35797" formatCode="General">
                  <c:v>9.9969237368183</c:v>
                </c:pt>
                <c:pt idx="35798" formatCode="General">
                  <c:v>9.99692182741592</c:v>
                </c:pt>
                <c:pt idx="35799" formatCode="General">
                  <c:v>9.99691991925655</c:v>
                </c:pt>
                <c:pt idx="35800" formatCode="General">
                  <c:v>9.99691801233998</c:v>
                </c:pt>
                <c:pt idx="35801" formatCode="General">
                  <c:v>9.99691610666599</c:v>
                </c:pt>
                <c:pt idx="35802" formatCode="General">
                  <c:v>9.99691420223437</c:v>
                </c:pt>
                <c:pt idx="35803" formatCode="General">
                  <c:v>9.99691229904491</c:v>
                </c:pt>
                <c:pt idx="35804" formatCode="General">
                  <c:v>9.99691039709738</c:v>
                </c:pt>
                <c:pt idx="35805" formatCode="General">
                  <c:v>9.996908496391576</c:v>
                </c:pt>
                <c:pt idx="35806" formatCode="General">
                  <c:v>9.99690659692729</c:v>
                </c:pt>
                <c:pt idx="35807" formatCode="General">
                  <c:v>9.9969046987043</c:v>
                </c:pt>
                <c:pt idx="35808" formatCode="General">
                  <c:v>9.99690280172239</c:v>
                </c:pt>
                <c:pt idx="35809" formatCode="General">
                  <c:v>9.99690090598135</c:v>
                </c:pt>
                <c:pt idx="35810" formatCode="General">
                  <c:v>9.99689901148096</c:v>
                </c:pt>
                <c:pt idx="35811" formatCode="General">
                  <c:v>9.996897118221</c:v>
                </c:pt>
                <c:pt idx="35812" formatCode="General">
                  <c:v>9.99689522620127</c:v>
                </c:pt>
                <c:pt idx="35813" formatCode="General">
                  <c:v>9.99689333542154</c:v>
                </c:pt>
                <c:pt idx="35814" formatCode="General">
                  <c:v>9.996891445881598</c:v>
                </c:pt>
                <c:pt idx="35815" formatCode="General">
                  <c:v>9.99688955758124</c:v>
                </c:pt>
                <c:pt idx="35816" formatCode="General">
                  <c:v>9.99688767052024</c:v>
                </c:pt>
                <c:pt idx="35817" formatCode="General">
                  <c:v>9.99688578469838</c:v>
                </c:pt>
                <c:pt idx="35818" formatCode="General">
                  <c:v>9.99688390011545</c:v>
                </c:pt>
                <c:pt idx="35819" formatCode="General">
                  <c:v>9.99688201677123</c:v>
                </c:pt>
                <c:pt idx="35820" formatCode="General">
                  <c:v>9.99688013466551</c:v>
                </c:pt>
                <c:pt idx="35821" formatCode="General">
                  <c:v>9.99687825379806</c:v>
                </c:pt>
                <c:pt idx="35822" formatCode="General">
                  <c:v>9.99687637416868</c:v>
                </c:pt>
                <c:pt idx="35823" formatCode="General">
                  <c:v>9.99687449577715</c:v>
                </c:pt>
                <c:pt idx="35824" formatCode="General">
                  <c:v>9.99687261862325</c:v>
                </c:pt>
                <c:pt idx="35825" formatCode="General">
                  <c:v>9.996870742706758</c:v>
                </c:pt>
                <c:pt idx="35826" formatCode="General">
                  <c:v>9.99686886802747</c:v>
                </c:pt>
                <c:pt idx="35827" formatCode="General">
                  <c:v>9.99686699458517</c:v>
                </c:pt>
                <c:pt idx="35828" formatCode="General">
                  <c:v>9.996865122379618</c:v>
                </c:pt>
                <c:pt idx="35829" formatCode="General">
                  <c:v>9.99686325141062</c:v>
                </c:pt>
                <c:pt idx="35830" formatCode="General">
                  <c:v>9.996861381677958</c:v>
                </c:pt>
                <c:pt idx="35831" formatCode="General">
                  <c:v>9.9968595131814</c:v>
                </c:pt>
                <c:pt idx="35832" formatCode="General">
                  <c:v>9.99685764592075</c:v>
                </c:pt>
                <c:pt idx="35833" formatCode="General">
                  <c:v>9.99685577989577</c:v>
                </c:pt>
                <c:pt idx="35834" formatCode="General">
                  <c:v>9.99685391510625</c:v>
                </c:pt>
                <c:pt idx="35835" formatCode="General">
                  <c:v>9.99685205155197</c:v>
                </c:pt>
                <c:pt idx="35836" formatCode="General">
                  <c:v>9.996850189232718</c:v>
                </c:pt>
                <c:pt idx="35837" formatCode="General">
                  <c:v>9.99684832814828</c:v>
                </c:pt>
                <c:pt idx="35838" formatCode="General">
                  <c:v>9.99684646829843</c:v>
                </c:pt>
                <c:pt idx="35839" formatCode="General">
                  <c:v>9.99684460968295</c:v>
                </c:pt>
                <c:pt idx="35840" formatCode="General">
                  <c:v>9.99684275230163</c:v>
                </c:pt>
                <c:pt idx="35841" formatCode="General">
                  <c:v>9.99684089615424</c:v>
                </c:pt>
                <c:pt idx="35842" formatCode="General">
                  <c:v>9.99683904124057</c:v>
                </c:pt>
                <c:pt idx="35843" formatCode="General">
                  <c:v>9.9968371875604</c:v>
                </c:pt>
                <c:pt idx="35844" formatCode="General">
                  <c:v>9.99683533511351</c:v>
                </c:pt>
                <c:pt idx="35845" formatCode="General">
                  <c:v>9.99683348389969</c:v>
                </c:pt>
                <c:pt idx="35846" formatCode="General">
                  <c:v>9.9968316339187</c:v>
                </c:pt>
                <c:pt idx="35847" formatCode="General">
                  <c:v>9.996829785170348</c:v>
                </c:pt>
                <c:pt idx="35848" formatCode="General">
                  <c:v>9.9968279376544</c:v>
                </c:pt>
                <c:pt idx="35849" formatCode="General">
                  <c:v>9.99682609137064</c:v>
                </c:pt>
                <c:pt idx="35850" formatCode="General">
                  <c:v>9.99682424631884</c:v>
                </c:pt>
                <c:pt idx="35851" formatCode="General">
                  <c:v>9.996822402498798</c:v>
                </c:pt>
                <c:pt idx="35852" formatCode="General">
                  <c:v>9.99682055991028</c:v>
                </c:pt>
                <c:pt idx="35853" formatCode="General">
                  <c:v>9.996818718553078</c:v>
                </c:pt>
                <c:pt idx="35854" formatCode="General">
                  <c:v>9.99681687842697</c:v>
                </c:pt>
                <c:pt idx="35855" formatCode="General">
                  <c:v>9.99681503953173</c:v>
                </c:pt>
                <c:pt idx="35856" formatCode="General">
                  <c:v>9.99681320186714</c:v>
                </c:pt>
                <c:pt idx="35857" formatCode="General">
                  <c:v>9.996811365432981</c:v>
                </c:pt>
                <c:pt idx="35858" formatCode="General">
                  <c:v>9.99680953022904</c:v>
                </c:pt>
                <c:pt idx="35859" formatCode="General">
                  <c:v>9.99680769625509</c:v>
                </c:pt>
                <c:pt idx="35860" formatCode="General">
                  <c:v>9.99680586351092</c:v>
                </c:pt>
                <c:pt idx="35861" formatCode="General">
                  <c:v>9.99680403199629</c:v>
                </c:pt>
                <c:pt idx="35862" formatCode="General">
                  <c:v>9.996802201711</c:v>
                </c:pt>
                <c:pt idx="35863" formatCode="General">
                  <c:v>9.99680037265482</c:v>
                </c:pt>
                <c:pt idx="35864" formatCode="General">
                  <c:v>9.99679854482754</c:v>
                </c:pt>
                <c:pt idx="35865" formatCode="General">
                  <c:v>9.99679671822892</c:v>
                </c:pt>
                <c:pt idx="35866" formatCode="General">
                  <c:v>9.99679489285876</c:v>
                </c:pt>
                <c:pt idx="35867" formatCode="General">
                  <c:v>9.99679306871682</c:v>
                </c:pt>
                <c:pt idx="35868" formatCode="General">
                  <c:v>9.9967912458029</c:v>
                </c:pt>
                <c:pt idx="35869" formatCode="General">
                  <c:v>9.99678942411676</c:v>
                </c:pt>
                <c:pt idx="35870" formatCode="General">
                  <c:v>9.9967876036582</c:v>
                </c:pt>
                <c:pt idx="35871" formatCode="General">
                  <c:v>9.99678578442697</c:v>
                </c:pt>
                <c:pt idx="35872" formatCode="General">
                  <c:v>9.99678396642288</c:v>
                </c:pt>
                <c:pt idx="35873" formatCode="General">
                  <c:v>9.99678214964569</c:v>
                </c:pt>
                <c:pt idx="35874" formatCode="General">
                  <c:v>9.99678033409518</c:v>
                </c:pt>
                <c:pt idx="35875" formatCode="General">
                  <c:v>9.99677851977113</c:v>
                </c:pt>
                <c:pt idx="35876" formatCode="General">
                  <c:v>9.99677670667332</c:v>
                </c:pt>
                <c:pt idx="35877" formatCode="General">
                  <c:v>9.99677489480153</c:v>
                </c:pt>
                <c:pt idx="35878" formatCode="General">
                  <c:v>9.996773084155526</c:v>
                </c:pt>
                <c:pt idx="35879" formatCode="General">
                  <c:v>9.99677127473511</c:v>
                </c:pt>
                <c:pt idx="35880" formatCode="General">
                  <c:v>9.99676946654005</c:v>
                </c:pt>
                <c:pt idx="35881" formatCode="General">
                  <c:v>9.99676765957011</c:v>
                </c:pt>
                <c:pt idx="35882" formatCode="General">
                  <c:v>9.99676585382508</c:v>
                </c:pt>
                <c:pt idx="35883" formatCode="General">
                  <c:v>9.99676404930474</c:v>
                </c:pt>
                <c:pt idx="35884" formatCode="General">
                  <c:v>9.99676224600886</c:v>
                </c:pt>
                <c:pt idx="35885" formatCode="General">
                  <c:v>9.99676044393722</c:v>
                </c:pt>
                <c:pt idx="35886" formatCode="General">
                  <c:v>9.9967586430896</c:v>
                </c:pt>
                <c:pt idx="35887" formatCode="General">
                  <c:v>9.99675684346578</c:v>
                </c:pt>
                <c:pt idx="35888" formatCode="General">
                  <c:v>9.99675504506553</c:v>
                </c:pt>
                <c:pt idx="35889" formatCode="General">
                  <c:v>9.99675324788863</c:v>
                </c:pt>
                <c:pt idx="35890" formatCode="General">
                  <c:v>9.996751451934859</c:v>
                </c:pt>
                <c:pt idx="35891" formatCode="General">
                  <c:v>9.99674965720399</c:v>
                </c:pt>
                <c:pt idx="35892" formatCode="General">
                  <c:v>9.99674786369581</c:v>
                </c:pt>
                <c:pt idx="35893" formatCode="General">
                  <c:v>9.99674607141008</c:v>
                </c:pt>
                <c:pt idx="35894" formatCode="General">
                  <c:v>9.99674428034659</c:v>
                </c:pt>
                <c:pt idx="35895" formatCode="General">
                  <c:v>9.99674249050511</c:v>
                </c:pt>
                <c:pt idx="35896" formatCode="General">
                  <c:v>9.99674070188542</c:v>
                </c:pt>
                <c:pt idx="35897" formatCode="General">
                  <c:v>9.99673891448729</c:v>
                </c:pt>
                <c:pt idx="35898" formatCode="General">
                  <c:v>9.9967371283105</c:v>
                </c:pt>
                <c:pt idx="35899" formatCode="General">
                  <c:v>9.99673534335484</c:v>
                </c:pt>
                <c:pt idx="35900" formatCode="General">
                  <c:v>9.99673355962006</c:v>
                </c:pt>
                <c:pt idx="35901" formatCode="General">
                  <c:v>9.99673177710596</c:v>
                </c:pt>
                <c:pt idx="35902" formatCode="General">
                  <c:v>9.9967299958123</c:v>
                </c:pt>
                <c:pt idx="35903" formatCode="General">
                  <c:v>9.99672821573886</c:v>
                </c:pt>
                <c:pt idx="35904" formatCode="General">
                  <c:v>9.99672643688542</c:v>
                </c:pt>
                <c:pt idx="35905" formatCode="General">
                  <c:v>9.99672465925175</c:v>
                </c:pt>
                <c:pt idx="35906" formatCode="General">
                  <c:v>9.99672288283762</c:v>
                </c:pt>
                <c:pt idx="35907" formatCode="General">
                  <c:v>9.996721107642829</c:v>
                </c:pt>
                <c:pt idx="35908" formatCode="General">
                  <c:v>9.99671933366713</c:v>
                </c:pt>
                <c:pt idx="35909" formatCode="General">
                  <c:v>9.99671756091031</c:v>
                </c:pt>
                <c:pt idx="35910" formatCode="General">
                  <c:v>9.996715789372129</c:v>
                </c:pt>
                <c:pt idx="35911" formatCode="General">
                  <c:v>9.99671401905238</c:v>
                </c:pt>
                <c:pt idx="35912" formatCode="General">
                  <c:v>9.99671224995083</c:v>
                </c:pt>
                <c:pt idx="35913" formatCode="General">
                  <c:v>9.99671048206726</c:v>
                </c:pt>
                <c:pt idx="35914" formatCode="General">
                  <c:v>9.99670871540143</c:v>
                </c:pt>
                <c:pt idx="35915" formatCode="General">
                  <c:v>9.99670694995313</c:v>
                </c:pt>
                <c:pt idx="35916" formatCode="General">
                  <c:v>9.996705185722128</c:v>
                </c:pt>
                <c:pt idx="35917" formatCode="General">
                  <c:v>9.9967034227082</c:v>
                </c:pt>
                <c:pt idx="35918" formatCode="General">
                  <c:v>9.996701660911118</c:v>
                </c:pt>
                <c:pt idx="35919" formatCode="General">
                  <c:v>9.99669990033066</c:v>
                </c:pt>
                <c:pt idx="35920" formatCode="General">
                  <c:v>9.9966981409666</c:v>
                </c:pt>
                <c:pt idx="35921" formatCode="General">
                  <c:v>9.9966963828187</c:v>
                </c:pt>
                <c:pt idx="35922" formatCode="General">
                  <c:v>9.99669462588676</c:v>
                </c:pt>
                <c:pt idx="35923" formatCode="General">
                  <c:v>9.99669287017053</c:v>
                </c:pt>
                <c:pt idx="35924" formatCode="General">
                  <c:v>9.99669111566979</c:v>
                </c:pt>
                <c:pt idx="35925" formatCode="General">
                  <c:v>9.99668936238432</c:v>
                </c:pt>
                <c:pt idx="35926" formatCode="General">
                  <c:v>9.99668761031389</c:v>
                </c:pt>
                <c:pt idx="35927" formatCode="General">
                  <c:v>9.99668585945827</c:v>
                </c:pt>
                <c:pt idx="35928" formatCode="General">
                  <c:v>9.99668410981724</c:v>
                </c:pt>
                <c:pt idx="35929" formatCode="General">
                  <c:v>9.996682361390568</c:v>
                </c:pt>
                <c:pt idx="35930" formatCode="General">
                  <c:v>9.99668061417804</c:v>
                </c:pt>
                <c:pt idx="35931" formatCode="General">
                  <c:v>9.99667886817941</c:v>
                </c:pt>
                <c:pt idx="35932" formatCode="General">
                  <c:v>9.996677123394457</c:v>
                </c:pt>
                <c:pt idx="35933" formatCode="General">
                  <c:v>9.99667537982296</c:v>
                </c:pt>
                <c:pt idx="35934" formatCode="General">
                  <c:v>9.99667363746469</c:v>
                </c:pt>
                <c:pt idx="35935" formatCode="General">
                  <c:v>9.99667189631942</c:v>
                </c:pt>
                <c:pt idx="35936" formatCode="General">
                  <c:v>9.99667015638692</c:v>
                </c:pt>
                <c:pt idx="35937" formatCode="General">
                  <c:v>9.99666841766697</c:v>
                </c:pt>
                <c:pt idx="35938" formatCode="General">
                  <c:v>9.99666668015933</c:v>
                </c:pt>
                <c:pt idx="35939" formatCode="General">
                  <c:v>9.99666494386379</c:v>
                </c:pt>
                <c:pt idx="35940" formatCode="General">
                  <c:v>9.9966632087801</c:v>
                </c:pt>
                <c:pt idx="35941" formatCode="General">
                  <c:v>9.99666147490805</c:v>
                </c:pt>
                <c:pt idx="35942" formatCode="General">
                  <c:v>9.9966597422474</c:v>
                </c:pt>
                <c:pt idx="35943" formatCode="General">
                  <c:v>9.99665801079794</c:v>
                </c:pt>
                <c:pt idx="35944" formatCode="General">
                  <c:v>9.99665628055942</c:v>
                </c:pt>
                <c:pt idx="35945" formatCode="General">
                  <c:v>9.99665455153163</c:v>
                </c:pt>
                <c:pt idx="35946" formatCode="General">
                  <c:v>9.99665282371433</c:v>
                </c:pt>
                <c:pt idx="35947" formatCode="General">
                  <c:v>9.996651097107303</c:v>
                </c:pt>
                <c:pt idx="35948" formatCode="General">
                  <c:v>9.9966493717103</c:v>
                </c:pt>
                <c:pt idx="35949" formatCode="General">
                  <c:v>9.99664764752311</c:v>
                </c:pt>
                <c:pt idx="35950" formatCode="General">
                  <c:v>9.99664592454551</c:v>
                </c:pt>
                <c:pt idx="35951" formatCode="General">
                  <c:v>9.99664420277726</c:v>
                </c:pt>
                <c:pt idx="35952" formatCode="General">
                  <c:v>9.99664248221813</c:v>
                </c:pt>
                <c:pt idx="35953" formatCode="General">
                  <c:v>9.9966407628679</c:v>
                </c:pt>
                <c:pt idx="35954" formatCode="General">
                  <c:v>9.99663904472633</c:v>
                </c:pt>
                <c:pt idx="35955" formatCode="General">
                  <c:v>9.9966373277932</c:v>
                </c:pt>
                <c:pt idx="35956" formatCode="General">
                  <c:v>9.99663561206828</c:v>
                </c:pt>
                <c:pt idx="35957" formatCode="General">
                  <c:v>9.99663389755133</c:v>
                </c:pt>
                <c:pt idx="35958" formatCode="General">
                  <c:v>9.99663218424214</c:v>
                </c:pt>
                <c:pt idx="35959" formatCode="General">
                  <c:v>9.99663047214046</c:v>
                </c:pt>
                <c:pt idx="35960" formatCode="General">
                  <c:v>9.996628761246079</c:v>
                </c:pt>
                <c:pt idx="35961" formatCode="General">
                  <c:v>9.99662705155876</c:v>
                </c:pt>
                <c:pt idx="35962" formatCode="General">
                  <c:v>9.99662534307826</c:v>
                </c:pt>
                <c:pt idx="35963" formatCode="General">
                  <c:v>9.99662363580438</c:v>
                </c:pt>
                <c:pt idx="35964" formatCode="General">
                  <c:v>9.996621929736857</c:v>
                </c:pt>
                <c:pt idx="35965" formatCode="General">
                  <c:v>9.99662022487548</c:v>
                </c:pt>
                <c:pt idx="35966" formatCode="General">
                  <c:v>9.99661852122002</c:v>
                </c:pt>
                <c:pt idx="35967" formatCode="General">
                  <c:v>9.99661681877024</c:v>
                </c:pt>
                <c:pt idx="35968" formatCode="General">
                  <c:v>9.99661511752591</c:v>
                </c:pt>
                <c:pt idx="35969" formatCode="General">
                  <c:v>9.99661341748681</c:v>
                </c:pt>
                <c:pt idx="35970" formatCode="General">
                  <c:v>9.99661171865269</c:v>
                </c:pt>
                <c:pt idx="35971" formatCode="General">
                  <c:v>9.99661002102334</c:v>
                </c:pt>
                <c:pt idx="35972" formatCode="General">
                  <c:v>9.99660832459851</c:v>
                </c:pt>
                <c:pt idx="35973" formatCode="General">
                  <c:v>9.99660662937799</c:v>
                </c:pt>
                <c:pt idx="35974" formatCode="General">
                  <c:v>9.99660493536153</c:v>
                </c:pt>
                <c:pt idx="35975" formatCode="General">
                  <c:v>9.99660324254892</c:v>
                </c:pt>
                <c:pt idx="35976" formatCode="General">
                  <c:v>9.99660155093991</c:v>
                </c:pt>
                <c:pt idx="35977" formatCode="General">
                  <c:v>9.99659986053428</c:v>
                </c:pt>
                <c:pt idx="35978" formatCode="General">
                  <c:v>9.99659817133179</c:v>
                </c:pt>
                <c:pt idx="35979" formatCode="General">
                  <c:v>9.99659648333222</c:v>
                </c:pt>
                <c:pt idx="35980" formatCode="General">
                  <c:v>9.99659479653533</c:v>
                </c:pt>
                <c:pt idx="35981" formatCode="General">
                  <c:v>9.99659311094089</c:v>
                </c:pt>
                <c:pt idx="35982" formatCode="General">
                  <c:v>9.99659142654868</c:v>
                </c:pt>
                <c:pt idx="35983" formatCode="General">
                  <c:v>9.99658974335845</c:v>
                </c:pt>
                <c:pt idx="35984" formatCode="General">
                  <c:v>9.99658806136998</c:v>
                </c:pt>
                <c:pt idx="35985" formatCode="General">
                  <c:v>9.99658638058304</c:v>
                </c:pt>
                <c:pt idx="35986" formatCode="General">
                  <c:v>9.99658470099739</c:v>
                </c:pt>
                <c:pt idx="35987" formatCode="General">
                  <c:v>9.996583022612801</c:v>
                </c:pt>
                <c:pt idx="35988" formatCode="General">
                  <c:v>9.996581345429044</c:v>
                </c:pt>
                <c:pt idx="35989" formatCode="General">
                  <c:v>9.99657966944588</c:v>
                </c:pt>
                <c:pt idx="35990" formatCode="General">
                  <c:v>9.99657799466309</c:v>
                </c:pt>
                <c:pt idx="35991" formatCode="General">
                  <c:v>9.99657632108043</c:v>
                </c:pt>
                <c:pt idx="35992" formatCode="General">
                  <c:v>9.99657464869767</c:v>
                </c:pt>
                <c:pt idx="35993" formatCode="General">
                  <c:v>9.99657297751458</c:v>
                </c:pt>
                <c:pt idx="35994" formatCode="General">
                  <c:v>9.99657130753093</c:v>
                </c:pt>
                <c:pt idx="35995" formatCode="General">
                  <c:v>9.99656963874649</c:v>
                </c:pt>
                <c:pt idx="35996" formatCode="General">
                  <c:v>9.99656797116101</c:v>
                </c:pt>
                <c:pt idx="35997" formatCode="General">
                  <c:v>9.99656630477427</c:v>
                </c:pt>
                <c:pt idx="35998" formatCode="General">
                  <c:v>9.99656463958604</c:v>
                </c:pt>
                <c:pt idx="35999" formatCode="General">
                  <c:v>9.99656297559608</c:v>
                </c:pt>
                <c:pt idx="36000" formatCode="General">
                  <c:v>9.996561312804171</c:v>
                </c:pt>
                <c:pt idx="36001" formatCode="General">
                  <c:v>9.99655965121006</c:v>
                </c:pt>
                <c:pt idx="36002" formatCode="General">
                  <c:v>9.99655799081352</c:v>
                </c:pt>
                <c:pt idx="36003" formatCode="General">
                  <c:v>9.99655633161432</c:v>
                </c:pt>
                <c:pt idx="36004" formatCode="General">
                  <c:v>9.99655467361223</c:v>
                </c:pt>
                <c:pt idx="36005" formatCode="General">
                  <c:v>9.99655301680702</c:v>
                </c:pt>
                <c:pt idx="36006" formatCode="General">
                  <c:v>9.99655136119844</c:v>
                </c:pt>
                <c:pt idx="36007" formatCode="General">
                  <c:v>9.99654970678627</c:v>
                </c:pt>
                <c:pt idx="36008" formatCode="General">
                  <c:v>9.99654805357028</c:v>
                </c:pt>
                <c:pt idx="36009" formatCode="General">
                  <c:v>9.99654640155022</c:v>
                </c:pt>
                <c:pt idx="36010" formatCode="General">
                  <c:v>9.99654475072587</c:v>
                </c:pt>
                <c:pt idx="36011" formatCode="General">
                  <c:v>9.99654310109699</c:v>
                </c:pt>
                <c:pt idx="36012" formatCode="General">
                  <c:v>9.99654145266335</c:v>
                </c:pt>
                <c:pt idx="36013" formatCode="General">
                  <c:v>9.99653980542471</c:v>
                </c:pt>
                <c:pt idx="36014" formatCode="General">
                  <c:v>9.99653815938084</c:v>
                </c:pt>
                <c:pt idx="36015" formatCode="General">
                  <c:v>9.9965365145315</c:v>
                </c:pt>
                <c:pt idx="36016" formatCode="General">
                  <c:v>9.99653487087647</c:v>
                </c:pt>
                <c:pt idx="36017" formatCode="General">
                  <c:v>9.9965332284155</c:v>
                </c:pt>
                <c:pt idx="36018" formatCode="General">
                  <c:v>9.99653158714836</c:v>
                </c:pt>
                <c:pt idx="36019" formatCode="General">
                  <c:v>9.99652994707482</c:v>
                </c:pt>
                <c:pt idx="36020" formatCode="General">
                  <c:v>9.99652830819464</c:v>
                </c:pt>
                <c:pt idx="36021" formatCode="General">
                  <c:v>9.99652667050758</c:v>
                </c:pt>
                <c:pt idx="36022" formatCode="General">
                  <c:v>9.99652503401342</c:v>
                </c:pt>
                <c:pt idx="36023" formatCode="General">
                  <c:v>9.99652339871192</c:v>
                </c:pt>
                <c:pt idx="36024" formatCode="General">
                  <c:v>9.996521764602837</c:v>
                </c:pt>
                <c:pt idx="36025" formatCode="General">
                  <c:v>9.99652013168594</c:v>
                </c:pt>
                <c:pt idx="36026" formatCode="General">
                  <c:v>9.996518499961</c:v>
                </c:pt>
                <c:pt idx="36027" formatCode="General">
                  <c:v>9.99651686942777</c:v>
                </c:pt>
                <c:pt idx="36028" formatCode="General">
                  <c:v>9.99651524008603</c:v>
                </c:pt>
                <c:pt idx="36029" formatCode="General">
                  <c:v>9.99651361193552</c:v>
                </c:pt>
                <c:pt idx="36030" formatCode="General">
                  <c:v>9.996511984976028</c:v>
                </c:pt>
                <c:pt idx="36031" formatCode="General">
                  <c:v>9.99651035920731</c:v>
                </c:pt>
                <c:pt idx="36032" formatCode="General">
                  <c:v>9.99650873462914</c:v>
                </c:pt>
                <c:pt idx="36033" formatCode="General">
                  <c:v>9.99650711124126</c:v>
                </c:pt>
                <c:pt idx="36034" formatCode="General">
                  <c:v>9.99650548904345</c:v>
                </c:pt>
                <c:pt idx="36035" formatCode="General">
                  <c:v>9.996503868035471</c:v>
                </c:pt>
                <c:pt idx="36036" formatCode="General">
                  <c:v>9.99650224821708</c:v>
                </c:pt>
                <c:pt idx="36037" formatCode="General">
                  <c:v>9.99650062958806</c:v>
                </c:pt>
                <c:pt idx="36038" formatCode="General">
                  <c:v>9.99649901214815</c:v>
                </c:pt>
                <c:pt idx="36039" formatCode="General">
                  <c:v>9.99649739589713</c:v>
                </c:pt>
                <c:pt idx="36040" formatCode="General">
                  <c:v>9.99649578083476</c:v>
                </c:pt>
                <c:pt idx="36041" formatCode="General">
                  <c:v>9.99649416696081</c:v>
                </c:pt>
                <c:pt idx="36042" formatCode="General">
                  <c:v>9.99649255427503</c:v>
                </c:pt>
                <c:pt idx="36043" formatCode="General">
                  <c:v>9.99649094277718</c:v>
                </c:pt>
                <c:pt idx="36044" formatCode="General">
                  <c:v>9.99648933246704</c:v>
                </c:pt>
                <c:pt idx="36045" formatCode="General">
                  <c:v>9.99648772334437</c:v>
                </c:pt>
                <c:pt idx="36046" formatCode="General">
                  <c:v>9.99648611540892</c:v>
                </c:pt>
                <c:pt idx="36047" formatCode="General">
                  <c:v>9.99648450866046</c:v>
                </c:pt>
                <c:pt idx="36048" formatCode="General">
                  <c:v>9.99648290309876</c:v>
                </c:pt>
                <c:pt idx="36049" formatCode="General">
                  <c:v>9.99648129872358</c:v>
                </c:pt>
                <c:pt idx="36050" formatCode="General">
                  <c:v>9.99647969553468</c:v>
                </c:pt>
                <c:pt idx="36051" formatCode="General">
                  <c:v>9.996478093531818</c:v>
                </c:pt>
                <c:pt idx="36052" formatCode="General">
                  <c:v>9.99647649271476</c:v>
                </c:pt>
                <c:pt idx="36053" formatCode="General">
                  <c:v>9.99647489308327</c:v>
                </c:pt>
                <c:pt idx="36054" formatCode="General">
                  <c:v>9.99647329463711</c:v>
                </c:pt>
                <c:pt idx="36055" formatCode="General">
                  <c:v>9.996471697376051</c:v>
                </c:pt>
                <c:pt idx="36056" formatCode="General">
                  <c:v>9.99647010129984</c:v>
                </c:pt>
                <c:pt idx="36057" formatCode="General">
                  <c:v>9.99646850640824</c:v>
                </c:pt>
                <c:pt idx="36058" formatCode="General">
                  <c:v>9.99646691270103</c:v>
                </c:pt>
                <c:pt idx="36059" formatCode="General">
                  <c:v>9.99646532017795</c:v>
                </c:pt>
                <c:pt idx="36060" formatCode="General">
                  <c:v>9.99646372883877</c:v>
                </c:pt>
                <c:pt idx="36061" formatCode="General">
                  <c:v>9.99646213868326</c:v>
                </c:pt>
                <c:pt idx="36062" formatCode="General">
                  <c:v>9.99646054971118</c:v>
                </c:pt>
                <c:pt idx="36063" formatCode="General">
                  <c:v>9.99645896192228</c:v>
                </c:pt>
                <c:pt idx="36064" formatCode="General">
                  <c:v>9.99645737531634</c:v>
                </c:pt>
                <c:pt idx="36065" formatCode="General">
                  <c:v>9.9964557898931</c:v>
                </c:pt>
                <c:pt idx="36066" formatCode="General">
                  <c:v>9.99645420565233</c:v>
                </c:pt>
                <c:pt idx="36067" formatCode="General">
                  <c:v>9.9964526225938</c:v>
                </c:pt>
                <c:pt idx="36068" formatCode="General">
                  <c:v>9.99645104071726</c:v>
                </c:pt>
                <c:pt idx="36069" formatCode="General">
                  <c:v>9.99644946002248</c:v>
                </c:pt>
                <c:pt idx="36070" formatCode="General">
                  <c:v>9.99644788050921</c:v>
                </c:pt>
                <c:pt idx="36071" formatCode="General">
                  <c:v>9.99644630217722</c:v>
                </c:pt>
                <c:pt idx="36072" formatCode="General">
                  <c:v>9.99644472502627</c:v>
                </c:pt>
                <c:pt idx="36073" formatCode="General">
                  <c:v>9.99644314905612</c:v>
                </c:pt>
                <c:pt idx="36074" formatCode="General">
                  <c:v>9.99644157426653</c:v>
                </c:pt>
                <c:pt idx="36075" formatCode="General">
                  <c:v>9.99644000065726</c:v>
                </c:pt>
                <c:pt idx="36076" formatCode="General">
                  <c:v>9.99643842822807</c:v>
                </c:pt>
                <c:pt idx="36077" formatCode="General">
                  <c:v>9.99643685697872</c:v>
                </c:pt>
                <c:pt idx="36078" formatCode="General">
                  <c:v>9.99643528690897</c:v>
                </c:pt>
                <c:pt idx="36079" formatCode="General">
                  <c:v>9.99643371801858</c:v>
                </c:pt>
                <c:pt idx="36080" formatCode="General">
                  <c:v>9.99643215030732</c:v>
                </c:pt>
                <c:pt idx="36081" formatCode="General">
                  <c:v>9.99643058377494</c:v>
                </c:pt>
                <c:pt idx="36082" formatCode="General">
                  <c:v>9.9964290184212</c:v>
                </c:pt>
                <c:pt idx="36083" formatCode="General">
                  <c:v>9.99642745424586</c:v>
                </c:pt>
                <c:pt idx="36084" formatCode="General">
                  <c:v>9.99642589124868</c:v>
                </c:pt>
                <c:pt idx="36085" formatCode="General">
                  <c:v>9.99642432942943</c:v>
                </c:pt>
                <c:pt idx="36086" formatCode="General">
                  <c:v>9.99642276878786</c:v>
                </c:pt>
                <c:pt idx="36087" formatCode="General">
                  <c:v>9.99642120932373</c:v>
                </c:pt>
                <c:pt idx="36088" formatCode="General">
                  <c:v>9.996419651036802</c:v>
                </c:pt>
                <c:pt idx="36089" formatCode="General">
                  <c:v>9.99641809392683</c:v>
                </c:pt>
                <c:pt idx="36090" formatCode="General">
                  <c:v>9.99641653799358</c:v>
                </c:pt>
                <c:pt idx="36091" formatCode="General">
                  <c:v>9.99641498323681</c:v>
                </c:pt>
                <c:pt idx="36092" formatCode="General">
                  <c:v>9.99641342965628</c:v>
                </c:pt>
                <c:pt idx="36093" formatCode="General">
                  <c:v>9.99641187725175</c:v>
                </c:pt>
                <c:pt idx="36094" formatCode="General">
                  <c:v>9.99641032602297</c:v>
                </c:pt>
                <c:pt idx="36095" formatCode="General">
                  <c:v>9.99640877596971</c:v>
                </c:pt>
                <c:pt idx="36096" formatCode="General">
                  <c:v>9.99640722709172</c:v>
                </c:pt>
                <c:pt idx="36097" formatCode="General">
                  <c:v>9.99640567938877</c:v>
                </c:pt>
                <c:pt idx="36098" formatCode="General">
                  <c:v>9.9964041328606</c:v>
                </c:pt>
                <c:pt idx="36099" formatCode="General">
                  <c:v>9.99640258750699</c:v>
                </c:pt>
                <c:pt idx="36100" formatCode="General">
                  <c:v>9.99640104332769</c:v>
                </c:pt>
                <c:pt idx="36101" formatCode="General">
                  <c:v>9.99639950032246</c:v>
                </c:pt>
                <c:pt idx="36102" formatCode="General">
                  <c:v>9.99639795849105</c:v>
                </c:pt>
                <c:pt idx="36103" formatCode="General">
                  <c:v>9.99639641783322</c:v>
                </c:pt>
                <c:pt idx="36104" formatCode="General">
                  <c:v>9.99639487834874</c:v>
                </c:pt>
                <c:pt idx="36105" formatCode="General">
                  <c:v>9.996393340037358</c:v>
                </c:pt>
                <c:pt idx="36106" formatCode="General">
                  <c:v>9.99639180289884</c:v>
                </c:pt>
                <c:pt idx="36107" formatCode="General">
                  <c:v>9.99639026693293</c:v>
                </c:pt>
                <c:pt idx="36108" formatCode="General">
                  <c:v>9.9963887321394</c:v>
                </c:pt>
                <c:pt idx="36109" formatCode="General">
                  <c:v>9.99638719851801</c:v>
                </c:pt>
                <c:pt idx="36110" formatCode="General">
                  <c:v>9.9963856660685</c:v>
                </c:pt>
                <c:pt idx="36111" formatCode="General">
                  <c:v>9.99638413479064</c:v>
                </c:pt>
                <c:pt idx="36112" formatCode="General">
                  <c:v>9.99638260468419</c:v>
                </c:pt>
                <c:pt idx="36113" formatCode="General">
                  <c:v>9.9963810757489</c:v>
                </c:pt>
                <c:pt idx="36114" formatCode="General">
                  <c:v>9.99637954798453</c:v>
                </c:pt>
                <c:pt idx="36115" formatCode="General">
                  <c:v>9.996378021390836</c:v>
                </c:pt>
                <c:pt idx="36116" formatCode="General">
                  <c:v>9.99637649596759</c:v>
                </c:pt>
                <c:pt idx="36117" formatCode="General">
                  <c:v>9.996374971714529</c:v>
                </c:pt>
                <c:pt idx="36118" formatCode="General">
                  <c:v>9.996373448631406</c:v>
                </c:pt>
                <c:pt idx="36119" formatCode="General">
                  <c:v>9.996371926718009</c:v>
                </c:pt>
                <c:pt idx="36120" formatCode="General">
                  <c:v>9.996370405974067</c:v>
                </c:pt>
                <c:pt idx="36121" formatCode="General">
                  <c:v>9.996368886399348</c:v>
                </c:pt>
                <c:pt idx="36122" formatCode="General">
                  <c:v>9.99636736799361</c:v>
                </c:pt>
                <c:pt idx="36123" formatCode="General">
                  <c:v>9.9963658507566</c:v>
                </c:pt>
                <c:pt idx="36124" formatCode="General">
                  <c:v>9.99636433468808</c:v>
                </c:pt>
                <c:pt idx="36125" formatCode="General">
                  <c:v>9.99636281978781</c:v>
                </c:pt>
                <c:pt idx="36126" formatCode="General">
                  <c:v>9.996361306055547</c:v>
                </c:pt>
                <c:pt idx="36127" formatCode="General">
                  <c:v>9.99635979349104</c:v>
                </c:pt>
                <c:pt idx="36128" formatCode="General">
                  <c:v>9.996358282094048</c:v>
                </c:pt>
                <c:pt idx="36129" formatCode="General">
                  <c:v>9.99635677186434</c:v>
                </c:pt>
                <c:pt idx="36130" formatCode="General">
                  <c:v>9.99635526280165</c:v>
                </c:pt>
                <c:pt idx="36131" formatCode="General">
                  <c:v>9.99635375490575</c:v>
                </c:pt>
                <c:pt idx="36132" formatCode="General">
                  <c:v>9.99635224817639</c:v>
                </c:pt>
                <c:pt idx="36133" formatCode="General">
                  <c:v>9.996350742613329</c:v>
                </c:pt>
                <c:pt idx="36134" formatCode="General">
                  <c:v>9.99634923821633</c:v>
                </c:pt>
                <c:pt idx="36135" formatCode="General">
                  <c:v>9.99634773498513</c:v>
                </c:pt>
                <c:pt idx="36136" formatCode="General">
                  <c:v>9.99634623291949</c:v>
                </c:pt>
                <c:pt idx="36137" formatCode="General">
                  <c:v>9.99634473201918</c:v>
                </c:pt>
                <c:pt idx="36138" formatCode="General">
                  <c:v>9.99634323228394</c:v>
                </c:pt>
                <c:pt idx="36139" formatCode="General">
                  <c:v>9.996341733713539</c:v>
                </c:pt>
                <c:pt idx="36140" formatCode="General">
                  <c:v>9.99634023630772</c:v>
                </c:pt>
                <c:pt idx="36141" formatCode="General">
                  <c:v>9.99633874006624</c:v>
                </c:pt>
                <c:pt idx="36142" formatCode="General">
                  <c:v>9.99633724498886</c:v>
                </c:pt>
                <c:pt idx="36143" formatCode="General">
                  <c:v>9.99633575107533</c:v>
                </c:pt>
                <c:pt idx="36144" formatCode="General">
                  <c:v>9.99633425832542</c:v>
                </c:pt>
                <c:pt idx="36145" formatCode="General">
                  <c:v>9.996332766738858</c:v>
                </c:pt>
                <c:pt idx="36146" formatCode="General">
                  <c:v>9.99633127631542</c:v>
                </c:pt>
                <c:pt idx="36147" formatCode="General">
                  <c:v>9.996329787054856</c:v>
                </c:pt>
                <c:pt idx="36148" formatCode="General">
                  <c:v>9.99632829895692</c:v>
                </c:pt>
                <c:pt idx="36149" formatCode="General">
                  <c:v>9.99632681202136</c:v>
                </c:pt>
                <c:pt idx="36150" formatCode="General">
                  <c:v>9.99632532624794</c:v>
                </c:pt>
                <c:pt idx="36151" formatCode="General">
                  <c:v>9.996323841636418</c:v>
                </c:pt>
                <c:pt idx="36152" formatCode="General">
                  <c:v>9.99632235818653</c:v>
                </c:pt>
                <c:pt idx="36153" formatCode="General">
                  <c:v>9.99632087589805</c:v>
                </c:pt>
                <c:pt idx="36154" formatCode="General">
                  <c:v>9.996319394770718</c:v>
                </c:pt>
                <c:pt idx="36155" formatCode="General">
                  <c:v>9.9963179148043</c:v>
                </c:pt>
                <c:pt idx="36156" formatCode="General">
                  <c:v>9.99631643599855</c:v>
                </c:pt>
                <c:pt idx="36157" formatCode="General">
                  <c:v>9.99631495835321</c:v>
                </c:pt>
                <c:pt idx="36158" formatCode="General">
                  <c:v>9.996313481868038</c:v>
                </c:pt>
                <c:pt idx="36159" formatCode="General">
                  <c:v>9.9963120065428</c:v>
                </c:pt>
                <c:pt idx="36160" formatCode="General">
                  <c:v>9.99631053237723</c:v>
                </c:pt>
                <c:pt idx="36161" formatCode="General">
                  <c:v>9.9963090593711</c:v>
                </c:pt>
                <c:pt idx="36162" formatCode="General">
                  <c:v>9.99630758752415</c:v>
                </c:pt>
                <c:pt idx="36163" formatCode="General">
                  <c:v>9.99630611683614</c:v>
                </c:pt>
                <c:pt idx="36164" formatCode="General">
                  <c:v>9.99630464730683</c:v>
                </c:pt>
                <c:pt idx="36165" formatCode="General">
                  <c:v>9.99630317893596</c:v>
                </c:pt>
                <c:pt idx="36166" formatCode="General">
                  <c:v>9.9963017117233</c:v>
                </c:pt>
                <c:pt idx="36167" formatCode="General">
                  <c:v>9.99630024566859</c:v>
                </c:pt>
                <c:pt idx="36168" formatCode="General">
                  <c:v>9.996298780771577</c:v>
                </c:pt>
                <c:pt idx="36169" formatCode="General">
                  <c:v>9.99629731703203</c:v>
                </c:pt>
                <c:pt idx="36170" formatCode="General">
                  <c:v>9.9962958544497</c:v>
                </c:pt>
                <c:pt idx="36171" formatCode="General">
                  <c:v>9.99629439302433</c:v>
                </c:pt>
                <c:pt idx="36172" formatCode="General">
                  <c:v>9.99629293275569</c:v>
                </c:pt>
                <c:pt idx="36173" formatCode="General">
                  <c:v>9.996291473643508</c:v>
                </c:pt>
                <c:pt idx="36174" formatCode="General">
                  <c:v>9.99629001568756</c:v>
                </c:pt>
                <c:pt idx="36175" formatCode="General">
                  <c:v>9.99628855888759</c:v>
                </c:pt>
                <c:pt idx="36176" formatCode="General">
                  <c:v>9.99628710324334</c:v>
                </c:pt>
                <c:pt idx="36177" formatCode="General">
                  <c:v>9.996285648754577</c:v>
                </c:pt>
                <c:pt idx="36178" formatCode="General">
                  <c:v>9.99628419542106</c:v>
                </c:pt>
                <c:pt idx="36179" formatCode="General">
                  <c:v>9.996282743242518</c:v>
                </c:pt>
                <c:pt idx="36180" formatCode="General">
                  <c:v>9.99628129221872</c:v>
                </c:pt>
                <c:pt idx="36181" formatCode="General">
                  <c:v>9.996279842349421</c:v>
                </c:pt>
                <c:pt idx="36182" formatCode="General">
                  <c:v>9.996278393634361</c:v>
                </c:pt>
                <c:pt idx="36183" formatCode="General">
                  <c:v>9.99627694607329</c:v>
                </c:pt>
                <c:pt idx="36184" formatCode="General">
                  <c:v>9.99627549966598</c:v>
                </c:pt>
                <c:pt idx="36185" formatCode="General">
                  <c:v>9.996274054412158</c:v>
                </c:pt>
                <c:pt idx="36186" formatCode="General">
                  <c:v>9.996272610311598</c:v>
                </c:pt>
                <c:pt idx="36187" formatCode="General">
                  <c:v>9.996271167364037</c:v>
                </c:pt>
                <c:pt idx="36188" formatCode="General">
                  <c:v>9.99626972556924</c:v>
                </c:pt>
                <c:pt idx="36189" formatCode="General">
                  <c:v>9.99626828492694</c:v>
                </c:pt>
                <c:pt idx="36190" formatCode="General">
                  <c:v>9.99626684543691</c:v>
                </c:pt>
                <c:pt idx="36191" formatCode="General">
                  <c:v>9.996265407098878</c:v>
                </c:pt>
                <c:pt idx="36192" formatCode="General">
                  <c:v>9.996263969912618</c:v>
                </c:pt>
                <c:pt idx="36193" formatCode="General">
                  <c:v>9.99626253387787</c:v>
                </c:pt>
                <c:pt idx="36194" formatCode="General">
                  <c:v>9.996261098994378</c:v>
                </c:pt>
                <c:pt idx="36195" formatCode="General">
                  <c:v>9.99625966526191</c:v>
                </c:pt>
                <c:pt idx="36196" formatCode="General">
                  <c:v>9.99625823268021</c:v>
                </c:pt>
                <c:pt idx="36197" formatCode="General">
                  <c:v>9.99625680124902</c:v>
                </c:pt>
                <c:pt idx="36198" formatCode="General">
                  <c:v>9.99625537096811</c:v>
                </c:pt>
                <c:pt idx="36199" formatCode="General">
                  <c:v>9.99625394183722</c:v>
                </c:pt>
                <c:pt idx="36200" formatCode="General">
                  <c:v>9.99625251385609</c:v>
                </c:pt>
                <c:pt idx="36201" formatCode="General">
                  <c:v>9.996251087024488</c:v>
                </c:pt>
                <c:pt idx="36202" formatCode="General">
                  <c:v>9.99624966134216</c:v>
                </c:pt>
                <c:pt idx="36203" formatCode="General">
                  <c:v>9.99624823680885</c:v>
                </c:pt>
                <c:pt idx="36204" formatCode="General">
                  <c:v>9.99624681342432</c:v>
                </c:pt>
                <c:pt idx="36205" formatCode="General">
                  <c:v>9.99624539118831</c:v>
                </c:pt>
                <c:pt idx="36206" formatCode="General">
                  <c:v>9.996243970100577</c:v>
                </c:pt>
                <c:pt idx="36207" formatCode="General">
                  <c:v>9.99624255016087</c:v>
                </c:pt>
                <c:pt idx="36208" formatCode="General">
                  <c:v>9.99624113136894</c:v>
                </c:pt>
                <c:pt idx="36209" formatCode="General">
                  <c:v>9.99623971372453</c:v>
                </c:pt>
                <c:pt idx="36210" formatCode="General">
                  <c:v>9.99623829722739</c:v>
                </c:pt>
                <c:pt idx="36211" formatCode="General">
                  <c:v>9.996236881877294</c:v>
                </c:pt>
                <c:pt idx="36212" formatCode="General">
                  <c:v>9.99623546767395</c:v>
                </c:pt>
                <c:pt idx="36213" formatCode="General">
                  <c:v>9.99623405461715</c:v>
                </c:pt>
                <c:pt idx="36214" formatCode="General">
                  <c:v>9.99623264270662</c:v>
                </c:pt>
                <c:pt idx="36215" formatCode="General">
                  <c:v>9.99623123194211</c:v>
                </c:pt>
                <c:pt idx="36216" formatCode="General">
                  <c:v>9.99622982232338</c:v>
                </c:pt>
                <c:pt idx="36217" formatCode="General">
                  <c:v>9.996228413850167</c:v>
                </c:pt>
                <c:pt idx="36218" formatCode="General">
                  <c:v>9.99622700652223</c:v>
                </c:pt>
                <c:pt idx="36219" formatCode="General">
                  <c:v>9.996225600339318</c:v>
                </c:pt>
                <c:pt idx="36220" formatCode="General">
                  <c:v>9.996224195301178</c:v>
                </c:pt>
                <c:pt idx="36221" formatCode="General">
                  <c:v>9.996222791407568</c:v>
                </c:pt>
                <c:pt idx="36222" formatCode="General">
                  <c:v>9.996221388658218</c:v>
                </c:pt>
                <c:pt idx="36223" formatCode="General">
                  <c:v>9.996219987052898</c:v>
                </c:pt>
                <c:pt idx="36224" formatCode="General">
                  <c:v>9.996218586591338</c:v>
                </c:pt>
                <c:pt idx="36225" formatCode="General">
                  <c:v>9.996217187273298</c:v>
                </c:pt>
                <c:pt idx="36226" formatCode="General">
                  <c:v>9.996215789098528</c:v>
                </c:pt>
                <c:pt idx="36227" formatCode="General">
                  <c:v>9.99621439206678</c:v>
                </c:pt>
                <c:pt idx="36228" formatCode="General">
                  <c:v>9.99621299617779</c:v>
                </c:pt>
                <c:pt idx="36229" formatCode="General">
                  <c:v>9.996211601431309</c:v>
                </c:pt>
                <c:pt idx="36230" formatCode="General">
                  <c:v>9.9962102078271</c:v>
                </c:pt>
                <c:pt idx="36231" formatCode="General">
                  <c:v>9.9962088153649</c:v>
                </c:pt>
                <c:pt idx="36232" formatCode="General">
                  <c:v>9.99620742404446</c:v>
                </c:pt>
                <c:pt idx="36233" formatCode="General">
                  <c:v>9.99620603386552</c:v>
                </c:pt>
                <c:pt idx="36234" formatCode="General">
                  <c:v>9.99620464482784</c:v>
                </c:pt>
                <c:pt idx="36235" formatCode="General">
                  <c:v>9.99620325693117</c:v>
                </c:pt>
                <c:pt idx="36236" formatCode="General">
                  <c:v>9.99620187017525</c:v>
                </c:pt>
                <c:pt idx="36237" formatCode="General">
                  <c:v>9.996200484559829</c:v>
                </c:pt>
                <c:pt idx="36238" formatCode="General">
                  <c:v>9.99619910008466</c:v>
                </c:pt>
                <c:pt idx="36239" formatCode="General">
                  <c:v>9.99619771674949</c:v>
                </c:pt>
                <c:pt idx="36240" formatCode="General">
                  <c:v>9.99619633455406</c:v>
                </c:pt>
                <c:pt idx="36241" formatCode="General">
                  <c:v>9.99619495349813</c:v>
                </c:pt>
                <c:pt idx="36242" formatCode="General">
                  <c:v>9.99619357358143</c:v>
                </c:pt>
                <c:pt idx="36243" formatCode="General">
                  <c:v>9.99619219480373</c:v>
                </c:pt>
                <c:pt idx="36244" formatCode="General">
                  <c:v>9.99619081716476</c:v>
                </c:pt>
                <c:pt idx="36245" formatCode="General">
                  <c:v>9.99618944066428</c:v>
                </c:pt>
                <c:pt idx="36246" formatCode="General">
                  <c:v>9.996188065302021</c:v>
                </c:pt>
                <c:pt idx="36247" formatCode="General">
                  <c:v>9.99618669107775</c:v>
                </c:pt>
                <c:pt idx="36248" formatCode="General">
                  <c:v>9.9961853179912</c:v>
                </c:pt>
                <c:pt idx="36249" formatCode="General">
                  <c:v>9.99618394604212</c:v>
                </c:pt>
                <c:pt idx="36250" formatCode="General">
                  <c:v>9.99618257523027</c:v>
                </c:pt>
                <c:pt idx="36251" formatCode="General">
                  <c:v>9.99618120555538</c:v>
                </c:pt>
                <c:pt idx="36252" formatCode="General">
                  <c:v>9.99617983701721</c:v>
                </c:pt>
                <c:pt idx="36253" formatCode="General">
                  <c:v>9.996178469615497</c:v>
                </c:pt>
                <c:pt idx="36254" formatCode="General">
                  <c:v>9.996177103349998</c:v>
                </c:pt>
                <c:pt idx="36255" formatCode="General">
                  <c:v>9.99617573822045</c:v>
                </c:pt>
                <c:pt idx="36256" formatCode="General">
                  <c:v>9.99617437422661</c:v>
                </c:pt>
                <c:pt idx="36257" formatCode="General">
                  <c:v>9.99617301136821</c:v>
                </c:pt>
                <c:pt idx="36258" formatCode="General">
                  <c:v>9.996171649645018</c:v>
                </c:pt>
                <c:pt idx="36259" formatCode="General">
                  <c:v>9.99617028905676</c:v>
                </c:pt>
                <c:pt idx="36260" formatCode="General">
                  <c:v>9.9961689296032</c:v>
                </c:pt>
                <c:pt idx="36261" formatCode="General">
                  <c:v>9.99616757128407</c:v>
                </c:pt>
                <c:pt idx="36262" formatCode="General">
                  <c:v>9.99616621409912</c:v>
                </c:pt>
                <c:pt idx="36263" formatCode="General">
                  <c:v>9.9961648580481</c:v>
                </c:pt>
                <c:pt idx="36264" formatCode="General">
                  <c:v>9.996163503130758</c:v>
                </c:pt>
                <c:pt idx="36265" formatCode="General">
                  <c:v>9.99616214934684</c:v>
                </c:pt>
                <c:pt idx="36266" formatCode="General">
                  <c:v>9.996160796696078</c:v>
                </c:pt>
                <c:pt idx="36267" formatCode="General">
                  <c:v>9.99615944517824</c:v>
                </c:pt>
                <c:pt idx="36268" formatCode="General">
                  <c:v>9.99615809479305</c:v>
                </c:pt>
                <c:pt idx="36269" formatCode="General">
                  <c:v>9.99615674554028</c:v>
                </c:pt>
                <c:pt idx="36270" formatCode="General">
                  <c:v>9.996155397419652</c:v>
                </c:pt>
                <c:pt idx="36271" formatCode="General">
                  <c:v>9.99615405043091</c:v>
                </c:pt>
                <c:pt idx="36272" formatCode="General">
                  <c:v>9.996152704573818</c:v>
                </c:pt>
                <c:pt idx="36273" formatCode="General">
                  <c:v>9.99615135984812</c:v>
                </c:pt>
                <c:pt idx="36274" formatCode="General">
                  <c:v>9.99615001625355</c:v>
                </c:pt>
                <c:pt idx="36275" formatCode="General">
                  <c:v>9.996148673789871</c:v>
                </c:pt>
                <c:pt idx="36276" formatCode="General">
                  <c:v>9.9961473324568</c:v>
                </c:pt>
                <c:pt idx="36277" formatCode="General">
                  <c:v>9.99614599225411</c:v>
                </c:pt>
                <c:pt idx="36278" formatCode="General">
                  <c:v>9.99614465318153</c:v>
                </c:pt>
                <c:pt idx="36279" formatCode="General">
                  <c:v>9.99614331523881</c:v>
                </c:pt>
                <c:pt idx="36280" formatCode="General">
                  <c:v>9.99614197842569</c:v>
                </c:pt>
                <c:pt idx="36281" formatCode="General">
                  <c:v>9.99614064274193</c:v>
                </c:pt>
                <c:pt idx="36282" formatCode="General">
                  <c:v>9.99613930818726</c:v>
                </c:pt>
                <c:pt idx="36283" formatCode="General">
                  <c:v>9.99613797476143</c:v>
                </c:pt>
                <c:pt idx="36284" formatCode="General">
                  <c:v>9.99613664246419</c:v>
                </c:pt>
                <c:pt idx="36285" formatCode="General">
                  <c:v>9.99613531129528</c:v>
                </c:pt>
                <c:pt idx="36286" formatCode="General">
                  <c:v>9.99613398125444</c:v>
                </c:pt>
                <c:pt idx="36287" formatCode="General">
                  <c:v>9.99613265234142</c:v>
                </c:pt>
                <c:pt idx="36288" formatCode="General">
                  <c:v>9.99613132455597</c:v>
                </c:pt>
                <c:pt idx="36289" formatCode="General">
                  <c:v>9.99612999789782</c:v>
                </c:pt>
                <c:pt idx="36290" formatCode="General">
                  <c:v>9.99612867236673</c:v>
                </c:pt>
                <c:pt idx="36291" formatCode="General">
                  <c:v>9.99612734796244</c:v>
                </c:pt>
                <c:pt idx="36292" formatCode="General">
                  <c:v>9.99612602468469</c:v>
                </c:pt>
                <c:pt idx="36293" formatCode="General">
                  <c:v>9.99612470253322</c:v>
                </c:pt>
                <c:pt idx="36294" formatCode="General">
                  <c:v>9.996123381507788</c:v>
                </c:pt>
                <c:pt idx="36295" formatCode="General">
                  <c:v>9.99612206160812</c:v>
                </c:pt>
                <c:pt idx="36296" formatCode="General">
                  <c:v>9.996120742833979</c:v>
                </c:pt>
                <c:pt idx="36297" formatCode="General">
                  <c:v>9.9961194251851</c:v>
                </c:pt>
                <c:pt idx="36298" formatCode="General">
                  <c:v>9.99611810866123</c:v>
                </c:pt>
                <c:pt idx="36299" formatCode="General">
                  <c:v>9.99611679326211</c:v>
                </c:pt>
                <c:pt idx="36300" formatCode="General">
                  <c:v>9.99611547898748</c:v>
                </c:pt>
                <c:pt idx="36301" formatCode="General">
                  <c:v>9.99611416583709</c:v>
                </c:pt>
                <c:pt idx="36302" formatCode="General">
                  <c:v>9.99611285381068</c:v>
                </c:pt>
                <c:pt idx="36303" formatCode="General">
                  <c:v>9.99611154290799</c:v>
                </c:pt>
                <c:pt idx="36304" formatCode="General">
                  <c:v>9.99611023312878</c:v>
                </c:pt>
                <c:pt idx="36305" formatCode="General">
                  <c:v>9.996108924472779</c:v>
                </c:pt>
                <c:pt idx="36306" formatCode="General">
                  <c:v>9.99610761693973</c:v>
                </c:pt>
                <c:pt idx="36307" formatCode="General">
                  <c:v>9.99610631052938</c:v>
                </c:pt>
                <c:pt idx="36308" formatCode="General">
                  <c:v>9.99610500524147</c:v>
                </c:pt>
                <c:pt idx="36309" formatCode="General">
                  <c:v>9.996103701075748</c:v>
                </c:pt>
                <c:pt idx="36310" formatCode="General">
                  <c:v>9.99610239803196</c:v>
                </c:pt>
                <c:pt idx="36311" formatCode="General">
                  <c:v>9.99610109610984</c:v>
                </c:pt>
                <c:pt idx="36312" formatCode="General">
                  <c:v>9.99609979530913</c:v>
                </c:pt>
                <c:pt idx="36313" formatCode="General">
                  <c:v>9.99609849562959</c:v>
                </c:pt>
                <c:pt idx="36314" formatCode="General">
                  <c:v>9.99609719707094</c:v>
                </c:pt>
                <c:pt idx="36315" formatCode="General">
                  <c:v>9.99609589963294</c:v>
                </c:pt>
                <c:pt idx="36316" formatCode="General">
                  <c:v>9.99609460331532</c:v>
                </c:pt>
                <c:pt idx="36317" formatCode="General">
                  <c:v>9.99609330811783</c:v>
                </c:pt>
                <c:pt idx="36318" formatCode="General">
                  <c:v>9.99609201404021</c:v>
                </c:pt>
                <c:pt idx="36319" formatCode="General">
                  <c:v>9.9960907210822</c:v>
                </c:pt>
                <c:pt idx="36320" formatCode="General">
                  <c:v>9.99608942924355</c:v>
                </c:pt>
                <c:pt idx="36321" formatCode="General">
                  <c:v>9.996088138524</c:v>
                </c:pt>
                <c:pt idx="36322" formatCode="General">
                  <c:v>9.99608684892329</c:v>
                </c:pt>
                <c:pt idx="36323" formatCode="General">
                  <c:v>9.99608556044117</c:v>
                </c:pt>
                <c:pt idx="36324" formatCode="General">
                  <c:v>9.99608427307736</c:v>
                </c:pt>
                <c:pt idx="36325" formatCode="General">
                  <c:v>9.99608298683163</c:v>
                </c:pt>
                <c:pt idx="36326" formatCode="General">
                  <c:v>9.99608170170371</c:v>
                </c:pt>
                <c:pt idx="36327" formatCode="General">
                  <c:v>9.99608041769333</c:v>
                </c:pt>
                <c:pt idx="36328" formatCode="General">
                  <c:v>9.99607913480026</c:v>
                </c:pt>
                <c:pt idx="36329" formatCode="General">
                  <c:v>9.99607785302421</c:v>
                </c:pt>
                <c:pt idx="36330" formatCode="General">
                  <c:v>9.99607657236495</c:v>
                </c:pt>
                <c:pt idx="36331" formatCode="General">
                  <c:v>9.9960752928222</c:v>
                </c:pt>
                <c:pt idx="36332" formatCode="General">
                  <c:v>9.99607401439571</c:v>
                </c:pt>
                <c:pt idx="36333" formatCode="General">
                  <c:v>9.99607273708523</c:v>
                </c:pt>
                <c:pt idx="36334" formatCode="General">
                  <c:v>9.996071460890487</c:v>
                </c:pt>
                <c:pt idx="36335" formatCode="General">
                  <c:v>9.996070185811231</c:v>
                </c:pt>
                <c:pt idx="36336" formatCode="General">
                  <c:v>9.9960689118472</c:v>
                </c:pt>
                <c:pt idx="36337" formatCode="General">
                  <c:v>9.99606763899814</c:v>
                </c:pt>
                <c:pt idx="36338" formatCode="General">
                  <c:v>9.99606636726379</c:v>
                </c:pt>
                <c:pt idx="36339" formatCode="General">
                  <c:v>9.996065096643892</c:v>
                </c:pt>
                <c:pt idx="36340" formatCode="General">
                  <c:v>9.996063827138178</c:v>
                </c:pt>
                <c:pt idx="36341" formatCode="General">
                  <c:v>9.99606255874641</c:v>
                </c:pt>
                <c:pt idx="36342" formatCode="General">
                  <c:v>9.9960612914683</c:v>
                </c:pt>
                <c:pt idx="36343" formatCode="General">
                  <c:v>9.99606002530361</c:v>
                </c:pt>
                <c:pt idx="36344" formatCode="General">
                  <c:v>9.996058760252076</c:v>
                </c:pt>
                <c:pt idx="36345" formatCode="General">
                  <c:v>9.99605749631345</c:v>
                </c:pt>
                <c:pt idx="36346" formatCode="General">
                  <c:v>9.99605623348745</c:v>
                </c:pt>
                <c:pt idx="36347" formatCode="General">
                  <c:v>9.99605497177383</c:v>
                </c:pt>
                <c:pt idx="36348" formatCode="General">
                  <c:v>9.996053711172328</c:v>
                </c:pt>
                <c:pt idx="36349" formatCode="General">
                  <c:v>9.99605245168269</c:v>
                </c:pt>
                <c:pt idx="36350" formatCode="General">
                  <c:v>9.99605119330465</c:v>
                </c:pt>
                <c:pt idx="36351" formatCode="General">
                  <c:v>9.99604993603795</c:v>
                </c:pt>
                <c:pt idx="36352" formatCode="General">
                  <c:v>9.99604867988233</c:v>
                </c:pt>
                <c:pt idx="36353" formatCode="General">
                  <c:v>9.996047424837528</c:v>
                </c:pt>
                <c:pt idx="36354" formatCode="General">
                  <c:v>9.99604617090329</c:v>
                </c:pt>
                <c:pt idx="36355" formatCode="General">
                  <c:v>9.99604491807935</c:v>
                </c:pt>
                <c:pt idx="36356" formatCode="General">
                  <c:v>9.99604366636546</c:v>
                </c:pt>
                <c:pt idx="36357" formatCode="General">
                  <c:v>9.99604241576134</c:v>
                </c:pt>
                <c:pt idx="36358" formatCode="General">
                  <c:v>9.99604116626675</c:v>
                </c:pt>
                <c:pt idx="36359" formatCode="General">
                  <c:v>9.99603991788142</c:v>
                </c:pt>
                <c:pt idx="36360" formatCode="General">
                  <c:v>9.99603867060509</c:v>
                </c:pt>
                <c:pt idx="36361" formatCode="General">
                  <c:v>9.99603742443751</c:v>
                </c:pt>
                <c:pt idx="36362" formatCode="General">
                  <c:v>9.9960361793784</c:v>
                </c:pt>
                <c:pt idx="36363" formatCode="General">
                  <c:v>9.99603493542752</c:v>
                </c:pt>
                <c:pt idx="36364" formatCode="General">
                  <c:v>9.9960336925846</c:v>
                </c:pt>
                <c:pt idx="36365" formatCode="General">
                  <c:v>9.996032450849373</c:v>
                </c:pt>
                <c:pt idx="36366" formatCode="General">
                  <c:v>9.99603121022159</c:v>
                </c:pt>
                <c:pt idx="36367" formatCode="General">
                  <c:v>9.99602997070098</c:v>
                </c:pt>
                <c:pt idx="36368" formatCode="General">
                  <c:v>9.9960287322873</c:v>
                </c:pt>
                <c:pt idx="36369" formatCode="General">
                  <c:v>9.996027494980271</c:v>
                </c:pt>
                <c:pt idx="36370" formatCode="General">
                  <c:v>9.99602625877964</c:v>
                </c:pt>
                <c:pt idx="36371" formatCode="General">
                  <c:v>9.99602502368514</c:v>
                </c:pt>
                <c:pt idx="36372" formatCode="General">
                  <c:v>9.996023789696517</c:v>
                </c:pt>
                <c:pt idx="36373" formatCode="General">
                  <c:v>9.99602255681352</c:v>
                </c:pt>
                <c:pt idx="36374" formatCode="General">
                  <c:v>9.996021325035858</c:v>
                </c:pt>
                <c:pt idx="36375" formatCode="General">
                  <c:v>9.996020094363302</c:v>
                </c:pt>
                <c:pt idx="36376" formatCode="General">
                  <c:v>9.996018864795568</c:v>
                </c:pt>
                <c:pt idx="36377" formatCode="General">
                  <c:v>9.99601763633241</c:v>
                </c:pt>
                <c:pt idx="36378" formatCode="General">
                  <c:v>9.99601640897356</c:v>
                </c:pt>
                <c:pt idx="36379" formatCode="General">
                  <c:v>9.996015182718761</c:v>
                </c:pt>
                <c:pt idx="36380" formatCode="General">
                  <c:v>9.99601395756774</c:v>
                </c:pt>
                <c:pt idx="36381" formatCode="General">
                  <c:v>9.99601273352025</c:v>
                </c:pt>
                <c:pt idx="36382" formatCode="General">
                  <c:v>9.996011510576021</c:v>
                </c:pt>
                <c:pt idx="36383" formatCode="General">
                  <c:v>9.99601028873479</c:v>
                </c:pt>
                <c:pt idx="36384" formatCode="General">
                  <c:v>9.99600906799631</c:v>
                </c:pt>
                <c:pt idx="36385" formatCode="General">
                  <c:v>9.996007848360303</c:v>
                </c:pt>
                <c:pt idx="36386" formatCode="General">
                  <c:v>9.99600662982651</c:v>
                </c:pt>
                <c:pt idx="36387" formatCode="General">
                  <c:v>9.99600541239467</c:v>
                </c:pt>
                <c:pt idx="36388" formatCode="General">
                  <c:v>9.99600419606453</c:v>
                </c:pt>
                <c:pt idx="36389" formatCode="General">
                  <c:v>9.996002980835808</c:v>
                </c:pt>
                <c:pt idx="36390" formatCode="General">
                  <c:v>9.996001766708271</c:v>
                </c:pt>
                <c:pt idx="36391" formatCode="General">
                  <c:v>9.99600055368163</c:v>
                </c:pt>
                <c:pt idx="36392" formatCode="General">
                  <c:v>9.99599934175564</c:v>
                </c:pt>
                <c:pt idx="36393" formatCode="General">
                  <c:v>9.995998130930028</c:v>
                </c:pt>
                <c:pt idx="36394" formatCode="General">
                  <c:v>9.99599692120454</c:v>
                </c:pt>
                <c:pt idx="36395" formatCode="General">
                  <c:v>9.99599571257891</c:v>
                </c:pt>
                <c:pt idx="36396" formatCode="General">
                  <c:v>9.99599450505287</c:v>
                </c:pt>
                <c:pt idx="36397" formatCode="General">
                  <c:v>9.99599329862617</c:v>
                </c:pt>
                <c:pt idx="36398" formatCode="General">
                  <c:v>9.99599209329854</c:v>
                </c:pt>
                <c:pt idx="36399" formatCode="General">
                  <c:v>9.99599088906972</c:v>
                </c:pt>
                <c:pt idx="36400" formatCode="General">
                  <c:v>9.99598968593944</c:v>
                </c:pt>
                <c:pt idx="36401" formatCode="General">
                  <c:v>9.99598848390745</c:v>
                </c:pt>
                <c:pt idx="36402" formatCode="General">
                  <c:v>9.99598728297348</c:v>
                </c:pt>
                <c:pt idx="36403" formatCode="General">
                  <c:v>9.99598608313727</c:v>
                </c:pt>
                <c:pt idx="36404" formatCode="General">
                  <c:v>9.99598488439855</c:v>
                </c:pt>
                <c:pt idx="36405" formatCode="General">
                  <c:v>9.99598368675706</c:v>
                </c:pt>
                <c:pt idx="36406" formatCode="General">
                  <c:v>9.99598249021254</c:v>
                </c:pt>
                <c:pt idx="36407" formatCode="General">
                  <c:v>9.99598129476473</c:v>
                </c:pt>
                <c:pt idx="36408" formatCode="General">
                  <c:v>9.99598010041336</c:v>
                </c:pt>
                <c:pt idx="36409" formatCode="General">
                  <c:v>9.99597890715817</c:v>
                </c:pt>
                <c:pt idx="36410" formatCode="General">
                  <c:v>9.995977714998902</c:v>
                </c:pt>
                <c:pt idx="36411" formatCode="General">
                  <c:v>9.99597652393528</c:v>
                </c:pt>
                <c:pt idx="36412" formatCode="General">
                  <c:v>9.99597533396705</c:v>
                </c:pt>
                <c:pt idx="36413" formatCode="General">
                  <c:v>9.99597414509395</c:v>
                </c:pt>
                <c:pt idx="36414" formatCode="General">
                  <c:v>9.99597295731571</c:v>
                </c:pt>
                <c:pt idx="36415" formatCode="General">
                  <c:v>9.995971770632067</c:v>
                </c:pt>
                <c:pt idx="36416" formatCode="General">
                  <c:v>9.99597058504276</c:v>
                </c:pt>
                <c:pt idx="36417" formatCode="General">
                  <c:v>9.99596940054753</c:v>
                </c:pt>
                <c:pt idx="36418" formatCode="General">
                  <c:v>9.99596821714611</c:v>
                </c:pt>
                <c:pt idx="36419" formatCode="General">
                  <c:v>9.99596703483824</c:v>
                </c:pt>
                <c:pt idx="36420" formatCode="General">
                  <c:v>9.99596585362364</c:v>
                </c:pt>
                <c:pt idx="36421" formatCode="General">
                  <c:v>9.99596467350206</c:v>
                </c:pt>
                <c:pt idx="36422" formatCode="General">
                  <c:v>9.99596349447324</c:v>
                </c:pt>
                <c:pt idx="36423" formatCode="General">
                  <c:v>9.99596231653691</c:v>
                </c:pt>
                <c:pt idx="36424" formatCode="General">
                  <c:v>9.995961139692798</c:v>
                </c:pt>
                <c:pt idx="36425" formatCode="General">
                  <c:v>9.99595996394065</c:v>
                </c:pt>
                <c:pt idx="36426" formatCode="General">
                  <c:v>9.9959587892802</c:v>
                </c:pt>
                <c:pt idx="36427" formatCode="General">
                  <c:v>9.99595761571119</c:v>
                </c:pt>
                <c:pt idx="36428" formatCode="General">
                  <c:v>9.99595644323334</c:v>
                </c:pt>
                <c:pt idx="36429" formatCode="General">
                  <c:v>9.9959552718464</c:v>
                </c:pt>
                <c:pt idx="36430" formatCode="General">
                  <c:v>9.9959541015501</c:v>
                </c:pt>
                <c:pt idx="36431" formatCode="General">
                  <c:v>9.99595293234417</c:v>
                </c:pt>
                <c:pt idx="36432" formatCode="General">
                  <c:v>9.99595176422835</c:v>
                </c:pt>
                <c:pt idx="36433" formatCode="General">
                  <c:v>9.99595059720239</c:v>
                </c:pt>
                <c:pt idx="36434" formatCode="General">
                  <c:v>9.995949431266</c:v>
                </c:pt>
                <c:pt idx="36435" formatCode="General">
                  <c:v>9.99594826641893</c:v>
                </c:pt>
                <c:pt idx="36436" formatCode="General">
                  <c:v>9.99594710266091</c:v>
                </c:pt>
                <c:pt idx="36437" formatCode="General">
                  <c:v>9.99594593999169</c:v>
                </c:pt>
                <c:pt idx="36438" formatCode="General">
                  <c:v>9.99594477841098</c:v>
                </c:pt>
                <c:pt idx="36439" formatCode="General">
                  <c:v>9.99594361791853</c:v>
                </c:pt>
                <c:pt idx="36440" formatCode="General">
                  <c:v>9.99594245851408</c:v>
                </c:pt>
                <c:pt idx="36441" formatCode="General">
                  <c:v>9.99594130019736</c:v>
                </c:pt>
                <c:pt idx="36442" formatCode="General">
                  <c:v>9.99594014296809</c:v>
                </c:pt>
                <c:pt idx="36443" formatCode="General">
                  <c:v>9.99593898682603</c:v>
                </c:pt>
                <c:pt idx="36444" formatCode="General">
                  <c:v>9.9959378317709</c:v>
                </c:pt>
                <c:pt idx="36445" formatCode="General">
                  <c:v>9.99593667780244</c:v>
                </c:pt>
                <c:pt idx="36446" formatCode="General">
                  <c:v>9.99593552492037</c:v>
                </c:pt>
                <c:pt idx="36447" formatCode="General">
                  <c:v>9.99593437312445</c:v>
                </c:pt>
                <c:pt idx="36448" formatCode="General">
                  <c:v>9.9959332224144</c:v>
                </c:pt>
                <c:pt idx="36449" formatCode="General">
                  <c:v>9.995932072789955</c:v>
                </c:pt>
                <c:pt idx="36450" formatCode="General">
                  <c:v>9.99593092425084</c:v>
                </c:pt>
                <c:pt idx="36451" formatCode="General">
                  <c:v>9.99592977679681</c:v>
                </c:pt>
                <c:pt idx="36452" formatCode="General">
                  <c:v>9.99592863042759</c:v>
                </c:pt>
                <c:pt idx="36453" formatCode="General">
                  <c:v>9.99592748514291</c:v>
                </c:pt>
                <c:pt idx="36454" formatCode="General">
                  <c:v>9.99592634094251</c:v>
                </c:pt>
                <c:pt idx="36455" formatCode="General">
                  <c:v>9.99592519782612</c:v>
                </c:pt>
                <c:pt idx="36456" formatCode="General">
                  <c:v>9.995924055793471</c:v>
                </c:pt>
                <c:pt idx="36457" formatCode="General">
                  <c:v>9.99592291484431</c:v>
                </c:pt>
                <c:pt idx="36458" formatCode="General">
                  <c:v>9.995921774978358</c:v>
                </c:pt>
                <c:pt idx="36459" formatCode="General">
                  <c:v>9.99592063619536</c:v>
                </c:pt>
                <c:pt idx="36460" formatCode="General">
                  <c:v>9.99591949849504</c:v>
                </c:pt>
                <c:pt idx="36461" formatCode="General">
                  <c:v>9.995918361877138</c:v>
                </c:pt>
                <c:pt idx="36462" formatCode="General">
                  <c:v>9.99591722634138</c:v>
                </c:pt>
                <c:pt idx="36463" formatCode="General">
                  <c:v>9.99591609188751</c:v>
                </c:pt>
                <c:pt idx="36464" formatCode="General">
                  <c:v>9.99591495851526</c:v>
                </c:pt>
                <c:pt idx="36465" formatCode="General">
                  <c:v>9.99591382622435</c:v>
                </c:pt>
                <c:pt idx="36466" formatCode="General">
                  <c:v>9.99591269501453</c:v>
                </c:pt>
                <c:pt idx="36467" formatCode="General">
                  <c:v>9.99591156488553</c:v>
                </c:pt>
                <c:pt idx="36468" formatCode="General">
                  <c:v>9.99591043583708</c:v>
                </c:pt>
                <c:pt idx="36469" formatCode="General">
                  <c:v>9.99590930786891</c:v>
                </c:pt>
                <c:pt idx="36470" formatCode="General">
                  <c:v>9.995908180980757</c:v>
                </c:pt>
                <c:pt idx="36471" formatCode="General">
                  <c:v>9.99590705517236</c:v>
                </c:pt>
                <c:pt idx="36472" formatCode="General">
                  <c:v>9.99590593044344</c:v>
                </c:pt>
                <c:pt idx="36473" formatCode="General">
                  <c:v>9.99590480679375</c:v>
                </c:pt>
                <c:pt idx="36474" formatCode="General">
                  <c:v>9.995903684223</c:v>
                </c:pt>
                <c:pt idx="36475" formatCode="General">
                  <c:v>9.99590256273094</c:v>
                </c:pt>
                <c:pt idx="36476" formatCode="General">
                  <c:v>9.99590144231729</c:v>
                </c:pt>
                <c:pt idx="36477" formatCode="General">
                  <c:v>9.99590032298179</c:v>
                </c:pt>
                <c:pt idx="36478" formatCode="General">
                  <c:v>9.99589920472417</c:v>
                </c:pt>
                <c:pt idx="36479" formatCode="General">
                  <c:v>9.99589808754417</c:v>
                </c:pt>
                <c:pt idx="36480" formatCode="General">
                  <c:v>9.99589697144152</c:v>
                </c:pt>
                <c:pt idx="36481" formatCode="General">
                  <c:v>9.99589585641594</c:v>
                </c:pt>
                <c:pt idx="36482" formatCode="General">
                  <c:v>9.99589474246718</c:v>
                </c:pt>
                <c:pt idx="36483" formatCode="General">
                  <c:v>9.99589362959497</c:v>
                </c:pt>
                <c:pt idx="36484" formatCode="General">
                  <c:v>9.99589251779903</c:v>
                </c:pt>
                <c:pt idx="36485" formatCode="General">
                  <c:v>9.99589140707911</c:v>
                </c:pt>
                <c:pt idx="36486" formatCode="General">
                  <c:v>9.99589029743493</c:v>
                </c:pt>
                <c:pt idx="36487" formatCode="General">
                  <c:v>9.99588918886622</c:v>
                </c:pt>
                <c:pt idx="36488" formatCode="General">
                  <c:v>9.99588808137272</c:v>
                </c:pt>
                <c:pt idx="36489" formatCode="General">
                  <c:v>9.99588697495416</c:v>
                </c:pt>
                <c:pt idx="36490" formatCode="General">
                  <c:v>9.99588586961028</c:v>
                </c:pt>
                <c:pt idx="36491" formatCode="General">
                  <c:v>9.99588476534079</c:v>
                </c:pt>
                <c:pt idx="36492" formatCode="General">
                  <c:v>9.99588366214545</c:v>
                </c:pt>
                <c:pt idx="36493" formatCode="General">
                  <c:v>9.99588256002397</c:v>
                </c:pt>
                <c:pt idx="36494" formatCode="General">
                  <c:v>9.9958814589761</c:v>
                </c:pt>
                <c:pt idx="36495" formatCode="General">
                  <c:v>9.995880359001553</c:v>
                </c:pt>
                <c:pt idx="36496" formatCode="General">
                  <c:v>9.995879260100071</c:v>
                </c:pt>
                <c:pt idx="36497" formatCode="General">
                  <c:v>9.995878162271389</c:v>
                </c:pt>
                <c:pt idx="36498" formatCode="General">
                  <c:v>9.99587706551524</c:v>
                </c:pt>
                <c:pt idx="36499" formatCode="General">
                  <c:v>9.99587596983134</c:v>
                </c:pt>
                <c:pt idx="36500" formatCode="General">
                  <c:v>9.99587487521944</c:v>
                </c:pt>
                <c:pt idx="36501" formatCode="General">
                  <c:v>9.995873781679258</c:v>
                </c:pt>
                <c:pt idx="36502" formatCode="General">
                  <c:v>9.995872689210529</c:v>
                </c:pt>
                <c:pt idx="36503" formatCode="General">
                  <c:v>9.99587159781299</c:v>
                </c:pt>
                <c:pt idx="36504" formatCode="General">
                  <c:v>9.99587050748637</c:v>
                </c:pt>
                <c:pt idx="36505" formatCode="General">
                  <c:v>9.9958694182304</c:v>
                </c:pt>
                <c:pt idx="36506" formatCode="General">
                  <c:v>9.9958683300448</c:v>
                </c:pt>
                <c:pt idx="36507" formatCode="General">
                  <c:v>9.99586724292932</c:v>
                </c:pt>
                <c:pt idx="36508" formatCode="General">
                  <c:v>9.99586615688368</c:v>
                </c:pt>
                <c:pt idx="36509" formatCode="General">
                  <c:v>9.99586507190762</c:v>
                </c:pt>
                <c:pt idx="36510" formatCode="General">
                  <c:v>9.995863988000858</c:v>
                </c:pt>
                <c:pt idx="36511" formatCode="General">
                  <c:v>9.99586290516314</c:v>
                </c:pt>
                <c:pt idx="36512" formatCode="General">
                  <c:v>9.995861823394177</c:v>
                </c:pt>
                <c:pt idx="36513" formatCode="General">
                  <c:v>9.995860742693718</c:v>
                </c:pt>
                <c:pt idx="36514" formatCode="General">
                  <c:v>9.99585966306149</c:v>
                </c:pt>
                <c:pt idx="36515" formatCode="General">
                  <c:v>9.99585858449723</c:v>
                </c:pt>
                <c:pt idx="36516" formatCode="General">
                  <c:v>9.99585750700065</c:v>
                </c:pt>
                <c:pt idx="36517" formatCode="General">
                  <c:v>9.99585643057149</c:v>
                </c:pt>
                <c:pt idx="36518" formatCode="General">
                  <c:v>9.995855355209494</c:v>
                </c:pt>
                <c:pt idx="36519" formatCode="General">
                  <c:v>9.99585428091436</c:v>
                </c:pt>
                <c:pt idx="36520" formatCode="General">
                  <c:v>9.99585320768586</c:v>
                </c:pt>
                <c:pt idx="36521" formatCode="General">
                  <c:v>9.99585213552369</c:v>
                </c:pt>
                <c:pt idx="36522" formatCode="General">
                  <c:v>9.9958510644276</c:v>
                </c:pt>
                <c:pt idx="36523" formatCode="General">
                  <c:v>9.99584999439732</c:v>
                </c:pt>
                <c:pt idx="36524" formatCode="General">
                  <c:v>9.995848925432568</c:v>
                </c:pt>
                <c:pt idx="36525" formatCode="General">
                  <c:v>9.99584785753308</c:v>
                </c:pt>
                <c:pt idx="36526" formatCode="General">
                  <c:v>9.9958467906986</c:v>
                </c:pt>
                <c:pt idx="36527" formatCode="General">
                  <c:v>9.99584572492883</c:v>
                </c:pt>
                <c:pt idx="36528" formatCode="General">
                  <c:v>9.99584466022353</c:v>
                </c:pt>
                <c:pt idx="36529" formatCode="General">
                  <c:v>9.99584359658241</c:v>
                </c:pt>
                <c:pt idx="36530" formatCode="General">
                  <c:v>9.99584253400521</c:v>
                </c:pt>
                <c:pt idx="36531" formatCode="General">
                  <c:v>9.99584147249165</c:v>
                </c:pt>
                <c:pt idx="36532" formatCode="General">
                  <c:v>9.99584041204147</c:v>
                </c:pt>
                <c:pt idx="36533" formatCode="General">
                  <c:v>9.9958393526544</c:v>
                </c:pt>
                <c:pt idx="36534" formatCode="General">
                  <c:v>9.99583829433016</c:v>
                </c:pt>
                <c:pt idx="36535" formatCode="General">
                  <c:v>9.99583723706849</c:v>
                </c:pt>
                <c:pt idx="36536" formatCode="General">
                  <c:v>9.99583618086912</c:v>
                </c:pt>
                <c:pt idx="36537" formatCode="General">
                  <c:v>9.99583512573177</c:v>
                </c:pt>
                <c:pt idx="36538" formatCode="General">
                  <c:v>9.99583407165617</c:v>
                </c:pt>
                <c:pt idx="36539" formatCode="General">
                  <c:v>9.99583301864206</c:v>
                </c:pt>
                <c:pt idx="36540" formatCode="General">
                  <c:v>9.99583196668916</c:v>
                </c:pt>
                <c:pt idx="36541" formatCode="General">
                  <c:v>9.99583091579721</c:v>
                </c:pt>
                <c:pt idx="36542" formatCode="General">
                  <c:v>9.99582986596594</c:v>
                </c:pt>
                <c:pt idx="36543" formatCode="General">
                  <c:v>9.99582881719506</c:v>
                </c:pt>
                <c:pt idx="36544" formatCode="General">
                  <c:v>9.99582776948431</c:v>
                </c:pt>
                <c:pt idx="36545" formatCode="General">
                  <c:v>9.995826722833428</c:v>
                </c:pt>
                <c:pt idx="36546" formatCode="General">
                  <c:v>9.99582567724214</c:v>
                </c:pt>
                <c:pt idx="36547" formatCode="General">
                  <c:v>9.99582463271017</c:v>
                </c:pt>
                <c:pt idx="36548" formatCode="General">
                  <c:v>9.99582358923724</c:v>
                </c:pt>
                <c:pt idx="36549" formatCode="General">
                  <c:v>9.9958225468231</c:v>
                </c:pt>
                <c:pt idx="36550" formatCode="General">
                  <c:v>9.99582150546746</c:v>
                </c:pt>
                <c:pt idx="36551" formatCode="General">
                  <c:v>9.995820465170048</c:v>
                </c:pt>
                <c:pt idx="36552" formatCode="General">
                  <c:v>9.99581942593061</c:v>
                </c:pt>
                <c:pt idx="36553" formatCode="General">
                  <c:v>9.99581838774887</c:v>
                </c:pt>
                <c:pt idx="36554" formatCode="General">
                  <c:v>9.99581735062455</c:v>
                </c:pt>
                <c:pt idx="36555" formatCode="General">
                  <c:v>9.99581631455737</c:v>
                </c:pt>
                <c:pt idx="36556" formatCode="General">
                  <c:v>9.99581527954708</c:v>
                </c:pt>
                <c:pt idx="36557" formatCode="General">
                  <c:v>9.9958142455934</c:v>
                </c:pt>
                <c:pt idx="36558" formatCode="General">
                  <c:v>9.99581321269606</c:v>
                </c:pt>
                <c:pt idx="36559" formatCode="General">
                  <c:v>9.995812180854779</c:v>
                </c:pt>
                <c:pt idx="36560" formatCode="General">
                  <c:v>9.99581115006929</c:v>
                </c:pt>
                <c:pt idx="36561" formatCode="General">
                  <c:v>9.99581012033933</c:v>
                </c:pt>
                <c:pt idx="36562" formatCode="General">
                  <c:v>9.99580909166462</c:v>
                </c:pt>
                <c:pt idx="36563" formatCode="General">
                  <c:v>9.99580806404489</c:v>
                </c:pt>
                <c:pt idx="36564" formatCode="General">
                  <c:v>9.99580703747986</c:v>
                </c:pt>
                <c:pt idx="36565" formatCode="General">
                  <c:v>9.99580601196928</c:v>
                </c:pt>
                <c:pt idx="36566" formatCode="General">
                  <c:v>9.99580498751286</c:v>
                </c:pt>
                <c:pt idx="36567" formatCode="General">
                  <c:v>9.995803964110328</c:v>
                </c:pt>
                <c:pt idx="36568" formatCode="General">
                  <c:v>9.99580294176142</c:v>
                </c:pt>
                <c:pt idx="36569" formatCode="General">
                  <c:v>9.99580192046586</c:v>
                </c:pt>
                <c:pt idx="36570" formatCode="General">
                  <c:v>9.99580090022337</c:v>
                </c:pt>
                <c:pt idx="36571" formatCode="General">
                  <c:v>9.99579988103369</c:v>
                </c:pt>
                <c:pt idx="36572" formatCode="General">
                  <c:v>9.99579886289655</c:v>
                </c:pt>
                <c:pt idx="36573" formatCode="General">
                  <c:v>9.99579784581166</c:v>
                </c:pt>
                <c:pt idx="36574" formatCode="General">
                  <c:v>9.99579682977876</c:v>
                </c:pt>
                <c:pt idx="36575" formatCode="General">
                  <c:v>9.99579581479758</c:v>
                </c:pt>
                <c:pt idx="36576" formatCode="General">
                  <c:v>9.99579480086785</c:v>
                </c:pt>
                <c:pt idx="36577" formatCode="General">
                  <c:v>9.99579378798928</c:v>
                </c:pt>
                <c:pt idx="36578" formatCode="General">
                  <c:v>9.99579277616162</c:v>
                </c:pt>
                <c:pt idx="36579" formatCode="General">
                  <c:v>9.995791765384578</c:v>
                </c:pt>
                <c:pt idx="36580" formatCode="General">
                  <c:v>9.99579075565789</c:v>
                </c:pt>
                <c:pt idx="36581" formatCode="General">
                  <c:v>9.99578974698129</c:v>
                </c:pt>
                <c:pt idx="36582" formatCode="General">
                  <c:v>9.9957887393545</c:v>
                </c:pt>
                <c:pt idx="36583" formatCode="General">
                  <c:v>9.99578773277724</c:v>
                </c:pt>
                <c:pt idx="36584" formatCode="General">
                  <c:v>9.99578672724925</c:v>
                </c:pt>
                <c:pt idx="36585" formatCode="General">
                  <c:v>9.99578572277024</c:v>
                </c:pt>
                <c:pt idx="36586" formatCode="General">
                  <c:v>9.99578471933996</c:v>
                </c:pt>
                <c:pt idx="36587" formatCode="General">
                  <c:v>9.99578371695812</c:v>
                </c:pt>
                <c:pt idx="36588" formatCode="General">
                  <c:v>9.99578271562446</c:v>
                </c:pt>
                <c:pt idx="36589" formatCode="General">
                  <c:v>9.99578171533869</c:v>
                </c:pt>
                <c:pt idx="36590" formatCode="General">
                  <c:v>9.99578071610055</c:v>
                </c:pt>
                <c:pt idx="36591" formatCode="General">
                  <c:v>9.99577971790977</c:v>
                </c:pt>
                <c:pt idx="36592" formatCode="General">
                  <c:v>9.995778720766058</c:v>
                </c:pt>
                <c:pt idx="36593" formatCode="General">
                  <c:v>9.99577772466917</c:v>
                </c:pt>
                <c:pt idx="36594" formatCode="General">
                  <c:v>9.9957767296188</c:v>
                </c:pt>
                <c:pt idx="36595" formatCode="General">
                  <c:v>9.995775735614701</c:v>
                </c:pt>
                <c:pt idx="36596" formatCode="General">
                  <c:v>9.995774742656588</c:v>
                </c:pt>
                <c:pt idx="36597" formatCode="General">
                  <c:v>9.99577375074419</c:v>
                </c:pt>
                <c:pt idx="36598" formatCode="General">
                  <c:v>9.99577275987724</c:v>
                </c:pt>
                <c:pt idx="36599" formatCode="General">
                  <c:v>9.995771770055448</c:v>
                </c:pt>
                <c:pt idx="36600" formatCode="General">
                  <c:v>9.995770781278548</c:v>
                </c:pt>
                <c:pt idx="36601" formatCode="General">
                  <c:v>9.99576979354628</c:v>
                </c:pt>
                <c:pt idx="36602" formatCode="General">
                  <c:v>9.99576880685836</c:v>
                </c:pt>
                <c:pt idx="36603" formatCode="General">
                  <c:v>9.9957678212145</c:v>
                </c:pt>
                <c:pt idx="36604" formatCode="General">
                  <c:v>9.99576683661445</c:v>
                </c:pt>
                <c:pt idx="36605" formatCode="General">
                  <c:v>9.99576585305793</c:v>
                </c:pt>
                <c:pt idx="36606" formatCode="General">
                  <c:v>9.99576487054466</c:v>
                </c:pt>
                <c:pt idx="36607" formatCode="General">
                  <c:v>9.99576388907436</c:v>
                </c:pt>
                <c:pt idx="36608" formatCode="General">
                  <c:v>9.99576290864677</c:v>
                </c:pt>
                <c:pt idx="36609" formatCode="General">
                  <c:v>9.99576192926162</c:v>
                </c:pt>
                <c:pt idx="36610" formatCode="General">
                  <c:v>9.99576095091862</c:v>
                </c:pt>
                <c:pt idx="36611" formatCode="General">
                  <c:v>9.9957599736175</c:v>
                </c:pt>
                <c:pt idx="36612" formatCode="General">
                  <c:v>9.995758997358</c:v>
                </c:pt>
                <c:pt idx="36613" formatCode="General">
                  <c:v>9.99575802213983</c:v>
                </c:pt>
                <c:pt idx="36614" formatCode="General">
                  <c:v>9.99575704796272</c:v>
                </c:pt>
                <c:pt idx="36615" formatCode="General">
                  <c:v>9.9957560748264</c:v>
                </c:pt>
                <c:pt idx="36616" formatCode="General">
                  <c:v>9.995755102730587</c:v>
                </c:pt>
                <c:pt idx="36617" formatCode="General">
                  <c:v>9.99575413167502</c:v>
                </c:pt>
                <c:pt idx="36618" formatCode="General">
                  <c:v>9.99575316165941</c:v>
                </c:pt>
                <c:pt idx="36619" formatCode="General">
                  <c:v>9.99575219268349</c:v>
                </c:pt>
                <c:pt idx="36620" formatCode="General">
                  <c:v>9.99575122474699</c:v>
                </c:pt>
                <c:pt idx="36621" formatCode="General">
                  <c:v>9.99575025784963</c:v>
                </c:pt>
                <c:pt idx="36622" formatCode="General">
                  <c:v>9.99574929199114</c:v>
                </c:pt>
                <c:pt idx="36623" formatCode="General">
                  <c:v>9.99574832717124</c:v>
                </c:pt>
                <c:pt idx="36624" formatCode="General">
                  <c:v>9.99574736338966</c:v>
                </c:pt>
                <c:pt idx="36625" formatCode="General">
                  <c:v>9.99574640064612</c:v>
                </c:pt>
                <c:pt idx="36626" formatCode="General">
                  <c:v>9.99574543894034</c:v>
                </c:pt>
                <c:pt idx="36627" formatCode="General">
                  <c:v>9.99574447827206</c:v>
                </c:pt>
                <c:pt idx="36628" formatCode="General">
                  <c:v>9.995743518641</c:v>
                </c:pt>
                <c:pt idx="36629" formatCode="General">
                  <c:v>9.99574256004689</c:v>
                </c:pt>
                <c:pt idx="36630" formatCode="General">
                  <c:v>9.99574160248944</c:v>
                </c:pt>
                <c:pt idx="36631" formatCode="General">
                  <c:v>9.99574064596839</c:v>
                </c:pt>
                <c:pt idx="36632" formatCode="General">
                  <c:v>9.99573969048345</c:v>
                </c:pt>
                <c:pt idx="36633" formatCode="General">
                  <c:v>9.99573873603436</c:v>
                </c:pt>
                <c:pt idx="36634" formatCode="General">
                  <c:v>9.99573778262084</c:v>
                </c:pt>
                <c:pt idx="36635" formatCode="General">
                  <c:v>9.99573683024261</c:v>
                </c:pt>
                <c:pt idx="36636" formatCode="General">
                  <c:v>9.9957358788994</c:v>
                </c:pt>
                <c:pt idx="36637" formatCode="General">
                  <c:v>9.99573492859094</c:v>
                </c:pt>
                <c:pt idx="36638" formatCode="General">
                  <c:v>9.99573397931694</c:v>
                </c:pt>
                <c:pt idx="36639" formatCode="General">
                  <c:v>9.99573303107714</c:v>
                </c:pt>
                <c:pt idx="36640" formatCode="General">
                  <c:v>9.99573208387125</c:v>
                </c:pt>
                <c:pt idx="36641" formatCode="General">
                  <c:v>9.99573113769901</c:v>
                </c:pt>
                <c:pt idx="36642" formatCode="General">
                  <c:v>9.99573019256014</c:v>
                </c:pt>
                <c:pt idx="36643" formatCode="General">
                  <c:v>9.99572924845435</c:v>
                </c:pt>
                <c:pt idx="36644" formatCode="General">
                  <c:v>9.99572830538139</c:v>
                </c:pt>
                <c:pt idx="36645" formatCode="General">
                  <c:v>9.99572736334096</c:v>
                </c:pt>
                <c:pt idx="36646" formatCode="General">
                  <c:v>9.9957264223328</c:v>
                </c:pt>
                <c:pt idx="36647" formatCode="General">
                  <c:v>9.995725482356618</c:v>
                </c:pt>
                <c:pt idx="36648" formatCode="General">
                  <c:v>9.99572454341216</c:v>
                </c:pt>
                <c:pt idx="36649" formatCode="General">
                  <c:v>9.99572360549914</c:v>
                </c:pt>
                <c:pt idx="36650" formatCode="General">
                  <c:v>9.99572266861728</c:v>
                </c:pt>
                <c:pt idx="36651" formatCode="General">
                  <c:v>9.99572173276631</c:v>
                </c:pt>
                <c:pt idx="36652" formatCode="General">
                  <c:v>9.99572079794594</c:v>
                </c:pt>
                <c:pt idx="36653" formatCode="General">
                  <c:v>9.99571986415592</c:v>
                </c:pt>
                <c:pt idx="36654" formatCode="General">
                  <c:v>9.99571893139595</c:v>
                </c:pt>
                <c:pt idx="36655" formatCode="General">
                  <c:v>9.99571799966576</c:v>
                </c:pt>
                <c:pt idx="36656" formatCode="General">
                  <c:v>9.99571706896508</c:v>
                </c:pt>
                <c:pt idx="36657" formatCode="General">
                  <c:v>9.99571613929363</c:v>
                </c:pt>
                <c:pt idx="36658" formatCode="General">
                  <c:v>9.99571521065113</c:v>
                </c:pt>
                <c:pt idx="36659" formatCode="General">
                  <c:v>9.99571428303731</c:v>
                </c:pt>
                <c:pt idx="36660" formatCode="General">
                  <c:v>9.9957133564519</c:v>
                </c:pt>
                <c:pt idx="36661" formatCode="General">
                  <c:v>9.99571243089461</c:v>
                </c:pt>
                <c:pt idx="36662" formatCode="General">
                  <c:v>9.99571150636517</c:v>
                </c:pt>
                <c:pt idx="36663" formatCode="General">
                  <c:v>9.9957105828633</c:v>
                </c:pt>
                <c:pt idx="36664" formatCode="General">
                  <c:v>9.99570966038873</c:v>
                </c:pt>
                <c:pt idx="36665" formatCode="General">
                  <c:v>9.99570873894117</c:v>
                </c:pt>
                <c:pt idx="36666" formatCode="General">
                  <c:v>9.99570781852037</c:v>
                </c:pt>
                <c:pt idx="36667" formatCode="General">
                  <c:v>9.99570689912603</c:v>
                </c:pt>
                <c:pt idx="36668" formatCode="General">
                  <c:v>9.995705980757878</c:v>
                </c:pt>
                <c:pt idx="36669" formatCode="General">
                  <c:v>9.99570506341564</c:v>
                </c:pt>
                <c:pt idx="36670" formatCode="General">
                  <c:v>9.99570414709904</c:v>
                </c:pt>
                <c:pt idx="36671" formatCode="General">
                  <c:v>9.9957032318078</c:v>
                </c:pt>
                <c:pt idx="36672" formatCode="General">
                  <c:v>9.99570231754165</c:v>
                </c:pt>
                <c:pt idx="36673" formatCode="General">
                  <c:v>9.9957014043003</c:v>
                </c:pt>
                <c:pt idx="36674" formatCode="General">
                  <c:v>9.995700492083482</c:v>
                </c:pt>
                <c:pt idx="36675" formatCode="General">
                  <c:v>9.99569958089092</c:v>
                </c:pt>
                <c:pt idx="36676" formatCode="General">
                  <c:v>9.99569867072233</c:v>
                </c:pt>
                <c:pt idx="36677" formatCode="General">
                  <c:v>9.99569776157744</c:v>
                </c:pt>
                <c:pt idx="36678" formatCode="General">
                  <c:v>9.99569685345598</c:v>
                </c:pt>
                <c:pt idx="36679" formatCode="General">
                  <c:v>9.99569594635765</c:v>
                </c:pt>
                <c:pt idx="36680" formatCode="General">
                  <c:v>9.9956950402822</c:v>
                </c:pt>
                <c:pt idx="36681" formatCode="General">
                  <c:v>9.99569413522934</c:v>
                </c:pt>
                <c:pt idx="36682" formatCode="General">
                  <c:v>9.99569323119879</c:v>
                </c:pt>
                <c:pt idx="36683" formatCode="General">
                  <c:v>9.99569232819028</c:v>
                </c:pt>
                <c:pt idx="36684" formatCode="General">
                  <c:v>9.99569142620353</c:v>
                </c:pt>
                <c:pt idx="36685" formatCode="General">
                  <c:v>9.99569052523826</c:v>
                </c:pt>
                <c:pt idx="36686" formatCode="General">
                  <c:v>9.99568962529419</c:v>
                </c:pt>
                <c:pt idx="36687" formatCode="General">
                  <c:v>9.995688726371051</c:v>
                </c:pt>
                <c:pt idx="36688" formatCode="General">
                  <c:v>9.99568782846856</c:v>
                </c:pt>
                <c:pt idx="36689" formatCode="General">
                  <c:v>9.99568693158645</c:v>
                </c:pt>
                <c:pt idx="36690" formatCode="General">
                  <c:v>9.995686035724425</c:v>
                </c:pt>
                <c:pt idx="36691" formatCode="General">
                  <c:v>9.99568514088222</c:v>
                </c:pt>
                <c:pt idx="36692" formatCode="General">
                  <c:v>9.99568424705956</c:v>
                </c:pt>
                <c:pt idx="36693" formatCode="General">
                  <c:v>9.99568335425615</c:v>
                </c:pt>
                <c:pt idx="36694" formatCode="General">
                  <c:v>9.99568246247174</c:v>
                </c:pt>
                <c:pt idx="36695" formatCode="General">
                  <c:v>9.99568157170602</c:v>
                </c:pt>
                <c:pt idx="36696" formatCode="General">
                  <c:v>9.99568068195874</c:v>
                </c:pt>
                <c:pt idx="36697" formatCode="General">
                  <c:v>9.995679793229614</c:v>
                </c:pt>
                <c:pt idx="36698" formatCode="General">
                  <c:v>9.995678905518351</c:v>
                </c:pt>
                <c:pt idx="36699" formatCode="General">
                  <c:v>9.99567801882468</c:v>
                </c:pt>
                <c:pt idx="36700" formatCode="General">
                  <c:v>9.99567713314834</c:v>
                </c:pt>
                <c:pt idx="36701" formatCode="General">
                  <c:v>9.99567624848903</c:v>
                </c:pt>
                <c:pt idx="36702" formatCode="General">
                  <c:v>9.99567536484648</c:v>
                </c:pt>
                <c:pt idx="36703" formatCode="General">
                  <c:v>9.99567448222042</c:v>
                </c:pt>
                <c:pt idx="36704" formatCode="General">
                  <c:v>9.995673600610559</c:v>
                </c:pt>
                <c:pt idx="36705" formatCode="General">
                  <c:v>9.99567272001663</c:v>
                </c:pt>
                <c:pt idx="36706" formatCode="General">
                  <c:v>9.99567184043835</c:v>
                </c:pt>
                <c:pt idx="36707" formatCode="General">
                  <c:v>9.995670961875428</c:v>
                </c:pt>
                <c:pt idx="36708" formatCode="General">
                  <c:v>9.99567008432761</c:v>
                </c:pt>
                <c:pt idx="36709" formatCode="General">
                  <c:v>9.99566920779461</c:v>
                </c:pt>
                <c:pt idx="36710" formatCode="General">
                  <c:v>9.99566833227614</c:v>
                </c:pt>
                <c:pt idx="36711" formatCode="General">
                  <c:v>9.99566745777192</c:v>
                </c:pt>
                <c:pt idx="36712" formatCode="General">
                  <c:v>9.99566658428168</c:v>
                </c:pt>
                <c:pt idx="36713" formatCode="General">
                  <c:v>9.99566571180515</c:v>
                </c:pt>
                <c:pt idx="36714" formatCode="General">
                  <c:v>9.99566484034203</c:v>
                </c:pt>
                <c:pt idx="36715" formatCode="General">
                  <c:v>9.99566396989206</c:v>
                </c:pt>
                <c:pt idx="36716" formatCode="General">
                  <c:v>9.99566310045495</c:v>
                </c:pt>
                <c:pt idx="36717" formatCode="General">
                  <c:v>9.99566223203043</c:v>
                </c:pt>
                <c:pt idx="36718" formatCode="General">
                  <c:v>9.99566136461822</c:v>
                </c:pt>
                <c:pt idx="36719" formatCode="General">
                  <c:v>9.99566049821803</c:v>
                </c:pt>
                <c:pt idx="36720" formatCode="General">
                  <c:v>9.99565963282959</c:v>
                </c:pt>
                <c:pt idx="36721" formatCode="General">
                  <c:v>9.99565876845263</c:v>
                </c:pt>
                <c:pt idx="36722" formatCode="General">
                  <c:v>9.99565790508685</c:v>
                </c:pt>
                <c:pt idx="36723" formatCode="General">
                  <c:v>9.99565704273199</c:v>
                </c:pt>
                <c:pt idx="36724" formatCode="General">
                  <c:v>9.99565618138776</c:v>
                </c:pt>
                <c:pt idx="36725" formatCode="General">
                  <c:v>9.99565532105389</c:v>
                </c:pt>
                <c:pt idx="36726" formatCode="General">
                  <c:v>9.99565446173009</c:v>
                </c:pt>
                <c:pt idx="36727" formatCode="General">
                  <c:v>9.99565360341609</c:v>
                </c:pt>
                <c:pt idx="36728" formatCode="General">
                  <c:v>9.9956527461116</c:v>
                </c:pt>
                <c:pt idx="36729" formatCode="General">
                  <c:v>9.99565188981636</c:v>
                </c:pt>
                <c:pt idx="36730" formatCode="General">
                  <c:v>9.99565103453007</c:v>
                </c:pt>
                <c:pt idx="36731" formatCode="General">
                  <c:v>9.995650180252468</c:v>
                </c:pt>
                <c:pt idx="36732" formatCode="General">
                  <c:v>9.99564932698326</c:v>
                </c:pt>
                <c:pt idx="36733" formatCode="General">
                  <c:v>9.99564847472218</c:v>
                </c:pt>
                <c:pt idx="36734" formatCode="General">
                  <c:v>9.99564762346894</c:v>
                </c:pt>
                <c:pt idx="36735" formatCode="General">
                  <c:v>9.99564677322326</c:v>
                </c:pt>
                <c:pt idx="36736" formatCode="General">
                  <c:v>9.99564592398487</c:v>
                </c:pt>
                <c:pt idx="36737" formatCode="General">
                  <c:v>9.99564507575348</c:v>
                </c:pt>
                <c:pt idx="36738" formatCode="General">
                  <c:v>9.99564422852881</c:v>
                </c:pt>
                <c:pt idx="36739" formatCode="General">
                  <c:v>9.995643382310588</c:v>
                </c:pt>
                <c:pt idx="36740" formatCode="General">
                  <c:v>9.99564253709853</c:v>
                </c:pt>
                <c:pt idx="36741" formatCode="General">
                  <c:v>9.99564169289236</c:v>
                </c:pt>
                <c:pt idx="36742" formatCode="General">
                  <c:v>9.99564084969179</c:v>
                </c:pt>
                <c:pt idx="36743" formatCode="General">
                  <c:v>9.99564000749656</c:v>
                </c:pt>
                <c:pt idx="36744" formatCode="General">
                  <c:v>9.99563916630636</c:v>
                </c:pt>
                <c:pt idx="36745" formatCode="General">
                  <c:v>9.99563832612094</c:v>
                </c:pt>
                <c:pt idx="36746" formatCode="General">
                  <c:v>9.99563748694</c:v>
                </c:pt>
                <c:pt idx="36747" formatCode="General">
                  <c:v>9.99563664876327</c:v>
                </c:pt>
                <c:pt idx="36748" formatCode="General">
                  <c:v>9.99563581159047</c:v>
                </c:pt>
                <c:pt idx="36749" formatCode="General">
                  <c:v>9.99563497542131</c:v>
                </c:pt>
                <c:pt idx="36750" formatCode="General">
                  <c:v>9.99563414025552</c:v>
                </c:pt>
                <c:pt idx="36751" formatCode="General">
                  <c:v>9.99563330609282</c:v>
                </c:pt>
                <c:pt idx="36752" formatCode="General">
                  <c:v>9.99563247293292</c:v>
                </c:pt>
                <c:pt idx="36753" formatCode="General">
                  <c:v>9.99563164077555</c:v>
                </c:pt>
                <c:pt idx="36754" formatCode="General">
                  <c:v>9.99563080962043</c:v>
                </c:pt>
                <c:pt idx="36755" formatCode="General">
                  <c:v>9.99562997946728</c:v>
                </c:pt>
                <c:pt idx="36756" formatCode="General">
                  <c:v>9.99562915031581</c:v>
                </c:pt>
                <c:pt idx="36757" formatCode="General">
                  <c:v>9.99562832216575</c:v>
                </c:pt>
                <c:pt idx="36758" formatCode="General">
                  <c:v>9.99562749501681</c:v>
                </c:pt>
                <c:pt idx="36759" formatCode="General">
                  <c:v>9.99562666886872</c:v>
                </c:pt>
                <c:pt idx="36760" formatCode="General">
                  <c:v>9.99562584372119</c:v>
                </c:pt>
                <c:pt idx="36761" formatCode="General">
                  <c:v>9.99562501957395</c:v>
                </c:pt>
                <c:pt idx="36762" formatCode="General">
                  <c:v>9.99562419642672</c:v>
                </c:pt>
                <c:pt idx="36763" formatCode="General">
                  <c:v>9.9956233742792</c:v>
                </c:pt>
                <c:pt idx="36764" formatCode="General">
                  <c:v>9.99562255313114</c:v>
                </c:pt>
                <c:pt idx="36765" formatCode="General">
                  <c:v>9.99562173298223</c:v>
                </c:pt>
                <c:pt idx="36766" formatCode="General">
                  <c:v>9.99562091383221</c:v>
                </c:pt>
                <c:pt idx="36767" formatCode="General">
                  <c:v>9.99562009568078</c:v>
                </c:pt>
                <c:pt idx="36768" formatCode="General">
                  <c:v>9.99561927852768</c:v>
                </c:pt>
                <c:pt idx="36769" formatCode="General">
                  <c:v>9.995618462372618</c:v>
                </c:pt>
                <c:pt idx="36770" formatCode="General">
                  <c:v>9.99561764721532</c:v>
                </c:pt>
                <c:pt idx="36771" formatCode="General">
                  <c:v>9.9956168330555</c:v>
                </c:pt>
                <c:pt idx="36772" formatCode="General">
                  <c:v>9.99561601989287</c:v>
                </c:pt>
                <c:pt idx="36773" formatCode="General">
                  <c:v>9.99561520772717</c:v>
                </c:pt>
                <c:pt idx="36774" formatCode="General">
                  <c:v>9.995614396558103</c:v>
                </c:pt>
                <c:pt idx="36775" formatCode="General">
                  <c:v>9.99561358638538</c:v>
                </c:pt>
                <c:pt idx="36776" formatCode="General">
                  <c:v>9.99561277720874</c:v>
                </c:pt>
                <c:pt idx="36777" formatCode="General">
                  <c:v>9.99561196902789</c:v>
                </c:pt>
                <c:pt idx="36778" formatCode="General">
                  <c:v>9.995611161842548</c:v>
                </c:pt>
                <c:pt idx="36779" formatCode="General">
                  <c:v>9.99561035565244</c:v>
                </c:pt>
                <c:pt idx="36780" formatCode="General">
                  <c:v>9.99560955045729</c:v>
                </c:pt>
                <c:pt idx="36781" formatCode="General">
                  <c:v>9.9956087462568</c:v>
                </c:pt>
                <c:pt idx="36782" formatCode="General">
                  <c:v>9.9956079430507</c:v>
                </c:pt>
                <c:pt idx="36783" formatCode="General">
                  <c:v>9.99560714083871</c:v>
                </c:pt>
                <c:pt idx="36784" formatCode="General">
                  <c:v>9.99560633962054</c:v>
                </c:pt>
                <c:pt idx="36785" formatCode="General">
                  <c:v>9.99560553939592</c:v>
                </c:pt>
                <c:pt idx="36786" formatCode="General">
                  <c:v>9.99560474016455</c:v>
                </c:pt>
                <c:pt idx="36787" formatCode="General">
                  <c:v>9.99560394192617</c:v>
                </c:pt>
                <c:pt idx="36788" formatCode="General">
                  <c:v>9.99560314468049</c:v>
                </c:pt>
                <c:pt idx="36789" formatCode="General">
                  <c:v>9.99560234842722</c:v>
                </c:pt>
                <c:pt idx="36790" formatCode="General">
                  <c:v>9.9956015531661</c:v>
                </c:pt>
                <c:pt idx="36791" formatCode="General">
                  <c:v>9.99560075889682</c:v>
                </c:pt>
                <c:pt idx="36792" formatCode="General">
                  <c:v>9.99559996561912</c:v>
                </c:pt>
                <c:pt idx="36793" formatCode="General">
                  <c:v>9.99559917333272</c:v>
                </c:pt>
                <c:pt idx="36794" formatCode="General">
                  <c:v>9.99559838203732</c:v>
                </c:pt>
                <c:pt idx="36795" formatCode="General">
                  <c:v>9.99559759173265</c:v>
                </c:pt>
                <c:pt idx="36796" formatCode="General">
                  <c:v>9.99559680241843</c:v>
                </c:pt>
                <c:pt idx="36797" formatCode="General">
                  <c:v>9.99559601409437</c:v>
                </c:pt>
                <c:pt idx="36798" formatCode="General">
                  <c:v>9.9955952267602</c:v>
                </c:pt>
                <c:pt idx="36799" formatCode="General">
                  <c:v>9.99559444041563</c:v>
                </c:pt>
                <c:pt idx="36800" formatCode="General">
                  <c:v>9.99559365506038</c:v>
                </c:pt>
                <c:pt idx="36801" formatCode="General">
                  <c:v>9.99559287069416</c:v>
                </c:pt>
                <c:pt idx="36802" formatCode="General">
                  <c:v>9.995592087316703</c:v>
                </c:pt>
                <c:pt idx="36803" formatCode="General">
                  <c:v>9.99559130492772</c:v>
                </c:pt>
                <c:pt idx="36804" formatCode="General">
                  <c:v>9.99559052352692</c:v>
                </c:pt>
                <c:pt idx="36805" formatCode="General">
                  <c:v>9.99558974311404</c:v>
                </c:pt>
                <c:pt idx="36806" formatCode="General">
                  <c:v>9.99558896368879</c:v>
                </c:pt>
                <c:pt idx="36807" formatCode="General">
                  <c:v>9.995588185250877</c:v>
                </c:pt>
                <c:pt idx="36808" formatCode="General">
                  <c:v>9.99558740780003</c:v>
                </c:pt>
                <c:pt idx="36809" formatCode="General">
                  <c:v>9.99558663133596</c:v>
                </c:pt>
                <c:pt idx="36810" formatCode="General">
                  <c:v>9.9955858558584</c:v>
                </c:pt>
                <c:pt idx="36811" formatCode="General">
                  <c:v>9.99558508136705</c:v>
                </c:pt>
                <c:pt idx="36812" formatCode="General">
                  <c:v>9.99558430786163</c:v>
                </c:pt>
                <c:pt idx="36813" formatCode="General">
                  <c:v>9.99558353534187</c:v>
                </c:pt>
                <c:pt idx="36814" formatCode="General">
                  <c:v>9.99558276380747</c:v>
                </c:pt>
                <c:pt idx="36815" formatCode="General">
                  <c:v>9.99558199325817</c:v>
                </c:pt>
                <c:pt idx="36816" formatCode="General">
                  <c:v>9.99558122369367</c:v>
                </c:pt>
                <c:pt idx="36817" formatCode="General">
                  <c:v>9.99558045511369</c:v>
                </c:pt>
                <c:pt idx="36818" formatCode="General">
                  <c:v>9.99557968751795</c:v>
                </c:pt>
                <c:pt idx="36819" formatCode="General">
                  <c:v>9.99557892090617</c:v>
                </c:pt>
                <c:pt idx="36820" formatCode="General">
                  <c:v>9.99557815527806</c:v>
                </c:pt>
                <c:pt idx="36821" formatCode="General">
                  <c:v>9.99557739063334</c:v>
                </c:pt>
                <c:pt idx="36822" formatCode="General">
                  <c:v>9.99557662697174</c:v>
                </c:pt>
                <c:pt idx="36823" formatCode="General">
                  <c:v>9.99557586429296</c:v>
                </c:pt>
                <c:pt idx="36824" formatCode="General">
                  <c:v>9.99557510259673</c:v>
                </c:pt>
                <c:pt idx="36825" formatCode="General">
                  <c:v>9.99557434188275</c:v>
                </c:pt>
                <c:pt idx="36826" formatCode="General">
                  <c:v>9.99557358215076</c:v>
                </c:pt>
                <c:pt idx="36827" formatCode="General">
                  <c:v>9.99557282340046</c:v>
                </c:pt>
                <c:pt idx="36828" formatCode="General">
                  <c:v>9.995572065631578</c:v>
                </c:pt>
                <c:pt idx="36829" formatCode="General">
                  <c:v>9.99557130884382</c:v>
                </c:pt>
                <c:pt idx="36830" formatCode="General">
                  <c:v>9.99557055303691</c:v>
                </c:pt>
                <c:pt idx="36831" formatCode="General">
                  <c:v>9.99556979821057</c:v>
                </c:pt>
                <c:pt idx="36832" formatCode="General">
                  <c:v>9.9955690443645</c:v>
                </c:pt>
                <c:pt idx="36833" formatCode="General">
                  <c:v>9.99556829149844</c:v>
                </c:pt>
                <c:pt idx="36834" formatCode="General">
                  <c:v>9.99556753961209</c:v>
                </c:pt>
                <c:pt idx="36835" formatCode="General">
                  <c:v>9.99556678870517</c:v>
                </c:pt>
                <c:pt idx="36836" formatCode="General">
                  <c:v>9.99556603877741</c:v>
                </c:pt>
                <c:pt idx="36837" formatCode="General">
                  <c:v>9.995565289828503</c:v>
                </c:pt>
                <c:pt idx="36838" formatCode="General">
                  <c:v>9.99556454185818</c:v>
                </c:pt>
                <c:pt idx="36839" formatCode="General">
                  <c:v>9.99556379486616</c:v>
                </c:pt>
                <c:pt idx="36840" formatCode="General">
                  <c:v>9.99556304885216</c:v>
                </c:pt>
                <c:pt idx="36841" formatCode="General">
                  <c:v>9.99556230381589</c:v>
                </c:pt>
                <c:pt idx="36842" formatCode="General">
                  <c:v>9.99556155975706</c:v>
                </c:pt>
                <c:pt idx="36843" formatCode="General">
                  <c:v>9.99556081667541</c:v>
                </c:pt>
                <c:pt idx="36844" formatCode="General">
                  <c:v>9.99556007457063</c:v>
                </c:pt>
                <c:pt idx="36845" formatCode="General">
                  <c:v>9.99555933344246</c:v>
                </c:pt>
                <c:pt idx="36846" formatCode="General">
                  <c:v>9.9955585932906</c:v>
                </c:pt>
                <c:pt idx="36847" formatCode="General">
                  <c:v>9.99555785411477</c:v>
                </c:pt>
                <c:pt idx="36848" formatCode="General">
                  <c:v>9.99555711591469</c:v>
                </c:pt>
                <c:pt idx="36849" formatCode="General">
                  <c:v>9.99555637869008</c:v>
                </c:pt>
                <c:pt idx="36850" formatCode="General">
                  <c:v>9.99555564244065</c:v>
                </c:pt>
                <c:pt idx="36851" formatCode="General">
                  <c:v>9.99555490716611</c:v>
                </c:pt>
                <c:pt idx="36852" formatCode="General">
                  <c:v>9.99555417286619</c:v>
                </c:pt>
                <c:pt idx="36853" formatCode="General">
                  <c:v>9.99555343954061</c:v>
                </c:pt>
                <c:pt idx="36854" formatCode="General">
                  <c:v>9.99555270718906</c:v>
                </c:pt>
                <c:pt idx="36855" formatCode="General">
                  <c:v>9.99555197581128</c:v>
                </c:pt>
                <c:pt idx="36856" formatCode="General">
                  <c:v>9.99555124540698</c:v>
                </c:pt>
                <c:pt idx="36857" formatCode="General">
                  <c:v>9.99555051597588</c:v>
                </c:pt>
                <c:pt idx="36858" formatCode="General">
                  <c:v>9.99554978751768</c:v>
                </c:pt>
                <c:pt idx="36859" formatCode="General">
                  <c:v>9.99554906003212</c:v>
                </c:pt>
                <c:pt idx="36860" formatCode="General">
                  <c:v>9.9955483335189</c:v>
                </c:pt>
                <c:pt idx="36861" formatCode="General">
                  <c:v>9.99554760797774</c:v>
                </c:pt>
                <c:pt idx="36862" formatCode="General">
                  <c:v>9.99554688340835</c:v>
                </c:pt>
                <c:pt idx="36863" formatCode="General">
                  <c:v>9.99554615981046</c:v>
                </c:pt>
                <c:pt idx="36864" formatCode="General">
                  <c:v>9.99554543718377</c:v>
                </c:pt>
                <c:pt idx="36865" formatCode="General">
                  <c:v>9.99554471552801</c:v>
                </c:pt>
                <c:pt idx="36866" formatCode="General">
                  <c:v>9.99554399484288</c:v>
                </c:pt>
                <c:pt idx="36867" formatCode="General">
                  <c:v>9.99554327512811</c:v>
                </c:pt>
                <c:pt idx="36868" formatCode="General">
                  <c:v>9.99554255638342</c:v>
                </c:pt>
                <c:pt idx="36869" formatCode="General">
                  <c:v>9.99554183860851</c:v>
                </c:pt>
                <c:pt idx="36870" formatCode="General">
                  <c:v>9.9955411218031</c:v>
                </c:pt>
                <c:pt idx="36871" formatCode="General">
                  <c:v>9.99554040596691</c:v>
                </c:pt>
                <c:pt idx="36872" formatCode="General">
                  <c:v>9.99553969109965</c:v>
                </c:pt>
                <c:pt idx="36873" formatCode="General">
                  <c:v>9.99553897720105</c:v>
                </c:pt>
                <c:pt idx="36874" formatCode="General">
                  <c:v>9.99553826427081</c:v>
                </c:pt>
                <c:pt idx="36875" formatCode="General">
                  <c:v>9.99553755230865</c:v>
                </c:pt>
                <c:pt idx="36876" formatCode="General">
                  <c:v>9.99553684131428</c:v>
                </c:pt>
                <c:pt idx="36877" formatCode="General">
                  <c:v>9.99553613128743</c:v>
                </c:pt>
                <c:pt idx="36878" formatCode="General">
                  <c:v>9.99553542222781</c:v>
                </c:pt>
                <c:pt idx="36879" formatCode="General">
                  <c:v>9.99553471413513</c:v>
                </c:pt>
                <c:pt idx="36880" formatCode="General">
                  <c:v>9.9955340070091</c:v>
                </c:pt>
                <c:pt idx="36881" formatCode="General">
                  <c:v>9.99553330084945</c:v>
                </c:pt>
                <c:pt idx="36882" formatCode="General">
                  <c:v>9.99553259565589</c:v>
                </c:pt>
                <c:pt idx="36883" formatCode="General">
                  <c:v>9.99553189142814</c:v>
                </c:pt>
                <c:pt idx="36884" formatCode="General">
                  <c:v>9.9955311881659</c:v>
                </c:pt>
                <c:pt idx="36885" formatCode="General">
                  <c:v>9.9955304858689</c:v>
                </c:pt>
                <c:pt idx="36886" formatCode="General">
                  <c:v>9.99552978453685</c:v>
                </c:pt>
                <c:pt idx="36887" formatCode="General">
                  <c:v>9.99552908416946</c:v>
                </c:pt>
                <c:pt idx="36888" formatCode="General">
                  <c:v>9.99552838476646</c:v>
                </c:pt>
                <c:pt idx="36889" formatCode="General">
                  <c:v>9.99552768632755</c:v>
                </c:pt>
                <c:pt idx="36890" formatCode="General">
                  <c:v>9.99552698885245</c:v>
                </c:pt>
                <c:pt idx="36891" formatCode="General">
                  <c:v>9.99552629234088</c:v>
                </c:pt>
                <c:pt idx="36892" formatCode="General">
                  <c:v>9.99552559679254</c:v>
                </c:pt>
                <c:pt idx="36893" formatCode="General">
                  <c:v>9.99552490220717</c:v>
                </c:pt>
                <c:pt idx="36894" formatCode="General">
                  <c:v>9.99552420858446</c:v>
                </c:pt>
                <c:pt idx="36895" formatCode="General">
                  <c:v>9.99552351592414</c:v>
                </c:pt>
                <c:pt idx="36896" formatCode="General">
                  <c:v>9.99552282422593</c:v>
                </c:pt>
                <c:pt idx="36897" formatCode="General">
                  <c:v>9.99552213348952</c:v>
                </c:pt>
                <c:pt idx="36898" formatCode="General">
                  <c:v>9.99552144371465</c:v>
                </c:pt>
                <c:pt idx="36899" formatCode="General">
                  <c:v>9.99552075490102</c:v>
                </c:pt>
                <c:pt idx="36900" formatCode="General">
                  <c:v>9.99552006704836</c:v>
                </c:pt>
                <c:pt idx="36901" formatCode="General">
                  <c:v>9.99551938015636</c:v>
                </c:pt>
                <c:pt idx="36902" formatCode="General">
                  <c:v>9.99551869422476</c:v>
                </c:pt>
                <c:pt idx="36903" formatCode="General">
                  <c:v>9.99551800925326</c:v>
                </c:pt>
                <c:pt idx="36904" formatCode="General">
                  <c:v>9.99551732524159</c:v>
                </c:pt>
                <c:pt idx="36905" formatCode="General">
                  <c:v>9.99551664218944</c:v>
                </c:pt>
                <c:pt idx="36906" formatCode="General">
                  <c:v>9.995515960096551</c:v>
                </c:pt>
                <c:pt idx="36907" formatCode="General">
                  <c:v>9.99551527896261</c:v>
                </c:pt>
                <c:pt idx="36908" formatCode="General">
                  <c:v>9.99551459878736</c:v>
                </c:pt>
                <c:pt idx="36909" formatCode="General">
                  <c:v>9.99551391957049</c:v>
                </c:pt>
                <c:pt idx="36910" formatCode="General">
                  <c:v>9.99551324131174</c:v>
                </c:pt>
                <c:pt idx="36911" formatCode="General">
                  <c:v>9.9955125640108</c:v>
                </c:pt>
                <c:pt idx="36912" formatCode="General">
                  <c:v>9.9955118876674</c:v>
                </c:pt>
                <c:pt idx="36913" formatCode="General">
                  <c:v>9.99551121228125</c:v>
                </c:pt>
                <c:pt idx="36914" formatCode="General">
                  <c:v>9.99551053785206</c:v>
                </c:pt>
                <c:pt idx="36915" formatCode="General">
                  <c:v>9.99550986437956</c:v>
                </c:pt>
                <c:pt idx="36916" formatCode="General">
                  <c:v>9.99550919186344</c:v>
                </c:pt>
                <c:pt idx="36917" formatCode="General">
                  <c:v>9.99550852030343</c:v>
                </c:pt>
                <c:pt idx="36918" formatCode="General">
                  <c:v>9.99550784969925</c:v>
                </c:pt>
                <c:pt idx="36919" formatCode="General">
                  <c:v>9.9955071800506</c:v>
                </c:pt>
                <c:pt idx="36920" formatCode="General">
                  <c:v>9.9955065113572</c:v>
                </c:pt>
                <c:pt idx="36921" formatCode="General">
                  <c:v>9.99550584361876</c:v>
                </c:pt>
                <c:pt idx="36922" formatCode="General">
                  <c:v>9.99550517683501</c:v>
                </c:pt>
                <c:pt idx="36923" formatCode="General">
                  <c:v>9.99550451100564</c:v>
                </c:pt>
                <c:pt idx="36924" formatCode="General">
                  <c:v>9.99550384613038</c:v>
                </c:pt>
                <c:pt idx="36925" formatCode="General">
                  <c:v>9.99550318220894</c:v>
                </c:pt>
                <c:pt idx="36926" formatCode="General">
                  <c:v>9.99550251924104</c:v>
                </c:pt>
                <c:pt idx="36927" formatCode="General">
                  <c:v>9.99550185722638</c:v>
                </c:pt>
                <c:pt idx="36928" formatCode="General">
                  <c:v>9.99550119616469</c:v>
                </c:pt>
                <c:pt idx="36929" formatCode="General">
                  <c:v>9.99550053605568</c:v>
                </c:pt>
                <c:pt idx="36930" formatCode="General">
                  <c:v>9.99549987689905</c:v>
                </c:pt>
                <c:pt idx="36931" formatCode="General">
                  <c:v>9.99549921869453</c:v>
                </c:pt>
                <c:pt idx="36932" formatCode="General">
                  <c:v>9.99549856144182</c:v>
                </c:pt>
                <c:pt idx="36933" formatCode="General">
                  <c:v>9.99549790514065</c:v>
                </c:pt>
                <c:pt idx="36934" formatCode="General">
                  <c:v>9.99549724979073</c:v>
                </c:pt>
                <c:pt idx="36935" formatCode="General">
                  <c:v>9.99549659539176</c:v>
                </c:pt>
                <c:pt idx="36936" formatCode="General">
                  <c:v>9.99549594194347</c:v>
                </c:pt>
                <c:pt idx="36937" formatCode="General">
                  <c:v>9.995495289445564</c:v>
                </c:pt>
                <c:pt idx="36938" formatCode="General">
                  <c:v>9.99549463789775</c:v>
                </c:pt>
                <c:pt idx="36939" formatCode="General">
                  <c:v>9.99549398729976</c:v>
                </c:pt>
                <c:pt idx="36940" formatCode="General">
                  <c:v>9.9954933376513</c:v>
                </c:pt>
                <c:pt idx="36941" formatCode="General">
                  <c:v>9.99549268895208</c:v>
                </c:pt>
                <c:pt idx="36942" formatCode="General">
                  <c:v>9.99549204120181</c:v>
                </c:pt>
                <c:pt idx="36943" formatCode="General">
                  <c:v>9.99549139440021</c:v>
                </c:pt>
                <c:pt idx="36944" formatCode="General">
                  <c:v>9.99549074854699</c:v>
                </c:pt>
                <c:pt idx="36945" formatCode="General">
                  <c:v>9.99549010364187</c:v>
                </c:pt>
                <c:pt idx="36946" formatCode="General">
                  <c:v>9.99548945968456</c:v>
                </c:pt>
                <c:pt idx="36947" formatCode="General">
                  <c:v>9.99548881667477</c:v>
                </c:pt>
                <c:pt idx="36948" formatCode="General">
                  <c:v>9.99548817461222</c:v>
                </c:pt>
                <c:pt idx="36949" formatCode="General">
                  <c:v>9.99548753349662</c:v>
                </c:pt>
                <c:pt idx="36950" formatCode="General">
                  <c:v>9.99548689332768</c:v>
                </c:pt>
                <c:pt idx="36951" formatCode="General">
                  <c:v>9.99548625410511</c:v>
                </c:pt>
                <c:pt idx="36952" formatCode="General">
                  <c:v>9.99548561582864</c:v>
                </c:pt>
                <c:pt idx="36953" formatCode="General">
                  <c:v>9.99548497849796</c:v>
                </c:pt>
                <c:pt idx="36954" formatCode="General">
                  <c:v>9.9954843421128</c:v>
                </c:pt>
                <c:pt idx="36955" formatCode="General">
                  <c:v>9.99548370667288</c:v>
                </c:pt>
                <c:pt idx="36956" formatCode="General">
                  <c:v>9.99548307217789</c:v>
                </c:pt>
                <c:pt idx="36957" formatCode="General">
                  <c:v>9.99548243862756</c:v>
                </c:pt>
                <c:pt idx="36958" formatCode="General">
                  <c:v>9.9954818060216</c:v>
                </c:pt>
                <c:pt idx="36959" formatCode="General">
                  <c:v>9.99548117435972</c:v>
                </c:pt>
                <c:pt idx="36960" formatCode="General">
                  <c:v>9.99548054364163</c:v>
                </c:pt>
                <c:pt idx="36961" formatCode="General">
                  <c:v>9.99547991386705</c:v>
                </c:pt>
                <c:pt idx="36962" formatCode="General">
                  <c:v>9.99547928503569</c:v>
                </c:pt>
                <c:pt idx="36963" formatCode="General">
                  <c:v>9.99547865714727</c:v>
                </c:pt>
                <c:pt idx="36964" formatCode="General">
                  <c:v>9.99547803020149</c:v>
                </c:pt>
                <c:pt idx="36965" formatCode="General">
                  <c:v>9.99547740419807</c:v>
                </c:pt>
                <c:pt idx="36966" formatCode="General">
                  <c:v>9.99547677913672</c:v>
                </c:pt>
                <c:pt idx="36967" formatCode="General">
                  <c:v>9.99547615501716</c:v>
                </c:pt>
                <c:pt idx="36968" formatCode="General">
                  <c:v>9.9954755318391</c:v>
                </c:pt>
                <c:pt idx="36969" formatCode="General">
                  <c:v>9.99547490960225</c:v>
                </c:pt>
                <c:pt idx="36970" formatCode="General">
                  <c:v>9.99547428830632</c:v>
                </c:pt>
                <c:pt idx="36971" formatCode="General">
                  <c:v>9.99547366795103</c:v>
                </c:pt>
                <c:pt idx="36972" formatCode="General">
                  <c:v>9.99547304853609</c:v>
                </c:pt>
                <c:pt idx="36973" formatCode="General">
                  <c:v>9.99547243006121</c:v>
                </c:pt>
                <c:pt idx="36974" formatCode="General">
                  <c:v>9.9954718125261</c:v>
                </c:pt>
                <c:pt idx="36975" formatCode="General">
                  <c:v>9.995471195930477</c:v>
                </c:pt>
                <c:pt idx="36976" formatCode="General">
                  <c:v>9.99547058027407</c:v>
                </c:pt>
                <c:pt idx="36977" formatCode="General">
                  <c:v>9.995469965556562</c:v>
                </c:pt>
                <c:pt idx="36978" formatCode="General">
                  <c:v>9.99546935177768</c:v>
                </c:pt>
                <c:pt idx="36979" formatCode="General">
                  <c:v>9.99546873893714</c:v>
                </c:pt>
                <c:pt idx="36980" formatCode="General">
                  <c:v>9.99546812703465</c:v>
                </c:pt>
                <c:pt idx="36981" formatCode="General">
                  <c:v>9.99546751606992</c:v>
                </c:pt>
                <c:pt idx="36982" formatCode="General">
                  <c:v>9.99546690604267</c:v>
                </c:pt>
                <c:pt idx="36983" formatCode="General">
                  <c:v>9.9954662969526</c:v>
                </c:pt>
                <c:pt idx="36984" formatCode="General">
                  <c:v>9.99546568879944</c:v>
                </c:pt>
                <c:pt idx="36985" formatCode="General">
                  <c:v>9.99546508158288</c:v>
                </c:pt>
                <c:pt idx="36986" formatCode="General">
                  <c:v>9.99546447530266</c:v>
                </c:pt>
                <c:pt idx="36987" formatCode="General">
                  <c:v>9.99546386995847</c:v>
                </c:pt>
                <c:pt idx="36988" formatCode="General">
                  <c:v>9.99546326555003</c:v>
                </c:pt>
                <c:pt idx="36989" formatCode="General">
                  <c:v>9.99546266207705</c:v>
                </c:pt>
                <c:pt idx="36990" formatCode="General">
                  <c:v>9.99546205953924</c:v>
                </c:pt>
                <c:pt idx="36991" formatCode="General">
                  <c:v>9.99546145793633</c:v>
                </c:pt>
                <c:pt idx="36992" formatCode="General">
                  <c:v>9.99546085726801</c:v>
                </c:pt>
                <c:pt idx="36993" formatCode="General">
                  <c:v>9.995460257534</c:v>
                </c:pt>
                <c:pt idx="36994" formatCode="General">
                  <c:v>9.99545965873402</c:v>
                </c:pt>
                <c:pt idx="36995" formatCode="General">
                  <c:v>9.99545906086777</c:v>
                </c:pt>
                <c:pt idx="36996" formatCode="General">
                  <c:v>9.99545846393497</c:v>
                </c:pt>
                <c:pt idx="36997" formatCode="General">
                  <c:v>9.99545786793532</c:v>
                </c:pt>
                <c:pt idx="36998" formatCode="General">
                  <c:v>9.99545727286856</c:v>
                </c:pt>
                <c:pt idx="36999" formatCode="General">
                  <c:v>9.99545667873437</c:v>
                </c:pt>
                <c:pt idx="37000" formatCode="General">
                  <c:v>9.99545608553248</c:v>
                </c:pt>
                <c:pt idx="37001" formatCode="General">
                  <c:v>9.9954554932626</c:v>
                </c:pt>
                <c:pt idx="37002" formatCode="General">
                  <c:v>9.99545490192443</c:v>
                </c:pt>
                <c:pt idx="37003" formatCode="General">
                  <c:v>9.9954543115177</c:v>
                </c:pt>
                <c:pt idx="37004" formatCode="General">
                  <c:v>9.99545372204211</c:v>
                </c:pt>
                <c:pt idx="37005" formatCode="General">
                  <c:v>9.99545313349738</c:v>
                </c:pt>
                <c:pt idx="37006" formatCode="General">
                  <c:v>9.99545254588322</c:v>
                </c:pt>
                <c:pt idx="37007" formatCode="General">
                  <c:v>9.99545195919933</c:v>
                </c:pt>
                <c:pt idx="37008" formatCode="General">
                  <c:v>9.99545137344543</c:v>
                </c:pt>
                <c:pt idx="37009" formatCode="General">
                  <c:v>9.99545078862124</c:v>
                </c:pt>
                <c:pt idx="37010" formatCode="General">
                  <c:v>9.99545020472646</c:v>
                </c:pt>
                <c:pt idx="37011" formatCode="General">
                  <c:v>9.99544962176081</c:v>
                </c:pt>
                <c:pt idx="37012" formatCode="General">
                  <c:v>9.995449039724</c:v>
                </c:pt>
                <c:pt idx="37013" formatCode="General">
                  <c:v>9.99544845861574</c:v>
                </c:pt>
                <c:pt idx="37014" formatCode="General">
                  <c:v>9.99544787843573</c:v>
                </c:pt>
                <c:pt idx="37015" formatCode="General">
                  <c:v>9.99544729918371</c:v>
                </c:pt>
                <c:pt idx="37016" formatCode="General">
                  <c:v>9.99544672085936</c:v>
                </c:pt>
                <c:pt idx="37017" formatCode="General">
                  <c:v>9.99544614346242</c:v>
                </c:pt>
                <c:pt idx="37018" formatCode="General">
                  <c:v>9.99544556699258</c:v>
                </c:pt>
                <c:pt idx="37019" formatCode="General">
                  <c:v>9.99544499144956</c:v>
                </c:pt>
                <c:pt idx="37020" formatCode="General">
                  <c:v>9.99544441683307</c:v>
                </c:pt>
                <c:pt idx="37021" formatCode="General">
                  <c:v>9.99544384314283</c:v>
                </c:pt>
                <c:pt idx="37022" formatCode="General">
                  <c:v>9.99544327037853</c:v>
                </c:pt>
                <c:pt idx="37023" formatCode="General">
                  <c:v>9.99544269853991</c:v>
                </c:pt>
                <c:pt idx="37024" formatCode="General">
                  <c:v>9.99544212762666</c:v>
                </c:pt>
                <c:pt idx="37025" formatCode="General">
                  <c:v>9.9954415576385</c:v>
                </c:pt>
                <c:pt idx="37026" formatCode="General">
                  <c:v>9.99544098857514</c:v>
                </c:pt>
                <c:pt idx="37027" formatCode="General">
                  <c:v>9.99544042043629</c:v>
                </c:pt>
                <c:pt idx="37028" formatCode="General">
                  <c:v>9.99543985322166</c:v>
                </c:pt>
                <c:pt idx="37029" formatCode="General">
                  <c:v>9.99543928693097</c:v>
                </c:pt>
                <c:pt idx="37030" formatCode="General">
                  <c:v>9.99543872156392</c:v>
                </c:pt>
                <c:pt idx="37031" formatCode="General">
                  <c:v>9.99543815712023</c:v>
                </c:pt>
                <c:pt idx="37032" formatCode="General">
                  <c:v>9.99543759359961</c:v>
                </c:pt>
                <c:pt idx="37033" formatCode="General">
                  <c:v>9.99543703100176</c:v>
                </c:pt>
                <c:pt idx="37034" formatCode="General">
                  <c:v>9.9954364693264</c:v>
                </c:pt>
                <c:pt idx="37035" formatCode="General">
                  <c:v>9.99543590857325</c:v>
                </c:pt>
                <c:pt idx="37036" formatCode="General">
                  <c:v>9.99543534874201</c:v>
                </c:pt>
                <c:pt idx="37037" formatCode="General">
                  <c:v>9.99543478983239</c:v>
                </c:pt>
                <c:pt idx="37038" formatCode="General">
                  <c:v>9.99543423184411</c:v>
                </c:pt>
                <c:pt idx="37039" formatCode="General">
                  <c:v>9.99543367477687</c:v>
                </c:pt>
                <c:pt idx="37040" formatCode="General">
                  <c:v>9.99543311863039</c:v>
                </c:pt>
                <c:pt idx="37041" formatCode="General">
                  <c:v>9.99543256340438</c:v>
                </c:pt>
                <c:pt idx="37042" formatCode="General">
                  <c:v>9.99543200909855</c:v>
                </c:pt>
                <c:pt idx="37043" formatCode="General">
                  <c:v>9.9954314557126</c:v>
                </c:pt>
                <c:pt idx="37044" formatCode="General">
                  <c:v>9.99543090324626</c:v>
                </c:pt>
                <c:pt idx="37045" formatCode="General">
                  <c:v>9.99543035169923</c:v>
                </c:pt>
                <c:pt idx="37046" formatCode="General">
                  <c:v>9.99542980107122</c:v>
                </c:pt>
                <c:pt idx="37047" formatCode="General">
                  <c:v>9.99542925136195</c:v>
                </c:pt>
                <c:pt idx="37048" formatCode="General">
                  <c:v>9.99542870257112</c:v>
                </c:pt>
                <c:pt idx="37049" formatCode="General">
                  <c:v>9.99542815469845</c:v>
                </c:pt>
                <c:pt idx="37050" formatCode="General">
                  <c:v>9.99542760774364</c:v>
                </c:pt>
                <c:pt idx="37051" formatCode="General">
                  <c:v>9.99542706170641</c:v>
                </c:pt>
                <c:pt idx="37052" formatCode="General">
                  <c:v>9.995426516586466</c:v>
                </c:pt>
                <c:pt idx="37053" formatCode="General">
                  <c:v>9.99542597238352</c:v>
                </c:pt>
                <c:pt idx="37054" formatCode="General">
                  <c:v>9.99542542909729</c:v>
                </c:pt>
                <c:pt idx="37055" formatCode="General">
                  <c:v>9.99542488672747</c:v>
                </c:pt>
                <c:pt idx="37056" formatCode="General">
                  <c:v>9.99542434527379</c:v>
                </c:pt>
                <c:pt idx="37057" formatCode="General">
                  <c:v>9.99542380473595</c:v>
                </c:pt>
                <c:pt idx="37058" formatCode="General">
                  <c:v>9.99542326511366</c:v>
                </c:pt>
                <c:pt idx="37059" formatCode="General">
                  <c:v>9.99542272640663</c:v>
                </c:pt>
                <c:pt idx="37060" formatCode="General">
                  <c:v>9.995422188614578</c:v>
                </c:pt>
                <c:pt idx="37061" formatCode="General">
                  <c:v>9.99542165173721</c:v>
                </c:pt>
                <c:pt idx="37062" formatCode="General">
                  <c:v>9.99542111577423</c:v>
                </c:pt>
                <c:pt idx="37063" formatCode="General">
                  <c:v>9.99542058072536</c:v>
                </c:pt>
                <c:pt idx="37064" formatCode="General">
                  <c:v>9.99542004659031</c:v>
                </c:pt>
                <c:pt idx="37065" formatCode="General">
                  <c:v>9.99541951336878</c:v>
                </c:pt>
                <c:pt idx="37066" formatCode="General">
                  <c:v>9.99541898106049</c:v>
                </c:pt>
                <c:pt idx="37067" formatCode="General">
                  <c:v>9.99541844966515</c:v>
                </c:pt>
                <c:pt idx="37068" formatCode="General">
                  <c:v>9.99541791918246</c:v>
                </c:pt>
                <c:pt idx="37069" formatCode="General">
                  <c:v>9.99541738961214</c:v>
                </c:pt>
                <c:pt idx="37070" formatCode="General">
                  <c:v>9.9954168609539</c:v>
                </c:pt>
                <c:pt idx="37071" formatCode="General">
                  <c:v>9.99541633320745</c:v>
                </c:pt>
                <c:pt idx="37072" formatCode="General">
                  <c:v>9.9954158063725</c:v>
                </c:pt>
                <c:pt idx="37073" formatCode="General">
                  <c:v>9.99541528044876</c:v>
                </c:pt>
                <c:pt idx="37074" formatCode="General">
                  <c:v>9.99541475543594</c:v>
                </c:pt>
                <c:pt idx="37075" formatCode="General">
                  <c:v>9.99541423133375</c:v>
                </c:pt>
                <c:pt idx="37076" formatCode="General">
                  <c:v>9.9954137081419</c:v>
                </c:pt>
                <c:pt idx="37077" formatCode="General">
                  <c:v>9.995413185860101</c:v>
                </c:pt>
                <c:pt idx="37078" formatCode="General">
                  <c:v>9.99541266448806</c:v>
                </c:pt>
                <c:pt idx="37079" formatCode="General">
                  <c:v>9.99541214402549</c:v>
                </c:pt>
                <c:pt idx="37080" formatCode="General">
                  <c:v>9.99541162447211</c:v>
                </c:pt>
                <c:pt idx="37081" formatCode="General">
                  <c:v>9.99541110582761</c:v>
                </c:pt>
                <c:pt idx="37082" formatCode="General">
                  <c:v>9.99541058809172</c:v>
                </c:pt>
                <c:pt idx="37083" formatCode="General">
                  <c:v>9.99541007126414</c:v>
                </c:pt>
                <c:pt idx="37084" formatCode="General">
                  <c:v>9.99540955534458</c:v>
                </c:pt>
                <c:pt idx="37085" formatCode="General">
                  <c:v>9.99540904033275</c:v>
                </c:pt>
                <c:pt idx="37086" formatCode="General">
                  <c:v>9.99540852622837</c:v>
                </c:pt>
                <c:pt idx="37087" formatCode="General">
                  <c:v>9.99540801303114</c:v>
                </c:pt>
                <c:pt idx="37088" formatCode="General">
                  <c:v>9.995407500740773</c:v>
                </c:pt>
                <c:pt idx="37089" formatCode="General">
                  <c:v>9.99540698935697</c:v>
                </c:pt>
                <c:pt idx="37090" formatCode="General">
                  <c:v>9.99540647887945</c:v>
                </c:pt>
                <c:pt idx="37091" formatCode="General">
                  <c:v>9.99540596930793</c:v>
                </c:pt>
                <c:pt idx="37092" formatCode="General">
                  <c:v>9.99540546064211</c:v>
                </c:pt>
                <c:pt idx="37093" formatCode="General">
                  <c:v>9.9954049528817</c:v>
                </c:pt>
                <c:pt idx="37094" formatCode="General">
                  <c:v>9.99540444602641</c:v>
                </c:pt>
                <c:pt idx="37095" formatCode="General">
                  <c:v>9.99540394007596</c:v>
                </c:pt>
                <c:pt idx="37096" formatCode="General">
                  <c:v>9.99540343503004</c:v>
                </c:pt>
                <c:pt idx="37097" formatCode="General">
                  <c:v>9.99540293088838</c:v>
                </c:pt>
                <c:pt idx="37098" formatCode="General">
                  <c:v>9.99540242765068</c:v>
                </c:pt>
                <c:pt idx="37099" formatCode="General">
                  <c:v>9.99540192531665</c:v>
                </c:pt>
                <c:pt idx="37100" formatCode="General">
                  <c:v>9.99540142388601</c:v>
                </c:pt>
                <c:pt idx="37101" formatCode="General">
                  <c:v>9.99540092335845</c:v>
                </c:pt>
                <c:pt idx="37102" formatCode="General">
                  <c:v>9.99540042373369</c:v>
                </c:pt>
                <c:pt idx="37103" formatCode="General">
                  <c:v>9.99539992501145</c:v>
                </c:pt>
                <c:pt idx="37104" formatCode="General">
                  <c:v>9.99539942719142</c:v>
                </c:pt>
                <c:pt idx="37105" formatCode="General">
                  <c:v>9.99539893027332</c:v>
                </c:pt>
                <c:pt idx="37106" formatCode="General">
                  <c:v>9.995398434256858</c:v>
                </c:pt>
                <c:pt idx="37107" formatCode="General">
                  <c:v>9.99539793914176</c:v>
                </c:pt>
                <c:pt idx="37108" formatCode="General">
                  <c:v>9.99539744492771</c:v>
                </c:pt>
                <c:pt idx="37109" formatCode="General">
                  <c:v>9.99539695161443</c:v>
                </c:pt>
                <c:pt idx="37110" formatCode="General">
                  <c:v>9.99539645920162</c:v>
                </c:pt>
                <c:pt idx="37111" formatCode="General">
                  <c:v>9.99539596768901</c:v>
                </c:pt>
                <c:pt idx="37112" formatCode="General">
                  <c:v>9.99539547707629</c:v>
                </c:pt>
                <c:pt idx="37113" formatCode="General">
                  <c:v>9.99539498736317</c:v>
                </c:pt>
                <c:pt idx="37114" formatCode="General">
                  <c:v>9.99539449854938</c:v>
                </c:pt>
                <c:pt idx="37115" formatCode="General">
                  <c:v>9.99539401063461</c:v>
                </c:pt>
                <c:pt idx="37116" formatCode="General">
                  <c:v>9.995393523618568</c:v>
                </c:pt>
                <c:pt idx="37117" formatCode="General">
                  <c:v>9.99539303750098</c:v>
                </c:pt>
                <c:pt idx="37118" formatCode="General">
                  <c:v>9.99539255228154</c:v>
                </c:pt>
                <c:pt idx="37119" formatCode="General">
                  <c:v>9.99539206795996</c:v>
                </c:pt>
                <c:pt idx="37120" formatCode="General">
                  <c:v>9.99539158453596</c:v>
                </c:pt>
                <c:pt idx="37121" formatCode="General">
                  <c:v>9.99539110200924</c:v>
                </c:pt>
                <c:pt idx="37122" formatCode="General">
                  <c:v>9.995390620379518</c:v>
                </c:pt>
                <c:pt idx="37123" formatCode="General">
                  <c:v>9.99539013964649</c:v>
                </c:pt>
                <c:pt idx="37124" formatCode="General">
                  <c:v>9.99538965980987</c:v>
                </c:pt>
                <c:pt idx="37125" formatCode="General">
                  <c:v>9.99538918086938</c:v>
                </c:pt>
                <c:pt idx="37126" formatCode="General">
                  <c:v>9.99538870282471</c:v>
                </c:pt>
                <c:pt idx="37127" formatCode="General">
                  <c:v>9.995388225675578</c:v>
                </c:pt>
                <c:pt idx="37128" formatCode="General">
                  <c:v>9.99538774942169</c:v>
                </c:pt>
                <c:pt idx="37129" formatCode="General">
                  <c:v>9.99538727406277</c:v>
                </c:pt>
                <c:pt idx="37130" formatCode="General">
                  <c:v>9.99538679959851</c:v>
                </c:pt>
                <c:pt idx="37131" formatCode="General">
                  <c:v>9.995386326028624</c:v>
                </c:pt>
                <c:pt idx="37132" formatCode="General">
                  <c:v>9.99538585335282</c:v>
                </c:pt>
                <c:pt idx="37133" formatCode="General">
                  <c:v>9.995385381570808</c:v>
                </c:pt>
                <c:pt idx="37134" formatCode="General">
                  <c:v>9.99538491068231</c:v>
                </c:pt>
                <c:pt idx="37135" formatCode="General">
                  <c:v>9.99538444068701</c:v>
                </c:pt>
                <c:pt idx="37136" formatCode="General">
                  <c:v>9.99538397158464</c:v>
                </c:pt>
                <c:pt idx="37137" formatCode="General">
                  <c:v>9.9953835033749</c:v>
                </c:pt>
                <c:pt idx="37138" formatCode="General">
                  <c:v>9.99538303605749</c:v>
                </c:pt>
                <c:pt idx="37139" formatCode="General">
                  <c:v>9.99538256963214</c:v>
                </c:pt>
                <c:pt idx="37140" formatCode="General">
                  <c:v>9.99538210409854</c:v>
                </c:pt>
                <c:pt idx="37141" formatCode="General">
                  <c:v>9.99538163945641</c:v>
                </c:pt>
                <c:pt idx="37142" formatCode="General">
                  <c:v>9.99538117570545</c:v>
                </c:pt>
                <c:pt idx="37143" formatCode="General">
                  <c:v>9.99538071284537</c:v>
                </c:pt>
                <c:pt idx="37144" formatCode="General">
                  <c:v>9.99538025087589</c:v>
                </c:pt>
                <c:pt idx="37145" formatCode="General">
                  <c:v>9.995379789796708</c:v>
                </c:pt>
                <c:pt idx="37146" formatCode="General">
                  <c:v>9.995379329607551</c:v>
                </c:pt>
                <c:pt idx="37147" formatCode="General">
                  <c:v>9.995378870308101</c:v>
                </c:pt>
                <c:pt idx="37148" formatCode="General">
                  <c:v>9.995378411898079</c:v>
                </c:pt>
                <c:pt idx="37149" formatCode="General">
                  <c:v>9.9953779543772</c:v>
                </c:pt>
                <c:pt idx="37150" formatCode="General">
                  <c:v>9.99537749774516</c:v>
                </c:pt>
                <c:pt idx="37151" formatCode="General">
                  <c:v>9.99537704200168</c:v>
                </c:pt>
                <c:pt idx="37152" formatCode="General">
                  <c:v>9.99537658714646</c:v>
                </c:pt>
                <c:pt idx="37153" formatCode="General">
                  <c:v>9.99537613317922</c:v>
                </c:pt>
                <c:pt idx="37154" formatCode="General">
                  <c:v>9.995375680099658</c:v>
                </c:pt>
                <c:pt idx="37155" formatCode="General">
                  <c:v>9.99537522790749</c:v>
                </c:pt>
                <c:pt idx="37156" formatCode="General">
                  <c:v>9.99537477660242</c:v>
                </c:pt>
                <c:pt idx="37157" formatCode="General">
                  <c:v>9.99537432618416</c:v>
                </c:pt>
                <c:pt idx="37158" formatCode="General">
                  <c:v>9.99537387665241</c:v>
                </c:pt>
                <c:pt idx="37159" formatCode="General">
                  <c:v>9.995373428006888</c:v>
                </c:pt>
                <c:pt idx="37160" formatCode="General">
                  <c:v>9.995372980247301</c:v>
                </c:pt>
                <c:pt idx="37161" formatCode="General">
                  <c:v>9.99537253337336</c:v>
                </c:pt>
                <c:pt idx="37162" formatCode="General">
                  <c:v>9.99537208738477</c:v>
                </c:pt>
                <c:pt idx="37163" formatCode="General">
                  <c:v>9.99537164228124</c:v>
                </c:pt>
                <c:pt idx="37164" formatCode="General">
                  <c:v>9.995371198062468</c:v>
                </c:pt>
                <c:pt idx="37165" formatCode="General">
                  <c:v>9.99537075472819</c:v>
                </c:pt>
                <c:pt idx="37166" formatCode="General">
                  <c:v>9.99537031227809</c:v>
                </c:pt>
                <c:pt idx="37167" formatCode="General">
                  <c:v>9.995369870711878</c:v>
                </c:pt>
                <c:pt idx="37168" formatCode="General">
                  <c:v>9.99536943002928</c:v>
                </c:pt>
                <c:pt idx="37169" formatCode="General">
                  <c:v>9.99536899022999</c:v>
                </c:pt>
                <c:pt idx="37170" formatCode="General">
                  <c:v>9.995368551313728</c:v>
                </c:pt>
                <c:pt idx="37171" formatCode="General">
                  <c:v>9.995368113280188</c:v>
                </c:pt>
                <c:pt idx="37172" formatCode="General">
                  <c:v>9.99536767612908</c:v>
                </c:pt>
                <c:pt idx="37173" formatCode="General">
                  <c:v>9.99536723986013</c:v>
                </c:pt>
                <c:pt idx="37174" formatCode="General">
                  <c:v>9.99536680447302</c:v>
                </c:pt>
                <c:pt idx="37175" formatCode="General">
                  <c:v>9.99536636996748</c:v>
                </c:pt>
                <c:pt idx="37176" formatCode="General">
                  <c:v>9.99536593634322</c:v>
                </c:pt>
                <c:pt idx="37177" formatCode="General">
                  <c:v>9.99536550359993</c:v>
                </c:pt>
                <c:pt idx="37178" formatCode="General">
                  <c:v>9.99536507173733</c:v>
                </c:pt>
                <c:pt idx="37179" formatCode="General">
                  <c:v>9.995364640755118</c:v>
                </c:pt>
                <c:pt idx="37180" formatCode="General">
                  <c:v>9.99536421065302</c:v>
                </c:pt>
                <c:pt idx="37181" formatCode="General">
                  <c:v>9.995363781430738</c:v>
                </c:pt>
                <c:pt idx="37182" formatCode="General">
                  <c:v>9.99536335308797</c:v>
                </c:pt>
                <c:pt idx="37183" formatCode="General">
                  <c:v>9.99536292562444</c:v>
                </c:pt>
                <c:pt idx="37184" formatCode="General">
                  <c:v>9.99536249903984</c:v>
                </c:pt>
                <c:pt idx="37185" formatCode="General">
                  <c:v>9.99536207333389</c:v>
                </c:pt>
                <c:pt idx="37186" formatCode="General">
                  <c:v>9.99536164850629</c:v>
                </c:pt>
                <c:pt idx="37187" formatCode="General">
                  <c:v>9.995361224556758</c:v>
                </c:pt>
                <c:pt idx="37188" formatCode="General">
                  <c:v>9.995360801485</c:v>
                </c:pt>
                <c:pt idx="37189" formatCode="General">
                  <c:v>9.99536037929072</c:v>
                </c:pt>
                <c:pt idx="37190" formatCode="General">
                  <c:v>9.99535995797363</c:v>
                </c:pt>
                <c:pt idx="37191" formatCode="General">
                  <c:v>9.99535953753343</c:v>
                </c:pt>
                <c:pt idx="37192" formatCode="General">
                  <c:v>9.99535911796984</c:v>
                </c:pt>
                <c:pt idx="37193" formatCode="General">
                  <c:v>9.99535869928256</c:v>
                </c:pt>
                <c:pt idx="37194" formatCode="General">
                  <c:v>9.9953582814713</c:v>
                </c:pt>
                <c:pt idx="37195" formatCode="General">
                  <c:v>9.99535786453576</c:v>
                </c:pt>
                <c:pt idx="37196" formatCode="General">
                  <c:v>9.99535744847567</c:v>
                </c:pt>
                <c:pt idx="37197" formatCode="General">
                  <c:v>9.99535703329072</c:v>
                </c:pt>
                <c:pt idx="37198" formatCode="General">
                  <c:v>9.99535661898062</c:v>
                </c:pt>
                <c:pt idx="37199" formatCode="General">
                  <c:v>9.99535620554508</c:v>
                </c:pt>
                <c:pt idx="37200" formatCode="General">
                  <c:v>9.995355792983818</c:v>
                </c:pt>
                <c:pt idx="37201" formatCode="General">
                  <c:v>9.995355381296529</c:v>
                </c:pt>
                <c:pt idx="37202" formatCode="General">
                  <c:v>9.99535497048292</c:v>
                </c:pt>
                <c:pt idx="37203" formatCode="General">
                  <c:v>9.99535456054271</c:v>
                </c:pt>
                <c:pt idx="37204" formatCode="General">
                  <c:v>9.9953541514756</c:v>
                </c:pt>
                <c:pt idx="37205" formatCode="General">
                  <c:v>9.9953537432813</c:v>
                </c:pt>
                <c:pt idx="37206" formatCode="General">
                  <c:v>9.99535333595951</c:v>
                </c:pt>
                <c:pt idx="37207" formatCode="General">
                  <c:v>9.99535292950996</c:v>
                </c:pt>
                <c:pt idx="37208" formatCode="General">
                  <c:v>9.995352523932332</c:v>
                </c:pt>
                <c:pt idx="37209" formatCode="General">
                  <c:v>9.99535211922635</c:v>
                </c:pt>
                <c:pt idx="37210" formatCode="General">
                  <c:v>9.995351715391708</c:v>
                </c:pt>
                <c:pt idx="37211" formatCode="General">
                  <c:v>9.99535131242813</c:v>
                </c:pt>
                <c:pt idx="37212" formatCode="General">
                  <c:v>9.99535091033532</c:v>
                </c:pt>
                <c:pt idx="37213" formatCode="General">
                  <c:v>9.99535050911298</c:v>
                </c:pt>
                <c:pt idx="37214" formatCode="General">
                  <c:v>9.99535010876082</c:v>
                </c:pt>
                <c:pt idx="37215" formatCode="General">
                  <c:v>9.99534970927855</c:v>
                </c:pt>
                <c:pt idx="37216" formatCode="General">
                  <c:v>9.99534931066588</c:v>
                </c:pt>
                <c:pt idx="37217" formatCode="General">
                  <c:v>9.99534891292251</c:v>
                </c:pt>
                <c:pt idx="37218" formatCode="General">
                  <c:v>9.995348516048153</c:v>
                </c:pt>
                <c:pt idx="37219" formatCode="General">
                  <c:v>9.995348120042518</c:v>
                </c:pt>
                <c:pt idx="37220" formatCode="General">
                  <c:v>9.99534772490531</c:v>
                </c:pt>
                <c:pt idx="37221" formatCode="General">
                  <c:v>9.99534733063623</c:v>
                </c:pt>
                <c:pt idx="37222" formatCode="General">
                  <c:v>9.995346937235</c:v>
                </c:pt>
                <c:pt idx="37223" formatCode="General">
                  <c:v>9.99534654470132</c:v>
                </c:pt>
                <c:pt idx="37224" formatCode="General">
                  <c:v>9.9953461530349</c:v>
                </c:pt>
                <c:pt idx="37225" formatCode="General">
                  <c:v>9.995345762235438</c:v>
                </c:pt>
                <c:pt idx="37226" formatCode="General">
                  <c:v>9.99534537230266</c:v>
                </c:pt>
                <c:pt idx="37227" formatCode="General">
                  <c:v>9.99534498323626</c:v>
                </c:pt>
                <c:pt idx="37228" formatCode="General">
                  <c:v>9.99534459503596</c:v>
                </c:pt>
                <c:pt idx="37229" formatCode="General">
                  <c:v>9.99534420770144</c:v>
                </c:pt>
                <c:pt idx="37230" formatCode="General">
                  <c:v>9.995343821232428</c:v>
                </c:pt>
                <c:pt idx="37231" formatCode="General">
                  <c:v>9.99534343562864</c:v>
                </c:pt>
                <c:pt idx="37232" formatCode="General">
                  <c:v>9.99534305088976</c:v>
                </c:pt>
                <c:pt idx="37233" formatCode="General">
                  <c:v>9.99534266701552</c:v>
                </c:pt>
                <c:pt idx="37234" formatCode="General">
                  <c:v>9.99534228400561</c:v>
                </c:pt>
                <c:pt idx="37235" formatCode="General">
                  <c:v>9.99534190185974</c:v>
                </c:pt>
                <c:pt idx="37236" formatCode="General">
                  <c:v>9.995341520577621</c:v>
                </c:pt>
                <c:pt idx="37237" formatCode="General">
                  <c:v>9.995341140158958</c:v>
                </c:pt>
                <c:pt idx="37238" formatCode="General">
                  <c:v>9.99534076060346</c:v>
                </c:pt>
                <c:pt idx="37239" formatCode="General">
                  <c:v>9.995340381910838</c:v>
                </c:pt>
                <c:pt idx="37240" formatCode="General">
                  <c:v>9.9953400040808</c:v>
                </c:pt>
                <c:pt idx="37241" formatCode="General">
                  <c:v>9.99533962711305</c:v>
                </c:pt>
                <c:pt idx="37242" formatCode="General">
                  <c:v>9.9953392510073</c:v>
                </c:pt>
                <c:pt idx="37243" formatCode="General">
                  <c:v>9.99533887576324</c:v>
                </c:pt>
                <c:pt idx="37244" formatCode="General">
                  <c:v>9.9953385013806</c:v>
                </c:pt>
                <c:pt idx="37245" formatCode="General">
                  <c:v>9.99533812785908</c:v>
                </c:pt>
                <c:pt idx="37246" formatCode="General">
                  <c:v>9.99533775519838</c:v>
                </c:pt>
                <c:pt idx="37247" formatCode="General">
                  <c:v>9.99533738339821</c:v>
                </c:pt>
                <c:pt idx="37248" formatCode="General">
                  <c:v>9.99533701245829</c:v>
                </c:pt>
                <c:pt idx="37249" formatCode="General">
                  <c:v>9.99533664237831</c:v>
                </c:pt>
                <c:pt idx="37250" formatCode="General">
                  <c:v>9.99533627315799</c:v>
                </c:pt>
                <c:pt idx="37251" formatCode="General">
                  <c:v>9.99533590479703</c:v>
                </c:pt>
                <c:pt idx="37252" formatCode="General">
                  <c:v>9.99533553729514</c:v>
                </c:pt>
                <c:pt idx="37253" formatCode="General">
                  <c:v>9.99533517065203</c:v>
                </c:pt>
                <c:pt idx="37254" formatCode="General">
                  <c:v>9.99533480486741</c:v>
                </c:pt>
                <c:pt idx="37255" formatCode="General">
                  <c:v>9.99533443994097</c:v>
                </c:pt>
                <c:pt idx="37256" formatCode="General">
                  <c:v>9.99533407587244</c:v>
                </c:pt>
                <c:pt idx="37257" formatCode="General">
                  <c:v>9.99533371266151</c:v>
                </c:pt>
                <c:pt idx="37258" formatCode="General">
                  <c:v>9.9953333503079</c:v>
                </c:pt>
                <c:pt idx="37259" formatCode="General">
                  <c:v>9.99533298881131</c:v>
                </c:pt>
                <c:pt idx="37260" formatCode="General">
                  <c:v>9.99533262817145</c:v>
                </c:pt>
                <c:pt idx="37261" formatCode="General">
                  <c:v>9.99533226838802</c:v>
                </c:pt>
                <c:pt idx="37262" formatCode="General">
                  <c:v>9.99533190946074</c:v>
                </c:pt>
                <c:pt idx="37263" formatCode="General">
                  <c:v>9.99533155138931</c:v>
                </c:pt>
                <c:pt idx="37264" formatCode="General">
                  <c:v>9.995331194173428</c:v>
                </c:pt>
                <c:pt idx="37265" formatCode="General">
                  <c:v>9.99533083781282</c:v>
                </c:pt>
                <c:pt idx="37266" formatCode="General">
                  <c:v>9.99533048230719</c:v>
                </c:pt>
                <c:pt idx="37267" formatCode="General">
                  <c:v>9.99533012765623</c:v>
                </c:pt>
                <c:pt idx="37268" formatCode="General">
                  <c:v>9.99532977385966</c:v>
                </c:pt>
                <c:pt idx="37269" formatCode="General">
                  <c:v>9.995329420917178</c:v>
                </c:pt>
                <c:pt idx="37270" formatCode="General">
                  <c:v>9.9953290688285</c:v>
                </c:pt>
                <c:pt idx="37271" formatCode="General">
                  <c:v>9.99532871759334</c:v>
                </c:pt>
                <c:pt idx="37272" formatCode="General">
                  <c:v>9.995328367211378</c:v>
                </c:pt>
                <c:pt idx="37273" formatCode="General">
                  <c:v>9.99532801768236</c:v>
                </c:pt>
                <c:pt idx="37274" formatCode="General">
                  <c:v>9.99532766900596</c:v>
                </c:pt>
                <c:pt idx="37275" formatCode="General">
                  <c:v>9.995327321181888</c:v>
                </c:pt>
                <c:pt idx="37276" formatCode="General">
                  <c:v>9.99532697420987</c:v>
                </c:pt>
                <c:pt idx="37277" formatCode="General">
                  <c:v>9.99532662808961</c:v>
                </c:pt>
                <c:pt idx="37278" formatCode="General">
                  <c:v>9.99532628282079</c:v>
                </c:pt>
                <c:pt idx="37279" formatCode="General">
                  <c:v>9.99532593840315</c:v>
                </c:pt>
                <c:pt idx="37280" formatCode="General">
                  <c:v>9.99532559483638</c:v>
                </c:pt>
                <c:pt idx="37281" formatCode="General">
                  <c:v>9.99532525212018</c:v>
                </c:pt>
                <c:pt idx="37282" formatCode="General">
                  <c:v>9.99532491025428</c:v>
                </c:pt>
                <c:pt idx="37283" formatCode="General">
                  <c:v>9.99532456923836</c:v>
                </c:pt>
                <c:pt idx="37284" formatCode="General">
                  <c:v>9.99532422907215</c:v>
                </c:pt>
                <c:pt idx="37285" formatCode="General">
                  <c:v>9.99532388975534</c:v>
                </c:pt>
                <c:pt idx="37286" formatCode="General">
                  <c:v>9.99532355128765</c:v>
                </c:pt>
                <c:pt idx="37287" formatCode="General">
                  <c:v>9.99532321366878</c:v>
                </c:pt>
                <c:pt idx="37288" formatCode="General">
                  <c:v>9.99532287689844</c:v>
                </c:pt>
                <c:pt idx="37289" formatCode="General">
                  <c:v>9.99532254097633</c:v>
                </c:pt>
                <c:pt idx="37290" formatCode="General">
                  <c:v>9.99532220590217</c:v>
                </c:pt>
                <c:pt idx="37291" formatCode="General">
                  <c:v>9.99532187167565</c:v>
                </c:pt>
                <c:pt idx="37292" formatCode="General">
                  <c:v>9.9953215382965</c:v>
                </c:pt>
                <c:pt idx="37293" formatCode="General">
                  <c:v>9.995321205764401</c:v>
                </c:pt>
                <c:pt idx="37294" formatCode="General">
                  <c:v>9.99532087407907</c:v>
                </c:pt>
                <c:pt idx="37295" formatCode="General">
                  <c:v>9.99532054324023</c:v>
                </c:pt>
                <c:pt idx="37296" formatCode="General">
                  <c:v>9.99532021324756</c:v>
                </c:pt>
                <c:pt idx="37297" formatCode="General">
                  <c:v>9.99531988410079</c:v>
                </c:pt>
                <c:pt idx="37298" formatCode="General">
                  <c:v>9.99531955579961</c:v>
                </c:pt>
                <c:pt idx="37299" formatCode="General">
                  <c:v>9.99531922834374</c:v>
                </c:pt>
                <c:pt idx="37300" formatCode="General">
                  <c:v>9.995318901732876</c:v>
                </c:pt>
                <c:pt idx="37301" formatCode="General">
                  <c:v>9.99531857596674</c:v>
                </c:pt>
                <c:pt idx="37302" formatCode="General">
                  <c:v>9.99531825104502</c:v>
                </c:pt>
                <c:pt idx="37303" formatCode="General">
                  <c:v>9.99531792696744</c:v>
                </c:pt>
                <c:pt idx="37304" formatCode="General">
                  <c:v>9.99531760373369</c:v>
                </c:pt>
                <c:pt idx="37305" formatCode="General">
                  <c:v>9.99531728134349</c:v>
                </c:pt>
                <c:pt idx="37306" formatCode="General">
                  <c:v>9.99531695979654</c:v>
                </c:pt>
                <c:pt idx="37307" formatCode="General">
                  <c:v>9.99531663909255</c:v>
                </c:pt>
                <c:pt idx="37308" formatCode="General">
                  <c:v>9.99531631923123</c:v>
                </c:pt>
                <c:pt idx="37309" formatCode="General">
                  <c:v>9.99531600021228</c:v>
                </c:pt>
                <c:pt idx="37310" formatCode="General">
                  <c:v>9.995315682035407</c:v>
                </c:pt>
                <c:pt idx="37311" formatCode="General">
                  <c:v>9.99531536470032</c:v>
                </c:pt>
                <c:pt idx="37312" formatCode="General">
                  <c:v>9.99531504820673</c:v>
                </c:pt>
                <c:pt idx="37313" formatCode="General">
                  <c:v>9.99531473255434</c:v>
                </c:pt>
                <c:pt idx="37314" formatCode="General">
                  <c:v>9.99531441774285</c:v>
                </c:pt>
                <c:pt idx="37315" formatCode="General">
                  <c:v>9.99531410377198</c:v>
                </c:pt>
                <c:pt idx="37316" formatCode="General">
                  <c:v>9.995313790641431</c:v>
                </c:pt>
                <c:pt idx="37317" formatCode="General">
                  <c:v>9.995313478350898</c:v>
                </c:pt>
                <c:pt idx="37318" formatCode="General">
                  <c:v>9.995313166900107</c:v>
                </c:pt>
                <c:pt idx="37319" formatCode="General">
                  <c:v>9.99531285628876</c:v>
                </c:pt>
                <c:pt idx="37320" formatCode="General">
                  <c:v>9.99531254651655</c:v>
                </c:pt>
                <c:pt idx="37321" formatCode="General">
                  <c:v>9.9953122375832</c:v>
                </c:pt>
                <c:pt idx="37322" formatCode="General">
                  <c:v>9.99531192948841</c:v>
                </c:pt>
                <c:pt idx="37323" formatCode="General">
                  <c:v>9.995311622231876</c:v>
                </c:pt>
                <c:pt idx="37324" formatCode="General">
                  <c:v>9.99531131581333</c:v>
                </c:pt>
                <c:pt idx="37325" formatCode="General">
                  <c:v>9.995311010232458</c:v>
                </c:pt>
                <c:pt idx="37326" formatCode="General">
                  <c:v>9.99531070548897</c:v>
                </c:pt>
                <c:pt idx="37327" formatCode="General">
                  <c:v>9.995310401582579</c:v>
                </c:pt>
                <c:pt idx="37328" formatCode="General">
                  <c:v>9.99531009851299</c:v>
                </c:pt>
                <c:pt idx="37329" formatCode="General">
                  <c:v>9.9953097962799</c:v>
                </c:pt>
                <c:pt idx="37330" formatCode="General">
                  <c:v>9.99530949488303</c:v>
                </c:pt>
                <c:pt idx="37331" formatCode="General">
                  <c:v>9.99530919432207</c:v>
                </c:pt>
                <c:pt idx="37332" formatCode="General">
                  <c:v>9.99530889459675</c:v>
                </c:pt>
                <c:pt idx="37333" formatCode="General">
                  <c:v>9.99530859570675</c:v>
                </c:pt>
                <c:pt idx="37334" formatCode="General">
                  <c:v>9.9953082976518</c:v>
                </c:pt>
                <c:pt idx="37335" formatCode="General">
                  <c:v>9.995308000431589</c:v>
                </c:pt>
                <c:pt idx="37336" formatCode="General">
                  <c:v>9.99530770404583</c:v>
                </c:pt>
                <c:pt idx="37337" formatCode="General">
                  <c:v>9.99530740849424</c:v>
                </c:pt>
                <c:pt idx="37338" formatCode="General">
                  <c:v>9.9953071137765</c:v>
                </c:pt>
                <c:pt idx="37339" formatCode="General">
                  <c:v>9.99530681989234</c:v>
                </c:pt>
                <c:pt idx="37340" formatCode="General">
                  <c:v>9.99530652684146</c:v>
                </c:pt>
                <c:pt idx="37341" formatCode="General">
                  <c:v>9.99530623462357</c:v>
                </c:pt>
                <c:pt idx="37342" formatCode="General">
                  <c:v>9.99530594323836</c:v>
                </c:pt>
                <c:pt idx="37343" formatCode="General">
                  <c:v>9.99530565268556</c:v>
                </c:pt>
                <c:pt idx="37344" formatCode="General">
                  <c:v>9.99530536296485</c:v>
                </c:pt>
                <c:pt idx="37345" formatCode="General">
                  <c:v>9.99530507407596</c:v>
                </c:pt>
                <c:pt idx="37346" formatCode="General">
                  <c:v>9.995304786018588</c:v>
                </c:pt>
                <c:pt idx="37347" formatCode="General">
                  <c:v>9.99530449879244</c:v>
                </c:pt>
                <c:pt idx="37348" formatCode="General">
                  <c:v>9.99530421239722</c:v>
                </c:pt>
                <c:pt idx="37349" formatCode="General">
                  <c:v>9.99530392683264</c:v>
                </c:pt>
                <c:pt idx="37350" formatCode="General">
                  <c:v>9.9953036420984</c:v>
                </c:pt>
                <c:pt idx="37351" formatCode="General">
                  <c:v>9.99530335819421</c:v>
                </c:pt>
                <c:pt idx="37352" formatCode="General">
                  <c:v>9.99530307511978</c:v>
                </c:pt>
                <c:pt idx="37353" formatCode="General">
                  <c:v>9.99530279287481</c:v>
                </c:pt>
                <c:pt idx="37354" formatCode="General">
                  <c:v>9.99530251145901</c:v>
                </c:pt>
                <c:pt idx="37355" formatCode="General">
                  <c:v>9.99530223087208</c:v>
                </c:pt>
                <c:pt idx="37356" formatCode="General">
                  <c:v>9.99530195111374</c:v>
                </c:pt>
                <c:pt idx="37357" formatCode="General">
                  <c:v>9.99530167218368</c:v>
                </c:pt>
                <c:pt idx="37358" formatCode="General">
                  <c:v>9.99530139408162</c:v>
                </c:pt>
                <c:pt idx="37359" formatCode="General">
                  <c:v>9.99530111680726</c:v>
                </c:pt>
                <c:pt idx="37360" formatCode="General">
                  <c:v>9.99530084036031</c:v>
                </c:pt>
                <c:pt idx="37361" formatCode="General">
                  <c:v>9.99530056474047</c:v>
                </c:pt>
                <c:pt idx="37362" formatCode="General">
                  <c:v>9.99530028994745</c:v>
                </c:pt>
                <c:pt idx="37363" formatCode="General">
                  <c:v>9.995300015980964</c:v>
                </c:pt>
                <c:pt idx="37364" formatCode="General">
                  <c:v>9.9952997428407</c:v>
                </c:pt>
                <c:pt idx="37365" formatCode="General">
                  <c:v>9.99529947052638</c:v>
                </c:pt>
                <c:pt idx="37366" formatCode="General">
                  <c:v>9.9952991990377</c:v>
                </c:pt>
                <c:pt idx="37367" formatCode="General">
                  <c:v>9.99529892837438</c:v>
                </c:pt>
                <c:pt idx="37368" formatCode="General">
                  <c:v>9.99529865853611</c:v>
                </c:pt>
                <c:pt idx="37369" formatCode="General">
                  <c:v>9.99529838952261</c:v>
                </c:pt>
                <c:pt idx="37370" formatCode="General">
                  <c:v>9.995298121333576</c:v>
                </c:pt>
                <c:pt idx="37371" formatCode="General">
                  <c:v>9.99529785396873</c:v>
                </c:pt>
                <c:pt idx="37372" formatCode="General">
                  <c:v>9.99529758742776</c:v>
                </c:pt>
                <c:pt idx="37373" formatCode="General">
                  <c:v>9.99529732171038</c:v>
                </c:pt>
                <c:pt idx="37374" formatCode="General">
                  <c:v>9.99529705681629</c:v>
                </c:pt>
                <c:pt idx="37375" formatCode="General">
                  <c:v>9.99529679274521</c:v>
                </c:pt>
                <c:pt idx="37376" formatCode="General">
                  <c:v>9.99529652949683</c:v>
                </c:pt>
                <c:pt idx="37377" formatCode="General">
                  <c:v>9.99529626707087</c:v>
                </c:pt>
                <c:pt idx="37378" formatCode="General">
                  <c:v>9.99529600546704</c:v>
                </c:pt>
                <c:pt idx="37379" formatCode="General">
                  <c:v>9.995295744685021</c:v>
                </c:pt>
                <c:pt idx="37380" formatCode="General">
                  <c:v>9.995295484724548</c:v>
                </c:pt>
                <c:pt idx="37381" formatCode="General">
                  <c:v>9.99529522558531</c:v>
                </c:pt>
                <c:pt idx="37382" formatCode="General">
                  <c:v>9.99529496726702</c:v>
                </c:pt>
                <c:pt idx="37383" formatCode="General">
                  <c:v>9.99529470976937</c:v>
                </c:pt>
                <c:pt idx="37384" formatCode="General">
                  <c:v>9.99529445309209</c:v>
                </c:pt>
                <c:pt idx="37385" formatCode="General">
                  <c:v>9.99529419723487</c:v>
                </c:pt>
                <c:pt idx="37386" formatCode="General">
                  <c:v>9.995293942197428</c:v>
                </c:pt>
                <c:pt idx="37387" formatCode="General">
                  <c:v>9.99529368797946</c:v>
                </c:pt>
                <c:pt idx="37388" formatCode="General">
                  <c:v>9.99529343458067</c:v>
                </c:pt>
                <c:pt idx="37389" formatCode="General">
                  <c:v>9.995293182000768</c:v>
                </c:pt>
                <c:pt idx="37390" formatCode="General">
                  <c:v>9.99529293023947</c:v>
                </c:pt>
                <c:pt idx="37391" formatCode="General">
                  <c:v>9.99529267929647</c:v>
                </c:pt>
                <c:pt idx="37392" formatCode="General">
                  <c:v>9.995292429171478</c:v>
                </c:pt>
                <c:pt idx="37393" formatCode="General">
                  <c:v>9.9952921798642</c:v>
                </c:pt>
                <c:pt idx="37394" formatCode="General">
                  <c:v>9.99529193137434</c:v>
                </c:pt>
                <c:pt idx="37395" formatCode="General">
                  <c:v>9.99529168370161</c:v>
                </c:pt>
                <c:pt idx="37396" formatCode="General">
                  <c:v>9.99529143684571</c:v>
                </c:pt>
                <c:pt idx="37397" formatCode="General">
                  <c:v>9.99529119080635</c:v>
                </c:pt>
                <c:pt idx="37398" formatCode="General">
                  <c:v>9.99529094558324</c:v>
                </c:pt>
                <c:pt idx="37399" formatCode="General">
                  <c:v>9.995290701176068</c:v>
                </c:pt>
                <c:pt idx="37400" formatCode="General">
                  <c:v>9.99529045758456</c:v>
                </c:pt>
                <c:pt idx="37401" formatCode="General">
                  <c:v>9.99529021480842</c:v>
                </c:pt>
                <c:pt idx="37402" formatCode="General">
                  <c:v>9.99528997284734</c:v>
                </c:pt>
                <c:pt idx="37403" formatCode="General">
                  <c:v>9.99528973170105</c:v>
                </c:pt>
                <c:pt idx="37404" formatCode="General">
                  <c:v>9.99528949136923</c:v>
                </c:pt>
                <c:pt idx="37405" formatCode="General">
                  <c:v>9.9952892518516</c:v>
                </c:pt>
                <c:pt idx="37406" formatCode="General">
                  <c:v>9.99528901314786</c:v>
                </c:pt>
                <c:pt idx="37407" formatCode="General">
                  <c:v>9.99528877525773</c:v>
                </c:pt>
                <c:pt idx="37408" formatCode="General">
                  <c:v>9.9952885381809</c:v>
                </c:pt>
                <c:pt idx="37409" formatCode="General">
                  <c:v>9.99528830191708</c:v>
                </c:pt>
                <c:pt idx="37410" formatCode="General">
                  <c:v>9.99528806646598</c:v>
                </c:pt>
                <c:pt idx="37411" formatCode="General">
                  <c:v>9.99528783182731</c:v>
                </c:pt>
                <c:pt idx="37412" formatCode="General">
                  <c:v>9.99528759800076</c:v>
                </c:pt>
                <c:pt idx="37413" formatCode="General">
                  <c:v>9.99528736498605</c:v>
                </c:pt>
                <c:pt idx="37414" formatCode="General">
                  <c:v>9.99528713278289</c:v>
                </c:pt>
                <c:pt idx="37415" formatCode="General">
                  <c:v>9.995286901390972</c:v>
                </c:pt>
                <c:pt idx="37416" formatCode="General">
                  <c:v>9.99528667081001</c:v>
                </c:pt>
                <c:pt idx="37417" formatCode="General">
                  <c:v>9.99528644103971</c:v>
                </c:pt>
                <c:pt idx="37418" formatCode="General">
                  <c:v>9.99528621207977</c:v>
                </c:pt>
                <c:pt idx="37419" formatCode="General">
                  <c:v>9.995285983929914</c:v>
                </c:pt>
                <c:pt idx="37420" formatCode="General">
                  <c:v>9.99528575658983</c:v>
                </c:pt>
                <c:pt idx="37421" formatCode="General">
                  <c:v>9.99528553005923</c:v>
                </c:pt>
                <c:pt idx="37422" formatCode="General">
                  <c:v>9.99528530433783</c:v>
                </c:pt>
                <c:pt idx="37423" formatCode="General">
                  <c:v>9.99528507942532</c:v>
                </c:pt>
                <c:pt idx="37424" formatCode="General">
                  <c:v>9.99528485532141</c:v>
                </c:pt>
                <c:pt idx="37425" formatCode="General">
                  <c:v>9.99528463202581</c:v>
                </c:pt>
                <c:pt idx="37426" formatCode="General">
                  <c:v>9.99528440953823</c:v>
                </c:pt>
                <c:pt idx="37427" formatCode="General">
                  <c:v>9.99528418785837</c:v>
                </c:pt>
                <c:pt idx="37428" formatCode="General">
                  <c:v>9.99528396698593</c:v>
                </c:pt>
                <c:pt idx="37429" formatCode="General">
                  <c:v>9.99528374692063</c:v>
                </c:pt>
                <c:pt idx="37430" formatCode="General">
                  <c:v>9.99528352766217</c:v>
                </c:pt>
                <c:pt idx="37431" formatCode="General">
                  <c:v>9.99528330921026</c:v>
                </c:pt>
                <c:pt idx="37432" formatCode="General">
                  <c:v>9.99528309156459</c:v>
                </c:pt>
                <c:pt idx="37433" formatCode="General">
                  <c:v>9.99528287472488</c:v>
                </c:pt>
                <c:pt idx="37434" formatCode="General">
                  <c:v>9.99528265869084</c:v>
                </c:pt>
                <c:pt idx="37435" formatCode="General">
                  <c:v>9.99528244346216</c:v>
                </c:pt>
                <c:pt idx="37436" formatCode="General">
                  <c:v>9.99528222903856</c:v>
                </c:pt>
                <c:pt idx="37437" formatCode="General">
                  <c:v>9.99528201541974</c:v>
                </c:pt>
                <c:pt idx="37438" formatCode="General">
                  <c:v>9.99528180260541</c:v>
                </c:pt>
                <c:pt idx="37439" formatCode="General">
                  <c:v>9.99528159059527</c:v>
                </c:pt>
                <c:pt idx="37440" formatCode="General">
                  <c:v>9.99528137938903</c:v>
                </c:pt>
                <c:pt idx="37441" formatCode="General">
                  <c:v>9.9952811689864</c:v>
                </c:pt>
                <c:pt idx="37442" formatCode="General">
                  <c:v>9.99528095938708</c:v>
                </c:pt>
                <c:pt idx="37443" formatCode="General">
                  <c:v>9.99528075059077</c:v>
                </c:pt>
                <c:pt idx="37444" formatCode="General">
                  <c:v>9.99528054259719</c:v>
                </c:pt>
                <c:pt idx="37445" formatCode="General">
                  <c:v>9.99528033540603</c:v>
                </c:pt>
                <c:pt idx="37446" formatCode="General">
                  <c:v>9.99528012901701</c:v>
                </c:pt>
                <c:pt idx="37447" formatCode="General">
                  <c:v>9.99527992342984</c:v>
                </c:pt>
                <c:pt idx="37448" formatCode="General">
                  <c:v>9.9952797186442</c:v>
                </c:pt>
                <c:pt idx="37449" formatCode="General">
                  <c:v>9.99527951465983</c:v>
                </c:pt>
                <c:pt idx="37450" formatCode="General">
                  <c:v>9.99527931147641</c:v>
                </c:pt>
                <c:pt idx="37451" formatCode="General">
                  <c:v>9.99527910909365</c:v>
                </c:pt>
                <c:pt idx="37452" formatCode="General">
                  <c:v>9.995278907511268</c:v>
                </c:pt>
                <c:pt idx="37453" formatCode="General">
                  <c:v>9.99527870672896</c:v>
                </c:pt>
                <c:pt idx="37454" formatCode="General">
                  <c:v>9.99527850674643</c:v>
                </c:pt>
                <c:pt idx="37455" formatCode="General">
                  <c:v>9.9952783075634</c:v>
                </c:pt>
                <c:pt idx="37456" formatCode="General">
                  <c:v>9.995278109179548</c:v>
                </c:pt>
                <c:pt idx="37457" formatCode="General">
                  <c:v>9.99527791159461</c:v>
                </c:pt>
                <c:pt idx="37458" formatCode="General">
                  <c:v>9.99527771480828</c:v>
                </c:pt>
                <c:pt idx="37459" formatCode="General">
                  <c:v>9.99527751882025</c:v>
                </c:pt>
                <c:pt idx="37460" formatCode="General">
                  <c:v>9.99527732363025</c:v>
                </c:pt>
                <c:pt idx="37461" formatCode="General">
                  <c:v>9.99527712923797</c:v>
                </c:pt>
                <c:pt idx="37462" formatCode="General">
                  <c:v>9.99527693564312</c:v>
                </c:pt>
                <c:pt idx="37463" formatCode="General">
                  <c:v>9.995276742845401</c:v>
                </c:pt>
                <c:pt idx="37464" formatCode="General">
                  <c:v>9.99527655084453</c:v>
                </c:pt>
                <c:pt idx="37465" formatCode="General">
                  <c:v>9.9952763596402</c:v>
                </c:pt>
                <c:pt idx="37466" formatCode="General">
                  <c:v>9.995276169232127</c:v>
                </c:pt>
                <c:pt idx="37467" formatCode="General">
                  <c:v>9.99527597962002</c:v>
                </c:pt>
                <c:pt idx="37468" formatCode="General">
                  <c:v>9.995275790803568</c:v>
                </c:pt>
                <c:pt idx="37469" formatCode="General">
                  <c:v>9.99527560278249</c:v>
                </c:pt>
                <c:pt idx="37470" formatCode="General">
                  <c:v>9.995275415556498</c:v>
                </c:pt>
                <c:pt idx="37471" formatCode="General">
                  <c:v>9.99527522912528</c:v>
                </c:pt>
                <c:pt idx="37472" formatCode="General">
                  <c:v>9.995275043488558</c:v>
                </c:pt>
                <c:pt idx="37473" formatCode="General">
                  <c:v>9.99527485864603</c:v>
                </c:pt>
                <c:pt idx="37474" formatCode="General">
                  <c:v>9.9952746745974</c:v>
                </c:pt>
                <c:pt idx="37475" formatCode="General">
                  <c:v>9.99527449134237</c:v>
                </c:pt>
                <c:pt idx="37476" formatCode="General">
                  <c:v>9.99527430888066</c:v>
                </c:pt>
                <c:pt idx="37477" formatCode="General">
                  <c:v>9.99527412721197</c:v>
                </c:pt>
                <c:pt idx="37478" formatCode="General">
                  <c:v>9.995273946336008</c:v>
                </c:pt>
                <c:pt idx="37479" formatCode="General">
                  <c:v>9.995273766252467</c:v>
                </c:pt>
                <c:pt idx="37480" formatCode="General">
                  <c:v>9.99527358696107</c:v>
                </c:pt>
                <c:pt idx="37481" formatCode="General">
                  <c:v>9.995273408461507</c:v>
                </c:pt>
                <c:pt idx="37482" formatCode="General">
                  <c:v>9.9952732307535</c:v>
                </c:pt>
                <c:pt idx="37483" formatCode="General">
                  <c:v>9.99527305383675</c:v>
                </c:pt>
                <c:pt idx="37484" formatCode="General">
                  <c:v>9.99527287771095</c:v>
                </c:pt>
                <c:pt idx="37485" formatCode="General">
                  <c:v>9.995272702375818</c:v>
                </c:pt>
                <c:pt idx="37486" formatCode="General">
                  <c:v>9.99527252783106</c:v>
                </c:pt>
                <c:pt idx="37487" formatCode="General">
                  <c:v>9.99527235407638</c:v>
                </c:pt>
                <c:pt idx="37488" formatCode="General">
                  <c:v>9.995272181111476</c:v>
                </c:pt>
                <c:pt idx="37489" formatCode="General">
                  <c:v>9.99527200893607</c:v>
                </c:pt>
                <c:pt idx="37490" formatCode="General">
                  <c:v>9.99527183754986</c:v>
                </c:pt>
                <c:pt idx="37491" formatCode="General">
                  <c:v>9.995271666952547</c:v>
                </c:pt>
                <c:pt idx="37492" formatCode="General">
                  <c:v>9.995271497143838</c:v>
                </c:pt>
                <c:pt idx="37493" formatCode="General">
                  <c:v>9.995271328123451</c:v>
                </c:pt>
                <c:pt idx="37494" formatCode="General">
                  <c:v>9.995271159891079</c:v>
                </c:pt>
                <c:pt idx="37495" formatCode="General">
                  <c:v>9.99527099244643</c:v>
                </c:pt>
                <c:pt idx="37496" formatCode="General">
                  <c:v>9.99527082578921</c:v>
                </c:pt>
                <c:pt idx="37497" formatCode="General">
                  <c:v>9.99527065991913</c:v>
                </c:pt>
                <c:pt idx="37498" formatCode="General">
                  <c:v>9.995270494835887</c:v>
                </c:pt>
                <c:pt idx="37499" formatCode="General">
                  <c:v>9.9952703305392</c:v>
                </c:pt>
                <c:pt idx="37500" formatCode="General">
                  <c:v>9.99527016702876</c:v>
                </c:pt>
                <c:pt idx="37501" formatCode="General">
                  <c:v>9.99527000430428</c:v>
                </c:pt>
                <c:pt idx="37502" formatCode="General">
                  <c:v>9.99526984236547</c:v>
                </c:pt>
                <c:pt idx="37503" formatCode="General">
                  <c:v>9.995269681212028</c:v>
                </c:pt>
                <c:pt idx="37504" formatCode="General">
                  <c:v>9.99526952084367</c:v>
                </c:pt>
                <c:pt idx="37505" formatCode="General">
                  <c:v>9.99526936126009</c:v>
                </c:pt>
                <c:pt idx="37506" formatCode="General">
                  <c:v>9.995269202461</c:v>
                </c:pt>
                <c:pt idx="37507" formatCode="General">
                  <c:v>9.99526904444611</c:v>
                </c:pt>
                <c:pt idx="37508" formatCode="General">
                  <c:v>9.995268887215108</c:v>
                </c:pt>
                <c:pt idx="37509" formatCode="General">
                  <c:v>9.99526873076772</c:v>
                </c:pt>
                <c:pt idx="37510" formatCode="General">
                  <c:v>9.99526857510365</c:v>
                </c:pt>
                <c:pt idx="37511" formatCode="General">
                  <c:v>9.995268420222597</c:v>
                </c:pt>
                <c:pt idx="37512" formatCode="General">
                  <c:v>9.99526826612426</c:v>
                </c:pt>
                <c:pt idx="37513" formatCode="General">
                  <c:v>9.99526811280836</c:v>
                </c:pt>
                <c:pt idx="37514" formatCode="General">
                  <c:v>9.995267960274598</c:v>
                </c:pt>
                <c:pt idx="37515" formatCode="General">
                  <c:v>9.99526780852268</c:v>
                </c:pt>
                <c:pt idx="37516" formatCode="General">
                  <c:v>9.99526765755231</c:v>
                </c:pt>
                <c:pt idx="37517" formatCode="General">
                  <c:v>9.99526750736319</c:v>
                </c:pt>
                <c:pt idx="37518" formatCode="General">
                  <c:v>9.99526735795503</c:v>
                </c:pt>
                <c:pt idx="37519" formatCode="General">
                  <c:v>9.99526720932753</c:v>
                </c:pt>
                <c:pt idx="37520" formatCode="General">
                  <c:v>9.99526706148041</c:v>
                </c:pt>
                <c:pt idx="37521" formatCode="General">
                  <c:v>9.99526691441336</c:v>
                </c:pt>
                <c:pt idx="37522" formatCode="General">
                  <c:v>9.9952667681261</c:v>
                </c:pt>
                <c:pt idx="37523" formatCode="General">
                  <c:v>9.99526662261833</c:v>
                </c:pt>
                <c:pt idx="37524" formatCode="General">
                  <c:v>9.99526647788975</c:v>
                </c:pt>
                <c:pt idx="37525" formatCode="General">
                  <c:v>9.99526633394007</c:v>
                </c:pt>
                <c:pt idx="37526" formatCode="General">
                  <c:v>9.995266190769</c:v>
                </c:pt>
                <c:pt idx="37527" formatCode="General">
                  <c:v>9.99526604837625</c:v>
                </c:pt>
                <c:pt idx="37528" formatCode="General">
                  <c:v>9.99526590676151</c:v>
                </c:pt>
                <c:pt idx="37529" formatCode="General">
                  <c:v>9.995265765924498</c:v>
                </c:pt>
                <c:pt idx="37530" formatCode="General">
                  <c:v>9.99526562586491</c:v>
                </c:pt>
                <c:pt idx="37531" formatCode="General">
                  <c:v>9.995265486582468</c:v>
                </c:pt>
                <c:pt idx="37532" formatCode="General">
                  <c:v>9.995265348076858</c:v>
                </c:pt>
                <c:pt idx="37533" formatCode="General">
                  <c:v>9.9952652103478</c:v>
                </c:pt>
                <c:pt idx="37534" formatCode="General">
                  <c:v>9.995265073395</c:v>
                </c:pt>
                <c:pt idx="37535" formatCode="General">
                  <c:v>9.99526493721816</c:v>
                </c:pt>
                <c:pt idx="37536" formatCode="General">
                  <c:v>9.99526480181698</c:v>
                </c:pt>
                <c:pt idx="37537" formatCode="General">
                  <c:v>9.995264667191178</c:v>
                </c:pt>
                <c:pt idx="37538" formatCode="General">
                  <c:v>9.99526453334045</c:v>
                </c:pt>
                <c:pt idx="37539" formatCode="General">
                  <c:v>9.9952644002645</c:v>
                </c:pt>
                <c:pt idx="37540" formatCode="General">
                  <c:v>9.99526426796305</c:v>
                </c:pt>
                <c:pt idx="37541" formatCode="General">
                  <c:v>9.99526413643579</c:v>
                </c:pt>
                <c:pt idx="37542" formatCode="General">
                  <c:v>9.99526400568243</c:v>
                </c:pt>
                <c:pt idx="37543" formatCode="General">
                  <c:v>9.99526387570268</c:v>
                </c:pt>
                <c:pt idx="37544" formatCode="General">
                  <c:v>9.99526374649624</c:v>
                </c:pt>
                <c:pt idx="37545" formatCode="General">
                  <c:v>9.99526361806282</c:v>
                </c:pt>
                <c:pt idx="37546" formatCode="General">
                  <c:v>9.995263490402127</c:v>
                </c:pt>
                <c:pt idx="37547" formatCode="General">
                  <c:v>9.995263363513867</c:v>
                </c:pt>
                <c:pt idx="37548" formatCode="General">
                  <c:v>9.99526323739774</c:v>
                </c:pt>
                <c:pt idx="37549" formatCode="General">
                  <c:v>9.995263112053448</c:v>
                </c:pt>
                <c:pt idx="37550" formatCode="General">
                  <c:v>9.99526298748072</c:v>
                </c:pt>
                <c:pt idx="37551" formatCode="General">
                  <c:v>9.99526286367924</c:v>
                </c:pt>
                <c:pt idx="37552" formatCode="General">
                  <c:v>9.99526274064872</c:v>
                </c:pt>
                <c:pt idx="37553" formatCode="General">
                  <c:v>9.99526261838886</c:v>
                </c:pt>
                <c:pt idx="37554" formatCode="General">
                  <c:v>9.99526249689938</c:v>
                </c:pt>
                <c:pt idx="37555" formatCode="General">
                  <c:v>9.99526237617997</c:v>
                </c:pt>
                <c:pt idx="37556" formatCode="General">
                  <c:v>9.99526225623035</c:v>
                </c:pt>
                <c:pt idx="37557" formatCode="General">
                  <c:v>9.99526213705022</c:v>
                </c:pt>
                <c:pt idx="37558" formatCode="General">
                  <c:v>9.99526201863929</c:v>
                </c:pt>
                <c:pt idx="37559" formatCode="General">
                  <c:v>9.99526190099725</c:v>
                </c:pt>
                <c:pt idx="37560" formatCode="General">
                  <c:v>9.995261784123828</c:v>
                </c:pt>
                <c:pt idx="37561" formatCode="General">
                  <c:v>9.995261668018718</c:v>
                </c:pt>
                <c:pt idx="37562" formatCode="General">
                  <c:v>9.99526155268163</c:v>
                </c:pt>
                <c:pt idx="37563" formatCode="General">
                  <c:v>9.99526143811226</c:v>
                </c:pt>
                <c:pt idx="37564" formatCode="General">
                  <c:v>9.995261324310329</c:v>
                </c:pt>
                <c:pt idx="37565" formatCode="General">
                  <c:v>9.995261211275528</c:v>
                </c:pt>
                <c:pt idx="37566" formatCode="General">
                  <c:v>9.99526109900758</c:v>
                </c:pt>
                <c:pt idx="37567" formatCode="General">
                  <c:v>9.99526098750617</c:v>
                </c:pt>
                <c:pt idx="37568" formatCode="General">
                  <c:v>9.99526087677102</c:v>
                </c:pt>
                <c:pt idx="37569" formatCode="General">
                  <c:v>9.995260766801838</c:v>
                </c:pt>
                <c:pt idx="37570" formatCode="General">
                  <c:v>9.99526065759832</c:v>
                </c:pt>
                <c:pt idx="37571" formatCode="General">
                  <c:v>9.99526054916017</c:v>
                </c:pt>
                <c:pt idx="37572" formatCode="General">
                  <c:v>9.9952604414871</c:v>
                </c:pt>
                <c:pt idx="37573" formatCode="General">
                  <c:v>9.99526033457882</c:v>
                </c:pt>
                <c:pt idx="37574" formatCode="General">
                  <c:v>9.99526022843503</c:v>
                </c:pt>
                <c:pt idx="37575" formatCode="General">
                  <c:v>9.995260123055438</c:v>
                </c:pt>
                <c:pt idx="37576" formatCode="General">
                  <c:v>9.99526001843975</c:v>
                </c:pt>
                <c:pt idx="37577" formatCode="General">
                  <c:v>9.99525991458767</c:v>
                </c:pt>
                <c:pt idx="37578" formatCode="General">
                  <c:v>9.995259811498904</c:v>
                </c:pt>
                <c:pt idx="37579" formatCode="General">
                  <c:v>9.99525970917316</c:v>
                </c:pt>
                <c:pt idx="37580" formatCode="General">
                  <c:v>9.99525960761014</c:v>
                </c:pt>
                <c:pt idx="37581" formatCode="General">
                  <c:v>9.99525950680956</c:v>
                </c:pt>
                <c:pt idx="37582" formatCode="General">
                  <c:v>9.99525940677111</c:v>
                </c:pt>
                <c:pt idx="37583" formatCode="General">
                  <c:v>9.99525930749451</c:v>
                </c:pt>
                <c:pt idx="37584" formatCode="General">
                  <c:v>9.99525920897946</c:v>
                </c:pt>
                <c:pt idx="37585" formatCode="General">
                  <c:v>9.99525911122567</c:v>
                </c:pt>
                <c:pt idx="37586" formatCode="General">
                  <c:v>9.99525901423284</c:v>
                </c:pt>
                <c:pt idx="37587" formatCode="General">
                  <c:v>9.99525891800068</c:v>
                </c:pt>
                <c:pt idx="37588" formatCode="General">
                  <c:v>9.9952588225289</c:v>
                </c:pt>
                <c:pt idx="37589" formatCode="General">
                  <c:v>9.9952587278172</c:v>
                </c:pt>
                <c:pt idx="37590" formatCode="General">
                  <c:v>9.99525863386528</c:v>
                </c:pt>
                <c:pt idx="37591" formatCode="General">
                  <c:v>9.995258540672857</c:v>
                </c:pt>
                <c:pt idx="37592" formatCode="General">
                  <c:v>9.99525844823963</c:v>
                </c:pt>
                <c:pt idx="37593" formatCode="General">
                  <c:v>9.99525835656532</c:v>
                </c:pt>
                <c:pt idx="37594" formatCode="General">
                  <c:v>9.99525826564961</c:v>
                </c:pt>
                <c:pt idx="37595" formatCode="General">
                  <c:v>9.99525817549222</c:v>
                </c:pt>
                <c:pt idx="37596" formatCode="General">
                  <c:v>9.99525808609285</c:v>
                </c:pt>
                <c:pt idx="37597" formatCode="General">
                  <c:v>9.99525799745122</c:v>
                </c:pt>
                <c:pt idx="37598" formatCode="General">
                  <c:v>9.99525790956702</c:v>
                </c:pt>
                <c:pt idx="37599" formatCode="General">
                  <c:v>9.99525782243996</c:v>
                </c:pt>
                <c:pt idx="37600" formatCode="General">
                  <c:v>9.99525773606975</c:v>
                </c:pt>
                <c:pt idx="37601" formatCode="General">
                  <c:v>9.99525765045609</c:v>
                </c:pt>
                <c:pt idx="37602" formatCode="General">
                  <c:v>9.9952575655987</c:v>
                </c:pt>
                <c:pt idx="37603" formatCode="General">
                  <c:v>9.99525748149727</c:v>
                </c:pt>
                <c:pt idx="37604" formatCode="General">
                  <c:v>9.99525739815151</c:v>
                </c:pt>
                <c:pt idx="37605" formatCode="General">
                  <c:v>9.99525731556113</c:v>
                </c:pt>
                <c:pt idx="37606" formatCode="General">
                  <c:v>9.99525723372583</c:v>
                </c:pt>
                <c:pt idx="37607" formatCode="General">
                  <c:v>9.99525715264533</c:v>
                </c:pt>
                <c:pt idx="37608" formatCode="General">
                  <c:v>9.99525707231932</c:v>
                </c:pt>
                <c:pt idx="37609" formatCode="General">
                  <c:v>9.99525699274751</c:v>
                </c:pt>
                <c:pt idx="37610" formatCode="General">
                  <c:v>9.99525691392961</c:v>
                </c:pt>
                <c:pt idx="37611" formatCode="General">
                  <c:v>9.99525683586533</c:v>
                </c:pt>
                <c:pt idx="37612" formatCode="General">
                  <c:v>9.99525675855437</c:v>
                </c:pt>
                <c:pt idx="37613" formatCode="General">
                  <c:v>9.99525668199644</c:v>
                </c:pt>
                <c:pt idx="37614" formatCode="General">
                  <c:v>9.99525660619123</c:v>
                </c:pt>
                <c:pt idx="37615" formatCode="General">
                  <c:v>9.99525653113847</c:v>
                </c:pt>
                <c:pt idx="37616" formatCode="General">
                  <c:v>9.99525645683785</c:v>
                </c:pt>
                <c:pt idx="37617" formatCode="General">
                  <c:v>9.99525638328909</c:v>
                </c:pt>
                <c:pt idx="37618" formatCode="General">
                  <c:v>9.99525631049188</c:v>
                </c:pt>
                <c:pt idx="37619" formatCode="General">
                  <c:v>9.99525623844594</c:v>
                </c:pt>
                <c:pt idx="37620" formatCode="General">
                  <c:v>9.99525616715096</c:v>
                </c:pt>
                <c:pt idx="37621" formatCode="General">
                  <c:v>9.99525609660666</c:v>
                </c:pt>
                <c:pt idx="37622" formatCode="General">
                  <c:v>9.99525602681275</c:v>
                </c:pt>
                <c:pt idx="37623" formatCode="General">
                  <c:v>9.99525595776892</c:v>
                </c:pt>
                <c:pt idx="37624" formatCode="General">
                  <c:v>9.99525588947489</c:v>
                </c:pt>
                <c:pt idx="37625" formatCode="General">
                  <c:v>9.99525582193036</c:v>
                </c:pt>
                <c:pt idx="37626" formatCode="General">
                  <c:v>9.99525575513504</c:v>
                </c:pt>
                <c:pt idx="37627" formatCode="General">
                  <c:v>9.99525568908863</c:v>
                </c:pt>
                <c:pt idx="37628" formatCode="General">
                  <c:v>9.995255623790838</c:v>
                </c:pt>
                <c:pt idx="37629" formatCode="General">
                  <c:v>9.995255559241373</c:v>
                </c:pt>
                <c:pt idx="37630" formatCode="General">
                  <c:v>9.99525549543994</c:v>
                </c:pt>
                <c:pt idx="37631" formatCode="General">
                  <c:v>9.99525543238625</c:v>
                </c:pt>
                <c:pt idx="37632" formatCode="General">
                  <c:v>9.99525537008</c:v>
                </c:pt>
                <c:pt idx="37633" formatCode="General">
                  <c:v>9.9952553085209</c:v>
                </c:pt>
                <c:pt idx="37634" formatCode="General">
                  <c:v>9.99525524770866</c:v>
                </c:pt>
                <c:pt idx="37635" formatCode="General">
                  <c:v>9.99525518764297</c:v>
                </c:pt>
                <c:pt idx="37636" formatCode="General">
                  <c:v>9.99525512832356</c:v>
                </c:pt>
                <c:pt idx="37637" formatCode="General">
                  <c:v>9.995255069750128</c:v>
                </c:pt>
                <c:pt idx="37638" formatCode="General">
                  <c:v>9.99525501192238</c:v>
                </c:pt>
                <c:pt idx="37639" formatCode="General">
                  <c:v>9.99525495484001</c:v>
                </c:pt>
                <c:pt idx="37640" formatCode="General">
                  <c:v>9.99525489850274</c:v>
                </c:pt>
                <c:pt idx="37641" formatCode="General">
                  <c:v>9.99525484291027</c:v>
                </c:pt>
                <c:pt idx="37642" formatCode="General">
                  <c:v>9.99525478806231</c:v>
                </c:pt>
                <c:pt idx="37643" formatCode="General">
                  <c:v>9.99525473395856</c:v>
                </c:pt>
                <c:pt idx="37644" formatCode="General">
                  <c:v>9.99525468059873</c:v>
                </c:pt>
                <c:pt idx="37645" formatCode="General">
                  <c:v>9.99525462798253</c:v>
                </c:pt>
                <c:pt idx="37646" formatCode="General">
                  <c:v>9.99525457610965</c:v>
                </c:pt>
                <c:pt idx="37647" formatCode="General">
                  <c:v>9.99525452497982</c:v>
                </c:pt>
                <c:pt idx="37648" formatCode="General">
                  <c:v>9.99525447459273</c:v>
                </c:pt>
                <c:pt idx="37649" formatCode="General">
                  <c:v>9.99525442494809</c:v>
                </c:pt>
                <c:pt idx="37650" formatCode="General">
                  <c:v>9.99525437604561</c:v>
                </c:pt>
                <c:pt idx="37651" formatCode="General">
                  <c:v>9.99525432788499</c:v>
                </c:pt>
                <c:pt idx="37652" formatCode="General">
                  <c:v>9.99525428046595</c:v>
                </c:pt>
                <c:pt idx="37653" formatCode="General">
                  <c:v>9.99525423378818</c:v>
                </c:pt>
                <c:pt idx="37654" formatCode="General">
                  <c:v>9.99525418785139</c:v>
                </c:pt>
                <c:pt idx="37655" formatCode="General">
                  <c:v>9.99525414265529</c:v>
                </c:pt>
                <c:pt idx="37656" formatCode="General">
                  <c:v>9.99525409819958</c:v>
                </c:pt>
                <c:pt idx="37657" formatCode="General">
                  <c:v>9.99525405448398</c:v>
                </c:pt>
                <c:pt idx="37658" formatCode="General">
                  <c:v>9.99525401150819</c:v>
                </c:pt>
                <c:pt idx="37659" formatCode="General">
                  <c:v>9.99525396927191</c:v>
                </c:pt>
                <c:pt idx="37660" formatCode="General">
                  <c:v>9.995253927774848</c:v>
                </c:pt>
                <c:pt idx="37661" formatCode="General">
                  <c:v>9.99525388701672</c:v>
                </c:pt>
                <c:pt idx="37662" formatCode="General">
                  <c:v>9.99525384699722</c:v>
                </c:pt>
                <c:pt idx="37663" formatCode="General">
                  <c:v>9.99525380771607</c:v>
                </c:pt>
                <c:pt idx="37664" formatCode="General">
                  <c:v>9.99525376917296</c:v>
                </c:pt>
                <c:pt idx="37665" formatCode="General">
                  <c:v>9.9952537313676</c:v>
                </c:pt>
                <c:pt idx="37666" formatCode="General">
                  <c:v>9.9952536942997</c:v>
                </c:pt>
                <c:pt idx="37667" formatCode="General">
                  <c:v>9.995253657968973</c:v>
                </c:pt>
                <c:pt idx="37668" formatCode="General">
                  <c:v>9.995253622375108</c:v>
                </c:pt>
                <c:pt idx="37669" formatCode="General">
                  <c:v>9.99525358751783</c:v>
                </c:pt>
                <c:pt idx="37670" formatCode="General">
                  <c:v>9.99525355339683</c:v>
                </c:pt>
                <c:pt idx="37671" formatCode="General">
                  <c:v>9.995253520011831</c:v>
                </c:pt>
                <c:pt idx="37672" formatCode="General">
                  <c:v>9.995253487362518</c:v>
                </c:pt>
                <c:pt idx="37673" formatCode="General">
                  <c:v>9.99525345544862</c:v>
                </c:pt>
                <c:pt idx="37674" formatCode="General">
                  <c:v>9.99525342426983</c:v>
                </c:pt>
                <c:pt idx="37675" formatCode="General">
                  <c:v>9.99525339382586</c:v>
                </c:pt>
                <c:pt idx="37676" formatCode="General">
                  <c:v>9.99525336411641</c:v>
                </c:pt>
                <c:pt idx="37677" formatCode="General">
                  <c:v>9.99525333514119</c:v>
                </c:pt>
                <c:pt idx="37678" formatCode="General">
                  <c:v>9.99525330689991</c:v>
                </c:pt>
                <c:pt idx="37679" formatCode="General">
                  <c:v>9.99525327939227</c:v>
                </c:pt>
                <c:pt idx="37680" formatCode="General">
                  <c:v>9.99525325261798</c:v>
                </c:pt>
                <c:pt idx="37681" formatCode="General">
                  <c:v>9.99525322657675</c:v>
                </c:pt>
                <c:pt idx="37682" formatCode="General">
                  <c:v>9.995253201268294</c:v>
                </c:pt>
                <c:pt idx="37683" formatCode="General">
                  <c:v>9.99525317669229</c:v>
                </c:pt>
                <c:pt idx="37684" formatCode="General">
                  <c:v>9.99525315284847</c:v>
                </c:pt>
                <c:pt idx="37685" formatCode="General">
                  <c:v>9.995253129736529</c:v>
                </c:pt>
                <c:pt idx="37686" formatCode="General">
                  <c:v>9.995253107356179</c:v>
                </c:pt>
                <c:pt idx="37687" formatCode="General">
                  <c:v>9.99525308570713</c:v>
                </c:pt>
                <c:pt idx="37688" formatCode="General">
                  <c:v>9.99525306478908</c:v>
                </c:pt>
                <c:pt idx="37689" formatCode="General">
                  <c:v>9.99525304460174</c:v>
                </c:pt>
                <c:pt idx="37690" formatCode="General">
                  <c:v>9.99525302514482</c:v>
                </c:pt>
                <c:pt idx="37691" formatCode="General">
                  <c:v>9.99525300641802</c:v>
                </c:pt>
                <c:pt idx="37692" formatCode="General">
                  <c:v>9.99525298842104</c:v>
                </c:pt>
                <c:pt idx="37693" formatCode="General">
                  <c:v>9.99525297115361</c:v>
                </c:pt>
                <c:pt idx="37694" formatCode="General">
                  <c:v>9.99525295461542</c:v>
                </c:pt>
                <c:pt idx="37695" formatCode="General">
                  <c:v>9.99525293880617</c:v>
                </c:pt>
                <c:pt idx="37696" formatCode="General">
                  <c:v>9.99525292372558</c:v>
                </c:pt>
                <c:pt idx="37697" formatCode="General">
                  <c:v>9.99525290937336</c:v>
                </c:pt>
                <c:pt idx="37698" formatCode="General">
                  <c:v>9.9952528957492</c:v>
                </c:pt>
                <c:pt idx="37699" formatCode="General">
                  <c:v>9.99525288285281</c:v>
                </c:pt>
                <c:pt idx="37700" formatCode="General">
                  <c:v>9.99525287068392</c:v>
                </c:pt>
                <c:pt idx="37701" formatCode="General">
                  <c:v>9.99525285924221</c:v>
                </c:pt>
                <c:pt idx="37702" formatCode="General">
                  <c:v>9.99525284852739</c:v>
                </c:pt>
                <c:pt idx="37703" formatCode="General">
                  <c:v>9.99525283853918</c:v>
                </c:pt>
                <c:pt idx="37704" formatCode="General">
                  <c:v>9.99525282927728</c:v>
                </c:pt>
                <c:pt idx="37705" formatCode="General">
                  <c:v>9.99525282074139</c:v>
                </c:pt>
                <c:pt idx="37706" formatCode="General">
                  <c:v>9.99525281293123</c:v>
                </c:pt>
                <c:pt idx="37707" formatCode="General">
                  <c:v>9.99525280584649</c:v>
                </c:pt>
                <c:pt idx="37708" formatCode="General">
                  <c:v>9.9952527994869</c:v>
                </c:pt>
                <c:pt idx="37709" formatCode="General">
                  <c:v>9.99525279385214</c:v>
                </c:pt>
                <c:pt idx="37710" formatCode="General">
                  <c:v>9.99525278894194</c:v>
                </c:pt>
                <c:pt idx="37711" formatCode="General">
                  <c:v>9.99525278475599</c:v>
                </c:pt>
                <c:pt idx="37712" formatCode="General">
                  <c:v>9.995252781294001</c:v>
                </c:pt>
                <c:pt idx="37713" formatCode="General">
                  <c:v>9.99525277855569</c:v>
                </c:pt>
                <c:pt idx="37714" formatCode="General">
                  <c:v>9.99525277654075</c:v>
                </c:pt>
                <c:pt idx="37715" formatCode="General">
                  <c:v>9.9952527752489</c:v>
                </c:pt>
                <c:pt idx="37716" formatCode="General">
                  <c:v>9.99525277467984</c:v>
                </c:pt>
                <c:pt idx="37717" formatCode="General">
                  <c:v>9.99525277483327</c:v>
                </c:pt>
                <c:pt idx="37718" formatCode="General">
                  <c:v>9.99525277570891</c:v>
                </c:pt>
                <c:pt idx="37719" formatCode="General">
                  <c:v>9.99525277730646</c:v>
                </c:pt>
                <c:pt idx="37720" formatCode="General">
                  <c:v>9.995252779625623</c:v>
                </c:pt>
                <c:pt idx="37721" formatCode="General">
                  <c:v>9.99525278266612</c:v>
                </c:pt>
                <c:pt idx="37722" formatCode="General">
                  <c:v>9.99525278642764</c:v>
                </c:pt>
                <c:pt idx="37723" formatCode="General">
                  <c:v>9.9952527909099</c:v>
                </c:pt>
                <c:pt idx="37724" formatCode="General">
                  <c:v>9.99525279611261</c:v>
                </c:pt>
                <c:pt idx="37725" formatCode="General">
                  <c:v>9.99525280203547</c:v>
                </c:pt>
                <c:pt idx="37726" formatCode="General">
                  <c:v>9.99525280867819</c:v>
                </c:pt>
                <c:pt idx="37727" formatCode="General">
                  <c:v>9.99525281604048</c:v>
                </c:pt>
                <c:pt idx="37728" formatCode="General">
                  <c:v>9.99525282412204</c:v>
                </c:pt>
                <c:pt idx="37729" formatCode="General">
                  <c:v>9.99525283292258</c:v>
                </c:pt>
                <c:pt idx="37730" formatCode="General">
                  <c:v>9.99525284244181</c:v>
                </c:pt>
                <c:pt idx="37731" formatCode="General">
                  <c:v>9.99525285267943</c:v>
                </c:pt>
                <c:pt idx="37732" formatCode="General">
                  <c:v>9.99525286363516</c:v>
                </c:pt>
                <c:pt idx="37733" formatCode="General">
                  <c:v>9.99525287530869</c:v>
                </c:pt>
                <c:pt idx="37734" formatCode="General">
                  <c:v>9.99525288769973</c:v>
                </c:pt>
                <c:pt idx="37735" formatCode="General">
                  <c:v>9.995252900808</c:v>
                </c:pt>
                <c:pt idx="37736" formatCode="General">
                  <c:v>9.9952529146332</c:v>
                </c:pt>
                <c:pt idx="37737" formatCode="General">
                  <c:v>9.99525292917503</c:v>
                </c:pt>
                <c:pt idx="37738" formatCode="General">
                  <c:v>9.99525294443321</c:v>
                </c:pt>
                <c:pt idx="37739" formatCode="General">
                  <c:v>9.99525296040744</c:v>
                </c:pt>
                <c:pt idx="37740" formatCode="General">
                  <c:v>9.99525297709742</c:v>
                </c:pt>
                <c:pt idx="37741" formatCode="General">
                  <c:v>9.99525299450287</c:v>
                </c:pt>
                <c:pt idx="37742" formatCode="General">
                  <c:v>9.99525301262349</c:v>
                </c:pt>
                <c:pt idx="37743" formatCode="General">
                  <c:v>9.99525303145899</c:v>
                </c:pt>
                <c:pt idx="37744" formatCode="General">
                  <c:v>9.99525305100907</c:v>
                </c:pt>
                <c:pt idx="37745" formatCode="General">
                  <c:v>9.99525307127345</c:v>
                </c:pt>
                <c:pt idx="37746" formatCode="General">
                  <c:v>9.995253092251818</c:v>
                </c:pt>
                <c:pt idx="37747" formatCode="General">
                  <c:v>9.99525311394391</c:v>
                </c:pt>
                <c:pt idx="37748" formatCode="General">
                  <c:v>9.9952531363494</c:v>
                </c:pt>
                <c:pt idx="37749" formatCode="General">
                  <c:v>9.99525315946802</c:v>
                </c:pt>
                <c:pt idx="37750" formatCode="General">
                  <c:v>9.995253183299468</c:v>
                </c:pt>
                <c:pt idx="37751" formatCode="General">
                  <c:v>9.99525320784345</c:v>
                </c:pt>
                <c:pt idx="37752" formatCode="General">
                  <c:v>9.99525323309968</c:v>
                </c:pt>
                <c:pt idx="37753" formatCode="General">
                  <c:v>9.99525325906785</c:v>
                </c:pt>
                <c:pt idx="37754" formatCode="General">
                  <c:v>9.99525328574768</c:v>
                </c:pt>
                <c:pt idx="37755" formatCode="General">
                  <c:v>9.99525331313888</c:v>
                </c:pt>
                <c:pt idx="37756" formatCode="General">
                  <c:v>9.99525334124115</c:v>
                </c:pt>
                <c:pt idx="37757" formatCode="General">
                  <c:v>9.99525337005419</c:v>
                </c:pt>
                <c:pt idx="37758" formatCode="General">
                  <c:v>9.99525339957773</c:v>
                </c:pt>
                <c:pt idx="37759" formatCode="General">
                  <c:v>9.995253429811448</c:v>
                </c:pt>
                <c:pt idx="37760" formatCode="General">
                  <c:v>9.995253460755078</c:v>
                </c:pt>
                <c:pt idx="37761" formatCode="General">
                  <c:v>9.99525349240831</c:v>
                </c:pt>
                <c:pt idx="37762" formatCode="General">
                  <c:v>9.995253524770858</c:v>
                </c:pt>
                <c:pt idx="37763" formatCode="General">
                  <c:v>9.99525355784244</c:v>
                </c:pt>
                <c:pt idx="37764" formatCode="General">
                  <c:v>9.99525359162274</c:v>
                </c:pt>
                <c:pt idx="37765" formatCode="General">
                  <c:v>9.995253626111479</c:v>
                </c:pt>
                <c:pt idx="37766" formatCode="General">
                  <c:v>9.99525366130836</c:v>
                </c:pt>
                <c:pt idx="37767" formatCode="General">
                  <c:v>9.99525369721309</c:v>
                </c:pt>
                <c:pt idx="37768" formatCode="General">
                  <c:v>9.99525373382539</c:v>
                </c:pt>
                <c:pt idx="37769" formatCode="General">
                  <c:v>9.99525377114494</c:v>
                </c:pt>
                <c:pt idx="37770" formatCode="General">
                  <c:v>9.99525380917148</c:v>
                </c:pt>
                <c:pt idx="37771" formatCode="General">
                  <c:v>9.99525384790469</c:v>
                </c:pt>
                <c:pt idx="37772" formatCode="General">
                  <c:v>9.99525388734429</c:v>
                </c:pt>
                <c:pt idx="37773" formatCode="General">
                  <c:v>9.99525392748999</c:v>
                </c:pt>
                <c:pt idx="37774" formatCode="General">
                  <c:v>9.99525396834149</c:v>
                </c:pt>
                <c:pt idx="37775" formatCode="General">
                  <c:v>9.99525400989851</c:v>
                </c:pt>
                <c:pt idx="37776" formatCode="General">
                  <c:v>9.99525405216074</c:v>
                </c:pt>
                <c:pt idx="37777" formatCode="General">
                  <c:v>9.99525409512789</c:v>
                </c:pt>
                <c:pt idx="37778" formatCode="General">
                  <c:v>9.99525413879968</c:v>
                </c:pt>
                <c:pt idx="37779" formatCode="General">
                  <c:v>9.995254183175808</c:v>
                </c:pt>
                <c:pt idx="37780" formatCode="General">
                  <c:v>9.99525422825599</c:v>
                </c:pt>
                <c:pt idx="37781" formatCode="General">
                  <c:v>9.99525427403992</c:v>
                </c:pt>
                <c:pt idx="37782" formatCode="General">
                  <c:v>9.99525432052732</c:v>
                </c:pt>
                <c:pt idx="37783" formatCode="General">
                  <c:v>9.995254367717892</c:v>
                </c:pt>
                <c:pt idx="37784" formatCode="General">
                  <c:v>9.99525441561133</c:v>
                </c:pt>
                <c:pt idx="37785" formatCode="General">
                  <c:v>9.99525446420736</c:v>
                </c:pt>
                <c:pt idx="37786" formatCode="General">
                  <c:v>9.99525451350569</c:v>
                </c:pt>
                <c:pt idx="37787" formatCode="General">
                  <c:v>9.99525456350601</c:v>
                </c:pt>
                <c:pt idx="37788" formatCode="General">
                  <c:v>9.99525461420804</c:v>
                </c:pt>
                <c:pt idx="37789" formatCode="General">
                  <c:v>9.99525466561149</c:v>
                </c:pt>
                <c:pt idx="37790" formatCode="General">
                  <c:v>9.99525471771606</c:v>
                </c:pt>
                <c:pt idx="37791" formatCode="General">
                  <c:v>9.99525477052147</c:v>
                </c:pt>
                <c:pt idx="37792" formatCode="General">
                  <c:v>9.99525482402741</c:v>
                </c:pt>
                <c:pt idx="37793" formatCode="General">
                  <c:v>9.9952548782336</c:v>
                </c:pt>
                <c:pt idx="37794" formatCode="General">
                  <c:v>9.99525493313974</c:v>
                </c:pt>
                <c:pt idx="37795" formatCode="General">
                  <c:v>9.99525498874554</c:v>
                </c:pt>
                <c:pt idx="37796" formatCode="General">
                  <c:v>9.995255045050718</c:v>
                </c:pt>
                <c:pt idx="37797" formatCode="General">
                  <c:v>9.99525510205497</c:v>
                </c:pt>
                <c:pt idx="37798" formatCode="General">
                  <c:v>9.995255159758</c:v>
                </c:pt>
                <c:pt idx="37799" formatCode="General">
                  <c:v>9.99525521815953</c:v>
                </c:pt>
                <c:pt idx="37800" formatCode="General">
                  <c:v>9.99525527725926</c:v>
                </c:pt>
                <c:pt idx="37801" formatCode="General">
                  <c:v>9.99525533705689</c:v>
                </c:pt>
                <c:pt idx="37802" formatCode="General">
                  <c:v>9.99525539755215</c:v>
                </c:pt>
                <c:pt idx="37803" formatCode="General">
                  <c:v>9.99525545874472</c:v>
                </c:pt>
                <c:pt idx="37804" formatCode="General">
                  <c:v>9.99525552063433</c:v>
                </c:pt>
                <c:pt idx="37805" formatCode="General">
                  <c:v>9.99525558322067</c:v>
                </c:pt>
                <c:pt idx="37806" formatCode="General">
                  <c:v>9.99525564650346</c:v>
                </c:pt>
                <c:pt idx="37807" formatCode="General">
                  <c:v>9.99525571048241</c:v>
                </c:pt>
                <c:pt idx="37808" formatCode="General">
                  <c:v>9.99525577515722</c:v>
                </c:pt>
                <c:pt idx="37809" formatCode="General">
                  <c:v>9.9952558405276</c:v>
                </c:pt>
                <c:pt idx="37810" formatCode="General">
                  <c:v>9.99525590659326</c:v>
                </c:pt>
                <c:pt idx="37811" formatCode="General">
                  <c:v>9.9952559733539</c:v>
                </c:pt>
                <c:pt idx="37812" formatCode="General">
                  <c:v>9.99525604080924</c:v>
                </c:pt>
                <c:pt idx="37813" formatCode="General">
                  <c:v>9.99525610895898</c:v>
                </c:pt>
                <c:pt idx="37814" formatCode="General">
                  <c:v>9.99525617780282</c:v>
                </c:pt>
                <c:pt idx="37815" formatCode="General">
                  <c:v>9.99525624734049</c:v>
                </c:pt>
                <c:pt idx="37816" formatCode="General">
                  <c:v>9.99525631757168</c:v>
                </c:pt>
                <c:pt idx="37817" formatCode="General">
                  <c:v>9.99525638849611</c:v>
                </c:pt>
                <c:pt idx="37818" formatCode="General">
                  <c:v>9.995256460113468</c:v>
                </c:pt>
                <c:pt idx="37819" formatCode="General">
                  <c:v>9.99525653242349</c:v>
                </c:pt>
                <c:pt idx="37820" formatCode="General">
                  <c:v>9.99525660542586</c:v>
                </c:pt>
                <c:pt idx="37821" formatCode="General">
                  <c:v>9.99525667912029</c:v>
                </c:pt>
                <c:pt idx="37822" formatCode="General">
                  <c:v>9.99525675350651</c:v>
                </c:pt>
                <c:pt idx="37823" formatCode="General">
                  <c:v>9.9952568285842</c:v>
                </c:pt>
                <c:pt idx="37824" formatCode="General">
                  <c:v>9.99525690435308</c:v>
                </c:pt>
                <c:pt idx="37825" formatCode="General">
                  <c:v>9.995256980812858</c:v>
                </c:pt>
                <c:pt idx="37826" formatCode="General">
                  <c:v>9.99525705796324</c:v>
                </c:pt>
                <c:pt idx="37827" formatCode="General">
                  <c:v>9.99525713580394</c:v>
                </c:pt>
                <c:pt idx="37828" formatCode="General">
                  <c:v>9.99525721433466</c:v>
                </c:pt>
                <c:pt idx="37829" formatCode="General">
                  <c:v>9.99525729355511</c:v>
                </c:pt>
                <c:pt idx="37830" formatCode="General">
                  <c:v>9.99525737346499</c:v>
                </c:pt>
                <c:pt idx="37831" formatCode="General">
                  <c:v>9.99525745406403</c:v>
                </c:pt>
                <c:pt idx="37832" formatCode="General">
                  <c:v>9.995257535351914</c:v>
                </c:pt>
                <c:pt idx="37833" formatCode="General">
                  <c:v>9.99525761732836</c:v>
                </c:pt>
                <c:pt idx="37834" formatCode="General">
                  <c:v>9.99525769999308</c:v>
                </c:pt>
                <c:pt idx="37835" formatCode="General">
                  <c:v>9.99525778334578</c:v>
                </c:pt>
                <c:pt idx="37836" formatCode="General">
                  <c:v>9.99525786738616</c:v>
                </c:pt>
                <c:pt idx="37837" formatCode="General">
                  <c:v>9.99525795211394</c:v>
                </c:pt>
                <c:pt idx="37838" formatCode="General">
                  <c:v>9.99525803752882</c:v>
                </c:pt>
                <c:pt idx="37839" formatCode="General">
                  <c:v>9.995258123630508</c:v>
                </c:pt>
                <c:pt idx="37840" formatCode="General">
                  <c:v>9.99525821041873</c:v>
                </c:pt>
                <c:pt idx="37841" formatCode="General">
                  <c:v>9.99525829789317</c:v>
                </c:pt>
                <c:pt idx="37842" formatCode="General">
                  <c:v>9.995258386053537</c:v>
                </c:pt>
                <c:pt idx="37843" formatCode="General">
                  <c:v>9.995258474899568</c:v>
                </c:pt>
                <c:pt idx="37844" formatCode="General">
                  <c:v>9.995258564430942</c:v>
                </c:pt>
                <c:pt idx="37845" formatCode="General">
                  <c:v>9.99525865464738</c:v>
                </c:pt>
                <c:pt idx="37846" formatCode="General">
                  <c:v>9.995258745548579</c:v>
                </c:pt>
                <c:pt idx="37847" formatCode="General">
                  <c:v>9.99525883713426</c:v>
                </c:pt>
                <c:pt idx="37848" formatCode="General">
                  <c:v>9.99525892940413</c:v>
                </c:pt>
                <c:pt idx="37849" formatCode="General">
                  <c:v>9.99525902235789</c:v>
                </c:pt>
                <c:pt idx="37850" formatCode="General">
                  <c:v>9.99525911599526</c:v>
                </c:pt>
                <c:pt idx="37851" formatCode="General">
                  <c:v>9.99525921031594</c:v>
                </c:pt>
                <c:pt idx="37852" formatCode="General">
                  <c:v>9.99525930531963</c:v>
                </c:pt>
                <c:pt idx="37853" formatCode="General">
                  <c:v>9.99525940100606</c:v>
                </c:pt>
                <c:pt idx="37854" formatCode="General">
                  <c:v>9.99525949737492</c:v>
                </c:pt>
                <c:pt idx="37855" formatCode="General">
                  <c:v>9.99525959442592</c:v>
                </c:pt>
                <c:pt idx="37856" formatCode="General">
                  <c:v>9.995259692158782</c:v>
                </c:pt>
                <c:pt idx="37857" formatCode="General">
                  <c:v>9.99525979057321</c:v>
                </c:pt>
                <c:pt idx="37858" formatCode="General">
                  <c:v>9.9952598896689</c:v>
                </c:pt>
                <c:pt idx="37859" formatCode="General">
                  <c:v>9.99525998944557</c:v>
                </c:pt>
                <c:pt idx="37860" formatCode="General">
                  <c:v>9.99526008990293</c:v>
                </c:pt>
                <c:pt idx="37861" formatCode="General">
                  <c:v>9.99526019104068</c:v>
                </c:pt>
                <c:pt idx="37862" formatCode="General">
                  <c:v>9.99526029285854</c:v>
                </c:pt>
                <c:pt idx="37863" formatCode="General">
                  <c:v>9.99526039535621</c:v>
                </c:pt>
                <c:pt idx="37864" formatCode="General">
                  <c:v>9.99526049853341</c:v>
                </c:pt>
                <c:pt idx="37865" formatCode="General">
                  <c:v>9.99526060238983</c:v>
                </c:pt>
                <c:pt idx="37866" formatCode="General">
                  <c:v>9.99526070692519</c:v>
                </c:pt>
                <c:pt idx="37867" formatCode="General">
                  <c:v>9.99526081213921</c:v>
                </c:pt>
                <c:pt idx="37868" formatCode="General">
                  <c:v>9.995260918031568</c:v>
                </c:pt>
                <c:pt idx="37869" formatCode="General">
                  <c:v>9.995261024602</c:v>
                </c:pt>
                <c:pt idx="37870" formatCode="General">
                  <c:v>9.99526113185021</c:v>
                </c:pt>
                <c:pt idx="37871" formatCode="General">
                  <c:v>9.9952612397759</c:v>
                </c:pt>
                <c:pt idx="37872" formatCode="General">
                  <c:v>9.995261348378778</c:v>
                </c:pt>
                <c:pt idx="37873" formatCode="General">
                  <c:v>9.995261457658557</c:v>
                </c:pt>
                <c:pt idx="37874" formatCode="General">
                  <c:v>9.995261567614951</c:v>
                </c:pt>
                <c:pt idx="37875" formatCode="General">
                  <c:v>9.99526167824765</c:v>
                </c:pt>
                <c:pt idx="37876" formatCode="General">
                  <c:v>9.995261789556379</c:v>
                </c:pt>
                <c:pt idx="37877" formatCode="General">
                  <c:v>9.995261901540848</c:v>
                </c:pt>
                <c:pt idx="37878" formatCode="General">
                  <c:v>9.99526201420076</c:v>
                </c:pt>
                <c:pt idx="37879" formatCode="General">
                  <c:v>9.995262127535818</c:v>
                </c:pt>
                <c:pt idx="37880" formatCode="General">
                  <c:v>9.99526224154574</c:v>
                </c:pt>
                <c:pt idx="37881" formatCode="General">
                  <c:v>9.99526235623024</c:v>
                </c:pt>
                <c:pt idx="37882" formatCode="General">
                  <c:v>9.99526247158901</c:v>
                </c:pt>
                <c:pt idx="37883" formatCode="General">
                  <c:v>9.99526258762177</c:v>
                </c:pt>
                <c:pt idx="37884" formatCode="General">
                  <c:v>9.99526270432823</c:v>
                </c:pt>
                <c:pt idx="37885" formatCode="General">
                  <c:v>9.99526282170809</c:v>
                </c:pt>
                <c:pt idx="37886" formatCode="General">
                  <c:v>9.99526293976107</c:v>
                </c:pt>
                <c:pt idx="37887" formatCode="General">
                  <c:v>9.99526305848687</c:v>
                </c:pt>
                <c:pt idx="37888" formatCode="General">
                  <c:v>9.9952631778852</c:v>
                </c:pt>
                <c:pt idx="37889" formatCode="General">
                  <c:v>9.99526329795578</c:v>
                </c:pt>
                <c:pt idx="37890" formatCode="General">
                  <c:v>9.9952634186983</c:v>
                </c:pt>
                <c:pt idx="37891" formatCode="General">
                  <c:v>9.995263540112488</c:v>
                </c:pt>
                <c:pt idx="37892" formatCode="General">
                  <c:v>9.99526366219804</c:v>
                </c:pt>
                <c:pt idx="37893" formatCode="General">
                  <c:v>9.995263784954668</c:v>
                </c:pt>
                <c:pt idx="37894" formatCode="General">
                  <c:v>9.99526390838209</c:v>
                </c:pt>
                <c:pt idx="37895" formatCode="General">
                  <c:v>9.99526403248</c:v>
                </c:pt>
                <c:pt idx="37896" formatCode="General">
                  <c:v>9.99526415724812</c:v>
                </c:pt>
                <c:pt idx="37897" formatCode="General">
                  <c:v>9.99526428268616</c:v>
                </c:pt>
                <c:pt idx="37898" formatCode="General">
                  <c:v>9.99526440879381</c:v>
                </c:pt>
                <c:pt idx="37899" formatCode="General">
                  <c:v>9.9952645355708</c:v>
                </c:pt>
                <c:pt idx="37900" formatCode="General">
                  <c:v>9.995264663016828</c:v>
                </c:pt>
                <c:pt idx="37901" formatCode="General">
                  <c:v>9.99526479113161</c:v>
                </c:pt>
                <c:pt idx="37902" formatCode="General">
                  <c:v>9.99526491991484</c:v>
                </c:pt>
                <c:pt idx="37903" formatCode="General">
                  <c:v>9.99526504936625</c:v>
                </c:pt>
                <c:pt idx="37904" formatCode="General">
                  <c:v>9.99526517948554</c:v>
                </c:pt>
                <c:pt idx="37905" formatCode="General">
                  <c:v>9.99526531027241</c:v>
                </c:pt>
                <c:pt idx="37906" formatCode="General">
                  <c:v>9.995265441726579</c:v>
                </c:pt>
                <c:pt idx="37907" formatCode="General">
                  <c:v>9.99526557384776</c:v>
                </c:pt>
                <c:pt idx="37908" formatCode="General">
                  <c:v>9.99526570663565</c:v>
                </c:pt>
                <c:pt idx="37909" formatCode="General">
                  <c:v>9.99526584008996</c:v>
                </c:pt>
                <c:pt idx="37910" formatCode="General">
                  <c:v>9.99526597421041</c:v>
                </c:pt>
                <c:pt idx="37911" formatCode="General">
                  <c:v>9.9952661089967</c:v>
                </c:pt>
                <c:pt idx="37912" formatCode="General">
                  <c:v>9.99526624444854</c:v>
                </c:pt>
                <c:pt idx="37913" formatCode="General">
                  <c:v>9.99526638056565</c:v>
                </c:pt>
                <c:pt idx="37914" formatCode="General">
                  <c:v>9.99526651734773</c:v>
                </c:pt>
                <c:pt idx="37915" formatCode="General">
                  <c:v>9.99526665479448</c:v>
                </c:pt>
                <c:pt idx="37916" formatCode="General">
                  <c:v>9.99526679290563</c:v>
                </c:pt>
                <c:pt idx="37917" formatCode="General">
                  <c:v>9.99526693168087</c:v>
                </c:pt>
                <c:pt idx="37918" formatCode="General">
                  <c:v>9.99526707111993</c:v>
                </c:pt>
                <c:pt idx="37919" formatCode="General">
                  <c:v>9.9952672112225</c:v>
                </c:pt>
                <c:pt idx="37920" formatCode="General">
                  <c:v>9.9952673519883</c:v>
                </c:pt>
                <c:pt idx="37921" formatCode="General">
                  <c:v>9.99526749341704</c:v>
                </c:pt>
                <c:pt idx="37922" formatCode="General">
                  <c:v>9.99526763550843</c:v>
                </c:pt>
                <c:pt idx="37923" formatCode="General">
                  <c:v>9.99526777826217</c:v>
                </c:pt>
                <c:pt idx="37924" formatCode="General">
                  <c:v>9.99526792167798</c:v>
                </c:pt>
                <c:pt idx="37925" formatCode="General">
                  <c:v>9.995268065755559</c:v>
                </c:pt>
                <c:pt idx="37926" formatCode="General">
                  <c:v>9.995268210494632</c:v>
                </c:pt>
                <c:pt idx="37927" formatCode="General">
                  <c:v>9.995268355894888</c:v>
                </c:pt>
                <c:pt idx="37928" formatCode="General">
                  <c:v>9.99526850195606</c:v>
                </c:pt>
                <c:pt idx="37929" formatCode="General">
                  <c:v>9.995268648677838</c:v>
                </c:pt>
                <c:pt idx="37930" formatCode="General">
                  <c:v>9.99526879605994</c:v>
                </c:pt>
                <c:pt idx="37931" formatCode="General">
                  <c:v>9.995268944102078</c:v>
                </c:pt>
                <c:pt idx="37932" formatCode="General">
                  <c:v>9.99526909280395</c:v>
                </c:pt>
                <c:pt idx="37933" formatCode="General">
                  <c:v>9.99526924216529</c:v>
                </c:pt>
                <c:pt idx="37934" formatCode="General">
                  <c:v>9.99526939218578</c:v>
                </c:pt>
                <c:pt idx="37935" formatCode="General">
                  <c:v>9.99526954286515</c:v>
                </c:pt>
                <c:pt idx="37936" formatCode="General">
                  <c:v>9.99526969420309</c:v>
                </c:pt>
                <c:pt idx="37937" formatCode="General">
                  <c:v>9.99526984619933</c:v>
                </c:pt>
                <c:pt idx="37938" formatCode="General">
                  <c:v>9.995269998853578</c:v>
                </c:pt>
                <c:pt idx="37939" formatCode="General">
                  <c:v>9.995270152165528</c:v>
                </c:pt>
                <c:pt idx="37940" formatCode="General">
                  <c:v>9.9952703061349</c:v>
                </c:pt>
                <c:pt idx="37941" formatCode="General">
                  <c:v>9.995270460761398</c:v>
                </c:pt>
                <c:pt idx="37942" formatCode="General">
                  <c:v>9.995270616044752</c:v>
                </c:pt>
                <c:pt idx="37943" formatCode="General">
                  <c:v>9.99527077198464</c:v>
                </c:pt>
                <c:pt idx="37944" formatCode="General">
                  <c:v>9.9952709285808</c:v>
                </c:pt>
                <c:pt idx="37945" formatCode="General">
                  <c:v>9.995271085832929</c:v>
                </c:pt>
                <c:pt idx="37946" formatCode="General">
                  <c:v>9.995271243740728</c:v>
                </c:pt>
                <c:pt idx="37947" formatCode="General">
                  <c:v>9.995271402303928</c:v>
                </c:pt>
                <c:pt idx="37948" formatCode="General">
                  <c:v>9.99527156152223</c:v>
                </c:pt>
                <c:pt idx="37949" formatCode="General">
                  <c:v>9.995271721395328</c:v>
                </c:pt>
                <c:pt idx="37950" formatCode="General">
                  <c:v>9.99527188192296</c:v>
                </c:pt>
                <c:pt idx="37951" formatCode="General">
                  <c:v>9.99527204310482</c:v>
                </c:pt>
                <c:pt idx="37952" formatCode="General">
                  <c:v>9.99527220494061</c:v>
                </c:pt>
                <c:pt idx="37953" formatCode="General">
                  <c:v>9.995272367430058</c:v>
                </c:pt>
                <c:pt idx="37954" formatCode="General">
                  <c:v>9.99527253057287</c:v>
                </c:pt>
                <c:pt idx="37955" formatCode="General">
                  <c:v>9.995272694368752</c:v>
                </c:pt>
                <c:pt idx="37956" formatCode="General">
                  <c:v>9.99527285881741</c:v>
                </c:pt>
                <c:pt idx="37957" formatCode="General">
                  <c:v>9.995273023918559</c:v>
                </c:pt>
                <c:pt idx="37958" formatCode="General">
                  <c:v>9.995273189671908</c:v>
                </c:pt>
                <c:pt idx="37959" formatCode="General">
                  <c:v>9.995273356077178</c:v>
                </c:pt>
                <c:pt idx="37960" formatCode="General">
                  <c:v>9.995273523134058</c:v>
                </c:pt>
                <c:pt idx="37961" formatCode="General">
                  <c:v>9.99527369084228</c:v>
                </c:pt>
                <c:pt idx="37962" formatCode="General">
                  <c:v>9.99527385920153</c:v>
                </c:pt>
                <c:pt idx="37963" formatCode="General">
                  <c:v>9.99527402821154</c:v>
                </c:pt>
                <c:pt idx="37964" formatCode="General">
                  <c:v>9.99527419787202</c:v>
                </c:pt>
                <c:pt idx="37965" formatCode="General">
                  <c:v>9.99527436818266</c:v>
                </c:pt>
                <c:pt idx="37966" formatCode="General">
                  <c:v>9.99527453914319</c:v>
                </c:pt>
                <c:pt idx="37967" formatCode="General">
                  <c:v>9.99527471075331</c:v>
                </c:pt>
                <c:pt idx="37968" formatCode="General">
                  <c:v>9.995274883012728</c:v>
                </c:pt>
                <c:pt idx="37969" formatCode="General">
                  <c:v>9.99527505592117</c:v>
                </c:pt>
                <c:pt idx="37970" formatCode="General">
                  <c:v>9.99527522947833</c:v>
                </c:pt>
                <c:pt idx="37971" formatCode="General">
                  <c:v>9.99527540368392</c:v>
                </c:pt>
                <c:pt idx="37972" formatCode="General">
                  <c:v>9.99527557853766</c:v>
                </c:pt>
                <c:pt idx="37973" formatCode="General">
                  <c:v>9.99527575403926</c:v>
                </c:pt>
                <c:pt idx="37974" formatCode="General">
                  <c:v>9.99527593018842</c:v>
                </c:pt>
                <c:pt idx="37975" formatCode="General">
                  <c:v>9.99527610698486</c:v>
                </c:pt>
                <c:pt idx="37976" formatCode="General">
                  <c:v>9.99527628442829</c:v>
                </c:pt>
                <c:pt idx="37977" formatCode="General">
                  <c:v>9.995276462518408</c:v>
                </c:pt>
                <c:pt idx="37978" formatCode="General">
                  <c:v>9.99527664125494</c:v>
                </c:pt>
                <c:pt idx="37979" formatCode="General">
                  <c:v>9.99527682063759</c:v>
                </c:pt>
                <c:pt idx="37980" formatCode="General">
                  <c:v>9.99527700066607</c:v>
                </c:pt>
                <c:pt idx="37981" formatCode="General">
                  <c:v>9.995277181340088</c:v>
                </c:pt>
                <c:pt idx="37982" formatCode="General">
                  <c:v>9.99527736265936</c:v>
                </c:pt>
                <c:pt idx="37983" formatCode="General">
                  <c:v>9.995277544623578</c:v>
                </c:pt>
                <c:pt idx="37984" formatCode="General">
                  <c:v>9.995277727232478</c:v>
                </c:pt>
                <c:pt idx="37985" formatCode="General">
                  <c:v>9.99527791048577</c:v>
                </c:pt>
                <c:pt idx="37986" formatCode="General">
                  <c:v>9.99527809438314</c:v>
                </c:pt>
                <c:pt idx="37987" formatCode="General">
                  <c:v>9.995278278924322</c:v>
                </c:pt>
                <c:pt idx="37988" formatCode="General">
                  <c:v>9.995278464109008</c:v>
                </c:pt>
                <c:pt idx="37989" formatCode="General">
                  <c:v>9.99527864993693</c:v>
                </c:pt>
                <c:pt idx="37990" formatCode="General">
                  <c:v>9.99527883640779</c:v>
                </c:pt>
                <c:pt idx="37991" formatCode="General">
                  <c:v>9.99527902352129</c:v>
                </c:pt>
                <c:pt idx="37992" formatCode="General">
                  <c:v>9.99527921127714</c:v>
                </c:pt>
                <c:pt idx="37993" formatCode="General">
                  <c:v>9.99527939967507</c:v>
                </c:pt>
                <c:pt idx="37994" formatCode="General">
                  <c:v>9.99527958871477</c:v>
                </c:pt>
                <c:pt idx="37995" formatCode="General">
                  <c:v>9.995279778395971</c:v>
                </c:pt>
                <c:pt idx="37996" formatCode="General">
                  <c:v>9.99527996871836</c:v>
                </c:pt>
                <c:pt idx="37997" formatCode="General">
                  <c:v>9.99528015968167</c:v>
                </c:pt>
                <c:pt idx="37998" formatCode="General">
                  <c:v>9.99528035128559</c:v>
                </c:pt>
                <c:pt idx="37999" formatCode="General">
                  <c:v>9.99528054352986</c:v>
                </c:pt>
                <c:pt idx="38000" formatCode="General">
                  <c:v>9.99528073641416</c:v>
                </c:pt>
                <c:pt idx="38001" formatCode="General">
                  <c:v>9.995280929938223</c:v>
                </c:pt>
                <c:pt idx="38002" formatCode="General">
                  <c:v>9.99528112410175</c:v>
                </c:pt>
                <c:pt idx="38003" formatCode="General">
                  <c:v>9.99528131890446</c:v>
                </c:pt>
                <c:pt idx="38004" formatCode="General">
                  <c:v>9.99528151434605</c:v>
                </c:pt>
                <c:pt idx="38005" formatCode="General">
                  <c:v>9.99528171042625</c:v>
                </c:pt>
                <c:pt idx="38006" formatCode="General">
                  <c:v>9.99528190714475</c:v>
                </c:pt>
                <c:pt idx="38007" formatCode="General">
                  <c:v>9.99528210450128</c:v>
                </c:pt>
                <c:pt idx="38008" formatCode="General">
                  <c:v>9.99528230249553</c:v>
                </c:pt>
                <c:pt idx="38009" formatCode="General">
                  <c:v>9.99528250112723</c:v>
                </c:pt>
                <c:pt idx="38010" formatCode="General">
                  <c:v>9.99528270039609</c:v>
                </c:pt>
                <c:pt idx="38011" formatCode="General">
                  <c:v>9.99528290030182</c:v>
                </c:pt>
                <c:pt idx="38012" formatCode="General">
                  <c:v>9.99528310084412</c:v>
                </c:pt>
                <c:pt idx="38013" formatCode="General">
                  <c:v>9.99528330202271</c:v>
                </c:pt>
                <c:pt idx="38014" formatCode="General">
                  <c:v>9.9952835038373</c:v>
                </c:pt>
                <c:pt idx="38015" formatCode="General">
                  <c:v>9.9952837062876</c:v>
                </c:pt>
                <c:pt idx="38016" formatCode="General">
                  <c:v>9.99528390937332</c:v>
                </c:pt>
                <c:pt idx="38017" formatCode="General">
                  <c:v>9.99528411309418</c:v>
                </c:pt>
                <c:pt idx="38018" formatCode="General">
                  <c:v>9.99528431744988</c:v>
                </c:pt>
                <c:pt idx="38019" formatCode="General">
                  <c:v>9.99528452244013</c:v>
                </c:pt>
                <c:pt idx="38020" formatCode="General">
                  <c:v>9.99528472806466</c:v>
                </c:pt>
                <c:pt idx="38021" formatCode="General">
                  <c:v>9.99528493432316</c:v>
                </c:pt>
                <c:pt idx="38022" formatCode="General">
                  <c:v>9.99528514121536</c:v>
                </c:pt>
                <c:pt idx="38023" formatCode="General">
                  <c:v>9.995285348740953</c:v>
                </c:pt>
                <c:pt idx="38024" formatCode="General">
                  <c:v>9.99528555689966</c:v>
                </c:pt>
                <c:pt idx="38025" formatCode="General">
                  <c:v>9.9952857656912</c:v>
                </c:pt>
                <c:pt idx="38026" formatCode="General">
                  <c:v>9.99528597511527</c:v>
                </c:pt>
                <c:pt idx="38027" formatCode="General">
                  <c:v>9.99528618517159</c:v>
                </c:pt>
                <c:pt idx="38028" formatCode="General">
                  <c:v>9.99528639585987</c:v>
                </c:pt>
                <c:pt idx="38029" formatCode="General">
                  <c:v>9.99528660717982</c:v>
                </c:pt>
                <c:pt idx="38030" formatCode="General">
                  <c:v>9.99528681913115</c:v>
                </c:pt>
                <c:pt idx="38031" formatCode="General">
                  <c:v>9.99528703171357</c:v>
                </c:pt>
                <c:pt idx="38032" formatCode="General">
                  <c:v>9.9952872449268</c:v>
                </c:pt>
                <c:pt idx="38033" formatCode="General">
                  <c:v>9.99528745877055</c:v>
                </c:pt>
                <c:pt idx="38034" formatCode="General">
                  <c:v>9.99528767324453</c:v>
                </c:pt>
                <c:pt idx="38035" formatCode="General">
                  <c:v>9.99528788834845</c:v>
                </c:pt>
                <c:pt idx="38036" formatCode="General">
                  <c:v>9.99528810408202</c:v>
                </c:pt>
                <c:pt idx="38037" formatCode="General">
                  <c:v>9.99528832044495</c:v>
                </c:pt>
                <c:pt idx="38038" formatCode="General">
                  <c:v>9.99528853743696</c:v>
                </c:pt>
                <c:pt idx="38039" formatCode="General">
                  <c:v>9.99528875505776</c:v>
                </c:pt>
                <c:pt idx="38040" formatCode="General">
                  <c:v>9.99528897330706</c:v>
                </c:pt>
                <c:pt idx="38041" formatCode="General">
                  <c:v>9.99528919218457</c:v>
                </c:pt>
                <c:pt idx="38042" formatCode="General">
                  <c:v>9.99528941169</c:v>
                </c:pt>
                <c:pt idx="38043" formatCode="General">
                  <c:v>9.99528963182306</c:v>
                </c:pt>
                <c:pt idx="38044" formatCode="General">
                  <c:v>9.99528985258347</c:v>
                </c:pt>
                <c:pt idx="38045" formatCode="General">
                  <c:v>9.99529007397095</c:v>
                </c:pt>
                <c:pt idx="38046" formatCode="General">
                  <c:v>9.99529029598518</c:v>
                </c:pt>
                <c:pt idx="38047" formatCode="General">
                  <c:v>9.99529051862591</c:v>
                </c:pt>
                <c:pt idx="38048" formatCode="General">
                  <c:v>9.995290741892829</c:v>
                </c:pt>
                <c:pt idx="38049" formatCode="General">
                  <c:v>9.99529096578565</c:v>
                </c:pt>
                <c:pt idx="38050" formatCode="General">
                  <c:v>9.99529119030409</c:v>
                </c:pt>
                <c:pt idx="38051" formatCode="General">
                  <c:v>9.99529141544786</c:v>
                </c:pt>
                <c:pt idx="38052" formatCode="General">
                  <c:v>9.995291641216678</c:v>
                </c:pt>
                <c:pt idx="38053" formatCode="General">
                  <c:v>9.99529186761024</c:v>
                </c:pt>
                <c:pt idx="38054" formatCode="General">
                  <c:v>9.99529209462828</c:v>
                </c:pt>
                <c:pt idx="38055" formatCode="General">
                  <c:v>9.99529232227049</c:v>
                </c:pt>
                <c:pt idx="38056" formatCode="General">
                  <c:v>9.9952925505366</c:v>
                </c:pt>
                <c:pt idx="38057" formatCode="General">
                  <c:v>9.9952927794263</c:v>
                </c:pt>
                <c:pt idx="38058" formatCode="General">
                  <c:v>9.99529300893933</c:v>
                </c:pt>
                <c:pt idx="38059" formatCode="General">
                  <c:v>9.99529323907537</c:v>
                </c:pt>
                <c:pt idx="38060" formatCode="General">
                  <c:v>9.995293469834158</c:v>
                </c:pt>
                <c:pt idx="38061" formatCode="General">
                  <c:v>9.995293701215398</c:v>
                </c:pt>
                <c:pt idx="38062" formatCode="General">
                  <c:v>9.9952939332188</c:v>
                </c:pt>
                <c:pt idx="38063" formatCode="General">
                  <c:v>9.99529416584408</c:v>
                </c:pt>
                <c:pt idx="38064" formatCode="General">
                  <c:v>9.99529439909095</c:v>
                </c:pt>
                <c:pt idx="38065" formatCode="General">
                  <c:v>9.99529463295912</c:v>
                </c:pt>
                <c:pt idx="38066" formatCode="General">
                  <c:v>9.9952948674483</c:v>
                </c:pt>
                <c:pt idx="38067" formatCode="General">
                  <c:v>9.99529510255821</c:v>
                </c:pt>
                <c:pt idx="38068" formatCode="General">
                  <c:v>9.99529533828855</c:v>
                </c:pt>
                <c:pt idx="38069" formatCode="General">
                  <c:v>9.99529557463905</c:v>
                </c:pt>
                <c:pt idx="38070" formatCode="General">
                  <c:v>9.99529581160941</c:v>
                </c:pt>
                <c:pt idx="38071" formatCode="General">
                  <c:v>9.99529604919934</c:v>
                </c:pt>
                <c:pt idx="38072" formatCode="General">
                  <c:v>9.99529628740856</c:v>
                </c:pt>
                <c:pt idx="38073" formatCode="General">
                  <c:v>9.99529652623678</c:v>
                </c:pt>
                <c:pt idx="38074" formatCode="General">
                  <c:v>9.99529676568372</c:v>
                </c:pt>
                <c:pt idx="38075" formatCode="General">
                  <c:v>9.99529700574907</c:v>
                </c:pt>
                <c:pt idx="38076" formatCode="General">
                  <c:v>9.99529724643257</c:v>
                </c:pt>
                <c:pt idx="38077" formatCode="General">
                  <c:v>9.99529748773392</c:v>
                </c:pt>
                <c:pt idx="38078" formatCode="General">
                  <c:v>9.995297729652828</c:v>
                </c:pt>
                <c:pt idx="38079" formatCode="General">
                  <c:v>9.99529797218901</c:v>
                </c:pt>
                <c:pt idx="38080" formatCode="General">
                  <c:v>9.99529821534219</c:v>
                </c:pt>
                <c:pt idx="38081" formatCode="General">
                  <c:v>9.99529845911206</c:v>
                </c:pt>
                <c:pt idx="38082" formatCode="General">
                  <c:v>9.99529870349835</c:v>
                </c:pt>
                <c:pt idx="38083" formatCode="General">
                  <c:v>9.99529894850076</c:v>
                </c:pt>
                <c:pt idx="38084" formatCode="General">
                  <c:v>9.99529919411901</c:v>
                </c:pt>
                <c:pt idx="38085" formatCode="General">
                  <c:v>9.995299440352818</c:v>
                </c:pt>
                <c:pt idx="38086" formatCode="General">
                  <c:v>9.99529968720189</c:v>
                </c:pt>
                <c:pt idx="38087" formatCode="General">
                  <c:v>9.99529993466594</c:v>
                </c:pt>
                <c:pt idx="38088" formatCode="General">
                  <c:v>9.99530018274467</c:v>
                </c:pt>
                <c:pt idx="38089" formatCode="General">
                  <c:v>9.99530043143781</c:v>
                </c:pt>
                <c:pt idx="38090" formatCode="General">
                  <c:v>9.99530068074507</c:v>
                </c:pt>
                <c:pt idx="38091" formatCode="General">
                  <c:v>9.99530093066616</c:v>
                </c:pt>
                <c:pt idx="38092" formatCode="General">
                  <c:v>9.995301181200789</c:v>
                </c:pt>
                <c:pt idx="38093" formatCode="General">
                  <c:v>9.99530143234867</c:v>
                </c:pt>
                <c:pt idx="38094" formatCode="General">
                  <c:v>9.995301684109518</c:v>
                </c:pt>
                <c:pt idx="38095" formatCode="General">
                  <c:v>9.99530193648305</c:v>
                </c:pt>
                <c:pt idx="38096" formatCode="General">
                  <c:v>9.99530218946898</c:v>
                </c:pt>
                <c:pt idx="38097" formatCode="General">
                  <c:v>9.99530244306701</c:v>
                </c:pt>
                <c:pt idx="38098" formatCode="General">
                  <c:v>9.99530269727686</c:v>
                </c:pt>
                <c:pt idx="38099" formatCode="General">
                  <c:v>9.99530295209825</c:v>
                </c:pt>
                <c:pt idx="38100" formatCode="General">
                  <c:v>9.995303207530878</c:v>
                </c:pt>
                <c:pt idx="38101" formatCode="General">
                  <c:v>9.995303463574467</c:v>
                </c:pt>
                <c:pt idx="38102" formatCode="General">
                  <c:v>9.99530372022874</c:v>
                </c:pt>
                <c:pt idx="38103" formatCode="General">
                  <c:v>9.99530397749339</c:v>
                </c:pt>
                <c:pt idx="38104" formatCode="General">
                  <c:v>9.99530423536813</c:v>
                </c:pt>
                <c:pt idx="38105" formatCode="General">
                  <c:v>9.99530449385269</c:v>
                </c:pt>
                <c:pt idx="38106" formatCode="General">
                  <c:v>9.99530475294678</c:v>
                </c:pt>
                <c:pt idx="38107" formatCode="General">
                  <c:v>9.99530501265011</c:v>
                </c:pt>
                <c:pt idx="38108" formatCode="General">
                  <c:v>9.99530527296238</c:v>
                </c:pt>
                <c:pt idx="38109" formatCode="General">
                  <c:v>9.995305533883323</c:v>
                </c:pt>
                <c:pt idx="38110" formatCode="General">
                  <c:v>9.99530579541265</c:v>
                </c:pt>
                <c:pt idx="38111" formatCode="General">
                  <c:v>9.99530605755006</c:v>
                </c:pt>
                <c:pt idx="38112" formatCode="General">
                  <c:v>9.99530632029528</c:v>
                </c:pt>
                <c:pt idx="38113" formatCode="General">
                  <c:v>9.99530658364801</c:v>
                </c:pt>
                <c:pt idx="38114" formatCode="General">
                  <c:v>9.99530684760798</c:v>
                </c:pt>
                <c:pt idx="38115" formatCode="General">
                  <c:v>9.995307112174902</c:v>
                </c:pt>
                <c:pt idx="38116" formatCode="General">
                  <c:v>9.99530737734847</c:v>
                </c:pt>
                <c:pt idx="38117" formatCode="General">
                  <c:v>9.99530764312842</c:v>
                </c:pt>
                <c:pt idx="38118" formatCode="General">
                  <c:v>9.995307909514451</c:v>
                </c:pt>
                <c:pt idx="38119" formatCode="General">
                  <c:v>9.99530817650629</c:v>
                </c:pt>
                <c:pt idx="38120" formatCode="General">
                  <c:v>9.99530844410363</c:v>
                </c:pt>
                <c:pt idx="38121" formatCode="General">
                  <c:v>9.99530871230621</c:v>
                </c:pt>
                <c:pt idx="38122" formatCode="General">
                  <c:v>9.995308981113718</c:v>
                </c:pt>
                <c:pt idx="38123" formatCode="General">
                  <c:v>9.9953092505259</c:v>
                </c:pt>
                <c:pt idx="38124" formatCode="General">
                  <c:v>9.99530952054243</c:v>
                </c:pt>
                <c:pt idx="38125" formatCode="General">
                  <c:v>9.99530979116305</c:v>
                </c:pt>
                <c:pt idx="38126" formatCode="General">
                  <c:v>9.99531006238747</c:v>
                </c:pt>
                <c:pt idx="38127" formatCode="General">
                  <c:v>9.99531033421539</c:v>
                </c:pt>
                <c:pt idx="38128" formatCode="General">
                  <c:v>9.99531060664654</c:v>
                </c:pt>
                <c:pt idx="38129" formatCode="General">
                  <c:v>9.99531087968063</c:v>
                </c:pt>
                <c:pt idx="38130" formatCode="General">
                  <c:v>9.995311153317358</c:v>
                </c:pt>
                <c:pt idx="38131" formatCode="General">
                  <c:v>9.995311427556468</c:v>
                </c:pt>
                <c:pt idx="38132" formatCode="General">
                  <c:v>9.995311702397638</c:v>
                </c:pt>
                <c:pt idx="38133" formatCode="General">
                  <c:v>9.99531197784062</c:v>
                </c:pt>
                <c:pt idx="38134" formatCode="General">
                  <c:v>9.99531225388509</c:v>
                </c:pt>
                <c:pt idx="38135" formatCode="General">
                  <c:v>9.99531253053079</c:v>
                </c:pt>
                <c:pt idx="38136" formatCode="General">
                  <c:v>9.99531280777743</c:v>
                </c:pt>
                <c:pt idx="38137" formatCode="General">
                  <c:v>9.99531308562471</c:v>
                </c:pt>
                <c:pt idx="38138" formatCode="General">
                  <c:v>9.995313364072348</c:v>
                </c:pt>
                <c:pt idx="38139" formatCode="General">
                  <c:v>9.995313643120068</c:v>
                </c:pt>
                <c:pt idx="38140" formatCode="General">
                  <c:v>9.995313922767577</c:v>
                </c:pt>
                <c:pt idx="38141" formatCode="General">
                  <c:v>9.9953142030146</c:v>
                </c:pt>
                <c:pt idx="38142" formatCode="General">
                  <c:v>9.995314483860827</c:v>
                </c:pt>
                <c:pt idx="38143" formatCode="General">
                  <c:v>9.995314765306</c:v>
                </c:pt>
                <c:pt idx="38144" formatCode="General">
                  <c:v>9.99531504734981</c:v>
                </c:pt>
                <c:pt idx="38145" formatCode="General">
                  <c:v>9.99531532999198</c:v>
                </c:pt>
                <c:pt idx="38146" formatCode="General">
                  <c:v>9.99531561323224</c:v>
                </c:pt>
                <c:pt idx="38147" formatCode="General">
                  <c:v>9.99531589707028</c:v>
                </c:pt>
                <c:pt idx="38148" formatCode="General">
                  <c:v>9.99531618150582</c:v>
                </c:pt>
                <c:pt idx="38149" formatCode="General">
                  <c:v>9.99531646653859</c:v>
                </c:pt>
                <c:pt idx="38150" formatCode="General">
                  <c:v>9.99531675216828</c:v>
                </c:pt>
                <c:pt idx="38151" formatCode="General">
                  <c:v>9.99531703839462</c:v>
                </c:pt>
                <c:pt idx="38152" formatCode="General">
                  <c:v>9.99531732521733</c:v>
                </c:pt>
                <c:pt idx="38153" formatCode="General">
                  <c:v>9.99531761263611</c:v>
                </c:pt>
                <c:pt idx="38154" formatCode="General">
                  <c:v>9.995317900650678</c:v>
                </c:pt>
                <c:pt idx="38155" formatCode="General">
                  <c:v>9.995318189260748</c:v>
                </c:pt>
                <c:pt idx="38156" formatCode="General">
                  <c:v>9.99531847846605</c:v>
                </c:pt>
                <c:pt idx="38157" formatCode="General">
                  <c:v>9.99531876826628</c:v>
                </c:pt>
                <c:pt idx="38158" formatCode="General">
                  <c:v>9.99531905866115</c:v>
                </c:pt>
                <c:pt idx="38159" formatCode="General">
                  <c:v>9.99531934965039</c:v>
                </c:pt>
                <c:pt idx="38160" formatCode="General">
                  <c:v>9.99531964123371</c:v>
                </c:pt>
                <c:pt idx="38161" formatCode="General">
                  <c:v>9.99531993341082</c:v>
                </c:pt>
                <c:pt idx="38162" formatCode="General">
                  <c:v>9.99532022618143</c:v>
                </c:pt>
                <c:pt idx="38163" formatCode="General">
                  <c:v>9.99532051954527</c:v>
                </c:pt>
                <c:pt idx="38164" formatCode="General">
                  <c:v>9.99532081350204</c:v>
                </c:pt>
                <c:pt idx="38165" formatCode="General">
                  <c:v>9.995321108051458</c:v>
                </c:pt>
                <c:pt idx="38166" formatCode="General">
                  <c:v>9.995321403193248</c:v>
                </c:pt>
                <c:pt idx="38167" formatCode="General">
                  <c:v>9.99532169892712</c:v>
                </c:pt>
                <c:pt idx="38168" formatCode="General">
                  <c:v>9.995321995252787</c:v>
                </c:pt>
                <c:pt idx="38169" formatCode="General">
                  <c:v>9.99532229216996</c:v>
                </c:pt>
                <c:pt idx="38170" formatCode="General">
                  <c:v>9.99532258967836</c:v>
                </c:pt>
                <c:pt idx="38171" formatCode="General">
                  <c:v>9.99532288777769</c:v>
                </c:pt>
                <c:pt idx="38172" formatCode="General">
                  <c:v>9.99532318646769</c:v>
                </c:pt>
                <c:pt idx="38173" formatCode="General">
                  <c:v>9.995323485748048</c:v>
                </c:pt>
                <c:pt idx="38174" formatCode="General">
                  <c:v>9.995323785618488</c:v>
                </c:pt>
                <c:pt idx="38175" formatCode="General">
                  <c:v>9.99532408607874</c:v>
                </c:pt>
                <c:pt idx="38176" formatCode="General">
                  <c:v>9.9953243871285</c:v>
                </c:pt>
                <c:pt idx="38177" formatCode="General">
                  <c:v>9.99532468876748</c:v>
                </c:pt>
                <c:pt idx="38178" formatCode="General">
                  <c:v>9.99532499099542</c:v>
                </c:pt>
                <c:pt idx="38179" formatCode="General">
                  <c:v>9.99532529381201</c:v>
                </c:pt>
                <c:pt idx="38180" formatCode="General">
                  <c:v>9.99532559721697</c:v>
                </c:pt>
                <c:pt idx="38181" formatCode="General">
                  <c:v>9.995325901210029</c:v>
                </c:pt>
                <c:pt idx="38182" formatCode="General">
                  <c:v>9.99532620579089</c:v>
                </c:pt>
                <c:pt idx="38183" formatCode="General">
                  <c:v>9.995326510959273</c:v>
                </c:pt>
                <c:pt idx="38184" formatCode="General">
                  <c:v>9.99532681671488</c:v>
                </c:pt>
                <c:pt idx="38185" formatCode="General">
                  <c:v>9.995327123057448</c:v>
                </c:pt>
                <c:pt idx="38186" formatCode="General">
                  <c:v>9.99532742998668</c:v>
                </c:pt>
                <c:pt idx="38187" formatCode="General">
                  <c:v>9.99532773750229</c:v>
                </c:pt>
                <c:pt idx="38188" formatCode="General">
                  <c:v>9.995328045604</c:v>
                </c:pt>
                <c:pt idx="38189" formatCode="General">
                  <c:v>9.995328354291518</c:v>
                </c:pt>
                <c:pt idx="38190" formatCode="General">
                  <c:v>9.995328663564567</c:v>
                </c:pt>
                <c:pt idx="38191" formatCode="General">
                  <c:v>9.995328973422848</c:v>
                </c:pt>
                <c:pt idx="38192" formatCode="General">
                  <c:v>9.9953292838661</c:v>
                </c:pt>
                <c:pt idx="38193" formatCode="General">
                  <c:v>9.99532959489402</c:v>
                </c:pt>
                <c:pt idx="38194" formatCode="General">
                  <c:v>9.99532990650633</c:v>
                </c:pt>
                <c:pt idx="38195" formatCode="General">
                  <c:v>9.99533021870274</c:v>
                </c:pt>
                <c:pt idx="38196" formatCode="General">
                  <c:v>9.99533053148297</c:v>
                </c:pt>
                <c:pt idx="38197" formatCode="General">
                  <c:v>9.99533084484674</c:v>
                </c:pt>
                <c:pt idx="38198" formatCode="General">
                  <c:v>9.99533115879376</c:v>
                </c:pt>
                <c:pt idx="38199" formatCode="General">
                  <c:v>9.99533147332374</c:v>
                </c:pt>
                <c:pt idx="38200" formatCode="General">
                  <c:v>9.995331788436408</c:v>
                </c:pt>
                <c:pt idx="38201" formatCode="General">
                  <c:v>9.995332104131471</c:v>
                </c:pt>
                <c:pt idx="38202" formatCode="General">
                  <c:v>9.99533242040865</c:v>
                </c:pt>
                <c:pt idx="38203" formatCode="General">
                  <c:v>9.99533273726765</c:v>
                </c:pt>
                <c:pt idx="38204" formatCode="General">
                  <c:v>9.9953330547082</c:v>
                </c:pt>
                <c:pt idx="38205" formatCode="General">
                  <c:v>9.995333372730012</c:v>
                </c:pt>
                <c:pt idx="38206" formatCode="General">
                  <c:v>9.9953336913328</c:v>
                </c:pt>
                <c:pt idx="38207" formatCode="General">
                  <c:v>9.99533401051628</c:v>
                </c:pt>
                <c:pt idx="38208" formatCode="General">
                  <c:v>9.99533433028016</c:v>
                </c:pt>
                <c:pt idx="38209" formatCode="General">
                  <c:v>9.99533465062417</c:v>
                </c:pt>
                <c:pt idx="38210" formatCode="General">
                  <c:v>9.99533497154802</c:v>
                </c:pt>
                <c:pt idx="38211" formatCode="General">
                  <c:v>9.99533529305143</c:v>
                </c:pt>
                <c:pt idx="38212" formatCode="General">
                  <c:v>9.9953356151341</c:v>
                </c:pt>
                <c:pt idx="38213" formatCode="General">
                  <c:v>9.99533593779577</c:v>
                </c:pt>
                <c:pt idx="38214" formatCode="General">
                  <c:v>9.99533626103613</c:v>
                </c:pt>
                <c:pt idx="38215" formatCode="General">
                  <c:v>9.99533658485492</c:v>
                </c:pt>
                <c:pt idx="38216" formatCode="General">
                  <c:v>9.99533690925184</c:v>
                </c:pt>
                <c:pt idx="38217" formatCode="General">
                  <c:v>9.99533723422662</c:v>
                </c:pt>
                <c:pt idx="38218" formatCode="General">
                  <c:v>9.99533755977896</c:v>
                </c:pt>
                <c:pt idx="38219" formatCode="General">
                  <c:v>9.99533788590859</c:v>
                </c:pt>
                <c:pt idx="38220" formatCode="General">
                  <c:v>9.99533821261521</c:v>
                </c:pt>
                <c:pt idx="38221" formatCode="General">
                  <c:v>9.99533853989855</c:v>
                </c:pt>
                <c:pt idx="38222" formatCode="General">
                  <c:v>9.99533886775833</c:v>
                </c:pt>
                <c:pt idx="38223" formatCode="General">
                  <c:v>9.99533919619425</c:v>
                </c:pt>
                <c:pt idx="38224" formatCode="General">
                  <c:v>9.99533952520604</c:v>
                </c:pt>
                <c:pt idx="38225" formatCode="General">
                  <c:v>9.99533985479341</c:v>
                </c:pt>
                <c:pt idx="38226" formatCode="General">
                  <c:v>9.995340184956078</c:v>
                </c:pt>
                <c:pt idx="38227" formatCode="General">
                  <c:v>9.99534051569376</c:v>
                </c:pt>
                <c:pt idx="38228" formatCode="General">
                  <c:v>9.99534084700617</c:v>
                </c:pt>
                <c:pt idx="38229" formatCode="General">
                  <c:v>9.99534117889303</c:v>
                </c:pt>
                <c:pt idx="38230" formatCode="General">
                  <c:v>9.99534151135405</c:v>
                </c:pt>
                <c:pt idx="38231" formatCode="General">
                  <c:v>9.99534184438895</c:v>
                </c:pt>
                <c:pt idx="38232" formatCode="General">
                  <c:v>9.99534217799744</c:v>
                </c:pt>
                <c:pt idx="38233" formatCode="General">
                  <c:v>9.99534251217925</c:v>
                </c:pt>
                <c:pt idx="38234" formatCode="General">
                  <c:v>9.99534284693409</c:v>
                </c:pt>
                <c:pt idx="38235" formatCode="General">
                  <c:v>9.995343182261678</c:v>
                </c:pt>
                <c:pt idx="38236" formatCode="General">
                  <c:v>9.99534351816172</c:v>
                </c:pt>
                <c:pt idx="38237" formatCode="General">
                  <c:v>9.99534385463395</c:v>
                </c:pt>
                <c:pt idx="38238" formatCode="General">
                  <c:v>9.99534419167807</c:v>
                </c:pt>
                <c:pt idx="38239" formatCode="General">
                  <c:v>9.99534452929381</c:v>
                </c:pt>
                <c:pt idx="38240" formatCode="General">
                  <c:v>9.99534486748087</c:v>
                </c:pt>
                <c:pt idx="38241" formatCode="General">
                  <c:v>9.99534520623898</c:v>
                </c:pt>
                <c:pt idx="38242" formatCode="General">
                  <c:v>9.99534554556785</c:v>
                </c:pt>
                <c:pt idx="38243" formatCode="General">
                  <c:v>9.99534588546721</c:v>
                </c:pt>
                <c:pt idx="38244" formatCode="General">
                  <c:v>9.99534622593675</c:v>
                </c:pt>
                <c:pt idx="38245" formatCode="General">
                  <c:v>9.99534656697621</c:v>
                </c:pt>
                <c:pt idx="38246" formatCode="General">
                  <c:v>9.99534690858531</c:v>
                </c:pt>
                <c:pt idx="38247" formatCode="General">
                  <c:v>9.99534725076374</c:v>
                </c:pt>
                <c:pt idx="38248" formatCode="General">
                  <c:v>9.99534759351125</c:v>
                </c:pt>
                <c:pt idx="38249" formatCode="General">
                  <c:v>9.99534793682753</c:v>
                </c:pt>
                <c:pt idx="38250" formatCode="General">
                  <c:v>9.99534828071231</c:v>
                </c:pt>
                <c:pt idx="38251" formatCode="General">
                  <c:v>9.9953486251653</c:v>
                </c:pt>
                <c:pt idx="38252" formatCode="General">
                  <c:v>9.99534897018623</c:v>
                </c:pt>
                <c:pt idx="38253" formatCode="General">
                  <c:v>9.99534931577481</c:v>
                </c:pt>
                <c:pt idx="38254" formatCode="General">
                  <c:v>9.99534966193075</c:v>
                </c:pt>
                <c:pt idx="38255" formatCode="General">
                  <c:v>9.99535000865378</c:v>
                </c:pt>
                <c:pt idx="38256" formatCode="General">
                  <c:v>9.9953503559436</c:v>
                </c:pt>
                <c:pt idx="38257" formatCode="General">
                  <c:v>9.99535070379995</c:v>
                </c:pt>
                <c:pt idx="38258" formatCode="General">
                  <c:v>9.995351052222528</c:v>
                </c:pt>
                <c:pt idx="38259" formatCode="General">
                  <c:v>9.995351401211058</c:v>
                </c:pt>
                <c:pt idx="38260" formatCode="General">
                  <c:v>9.99535175076526</c:v>
                </c:pt>
                <c:pt idx="38261" formatCode="General">
                  <c:v>9.99535210088485</c:v>
                </c:pt>
                <c:pt idx="38262" formatCode="General">
                  <c:v>9.99535245156954</c:v>
                </c:pt>
                <c:pt idx="38263" formatCode="General">
                  <c:v>9.99535280281905</c:v>
                </c:pt>
                <c:pt idx="38264" formatCode="General">
                  <c:v>9.995353154633098</c:v>
                </c:pt>
                <c:pt idx="38265" formatCode="General">
                  <c:v>9.99535350701141</c:v>
                </c:pt>
                <c:pt idx="38266" formatCode="General">
                  <c:v>9.99535385995369</c:v>
                </c:pt>
                <c:pt idx="38267" formatCode="General">
                  <c:v>9.99535421345966</c:v>
                </c:pt>
                <c:pt idx="38268" formatCode="General">
                  <c:v>9.99535456752905</c:v>
                </c:pt>
                <c:pt idx="38269" formatCode="General">
                  <c:v>9.99535492216155</c:v>
                </c:pt>
                <c:pt idx="38270" formatCode="General">
                  <c:v>9.99535527735691</c:v>
                </c:pt>
                <c:pt idx="38271" formatCode="General">
                  <c:v>9.99535563311482</c:v>
                </c:pt>
                <c:pt idx="38272" formatCode="General">
                  <c:v>9.99535598943501</c:v>
                </c:pt>
                <c:pt idx="38273" formatCode="General">
                  <c:v>9.9953563463172</c:v>
                </c:pt>
                <c:pt idx="38274" formatCode="General">
                  <c:v>9.995356703761112</c:v>
                </c:pt>
                <c:pt idx="38275" formatCode="General">
                  <c:v>9.99535706176644</c:v>
                </c:pt>
                <c:pt idx="38276" formatCode="General">
                  <c:v>9.995357420332928</c:v>
                </c:pt>
                <c:pt idx="38277" formatCode="General">
                  <c:v>9.99535777946028</c:v>
                </c:pt>
                <c:pt idx="38278" formatCode="General">
                  <c:v>9.99535813914822</c:v>
                </c:pt>
                <c:pt idx="38279" formatCode="General">
                  <c:v>9.995358499396458</c:v>
                </c:pt>
                <c:pt idx="38280" formatCode="General">
                  <c:v>9.99535886020472</c:v>
                </c:pt>
                <c:pt idx="38281" formatCode="General">
                  <c:v>9.99535922157273</c:v>
                </c:pt>
                <c:pt idx="38282" formatCode="General">
                  <c:v>9.99535958350019</c:v>
                </c:pt>
                <c:pt idx="38283" formatCode="General">
                  <c:v>9.99535994598682</c:v>
                </c:pt>
                <c:pt idx="38284" formatCode="General">
                  <c:v>9.99536030903235</c:v>
                </c:pt>
                <c:pt idx="38285" formatCode="General">
                  <c:v>9.99536067263649</c:v>
                </c:pt>
                <c:pt idx="38286" formatCode="General">
                  <c:v>9.99536103679896</c:v>
                </c:pt>
                <c:pt idx="38287" formatCode="General">
                  <c:v>9.995361401519467</c:v>
                </c:pt>
                <c:pt idx="38288" formatCode="General">
                  <c:v>9.995361766797748</c:v>
                </c:pt>
                <c:pt idx="38289" formatCode="General">
                  <c:v>9.995362132633508</c:v>
                </c:pt>
                <c:pt idx="38290" formatCode="General">
                  <c:v>9.99536249902648</c:v>
                </c:pt>
                <c:pt idx="38291" formatCode="General">
                  <c:v>9.99536286597636</c:v>
                </c:pt>
                <c:pt idx="38292" formatCode="General">
                  <c:v>9.99536323348288</c:v>
                </c:pt>
                <c:pt idx="38293" formatCode="General">
                  <c:v>9.99536360154576</c:v>
                </c:pt>
                <c:pt idx="38294" formatCode="General">
                  <c:v>9.99536397016471</c:v>
                </c:pt>
                <c:pt idx="38295" formatCode="General">
                  <c:v>9.99536433933946</c:v>
                </c:pt>
                <c:pt idx="38296" formatCode="General">
                  <c:v>9.99536470906971</c:v>
                </c:pt>
                <c:pt idx="38297" formatCode="General">
                  <c:v>9.9953650793552</c:v>
                </c:pt>
                <c:pt idx="38298" formatCode="General">
                  <c:v>9.995365450195628</c:v>
                </c:pt>
                <c:pt idx="38299" formatCode="General">
                  <c:v>9.995365821590727</c:v>
                </c:pt>
                <c:pt idx="38300" formatCode="General">
                  <c:v>9.99536619354022</c:v>
                </c:pt>
                <c:pt idx="38301" formatCode="General">
                  <c:v>9.99536656604381</c:v>
                </c:pt>
                <c:pt idx="38302" formatCode="General">
                  <c:v>9.99536693910121</c:v>
                </c:pt>
                <c:pt idx="38303" formatCode="General">
                  <c:v>9.99536731271216</c:v>
                </c:pt>
                <c:pt idx="38304" formatCode="General">
                  <c:v>9.995367686876368</c:v>
                </c:pt>
                <c:pt idx="38305" formatCode="General">
                  <c:v>9.995368061593556</c:v>
                </c:pt>
                <c:pt idx="38306" formatCode="General">
                  <c:v>9.99536843686344</c:v>
                </c:pt>
                <c:pt idx="38307" formatCode="General">
                  <c:v>9.99536881268573</c:v>
                </c:pt>
                <c:pt idx="38308" formatCode="General">
                  <c:v>9.995369189060158</c:v>
                </c:pt>
                <c:pt idx="38309" formatCode="General">
                  <c:v>9.99536956598644</c:v>
                </c:pt>
                <c:pt idx="38310" formatCode="General">
                  <c:v>9.99536994346429</c:v>
                </c:pt>
                <c:pt idx="38311" formatCode="General">
                  <c:v>9.995370321493437</c:v>
                </c:pt>
                <c:pt idx="38312" formatCode="General">
                  <c:v>9.995370700073586</c:v>
                </c:pt>
                <c:pt idx="38313" formatCode="General">
                  <c:v>9.99537107920447</c:v>
                </c:pt>
                <c:pt idx="38314" formatCode="General">
                  <c:v>9.99537145888579</c:v>
                </c:pt>
                <c:pt idx="38315" formatCode="General">
                  <c:v>9.99537183911728</c:v>
                </c:pt>
                <c:pt idx="38316" formatCode="General">
                  <c:v>9.99537221989865</c:v>
                </c:pt>
                <c:pt idx="38317" formatCode="General">
                  <c:v>9.99537260122963</c:v>
                </c:pt>
                <c:pt idx="38318" formatCode="General">
                  <c:v>9.99537298310993</c:v>
                </c:pt>
                <c:pt idx="38319" formatCode="General">
                  <c:v>9.99537336553926</c:v>
                </c:pt>
                <c:pt idx="38320" formatCode="General">
                  <c:v>9.995373748517359</c:v>
                </c:pt>
                <c:pt idx="38321" formatCode="General">
                  <c:v>9.99537413204394</c:v>
                </c:pt>
                <c:pt idx="38322" formatCode="General">
                  <c:v>9.99537451611872</c:v>
                </c:pt>
                <c:pt idx="38323" formatCode="General">
                  <c:v>9.99537490074141</c:v>
                </c:pt>
                <c:pt idx="38324" formatCode="General">
                  <c:v>9.995375285911738</c:v>
                </c:pt>
                <c:pt idx="38325" formatCode="General">
                  <c:v>9.99537567162943</c:v>
                </c:pt>
                <c:pt idx="38326" formatCode="General">
                  <c:v>9.99537605789419</c:v>
                </c:pt>
                <c:pt idx="38327" formatCode="General">
                  <c:v>9.99537644470574</c:v>
                </c:pt>
                <c:pt idx="38328" formatCode="General">
                  <c:v>9.99537683206381</c:v>
                </c:pt>
                <c:pt idx="38329" formatCode="General">
                  <c:v>9.99537721996811</c:v>
                </c:pt>
                <c:pt idx="38330" formatCode="General">
                  <c:v>9.99537760841837</c:v>
                </c:pt>
                <c:pt idx="38331" formatCode="General">
                  <c:v>9.9953779974143</c:v>
                </c:pt>
                <c:pt idx="38332" formatCode="General">
                  <c:v>9.995378386955608</c:v>
                </c:pt>
                <c:pt idx="38333" formatCode="General">
                  <c:v>9.99537877704204</c:v>
                </c:pt>
                <c:pt idx="38334" formatCode="General">
                  <c:v>9.995379167673298</c:v>
                </c:pt>
                <c:pt idx="38335" formatCode="General">
                  <c:v>9.99537955884911</c:v>
                </c:pt>
                <c:pt idx="38336" formatCode="General">
                  <c:v>9.99537995056918</c:v>
                </c:pt>
                <c:pt idx="38337" formatCode="General">
                  <c:v>9.99538034283325</c:v>
                </c:pt>
                <c:pt idx="38338" formatCode="General">
                  <c:v>9.99538073564102</c:v>
                </c:pt>
                <c:pt idx="38339" formatCode="General">
                  <c:v>9.99538112899222</c:v>
                </c:pt>
                <c:pt idx="38340" formatCode="General">
                  <c:v>9.99538152288657</c:v>
                </c:pt>
                <c:pt idx="38341" formatCode="General">
                  <c:v>9.99538191732379</c:v>
                </c:pt>
                <c:pt idx="38342" formatCode="General">
                  <c:v>9.9953823123036</c:v>
                </c:pt>
                <c:pt idx="38343" formatCode="General">
                  <c:v>9.99538270782571</c:v>
                </c:pt>
                <c:pt idx="38344" formatCode="General">
                  <c:v>9.99538310388984</c:v>
                </c:pt>
                <c:pt idx="38345" formatCode="General">
                  <c:v>9.99538350049573</c:v>
                </c:pt>
                <c:pt idx="38346" formatCode="General">
                  <c:v>9.99538389764308</c:v>
                </c:pt>
                <c:pt idx="38347" formatCode="General">
                  <c:v>9.99538429533162</c:v>
                </c:pt>
                <c:pt idx="38348" formatCode="General">
                  <c:v>9.99538469356106</c:v>
                </c:pt>
                <c:pt idx="38349" formatCode="General">
                  <c:v>9.99538509233113</c:v>
                </c:pt>
                <c:pt idx="38350" formatCode="General">
                  <c:v>9.99538549164154</c:v>
                </c:pt>
                <c:pt idx="38351" formatCode="General">
                  <c:v>9.99538589149203</c:v>
                </c:pt>
                <c:pt idx="38352" formatCode="General">
                  <c:v>9.99538629188229</c:v>
                </c:pt>
                <c:pt idx="38353" formatCode="General">
                  <c:v>9.99538669281207</c:v>
                </c:pt>
                <c:pt idx="38354" formatCode="General">
                  <c:v>9.99538709428107</c:v>
                </c:pt>
                <c:pt idx="38355" formatCode="General">
                  <c:v>9.99538749628902</c:v>
                </c:pt>
                <c:pt idx="38356" formatCode="General">
                  <c:v>9.99538789883563</c:v>
                </c:pt>
                <c:pt idx="38357" formatCode="General">
                  <c:v>9.995388301920632</c:v>
                </c:pt>
                <c:pt idx="38358" formatCode="General">
                  <c:v>9.99538870554374</c:v>
                </c:pt>
                <c:pt idx="38359" formatCode="General">
                  <c:v>9.99538910970467</c:v>
                </c:pt>
                <c:pt idx="38360" formatCode="General">
                  <c:v>9.99538951440316</c:v>
                </c:pt>
                <c:pt idx="38361" formatCode="General">
                  <c:v>9.99538991963891</c:v>
                </c:pt>
                <c:pt idx="38362" formatCode="General">
                  <c:v>9.99539032541165</c:v>
                </c:pt>
                <c:pt idx="38363" formatCode="General">
                  <c:v>9.99539073172109</c:v>
                </c:pt>
                <c:pt idx="38364" formatCode="General">
                  <c:v>9.99539113856697</c:v>
                </c:pt>
                <c:pt idx="38365" formatCode="General">
                  <c:v>9.995391545949</c:v>
                </c:pt>
                <c:pt idx="38366" formatCode="General">
                  <c:v>9.9953919538669</c:v>
                </c:pt>
                <c:pt idx="38367" formatCode="General">
                  <c:v>9.99539236232038</c:v>
                </c:pt>
                <c:pt idx="38368" formatCode="General">
                  <c:v>9.99539277130918</c:v>
                </c:pt>
                <c:pt idx="38369" formatCode="General">
                  <c:v>9.995393180833018</c:v>
                </c:pt>
                <c:pt idx="38370" formatCode="General">
                  <c:v>9.9953935908916</c:v>
                </c:pt>
                <c:pt idx="38371" formatCode="General">
                  <c:v>9.99539400148466</c:v>
                </c:pt>
                <c:pt idx="38372" formatCode="General">
                  <c:v>9.99539441261191</c:v>
                </c:pt>
                <c:pt idx="38373" formatCode="General">
                  <c:v>9.99539482427307</c:v>
                </c:pt>
                <c:pt idx="38374" formatCode="General">
                  <c:v>9.99539523646787</c:v>
                </c:pt>
                <c:pt idx="38375" formatCode="General">
                  <c:v>9.99539564919603</c:v>
                </c:pt>
                <c:pt idx="38376" formatCode="General">
                  <c:v>9.99539606245726</c:v>
                </c:pt>
                <c:pt idx="38377" formatCode="General">
                  <c:v>9.9953964762513</c:v>
                </c:pt>
                <c:pt idx="38378" formatCode="General">
                  <c:v>9.99539689057785</c:v>
                </c:pt>
                <c:pt idx="38379" formatCode="General">
                  <c:v>9.99539730543664</c:v>
                </c:pt>
                <c:pt idx="38380" formatCode="General">
                  <c:v>9.99539772082739</c:v>
                </c:pt>
                <c:pt idx="38381" formatCode="General">
                  <c:v>9.99539813674982</c:v>
                </c:pt>
                <c:pt idx="38382" formatCode="General">
                  <c:v>9.99539855320365</c:v>
                </c:pt>
                <c:pt idx="38383" formatCode="General">
                  <c:v>9.99539897018861</c:v>
                </c:pt>
                <c:pt idx="38384" formatCode="General">
                  <c:v>9.99539938770441</c:v>
                </c:pt>
                <c:pt idx="38385" formatCode="General">
                  <c:v>9.99539980575077</c:v>
                </c:pt>
                <c:pt idx="38386" formatCode="General">
                  <c:v>9.99540022432743</c:v>
                </c:pt>
                <c:pt idx="38387" formatCode="General">
                  <c:v>9.99540064343409</c:v>
                </c:pt>
                <c:pt idx="38388" formatCode="General">
                  <c:v>9.995401063070478</c:v>
                </c:pt>
                <c:pt idx="38389" formatCode="General">
                  <c:v>9.99540148323632</c:v>
                </c:pt>
                <c:pt idx="38390" formatCode="General">
                  <c:v>9.99540190393134</c:v>
                </c:pt>
                <c:pt idx="38391" formatCode="General">
                  <c:v>9.99540232515524</c:v>
                </c:pt>
                <c:pt idx="38392" formatCode="General">
                  <c:v>9.995402746907764</c:v>
                </c:pt>
                <c:pt idx="38393" formatCode="General">
                  <c:v>9.99540316918862</c:v>
                </c:pt>
                <c:pt idx="38394" formatCode="General">
                  <c:v>9.99540359199753</c:v>
                </c:pt>
                <c:pt idx="38395" formatCode="General">
                  <c:v>9.99540401533422</c:v>
                </c:pt>
                <c:pt idx="38396" formatCode="General">
                  <c:v>9.99540443919842</c:v>
                </c:pt>
                <c:pt idx="38397" formatCode="General">
                  <c:v>9.99540486358983</c:v>
                </c:pt>
                <c:pt idx="38398" formatCode="General">
                  <c:v>9.99540528850819</c:v>
                </c:pt>
                <c:pt idx="38399" formatCode="General">
                  <c:v>9.99540571395321</c:v>
                </c:pt>
                <c:pt idx="38400" formatCode="General">
                  <c:v>9.99540613992461</c:v>
                </c:pt>
                <c:pt idx="38401" formatCode="General">
                  <c:v>9.99540656642213</c:v>
                </c:pt>
                <c:pt idx="38402" formatCode="General">
                  <c:v>9.99540699344547</c:v>
                </c:pt>
                <c:pt idx="38403" formatCode="General">
                  <c:v>9.99540742099436</c:v>
                </c:pt>
                <c:pt idx="38404" formatCode="General">
                  <c:v>9.99540784906853</c:v>
                </c:pt>
                <c:pt idx="38405" formatCode="General">
                  <c:v>9.99540827766769</c:v>
                </c:pt>
                <c:pt idx="38406" formatCode="General">
                  <c:v>9.995408706791568</c:v>
                </c:pt>
                <c:pt idx="38407" formatCode="General">
                  <c:v>9.99540913643989</c:v>
                </c:pt>
                <c:pt idx="38408" formatCode="General">
                  <c:v>9.99540956661236</c:v>
                </c:pt>
                <c:pt idx="38409" formatCode="General">
                  <c:v>9.99540999730872</c:v>
                </c:pt>
                <c:pt idx="38410" formatCode="General">
                  <c:v>9.99541042852869</c:v>
                </c:pt>
                <c:pt idx="38411" formatCode="General">
                  <c:v>9.99541086027197</c:v>
                </c:pt>
                <c:pt idx="38412" formatCode="General">
                  <c:v>9.99541129253831</c:v>
                </c:pt>
                <c:pt idx="38413" formatCode="General">
                  <c:v>9.99541172532742</c:v>
                </c:pt>
                <c:pt idx="38414" formatCode="General">
                  <c:v>9.99541215863901</c:v>
                </c:pt>
                <c:pt idx="38415" formatCode="General">
                  <c:v>9.99541259247283</c:v>
                </c:pt>
                <c:pt idx="38416" formatCode="General">
                  <c:v>9.99541302682857</c:v>
                </c:pt>
                <c:pt idx="38417" formatCode="General">
                  <c:v>9.99541346170598</c:v>
                </c:pt>
                <c:pt idx="38418" formatCode="General">
                  <c:v>9.99541389710476</c:v>
                </c:pt>
                <c:pt idx="38419" formatCode="General">
                  <c:v>9.995414333024655</c:v>
                </c:pt>
                <c:pt idx="38420" formatCode="General">
                  <c:v>9.995414769465373</c:v>
                </c:pt>
                <c:pt idx="38421" formatCode="General">
                  <c:v>9.99541520642663</c:v>
                </c:pt>
                <c:pt idx="38422" formatCode="General">
                  <c:v>9.99541564390816</c:v>
                </c:pt>
                <c:pt idx="38423" formatCode="General">
                  <c:v>9.99541608190968</c:v>
                </c:pt>
                <c:pt idx="38424" formatCode="General">
                  <c:v>9.99541652043092</c:v>
                </c:pt>
                <c:pt idx="38425" formatCode="General">
                  <c:v>9.99541695947159</c:v>
                </c:pt>
                <c:pt idx="38426" formatCode="General">
                  <c:v>9.99541739903142</c:v>
                </c:pt>
                <c:pt idx="38427" formatCode="General">
                  <c:v>9.99541783911013</c:v>
                </c:pt>
                <c:pt idx="38428" formatCode="General">
                  <c:v>9.99541827970745</c:v>
                </c:pt>
                <c:pt idx="38429" formatCode="General">
                  <c:v>9.9954187208231</c:v>
                </c:pt>
                <c:pt idx="38430" formatCode="General">
                  <c:v>9.99541916245679</c:v>
                </c:pt>
                <c:pt idx="38431" formatCode="General">
                  <c:v>9.99541960460826</c:v>
                </c:pt>
                <c:pt idx="38432" formatCode="General">
                  <c:v>9.99542004727722</c:v>
                </c:pt>
                <c:pt idx="38433" formatCode="General">
                  <c:v>9.99542049046339</c:v>
                </c:pt>
                <c:pt idx="38434" formatCode="General">
                  <c:v>9.99542093416651</c:v>
                </c:pt>
                <c:pt idx="38435" formatCode="General">
                  <c:v>9.99542137838629</c:v>
                </c:pt>
                <c:pt idx="38436" formatCode="General">
                  <c:v>9.99542182312246</c:v>
                </c:pt>
                <c:pt idx="38437" formatCode="General">
                  <c:v>9.99542226837473</c:v>
                </c:pt>
                <c:pt idx="38438" formatCode="General">
                  <c:v>9.99542271414284</c:v>
                </c:pt>
                <c:pt idx="38439" formatCode="General">
                  <c:v>9.9954231604265</c:v>
                </c:pt>
                <c:pt idx="38440" formatCode="General">
                  <c:v>9.99542360722543</c:v>
                </c:pt>
                <c:pt idx="38441" formatCode="General">
                  <c:v>9.99542405453937</c:v>
                </c:pt>
                <c:pt idx="38442" formatCode="General">
                  <c:v>9.99542450236803</c:v>
                </c:pt>
                <c:pt idx="38443" formatCode="General">
                  <c:v>9.99542495071114</c:v>
                </c:pt>
                <c:pt idx="38444" formatCode="General">
                  <c:v>9.99542539956841</c:v>
                </c:pt>
                <c:pt idx="38445" formatCode="General">
                  <c:v>9.995425848939582</c:v>
                </c:pt>
                <c:pt idx="38446" formatCode="General">
                  <c:v>9.99542629882436</c:v>
                </c:pt>
                <c:pt idx="38447" formatCode="General">
                  <c:v>9.99542674922248</c:v>
                </c:pt>
                <c:pt idx="38448" formatCode="General">
                  <c:v>9.99542720013366</c:v>
                </c:pt>
                <c:pt idx="38449" formatCode="General">
                  <c:v>9.99542765155763</c:v>
                </c:pt>
                <c:pt idx="38450" formatCode="General">
                  <c:v>9.995428103494108</c:v>
                </c:pt>
                <c:pt idx="38451" formatCode="General">
                  <c:v>9.99542855594282</c:v>
                </c:pt>
                <c:pt idx="38452" formatCode="General">
                  <c:v>9.99542900890348</c:v>
                </c:pt>
                <c:pt idx="38453" formatCode="General">
                  <c:v>9.995429462375821</c:v>
                </c:pt>
                <c:pt idx="38454" formatCode="General">
                  <c:v>9.99542991635956</c:v>
                </c:pt>
                <c:pt idx="38455" formatCode="General">
                  <c:v>9.99543037085443</c:v>
                </c:pt>
                <c:pt idx="38456" formatCode="General">
                  <c:v>9.99543082586014</c:v>
                </c:pt>
                <c:pt idx="38457" formatCode="General">
                  <c:v>9.99543128137643</c:v>
                </c:pt>
                <c:pt idx="38458" formatCode="General">
                  <c:v>9.99543173740302</c:v>
                </c:pt>
                <c:pt idx="38459" formatCode="General">
                  <c:v>9.99543219393962</c:v>
                </c:pt>
                <c:pt idx="38460" formatCode="General">
                  <c:v>9.99543265098596</c:v>
                </c:pt>
                <c:pt idx="38461" formatCode="General">
                  <c:v>9.99543310854178</c:v>
                </c:pt>
                <c:pt idx="38462" formatCode="General">
                  <c:v>9.99543356660678</c:v>
                </c:pt>
                <c:pt idx="38463" formatCode="General">
                  <c:v>9.9954340251807</c:v>
                </c:pt>
                <c:pt idx="38464" formatCode="General">
                  <c:v>9.99543448426325</c:v>
                </c:pt>
                <c:pt idx="38465" formatCode="General">
                  <c:v>9.99543494385416</c:v>
                </c:pt>
                <c:pt idx="38466" formatCode="General">
                  <c:v>9.99543540395316</c:v>
                </c:pt>
                <c:pt idx="38467" formatCode="General">
                  <c:v>9.99543586455997</c:v>
                </c:pt>
                <c:pt idx="38468" formatCode="General">
                  <c:v>9.99543632567432</c:v>
                </c:pt>
                <c:pt idx="38469" formatCode="General">
                  <c:v>9.99543678729592</c:v>
                </c:pt>
                <c:pt idx="38470" formatCode="General">
                  <c:v>9.9954372494245</c:v>
                </c:pt>
                <c:pt idx="38471" formatCode="General">
                  <c:v>9.99543771205978</c:v>
                </c:pt>
                <c:pt idx="38472" formatCode="General">
                  <c:v>9.9954381752015</c:v>
                </c:pt>
                <c:pt idx="38473" formatCode="General">
                  <c:v>9.99543863884936</c:v>
                </c:pt>
                <c:pt idx="38474" formatCode="General">
                  <c:v>9.99543910300311</c:v>
                </c:pt>
                <c:pt idx="38475" formatCode="General">
                  <c:v>9.99543956766245</c:v>
                </c:pt>
                <c:pt idx="38476" formatCode="General">
                  <c:v>9.99544003282712</c:v>
                </c:pt>
                <c:pt idx="38477" formatCode="General">
                  <c:v>9.99544049849684</c:v>
                </c:pt>
                <c:pt idx="38478" formatCode="General">
                  <c:v>9.99544096467134</c:v>
                </c:pt>
                <c:pt idx="38479" formatCode="General">
                  <c:v>9.99544143135033</c:v>
                </c:pt>
                <c:pt idx="38480" formatCode="General">
                  <c:v>9.99544189853355</c:v>
                </c:pt>
                <c:pt idx="38481" formatCode="General">
                  <c:v>9.99544236622071</c:v>
                </c:pt>
                <c:pt idx="38482" formatCode="General">
                  <c:v>9.99544283441154</c:v>
                </c:pt>
                <c:pt idx="38483" formatCode="General">
                  <c:v>9.99544330310577</c:v>
                </c:pt>
                <c:pt idx="38484" formatCode="General">
                  <c:v>9.99544377230311</c:v>
                </c:pt>
                <c:pt idx="38485" formatCode="General">
                  <c:v>9.99544424200331</c:v>
                </c:pt>
                <c:pt idx="38486" formatCode="General">
                  <c:v>9.99544471220607</c:v>
                </c:pt>
                <c:pt idx="38487" formatCode="General">
                  <c:v>9.99544518291113</c:v>
                </c:pt>
                <c:pt idx="38488" formatCode="General">
                  <c:v>9.9954456541182</c:v>
                </c:pt>
                <c:pt idx="38489" formatCode="General">
                  <c:v>9.99544612582702</c:v>
                </c:pt>
                <c:pt idx="38490" formatCode="General">
                  <c:v>9.9954465980373</c:v>
                </c:pt>
                <c:pt idx="38491" formatCode="General">
                  <c:v>9.99544707074877</c:v>
                </c:pt>
                <c:pt idx="38492" formatCode="General">
                  <c:v>9.995447543961173</c:v>
                </c:pt>
                <c:pt idx="38493" formatCode="General">
                  <c:v>9.9954480176742</c:v>
                </c:pt>
                <c:pt idx="38494" formatCode="General">
                  <c:v>9.9954484918876</c:v>
                </c:pt>
                <c:pt idx="38495" formatCode="General">
                  <c:v>9.9954489666011</c:v>
                </c:pt>
                <c:pt idx="38496" formatCode="General">
                  <c:v>9.995449441814402</c:v>
                </c:pt>
                <c:pt idx="38497" formatCode="General">
                  <c:v>9.99544991752725</c:v>
                </c:pt>
                <c:pt idx="38498" formatCode="General">
                  <c:v>9.995450393739373</c:v>
                </c:pt>
                <c:pt idx="38499" formatCode="General">
                  <c:v>9.99545087045048</c:v>
                </c:pt>
                <c:pt idx="38500" formatCode="General">
                  <c:v>9.9954513476603</c:v>
                </c:pt>
                <c:pt idx="38501" formatCode="General">
                  <c:v>9.99545182536856</c:v>
                </c:pt>
                <c:pt idx="38502" formatCode="General">
                  <c:v>9.99545230357499</c:v>
                </c:pt>
                <c:pt idx="38503" formatCode="General">
                  <c:v>9.99545278227932</c:v>
                </c:pt>
                <c:pt idx="38504" formatCode="General">
                  <c:v>9.99545326148126</c:v>
                </c:pt>
                <c:pt idx="38505" formatCode="General">
                  <c:v>9.995453741180528</c:v>
                </c:pt>
                <c:pt idx="38506" formatCode="General">
                  <c:v>9.99545422137688</c:v>
                </c:pt>
                <c:pt idx="38507" formatCode="General">
                  <c:v>9.99545470207002</c:v>
                </c:pt>
                <c:pt idx="38508" formatCode="General">
                  <c:v>9.99545518325968</c:v>
                </c:pt>
                <c:pt idx="38509" formatCode="General">
                  <c:v>9.99545566494558</c:v>
                </c:pt>
                <c:pt idx="38510" formatCode="General">
                  <c:v>9.99545614712744</c:v>
                </c:pt>
                <c:pt idx="38511" formatCode="General">
                  <c:v>9.99545662980501</c:v>
                </c:pt>
                <c:pt idx="38512" formatCode="General">
                  <c:v>9.99545711297799</c:v>
                </c:pt>
                <c:pt idx="38513" formatCode="General">
                  <c:v>9.99545759664611</c:v>
                </c:pt>
                <c:pt idx="38514" formatCode="General">
                  <c:v>9.99545808080911</c:v>
                </c:pt>
                <c:pt idx="38515" formatCode="General">
                  <c:v>9.9954585654667</c:v>
                </c:pt>
                <c:pt idx="38516" formatCode="General">
                  <c:v>9.99545905061861</c:v>
                </c:pt>
                <c:pt idx="38517" formatCode="General">
                  <c:v>9.99545953626457</c:v>
                </c:pt>
                <c:pt idx="38518" formatCode="General">
                  <c:v>9.9954600224043</c:v>
                </c:pt>
                <c:pt idx="38519" formatCode="General">
                  <c:v>9.99546050903753</c:v>
                </c:pt>
                <c:pt idx="38520" formatCode="General">
                  <c:v>9.99546099616399</c:v>
                </c:pt>
                <c:pt idx="38521" formatCode="General">
                  <c:v>9.99546148378339</c:v>
                </c:pt>
                <c:pt idx="38522" formatCode="General">
                  <c:v>9.99546197189547</c:v>
                </c:pt>
                <c:pt idx="38523" formatCode="General">
                  <c:v>9.99546246049995</c:v>
                </c:pt>
                <c:pt idx="38524" formatCode="General">
                  <c:v>9.99546294959656</c:v>
                </c:pt>
                <c:pt idx="38525" formatCode="General">
                  <c:v>9.995463439185023</c:v>
                </c:pt>
                <c:pt idx="38526" formatCode="General">
                  <c:v>9.99546392926506</c:v>
                </c:pt>
                <c:pt idx="38527" formatCode="General">
                  <c:v>9.99546441983641</c:v>
                </c:pt>
                <c:pt idx="38528" formatCode="General">
                  <c:v>9.99546491089878</c:v>
                </c:pt>
                <c:pt idx="38529" formatCode="General">
                  <c:v>9.99546540245192</c:v>
                </c:pt>
                <c:pt idx="38530" formatCode="General">
                  <c:v>9.99546589449554</c:v>
                </c:pt>
                <c:pt idx="38531" formatCode="General">
                  <c:v>9.99546638702936</c:v>
                </c:pt>
                <c:pt idx="38532" formatCode="General">
                  <c:v>9.99546688005313</c:v>
                </c:pt>
                <c:pt idx="38533" formatCode="General">
                  <c:v>9.99546737356655</c:v>
                </c:pt>
                <c:pt idx="38534" formatCode="General">
                  <c:v>9.99546786756937</c:v>
                </c:pt>
                <c:pt idx="38535" formatCode="General">
                  <c:v>9.99546836206129</c:v>
                </c:pt>
                <c:pt idx="38536" formatCode="General">
                  <c:v>9.99546885704206</c:v>
                </c:pt>
                <c:pt idx="38537" formatCode="General">
                  <c:v>9.9954693525114</c:v>
                </c:pt>
                <c:pt idx="38538" formatCode="General">
                  <c:v>9.99546984846903</c:v>
                </c:pt>
                <c:pt idx="38539" formatCode="General">
                  <c:v>9.99547034491468</c:v>
                </c:pt>
                <c:pt idx="38540" formatCode="General">
                  <c:v>9.99547084184807</c:v>
                </c:pt>
                <c:pt idx="38541" formatCode="General">
                  <c:v>9.99547133926894</c:v>
                </c:pt>
                <c:pt idx="38542" formatCode="General">
                  <c:v>9.99547183717701</c:v>
                </c:pt>
                <c:pt idx="38543" formatCode="General">
                  <c:v>9.995472335572003</c:v>
                </c:pt>
                <c:pt idx="38544" formatCode="General">
                  <c:v>9.99547283445365</c:v>
                </c:pt>
                <c:pt idx="38545" formatCode="General">
                  <c:v>9.99547333382168</c:v>
                </c:pt>
                <c:pt idx="38546" formatCode="General">
                  <c:v>9.99547383367581</c:v>
                </c:pt>
                <c:pt idx="38547" formatCode="General">
                  <c:v>9.99547433401577</c:v>
                </c:pt>
                <c:pt idx="38548" formatCode="General">
                  <c:v>9.9954748348413</c:v>
                </c:pt>
                <c:pt idx="38549" formatCode="General">
                  <c:v>9.99547533615211</c:v>
                </c:pt>
                <c:pt idx="38550" formatCode="General">
                  <c:v>9.99547583794794</c:v>
                </c:pt>
                <c:pt idx="38551" formatCode="General">
                  <c:v>9.9954763402285</c:v>
                </c:pt>
                <c:pt idx="38552" formatCode="General">
                  <c:v>9.99547684299353</c:v>
                </c:pt>
                <c:pt idx="38553" formatCode="General">
                  <c:v>9.99547734624276</c:v>
                </c:pt>
                <c:pt idx="38554" formatCode="General">
                  <c:v>9.9954778499759</c:v>
                </c:pt>
                <c:pt idx="38555" formatCode="General">
                  <c:v>9.9954783541927</c:v>
                </c:pt>
                <c:pt idx="38556" formatCode="General">
                  <c:v>9.99547885889286</c:v>
                </c:pt>
                <c:pt idx="38557" formatCode="General">
                  <c:v>9.99547936407614</c:v>
                </c:pt>
                <c:pt idx="38558" formatCode="General">
                  <c:v>9.99547986974223</c:v>
                </c:pt>
                <c:pt idx="38559" formatCode="General">
                  <c:v>9.99548037589089</c:v>
                </c:pt>
                <c:pt idx="38560" formatCode="General">
                  <c:v>9.99548088252183</c:v>
                </c:pt>
                <c:pt idx="38561" formatCode="General">
                  <c:v>9.99548138963478</c:v>
                </c:pt>
                <c:pt idx="38562" formatCode="General">
                  <c:v>9.99548189722947</c:v>
                </c:pt>
                <c:pt idx="38563" formatCode="General">
                  <c:v>9.99548240530562</c:v>
                </c:pt>
                <c:pt idx="38564" formatCode="General">
                  <c:v>9.99548291386297</c:v>
                </c:pt>
                <c:pt idx="38565" formatCode="General">
                  <c:v>9.99548342290124</c:v>
                </c:pt>
                <c:pt idx="38566" formatCode="General">
                  <c:v>9.99548393242015</c:v>
                </c:pt>
                <c:pt idx="38567" formatCode="General">
                  <c:v>9.99548444241944</c:v>
                </c:pt>
                <c:pt idx="38568" formatCode="General">
                  <c:v>9.99548495289883</c:v>
                </c:pt>
                <c:pt idx="38569" formatCode="General">
                  <c:v>9.99548546385806</c:v>
                </c:pt>
                <c:pt idx="38570" formatCode="General">
                  <c:v>9.99548597529684</c:v>
                </c:pt>
                <c:pt idx="38571" formatCode="General">
                  <c:v>9.9954864872149</c:v>
                </c:pt>
                <c:pt idx="38572" formatCode="General">
                  <c:v>9.99548699961198</c:v>
                </c:pt>
                <c:pt idx="38573" formatCode="General">
                  <c:v>9.9954875124878</c:v>
                </c:pt>
                <c:pt idx="38574" formatCode="General">
                  <c:v>9.99548802584209</c:v>
                </c:pt>
                <c:pt idx="38575" formatCode="General">
                  <c:v>9.995488539674573</c:v>
                </c:pt>
                <c:pt idx="38576" formatCode="General">
                  <c:v>9.99548905398498</c:v>
                </c:pt>
                <c:pt idx="38577" formatCode="General">
                  <c:v>9.99548956877304</c:v>
                </c:pt>
                <c:pt idx="38578" formatCode="General">
                  <c:v>9.99549008403848</c:v>
                </c:pt>
                <c:pt idx="38579" formatCode="General">
                  <c:v>9.99549059978103</c:v>
                </c:pt>
                <c:pt idx="38580" formatCode="General">
                  <c:v>9.99549111600041</c:v>
                </c:pt>
                <c:pt idx="38581" formatCode="General">
                  <c:v>9.99549163269636</c:v>
                </c:pt>
                <c:pt idx="38582" formatCode="General">
                  <c:v>9.99549214986859</c:v>
                </c:pt>
                <c:pt idx="38583" formatCode="General">
                  <c:v>9.99549266751685</c:v>
                </c:pt>
                <c:pt idx="38584" formatCode="General">
                  <c:v>9.99549318564086</c:v>
                </c:pt>
                <c:pt idx="38585" formatCode="General">
                  <c:v>9.99549370424034</c:v>
                </c:pt>
                <c:pt idx="38586" formatCode="General">
                  <c:v>9.99549422331503</c:v>
                </c:pt>
                <c:pt idx="38587" formatCode="General">
                  <c:v>9.99549474286464</c:v>
                </c:pt>
                <c:pt idx="38588" formatCode="General">
                  <c:v>9.99549526288892</c:v>
                </c:pt>
                <c:pt idx="38589" formatCode="General">
                  <c:v>9.99549578338759</c:v>
                </c:pt>
                <c:pt idx="38590" formatCode="General">
                  <c:v>9.99549630436038</c:v>
                </c:pt>
                <c:pt idx="38591" formatCode="General">
                  <c:v>9.99549682580701</c:v>
                </c:pt>
                <c:pt idx="38592" formatCode="General">
                  <c:v>9.995497347727216</c:v>
                </c:pt>
                <c:pt idx="38593" formatCode="General">
                  <c:v>9.99549787012072</c:v>
                </c:pt>
                <c:pt idx="38594" formatCode="General">
                  <c:v>9.99549839298726</c:v>
                </c:pt>
                <c:pt idx="38595" formatCode="General">
                  <c:v>9.99549891632656</c:v>
                </c:pt>
                <c:pt idx="38596" formatCode="General">
                  <c:v>9.99549944013835</c:v>
                </c:pt>
                <c:pt idx="38597" formatCode="General">
                  <c:v>9.99549996442235</c:v>
                </c:pt>
                <c:pt idx="38598" formatCode="General">
                  <c:v>9.9955004891783</c:v>
                </c:pt>
                <c:pt idx="38599" formatCode="General">
                  <c:v>9.995501014405924</c:v>
                </c:pt>
                <c:pt idx="38600" formatCode="General">
                  <c:v>9.99550154010495</c:v>
                </c:pt>
                <c:pt idx="38601" formatCode="General">
                  <c:v>9.99550206627511</c:v>
                </c:pt>
                <c:pt idx="38602" formatCode="General">
                  <c:v>9.995502592916123</c:v>
                </c:pt>
                <c:pt idx="38603" formatCode="General">
                  <c:v>9.99550312002773</c:v>
                </c:pt>
                <c:pt idx="38604" formatCode="General">
                  <c:v>9.99550364760965</c:v>
                </c:pt>
                <c:pt idx="38605" formatCode="General">
                  <c:v>9.99550417566163</c:v>
                </c:pt>
                <c:pt idx="38606" formatCode="General">
                  <c:v>9.99550470418337</c:v>
                </c:pt>
                <c:pt idx="38607" formatCode="General">
                  <c:v>9.99550523317463</c:v>
                </c:pt>
                <c:pt idx="38608" formatCode="General">
                  <c:v>9.99550576263511</c:v>
                </c:pt>
                <c:pt idx="38609" formatCode="General">
                  <c:v>9.99550629256456</c:v>
                </c:pt>
                <c:pt idx="38610" formatCode="General">
                  <c:v>9.9955068229627</c:v>
                </c:pt>
                <c:pt idx="38611" formatCode="General">
                  <c:v>9.99550735382927</c:v>
                </c:pt>
                <c:pt idx="38612" formatCode="General">
                  <c:v>9.99550788516398</c:v>
                </c:pt>
                <c:pt idx="38613" formatCode="General">
                  <c:v>9.99550841696657</c:v>
                </c:pt>
                <c:pt idx="38614" formatCode="General">
                  <c:v>9.99550894923677</c:v>
                </c:pt>
                <c:pt idx="38615" formatCode="General">
                  <c:v>9.99550948197432</c:v>
                </c:pt>
                <c:pt idx="38616" formatCode="General">
                  <c:v>9.99551001517892</c:v>
                </c:pt>
                <c:pt idx="38617" formatCode="General">
                  <c:v>9.99551054885033</c:v>
                </c:pt>
                <c:pt idx="38618" formatCode="General">
                  <c:v>9.99551108298826</c:v>
                </c:pt>
                <c:pt idx="38619" formatCode="General">
                  <c:v>9.99551161759245</c:v>
                </c:pt>
                <c:pt idx="38620" formatCode="General">
                  <c:v>9.99551215266262</c:v>
                </c:pt>
                <c:pt idx="38621" formatCode="General">
                  <c:v>9.99551268819851</c:v>
                </c:pt>
                <c:pt idx="38622" formatCode="General">
                  <c:v>9.99551322419984</c:v>
                </c:pt>
                <c:pt idx="38623" formatCode="General">
                  <c:v>9.99551376066635</c:v>
                </c:pt>
                <c:pt idx="38624" formatCode="General">
                  <c:v>9.99551429759776</c:v>
                </c:pt>
                <c:pt idx="38625" formatCode="General">
                  <c:v>9.9955148349938</c:v>
                </c:pt>
                <c:pt idx="38626" formatCode="General">
                  <c:v>9.99551537285421</c:v>
                </c:pt>
                <c:pt idx="38627" formatCode="General">
                  <c:v>9.99551591117871</c:v>
                </c:pt>
                <c:pt idx="38628" formatCode="General">
                  <c:v>9.99551644996703</c:v>
                </c:pt>
                <c:pt idx="38629" formatCode="General">
                  <c:v>9.995516989218904</c:v>
                </c:pt>
                <c:pt idx="38630" formatCode="General">
                  <c:v>9.99551752893406</c:v>
                </c:pt>
                <c:pt idx="38631" formatCode="General">
                  <c:v>9.99551806911223</c:v>
                </c:pt>
                <c:pt idx="38632" formatCode="General">
                  <c:v>9.99551860975314</c:v>
                </c:pt>
                <c:pt idx="38633" formatCode="General">
                  <c:v>9.99551915085652</c:v>
                </c:pt>
                <c:pt idx="38634" formatCode="General">
                  <c:v>9.99551969242211</c:v>
                </c:pt>
                <c:pt idx="38635" formatCode="General">
                  <c:v>9.99552023444963</c:v>
                </c:pt>
                <c:pt idx="38636" formatCode="General">
                  <c:v>9.99552077693881</c:v>
                </c:pt>
                <c:pt idx="38637" formatCode="General">
                  <c:v>9.995521319889384</c:v>
                </c:pt>
                <c:pt idx="38638" formatCode="General">
                  <c:v>9.99552186330108</c:v>
                </c:pt>
                <c:pt idx="38639" formatCode="General">
                  <c:v>9.99552240717363</c:v>
                </c:pt>
                <c:pt idx="38640" formatCode="General">
                  <c:v>9.99552295150676</c:v>
                </c:pt>
                <c:pt idx="38641" formatCode="General">
                  <c:v>9.9955234963002</c:v>
                </c:pt>
                <c:pt idx="38642" formatCode="General">
                  <c:v>9.99552404155369</c:v>
                </c:pt>
                <c:pt idx="38643" formatCode="General">
                  <c:v>9.99552458726696</c:v>
                </c:pt>
                <c:pt idx="38644" formatCode="General">
                  <c:v>9.99552513343973</c:v>
                </c:pt>
                <c:pt idx="38645" formatCode="General">
                  <c:v>9.995525680071728</c:v>
                </c:pt>
                <c:pt idx="38646" formatCode="General">
                  <c:v>9.99552622716271</c:v>
                </c:pt>
                <c:pt idx="38647" formatCode="General">
                  <c:v>9.99552677471237</c:v>
                </c:pt>
                <c:pt idx="38648" formatCode="General">
                  <c:v>9.99552732272047</c:v>
                </c:pt>
                <c:pt idx="38649" formatCode="General">
                  <c:v>9.99552787118672</c:v>
                </c:pt>
                <c:pt idx="38650" formatCode="General">
                  <c:v>9.995528420110858</c:v>
                </c:pt>
                <c:pt idx="38651" formatCode="General">
                  <c:v>9.99552896949262</c:v>
                </c:pt>
                <c:pt idx="38652" formatCode="General">
                  <c:v>9.99552951933173</c:v>
                </c:pt>
                <c:pt idx="38653" formatCode="General">
                  <c:v>9.995530069627925</c:v>
                </c:pt>
                <c:pt idx="38654" formatCode="General">
                  <c:v>9.99553062038092</c:v>
                </c:pt>
                <c:pt idx="38655" formatCode="General">
                  <c:v>9.99553117159046</c:v>
                </c:pt>
                <c:pt idx="38656" formatCode="General">
                  <c:v>9.99553172325628</c:v>
                </c:pt>
                <c:pt idx="38657" formatCode="General">
                  <c:v>9.9955322753781</c:v>
                </c:pt>
                <c:pt idx="38658" formatCode="General">
                  <c:v>9.99553282795565</c:v>
                </c:pt>
                <c:pt idx="38659" formatCode="General">
                  <c:v>9.99553338098868</c:v>
                </c:pt>
                <c:pt idx="38660" formatCode="General">
                  <c:v>9.9955339344769</c:v>
                </c:pt>
                <c:pt idx="38661" formatCode="General">
                  <c:v>9.99553448842004</c:v>
                </c:pt>
                <c:pt idx="38662" formatCode="General">
                  <c:v>9.995535042817852</c:v>
                </c:pt>
                <c:pt idx="38663" formatCode="General">
                  <c:v>9.99553559767005</c:v>
                </c:pt>
                <c:pt idx="38664" formatCode="General">
                  <c:v>9.99553615297637</c:v>
                </c:pt>
                <c:pt idx="38665" formatCode="General">
                  <c:v>9.99553670873654</c:v>
                </c:pt>
                <c:pt idx="38666" formatCode="General">
                  <c:v>9.9955372649503</c:v>
                </c:pt>
                <c:pt idx="38667" formatCode="General">
                  <c:v>9.99553782161737</c:v>
                </c:pt>
                <c:pt idx="38668" formatCode="General">
                  <c:v>9.99553837873749</c:v>
                </c:pt>
                <c:pt idx="38669" formatCode="General">
                  <c:v>9.99553893631039</c:v>
                </c:pt>
                <c:pt idx="38670" formatCode="General">
                  <c:v>9.9955394943358</c:v>
                </c:pt>
                <c:pt idx="38671" formatCode="General">
                  <c:v>9.99554005281345</c:v>
                </c:pt>
                <c:pt idx="38672" formatCode="General">
                  <c:v>9.99554061174307</c:v>
                </c:pt>
                <c:pt idx="38673" formatCode="General">
                  <c:v>9.9955411711244</c:v>
                </c:pt>
                <c:pt idx="38674" formatCode="General">
                  <c:v>9.99554173095717</c:v>
                </c:pt>
                <c:pt idx="38675" formatCode="General">
                  <c:v>9.9955422912411</c:v>
                </c:pt>
                <c:pt idx="38676" formatCode="General">
                  <c:v>9.99554285197593</c:v>
                </c:pt>
                <c:pt idx="38677" formatCode="General">
                  <c:v>9.9955434131614</c:v>
                </c:pt>
                <c:pt idx="38678" formatCode="General">
                  <c:v>9.99554397479722</c:v>
                </c:pt>
                <c:pt idx="38679" formatCode="General">
                  <c:v>9.99554453688315</c:v>
                </c:pt>
                <c:pt idx="38680" formatCode="General">
                  <c:v>9.9955450994189</c:v>
                </c:pt>
                <c:pt idx="38681" formatCode="General">
                  <c:v>9.9955456624042</c:v>
                </c:pt>
                <c:pt idx="38682" formatCode="General">
                  <c:v>9.9955462258388</c:v>
                </c:pt>
                <c:pt idx="38683" formatCode="General">
                  <c:v>9.995546789722423</c:v>
                </c:pt>
                <c:pt idx="38684" formatCode="General">
                  <c:v>9.995547354054803</c:v>
                </c:pt>
                <c:pt idx="38685" formatCode="General">
                  <c:v>9.99554791883566</c:v>
                </c:pt>
                <c:pt idx="38686" formatCode="General">
                  <c:v>9.99554848406474</c:v>
                </c:pt>
                <c:pt idx="38687" formatCode="General">
                  <c:v>9.99554904974178</c:v>
                </c:pt>
                <c:pt idx="38688" formatCode="General">
                  <c:v>9.99554961586649</c:v>
                </c:pt>
                <c:pt idx="38689" formatCode="General">
                  <c:v>9.99555018243862</c:v>
                </c:pt>
                <c:pt idx="38690" formatCode="General">
                  <c:v>9.9955507494579</c:v>
                </c:pt>
                <c:pt idx="38691" formatCode="General">
                  <c:v>9.99555131692406</c:v>
                </c:pt>
                <c:pt idx="38692" formatCode="General">
                  <c:v>9.99555188483684</c:v>
                </c:pt>
                <c:pt idx="38693" formatCode="General">
                  <c:v>9.99555245319595</c:v>
                </c:pt>
                <c:pt idx="38694" formatCode="General">
                  <c:v>9.99555302200115</c:v>
                </c:pt>
                <c:pt idx="38695" formatCode="General">
                  <c:v>9.99555359125215</c:v>
                </c:pt>
                <c:pt idx="38696" formatCode="General">
                  <c:v>9.9955541609487</c:v>
                </c:pt>
                <c:pt idx="38697" formatCode="General">
                  <c:v>9.99555473109052</c:v>
                </c:pt>
                <c:pt idx="38698" formatCode="General">
                  <c:v>9.99555530167735</c:v>
                </c:pt>
                <c:pt idx="38699" formatCode="General">
                  <c:v>9.99555587270892</c:v>
                </c:pt>
                <c:pt idx="38700" formatCode="General">
                  <c:v>9.99555644418496</c:v>
                </c:pt>
                <c:pt idx="38701" formatCode="General">
                  <c:v>9.99555701610521</c:v>
                </c:pt>
                <c:pt idx="38702" formatCode="General">
                  <c:v>9.9955575884694</c:v>
                </c:pt>
                <c:pt idx="38703" formatCode="General">
                  <c:v>9.99555816127725</c:v>
                </c:pt>
                <c:pt idx="38704" formatCode="General">
                  <c:v>9.99555873452851</c:v>
                </c:pt>
                <c:pt idx="38705" formatCode="General">
                  <c:v>9.99555930822291</c:v>
                </c:pt>
                <c:pt idx="38706" formatCode="General">
                  <c:v>9.99555988236018</c:v>
                </c:pt>
                <c:pt idx="38707" formatCode="General">
                  <c:v>9.99556045694005</c:v>
                </c:pt>
                <c:pt idx="38708" formatCode="General">
                  <c:v>9.99556103196226</c:v>
                </c:pt>
                <c:pt idx="38709" formatCode="General">
                  <c:v>9.99556160742653</c:v>
                </c:pt>
                <c:pt idx="38710" formatCode="General">
                  <c:v>9.99556218333261</c:v>
                </c:pt>
                <c:pt idx="38711" formatCode="General">
                  <c:v>9.99556275968022</c:v>
                </c:pt>
                <c:pt idx="38712" formatCode="General">
                  <c:v>9.9955633364691</c:v>
                </c:pt>
                <c:pt idx="38713" formatCode="General">
                  <c:v>9.99556391369898</c:v>
                </c:pt>
                <c:pt idx="38714" formatCode="General">
                  <c:v>9.9955644913696</c:v>
                </c:pt>
                <c:pt idx="38715" formatCode="General">
                  <c:v>9.99556506948068</c:v>
                </c:pt>
                <c:pt idx="38716" formatCode="General">
                  <c:v>9.99556564803197</c:v>
                </c:pt>
                <c:pt idx="38717" formatCode="General">
                  <c:v>9.99556622702319</c:v>
                </c:pt>
                <c:pt idx="38718" formatCode="General">
                  <c:v>9.995566806454073</c:v>
                </c:pt>
                <c:pt idx="38719" formatCode="General">
                  <c:v>9.99556738632436</c:v>
                </c:pt>
                <c:pt idx="38720" formatCode="General">
                  <c:v>9.99556796663379</c:v>
                </c:pt>
                <c:pt idx="38721" formatCode="General">
                  <c:v>9.99556854738208</c:v>
                </c:pt>
                <c:pt idx="38722" formatCode="General">
                  <c:v>9.99556912856898</c:v>
                </c:pt>
                <c:pt idx="38723" formatCode="General">
                  <c:v>9.99556971019421</c:v>
                </c:pt>
                <c:pt idx="38724" formatCode="General">
                  <c:v>9.99557029225751</c:v>
                </c:pt>
                <c:pt idx="38725" formatCode="General">
                  <c:v>9.99557087475861</c:v>
                </c:pt>
                <c:pt idx="38726" formatCode="General">
                  <c:v>9.99557145769725</c:v>
                </c:pt>
                <c:pt idx="38727" formatCode="General">
                  <c:v>9.99557204107316</c:v>
                </c:pt>
                <c:pt idx="38728" formatCode="General">
                  <c:v>9.99557262488608</c:v>
                </c:pt>
                <c:pt idx="38729" formatCode="General">
                  <c:v>9.99557320913574</c:v>
                </c:pt>
                <c:pt idx="38730" formatCode="General">
                  <c:v>9.99557379382186</c:v>
                </c:pt>
                <c:pt idx="38731" formatCode="General">
                  <c:v>9.9955743789442</c:v>
                </c:pt>
                <c:pt idx="38732" formatCode="General">
                  <c:v>9.99557496450247</c:v>
                </c:pt>
                <c:pt idx="38733" formatCode="General">
                  <c:v>9.99557555049642</c:v>
                </c:pt>
                <c:pt idx="38734" formatCode="General">
                  <c:v>9.99557613692577</c:v>
                </c:pt>
                <c:pt idx="38735" formatCode="General">
                  <c:v>9.99557672379027</c:v>
                </c:pt>
                <c:pt idx="38736" formatCode="General">
                  <c:v>9.995577311089654</c:v>
                </c:pt>
                <c:pt idx="38737" formatCode="General">
                  <c:v>9.99557789882363</c:v>
                </c:pt>
                <c:pt idx="38738" formatCode="General">
                  <c:v>9.995578486991958</c:v>
                </c:pt>
                <c:pt idx="38739" formatCode="General">
                  <c:v>9.99557907559438</c:v>
                </c:pt>
                <c:pt idx="38740" formatCode="General">
                  <c:v>9.9955796646306</c:v>
                </c:pt>
                <c:pt idx="38741" formatCode="General">
                  <c:v>9.99558025410037</c:v>
                </c:pt>
                <c:pt idx="38742" formatCode="General">
                  <c:v>9.99558084400343</c:v>
                </c:pt>
                <c:pt idx="38743" formatCode="General">
                  <c:v>9.995581434339502</c:v>
                </c:pt>
                <c:pt idx="38744" formatCode="General">
                  <c:v>9.99558202510832</c:v>
                </c:pt>
                <c:pt idx="38745" formatCode="General">
                  <c:v>9.99558261630963</c:v>
                </c:pt>
                <c:pt idx="38746" formatCode="General">
                  <c:v>9.99558320794316</c:v>
                </c:pt>
                <c:pt idx="38747" formatCode="General">
                  <c:v>9.99558380000865</c:v>
                </c:pt>
                <c:pt idx="38748" formatCode="General">
                  <c:v>9.99558439250582</c:v>
                </c:pt>
                <c:pt idx="38749" formatCode="General">
                  <c:v>9.99558498543442</c:v>
                </c:pt>
                <c:pt idx="38750" formatCode="General">
                  <c:v>9.99558557879418</c:v>
                </c:pt>
                <c:pt idx="38751" formatCode="General">
                  <c:v>9.99558617258484</c:v>
                </c:pt>
                <c:pt idx="38752" formatCode="General">
                  <c:v>9.99558676680612</c:v>
                </c:pt>
                <c:pt idx="38753" formatCode="General">
                  <c:v>9.99558736145777</c:v>
                </c:pt>
                <c:pt idx="38754" formatCode="General">
                  <c:v>9.99558795653951</c:v>
                </c:pt>
                <c:pt idx="38755" formatCode="General">
                  <c:v>9.99558855205109</c:v>
                </c:pt>
                <c:pt idx="38756" formatCode="General">
                  <c:v>9.99558914799224</c:v>
                </c:pt>
                <c:pt idx="38757" formatCode="General">
                  <c:v>9.99558974436269</c:v>
                </c:pt>
                <c:pt idx="38758" formatCode="General">
                  <c:v>9.99559034116218</c:v>
                </c:pt>
                <c:pt idx="38759" formatCode="General">
                  <c:v>9.99559093839045</c:v>
                </c:pt>
                <c:pt idx="38760" formatCode="General">
                  <c:v>9.99559153604722</c:v>
                </c:pt>
                <c:pt idx="38761" formatCode="General">
                  <c:v>9.99559213413224</c:v>
                </c:pt>
                <c:pt idx="38762" formatCode="General">
                  <c:v>9.99559273264524</c:v>
                </c:pt>
                <c:pt idx="38763" formatCode="General">
                  <c:v>9.99559333158595</c:v>
                </c:pt>
                <c:pt idx="38764" formatCode="General">
                  <c:v>9.99559393095412</c:v>
                </c:pt>
                <c:pt idx="38765" formatCode="General">
                  <c:v>9.99559453074947</c:v>
                </c:pt>
                <c:pt idx="38766" formatCode="General">
                  <c:v>9.99559513097174</c:v>
                </c:pt>
                <c:pt idx="38767" formatCode="General">
                  <c:v>9.99559573162067</c:v>
                </c:pt>
                <c:pt idx="38768" formatCode="General">
                  <c:v>9.99559633269598</c:v>
                </c:pt>
                <c:pt idx="38769" formatCode="General">
                  <c:v>9.99559693419743</c:v>
                </c:pt>
                <c:pt idx="38770" formatCode="General">
                  <c:v>9.99559753612474</c:v>
                </c:pt>
                <c:pt idx="38771" formatCode="General">
                  <c:v>9.99559813847765</c:v>
                </c:pt>
                <c:pt idx="38772" formatCode="General">
                  <c:v>9.995598741255888</c:v>
                </c:pt>
                <c:pt idx="38773" formatCode="General">
                  <c:v>9.99559934445921</c:v>
                </c:pt>
                <c:pt idx="38774" formatCode="General">
                  <c:v>9.99559994808733</c:v>
                </c:pt>
                <c:pt idx="38775" formatCode="General">
                  <c:v>9.99560055213999</c:v>
                </c:pt>
                <c:pt idx="38776" formatCode="General">
                  <c:v>9.99560115661693</c:v>
                </c:pt>
                <c:pt idx="38777" formatCode="General">
                  <c:v>9.995601761517888</c:v>
                </c:pt>
                <c:pt idx="38778" formatCode="General">
                  <c:v>9.99560236684259</c:v>
                </c:pt>
                <c:pt idx="38779" formatCode="General">
                  <c:v>9.99560297259078</c:v>
                </c:pt>
                <c:pt idx="38780" formatCode="General">
                  <c:v>9.99560357876219</c:v>
                </c:pt>
                <c:pt idx="38781" formatCode="General">
                  <c:v>9.99560418535655</c:v>
                </c:pt>
                <c:pt idx="38782" formatCode="General">
                  <c:v>9.99560479237362</c:v>
                </c:pt>
                <c:pt idx="38783" formatCode="General">
                  <c:v>9.99560539981311</c:v>
                </c:pt>
                <c:pt idx="38784" formatCode="General">
                  <c:v>9.99560600767477</c:v>
                </c:pt>
                <c:pt idx="38785" formatCode="General">
                  <c:v>9.99560661595833</c:v>
                </c:pt>
                <c:pt idx="38786" formatCode="General">
                  <c:v>9.99560722466352</c:v>
                </c:pt>
                <c:pt idx="38787" formatCode="General">
                  <c:v>9.9956078337901</c:v>
                </c:pt>
                <c:pt idx="38788" formatCode="General">
                  <c:v>9.995608443337778</c:v>
                </c:pt>
                <c:pt idx="38789" formatCode="General">
                  <c:v>9.99560905330632</c:v>
                </c:pt>
                <c:pt idx="38790" formatCode="General">
                  <c:v>9.99560966369543</c:v>
                </c:pt>
                <c:pt idx="38791" formatCode="General">
                  <c:v>9.99561027450487</c:v>
                </c:pt>
                <c:pt idx="38792" formatCode="General">
                  <c:v>9.99561088573436</c:v>
                </c:pt>
                <c:pt idx="38793" formatCode="General">
                  <c:v>9.99561149738365</c:v>
                </c:pt>
                <c:pt idx="38794" formatCode="General">
                  <c:v>9.99561210945247</c:v>
                </c:pt>
                <c:pt idx="38795" formatCode="General">
                  <c:v>9.99561272194055</c:v>
                </c:pt>
                <c:pt idx="38796" formatCode="General">
                  <c:v>9.99561333484764</c:v>
                </c:pt>
                <c:pt idx="38797" formatCode="General">
                  <c:v>9.99561394817347</c:v>
                </c:pt>
                <c:pt idx="38798" formatCode="General">
                  <c:v>9.99561456191778</c:v>
                </c:pt>
                <c:pt idx="38799" formatCode="General">
                  <c:v>9.9956151760803</c:v>
                </c:pt>
                <c:pt idx="38800" formatCode="General">
                  <c:v>9.99561579066077</c:v>
                </c:pt>
                <c:pt idx="38801" formatCode="General">
                  <c:v>9.99561640565893</c:v>
                </c:pt>
                <c:pt idx="38802" formatCode="General">
                  <c:v>9.99561702107452</c:v>
                </c:pt>
                <c:pt idx="38803" formatCode="General">
                  <c:v>9.99561763690727</c:v>
                </c:pt>
                <c:pt idx="38804" formatCode="General">
                  <c:v>9.995618253156914</c:v>
                </c:pt>
                <c:pt idx="38805" formatCode="General">
                  <c:v>9.99561886982319</c:v>
                </c:pt>
                <c:pt idx="38806" formatCode="General">
                  <c:v>9.99561948690585</c:v>
                </c:pt>
                <c:pt idx="38807" formatCode="General">
                  <c:v>9.99562010440461</c:v>
                </c:pt>
                <c:pt idx="38808" formatCode="General">
                  <c:v>9.99562072231923</c:v>
                </c:pt>
                <c:pt idx="38809" formatCode="General">
                  <c:v>9.99562134064943</c:v>
                </c:pt>
                <c:pt idx="38810" formatCode="General">
                  <c:v>9.99562195939495</c:v>
                </c:pt>
                <c:pt idx="38811" formatCode="General">
                  <c:v>9.99562257855553</c:v>
                </c:pt>
                <c:pt idx="38812" formatCode="General">
                  <c:v>9.99562319813091</c:v>
                </c:pt>
                <c:pt idx="38813" formatCode="General">
                  <c:v>9.99562381812082</c:v>
                </c:pt>
                <c:pt idx="38814" formatCode="General">
                  <c:v>9.995624438525</c:v>
                </c:pt>
                <c:pt idx="38815" formatCode="General">
                  <c:v>9.99562505934319</c:v>
                </c:pt>
                <c:pt idx="38816" formatCode="General">
                  <c:v>9.995625680575127</c:v>
                </c:pt>
                <c:pt idx="38817" formatCode="General">
                  <c:v>9.99562630222056</c:v>
                </c:pt>
                <c:pt idx="38818" formatCode="General">
                  <c:v>9.9956269242792</c:v>
                </c:pt>
                <c:pt idx="38819" formatCode="General">
                  <c:v>9.99562754675081</c:v>
                </c:pt>
                <c:pt idx="38820" formatCode="General">
                  <c:v>9.995628169635108</c:v>
                </c:pt>
                <c:pt idx="38821" formatCode="General">
                  <c:v>9.99562879293185</c:v>
                </c:pt>
                <c:pt idx="38822" formatCode="General">
                  <c:v>9.995629416640772</c:v>
                </c:pt>
                <c:pt idx="38823" formatCode="General">
                  <c:v>9.99563004076159</c:v>
                </c:pt>
                <c:pt idx="38824" formatCode="General">
                  <c:v>9.99563066529407</c:v>
                </c:pt>
                <c:pt idx="38825" formatCode="General">
                  <c:v>9.99563129023793</c:v>
                </c:pt>
                <c:pt idx="38826" formatCode="General">
                  <c:v>9.99563191559291</c:v>
                </c:pt>
                <c:pt idx="38827" formatCode="General">
                  <c:v>9.99563254135876</c:v>
                </c:pt>
                <c:pt idx="38828" formatCode="General">
                  <c:v>9.99563316753521</c:v>
                </c:pt>
                <c:pt idx="38829" formatCode="General">
                  <c:v>9.995633794122003</c:v>
                </c:pt>
                <c:pt idx="38830" formatCode="General">
                  <c:v>9.99563442111887</c:v>
                </c:pt>
                <c:pt idx="38831" formatCode="General">
                  <c:v>9.99563504852555</c:v>
                </c:pt>
                <c:pt idx="38832" formatCode="General">
                  <c:v>9.99563567634179</c:v>
                </c:pt>
                <c:pt idx="38833" formatCode="General">
                  <c:v>9.99563630456732</c:v>
                </c:pt>
                <c:pt idx="38834" formatCode="General">
                  <c:v>9.99563693320188</c:v>
                </c:pt>
                <c:pt idx="38835" formatCode="General">
                  <c:v>9.9956375622452</c:v>
                </c:pt>
                <c:pt idx="38836" formatCode="General">
                  <c:v>9.99563819169704</c:v>
                </c:pt>
                <c:pt idx="38837" formatCode="General">
                  <c:v>9.99563882155712</c:v>
                </c:pt>
                <c:pt idx="38838" formatCode="General">
                  <c:v>9.99563945182519</c:v>
                </c:pt>
                <c:pt idx="38839" formatCode="General">
                  <c:v>9.99564008250098</c:v>
                </c:pt>
                <c:pt idx="38840" formatCode="General">
                  <c:v>9.99564071358423</c:v>
                </c:pt>
                <c:pt idx="38841" formatCode="General">
                  <c:v>9.99564134507469</c:v>
                </c:pt>
                <c:pt idx="38842" formatCode="General">
                  <c:v>9.99564197697208</c:v>
                </c:pt>
                <c:pt idx="38843" formatCode="General">
                  <c:v>9.99564260927615</c:v>
                </c:pt>
                <c:pt idx="38844" formatCode="General">
                  <c:v>9.99564324198664</c:v>
                </c:pt>
                <c:pt idx="38845" formatCode="General">
                  <c:v>9.99564387510328</c:v>
                </c:pt>
                <c:pt idx="38846" formatCode="General">
                  <c:v>9.99564450862582</c:v>
                </c:pt>
                <c:pt idx="38847" formatCode="General">
                  <c:v>9.99564514255399</c:v>
                </c:pt>
                <c:pt idx="38848" formatCode="General">
                  <c:v>9.99564577688753</c:v>
                </c:pt>
                <c:pt idx="38849" formatCode="General">
                  <c:v>9.99564641162619</c:v>
                </c:pt>
                <c:pt idx="38850" formatCode="General">
                  <c:v>9.99564704676969</c:v>
                </c:pt>
                <c:pt idx="38851" formatCode="General">
                  <c:v>9.99564768231779</c:v>
                </c:pt>
                <c:pt idx="38852" formatCode="General">
                  <c:v>9.99564831827021</c:v>
                </c:pt>
                <c:pt idx="38853" formatCode="General">
                  <c:v>9.99564895462671</c:v>
                </c:pt>
                <c:pt idx="38854" formatCode="General">
                  <c:v>9.99564959138701</c:v>
                </c:pt>
                <c:pt idx="38855" formatCode="General">
                  <c:v>9.99565022855085</c:v>
                </c:pt>
                <c:pt idx="38856" formatCode="General">
                  <c:v>9.99565086611798</c:v>
                </c:pt>
                <c:pt idx="38857" formatCode="General">
                  <c:v>9.99565150408814</c:v>
                </c:pt>
                <c:pt idx="38858" formatCode="General">
                  <c:v>9.99565214246106</c:v>
                </c:pt>
                <c:pt idx="38859" formatCode="General">
                  <c:v>9.99565278123649</c:v>
                </c:pt>
                <c:pt idx="38860" formatCode="General">
                  <c:v>9.995653420414158</c:v>
                </c:pt>
                <c:pt idx="38861" formatCode="General">
                  <c:v>9.99565405999381</c:v>
                </c:pt>
                <c:pt idx="38862" formatCode="General">
                  <c:v>9.99565469997518</c:v>
                </c:pt>
                <c:pt idx="38863" formatCode="General">
                  <c:v>9.99565534035802</c:v>
                </c:pt>
                <c:pt idx="38864" formatCode="General">
                  <c:v>9.99565598114206</c:v>
                </c:pt>
                <c:pt idx="38865" formatCode="General">
                  <c:v>9.99565662232704</c:v>
                </c:pt>
                <c:pt idx="38866" formatCode="General">
                  <c:v>9.99565726391271</c:v>
                </c:pt>
                <c:pt idx="38867" formatCode="General">
                  <c:v>9.99565790589879</c:v>
                </c:pt>
                <c:pt idx="38868" formatCode="General">
                  <c:v>9.99565854828504</c:v>
                </c:pt>
                <c:pt idx="38869" formatCode="General">
                  <c:v>9.99565919107118</c:v>
                </c:pt>
                <c:pt idx="38870" formatCode="General">
                  <c:v>9.99565983425697</c:v>
                </c:pt>
                <c:pt idx="38871" formatCode="General">
                  <c:v>9.99566047784214</c:v>
                </c:pt>
                <c:pt idx="38872" formatCode="General">
                  <c:v>9.99566112182643</c:v>
                </c:pt>
                <c:pt idx="38873" formatCode="General">
                  <c:v>9.99566176620959</c:v>
                </c:pt>
                <c:pt idx="38874" formatCode="General">
                  <c:v>9.99566241099134</c:v>
                </c:pt>
                <c:pt idx="38875" formatCode="General">
                  <c:v>9.99566305617144</c:v>
                </c:pt>
                <c:pt idx="38876" formatCode="General">
                  <c:v>9.99566370174961</c:v>
                </c:pt>
                <c:pt idx="38877" formatCode="General">
                  <c:v>9.99566434772561</c:v>
                </c:pt>
                <c:pt idx="38878" formatCode="General">
                  <c:v>9.99566499409918</c:v>
                </c:pt>
                <c:pt idx="38879" formatCode="General">
                  <c:v>9.99566564087004</c:v>
                </c:pt>
                <c:pt idx="38880" formatCode="General">
                  <c:v>9.99566628803795</c:v>
                </c:pt>
                <c:pt idx="38881" formatCode="General">
                  <c:v>9.99566693560264</c:v>
                </c:pt>
                <c:pt idx="38882" formatCode="General">
                  <c:v>9.99566758356385</c:v>
                </c:pt>
                <c:pt idx="38883" formatCode="General">
                  <c:v>9.99566823192133</c:v>
                </c:pt>
                <c:pt idx="38884" formatCode="General">
                  <c:v>9.995668880674818</c:v>
                </c:pt>
                <c:pt idx="38885" formatCode="General">
                  <c:v>9.99566952982405</c:v>
                </c:pt>
                <c:pt idx="38886" formatCode="General">
                  <c:v>9.99567017936877</c:v>
                </c:pt>
                <c:pt idx="38887" formatCode="General">
                  <c:v>9.99567082930871</c:v>
                </c:pt>
                <c:pt idx="38888" formatCode="General">
                  <c:v>9.99567147964363</c:v>
                </c:pt>
                <c:pt idx="38889" formatCode="General">
                  <c:v>9.99567213037325</c:v>
                </c:pt>
                <c:pt idx="38890" formatCode="General">
                  <c:v>9.99567278149732</c:v>
                </c:pt>
                <c:pt idx="38891" formatCode="General">
                  <c:v>9.995673433015579</c:v>
                </c:pt>
                <c:pt idx="38892" formatCode="General">
                  <c:v>9.99567408492778</c:v>
                </c:pt>
                <c:pt idx="38893" formatCode="General">
                  <c:v>9.99567473723364</c:v>
                </c:pt>
                <c:pt idx="38894" formatCode="General">
                  <c:v>9.99567538993292</c:v>
                </c:pt>
                <c:pt idx="38895" formatCode="General">
                  <c:v>9.99567604302536</c:v>
                </c:pt>
                <c:pt idx="38896" formatCode="General">
                  <c:v>9.99567669651069</c:v>
                </c:pt>
                <c:pt idx="38897" formatCode="General">
                  <c:v>9.99567735038865</c:v>
                </c:pt>
                <c:pt idx="38898" formatCode="General">
                  <c:v>9.995678004659</c:v>
                </c:pt>
                <c:pt idx="38899" formatCode="General">
                  <c:v>9.99567865932146</c:v>
                </c:pt>
                <c:pt idx="38900" formatCode="General">
                  <c:v>9.99567931437579</c:v>
                </c:pt>
                <c:pt idx="38901" formatCode="General">
                  <c:v>9.99567996982172</c:v>
                </c:pt>
                <c:pt idx="38902" formatCode="General">
                  <c:v>9.99568062565899</c:v>
                </c:pt>
                <c:pt idx="38903" formatCode="General">
                  <c:v>9.99568128188734</c:v>
                </c:pt>
                <c:pt idx="38904" formatCode="General">
                  <c:v>9.995681938506523</c:v>
                </c:pt>
                <c:pt idx="38905" formatCode="General">
                  <c:v>9.99568259551627</c:v>
                </c:pt>
                <c:pt idx="38906" formatCode="General">
                  <c:v>9.99568325291633</c:v>
                </c:pt>
                <c:pt idx="38907" formatCode="General">
                  <c:v>9.99568391070644</c:v>
                </c:pt>
                <c:pt idx="38908" formatCode="General">
                  <c:v>9.99568456888635</c:v>
                </c:pt>
                <c:pt idx="38909" formatCode="General">
                  <c:v>9.99568522745579</c:v>
                </c:pt>
                <c:pt idx="38910" formatCode="General">
                  <c:v>9.9956858864145</c:v>
                </c:pt>
                <c:pt idx="38911" formatCode="General">
                  <c:v>9.99568654576223</c:v>
                </c:pt>
                <c:pt idx="38912" formatCode="General">
                  <c:v>9.99568720549873</c:v>
                </c:pt>
                <c:pt idx="38913" formatCode="General">
                  <c:v>9.99568786562372</c:v>
                </c:pt>
                <c:pt idx="38914" formatCode="General">
                  <c:v>9.99568852613696</c:v>
                </c:pt>
                <c:pt idx="38915" formatCode="General">
                  <c:v>9.99568918703818</c:v>
                </c:pt>
                <c:pt idx="38916" formatCode="General">
                  <c:v>9.99568984832714</c:v>
                </c:pt>
                <c:pt idx="38917" formatCode="General">
                  <c:v>9.99569051000356</c:v>
                </c:pt>
                <c:pt idx="38918" formatCode="General">
                  <c:v>9.99569117206719</c:v>
                </c:pt>
                <c:pt idx="38919" formatCode="General">
                  <c:v>9.99569183451778</c:v>
                </c:pt>
                <c:pt idx="38920" formatCode="General">
                  <c:v>9.99569249735507</c:v>
                </c:pt>
                <c:pt idx="38921" formatCode="General">
                  <c:v>9.99569316057879</c:v>
                </c:pt>
                <c:pt idx="38922" formatCode="General">
                  <c:v>9.99569382418869</c:v>
                </c:pt>
                <c:pt idx="38923" formatCode="General">
                  <c:v>9.99569448818452</c:v>
                </c:pt>
                <c:pt idx="38924" formatCode="General">
                  <c:v>9.99569515256601</c:v>
                </c:pt>
                <c:pt idx="38925" formatCode="General">
                  <c:v>9.99569581733291</c:v>
                </c:pt>
                <c:pt idx="38926" formatCode="General">
                  <c:v>9.99569648248496</c:v>
                </c:pt>
                <c:pt idx="38927" formatCode="General">
                  <c:v>9.99569714802191</c:v>
                </c:pt>
                <c:pt idx="38928" formatCode="General">
                  <c:v>9.99569781394349</c:v>
                </c:pt>
                <c:pt idx="38929" formatCode="General">
                  <c:v>9.99569848024945</c:v>
                </c:pt>
                <c:pt idx="38930" formatCode="General">
                  <c:v>9.995699146939532</c:v>
                </c:pt>
                <c:pt idx="38931" formatCode="General">
                  <c:v>9.99569981401347</c:v>
                </c:pt>
                <c:pt idx="38932" formatCode="General">
                  <c:v>9.995700481471028</c:v>
                </c:pt>
                <c:pt idx="38933" formatCode="General">
                  <c:v>9.99570114931192</c:v>
                </c:pt>
                <c:pt idx="38934" formatCode="General">
                  <c:v>9.99570181753592</c:v>
                </c:pt>
                <c:pt idx="38935" formatCode="General">
                  <c:v>9.99570248614274</c:v>
                </c:pt>
                <c:pt idx="38936" formatCode="General">
                  <c:v>9.99570315513215</c:v>
                </c:pt>
                <c:pt idx="38937" formatCode="General">
                  <c:v>9.99570382450388</c:v>
                </c:pt>
                <c:pt idx="38938" formatCode="General">
                  <c:v>9.99570449425767</c:v>
                </c:pt>
                <c:pt idx="38939" formatCode="General">
                  <c:v>9.99570516439326</c:v>
                </c:pt>
                <c:pt idx="38940" formatCode="General">
                  <c:v>9.99570583491041</c:v>
                </c:pt>
                <c:pt idx="38941" formatCode="General">
                  <c:v>9.99570650580885</c:v>
                </c:pt>
                <c:pt idx="38942" formatCode="General">
                  <c:v>9.99570717708833</c:v>
                </c:pt>
                <c:pt idx="38943" formatCode="General">
                  <c:v>9.995707848748594</c:v>
                </c:pt>
                <c:pt idx="38944" formatCode="General">
                  <c:v>9.99570852078937</c:v>
                </c:pt>
                <c:pt idx="38945" formatCode="General">
                  <c:v>9.99570919321042</c:v>
                </c:pt>
                <c:pt idx="38946" formatCode="General">
                  <c:v>9.99570986601148</c:v>
                </c:pt>
                <c:pt idx="38947" formatCode="General">
                  <c:v>9.99571053919229</c:v>
                </c:pt>
                <c:pt idx="38948" formatCode="General">
                  <c:v>9.9957112127526</c:v>
                </c:pt>
                <c:pt idx="38949" formatCode="General">
                  <c:v>9.99571188669215</c:v>
                </c:pt>
                <c:pt idx="38950" formatCode="General">
                  <c:v>9.99571256101068</c:v>
                </c:pt>
                <c:pt idx="38951" formatCode="General">
                  <c:v>9.99571323570794</c:v>
                </c:pt>
                <c:pt idx="38952" formatCode="General">
                  <c:v>9.99571391078368</c:v>
                </c:pt>
                <c:pt idx="38953" formatCode="General">
                  <c:v>9.99571458623763</c:v>
                </c:pt>
                <c:pt idx="38954" formatCode="General">
                  <c:v>9.99571526206953</c:v>
                </c:pt>
                <c:pt idx="38955" formatCode="General">
                  <c:v>9.99571593827915</c:v>
                </c:pt>
                <c:pt idx="38956" formatCode="General">
                  <c:v>9.9957166148662</c:v>
                </c:pt>
                <c:pt idx="38957" formatCode="General">
                  <c:v>9.99571729183045</c:v>
                </c:pt>
                <c:pt idx="38958" formatCode="General">
                  <c:v>9.99571796917164</c:v>
                </c:pt>
                <c:pt idx="38959" formatCode="General">
                  <c:v>9.9957186468895</c:v>
                </c:pt>
                <c:pt idx="38960" formatCode="General">
                  <c:v>9.99571932498378</c:v>
                </c:pt>
                <c:pt idx="38961" formatCode="General">
                  <c:v>9.99572000345423</c:v>
                </c:pt>
                <c:pt idx="38962" formatCode="General">
                  <c:v>9.9957206823006</c:v>
                </c:pt>
                <c:pt idx="38963" formatCode="General">
                  <c:v>9.99572136152261</c:v>
                </c:pt>
                <c:pt idx="38964" formatCode="General">
                  <c:v>9.99572204112003</c:v>
                </c:pt>
                <c:pt idx="38965" formatCode="General">
                  <c:v>9.995722721092589</c:v>
                </c:pt>
                <c:pt idx="38966" formatCode="General">
                  <c:v>9.99572340144004</c:v>
                </c:pt>
                <c:pt idx="38967" formatCode="General">
                  <c:v>9.99572408216212</c:v>
                </c:pt>
                <c:pt idx="38968" formatCode="General">
                  <c:v>9.995724763258579</c:v>
                </c:pt>
                <c:pt idx="38969" formatCode="General">
                  <c:v>9.99572544472916</c:v>
                </c:pt>
                <c:pt idx="38970" formatCode="General">
                  <c:v>9.99572612657361</c:v>
                </c:pt>
                <c:pt idx="38971" formatCode="General">
                  <c:v>9.99572680879166</c:v>
                </c:pt>
                <c:pt idx="38972" formatCode="General">
                  <c:v>9.99572749138307</c:v>
                </c:pt>
                <c:pt idx="38973" formatCode="General">
                  <c:v>9.99572817434759</c:v>
                </c:pt>
                <c:pt idx="38974" formatCode="General">
                  <c:v>9.99572885768494</c:v>
                </c:pt>
                <c:pt idx="38975" formatCode="General">
                  <c:v>9.99572954139489</c:v>
                </c:pt>
                <c:pt idx="38976" formatCode="General">
                  <c:v>9.99573022547717</c:v>
                </c:pt>
                <c:pt idx="38977" formatCode="General">
                  <c:v>9.99573090993153</c:v>
                </c:pt>
                <c:pt idx="38978" formatCode="General">
                  <c:v>9.99573159475771</c:v>
                </c:pt>
                <c:pt idx="38979" formatCode="General">
                  <c:v>9.99573227995546</c:v>
                </c:pt>
                <c:pt idx="38980" formatCode="General">
                  <c:v>9.99573296552452</c:v>
                </c:pt>
                <c:pt idx="38981" formatCode="General">
                  <c:v>9.99573365146465</c:v>
                </c:pt>
                <c:pt idx="38982" formatCode="General">
                  <c:v>9.99573433777558</c:v>
                </c:pt>
                <c:pt idx="38983" formatCode="General">
                  <c:v>9.99573502445705</c:v>
                </c:pt>
                <c:pt idx="38984" formatCode="General">
                  <c:v>9.99573571150883</c:v>
                </c:pt>
                <c:pt idx="38985" formatCode="General">
                  <c:v>9.99573639893064</c:v>
                </c:pt>
                <c:pt idx="38986" formatCode="General">
                  <c:v>9.99573708672223</c:v>
                </c:pt>
                <c:pt idx="38987" formatCode="General">
                  <c:v>9.99573777488336</c:v>
                </c:pt>
                <c:pt idx="38988" formatCode="General">
                  <c:v>9.99573846341376</c:v>
                </c:pt>
                <c:pt idx="38989" formatCode="General">
                  <c:v>9.99573915231318</c:v>
                </c:pt>
                <c:pt idx="38990" formatCode="General">
                  <c:v>9.99573984158137</c:v>
                </c:pt>
                <c:pt idx="38991" formatCode="General">
                  <c:v>9.99574053121807</c:v>
                </c:pt>
                <c:pt idx="38992" formatCode="General">
                  <c:v>9.99574122122303</c:v>
                </c:pt>
                <c:pt idx="38993" formatCode="General">
                  <c:v>9.99574191159599</c:v>
                </c:pt>
                <c:pt idx="38994" formatCode="General">
                  <c:v>9.9957426023367</c:v>
                </c:pt>
                <c:pt idx="38995" formatCode="General">
                  <c:v>9.99574329344491</c:v>
                </c:pt>
                <c:pt idx="38996" formatCode="General">
                  <c:v>9.99574398492035</c:v>
                </c:pt>
                <c:pt idx="38997" formatCode="General">
                  <c:v>9.99574467676278</c:v>
                </c:pt>
                <c:pt idx="38998" formatCode="General">
                  <c:v>9.99574536897194</c:v>
                </c:pt>
                <c:pt idx="38999" formatCode="General">
                  <c:v>9.99574606154758</c:v>
                </c:pt>
                <c:pt idx="39000" formatCode="General">
                  <c:v>9.99574675448945</c:v>
                </c:pt>
                <c:pt idx="39001" formatCode="General">
                  <c:v>9.99574744779728</c:v>
                </c:pt>
                <c:pt idx="39002" formatCode="General">
                  <c:v>9.995748141470829</c:v>
                </c:pt>
                <c:pt idx="39003" formatCode="General">
                  <c:v>9.99574883550984</c:v>
                </c:pt>
                <c:pt idx="39004" formatCode="General">
                  <c:v>9.99574952991406</c:v>
                </c:pt>
                <c:pt idx="39005" formatCode="General">
                  <c:v>9.99575022468323</c:v>
                </c:pt>
                <c:pt idx="39006" formatCode="General">
                  <c:v>9.99575091981711</c:v>
                </c:pt>
                <c:pt idx="39007" formatCode="General">
                  <c:v>9.995751615315432</c:v>
                </c:pt>
                <c:pt idx="39008" formatCode="General">
                  <c:v>9.99575231117794</c:v>
                </c:pt>
                <c:pt idx="39009" formatCode="General">
                  <c:v>9.99575300740439</c:v>
                </c:pt>
                <c:pt idx="39010" formatCode="General">
                  <c:v>9.995753703994529</c:v>
                </c:pt>
                <c:pt idx="39011" formatCode="General">
                  <c:v>9.9957544009481</c:v>
                </c:pt>
                <c:pt idx="39012" formatCode="General">
                  <c:v>9.99575509826485</c:v>
                </c:pt>
                <c:pt idx="39013" formatCode="General">
                  <c:v>9.99575579594452</c:v>
                </c:pt>
                <c:pt idx="39014" formatCode="General">
                  <c:v>9.99575649398687</c:v>
                </c:pt>
                <c:pt idx="39015" formatCode="General">
                  <c:v>9.995757192391632</c:v>
                </c:pt>
                <c:pt idx="39016" formatCode="General">
                  <c:v>9.99575789115856</c:v>
                </c:pt>
                <c:pt idx="39017" formatCode="General">
                  <c:v>9.9957585902874</c:v>
                </c:pt>
                <c:pt idx="39018" formatCode="General">
                  <c:v>9.9957592897779</c:v>
                </c:pt>
                <c:pt idx="39019" formatCode="General">
                  <c:v>9.99575998962981</c:v>
                </c:pt>
                <c:pt idx="39020" formatCode="General">
                  <c:v>9.99576068984287</c:v>
                </c:pt>
                <c:pt idx="39021" formatCode="General">
                  <c:v>9.995761390416828</c:v>
                </c:pt>
                <c:pt idx="39022" formatCode="General">
                  <c:v>9.99576209135143</c:v>
                </c:pt>
                <c:pt idx="39023" formatCode="General">
                  <c:v>9.99576279264643</c:v>
                </c:pt>
                <c:pt idx="39024" formatCode="General">
                  <c:v>9.99576349430156</c:v>
                </c:pt>
                <c:pt idx="39025" formatCode="General">
                  <c:v>9.995764196316592</c:v>
                </c:pt>
                <c:pt idx="39026" formatCode="General">
                  <c:v>9.99576489869125</c:v>
                </c:pt>
                <c:pt idx="39027" formatCode="General">
                  <c:v>9.99576560142529</c:v>
                </c:pt>
                <c:pt idx="39028" formatCode="General">
                  <c:v>9.99576630451846</c:v>
                </c:pt>
                <c:pt idx="39029" formatCode="General">
                  <c:v>9.99576700797051</c:v>
                </c:pt>
                <c:pt idx="39030" formatCode="General">
                  <c:v>9.99576771178118</c:v>
                </c:pt>
                <c:pt idx="39031" formatCode="General">
                  <c:v>9.99576841595023</c:v>
                </c:pt>
                <c:pt idx="39032" formatCode="General">
                  <c:v>9.995769120477392</c:v>
                </c:pt>
                <c:pt idx="39033" formatCode="General">
                  <c:v>9.99576982536242</c:v>
                </c:pt>
                <c:pt idx="39034" formatCode="General">
                  <c:v>9.99577053060506</c:v>
                </c:pt>
                <c:pt idx="39035" formatCode="General">
                  <c:v>9.99577123620507</c:v>
                </c:pt>
                <c:pt idx="39036" formatCode="General">
                  <c:v>9.995771942162179</c:v>
                </c:pt>
                <c:pt idx="39037" formatCode="General">
                  <c:v>9.99577264847615</c:v>
                </c:pt>
                <c:pt idx="39038" formatCode="General">
                  <c:v>9.99577335514672</c:v>
                </c:pt>
                <c:pt idx="39039" formatCode="General">
                  <c:v>9.99577406217365</c:v>
                </c:pt>
                <c:pt idx="39040" formatCode="General">
                  <c:v>9.99577476955668</c:v>
                </c:pt>
                <c:pt idx="39041" formatCode="General">
                  <c:v>9.995775477295558</c:v>
                </c:pt>
                <c:pt idx="39042" formatCode="General">
                  <c:v>9.995776185390028</c:v>
                </c:pt>
                <c:pt idx="39043" formatCode="General">
                  <c:v>9.99577689383985</c:v>
                </c:pt>
                <c:pt idx="39044" formatCode="General">
                  <c:v>9.99577760264476</c:v>
                </c:pt>
                <c:pt idx="39045" formatCode="General">
                  <c:v>9.9957783118045</c:v>
                </c:pt>
                <c:pt idx="39046" formatCode="General">
                  <c:v>9.99577902131884</c:v>
                </c:pt>
                <c:pt idx="39047" formatCode="General">
                  <c:v>9.99577973118752</c:v>
                </c:pt>
                <c:pt idx="39048" formatCode="General">
                  <c:v>9.99578044141027</c:v>
                </c:pt>
                <c:pt idx="39049" formatCode="General">
                  <c:v>9.99578115198687</c:v>
                </c:pt>
                <c:pt idx="39050" formatCode="General">
                  <c:v>9.99578186291704</c:v>
                </c:pt>
                <c:pt idx="39051" formatCode="General">
                  <c:v>9.99578257420054</c:v>
                </c:pt>
                <c:pt idx="39052" formatCode="General">
                  <c:v>9.99578328583713</c:v>
                </c:pt>
                <c:pt idx="39053" formatCode="General">
                  <c:v>9.99578399782654</c:v>
                </c:pt>
                <c:pt idx="39054" formatCode="General">
                  <c:v>9.99578471016852</c:v>
                </c:pt>
                <c:pt idx="39055" formatCode="General">
                  <c:v>9.99578542286283</c:v>
                </c:pt>
                <c:pt idx="39056" formatCode="General">
                  <c:v>9.99578613590921</c:v>
                </c:pt>
                <c:pt idx="39057" formatCode="General">
                  <c:v>9.99578684930741</c:v>
                </c:pt>
                <c:pt idx="39058" formatCode="General">
                  <c:v>9.99578756305718</c:v>
                </c:pt>
                <c:pt idx="39059" formatCode="General">
                  <c:v>9.99578827715828</c:v>
                </c:pt>
                <c:pt idx="39060" formatCode="General">
                  <c:v>9.99578899161043</c:v>
                </c:pt>
                <c:pt idx="39061" formatCode="General">
                  <c:v>9.99578970641341</c:v>
                </c:pt>
                <c:pt idx="39062" formatCode="General">
                  <c:v>9.99579042156695</c:v>
                </c:pt>
                <c:pt idx="39063" formatCode="General">
                  <c:v>9.9957911370708</c:v>
                </c:pt>
                <c:pt idx="39064" formatCode="General">
                  <c:v>9.99579185292472</c:v>
                </c:pt>
                <c:pt idx="39065" formatCode="General">
                  <c:v>9.99579256912845</c:v>
                </c:pt>
                <c:pt idx="39066" formatCode="General">
                  <c:v>9.99579328568174</c:v>
                </c:pt>
                <c:pt idx="39067" formatCode="General">
                  <c:v>9.99579400258434</c:v>
                </c:pt>
                <c:pt idx="39068" formatCode="General">
                  <c:v>9.995794719836</c:v>
                </c:pt>
                <c:pt idx="39069" formatCode="General">
                  <c:v>9.99579543743647</c:v>
                </c:pt>
                <c:pt idx="39070" formatCode="General">
                  <c:v>9.9957961553855</c:v>
                </c:pt>
                <c:pt idx="39071" formatCode="General">
                  <c:v>9.99579687368283</c:v>
                </c:pt>
                <c:pt idx="39072" formatCode="General">
                  <c:v>9.99579759232823</c:v>
                </c:pt>
                <c:pt idx="39073" formatCode="General">
                  <c:v>9.99579831132143</c:v>
                </c:pt>
                <c:pt idx="39074" formatCode="General">
                  <c:v>9.99579903066218</c:v>
                </c:pt>
                <c:pt idx="39075" formatCode="General">
                  <c:v>9.99579975035024</c:v>
                </c:pt>
                <c:pt idx="39076" formatCode="General">
                  <c:v>9.99580047038536</c:v>
                </c:pt>
                <c:pt idx="39077" formatCode="General">
                  <c:v>9.99580119076728</c:v>
                </c:pt>
                <c:pt idx="39078" formatCode="General">
                  <c:v>9.99580191149575</c:v>
                </c:pt>
                <c:pt idx="39079" formatCode="General">
                  <c:v>9.99580263257054</c:v>
                </c:pt>
                <c:pt idx="39080" formatCode="General">
                  <c:v>9.99580335399137</c:v>
                </c:pt>
                <c:pt idx="39081" formatCode="General">
                  <c:v>9.99580407575801</c:v>
                </c:pt>
                <c:pt idx="39082" formatCode="General">
                  <c:v>9.9958047978702</c:v>
                </c:pt>
                <c:pt idx="39083" formatCode="General">
                  <c:v>9.99580552032769</c:v>
                </c:pt>
                <c:pt idx="39084" formatCode="General">
                  <c:v>9.99580624313024</c:v>
                </c:pt>
                <c:pt idx="39085" formatCode="General">
                  <c:v>9.99580696627759</c:v>
                </c:pt>
                <c:pt idx="39086" formatCode="General">
                  <c:v>9.9958076897695</c:v>
                </c:pt>
                <c:pt idx="39087" formatCode="General">
                  <c:v>9.99580841360571</c:v>
                </c:pt>
                <c:pt idx="39088" formatCode="General">
                  <c:v>9.99580913778597</c:v>
                </c:pt>
                <c:pt idx="39089" formatCode="General">
                  <c:v>9.99580986231004</c:v>
                </c:pt>
                <c:pt idx="39090" formatCode="General">
                  <c:v>9.99581058717766</c:v>
                </c:pt>
                <c:pt idx="39091" formatCode="General">
                  <c:v>9.99581131238859</c:v>
                </c:pt>
                <c:pt idx="39092" formatCode="General">
                  <c:v>9.99581203794258</c:v>
                </c:pt>
                <c:pt idx="39093" formatCode="General">
                  <c:v>9.99581276383936</c:v>
                </c:pt>
                <c:pt idx="39094" formatCode="General">
                  <c:v>9.99581349007871</c:v>
                </c:pt>
                <c:pt idx="39095" formatCode="General">
                  <c:v>9.99581421666036</c:v>
                </c:pt>
                <c:pt idx="39096" formatCode="General">
                  <c:v>9.99581494358407</c:v>
                </c:pt>
                <c:pt idx="39097" formatCode="General">
                  <c:v>9.99581567084959</c:v>
                </c:pt>
                <c:pt idx="39098" formatCode="General">
                  <c:v>9.99581639845666</c:v>
                </c:pt>
                <c:pt idx="39099" formatCode="General">
                  <c:v>9.99581712640504</c:v>
                </c:pt>
                <c:pt idx="39100" formatCode="General">
                  <c:v>9.99581785469449</c:v>
                </c:pt>
                <c:pt idx="39101" formatCode="General">
                  <c:v>9.99581858332475</c:v>
                </c:pt>
                <c:pt idx="39102" formatCode="General">
                  <c:v>9.99581931229556</c:v>
                </c:pt>
                <c:pt idx="39103" formatCode="General">
                  <c:v>9.99582004160669</c:v>
                </c:pt>
                <c:pt idx="39104" formatCode="General">
                  <c:v>9.995820771257888</c:v>
                </c:pt>
                <c:pt idx="39105" formatCode="General">
                  <c:v>9.9958215012489</c:v>
                </c:pt>
                <c:pt idx="39106" formatCode="General">
                  <c:v>9.99582223157947</c:v>
                </c:pt>
                <c:pt idx="39107" formatCode="General">
                  <c:v>9.99582296224936</c:v>
                </c:pt>
                <c:pt idx="39108" formatCode="General">
                  <c:v>9.99582369325832</c:v>
                </c:pt>
                <c:pt idx="39109" formatCode="General">
                  <c:v>9.9958244246061</c:v>
                </c:pt>
                <c:pt idx="39110" formatCode="General">
                  <c:v>9.99582515629245</c:v>
                </c:pt>
                <c:pt idx="39111" formatCode="General">
                  <c:v>9.99582588831712</c:v>
                </c:pt>
                <c:pt idx="39112" formatCode="General">
                  <c:v>9.99582662067987</c:v>
                </c:pt>
                <c:pt idx="39113" formatCode="General">
                  <c:v>9.99582735338043</c:v>
                </c:pt>
                <c:pt idx="39114" formatCode="General">
                  <c:v>9.995828086418578</c:v>
                </c:pt>
                <c:pt idx="39115" formatCode="General">
                  <c:v>9.99582881979405</c:v>
                </c:pt>
                <c:pt idx="39116" formatCode="General">
                  <c:v>9.9958295535066</c:v>
                </c:pt>
                <c:pt idx="39117" formatCode="General">
                  <c:v>9.99583028755598</c:v>
                </c:pt>
                <c:pt idx="39118" formatCode="General">
                  <c:v>9.99583102194195</c:v>
                </c:pt>
                <c:pt idx="39119" formatCode="General">
                  <c:v>9.99583175666425</c:v>
                </c:pt>
                <c:pt idx="39120" formatCode="General">
                  <c:v>9.99583249172263</c:v>
                </c:pt>
                <c:pt idx="39121" formatCode="General">
                  <c:v>9.99583322711685</c:v>
                </c:pt>
                <c:pt idx="39122" formatCode="General">
                  <c:v>9.99583396284666</c:v>
                </c:pt>
                <c:pt idx="39123" formatCode="General">
                  <c:v>9.99583469891182</c:v>
                </c:pt>
                <c:pt idx="39124" formatCode="General">
                  <c:v>9.99583543531206</c:v>
                </c:pt>
                <c:pt idx="39125" formatCode="General">
                  <c:v>9.99583617204716</c:v>
                </c:pt>
                <c:pt idx="39126" formatCode="General">
                  <c:v>9.99583690911684</c:v>
                </c:pt>
                <c:pt idx="39127" formatCode="General">
                  <c:v>9.99583764652088</c:v>
                </c:pt>
                <c:pt idx="39128" formatCode="General">
                  <c:v>9.99583838425902</c:v>
                </c:pt>
                <c:pt idx="39129" formatCode="General">
                  <c:v>9.99583912233102</c:v>
                </c:pt>
                <c:pt idx="39130" formatCode="General">
                  <c:v>9.995839860736623</c:v>
                </c:pt>
                <c:pt idx="39131" formatCode="General">
                  <c:v>9.99584059947558</c:v>
                </c:pt>
                <c:pt idx="39132" formatCode="General">
                  <c:v>9.99584133854765</c:v>
                </c:pt>
                <c:pt idx="39133" formatCode="General">
                  <c:v>9.99584207795258</c:v>
                </c:pt>
                <c:pt idx="39134" formatCode="General">
                  <c:v>9.99584281769013</c:v>
                </c:pt>
                <c:pt idx="39135" formatCode="General">
                  <c:v>9.99584355776005</c:v>
                </c:pt>
                <c:pt idx="39136" formatCode="General">
                  <c:v>9.99584429816208</c:v>
                </c:pt>
                <c:pt idx="39137" formatCode="General">
                  <c:v>9.995845038896</c:v>
                </c:pt>
                <c:pt idx="39138" formatCode="General">
                  <c:v>9.99584577996153</c:v>
                </c:pt>
                <c:pt idx="39139" formatCode="General">
                  <c:v>9.99584652135845</c:v>
                </c:pt>
                <c:pt idx="39140" formatCode="General">
                  <c:v>9.9958472630865</c:v>
                </c:pt>
                <c:pt idx="39141" formatCode="General">
                  <c:v>9.99584800514543</c:v>
                </c:pt>
                <c:pt idx="39142" formatCode="General">
                  <c:v>9.995848747535</c:v>
                </c:pt>
                <c:pt idx="39143" formatCode="General">
                  <c:v>9.99584949025495</c:v>
                </c:pt>
                <c:pt idx="39144" formatCode="General">
                  <c:v>9.99585023330506</c:v>
                </c:pt>
                <c:pt idx="39145" formatCode="General">
                  <c:v>9.99585097668505</c:v>
                </c:pt>
                <c:pt idx="39146" formatCode="General">
                  <c:v>9.995851720394698</c:v>
                </c:pt>
                <c:pt idx="39147" formatCode="General">
                  <c:v>9.99585246443375</c:v>
                </c:pt>
                <c:pt idx="39148" formatCode="General">
                  <c:v>9.99585320880195</c:v>
                </c:pt>
                <c:pt idx="39149" formatCode="General">
                  <c:v>9.99585395349907</c:v>
                </c:pt>
                <c:pt idx="39150" formatCode="General">
                  <c:v>9.99585469852484</c:v>
                </c:pt>
                <c:pt idx="39151" formatCode="General">
                  <c:v>9.99585544387903</c:v>
                </c:pt>
                <c:pt idx="39152" formatCode="General">
                  <c:v>9.99585618956139</c:v>
                </c:pt>
                <c:pt idx="39153" formatCode="General">
                  <c:v>9.99585693557167</c:v>
                </c:pt>
                <c:pt idx="39154" formatCode="General">
                  <c:v>9.99585768190962</c:v>
                </c:pt>
                <c:pt idx="39155" formatCode="General">
                  <c:v>9.995858428575</c:v>
                </c:pt>
                <c:pt idx="39156" formatCode="General">
                  <c:v>9.99585917556757</c:v>
                </c:pt>
                <c:pt idx="39157" formatCode="General">
                  <c:v>9.99585992288707</c:v>
                </c:pt>
                <c:pt idx="39158" formatCode="General">
                  <c:v>9.99586067053326</c:v>
                </c:pt>
                <c:pt idx="39159" formatCode="General">
                  <c:v>9.9958614185059</c:v>
                </c:pt>
                <c:pt idx="39160" formatCode="General">
                  <c:v>9.99586216680473</c:v>
                </c:pt>
                <c:pt idx="39161" formatCode="General">
                  <c:v>9.99586291542951</c:v>
                </c:pt>
                <c:pt idx="39162" formatCode="General">
                  <c:v>9.99586366438</c:v>
                </c:pt>
                <c:pt idx="39163" formatCode="General">
                  <c:v>9.99586441365594</c:v>
                </c:pt>
                <c:pt idx="39164" formatCode="General">
                  <c:v>9.995865163257098</c:v>
                </c:pt>
                <c:pt idx="39165" formatCode="General">
                  <c:v>9.99586591318323</c:v>
                </c:pt>
                <c:pt idx="39166" formatCode="General">
                  <c:v>9.99586666343407</c:v>
                </c:pt>
                <c:pt idx="39167" formatCode="General">
                  <c:v>9.99586741400939</c:v>
                </c:pt>
                <c:pt idx="39168" formatCode="General">
                  <c:v>9.99586816490894</c:v>
                </c:pt>
                <c:pt idx="39169" formatCode="General">
                  <c:v>9.99586891613247</c:v>
                </c:pt>
                <c:pt idx="39170" formatCode="General">
                  <c:v>9.99586966767974</c:v>
                </c:pt>
                <c:pt idx="39171" formatCode="General">
                  <c:v>9.9958704195505</c:v>
                </c:pt>
                <c:pt idx="39172" formatCode="General">
                  <c:v>9.995871171744508</c:v>
                </c:pt>
                <c:pt idx="39173" formatCode="General">
                  <c:v>9.995871924261507</c:v>
                </c:pt>
                <c:pt idx="39174" formatCode="General">
                  <c:v>9.99587267710128</c:v>
                </c:pt>
                <c:pt idx="39175" formatCode="General">
                  <c:v>9.995873430263548</c:v>
                </c:pt>
                <c:pt idx="39176" formatCode="General">
                  <c:v>9.99587418374808</c:v>
                </c:pt>
                <c:pt idx="39177" formatCode="General">
                  <c:v>9.99587493755464</c:v>
                </c:pt>
                <c:pt idx="39178" formatCode="General">
                  <c:v>9.99587569168296</c:v>
                </c:pt>
                <c:pt idx="39179" formatCode="General">
                  <c:v>9.995876446132818</c:v>
                </c:pt>
                <c:pt idx="39180" formatCode="General">
                  <c:v>9.99587720090396</c:v>
                </c:pt>
                <c:pt idx="39181" formatCode="General">
                  <c:v>9.99587795599613</c:v>
                </c:pt>
                <c:pt idx="39182" formatCode="General">
                  <c:v>9.995878711409101</c:v>
                </c:pt>
                <c:pt idx="39183" formatCode="General">
                  <c:v>9.99587946714262</c:v>
                </c:pt>
                <c:pt idx="39184" formatCode="General">
                  <c:v>9.99588022319643</c:v>
                </c:pt>
                <c:pt idx="39185" formatCode="General">
                  <c:v>9.99588097957031</c:v>
                </c:pt>
                <c:pt idx="39186" formatCode="General">
                  <c:v>9.995881736264</c:v>
                </c:pt>
                <c:pt idx="39187" formatCode="General">
                  <c:v>9.99588249327725</c:v>
                </c:pt>
                <c:pt idx="39188" formatCode="General">
                  <c:v>9.99588325060983</c:v>
                </c:pt>
                <c:pt idx="39189" formatCode="General">
                  <c:v>9.99588400826148</c:v>
                </c:pt>
                <c:pt idx="39190" formatCode="General">
                  <c:v>9.99588476623197</c:v>
                </c:pt>
                <c:pt idx="39191" formatCode="General">
                  <c:v>9.99588552452105</c:v>
                </c:pt>
                <c:pt idx="39192" formatCode="General">
                  <c:v>9.99588628312847</c:v>
                </c:pt>
                <c:pt idx="39193" formatCode="General">
                  <c:v>9.99588704205399</c:v>
                </c:pt>
                <c:pt idx="39194" formatCode="General">
                  <c:v>9.99588780129736</c:v>
                </c:pt>
                <c:pt idx="39195" formatCode="General">
                  <c:v>9.99588856085834</c:v>
                </c:pt>
                <c:pt idx="39196" formatCode="General">
                  <c:v>9.9958893207367</c:v>
                </c:pt>
                <c:pt idx="39197" formatCode="General">
                  <c:v>9.995890080932168</c:v>
                </c:pt>
                <c:pt idx="39198" formatCode="General">
                  <c:v>9.99589084144452</c:v>
                </c:pt>
                <c:pt idx="39199" formatCode="General">
                  <c:v>9.995891602273498</c:v>
                </c:pt>
                <c:pt idx="39200" formatCode="General">
                  <c:v>9.99589236341887</c:v>
                </c:pt>
                <c:pt idx="39201" formatCode="General">
                  <c:v>9.99589312488038</c:v>
                </c:pt>
                <c:pt idx="39202" formatCode="General">
                  <c:v>9.9958938866578</c:v>
                </c:pt>
                <c:pt idx="39203" formatCode="General">
                  <c:v>9.99589464875087</c:v>
                </c:pt>
                <c:pt idx="39204" formatCode="General">
                  <c:v>9.99589541115936</c:v>
                </c:pt>
                <c:pt idx="39205" formatCode="General">
                  <c:v>9.99589617388301</c:v>
                </c:pt>
                <c:pt idx="39206" formatCode="General">
                  <c:v>9.99589693692158</c:v>
                </c:pt>
                <c:pt idx="39207" formatCode="General">
                  <c:v>9.99589770027484</c:v>
                </c:pt>
                <c:pt idx="39208" formatCode="General">
                  <c:v>9.99589846394254</c:v>
                </c:pt>
                <c:pt idx="39209" formatCode="General">
                  <c:v>9.99589922792442</c:v>
                </c:pt>
                <c:pt idx="39210" formatCode="General">
                  <c:v>9.99589999222026</c:v>
                </c:pt>
                <c:pt idx="39211" formatCode="General">
                  <c:v>9.9959007568298</c:v>
                </c:pt>
                <c:pt idx="39212" formatCode="General">
                  <c:v>9.9959015217528</c:v>
                </c:pt>
                <c:pt idx="39213" formatCode="General">
                  <c:v>9.99590228698903</c:v>
                </c:pt>
                <c:pt idx="39214" formatCode="General">
                  <c:v>9.99590305253822</c:v>
                </c:pt>
                <c:pt idx="39215" formatCode="General">
                  <c:v>9.99590381840015</c:v>
                </c:pt>
                <c:pt idx="39216" formatCode="General">
                  <c:v>9.99590458457457</c:v>
                </c:pt>
                <c:pt idx="39217" formatCode="General">
                  <c:v>9.99590535106123</c:v>
                </c:pt>
                <c:pt idx="39218" formatCode="General">
                  <c:v>9.99590611785989</c:v>
                </c:pt>
                <c:pt idx="39219" formatCode="General">
                  <c:v>9.99590688497031</c:v>
                </c:pt>
                <c:pt idx="39220" formatCode="General">
                  <c:v>9.99590765239225</c:v>
                </c:pt>
                <c:pt idx="39221" formatCode="General">
                  <c:v>9.995908420125458</c:v>
                </c:pt>
                <c:pt idx="39222" formatCode="General">
                  <c:v>9.99590918816969</c:v>
                </c:pt>
                <c:pt idx="39223" formatCode="General">
                  <c:v>9.99590995652471</c:v>
                </c:pt>
                <c:pt idx="39224" formatCode="General">
                  <c:v>9.995910725190278</c:v>
                </c:pt>
                <c:pt idx="39225" formatCode="General">
                  <c:v>9.99591149416614</c:v>
                </c:pt>
                <c:pt idx="39226" formatCode="General">
                  <c:v>9.99591226345206</c:v>
                </c:pt>
                <c:pt idx="39227" formatCode="General">
                  <c:v>9.9959130330478</c:v>
                </c:pt>
                <c:pt idx="39228" formatCode="General">
                  <c:v>9.9959138029531</c:v>
                </c:pt>
                <c:pt idx="39229" formatCode="General">
                  <c:v>9.99591457316774</c:v>
                </c:pt>
                <c:pt idx="39230" formatCode="General">
                  <c:v>9.995915343691458</c:v>
                </c:pt>
                <c:pt idx="39231" formatCode="General">
                  <c:v>9.99591611452402</c:v>
                </c:pt>
                <c:pt idx="39232" formatCode="General">
                  <c:v>9.99591688566519</c:v>
                </c:pt>
                <c:pt idx="39233" formatCode="General">
                  <c:v>9.99591765711471</c:v>
                </c:pt>
                <c:pt idx="39234" formatCode="General">
                  <c:v>9.995918428872348</c:v>
                </c:pt>
                <c:pt idx="39235" formatCode="General">
                  <c:v>9.99591920093786</c:v>
                </c:pt>
                <c:pt idx="39236" formatCode="General">
                  <c:v>9.995919973311</c:v>
                </c:pt>
                <c:pt idx="39237" formatCode="General">
                  <c:v>9.995920745991526</c:v>
                </c:pt>
                <c:pt idx="39238" formatCode="General">
                  <c:v>9.9959215189792</c:v>
                </c:pt>
                <c:pt idx="39239" formatCode="General">
                  <c:v>9.99592229227379</c:v>
                </c:pt>
                <c:pt idx="39240" formatCode="General">
                  <c:v>9.995923065875027</c:v>
                </c:pt>
                <c:pt idx="39241" formatCode="General">
                  <c:v>9.99592383978269</c:v>
                </c:pt>
                <c:pt idx="39242" formatCode="General">
                  <c:v>9.99592461399653</c:v>
                </c:pt>
                <c:pt idx="39243" formatCode="General">
                  <c:v>9.9959253885163</c:v>
                </c:pt>
                <c:pt idx="39244" formatCode="General">
                  <c:v>9.99592616334177</c:v>
                </c:pt>
                <c:pt idx="39245" formatCode="General">
                  <c:v>9.99592693847269</c:v>
                </c:pt>
                <c:pt idx="39246" formatCode="General">
                  <c:v>9.99592771390882</c:v>
                </c:pt>
                <c:pt idx="39247" formatCode="General">
                  <c:v>9.995928489649921</c:v>
                </c:pt>
                <c:pt idx="39248" formatCode="General">
                  <c:v>9.99592926569574</c:v>
                </c:pt>
                <c:pt idx="39249" formatCode="General">
                  <c:v>9.99593004204605</c:v>
                </c:pt>
                <c:pt idx="39250" formatCode="General">
                  <c:v>9.9959308187006</c:v>
                </c:pt>
                <c:pt idx="39251" formatCode="General">
                  <c:v>9.99593159565916</c:v>
                </c:pt>
                <c:pt idx="39252" formatCode="General">
                  <c:v>9.99593237292147</c:v>
                </c:pt>
                <c:pt idx="39253" formatCode="General">
                  <c:v>9.995933150487303</c:v>
                </c:pt>
                <c:pt idx="39254" formatCode="General">
                  <c:v>9.99593392835641</c:v>
                </c:pt>
                <c:pt idx="39255" formatCode="General">
                  <c:v>9.99593470652855</c:v>
                </c:pt>
                <c:pt idx="39256" formatCode="General">
                  <c:v>9.99593548500349</c:v>
                </c:pt>
                <c:pt idx="39257" formatCode="General">
                  <c:v>9.99593626378098</c:v>
                </c:pt>
                <c:pt idx="39258" formatCode="General">
                  <c:v>9.99593704286078</c:v>
                </c:pt>
                <c:pt idx="39259" formatCode="General">
                  <c:v>9.99593782224265</c:v>
                </c:pt>
                <c:pt idx="39260" formatCode="General">
                  <c:v>9.99593860192635</c:v>
                </c:pt>
                <c:pt idx="39261" formatCode="General">
                  <c:v>9.99593938191164</c:v>
                </c:pt>
                <c:pt idx="39262" formatCode="General">
                  <c:v>9.99594016219828</c:v>
                </c:pt>
                <c:pt idx="39263" formatCode="General">
                  <c:v>9.995940942786022</c:v>
                </c:pt>
                <c:pt idx="39264" formatCode="General">
                  <c:v>9.995941723674628</c:v>
                </c:pt>
                <c:pt idx="39265" formatCode="General">
                  <c:v>9.99594250486386</c:v>
                </c:pt>
                <c:pt idx="39266" formatCode="General">
                  <c:v>9.99594328635348</c:v>
                </c:pt>
                <c:pt idx="39267" formatCode="General">
                  <c:v>9.99594406814323</c:v>
                </c:pt>
                <c:pt idx="39268" formatCode="General">
                  <c:v>9.99594485023289</c:v>
                </c:pt>
                <c:pt idx="39269" formatCode="General">
                  <c:v>9.99594563262222</c:v>
                </c:pt>
                <c:pt idx="39270" formatCode="General">
                  <c:v>9.99594641531096</c:v>
                </c:pt>
                <c:pt idx="39271" formatCode="General">
                  <c:v>9.99594719829888</c:v>
                </c:pt>
                <c:pt idx="39272" formatCode="General">
                  <c:v>9.99594798158574</c:v>
                </c:pt>
                <c:pt idx="39273" formatCode="General">
                  <c:v>9.995948765171298</c:v>
                </c:pt>
                <c:pt idx="39274" formatCode="General">
                  <c:v>9.99594954905532</c:v>
                </c:pt>
                <c:pt idx="39275" formatCode="General">
                  <c:v>9.99595033323756</c:v>
                </c:pt>
                <c:pt idx="39276" formatCode="General">
                  <c:v>9.99595111771778</c:v>
                </c:pt>
                <c:pt idx="39277" formatCode="General">
                  <c:v>9.995951902495728</c:v>
                </c:pt>
                <c:pt idx="39278" formatCode="General">
                  <c:v>9.99595268757119</c:v>
                </c:pt>
                <c:pt idx="39279" formatCode="General">
                  <c:v>9.9959534729439</c:v>
                </c:pt>
                <c:pt idx="39280" formatCode="General">
                  <c:v>9.99595425861362</c:v>
                </c:pt>
                <c:pt idx="39281" formatCode="General">
                  <c:v>9.99595504458013</c:v>
                </c:pt>
                <c:pt idx="39282" formatCode="General">
                  <c:v>9.99595583084317</c:v>
                </c:pt>
                <c:pt idx="39283" formatCode="General">
                  <c:v>9.99595661740251</c:v>
                </c:pt>
                <c:pt idx="39284" formatCode="General">
                  <c:v>9.99595740425791</c:v>
                </c:pt>
                <c:pt idx="39285" formatCode="General">
                  <c:v>9.99595819140912</c:v>
                </c:pt>
                <c:pt idx="39286" formatCode="General">
                  <c:v>9.99595897885591</c:v>
                </c:pt>
                <c:pt idx="39287" formatCode="General">
                  <c:v>9.99595976659804</c:v>
                </c:pt>
                <c:pt idx="39288" formatCode="General">
                  <c:v>9.99596055463527</c:v>
                </c:pt>
                <c:pt idx="39289" formatCode="General">
                  <c:v>9.99596134296736</c:v>
                </c:pt>
                <c:pt idx="39290" formatCode="General">
                  <c:v>9.99596213159407</c:v>
                </c:pt>
                <c:pt idx="39291" formatCode="General">
                  <c:v>9.995962920515158</c:v>
                </c:pt>
                <c:pt idx="39292" formatCode="General">
                  <c:v>9.995963709730388</c:v>
                </c:pt>
                <c:pt idx="39293" formatCode="General">
                  <c:v>9.99596449923952</c:v>
                </c:pt>
                <c:pt idx="39294" formatCode="General">
                  <c:v>9.99596528904231</c:v>
                </c:pt>
                <c:pt idx="39295" formatCode="General">
                  <c:v>9.99596607913852</c:v>
                </c:pt>
                <c:pt idx="39296" formatCode="General">
                  <c:v>9.99596686952792</c:v>
                </c:pt>
                <c:pt idx="39297" formatCode="General">
                  <c:v>9.99596766021026</c:v>
                </c:pt>
                <c:pt idx="39298" formatCode="General">
                  <c:v>9.9959684511853</c:v>
                </c:pt>
                <c:pt idx="39299" formatCode="General">
                  <c:v>9.99596924245281</c:v>
                </c:pt>
                <c:pt idx="39300" formatCode="General">
                  <c:v>9.995970034012548</c:v>
                </c:pt>
                <c:pt idx="39301" formatCode="General">
                  <c:v>9.99597082586427</c:v>
                </c:pt>
                <c:pt idx="39302" formatCode="General">
                  <c:v>9.99597161800775</c:v>
                </c:pt>
                <c:pt idx="39303" formatCode="General">
                  <c:v>9.99597241044273</c:v>
                </c:pt>
                <c:pt idx="39304" formatCode="General">
                  <c:v>9.99597320316898</c:v>
                </c:pt>
                <c:pt idx="39305" formatCode="General">
                  <c:v>9.99597399618627</c:v>
                </c:pt>
                <c:pt idx="39306" formatCode="General">
                  <c:v>9.99597478949435</c:v>
                </c:pt>
                <c:pt idx="39307" formatCode="General">
                  <c:v>9.995975583092978</c:v>
                </c:pt>
                <c:pt idx="39308" formatCode="General">
                  <c:v>9.99597637698193</c:v>
                </c:pt>
                <c:pt idx="39309" formatCode="General">
                  <c:v>9.995977171160962</c:v>
                </c:pt>
                <c:pt idx="39310" formatCode="General">
                  <c:v>9.99597796562983</c:v>
                </c:pt>
                <c:pt idx="39311" formatCode="General">
                  <c:v>9.99597876038829</c:v>
                </c:pt>
                <c:pt idx="39312" formatCode="General">
                  <c:v>9.99597955543612</c:v>
                </c:pt>
                <c:pt idx="39313" formatCode="General">
                  <c:v>9.99598035077308</c:v>
                </c:pt>
                <c:pt idx="39314" formatCode="General">
                  <c:v>9.99598114639891</c:v>
                </c:pt>
                <c:pt idx="39315" formatCode="General">
                  <c:v>9.9959819423134</c:v>
                </c:pt>
                <c:pt idx="39316" formatCode="General">
                  <c:v>9.99598273851629</c:v>
                </c:pt>
                <c:pt idx="39317" formatCode="General">
                  <c:v>9.99598353500736</c:v>
                </c:pt>
                <c:pt idx="39318" formatCode="General">
                  <c:v>9.99598433178636</c:v>
                </c:pt>
                <c:pt idx="39319" formatCode="General">
                  <c:v>9.99598512885305</c:v>
                </c:pt>
                <c:pt idx="39320" formatCode="General">
                  <c:v>9.9959859262072</c:v>
                </c:pt>
                <c:pt idx="39321" formatCode="General">
                  <c:v>9.99598672384856</c:v>
                </c:pt>
                <c:pt idx="39322" formatCode="General">
                  <c:v>9.99598752177691</c:v>
                </c:pt>
                <c:pt idx="39323" formatCode="General">
                  <c:v>9.99598831999201</c:v>
                </c:pt>
                <c:pt idx="39324" formatCode="General">
                  <c:v>9.9959891184936</c:v>
                </c:pt>
                <c:pt idx="39325" formatCode="General">
                  <c:v>9.99598991728147</c:v>
                </c:pt>
                <c:pt idx="39326" formatCode="General">
                  <c:v>9.99599071635536</c:v>
                </c:pt>
                <c:pt idx="39327" formatCode="General">
                  <c:v>9.99599151571505</c:v>
                </c:pt>
                <c:pt idx="39328" formatCode="General">
                  <c:v>9.99599231536029</c:v>
                </c:pt>
                <c:pt idx="39329" formatCode="General">
                  <c:v>9.99599311529085</c:v>
                </c:pt>
                <c:pt idx="39330" formatCode="General">
                  <c:v>9.99599391550648</c:v>
                </c:pt>
                <c:pt idx="39331" formatCode="General">
                  <c:v>9.99599471600696</c:v>
                </c:pt>
                <c:pt idx="39332" formatCode="General">
                  <c:v>9.99599551679205</c:v>
                </c:pt>
                <c:pt idx="39333" formatCode="General">
                  <c:v>9.9959963178615</c:v>
                </c:pt>
                <c:pt idx="39334" formatCode="General">
                  <c:v>9.99599711921508</c:v>
                </c:pt>
                <c:pt idx="39335" formatCode="General">
                  <c:v>9.995997920852558</c:v>
                </c:pt>
                <c:pt idx="39336" formatCode="General">
                  <c:v>9.99599872277369</c:v>
                </c:pt>
                <c:pt idx="39337" formatCode="General">
                  <c:v>9.99599952497824</c:v>
                </c:pt>
                <c:pt idx="39338" formatCode="General">
                  <c:v>9.99600032746598</c:v>
                </c:pt>
                <c:pt idx="39339" formatCode="General">
                  <c:v>9.99600113023666</c:v>
                </c:pt>
                <c:pt idx="39340" formatCode="General">
                  <c:v>9.99600193329004</c:v>
                </c:pt>
                <c:pt idx="39341" formatCode="General">
                  <c:v>9.9960027366259</c:v>
                </c:pt>
                <c:pt idx="39342" formatCode="General">
                  <c:v>9.99600354024399</c:v>
                </c:pt>
                <c:pt idx="39343" formatCode="General">
                  <c:v>9.99600434414408</c:v>
                </c:pt>
                <c:pt idx="39344" formatCode="General">
                  <c:v>9.99600514832593</c:v>
                </c:pt>
                <c:pt idx="39345" formatCode="General">
                  <c:v>9.9960059527893</c:v>
                </c:pt>
                <c:pt idx="39346" formatCode="General">
                  <c:v>9.99600675753396</c:v>
                </c:pt>
                <c:pt idx="39347" formatCode="General">
                  <c:v>9.99600756255967</c:v>
                </c:pt>
                <c:pt idx="39348" formatCode="General">
                  <c:v>9.9960083678662</c:v>
                </c:pt>
                <c:pt idx="39349" formatCode="General">
                  <c:v>9.9960091734533</c:v>
                </c:pt>
                <c:pt idx="39350" formatCode="General">
                  <c:v>9.996009979320744</c:v>
                </c:pt>
                <c:pt idx="39351" formatCode="General">
                  <c:v>9.99601078546829</c:v>
                </c:pt>
                <c:pt idx="39352" formatCode="General">
                  <c:v>9.99601159189571</c:v>
                </c:pt>
                <c:pt idx="39353" formatCode="General">
                  <c:v>9.99601239860276</c:v>
                </c:pt>
                <c:pt idx="39354" formatCode="General">
                  <c:v>9.99601320558921</c:v>
                </c:pt>
                <c:pt idx="39355" formatCode="General">
                  <c:v>9.99601401285482</c:v>
                </c:pt>
                <c:pt idx="39356" formatCode="General">
                  <c:v>9.996014820399352</c:v>
                </c:pt>
                <c:pt idx="39357" formatCode="General">
                  <c:v>9.996015628222578</c:v>
                </c:pt>
                <c:pt idx="39358" formatCode="General">
                  <c:v>9.99601643632425</c:v>
                </c:pt>
                <c:pt idx="39359" formatCode="General">
                  <c:v>9.99601724470414</c:v>
                </c:pt>
                <c:pt idx="39360" formatCode="General">
                  <c:v>9.99601805336201</c:v>
                </c:pt>
                <c:pt idx="39361" formatCode="General">
                  <c:v>9.99601886229762</c:v>
                </c:pt>
                <c:pt idx="39362" formatCode="General">
                  <c:v>9.99601967151074</c:v>
                </c:pt>
                <c:pt idx="39363" formatCode="General">
                  <c:v>9.996020481001139</c:v>
                </c:pt>
                <c:pt idx="39364" formatCode="General">
                  <c:v>9.996021290768568</c:v>
                </c:pt>
                <c:pt idx="39365" formatCode="General">
                  <c:v>9.996022100812809</c:v>
                </c:pt>
                <c:pt idx="39366" formatCode="General">
                  <c:v>9.99602291113361</c:v>
                </c:pt>
                <c:pt idx="39367" formatCode="General">
                  <c:v>9.996023721730738</c:v>
                </c:pt>
                <c:pt idx="39368" formatCode="General">
                  <c:v>9.99602453260397</c:v>
                </c:pt>
                <c:pt idx="39369" formatCode="General">
                  <c:v>9.996025343753057</c:v>
                </c:pt>
                <c:pt idx="39370" formatCode="General">
                  <c:v>9.99602615517777</c:v>
                </c:pt>
                <c:pt idx="39371" formatCode="General">
                  <c:v>9.996026966877878</c:v>
                </c:pt>
                <c:pt idx="39372" formatCode="General">
                  <c:v>9.996027778853127</c:v>
                </c:pt>
                <c:pt idx="39373" formatCode="General">
                  <c:v>9.99602859110331</c:v>
                </c:pt>
                <c:pt idx="39374" formatCode="General">
                  <c:v>9.99602940362817</c:v>
                </c:pt>
                <c:pt idx="39375" formatCode="General">
                  <c:v>9.99603021642748</c:v>
                </c:pt>
                <c:pt idx="39376" formatCode="General">
                  <c:v>9.996031029501</c:v>
                </c:pt>
                <c:pt idx="39377" formatCode="General">
                  <c:v>9.9960318428485</c:v>
                </c:pt>
                <c:pt idx="39378" formatCode="General">
                  <c:v>9.99603265646974</c:v>
                </c:pt>
                <c:pt idx="39379" formatCode="General">
                  <c:v>9.9960334703645</c:v>
                </c:pt>
                <c:pt idx="39380" formatCode="General">
                  <c:v>9.99603428453252</c:v>
                </c:pt>
                <c:pt idx="39381" formatCode="General">
                  <c:v>9.99603509897359</c:v>
                </c:pt>
                <c:pt idx="39382" formatCode="General">
                  <c:v>9.99603591368746</c:v>
                </c:pt>
                <c:pt idx="39383" formatCode="General">
                  <c:v>9.99603672867391</c:v>
                </c:pt>
                <c:pt idx="39384" formatCode="General">
                  <c:v>9.99603754393268</c:v>
                </c:pt>
                <c:pt idx="39385" formatCode="General">
                  <c:v>9.99603835946356</c:v>
                </c:pt>
                <c:pt idx="39386" formatCode="General">
                  <c:v>9.99603917526631</c:v>
                </c:pt>
                <c:pt idx="39387" formatCode="General">
                  <c:v>9.99603999134069</c:v>
                </c:pt>
                <c:pt idx="39388" formatCode="General">
                  <c:v>9.99604080768646</c:v>
                </c:pt>
                <c:pt idx="39389" formatCode="General">
                  <c:v>9.9960416243034</c:v>
                </c:pt>
                <c:pt idx="39390" formatCode="General">
                  <c:v>9.99604244119127</c:v>
                </c:pt>
                <c:pt idx="39391" formatCode="General">
                  <c:v>9.99604325834983</c:v>
                </c:pt>
                <c:pt idx="39392" formatCode="General">
                  <c:v>9.99604407577886</c:v>
                </c:pt>
                <c:pt idx="39393" formatCode="General">
                  <c:v>9.99604489347811</c:v>
                </c:pt>
                <c:pt idx="39394" formatCode="General">
                  <c:v>9.99604571144735</c:v>
                </c:pt>
                <c:pt idx="39395" formatCode="General">
                  <c:v>9.99604652968635</c:v>
                </c:pt>
                <c:pt idx="39396" formatCode="General">
                  <c:v>9.99604734819488</c:v>
                </c:pt>
                <c:pt idx="39397" formatCode="General">
                  <c:v>9.996048166972698</c:v>
                </c:pt>
                <c:pt idx="39398" formatCode="General">
                  <c:v>9.996048986019568</c:v>
                </c:pt>
                <c:pt idx="39399" formatCode="General">
                  <c:v>9.99604980533527</c:v>
                </c:pt>
                <c:pt idx="39400" formatCode="General">
                  <c:v>9.99605062491956</c:v>
                </c:pt>
                <c:pt idx="39401" formatCode="General">
                  <c:v>9.996051444772208</c:v>
                </c:pt>
                <c:pt idx="39402" formatCode="General">
                  <c:v>9.99605226489297</c:v>
                </c:pt>
                <c:pt idx="39403" formatCode="General">
                  <c:v>9.99605308528163</c:v>
                </c:pt>
                <c:pt idx="39404" formatCode="General">
                  <c:v>9.99605390593794</c:v>
                </c:pt>
                <c:pt idx="39405" formatCode="General">
                  <c:v>9.99605472686167</c:v>
                </c:pt>
                <c:pt idx="39406" formatCode="General">
                  <c:v>9.99605554805259</c:v>
                </c:pt>
                <c:pt idx="39407" formatCode="General">
                  <c:v>9.99605636951047</c:v>
                </c:pt>
                <c:pt idx="39408" formatCode="General">
                  <c:v>9.996057191235071</c:v>
                </c:pt>
                <c:pt idx="39409" formatCode="General">
                  <c:v>9.99605801322615</c:v>
                </c:pt>
                <c:pt idx="39410" formatCode="General">
                  <c:v>9.99605883548349</c:v>
                </c:pt>
                <c:pt idx="39411" formatCode="General">
                  <c:v>9.99605965800686</c:v>
                </c:pt>
                <c:pt idx="39412" formatCode="General">
                  <c:v>9.996060480796007</c:v>
                </c:pt>
                <c:pt idx="39413" formatCode="General">
                  <c:v>9.996061303850718</c:v>
                </c:pt>
                <c:pt idx="39414" formatCode="General">
                  <c:v>9.996062127170748</c:v>
                </c:pt>
                <c:pt idx="39415" formatCode="General">
                  <c:v>9.996062950755868</c:v>
                </c:pt>
                <c:pt idx="39416" formatCode="General">
                  <c:v>9.99606377460585</c:v>
                </c:pt>
                <c:pt idx="39417" formatCode="General">
                  <c:v>9.99606459872046</c:v>
                </c:pt>
                <c:pt idx="39418" formatCode="General">
                  <c:v>9.996065423099457</c:v>
                </c:pt>
                <c:pt idx="39419" formatCode="General">
                  <c:v>9.99606624774261</c:v>
                </c:pt>
                <c:pt idx="39420" formatCode="General">
                  <c:v>9.99606707264969</c:v>
                </c:pt>
                <c:pt idx="39421" formatCode="General">
                  <c:v>9.99606789782047</c:v>
                </c:pt>
                <c:pt idx="39422" formatCode="General">
                  <c:v>9.996068723254709</c:v>
                </c:pt>
                <c:pt idx="39423" formatCode="General">
                  <c:v>9.99606954895217</c:v>
                </c:pt>
                <c:pt idx="39424" formatCode="General">
                  <c:v>9.99607037491264</c:v>
                </c:pt>
                <c:pt idx="39425" formatCode="General">
                  <c:v>9.996071201135859</c:v>
                </c:pt>
                <c:pt idx="39426" formatCode="General">
                  <c:v>9.99607202762162</c:v>
                </c:pt>
                <c:pt idx="39427" formatCode="General">
                  <c:v>9.99607285436968</c:v>
                </c:pt>
                <c:pt idx="39428" formatCode="General">
                  <c:v>9.996073681379798</c:v>
                </c:pt>
                <c:pt idx="39429" formatCode="General">
                  <c:v>9.99607450865177</c:v>
                </c:pt>
                <c:pt idx="39430" formatCode="General">
                  <c:v>9.99607533618533</c:v>
                </c:pt>
                <c:pt idx="39431" formatCode="General">
                  <c:v>9.996076163980262</c:v>
                </c:pt>
                <c:pt idx="39432" formatCode="General">
                  <c:v>9.99607699203634</c:v>
                </c:pt>
                <c:pt idx="39433" formatCode="General">
                  <c:v>9.99607782035332</c:v>
                </c:pt>
                <c:pt idx="39434" formatCode="General">
                  <c:v>9.996078648930968</c:v>
                </c:pt>
                <c:pt idx="39435" formatCode="General">
                  <c:v>9.99607947776908</c:v>
                </c:pt>
                <c:pt idx="39436" formatCode="General">
                  <c:v>9.99608030686739</c:v>
                </c:pt>
                <c:pt idx="39437" formatCode="General">
                  <c:v>9.99608113622568</c:v>
                </c:pt>
                <c:pt idx="39438" formatCode="General">
                  <c:v>9.996081965843721</c:v>
                </c:pt>
                <c:pt idx="39439" formatCode="General">
                  <c:v>9.99608279572128</c:v>
                </c:pt>
                <c:pt idx="39440" formatCode="General">
                  <c:v>9.99608362585812</c:v>
                </c:pt>
                <c:pt idx="39441" formatCode="General">
                  <c:v>9.99608445625401</c:v>
                </c:pt>
                <c:pt idx="39442" formatCode="General">
                  <c:v>9.99608528690873</c:v>
                </c:pt>
                <c:pt idx="39443" formatCode="General">
                  <c:v>9.99608611782204</c:v>
                </c:pt>
                <c:pt idx="39444" formatCode="General">
                  <c:v>9.99608694899371</c:v>
                </c:pt>
                <c:pt idx="39445" formatCode="General">
                  <c:v>9.9960877804235</c:v>
                </c:pt>
                <c:pt idx="39446" formatCode="General">
                  <c:v>9.9960886121112</c:v>
                </c:pt>
                <c:pt idx="39447" formatCode="General">
                  <c:v>9.99608944405656</c:v>
                </c:pt>
                <c:pt idx="39448" formatCode="General">
                  <c:v>9.99609027625935</c:v>
                </c:pt>
                <c:pt idx="39449" formatCode="General">
                  <c:v>9.99609110871935</c:v>
                </c:pt>
                <c:pt idx="39450" formatCode="General">
                  <c:v>9.99609194143631</c:v>
                </c:pt>
                <c:pt idx="39451" formatCode="General">
                  <c:v>9.99609277441003</c:v>
                </c:pt>
                <c:pt idx="39452" formatCode="General">
                  <c:v>9.99609360764025</c:v>
                </c:pt>
                <c:pt idx="39453" formatCode="General">
                  <c:v>9.99609444112675</c:v>
                </c:pt>
                <c:pt idx="39454" formatCode="General">
                  <c:v>9.9960952748693</c:v>
                </c:pt>
                <c:pt idx="39455" formatCode="General">
                  <c:v>9.99609610886767</c:v>
                </c:pt>
                <c:pt idx="39456" formatCode="General">
                  <c:v>9.99609694312163</c:v>
                </c:pt>
                <c:pt idx="39457" formatCode="General">
                  <c:v>9.99609777763094</c:v>
                </c:pt>
                <c:pt idx="39458" formatCode="General">
                  <c:v>9.99609861239538</c:v>
                </c:pt>
                <c:pt idx="39459" formatCode="General">
                  <c:v>9.99609944741472</c:v>
                </c:pt>
                <c:pt idx="39460" formatCode="General">
                  <c:v>9.99610028268872</c:v>
                </c:pt>
                <c:pt idx="39461" formatCode="General">
                  <c:v>9.99610111821716</c:v>
                </c:pt>
                <c:pt idx="39462" formatCode="General">
                  <c:v>9.9961019539998</c:v>
                </c:pt>
                <c:pt idx="39463" formatCode="General">
                  <c:v>9.99610279003641</c:v>
                </c:pt>
                <c:pt idx="39464" formatCode="General">
                  <c:v>9.99610362632678</c:v>
                </c:pt>
                <c:pt idx="39465" formatCode="General">
                  <c:v>9.99610446287065</c:v>
                </c:pt>
                <c:pt idx="39466" formatCode="General">
                  <c:v>9.99610529966781</c:v>
                </c:pt>
                <c:pt idx="39467" formatCode="General">
                  <c:v>9.99610613671802</c:v>
                </c:pt>
                <c:pt idx="39468" formatCode="General">
                  <c:v>9.99610697402106</c:v>
                </c:pt>
                <c:pt idx="39469" formatCode="General">
                  <c:v>9.99610781157669</c:v>
                </c:pt>
                <c:pt idx="39470" formatCode="General">
                  <c:v>9.99610864938468</c:v>
                </c:pt>
                <c:pt idx="39471" formatCode="General">
                  <c:v>9.99610948744481</c:v>
                </c:pt>
                <c:pt idx="39472" formatCode="General">
                  <c:v>9.99611032575684</c:v>
                </c:pt>
                <c:pt idx="39473" formatCode="General">
                  <c:v>9.996111164320547</c:v>
                </c:pt>
                <c:pt idx="39474" formatCode="General">
                  <c:v>9.9961120031357</c:v>
                </c:pt>
                <c:pt idx="39475" formatCode="General">
                  <c:v>9.99611284220207</c:v>
                </c:pt>
                <c:pt idx="39476" formatCode="General">
                  <c:v>9.996113681519418</c:v>
                </c:pt>
                <c:pt idx="39477" formatCode="General">
                  <c:v>9.99611452108753</c:v>
                </c:pt>
                <c:pt idx="39478" formatCode="General">
                  <c:v>9.996115360906168</c:v>
                </c:pt>
                <c:pt idx="39479" formatCode="General">
                  <c:v>9.9961162009751</c:v>
                </c:pt>
                <c:pt idx="39480" formatCode="General">
                  <c:v>9.996117041294098</c:v>
                </c:pt>
                <c:pt idx="39481" formatCode="General">
                  <c:v>9.99611788186294</c:v>
                </c:pt>
                <c:pt idx="39482" formatCode="General">
                  <c:v>9.996118722681388</c:v>
                </c:pt>
                <c:pt idx="39483" formatCode="General">
                  <c:v>9.99611956374921</c:v>
                </c:pt>
                <c:pt idx="39484" formatCode="General">
                  <c:v>9.996120405066188</c:v>
                </c:pt>
                <c:pt idx="39485" formatCode="General">
                  <c:v>9.996121246632088</c:v>
                </c:pt>
                <c:pt idx="39486" formatCode="General">
                  <c:v>9.99612208844669</c:v>
                </c:pt>
                <c:pt idx="39487" formatCode="General">
                  <c:v>9.99612293050974</c:v>
                </c:pt>
                <c:pt idx="39488" formatCode="General">
                  <c:v>9.99612377282104</c:v>
                </c:pt>
                <c:pt idx="39489" formatCode="General">
                  <c:v>9.99612461538034</c:v>
                </c:pt>
                <c:pt idx="39490" formatCode="General">
                  <c:v>9.99612545818741</c:v>
                </c:pt>
                <c:pt idx="39491" formatCode="General">
                  <c:v>9.99612630124204</c:v>
                </c:pt>
                <c:pt idx="39492" formatCode="General">
                  <c:v>9.99612714454398</c:v>
                </c:pt>
                <c:pt idx="39493" formatCode="General">
                  <c:v>9.996127988093018</c:v>
                </c:pt>
                <c:pt idx="39494" formatCode="General">
                  <c:v>9.99612883188891</c:v>
                </c:pt>
                <c:pt idx="39495" formatCode="General">
                  <c:v>9.99612967593145</c:v>
                </c:pt>
                <c:pt idx="39496" formatCode="General">
                  <c:v>9.99613052022038</c:v>
                </c:pt>
                <c:pt idx="39497" formatCode="General">
                  <c:v>9.996131364755498</c:v>
                </c:pt>
                <c:pt idx="39498" formatCode="General">
                  <c:v>9.99613220953656</c:v>
                </c:pt>
                <c:pt idx="39499" formatCode="General">
                  <c:v>9.99613305456334</c:v>
                </c:pt>
                <c:pt idx="39500" formatCode="General">
                  <c:v>9.99613389983562</c:v>
                </c:pt>
                <c:pt idx="39501" formatCode="General">
                  <c:v>9.99613474535316</c:v>
                </c:pt>
                <c:pt idx="39502" formatCode="General">
                  <c:v>9.99613559111573</c:v>
                </c:pt>
                <c:pt idx="39503" formatCode="General">
                  <c:v>9.99613643712312</c:v>
                </c:pt>
                <c:pt idx="39504" formatCode="General">
                  <c:v>9.99613728337508</c:v>
                </c:pt>
                <c:pt idx="39505" formatCode="General">
                  <c:v>9.99613812987139</c:v>
                </c:pt>
                <c:pt idx="39506" formatCode="General">
                  <c:v>9.996138976611828</c:v>
                </c:pt>
                <c:pt idx="39507" formatCode="General">
                  <c:v>9.99613982359616</c:v>
                </c:pt>
                <c:pt idx="39508" formatCode="General">
                  <c:v>9.99614067082417</c:v>
                </c:pt>
                <c:pt idx="39509" formatCode="General">
                  <c:v>9.99614151829561</c:v>
                </c:pt>
                <c:pt idx="39510" formatCode="General">
                  <c:v>9.99614236601026</c:v>
                </c:pt>
                <c:pt idx="39511" formatCode="General">
                  <c:v>9.9961432139679</c:v>
                </c:pt>
                <c:pt idx="39512" formatCode="General">
                  <c:v>9.9961440621683</c:v>
                </c:pt>
                <c:pt idx="39513" formatCode="General">
                  <c:v>9.99614491061123</c:v>
                </c:pt>
                <c:pt idx="39514" formatCode="General">
                  <c:v>9.99614575929646</c:v>
                </c:pt>
                <c:pt idx="39515" formatCode="General">
                  <c:v>9.99614660822376</c:v>
                </c:pt>
                <c:pt idx="39516" formatCode="General">
                  <c:v>9.99614745739291</c:v>
                </c:pt>
                <c:pt idx="39517" formatCode="General">
                  <c:v>9.99614830680368</c:v>
                </c:pt>
                <c:pt idx="39518" formatCode="General">
                  <c:v>9.99614915645585</c:v>
                </c:pt>
                <c:pt idx="39519" formatCode="General">
                  <c:v>9.99615000634918</c:v>
                </c:pt>
                <c:pt idx="39520" formatCode="General">
                  <c:v>9.99615085648345</c:v>
                </c:pt>
                <c:pt idx="39521" formatCode="General">
                  <c:v>9.996151706858429</c:v>
                </c:pt>
                <c:pt idx="39522" formatCode="General">
                  <c:v>9.99615255747389</c:v>
                </c:pt>
                <c:pt idx="39523" formatCode="General">
                  <c:v>9.99615340832962</c:v>
                </c:pt>
                <c:pt idx="39524" formatCode="General">
                  <c:v>9.99615425942537</c:v>
                </c:pt>
                <c:pt idx="39525" formatCode="General">
                  <c:v>9.99615511076093</c:v>
                </c:pt>
                <c:pt idx="39526" formatCode="General">
                  <c:v>9.996155962336058</c:v>
                </c:pt>
                <c:pt idx="39527" formatCode="General">
                  <c:v>9.99615681415054</c:v>
                </c:pt>
                <c:pt idx="39528" formatCode="General">
                  <c:v>9.99615766620415</c:v>
                </c:pt>
                <c:pt idx="39529" formatCode="General">
                  <c:v>9.99615851849665</c:v>
                </c:pt>
                <c:pt idx="39530" formatCode="General">
                  <c:v>9.99615937102783</c:v>
                </c:pt>
                <c:pt idx="39531" formatCode="General">
                  <c:v>9.99616022379744</c:v>
                </c:pt>
                <c:pt idx="39532" formatCode="General">
                  <c:v>9.99616107680528</c:v>
                </c:pt>
                <c:pt idx="39533" formatCode="General">
                  <c:v>9.996161930051098</c:v>
                </c:pt>
                <c:pt idx="39534" formatCode="General">
                  <c:v>9.996162783534688</c:v>
                </c:pt>
                <c:pt idx="39535" formatCode="General">
                  <c:v>9.996163637255818</c:v>
                </c:pt>
                <c:pt idx="39536" formatCode="General">
                  <c:v>9.99616449121426</c:v>
                </c:pt>
                <c:pt idx="39537" formatCode="General">
                  <c:v>9.99616534540978</c:v>
                </c:pt>
                <c:pt idx="39538" formatCode="General">
                  <c:v>9.99616619984216</c:v>
                </c:pt>
                <c:pt idx="39539" formatCode="General">
                  <c:v>9.996167054511178</c:v>
                </c:pt>
                <c:pt idx="39540" formatCode="General">
                  <c:v>9.99616790941661</c:v>
                </c:pt>
                <c:pt idx="39541" formatCode="General">
                  <c:v>9.996168764558208</c:v>
                </c:pt>
                <c:pt idx="39542" formatCode="General">
                  <c:v>9.99616961993577</c:v>
                </c:pt>
                <c:pt idx="39543" formatCode="General">
                  <c:v>9.99617047554906</c:v>
                </c:pt>
                <c:pt idx="39544" formatCode="General">
                  <c:v>9.996171331397848</c:v>
                </c:pt>
                <c:pt idx="39545" formatCode="General">
                  <c:v>9.99617218748193</c:v>
                </c:pt>
                <c:pt idx="39546" formatCode="General">
                  <c:v>9.996173043801048</c:v>
                </c:pt>
                <c:pt idx="39547" formatCode="General">
                  <c:v>9.996173900354998</c:v>
                </c:pt>
                <c:pt idx="39548" formatCode="General">
                  <c:v>9.99617475714355</c:v>
                </c:pt>
                <c:pt idx="39549" formatCode="General">
                  <c:v>9.99617561416648</c:v>
                </c:pt>
                <c:pt idx="39550" formatCode="General">
                  <c:v>9.99617647142355</c:v>
                </c:pt>
                <c:pt idx="39551" formatCode="General">
                  <c:v>9.996177328914548</c:v>
                </c:pt>
                <c:pt idx="39552" formatCode="General">
                  <c:v>9.996178186639248</c:v>
                </c:pt>
                <c:pt idx="39553" formatCode="General">
                  <c:v>9.996179044597418</c:v>
                </c:pt>
                <c:pt idx="39554" formatCode="General">
                  <c:v>9.99617990278885</c:v>
                </c:pt>
                <c:pt idx="39555" formatCode="General">
                  <c:v>9.99618076121329</c:v>
                </c:pt>
                <c:pt idx="39556" formatCode="General">
                  <c:v>9.99618161987053</c:v>
                </c:pt>
                <c:pt idx="39557" formatCode="General">
                  <c:v>9.99618247876035</c:v>
                </c:pt>
                <c:pt idx="39558" formatCode="General">
                  <c:v>9.99618333788251</c:v>
                </c:pt>
                <c:pt idx="39559" formatCode="General">
                  <c:v>9.9961841972368</c:v>
                </c:pt>
                <c:pt idx="39560" formatCode="General">
                  <c:v>9.99618505682299</c:v>
                </c:pt>
                <c:pt idx="39561" formatCode="General">
                  <c:v>9.99618591664084</c:v>
                </c:pt>
                <c:pt idx="39562" formatCode="General">
                  <c:v>9.99618677669015</c:v>
                </c:pt>
                <c:pt idx="39563" formatCode="General">
                  <c:v>9.99618763697068</c:v>
                </c:pt>
                <c:pt idx="39564" formatCode="General">
                  <c:v>9.99618849748221</c:v>
                </c:pt>
                <c:pt idx="39565" formatCode="General">
                  <c:v>9.99618935822451</c:v>
                </c:pt>
                <c:pt idx="39566" formatCode="General">
                  <c:v>9.996190219197373</c:v>
                </c:pt>
                <c:pt idx="39567" formatCode="General">
                  <c:v>9.996191080400537</c:v>
                </c:pt>
                <c:pt idx="39568" formatCode="General">
                  <c:v>9.996191941833818</c:v>
                </c:pt>
                <c:pt idx="39569" formatCode="General">
                  <c:v>9.99619280349698</c:v>
                </c:pt>
                <c:pt idx="39570" formatCode="General">
                  <c:v>9.99619366538979</c:v>
                </c:pt>
                <c:pt idx="39571" formatCode="General">
                  <c:v>9.99619452751202</c:v>
                </c:pt>
                <c:pt idx="39572" formatCode="General">
                  <c:v>9.99619538986346</c:v>
                </c:pt>
                <c:pt idx="39573" formatCode="General">
                  <c:v>9.99619625244388</c:v>
                </c:pt>
                <c:pt idx="39574" formatCode="General">
                  <c:v>9.99619711525305</c:v>
                </c:pt>
                <c:pt idx="39575" formatCode="General">
                  <c:v>9.99619797829075</c:v>
                </c:pt>
                <c:pt idx="39576" formatCode="General">
                  <c:v>9.99619884155676</c:v>
                </c:pt>
                <c:pt idx="39577" formatCode="General">
                  <c:v>9.996199705050857</c:v>
                </c:pt>
                <c:pt idx="39578" formatCode="General">
                  <c:v>9.99620056877281</c:v>
                </c:pt>
                <c:pt idx="39579" formatCode="General">
                  <c:v>9.9962014327224</c:v>
                </c:pt>
                <c:pt idx="39580" formatCode="General">
                  <c:v>9.99620229689939</c:v>
                </c:pt>
                <c:pt idx="39581" formatCode="General">
                  <c:v>9.996203161303576</c:v>
                </c:pt>
                <c:pt idx="39582" formatCode="General">
                  <c:v>9.99620402593473</c:v>
                </c:pt>
                <c:pt idx="39583" formatCode="General">
                  <c:v>9.99620489079262</c:v>
                </c:pt>
                <c:pt idx="39584" formatCode="General">
                  <c:v>9.99620575587703</c:v>
                </c:pt>
                <c:pt idx="39585" formatCode="General">
                  <c:v>9.99620662118773</c:v>
                </c:pt>
                <c:pt idx="39586" formatCode="General">
                  <c:v>9.996207486724498</c:v>
                </c:pt>
                <c:pt idx="39587" formatCode="General">
                  <c:v>9.99620835248712</c:v>
                </c:pt>
                <c:pt idx="39588" formatCode="General">
                  <c:v>9.99620921847536</c:v>
                </c:pt>
                <c:pt idx="39589" formatCode="General">
                  <c:v>9.996210084689</c:v>
                </c:pt>
                <c:pt idx="39590" formatCode="General">
                  <c:v>9.99621095112781</c:v>
                </c:pt>
                <c:pt idx="39591" formatCode="General">
                  <c:v>9.996211817791581</c:v>
                </c:pt>
                <c:pt idx="39592" formatCode="General">
                  <c:v>9.996212684680078</c:v>
                </c:pt>
                <c:pt idx="39593" formatCode="General">
                  <c:v>9.99621355179309</c:v>
                </c:pt>
                <c:pt idx="39594" formatCode="General">
                  <c:v>9.99621441913038</c:v>
                </c:pt>
                <c:pt idx="39595" formatCode="General">
                  <c:v>9.996215286691727</c:v>
                </c:pt>
                <c:pt idx="39596" formatCode="General">
                  <c:v>9.99621615447692</c:v>
                </c:pt>
                <c:pt idx="39597" formatCode="General">
                  <c:v>9.99621702248573</c:v>
                </c:pt>
                <c:pt idx="39598" formatCode="General">
                  <c:v>9.99621789071793</c:v>
                </c:pt>
                <c:pt idx="39599" formatCode="General">
                  <c:v>9.9962187591733</c:v>
                </c:pt>
                <c:pt idx="39600" formatCode="General">
                  <c:v>9.99621962785161</c:v>
                </c:pt>
                <c:pt idx="39601" formatCode="General">
                  <c:v>9.996220496752648</c:v>
                </c:pt>
                <c:pt idx="39602" formatCode="General">
                  <c:v>9.996221365876188</c:v>
                </c:pt>
                <c:pt idx="39603" formatCode="General">
                  <c:v>9.99622223522201</c:v>
                </c:pt>
                <c:pt idx="39604" formatCode="General">
                  <c:v>9.996223104789887</c:v>
                </c:pt>
                <c:pt idx="39605" formatCode="General">
                  <c:v>9.996223974579598</c:v>
                </c:pt>
                <c:pt idx="39606" formatCode="General">
                  <c:v>9.99622484459093</c:v>
                </c:pt>
                <c:pt idx="39607" formatCode="General">
                  <c:v>9.99622571482364</c:v>
                </c:pt>
                <c:pt idx="39608" formatCode="General">
                  <c:v>9.996226585277528</c:v>
                </c:pt>
                <c:pt idx="39609" formatCode="General">
                  <c:v>9.996227455952358</c:v>
                </c:pt>
                <c:pt idx="39610" formatCode="General">
                  <c:v>9.996228326847912</c:v>
                </c:pt>
                <c:pt idx="39611" formatCode="General">
                  <c:v>9.99622919796396</c:v>
                </c:pt>
                <c:pt idx="39612" formatCode="General">
                  <c:v>9.9962300693003</c:v>
                </c:pt>
                <c:pt idx="39613" formatCode="General">
                  <c:v>9.99623094085669</c:v>
                </c:pt>
                <c:pt idx="39614" formatCode="General">
                  <c:v>9.99623181263291</c:v>
                </c:pt>
                <c:pt idx="39615" formatCode="General">
                  <c:v>9.99623268462875</c:v>
                </c:pt>
                <c:pt idx="39616" formatCode="General">
                  <c:v>9.99623355684398</c:v>
                </c:pt>
                <c:pt idx="39617" formatCode="General">
                  <c:v>9.99623442927839</c:v>
                </c:pt>
                <c:pt idx="39618" formatCode="General">
                  <c:v>9.99623530193174</c:v>
                </c:pt>
                <c:pt idx="39619" formatCode="General">
                  <c:v>9.99623617480381</c:v>
                </c:pt>
                <c:pt idx="39620" formatCode="General">
                  <c:v>9.9962370478944</c:v>
                </c:pt>
                <c:pt idx="39621" formatCode="General">
                  <c:v>9.99623792120326</c:v>
                </c:pt>
                <c:pt idx="39622" formatCode="General">
                  <c:v>9.996238794730198</c:v>
                </c:pt>
                <c:pt idx="39623" formatCode="General">
                  <c:v>9.99623966847497</c:v>
                </c:pt>
                <c:pt idx="39624" formatCode="General">
                  <c:v>9.99624054243736</c:v>
                </c:pt>
                <c:pt idx="39625" formatCode="General">
                  <c:v>9.99624141661715</c:v>
                </c:pt>
                <c:pt idx="39626" formatCode="General">
                  <c:v>9.99624229101412</c:v>
                </c:pt>
                <c:pt idx="39627" formatCode="General">
                  <c:v>9.99624316562804</c:v>
                </c:pt>
                <c:pt idx="39628" formatCode="General">
                  <c:v>9.9962440404587</c:v>
                </c:pt>
                <c:pt idx="39629" formatCode="General">
                  <c:v>9.99624491550587</c:v>
                </c:pt>
                <c:pt idx="39630" formatCode="General">
                  <c:v>9.99624579076934</c:v>
                </c:pt>
                <c:pt idx="39631" formatCode="General">
                  <c:v>9.99624666624888</c:v>
                </c:pt>
                <c:pt idx="39632" formatCode="General">
                  <c:v>9.99624754194427</c:v>
                </c:pt>
                <c:pt idx="39633" formatCode="General">
                  <c:v>9.99624841785529</c:v>
                </c:pt>
                <c:pt idx="39634" formatCode="General">
                  <c:v>9.99624929398172</c:v>
                </c:pt>
                <c:pt idx="39635" formatCode="General">
                  <c:v>9.99625017032334</c:v>
                </c:pt>
                <c:pt idx="39636" formatCode="General">
                  <c:v>9.99625104687993</c:v>
                </c:pt>
                <c:pt idx="39637" formatCode="General">
                  <c:v>9.996251923651258</c:v>
                </c:pt>
                <c:pt idx="39638" formatCode="General">
                  <c:v>9.99625280063713</c:v>
                </c:pt>
                <c:pt idx="39639" formatCode="General">
                  <c:v>9.9962536778373</c:v>
                </c:pt>
                <c:pt idx="39640" formatCode="General">
                  <c:v>9.99625455525155</c:v>
                </c:pt>
                <c:pt idx="39641" formatCode="General">
                  <c:v>9.99625543287968</c:v>
                </c:pt>
                <c:pt idx="39642" formatCode="General">
                  <c:v>9.99625631072145</c:v>
                </c:pt>
                <c:pt idx="39643" formatCode="General">
                  <c:v>9.99625718877664</c:v>
                </c:pt>
                <c:pt idx="39644" formatCode="General">
                  <c:v>9.99625806704504</c:v>
                </c:pt>
                <c:pt idx="39645" formatCode="General">
                  <c:v>9.996258945526428</c:v>
                </c:pt>
                <c:pt idx="39646" formatCode="General">
                  <c:v>9.99625982422058</c:v>
                </c:pt>
                <c:pt idx="39647" formatCode="General">
                  <c:v>9.99626070312727</c:v>
                </c:pt>
                <c:pt idx="39648" formatCode="General">
                  <c:v>9.9962615822463</c:v>
                </c:pt>
                <c:pt idx="39649" formatCode="General">
                  <c:v>9.996262461577418</c:v>
                </c:pt>
                <c:pt idx="39650" formatCode="General">
                  <c:v>9.996263341120438</c:v>
                </c:pt>
                <c:pt idx="39651" formatCode="General">
                  <c:v>9.99626422087511</c:v>
                </c:pt>
                <c:pt idx="39652" formatCode="General">
                  <c:v>9.99626510084124</c:v>
                </c:pt>
                <c:pt idx="39653" formatCode="General">
                  <c:v>9.996265981018588</c:v>
                </c:pt>
                <c:pt idx="39654" formatCode="General">
                  <c:v>9.99626686140695</c:v>
                </c:pt>
                <c:pt idx="39655" formatCode="General">
                  <c:v>9.99626774200609</c:v>
                </c:pt>
                <c:pt idx="39656" formatCode="General">
                  <c:v>9.996268622815798</c:v>
                </c:pt>
                <c:pt idx="39657" formatCode="General">
                  <c:v>9.99626950383586</c:v>
                </c:pt>
                <c:pt idx="39658" formatCode="General">
                  <c:v>9.99627038506605</c:v>
                </c:pt>
                <c:pt idx="39659" formatCode="General">
                  <c:v>9.996271266506148</c:v>
                </c:pt>
                <c:pt idx="39660" formatCode="General">
                  <c:v>9.99627214815594</c:v>
                </c:pt>
                <c:pt idx="39661" formatCode="General">
                  <c:v>9.996273030015198</c:v>
                </c:pt>
                <c:pt idx="39662" formatCode="General">
                  <c:v>9.99627391208371</c:v>
                </c:pt>
                <c:pt idx="39663" formatCode="General">
                  <c:v>9.996274794361262</c:v>
                </c:pt>
                <c:pt idx="39664" formatCode="General">
                  <c:v>9.99627567684762</c:v>
                </c:pt>
                <c:pt idx="39665" formatCode="General">
                  <c:v>9.99627655954257</c:v>
                </c:pt>
                <c:pt idx="39666" formatCode="General">
                  <c:v>9.996277442445898</c:v>
                </c:pt>
                <c:pt idx="39667" formatCode="General">
                  <c:v>9.996278325557387</c:v>
                </c:pt>
                <c:pt idx="39668" formatCode="General">
                  <c:v>9.99627920887681</c:v>
                </c:pt>
                <c:pt idx="39669" formatCode="General">
                  <c:v>9.996280092403953</c:v>
                </c:pt>
                <c:pt idx="39670" formatCode="General">
                  <c:v>9.9962809761386</c:v>
                </c:pt>
                <c:pt idx="39671" formatCode="General">
                  <c:v>9.996281860080527</c:v>
                </c:pt>
                <c:pt idx="39672" formatCode="General">
                  <c:v>9.99628274422952</c:v>
                </c:pt>
                <c:pt idx="39673" formatCode="General">
                  <c:v>9.99628362858535</c:v>
                </c:pt>
                <c:pt idx="39674" formatCode="General">
                  <c:v>9.99628451314781</c:v>
                </c:pt>
                <c:pt idx="39675" formatCode="General">
                  <c:v>9.99628539791668</c:v>
                </c:pt>
                <c:pt idx="39676" formatCode="General">
                  <c:v>9.99628628289174</c:v>
                </c:pt>
                <c:pt idx="39677" formatCode="General">
                  <c:v>9.996287168072768</c:v>
                </c:pt>
                <c:pt idx="39678" formatCode="General">
                  <c:v>9.99628805345956</c:v>
                </c:pt>
                <c:pt idx="39679" formatCode="General">
                  <c:v>9.996288939051878</c:v>
                </c:pt>
                <c:pt idx="39680" formatCode="General">
                  <c:v>9.99628982484951</c:v>
                </c:pt>
                <c:pt idx="39681" formatCode="General">
                  <c:v>9.99629071085225</c:v>
                </c:pt>
                <c:pt idx="39682" formatCode="General">
                  <c:v>9.99629159705986</c:v>
                </c:pt>
                <c:pt idx="39683" formatCode="General">
                  <c:v>9.996292483472137</c:v>
                </c:pt>
                <c:pt idx="39684" formatCode="General">
                  <c:v>9.99629337008886</c:v>
                </c:pt>
                <c:pt idx="39685" formatCode="General">
                  <c:v>9.99629425690981</c:v>
                </c:pt>
                <c:pt idx="39686" formatCode="General">
                  <c:v>9.996295143934768</c:v>
                </c:pt>
                <c:pt idx="39687" formatCode="General">
                  <c:v>9.99629603116353</c:v>
                </c:pt>
                <c:pt idx="39688" formatCode="General">
                  <c:v>9.99629691859585</c:v>
                </c:pt>
                <c:pt idx="39689" formatCode="General">
                  <c:v>9.996297806231528</c:v>
                </c:pt>
                <c:pt idx="39690" formatCode="General">
                  <c:v>9.996298694070351</c:v>
                </c:pt>
                <c:pt idx="39691" formatCode="General">
                  <c:v>9.99629958211209</c:v>
                </c:pt>
                <c:pt idx="39692" formatCode="General">
                  <c:v>9.996300470356537</c:v>
                </c:pt>
                <c:pt idx="39693" formatCode="General">
                  <c:v>9.99630135880347</c:v>
                </c:pt>
                <c:pt idx="39694" formatCode="General">
                  <c:v>9.996302247452671</c:v>
                </c:pt>
                <c:pt idx="39695" formatCode="General">
                  <c:v>9.99630313630392</c:v>
                </c:pt>
                <c:pt idx="39696" formatCode="General">
                  <c:v>9.99630402535701</c:v>
                </c:pt>
                <c:pt idx="39697" formatCode="General">
                  <c:v>9.99630491461171</c:v>
                </c:pt>
                <c:pt idx="39698" formatCode="General">
                  <c:v>9.996305804067821</c:v>
                </c:pt>
                <c:pt idx="39699" formatCode="General">
                  <c:v>9.99630669372511</c:v>
                </c:pt>
                <c:pt idx="39700" formatCode="General">
                  <c:v>9.99630758358336</c:v>
                </c:pt>
                <c:pt idx="39701" formatCode="General">
                  <c:v>9.99630847364236</c:v>
                </c:pt>
                <c:pt idx="39702" formatCode="General">
                  <c:v>9.9963093639019</c:v>
                </c:pt>
                <c:pt idx="39703" formatCode="General">
                  <c:v>9.99631025436175</c:v>
                </c:pt>
                <c:pt idx="39704" formatCode="General">
                  <c:v>9.9963111450217</c:v>
                </c:pt>
                <c:pt idx="39705" formatCode="General">
                  <c:v>9.99631203588154</c:v>
                </c:pt>
                <c:pt idx="39706" formatCode="General">
                  <c:v>9.99631292694104</c:v>
                </c:pt>
                <c:pt idx="39707" formatCode="General">
                  <c:v>9.99631381819998</c:v>
                </c:pt>
                <c:pt idx="39708" formatCode="General">
                  <c:v>9.996314709658158</c:v>
                </c:pt>
                <c:pt idx="39709" formatCode="General">
                  <c:v>9.996315601315358</c:v>
                </c:pt>
                <c:pt idx="39710" formatCode="General">
                  <c:v>9.99631649317135</c:v>
                </c:pt>
                <c:pt idx="39711" formatCode="General">
                  <c:v>9.99631738522593</c:v>
                </c:pt>
                <c:pt idx="39712" formatCode="General">
                  <c:v>9.996318277478878</c:v>
                </c:pt>
                <c:pt idx="39713" formatCode="General">
                  <c:v>9.99631916992998</c:v>
                </c:pt>
                <c:pt idx="39714" formatCode="General">
                  <c:v>9.996320062579008</c:v>
                </c:pt>
                <c:pt idx="39715" formatCode="General">
                  <c:v>9.99632095542576</c:v>
                </c:pt>
                <c:pt idx="39716" formatCode="General">
                  <c:v>9.996321848470018</c:v>
                </c:pt>
                <c:pt idx="39717" formatCode="General">
                  <c:v>9.996322741711547</c:v>
                </c:pt>
                <c:pt idx="39718" formatCode="General">
                  <c:v>9.996323635150167</c:v>
                </c:pt>
                <c:pt idx="39719" formatCode="General">
                  <c:v>9.99632452878563</c:v>
                </c:pt>
                <c:pt idx="39720" formatCode="General">
                  <c:v>9.996325422617726</c:v>
                </c:pt>
                <c:pt idx="39721" formatCode="General">
                  <c:v>9.99632631664626</c:v>
                </c:pt>
                <c:pt idx="39722" formatCode="General">
                  <c:v>9.996327210870992</c:v>
                </c:pt>
                <c:pt idx="39723" formatCode="General">
                  <c:v>9.996328105291717</c:v>
                </c:pt>
                <c:pt idx="39724" formatCode="General">
                  <c:v>9.99632899990822</c:v>
                </c:pt>
                <c:pt idx="39725" formatCode="General">
                  <c:v>9.99632989472028</c:v>
                </c:pt>
                <c:pt idx="39726" formatCode="General">
                  <c:v>9.99633078972769</c:v>
                </c:pt>
                <c:pt idx="39727" formatCode="General">
                  <c:v>9.996331684930218</c:v>
                </c:pt>
                <c:pt idx="39728" formatCode="General">
                  <c:v>9.99633258032767</c:v>
                </c:pt>
                <c:pt idx="39729" formatCode="General">
                  <c:v>9.996333475919818</c:v>
                </c:pt>
                <c:pt idx="39730" formatCode="General">
                  <c:v>9.99633437170646</c:v>
                </c:pt>
                <c:pt idx="39731" formatCode="General">
                  <c:v>9.99633526768736</c:v>
                </c:pt>
                <c:pt idx="39732" formatCode="General">
                  <c:v>9.99633616386231</c:v>
                </c:pt>
                <c:pt idx="39733" formatCode="General">
                  <c:v>9.996337060231108</c:v>
                </c:pt>
                <c:pt idx="39734" formatCode="General">
                  <c:v>9.99633795679352</c:v>
                </c:pt>
                <c:pt idx="39735" formatCode="General">
                  <c:v>9.99633885354935</c:v>
                </c:pt>
                <c:pt idx="39736" formatCode="General">
                  <c:v>9.99633975049837</c:v>
                </c:pt>
                <c:pt idx="39737" formatCode="General">
                  <c:v>9.99634064764036</c:v>
                </c:pt>
                <c:pt idx="39738" formatCode="General">
                  <c:v>9.996341544975118</c:v>
                </c:pt>
                <c:pt idx="39739" formatCode="General">
                  <c:v>9.996342442502428</c:v>
                </c:pt>
                <c:pt idx="39740" formatCode="General">
                  <c:v>9.996343340222078</c:v>
                </c:pt>
                <c:pt idx="39741" formatCode="General">
                  <c:v>9.99634423813384</c:v>
                </c:pt>
                <c:pt idx="39742" formatCode="General">
                  <c:v>9.99634513623751</c:v>
                </c:pt>
                <c:pt idx="39743" formatCode="General">
                  <c:v>9.996346034532871</c:v>
                </c:pt>
                <c:pt idx="39744" formatCode="General">
                  <c:v>9.9963469330197</c:v>
                </c:pt>
                <c:pt idx="39745" formatCode="General">
                  <c:v>9.9963478316978</c:v>
                </c:pt>
                <c:pt idx="39746" formatCode="General">
                  <c:v>9.99634873056694</c:v>
                </c:pt>
                <c:pt idx="39747" formatCode="General">
                  <c:v>9.996349629626923</c:v>
                </c:pt>
                <c:pt idx="39748" formatCode="General">
                  <c:v>9.99635052887752</c:v>
                </c:pt>
                <c:pt idx="39749" formatCode="General">
                  <c:v>9.996351428318519</c:v>
                </c:pt>
                <c:pt idx="39750" formatCode="General">
                  <c:v>9.99635232794971</c:v>
                </c:pt>
                <c:pt idx="39751" formatCode="General">
                  <c:v>9.996353227770879</c:v>
                </c:pt>
                <c:pt idx="39752" formatCode="General">
                  <c:v>9.99635412778181</c:v>
                </c:pt>
                <c:pt idx="39753" formatCode="General">
                  <c:v>9.99635502798229</c:v>
                </c:pt>
                <c:pt idx="39754" formatCode="General">
                  <c:v>9.996355928372107</c:v>
                </c:pt>
                <c:pt idx="39755" formatCode="General">
                  <c:v>9.99635682895104</c:v>
                </c:pt>
                <c:pt idx="39756" formatCode="General">
                  <c:v>9.996357729718888</c:v>
                </c:pt>
                <c:pt idx="39757" formatCode="General">
                  <c:v>9.996358630675429</c:v>
                </c:pt>
                <c:pt idx="39758" formatCode="General">
                  <c:v>9.99635953182044</c:v>
                </c:pt>
                <c:pt idx="39759" formatCode="General">
                  <c:v>9.996360433153729</c:v>
                </c:pt>
                <c:pt idx="39760" formatCode="General">
                  <c:v>9.996361334675068</c:v>
                </c:pt>
                <c:pt idx="39761" formatCode="General">
                  <c:v>9.99636223638424</c:v>
                </c:pt>
                <c:pt idx="39762" formatCode="General">
                  <c:v>9.99636313828105</c:v>
                </c:pt>
                <c:pt idx="39763" formatCode="General">
                  <c:v>9.99636404036526</c:v>
                </c:pt>
                <c:pt idx="39764" formatCode="General">
                  <c:v>9.996364942636678</c:v>
                </c:pt>
                <c:pt idx="39765" formatCode="General">
                  <c:v>9.996365845095077</c:v>
                </c:pt>
                <c:pt idx="39766" formatCode="General">
                  <c:v>9.99636674774025</c:v>
                </c:pt>
                <c:pt idx="39767" formatCode="General">
                  <c:v>9.99636765057199</c:v>
                </c:pt>
                <c:pt idx="39768" formatCode="General">
                  <c:v>9.996368553590068</c:v>
                </c:pt>
                <c:pt idx="39769" formatCode="General">
                  <c:v>9.99636945679428</c:v>
                </c:pt>
                <c:pt idx="39770" formatCode="General">
                  <c:v>9.996370360184418</c:v>
                </c:pt>
                <c:pt idx="39771" formatCode="General">
                  <c:v>9.996371263760258</c:v>
                </c:pt>
                <c:pt idx="39772" formatCode="General">
                  <c:v>9.996372167521597</c:v>
                </c:pt>
                <c:pt idx="39773" formatCode="General">
                  <c:v>9.99637307146822</c:v>
                </c:pt>
                <c:pt idx="39774" formatCode="General">
                  <c:v>9.99637397559992</c:v>
                </c:pt>
                <c:pt idx="39775" formatCode="General">
                  <c:v>9.99637487991647</c:v>
                </c:pt>
                <c:pt idx="39776" formatCode="General">
                  <c:v>9.996375784417658</c:v>
                </c:pt>
                <c:pt idx="39777" formatCode="General">
                  <c:v>9.99637668910329</c:v>
                </c:pt>
                <c:pt idx="39778" formatCode="General">
                  <c:v>9.996377593973127</c:v>
                </c:pt>
                <c:pt idx="39779" formatCode="General">
                  <c:v>9.996378499026978</c:v>
                </c:pt>
                <c:pt idx="39780" formatCode="General">
                  <c:v>9.99637940426463</c:v>
                </c:pt>
                <c:pt idx="39781" formatCode="General">
                  <c:v>9.99638030968586</c:v>
                </c:pt>
                <c:pt idx="39782" formatCode="General">
                  <c:v>9.99638121529046</c:v>
                </c:pt>
                <c:pt idx="39783" formatCode="General">
                  <c:v>9.99638212107822</c:v>
                </c:pt>
                <c:pt idx="39784" formatCode="General">
                  <c:v>9.99638302704892</c:v>
                </c:pt>
                <c:pt idx="39785" formatCode="General">
                  <c:v>9.99638393320236</c:v>
                </c:pt>
                <c:pt idx="39786" formatCode="General">
                  <c:v>9.99638483953832</c:v>
                </c:pt>
                <c:pt idx="39787" formatCode="General">
                  <c:v>9.996385746056589</c:v>
                </c:pt>
                <c:pt idx="39788" formatCode="General">
                  <c:v>9.99638665275696</c:v>
                </c:pt>
                <c:pt idx="39789" formatCode="General">
                  <c:v>9.99638755963921</c:v>
                </c:pt>
                <c:pt idx="39790" formatCode="General">
                  <c:v>9.996388466703138</c:v>
                </c:pt>
                <c:pt idx="39791" formatCode="General">
                  <c:v>9.99638937394853</c:v>
                </c:pt>
                <c:pt idx="39792" formatCode="General">
                  <c:v>9.996390281375168</c:v>
                </c:pt>
                <c:pt idx="39793" formatCode="General">
                  <c:v>9.996391188982848</c:v>
                </c:pt>
                <c:pt idx="39794" formatCode="General">
                  <c:v>9.996392096771362</c:v>
                </c:pt>
                <c:pt idx="39795" formatCode="General">
                  <c:v>9.99639300474049</c:v>
                </c:pt>
                <c:pt idx="39796" formatCode="General">
                  <c:v>9.996393912890018</c:v>
                </c:pt>
                <c:pt idx="39797" formatCode="General">
                  <c:v>9.99639482121974</c:v>
                </c:pt>
                <c:pt idx="39798" formatCode="General">
                  <c:v>9.996395729729451</c:v>
                </c:pt>
                <c:pt idx="39799" formatCode="General">
                  <c:v>9.99639663841893</c:v>
                </c:pt>
                <c:pt idx="39800" formatCode="General">
                  <c:v>9.99639754728797</c:v>
                </c:pt>
                <c:pt idx="39801" formatCode="General">
                  <c:v>9.99639845633636</c:v>
                </c:pt>
                <c:pt idx="39802" formatCode="General">
                  <c:v>9.99639936556388</c:v>
                </c:pt>
                <c:pt idx="39803" formatCode="General">
                  <c:v>9.99640027497033</c:v>
                </c:pt>
                <c:pt idx="39804" formatCode="General">
                  <c:v>9.996401184555498</c:v>
                </c:pt>
                <c:pt idx="39805" formatCode="General">
                  <c:v>9.99640209431917</c:v>
                </c:pt>
                <c:pt idx="39806" formatCode="General">
                  <c:v>9.99640300426114</c:v>
                </c:pt>
                <c:pt idx="39807" formatCode="General">
                  <c:v>9.99640391438119</c:v>
                </c:pt>
                <c:pt idx="39808" formatCode="General">
                  <c:v>9.99640482467911</c:v>
                </c:pt>
                <c:pt idx="39809" formatCode="General">
                  <c:v>9.996405735154702</c:v>
                </c:pt>
                <c:pt idx="39810" formatCode="General">
                  <c:v>9.99640664580773</c:v>
                </c:pt>
                <c:pt idx="39811" formatCode="General">
                  <c:v>9.99640755663801</c:v>
                </c:pt>
                <c:pt idx="39812" formatCode="General">
                  <c:v>9.99640846764532</c:v>
                </c:pt>
                <c:pt idx="39813" formatCode="General">
                  <c:v>9.99640937882944</c:v>
                </c:pt>
                <c:pt idx="39814" formatCode="General">
                  <c:v>9.99641029019018</c:v>
                </c:pt>
                <c:pt idx="39815" formatCode="General">
                  <c:v>9.99641120172732</c:v>
                </c:pt>
                <c:pt idx="39816" formatCode="General">
                  <c:v>9.99641211344064</c:v>
                </c:pt>
                <c:pt idx="39817" formatCode="General">
                  <c:v>9.99641302532994</c:v>
                </c:pt>
                <c:pt idx="39818" formatCode="General">
                  <c:v>9.99641393739501</c:v>
                </c:pt>
                <c:pt idx="39819" formatCode="General">
                  <c:v>9.99641484963564</c:v>
                </c:pt>
                <c:pt idx="39820" formatCode="General">
                  <c:v>9.996415762051618</c:v>
                </c:pt>
                <c:pt idx="39821" formatCode="General">
                  <c:v>9.99641667464273</c:v>
                </c:pt>
                <c:pt idx="39822" formatCode="General">
                  <c:v>9.99641758740878</c:v>
                </c:pt>
                <c:pt idx="39823" formatCode="General">
                  <c:v>9.99641850034954</c:v>
                </c:pt>
                <c:pt idx="39824" formatCode="General">
                  <c:v>9.99641941346481</c:v>
                </c:pt>
                <c:pt idx="39825" formatCode="General">
                  <c:v>9.99642032675439</c:v>
                </c:pt>
                <c:pt idx="39826" formatCode="General">
                  <c:v>9.99642124021805</c:v>
                </c:pt>
                <c:pt idx="39827" formatCode="General">
                  <c:v>9.99642215385559</c:v>
                </c:pt>
                <c:pt idx="39828" formatCode="General">
                  <c:v>9.9964230676668</c:v>
                </c:pt>
                <c:pt idx="39829" formatCode="General">
                  <c:v>9.996423981651468</c:v>
                </c:pt>
                <c:pt idx="39830" formatCode="General">
                  <c:v>9.9964248958094</c:v>
                </c:pt>
                <c:pt idx="39831" formatCode="General">
                  <c:v>9.99642581014036</c:v>
                </c:pt>
                <c:pt idx="39832" formatCode="General">
                  <c:v>9.99642672464416</c:v>
                </c:pt>
                <c:pt idx="39833" formatCode="General">
                  <c:v>9.99642763932058</c:v>
                </c:pt>
                <c:pt idx="39834" formatCode="General">
                  <c:v>9.99642855416942</c:v>
                </c:pt>
                <c:pt idx="39835" formatCode="General">
                  <c:v>9.996429469190458</c:v>
                </c:pt>
                <c:pt idx="39836" formatCode="General">
                  <c:v>9.9964303843835</c:v>
                </c:pt>
                <c:pt idx="39837" formatCode="General">
                  <c:v>9.99643129974832</c:v>
                </c:pt>
                <c:pt idx="39838" formatCode="General">
                  <c:v>9.99643221528473</c:v>
                </c:pt>
                <c:pt idx="39839" formatCode="General">
                  <c:v>9.9964331309925</c:v>
                </c:pt>
                <c:pt idx="39840" formatCode="General">
                  <c:v>9.99643404687143</c:v>
                </c:pt>
                <c:pt idx="39841" formatCode="General">
                  <c:v>9.99643496292131</c:v>
                </c:pt>
                <c:pt idx="39842" formatCode="General">
                  <c:v>9.99643587914194</c:v>
                </c:pt>
                <c:pt idx="39843" formatCode="General">
                  <c:v>9.996436795533103</c:v>
                </c:pt>
                <c:pt idx="39844" formatCode="General">
                  <c:v>9.99643771209459</c:v>
                </c:pt>
                <c:pt idx="39845" formatCode="General">
                  <c:v>9.99643862882619</c:v>
                </c:pt>
                <c:pt idx="39846" formatCode="General">
                  <c:v>9.9964395457277</c:v>
                </c:pt>
                <c:pt idx="39847" formatCode="General">
                  <c:v>9.99644046279891</c:v>
                </c:pt>
                <c:pt idx="39848" formatCode="General">
                  <c:v>9.99644138003962</c:v>
                </c:pt>
                <c:pt idx="39849" formatCode="General">
                  <c:v>9.9964422974496</c:v>
                </c:pt>
                <c:pt idx="39850" formatCode="General">
                  <c:v>9.99644321502866</c:v>
                </c:pt>
                <c:pt idx="39851" formatCode="General">
                  <c:v>9.99644413277659</c:v>
                </c:pt>
                <c:pt idx="39852" formatCode="General">
                  <c:v>9.99644505069318</c:v>
                </c:pt>
                <c:pt idx="39853" formatCode="General">
                  <c:v>9.996445968778223</c:v>
                </c:pt>
                <c:pt idx="39854" formatCode="General">
                  <c:v>9.9964468870315</c:v>
                </c:pt>
                <c:pt idx="39855" formatCode="General">
                  <c:v>9.99644780545281</c:v>
                </c:pt>
                <c:pt idx="39856" formatCode="General">
                  <c:v>9.99644872404196</c:v>
                </c:pt>
                <c:pt idx="39857" formatCode="General">
                  <c:v>9.99644964279872</c:v>
                </c:pt>
                <c:pt idx="39858" formatCode="General">
                  <c:v>9.99645056172289</c:v>
                </c:pt>
                <c:pt idx="39859" formatCode="General">
                  <c:v>9.996451480814268</c:v>
                </c:pt>
                <c:pt idx="39860" formatCode="General">
                  <c:v>9.99645240007264</c:v>
                </c:pt>
                <c:pt idx="39861" formatCode="General">
                  <c:v>9.9964533194978</c:v>
                </c:pt>
                <c:pt idx="39862" formatCode="General">
                  <c:v>9.99645423908954</c:v>
                </c:pt>
                <c:pt idx="39863" formatCode="General">
                  <c:v>9.99645515884765</c:v>
                </c:pt>
                <c:pt idx="39864" formatCode="General">
                  <c:v>9.99645607877193</c:v>
                </c:pt>
                <c:pt idx="39865" formatCode="General">
                  <c:v>9.99645699886217</c:v>
                </c:pt>
                <c:pt idx="39866" formatCode="General">
                  <c:v>9.99645791911815</c:v>
                </c:pt>
                <c:pt idx="39867" formatCode="General">
                  <c:v>9.99645883953968</c:v>
                </c:pt>
                <c:pt idx="39868" formatCode="General">
                  <c:v>9.996459760126551</c:v>
                </c:pt>
                <c:pt idx="39869" formatCode="General">
                  <c:v>9.996460680878548</c:v>
                </c:pt>
                <c:pt idx="39870" formatCode="General">
                  <c:v>9.996461601795468</c:v>
                </c:pt>
                <c:pt idx="39871" formatCode="General">
                  <c:v>9.9964625228771</c:v>
                </c:pt>
                <c:pt idx="39872" formatCode="General">
                  <c:v>9.99646344412324</c:v>
                </c:pt>
                <c:pt idx="39873" formatCode="General">
                  <c:v>9.99646436553369</c:v>
                </c:pt>
                <c:pt idx="39874" formatCode="General">
                  <c:v>9.99646528710823</c:v>
                </c:pt>
                <c:pt idx="39875" formatCode="General">
                  <c:v>9.99646620884665</c:v>
                </c:pt>
                <c:pt idx="39876" formatCode="General">
                  <c:v>9.99646713074876</c:v>
                </c:pt>
                <c:pt idx="39877" formatCode="General">
                  <c:v>9.99646805281434</c:v>
                </c:pt>
                <c:pt idx="39878" formatCode="General">
                  <c:v>9.99646897504319</c:v>
                </c:pt>
                <c:pt idx="39879" formatCode="General">
                  <c:v>9.9964698974351</c:v>
                </c:pt>
                <c:pt idx="39880" formatCode="General">
                  <c:v>9.99647081998986</c:v>
                </c:pt>
                <c:pt idx="39881" formatCode="General">
                  <c:v>9.99647174270728</c:v>
                </c:pt>
                <c:pt idx="39882" formatCode="General">
                  <c:v>9.99647266558713</c:v>
                </c:pt>
                <c:pt idx="39883" formatCode="General">
                  <c:v>9.99647358862922</c:v>
                </c:pt>
                <c:pt idx="39884" formatCode="General">
                  <c:v>9.99647451183334</c:v>
                </c:pt>
                <c:pt idx="39885" formatCode="General">
                  <c:v>9.99647543519928</c:v>
                </c:pt>
                <c:pt idx="39886" formatCode="General">
                  <c:v>9.99647635872684</c:v>
                </c:pt>
                <c:pt idx="39887" formatCode="General">
                  <c:v>9.99647728241581</c:v>
                </c:pt>
                <c:pt idx="39888" formatCode="General">
                  <c:v>9.99647820626599</c:v>
                </c:pt>
                <c:pt idx="39889" formatCode="General">
                  <c:v>9.99647913027716</c:v>
                </c:pt>
                <c:pt idx="39890" formatCode="General">
                  <c:v>9.99648005444913</c:v>
                </c:pt>
                <c:pt idx="39891" formatCode="General">
                  <c:v>9.99648097878168</c:v>
                </c:pt>
                <c:pt idx="39892" formatCode="General">
                  <c:v>9.99648190327462</c:v>
                </c:pt>
                <c:pt idx="39893" formatCode="General">
                  <c:v>9.99648282792773</c:v>
                </c:pt>
                <c:pt idx="39894" formatCode="General">
                  <c:v>9.99648375274081</c:v>
                </c:pt>
                <c:pt idx="39895" formatCode="General">
                  <c:v>9.99648467771365</c:v>
                </c:pt>
                <c:pt idx="39896" formatCode="General">
                  <c:v>9.99648560284605</c:v>
                </c:pt>
                <c:pt idx="39897" formatCode="General">
                  <c:v>9.99648652813781</c:v>
                </c:pt>
                <c:pt idx="39898" formatCode="General">
                  <c:v>9.99648745358871</c:v>
                </c:pt>
                <c:pt idx="39899" formatCode="General">
                  <c:v>9.99648837919856</c:v>
                </c:pt>
                <c:pt idx="39900" formatCode="General">
                  <c:v>9.99648930496714</c:v>
                </c:pt>
                <c:pt idx="39901" formatCode="General">
                  <c:v>9.99649023089426</c:v>
                </c:pt>
                <c:pt idx="39902" formatCode="General">
                  <c:v>9.9964911569797</c:v>
                </c:pt>
                <c:pt idx="39903" formatCode="General">
                  <c:v>9.99649208322327</c:v>
                </c:pt>
                <c:pt idx="39904" formatCode="General">
                  <c:v>9.99649300962475</c:v>
                </c:pt>
                <c:pt idx="39905" formatCode="General">
                  <c:v>9.99649393618394</c:v>
                </c:pt>
                <c:pt idx="39906" formatCode="General">
                  <c:v>9.99649486290064</c:v>
                </c:pt>
                <c:pt idx="39907" formatCode="General">
                  <c:v>9.99649578977464</c:v>
                </c:pt>
                <c:pt idx="39908" formatCode="General">
                  <c:v>9.99649671680573</c:v>
                </c:pt>
                <c:pt idx="39909" formatCode="General">
                  <c:v>9.99649764399372</c:v>
                </c:pt>
                <c:pt idx="39910" formatCode="General">
                  <c:v>9.9964985713384</c:v>
                </c:pt>
                <c:pt idx="39911" formatCode="General">
                  <c:v>9.99649949883956</c:v>
                </c:pt>
                <c:pt idx="39912" formatCode="General">
                  <c:v>9.99650042649699</c:v>
                </c:pt>
                <c:pt idx="39913" formatCode="General">
                  <c:v>9.9965013543105</c:v>
                </c:pt>
                <c:pt idx="39914" formatCode="General">
                  <c:v>9.99650228227988</c:v>
                </c:pt>
                <c:pt idx="39915" formatCode="General">
                  <c:v>9.99650321040493</c:v>
                </c:pt>
                <c:pt idx="39916" formatCode="General">
                  <c:v>9.99650413868543</c:v>
                </c:pt>
                <c:pt idx="39917" formatCode="General">
                  <c:v>9.99650506712119</c:v>
                </c:pt>
                <c:pt idx="39918" formatCode="General">
                  <c:v>9.996505995712</c:v>
                </c:pt>
                <c:pt idx="39919" formatCode="General">
                  <c:v>9.99650692445766</c:v>
                </c:pt>
                <c:pt idx="39920" formatCode="General">
                  <c:v>9.99650785335796</c:v>
                </c:pt>
                <c:pt idx="39921" formatCode="General">
                  <c:v>9.996508782412698</c:v>
                </c:pt>
                <c:pt idx="39922" formatCode="General">
                  <c:v>9.99650971162168</c:v>
                </c:pt>
                <c:pt idx="39923" formatCode="General">
                  <c:v>9.99651064098468</c:v>
                </c:pt>
                <c:pt idx="39924" formatCode="General">
                  <c:v>9.99651157050152</c:v>
                </c:pt>
                <c:pt idx="39925" formatCode="General">
                  <c:v>9.99651250017198</c:v>
                </c:pt>
                <c:pt idx="39926" formatCode="General">
                  <c:v>9.996513429995858</c:v>
                </c:pt>
                <c:pt idx="39927" formatCode="General">
                  <c:v>9.99651435997295</c:v>
                </c:pt>
                <c:pt idx="39928" formatCode="General">
                  <c:v>9.99651529010306</c:v>
                </c:pt>
                <c:pt idx="39929" formatCode="General">
                  <c:v>9.99651622038597</c:v>
                </c:pt>
                <c:pt idx="39930" formatCode="General">
                  <c:v>9.99651715082149</c:v>
                </c:pt>
                <c:pt idx="39931" formatCode="General">
                  <c:v>9.99651808140942</c:v>
                </c:pt>
                <c:pt idx="39932" formatCode="General">
                  <c:v>9.99651901214954</c:v>
                </c:pt>
                <c:pt idx="39933" formatCode="General">
                  <c:v>9.99651994304165</c:v>
                </c:pt>
                <c:pt idx="39934" formatCode="General">
                  <c:v>9.99652087408556</c:v>
                </c:pt>
                <c:pt idx="39935" formatCode="General">
                  <c:v>9.99652180528106</c:v>
                </c:pt>
                <c:pt idx="39936" formatCode="General">
                  <c:v>9.99652273662794</c:v>
                </c:pt>
                <c:pt idx="39937" formatCode="General">
                  <c:v>9.996523668126</c:v>
                </c:pt>
                <c:pt idx="39938" formatCode="General">
                  <c:v>9.99652459977504</c:v>
                </c:pt>
                <c:pt idx="39939" formatCode="General">
                  <c:v>9.99652553157486</c:v>
                </c:pt>
                <c:pt idx="39940" formatCode="General">
                  <c:v>9.99652646352525</c:v>
                </c:pt>
                <c:pt idx="39941" formatCode="General">
                  <c:v>9.99652739562601</c:v>
                </c:pt>
                <c:pt idx="39942" formatCode="General">
                  <c:v>9.99652832787694</c:v>
                </c:pt>
                <c:pt idx="39943" formatCode="General">
                  <c:v>9.99652926027784</c:v>
                </c:pt>
                <c:pt idx="39944" formatCode="General">
                  <c:v>9.996530192828494</c:v>
                </c:pt>
                <c:pt idx="39945" formatCode="General">
                  <c:v>9.99653112552871</c:v>
                </c:pt>
                <c:pt idx="39946" formatCode="General">
                  <c:v>9.99653205837828</c:v>
                </c:pt>
                <c:pt idx="39947" formatCode="General">
                  <c:v>9.99653299137701</c:v>
                </c:pt>
                <c:pt idx="39948" formatCode="General">
                  <c:v>9.99653392452469</c:v>
                </c:pt>
                <c:pt idx="39949" formatCode="General">
                  <c:v>9.99653485782111</c:v>
                </c:pt>
                <c:pt idx="39950" formatCode="General">
                  <c:v>9.99653579126609</c:v>
                </c:pt>
                <c:pt idx="39951" formatCode="General">
                  <c:v>9.99653672485941</c:v>
                </c:pt>
                <c:pt idx="39952" formatCode="General">
                  <c:v>9.99653765860087</c:v>
                </c:pt>
                <c:pt idx="39953" formatCode="General">
                  <c:v>9.99653859249027</c:v>
                </c:pt>
                <c:pt idx="39954" formatCode="General">
                  <c:v>9.99653952652742</c:v>
                </c:pt>
                <c:pt idx="39955" formatCode="General">
                  <c:v>9.99654046071209</c:v>
                </c:pt>
                <c:pt idx="39956" formatCode="General">
                  <c:v>9.9965413950441</c:v>
                </c:pt>
                <c:pt idx="39957" formatCode="General">
                  <c:v>9.99654232952325</c:v>
                </c:pt>
                <c:pt idx="39958" formatCode="General">
                  <c:v>9.99654326414932</c:v>
                </c:pt>
                <c:pt idx="39959" formatCode="General">
                  <c:v>9.99654419892212</c:v>
                </c:pt>
                <c:pt idx="39960" formatCode="General">
                  <c:v>9.99654513384145</c:v>
                </c:pt>
                <c:pt idx="39961" formatCode="General">
                  <c:v>9.99654606890711</c:v>
                </c:pt>
                <c:pt idx="39962" formatCode="General">
                  <c:v>9.99654700411889</c:v>
                </c:pt>
                <c:pt idx="39963" formatCode="General">
                  <c:v>9.99654793947658</c:v>
                </c:pt>
                <c:pt idx="39964" formatCode="General">
                  <c:v>9.99654887498</c:v>
                </c:pt>
                <c:pt idx="39965" formatCode="General">
                  <c:v>9.99654981062894</c:v>
                </c:pt>
                <c:pt idx="39966" formatCode="General">
                  <c:v>9.9965507464232</c:v>
                </c:pt>
                <c:pt idx="39967" formatCode="General">
                  <c:v>9.996551682362568</c:v>
                </c:pt>
                <c:pt idx="39968" formatCode="General">
                  <c:v>9.99655261844686</c:v>
                </c:pt>
                <c:pt idx="39969" formatCode="General">
                  <c:v>9.99655355467586</c:v>
                </c:pt>
                <c:pt idx="39970" formatCode="General">
                  <c:v>9.99655449104938</c:v>
                </c:pt>
                <c:pt idx="39971" formatCode="General">
                  <c:v>9.9965554275672</c:v>
                </c:pt>
                <c:pt idx="39972" formatCode="General">
                  <c:v>9.99655636422914</c:v>
                </c:pt>
                <c:pt idx="39973" formatCode="General">
                  <c:v>9.99655730103498</c:v>
                </c:pt>
                <c:pt idx="39974" formatCode="General">
                  <c:v>9.99655823798454</c:v>
                </c:pt>
                <c:pt idx="39975" formatCode="General">
                  <c:v>9.9965591750776</c:v>
                </c:pt>
                <c:pt idx="39976" formatCode="General">
                  <c:v>9.99656011231397</c:v>
                </c:pt>
                <c:pt idx="39977" formatCode="General">
                  <c:v>9.99656104969344</c:v>
                </c:pt>
                <c:pt idx="39978" formatCode="General">
                  <c:v>9.996561987215818</c:v>
                </c:pt>
                <c:pt idx="39979" formatCode="General">
                  <c:v>9.99656292488091</c:v>
                </c:pt>
                <c:pt idx="39980" formatCode="General">
                  <c:v>9.9965638626885</c:v>
                </c:pt>
                <c:pt idx="39981" formatCode="General">
                  <c:v>9.99656480063839</c:v>
                </c:pt>
                <c:pt idx="39982" formatCode="General">
                  <c:v>9.99656573873039</c:v>
                </c:pt>
                <c:pt idx="39983" formatCode="General">
                  <c:v>9.99656667696429</c:v>
                </c:pt>
                <c:pt idx="39984" formatCode="General">
                  <c:v>9.99656761533989</c:v>
                </c:pt>
                <c:pt idx="39985" formatCode="General">
                  <c:v>9.996568553857</c:v>
                </c:pt>
                <c:pt idx="39986" formatCode="General">
                  <c:v>9.9965694925154</c:v>
                </c:pt>
                <c:pt idx="39987" formatCode="General">
                  <c:v>9.99657043131491</c:v>
                </c:pt>
                <c:pt idx="39988" formatCode="General">
                  <c:v>9.996571370255328</c:v>
                </c:pt>
                <c:pt idx="39989" formatCode="General">
                  <c:v>9.99657230933644</c:v>
                </c:pt>
                <c:pt idx="39990" formatCode="General">
                  <c:v>9.99657324855806</c:v>
                </c:pt>
                <c:pt idx="39991" formatCode="General">
                  <c:v>9.99657418791997</c:v>
                </c:pt>
                <c:pt idx="39992" formatCode="General">
                  <c:v>9.99657512742199</c:v>
                </c:pt>
                <c:pt idx="39993" formatCode="General">
                  <c:v>9.99657606706391</c:v>
                </c:pt>
                <c:pt idx="39994" formatCode="General">
                  <c:v>9.99657700684554</c:v>
                </c:pt>
                <c:pt idx="39995" formatCode="General">
                  <c:v>9.99657794676667</c:v>
                </c:pt>
                <c:pt idx="39996" formatCode="General">
                  <c:v>9.9965788868271</c:v>
                </c:pt>
                <c:pt idx="39997" formatCode="General">
                  <c:v>9.99657982702663</c:v>
                </c:pt>
                <c:pt idx="39998" formatCode="General">
                  <c:v>9.99658076736507</c:v>
                </c:pt>
                <c:pt idx="39999" formatCode="General">
                  <c:v>9.99658170784222</c:v>
                </c:pt>
                <c:pt idx="40000" formatCode="General">
                  <c:v>9.99658264845787</c:v>
                </c:pt>
                <c:pt idx="40001" formatCode="General">
                  <c:v>9.99658358921183</c:v>
                </c:pt>
                <c:pt idx="40002" formatCode="General">
                  <c:v>9.99658453010389</c:v>
                </c:pt>
                <c:pt idx="40003" formatCode="General">
                  <c:v>9.99658547113386</c:v>
                </c:pt>
                <c:pt idx="40004" formatCode="General">
                  <c:v>9.99658641230154</c:v>
                </c:pt>
                <c:pt idx="40005" formatCode="General">
                  <c:v>9.99658735360673</c:v>
                </c:pt>
                <c:pt idx="40006" formatCode="General">
                  <c:v>9.99658829504924</c:v>
                </c:pt>
                <c:pt idx="40007" formatCode="General">
                  <c:v>9.99658923662885</c:v>
                </c:pt>
                <c:pt idx="40008" formatCode="General">
                  <c:v>9.996590178345373</c:v>
                </c:pt>
                <c:pt idx="40009" formatCode="General">
                  <c:v>9.99659112019861</c:v>
                </c:pt>
                <c:pt idx="40010" formatCode="General">
                  <c:v>9.99659206218837</c:v>
                </c:pt>
                <c:pt idx="40011" formatCode="General">
                  <c:v>9.99659300431444</c:v>
                </c:pt>
                <c:pt idx="40012" formatCode="General">
                  <c:v>9.99659394657663</c:v>
                </c:pt>
                <c:pt idx="40013" formatCode="General">
                  <c:v>9.99659488897474</c:v>
                </c:pt>
                <c:pt idx="40014" formatCode="General">
                  <c:v>9.99659583150857</c:v>
                </c:pt>
                <c:pt idx="40015" formatCode="General">
                  <c:v>9.99659677417792</c:v>
                </c:pt>
                <c:pt idx="40016" formatCode="General">
                  <c:v>9.9965977169826</c:v>
                </c:pt>
                <c:pt idx="40017" formatCode="General">
                  <c:v>9.996598659922403</c:v>
                </c:pt>
                <c:pt idx="40018" formatCode="General">
                  <c:v>9.99659960299713</c:v>
                </c:pt>
                <c:pt idx="40019" formatCode="General">
                  <c:v>9.99660054620659</c:v>
                </c:pt>
                <c:pt idx="40020" formatCode="General">
                  <c:v>9.996601489550576</c:v>
                </c:pt>
                <c:pt idx="40021" formatCode="General">
                  <c:v>9.9966024330289</c:v>
                </c:pt>
                <c:pt idx="40022" formatCode="General">
                  <c:v>9.99660337664136</c:v>
                </c:pt>
                <c:pt idx="40023" formatCode="General">
                  <c:v>9.99660432038776</c:v>
                </c:pt>
                <c:pt idx="40024" formatCode="General">
                  <c:v>9.99660526426789</c:v>
                </c:pt>
                <c:pt idx="40025" formatCode="General">
                  <c:v>9.99660620828156</c:v>
                </c:pt>
                <c:pt idx="40026" formatCode="General">
                  <c:v>9.99660715242858</c:v>
                </c:pt>
                <c:pt idx="40027" formatCode="General">
                  <c:v>9.99660809670874</c:v>
                </c:pt>
                <c:pt idx="40028" formatCode="General">
                  <c:v>9.99660904112185</c:v>
                </c:pt>
                <c:pt idx="40029" formatCode="General">
                  <c:v>9.99660998566772</c:v>
                </c:pt>
                <c:pt idx="40030" formatCode="General">
                  <c:v>9.99661093034613</c:v>
                </c:pt>
                <c:pt idx="40031" formatCode="General">
                  <c:v>9.9966118751569</c:v>
                </c:pt>
                <c:pt idx="40032" formatCode="General">
                  <c:v>9.996612820099821</c:v>
                </c:pt>
                <c:pt idx="40033" formatCode="General">
                  <c:v>9.996613765174708</c:v>
                </c:pt>
                <c:pt idx="40034" formatCode="General">
                  <c:v>9.99661471038136</c:v>
                </c:pt>
                <c:pt idx="40035" formatCode="General">
                  <c:v>9.99661565571957</c:v>
                </c:pt>
                <c:pt idx="40036" formatCode="General">
                  <c:v>9.99661660118916</c:v>
                </c:pt>
                <c:pt idx="40037" formatCode="General">
                  <c:v>9.99661754678991</c:v>
                </c:pt>
                <c:pt idx="40038" formatCode="General">
                  <c:v>9.99661849252164</c:v>
                </c:pt>
                <c:pt idx="40039" formatCode="General">
                  <c:v>9.99661943838415</c:v>
                </c:pt>
                <c:pt idx="40040" formatCode="General">
                  <c:v>9.99662038437723</c:v>
                </c:pt>
                <c:pt idx="40041" formatCode="General">
                  <c:v>9.996621330500701</c:v>
                </c:pt>
                <c:pt idx="40042" formatCode="General">
                  <c:v>9.99662227675436</c:v>
                </c:pt>
                <c:pt idx="40043" formatCode="General">
                  <c:v>9.996623223138</c:v>
                </c:pt>
                <c:pt idx="40044" formatCode="General">
                  <c:v>9.99662416965144</c:v>
                </c:pt>
                <c:pt idx="40045" formatCode="General">
                  <c:v>9.996625116294478</c:v>
                </c:pt>
                <c:pt idx="40046" formatCode="General">
                  <c:v>9.99662606306691</c:v>
                </c:pt>
                <c:pt idx="40047" formatCode="General">
                  <c:v>9.99662700996855</c:v>
                </c:pt>
                <c:pt idx="40048" formatCode="General">
                  <c:v>9.99662795699919</c:v>
                </c:pt>
                <c:pt idx="40049" formatCode="General">
                  <c:v>9.99662890415865</c:v>
                </c:pt>
                <c:pt idx="40050" formatCode="General">
                  <c:v>9.99662985144672</c:v>
                </c:pt>
                <c:pt idx="40051" formatCode="General">
                  <c:v>9.9966307988632</c:v>
                </c:pt>
                <c:pt idx="40052" formatCode="General">
                  <c:v>9.99663174640791</c:v>
                </c:pt>
                <c:pt idx="40053" formatCode="General">
                  <c:v>9.99663269408064</c:v>
                </c:pt>
                <c:pt idx="40054" formatCode="General">
                  <c:v>9.9966336418812</c:v>
                </c:pt>
                <c:pt idx="40055" formatCode="General">
                  <c:v>9.9966345898094</c:v>
                </c:pt>
                <c:pt idx="40056" formatCode="General">
                  <c:v>9.99663553786503</c:v>
                </c:pt>
                <c:pt idx="40057" formatCode="General">
                  <c:v>9.9966364860479</c:v>
                </c:pt>
                <c:pt idx="40058" formatCode="General">
                  <c:v>9.99663743435782</c:v>
                </c:pt>
                <c:pt idx="40059" formatCode="General">
                  <c:v>9.996638382794579</c:v>
                </c:pt>
                <c:pt idx="40060" formatCode="General">
                  <c:v>9.996639331358</c:v>
                </c:pt>
                <c:pt idx="40061" formatCode="General">
                  <c:v>9.99664028004788</c:v>
                </c:pt>
                <c:pt idx="40062" formatCode="General">
                  <c:v>9.99664122886402</c:v>
                </c:pt>
                <c:pt idx="40063" formatCode="General">
                  <c:v>9.99664217780623</c:v>
                </c:pt>
                <c:pt idx="40064" formatCode="General">
                  <c:v>9.9966431268743</c:v>
                </c:pt>
                <c:pt idx="40065" formatCode="General">
                  <c:v>9.99664407606806</c:v>
                </c:pt>
                <c:pt idx="40066" formatCode="General">
                  <c:v>9.99664502538729</c:v>
                </c:pt>
                <c:pt idx="40067" formatCode="General">
                  <c:v>9.99664597483181</c:v>
                </c:pt>
                <c:pt idx="40068" formatCode="General">
                  <c:v>9.99664692440142</c:v>
                </c:pt>
                <c:pt idx="40069" formatCode="General">
                  <c:v>9.99664787409592</c:v>
                </c:pt>
                <c:pt idx="40070" formatCode="General">
                  <c:v>9.99664882391512</c:v>
                </c:pt>
                <c:pt idx="40071" formatCode="General">
                  <c:v>9.99664977385882</c:v>
                </c:pt>
                <c:pt idx="40072" formatCode="General">
                  <c:v>9.99665072392684</c:v>
                </c:pt>
                <c:pt idx="40073" formatCode="General">
                  <c:v>9.99665167411896</c:v>
                </c:pt>
                <c:pt idx="40074" formatCode="General">
                  <c:v>9.99665262443501</c:v>
                </c:pt>
                <c:pt idx="40075" formatCode="General">
                  <c:v>9.99665357487478</c:v>
                </c:pt>
                <c:pt idx="40076" formatCode="General">
                  <c:v>9.99665452543808</c:v>
                </c:pt>
                <c:pt idx="40077" formatCode="General">
                  <c:v>9.99665547612472</c:v>
                </c:pt>
                <c:pt idx="40078" formatCode="General">
                  <c:v>9.99665642693449</c:v>
                </c:pt>
                <c:pt idx="40079" formatCode="General">
                  <c:v>9.99665737786721</c:v>
                </c:pt>
                <c:pt idx="40080" formatCode="General">
                  <c:v>9.99665832892268</c:v>
                </c:pt>
                <c:pt idx="40081" formatCode="General">
                  <c:v>9.99665928010071</c:v>
                </c:pt>
                <c:pt idx="40082" formatCode="General">
                  <c:v>9.9966602314011</c:v>
                </c:pt>
                <c:pt idx="40083" formatCode="General">
                  <c:v>9.996661182823658</c:v>
                </c:pt>
                <c:pt idx="40084" formatCode="General">
                  <c:v>9.99666213436819</c:v>
                </c:pt>
                <c:pt idx="40085" formatCode="General">
                  <c:v>9.996663086034498</c:v>
                </c:pt>
                <c:pt idx="40086" formatCode="General">
                  <c:v>9.99666403782239</c:v>
                </c:pt>
                <c:pt idx="40087" formatCode="General">
                  <c:v>9.996664989731671</c:v>
                </c:pt>
                <c:pt idx="40088" formatCode="General">
                  <c:v>9.99666594176216</c:v>
                </c:pt>
                <c:pt idx="40089" formatCode="General">
                  <c:v>9.99666689391364</c:v>
                </c:pt>
                <c:pt idx="40090" formatCode="General">
                  <c:v>9.99666784618593</c:v>
                </c:pt>
                <c:pt idx="40091" formatCode="General">
                  <c:v>9.99666879857884</c:v>
                </c:pt>
                <c:pt idx="40092" formatCode="General">
                  <c:v>9.996669751092158</c:v>
                </c:pt>
                <c:pt idx="40093" formatCode="General">
                  <c:v>9.99667070372572</c:v>
                </c:pt>
                <c:pt idx="40094" formatCode="General">
                  <c:v>9.99667165647931</c:v>
                </c:pt>
                <c:pt idx="40095" formatCode="General">
                  <c:v>9.99667260935273</c:v>
                </c:pt>
                <c:pt idx="40096" formatCode="General">
                  <c:v>9.99667356234581</c:v>
                </c:pt>
                <c:pt idx="40097" formatCode="General">
                  <c:v>9.99667451545833</c:v>
                </c:pt>
                <c:pt idx="40098" formatCode="General">
                  <c:v>9.996675468690118</c:v>
                </c:pt>
                <c:pt idx="40099" formatCode="General">
                  <c:v>9.99667642204097</c:v>
                </c:pt>
                <c:pt idx="40100" formatCode="General">
                  <c:v>9.99667737551069</c:v>
                </c:pt>
                <c:pt idx="40101" formatCode="General">
                  <c:v>9.99667832909909</c:v>
                </c:pt>
                <c:pt idx="40102" formatCode="General">
                  <c:v>9.99667928280598</c:v>
                </c:pt>
                <c:pt idx="40103" formatCode="General">
                  <c:v>9.99668023663116</c:v>
                </c:pt>
                <c:pt idx="40104" formatCode="General">
                  <c:v>9.99668119057444</c:v>
                </c:pt>
                <c:pt idx="40105" formatCode="General">
                  <c:v>9.99668214463563</c:v>
                </c:pt>
                <c:pt idx="40106" formatCode="General">
                  <c:v>9.99668309881452</c:v>
                </c:pt>
                <c:pt idx="40107" formatCode="General">
                  <c:v>9.99668405311094</c:v>
                </c:pt>
                <c:pt idx="40108" formatCode="General">
                  <c:v>9.99668500752469</c:v>
                </c:pt>
                <c:pt idx="40109" formatCode="General">
                  <c:v>9.996685962055578</c:v>
                </c:pt>
                <c:pt idx="40110" formatCode="General">
                  <c:v>9.9966869167034</c:v>
                </c:pt>
                <c:pt idx="40111" formatCode="General">
                  <c:v>9.99668787146797</c:v>
                </c:pt>
                <c:pt idx="40112" formatCode="General">
                  <c:v>9.9966888263491</c:v>
                </c:pt>
                <c:pt idx="40113" formatCode="General">
                  <c:v>9.9966897813466</c:v>
                </c:pt>
                <c:pt idx="40114" formatCode="General">
                  <c:v>9.996690736460264</c:v>
                </c:pt>
                <c:pt idx="40115" formatCode="General">
                  <c:v>9.99669169168991</c:v>
                </c:pt>
                <c:pt idx="40116" formatCode="General">
                  <c:v>9.99669264703534</c:v>
                </c:pt>
                <c:pt idx="40117" formatCode="General">
                  <c:v>9.99669360249637</c:v>
                </c:pt>
                <c:pt idx="40118" formatCode="General">
                  <c:v>9.99669455807279</c:v>
                </c:pt>
                <c:pt idx="40119" formatCode="General">
                  <c:v>9.996695513764434</c:v>
                </c:pt>
                <c:pt idx="40120" formatCode="General">
                  <c:v>9.99669646957109</c:v>
                </c:pt>
                <c:pt idx="40121" formatCode="General">
                  <c:v>9.996697425492568</c:v>
                </c:pt>
                <c:pt idx="40122" formatCode="General">
                  <c:v>9.99669838152869</c:v>
                </c:pt>
                <c:pt idx="40123" formatCode="General">
                  <c:v>9.99669933767925</c:v>
                </c:pt>
                <c:pt idx="40124" formatCode="General">
                  <c:v>9.99670029394405</c:v>
                </c:pt>
                <c:pt idx="40125" formatCode="General">
                  <c:v>9.99670125032292</c:v>
                </c:pt>
                <c:pt idx="40126" formatCode="General">
                  <c:v>9.996702206815653</c:v>
                </c:pt>
                <c:pt idx="40127" formatCode="General">
                  <c:v>9.99670316342206</c:v>
                </c:pt>
                <c:pt idx="40128" formatCode="General">
                  <c:v>9.996704120141952</c:v>
                </c:pt>
                <c:pt idx="40129" formatCode="General">
                  <c:v>9.99670507697513</c:v>
                </c:pt>
                <c:pt idx="40130" formatCode="General">
                  <c:v>9.99670603392141</c:v>
                </c:pt>
                <c:pt idx="40131" formatCode="General">
                  <c:v>9.9967069909806</c:v>
                </c:pt>
                <c:pt idx="40132" formatCode="General">
                  <c:v>9.9967079481525</c:v>
                </c:pt>
                <c:pt idx="40133" formatCode="General">
                  <c:v>9.99670890543693</c:v>
                </c:pt>
                <c:pt idx="40134" formatCode="General">
                  <c:v>9.9967098628337</c:v>
                </c:pt>
                <c:pt idx="40135" formatCode="General">
                  <c:v>9.9967108203426</c:v>
                </c:pt>
                <c:pt idx="40136" formatCode="General">
                  <c:v>9.99671177796346</c:v>
                </c:pt>
                <c:pt idx="40137" formatCode="General">
                  <c:v>9.99671273569608</c:v>
                </c:pt>
                <c:pt idx="40138" formatCode="General">
                  <c:v>9.99671369354027</c:v>
                </c:pt>
                <c:pt idx="40139" formatCode="General">
                  <c:v>9.99671465149584</c:v>
                </c:pt>
                <c:pt idx="40140" formatCode="General">
                  <c:v>9.9967156095626</c:v>
                </c:pt>
                <c:pt idx="40141" formatCode="General">
                  <c:v>9.99671656774035</c:v>
                </c:pt>
                <c:pt idx="40142" formatCode="General">
                  <c:v>9.99671752602891</c:v>
                </c:pt>
                <c:pt idx="40143" formatCode="General">
                  <c:v>9.996718484428078</c:v>
                </c:pt>
                <c:pt idx="40144" formatCode="General">
                  <c:v>9.99671944293768</c:v>
                </c:pt>
                <c:pt idx="40145" formatCode="General">
                  <c:v>9.996720401557509</c:v>
                </c:pt>
                <c:pt idx="40146" formatCode="General">
                  <c:v>9.99672136028739</c:v>
                </c:pt>
                <c:pt idx="40147" formatCode="General">
                  <c:v>9.99672231912712</c:v>
                </c:pt>
                <c:pt idx="40148" formatCode="General">
                  <c:v>9.99672327807651</c:v>
                </c:pt>
                <c:pt idx="40149" formatCode="General">
                  <c:v>9.99672423713537</c:v>
                </c:pt>
                <c:pt idx="40150" formatCode="General">
                  <c:v>9.99672519630351</c:v>
                </c:pt>
                <c:pt idx="40151" formatCode="General">
                  <c:v>9.99672615558075</c:v>
                </c:pt>
                <c:pt idx="40152" formatCode="General">
                  <c:v>9.99672711496689</c:v>
                </c:pt>
                <c:pt idx="40153" formatCode="General">
                  <c:v>9.99672807446173</c:v>
                </c:pt>
                <c:pt idx="40154" formatCode="General">
                  <c:v>9.9967290340651</c:v>
                </c:pt>
                <c:pt idx="40155" formatCode="General">
                  <c:v>9.9967299937768</c:v>
                </c:pt>
                <c:pt idx="40156" formatCode="General">
                  <c:v>9.99673095359664</c:v>
                </c:pt>
                <c:pt idx="40157" formatCode="General">
                  <c:v>9.99673191352443</c:v>
                </c:pt>
                <c:pt idx="40158" formatCode="General">
                  <c:v>9.99673287355998</c:v>
                </c:pt>
                <c:pt idx="40159" formatCode="General">
                  <c:v>9.9967338337031</c:v>
                </c:pt>
                <c:pt idx="40160" formatCode="General">
                  <c:v>9.99673479395361</c:v>
                </c:pt>
                <c:pt idx="40161" formatCode="General">
                  <c:v>9.9967357543113</c:v>
                </c:pt>
                <c:pt idx="40162" formatCode="General">
                  <c:v>9.996736714776</c:v>
                </c:pt>
                <c:pt idx="40163" formatCode="General">
                  <c:v>9.99673767534752</c:v>
                </c:pt>
                <c:pt idx="40164" formatCode="General">
                  <c:v>9.99673863602565</c:v>
                </c:pt>
                <c:pt idx="40165" formatCode="General">
                  <c:v>9.99673959681022</c:v>
                </c:pt>
                <c:pt idx="40166" formatCode="General">
                  <c:v>9.99674055770103</c:v>
                </c:pt>
                <c:pt idx="40167" formatCode="General">
                  <c:v>9.9967415186979</c:v>
                </c:pt>
                <c:pt idx="40168" formatCode="General">
                  <c:v>9.99674247980064</c:v>
                </c:pt>
                <c:pt idx="40169" formatCode="General">
                  <c:v>9.99674344100905</c:v>
                </c:pt>
                <c:pt idx="40170" formatCode="General">
                  <c:v>9.99674440232295</c:v>
                </c:pt>
                <c:pt idx="40171" formatCode="General">
                  <c:v>9.99674536374214</c:v>
                </c:pt>
                <c:pt idx="40172" formatCode="General">
                  <c:v>9.99674632526645</c:v>
                </c:pt>
                <c:pt idx="40173" formatCode="General">
                  <c:v>9.99674728689568</c:v>
                </c:pt>
                <c:pt idx="40174" formatCode="General">
                  <c:v>9.99674824862964</c:v>
                </c:pt>
                <c:pt idx="40175" formatCode="General">
                  <c:v>9.99674921046814</c:v>
                </c:pt>
                <c:pt idx="40176" formatCode="General">
                  <c:v>9.996750172411</c:v>
                </c:pt>
                <c:pt idx="40177" formatCode="General">
                  <c:v>9.99675113445802</c:v>
                </c:pt>
                <c:pt idx="40178" formatCode="General">
                  <c:v>9.99675209660902</c:v>
                </c:pt>
                <c:pt idx="40179" formatCode="General">
                  <c:v>9.99675305886381</c:v>
                </c:pt>
                <c:pt idx="40180" formatCode="General">
                  <c:v>9.9967540212222</c:v>
                </c:pt>
                <c:pt idx="40181" formatCode="General">
                  <c:v>9.996754983684</c:v>
                </c:pt>
                <c:pt idx="40182" formatCode="General">
                  <c:v>9.99675594624902</c:v>
                </c:pt>
                <c:pt idx="40183" formatCode="General">
                  <c:v>9.99675690891708</c:v>
                </c:pt>
                <c:pt idx="40184" formatCode="General">
                  <c:v>9.99675787168798</c:v>
                </c:pt>
                <c:pt idx="40185" formatCode="General">
                  <c:v>9.99675883456154</c:v>
                </c:pt>
                <c:pt idx="40186" formatCode="General">
                  <c:v>9.99675979753757</c:v>
                </c:pt>
                <c:pt idx="40187" formatCode="General">
                  <c:v>9.996760760615889</c:v>
                </c:pt>
                <c:pt idx="40188" formatCode="General">
                  <c:v>9.996761723796288</c:v>
                </c:pt>
                <c:pt idx="40189" formatCode="General">
                  <c:v>9.99676268707861</c:v>
                </c:pt>
                <c:pt idx="40190" formatCode="General">
                  <c:v>9.99676365046264</c:v>
                </c:pt>
                <c:pt idx="40191" formatCode="General">
                  <c:v>9.9967646139482</c:v>
                </c:pt>
                <c:pt idx="40192" formatCode="General">
                  <c:v>9.99676557753511</c:v>
                </c:pt>
                <c:pt idx="40193" formatCode="General">
                  <c:v>9.99676654122317</c:v>
                </c:pt>
                <c:pt idx="40194" formatCode="General">
                  <c:v>9.99676750501219</c:v>
                </c:pt>
                <c:pt idx="40195" formatCode="General">
                  <c:v>9.996768468902</c:v>
                </c:pt>
                <c:pt idx="40196" formatCode="General">
                  <c:v>9.99676943289239</c:v>
                </c:pt>
                <c:pt idx="40197" formatCode="General">
                  <c:v>9.9967703969832</c:v>
                </c:pt>
                <c:pt idx="40198" formatCode="General">
                  <c:v>9.996771361174208</c:v>
                </c:pt>
                <c:pt idx="40199" formatCode="General">
                  <c:v>9.99677232546526</c:v>
                </c:pt>
                <c:pt idx="40200" formatCode="General">
                  <c:v>9.996773289856148</c:v>
                </c:pt>
                <c:pt idx="40201" formatCode="General">
                  <c:v>9.9967742543467</c:v>
                </c:pt>
                <c:pt idx="40202" formatCode="General">
                  <c:v>9.99677521893671</c:v>
                </c:pt>
                <c:pt idx="40203" formatCode="General">
                  <c:v>9.99677618362601</c:v>
                </c:pt>
                <c:pt idx="40204" formatCode="General">
                  <c:v>9.996777148414398</c:v>
                </c:pt>
                <c:pt idx="40205" formatCode="General">
                  <c:v>9.9967781133017</c:v>
                </c:pt>
                <c:pt idx="40206" formatCode="General">
                  <c:v>9.99677907828771</c:v>
                </c:pt>
                <c:pt idx="40207" formatCode="General">
                  <c:v>9.99678004337226</c:v>
                </c:pt>
                <c:pt idx="40208" formatCode="General">
                  <c:v>9.99678100855515</c:v>
                </c:pt>
                <c:pt idx="40209" formatCode="General">
                  <c:v>9.99678197383621</c:v>
                </c:pt>
                <c:pt idx="40210" formatCode="General">
                  <c:v>9.99678293921523</c:v>
                </c:pt>
                <c:pt idx="40211" formatCode="General">
                  <c:v>9.996783904692051</c:v>
                </c:pt>
                <c:pt idx="40212" formatCode="General">
                  <c:v>9.99678487026646</c:v>
                </c:pt>
                <c:pt idx="40213" formatCode="General">
                  <c:v>9.99678583593829</c:v>
                </c:pt>
                <c:pt idx="40214" formatCode="General">
                  <c:v>9.99678680170734</c:v>
                </c:pt>
                <c:pt idx="40215" formatCode="General">
                  <c:v>9.99678776757343</c:v>
                </c:pt>
                <c:pt idx="40216" formatCode="General">
                  <c:v>9.99678873353638</c:v>
                </c:pt>
                <c:pt idx="40217" formatCode="General">
                  <c:v>9.99678969959599</c:v>
                </c:pt>
                <c:pt idx="40218" formatCode="General">
                  <c:v>9.99679066575209</c:v>
                </c:pt>
                <c:pt idx="40219" formatCode="General">
                  <c:v>9.99679163200448</c:v>
                </c:pt>
                <c:pt idx="40220" formatCode="General">
                  <c:v>9.99679259835298</c:v>
                </c:pt>
                <c:pt idx="40221" formatCode="General">
                  <c:v>9.9967935647974</c:v>
                </c:pt>
                <c:pt idx="40222" formatCode="General">
                  <c:v>9.99679453133756</c:v>
                </c:pt>
                <c:pt idx="40223" formatCode="General">
                  <c:v>9.99679549797327</c:v>
                </c:pt>
                <c:pt idx="40224" formatCode="General">
                  <c:v>9.99679646470435</c:v>
                </c:pt>
                <c:pt idx="40225" formatCode="General">
                  <c:v>9.99679743153061</c:v>
                </c:pt>
                <c:pt idx="40226" formatCode="General">
                  <c:v>9.99679839845186</c:v>
                </c:pt>
                <c:pt idx="40227" formatCode="General">
                  <c:v>9.99679936546792</c:v>
                </c:pt>
                <c:pt idx="40228" formatCode="General">
                  <c:v>9.9968003325786</c:v>
                </c:pt>
                <c:pt idx="40229" formatCode="General">
                  <c:v>9.99680129978372</c:v>
                </c:pt>
                <c:pt idx="40230" formatCode="General">
                  <c:v>9.99680226708309</c:v>
                </c:pt>
                <c:pt idx="40231" formatCode="General">
                  <c:v>9.99680323447653</c:v>
                </c:pt>
                <c:pt idx="40232" formatCode="General">
                  <c:v>9.99680420196385</c:v>
                </c:pt>
                <c:pt idx="40233" formatCode="General">
                  <c:v>9.99680516954486</c:v>
                </c:pt>
                <c:pt idx="40234" formatCode="General">
                  <c:v>9.99680613721939</c:v>
                </c:pt>
                <c:pt idx="40235" formatCode="General">
                  <c:v>9.99680710498724</c:v>
                </c:pt>
                <c:pt idx="40236" formatCode="General">
                  <c:v>9.99680807284823</c:v>
                </c:pt>
                <c:pt idx="40237" formatCode="General">
                  <c:v>9.99680904080218</c:v>
                </c:pt>
                <c:pt idx="40238" formatCode="General">
                  <c:v>9.99681000884889</c:v>
                </c:pt>
                <c:pt idx="40239" formatCode="General">
                  <c:v>9.99681097698819</c:v>
                </c:pt>
                <c:pt idx="40240" formatCode="General">
                  <c:v>9.996811945219898</c:v>
                </c:pt>
                <c:pt idx="40241" formatCode="General">
                  <c:v>9.99681291354381</c:v>
                </c:pt>
                <c:pt idx="40242" formatCode="General">
                  <c:v>9.996813881959758</c:v>
                </c:pt>
                <c:pt idx="40243" formatCode="General">
                  <c:v>9.99681485046756</c:v>
                </c:pt>
                <c:pt idx="40244" formatCode="General">
                  <c:v>9.99681581906701</c:v>
                </c:pt>
                <c:pt idx="40245" formatCode="General">
                  <c:v>9.99681678775795</c:v>
                </c:pt>
                <c:pt idx="40246" formatCode="General">
                  <c:v>9.99681775654017</c:v>
                </c:pt>
                <c:pt idx="40247" formatCode="General">
                  <c:v>9.996818725413508</c:v>
                </c:pt>
                <c:pt idx="40248" formatCode="General">
                  <c:v>9.99681969437776</c:v>
                </c:pt>
                <c:pt idx="40249" formatCode="General">
                  <c:v>9.996820663432759</c:v>
                </c:pt>
                <c:pt idx="40250" formatCode="General">
                  <c:v>9.99682163257831</c:v>
                </c:pt>
                <c:pt idx="40251" formatCode="General">
                  <c:v>9.99682260181424</c:v>
                </c:pt>
                <c:pt idx="40252" formatCode="General">
                  <c:v>9.99682357114034</c:v>
                </c:pt>
                <c:pt idx="40253" formatCode="General">
                  <c:v>9.99682454055646</c:v>
                </c:pt>
                <c:pt idx="40254" formatCode="General">
                  <c:v>9.99682551006239</c:v>
                </c:pt>
                <c:pt idx="40255" formatCode="General">
                  <c:v>9.99682647965795</c:v>
                </c:pt>
                <c:pt idx="40256" formatCode="General">
                  <c:v>9.99682744934297</c:v>
                </c:pt>
                <c:pt idx="40257" formatCode="General">
                  <c:v>9.99682841911725</c:v>
                </c:pt>
                <c:pt idx="40258" formatCode="General">
                  <c:v>9.99682938898062</c:v>
                </c:pt>
                <c:pt idx="40259" formatCode="General">
                  <c:v>9.99683035893289</c:v>
                </c:pt>
                <c:pt idx="40260" formatCode="General">
                  <c:v>9.996831328973868</c:v>
                </c:pt>
                <c:pt idx="40261" formatCode="General">
                  <c:v>9.99683229910339</c:v>
                </c:pt>
                <c:pt idx="40262" formatCode="General">
                  <c:v>9.99683326932126</c:v>
                </c:pt>
                <c:pt idx="40263" formatCode="General">
                  <c:v>9.99683423962728</c:v>
                </c:pt>
                <c:pt idx="40264" formatCode="General">
                  <c:v>9.9968352100213</c:v>
                </c:pt>
                <c:pt idx="40265" formatCode="General">
                  <c:v>9.99683618050311</c:v>
                </c:pt>
                <c:pt idx="40266" formatCode="General">
                  <c:v>9.996837151072528</c:v>
                </c:pt>
                <c:pt idx="40267" formatCode="General">
                  <c:v>9.99683812172939</c:v>
                </c:pt>
                <c:pt idx="40268" formatCode="General">
                  <c:v>9.9968390924735</c:v>
                </c:pt>
                <c:pt idx="40269" formatCode="General">
                  <c:v>9.99684006330467</c:v>
                </c:pt>
                <c:pt idx="40270" formatCode="General">
                  <c:v>9.99684103422273</c:v>
                </c:pt>
                <c:pt idx="40271" formatCode="General">
                  <c:v>9.99684200522748</c:v>
                </c:pt>
                <c:pt idx="40272" formatCode="General">
                  <c:v>9.99684297631876</c:v>
                </c:pt>
                <c:pt idx="40273" formatCode="General">
                  <c:v>9.99684394749637</c:v>
                </c:pt>
                <c:pt idx="40274" formatCode="General">
                  <c:v>9.99684491876012</c:v>
                </c:pt>
                <c:pt idx="40275" formatCode="General">
                  <c:v>9.99684589010985</c:v>
                </c:pt>
                <c:pt idx="40276" formatCode="General">
                  <c:v>9.99684686154537</c:v>
                </c:pt>
                <c:pt idx="40277" formatCode="General">
                  <c:v>9.99684783306648</c:v>
                </c:pt>
                <c:pt idx="40278" formatCode="General">
                  <c:v>9.99684880467302</c:v>
                </c:pt>
                <c:pt idx="40279" formatCode="General">
                  <c:v>9.9968497763648</c:v>
                </c:pt>
                <c:pt idx="40280" formatCode="General">
                  <c:v>9.99685074814163</c:v>
                </c:pt>
                <c:pt idx="40281" formatCode="General">
                  <c:v>9.99685172000334</c:v>
                </c:pt>
                <c:pt idx="40282" formatCode="General">
                  <c:v>9.99685269194973</c:v>
                </c:pt>
                <c:pt idx="40283" formatCode="General">
                  <c:v>9.99685366398064</c:v>
                </c:pt>
                <c:pt idx="40284" formatCode="General">
                  <c:v>9.99685463609587</c:v>
                </c:pt>
                <c:pt idx="40285" formatCode="General">
                  <c:v>9.99685560829525</c:v>
                </c:pt>
                <c:pt idx="40286" formatCode="General">
                  <c:v>9.99685658057859</c:v>
                </c:pt>
                <c:pt idx="40287" formatCode="General">
                  <c:v>9.99685755294572</c:v>
                </c:pt>
                <c:pt idx="40288" formatCode="General">
                  <c:v>9.99685852539644</c:v>
                </c:pt>
                <c:pt idx="40289" formatCode="General">
                  <c:v>9.996859497930577</c:v>
                </c:pt>
                <c:pt idx="40290" formatCode="General">
                  <c:v>9.99686047054795</c:v>
                </c:pt>
                <c:pt idx="40291" formatCode="General">
                  <c:v>9.996861443248378</c:v>
                </c:pt>
                <c:pt idx="40292" formatCode="General">
                  <c:v>9.99686241603167</c:v>
                </c:pt>
                <c:pt idx="40293" formatCode="General">
                  <c:v>9.99686338889766</c:v>
                </c:pt>
                <c:pt idx="40294" formatCode="General">
                  <c:v>9.99686436184616</c:v>
                </c:pt>
                <c:pt idx="40295" formatCode="General">
                  <c:v>9.99686533487698</c:v>
                </c:pt>
                <c:pt idx="40296" formatCode="General">
                  <c:v>9.99686630798995</c:v>
                </c:pt>
                <c:pt idx="40297" formatCode="General">
                  <c:v>9.996867281184878</c:v>
                </c:pt>
                <c:pt idx="40298" formatCode="General">
                  <c:v>9.9968682544616</c:v>
                </c:pt>
                <c:pt idx="40299" formatCode="General">
                  <c:v>9.99686922781992</c:v>
                </c:pt>
                <c:pt idx="40300" formatCode="General">
                  <c:v>9.996870201259662</c:v>
                </c:pt>
                <c:pt idx="40301" formatCode="General">
                  <c:v>9.996871174780628</c:v>
                </c:pt>
                <c:pt idx="40302" formatCode="General">
                  <c:v>9.99687214838267</c:v>
                </c:pt>
                <c:pt idx="40303" formatCode="General">
                  <c:v>9.996873122065576</c:v>
                </c:pt>
                <c:pt idx="40304" formatCode="General">
                  <c:v>9.99687409582919</c:v>
                </c:pt>
                <c:pt idx="40305" formatCode="General">
                  <c:v>9.99687506967331</c:v>
                </c:pt>
                <c:pt idx="40306" formatCode="General">
                  <c:v>9.99687604359777</c:v>
                </c:pt>
                <c:pt idx="40307" formatCode="General">
                  <c:v>9.99687701760239</c:v>
                </c:pt>
                <c:pt idx="40308" formatCode="General">
                  <c:v>9.99687799168697</c:v>
                </c:pt>
                <c:pt idx="40309" formatCode="General">
                  <c:v>9.996878965851348</c:v>
                </c:pt>
                <c:pt idx="40310" formatCode="General">
                  <c:v>9.99687994009534</c:v>
                </c:pt>
                <c:pt idx="40311" formatCode="General">
                  <c:v>9.99688091441876</c:v>
                </c:pt>
                <c:pt idx="40312" formatCode="General">
                  <c:v>9.99688188882143</c:v>
                </c:pt>
                <c:pt idx="40313" formatCode="General">
                  <c:v>9.99688286330317</c:v>
                </c:pt>
                <c:pt idx="40314" formatCode="General">
                  <c:v>9.9968838378638</c:v>
                </c:pt>
                <c:pt idx="40315" formatCode="General">
                  <c:v>9.99688481250315</c:v>
                </c:pt>
                <c:pt idx="40316" formatCode="General">
                  <c:v>9.99688578722102</c:v>
                </c:pt>
                <c:pt idx="40317" formatCode="General">
                  <c:v>9.99688676201724</c:v>
                </c:pt>
                <c:pt idx="40318" formatCode="General">
                  <c:v>9.99688773689163</c:v>
                </c:pt>
                <c:pt idx="40319" formatCode="General">
                  <c:v>9.99688871184401</c:v>
                </c:pt>
                <c:pt idx="40320" formatCode="General">
                  <c:v>9.99688968687419</c:v>
                </c:pt>
                <c:pt idx="40321" formatCode="General">
                  <c:v>9.99689066198201</c:v>
                </c:pt>
                <c:pt idx="40322" formatCode="General">
                  <c:v>9.99689163716728</c:v>
                </c:pt>
                <c:pt idx="40323" formatCode="General">
                  <c:v>9.99689261242982</c:v>
                </c:pt>
                <c:pt idx="40324" formatCode="General">
                  <c:v>9.99689358776945</c:v>
                </c:pt>
                <c:pt idx="40325" formatCode="General">
                  <c:v>9.99689456318598</c:v>
                </c:pt>
                <c:pt idx="40326" formatCode="General">
                  <c:v>9.99689553867925</c:v>
                </c:pt>
                <c:pt idx="40327" formatCode="General">
                  <c:v>9.99689651424907</c:v>
                </c:pt>
                <c:pt idx="40328" formatCode="General">
                  <c:v>9.99689748989526</c:v>
                </c:pt>
                <c:pt idx="40329" formatCode="General">
                  <c:v>9.99689846561764</c:v>
                </c:pt>
                <c:pt idx="40330" formatCode="General">
                  <c:v>9.99689944141604</c:v>
                </c:pt>
                <c:pt idx="40331" formatCode="General">
                  <c:v>9.99690041729027</c:v>
                </c:pt>
                <c:pt idx="40332" formatCode="General">
                  <c:v>9.99690139324015</c:v>
                </c:pt>
                <c:pt idx="40333" formatCode="General">
                  <c:v>9.99690236926551</c:v>
                </c:pt>
                <c:pt idx="40334" formatCode="General">
                  <c:v>9.99690334536616</c:v>
                </c:pt>
                <c:pt idx="40335" formatCode="General">
                  <c:v>9.99690432154194</c:v>
                </c:pt>
                <c:pt idx="40336" formatCode="General">
                  <c:v>9.99690529779265</c:v>
                </c:pt>
                <c:pt idx="40337" formatCode="General">
                  <c:v>9.99690627411812</c:v>
                </c:pt>
                <c:pt idx="40338" formatCode="General">
                  <c:v>9.99690725051816</c:v>
                </c:pt>
                <c:pt idx="40339" formatCode="General">
                  <c:v>9.99690822699261</c:v>
                </c:pt>
                <c:pt idx="40340" formatCode="General">
                  <c:v>9.99690920354129</c:v>
                </c:pt>
                <c:pt idx="40341" formatCode="General">
                  <c:v>9.996910180163998</c:v>
                </c:pt>
                <c:pt idx="40342" formatCode="General">
                  <c:v>9.996911156860587</c:v>
                </c:pt>
                <c:pt idx="40343" formatCode="General">
                  <c:v>9.996912133630848</c:v>
                </c:pt>
                <c:pt idx="40344" formatCode="General">
                  <c:v>9.996913110474628</c:v>
                </c:pt>
                <c:pt idx="40345" formatCode="General">
                  <c:v>9.99691408739174</c:v>
                </c:pt>
                <c:pt idx="40346" formatCode="General">
                  <c:v>9.996915064382</c:v>
                </c:pt>
                <c:pt idx="40347" formatCode="General">
                  <c:v>9.99691604144523</c:v>
                </c:pt>
                <c:pt idx="40348" formatCode="General">
                  <c:v>9.99691701858125</c:v>
                </c:pt>
                <c:pt idx="40349" formatCode="General">
                  <c:v>9.99691799578989</c:v>
                </c:pt>
                <c:pt idx="40350" formatCode="General">
                  <c:v>9.996918973070977</c:v>
                </c:pt>
                <c:pt idx="40351" formatCode="General">
                  <c:v>9.99691995042432</c:v>
                </c:pt>
                <c:pt idx="40352" formatCode="General">
                  <c:v>9.99692092784974</c:v>
                </c:pt>
                <c:pt idx="40353" formatCode="General">
                  <c:v>9.996921905347068</c:v>
                </c:pt>
                <c:pt idx="40354" formatCode="General">
                  <c:v>9.996922882916118</c:v>
                </c:pt>
                <c:pt idx="40355" formatCode="General">
                  <c:v>9.996923860556729</c:v>
                </c:pt>
                <c:pt idx="40356" formatCode="General">
                  <c:v>9.9969248382687</c:v>
                </c:pt>
                <c:pt idx="40357" formatCode="General">
                  <c:v>9.996925816051868</c:v>
                </c:pt>
                <c:pt idx="40358" formatCode="General">
                  <c:v>9.99692679390605</c:v>
                </c:pt>
                <c:pt idx="40359" formatCode="General">
                  <c:v>9.996927771831068</c:v>
                </c:pt>
                <c:pt idx="40360" formatCode="General">
                  <c:v>9.996928749826748</c:v>
                </c:pt>
                <c:pt idx="40361" formatCode="General">
                  <c:v>9.99692972789291</c:v>
                </c:pt>
                <c:pt idx="40362" formatCode="General">
                  <c:v>9.99693070602938</c:v>
                </c:pt>
                <c:pt idx="40363" formatCode="General">
                  <c:v>9.99693168423598</c:v>
                </c:pt>
                <c:pt idx="40364" formatCode="General">
                  <c:v>9.996932662512528</c:v>
                </c:pt>
                <c:pt idx="40365" formatCode="General">
                  <c:v>9.996933640858858</c:v>
                </c:pt>
                <c:pt idx="40366" formatCode="General">
                  <c:v>9.99693461927477</c:v>
                </c:pt>
                <c:pt idx="40367" formatCode="General">
                  <c:v>9.99693559776011</c:v>
                </c:pt>
                <c:pt idx="40368" formatCode="General">
                  <c:v>9.99693657631469</c:v>
                </c:pt>
                <c:pt idx="40369" formatCode="General">
                  <c:v>9.99693755493834</c:v>
                </c:pt>
                <c:pt idx="40370" formatCode="General">
                  <c:v>9.99693853363088</c:v>
                </c:pt>
                <c:pt idx="40371" formatCode="General">
                  <c:v>9.99693951239212</c:v>
                </c:pt>
                <c:pt idx="40372" formatCode="General">
                  <c:v>9.996940491221902</c:v>
                </c:pt>
                <c:pt idx="40373" formatCode="General">
                  <c:v>9.99694147012004</c:v>
                </c:pt>
                <c:pt idx="40374" formatCode="General">
                  <c:v>9.99694244908636</c:v>
                </c:pt>
                <c:pt idx="40375" formatCode="General">
                  <c:v>9.99694342812069</c:v>
                </c:pt>
                <c:pt idx="40376" formatCode="General">
                  <c:v>9.99694440722284</c:v>
                </c:pt>
                <c:pt idx="40377" formatCode="General">
                  <c:v>9.99694538639265</c:v>
                </c:pt>
                <c:pt idx="40378" formatCode="General">
                  <c:v>9.99694636562993</c:v>
                </c:pt>
                <c:pt idx="40379" formatCode="General">
                  <c:v>9.99694734493451</c:v>
                </c:pt>
                <c:pt idx="40380" formatCode="General">
                  <c:v>9.99694832430622</c:v>
                </c:pt>
                <c:pt idx="40381" formatCode="General">
                  <c:v>9.99694930374487</c:v>
                </c:pt>
                <c:pt idx="40382" formatCode="General">
                  <c:v>9.99695028325029</c:v>
                </c:pt>
                <c:pt idx="40383" formatCode="General">
                  <c:v>9.9969512628223</c:v>
                </c:pt>
                <c:pt idx="40384" formatCode="General">
                  <c:v>9.996952242460732</c:v>
                </c:pt>
                <c:pt idx="40385" formatCode="General">
                  <c:v>9.99695322216541</c:v>
                </c:pt>
                <c:pt idx="40386" formatCode="General">
                  <c:v>9.99695420193615</c:v>
                </c:pt>
                <c:pt idx="40387" formatCode="General">
                  <c:v>9.996955181772776</c:v>
                </c:pt>
                <c:pt idx="40388" formatCode="General">
                  <c:v>9.996956161675127</c:v>
                </c:pt>
                <c:pt idx="40389" formatCode="General">
                  <c:v>9.99695714164301</c:v>
                </c:pt>
                <c:pt idx="40390" formatCode="General">
                  <c:v>9.996958121676258</c:v>
                </c:pt>
                <c:pt idx="40391" formatCode="General">
                  <c:v>9.99695910177469</c:v>
                </c:pt>
                <c:pt idx="40392" formatCode="General">
                  <c:v>9.996960081938138</c:v>
                </c:pt>
                <c:pt idx="40393" formatCode="General">
                  <c:v>9.996961062166418</c:v>
                </c:pt>
                <c:pt idx="40394" formatCode="General">
                  <c:v>9.99696204245937</c:v>
                </c:pt>
                <c:pt idx="40395" formatCode="General">
                  <c:v>9.996963022816798</c:v>
                </c:pt>
                <c:pt idx="40396" formatCode="General">
                  <c:v>9.99696400323854</c:v>
                </c:pt>
                <c:pt idx="40397" formatCode="General">
                  <c:v>9.99696498372441</c:v>
                </c:pt>
                <c:pt idx="40398" formatCode="General">
                  <c:v>9.99696596427425</c:v>
                </c:pt>
                <c:pt idx="40399" formatCode="General">
                  <c:v>9.99696694488787</c:v>
                </c:pt>
                <c:pt idx="40400" formatCode="General">
                  <c:v>9.9969679255651</c:v>
                </c:pt>
                <c:pt idx="40401" formatCode="General">
                  <c:v>9.99696890630576</c:v>
                </c:pt>
                <c:pt idx="40402" formatCode="General">
                  <c:v>9.99696988710969</c:v>
                </c:pt>
                <c:pt idx="40403" formatCode="General">
                  <c:v>9.9969708679767</c:v>
                </c:pt>
                <c:pt idx="40404" formatCode="General">
                  <c:v>9.99697184890661</c:v>
                </c:pt>
                <c:pt idx="40405" formatCode="General">
                  <c:v>9.99697282989927</c:v>
                </c:pt>
                <c:pt idx="40406" formatCode="General">
                  <c:v>9.996973810954477</c:v>
                </c:pt>
                <c:pt idx="40407" formatCode="General">
                  <c:v>9.996974792072079</c:v>
                </c:pt>
                <c:pt idx="40408" formatCode="General">
                  <c:v>9.996975773251888</c:v>
                </c:pt>
                <c:pt idx="40409" formatCode="General">
                  <c:v>9.99697675449374</c:v>
                </c:pt>
                <c:pt idx="40410" formatCode="General">
                  <c:v>9.996977735797448</c:v>
                </c:pt>
                <c:pt idx="40411" formatCode="General">
                  <c:v>9.996978717162848</c:v>
                </c:pt>
                <c:pt idx="40412" formatCode="General">
                  <c:v>9.99697969858976</c:v>
                </c:pt>
                <c:pt idx="40413" formatCode="General">
                  <c:v>9.99698068007801</c:v>
                </c:pt>
                <c:pt idx="40414" formatCode="General">
                  <c:v>9.99698166162743</c:v>
                </c:pt>
                <c:pt idx="40415" formatCode="General">
                  <c:v>9.99698264323783</c:v>
                </c:pt>
                <c:pt idx="40416" formatCode="General">
                  <c:v>9.99698362490906</c:v>
                </c:pt>
                <c:pt idx="40417" formatCode="General">
                  <c:v>9.99698460664092</c:v>
                </c:pt>
                <c:pt idx="40418" formatCode="General">
                  <c:v>9.99698558843326</c:v>
                </c:pt>
                <c:pt idx="40419" formatCode="General">
                  <c:v>9.99698657028589</c:v>
                </c:pt>
                <c:pt idx="40420" formatCode="General">
                  <c:v>9.99698755219864</c:v>
                </c:pt>
                <c:pt idx="40421" formatCode="General">
                  <c:v>9.99698853417133</c:v>
                </c:pt>
                <c:pt idx="40422" formatCode="General">
                  <c:v>9.9969895162038</c:v>
                </c:pt>
                <c:pt idx="40423" formatCode="General">
                  <c:v>9.996990498295878</c:v>
                </c:pt>
                <c:pt idx="40424" formatCode="General">
                  <c:v>9.996991480447368</c:v>
                </c:pt>
                <c:pt idx="40425" formatCode="General">
                  <c:v>9.996992462658118</c:v>
                </c:pt>
                <c:pt idx="40426" formatCode="General">
                  <c:v>9.99699344492795</c:v>
                </c:pt>
                <c:pt idx="40427" formatCode="General">
                  <c:v>9.99699442725669</c:v>
                </c:pt>
                <c:pt idx="40428" formatCode="General">
                  <c:v>9.99699540964416</c:v>
                </c:pt>
                <c:pt idx="40429" formatCode="General">
                  <c:v>9.99699639209018</c:v>
                </c:pt>
                <c:pt idx="40430" formatCode="General">
                  <c:v>9.9969973745946</c:v>
                </c:pt>
                <c:pt idx="40431" formatCode="General">
                  <c:v>9.99699835715722</c:v>
                </c:pt>
                <c:pt idx="40432" formatCode="General">
                  <c:v>9.99699933977789</c:v>
                </c:pt>
                <c:pt idx="40433" formatCode="General">
                  <c:v>9.997000322456418</c:v>
                </c:pt>
                <c:pt idx="40434" formatCode="General">
                  <c:v>9.99700130519264</c:v>
                </c:pt>
                <c:pt idx="40435" formatCode="General">
                  <c:v>9.99700228798639</c:v>
                </c:pt>
                <c:pt idx="40436" formatCode="General">
                  <c:v>9.99700327083748</c:v>
                </c:pt>
                <c:pt idx="40437" formatCode="General">
                  <c:v>9.99700425374575</c:v>
                </c:pt>
                <c:pt idx="40438" formatCode="General">
                  <c:v>9.99700523671102</c:v>
                </c:pt>
                <c:pt idx="40439" formatCode="General">
                  <c:v>9.99700621973312</c:v>
                </c:pt>
                <c:pt idx="40440" formatCode="General">
                  <c:v>9.997007202811877</c:v>
                </c:pt>
                <c:pt idx="40441" formatCode="General">
                  <c:v>9.997008185947118</c:v>
                </c:pt>
                <c:pt idx="40442" formatCode="General">
                  <c:v>9.99700916913868</c:v>
                </c:pt>
                <c:pt idx="40443" formatCode="General">
                  <c:v>9.99701015238637</c:v>
                </c:pt>
                <c:pt idx="40444" formatCode="General">
                  <c:v>9.997011135690029</c:v>
                </c:pt>
                <c:pt idx="40445" formatCode="General">
                  <c:v>9.99701211904949</c:v>
                </c:pt>
                <c:pt idx="40446" formatCode="General">
                  <c:v>9.997013102464558</c:v>
                </c:pt>
                <c:pt idx="40447" formatCode="General">
                  <c:v>9.99701408593509</c:v>
                </c:pt>
                <c:pt idx="40448" formatCode="General">
                  <c:v>9.9970150694609</c:v>
                </c:pt>
                <c:pt idx="40449" formatCode="General">
                  <c:v>9.99701605304181</c:v>
                </c:pt>
                <c:pt idx="40450" formatCode="General">
                  <c:v>9.99701703667766</c:v>
                </c:pt>
                <c:pt idx="40451" formatCode="General">
                  <c:v>9.99701802036827</c:v>
                </c:pt>
                <c:pt idx="40452" formatCode="General">
                  <c:v>9.997019004113468</c:v>
                </c:pt>
                <c:pt idx="40453" formatCode="General">
                  <c:v>9.997019987913077</c:v>
                </c:pt>
                <c:pt idx="40454" formatCode="General">
                  <c:v>9.99702097176695</c:v>
                </c:pt>
                <c:pt idx="40455" formatCode="General">
                  <c:v>9.997021955674889</c:v>
                </c:pt>
                <c:pt idx="40456" formatCode="General">
                  <c:v>9.99702293963673</c:v>
                </c:pt>
                <c:pt idx="40457" formatCode="General">
                  <c:v>9.997023923652309</c:v>
                </c:pt>
                <c:pt idx="40458" formatCode="General">
                  <c:v>9.99702490772144</c:v>
                </c:pt>
                <c:pt idx="40459" formatCode="General">
                  <c:v>9.99702589184397</c:v>
                </c:pt>
                <c:pt idx="40460" formatCode="General">
                  <c:v>9.99702687601971</c:v>
                </c:pt>
                <c:pt idx="40461" formatCode="General">
                  <c:v>9.9970278602485</c:v>
                </c:pt>
                <c:pt idx="40462" formatCode="General">
                  <c:v>9.997028844530156</c:v>
                </c:pt>
                <c:pt idx="40463" formatCode="General">
                  <c:v>9.99702982886452</c:v>
                </c:pt>
                <c:pt idx="40464" formatCode="General">
                  <c:v>9.99703081325142</c:v>
                </c:pt>
                <c:pt idx="40465" formatCode="General">
                  <c:v>9.997031797690678</c:v>
                </c:pt>
                <c:pt idx="40466" formatCode="General">
                  <c:v>9.997032782182128</c:v>
                </c:pt>
                <c:pt idx="40467" formatCode="General">
                  <c:v>9.99703376672561</c:v>
                </c:pt>
                <c:pt idx="40468" formatCode="General">
                  <c:v>9.99703475132092</c:v>
                </c:pt>
                <c:pt idx="40469" formatCode="General">
                  <c:v>9.99703573596792</c:v>
                </c:pt>
                <c:pt idx="40470" formatCode="General">
                  <c:v>9.99703672066643</c:v>
                </c:pt>
                <c:pt idx="40471" formatCode="General">
                  <c:v>9.99703770541627</c:v>
                </c:pt>
                <c:pt idx="40472" formatCode="General">
                  <c:v>9.997038690217271</c:v>
                </c:pt>
                <c:pt idx="40473" formatCode="General">
                  <c:v>9.99703967506927</c:v>
                </c:pt>
                <c:pt idx="40474" formatCode="General">
                  <c:v>9.9970406599721</c:v>
                </c:pt>
                <c:pt idx="40475" formatCode="General">
                  <c:v>9.997041644925568</c:v>
                </c:pt>
                <c:pt idx="40476" formatCode="General">
                  <c:v>9.99704262992954</c:v>
                </c:pt>
                <c:pt idx="40477" formatCode="General">
                  <c:v>9.99704361498381</c:v>
                </c:pt>
                <c:pt idx="40478" formatCode="General">
                  <c:v>9.99704460008823</c:v>
                </c:pt>
                <c:pt idx="40479" formatCode="General">
                  <c:v>9.99704558524263</c:v>
                </c:pt>
                <c:pt idx="40480" formatCode="General">
                  <c:v>9.99704657044682</c:v>
                </c:pt>
                <c:pt idx="40481" formatCode="General">
                  <c:v>9.99704755570065</c:v>
                </c:pt>
                <c:pt idx="40482" formatCode="General">
                  <c:v>9.99704854100394</c:v>
                </c:pt>
                <c:pt idx="40483" formatCode="General">
                  <c:v>9.99704952635652</c:v>
                </c:pt>
                <c:pt idx="40484" formatCode="General">
                  <c:v>9.99705051175822</c:v>
                </c:pt>
                <c:pt idx="40485" formatCode="General">
                  <c:v>9.997051497208877</c:v>
                </c:pt>
                <c:pt idx="40486" formatCode="General">
                  <c:v>9.99705248270832</c:v>
                </c:pt>
                <c:pt idx="40487" formatCode="General">
                  <c:v>9.99705346825637</c:v>
                </c:pt>
                <c:pt idx="40488" formatCode="General">
                  <c:v>9.997054453852868</c:v>
                </c:pt>
                <c:pt idx="40489" formatCode="General">
                  <c:v>9.99705543949764</c:v>
                </c:pt>
                <c:pt idx="40490" formatCode="General">
                  <c:v>9.997056425190507</c:v>
                </c:pt>
                <c:pt idx="40491" formatCode="General">
                  <c:v>9.99705741093132</c:v>
                </c:pt>
                <c:pt idx="40492" formatCode="General">
                  <c:v>9.9970583967199</c:v>
                </c:pt>
                <c:pt idx="40493" formatCode="General">
                  <c:v>9.997059382556068</c:v>
                </c:pt>
                <c:pt idx="40494" formatCode="General">
                  <c:v>9.99706036843967</c:v>
                </c:pt>
                <c:pt idx="40495" formatCode="General">
                  <c:v>9.997061354370517</c:v>
                </c:pt>
                <c:pt idx="40496" formatCode="General">
                  <c:v>9.997062340348471</c:v>
                </c:pt>
                <c:pt idx="40497" formatCode="General">
                  <c:v>9.997063326373329</c:v>
                </c:pt>
                <c:pt idx="40498" formatCode="General">
                  <c:v>9.997064312444953</c:v>
                </c:pt>
                <c:pt idx="40499" formatCode="General">
                  <c:v>9.99706529856314</c:v>
                </c:pt>
                <c:pt idx="40500" formatCode="General">
                  <c:v>9.99706628472775</c:v>
                </c:pt>
                <c:pt idx="40501" formatCode="General">
                  <c:v>9.9970672709386</c:v>
                </c:pt>
                <c:pt idx="40502" formatCode="General">
                  <c:v>9.997068257195518</c:v>
                </c:pt>
                <c:pt idx="40503" formatCode="General">
                  <c:v>9.99706924349835</c:v>
                </c:pt>
                <c:pt idx="40504" formatCode="General">
                  <c:v>9.99707022984692</c:v>
                </c:pt>
                <c:pt idx="40505" formatCode="General">
                  <c:v>9.99707121624106</c:v>
                </c:pt>
                <c:pt idx="40506" formatCode="General">
                  <c:v>9.997072202680588</c:v>
                </c:pt>
                <c:pt idx="40507" formatCode="General">
                  <c:v>9.997073189165357</c:v>
                </c:pt>
                <c:pt idx="40508" formatCode="General">
                  <c:v>9.997074175695188</c:v>
                </c:pt>
                <c:pt idx="40509" formatCode="General">
                  <c:v>9.997075162269918</c:v>
                </c:pt>
                <c:pt idx="40510" formatCode="General">
                  <c:v>9.99707614888937</c:v>
                </c:pt>
                <c:pt idx="40511" formatCode="General">
                  <c:v>9.997077135553377</c:v>
                </c:pt>
                <c:pt idx="40512" formatCode="General">
                  <c:v>9.997078122261776</c:v>
                </c:pt>
                <c:pt idx="40513" formatCode="General">
                  <c:v>9.997079109014398</c:v>
                </c:pt>
                <c:pt idx="40514" formatCode="General">
                  <c:v>9.99708009581108</c:v>
                </c:pt>
                <c:pt idx="40515" formatCode="General">
                  <c:v>9.99708108265164</c:v>
                </c:pt>
                <c:pt idx="40516" formatCode="General">
                  <c:v>9.99708206953592</c:v>
                </c:pt>
                <c:pt idx="40517" formatCode="General">
                  <c:v>9.99708305646375</c:v>
                </c:pt>
                <c:pt idx="40518" formatCode="General">
                  <c:v>9.99708404343496</c:v>
                </c:pt>
                <c:pt idx="40519" formatCode="General">
                  <c:v>9.99708503044938</c:v>
                </c:pt>
                <c:pt idx="40520" formatCode="General">
                  <c:v>9.99708601750685</c:v>
                </c:pt>
                <c:pt idx="40521" formatCode="General">
                  <c:v>9.9970870046072</c:v>
                </c:pt>
                <c:pt idx="40522" formatCode="General">
                  <c:v>9.99708799175026</c:v>
                </c:pt>
                <c:pt idx="40523" formatCode="General">
                  <c:v>9.997088978935868</c:v>
                </c:pt>
                <c:pt idx="40524" formatCode="General">
                  <c:v>9.99708996616385</c:v>
                </c:pt>
                <c:pt idx="40525" formatCode="General">
                  <c:v>9.99709095343404</c:v>
                </c:pt>
                <c:pt idx="40526" formatCode="General">
                  <c:v>9.99709194074627</c:v>
                </c:pt>
                <c:pt idx="40527" formatCode="General">
                  <c:v>9.997092928100382</c:v>
                </c:pt>
                <c:pt idx="40528" formatCode="General">
                  <c:v>9.99709391549619</c:v>
                </c:pt>
                <c:pt idx="40529" formatCode="General">
                  <c:v>9.997094902933548</c:v>
                </c:pt>
                <c:pt idx="40530" formatCode="General">
                  <c:v>9.99709589041227</c:v>
                </c:pt>
                <c:pt idx="40531" formatCode="General">
                  <c:v>9.99709687793221</c:v>
                </c:pt>
                <c:pt idx="40532" formatCode="General">
                  <c:v>9.997097865493178</c:v>
                </c:pt>
                <c:pt idx="40533" formatCode="General">
                  <c:v>9.99709885309502</c:v>
                </c:pt>
                <c:pt idx="40534" formatCode="General">
                  <c:v>9.997099840737568</c:v>
                </c:pt>
                <c:pt idx="40535" formatCode="General">
                  <c:v>9.99710082842066</c:v>
                </c:pt>
                <c:pt idx="40536" formatCode="General">
                  <c:v>9.99710181614412</c:v>
                </c:pt>
                <c:pt idx="40537" formatCode="General">
                  <c:v>9.99710280390778</c:v>
                </c:pt>
                <c:pt idx="40538" formatCode="General">
                  <c:v>9.997103791711476</c:v>
                </c:pt>
                <c:pt idx="40539" formatCode="General">
                  <c:v>9.99710477955506</c:v>
                </c:pt>
                <c:pt idx="40540" formatCode="General">
                  <c:v>9.99710576743834</c:v>
                </c:pt>
                <c:pt idx="40541" formatCode="General">
                  <c:v>9.99710675536115</c:v>
                </c:pt>
                <c:pt idx="40542" formatCode="General">
                  <c:v>9.99710774332335</c:v>
                </c:pt>
                <c:pt idx="40543" formatCode="General">
                  <c:v>9.99710873132474</c:v>
                </c:pt>
                <c:pt idx="40544" formatCode="General">
                  <c:v>9.99710971936518</c:v>
                </c:pt>
                <c:pt idx="40545" formatCode="General">
                  <c:v>9.997110707444488</c:v>
                </c:pt>
                <c:pt idx="40546" formatCode="General">
                  <c:v>9.997111695562507</c:v>
                </c:pt>
                <c:pt idx="40547" formatCode="General">
                  <c:v>9.997112683719077</c:v>
                </c:pt>
                <c:pt idx="40548" formatCode="General">
                  <c:v>9.997113671914008</c:v>
                </c:pt>
                <c:pt idx="40549" formatCode="General">
                  <c:v>9.99711466014716</c:v>
                </c:pt>
                <c:pt idx="40550" formatCode="General">
                  <c:v>9.99711564841835</c:v>
                </c:pt>
                <c:pt idx="40551" formatCode="General">
                  <c:v>9.99711663672742</c:v>
                </c:pt>
                <c:pt idx="40552" formatCode="General">
                  <c:v>9.997117625074198</c:v>
                </c:pt>
                <c:pt idx="40553" formatCode="General">
                  <c:v>9.997118613458529</c:v>
                </c:pt>
                <c:pt idx="40554" formatCode="General">
                  <c:v>9.99711960188024</c:v>
                </c:pt>
                <c:pt idx="40555" formatCode="General">
                  <c:v>9.997120590339168</c:v>
                </c:pt>
                <c:pt idx="40556" formatCode="General">
                  <c:v>9.997121578835138</c:v>
                </c:pt>
                <c:pt idx="40557" formatCode="General">
                  <c:v>9.99712256736801</c:v>
                </c:pt>
                <c:pt idx="40558" formatCode="General">
                  <c:v>9.997123555937588</c:v>
                </c:pt>
                <c:pt idx="40559" formatCode="General">
                  <c:v>9.99712454454372</c:v>
                </c:pt>
                <c:pt idx="40560" formatCode="General">
                  <c:v>9.99712553318624</c:v>
                </c:pt>
                <c:pt idx="40561" formatCode="General">
                  <c:v>9.99712652186499</c:v>
                </c:pt>
                <c:pt idx="40562" formatCode="General">
                  <c:v>9.9971275105798</c:v>
                </c:pt>
                <c:pt idx="40563" formatCode="General">
                  <c:v>9.997128499330497</c:v>
                </c:pt>
                <c:pt idx="40564" formatCode="General">
                  <c:v>9.997129488116927</c:v>
                </c:pt>
                <c:pt idx="40565" formatCode="General">
                  <c:v>9.99713047693892</c:v>
                </c:pt>
                <c:pt idx="40566" formatCode="General">
                  <c:v>9.997131465796308</c:v>
                </c:pt>
                <c:pt idx="40567" formatCode="General">
                  <c:v>9.99713245468893</c:v>
                </c:pt>
                <c:pt idx="40568" formatCode="General">
                  <c:v>9.997133443616628</c:v>
                </c:pt>
                <c:pt idx="40569" formatCode="General">
                  <c:v>9.99713443257922</c:v>
                </c:pt>
                <c:pt idx="40570" formatCode="General">
                  <c:v>9.997135421576559</c:v>
                </c:pt>
                <c:pt idx="40571" formatCode="General">
                  <c:v>9.99713641060847</c:v>
                </c:pt>
                <c:pt idx="40572" formatCode="General">
                  <c:v>9.9971373996748</c:v>
                </c:pt>
                <c:pt idx="40573" formatCode="General">
                  <c:v>9.997138388775368</c:v>
                </c:pt>
                <c:pt idx="40574" formatCode="General">
                  <c:v>9.99713937791002</c:v>
                </c:pt>
                <c:pt idx="40575" formatCode="General">
                  <c:v>9.997140367078588</c:v>
                </c:pt>
                <c:pt idx="40576" formatCode="General">
                  <c:v>9.99714135628091</c:v>
                </c:pt>
                <c:pt idx="40577" formatCode="General">
                  <c:v>9.997142345516818</c:v>
                </c:pt>
                <c:pt idx="40578" formatCode="General">
                  <c:v>9.99714333478616</c:v>
                </c:pt>
                <c:pt idx="40579" formatCode="General">
                  <c:v>9.99714432408876</c:v>
                </c:pt>
                <c:pt idx="40580" formatCode="General">
                  <c:v>9.99714531342446</c:v>
                </c:pt>
                <c:pt idx="40581" formatCode="General">
                  <c:v>9.99714630279308</c:v>
                </c:pt>
                <c:pt idx="40582" formatCode="General">
                  <c:v>9.99714729219448</c:v>
                </c:pt>
                <c:pt idx="40583" formatCode="General">
                  <c:v>9.997148281628478</c:v>
                </c:pt>
                <c:pt idx="40584" formatCode="General">
                  <c:v>9.99714927109493</c:v>
                </c:pt>
                <c:pt idx="40585" formatCode="General">
                  <c:v>9.99715026059365</c:v>
                </c:pt>
                <c:pt idx="40586" formatCode="General">
                  <c:v>9.99715125012449</c:v>
                </c:pt>
                <c:pt idx="40587" formatCode="General">
                  <c:v>9.99715223968727</c:v>
                </c:pt>
                <c:pt idx="40588" formatCode="General">
                  <c:v>9.99715322928185</c:v>
                </c:pt>
                <c:pt idx="40589" formatCode="General">
                  <c:v>9.99715421890805</c:v>
                </c:pt>
                <c:pt idx="40590" formatCode="General">
                  <c:v>9.9971552085657</c:v>
                </c:pt>
                <c:pt idx="40591" formatCode="General">
                  <c:v>9.99715619825466</c:v>
                </c:pt>
                <c:pt idx="40592" formatCode="General">
                  <c:v>9.997157187974748</c:v>
                </c:pt>
                <c:pt idx="40593" formatCode="General">
                  <c:v>9.9971581777258</c:v>
                </c:pt>
                <c:pt idx="40594" formatCode="General">
                  <c:v>9.997159167507671</c:v>
                </c:pt>
                <c:pt idx="40595" formatCode="General">
                  <c:v>9.997160157320177</c:v>
                </c:pt>
                <c:pt idx="40596" formatCode="General">
                  <c:v>9.997161147163167</c:v>
                </c:pt>
                <c:pt idx="40597" formatCode="General">
                  <c:v>9.997162137036478</c:v>
                </c:pt>
                <c:pt idx="40598" formatCode="General">
                  <c:v>9.99716312693994</c:v>
                </c:pt>
                <c:pt idx="40599" formatCode="General">
                  <c:v>9.9971641168734</c:v>
                </c:pt>
                <c:pt idx="40600" formatCode="General">
                  <c:v>9.997165106836688</c:v>
                </c:pt>
                <c:pt idx="40601" formatCode="General">
                  <c:v>9.99716609682964</c:v>
                </c:pt>
                <c:pt idx="40602" formatCode="General">
                  <c:v>9.9971670868521</c:v>
                </c:pt>
                <c:pt idx="40603" formatCode="General">
                  <c:v>9.997168076903888</c:v>
                </c:pt>
                <c:pt idx="40604" formatCode="General">
                  <c:v>9.997169066984868</c:v>
                </c:pt>
                <c:pt idx="40605" formatCode="General">
                  <c:v>9.997170057094868</c:v>
                </c:pt>
                <c:pt idx="40606" formatCode="General">
                  <c:v>9.997171047233717</c:v>
                </c:pt>
                <c:pt idx="40607" formatCode="General">
                  <c:v>9.99717203740126</c:v>
                </c:pt>
                <c:pt idx="40608" formatCode="General">
                  <c:v>9.997173027597329</c:v>
                </c:pt>
                <c:pt idx="40609" formatCode="General">
                  <c:v>9.99717401782177</c:v>
                </c:pt>
                <c:pt idx="40610" formatCode="General">
                  <c:v>9.997175008074409</c:v>
                </c:pt>
                <c:pt idx="40611" formatCode="General">
                  <c:v>9.997175998355098</c:v>
                </c:pt>
                <c:pt idx="40612" formatCode="General">
                  <c:v>9.99717698866367</c:v>
                </c:pt>
                <c:pt idx="40613" formatCode="General">
                  <c:v>9.99717797899995</c:v>
                </c:pt>
                <c:pt idx="40614" formatCode="General">
                  <c:v>9.997178969363798</c:v>
                </c:pt>
                <c:pt idx="40615" formatCode="General">
                  <c:v>9.99717995975503</c:v>
                </c:pt>
                <c:pt idx="40616" formatCode="General">
                  <c:v>9.997180950173508</c:v>
                </c:pt>
                <c:pt idx="40617" formatCode="General">
                  <c:v>9.997181940619048</c:v>
                </c:pt>
                <c:pt idx="40618" formatCode="General">
                  <c:v>9.99718293109151</c:v>
                </c:pt>
                <c:pt idx="40619" formatCode="General">
                  <c:v>9.997183921590707</c:v>
                </c:pt>
                <c:pt idx="40620" formatCode="General">
                  <c:v>9.9971849121165</c:v>
                </c:pt>
                <c:pt idx="40621" formatCode="General">
                  <c:v>9.99718590266871</c:v>
                </c:pt>
                <c:pt idx="40622" formatCode="General">
                  <c:v>9.99718689324719</c:v>
                </c:pt>
                <c:pt idx="40623" formatCode="General">
                  <c:v>9.997187883851768</c:v>
                </c:pt>
                <c:pt idx="40624" formatCode="General">
                  <c:v>9.9971888744823</c:v>
                </c:pt>
                <c:pt idx="40625" formatCode="General">
                  <c:v>9.9971898651386</c:v>
                </c:pt>
                <c:pt idx="40626" formatCode="General">
                  <c:v>9.99719085582052</c:v>
                </c:pt>
                <c:pt idx="40627" formatCode="General">
                  <c:v>9.9971918465279</c:v>
                </c:pt>
                <c:pt idx="40628" formatCode="General">
                  <c:v>9.99719283726058</c:v>
                </c:pt>
                <c:pt idx="40629" formatCode="General">
                  <c:v>9.99719382801839</c:v>
                </c:pt>
                <c:pt idx="40630" formatCode="General">
                  <c:v>9.99719481880118</c:v>
                </c:pt>
                <c:pt idx="40631" formatCode="General">
                  <c:v>9.99719580960878</c:v>
                </c:pt>
                <c:pt idx="40632" formatCode="General">
                  <c:v>9.99719680044103</c:v>
                </c:pt>
                <c:pt idx="40633" formatCode="General">
                  <c:v>9.997197791297777</c:v>
                </c:pt>
                <c:pt idx="40634" formatCode="General">
                  <c:v>9.997198782178856</c:v>
                </c:pt>
                <c:pt idx="40635" formatCode="General">
                  <c:v>9.99719977308411</c:v>
                </c:pt>
                <c:pt idx="40636" formatCode="General">
                  <c:v>9.997200764013367</c:v>
                </c:pt>
                <c:pt idx="40637" formatCode="General">
                  <c:v>9.997201754966477</c:v>
                </c:pt>
                <c:pt idx="40638" formatCode="General">
                  <c:v>9.99720274594328</c:v>
                </c:pt>
                <c:pt idx="40639" formatCode="General">
                  <c:v>9.9972037369436</c:v>
                </c:pt>
                <c:pt idx="40640" formatCode="General">
                  <c:v>9.9972047279673</c:v>
                </c:pt>
                <c:pt idx="40641" formatCode="General">
                  <c:v>9.99720571901421</c:v>
                </c:pt>
                <c:pt idx="40642" formatCode="General">
                  <c:v>9.99720671008416</c:v>
                </c:pt>
                <c:pt idx="40643" formatCode="General">
                  <c:v>9.997207701176998</c:v>
                </c:pt>
                <c:pt idx="40644" formatCode="General">
                  <c:v>9.997208692292567</c:v>
                </c:pt>
                <c:pt idx="40645" formatCode="General">
                  <c:v>9.997209683430707</c:v>
                </c:pt>
                <c:pt idx="40646" formatCode="General">
                  <c:v>9.99721067459126</c:v>
                </c:pt>
                <c:pt idx="40647" formatCode="General">
                  <c:v>9.997211665774047</c:v>
                </c:pt>
                <c:pt idx="40648" formatCode="General">
                  <c:v>9.99721265697893</c:v>
                </c:pt>
                <c:pt idx="40649" formatCode="General">
                  <c:v>9.99721364820574</c:v>
                </c:pt>
                <c:pt idx="40650" formatCode="General">
                  <c:v>9.99721463945432</c:v>
                </c:pt>
                <c:pt idx="40651" formatCode="General">
                  <c:v>9.997215630724508</c:v>
                </c:pt>
                <c:pt idx="40652" formatCode="General">
                  <c:v>9.997216622016148</c:v>
                </c:pt>
                <c:pt idx="40653" formatCode="General">
                  <c:v>9.997217613329082</c:v>
                </c:pt>
                <c:pt idx="40654" formatCode="General">
                  <c:v>9.997218604663137</c:v>
                </c:pt>
                <c:pt idx="40655" formatCode="General">
                  <c:v>9.99721959601818</c:v>
                </c:pt>
                <c:pt idx="40656" formatCode="General">
                  <c:v>9.997220587394018</c:v>
                </c:pt>
                <c:pt idx="40657" formatCode="General">
                  <c:v>9.997221578790517</c:v>
                </c:pt>
                <c:pt idx="40658" formatCode="General">
                  <c:v>9.99722257020751</c:v>
                </c:pt>
                <c:pt idx="40659" formatCode="General">
                  <c:v>9.997223561644828</c:v>
                </c:pt>
                <c:pt idx="40660" formatCode="General">
                  <c:v>9.99722455310233</c:v>
                </c:pt>
                <c:pt idx="40661" formatCode="General">
                  <c:v>9.99722554457985</c:v>
                </c:pt>
                <c:pt idx="40662" formatCode="General">
                  <c:v>9.99722653607722</c:v>
                </c:pt>
                <c:pt idx="40663" formatCode="General">
                  <c:v>9.99722752759429</c:v>
                </c:pt>
                <c:pt idx="40664" formatCode="General">
                  <c:v>9.997228519130898</c:v>
                </c:pt>
                <c:pt idx="40665" formatCode="General">
                  <c:v>9.99722951068689</c:v>
                </c:pt>
                <c:pt idx="40666" formatCode="General">
                  <c:v>9.99723050226211</c:v>
                </c:pt>
                <c:pt idx="40667" formatCode="General">
                  <c:v>9.997231493856381</c:v>
                </c:pt>
                <c:pt idx="40668" formatCode="General">
                  <c:v>9.99723248546956</c:v>
                </c:pt>
                <c:pt idx="40669" formatCode="General">
                  <c:v>9.99723347710149</c:v>
                </c:pt>
                <c:pt idx="40670" formatCode="General">
                  <c:v>9.99723446875201</c:v>
                </c:pt>
                <c:pt idx="40671" formatCode="General">
                  <c:v>9.99723546042095</c:v>
                </c:pt>
                <c:pt idx="40672" formatCode="General">
                  <c:v>9.99723645210817</c:v>
                </c:pt>
                <c:pt idx="40673" formatCode="General">
                  <c:v>9.9972374438135</c:v>
                </c:pt>
                <c:pt idx="40674" formatCode="General">
                  <c:v>9.997238435536778</c:v>
                </c:pt>
                <c:pt idx="40675" formatCode="General">
                  <c:v>9.997239427277858</c:v>
                </c:pt>
                <c:pt idx="40676" formatCode="General">
                  <c:v>9.997240419036578</c:v>
                </c:pt>
                <c:pt idx="40677" formatCode="General">
                  <c:v>9.997241410812778</c:v>
                </c:pt>
                <c:pt idx="40678" formatCode="General">
                  <c:v>9.9972424026063</c:v>
                </c:pt>
                <c:pt idx="40679" formatCode="General">
                  <c:v>9.99724339441698</c:v>
                </c:pt>
                <c:pt idx="40680" formatCode="General">
                  <c:v>9.99724438624467</c:v>
                </c:pt>
                <c:pt idx="40681" formatCode="General">
                  <c:v>9.99724537808921</c:v>
                </c:pt>
                <c:pt idx="40682" formatCode="General">
                  <c:v>9.99724636995044</c:v>
                </c:pt>
                <c:pt idx="40683" formatCode="General">
                  <c:v>9.9972473618282</c:v>
                </c:pt>
                <c:pt idx="40684" formatCode="General">
                  <c:v>9.99724835372234</c:v>
                </c:pt>
                <c:pt idx="40685" formatCode="General">
                  <c:v>9.9972493456327</c:v>
                </c:pt>
                <c:pt idx="40686" formatCode="General">
                  <c:v>9.99725033755911</c:v>
                </c:pt>
                <c:pt idx="40687" formatCode="General">
                  <c:v>9.997251329501427</c:v>
                </c:pt>
                <c:pt idx="40688" formatCode="General">
                  <c:v>9.997252321459498</c:v>
                </c:pt>
                <c:pt idx="40689" formatCode="General">
                  <c:v>9.997253313433148</c:v>
                </c:pt>
                <c:pt idx="40690" formatCode="General">
                  <c:v>9.99725430542224</c:v>
                </c:pt>
                <c:pt idx="40691" formatCode="General">
                  <c:v>9.99725529742659</c:v>
                </c:pt>
                <c:pt idx="40692" formatCode="General">
                  <c:v>9.99725628944607</c:v>
                </c:pt>
                <c:pt idx="40693" formatCode="General">
                  <c:v>9.997257281480498</c:v>
                </c:pt>
                <c:pt idx="40694" formatCode="General">
                  <c:v>9.99725827352974</c:v>
                </c:pt>
                <c:pt idx="40695" formatCode="General">
                  <c:v>9.99725926559362</c:v>
                </c:pt>
                <c:pt idx="40696" formatCode="General">
                  <c:v>9.997260257672</c:v>
                </c:pt>
                <c:pt idx="40697" formatCode="General">
                  <c:v>9.9972612497647</c:v>
                </c:pt>
                <c:pt idx="40698" formatCode="General">
                  <c:v>9.997262241871576</c:v>
                </c:pt>
                <c:pt idx="40699" formatCode="General">
                  <c:v>9.997263233992479</c:v>
                </c:pt>
                <c:pt idx="40700" formatCode="General">
                  <c:v>9.997264226127244</c:v>
                </c:pt>
                <c:pt idx="40701" formatCode="General">
                  <c:v>9.99726521827571</c:v>
                </c:pt>
                <c:pt idx="40702" formatCode="General">
                  <c:v>9.99726621043772</c:v>
                </c:pt>
                <c:pt idx="40703" formatCode="General">
                  <c:v>9.997267202613129</c:v>
                </c:pt>
                <c:pt idx="40704" formatCode="General">
                  <c:v>9.997268194801768</c:v>
                </c:pt>
                <c:pt idx="40705" formatCode="General">
                  <c:v>9.997269187003487</c:v>
                </c:pt>
                <c:pt idx="40706" formatCode="General">
                  <c:v>9.997270179218137</c:v>
                </c:pt>
                <c:pt idx="40707" formatCode="General">
                  <c:v>9.997271171445547</c:v>
                </c:pt>
                <c:pt idx="40708" formatCode="General">
                  <c:v>9.997272163685576</c:v>
                </c:pt>
                <c:pt idx="40709" formatCode="General">
                  <c:v>9.997273155938059</c:v>
                </c:pt>
                <c:pt idx="40710" formatCode="General">
                  <c:v>9.997274148202838</c:v>
                </c:pt>
                <c:pt idx="40711" formatCode="General">
                  <c:v>9.997275140479756</c:v>
                </c:pt>
                <c:pt idx="40712" formatCode="General">
                  <c:v>9.99727613276867</c:v>
                </c:pt>
                <c:pt idx="40713" formatCode="General">
                  <c:v>9.997277125069408</c:v>
                </c:pt>
                <c:pt idx="40714" formatCode="General">
                  <c:v>9.997278117381818</c:v>
                </c:pt>
                <c:pt idx="40715" formatCode="General">
                  <c:v>9.997279109705758</c:v>
                </c:pt>
                <c:pt idx="40716" formatCode="General">
                  <c:v>9.99728010204106</c:v>
                </c:pt>
                <c:pt idx="40717" formatCode="General">
                  <c:v>9.99728109438756</c:v>
                </c:pt>
                <c:pt idx="40718" formatCode="General">
                  <c:v>9.99728208674513</c:v>
                </c:pt>
                <c:pt idx="40719" formatCode="General">
                  <c:v>9.997283079113588</c:v>
                </c:pt>
                <c:pt idx="40720" formatCode="General">
                  <c:v>9.997284071492792</c:v>
                </c:pt>
                <c:pt idx="40721" formatCode="General">
                  <c:v>9.997285063882568</c:v>
                </c:pt>
                <c:pt idx="40722" formatCode="General">
                  <c:v>9.99728605628279</c:v>
                </c:pt>
                <c:pt idx="40723" formatCode="General">
                  <c:v>9.99728704869329</c:v>
                </c:pt>
                <c:pt idx="40724" formatCode="General">
                  <c:v>9.997288041113908</c:v>
                </c:pt>
                <c:pt idx="40725" formatCode="General">
                  <c:v>9.99728903354449</c:v>
                </c:pt>
                <c:pt idx="40726" formatCode="General">
                  <c:v>9.997290025984878</c:v>
                </c:pt>
                <c:pt idx="40727" formatCode="General">
                  <c:v>9.99729101843494</c:v>
                </c:pt>
                <c:pt idx="40728" formatCode="General">
                  <c:v>9.99729201089449</c:v>
                </c:pt>
                <c:pt idx="40729" formatCode="General">
                  <c:v>9.997293003363378</c:v>
                </c:pt>
                <c:pt idx="40730" formatCode="General">
                  <c:v>9.997293995841468</c:v>
                </c:pt>
                <c:pt idx="40731" formatCode="General">
                  <c:v>9.9972949883286</c:v>
                </c:pt>
                <c:pt idx="40732" formatCode="General">
                  <c:v>9.99729598082461</c:v>
                </c:pt>
                <c:pt idx="40733" formatCode="General">
                  <c:v>9.99729697332934</c:v>
                </c:pt>
                <c:pt idx="40734" formatCode="General">
                  <c:v>9.99729796584265</c:v>
                </c:pt>
                <c:pt idx="40735" formatCode="General">
                  <c:v>9.99729895836438</c:v>
                </c:pt>
                <c:pt idx="40736" formatCode="General">
                  <c:v>9.99729995089437</c:v>
                </c:pt>
                <c:pt idx="40737" formatCode="General">
                  <c:v>9.997300943432469</c:v>
                </c:pt>
                <c:pt idx="40738" formatCode="General">
                  <c:v>9.997301935978529</c:v>
                </c:pt>
                <c:pt idx="40739" formatCode="General">
                  <c:v>9.99730292853239</c:v>
                </c:pt>
                <c:pt idx="40740" formatCode="General">
                  <c:v>9.997303921093886</c:v>
                </c:pt>
                <c:pt idx="40741" formatCode="General">
                  <c:v>9.997304913662892</c:v>
                </c:pt>
                <c:pt idx="40742" formatCode="General">
                  <c:v>9.99730590623922</c:v>
                </c:pt>
                <c:pt idx="40743" formatCode="General">
                  <c:v>9.99730689882275</c:v>
                </c:pt>
                <c:pt idx="40744" formatCode="General">
                  <c:v>9.9973078914133</c:v>
                </c:pt>
                <c:pt idx="40745" formatCode="General">
                  <c:v>9.997308884010726</c:v>
                </c:pt>
                <c:pt idx="40746" formatCode="General">
                  <c:v>9.997309876614878</c:v>
                </c:pt>
                <c:pt idx="40747" formatCode="General">
                  <c:v>9.9973108692256</c:v>
                </c:pt>
                <c:pt idx="40748" formatCode="General">
                  <c:v>9.997311861842737</c:v>
                </c:pt>
                <c:pt idx="40749" formatCode="General">
                  <c:v>9.99731285446614</c:v>
                </c:pt>
                <c:pt idx="40750" formatCode="General">
                  <c:v>9.99731384709564</c:v>
                </c:pt>
                <c:pt idx="40751" formatCode="General">
                  <c:v>9.99731483973111</c:v>
                </c:pt>
                <c:pt idx="40752" formatCode="General">
                  <c:v>9.997315832372368</c:v>
                </c:pt>
                <c:pt idx="40753" formatCode="General">
                  <c:v>9.99731682501929</c:v>
                </c:pt>
                <c:pt idx="40754" formatCode="General">
                  <c:v>9.997317817671701</c:v>
                </c:pt>
                <c:pt idx="40755" formatCode="General">
                  <c:v>9.99731881032945</c:v>
                </c:pt>
                <c:pt idx="40756" formatCode="General">
                  <c:v>9.997319802992377</c:v>
                </c:pt>
                <c:pt idx="40757" formatCode="General">
                  <c:v>9.997320795660357</c:v>
                </c:pt>
                <c:pt idx="40758" formatCode="General">
                  <c:v>9.997321788333206</c:v>
                </c:pt>
                <c:pt idx="40759" formatCode="General">
                  <c:v>9.997322781010796</c:v>
                </c:pt>
                <c:pt idx="40760" formatCode="General">
                  <c:v>9.997323773692958</c:v>
                </c:pt>
                <c:pt idx="40761" formatCode="General">
                  <c:v>9.997324766379547</c:v>
                </c:pt>
                <c:pt idx="40762" formatCode="General">
                  <c:v>9.997325759070398</c:v>
                </c:pt>
                <c:pt idx="40763" formatCode="General">
                  <c:v>9.99732675176538</c:v>
                </c:pt>
                <c:pt idx="40764" formatCode="General">
                  <c:v>9.997327744464307</c:v>
                </c:pt>
                <c:pt idx="40765" formatCode="General">
                  <c:v>9.997328737167068</c:v>
                </c:pt>
                <c:pt idx="40766" formatCode="General">
                  <c:v>9.997329729873476</c:v>
                </c:pt>
                <c:pt idx="40767" formatCode="General">
                  <c:v>9.9973307225834</c:v>
                </c:pt>
                <c:pt idx="40768" formatCode="General">
                  <c:v>9.997331715296668</c:v>
                </c:pt>
                <c:pt idx="40769" formatCode="General">
                  <c:v>9.997332708013138</c:v>
                </c:pt>
                <c:pt idx="40770" formatCode="General">
                  <c:v>9.997333700732668</c:v>
                </c:pt>
                <c:pt idx="40771" formatCode="General">
                  <c:v>9.99733469345509</c:v>
                </c:pt>
                <c:pt idx="40772" formatCode="General">
                  <c:v>9.99733568618026</c:v>
                </c:pt>
                <c:pt idx="40773" formatCode="General">
                  <c:v>9.99733667890803</c:v>
                </c:pt>
                <c:pt idx="40774" formatCode="General">
                  <c:v>9.99733767163823</c:v>
                </c:pt>
                <c:pt idx="40775" formatCode="General">
                  <c:v>9.997338664370728</c:v>
                </c:pt>
                <c:pt idx="40776" formatCode="General">
                  <c:v>9.99733965710536</c:v>
                </c:pt>
                <c:pt idx="40777" formatCode="General">
                  <c:v>9.99734064984198</c:v>
                </c:pt>
                <c:pt idx="40778" formatCode="General">
                  <c:v>9.997341642580428</c:v>
                </c:pt>
                <c:pt idx="40779" formatCode="General">
                  <c:v>9.99734263532056</c:v>
                </c:pt>
                <c:pt idx="40780" formatCode="General">
                  <c:v>9.99734362806223</c:v>
                </c:pt>
                <c:pt idx="40781" formatCode="General">
                  <c:v>9.99734462080527</c:v>
                </c:pt>
                <c:pt idx="40782" formatCode="General">
                  <c:v>9.99734561354954</c:v>
                </c:pt>
                <c:pt idx="40783" formatCode="General">
                  <c:v>9.997346606294878</c:v>
                </c:pt>
                <c:pt idx="40784" formatCode="General">
                  <c:v>9.99734759904115</c:v>
                </c:pt>
                <c:pt idx="40785" formatCode="General">
                  <c:v>9.99734859178819</c:v>
                </c:pt>
                <c:pt idx="40786" formatCode="General">
                  <c:v>9.997349584535848</c:v>
                </c:pt>
                <c:pt idx="40787" formatCode="General">
                  <c:v>9.99735057728398</c:v>
                </c:pt>
                <c:pt idx="40788" formatCode="General">
                  <c:v>9.997351570032428</c:v>
                </c:pt>
                <c:pt idx="40789" formatCode="General">
                  <c:v>9.99735256278105</c:v>
                </c:pt>
                <c:pt idx="40790" formatCode="General">
                  <c:v>9.99735355552968</c:v>
                </c:pt>
                <c:pt idx="40791" formatCode="General">
                  <c:v>9.997354548278178</c:v>
                </c:pt>
                <c:pt idx="40792" formatCode="General">
                  <c:v>9.9973555410264</c:v>
                </c:pt>
                <c:pt idx="40793" formatCode="General">
                  <c:v>9.99735653377418</c:v>
                </c:pt>
                <c:pt idx="40794" formatCode="General">
                  <c:v>9.99735752652137</c:v>
                </c:pt>
                <c:pt idx="40795" formatCode="General">
                  <c:v>9.99735851926782</c:v>
                </c:pt>
                <c:pt idx="40796" formatCode="General">
                  <c:v>9.99735951201338</c:v>
                </c:pt>
                <c:pt idx="40797" formatCode="General">
                  <c:v>9.9973605047579</c:v>
                </c:pt>
                <c:pt idx="40798" formatCode="General">
                  <c:v>9.99736149750124</c:v>
                </c:pt>
                <c:pt idx="40799" formatCode="General">
                  <c:v>9.99736249024323</c:v>
                </c:pt>
                <c:pt idx="40800" formatCode="General">
                  <c:v>9.997363482983726</c:v>
                </c:pt>
                <c:pt idx="40801" formatCode="General">
                  <c:v>9.997364475722588</c:v>
                </c:pt>
                <c:pt idx="40802" formatCode="General">
                  <c:v>9.997365468459648</c:v>
                </c:pt>
                <c:pt idx="40803" formatCode="General">
                  <c:v>9.997366461194776</c:v>
                </c:pt>
                <c:pt idx="40804" formatCode="General">
                  <c:v>9.997367453927808</c:v>
                </c:pt>
                <c:pt idx="40805" formatCode="General">
                  <c:v>9.997368446658596</c:v>
                </c:pt>
                <c:pt idx="40806" formatCode="General">
                  <c:v>9.99736943938699</c:v>
                </c:pt>
                <c:pt idx="40807" formatCode="General">
                  <c:v>9.997370432112836</c:v>
                </c:pt>
                <c:pt idx="40808" formatCode="General">
                  <c:v>9.997371424835997</c:v>
                </c:pt>
                <c:pt idx="40809" formatCode="General">
                  <c:v>9.997372417556318</c:v>
                </c:pt>
                <c:pt idx="40810" formatCode="General">
                  <c:v>9.997373410273639</c:v>
                </c:pt>
                <c:pt idx="40811" formatCode="General">
                  <c:v>9.997374402987818</c:v>
                </c:pt>
                <c:pt idx="40812" formatCode="General">
                  <c:v>9.997375395698707</c:v>
                </c:pt>
                <c:pt idx="40813" formatCode="General">
                  <c:v>9.997376388406158</c:v>
                </c:pt>
                <c:pt idx="40814" formatCode="General">
                  <c:v>9.997377381110006</c:v>
                </c:pt>
                <c:pt idx="40815" formatCode="General">
                  <c:v>9.997378373810116</c:v>
                </c:pt>
                <c:pt idx="40816" formatCode="General">
                  <c:v>9.99737936650634</c:v>
                </c:pt>
                <c:pt idx="40817" formatCode="General">
                  <c:v>9.99738035919852</c:v>
                </c:pt>
                <c:pt idx="40818" formatCode="General">
                  <c:v>9.99738135188651</c:v>
                </c:pt>
                <c:pt idx="40819" formatCode="General">
                  <c:v>9.997382344570168</c:v>
                </c:pt>
                <c:pt idx="40820" formatCode="General">
                  <c:v>9.99738333724933</c:v>
                </c:pt>
                <c:pt idx="40821" formatCode="General">
                  <c:v>9.99738432992386</c:v>
                </c:pt>
                <c:pt idx="40822" formatCode="General">
                  <c:v>9.997385322593598</c:v>
                </c:pt>
                <c:pt idx="40823" formatCode="General">
                  <c:v>9.9973863152584</c:v>
                </c:pt>
                <c:pt idx="40824" formatCode="General">
                  <c:v>9.99738730791812</c:v>
                </c:pt>
                <c:pt idx="40825" formatCode="General">
                  <c:v>9.997388300572599</c:v>
                </c:pt>
                <c:pt idx="40826" formatCode="General">
                  <c:v>9.9973892932217</c:v>
                </c:pt>
                <c:pt idx="40827" formatCode="General">
                  <c:v>9.99739028586527</c:v>
                </c:pt>
                <c:pt idx="40828" formatCode="General">
                  <c:v>9.99739127850316</c:v>
                </c:pt>
                <c:pt idx="40829" formatCode="General">
                  <c:v>9.99739227113522</c:v>
                </c:pt>
                <c:pt idx="40830" formatCode="General">
                  <c:v>9.9973932637613</c:v>
                </c:pt>
                <c:pt idx="40831" formatCode="General">
                  <c:v>9.99739425638126</c:v>
                </c:pt>
                <c:pt idx="40832" formatCode="General">
                  <c:v>9.99739524899494</c:v>
                </c:pt>
                <c:pt idx="40833" formatCode="General">
                  <c:v>9.9973962416022</c:v>
                </c:pt>
                <c:pt idx="40834" formatCode="General">
                  <c:v>9.99739723420289</c:v>
                </c:pt>
                <c:pt idx="40835" formatCode="General">
                  <c:v>9.997398226796848</c:v>
                </c:pt>
                <c:pt idx="40836" formatCode="General">
                  <c:v>9.99739921938395</c:v>
                </c:pt>
                <c:pt idx="40837" formatCode="General">
                  <c:v>9.99740021196403</c:v>
                </c:pt>
                <c:pt idx="40838" formatCode="General">
                  <c:v>9.99740120453695</c:v>
                </c:pt>
                <c:pt idx="40839" formatCode="General">
                  <c:v>9.99740219710255</c:v>
                </c:pt>
                <c:pt idx="40840" formatCode="General">
                  <c:v>9.99740318966069</c:v>
                </c:pt>
                <c:pt idx="40841" formatCode="General">
                  <c:v>9.99740418221122</c:v>
                </c:pt>
                <c:pt idx="40842" formatCode="General">
                  <c:v>9.997405174754</c:v>
                </c:pt>
                <c:pt idx="40843" formatCode="General">
                  <c:v>9.99740616728887</c:v>
                </c:pt>
                <c:pt idx="40844" formatCode="General">
                  <c:v>9.99740715981569</c:v>
                </c:pt>
                <c:pt idx="40845" formatCode="General">
                  <c:v>9.99740815233431</c:v>
                </c:pt>
                <c:pt idx="40846" formatCode="General">
                  <c:v>9.99740914484458</c:v>
                </c:pt>
                <c:pt idx="40847" formatCode="General">
                  <c:v>9.99741013734636</c:v>
                </c:pt>
                <c:pt idx="40848" formatCode="General">
                  <c:v>9.99741112983949</c:v>
                </c:pt>
                <c:pt idx="40849" formatCode="General">
                  <c:v>9.99741212232383</c:v>
                </c:pt>
                <c:pt idx="40850" formatCode="General">
                  <c:v>9.99741311479923</c:v>
                </c:pt>
                <c:pt idx="40851" formatCode="General">
                  <c:v>9.99741410726555</c:v>
                </c:pt>
                <c:pt idx="40852" formatCode="General">
                  <c:v>9.99741509972264</c:v>
                </c:pt>
                <c:pt idx="40853" formatCode="General">
                  <c:v>9.99741609217034</c:v>
                </c:pt>
                <c:pt idx="40854" formatCode="General">
                  <c:v>9.99741708460852</c:v>
                </c:pt>
                <c:pt idx="40855" formatCode="General">
                  <c:v>9.99741807703702</c:v>
                </c:pt>
                <c:pt idx="40856" formatCode="General">
                  <c:v>9.9974190694557</c:v>
                </c:pt>
                <c:pt idx="40857" formatCode="General">
                  <c:v>9.99742006186442</c:v>
                </c:pt>
                <c:pt idx="40858" formatCode="General">
                  <c:v>9.99742105426302</c:v>
                </c:pt>
                <c:pt idx="40859" formatCode="General">
                  <c:v>9.99742204665135</c:v>
                </c:pt>
                <c:pt idx="40860" formatCode="General">
                  <c:v>9.99742303902928</c:v>
                </c:pt>
                <c:pt idx="40861" formatCode="General">
                  <c:v>9.99742403139665</c:v>
                </c:pt>
                <c:pt idx="40862" formatCode="General">
                  <c:v>9.997425023753321</c:v>
                </c:pt>
                <c:pt idx="40863" formatCode="General">
                  <c:v>9.99742601609914</c:v>
                </c:pt>
                <c:pt idx="40864" formatCode="General">
                  <c:v>9.99742700843396</c:v>
                </c:pt>
                <c:pt idx="40865" formatCode="General">
                  <c:v>9.99742800075764</c:v>
                </c:pt>
                <c:pt idx="40866" formatCode="General">
                  <c:v>9.997428993070031</c:v>
                </c:pt>
                <c:pt idx="40867" formatCode="General">
                  <c:v>9.99742998537099</c:v>
                </c:pt>
                <c:pt idx="40868" formatCode="General">
                  <c:v>9.99743097766037</c:v>
                </c:pt>
                <c:pt idx="40869" formatCode="General">
                  <c:v>9.99743196993802</c:v>
                </c:pt>
                <c:pt idx="40870" formatCode="General">
                  <c:v>9.99743296220379</c:v>
                </c:pt>
                <c:pt idx="40871" formatCode="General">
                  <c:v>9.99743395445754</c:v>
                </c:pt>
                <c:pt idx="40872" formatCode="General">
                  <c:v>9.99743494669913</c:v>
                </c:pt>
                <c:pt idx="40873" formatCode="General">
                  <c:v>9.99743593892841</c:v>
                </c:pt>
                <c:pt idx="40874" formatCode="General">
                  <c:v>9.99743693114522</c:v>
                </c:pt>
                <c:pt idx="40875" formatCode="General">
                  <c:v>9.99743792334944</c:v>
                </c:pt>
                <c:pt idx="40876" formatCode="General">
                  <c:v>9.9974389155409</c:v>
                </c:pt>
                <c:pt idx="40877" formatCode="General">
                  <c:v>9.99743990771947</c:v>
                </c:pt>
                <c:pt idx="40878" formatCode="General">
                  <c:v>9.997440899885</c:v>
                </c:pt>
                <c:pt idx="40879" formatCode="General">
                  <c:v>9.99744189203733</c:v>
                </c:pt>
                <c:pt idx="40880" formatCode="General">
                  <c:v>9.99744288417634</c:v>
                </c:pt>
                <c:pt idx="40881" formatCode="General">
                  <c:v>9.99744387630187</c:v>
                </c:pt>
                <c:pt idx="40882" formatCode="General">
                  <c:v>9.99744486841377</c:v>
                </c:pt>
                <c:pt idx="40883" formatCode="General">
                  <c:v>9.99744586051191</c:v>
                </c:pt>
                <c:pt idx="40884" formatCode="General">
                  <c:v>9.99744685259613</c:v>
                </c:pt>
                <c:pt idx="40885" formatCode="General">
                  <c:v>9.99744784466629</c:v>
                </c:pt>
                <c:pt idx="40886" formatCode="General">
                  <c:v>9.99744883672225</c:v>
                </c:pt>
                <c:pt idx="40887" formatCode="General">
                  <c:v>9.99744982876385</c:v>
                </c:pt>
                <c:pt idx="40888" formatCode="General">
                  <c:v>9.99745082079096</c:v>
                </c:pt>
                <c:pt idx="40889" formatCode="General">
                  <c:v>9.99745181280343</c:v>
                </c:pt>
                <c:pt idx="40890" formatCode="General">
                  <c:v>9.997452804801122</c:v>
                </c:pt>
                <c:pt idx="40891" formatCode="General">
                  <c:v>9.99745379678387</c:v>
                </c:pt>
                <c:pt idx="40892" formatCode="General">
                  <c:v>9.997454788751548</c:v>
                </c:pt>
                <c:pt idx="40893" formatCode="General">
                  <c:v>9.99745578070401</c:v>
                </c:pt>
                <c:pt idx="40894" formatCode="General">
                  <c:v>9.9974567726411</c:v>
                </c:pt>
                <c:pt idx="40895" formatCode="General">
                  <c:v>9.99745776456269</c:v>
                </c:pt>
                <c:pt idx="40896" formatCode="General">
                  <c:v>9.99745875646862</c:v>
                </c:pt>
                <c:pt idx="40897" formatCode="General">
                  <c:v>9.99745974835875</c:v>
                </c:pt>
                <c:pt idx="40898" formatCode="General">
                  <c:v>9.99746074023294</c:v>
                </c:pt>
                <c:pt idx="40899" formatCode="General">
                  <c:v>9.997461732091038</c:v>
                </c:pt>
                <c:pt idx="40900" formatCode="General">
                  <c:v>9.99746272393291</c:v>
                </c:pt>
                <c:pt idx="40901" formatCode="General">
                  <c:v>9.99746371575841</c:v>
                </c:pt>
                <c:pt idx="40902" formatCode="General">
                  <c:v>9.99746470756738</c:v>
                </c:pt>
                <c:pt idx="40903" formatCode="General">
                  <c:v>9.99746569935969</c:v>
                </c:pt>
                <c:pt idx="40904" formatCode="General">
                  <c:v>9.99746669113519</c:v>
                </c:pt>
                <c:pt idx="40905" formatCode="General">
                  <c:v>9.997467682893728</c:v>
                </c:pt>
                <c:pt idx="40906" formatCode="General">
                  <c:v>9.997468674635177</c:v>
                </c:pt>
                <c:pt idx="40907" formatCode="General">
                  <c:v>9.99746966635939</c:v>
                </c:pt>
                <c:pt idx="40908" formatCode="General">
                  <c:v>9.99747065806622</c:v>
                </c:pt>
                <c:pt idx="40909" formatCode="General">
                  <c:v>9.997471649755509</c:v>
                </c:pt>
                <c:pt idx="40910" formatCode="General">
                  <c:v>9.997472641427142</c:v>
                </c:pt>
                <c:pt idx="40911" formatCode="General">
                  <c:v>9.99747363308094</c:v>
                </c:pt>
                <c:pt idx="40912" formatCode="General">
                  <c:v>9.99747462471679</c:v>
                </c:pt>
                <c:pt idx="40913" formatCode="General">
                  <c:v>9.99747561633454</c:v>
                </c:pt>
                <c:pt idx="40914" formatCode="General">
                  <c:v>9.99747660793403</c:v>
                </c:pt>
                <c:pt idx="40915" formatCode="General">
                  <c:v>9.99747759951514</c:v>
                </c:pt>
                <c:pt idx="40916" formatCode="General">
                  <c:v>9.99747859107772</c:v>
                </c:pt>
                <c:pt idx="40917" formatCode="General">
                  <c:v>9.99747958262161</c:v>
                </c:pt>
                <c:pt idx="40918" formatCode="General">
                  <c:v>9.99748057414669</c:v>
                </c:pt>
                <c:pt idx="40919" formatCode="General">
                  <c:v>9.9974815656528</c:v>
                </c:pt>
                <c:pt idx="40920" formatCode="General">
                  <c:v>9.99748255713981</c:v>
                </c:pt>
                <c:pt idx="40921" formatCode="General">
                  <c:v>9.99748354860756</c:v>
                </c:pt>
                <c:pt idx="40922" formatCode="General">
                  <c:v>9.99748454005593</c:v>
                </c:pt>
                <c:pt idx="40923" formatCode="General">
                  <c:v>9.99748553148476</c:v>
                </c:pt>
                <c:pt idx="40924" formatCode="General">
                  <c:v>9.99748652289391</c:v>
                </c:pt>
                <c:pt idx="40925" formatCode="General">
                  <c:v>9.99748751428323</c:v>
                </c:pt>
                <c:pt idx="40926" formatCode="General">
                  <c:v>9.9974885056526</c:v>
                </c:pt>
                <c:pt idx="40927" formatCode="General">
                  <c:v>9.99748949700185</c:v>
                </c:pt>
                <c:pt idx="40928" formatCode="General">
                  <c:v>9.997490488330857</c:v>
                </c:pt>
                <c:pt idx="40929" formatCode="General">
                  <c:v>9.99749147963947</c:v>
                </c:pt>
                <c:pt idx="40930" formatCode="General">
                  <c:v>9.99749247092755</c:v>
                </c:pt>
                <c:pt idx="40931" formatCode="General">
                  <c:v>9.99749346219496</c:v>
                </c:pt>
                <c:pt idx="40932" formatCode="General">
                  <c:v>9.99749445344154</c:v>
                </c:pt>
                <c:pt idx="40933" formatCode="General">
                  <c:v>9.99749544466716</c:v>
                </c:pt>
                <c:pt idx="40934" formatCode="General">
                  <c:v>9.99749643587167</c:v>
                </c:pt>
                <c:pt idx="40935" formatCode="General">
                  <c:v>9.99749742705494</c:v>
                </c:pt>
                <c:pt idx="40936" formatCode="General">
                  <c:v>9.99749841821682</c:v>
                </c:pt>
                <c:pt idx="40937" formatCode="General">
                  <c:v>9.997499409357171</c:v>
                </c:pt>
                <c:pt idx="40938" formatCode="General">
                  <c:v>9.997500400475848</c:v>
                </c:pt>
                <c:pt idx="40939" formatCode="General">
                  <c:v>9.99750139157271</c:v>
                </c:pt>
                <c:pt idx="40940" formatCode="General">
                  <c:v>9.99750238264761</c:v>
                </c:pt>
                <c:pt idx="40941" formatCode="General">
                  <c:v>9.99750337370042</c:v>
                </c:pt>
                <c:pt idx="40942" formatCode="General">
                  <c:v>9.99750436473098</c:v>
                </c:pt>
                <c:pt idx="40943" formatCode="General">
                  <c:v>9.99750535573916</c:v>
                </c:pt>
                <c:pt idx="40944" formatCode="General">
                  <c:v>9.997506346724822</c:v>
                </c:pt>
                <c:pt idx="40945" formatCode="General">
                  <c:v>9.99750733768781</c:v>
                </c:pt>
                <c:pt idx="40946" formatCode="General">
                  <c:v>9.997508328628</c:v>
                </c:pt>
                <c:pt idx="40947" formatCode="General">
                  <c:v>9.99750931954523</c:v>
                </c:pt>
                <c:pt idx="40948" formatCode="General">
                  <c:v>9.99751031043938</c:v>
                </c:pt>
                <c:pt idx="40949" formatCode="General">
                  <c:v>9.99751130131029</c:v>
                </c:pt>
                <c:pt idx="40950" formatCode="General">
                  <c:v>9.99751229215783</c:v>
                </c:pt>
                <c:pt idx="40951" formatCode="General">
                  <c:v>9.99751328298185</c:v>
                </c:pt>
                <c:pt idx="40952" formatCode="General">
                  <c:v>9.99751427378222</c:v>
                </c:pt>
                <c:pt idx="40953" formatCode="General">
                  <c:v>9.9975152645588</c:v>
                </c:pt>
                <c:pt idx="40954" formatCode="General">
                  <c:v>9.99751625531143</c:v>
                </c:pt>
                <c:pt idx="40955" formatCode="General">
                  <c:v>9.99751724603999</c:v>
                </c:pt>
                <c:pt idx="40956" formatCode="General">
                  <c:v>9.99751823674432</c:v>
                </c:pt>
                <c:pt idx="40957" formatCode="General">
                  <c:v>9.9975192274243</c:v>
                </c:pt>
                <c:pt idx="40958" formatCode="General">
                  <c:v>9.997520218079772</c:v>
                </c:pt>
                <c:pt idx="40959" formatCode="General">
                  <c:v>9.99752120871061</c:v>
                </c:pt>
                <c:pt idx="40960" formatCode="General">
                  <c:v>9.99752219931666</c:v>
                </c:pt>
                <c:pt idx="40961" formatCode="General">
                  <c:v>9.997523189897779</c:v>
                </c:pt>
                <c:pt idx="40962" formatCode="General">
                  <c:v>9.997524180453839</c:v>
                </c:pt>
                <c:pt idx="40963" formatCode="General">
                  <c:v>9.9975251709847</c:v>
                </c:pt>
                <c:pt idx="40964" formatCode="General">
                  <c:v>9.99752616149021</c:v>
                </c:pt>
                <c:pt idx="40965" formatCode="General">
                  <c:v>9.99752715197023</c:v>
                </c:pt>
                <c:pt idx="40966" formatCode="General">
                  <c:v>9.997528142424628</c:v>
                </c:pt>
                <c:pt idx="40967" formatCode="General">
                  <c:v>9.99752913285327</c:v>
                </c:pt>
                <c:pt idx="40968" formatCode="General">
                  <c:v>9.99753012325599</c:v>
                </c:pt>
                <c:pt idx="40969" formatCode="General">
                  <c:v>9.997531113632671</c:v>
                </c:pt>
                <c:pt idx="40970" formatCode="General">
                  <c:v>9.99753210398317</c:v>
                </c:pt>
                <c:pt idx="40971" formatCode="General">
                  <c:v>9.99753309430733</c:v>
                </c:pt>
                <c:pt idx="40972" formatCode="General">
                  <c:v>9.99753408460503</c:v>
                </c:pt>
                <c:pt idx="40973" formatCode="General">
                  <c:v>9.99753507487612</c:v>
                </c:pt>
                <c:pt idx="40974" formatCode="General">
                  <c:v>9.99753606512047</c:v>
                </c:pt>
                <c:pt idx="40975" formatCode="General">
                  <c:v>9.99753705533793</c:v>
                </c:pt>
                <c:pt idx="40976" formatCode="General">
                  <c:v>9.99753804552836</c:v>
                </c:pt>
                <c:pt idx="40977" formatCode="General">
                  <c:v>9.99753903569162</c:v>
                </c:pt>
                <c:pt idx="40978" formatCode="General">
                  <c:v>9.99754002582759</c:v>
                </c:pt>
                <c:pt idx="40979" formatCode="General">
                  <c:v>9.9975410159361</c:v>
                </c:pt>
                <c:pt idx="40980" formatCode="General">
                  <c:v>9.99754200601703</c:v>
                </c:pt>
                <c:pt idx="40981" formatCode="General">
                  <c:v>9.99754299607024</c:v>
                </c:pt>
                <c:pt idx="40982" formatCode="General">
                  <c:v>9.997543986095579</c:v>
                </c:pt>
                <c:pt idx="40983" formatCode="General">
                  <c:v>9.99754497609292</c:v>
                </c:pt>
                <c:pt idx="40984" formatCode="General">
                  <c:v>9.99754596606212</c:v>
                </c:pt>
                <c:pt idx="40985" formatCode="General">
                  <c:v>9.99754695600304</c:v>
                </c:pt>
                <c:pt idx="40986" formatCode="General">
                  <c:v>9.99754794591553</c:v>
                </c:pt>
                <c:pt idx="40987" formatCode="General">
                  <c:v>9.99754893579947</c:v>
                </c:pt>
                <c:pt idx="40988" formatCode="General">
                  <c:v>9.99754992565471</c:v>
                </c:pt>
                <c:pt idx="40989" formatCode="General">
                  <c:v>9.99755091548111</c:v>
                </c:pt>
                <c:pt idx="40990" formatCode="General">
                  <c:v>9.997551905278531</c:v>
                </c:pt>
                <c:pt idx="40991" formatCode="General">
                  <c:v>9.997552895046844</c:v>
                </c:pt>
                <c:pt idx="40992" formatCode="General">
                  <c:v>9.9975538847859</c:v>
                </c:pt>
                <c:pt idx="40993" formatCode="General">
                  <c:v>9.99755487449556</c:v>
                </c:pt>
                <c:pt idx="40994" formatCode="General">
                  <c:v>9.99755586417569</c:v>
                </c:pt>
                <c:pt idx="40995" formatCode="General">
                  <c:v>9.99755685382615</c:v>
                </c:pt>
                <c:pt idx="40996" formatCode="General">
                  <c:v>9.997557843446802</c:v>
                </c:pt>
                <c:pt idx="40997" formatCode="General">
                  <c:v>9.99755883303751</c:v>
                </c:pt>
                <c:pt idx="40998" formatCode="General">
                  <c:v>9.99755982259813</c:v>
                </c:pt>
                <c:pt idx="40999" formatCode="General">
                  <c:v>9.997560812128522</c:v>
                </c:pt>
                <c:pt idx="41000" formatCode="General">
                  <c:v>9.99756180162856</c:v>
                </c:pt>
                <c:pt idx="41001" formatCode="General">
                  <c:v>9.99756279109809</c:v>
                </c:pt>
                <c:pt idx="41002" formatCode="General">
                  <c:v>9.997563780536987</c:v>
                </c:pt>
                <c:pt idx="41003" formatCode="General">
                  <c:v>9.99756476994511</c:v>
                </c:pt>
                <c:pt idx="41004" formatCode="General">
                  <c:v>9.99756575932231</c:v>
                </c:pt>
                <c:pt idx="41005" formatCode="General">
                  <c:v>9.99756674866846</c:v>
                </c:pt>
                <c:pt idx="41006" formatCode="General">
                  <c:v>9.99756773798342</c:v>
                </c:pt>
                <c:pt idx="41007" formatCode="General">
                  <c:v>9.99756872726706</c:v>
                </c:pt>
                <c:pt idx="41008" formatCode="General">
                  <c:v>9.99756971651922</c:v>
                </c:pt>
                <c:pt idx="41009" formatCode="General">
                  <c:v>9.997570705739788</c:v>
                </c:pt>
                <c:pt idx="41010" formatCode="General">
                  <c:v>9.99757169492861</c:v>
                </c:pt>
                <c:pt idx="41011" formatCode="General">
                  <c:v>9.997572684085548</c:v>
                </c:pt>
                <c:pt idx="41012" formatCode="General">
                  <c:v>9.997573673210468</c:v>
                </c:pt>
                <c:pt idx="41013" formatCode="General">
                  <c:v>9.99757466230324</c:v>
                </c:pt>
                <c:pt idx="41014" formatCode="General">
                  <c:v>9.99757565136372</c:v>
                </c:pt>
                <c:pt idx="41015" formatCode="General">
                  <c:v>9.997576640391777</c:v>
                </c:pt>
                <c:pt idx="41016" formatCode="General">
                  <c:v>9.99757762938726</c:v>
                </c:pt>
                <c:pt idx="41017" formatCode="General">
                  <c:v>9.99757861835004</c:v>
                </c:pt>
                <c:pt idx="41018" formatCode="General">
                  <c:v>9.99757960727998</c:v>
                </c:pt>
                <c:pt idx="41019" formatCode="General">
                  <c:v>9.99758059617694</c:v>
                </c:pt>
                <c:pt idx="41020" formatCode="General">
                  <c:v>9.99758158504079</c:v>
                </c:pt>
                <c:pt idx="41021" formatCode="General">
                  <c:v>9.99758257387138</c:v>
                </c:pt>
                <c:pt idx="41022" formatCode="General">
                  <c:v>9.99758356266859</c:v>
                </c:pt>
                <c:pt idx="41023" formatCode="General">
                  <c:v>9.99758455143226</c:v>
                </c:pt>
                <c:pt idx="41024" formatCode="General">
                  <c:v>9.99758554016228</c:v>
                </c:pt>
                <c:pt idx="41025" formatCode="General">
                  <c:v>9.9975865288585</c:v>
                </c:pt>
                <c:pt idx="41026" formatCode="General">
                  <c:v>9.99758751752078</c:v>
                </c:pt>
                <c:pt idx="41027" formatCode="General">
                  <c:v>9.99758850614899</c:v>
                </c:pt>
                <c:pt idx="41028" formatCode="General">
                  <c:v>9.99758949474298</c:v>
                </c:pt>
                <c:pt idx="41029" formatCode="General">
                  <c:v>9.99759048330264</c:v>
                </c:pt>
                <c:pt idx="41030" formatCode="General">
                  <c:v>9.9975914718278</c:v>
                </c:pt>
                <c:pt idx="41031" formatCode="General">
                  <c:v>9.99759246031835</c:v>
                </c:pt>
                <c:pt idx="41032" formatCode="General">
                  <c:v>9.997593448774148</c:v>
                </c:pt>
                <c:pt idx="41033" formatCode="General">
                  <c:v>9.99759443719505</c:v>
                </c:pt>
                <c:pt idx="41034" formatCode="General">
                  <c:v>9.99759542558093</c:v>
                </c:pt>
                <c:pt idx="41035" formatCode="General">
                  <c:v>9.99759641393164</c:v>
                </c:pt>
                <c:pt idx="41036" formatCode="General">
                  <c:v>9.99759740224705</c:v>
                </c:pt>
                <c:pt idx="41037" formatCode="General">
                  <c:v>9.99759839052703</c:v>
                </c:pt>
                <c:pt idx="41038" formatCode="General">
                  <c:v>9.99759937877143</c:v>
                </c:pt>
                <c:pt idx="41039" formatCode="General">
                  <c:v>9.99760036698013</c:v>
                </c:pt>
                <c:pt idx="41040" formatCode="General">
                  <c:v>9.99760135515298</c:v>
                </c:pt>
                <c:pt idx="41041" formatCode="General">
                  <c:v>9.99760234328985</c:v>
                </c:pt>
                <c:pt idx="41042" formatCode="General">
                  <c:v>9.99760333139061</c:v>
                </c:pt>
                <c:pt idx="41043" formatCode="General">
                  <c:v>9.99760431945512</c:v>
                </c:pt>
                <c:pt idx="41044" formatCode="General">
                  <c:v>9.99760530748323</c:v>
                </c:pt>
                <c:pt idx="41045" formatCode="General">
                  <c:v>9.99760629547483</c:v>
                </c:pt>
                <c:pt idx="41046" formatCode="General">
                  <c:v>9.99760728342977</c:v>
                </c:pt>
                <c:pt idx="41047" formatCode="General">
                  <c:v>9.99760827134792</c:v>
                </c:pt>
                <c:pt idx="41048" formatCode="General">
                  <c:v>9.99760925922913</c:v>
                </c:pt>
                <c:pt idx="41049" formatCode="General">
                  <c:v>9.99761024707329</c:v>
                </c:pt>
                <c:pt idx="41050" formatCode="General">
                  <c:v>9.99761123488024</c:v>
                </c:pt>
                <c:pt idx="41051" formatCode="General">
                  <c:v>9.99761222264986</c:v>
                </c:pt>
                <c:pt idx="41052" formatCode="General">
                  <c:v>9.99761321038201</c:v>
                </c:pt>
                <c:pt idx="41053" formatCode="General">
                  <c:v>9.99761419807656</c:v>
                </c:pt>
                <c:pt idx="41054" formatCode="General">
                  <c:v>9.997615185733359</c:v>
                </c:pt>
                <c:pt idx="41055" formatCode="General">
                  <c:v>9.99761617335229</c:v>
                </c:pt>
                <c:pt idx="41056" formatCode="General">
                  <c:v>9.997617160933218</c:v>
                </c:pt>
                <c:pt idx="41057" formatCode="General">
                  <c:v>9.997618148475988</c:v>
                </c:pt>
                <c:pt idx="41058" formatCode="General">
                  <c:v>9.99761913598049</c:v>
                </c:pt>
                <c:pt idx="41059" formatCode="General">
                  <c:v>9.997620123446579</c:v>
                </c:pt>
                <c:pt idx="41060" formatCode="General">
                  <c:v>9.997621110874117</c:v>
                </c:pt>
                <c:pt idx="41061" formatCode="General">
                  <c:v>9.997622098262972</c:v>
                </c:pt>
                <c:pt idx="41062" formatCode="General">
                  <c:v>9.997623085613009</c:v>
                </c:pt>
                <c:pt idx="41063" formatCode="General">
                  <c:v>9.99762407292409</c:v>
                </c:pt>
                <c:pt idx="41064" formatCode="General">
                  <c:v>9.997625060196087</c:v>
                </c:pt>
                <c:pt idx="41065" formatCode="General">
                  <c:v>9.99762604742887</c:v>
                </c:pt>
                <c:pt idx="41066" formatCode="General">
                  <c:v>9.99762703462229</c:v>
                </c:pt>
                <c:pt idx="41067" formatCode="General">
                  <c:v>9.997628021776218</c:v>
                </c:pt>
                <c:pt idx="41068" formatCode="General">
                  <c:v>9.997629008890531</c:v>
                </c:pt>
                <c:pt idx="41069" formatCode="General">
                  <c:v>9.99762999596508</c:v>
                </c:pt>
                <c:pt idx="41070" formatCode="General">
                  <c:v>9.99763098299974</c:v>
                </c:pt>
                <c:pt idx="41071" formatCode="General">
                  <c:v>9.99763196999437</c:v>
                </c:pt>
                <c:pt idx="41072" formatCode="General">
                  <c:v>9.99763295694885</c:v>
                </c:pt>
                <c:pt idx="41073" formatCode="General">
                  <c:v>9.99763394386303</c:v>
                </c:pt>
                <c:pt idx="41074" formatCode="General">
                  <c:v>9.99763493073678</c:v>
                </c:pt>
                <c:pt idx="41075" formatCode="General">
                  <c:v>9.99763591756998</c:v>
                </c:pt>
                <c:pt idx="41076" formatCode="General">
                  <c:v>9.99763690436248</c:v>
                </c:pt>
                <c:pt idx="41077" formatCode="General">
                  <c:v>9.99763789111415</c:v>
                </c:pt>
                <c:pt idx="41078" formatCode="General">
                  <c:v>9.99763887782485</c:v>
                </c:pt>
                <c:pt idx="41079" formatCode="General">
                  <c:v>9.99763986449447</c:v>
                </c:pt>
                <c:pt idx="41080" formatCode="General">
                  <c:v>9.99764085112285</c:v>
                </c:pt>
                <c:pt idx="41081" formatCode="General">
                  <c:v>9.99764183770987</c:v>
                </c:pt>
                <c:pt idx="41082" formatCode="General">
                  <c:v>9.9976428242554</c:v>
                </c:pt>
                <c:pt idx="41083" formatCode="General">
                  <c:v>9.9976438107593</c:v>
                </c:pt>
                <c:pt idx="41084" formatCode="General">
                  <c:v>9.99764479722143</c:v>
                </c:pt>
                <c:pt idx="41085" formatCode="General">
                  <c:v>9.99764578364167</c:v>
                </c:pt>
                <c:pt idx="41086" formatCode="General">
                  <c:v>9.99764677001989</c:v>
                </c:pt>
                <c:pt idx="41087" formatCode="General">
                  <c:v>9.99764775635594</c:v>
                </c:pt>
                <c:pt idx="41088" formatCode="General">
                  <c:v>9.9976487426497</c:v>
                </c:pt>
                <c:pt idx="41089" formatCode="General">
                  <c:v>9.99764972890103</c:v>
                </c:pt>
                <c:pt idx="41090" formatCode="General">
                  <c:v>9.99765071510979</c:v>
                </c:pt>
                <c:pt idx="41091" formatCode="General">
                  <c:v>9.997651701275867</c:v>
                </c:pt>
                <c:pt idx="41092" formatCode="General">
                  <c:v>9.99765268739912</c:v>
                </c:pt>
                <c:pt idx="41093" formatCode="General">
                  <c:v>9.99765367347942</c:v>
                </c:pt>
                <c:pt idx="41094" formatCode="General">
                  <c:v>9.99765465951662</c:v>
                </c:pt>
                <c:pt idx="41095" formatCode="General">
                  <c:v>9.997655645510598</c:v>
                </c:pt>
                <c:pt idx="41096" formatCode="General">
                  <c:v>9.99765663146123</c:v>
                </c:pt>
                <c:pt idx="41097" formatCode="General">
                  <c:v>9.99765761736836</c:v>
                </c:pt>
                <c:pt idx="41098" formatCode="General">
                  <c:v>9.997658603231878</c:v>
                </c:pt>
                <c:pt idx="41099" formatCode="General">
                  <c:v>9.99765958905164</c:v>
                </c:pt>
                <c:pt idx="41100" formatCode="General">
                  <c:v>9.99766057482752</c:v>
                </c:pt>
                <c:pt idx="41101" formatCode="General">
                  <c:v>9.997661560559377</c:v>
                </c:pt>
                <c:pt idx="41102" formatCode="General">
                  <c:v>9.9976625462471</c:v>
                </c:pt>
                <c:pt idx="41103" formatCode="General">
                  <c:v>9.997663531890527</c:v>
                </c:pt>
                <c:pt idx="41104" formatCode="General">
                  <c:v>9.99766451748954</c:v>
                </c:pt>
                <c:pt idx="41105" formatCode="General">
                  <c:v>9.99766550304402</c:v>
                </c:pt>
                <c:pt idx="41106" formatCode="General">
                  <c:v>9.997666488553808</c:v>
                </c:pt>
                <c:pt idx="41107" formatCode="General">
                  <c:v>9.9976674740188</c:v>
                </c:pt>
                <c:pt idx="41108" formatCode="General">
                  <c:v>9.99766845943884</c:v>
                </c:pt>
                <c:pt idx="41109" formatCode="General">
                  <c:v>9.997669444813818</c:v>
                </c:pt>
                <c:pt idx="41110" formatCode="General">
                  <c:v>9.997670430143588</c:v>
                </c:pt>
                <c:pt idx="41111" formatCode="General">
                  <c:v>9.99767141542802</c:v>
                </c:pt>
                <c:pt idx="41112" formatCode="General">
                  <c:v>9.99767240066698</c:v>
                </c:pt>
                <c:pt idx="41113" formatCode="General">
                  <c:v>9.997673385860348</c:v>
                </c:pt>
                <c:pt idx="41114" formatCode="General">
                  <c:v>9.99767437100799</c:v>
                </c:pt>
                <c:pt idx="41115" formatCode="General">
                  <c:v>9.99767535610977</c:v>
                </c:pt>
                <c:pt idx="41116" formatCode="General">
                  <c:v>9.99767634116555</c:v>
                </c:pt>
                <c:pt idx="41117" formatCode="General">
                  <c:v>9.99767732617521</c:v>
                </c:pt>
                <c:pt idx="41118" formatCode="General">
                  <c:v>9.99767831113862</c:v>
                </c:pt>
                <c:pt idx="41119" formatCode="General">
                  <c:v>9.99767929605564</c:v>
                </c:pt>
                <c:pt idx="41120" formatCode="General">
                  <c:v>9.99768028092614</c:v>
                </c:pt>
                <c:pt idx="41121" formatCode="General">
                  <c:v>9.99768126574999</c:v>
                </c:pt>
                <c:pt idx="41122" formatCode="General">
                  <c:v>9.99768225052707</c:v>
                </c:pt>
                <c:pt idx="41123" formatCode="General">
                  <c:v>9.99768323525723</c:v>
                </c:pt>
                <c:pt idx="41124" formatCode="General">
                  <c:v>9.99768421994036</c:v>
                </c:pt>
                <c:pt idx="41125" formatCode="General">
                  <c:v>9.99768520457631</c:v>
                </c:pt>
                <c:pt idx="41126" formatCode="General">
                  <c:v>9.997686189164964</c:v>
                </c:pt>
                <c:pt idx="41127" formatCode="General">
                  <c:v>9.99768717370618</c:v>
                </c:pt>
                <c:pt idx="41128" formatCode="General">
                  <c:v>9.99768815819984</c:v>
                </c:pt>
                <c:pt idx="41129" formatCode="General">
                  <c:v>9.9976891426458</c:v>
                </c:pt>
                <c:pt idx="41130" formatCode="General">
                  <c:v>9.99769012704394</c:v>
                </c:pt>
                <c:pt idx="41131" formatCode="General">
                  <c:v>9.997691111394127</c:v>
                </c:pt>
                <c:pt idx="41132" formatCode="General">
                  <c:v>9.99769209569622</c:v>
                </c:pt>
                <c:pt idx="41133" formatCode="General">
                  <c:v>9.99769307995011</c:v>
                </c:pt>
                <c:pt idx="41134" formatCode="General">
                  <c:v>9.99769406415565</c:v>
                </c:pt>
                <c:pt idx="41135" formatCode="General">
                  <c:v>9.99769504831271</c:v>
                </c:pt>
                <c:pt idx="41136" formatCode="General">
                  <c:v>9.99769603242117</c:v>
                </c:pt>
                <c:pt idx="41137" formatCode="General">
                  <c:v>9.99769701648089</c:v>
                </c:pt>
                <c:pt idx="41138" formatCode="General">
                  <c:v>9.997698000491748</c:v>
                </c:pt>
                <c:pt idx="41139" formatCode="General">
                  <c:v>9.997698984453618</c:v>
                </c:pt>
                <c:pt idx="41140" formatCode="General">
                  <c:v>9.99769996836635</c:v>
                </c:pt>
                <c:pt idx="41141" formatCode="General">
                  <c:v>9.99770095222984</c:v>
                </c:pt>
                <c:pt idx="41142" formatCode="General">
                  <c:v>9.99770193604394</c:v>
                </c:pt>
                <c:pt idx="41143" formatCode="General">
                  <c:v>9.99770291980852</c:v>
                </c:pt>
                <c:pt idx="41144" formatCode="General">
                  <c:v>9.99770390352346</c:v>
                </c:pt>
                <c:pt idx="41145" formatCode="General">
                  <c:v>9.99770488718863</c:v>
                </c:pt>
                <c:pt idx="41146" formatCode="General">
                  <c:v>9.99770587080389</c:v>
                </c:pt>
                <c:pt idx="41147" formatCode="General">
                  <c:v>9.99770685436913</c:v>
                </c:pt>
                <c:pt idx="41148" formatCode="General">
                  <c:v>9.9977078378842</c:v>
                </c:pt>
                <c:pt idx="41149" formatCode="General">
                  <c:v>9.99770882134898</c:v>
                </c:pt>
                <c:pt idx="41150" formatCode="General">
                  <c:v>9.99770980476334</c:v>
                </c:pt>
                <c:pt idx="41151" formatCode="General">
                  <c:v>9.997710788127148</c:v>
                </c:pt>
                <c:pt idx="41152" formatCode="General">
                  <c:v>9.99771177144029</c:v>
                </c:pt>
                <c:pt idx="41153" formatCode="General">
                  <c:v>9.99771275470261</c:v>
                </c:pt>
                <c:pt idx="41154" formatCode="General">
                  <c:v>9.997713737914</c:v>
                </c:pt>
                <c:pt idx="41155" formatCode="General">
                  <c:v>9.997714721074328</c:v>
                </c:pt>
                <c:pt idx="41156" formatCode="General">
                  <c:v>9.997715704183458</c:v>
                </c:pt>
                <c:pt idx="41157" formatCode="General">
                  <c:v>9.99771668724127</c:v>
                </c:pt>
                <c:pt idx="41158" formatCode="General">
                  <c:v>9.99771767024762</c:v>
                </c:pt>
                <c:pt idx="41159" formatCode="General">
                  <c:v>9.9977186532024</c:v>
                </c:pt>
                <c:pt idx="41160" formatCode="General">
                  <c:v>9.99771963610547</c:v>
                </c:pt>
                <c:pt idx="41161" formatCode="General">
                  <c:v>9.9977206189567</c:v>
                </c:pt>
                <c:pt idx="41162" formatCode="General">
                  <c:v>9.997721601755957</c:v>
                </c:pt>
                <c:pt idx="41163" formatCode="General">
                  <c:v>9.99772258450313</c:v>
                </c:pt>
                <c:pt idx="41164" formatCode="General">
                  <c:v>9.997723567198077</c:v>
                </c:pt>
                <c:pt idx="41165" formatCode="General">
                  <c:v>9.99772454984067</c:v>
                </c:pt>
                <c:pt idx="41166" formatCode="General">
                  <c:v>9.99772553243079</c:v>
                </c:pt>
                <c:pt idx="41167" formatCode="General">
                  <c:v>9.9977265149683</c:v>
                </c:pt>
                <c:pt idx="41168" formatCode="General">
                  <c:v>9.997727497453068</c:v>
                </c:pt>
                <c:pt idx="41169" formatCode="General">
                  <c:v>9.99772847988498</c:v>
                </c:pt>
                <c:pt idx="41170" formatCode="General">
                  <c:v>9.997729462263889</c:v>
                </c:pt>
                <c:pt idx="41171" formatCode="General">
                  <c:v>9.99773044458969</c:v>
                </c:pt>
                <c:pt idx="41172" formatCode="General">
                  <c:v>9.99773142686224</c:v>
                </c:pt>
                <c:pt idx="41173" formatCode="General">
                  <c:v>9.99773240908141</c:v>
                </c:pt>
                <c:pt idx="41174" formatCode="General">
                  <c:v>9.99773339124708</c:v>
                </c:pt>
                <c:pt idx="41175" formatCode="General">
                  <c:v>9.997734373359122</c:v>
                </c:pt>
                <c:pt idx="41176" formatCode="General">
                  <c:v>9.997735355417402</c:v>
                </c:pt>
                <c:pt idx="41177" formatCode="General">
                  <c:v>9.9977363374218</c:v>
                </c:pt>
                <c:pt idx="41178" formatCode="General">
                  <c:v>9.99773731937218</c:v>
                </c:pt>
                <c:pt idx="41179" formatCode="General">
                  <c:v>9.99773830126842</c:v>
                </c:pt>
                <c:pt idx="41180" formatCode="General">
                  <c:v>9.99773928311039</c:v>
                </c:pt>
                <c:pt idx="41181" formatCode="General">
                  <c:v>9.99774026489796</c:v>
                </c:pt>
                <c:pt idx="41182" formatCode="General">
                  <c:v>9.99774124663101</c:v>
                </c:pt>
                <c:pt idx="41183" formatCode="General">
                  <c:v>9.99774222830941</c:v>
                </c:pt>
                <c:pt idx="41184" formatCode="General">
                  <c:v>9.99774320993303</c:v>
                </c:pt>
                <c:pt idx="41185" formatCode="General">
                  <c:v>9.99774419150175</c:v>
                </c:pt>
                <c:pt idx="41186" formatCode="General">
                  <c:v>9.99774517301544</c:v>
                </c:pt>
                <c:pt idx="41187" formatCode="General">
                  <c:v>9.99774615447396</c:v>
                </c:pt>
                <c:pt idx="41188" formatCode="General">
                  <c:v>9.9977471358772</c:v>
                </c:pt>
                <c:pt idx="41189" formatCode="General">
                  <c:v>9.99774811722503</c:v>
                </c:pt>
                <c:pt idx="41190" formatCode="General">
                  <c:v>9.99774909851732</c:v>
                </c:pt>
                <c:pt idx="41191" formatCode="General">
                  <c:v>9.99775007975394</c:v>
                </c:pt>
                <c:pt idx="41192" formatCode="General">
                  <c:v>9.997751060934767</c:v>
                </c:pt>
                <c:pt idx="41193" formatCode="General">
                  <c:v>9.99775204205967</c:v>
                </c:pt>
                <c:pt idx="41194" formatCode="General">
                  <c:v>9.997753023128528</c:v>
                </c:pt>
                <c:pt idx="41195" formatCode="General">
                  <c:v>9.99775400414122</c:v>
                </c:pt>
                <c:pt idx="41196" formatCode="General">
                  <c:v>9.99775498509761</c:v>
                </c:pt>
                <c:pt idx="41197" formatCode="General">
                  <c:v>9.997755965997568</c:v>
                </c:pt>
                <c:pt idx="41198" formatCode="General">
                  <c:v>9.99775694684099</c:v>
                </c:pt>
                <c:pt idx="41199" formatCode="General">
                  <c:v>9.99775792762772</c:v>
                </c:pt>
                <c:pt idx="41200" formatCode="General">
                  <c:v>9.99775890835765</c:v>
                </c:pt>
                <c:pt idx="41201" formatCode="General">
                  <c:v>9.99775988903064</c:v>
                </c:pt>
                <c:pt idx="41202" formatCode="General">
                  <c:v>9.99776086964658</c:v>
                </c:pt>
                <c:pt idx="41203" formatCode="General">
                  <c:v>9.99776185020534</c:v>
                </c:pt>
                <c:pt idx="41204" formatCode="General">
                  <c:v>9.99776283070679</c:v>
                </c:pt>
                <c:pt idx="41205" formatCode="General">
                  <c:v>9.997763811150798</c:v>
                </c:pt>
                <c:pt idx="41206" formatCode="General">
                  <c:v>9.99776479153725</c:v>
                </c:pt>
                <c:pt idx="41207" formatCode="General">
                  <c:v>9.99776577186602</c:v>
                </c:pt>
                <c:pt idx="41208" formatCode="General">
                  <c:v>9.99776675213697</c:v>
                </c:pt>
                <c:pt idx="41209" formatCode="General">
                  <c:v>9.99776773234999</c:v>
                </c:pt>
                <c:pt idx="41210" formatCode="General">
                  <c:v>9.99776871250494</c:v>
                </c:pt>
                <c:pt idx="41211" formatCode="General">
                  <c:v>9.9977696926017</c:v>
                </c:pt>
                <c:pt idx="41212" formatCode="General">
                  <c:v>9.997770672640148</c:v>
                </c:pt>
                <c:pt idx="41213" formatCode="General">
                  <c:v>9.997771652620148</c:v>
                </c:pt>
                <c:pt idx="41214" formatCode="General">
                  <c:v>9.9977726325416</c:v>
                </c:pt>
                <c:pt idx="41215" formatCode="General">
                  <c:v>9.997773612404351</c:v>
                </c:pt>
                <c:pt idx="41216" formatCode="General">
                  <c:v>9.99777459220828</c:v>
                </c:pt>
                <c:pt idx="41217" formatCode="General">
                  <c:v>9.99777557195327</c:v>
                </c:pt>
                <c:pt idx="41218" formatCode="General">
                  <c:v>9.9977765516392</c:v>
                </c:pt>
                <c:pt idx="41219" formatCode="General">
                  <c:v>9.99777753126594</c:v>
                </c:pt>
                <c:pt idx="41220" formatCode="General">
                  <c:v>9.99777851083336</c:v>
                </c:pt>
                <c:pt idx="41221" formatCode="General">
                  <c:v>9.997779490341328</c:v>
                </c:pt>
                <c:pt idx="41222" formatCode="General">
                  <c:v>9.99778046978974</c:v>
                </c:pt>
                <c:pt idx="41223" formatCode="General">
                  <c:v>9.997781449178458</c:v>
                </c:pt>
                <c:pt idx="41224" formatCode="General">
                  <c:v>9.99778242850736</c:v>
                </c:pt>
                <c:pt idx="41225" formatCode="General">
                  <c:v>9.99778340777633</c:v>
                </c:pt>
                <c:pt idx="41226" formatCode="General">
                  <c:v>9.99778438698522</c:v>
                </c:pt>
                <c:pt idx="41227" formatCode="General">
                  <c:v>9.99778536613393</c:v>
                </c:pt>
                <c:pt idx="41228" formatCode="General">
                  <c:v>9.99778634522232</c:v>
                </c:pt>
                <c:pt idx="41229" formatCode="General">
                  <c:v>9.997787324250271</c:v>
                </c:pt>
                <c:pt idx="41230" formatCode="General">
                  <c:v>9.99778830321766</c:v>
                </c:pt>
                <c:pt idx="41231" formatCode="General">
                  <c:v>9.99778928212436</c:v>
                </c:pt>
                <c:pt idx="41232" formatCode="General">
                  <c:v>9.99779026097025</c:v>
                </c:pt>
                <c:pt idx="41233" formatCode="General">
                  <c:v>9.9977912397552</c:v>
                </c:pt>
                <c:pt idx="41234" formatCode="General">
                  <c:v>9.99779221847909</c:v>
                </c:pt>
                <c:pt idx="41235" formatCode="General">
                  <c:v>9.9977931971418</c:v>
                </c:pt>
                <c:pt idx="41236" formatCode="General">
                  <c:v>9.9977941757432</c:v>
                </c:pt>
                <c:pt idx="41237" formatCode="General">
                  <c:v>9.99779515428316</c:v>
                </c:pt>
                <c:pt idx="41238" formatCode="General">
                  <c:v>9.997796132761571</c:v>
                </c:pt>
                <c:pt idx="41239" formatCode="General">
                  <c:v>9.99779711117829</c:v>
                </c:pt>
                <c:pt idx="41240" formatCode="General">
                  <c:v>9.99779808953322</c:v>
                </c:pt>
                <c:pt idx="41241" formatCode="General">
                  <c:v>9.99779906782621</c:v>
                </c:pt>
                <c:pt idx="41242" formatCode="General">
                  <c:v>9.997800046057148</c:v>
                </c:pt>
                <c:pt idx="41243" formatCode="General">
                  <c:v>9.99780102422591</c:v>
                </c:pt>
                <c:pt idx="41244" formatCode="General">
                  <c:v>9.997802002332378</c:v>
                </c:pt>
                <c:pt idx="41245" formatCode="General">
                  <c:v>9.997802980376418</c:v>
                </c:pt>
                <c:pt idx="41246" formatCode="General">
                  <c:v>9.99780395835791</c:v>
                </c:pt>
                <c:pt idx="41247" formatCode="General">
                  <c:v>9.99780493627674</c:v>
                </c:pt>
                <c:pt idx="41248" formatCode="General">
                  <c:v>9.997805914132771</c:v>
                </c:pt>
                <c:pt idx="41249" formatCode="General">
                  <c:v>9.99780689192589</c:v>
                </c:pt>
                <c:pt idx="41250" formatCode="General">
                  <c:v>9.99780786965596</c:v>
                </c:pt>
                <c:pt idx="41251" formatCode="General">
                  <c:v>9.997808847322878</c:v>
                </c:pt>
                <c:pt idx="41252" formatCode="General">
                  <c:v>9.9978098249265</c:v>
                </c:pt>
                <c:pt idx="41253" formatCode="General">
                  <c:v>9.99781080246672</c:v>
                </c:pt>
                <c:pt idx="41254" formatCode="General">
                  <c:v>9.99781177994341</c:v>
                </c:pt>
                <c:pt idx="41255" formatCode="General">
                  <c:v>9.99781275735644</c:v>
                </c:pt>
                <c:pt idx="41256" formatCode="General">
                  <c:v>9.99781373470569</c:v>
                </c:pt>
                <c:pt idx="41257" formatCode="General">
                  <c:v>9.99781471199104</c:v>
                </c:pt>
                <c:pt idx="41258" formatCode="General">
                  <c:v>9.997815689212368</c:v>
                </c:pt>
                <c:pt idx="41259" formatCode="General">
                  <c:v>9.99781666636955</c:v>
                </c:pt>
                <c:pt idx="41260" formatCode="General">
                  <c:v>9.997817643462458</c:v>
                </c:pt>
                <c:pt idx="41261" formatCode="General">
                  <c:v>9.997818620490989</c:v>
                </c:pt>
                <c:pt idx="41262" formatCode="General">
                  <c:v>9.99781959745499</c:v>
                </c:pt>
                <c:pt idx="41263" formatCode="General">
                  <c:v>9.99782057435437</c:v>
                </c:pt>
                <c:pt idx="41264" formatCode="General">
                  <c:v>9.99782155118898</c:v>
                </c:pt>
                <c:pt idx="41265" formatCode="General">
                  <c:v>9.99782252795871</c:v>
                </c:pt>
                <c:pt idx="41266" formatCode="General">
                  <c:v>9.99782350466344</c:v>
                </c:pt>
                <c:pt idx="41267" formatCode="General">
                  <c:v>9.997824481303038</c:v>
                </c:pt>
                <c:pt idx="41268" formatCode="General">
                  <c:v>9.99782545787739</c:v>
                </c:pt>
                <c:pt idx="41269" formatCode="General">
                  <c:v>9.99782643438638</c:v>
                </c:pt>
                <c:pt idx="41270" formatCode="General">
                  <c:v>9.997827410829868</c:v>
                </c:pt>
                <c:pt idx="41271" formatCode="General">
                  <c:v>9.997828387207738</c:v>
                </c:pt>
                <c:pt idx="41272" formatCode="General">
                  <c:v>9.997829363519887</c:v>
                </c:pt>
                <c:pt idx="41273" formatCode="General">
                  <c:v>9.99783033976617</c:v>
                </c:pt>
                <c:pt idx="41274" formatCode="General">
                  <c:v>9.99783131594648</c:v>
                </c:pt>
                <c:pt idx="41275" formatCode="General">
                  <c:v>9.99783229206068</c:v>
                </c:pt>
                <c:pt idx="41276" formatCode="General">
                  <c:v>9.99783326810866</c:v>
                </c:pt>
                <c:pt idx="41277" formatCode="General">
                  <c:v>9.99783424409029</c:v>
                </c:pt>
                <c:pt idx="41278" formatCode="General">
                  <c:v>9.99783522000546</c:v>
                </c:pt>
                <c:pt idx="41279" formatCode="General">
                  <c:v>9.99783619585404</c:v>
                </c:pt>
                <c:pt idx="41280" formatCode="General">
                  <c:v>9.99783717163591</c:v>
                </c:pt>
                <c:pt idx="41281" formatCode="General">
                  <c:v>9.997838147350958</c:v>
                </c:pt>
                <c:pt idx="41282" formatCode="General">
                  <c:v>9.99783912299904</c:v>
                </c:pt>
                <c:pt idx="41283" formatCode="General">
                  <c:v>9.99784009858006</c:v>
                </c:pt>
                <c:pt idx="41284" formatCode="General">
                  <c:v>9.997841074093879</c:v>
                </c:pt>
                <c:pt idx="41285" formatCode="General">
                  <c:v>9.99784204954039</c:v>
                </c:pt>
                <c:pt idx="41286" formatCode="General">
                  <c:v>9.99784302491945</c:v>
                </c:pt>
                <c:pt idx="41287" formatCode="General">
                  <c:v>9.99784400023096</c:v>
                </c:pt>
                <c:pt idx="41288" formatCode="General">
                  <c:v>9.9978449754748</c:v>
                </c:pt>
                <c:pt idx="41289" formatCode="General">
                  <c:v>9.997845950650829</c:v>
                </c:pt>
                <c:pt idx="41290" formatCode="General">
                  <c:v>9.99784692575894</c:v>
                </c:pt>
                <c:pt idx="41291" formatCode="General">
                  <c:v>9.99784790079901</c:v>
                </c:pt>
                <c:pt idx="41292" formatCode="General">
                  <c:v>9.99784887577092</c:v>
                </c:pt>
                <c:pt idx="41293" formatCode="General">
                  <c:v>9.99784985067454</c:v>
                </c:pt>
                <c:pt idx="41294" formatCode="General">
                  <c:v>9.99785082550976</c:v>
                </c:pt>
                <c:pt idx="41295" formatCode="General">
                  <c:v>9.997851800276457</c:v>
                </c:pt>
                <c:pt idx="41296" formatCode="General">
                  <c:v>9.997852774974518</c:v>
                </c:pt>
                <c:pt idx="41297" formatCode="General">
                  <c:v>9.997853749603798</c:v>
                </c:pt>
                <c:pt idx="41298" formatCode="General">
                  <c:v>9.99785472416421</c:v>
                </c:pt>
                <c:pt idx="41299" formatCode="General">
                  <c:v>9.9978556986556</c:v>
                </c:pt>
                <c:pt idx="41300" formatCode="General">
                  <c:v>9.99785667307787</c:v>
                </c:pt>
                <c:pt idx="41301" formatCode="General">
                  <c:v>9.997857647430898</c:v>
                </c:pt>
                <c:pt idx="41302" formatCode="General">
                  <c:v>9.997858621714556</c:v>
                </c:pt>
                <c:pt idx="41303" formatCode="General">
                  <c:v>9.99785959592873</c:v>
                </c:pt>
                <c:pt idx="41304" formatCode="General">
                  <c:v>9.997860570073301</c:v>
                </c:pt>
                <c:pt idx="41305" formatCode="General">
                  <c:v>9.99786154414814</c:v>
                </c:pt>
                <c:pt idx="41306" formatCode="General">
                  <c:v>9.99786251815313</c:v>
                </c:pt>
                <c:pt idx="41307" formatCode="General">
                  <c:v>9.997863492088157</c:v>
                </c:pt>
                <c:pt idx="41308" formatCode="General">
                  <c:v>9.997864465953098</c:v>
                </c:pt>
                <c:pt idx="41309" formatCode="General">
                  <c:v>9.99786543974783</c:v>
                </c:pt>
                <c:pt idx="41310" formatCode="General">
                  <c:v>9.99786641347224</c:v>
                </c:pt>
                <c:pt idx="41311" formatCode="General">
                  <c:v>9.99786738712621</c:v>
                </c:pt>
                <c:pt idx="41312" formatCode="General">
                  <c:v>9.99786836070961</c:v>
                </c:pt>
                <c:pt idx="41313" formatCode="General">
                  <c:v>9.99786933422233</c:v>
                </c:pt>
                <c:pt idx="41314" formatCode="General">
                  <c:v>9.99787030766424</c:v>
                </c:pt>
                <c:pt idx="41315" formatCode="General">
                  <c:v>9.997871281035229</c:v>
                </c:pt>
                <c:pt idx="41316" formatCode="General">
                  <c:v>9.997872254335178</c:v>
                </c:pt>
                <c:pt idx="41317" formatCode="General">
                  <c:v>9.99787322756397</c:v>
                </c:pt>
                <c:pt idx="41318" formatCode="General">
                  <c:v>9.99787420072147</c:v>
                </c:pt>
                <c:pt idx="41319" formatCode="General">
                  <c:v>9.997875173807579</c:v>
                </c:pt>
                <c:pt idx="41320" formatCode="General">
                  <c:v>9.997876146822168</c:v>
                </c:pt>
                <c:pt idx="41321" formatCode="General">
                  <c:v>9.99787711976512</c:v>
                </c:pt>
                <c:pt idx="41322" formatCode="General">
                  <c:v>9.997878092636308</c:v>
                </c:pt>
                <c:pt idx="41323" formatCode="General">
                  <c:v>9.997879065435628</c:v>
                </c:pt>
                <c:pt idx="41324" formatCode="General">
                  <c:v>9.99788003816295</c:v>
                </c:pt>
                <c:pt idx="41325" formatCode="General">
                  <c:v>9.99788101081816</c:v>
                </c:pt>
                <c:pt idx="41326" formatCode="General">
                  <c:v>9.997881983401138</c:v>
                </c:pt>
                <c:pt idx="41327" formatCode="General">
                  <c:v>9.99788295591176</c:v>
                </c:pt>
                <c:pt idx="41328" formatCode="General">
                  <c:v>9.99788392834992</c:v>
                </c:pt>
                <c:pt idx="41329" formatCode="General">
                  <c:v>9.99788490071549</c:v>
                </c:pt>
                <c:pt idx="41330" formatCode="General">
                  <c:v>9.99788587300835</c:v>
                </c:pt>
                <c:pt idx="41331" formatCode="General">
                  <c:v>9.99788684522839</c:v>
                </c:pt>
                <c:pt idx="41332" formatCode="General">
                  <c:v>9.99788781737549</c:v>
                </c:pt>
                <c:pt idx="41333" formatCode="General">
                  <c:v>9.997888789449518</c:v>
                </c:pt>
                <c:pt idx="41334" formatCode="General">
                  <c:v>9.997889761450368</c:v>
                </c:pt>
                <c:pt idx="41335" formatCode="General">
                  <c:v>9.99789073337793</c:v>
                </c:pt>
                <c:pt idx="41336" formatCode="General">
                  <c:v>9.997891705232067</c:v>
                </c:pt>
                <c:pt idx="41337" formatCode="General">
                  <c:v>9.99789267701268</c:v>
                </c:pt>
                <c:pt idx="41338" formatCode="General">
                  <c:v>9.99789364871963</c:v>
                </c:pt>
                <c:pt idx="41339" formatCode="General">
                  <c:v>9.997894620352808</c:v>
                </c:pt>
                <c:pt idx="41340" formatCode="General">
                  <c:v>9.99789559191211</c:v>
                </c:pt>
                <c:pt idx="41341" formatCode="General">
                  <c:v>9.9978965633974</c:v>
                </c:pt>
                <c:pt idx="41342" formatCode="General">
                  <c:v>9.99789753480856</c:v>
                </c:pt>
                <c:pt idx="41343" formatCode="General">
                  <c:v>9.99789850614549</c:v>
                </c:pt>
                <c:pt idx="41344" formatCode="General">
                  <c:v>9.99789947740805</c:v>
                </c:pt>
                <c:pt idx="41345" formatCode="General">
                  <c:v>9.997900448596138</c:v>
                </c:pt>
                <c:pt idx="41346" formatCode="General">
                  <c:v>9.99790141970964</c:v>
                </c:pt>
                <c:pt idx="41347" formatCode="General">
                  <c:v>9.99790239074842</c:v>
                </c:pt>
                <c:pt idx="41348" formatCode="General">
                  <c:v>9.997903361712378</c:v>
                </c:pt>
                <c:pt idx="41349" formatCode="General">
                  <c:v>9.99790433260138</c:v>
                </c:pt>
                <c:pt idx="41350" formatCode="General">
                  <c:v>9.997905303415328</c:v>
                </c:pt>
                <c:pt idx="41351" formatCode="General">
                  <c:v>9.99790627415409</c:v>
                </c:pt>
                <c:pt idx="41352" formatCode="General">
                  <c:v>9.997907244817548</c:v>
                </c:pt>
                <c:pt idx="41353" formatCode="General">
                  <c:v>9.9979082154056</c:v>
                </c:pt>
                <c:pt idx="41354" formatCode="General">
                  <c:v>9.99790918591812</c:v>
                </c:pt>
                <c:pt idx="41355" formatCode="General">
                  <c:v>9.99791015635499</c:v>
                </c:pt>
                <c:pt idx="41356" formatCode="General">
                  <c:v>9.997911126716088</c:v>
                </c:pt>
                <c:pt idx="41357" formatCode="General">
                  <c:v>9.99791209700131</c:v>
                </c:pt>
                <c:pt idx="41358" formatCode="General">
                  <c:v>9.997913067210517</c:v>
                </c:pt>
                <c:pt idx="41359" formatCode="General">
                  <c:v>9.99791403734362</c:v>
                </c:pt>
                <c:pt idx="41360" formatCode="General">
                  <c:v>9.99791500740049</c:v>
                </c:pt>
                <c:pt idx="41361" formatCode="General">
                  <c:v>9.99791597738101</c:v>
                </c:pt>
                <c:pt idx="41362" formatCode="General">
                  <c:v>9.99791694728506</c:v>
                </c:pt>
                <c:pt idx="41363" formatCode="General">
                  <c:v>9.997917917112527</c:v>
                </c:pt>
                <c:pt idx="41364" formatCode="General">
                  <c:v>9.99791888686329</c:v>
                </c:pt>
                <c:pt idx="41365" formatCode="General">
                  <c:v>9.99791985653724</c:v>
                </c:pt>
                <c:pt idx="41366" formatCode="General">
                  <c:v>9.99792082613426</c:v>
                </c:pt>
                <c:pt idx="41367" formatCode="General">
                  <c:v>9.997921795654229</c:v>
                </c:pt>
                <c:pt idx="41368" formatCode="General">
                  <c:v>9.997922765097028</c:v>
                </c:pt>
                <c:pt idx="41369" formatCode="General">
                  <c:v>9.997923734462548</c:v>
                </c:pt>
                <c:pt idx="41370" formatCode="General">
                  <c:v>9.997924703750678</c:v>
                </c:pt>
                <c:pt idx="41371" formatCode="General">
                  <c:v>9.99792567296129</c:v>
                </c:pt>
                <c:pt idx="41372" formatCode="General">
                  <c:v>9.997926642094268</c:v>
                </c:pt>
                <c:pt idx="41373" formatCode="General">
                  <c:v>9.9979276111495</c:v>
                </c:pt>
                <c:pt idx="41374" formatCode="General">
                  <c:v>9.997928580126876</c:v>
                </c:pt>
                <c:pt idx="41375" formatCode="General">
                  <c:v>9.99792954902628</c:v>
                </c:pt>
                <c:pt idx="41376" formatCode="General">
                  <c:v>9.99793051784758</c:v>
                </c:pt>
                <c:pt idx="41377" formatCode="General">
                  <c:v>9.997931486590668</c:v>
                </c:pt>
                <c:pt idx="41378" formatCode="General">
                  <c:v>9.99793245525544</c:v>
                </c:pt>
                <c:pt idx="41379" formatCode="General">
                  <c:v>9.997933423841768</c:v>
                </c:pt>
                <c:pt idx="41380" formatCode="General">
                  <c:v>9.99793439234955</c:v>
                </c:pt>
                <c:pt idx="41381" formatCode="General">
                  <c:v>9.99793536077865</c:v>
                </c:pt>
                <c:pt idx="41382" formatCode="General">
                  <c:v>9.99793632912897</c:v>
                </c:pt>
                <c:pt idx="41383" formatCode="General">
                  <c:v>9.99793729740038</c:v>
                </c:pt>
                <c:pt idx="41384" formatCode="General">
                  <c:v>9.997938265592777</c:v>
                </c:pt>
                <c:pt idx="41385" formatCode="General">
                  <c:v>9.99793923370605</c:v>
                </c:pt>
                <c:pt idx="41386" formatCode="General">
                  <c:v>9.99794020174007</c:v>
                </c:pt>
                <c:pt idx="41387" formatCode="General">
                  <c:v>9.997941169694718</c:v>
                </c:pt>
                <c:pt idx="41388" formatCode="General">
                  <c:v>9.9979421375699</c:v>
                </c:pt>
                <c:pt idx="41389" formatCode="General">
                  <c:v>9.997943105365477</c:v>
                </c:pt>
                <c:pt idx="41390" formatCode="General">
                  <c:v>9.99794407308136</c:v>
                </c:pt>
                <c:pt idx="41391" formatCode="General">
                  <c:v>9.997945040717408</c:v>
                </c:pt>
                <c:pt idx="41392" formatCode="General">
                  <c:v>9.99794600827353</c:v>
                </c:pt>
                <c:pt idx="41393" formatCode="General">
                  <c:v>9.9979469757496</c:v>
                </c:pt>
                <c:pt idx="41394" formatCode="General">
                  <c:v>9.99794794314549</c:v>
                </c:pt>
                <c:pt idx="41395" formatCode="General">
                  <c:v>9.99794891046111</c:v>
                </c:pt>
                <c:pt idx="41396" formatCode="General">
                  <c:v>9.99794987769633</c:v>
                </c:pt>
                <c:pt idx="41397" formatCode="General">
                  <c:v>9.99795084485104</c:v>
                </c:pt>
                <c:pt idx="41398" formatCode="General">
                  <c:v>9.99795181192512</c:v>
                </c:pt>
                <c:pt idx="41399" formatCode="General">
                  <c:v>9.99795277891846</c:v>
                </c:pt>
                <c:pt idx="41400" formatCode="General">
                  <c:v>9.997953745830948</c:v>
                </c:pt>
                <c:pt idx="41401" formatCode="General">
                  <c:v>9.99795471266247</c:v>
                </c:pt>
                <c:pt idx="41402" formatCode="General">
                  <c:v>9.99795567941291</c:v>
                </c:pt>
                <c:pt idx="41403" formatCode="General">
                  <c:v>9.99795664608215</c:v>
                </c:pt>
                <c:pt idx="41404" formatCode="General">
                  <c:v>9.997957612670078</c:v>
                </c:pt>
                <c:pt idx="41405" formatCode="General">
                  <c:v>9.99795857917659</c:v>
                </c:pt>
                <c:pt idx="41406" formatCode="General">
                  <c:v>9.99795954560155</c:v>
                </c:pt>
                <c:pt idx="41407" formatCode="General">
                  <c:v>9.99796051194487</c:v>
                </c:pt>
                <c:pt idx="41408" formatCode="General">
                  <c:v>9.997961478206408</c:v>
                </c:pt>
                <c:pt idx="41409" formatCode="General">
                  <c:v>9.997962444386077</c:v>
                </c:pt>
                <c:pt idx="41410" formatCode="General">
                  <c:v>9.997963410483748</c:v>
                </c:pt>
                <c:pt idx="41411" formatCode="General">
                  <c:v>9.99796437649931</c:v>
                </c:pt>
                <c:pt idx="41412" formatCode="General">
                  <c:v>9.997965342432648</c:v>
                </c:pt>
                <c:pt idx="41413" formatCode="General">
                  <c:v>9.99796630828366</c:v>
                </c:pt>
                <c:pt idx="41414" formatCode="General">
                  <c:v>9.99796727405222</c:v>
                </c:pt>
                <c:pt idx="41415" formatCode="General">
                  <c:v>9.99796823973821</c:v>
                </c:pt>
                <c:pt idx="41416" formatCode="General">
                  <c:v>9.99796920534153</c:v>
                </c:pt>
                <c:pt idx="41417" formatCode="General">
                  <c:v>9.997970170862057</c:v>
                </c:pt>
                <c:pt idx="41418" formatCode="General">
                  <c:v>9.997971136299688</c:v>
                </c:pt>
                <c:pt idx="41419" formatCode="General">
                  <c:v>9.9979721016543</c:v>
                </c:pt>
                <c:pt idx="41420" formatCode="General">
                  <c:v>9.997973066925779</c:v>
                </c:pt>
                <c:pt idx="41421" formatCode="General">
                  <c:v>9.99797403211402</c:v>
                </c:pt>
                <c:pt idx="41422" formatCode="General">
                  <c:v>9.9979749972189</c:v>
                </c:pt>
                <c:pt idx="41423" formatCode="General">
                  <c:v>9.997975962240309</c:v>
                </c:pt>
                <c:pt idx="41424" formatCode="General">
                  <c:v>9.997976927178148</c:v>
                </c:pt>
                <c:pt idx="41425" formatCode="General">
                  <c:v>9.99797789203229</c:v>
                </c:pt>
                <c:pt idx="41426" formatCode="General">
                  <c:v>9.99797885680262</c:v>
                </c:pt>
                <c:pt idx="41427" formatCode="General">
                  <c:v>9.99797982148903</c:v>
                </c:pt>
                <c:pt idx="41428" formatCode="General">
                  <c:v>9.997980786091409</c:v>
                </c:pt>
                <c:pt idx="41429" formatCode="General">
                  <c:v>9.99798175060965</c:v>
                </c:pt>
                <c:pt idx="41430" formatCode="General">
                  <c:v>9.99798271504363</c:v>
                </c:pt>
                <c:pt idx="41431" formatCode="General">
                  <c:v>9.99798367939324</c:v>
                </c:pt>
                <c:pt idx="41432" formatCode="General">
                  <c:v>9.99798464365836</c:v>
                </c:pt>
                <c:pt idx="41433" formatCode="General">
                  <c:v>9.99798560783889</c:v>
                </c:pt>
                <c:pt idx="41434" formatCode="General">
                  <c:v>9.99798657193471</c:v>
                </c:pt>
                <c:pt idx="41435" formatCode="General">
                  <c:v>9.99798753594571</c:v>
                </c:pt>
                <c:pt idx="41436" formatCode="General">
                  <c:v>9.997988499871779</c:v>
                </c:pt>
                <c:pt idx="41437" formatCode="General">
                  <c:v>9.997989463712809</c:v>
                </c:pt>
                <c:pt idx="41438" formatCode="General">
                  <c:v>9.997990427468671</c:v>
                </c:pt>
                <c:pt idx="41439" formatCode="General">
                  <c:v>9.99799139113927</c:v>
                </c:pt>
                <c:pt idx="41440" formatCode="General">
                  <c:v>9.99799235472449</c:v>
                </c:pt>
                <c:pt idx="41441" formatCode="General">
                  <c:v>9.99799331822422</c:v>
                </c:pt>
                <c:pt idx="41442" formatCode="General">
                  <c:v>9.99799428163834</c:v>
                </c:pt>
                <c:pt idx="41443" formatCode="General">
                  <c:v>9.99799524496675</c:v>
                </c:pt>
                <c:pt idx="41444" formatCode="General">
                  <c:v>9.99799620820932</c:v>
                </c:pt>
                <c:pt idx="41445" formatCode="General">
                  <c:v>9.99799717136596</c:v>
                </c:pt>
                <c:pt idx="41446" formatCode="General">
                  <c:v>9.997998134436548</c:v>
                </c:pt>
                <c:pt idx="41447" formatCode="General">
                  <c:v>9.99799909742097</c:v>
                </c:pt>
                <c:pt idx="41448" formatCode="General">
                  <c:v>9.998000060319118</c:v>
                </c:pt>
                <c:pt idx="41449" formatCode="General">
                  <c:v>9.998001023130877</c:v>
                </c:pt>
                <c:pt idx="41450" formatCode="General">
                  <c:v>9.998001985856149</c:v>
                </c:pt>
                <c:pt idx="41451" formatCode="General">
                  <c:v>9.998002948494798</c:v>
                </c:pt>
                <c:pt idx="41452" formatCode="General">
                  <c:v>9.99800391104674</c:v>
                </c:pt>
                <c:pt idx="41453" formatCode="General">
                  <c:v>9.99800487351184</c:v>
                </c:pt>
                <c:pt idx="41454" formatCode="General">
                  <c:v>9.998005835890003</c:v>
                </c:pt>
                <c:pt idx="41455" formatCode="General">
                  <c:v>9.99800679818111</c:v>
                </c:pt>
                <c:pt idx="41456" formatCode="General">
                  <c:v>9.998007760385048</c:v>
                </c:pt>
                <c:pt idx="41457" formatCode="General">
                  <c:v>9.998008722501718</c:v>
                </c:pt>
                <c:pt idx="41458" formatCode="General">
                  <c:v>9.998009684530988</c:v>
                </c:pt>
                <c:pt idx="41459" formatCode="General">
                  <c:v>9.998010646472768</c:v>
                </c:pt>
                <c:pt idx="41460" formatCode="General">
                  <c:v>9.99801160832695</c:v>
                </c:pt>
                <c:pt idx="41461" formatCode="General">
                  <c:v>9.9980125700934</c:v>
                </c:pt>
                <c:pt idx="41462" formatCode="General">
                  <c:v>9.998013531772018</c:v>
                </c:pt>
                <c:pt idx="41463" formatCode="General">
                  <c:v>9.9980144933627</c:v>
                </c:pt>
                <c:pt idx="41464" formatCode="General">
                  <c:v>9.99801545486533</c:v>
                </c:pt>
                <c:pt idx="41465" formatCode="General">
                  <c:v>9.998016416279792</c:v>
                </c:pt>
                <c:pt idx="41466" formatCode="General">
                  <c:v>9.99801737760599</c:v>
                </c:pt>
                <c:pt idx="41467" formatCode="General">
                  <c:v>9.9980183388438</c:v>
                </c:pt>
                <c:pt idx="41468" formatCode="General">
                  <c:v>9.99801929999312</c:v>
                </c:pt>
                <c:pt idx="41469" formatCode="General">
                  <c:v>9.998020261053826</c:v>
                </c:pt>
                <c:pt idx="41470" formatCode="General">
                  <c:v>9.998021222025828</c:v>
                </c:pt>
                <c:pt idx="41471" formatCode="General">
                  <c:v>9.998022182908998</c:v>
                </c:pt>
                <c:pt idx="41472" formatCode="General">
                  <c:v>9.998023143703238</c:v>
                </c:pt>
                <c:pt idx="41473" formatCode="General">
                  <c:v>9.99802410440844</c:v>
                </c:pt>
                <c:pt idx="41474" formatCode="General">
                  <c:v>9.998025065024478</c:v>
                </c:pt>
                <c:pt idx="41475" formatCode="General">
                  <c:v>9.99802602555126</c:v>
                </c:pt>
                <c:pt idx="41476" formatCode="General">
                  <c:v>9.99802698598866</c:v>
                </c:pt>
                <c:pt idx="41477" formatCode="General">
                  <c:v>9.998027946336576</c:v>
                </c:pt>
                <c:pt idx="41478" formatCode="General">
                  <c:v>9.998028906594898</c:v>
                </c:pt>
                <c:pt idx="41479" formatCode="General">
                  <c:v>9.998029866763518</c:v>
                </c:pt>
                <c:pt idx="41480" formatCode="General">
                  <c:v>9.99803082684232</c:v>
                </c:pt>
                <c:pt idx="41481" formatCode="General">
                  <c:v>9.998031786831198</c:v>
                </c:pt>
                <c:pt idx="41482" formatCode="General">
                  <c:v>9.998032746730048</c:v>
                </c:pt>
                <c:pt idx="41483" formatCode="General">
                  <c:v>9.998033706538758</c:v>
                </c:pt>
                <c:pt idx="41484" formatCode="General">
                  <c:v>9.99803466625721</c:v>
                </c:pt>
                <c:pt idx="41485" formatCode="General">
                  <c:v>9.99803562588531</c:v>
                </c:pt>
                <c:pt idx="41486" formatCode="General">
                  <c:v>9.99803658542293</c:v>
                </c:pt>
                <c:pt idx="41487" formatCode="General">
                  <c:v>9.99803754486997</c:v>
                </c:pt>
                <c:pt idx="41488" formatCode="General">
                  <c:v>9.99803850422633</c:v>
                </c:pt>
                <c:pt idx="41489" formatCode="General">
                  <c:v>9.998039463491878</c:v>
                </c:pt>
                <c:pt idx="41490" formatCode="General">
                  <c:v>9.998040422666529</c:v>
                </c:pt>
                <c:pt idx="41491" formatCode="General">
                  <c:v>9.998041381750156</c:v>
                </c:pt>
                <c:pt idx="41492" formatCode="General">
                  <c:v>9.99804234074267</c:v>
                </c:pt>
                <c:pt idx="41493" formatCode="General">
                  <c:v>9.99804329964394</c:v>
                </c:pt>
                <c:pt idx="41494" formatCode="General">
                  <c:v>9.99804425845387</c:v>
                </c:pt>
                <c:pt idx="41495" formatCode="General">
                  <c:v>9.99804521717235</c:v>
                </c:pt>
                <c:pt idx="41496" formatCode="General">
                  <c:v>9.99804617579926</c:v>
                </c:pt>
                <c:pt idx="41497" formatCode="General">
                  <c:v>9.998047134334508</c:v>
                </c:pt>
                <c:pt idx="41498" formatCode="General">
                  <c:v>9.998048092777978</c:v>
                </c:pt>
                <c:pt idx="41499" formatCode="General">
                  <c:v>9.99804905112956</c:v>
                </c:pt>
                <c:pt idx="41500" formatCode="General">
                  <c:v>9.99805000938915</c:v>
                </c:pt>
                <c:pt idx="41501" formatCode="General">
                  <c:v>9.998050967556628</c:v>
                </c:pt>
                <c:pt idx="41502" formatCode="General">
                  <c:v>9.998051925631898</c:v>
                </c:pt>
                <c:pt idx="41503" formatCode="General">
                  <c:v>9.998052883614848</c:v>
                </c:pt>
                <c:pt idx="41504" formatCode="General">
                  <c:v>9.998053841505368</c:v>
                </c:pt>
                <c:pt idx="41505" formatCode="General">
                  <c:v>9.99805479930335</c:v>
                </c:pt>
                <c:pt idx="41506" formatCode="General">
                  <c:v>9.99805575700869</c:v>
                </c:pt>
                <c:pt idx="41507" formatCode="General">
                  <c:v>9.99805671462128</c:v>
                </c:pt>
                <c:pt idx="41508" formatCode="General">
                  <c:v>9.998057672141001</c:v>
                </c:pt>
                <c:pt idx="41509" formatCode="General">
                  <c:v>9.99805862956776</c:v>
                </c:pt>
                <c:pt idx="41510" formatCode="General">
                  <c:v>9.99805958690143</c:v>
                </c:pt>
                <c:pt idx="41511" formatCode="General">
                  <c:v>9.99806054414192</c:v>
                </c:pt>
                <c:pt idx="41512" formatCode="General">
                  <c:v>9.998061501289118</c:v>
                </c:pt>
                <c:pt idx="41513" formatCode="General">
                  <c:v>9.99806245834292</c:v>
                </c:pt>
                <c:pt idx="41514" formatCode="General">
                  <c:v>9.99806341530321</c:v>
                </c:pt>
                <c:pt idx="41515" formatCode="General">
                  <c:v>9.99806437216988</c:v>
                </c:pt>
                <c:pt idx="41516" formatCode="General">
                  <c:v>9.998065328942829</c:v>
                </c:pt>
                <c:pt idx="41517" formatCode="General">
                  <c:v>9.99806628562195</c:v>
                </c:pt>
                <c:pt idx="41518" formatCode="General">
                  <c:v>9.998067242207128</c:v>
                </c:pt>
                <c:pt idx="41519" formatCode="General">
                  <c:v>9.998068198698258</c:v>
                </c:pt>
                <c:pt idx="41520" formatCode="General">
                  <c:v>9.99806915509524</c:v>
                </c:pt>
                <c:pt idx="41521" formatCode="General">
                  <c:v>9.998070111397958</c:v>
                </c:pt>
                <c:pt idx="41522" formatCode="General">
                  <c:v>9.998071067606308</c:v>
                </c:pt>
                <c:pt idx="41523" formatCode="General">
                  <c:v>9.998072023720178</c:v>
                </c:pt>
                <c:pt idx="41524" formatCode="General">
                  <c:v>9.998072979739468</c:v>
                </c:pt>
                <c:pt idx="41525" formatCode="General">
                  <c:v>9.998073935664077</c:v>
                </c:pt>
                <c:pt idx="41526" formatCode="General">
                  <c:v>9.998074891493879</c:v>
                </c:pt>
                <c:pt idx="41527" formatCode="General">
                  <c:v>9.998075847228778</c:v>
                </c:pt>
                <c:pt idx="41528" formatCode="General">
                  <c:v>9.99807680286867</c:v>
                </c:pt>
                <c:pt idx="41529" formatCode="General">
                  <c:v>9.998077758413448</c:v>
                </c:pt>
                <c:pt idx="41530" formatCode="General">
                  <c:v>9.998078713862988</c:v>
                </c:pt>
                <c:pt idx="41531" formatCode="General">
                  <c:v>9.99807966921721</c:v>
                </c:pt>
                <c:pt idx="41532" formatCode="General">
                  <c:v>9.99808062447599</c:v>
                </c:pt>
                <c:pt idx="41533" formatCode="General">
                  <c:v>9.99808157963923</c:v>
                </c:pt>
                <c:pt idx="41534" formatCode="General">
                  <c:v>9.99808253470682</c:v>
                </c:pt>
                <c:pt idx="41535" formatCode="General">
                  <c:v>9.998083489678648</c:v>
                </c:pt>
                <c:pt idx="41536" formatCode="General">
                  <c:v>9.99808444455461</c:v>
                </c:pt>
                <c:pt idx="41537" formatCode="General">
                  <c:v>9.99808539933461</c:v>
                </c:pt>
                <c:pt idx="41538" formatCode="General">
                  <c:v>9.99808635401852</c:v>
                </c:pt>
                <c:pt idx="41539" formatCode="General">
                  <c:v>9.99808730860626</c:v>
                </c:pt>
                <c:pt idx="41540" formatCode="General">
                  <c:v>9.99808826309771</c:v>
                </c:pt>
                <c:pt idx="41541" formatCode="General">
                  <c:v>9.99808921749276</c:v>
                </c:pt>
                <c:pt idx="41542" formatCode="General">
                  <c:v>9.998090171791308</c:v>
                </c:pt>
                <c:pt idx="41543" formatCode="General">
                  <c:v>9.998091125993248</c:v>
                </c:pt>
                <c:pt idx="41544" formatCode="General">
                  <c:v>9.998092080098488</c:v>
                </c:pt>
                <c:pt idx="41545" formatCode="General">
                  <c:v>9.9980930341069</c:v>
                </c:pt>
                <c:pt idx="41546" formatCode="General">
                  <c:v>9.998093988018379</c:v>
                </c:pt>
                <c:pt idx="41547" formatCode="General">
                  <c:v>9.998094941832837</c:v>
                </c:pt>
                <c:pt idx="41548" formatCode="General">
                  <c:v>9.998095895550158</c:v>
                </c:pt>
                <c:pt idx="41549" formatCode="General">
                  <c:v>9.99809684917023</c:v>
                </c:pt>
                <c:pt idx="41550" formatCode="General">
                  <c:v>9.99809780269296</c:v>
                </c:pt>
                <c:pt idx="41551" formatCode="General">
                  <c:v>9.99809875611824</c:v>
                </c:pt>
                <c:pt idx="41552" formatCode="General">
                  <c:v>9.99809970944596</c:v>
                </c:pt>
                <c:pt idx="41553" formatCode="General">
                  <c:v>9.998100662676007</c:v>
                </c:pt>
                <c:pt idx="41554" formatCode="General">
                  <c:v>9.99810161580829</c:v>
                </c:pt>
                <c:pt idx="41555" formatCode="General">
                  <c:v>9.9981025688427</c:v>
                </c:pt>
                <c:pt idx="41556" formatCode="General">
                  <c:v>9.99810352177912</c:v>
                </c:pt>
                <c:pt idx="41557" formatCode="General">
                  <c:v>9.998104474617458</c:v>
                </c:pt>
                <c:pt idx="41558" formatCode="General">
                  <c:v>9.998105427357608</c:v>
                </c:pt>
                <c:pt idx="41559" formatCode="General">
                  <c:v>9.99810637999947</c:v>
                </c:pt>
                <c:pt idx="41560" formatCode="General">
                  <c:v>9.99810733254292</c:v>
                </c:pt>
                <c:pt idx="41561" formatCode="General">
                  <c:v>9.998108284987868</c:v>
                </c:pt>
                <c:pt idx="41562" formatCode="General">
                  <c:v>9.99810923733421</c:v>
                </c:pt>
                <c:pt idx="41563" formatCode="General">
                  <c:v>9.998110189581826</c:v>
                </c:pt>
                <c:pt idx="41564" formatCode="General">
                  <c:v>9.998111141730618</c:v>
                </c:pt>
                <c:pt idx="41565" formatCode="General">
                  <c:v>9.998112093780498</c:v>
                </c:pt>
                <c:pt idx="41566" formatCode="General">
                  <c:v>9.998113045731339</c:v>
                </c:pt>
                <c:pt idx="41567" formatCode="General">
                  <c:v>9.998113997583051</c:v>
                </c:pt>
                <c:pt idx="41568" formatCode="General">
                  <c:v>9.998114949335518</c:v>
                </c:pt>
                <c:pt idx="41569" formatCode="General">
                  <c:v>9.99811590098865</c:v>
                </c:pt>
                <c:pt idx="41570" formatCode="General">
                  <c:v>9.99811685254232</c:v>
                </c:pt>
                <c:pt idx="41571" formatCode="General">
                  <c:v>9.998117803996448</c:v>
                </c:pt>
                <c:pt idx="41572" formatCode="General">
                  <c:v>9.998118755350909</c:v>
                </c:pt>
                <c:pt idx="41573" formatCode="General">
                  <c:v>9.99811970660562</c:v>
                </c:pt>
                <c:pt idx="41574" formatCode="General">
                  <c:v>9.998120657760458</c:v>
                </c:pt>
                <c:pt idx="41575" formatCode="General">
                  <c:v>9.998121608815328</c:v>
                </c:pt>
                <c:pt idx="41576" formatCode="General">
                  <c:v>9.998122559770127</c:v>
                </c:pt>
                <c:pt idx="41577" formatCode="General">
                  <c:v>9.99812351062474</c:v>
                </c:pt>
                <c:pt idx="41578" formatCode="General">
                  <c:v>9.998124461379076</c:v>
                </c:pt>
                <c:pt idx="41579" formatCode="General">
                  <c:v>9.998125412033026</c:v>
                </c:pt>
                <c:pt idx="41580" formatCode="General">
                  <c:v>9.998126362586477</c:v>
                </c:pt>
                <c:pt idx="41581" formatCode="General">
                  <c:v>9.99812731303935</c:v>
                </c:pt>
                <c:pt idx="41582" formatCode="General">
                  <c:v>9.998128263391516</c:v>
                </c:pt>
                <c:pt idx="41583" formatCode="General">
                  <c:v>9.99812921364288</c:v>
                </c:pt>
                <c:pt idx="41584" formatCode="General">
                  <c:v>9.998130163793338</c:v>
                </c:pt>
                <c:pt idx="41585" formatCode="General">
                  <c:v>9.99813111384279</c:v>
                </c:pt>
                <c:pt idx="41586" formatCode="General">
                  <c:v>9.998132063791129</c:v>
                </c:pt>
                <c:pt idx="41587" formatCode="General">
                  <c:v>9.99813301363825</c:v>
                </c:pt>
                <c:pt idx="41588" formatCode="General">
                  <c:v>9.998133963384058</c:v>
                </c:pt>
                <c:pt idx="41589" formatCode="General">
                  <c:v>9.99813491302844</c:v>
                </c:pt>
                <c:pt idx="41590" formatCode="General">
                  <c:v>9.99813586257129</c:v>
                </c:pt>
                <c:pt idx="41591" formatCode="General">
                  <c:v>9.99813681201252</c:v>
                </c:pt>
                <c:pt idx="41592" formatCode="General">
                  <c:v>9.998137761352009</c:v>
                </c:pt>
                <c:pt idx="41593" formatCode="General">
                  <c:v>9.99813871058967</c:v>
                </c:pt>
                <c:pt idx="41594" formatCode="General">
                  <c:v>9.998139659725394</c:v>
                </c:pt>
                <c:pt idx="41595" formatCode="General">
                  <c:v>9.99814060875906</c:v>
                </c:pt>
                <c:pt idx="41596" formatCode="General">
                  <c:v>9.9981415576906</c:v>
                </c:pt>
                <c:pt idx="41597" formatCode="General">
                  <c:v>9.99814250651988</c:v>
                </c:pt>
                <c:pt idx="41598" formatCode="General">
                  <c:v>9.998143455246808</c:v>
                </c:pt>
                <c:pt idx="41599" formatCode="General">
                  <c:v>9.99814440387129</c:v>
                </c:pt>
                <c:pt idx="41600" formatCode="General">
                  <c:v>9.99814535239322</c:v>
                </c:pt>
                <c:pt idx="41601" formatCode="General">
                  <c:v>9.998146300812477</c:v>
                </c:pt>
                <c:pt idx="41602" formatCode="General">
                  <c:v>9.99814724912898</c:v>
                </c:pt>
                <c:pt idx="41603" formatCode="General">
                  <c:v>9.99814819734262</c:v>
                </c:pt>
                <c:pt idx="41604" formatCode="General">
                  <c:v>9.998149145453298</c:v>
                </c:pt>
                <c:pt idx="41605" formatCode="General">
                  <c:v>9.9981500934609</c:v>
                </c:pt>
                <c:pt idx="41606" formatCode="General">
                  <c:v>9.998151041365329</c:v>
                </c:pt>
                <c:pt idx="41607" formatCode="General">
                  <c:v>9.998151989166487</c:v>
                </c:pt>
                <c:pt idx="41608" formatCode="General">
                  <c:v>9.99815293686427</c:v>
                </c:pt>
                <c:pt idx="41609" formatCode="General">
                  <c:v>9.998153884458567</c:v>
                </c:pt>
                <c:pt idx="41610" formatCode="General">
                  <c:v>9.99815483194929</c:v>
                </c:pt>
                <c:pt idx="41611" formatCode="General">
                  <c:v>9.998155779336328</c:v>
                </c:pt>
                <c:pt idx="41612" formatCode="General">
                  <c:v>9.998156726619587</c:v>
                </c:pt>
                <c:pt idx="41613" formatCode="General">
                  <c:v>9.998157673798951</c:v>
                </c:pt>
                <c:pt idx="41614" formatCode="General">
                  <c:v>9.998158620874326</c:v>
                </c:pt>
                <c:pt idx="41615" formatCode="General">
                  <c:v>9.99815956784562</c:v>
                </c:pt>
                <c:pt idx="41616" formatCode="General">
                  <c:v>9.99816051471271</c:v>
                </c:pt>
                <c:pt idx="41617" formatCode="General">
                  <c:v>9.998161461475506</c:v>
                </c:pt>
                <c:pt idx="41618" formatCode="General">
                  <c:v>9.998162408133918</c:v>
                </c:pt>
                <c:pt idx="41619" formatCode="General">
                  <c:v>9.998163354687818</c:v>
                </c:pt>
                <c:pt idx="41620" formatCode="General">
                  <c:v>9.998164301137129</c:v>
                </c:pt>
                <c:pt idx="41621" formatCode="General">
                  <c:v>9.99816524748174</c:v>
                </c:pt>
                <c:pt idx="41622" formatCode="General">
                  <c:v>9.998166193721538</c:v>
                </c:pt>
                <c:pt idx="41623" formatCode="General">
                  <c:v>9.998167139856438</c:v>
                </c:pt>
                <c:pt idx="41624" formatCode="General">
                  <c:v>9.998168085886329</c:v>
                </c:pt>
                <c:pt idx="41625" formatCode="General">
                  <c:v>9.998169031811118</c:v>
                </c:pt>
                <c:pt idx="41626" formatCode="General">
                  <c:v>9.998169977630698</c:v>
                </c:pt>
                <c:pt idx="41627" formatCode="General">
                  <c:v>9.998170923344968</c:v>
                </c:pt>
                <c:pt idx="41628" formatCode="General">
                  <c:v>9.998171868953827</c:v>
                </c:pt>
                <c:pt idx="41629" formatCode="General">
                  <c:v>9.998172814457177</c:v>
                </c:pt>
                <c:pt idx="41630" formatCode="General">
                  <c:v>9.998173759854907</c:v>
                </c:pt>
                <c:pt idx="41631" formatCode="General">
                  <c:v>9.99817470514694</c:v>
                </c:pt>
                <c:pt idx="41632" formatCode="General">
                  <c:v>9.998175650333138</c:v>
                </c:pt>
                <c:pt idx="41633" formatCode="General">
                  <c:v>9.99817659541344</c:v>
                </c:pt>
                <c:pt idx="41634" formatCode="General">
                  <c:v>9.998177540387708</c:v>
                </c:pt>
                <c:pt idx="41635" formatCode="General">
                  <c:v>9.998178485255874</c:v>
                </c:pt>
                <c:pt idx="41636" formatCode="General">
                  <c:v>9.998179430017817</c:v>
                </c:pt>
                <c:pt idx="41637" formatCode="General">
                  <c:v>9.99818037467344</c:v>
                </c:pt>
                <c:pt idx="41638" formatCode="General">
                  <c:v>9.99818131922265</c:v>
                </c:pt>
                <c:pt idx="41639" formatCode="General">
                  <c:v>9.99818226366533</c:v>
                </c:pt>
                <c:pt idx="41640" formatCode="General">
                  <c:v>9.9981832080014</c:v>
                </c:pt>
                <c:pt idx="41641" formatCode="General">
                  <c:v>9.99818415223074</c:v>
                </c:pt>
                <c:pt idx="41642" formatCode="General">
                  <c:v>9.99818509635327</c:v>
                </c:pt>
                <c:pt idx="41643" formatCode="General">
                  <c:v>9.99818604036888</c:v>
                </c:pt>
                <c:pt idx="41644" formatCode="General">
                  <c:v>9.99818698427746</c:v>
                </c:pt>
                <c:pt idx="41645" formatCode="General">
                  <c:v>9.99818792807892</c:v>
                </c:pt>
                <c:pt idx="41646" formatCode="General">
                  <c:v>9.998188871773157</c:v>
                </c:pt>
                <c:pt idx="41647" formatCode="General">
                  <c:v>9.99818981536008</c:v>
                </c:pt>
                <c:pt idx="41648" formatCode="General">
                  <c:v>9.998190758839579</c:v>
                </c:pt>
                <c:pt idx="41649" formatCode="General">
                  <c:v>9.998191702211546</c:v>
                </c:pt>
                <c:pt idx="41650" formatCode="General">
                  <c:v>9.99819264547591</c:v>
                </c:pt>
                <c:pt idx="41651" formatCode="General">
                  <c:v>9.998193588632539</c:v>
                </c:pt>
                <c:pt idx="41652" formatCode="General">
                  <c:v>9.99819453168136</c:v>
                </c:pt>
                <c:pt idx="41653" formatCode="General">
                  <c:v>9.998195474622251</c:v>
                </c:pt>
                <c:pt idx="41654" formatCode="General">
                  <c:v>9.99819641745512</c:v>
                </c:pt>
                <c:pt idx="41655" formatCode="General">
                  <c:v>9.998197360179867</c:v>
                </c:pt>
                <c:pt idx="41656" formatCode="General">
                  <c:v>9.9981983027964</c:v>
                </c:pt>
                <c:pt idx="41657" formatCode="General">
                  <c:v>9.99819924530461</c:v>
                </c:pt>
                <c:pt idx="41658" formatCode="General">
                  <c:v>9.998200187704411</c:v>
                </c:pt>
                <c:pt idx="41659" formatCode="General">
                  <c:v>9.998201129995678</c:v>
                </c:pt>
                <c:pt idx="41660" formatCode="General">
                  <c:v>9.99820207217834</c:v>
                </c:pt>
                <c:pt idx="41661" formatCode="General">
                  <c:v>9.998203014252278</c:v>
                </c:pt>
                <c:pt idx="41662" formatCode="General">
                  <c:v>9.998203956217408</c:v>
                </c:pt>
                <c:pt idx="41663" formatCode="General">
                  <c:v>9.99820489807362</c:v>
                </c:pt>
                <c:pt idx="41664" formatCode="General">
                  <c:v>9.99820583982082</c:v>
                </c:pt>
                <c:pt idx="41665" formatCode="General">
                  <c:v>9.998206781458899</c:v>
                </c:pt>
                <c:pt idx="41666" formatCode="General">
                  <c:v>9.99820772298777</c:v>
                </c:pt>
                <c:pt idx="41667" formatCode="General">
                  <c:v>9.998208664407327</c:v>
                </c:pt>
                <c:pt idx="41668" formatCode="General">
                  <c:v>9.998209605717479</c:v>
                </c:pt>
                <c:pt idx="41669" formatCode="General">
                  <c:v>9.99821054691812</c:v>
                </c:pt>
                <c:pt idx="41670" formatCode="General">
                  <c:v>9.998211488009156</c:v>
                </c:pt>
                <c:pt idx="41671" formatCode="General">
                  <c:v>9.998212428990488</c:v>
                </c:pt>
                <c:pt idx="41672" formatCode="General">
                  <c:v>9.998213369862007</c:v>
                </c:pt>
                <c:pt idx="41673" formatCode="General">
                  <c:v>9.99821431062363</c:v>
                </c:pt>
                <c:pt idx="41674" formatCode="General">
                  <c:v>9.99821525127525</c:v>
                </c:pt>
                <c:pt idx="41675" formatCode="General">
                  <c:v>9.998216191816757</c:v>
                </c:pt>
                <c:pt idx="41676" formatCode="General">
                  <c:v>9.998217132248078</c:v>
                </c:pt>
                <c:pt idx="41677" formatCode="General">
                  <c:v>9.998218072569098</c:v>
                </c:pt>
                <c:pt idx="41678" formatCode="General">
                  <c:v>9.99821901277972</c:v>
                </c:pt>
                <c:pt idx="41679" formatCode="General">
                  <c:v>9.998219952879857</c:v>
                </c:pt>
                <c:pt idx="41680" formatCode="General">
                  <c:v>9.99822089286939</c:v>
                </c:pt>
                <c:pt idx="41681" formatCode="General">
                  <c:v>9.99822183274824</c:v>
                </c:pt>
                <c:pt idx="41682" formatCode="General">
                  <c:v>9.998222772516298</c:v>
                </c:pt>
                <c:pt idx="41683" formatCode="General">
                  <c:v>9.998223712173466</c:v>
                </c:pt>
                <c:pt idx="41684" formatCode="General">
                  <c:v>9.99822465171966</c:v>
                </c:pt>
                <c:pt idx="41685" formatCode="General">
                  <c:v>9.998225591154767</c:v>
                </c:pt>
                <c:pt idx="41686" formatCode="General">
                  <c:v>9.998226530478701</c:v>
                </c:pt>
                <c:pt idx="41687" formatCode="General">
                  <c:v>9.998227469691338</c:v>
                </c:pt>
                <c:pt idx="41688" formatCode="General">
                  <c:v>9.998228408792617</c:v>
                </c:pt>
                <c:pt idx="41689" formatCode="General">
                  <c:v>9.998229347782418</c:v>
                </c:pt>
                <c:pt idx="41690" formatCode="General">
                  <c:v>9.99823028666065</c:v>
                </c:pt>
                <c:pt idx="41691" formatCode="General">
                  <c:v>9.99823122542721</c:v>
                </c:pt>
                <c:pt idx="41692" formatCode="General">
                  <c:v>9.998232164082</c:v>
                </c:pt>
                <c:pt idx="41693" formatCode="General">
                  <c:v>9.998233102624928</c:v>
                </c:pt>
                <c:pt idx="41694" formatCode="General">
                  <c:v>9.9982340410559</c:v>
                </c:pt>
                <c:pt idx="41695" formatCode="General">
                  <c:v>9.99823497937481</c:v>
                </c:pt>
                <c:pt idx="41696" formatCode="General">
                  <c:v>9.99823591758156</c:v>
                </c:pt>
                <c:pt idx="41697" formatCode="General">
                  <c:v>9.99823685567606</c:v>
                </c:pt>
                <c:pt idx="41698" formatCode="General">
                  <c:v>9.99823779365822</c:v>
                </c:pt>
                <c:pt idx="41699" formatCode="General">
                  <c:v>9.99823873152792</c:v>
                </c:pt>
                <c:pt idx="41700" formatCode="General">
                  <c:v>9.99823966928508</c:v>
                </c:pt>
                <c:pt idx="41701" formatCode="General">
                  <c:v>9.9982406069296</c:v>
                </c:pt>
                <c:pt idx="41702" formatCode="General">
                  <c:v>9.998241544461377</c:v>
                </c:pt>
                <c:pt idx="41703" formatCode="General">
                  <c:v>9.998242481880329</c:v>
                </c:pt>
                <c:pt idx="41704" formatCode="General">
                  <c:v>9.99824341918634</c:v>
                </c:pt>
                <c:pt idx="41705" formatCode="General">
                  <c:v>9.99824435637932</c:v>
                </c:pt>
                <c:pt idx="41706" formatCode="General">
                  <c:v>9.998245293459178</c:v>
                </c:pt>
                <c:pt idx="41707" formatCode="General">
                  <c:v>9.99824623042582</c:v>
                </c:pt>
                <c:pt idx="41708" formatCode="General">
                  <c:v>9.998247167279141</c:v>
                </c:pt>
                <c:pt idx="41709" formatCode="General">
                  <c:v>9.998248104019039</c:v>
                </c:pt>
                <c:pt idx="41710" formatCode="General">
                  <c:v>9.998249040645428</c:v>
                </c:pt>
                <c:pt idx="41711" formatCode="General">
                  <c:v>9.99824997715821</c:v>
                </c:pt>
                <c:pt idx="41712" formatCode="General">
                  <c:v>9.99825091355729</c:v>
                </c:pt>
                <c:pt idx="41713" formatCode="General">
                  <c:v>9.998251849842568</c:v>
                </c:pt>
                <c:pt idx="41714" formatCode="General">
                  <c:v>9.998252786013937</c:v>
                </c:pt>
                <c:pt idx="41715" formatCode="General">
                  <c:v>9.998253722071327</c:v>
                </c:pt>
                <c:pt idx="41716" formatCode="General">
                  <c:v>9.99825465801463</c:v>
                </c:pt>
                <c:pt idx="41717" formatCode="General">
                  <c:v>9.99825559384374</c:v>
                </c:pt>
                <c:pt idx="41718" formatCode="General">
                  <c:v>9.99825652955856</c:v>
                </c:pt>
                <c:pt idx="41719" formatCode="General">
                  <c:v>9.998257465159018</c:v>
                </c:pt>
                <c:pt idx="41720" formatCode="General">
                  <c:v>9.998258400644989</c:v>
                </c:pt>
                <c:pt idx="41721" formatCode="General">
                  <c:v>9.9982593360164</c:v>
                </c:pt>
                <c:pt idx="41722" formatCode="General">
                  <c:v>9.998260271273137</c:v>
                </c:pt>
                <c:pt idx="41723" formatCode="General">
                  <c:v>9.998261206415117</c:v>
                </c:pt>
                <c:pt idx="41724" formatCode="General">
                  <c:v>9.998262141442238</c:v>
                </c:pt>
                <c:pt idx="41725" formatCode="General">
                  <c:v>9.998263076354409</c:v>
                </c:pt>
                <c:pt idx="41726" formatCode="General">
                  <c:v>9.998264011151528</c:v>
                </c:pt>
                <c:pt idx="41727" formatCode="General">
                  <c:v>9.998264945833508</c:v>
                </c:pt>
                <c:pt idx="41728" formatCode="General">
                  <c:v>9.998265880400248</c:v>
                </c:pt>
                <c:pt idx="41729" formatCode="General">
                  <c:v>9.99826681485165</c:v>
                </c:pt>
                <c:pt idx="41730" formatCode="General">
                  <c:v>9.998267749187628</c:v>
                </c:pt>
                <c:pt idx="41731" formatCode="General">
                  <c:v>9.998268683408076</c:v>
                </c:pt>
                <c:pt idx="41732" formatCode="General">
                  <c:v>9.9982696175129</c:v>
                </c:pt>
                <c:pt idx="41733" formatCode="General">
                  <c:v>9.99827055150201</c:v>
                </c:pt>
                <c:pt idx="41734" formatCode="General">
                  <c:v>9.998271485375316</c:v>
                </c:pt>
                <c:pt idx="41735" formatCode="General">
                  <c:v>9.998272419132709</c:v>
                </c:pt>
                <c:pt idx="41736" formatCode="General">
                  <c:v>9.998273352774097</c:v>
                </c:pt>
                <c:pt idx="41737" formatCode="General">
                  <c:v>9.998274286299398</c:v>
                </c:pt>
                <c:pt idx="41738" formatCode="General">
                  <c:v>9.998275219708501</c:v>
                </c:pt>
                <c:pt idx="41739" formatCode="General">
                  <c:v>9.998276153001318</c:v>
                </c:pt>
                <c:pt idx="41740" formatCode="General">
                  <c:v>9.998277086177758</c:v>
                </c:pt>
                <c:pt idx="41741" formatCode="General">
                  <c:v>9.99827801923772</c:v>
                </c:pt>
                <c:pt idx="41742" formatCode="General">
                  <c:v>9.998278952181108</c:v>
                </c:pt>
                <c:pt idx="41743" formatCode="General">
                  <c:v>9.998279885007838</c:v>
                </c:pt>
                <c:pt idx="41744" formatCode="General">
                  <c:v>9.99828081771781</c:v>
                </c:pt>
                <c:pt idx="41745" formatCode="General">
                  <c:v>9.998281750310918</c:v>
                </c:pt>
                <c:pt idx="41746" formatCode="General">
                  <c:v>9.99828268278709</c:v>
                </c:pt>
                <c:pt idx="41747" formatCode="General">
                  <c:v>9.99828361514621</c:v>
                </c:pt>
                <c:pt idx="41748" formatCode="General">
                  <c:v>9.99828454738819</c:v>
                </c:pt>
                <c:pt idx="41749" formatCode="General">
                  <c:v>9.99828547951295</c:v>
                </c:pt>
                <c:pt idx="41750" formatCode="General">
                  <c:v>9.99828641152037</c:v>
                </c:pt>
                <c:pt idx="41751" formatCode="General">
                  <c:v>9.998287343410379</c:v>
                </c:pt>
                <c:pt idx="41752" formatCode="General">
                  <c:v>9.998288275182868</c:v>
                </c:pt>
                <c:pt idx="41753" formatCode="General">
                  <c:v>9.99828920683776</c:v>
                </c:pt>
                <c:pt idx="41754" formatCode="General">
                  <c:v>9.99829013837494</c:v>
                </c:pt>
                <c:pt idx="41755" formatCode="General">
                  <c:v>9.998291069794318</c:v>
                </c:pt>
                <c:pt idx="41756" formatCode="General">
                  <c:v>9.998292001095818</c:v>
                </c:pt>
                <c:pt idx="41757" formatCode="General">
                  <c:v>9.99829293227933</c:v>
                </c:pt>
                <c:pt idx="41758" formatCode="General">
                  <c:v>9.998293863344758</c:v>
                </c:pt>
                <c:pt idx="41759" formatCode="General">
                  <c:v>9.998294794292018</c:v>
                </c:pt>
                <c:pt idx="41760" formatCode="General">
                  <c:v>9.998295725121018</c:v>
                </c:pt>
                <c:pt idx="41761" formatCode="General">
                  <c:v>9.99829665583166</c:v>
                </c:pt>
                <c:pt idx="41762" formatCode="General">
                  <c:v>9.99829758642384</c:v>
                </c:pt>
                <c:pt idx="41763" formatCode="General">
                  <c:v>9.998298516897478</c:v>
                </c:pt>
                <c:pt idx="41764" formatCode="General">
                  <c:v>9.998299447252476</c:v>
                </c:pt>
                <c:pt idx="41765" formatCode="General">
                  <c:v>9.99830037748874</c:v>
                </c:pt>
                <c:pt idx="41766" formatCode="General">
                  <c:v>9.998301307606178</c:v>
                </c:pt>
                <c:pt idx="41767" formatCode="General">
                  <c:v>9.9983022376047</c:v>
                </c:pt>
                <c:pt idx="41768" formatCode="General">
                  <c:v>9.998303167484208</c:v>
                </c:pt>
                <c:pt idx="41769" formatCode="General">
                  <c:v>9.99830409724461</c:v>
                </c:pt>
                <c:pt idx="41770" formatCode="General">
                  <c:v>9.998305026885808</c:v>
                </c:pt>
                <c:pt idx="41771" formatCode="General">
                  <c:v>9.99830595640772</c:v>
                </c:pt>
                <c:pt idx="41772" formatCode="General">
                  <c:v>9.99830688581024</c:v>
                </c:pt>
                <c:pt idx="41773" formatCode="General">
                  <c:v>9.99830781509329</c:v>
                </c:pt>
                <c:pt idx="41774" formatCode="General">
                  <c:v>9.998308744256759</c:v>
                </c:pt>
                <c:pt idx="41775" formatCode="General">
                  <c:v>9.99830967330057</c:v>
                </c:pt>
                <c:pt idx="41776" formatCode="General">
                  <c:v>9.998310602224618</c:v>
                </c:pt>
                <c:pt idx="41777" formatCode="General">
                  <c:v>9.998311531028818</c:v>
                </c:pt>
                <c:pt idx="41778" formatCode="General">
                  <c:v>9.998312459713079</c:v>
                </c:pt>
                <c:pt idx="41779" formatCode="General">
                  <c:v>9.998313388277308</c:v>
                </c:pt>
                <c:pt idx="41780" formatCode="General">
                  <c:v>9.99831431672141</c:v>
                </c:pt>
                <c:pt idx="41781" formatCode="General">
                  <c:v>9.99831524504529</c:v>
                </c:pt>
                <c:pt idx="41782" formatCode="General">
                  <c:v>9.998316173248848</c:v>
                </c:pt>
                <c:pt idx="41783" formatCode="General">
                  <c:v>9.998317101332006</c:v>
                </c:pt>
                <c:pt idx="41784" formatCode="General">
                  <c:v>9.998318029294676</c:v>
                </c:pt>
                <c:pt idx="41785" formatCode="General">
                  <c:v>9.998318957136748</c:v>
                </c:pt>
                <c:pt idx="41786" formatCode="General">
                  <c:v>9.998319884858137</c:v>
                </c:pt>
                <c:pt idx="41787" formatCode="General">
                  <c:v>9.998320812458758</c:v>
                </c:pt>
                <c:pt idx="41788" formatCode="General">
                  <c:v>9.998321739938506</c:v>
                </c:pt>
                <c:pt idx="41789" formatCode="General">
                  <c:v>9.998322667297298</c:v>
                </c:pt>
                <c:pt idx="41790" formatCode="General">
                  <c:v>9.998323594535048</c:v>
                </c:pt>
                <c:pt idx="41791" formatCode="General">
                  <c:v>9.998324521651648</c:v>
                </c:pt>
                <c:pt idx="41792" formatCode="General">
                  <c:v>9.998325448647018</c:v>
                </c:pt>
                <c:pt idx="41793" formatCode="General">
                  <c:v>9.99832637552106</c:v>
                </c:pt>
                <c:pt idx="41794" formatCode="General">
                  <c:v>9.998327302273676</c:v>
                </c:pt>
                <c:pt idx="41795" formatCode="General">
                  <c:v>9.9983282289048</c:v>
                </c:pt>
                <c:pt idx="41796" formatCode="General">
                  <c:v>9.998329155414309</c:v>
                </c:pt>
                <c:pt idx="41797" formatCode="General">
                  <c:v>9.998330081802129</c:v>
                </c:pt>
                <c:pt idx="41798" formatCode="General">
                  <c:v>9.998331008068158</c:v>
                </c:pt>
                <c:pt idx="41799" formatCode="General">
                  <c:v>9.998331934212327</c:v>
                </c:pt>
                <c:pt idx="41800" formatCode="General">
                  <c:v>9.998332860234518</c:v>
                </c:pt>
                <c:pt idx="41801" formatCode="General">
                  <c:v>9.998333786134648</c:v>
                </c:pt>
                <c:pt idx="41802" formatCode="General">
                  <c:v>9.99833471191263</c:v>
                </c:pt>
                <c:pt idx="41803" formatCode="General">
                  <c:v>9.99833563756838</c:v>
                </c:pt>
                <c:pt idx="41804" formatCode="General">
                  <c:v>9.99833656310179</c:v>
                </c:pt>
                <c:pt idx="41805" formatCode="General">
                  <c:v>9.998337488512767</c:v>
                </c:pt>
                <c:pt idx="41806" formatCode="General">
                  <c:v>9.99833841380124</c:v>
                </c:pt>
                <c:pt idx="41807" formatCode="General">
                  <c:v>9.99833933896711</c:v>
                </c:pt>
                <c:pt idx="41808" formatCode="General">
                  <c:v>9.998340264010277</c:v>
                </c:pt>
                <c:pt idx="41809" formatCode="General">
                  <c:v>9.998341188930656</c:v>
                </c:pt>
                <c:pt idx="41810" formatCode="General">
                  <c:v>9.99834211372816</c:v>
                </c:pt>
                <c:pt idx="41811" formatCode="General">
                  <c:v>9.99834303840269</c:v>
                </c:pt>
                <c:pt idx="41812" formatCode="General">
                  <c:v>9.998343962954156</c:v>
                </c:pt>
                <c:pt idx="41813" formatCode="General">
                  <c:v>9.998344887382478</c:v>
                </c:pt>
                <c:pt idx="41814" formatCode="General">
                  <c:v>9.99834581168755</c:v>
                </c:pt>
                <c:pt idx="41815" formatCode="General">
                  <c:v>9.9983467358693</c:v>
                </c:pt>
                <c:pt idx="41816" formatCode="General">
                  <c:v>9.998347659927622</c:v>
                </c:pt>
                <c:pt idx="41817" formatCode="General">
                  <c:v>9.998348583862429</c:v>
                </c:pt>
                <c:pt idx="41818" formatCode="General">
                  <c:v>9.99834950767363</c:v>
                </c:pt>
                <c:pt idx="41819" formatCode="General">
                  <c:v>9.998350431361141</c:v>
                </c:pt>
                <c:pt idx="41820" formatCode="General">
                  <c:v>9.998351354924868</c:v>
                </c:pt>
                <c:pt idx="41821" formatCode="General">
                  <c:v>9.99835227836471</c:v>
                </c:pt>
                <c:pt idx="41822" formatCode="General">
                  <c:v>9.998353201680597</c:v>
                </c:pt>
                <c:pt idx="41823" formatCode="General">
                  <c:v>9.998354124872426</c:v>
                </c:pt>
                <c:pt idx="41824" formatCode="General">
                  <c:v>9.998355047940109</c:v>
                </c:pt>
                <c:pt idx="41825" formatCode="General">
                  <c:v>9.998355970883558</c:v>
                </c:pt>
                <c:pt idx="41826" formatCode="General">
                  <c:v>9.99835689370268</c:v>
                </c:pt>
                <c:pt idx="41827" formatCode="General">
                  <c:v>9.99835781639738</c:v>
                </c:pt>
                <c:pt idx="41828" formatCode="General">
                  <c:v>9.998358738967578</c:v>
                </c:pt>
                <c:pt idx="41829" formatCode="General">
                  <c:v>9.998359661413186</c:v>
                </c:pt>
                <c:pt idx="41830" formatCode="General">
                  <c:v>9.998360583734097</c:v>
                </c:pt>
                <c:pt idx="41831" formatCode="General">
                  <c:v>9.998361505930248</c:v>
                </c:pt>
                <c:pt idx="41832" formatCode="General">
                  <c:v>9.998362428001526</c:v>
                </c:pt>
                <c:pt idx="41833" formatCode="General">
                  <c:v>9.998363349947848</c:v>
                </c:pt>
                <c:pt idx="41834" formatCode="General">
                  <c:v>9.99836427176913</c:v>
                </c:pt>
                <c:pt idx="41835" formatCode="General">
                  <c:v>9.998365193465281</c:v>
                </c:pt>
                <c:pt idx="41836" formatCode="General">
                  <c:v>9.9983661150362</c:v>
                </c:pt>
                <c:pt idx="41837" formatCode="General">
                  <c:v>9.998367036481818</c:v>
                </c:pt>
                <c:pt idx="41838" formatCode="General">
                  <c:v>9.998367957802028</c:v>
                </c:pt>
                <c:pt idx="41839" formatCode="General">
                  <c:v>9.998368878996748</c:v>
                </c:pt>
                <c:pt idx="41840" formatCode="General">
                  <c:v>9.998369800065888</c:v>
                </c:pt>
                <c:pt idx="41841" formatCode="General">
                  <c:v>9.998370721009348</c:v>
                </c:pt>
                <c:pt idx="41842" formatCode="General">
                  <c:v>9.998371641827067</c:v>
                </c:pt>
                <c:pt idx="41843" formatCode="General">
                  <c:v>9.998372562518929</c:v>
                </c:pt>
                <c:pt idx="41844" formatCode="General">
                  <c:v>9.998373483084856</c:v>
                </c:pt>
                <c:pt idx="41845" formatCode="General">
                  <c:v>9.998374403524759</c:v>
                </c:pt>
                <c:pt idx="41846" formatCode="General">
                  <c:v>9.998375323838546</c:v>
                </c:pt>
                <c:pt idx="41847" formatCode="General">
                  <c:v>9.998376244026128</c:v>
                </c:pt>
                <c:pt idx="41848" formatCode="General">
                  <c:v>9.998377164087417</c:v>
                </c:pt>
                <c:pt idx="41849" formatCode="General">
                  <c:v>9.998378084022326</c:v>
                </c:pt>
                <c:pt idx="41850" formatCode="General">
                  <c:v>9.998379003830767</c:v>
                </c:pt>
                <c:pt idx="41851" formatCode="General">
                  <c:v>9.998379923512648</c:v>
                </c:pt>
                <c:pt idx="41852" formatCode="General">
                  <c:v>9.99838084306789</c:v>
                </c:pt>
                <c:pt idx="41853" formatCode="General">
                  <c:v>9.998381762496386</c:v>
                </c:pt>
                <c:pt idx="41854" formatCode="General">
                  <c:v>9.99838268179807</c:v>
                </c:pt>
                <c:pt idx="41855" formatCode="General">
                  <c:v>9.998383600972826</c:v>
                </c:pt>
                <c:pt idx="41856" formatCode="General">
                  <c:v>9.9983845200206</c:v>
                </c:pt>
                <c:pt idx="41857" formatCode="General">
                  <c:v>9.998385438941271</c:v>
                </c:pt>
                <c:pt idx="41858" formatCode="General">
                  <c:v>9.99838635773477</c:v>
                </c:pt>
                <c:pt idx="41859" formatCode="General">
                  <c:v>9.998387276401</c:v>
                </c:pt>
                <c:pt idx="41860" formatCode="General">
                  <c:v>9.998388194939876</c:v>
                </c:pt>
                <c:pt idx="41861" formatCode="General">
                  <c:v>9.998389113351318</c:v>
                </c:pt>
                <c:pt idx="41862" formatCode="General">
                  <c:v>9.99839003163523</c:v>
                </c:pt>
                <c:pt idx="41863" formatCode="General">
                  <c:v>9.998390949791517</c:v>
                </c:pt>
                <c:pt idx="41864" formatCode="General">
                  <c:v>9.998391867820098</c:v>
                </c:pt>
                <c:pt idx="41865" formatCode="General">
                  <c:v>9.998392785720888</c:v>
                </c:pt>
                <c:pt idx="41866" formatCode="General">
                  <c:v>9.998393703493797</c:v>
                </c:pt>
                <c:pt idx="41867" formatCode="General">
                  <c:v>9.998394621138748</c:v>
                </c:pt>
                <c:pt idx="41868" formatCode="General">
                  <c:v>9.99839553865563</c:v>
                </c:pt>
                <c:pt idx="41869" formatCode="General">
                  <c:v>9.998396456044371</c:v>
                </c:pt>
                <c:pt idx="41870" formatCode="General">
                  <c:v>9.998397373304877</c:v>
                </c:pt>
                <c:pt idx="41871" formatCode="General">
                  <c:v>9.998398290437068</c:v>
                </c:pt>
                <c:pt idx="41872" formatCode="General">
                  <c:v>9.99839920744086</c:v>
                </c:pt>
                <c:pt idx="41873" formatCode="General">
                  <c:v>9.998400124316138</c:v>
                </c:pt>
                <c:pt idx="41874" formatCode="General">
                  <c:v>9.998401041062848</c:v>
                </c:pt>
                <c:pt idx="41875" formatCode="General">
                  <c:v>9.99840195768089</c:v>
                </c:pt>
                <c:pt idx="41876" formatCode="General">
                  <c:v>9.99840287417017</c:v>
                </c:pt>
                <c:pt idx="41877" formatCode="General">
                  <c:v>9.998403790530608</c:v>
                </c:pt>
                <c:pt idx="41878" formatCode="General">
                  <c:v>9.99840470676212</c:v>
                </c:pt>
                <c:pt idx="41879" formatCode="General">
                  <c:v>9.99840562286461</c:v>
                </c:pt>
                <c:pt idx="41880" formatCode="General">
                  <c:v>9.998406538838</c:v>
                </c:pt>
                <c:pt idx="41881" formatCode="General">
                  <c:v>9.9984074546822</c:v>
                </c:pt>
                <c:pt idx="41882" formatCode="General">
                  <c:v>9.998408370397108</c:v>
                </c:pt>
                <c:pt idx="41883" formatCode="General">
                  <c:v>9.99840928598267</c:v>
                </c:pt>
                <c:pt idx="41884" formatCode="General">
                  <c:v>9.99841020143876</c:v>
                </c:pt>
                <c:pt idx="41885" formatCode="General">
                  <c:v>9.99841111676532</c:v>
                </c:pt>
                <c:pt idx="41886" formatCode="General">
                  <c:v>9.99841203196226</c:v>
                </c:pt>
                <c:pt idx="41887" formatCode="General">
                  <c:v>9.99841294702948</c:v>
                </c:pt>
                <c:pt idx="41888" formatCode="General">
                  <c:v>9.99841386196691</c:v>
                </c:pt>
                <c:pt idx="41889" formatCode="General">
                  <c:v>9.99841477677444</c:v>
                </c:pt>
                <c:pt idx="41890" formatCode="General">
                  <c:v>9.99841569145201</c:v>
                </c:pt>
                <c:pt idx="41891" formatCode="General">
                  <c:v>9.99841660599952</c:v>
                </c:pt>
                <c:pt idx="41892" formatCode="General">
                  <c:v>9.998417520416877</c:v>
                </c:pt>
                <c:pt idx="41893" formatCode="General">
                  <c:v>9.99841843470401</c:v>
                </c:pt>
                <c:pt idx="41894" formatCode="General">
                  <c:v>9.99841934886083</c:v>
                </c:pt>
                <c:pt idx="41895" formatCode="General">
                  <c:v>9.99842026288724</c:v>
                </c:pt>
                <c:pt idx="41896" formatCode="General">
                  <c:v>9.998421176783157</c:v>
                </c:pt>
                <c:pt idx="41897" formatCode="General">
                  <c:v>9.9984220905485</c:v>
                </c:pt>
                <c:pt idx="41898" formatCode="General">
                  <c:v>9.998423004183188</c:v>
                </c:pt>
                <c:pt idx="41899" formatCode="General">
                  <c:v>9.998423917687121</c:v>
                </c:pt>
                <c:pt idx="41900" formatCode="General">
                  <c:v>9.99842483106023</c:v>
                </c:pt>
                <c:pt idx="41901" formatCode="General">
                  <c:v>9.998425744302407</c:v>
                </c:pt>
                <c:pt idx="41902" formatCode="General">
                  <c:v>9.99842665741359</c:v>
                </c:pt>
                <c:pt idx="41903" formatCode="General">
                  <c:v>9.99842757039367</c:v>
                </c:pt>
                <c:pt idx="41904" formatCode="General">
                  <c:v>9.998428483242577</c:v>
                </c:pt>
                <c:pt idx="41905" formatCode="General">
                  <c:v>9.99842939596023</c:v>
                </c:pt>
                <c:pt idx="41906" formatCode="General">
                  <c:v>9.99843030854653</c:v>
                </c:pt>
                <c:pt idx="41907" formatCode="General">
                  <c:v>9.99843122100139</c:v>
                </c:pt>
                <c:pt idx="41908" formatCode="General">
                  <c:v>9.99843213332473</c:v>
                </c:pt>
                <c:pt idx="41909" formatCode="General">
                  <c:v>9.99843304551647</c:v>
                </c:pt>
                <c:pt idx="41910" formatCode="General">
                  <c:v>9.99843395757652</c:v>
                </c:pt>
                <c:pt idx="41911" formatCode="General">
                  <c:v>9.9984348695048</c:v>
                </c:pt>
                <c:pt idx="41912" formatCode="General">
                  <c:v>9.99843578130121</c:v>
                </c:pt>
                <c:pt idx="41913" formatCode="General">
                  <c:v>9.99843669296568</c:v>
                </c:pt>
                <c:pt idx="41914" formatCode="General">
                  <c:v>9.99843760449812</c:v>
                </c:pt>
                <c:pt idx="41915" formatCode="General">
                  <c:v>9.99843851589844</c:v>
                </c:pt>
                <c:pt idx="41916" formatCode="General">
                  <c:v>9.99843942716656</c:v>
                </c:pt>
                <c:pt idx="41917" formatCode="General">
                  <c:v>9.99844033830239</c:v>
                </c:pt>
                <c:pt idx="41918" formatCode="General">
                  <c:v>9.99844124930585</c:v>
                </c:pt>
                <c:pt idx="41919" formatCode="General">
                  <c:v>9.998442160176857</c:v>
                </c:pt>
                <c:pt idx="41920" formatCode="General">
                  <c:v>9.99844307091532</c:v>
                </c:pt>
                <c:pt idx="41921" formatCode="General">
                  <c:v>9.998443981521158</c:v>
                </c:pt>
                <c:pt idx="41922" formatCode="General">
                  <c:v>9.99844489199429</c:v>
                </c:pt>
                <c:pt idx="41923" formatCode="General">
                  <c:v>9.99844580233462</c:v>
                </c:pt>
                <c:pt idx="41924" formatCode="General">
                  <c:v>9.99844671254207</c:v>
                </c:pt>
                <c:pt idx="41925" formatCode="General">
                  <c:v>9.998447622616558</c:v>
                </c:pt>
                <c:pt idx="41926" formatCode="General">
                  <c:v>9.998448532558</c:v>
                </c:pt>
                <c:pt idx="41927" formatCode="General">
                  <c:v>9.99844944236631</c:v>
                </c:pt>
                <c:pt idx="41928" formatCode="General">
                  <c:v>9.99845035204139</c:v>
                </c:pt>
                <c:pt idx="41929" formatCode="General">
                  <c:v>9.998451261583177</c:v>
                </c:pt>
                <c:pt idx="41930" formatCode="General">
                  <c:v>9.998452170991579</c:v>
                </c:pt>
                <c:pt idx="41931" formatCode="General">
                  <c:v>9.998453080266508</c:v>
                </c:pt>
                <c:pt idx="41932" formatCode="General">
                  <c:v>9.998453989407878</c:v>
                </c:pt>
                <c:pt idx="41933" formatCode="General">
                  <c:v>9.998454898415623</c:v>
                </c:pt>
                <c:pt idx="41934" formatCode="General">
                  <c:v>9.99845580728963</c:v>
                </c:pt>
                <c:pt idx="41935" formatCode="General">
                  <c:v>9.99845671602983</c:v>
                </c:pt>
                <c:pt idx="41936" formatCode="General">
                  <c:v>9.99845762463615</c:v>
                </c:pt>
                <c:pt idx="41937" formatCode="General">
                  <c:v>9.99845853310848</c:v>
                </c:pt>
                <c:pt idx="41938" formatCode="General">
                  <c:v>9.99845944144676</c:v>
                </c:pt>
                <c:pt idx="41939" formatCode="General">
                  <c:v>9.9984603496509</c:v>
                </c:pt>
                <c:pt idx="41940" formatCode="General">
                  <c:v>9.99846125772081</c:v>
                </c:pt>
                <c:pt idx="41941" formatCode="General">
                  <c:v>9.998462165656408</c:v>
                </c:pt>
                <c:pt idx="41942" formatCode="General">
                  <c:v>9.99846307345762</c:v>
                </c:pt>
                <c:pt idx="41943" formatCode="General">
                  <c:v>9.99846398112434</c:v>
                </c:pt>
                <c:pt idx="41944" formatCode="General">
                  <c:v>9.99846488865651</c:v>
                </c:pt>
                <c:pt idx="41945" formatCode="General">
                  <c:v>9.998465796054027</c:v>
                </c:pt>
                <c:pt idx="41946" formatCode="General">
                  <c:v>9.998466703316827</c:v>
                </c:pt>
                <c:pt idx="41947" formatCode="General">
                  <c:v>9.99846761044481</c:v>
                </c:pt>
                <c:pt idx="41948" formatCode="General">
                  <c:v>9.9984685174379</c:v>
                </c:pt>
                <c:pt idx="41949" formatCode="General">
                  <c:v>9.99846942429601</c:v>
                </c:pt>
                <c:pt idx="41950" formatCode="General">
                  <c:v>9.99847033101906</c:v>
                </c:pt>
                <c:pt idx="41951" formatCode="General">
                  <c:v>9.998471237606972</c:v>
                </c:pt>
                <c:pt idx="41952" formatCode="General">
                  <c:v>9.99847214405965</c:v>
                </c:pt>
                <c:pt idx="41953" formatCode="General">
                  <c:v>9.998473050377008</c:v>
                </c:pt>
                <c:pt idx="41954" formatCode="General">
                  <c:v>9.99847395655899</c:v>
                </c:pt>
                <c:pt idx="41955" formatCode="General">
                  <c:v>9.99847486260549</c:v>
                </c:pt>
                <c:pt idx="41956" formatCode="General">
                  <c:v>9.998475768516428</c:v>
                </c:pt>
                <c:pt idx="41957" formatCode="General">
                  <c:v>9.99847667429173</c:v>
                </c:pt>
                <c:pt idx="41958" formatCode="General">
                  <c:v>9.9984775799313</c:v>
                </c:pt>
                <c:pt idx="41959" formatCode="General">
                  <c:v>9.998478485435067</c:v>
                </c:pt>
                <c:pt idx="41960" formatCode="General">
                  <c:v>9.99847939080294</c:v>
                </c:pt>
                <c:pt idx="41961" formatCode="General">
                  <c:v>9.99848029603484</c:v>
                </c:pt>
                <c:pt idx="41962" formatCode="General">
                  <c:v>9.99848120113069</c:v>
                </c:pt>
                <c:pt idx="41963" formatCode="General">
                  <c:v>9.9984821060904</c:v>
                </c:pt>
                <c:pt idx="41964" formatCode="General">
                  <c:v>9.99848301091389</c:v>
                </c:pt>
                <c:pt idx="41965" formatCode="General">
                  <c:v>9.99848391560108</c:v>
                </c:pt>
                <c:pt idx="41966" formatCode="General">
                  <c:v>9.99848482015188</c:v>
                </c:pt>
                <c:pt idx="41967" formatCode="General">
                  <c:v>9.99848572456621</c:v>
                </c:pt>
                <c:pt idx="41968" formatCode="General">
                  <c:v>9.998486628844</c:v>
                </c:pt>
                <c:pt idx="41969" formatCode="General">
                  <c:v>9.99848753298515</c:v>
                </c:pt>
                <c:pt idx="41970" formatCode="General">
                  <c:v>9.99848843698959</c:v>
                </c:pt>
                <c:pt idx="41971" formatCode="General">
                  <c:v>9.99848934085723</c:v>
                </c:pt>
                <c:pt idx="41972" formatCode="General">
                  <c:v>9.998490244588</c:v>
                </c:pt>
                <c:pt idx="41973" formatCode="General">
                  <c:v>9.998491148181798</c:v>
                </c:pt>
                <c:pt idx="41974" formatCode="General">
                  <c:v>9.99849205163857</c:v>
                </c:pt>
                <c:pt idx="41975" formatCode="General">
                  <c:v>9.99849295495821</c:v>
                </c:pt>
                <c:pt idx="41976" formatCode="General">
                  <c:v>9.99849385814064</c:v>
                </c:pt>
                <c:pt idx="41977" formatCode="General">
                  <c:v>9.99849476118579</c:v>
                </c:pt>
                <c:pt idx="41978" formatCode="General">
                  <c:v>9.998495664093568</c:v>
                </c:pt>
                <c:pt idx="41979" formatCode="General">
                  <c:v>9.9984965668639</c:v>
                </c:pt>
                <c:pt idx="41980" formatCode="General">
                  <c:v>9.99849746949669</c:v>
                </c:pt>
                <c:pt idx="41981" formatCode="General">
                  <c:v>9.99849837199187</c:v>
                </c:pt>
                <c:pt idx="41982" formatCode="General">
                  <c:v>9.99849927434936</c:v>
                </c:pt>
                <c:pt idx="41983" formatCode="General">
                  <c:v>9.99850017656907</c:v>
                </c:pt>
                <c:pt idx="41984" formatCode="General">
                  <c:v>9.99850107865092</c:v>
                </c:pt>
                <c:pt idx="41985" formatCode="General">
                  <c:v>9.998501980594838</c:v>
                </c:pt>
                <c:pt idx="41986" formatCode="General">
                  <c:v>9.99850288240073</c:v>
                </c:pt>
                <c:pt idx="41987" formatCode="General">
                  <c:v>9.998503784068518</c:v>
                </c:pt>
                <c:pt idx="41988" formatCode="General">
                  <c:v>9.99850468559813</c:v>
                </c:pt>
                <c:pt idx="41989" formatCode="General">
                  <c:v>9.99850558698947</c:v>
                </c:pt>
                <c:pt idx="41990" formatCode="General">
                  <c:v>9.99850648824247</c:v>
                </c:pt>
                <c:pt idx="41991" formatCode="General">
                  <c:v>9.998507389357042</c:v>
                </c:pt>
                <c:pt idx="41992" formatCode="General">
                  <c:v>9.998508290333108</c:v>
                </c:pt>
                <c:pt idx="41993" formatCode="General">
                  <c:v>9.998509191170589</c:v>
                </c:pt>
                <c:pt idx="41994" formatCode="General">
                  <c:v>9.9985100918694</c:v>
                </c:pt>
                <c:pt idx="41995" formatCode="General">
                  <c:v>9.99851099242946</c:v>
                </c:pt>
                <c:pt idx="41996" formatCode="General">
                  <c:v>9.99851189285069</c:v>
                </c:pt>
                <c:pt idx="41997" formatCode="General">
                  <c:v>9.998512793133</c:v>
                </c:pt>
                <c:pt idx="41998" formatCode="General">
                  <c:v>9.998513693276328</c:v>
                </c:pt>
                <c:pt idx="41999" formatCode="General">
                  <c:v>9.99851459328059</c:v>
                </c:pt>
                <c:pt idx="42000" formatCode="General">
                  <c:v>9.99851549314569</c:v>
                </c:pt>
                <c:pt idx="42001" formatCode="General">
                  <c:v>9.998516392871558</c:v>
                </c:pt>
                <c:pt idx="42002" formatCode="General">
                  <c:v>9.99851729245812</c:v>
                </c:pt>
                <c:pt idx="42003" formatCode="General">
                  <c:v>9.99851819190528</c:v>
                </c:pt>
                <c:pt idx="42004" formatCode="General">
                  <c:v>9.99851909121297</c:v>
                </c:pt>
                <c:pt idx="42005" formatCode="General">
                  <c:v>9.9985199903811</c:v>
                </c:pt>
                <c:pt idx="42006" formatCode="General">
                  <c:v>9.9985208894096</c:v>
                </c:pt>
                <c:pt idx="42007" formatCode="General">
                  <c:v>9.998521788298389</c:v>
                </c:pt>
                <c:pt idx="42008" formatCode="General">
                  <c:v>9.99852268704738</c:v>
                </c:pt>
                <c:pt idx="42009" formatCode="General">
                  <c:v>9.998523585656498</c:v>
                </c:pt>
                <c:pt idx="42010" formatCode="General">
                  <c:v>9.99852448412566</c:v>
                </c:pt>
                <c:pt idx="42011" formatCode="General">
                  <c:v>9.998525382454776</c:v>
                </c:pt>
                <c:pt idx="42012" formatCode="General">
                  <c:v>9.9985262806438</c:v>
                </c:pt>
                <c:pt idx="42013" formatCode="General">
                  <c:v>9.998527178692621</c:v>
                </c:pt>
                <c:pt idx="42014" formatCode="General">
                  <c:v>9.998528076601158</c:v>
                </c:pt>
                <c:pt idx="42015" formatCode="General">
                  <c:v>9.99852897436935</c:v>
                </c:pt>
                <c:pt idx="42016" formatCode="General">
                  <c:v>9.99852987199711</c:v>
                </c:pt>
                <c:pt idx="42017" formatCode="General">
                  <c:v>9.99853076948435</c:v>
                </c:pt>
                <c:pt idx="42018" formatCode="General">
                  <c:v>9.998531666831008</c:v>
                </c:pt>
                <c:pt idx="42019" formatCode="General">
                  <c:v>9.99853256403699</c:v>
                </c:pt>
                <c:pt idx="42020" formatCode="General">
                  <c:v>9.99853346110222</c:v>
                </c:pt>
                <c:pt idx="42021" formatCode="General">
                  <c:v>9.99853435802661</c:v>
                </c:pt>
                <c:pt idx="42022" formatCode="General">
                  <c:v>9.9985352548101</c:v>
                </c:pt>
                <c:pt idx="42023" formatCode="General">
                  <c:v>9.9985361514526</c:v>
                </c:pt>
                <c:pt idx="42024" formatCode="General">
                  <c:v>9.99853704795403</c:v>
                </c:pt>
                <c:pt idx="42025" formatCode="General">
                  <c:v>9.99853794431431</c:v>
                </c:pt>
                <c:pt idx="42026" formatCode="General">
                  <c:v>9.99853884053337</c:v>
                </c:pt>
                <c:pt idx="42027" formatCode="General">
                  <c:v>9.99853973661112</c:v>
                </c:pt>
                <c:pt idx="42028" formatCode="General">
                  <c:v>9.99854063254748</c:v>
                </c:pt>
                <c:pt idx="42029" formatCode="General">
                  <c:v>9.998541528342382</c:v>
                </c:pt>
                <c:pt idx="42030" formatCode="General">
                  <c:v>9.99854242399574</c:v>
                </c:pt>
                <c:pt idx="42031" formatCode="General">
                  <c:v>9.99854331950748</c:v>
                </c:pt>
                <c:pt idx="42032" formatCode="General">
                  <c:v>9.99854421487751</c:v>
                </c:pt>
                <c:pt idx="42033" formatCode="General">
                  <c:v>9.998545110105771</c:v>
                </c:pt>
                <c:pt idx="42034" formatCode="General">
                  <c:v>9.99854600519217</c:v>
                </c:pt>
                <c:pt idx="42035" formatCode="General">
                  <c:v>9.99854690013663</c:v>
                </c:pt>
                <c:pt idx="42036" formatCode="General">
                  <c:v>9.99854779493908</c:v>
                </c:pt>
                <c:pt idx="42037" formatCode="General">
                  <c:v>9.99854868959944</c:v>
                </c:pt>
                <c:pt idx="42038" formatCode="General">
                  <c:v>9.99854958411762</c:v>
                </c:pt>
                <c:pt idx="42039" formatCode="General">
                  <c:v>9.998550478493548</c:v>
                </c:pt>
                <c:pt idx="42040" formatCode="General">
                  <c:v>9.99855137272715</c:v>
                </c:pt>
                <c:pt idx="42041" formatCode="General">
                  <c:v>9.99855226681835</c:v>
                </c:pt>
                <c:pt idx="42042" formatCode="General">
                  <c:v>9.998553160767058</c:v>
                </c:pt>
                <c:pt idx="42043" formatCode="General">
                  <c:v>9.99855405457321</c:v>
                </c:pt>
                <c:pt idx="42044" formatCode="General">
                  <c:v>9.998554948236712</c:v>
                </c:pt>
                <c:pt idx="42045" formatCode="General">
                  <c:v>9.998555841757498</c:v>
                </c:pt>
                <c:pt idx="42046" formatCode="General">
                  <c:v>9.99855673513549</c:v>
                </c:pt>
                <c:pt idx="42047" formatCode="General">
                  <c:v>9.9985576283706</c:v>
                </c:pt>
                <c:pt idx="42048" formatCode="General">
                  <c:v>9.99855852146276</c:v>
                </c:pt>
                <c:pt idx="42049" formatCode="General">
                  <c:v>9.99855941441189</c:v>
                </c:pt>
                <c:pt idx="42050" formatCode="General">
                  <c:v>9.9985603072179</c:v>
                </c:pt>
                <c:pt idx="42051" formatCode="General">
                  <c:v>9.998561199880728</c:v>
                </c:pt>
                <c:pt idx="42052" formatCode="General">
                  <c:v>9.9985620924003</c:v>
                </c:pt>
                <c:pt idx="42053" formatCode="General">
                  <c:v>9.998562984776518</c:v>
                </c:pt>
                <c:pt idx="42054" formatCode="General">
                  <c:v>9.99856387700933</c:v>
                </c:pt>
                <c:pt idx="42055" formatCode="General">
                  <c:v>9.99856476909863</c:v>
                </c:pt>
                <c:pt idx="42056" formatCode="General">
                  <c:v>9.998565661044358</c:v>
                </c:pt>
                <c:pt idx="42057" formatCode="General">
                  <c:v>9.99856655284644</c:v>
                </c:pt>
                <c:pt idx="42058" formatCode="General">
                  <c:v>9.998567444504788</c:v>
                </c:pt>
                <c:pt idx="42059" formatCode="General">
                  <c:v>9.99856833601932</c:v>
                </c:pt>
                <c:pt idx="42060" formatCode="General">
                  <c:v>9.99856922738998</c:v>
                </c:pt>
                <c:pt idx="42061" formatCode="General">
                  <c:v>9.99857011861667</c:v>
                </c:pt>
                <c:pt idx="42062" formatCode="General">
                  <c:v>9.998571009699328</c:v>
                </c:pt>
                <c:pt idx="42063" formatCode="General">
                  <c:v>9.998571900637856</c:v>
                </c:pt>
                <c:pt idx="42064" formatCode="General">
                  <c:v>9.998572791432208</c:v>
                </c:pt>
                <c:pt idx="42065" formatCode="General">
                  <c:v>9.998573682082279</c:v>
                </c:pt>
                <c:pt idx="42066" formatCode="General">
                  <c:v>9.998574572588</c:v>
                </c:pt>
                <c:pt idx="42067" formatCode="General">
                  <c:v>9.998575462949308</c:v>
                </c:pt>
                <c:pt idx="42068" formatCode="General">
                  <c:v>9.99857635316611</c:v>
                </c:pt>
                <c:pt idx="42069" formatCode="General">
                  <c:v>9.99857724323833</c:v>
                </c:pt>
                <c:pt idx="42070" formatCode="General">
                  <c:v>9.998578133165898</c:v>
                </c:pt>
                <c:pt idx="42071" formatCode="General">
                  <c:v>9.99857902294873</c:v>
                </c:pt>
                <c:pt idx="42072" formatCode="General">
                  <c:v>9.99857991258676</c:v>
                </c:pt>
                <c:pt idx="42073" formatCode="General">
                  <c:v>9.9985808020799</c:v>
                </c:pt>
                <c:pt idx="42074" formatCode="General">
                  <c:v>9.99858169142809</c:v>
                </c:pt>
                <c:pt idx="42075" formatCode="General">
                  <c:v>9.99858258063123</c:v>
                </c:pt>
                <c:pt idx="42076" formatCode="General">
                  <c:v>9.99858346968926</c:v>
                </c:pt>
                <c:pt idx="42077" formatCode="General">
                  <c:v>9.9985843586021</c:v>
                </c:pt>
                <c:pt idx="42078" formatCode="General">
                  <c:v>9.998585247369673</c:v>
                </c:pt>
                <c:pt idx="42079" formatCode="General">
                  <c:v>9.9985861359919</c:v>
                </c:pt>
                <c:pt idx="42080" formatCode="General">
                  <c:v>9.99858702446871</c:v>
                </c:pt>
                <c:pt idx="42081" formatCode="General">
                  <c:v>9.99858791280003</c:v>
                </c:pt>
                <c:pt idx="42082" formatCode="General">
                  <c:v>9.99858880098577</c:v>
                </c:pt>
                <c:pt idx="42083" formatCode="General">
                  <c:v>9.99858968902586</c:v>
                </c:pt>
                <c:pt idx="42084" formatCode="General">
                  <c:v>9.99859057692024</c:v>
                </c:pt>
                <c:pt idx="42085" formatCode="General">
                  <c:v>9.998591464668808</c:v>
                </c:pt>
                <c:pt idx="42086" formatCode="General">
                  <c:v>9.9985923522715</c:v>
                </c:pt>
                <c:pt idx="42087" formatCode="General">
                  <c:v>9.99859323972825</c:v>
                </c:pt>
                <c:pt idx="42088" formatCode="General">
                  <c:v>9.99859412703896</c:v>
                </c:pt>
                <c:pt idx="42089" formatCode="General">
                  <c:v>9.99859501420357</c:v>
                </c:pt>
                <c:pt idx="42090" formatCode="General">
                  <c:v>9.99859590122201</c:v>
                </c:pt>
                <c:pt idx="42091" formatCode="General">
                  <c:v>9.99859678809419</c:v>
                </c:pt>
                <c:pt idx="42092" formatCode="General">
                  <c:v>9.99859767482004</c:v>
                </c:pt>
                <c:pt idx="42093" formatCode="General">
                  <c:v>9.998598561399477</c:v>
                </c:pt>
                <c:pt idx="42094" formatCode="General">
                  <c:v>9.99859944783244</c:v>
                </c:pt>
                <c:pt idx="42095" formatCode="General">
                  <c:v>9.99860033411885</c:v>
                </c:pt>
                <c:pt idx="42096" formatCode="General">
                  <c:v>9.99860122025862</c:v>
                </c:pt>
                <c:pt idx="42097" formatCode="General">
                  <c:v>9.99860210625169</c:v>
                </c:pt>
                <c:pt idx="42098" formatCode="General">
                  <c:v>9.99860299209797</c:v>
                </c:pt>
                <c:pt idx="42099" formatCode="General">
                  <c:v>9.9986038777974</c:v>
                </c:pt>
                <c:pt idx="42100" formatCode="General">
                  <c:v>9.9986047633499</c:v>
                </c:pt>
                <c:pt idx="42101" formatCode="General">
                  <c:v>9.998605648755378</c:v>
                </c:pt>
                <c:pt idx="42102" formatCode="General">
                  <c:v>9.99860653401378</c:v>
                </c:pt>
                <c:pt idx="42103" formatCode="General">
                  <c:v>9.99860741912503</c:v>
                </c:pt>
                <c:pt idx="42104" formatCode="General">
                  <c:v>9.99860830408904</c:v>
                </c:pt>
                <c:pt idx="42105" formatCode="General">
                  <c:v>9.99860918890574</c:v>
                </c:pt>
                <c:pt idx="42106" formatCode="General">
                  <c:v>9.99861007357506</c:v>
                </c:pt>
                <c:pt idx="42107" formatCode="General">
                  <c:v>9.99861095809693</c:v>
                </c:pt>
                <c:pt idx="42108" formatCode="General">
                  <c:v>9.998611842471258</c:v>
                </c:pt>
                <c:pt idx="42109" formatCode="General">
                  <c:v>9.998612726697978</c:v>
                </c:pt>
                <c:pt idx="42110" formatCode="General">
                  <c:v>9.998613610777018</c:v>
                </c:pt>
                <c:pt idx="42111" formatCode="General">
                  <c:v>9.998614494708302</c:v>
                </c:pt>
                <c:pt idx="42112" formatCode="General">
                  <c:v>9.998615378491758</c:v>
                </c:pt>
                <c:pt idx="42113" formatCode="General">
                  <c:v>9.99861626212731</c:v>
                </c:pt>
                <c:pt idx="42114" formatCode="General">
                  <c:v>9.998617145614876</c:v>
                </c:pt>
                <c:pt idx="42115" formatCode="General">
                  <c:v>9.998618028954388</c:v>
                </c:pt>
                <c:pt idx="42116" formatCode="General">
                  <c:v>9.998618912145778</c:v>
                </c:pt>
                <c:pt idx="42117" formatCode="General">
                  <c:v>9.99861979518896</c:v>
                </c:pt>
                <c:pt idx="42118" formatCode="General">
                  <c:v>9.99862067808386</c:v>
                </c:pt>
                <c:pt idx="42119" formatCode="General">
                  <c:v>9.998621560830417</c:v>
                </c:pt>
                <c:pt idx="42120" formatCode="General">
                  <c:v>9.998622443428548</c:v>
                </c:pt>
                <c:pt idx="42121" formatCode="General">
                  <c:v>9.998623325878176</c:v>
                </c:pt>
                <c:pt idx="42122" formatCode="General">
                  <c:v>9.99862420817924</c:v>
                </c:pt>
                <c:pt idx="42123" formatCode="General">
                  <c:v>9.998625090331648</c:v>
                </c:pt>
                <c:pt idx="42124" formatCode="General">
                  <c:v>9.998625972335327</c:v>
                </c:pt>
                <c:pt idx="42125" formatCode="General">
                  <c:v>9.99862685419023</c:v>
                </c:pt>
                <c:pt idx="42126" formatCode="General">
                  <c:v>9.99862773589625</c:v>
                </c:pt>
                <c:pt idx="42127" formatCode="General">
                  <c:v>9.998628617453328</c:v>
                </c:pt>
                <c:pt idx="42128" formatCode="General">
                  <c:v>9.9986294988614</c:v>
                </c:pt>
                <c:pt idx="42129" formatCode="General">
                  <c:v>9.99863038012037</c:v>
                </c:pt>
                <c:pt idx="42130" formatCode="General">
                  <c:v>9.998631261230178</c:v>
                </c:pt>
                <c:pt idx="42131" formatCode="General">
                  <c:v>9.998632142190758</c:v>
                </c:pt>
                <c:pt idx="42132" formatCode="General">
                  <c:v>9.99863302300202</c:v>
                </c:pt>
                <c:pt idx="42133" formatCode="General">
                  <c:v>9.9986339036639</c:v>
                </c:pt>
                <c:pt idx="42134" formatCode="General">
                  <c:v>9.99863478417632</c:v>
                </c:pt>
                <c:pt idx="42135" formatCode="General">
                  <c:v>9.99863566453921</c:v>
                </c:pt>
                <c:pt idx="42136" formatCode="General">
                  <c:v>9.9986365447525</c:v>
                </c:pt>
                <c:pt idx="42137" formatCode="General">
                  <c:v>9.998637424816108</c:v>
                </c:pt>
                <c:pt idx="42138" formatCode="General">
                  <c:v>9.99863830472997</c:v>
                </c:pt>
                <c:pt idx="42139" formatCode="General">
                  <c:v>9.99863918449401</c:v>
                </c:pt>
                <c:pt idx="42140" formatCode="General">
                  <c:v>9.998640064108151</c:v>
                </c:pt>
                <c:pt idx="42141" formatCode="General">
                  <c:v>9.998640943572318</c:v>
                </c:pt>
                <c:pt idx="42142" formatCode="General">
                  <c:v>9.99864182288645</c:v>
                </c:pt>
                <c:pt idx="42143" formatCode="General">
                  <c:v>9.998642702050459</c:v>
                </c:pt>
                <c:pt idx="42144" formatCode="General">
                  <c:v>9.99864358106428</c:v>
                </c:pt>
                <c:pt idx="42145" formatCode="General">
                  <c:v>9.99864445992785</c:v>
                </c:pt>
                <c:pt idx="42146" formatCode="General">
                  <c:v>9.99864533864108</c:v>
                </c:pt>
                <c:pt idx="42147" formatCode="General">
                  <c:v>9.9986462172039</c:v>
                </c:pt>
                <c:pt idx="42148" formatCode="General">
                  <c:v>9.99864709561624</c:v>
                </c:pt>
                <c:pt idx="42149" formatCode="General">
                  <c:v>9.99864797387803</c:v>
                </c:pt>
                <c:pt idx="42150" formatCode="General">
                  <c:v>9.9986488519892</c:v>
                </c:pt>
                <c:pt idx="42151" formatCode="General">
                  <c:v>9.99864972994967</c:v>
                </c:pt>
                <c:pt idx="42152" formatCode="General">
                  <c:v>9.99865060775937</c:v>
                </c:pt>
                <c:pt idx="42153" formatCode="General">
                  <c:v>9.998651485418229</c:v>
                </c:pt>
                <c:pt idx="42154" formatCode="General">
                  <c:v>9.998652362926178</c:v>
                </c:pt>
                <c:pt idx="42155" formatCode="General">
                  <c:v>9.99865324028314</c:v>
                </c:pt>
                <c:pt idx="42156" formatCode="General">
                  <c:v>9.998654117489044</c:v>
                </c:pt>
                <c:pt idx="42157" formatCode="General">
                  <c:v>9.99865499454381</c:v>
                </c:pt>
                <c:pt idx="42158" formatCode="General">
                  <c:v>9.99865587144737</c:v>
                </c:pt>
                <c:pt idx="42159" formatCode="General">
                  <c:v>9.99865674819967</c:v>
                </c:pt>
                <c:pt idx="42160" formatCode="General">
                  <c:v>9.99865762480061</c:v>
                </c:pt>
                <c:pt idx="42161" formatCode="General">
                  <c:v>9.998658501250139</c:v>
                </c:pt>
                <c:pt idx="42162" formatCode="General">
                  <c:v>9.99865937754817</c:v>
                </c:pt>
                <c:pt idx="42163" formatCode="General">
                  <c:v>9.99866025369464</c:v>
                </c:pt>
                <c:pt idx="42164" formatCode="General">
                  <c:v>9.998661129689479</c:v>
                </c:pt>
                <c:pt idx="42165" formatCode="General">
                  <c:v>9.99866200553262</c:v>
                </c:pt>
                <c:pt idx="42166" formatCode="General">
                  <c:v>9.99866288122397</c:v>
                </c:pt>
                <c:pt idx="42167" formatCode="General">
                  <c:v>9.998663756763468</c:v>
                </c:pt>
                <c:pt idx="42168" formatCode="General">
                  <c:v>9.99866463215106</c:v>
                </c:pt>
                <c:pt idx="42169" formatCode="General">
                  <c:v>9.99866550738665</c:v>
                </c:pt>
                <c:pt idx="42170" formatCode="General">
                  <c:v>9.998666382470178</c:v>
                </c:pt>
                <c:pt idx="42171" formatCode="General">
                  <c:v>9.99866725740157</c:v>
                </c:pt>
                <c:pt idx="42172" formatCode="General">
                  <c:v>9.998668132180748</c:v>
                </c:pt>
                <c:pt idx="42173" formatCode="General">
                  <c:v>9.99866900680766</c:v>
                </c:pt>
                <c:pt idx="42174" formatCode="General">
                  <c:v>9.99866988128221</c:v>
                </c:pt>
                <c:pt idx="42175" formatCode="General">
                  <c:v>9.99867075560435</c:v>
                </c:pt>
                <c:pt idx="42176" formatCode="General">
                  <c:v>9.998671629773987</c:v>
                </c:pt>
                <c:pt idx="42177" formatCode="General">
                  <c:v>9.998672503791068</c:v>
                </c:pt>
                <c:pt idx="42178" formatCode="General">
                  <c:v>9.998673377655518</c:v>
                </c:pt>
                <c:pt idx="42179" formatCode="General">
                  <c:v>9.99867425136726</c:v>
                </c:pt>
                <c:pt idx="42180" formatCode="General">
                  <c:v>9.99867512492622</c:v>
                </c:pt>
                <c:pt idx="42181" formatCode="General">
                  <c:v>9.99867599833234</c:v>
                </c:pt>
                <c:pt idx="42182" formatCode="General">
                  <c:v>9.99867687158554</c:v>
                </c:pt>
                <c:pt idx="42183" formatCode="General">
                  <c:v>9.998677744685738</c:v>
                </c:pt>
                <c:pt idx="42184" formatCode="General">
                  <c:v>9.998678617632889</c:v>
                </c:pt>
                <c:pt idx="42185" formatCode="General">
                  <c:v>9.99867949042691</c:v>
                </c:pt>
                <c:pt idx="42186" formatCode="General">
                  <c:v>9.99868036306773</c:v>
                </c:pt>
                <c:pt idx="42187" formatCode="General">
                  <c:v>9.99868123555528</c:v>
                </c:pt>
                <c:pt idx="42188" formatCode="General">
                  <c:v>9.99868210788948</c:v>
                </c:pt>
                <c:pt idx="42189" formatCode="General">
                  <c:v>9.998682980070278</c:v>
                </c:pt>
                <c:pt idx="42190" formatCode="General">
                  <c:v>9.998683852097578</c:v>
                </c:pt>
                <c:pt idx="42191" formatCode="General">
                  <c:v>9.99868472397134</c:v>
                </c:pt>
                <c:pt idx="42192" formatCode="General">
                  <c:v>9.99868559569147</c:v>
                </c:pt>
                <c:pt idx="42193" formatCode="General">
                  <c:v>9.99868646725791</c:v>
                </c:pt>
                <c:pt idx="42194" formatCode="General">
                  <c:v>9.99868733867058</c:v>
                </c:pt>
                <c:pt idx="42195" formatCode="General">
                  <c:v>9.99868820992942</c:v>
                </c:pt>
                <c:pt idx="42196" formatCode="General">
                  <c:v>9.99868908103435</c:v>
                </c:pt>
                <c:pt idx="42197" formatCode="General">
                  <c:v>9.99868995198531</c:v>
                </c:pt>
                <c:pt idx="42198" formatCode="General">
                  <c:v>9.998690822782222</c:v>
                </c:pt>
                <c:pt idx="42199" formatCode="General">
                  <c:v>9.99869169342502</c:v>
                </c:pt>
                <c:pt idx="42200" formatCode="General">
                  <c:v>9.99869256391363</c:v>
                </c:pt>
                <c:pt idx="42201" formatCode="General">
                  <c:v>9.99869343424799</c:v>
                </c:pt>
                <c:pt idx="42202" formatCode="General">
                  <c:v>9.99869430442802</c:v>
                </c:pt>
                <c:pt idx="42203" formatCode="General">
                  <c:v>9.99869517445366</c:v>
                </c:pt>
                <c:pt idx="42204" formatCode="General">
                  <c:v>9.99869604432484</c:v>
                </c:pt>
                <c:pt idx="42205" formatCode="General">
                  <c:v>9.99869691404148</c:v>
                </c:pt>
                <c:pt idx="42206" formatCode="General">
                  <c:v>9.998697783603518</c:v>
                </c:pt>
                <c:pt idx="42207" formatCode="General">
                  <c:v>9.998698653010878</c:v>
                </c:pt>
                <c:pt idx="42208" formatCode="General">
                  <c:v>9.9986995222635</c:v>
                </c:pt>
                <c:pt idx="42209" formatCode="General">
                  <c:v>9.99870039136132</c:v>
                </c:pt>
                <c:pt idx="42210" formatCode="General">
                  <c:v>9.99870126030424</c:v>
                </c:pt>
                <c:pt idx="42211" formatCode="General">
                  <c:v>9.99870212909222</c:v>
                </c:pt>
                <c:pt idx="42212" formatCode="General">
                  <c:v>9.99870299772518</c:v>
                </c:pt>
                <c:pt idx="42213" formatCode="General">
                  <c:v>9.99870386620305</c:v>
                </c:pt>
                <c:pt idx="42214" formatCode="General">
                  <c:v>9.99870473452576</c:v>
                </c:pt>
                <c:pt idx="42215" formatCode="General">
                  <c:v>9.99870560269324</c:v>
                </c:pt>
                <c:pt idx="42216" formatCode="General">
                  <c:v>9.99870647070543</c:v>
                </c:pt>
                <c:pt idx="42217" formatCode="General">
                  <c:v>9.99870733856225</c:v>
                </c:pt>
                <c:pt idx="42218" formatCode="General">
                  <c:v>9.99870820626363</c:v>
                </c:pt>
                <c:pt idx="42219" formatCode="General">
                  <c:v>9.99870907380951</c:v>
                </c:pt>
                <c:pt idx="42220" formatCode="General">
                  <c:v>9.998709941199818</c:v>
                </c:pt>
                <c:pt idx="42221" formatCode="General">
                  <c:v>9.99871080843449</c:v>
                </c:pt>
                <c:pt idx="42222" formatCode="General">
                  <c:v>9.998711675513441</c:v>
                </c:pt>
                <c:pt idx="42223" formatCode="General">
                  <c:v>9.99871254243662</c:v>
                </c:pt>
                <c:pt idx="42224" formatCode="General">
                  <c:v>9.99871340920395</c:v>
                </c:pt>
                <c:pt idx="42225" formatCode="General">
                  <c:v>9.99871427581536</c:v>
                </c:pt>
                <c:pt idx="42226" formatCode="General">
                  <c:v>9.998715142270786</c:v>
                </c:pt>
                <c:pt idx="42227" formatCode="General">
                  <c:v>9.998716008570168</c:v>
                </c:pt>
                <c:pt idx="42228" formatCode="General">
                  <c:v>9.998716874713421</c:v>
                </c:pt>
                <c:pt idx="42229" formatCode="General">
                  <c:v>9.998717740700476</c:v>
                </c:pt>
                <c:pt idx="42230" formatCode="General">
                  <c:v>9.998718606531279</c:v>
                </c:pt>
                <c:pt idx="42231" formatCode="General">
                  <c:v>9.99871947220576</c:v>
                </c:pt>
                <c:pt idx="42232" formatCode="General">
                  <c:v>9.99872033772384</c:v>
                </c:pt>
                <c:pt idx="42233" formatCode="General">
                  <c:v>9.998721203085448</c:v>
                </c:pt>
                <c:pt idx="42234" formatCode="General">
                  <c:v>9.998722068290538</c:v>
                </c:pt>
                <c:pt idx="42235" formatCode="General">
                  <c:v>9.99872293333902</c:v>
                </c:pt>
                <c:pt idx="42236" formatCode="General">
                  <c:v>9.998723798230836</c:v>
                </c:pt>
                <c:pt idx="42237" formatCode="General">
                  <c:v>9.99872466296592</c:v>
                </c:pt>
                <c:pt idx="42238" formatCode="General">
                  <c:v>9.99872552754419</c:v>
                </c:pt>
                <c:pt idx="42239" formatCode="General">
                  <c:v>9.998726391965602</c:v>
                </c:pt>
                <c:pt idx="42240" formatCode="General">
                  <c:v>9.99872725623006</c:v>
                </c:pt>
                <c:pt idx="42241" formatCode="General">
                  <c:v>9.998728120337516</c:v>
                </c:pt>
                <c:pt idx="42242" formatCode="General">
                  <c:v>9.998728984287888</c:v>
                </c:pt>
                <c:pt idx="42243" formatCode="General">
                  <c:v>9.998729848081128</c:v>
                </c:pt>
                <c:pt idx="42244" formatCode="General">
                  <c:v>9.99873071171716</c:v>
                </c:pt>
                <c:pt idx="42245" formatCode="General">
                  <c:v>9.99873157519591</c:v>
                </c:pt>
                <c:pt idx="42246" formatCode="General">
                  <c:v>9.99873243851731</c:v>
                </c:pt>
                <c:pt idx="42247" formatCode="General">
                  <c:v>9.9987333016813</c:v>
                </c:pt>
                <c:pt idx="42248" formatCode="General">
                  <c:v>9.9987341646878</c:v>
                </c:pt>
                <c:pt idx="42249" formatCode="General">
                  <c:v>9.99873502753676</c:v>
                </c:pt>
                <c:pt idx="42250" formatCode="General">
                  <c:v>9.9987358902281</c:v>
                </c:pt>
                <c:pt idx="42251" formatCode="General">
                  <c:v>9.99873675276176</c:v>
                </c:pt>
                <c:pt idx="42252" formatCode="General">
                  <c:v>9.99873761513767</c:v>
                </c:pt>
                <c:pt idx="42253" formatCode="General">
                  <c:v>9.998738477355758</c:v>
                </c:pt>
                <c:pt idx="42254" formatCode="General">
                  <c:v>9.99873933941597</c:v>
                </c:pt>
                <c:pt idx="42255" formatCode="General">
                  <c:v>9.99874020131822</c:v>
                </c:pt>
                <c:pt idx="42256" formatCode="General">
                  <c:v>9.998741063062457</c:v>
                </c:pt>
                <c:pt idx="42257" formatCode="General">
                  <c:v>9.99874192464861</c:v>
                </c:pt>
                <c:pt idx="42258" formatCode="General">
                  <c:v>9.99874278607661</c:v>
                </c:pt>
                <c:pt idx="42259" formatCode="General">
                  <c:v>9.99874364734638</c:v>
                </c:pt>
                <c:pt idx="42260" formatCode="General">
                  <c:v>9.998744508457871</c:v>
                </c:pt>
                <c:pt idx="42261" formatCode="General">
                  <c:v>9.998745369411008</c:v>
                </c:pt>
                <c:pt idx="42262" formatCode="General">
                  <c:v>9.99874623020573</c:v>
                </c:pt>
                <c:pt idx="42263" formatCode="General">
                  <c:v>9.99874709084196</c:v>
                </c:pt>
                <c:pt idx="42264" formatCode="General">
                  <c:v>9.99874795131963</c:v>
                </c:pt>
                <c:pt idx="42265" formatCode="General">
                  <c:v>9.99874881163869</c:v>
                </c:pt>
                <c:pt idx="42266" formatCode="General">
                  <c:v>9.99874967179906</c:v>
                </c:pt>
                <c:pt idx="42267" formatCode="General">
                  <c:v>9.99875053180068</c:v>
                </c:pt>
                <c:pt idx="42268" formatCode="General">
                  <c:v>9.998751391643468</c:v>
                </c:pt>
                <c:pt idx="42269" formatCode="General">
                  <c:v>9.99875225132739</c:v>
                </c:pt>
                <c:pt idx="42270" formatCode="General">
                  <c:v>9.998753110852348</c:v>
                </c:pt>
                <c:pt idx="42271" formatCode="General">
                  <c:v>9.99875397021829</c:v>
                </c:pt>
                <c:pt idx="42272" formatCode="General">
                  <c:v>9.99875482942514</c:v>
                </c:pt>
                <c:pt idx="42273" formatCode="General">
                  <c:v>9.998755688472848</c:v>
                </c:pt>
                <c:pt idx="42274" formatCode="General">
                  <c:v>9.99875654736134</c:v>
                </c:pt>
                <c:pt idx="42275" formatCode="General">
                  <c:v>9.998757406090538</c:v>
                </c:pt>
                <c:pt idx="42276" formatCode="General">
                  <c:v>9.998758264660398</c:v>
                </c:pt>
                <c:pt idx="42277" formatCode="General">
                  <c:v>9.998759123070839</c:v>
                </c:pt>
                <c:pt idx="42278" formatCode="General">
                  <c:v>9.998759981321798</c:v>
                </c:pt>
                <c:pt idx="42279" formatCode="General">
                  <c:v>9.99876083941321</c:v>
                </c:pt>
                <c:pt idx="42280" formatCode="General">
                  <c:v>9.99876169734501</c:v>
                </c:pt>
                <c:pt idx="42281" formatCode="General">
                  <c:v>9.99876255511713</c:v>
                </c:pt>
                <c:pt idx="42282" formatCode="General">
                  <c:v>9.998763412729508</c:v>
                </c:pt>
                <c:pt idx="42283" formatCode="General">
                  <c:v>9.99876427018208</c:v>
                </c:pt>
                <c:pt idx="42284" formatCode="General">
                  <c:v>9.998765127474769</c:v>
                </c:pt>
                <c:pt idx="42285" formatCode="General">
                  <c:v>9.998765984607518</c:v>
                </c:pt>
                <c:pt idx="42286" formatCode="General">
                  <c:v>9.99876684158026</c:v>
                </c:pt>
                <c:pt idx="42287" formatCode="General">
                  <c:v>9.99876769839293</c:v>
                </c:pt>
                <c:pt idx="42288" formatCode="General">
                  <c:v>9.99876855504547</c:v>
                </c:pt>
                <c:pt idx="42289" formatCode="General">
                  <c:v>9.998769411537798</c:v>
                </c:pt>
                <c:pt idx="42290" formatCode="General">
                  <c:v>9.99877026786986</c:v>
                </c:pt>
                <c:pt idx="42291" formatCode="General">
                  <c:v>9.998771124041589</c:v>
                </c:pt>
                <c:pt idx="42292" formatCode="General">
                  <c:v>9.998771980052917</c:v>
                </c:pt>
                <c:pt idx="42293" formatCode="General">
                  <c:v>9.99877283590379</c:v>
                </c:pt>
                <c:pt idx="42294" formatCode="General">
                  <c:v>9.998773691594126</c:v>
                </c:pt>
                <c:pt idx="42295" formatCode="General">
                  <c:v>9.998774547123868</c:v>
                </c:pt>
                <c:pt idx="42296" formatCode="General">
                  <c:v>9.998775402492958</c:v>
                </c:pt>
                <c:pt idx="42297" formatCode="General">
                  <c:v>9.99877625770132</c:v>
                </c:pt>
                <c:pt idx="42298" formatCode="General">
                  <c:v>9.998777112748888</c:v>
                </c:pt>
                <c:pt idx="42299" formatCode="General">
                  <c:v>9.998777967635608</c:v>
                </c:pt>
                <c:pt idx="42300" formatCode="General">
                  <c:v>9.998778822361409</c:v>
                </c:pt>
                <c:pt idx="42301" formatCode="General">
                  <c:v>9.99877967692623</c:v>
                </c:pt>
                <c:pt idx="42302" formatCode="General">
                  <c:v>9.99878053133</c:v>
                </c:pt>
                <c:pt idx="42303" formatCode="General">
                  <c:v>9.998781385572648</c:v>
                </c:pt>
                <c:pt idx="42304" formatCode="General">
                  <c:v>9.99878223965413</c:v>
                </c:pt>
                <c:pt idx="42305" formatCode="General">
                  <c:v>9.99878309357437</c:v>
                </c:pt>
                <c:pt idx="42306" formatCode="General">
                  <c:v>9.9987839473333</c:v>
                </c:pt>
                <c:pt idx="42307" formatCode="General">
                  <c:v>9.99878480093086</c:v>
                </c:pt>
                <c:pt idx="42308" formatCode="General">
                  <c:v>9.99878565436699</c:v>
                </c:pt>
                <c:pt idx="42309" formatCode="General">
                  <c:v>9.99878650764161</c:v>
                </c:pt>
                <c:pt idx="42310" formatCode="General">
                  <c:v>9.998787360754668</c:v>
                </c:pt>
                <c:pt idx="42311" formatCode="General">
                  <c:v>9.99878821370611</c:v>
                </c:pt>
                <c:pt idx="42312" formatCode="General">
                  <c:v>9.99878906649585</c:v>
                </c:pt>
                <c:pt idx="42313" formatCode="General">
                  <c:v>9.99878991912383</c:v>
                </c:pt>
                <c:pt idx="42314" formatCode="General">
                  <c:v>9.998790771589998</c:v>
                </c:pt>
                <c:pt idx="42315" formatCode="General">
                  <c:v>9.998791623894277</c:v>
                </c:pt>
                <c:pt idx="42316" formatCode="General">
                  <c:v>9.99879247603661</c:v>
                </c:pt>
                <c:pt idx="42317" formatCode="General">
                  <c:v>9.99879332801693</c:v>
                </c:pt>
                <c:pt idx="42318" formatCode="General">
                  <c:v>9.99879417983517</c:v>
                </c:pt>
                <c:pt idx="42319" formatCode="General">
                  <c:v>9.99879503149128</c:v>
                </c:pt>
                <c:pt idx="42320" formatCode="General">
                  <c:v>9.998795882985178</c:v>
                </c:pt>
                <c:pt idx="42321" formatCode="General">
                  <c:v>9.99879673431681</c:v>
                </c:pt>
                <c:pt idx="42322" formatCode="General">
                  <c:v>9.998797585486112</c:v>
                </c:pt>
                <c:pt idx="42323" formatCode="General">
                  <c:v>9.998798436493008</c:v>
                </c:pt>
                <c:pt idx="42324" formatCode="General">
                  <c:v>9.99879928733746</c:v>
                </c:pt>
                <c:pt idx="42325" formatCode="General">
                  <c:v>9.99880013801938</c:v>
                </c:pt>
                <c:pt idx="42326" formatCode="General">
                  <c:v>9.998800988538718</c:v>
                </c:pt>
                <c:pt idx="42327" formatCode="General">
                  <c:v>9.99880183889541</c:v>
                </c:pt>
                <c:pt idx="42328" formatCode="General">
                  <c:v>9.99880268908938</c:v>
                </c:pt>
                <c:pt idx="42329" formatCode="General">
                  <c:v>9.998803539120578</c:v>
                </c:pt>
                <c:pt idx="42330" formatCode="General">
                  <c:v>9.99880438898894</c:v>
                </c:pt>
                <c:pt idx="42331" formatCode="General">
                  <c:v>9.9988052386944</c:v>
                </c:pt>
                <c:pt idx="42332" formatCode="General">
                  <c:v>9.9988060882369</c:v>
                </c:pt>
                <c:pt idx="42333" formatCode="General">
                  <c:v>9.99880693761636</c:v>
                </c:pt>
                <c:pt idx="42334" formatCode="General">
                  <c:v>9.998807786832728</c:v>
                </c:pt>
                <c:pt idx="42335" formatCode="General">
                  <c:v>9.99880863588595</c:v>
                </c:pt>
                <c:pt idx="42336" formatCode="General">
                  <c:v>9.998809484775948</c:v>
                </c:pt>
                <c:pt idx="42337" formatCode="General">
                  <c:v>9.99881033350267</c:v>
                </c:pt>
                <c:pt idx="42338" formatCode="General">
                  <c:v>9.998811182066047</c:v>
                </c:pt>
                <c:pt idx="42339" formatCode="General">
                  <c:v>9.99881203046602</c:v>
                </c:pt>
                <c:pt idx="42340" formatCode="General">
                  <c:v>9.99881287870252</c:v>
                </c:pt>
                <c:pt idx="42341" formatCode="General">
                  <c:v>9.998813726775486</c:v>
                </c:pt>
                <c:pt idx="42342" formatCode="General">
                  <c:v>9.99881457468486</c:v>
                </c:pt>
                <c:pt idx="42343" formatCode="General">
                  <c:v>9.998815422430576</c:v>
                </c:pt>
                <c:pt idx="42344" formatCode="General">
                  <c:v>9.998816270012581</c:v>
                </c:pt>
                <c:pt idx="42345" formatCode="General">
                  <c:v>9.998817117430788</c:v>
                </c:pt>
                <c:pt idx="42346" formatCode="General">
                  <c:v>9.998817964685157</c:v>
                </c:pt>
                <c:pt idx="42347" formatCode="General">
                  <c:v>9.99881881177562</c:v>
                </c:pt>
                <c:pt idx="42348" formatCode="General">
                  <c:v>9.99881965870212</c:v>
                </c:pt>
                <c:pt idx="42349" formatCode="General">
                  <c:v>9.998820505464579</c:v>
                </c:pt>
                <c:pt idx="42350" formatCode="General">
                  <c:v>9.99882135206294</c:v>
                </c:pt>
                <c:pt idx="42351" formatCode="General">
                  <c:v>9.99882219849715</c:v>
                </c:pt>
                <c:pt idx="42352" formatCode="General">
                  <c:v>9.998823044767137</c:v>
                </c:pt>
                <c:pt idx="42353" formatCode="General">
                  <c:v>9.998823890872847</c:v>
                </c:pt>
                <c:pt idx="42354" formatCode="General">
                  <c:v>9.99882473681422</c:v>
                </c:pt>
                <c:pt idx="42355" formatCode="General">
                  <c:v>9.998825582591186</c:v>
                </c:pt>
                <c:pt idx="42356" formatCode="General">
                  <c:v>9.998826428203678</c:v>
                </c:pt>
                <c:pt idx="42357" formatCode="General">
                  <c:v>9.99882727365165</c:v>
                </c:pt>
                <c:pt idx="42358" formatCode="General">
                  <c:v>9.998828118935018</c:v>
                </c:pt>
                <c:pt idx="42359" formatCode="General">
                  <c:v>9.998828964053747</c:v>
                </c:pt>
                <c:pt idx="42360" formatCode="General">
                  <c:v>9.99882980900776</c:v>
                </c:pt>
                <c:pt idx="42361" formatCode="General">
                  <c:v>9.99883065379699</c:v>
                </c:pt>
                <c:pt idx="42362" formatCode="General">
                  <c:v>9.99883149842139</c:v>
                </c:pt>
                <c:pt idx="42363" formatCode="General">
                  <c:v>9.998832342880878</c:v>
                </c:pt>
                <c:pt idx="42364" formatCode="General">
                  <c:v>9.998833187175418</c:v>
                </c:pt>
                <c:pt idx="42365" formatCode="General">
                  <c:v>9.99883403130493</c:v>
                </c:pt>
                <c:pt idx="42366" formatCode="General">
                  <c:v>9.99883487526936</c:v>
                </c:pt>
                <c:pt idx="42367" formatCode="General">
                  <c:v>9.99883571906864</c:v>
                </c:pt>
                <c:pt idx="42368" formatCode="General">
                  <c:v>9.99883656270272</c:v>
                </c:pt>
                <c:pt idx="42369" formatCode="General">
                  <c:v>9.998837406171528</c:v>
                </c:pt>
                <c:pt idx="42370" formatCode="General">
                  <c:v>9.99883824947501</c:v>
                </c:pt>
                <c:pt idx="42371" formatCode="General">
                  <c:v>9.9988390926131</c:v>
                </c:pt>
                <c:pt idx="42372" formatCode="General">
                  <c:v>9.99883993558574</c:v>
                </c:pt>
                <c:pt idx="42373" formatCode="General">
                  <c:v>9.998840778392859</c:v>
                </c:pt>
                <c:pt idx="42374" formatCode="General">
                  <c:v>9.998841621034408</c:v>
                </c:pt>
                <c:pt idx="42375" formatCode="General">
                  <c:v>9.998842463510329</c:v>
                </c:pt>
                <c:pt idx="42376" formatCode="General">
                  <c:v>9.998843305820548</c:v>
                </c:pt>
                <c:pt idx="42377" formatCode="General">
                  <c:v>9.99884414796501</c:v>
                </c:pt>
                <c:pt idx="42378" formatCode="General">
                  <c:v>9.99884498994366</c:v>
                </c:pt>
                <c:pt idx="42379" formatCode="General">
                  <c:v>9.99884583175642</c:v>
                </c:pt>
                <c:pt idx="42380" formatCode="General">
                  <c:v>9.99884667340325</c:v>
                </c:pt>
                <c:pt idx="42381" formatCode="General">
                  <c:v>9.99884751488408</c:v>
                </c:pt>
                <c:pt idx="42382" formatCode="General">
                  <c:v>9.99884835619884</c:v>
                </c:pt>
                <c:pt idx="42383" formatCode="General">
                  <c:v>9.99884919734749</c:v>
                </c:pt>
                <c:pt idx="42384" formatCode="General">
                  <c:v>9.998850038329953</c:v>
                </c:pt>
                <c:pt idx="42385" formatCode="General">
                  <c:v>9.99885087914617</c:v>
                </c:pt>
                <c:pt idx="42386" formatCode="General">
                  <c:v>9.998851719796088</c:v>
                </c:pt>
                <c:pt idx="42387" formatCode="General">
                  <c:v>9.99885256027964</c:v>
                </c:pt>
                <c:pt idx="42388" formatCode="General">
                  <c:v>9.998853400596767</c:v>
                </c:pt>
                <c:pt idx="42389" formatCode="General">
                  <c:v>9.998854240747421</c:v>
                </c:pt>
                <c:pt idx="42390" formatCode="General">
                  <c:v>9.998855080731516</c:v>
                </c:pt>
                <c:pt idx="42391" formatCode="General">
                  <c:v>9.99885592054902</c:v>
                </c:pt>
                <c:pt idx="42392" formatCode="General">
                  <c:v>9.998856760199848</c:v>
                </c:pt>
                <c:pt idx="42393" formatCode="General">
                  <c:v>9.99885759968396</c:v>
                </c:pt>
                <c:pt idx="42394" formatCode="General">
                  <c:v>9.99885843900128</c:v>
                </c:pt>
                <c:pt idx="42395" formatCode="General">
                  <c:v>9.99885927815176</c:v>
                </c:pt>
                <c:pt idx="42396" formatCode="General">
                  <c:v>9.998860117135328</c:v>
                </c:pt>
                <c:pt idx="42397" formatCode="General">
                  <c:v>9.99886095595194</c:v>
                </c:pt>
                <c:pt idx="42398" formatCode="General">
                  <c:v>9.998861794601517</c:v>
                </c:pt>
                <c:pt idx="42399" formatCode="General">
                  <c:v>9.99886263308402</c:v>
                </c:pt>
                <c:pt idx="42400" formatCode="General">
                  <c:v>9.998863471399368</c:v>
                </c:pt>
                <c:pt idx="42401" formatCode="General">
                  <c:v>9.99886430954752</c:v>
                </c:pt>
                <c:pt idx="42402" formatCode="General">
                  <c:v>9.998865147528408</c:v>
                </c:pt>
                <c:pt idx="42403" formatCode="General">
                  <c:v>9.998865985341968</c:v>
                </c:pt>
                <c:pt idx="42404" formatCode="General">
                  <c:v>9.99886682298815</c:v>
                </c:pt>
                <c:pt idx="42405" formatCode="General">
                  <c:v>9.998867660466889</c:v>
                </c:pt>
                <c:pt idx="42406" formatCode="General">
                  <c:v>9.998868497778117</c:v>
                </c:pt>
                <c:pt idx="42407" formatCode="General">
                  <c:v>9.9988693349218</c:v>
                </c:pt>
                <c:pt idx="42408" formatCode="General">
                  <c:v>9.998870171897847</c:v>
                </c:pt>
                <c:pt idx="42409" formatCode="General">
                  <c:v>9.99887100870622</c:v>
                </c:pt>
                <c:pt idx="42410" formatCode="General">
                  <c:v>9.998871845346848</c:v>
                </c:pt>
                <c:pt idx="42411" formatCode="General">
                  <c:v>9.998872681819687</c:v>
                </c:pt>
                <c:pt idx="42412" formatCode="General">
                  <c:v>9.99887351812466</c:v>
                </c:pt>
                <c:pt idx="42413" formatCode="General">
                  <c:v>9.99887435426172</c:v>
                </c:pt>
                <c:pt idx="42414" formatCode="General">
                  <c:v>9.998875190230796</c:v>
                </c:pt>
                <c:pt idx="42415" formatCode="General">
                  <c:v>9.998876026031848</c:v>
                </c:pt>
                <c:pt idx="42416" formatCode="General">
                  <c:v>9.9988768616648</c:v>
                </c:pt>
                <c:pt idx="42417" formatCode="General">
                  <c:v>9.9988776971296</c:v>
                </c:pt>
                <c:pt idx="42418" formatCode="General">
                  <c:v>9.998878532426188</c:v>
                </c:pt>
                <c:pt idx="42419" formatCode="General">
                  <c:v>9.998879367554508</c:v>
                </c:pt>
                <c:pt idx="42420" formatCode="General">
                  <c:v>9.9988802025145</c:v>
                </c:pt>
                <c:pt idx="42421" formatCode="General">
                  <c:v>9.99888103730609</c:v>
                </c:pt>
                <c:pt idx="42422" formatCode="General">
                  <c:v>9.99888187192925</c:v>
                </c:pt>
                <c:pt idx="42423" formatCode="General">
                  <c:v>9.99888270638389</c:v>
                </c:pt>
                <c:pt idx="42424" formatCode="General">
                  <c:v>9.99888354066998</c:v>
                </c:pt>
                <c:pt idx="42425" formatCode="General">
                  <c:v>9.99888437478743</c:v>
                </c:pt>
                <c:pt idx="42426" formatCode="General">
                  <c:v>9.99888520873621</c:v>
                </c:pt>
                <c:pt idx="42427" formatCode="General">
                  <c:v>9.99888604251625</c:v>
                </c:pt>
                <c:pt idx="42428" formatCode="General">
                  <c:v>9.99888687612749</c:v>
                </c:pt>
                <c:pt idx="42429" formatCode="General">
                  <c:v>9.99888770956988</c:v>
                </c:pt>
                <c:pt idx="42430" formatCode="General">
                  <c:v>9.99888854284334</c:v>
                </c:pt>
                <c:pt idx="42431" formatCode="General">
                  <c:v>9.99888937594784</c:v>
                </c:pt>
                <c:pt idx="42432" formatCode="General">
                  <c:v>9.9988902088833</c:v>
                </c:pt>
                <c:pt idx="42433" formatCode="General">
                  <c:v>9.998891041649678</c:v>
                </c:pt>
                <c:pt idx="42434" formatCode="General">
                  <c:v>9.99889187424691</c:v>
                </c:pt>
                <c:pt idx="42435" formatCode="General">
                  <c:v>9.998892706674928</c:v>
                </c:pt>
                <c:pt idx="42436" formatCode="General">
                  <c:v>9.99889353893369</c:v>
                </c:pt>
                <c:pt idx="42437" formatCode="General">
                  <c:v>9.99889437102312</c:v>
                </c:pt>
                <c:pt idx="42438" formatCode="General">
                  <c:v>9.998895202943178</c:v>
                </c:pt>
                <c:pt idx="42439" formatCode="General">
                  <c:v>9.9988960346938</c:v>
                </c:pt>
                <c:pt idx="42440" formatCode="General">
                  <c:v>9.99889686627493</c:v>
                </c:pt>
                <c:pt idx="42441" formatCode="General">
                  <c:v>9.9988976976865</c:v>
                </c:pt>
                <c:pt idx="42442" formatCode="General">
                  <c:v>9.99889852892846</c:v>
                </c:pt>
                <c:pt idx="42443" formatCode="General">
                  <c:v>9.998899360000758</c:v>
                </c:pt>
                <c:pt idx="42444" formatCode="General">
                  <c:v>9.998900190903318</c:v>
                </c:pt>
                <c:pt idx="42445" formatCode="General">
                  <c:v>9.998901021636106</c:v>
                </c:pt>
                <c:pt idx="42446" formatCode="General">
                  <c:v>9.99890185219905</c:v>
                </c:pt>
                <c:pt idx="42447" formatCode="General">
                  <c:v>9.998902682592098</c:v>
                </c:pt>
                <c:pt idx="42448" formatCode="General">
                  <c:v>9.998903512815188</c:v>
                </c:pt>
                <c:pt idx="42449" formatCode="General">
                  <c:v>9.99890434286826</c:v>
                </c:pt>
                <c:pt idx="42450" formatCode="General">
                  <c:v>9.99890517275127</c:v>
                </c:pt>
                <c:pt idx="42451" formatCode="General">
                  <c:v>9.99890600246415</c:v>
                </c:pt>
                <c:pt idx="42452" formatCode="General">
                  <c:v>9.99890683200684</c:v>
                </c:pt>
                <c:pt idx="42453" formatCode="General">
                  <c:v>9.99890766137929</c:v>
                </c:pt>
                <c:pt idx="42454" formatCode="General">
                  <c:v>9.998908490581448</c:v>
                </c:pt>
                <c:pt idx="42455" formatCode="General">
                  <c:v>9.99890931961324</c:v>
                </c:pt>
                <c:pt idx="42456" formatCode="General">
                  <c:v>9.998910148474618</c:v>
                </c:pt>
                <c:pt idx="42457" formatCode="General">
                  <c:v>9.99891097716554</c:v>
                </c:pt>
                <c:pt idx="42458" formatCode="General">
                  <c:v>9.99891180568592</c:v>
                </c:pt>
                <c:pt idx="42459" formatCode="General">
                  <c:v>9.998912634035728</c:v>
                </c:pt>
                <c:pt idx="42460" formatCode="General">
                  <c:v>9.998913462214887</c:v>
                </c:pt>
                <c:pt idx="42461" formatCode="General">
                  <c:v>9.99891429022335</c:v>
                </c:pt>
                <c:pt idx="42462" formatCode="General">
                  <c:v>9.998915118061058</c:v>
                </c:pt>
                <c:pt idx="42463" formatCode="General">
                  <c:v>9.99891594572796</c:v>
                </c:pt>
                <c:pt idx="42464" formatCode="General">
                  <c:v>9.99891677322399</c:v>
                </c:pt>
                <c:pt idx="42465" formatCode="General">
                  <c:v>9.99891760054909</c:v>
                </c:pt>
                <c:pt idx="42466" formatCode="General">
                  <c:v>9.998918427703218</c:v>
                </c:pt>
                <c:pt idx="42467" formatCode="General">
                  <c:v>9.99891925468631</c:v>
                </c:pt>
                <c:pt idx="42468" formatCode="General">
                  <c:v>9.998920081498298</c:v>
                </c:pt>
                <c:pt idx="42469" formatCode="General">
                  <c:v>9.998920908139148</c:v>
                </c:pt>
                <c:pt idx="42470" formatCode="General">
                  <c:v>9.998921734608791</c:v>
                </c:pt>
                <c:pt idx="42471" formatCode="General">
                  <c:v>9.998922560907157</c:v>
                </c:pt>
                <c:pt idx="42472" formatCode="General">
                  <c:v>9.998923387034218</c:v>
                </c:pt>
                <c:pt idx="42473" formatCode="General">
                  <c:v>9.9989242129899</c:v>
                </c:pt>
                <c:pt idx="42474" formatCode="General">
                  <c:v>9.998925038774148</c:v>
                </c:pt>
                <c:pt idx="42475" formatCode="General">
                  <c:v>9.99892586438692</c:v>
                </c:pt>
                <c:pt idx="42476" formatCode="General">
                  <c:v>9.99892668982814</c:v>
                </c:pt>
                <c:pt idx="42477" formatCode="General">
                  <c:v>9.99892751509776</c:v>
                </c:pt>
                <c:pt idx="42478" formatCode="General">
                  <c:v>9.998928340195727</c:v>
                </c:pt>
                <c:pt idx="42479" formatCode="General">
                  <c:v>9.998929165121979</c:v>
                </c:pt>
                <c:pt idx="42480" formatCode="General">
                  <c:v>9.998929989876467</c:v>
                </c:pt>
                <c:pt idx="42481" formatCode="General">
                  <c:v>9.99893081445914</c:v>
                </c:pt>
                <c:pt idx="42482" formatCode="General">
                  <c:v>9.99893163886992</c:v>
                </c:pt>
                <c:pt idx="42483" formatCode="General">
                  <c:v>9.998932463108778</c:v>
                </c:pt>
                <c:pt idx="42484" formatCode="General">
                  <c:v>9.99893328717564</c:v>
                </c:pt>
                <c:pt idx="42485" formatCode="General">
                  <c:v>9.998934111070458</c:v>
                </c:pt>
                <c:pt idx="42486" formatCode="General">
                  <c:v>9.99893493479317</c:v>
                </c:pt>
                <c:pt idx="42487" formatCode="General">
                  <c:v>9.99893575834374</c:v>
                </c:pt>
                <c:pt idx="42488" formatCode="General">
                  <c:v>9.99893658172208</c:v>
                </c:pt>
                <c:pt idx="42489" formatCode="General">
                  <c:v>9.99893740492816</c:v>
                </c:pt>
                <c:pt idx="42490" formatCode="General">
                  <c:v>9.99893822796192</c:v>
                </c:pt>
                <c:pt idx="42491" formatCode="General">
                  <c:v>9.9989390508233</c:v>
                </c:pt>
                <c:pt idx="42492" formatCode="General">
                  <c:v>9.99893987351225</c:v>
                </c:pt>
                <c:pt idx="42493" formatCode="General">
                  <c:v>9.99894069602871</c:v>
                </c:pt>
                <c:pt idx="42494" formatCode="General">
                  <c:v>9.99894151837263</c:v>
                </c:pt>
                <c:pt idx="42495" formatCode="General">
                  <c:v>9.99894234054394</c:v>
                </c:pt>
                <c:pt idx="42496" formatCode="General">
                  <c:v>9.998943162542607</c:v>
                </c:pt>
                <c:pt idx="42497" formatCode="General">
                  <c:v>9.998943984368559</c:v>
                </c:pt>
                <c:pt idx="42498" formatCode="General">
                  <c:v>9.99894480602175</c:v>
                </c:pt>
                <c:pt idx="42499" formatCode="General">
                  <c:v>9.998945627502118</c:v>
                </c:pt>
                <c:pt idx="42500" formatCode="General">
                  <c:v>9.99894644880962</c:v>
                </c:pt>
                <c:pt idx="42501" formatCode="General">
                  <c:v>9.99894726994419</c:v>
                </c:pt>
                <c:pt idx="42502" formatCode="General">
                  <c:v>9.998948090905777</c:v>
                </c:pt>
                <c:pt idx="42503" formatCode="General">
                  <c:v>9.998948911694327</c:v>
                </c:pt>
                <c:pt idx="42504" formatCode="General">
                  <c:v>9.99894973230979</c:v>
                </c:pt>
                <c:pt idx="42505" formatCode="General">
                  <c:v>9.99895055275209</c:v>
                </c:pt>
                <c:pt idx="42506" formatCode="General">
                  <c:v>9.998951373021198</c:v>
                </c:pt>
                <c:pt idx="42507" formatCode="General">
                  <c:v>9.998952193117057</c:v>
                </c:pt>
                <c:pt idx="42508" formatCode="General">
                  <c:v>9.998953013039598</c:v>
                </c:pt>
                <c:pt idx="42509" formatCode="General">
                  <c:v>9.99895383278877</c:v>
                </c:pt>
                <c:pt idx="42510" formatCode="General">
                  <c:v>9.998954652364528</c:v>
                </c:pt>
                <c:pt idx="42511" formatCode="General">
                  <c:v>9.998955471766807</c:v>
                </c:pt>
                <c:pt idx="42512" formatCode="General">
                  <c:v>9.998956290995558</c:v>
                </c:pt>
                <c:pt idx="42513" formatCode="General">
                  <c:v>9.998957110050739</c:v>
                </c:pt>
                <c:pt idx="42514" formatCode="General">
                  <c:v>9.998957928932268</c:v>
                </c:pt>
                <c:pt idx="42515" formatCode="General">
                  <c:v>9.998958747640117</c:v>
                </c:pt>
                <c:pt idx="42516" formatCode="General">
                  <c:v>9.99895956617422</c:v>
                </c:pt>
                <c:pt idx="42517" formatCode="General">
                  <c:v>9.998960384534516</c:v>
                </c:pt>
                <c:pt idx="42518" formatCode="General">
                  <c:v>9.998961202720958</c:v>
                </c:pt>
                <c:pt idx="42519" formatCode="General">
                  <c:v>9.998962020733506</c:v>
                </c:pt>
                <c:pt idx="42520" formatCode="General">
                  <c:v>9.99896283857209</c:v>
                </c:pt>
                <c:pt idx="42521" formatCode="General">
                  <c:v>9.998963656236648</c:v>
                </c:pt>
                <c:pt idx="42522" formatCode="General">
                  <c:v>9.998964473727148</c:v>
                </c:pt>
                <c:pt idx="42523" formatCode="General">
                  <c:v>9.998965291043529</c:v>
                </c:pt>
                <c:pt idx="42524" formatCode="General">
                  <c:v>9.99896610818573</c:v>
                </c:pt>
                <c:pt idx="42525" formatCode="General">
                  <c:v>9.998966925153698</c:v>
                </c:pt>
                <c:pt idx="42526" formatCode="General">
                  <c:v>9.998967741947379</c:v>
                </c:pt>
                <c:pt idx="42527" formatCode="General">
                  <c:v>9.99896855856673</c:v>
                </c:pt>
                <c:pt idx="42528" formatCode="General">
                  <c:v>9.99896937501169</c:v>
                </c:pt>
                <c:pt idx="42529" formatCode="General">
                  <c:v>9.998970191282208</c:v>
                </c:pt>
                <c:pt idx="42530" formatCode="General">
                  <c:v>9.998971007378229</c:v>
                </c:pt>
                <c:pt idx="42531" formatCode="General">
                  <c:v>9.998971823299698</c:v>
                </c:pt>
                <c:pt idx="42532" formatCode="General">
                  <c:v>9.998972639046568</c:v>
                </c:pt>
                <c:pt idx="42533" formatCode="General">
                  <c:v>9.998973454618776</c:v>
                </c:pt>
                <c:pt idx="42534" formatCode="General">
                  <c:v>9.99897427001627</c:v>
                </c:pt>
                <c:pt idx="42535" formatCode="General">
                  <c:v>9.998975085239008</c:v>
                </c:pt>
                <c:pt idx="42536" formatCode="General">
                  <c:v>9.998975900286927</c:v>
                </c:pt>
                <c:pt idx="42537" formatCode="General">
                  <c:v>9.99897671515998</c:v>
                </c:pt>
                <c:pt idx="42538" formatCode="General">
                  <c:v>9.998977529858098</c:v>
                </c:pt>
                <c:pt idx="42539" formatCode="General">
                  <c:v>9.99897834438125</c:v>
                </c:pt>
                <c:pt idx="42540" formatCode="General">
                  <c:v>9.99897915872938</c:v>
                </c:pt>
                <c:pt idx="42541" formatCode="General">
                  <c:v>9.998979972902418</c:v>
                </c:pt>
                <c:pt idx="42542" formatCode="General">
                  <c:v>9.998980786900327</c:v>
                </c:pt>
                <c:pt idx="42543" formatCode="General">
                  <c:v>9.998981600723048</c:v>
                </c:pt>
                <c:pt idx="42544" formatCode="General">
                  <c:v>9.998982414370529</c:v>
                </c:pt>
                <c:pt idx="42545" formatCode="General">
                  <c:v>9.998983227842712</c:v>
                </c:pt>
                <c:pt idx="42546" formatCode="General">
                  <c:v>9.998984041139558</c:v>
                </c:pt>
                <c:pt idx="42547" formatCode="General">
                  <c:v>9.998984854261</c:v>
                </c:pt>
                <c:pt idx="42548" formatCode="General">
                  <c:v>9.99898566720699</c:v>
                </c:pt>
                <c:pt idx="42549" formatCode="General">
                  <c:v>9.99898647997749</c:v>
                </c:pt>
                <c:pt idx="42550" formatCode="General">
                  <c:v>9.99898729257242</c:v>
                </c:pt>
                <c:pt idx="42551" formatCode="General">
                  <c:v>9.998988104991747</c:v>
                </c:pt>
                <c:pt idx="42552" formatCode="General">
                  <c:v>9.998988917235418</c:v>
                </c:pt>
                <c:pt idx="42553" formatCode="General">
                  <c:v>9.99898972930337</c:v>
                </c:pt>
                <c:pt idx="42554" formatCode="General">
                  <c:v>9.998990541195559</c:v>
                </c:pt>
                <c:pt idx="42555" formatCode="General">
                  <c:v>9.99899135291194</c:v>
                </c:pt>
                <c:pt idx="42556" formatCode="General">
                  <c:v>9.998992164452439</c:v>
                </c:pt>
                <c:pt idx="42557" formatCode="General">
                  <c:v>9.99899297581703</c:v>
                </c:pt>
                <c:pt idx="42558" formatCode="General">
                  <c:v>9.998993787005638</c:v>
                </c:pt>
                <c:pt idx="42559" formatCode="General">
                  <c:v>9.99899459801823</c:v>
                </c:pt>
                <c:pt idx="42560" formatCode="General">
                  <c:v>9.998995408854737</c:v>
                </c:pt>
                <c:pt idx="42561" formatCode="General">
                  <c:v>9.99899621951511</c:v>
                </c:pt>
                <c:pt idx="42562" formatCode="General">
                  <c:v>9.99899702999931</c:v>
                </c:pt>
                <c:pt idx="42563" formatCode="General">
                  <c:v>9.99899784030728</c:v>
                </c:pt>
                <c:pt idx="42564" formatCode="General">
                  <c:v>9.99899865043896</c:v>
                </c:pt>
                <c:pt idx="42565" formatCode="General">
                  <c:v>9.998999460394309</c:v>
                </c:pt>
                <c:pt idx="42566" formatCode="General">
                  <c:v>9.99900027017327</c:v>
                </c:pt>
                <c:pt idx="42567" formatCode="General">
                  <c:v>9.99900107977579</c:v>
                </c:pt>
                <c:pt idx="42568" formatCode="General">
                  <c:v>9.99900188920181</c:v>
                </c:pt>
                <c:pt idx="42569" formatCode="General">
                  <c:v>9.9990026984513</c:v>
                </c:pt>
                <c:pt idx="42570" formatCode="General">
                  <c:v>9.99900350752419</c:v>
                </c:pt>
                <c:pt idx="42571" formatCode="General">
                  <c:v>9.99900431642043</c:v>
                </c:pt>
                <c:pt idx="42572" formatCode="General">
                  <c:v>9.99900512513998</c:v>
                </c:pt>
                <c:pt idx="42573" formatCode="General">
                  <c:v>9.99900593368278</c:v>
                </c:pt>
                <c:pt idx="42574" formatCode="General">
                  <c:v>9.99900674204877</c:v>
                </c:pt>
                <c:pt idx="42575" formatCode="General">
                  <c:v>9.999007550237923</c:v>
                </c:pt>
                <c:pt idx="42576" formatCode="General">
                  <c:v>9.999008358250168</c:v>
                </c:pt>
                <c:pt idx="42577" formatCode="General">
                  <c:v>9.99900916608546</c:v>
                </c:pt>
                <c:pt idx="42578" formatCode="General">
                  <c:v>9.99900997374375</c:v>
                </c:pt>
                <c:pt idx="42579" formatCode="General">
                  <c:v>9.99901078122498</c:v>
                </c:pt>
                <c:pt idx="42580" formatCode="General">
                  <c:v>9.9990115885291</c:v>
                </c:pt>
                <c:pt idx="42581" formatCode="General">
                  <c:v>9.99901239565607</c:v>
                </c:pt>
                <c:pt idx="42582" formatCode="General">
                  <c:v>9.99901320260583</c:v>
                </c:pt>
                <c:pt idx="42583" formatCode="General">
                  <c:v>9.99901400937833</c:v>
                </c:pt>
                <c:pt idx="42584" formatCode="General">
                  <c:v>9.99901481597352</c:v>
                </c:pt>
                <c:pt idx="42585" formatCode="General">
                  <c:v>9.999015622391351</c:v>
                </c:pt>
                <c:pt idx="42586" formatCode="General">
                  <c:v>9.99901642863177</c:v>
                </c:pt>
                <c:pt idx="42587" formatCode="General">
                  <c:v>9.99901723469472</c:v>
                </c:pt>
                <c:pt idx="42588" formatCode="General">
                  <c:v>9.999018040580157</c:v>
                </c:pt>
                <c:pt idx="42589" formatCode="General">
                  <c:v>9.99901884628804</c:v>
                </c:pt>
                <c:pt idx="42590" formatCode="General">
                  <c:v>9.99901965181831</c:v>
                </c:pt>
                <c:pt idx="42591" formatCode="General">
                  <c:v>9.9990204571709</c:v>
                </c:pt>
                <c:pt idx="42592" formatCode="General">
                  <c:v>9.99902126234579</c:v>
                </c:pt>
                <c:pt idx="42593" formatCode="General">
                  <c:v>9.99902206734291</c:v>
                </c:pt>
                <c:pt idx="42594" formatCode="General">
                  <c:v>9.99902287216221</c:v>
                </c:pt>
                <c:pt idx="42595" formatCode="General">
                  <c:v>9.99902367680365</c:v>
                </c:pt>
                <c:pt idx="42596" formatCode="General">
                  <c:v>9.999024481267168</c:v>
                </c:pt>
                <c:pt idx="42597" formatCode="General">
                  <c:v>9.999025285552718</c:v>
                </c:pt>
                <c:pt idx="42598" formatCode="General">
                  <c:v>9.99902608966026</c:v>
                </c:pt>
                <c:pt idx="42599" formatCode="General">
                  <c:v>9.99902689358973</c:v>
                </c:pt>
                <c:pt idx="42600" formatCode="General">
                  <c:v>9.99902769734108</c:v>
                </c:pt>
                <c:pt idx="42601" formatCode="General">
                  <c:v>9.99902850091427</c:v>
                </c:pt>
                <c:pt idx="42602" formatCode="General">
                  <c:v>9.99902930430924</c:v>
                </c:pt>
                <c:pt idx="42603" formatCode="General">
                  <c:v>9.99903010752594</c:v>
                </c:pt>
                <c:pt idx="42604" formatCode="General">
                  <c:v>9.99903091056432</c:v>
                </c:pt>
                <c:pt idx="42605" formatCode="General">
                  <c:v>9.99903171342434</c:v>
                </c:pt>
                <c:pt idx="42606" formatCode="General">
                  <c:v>9.99903251610594</c:v>
                </c:pt>
                <c:pt idx="42607" formatCode="General">
                  <c:v>9.99903331860908</c:v>
                </c:pt>
                <c:pt idx="42608" formatCode="General">
                  <c:v>9.9990341209337</c:v>
                </c:pt>
                <c:pt idx="42609" formatCode="General">
                  <c:v>9.99903492307976</c:v>
                </c:pt>
                <c:pt idx="42610" formatCode="General">
                  <c:v>9.9990357250472</c:v>
                </c:pt>
                <c:pt idx="42611" formatCode="General">
                  <c:v>9.99903652683597</c:v>
                </c:pt>
                <c:pt idx="42612" formatCode="General">
                  <c:v>9.99903732844603</c:v>
                </c:pt>
                <c:pt idx="42613" formatCode="General">
                  <c:v>9.99903812987733</c:v>
                </c:pt>
                <c:pt idx="42614" formatCode="General">
                  <c:v>9.99903893112982</c:v>
                </c:pt>
                <c:pt idx="42615" formatCode="General">
                  <c:v>9.99903973220344</c:v>
                </c:pt>
                <c:pt idx="42616" formatCode="General">
                  <c:v>9.99904053309815</c:v>
                </c:pt>
                <c:pt idx="42617" formatCode="General">
                  <c:v>9.9990413338139</c:v>
                </c:pt>
                <c:pt idx="42618" formatCode="General">
                  <c:v>9.99904213435064</c:v>
                </c:pt>
                <c:pt idx="42619" formatCode="General">
                  <c:v>9.99904293470832</c:v>
                </c:pt>
                <c:pt idx="42620" formatCode="General">
                  <c:v>9.99904373488689</c:v>
                </c:pt>
                <c:pt idx="42621" formatCode="General">
                  <c:v>9.9990445348863</c:v>
                </c:pt>
                <c:pt idx="42622" formatCode="General">
                  <c:v>9.99904533470651</c:v>
                </c:pt>
                <c:pt idx="42623" formatCode="General">
                  <c:v>9.99904613434746</c:v>
                </c:pt>
                <c:pt idx="42624" formatCode="General">
                  <c:v>9.99904693380911</c:v>
                </c:pt>
                <c:pt idx="42625" formatCode="General">
                  <c:v>9.9990477330914</c:v>
                </c:pt>
                <c:pt idx="42626" formatCode="General">
                  <c:v>9.9990485321943</c:v>
                </c:pt>
                <c:pt idx="42627" formatCode="General">
                  <c:v>9.99904933111774</c:v>
                </c:pt>
                <c:pt idx="42628" formatCode="General">
                  <c:v>9.99905012986168</c:v>
                </c:pt>
                <c:pt idx="42629" formatCode="General">
                  <c:v>9.99905092842607</c:v>
                </c:pt>
                <c:pt idx="42630" formatCode="General">
                  <c:v>9.999051726810867</c:v>
                </c:pt>
                <c:pt idx="42631" formatCode="General">
                  <c:v>9.99905252501602</c:v>
                </c:pt>
                <c:pt idx="42632" formatCode="General">
                  <c:v>9.999053323041478</c:v>
                </c:pt>
                <c:pt idx="42633" formatCode="General">
                  <c:v>9.99905412088719</c:v>
                </c:pt>
                <c:pt idx="42634" formatCode="General">
                  <c:v>9.99905491855311</c:v>
                </c:pt>
                <c:pt idx="42635" formatCode="General">
                  <c:v>9.999055716039192</c:v>
                </c:pt>
                <c:pt idx="42636" formatCode="General">
                  <c:v>9.99905651334539</c:v>
                </c:pt>
                <c:pt idx="42637" formatCode="General">
                  <c:v>9.99905731047165</c:v>
                </c:pt>
                <c:pt idx="42638" formatCode="General">
                  <c:v>9.99905810741792</c:v>
                </c:pt>
                <c:pt idx="42639" formatCode="General">
                  <c:v>9.99905890418416</c:v>
                </c:pt>
                <c:pt idx="42640" formatCode="General">
                  <c:v>9.999059700770318</c:v>
                </c:pt>
                <c:pt idx="42641" formatCode="General">
                  <c:v>9.999060497176351</c:v>
                </c:pt>
                <c:pt idx="42642" formatCode="General">
                  <c:v>9.99906129340221</c:v>
                </c:pt>
                <c:pt idx="42643" formatCode="General">
                  <c:v>9.99906208944784</c:v>
                </c:pt>
                <c:pt idx="42644" formatCode="General">
                  <c:v>9.99906288531319</c:v>
                </c:pt>
                <c:pt idx="42645" formatCode="General">
                  <c:v>9.999063680998228</c:v>
                </c:pt>
                <c:pt idx="42646" formatCode="General">
                  <c:v>9.99906447650289</c:v>
                </c:pt>
                <c:pt idx="42647" formatCode="General">
                  <c:v>9.99906527182714</c:v>
                </c:pt>
                <c:pt idx="42648" formatCode="General">
                  <c:v>9.99906606697092</c:v>
                </c:pt>
                <c:pt idx="42649" formatCode="General">
                  <c:v>9.99906686193419</c:v>
                </c:pt>
                <c:pt idx="42650" formatCode="General">
                  <c:v>9.9990676567169</c:v>
                </c:pt>
                <c:pt idx="42651" formatCode="General">
                  <c:v>9.99906845131901</c:v>
                </c:pt>
                <c:pt idx="42652" formatCode="General">
                  <c:v>9.99906924574045</c:v>
                </c:pt>
                <c:pt idx="42653" formatCode="General">
                  <c:v>9.9990700399812</c:v>
                </c:pt>
                <c:pt idx="42654" formatCode="General">
                  <c:v>9.99907083404119</c:v>
                </c:pt>
                <c:pt idx="42655" formatCode="General">
                  <c:v>9.99907162792039</c:v>
                </c:pt>
                <c:pt idx="42656" formatCode="General">
                  <c:v>9.99907242161874</c:v>
                </c:pt>
                <c:pt idx="42657" formatCode="General">
                  <c:v>9.99907321513619</c:v>
                </c:pt>
                <c:pt idx="42658" formatCode="General">
                  <c:v>9.99907400847271</c:v>
                </c:pt>
                <c:pt idx="42659" formatCode="General">
                  <c:v>9.99907480162824</c:v>
                </c:pt>
                <c:pt idx="42660" formatCode="General">
                  <c:v>9.99907559460273</c:v>
                </c:pt>
                <c:pt idx="42661" formatCode="General">
                  <c:v>9.99907638739615</c:v>
                </c:pt>
                <c:pt idx="42662" formatCode="General">
                  <c:v>9.999077180008427</c:v>
                </c:pt>
                <c:pt idx="42663" formatCode="General">
                  <c:v>9.99907797243954</c:v>
                </c:pt>
                <c:pt idx="42664" formatCode="General">
                  <c:v>9.999078764689418</c:v>
                </c:pt>
                <c:pt idx="42665" formatCode="General">
                  <c:v>9.99907955675803</c:v>
                </c:pt>
                <c:pt idx="42666" formatCode="General">
                  <c:v>9.99908034864533</c:v>
                </c:pt>
                <c:pt idx="42667" formatCode="General">
                  <c:v>9.999081140351258</c:v>
                </c:pt>
                <c:pt idx="42668" formatCode="General">
                  <c:v>9.99908193187579</c:v>
                </c:pt>
                <c:pt idx="42669" formatCode="General">
                  <c:v>9.99908272321885</c:v>
                </c:pt>
                <c:pt idx="42670" formatCode="General">
                  <c:v>9.999083514380414</c:v>
                </c:pt>
                <c:pt idx="42671" formatCode="General">
                  <c:v>9.99908430536042</c:v>
                </c:pt>
                <c:pt idx="42672" formatCode="General">
                  <c:v>9.99908509615883</c:v>
                </c:pt>
                <c:pt idx="42673" formatCode="General">
                  <c:v>9.99908588677559</c:v>
                </c:pt>
                <c:pt idx="42674" formatCode="General">
                  <c:v>9.999086677210673</c:v>
                </c:pt>
                <c:pt idx="42675" formatCode="General">
                  <c:v>9.999087467464</c:v>
                </c:pt>
                <c:pt idx="42676" formatCode="General">
                  <c:v>9.99908825753555</c:v>
                </c:pt>
                <c:pt idx="42677" formatCode="General">
                  <c:v>9.99908904742527</c:v>
                </c:pt>
                <c:pt idx="42678" formatCode="General">
                  <c:v>9.99908983713312</c:v>
                </c:pt>
                <c:pt idx="42679" formatCode="General">
                  <c:v>9.99909062665904</c:v>
                </c:pt>
                <c:pt idx="42680" formatCode="General">
                  <c:v>9.99909141600299</c:v>
                </c:pt>
                <c:pt idx="42681" formatCode="General">
                  <c:v>9.99909220516492</c:v>
                </c:pt>
                <c:pt idx="42682" formatCode="General">
                  <c:v>9.99909299414479</c:v>
                </c:pt>
                <c:pt idx="42683" formatCode="General">
                  <c:v>9.999093782942559</c:v>
                </c:pt>
                <c:pt idx="42684" formatCode="General">
                  <c:v>9.99909457155817</c:v>
                </c:pt>
                <c:pt idx="42685" formatCode="General">
                  <c:v>9.99909535999157</c:v>
                </c:pt>
                <c:pt idx="42686" formatCode="General">
                  <c:v>9.99909614824273</c:v>
                </c:pt>
                <c:pt idx="42687" formatCode="General">
                  <c:v>9.9990969363116</c:v>
                </c:pt>
                <c:pt idx="42688" formatCode="General">
                  <c:v>9.999097724198128</c:v>
                </c:pt>
                <c:pt idx="42689" formatCode="General">
                  <c:v>9.99909851190228</c:v>
                </c:pt>
                <c:pt idx="42690" formatCode="General">
                  <c:v>9.99909929942399</c:v>
                </c:pt>
                <c:pt idx="42691" formatCode="General">
                  <c:v>9.99910008676323</c:v>
                </c:pt>
                <c:pt idx="42692" formatCode="General">
                  <c:v>9.99910087391995</c:v>
                </c:pt>
                <c:pt idx="42693" formatCode="General">
                  <c:v>9.9991016608941</c:v>
                </c:pt>
                <c:pt idx="42694" formatCode="General">
                  <c:v>9.99910244768563</c:v>
                </c:pt>
                <c:pt idx="42695" formatCode="General">
                  <c:v>9.99910323429451</c:v>
                </c:pt>
                <c:pt idx="42696" formatCode="General">
                  <c:v>9.99910402072068</c:v>
                </c:pt>
                <c:pt idx="42697" formatCode="General">
                  <c:v>9.9991048069641</c:v>
                </c:pt>
                <c:pt idx="42698" formatCode="General">
                  <c:v>9.99910559302473</c:v>
                </c:pt>
                <c:pt idx="42699" formatCode="General">
                  <c:v>9.99910637890251</c:v>
                </c:pt>
                <c:pt idx="42700" formatCode="General">
                  <c:v>9.99910716459741</c:v>
                </c:pt>
                <c:pt idx="42701" formatCode="General">
                  <c:v>9.99910795010938</c:v>
                </c:pt>
                <c:pt idx="42702" formatCode="General">
                  <c:v>9.99910873543837</c:v>
                </c:pt>
                <c:pt idx="42703" formatCode="General">
                  <c:v>9.99910952058434</c:v>
                </c:pt>
                <c:pt idx="42704" formatCode="General">
                  <c:v>9.99911030554724</c:v>
                </c:pt>
                <c:pt idx="42705" formatCode="General">
                  <c:v>9.99911109032703</c:v>
                </c:pt>
                <c:pt idx="42706" formatCode="General">
                  <c:v>9.99911187492366</c:v>
                </c:pt>
                <c:pt idx="42707" formatCode="General">
                  <c:v>9.99911265933709</c:v>
                </c:pt>
                <c:pt idx="42708" formatCode="General">
                  <c:v>9.99911344356727</c:v>
                </c:pt>
                <c:pt idx="42709" formatCode="General">
                  <c:v>9.99911422761415</c:v>
                </c:pt>
                <c:pt idx="42710" formatCode="General">
                  <c:v>9.9991150114777</c:v>
                </c:pt>
                <c:pt idx="42711" formatCode="General">
                  <c:v>9.999115795157868</c:v>
                </c:pt>
                <c:pt idx="42712" formatCode="General">
                  <c:v>9.99911657865461</c:v>
                </c:pt>
                <c:pt idx="42713" formatCode="General">
                  <c:v>9.999117361967878</c:v>
                </c:pt>
                <c:pt idx="42714" formatCode="General">
                  <c:v>9.999118145097627</c:v>
                </c:pt>
                <c:pt idx="42715" formatCode="General">
                  <c:v>9.999118928043818</c:v>
                </c:pt>
                <c:pt idx="42716" formatCode="General">
                  <c:v>9.9991197108064</c:v>
                </c:pt>
                <c:pt idx="42717" formatCode="General">
                  <c:v>9.99912049338533</c:v>
                </c:pt>
                <c:pt idx="42718" formatCode="General">
                  <c:v>9.999121275780568</c:v>
                </c:pt>
                <c:pt idx="42719" formatCode="General">
                  <c:v>9.99912205799206</c:v>
                </c:pt>
                <c:pt idx="42720" formatCode="General">
                  <c:v>9.999122840019778</c:v>
                </c:pt>
                <c:pt idx="42721" formatCode="General">
                  <c:v>9.99912362186366</c:v>
                </c:pt>
                <c:pt idx="42722" formatCode="General">
                  <c:v>9.99912440352367</c:v>
                </c:pt>
                <c:pt idx="42723" formatCode="General">
                  <c:v>9.999125184999759</c:v>
                </c:pt>
                <c:pt idx="42724" formatCode="General">
                  <c:v>9.999125966291888</c:v>
                </c:pt>
                <c:pt idx="42725" formatCode="General">
                  <c:v>9.99912674740002</c:v>
                </c:pt>
                <c:pt idx="42726" formatCode="General">
                  <c:v>9.99912752832409</c:v>
                </c:pt>
                <c:pt idx="42727" formatCode="General">
                  <c:v>9.99912830906408</c:v>
                </c:pt>
                <c:pt idx="42728" formatCode="General">
                  <c:v>9.99912908961992</c:v>
                </c:pt>
                <c:pt idx="42729" formatCode="General">
                  <c:v>9.999129869991577</c:v>
                </c:pt>
                <c:pt idx="42730" formatCode="General">
                  <c:v>9.99913065017901</c:v>
                </c:pt>
                <c:pt idx="42731" formatCode="General">
                  <c:v>9.99913143018217</c:v>
                </c:pt>
                <c:pt idx="42732" formatCode="General">
                  <c:v>9.99913221000102</c:v>
                </c:pt>
                <c:pt idx="42733" formatCode="General">
                  <c:v>9.99913298963551</c:v>
                </c:pt>
                <c:pt idx="42734" formatCode="General">
                  <c:v>9.9991337690856</c:v>
                </c:pt>
                <c:pt idx="42735" formatCode="General">
                  <c:v>9.99913454835124</c:v>
                </c:pt>
                <c:pt idx="42736" formatCode="General">
                  <c:v>9.9991353274324</c:v>
                </c:pt>
                <c:pt idx="42737" formatCode="General">
                  <c:v>9.99913610632902</c:v>
                </c:pt>
                <c:pt idx="42738" formatCode="General">
                  <c:v>9.99913688504106</c:v>
                </c:pt>
                <c:pt idx="42739" formatCode="General">
                  <c:v>9.99913766356848</c:v>
                </c:pt>
                <c:pt idx="42740" formatCode="General">
                  <c:v>9.99913844191124</c:v>
                </c:pt>
                <c:pt idx="42741" formatCode="General">
                  <c:v>9.99913922006929</c:v>
                </c:pt>
                <c:pt idx="42742" formatCode="General">
                  <c:v>9.99913999804259</c:v>
                </c:pt>
                <c:pt idx="42743" formatCode="General">
                  <c:v>9.9991407758311</c:v>
                </c:pt>
                <c:pt idx="42744" formatCode="General">
                  <c:v>9.99914155343477</c:v>
                </c:pt>
                <c:pt idx="42745" formatCode="General">
                  <c:v>9.999142330853551</c:v>
                </c:pt>
                <c:pt idx="42746" formatCode="General">
                  <c:v>9.99914310808742</c:v>
                </c:pt>
                <c:pt idx="42747" formatCode="General">
                  <c:v>9.99914388513631</c:v>
                </c:pt>
                <c:pt idx="42748" formatCode="General">
                  <c:v>9.9991446620002</c:v>
                </c:pt>
                <c:pt idx="42749" formatCode="General">
                  <c:v>9.99914543867903</c:v>
                </c:pt>
                <c:pt idx="42750" formatCode="General">
                  <c:v>9.99914621517276</c:v>
                </c:pt>
                <c:pt idx="42751" formatCode="General">
                  <c:v>9.99914699148135</c:v>
                </c:pt>
                <c:pt idx="42752" formatCode="General">
                  <c:v>9.99914776760477</c:v>
                </c:pt>
                <c:pt idx="42753" formatCode="General">
                  <c:v>9.99914854354295</c:v>
                </c:pt>
                <c:pt idx="42754" formatCode="General">
                  <c:v>9.99914931929587</c:v>
                </c:pt>
                <c:pt idx="42755" formatCode="General">
                  <c:v>9.99915009486347</c:v>
                </c:pt>
                <c:pt idx="42756" formatCode="General">
                  <c:v>9.99915087024572</c:v>
                </c:pt>
                <c:pt idx="42757" formatCode="General">
                  <c:v>9.999151645442568</c:v>
                </c:pt>
                <c:pt idx="42758" formatCode="General">
                  <c:v>9.99915242045399</c:v>
                </c:pt>
                <c:pt idx="42759" formatCode="General">
                  <c:v>9.99915319527992</c:v>
                </c:pt>
                <c:pt idx="42760" formatCode="General">
                  <c:v>9.99915396992032</c:v>
                </c:pt>
                <c:pt idx="42761" formatCode="General">
                  <c:v>9.999154744375158</c:v>
                </c:pt>
                <c:pt idx="42762" formatCode="General">
                  <c:v>9.99915551864439</c:v>
                </c:pt>
                <c:pt idx="42763" formatCode="General">
                  <c:v>9.99915629272796</c:v>
                </c:pt>
                <c:pt idx="42764" formatCode="General">
                  <c:v>9.99915706662584</c:v>
                </c:pt>
                <c:pt idx="42765" formatCode="General">
                  <c:v>9.99915784033798</c:v>
                </c:pt>
                <c:pt idx="42766" formatCode="General">
                  <c:v>9.99915861386434</c:v>
                </c:pt>
                <c:pt idx="42767" formatCode="General">
                  <c:v>9.99915938720488</c:v>
                </c:pt>
                <c:pt idx="42768" formatCode="General">
                  <c:v>9.999160160359558</c:v>
                </c:pt>
                <c:pt idx="42769" formatCode="General">
                  <c:v>9.99916093332832</c:v>
                </c:pt>
                <c:pt idx="42770" formatCode="General">
                  <c:v>9.999161706111138</c:v>
                </c:pt>
                <c:pt idx="42771" formatCode="General">
                  <c:v>9.99916247870797</c:v>
                </c:pt>
                <c:pt idx="42772" formatCode="General">
                  <c:v>9.99916325111876</c:v>
                </c:pt>
                <c:pt idx="42773" formatCode="General">
                  <c:v>9.99916402334348</c:v>
                </c:pt>
                <c:pt idx="42774" formatCode="General">
                  <c:v>9.99916479538208</c:v>
                </c:pt>
                <c:pt idx="42775" formatCode="General">
                  <c:v>9.999165567234518</c:v>
                </c:pt>
                <c:pt idx="42776" formatCode="General">
                  <c:v>9.99916633890076</c:v>
                </c:pt>
                <c:pt idx="42777" formatCode="General">
                  <c:v>9.99916711038075</c:v>
                </c:pt>
                <c:pt idx="42778" formatCode="General">
                  <c:v>9.999167881674468</c:v>
                </c:pt>
                <c:pt idx="42779" formatCode="General">
                  <c:v>9.999168652781851</c:v>
                </c:pt>
                <c:pt idx="42780" formatCode="General">
                  <c:v>9.999169423702868</c:v>
                </c:pt>
                <c:pt idx="42781" formatCode="General">
                  <c:v>9.999170194437479</c:v>
                </c:pt>
                <c:pt idx="42782" formatCode="General">
                  <c:v>9.99917096498563</c:v>
                </c:pt>
                <c:pt idx="42783" formatCode="General">
                  <c:v>9.99917173534729</c:v>
                </c:pt>
                <c:pt idx="42784" formatCode="General">
                  <c:v>9.99917250552242</c:v>
                </c:pt>
                <c:pt idx="42785" formatCode="General">
                  <c:v>9.99917327551097</c:v>
                </c:pt>
                <c:pt idx="42786" formatCode="General">
                  <c:v>9.9991740453129</c:v>
                </c:pt>
                <c:pt idx="42787" formatCode="General">
                  <c:v>9.99917481492818</c:v>
                </c:pt>
                <c:pt idx="42788" formatCode="General">
                  <c:v>9.999175584356748</c:v>
                </c:pt>
                <c:pt idx="42789" formatCode="General">
                  <c:v>9.99917635359858</c:v>
                </c:pt>
                <c:pt idx="42790" formatCode="General">
                  <c:v>9.999177122653629</c:v>
                </c:pt>
                <c:pt idx="42791" formatCode="General">
                  <c:v>9.99917789152186</c:v>
                </c:pt>
                <c:pt idx="42792" formatCode="General">
                  <c:v>9.999178660203218</c:v>
                </c:pt>
                <c:pt idx="42793" formatCode="General">
                  <c:v>9.99917942869767</c:v>
                </c:pt>
                <c:pt idx="42794" formatCode="General">
                  <c:v>9.99918019700517</c:v>
                </c:pt>
                <c:pt idx="42795" formatCode="General">
                  <c:v>9.99918096512569</c:v>
                </c:pt>
                <c:pt idx="42796" formatCode="General">
                  <c:v>9.999181733059168</c:v>
                </c:pt>
                <c:pt idx="42797" formatCode="General">
                  <c:v>9.99918250080559</c:v>
                </c:pt>
                <c:pt idx="42798" formatCode="General">
                  <c:v>9.99918326836489</c:v>
                </c:pt>
                <c:pt idx="42799" formatCode="General">
                  <c:v>9.99918403573704</c:v>
                </c:pt>
                <c:pt idx="42800" formatCode="General">
                  <c:v>9.999184802922</c:v>
                </c:pt>
                <c:pt idx="42801" formatCode="General">
                  <c:v>9.99918556991973</c:v>
                </c:pt>
                <c:pt idx="42802" formatCode="General">
                  <c:v>9.99918633673017</c:v>
                </c:pt>
                <c:pt idx="42803" formatCode="General">
                  <c:v>9.99918710335331</c:v>
                </c:pt>
                <c:pt idx="42804" formatCode="General">
                  <c:v>9.99918786978908</c:v>
                </c:pt>
                <c:pt idx="42805" formatCode="General">
                  <c:v>9.99918863603746</c:v>
                </c:pt>
                <c:pt idx="42806" formatCode="General">
                  <c:v>9.99918940209841</c:v>
                </c:pt>
                <c:pt idx="42807" formatCode="General">
                  <c:v>9.999190167971868</c:v>
                </c:pt>
                <c:pt idx="42808" formatCode="General">
                  <c:v>9.99919093365782</c:v>
                </c:pt>
                <c:pt idx="42809" formatCode="General">
                  <c:v>9.99919169915621</c:v>
                </c:pt>
                <c:pt idx="42810" formatCode="General">
                  <c:v>9.99919246446699</c:v>
                </c:pt>
                <c:pt idx="42811" formatCode="General">
                  <c:v>9.99919322959014</c:v>
                </c:pt>
                <c:pt idx="42812" formatCode="General">
                  <c:v>9.99919399452561</c:v>
                </c:pt>
                <c:pt idx="42813" formatCode="General">
                  <c:v>9.99919475927336</c:v>
                </c:pt>
                <c:pt idx="42814" formatCode="General">
                  <c:v>9.99919552383335</c:v>
                </c:pt>
                <c:pt idx="42815" formatCode="General">
                  <c:v>9.99919628820554</c:v>
                </c:pt>
                <c:pt idx="42816" formatCode="General">
                  <c:v>9.99919705238989</c:v>
                </c:pt>
                <c:pt idx="42817" formatCode="General">
                  <c:v>9.99919781638636</c:v>
                </c:pt>
                <c:pt idx="42818" formatCode="General">
                  <c:v>9.99919858019491</c:v>
                </c:pt>
                <c:pt idx="42819" formatCode="General">
                  <c:v>9.9991993438155</c:v>
                </c:pt>
                <c:pt idx="42820" formatCode="General">
                  <c:v>9.99920010724808</c:v>
                </c:pt>
                <c:pt idx="42821" formatCode="General">
                  <c:v>9.99920087049263</c:v>
                </c:pt>
                <c:pt idx="42822" formatCode="General">
                  <c:v>9.9992016335491</c:v>
                </c:pt>
                <c:pt idx="42823" formatCode="General">
                  <c:v>9.99920239641745</c:v>
                </c:pt>
                <c:pt idx="42824" formatCode="General">
                  <c:v>9.99920315909763</c:v>
                </c:pt>
                <c:pt idx="42825" formatCode="General">
                  <c:v>9.99920392158962</c:v>
                </c:pt>
                <c:pt idx="42826" formatCode="General">
                  <c:v>9.99920468389337</c:v>
                </c:pt>
                <c:pt idx="42827" formatCode="General">
                  <c:v>9.99920544600884</c:v>
                </c:pt>
                <c:pt idx="42828" formatCode="General">
                  <c:v>9.999206207936</c:v>
                </c:pt>
                <c:pt idx="42829" formatCode="General">
                  <c:v>9.99920696967479</c:v>
                </c:pt>
                <c:pt idx="42830" formatCode="General">
                  <c:v>9.99920773122519</c:v>
                </c:pt>
                <c:pt idx="42831" formatCode="General">
                  <c:v>9.99920849258715</c:v>
                </c:pt>
                <c:pt idx="42832" formatCode="General">
                  <c:v>9.99920925376064</c:v>
                </c:pt>
                <c:pt idx="42833" formatCode="General">
                  <c:v>9.99921001474561</c:v>
                </c:pt>
                <c:pt idx="42834" formatCode="General">
                  <c:v>9.99921077554203</c:v>
                </c:pt>
                <c:pt idx="42835" formatCode="General">
                  <c:v>9.99921153614985</c:v>
                </c:pt>
                <c:pt idx="42836" formatCode="General">
                  <c:v>9.99921229656904</c:v>
                </c:pt>
                <c:pt idx="42837" formatCode="General">
                  <c:v>9.99921305679955</c:v>
                </c:pt>
                <c:pt idx="42838" formatCode="General">
                  <c:v>9.99921381684136</c:v>
                </c:pt>
                <c:pt idx="42839" formatCode="General">
                  <c:v>9.99921457669441</c:v>
                </c:pt>
                <c:pt idx="42840" formatCode="General">
                  <c:v>9.999215336358682</c:v>
                </c:pt>
                <c:pt idx="42841" formatCode="General">
                  <c:v>9.999216095834121</c:v>
                </c:pt>
                <c:pt idx="42842" formatCode="General">
                  <c:v>9.99921685512069</c:v>
                </c:pt>
                <c:pt idx="42843" formatCode="General">
                  <c:v>9.99921761421836</c:v>
                </c:pt>
                <c:pt idx="42844" formatCode="General">
                  <c:v>9.99921837312708</c:v>
                </c:pt>
                <c:pt idx="42845" formatCode="General">
                  <c:v>9.999219131846812</c:v>
                </c:pt>
                <c:pt idx="42846" formatCode="General">
                  <c:v>9.99921989037753</c:v>
                </c:pt>
                <c:pt idx="42847" formatCode="General">
                  <c:v>9.999220648719179</c:v>
                </c:pt>
                <c:pt idx="42848" formatCode="General">
                  <c:v>9.999221406871726</c:v>
                </c:pt>
                <c:pt idx="42849" formatCode="General">
                  <c:v>9.999222164835139</c:v>
                </c:pt>
                <c:pt idx="42850" formatCode="General">
                  <c:v>9.99922292260938</c:v>
                </c:pt>
                <c:pt idx="42851" formatCode="General">
                  <c:v>9.999223680194397</c:v>
                </c:pt>
                <c:pt idx="42852" formatCode="General">
                  <c:v>9.999224437590168</c:v>
                </c:pt>
                <c:pt idx="42853" formatCode="General">
                  <c:v>9.99922519479664</c:v>
                </c:pt>
                <c:pt idx="42854" formatCode="General">
                  <c:v>9.999225951813779</c:v>
                </c:pt>
                <c:pt idx="42855" formatCode="General">
                  <c:v>9.999226708641558</c:v>
                </c:pt>
                <c:pt idx="42856" formatCode="General">
                  <c:v>9.999227465279918</c:v>
                </c:pt>
                <c:pt idx="42857" formatCode="General">
                  <c:v>9.99922822172884</c:v>
                </c:pt>
                <c:pt idx="42858" formatCode="General">
                  <c:v>9.99922897798828</c:v>
                </c:pt>
                <c:pt idx="42859" formatCode="General">
                  <c:v>9.99922973405819</c:v>
                </c:pt>
                <c:pt idx="42860" formatCode="General">
                  <c:v>9.99923048993854</c:v>
                </c:pt>
                <c:pt idx="42861" formatCode="General">
                  <c:v>9.9992312456293</c:v>
                </c:pt>
                <c:pt idx="42862" formatCode="General">
                  <c:v>9.99923200113041</c:v>
                </c:pt>
                <c:pt idx="42863" formatCode="General">
                  <c:v>9.99923275644186</c:v>
                </c:pt>
                <c:pt idx="42864" formatCode="General">
                  <c:v>9.99923351156358</c:v>
                </c:pt>
                <c:pt idx="42865" formatCode="General">
                  <c:v>9.99923426649556</c:v>
                </c:pt>
                <c:pt idx="42866" formatCode="General">
                  <c:v>9.999235021237751</c:v>
                </c:pt>
                <c:pt idx="42867" formatCode="General">
                  <c:v>9.999235775790118</c:v>
                </c:pt>
                <c:pt idx="42868" formatCode="General">
                  <c:v>9.99923653015262</c:v>
                </c:pt>
                <c:pt idx="42869" formatCode="General">
                  <c:v>9.99923728432521</c:v>
                </c:pt>
                <c:pt idx="42870" formatCode="General">
                  <c:v>9.99923803830787</c:v>
                </c:pt>
                <c:pt idx="42871" formatCode="General">
                  <c:v>9.999238792100558</c:v>
                </c:pt>
                <c:pt idx="42872" formatCode="General">
                  <c:v>9.99923954570322</c:v>
                </c:pt>
                <c:pt idx="42873" formatCode="General">
                  <c:v>9.99924029911584</c:v>
                </c:pt>
                <c:pt idx="42874" formatCode="General">
                  <c:v>9.99924105233836</c:v>
                </c:pt>
                <c:pt idx="42875" formatCode="General">
                  <c:v>9.99924180537076</c:v>
                </c:pt>
                <c:pt idx="42876" formatCode="General">
                  <c:v>9.99924255821299</c:v>
                </c:pt>
                <c:pt idx="42877" formatCode="General">
                  <c:v>9.99924331086502</c:v>
                </c:pt>
                <c:pt idx="42878" formatCode="General">
                  <c:v>9.99924406332681</c:v>
                </c:pt>
                <c:pt idx="42879" formatCode="General">
                  <c:v>9.99924481559833</c:v>
                </c:pt>
                <c:pt idx="42880" formatCode="General">
                  <c:v>9.99924556767952</c:v>
                </c:pt>
                <c:pt idx="42881" formatCode="General">
                  <c:v>9.99924631957037</c:v>
                </c:pt>
                <c:pt idx="42882" formatCode="General">
                  <c:v>9.999247071270828</c:v>
                </c:pt>
                <c:pt idx="42883" formatCode="General">
                  <c:v>9.99924782278087</c:v>
                </c:pt>
                <c:pt idx="42884" formatCode="General">
                  <c:v>9.99924857410044</c:v>
                </c:pt>
                <c:pt idx="42885" formatCode="General">
                  <c:v>9.99924932522951</c:v>
                </c:pt>
                <c:pt idx="42886" formatCode="General">
                  <c:v>9.99925007616805</c:v>
                </c:pt>
                <c:pt idx="42887" formatCode="General">
                  <c:v>9.99925082691601</c:v>
                </c:pt>
                <c:pt idx="42888" formatCode="General">
                  <c:v>9.99925157747336</c:v>
                </c:pt>
                <c:pt idx="42889" formatCode="General">
                  <c:v>9.99925232784006</c:v>
                </c:pt>
                <c:pt idx="42890" formatCode="General">
                  <c:v>9.99925307801608</c:v>
                </c:pt>
                <c:pt idx="42891" formatCode="General">
                  <c:v>9.99925382800138</c:v>
                </c:pt>
                <c:pt idx="42892" formatCode="General">
                  <c:v>9.99925457779592</c:v>
                </c:pt>
                <c:pt idx="42893" formatCode="General">
                  <c:v>9.99925532739967</c:v>
                </c:pt>
                <c:pt idx="42894" formatCode="General">
                  <c:v>9.99925607681258</c:v>
                </c:pt>
                <c:pt idx="42895" formatCode="General">
                  <c:v>9.99925682603463</c:v>
                </c:pt>
                <c:pt idx="42896" formatCode="General">
                  <c:v>9.99925757506578</c:v>
                </c:pt>
                <c:pt idx="42897" formatCode="General">
                  <c:v>9.99925832390598</c:v>
                </c:pt>
                <c:pt idx="42898" formatCode="General">
                  <c:v>9.99925907255521</c:v>
                </c:pt>
                <c:pt idx="42899" formatCode="General">
                  <c:v>9.99925982101342</c:v>
                </c:pt>
                <c:pt idx="42900" formatCode="General">
                  <c:v>9.999260569280578</c:v>
                </c:pt>
                <c:pt idx="42901" formatCode="General">
                  <c:v>9.99926131735666</c:v>
                </c:pt>
                <c:pt idx="42902" formatCode="General">
                  <c:v>9.99926206524161</c:v>
                </c:pt>
                <c:pt idx="42903" formatCode="General">
                  <c:v>9.99926281293541</c:v>
                </c:pt>
                <c:pt idx="42904" formatCode="General">
                  <c:v>9.999263560438008</c:v>
                </c:pt>
                <c:pt idx="42905" formatCode="General">
                  <c:v>9.99926430774937</c:v>
                </c:pt>
                <c:pt idx="42906" formatCode="General">
                  <c:v>9.99926505486947</c:v>
                </c:pt>
                <c:pt idx="42907" formatCode="General">
                  <c:v>9.99926580179827</c:v>
                </c:pt>
                <c:pt idx="42908" formatCode="General">
                  <c:v>9.99926654853573</c:v>
                </c:pt>
                <c:pt idx="42909" formatCode="General">
                  <c:v>9.99926729508182</c:v>
                </c:pt>
                <c:pt idx="42910" formatCode="General">
                  <c:v>9.999268041436489</c:v>
                </c:pt>
                <c:pt idx="42911" formatCode="General">
                  <c:v>9.999268787599709</c:v>
                </c:pt>
                <c:pt idx="42912" formatCode="General">
                  <c:v>9.99926953357145</c:v>
                </c:pt>
                <c:pt idx="42913" formatCode="General">
                  <c:v>9.99927027935168</c:v>
                </c:pt>
                <c:pt idx="42914" formatCode="General">
                  <c:v>9.999271024940348</c:v>
                </c:pt>
                <c:pt idx="42915" formatCode="General">
                  <c:v>9.999271770337417</c:v>
                </c:pt>
                <c:pt idx="42916" formatCode="General">
                  <c:v>9.99927251554288</c:v>
                </c:pt>
                <c:pt idx="42917" formatCode="General">
                  <c:v>9.999273260556668</c:v>
                </c:pt>
                <c:pt idx="42918" formatCode="General">
                  <c:v>9.99927400537876</c:v>
                </c:pt>
                <c:pt idx="42919" formatCode="General">
                  <c:v>9.99927475000912</c:v>
                </c:pt>
                <c:pt idx="42920" formatCode="General">
                  <c:v>9.99927549444772</c:v>
                </c:pt>
                <c:pt idx="42921" formatCode="General">
                  <c:v>9.9992762386945</c:v>
                </c:pt>
                <c:pt idx="42922" formatCode="General">
                  <c:v>9.999276982749451</c:v>
                </c:pt>
                <c:pt idx="42923" formatCode="General">
                  <c:v>9.999277726612526</c:v>
                </c:pt>
                <c:pt idx="42924" formatCode="General">
                  <c:v>9.999278470283688</c:v>
                </c:pt>
                <c:pt idx="42925" formatCode="General">
                  <c:v>9.99927921376291</c:v>
                </c:pt>
                <c:pt idx="42926" formatCode="General">
                  <c:v>9.999279957050148</c:v>
                </c:pt>
                <c:pt idx="42927" formatCode="General">
                  <c:v>9.99928070014538</c:v>
                </c:pt>
                <c:pt idx="42928" formatCode="General">
                  <c:v>9.999281443048548</c:v>
                </c:pt>
                <c:pt idx="42929" formatCode="General">
                  <c:v>9.99928218575964</c:v>
                </c:pt>
                <c:pt idx="42930" formatCode="General">
                  <c:v>9.9992829282786</c:v>
                </c:pt>
                <c:pt idx="42931" formatCode="General">
                  <c:v>9.99928367060541</c:v>
                </c:pt>
                <c:pt idx="42932" formatCode="General">
                  <c:v>9.99928441274003</c:v>
                </c:pt>
                <c:pt idx="42933" formatCode="General">
                  <c:v>9.99928515468243</c:v>
                </c:pt>
                <c:pt idx="42934" formatCode="General">
                  <c:v>9.99928589643256</c:v>
                </c:pt>
                <c:pt idx="42935" formatCode="General">
                  <c:v>9.9992866379904</c:v>
                </c:pt>
                <c:pt idx="42936" formatCode="General">
                  <c:v>9.99928737935591</c:v>
                </c:pt>
                <c:pt idx="42937" formatCode="General">
                  <c:v>9.99928812052905</c:v>
                </c:pt>
                <c:pt idx="42938" formatCode="General">
                  <c:v>9.99928886150979</c:v>
                </c:pt>
                <c:pt idx="42939" formatCode="General">
                  <c:v>9.9992896022981</c:v>
                </c:pt>
                <c:pt idx="42940" formatCode="General">
                  <c:v>9.99929034289394</c:v>
                </c:pt>
                <c:pt idx="42941" formatCode="General">
                  <c:v>9.999291083297268</c:v>
                </c:pt>
                <c:pt idx="42942" formatCode="General">
                  <c:v>9.99929182350807</c:v>
                </c:pt>
                <c:pt idx="42943" formatCode="General">
                  <c:v>9.99929256352629</c:v>
                </c:pt>
                <c:pt idx="42944" formatCode="General">
                  <c:v>9.99929330335191</c:v>
                </c:pt>
                <c:pt idx="42945" formatCode="General">
                  <c:v>9.99929404298488</c:v>
                </c:pt>
                <c:pt idx="42946" formatCode="General">
                  <c:v>9.999294782425178</c:v>
                </c:pt>
                <c:pt idx="42947" formatCode="General">
                  <c:v>9.999295521672768</c:v>
                </c:pt>
                <c:pt idx="42948" formatCode="General">
                  <c:v>9.99929626072761</c:v>
                </c:pt>
                <c:pt idx="42949" formatCode="General">
                  <c:v>9.99929699958968</c:v>
                </c:pt>
                <c:pt idx="42950" formatCode="General">
                  <c:v>9.99929773825893</c:v>
                </c:pt>
                <c:pt idx="42951" formatCode="General">
                  <c:v>9.99929847673533</c:v>
                </c:pt>
                <c:pt idx="42952" formatCode="General">
                  <c:v>9.99929921501886</c:v>
                </c:pt>
                <c:pt idx="42953" formatCode="General">
                  <c:v>9.99929995310946</c:v>
                </c:pt>
                <c:pt idx="42954" formatCode="General">
                  <c:v>9.99930069100712</c:v>
                </c:pt>
                <c:pt idx="42955" formatCode="General">
                  <c:v>9.999301428711798</c:v>
                </c:pt>
                <c:pt idx="42956" formatCode="General">
                  <c:v>9.99930216622345</c:v>
                </c:pt>
                <c:pt idx="42957" formatCode="General">
                  <c:v>9.999302903542062</c:v>
                </c:pt>
                <c:pt idx="42958" formatCode="General">
                  <c:v>9.999303640667579</c:v>
                </c:pt>
                <c:pt idx="42959" formatCode="General">
                  <c:v>9.99930437759998</c:v>
                </c:pt>
                <c:pt idx="42960" formatCode="General">
                  <c:v>9.99930511433923</c:v>
                </c:pt>
                <c:pt idx="42961" formatCode="General">
                  <c:v>9.99930585088529</c:v>
                </c:pt>
                <c:pt idx="42962" formatCode="General">
                  <c:v>9.99930658723813</c:v>
                </c:pt>
                <c:pt idx="42963" formatCode="General">
                  <c:v>9.99930732339772</c:v>
                </c:pt>
                <c:pt idx="42964" formatCode="General">
                  <c:v>9.99930805936402</c:v>
                </c:pt>
                <c:pt idx="42965" formatCode="General">
                  <c:v>9.999308795136998</c:v>
                </c:pt>
                <c:pt idx="42966" formatCode="General">
                  <c:v>9.99930953071663</c:v>
                </c:pt>
                <c:pt idx="42967" formatCode="General">
                  <c:v>9.99931026610286</c:v>
                </c:pt>
                <c:pt idx="42968" formatCode="General">
                  <c:v>9.999311001295679</c:v>
                </c:pt>
                <c:pt idx="42969" formatCode="General">
                  <c:v>9.999311736295038</c:v>
                </c:pt>
                <c:pt idx="42970" formatCode="General">
                  <c:v>9.99931247110092</c:v>
                </c:pt>
                <c:pt idx="42971" formatCode="General">
                  <c:v>9.99931320571327</c:v>
                </c:pt>
                <c:pt idx="42972" formatCode="General">
                  <c:v>9.999313940132058</c:v>
                </c:pt>
                <c:pt idx="42973" formatCode="General">
                  <c:v>9.99931467435728</c:v>
                </c:pt>
                <c:pt idx="42974" formatCode="General">
                  <c:v>9.999315408388858</c:v>
                </c:pt>
                <c:pt idx="42975" formatCode="General">
                  <c:v>9.9993161422268</c:v>
                </c:pt>
                <c:pt idx="42976" formatCode="General">
                  <c:v>9.99931687587105</c:v>
                </c:pt>
                <c:pt idx="42977" formatCode="General">
                  <c:v>9.999317609321568</c:v>
                </c:pt>
                <c:pt idx="42978" formatCode="General">
                  <c:v>9.999318342578348</c:v>
                </c:pt>
                <c:pt idx="42979" formatCode="General">
                  <c:v>9.99931907564134</c:v>
                </c:pt>
                <c:pt idx="42980" formatCode="General">
                  <c:v>9.9993198085105</c:v>
                </c:pt>
                <c:pt idx="42981" formatCode="General">
                  <c:v>9.999320541185818</c:v>
                </c:pt>
                <c:pt idx="42982" formatCode="General">
                  <c:v>9.99932127366725</c:v>
                </c:pt>
                <c:pt idx="42983" formatCode="General">
                  <c:v>9.999322005954768</c:v>
                </c:pt>
                <c:pt idx="42984" formatCode="General">
                  <c:v>9.99932273804833</c:v>
                </c:pt>
                <c:pt idx="42985" formatCode="General">
                  <c:v>9.99932346994791</c:v>
                </c:pt>
                <c:pt idx="42986" formatCode="General">
                  <c:v>9.999324201653478</c:v>
                </c:pt>
                <c:pt idx="42987" formatCode="General">
                  <c:v>9.999324933165</c:v>
                </c:pt>
                <c:pt idx="42988" formatCode="General">
                  <c:v>9.999325664482429</c:v>
                </c:pt>
                <c:pt idx="42989" formatCode="General">
                  <c:v>9.99932639560576</c:v>
                </c:pt>
                <c:pt idx="42990" formatCode="General">
                  <c:v>9.999327126534927</c:v>
                </c:pt>
                <c:pt idx="42991" formatCode="General">
                  <c:v>9.99932785726993</c:v>
                </c:pt>
                <c:pt idx="42992" formatCode="General">
                  <c:v>9.999328587810718</c:v>
                </c:pt>
                <c:pt idx="42993" formatCode="General">
                  <c:v>9.99932931815727</c:v>
                </c:pt>
                <c:pt idx="42994" formatCode="General">
                  <c:v>9.99933004830954</c:v>
                </c:pt>
                <c:pt idx="42995" formatCode="General">
                  <c:v>9.9993307782675</c:v>
                </c:pt>
                <c:pt idx="42996" formatCode="General">
                  <c:v>9.99933150803112</c:v>
                </c:pt>
                <c:pt idx="42997" formatCode="General">
                  <c:v>9.99933223760037</c:v>
                </c:pt>
                <c:pt idx="42998" formatCode="General">
                  <c:v>9.99933296697522</c:v>
                </c:pt>
                <c:pt idx="42999" formatCode="General">
                  <c:v>9.99933369615563</c:v>
                </c:pt>
                <c:pt idx="43000" formatCode="General">
                  <c:v>9.99933442514157</c:v>
                </c:pt>
                <c:pt idx="43001" formatCode="General">
                  <c:v>9.99933515393301</c:v>
                </c:pt>
                <c:pt idx="43002" formatCode="General">
                  <c:v>9.99933588252992</c:v>
                </c:pt>
                <c:pt idx="43003" formatCode="General">
                  <c:v>9.99933661093227</c:v>
                </c:pt>
                <c:pt idx="43004" formatCode="General">
                  <c:v>9.99933733914002</c:v>
                </c:pt>
                <c:pt idx="43005" formatCode="General">
                  <c:v>9.999338067153138</c:v>
                </c:pt>
                <c:pt idx="43006" formatCode="General">
                  <c:v>9.999338794971598</c:v>
                </c:pt>
                <c:pt idx="43007" formatCode="General">
                  <c:v>9.99933952259537</c:v>
                </c:pt>
                <c:pt idx="43008" formatCode="General">
                  <c:v>9.99934025002442</c:v>
                </c:pt>
                <c:pt idx="43009" formatCode="General">
                  <c:v>9.99934097725871</c:v>
                </c:pt>
                <c:pt idx="43010" formatCode="General">
                  <c:v>9.99934170429822</c:v>
                </c:pt>
                <c:pt idx="43011" formatCode="General">
                  <c:v>9.9993424311429</c:v>
                </c:pt>
                <c:pt idx="43012" formatCode="General">
                  <c:v>9.99934315779274</c:v>
                </c:pt>
                <c:pt idx="43013" formatCode="General">
                  <c:v>9.9993438842477</c:v>
                </c:pt>
                <c:pt idx="43014" formatCode="General">
                  <c:v>9.99934461050774</c:v>
                </c:pt>
                <c:pt idx="43015" formatCode="General">
                  <c:v>9.99934533657284</c:v>
                </c:pt>
                <c:pt idx="43016" formatCode="General">
                  <c:v>9.999346062442972</c:v>
                </c:pt>
                <c:pt idx="43017" formatCode="General">
                  <c:v>9.999346788118092</c:v>
                </c:pt>
                <c:pt idx="43018" formatCode="General">
                  <c:v>9.99934751359817</c:v>
                </c:pt>
                <c:pt idx="43019" formatCode="General">
                  <c:v>9.99934823888318</c:v>
                </c:pt>
                <c:pt idx="43020" formatCode="General">
                  <c:v>9.999348963973087</c:v>
                </c:pt>
                <c:pt idx="43021" formatCode="General">
                  <c:v>9.999349688867871</c:v>
                </c:pt>
                <c:pt idx="43022" formatCode="General">
                  <c:v>9.99935041356748</c:v>
                </c:pt>
                <c:pt idx="43023" formatCode="General">
                  <c:v>9.999351138071898</c:v>
                </c:pt>
                <c:pt idx="43024" formatCode="General">
                  <c:v>9.999351862381098</c:v>
                </c:pt>
                <c:pt idx="43025" formatCode="General">
                  <c:v>9.99935258649504</c:v>
                </c:pt>
                <c:pt idx="43026" formatCode="General">
                  <c:v>9.9993533104137</c:v>
                </c:pt>
                <c:pt idx="43027" formatCode="General">
                  <c:v>9.99935403413704</c:v>
                </c:pt>
                <c:pt idx="43028" formatCode="General">
                  <c:v>9.99935475766503</c:v>
                </c:pt>
                <c:pt idx="43029" formatCode="General">
                  <c:v>9.999355480997638</c:v>
                </c:pt>
                <c:pt idx="43030" formatCode="General">
                  <c:v>9.99935620413484</c:v>
                </c:pt>
                <c:pt idx="43031" formatCode="General">
                  <c:v>9.99935692707659</c:v>
                </c:pt>
                <c:pt idx="43032" formatCode="General">
                  <c:v>9.999357649822878</c:v>
                </c:pt>
                <c:pt idx="43033" formatCode="General">
                  <c:v>9.999358372373668</c:v>
                </c:pt>
                <c:pt idx="43034" formatCode="General">
                  <c:v>9.999359094728923</c:v>
                </c:pt>
                <c:pt idx="43035" formatCode="General">
                  <c:v>9.99935981688861</c:v>
                </c:pt>
                <c:pt idx="43036" formatCode="General">
                  <c:v>9.9993605388527</c:v>
                </c:pt>
                <c:pt idx="43037" formatCode="General">
                  <c:v>9.999361260621168</c:v>
                </c:pt>
                <c:pt idx="43038" formatCode="General">
                  <c:v>9.999361982193978</c:v>
                </c:pt>
                <c:pt idx="43039" formatCode="General">
                  <c:v>9.999362703571117</c:v>
                </c:pt>
                <c:pt idx="43040" formatCode="General">
                  <c:v>9.999363424752527</c:v>
                </c:pt>
                <c:pt idx="43041" formatCode="General">
                  <c:v>9.9993641457382</c:v>
                </c:pt>
                <c:pt idx="43042" formatCode="General">
                  <c:v>9.99936486652809</c:v>
                </c:pt>
                <c:pt idx="43043" formatCode="General">
                  <c:v>9.999365587122168</c:v>
                </c:pt>
                <c:pt idx="43044" formatCode="General">
                  <c:v>9.99936630752042</c:v>
                </c:pt>
                <c:pt idx="43045" formatCode="General">
                  <c:v>9.9993670277228</c:v>
                </c:pt>
                <c:pt idx="43046" formatCode="General">
                  <c:v>9.99936774772929</c:v>
                </c:pt>
                <c:pt idx="43047" formatCode="General">
                  <c:v>9.999368467539838</c:v>
                </c:pt>
                <c:pt idx="43048" formatCode="General">
                  <c:v>9.99936918715445</c:v>
                </c:pt>
                <c:pt idx="43049" formatCode="General">
                  <c:v>9.99936990657306</c:v>
                </c:pt>
                <c:pt idx="43050" formatCode="General">
                  <c:v>9.999370625795658</c:v>
                </c:pt>
                <c:pt idx="43051" formatCode="General">
                  <c:v>9.99937134482221</c:v>
                </c:pt>
                <c:pt idx="43052" formatCode="General">
                  <c:v>9.999372063652679</c:v>
                </c:pt>
                <c:pt idx="43053" formatCode="General">
                  <c:v>9.999372782287038</c:v>
                </c:pt>
                <c:pt idx="43054" formatCode="General">
                  <c:v>9.99937350072527</c:v>
                </c:pt>
                <c:pt idx="43055" formatCode="General">
                  <c:v>9.99937421896734</c:v>
                </c:pt>
                <c:pt idx="43056" formatCode="General">
                  <c:v>9.99937493701321</c:v>
                </c:pt>
                <c:pt idx="43057" formatCode="General">
                  <c:v>9.999375654862848</c:v>
                </c:pt>
                <c:pt idx="43058" formatCode="General">
                  <c:v>9.99937637251624</c:v>
                </c:pt>
                <c:pt idx="43059" formatCode="General">
                  <c:v>9.999377089973338</c:v>
                </c:pt>
                <c:pt idx="43060" formatCode="General">
                  <c:v>9.999377807234127</c:v>
                </c:pt>
                <c:pt idx="43061" formatCode="General">
                  <c:v>9.999378524298576</c:v>
                </c:pt>
                <c:pt idx="43062" formatCode="General">
                  <c:v>9.99937924116665</c:v>
                </c:pt>
                <c:pt idx="43063" formatCode="General">
                  <c:v>9.99937995783832</c:v>
                </c:pt>
                <c:pt idx="43064" formatCode="General">
                  <c:v>9.99938067431356</c:v>
                </c:pt>
                <c:pt idx="43065" formatCode="General">
                  <c:v>9.99938139059234</c:v>
                </c:pt>
                <c:pt idx="43066" formatCode="General">
                  <c:v>9.99938210667463</c:v>
                </c:pt>
                <c:pt idx="43067" formatCode="General">
                  <c:v>9.9993828225604</c:v>
                </c:pt>
                <c:pt idx="43068" formatCode="General">
                  <c:v>9.99938353824962</c:v>
                </c:pt>
                <c:pt idx="43069" formatCode="General">
                  <c:v>9.99938425374226</c:v>
                </c:pt>
                <c:pt idx="43070" formatCode="General">
                  <c:v>9.99938496903829</c:v>
                </c:pt>
                <c:pt idx="43071" formatCode="General">
                  <c:v>9.99938568413769</c:v>
                </c:pt>
                <c:pt idx="43072" formatCode="General">
                  <c:v>9.99938639904043</c:v>
                </c:pt>
                <c:pt idx="43073" formatCode="General">
                  <c:v>9.99938711374647</c:v>
                </c:pt>
                <c:pt idx="43074" formatCode="General">
                  <c:v>9.999387828255782</c:v>
                </c:pt>
                <c:pt idx="43075" formatCode="General">
                  <c:v>9.999388542568352</c:v>
                </c:pt>
                <c:pt idx="43076" formatCode="General">
                  <c:v>9.99938925668413</c:v>
                </c:pt>
                <c:pt idx="43077" formatCode="General">
                  <c:v>9.99938997060311</c:v>
                </c:pt>
                <c:pt idx="43078" formatCode="General">
                  <c:v>9.99939068432524</c:v>
                </c:pt>
                <c:pt idx="43079" formatCode="General">
                  <c:v>9.999391397850507</c:v>
                </c:pt>
                <c:pt idx="43080" formatCode="General">
                  <c:v>9.99939211117889</c:v>
                </c:pt>
                <c:pt idx="43081" formatCode="General">
                  <c:v>9.99939282431034</c:v>
                </c:pt>
                <c:pt idx="43082" formatCode="General">
                  <c:v>9.99939353724483</c:v>
                </c:pt>
                <c:pt idx="43083" formatCode="General">
                  <c:v>9.99939424998235</c:v>
                </c:pt>
                <c:pt idx="43084" formatCode="General">
                  <c:v>9.99939496252285</c:v>
                </c:pt>
                <c:pt idx="43085" formatCode="General">
                  <c:v>9.999395674866322</c:v>
                </c:pt>
                <c:pt idx="43086" formatCode="General">
                  <c:v>9.99939638701272</c:v>
                </c:pt>
                <c:pt idx="43087" formatCode="General">
                  <c:v>9.99939709896202</c:v>
                </c:pt>
                <c:pt idx="43088" formatCode="General">
                  <c:v>9.9993978107142</c:v>
                </c:pt>
                <c:pt idx="43089" formatCode="General">
                  <c:v>9.99939852226923</c:v>
                </c:pt>
                <c:pt idx="43090" formatCode="General">
                  <c:v>9.99939923362708</c:v>
                </c:pt>
                <c:pt idx="43091" formatCode="General">
                  <c:v>9.99939994478772</c:v>
                </c:pt>
                <c:pt idx="43092" formatCode="General">
                  <c:v>9.99940065575112</c:v>
                </c:pt>
                <c:pt idx="43093" formatCode="General">
                  <c:v>9.99940136651726</c:v>
                </c:pt>
                <c:pt idx="43094" formatCode="General">
                  <c:v>9.9994020770861</c:v>
                </c:pt>
                <c:pt idx="43095" formatCode="General">
                  <c:v>9.99940278745763</c:v>
                </c:pt>
                <c:pt idx="43096" formatCode="General">
                  <c:v>9.9994034976318</c:v>
                </c:pt>
                <c:pt idx="43097" formatCode="General">
                  <c:v>9.9994042076086</c:v>
                </c:pt>
                <c:pt idx="43098" formatCode="General">
                  <c:v>9.99940491738799</c:v>
                </c:pt>
                <c:pt idx="43099" formatCode="General">
                  <c:v>9.99940562696995</c:v>
                </c:pt>
                <c:pt idx="43100" formatCode="General">
                  <c:v>9.99940633635445</c:v>
                </c:pt>
                <c:pt idx="43101" formatCode="General">
                  <c:v>9.99940704554146</c:v>
                </c:pt>
                <c:pt idx="43102" formatCode="General">
                  <c:v>9.99940775453096</c:v>
                </c:pt>
                <c:pt idx="43103" formatCode="General">
                  <c:v>9.99940846332291</c:v>
                </c:pt>
                <c:pt idx="43104" formatCode="General">
                  <c:v>9.99940917191729</c:v>
                </c:pt>
                <c:pt idx="43105" formatCode="General">
                  <c:v>9.99940988031407</c:v>
                </c:pt>
                <c:pt idx="43106" formatCode="General">
                  <c:v>9.99941058851322</c:v>
                </c:pt>
                <c:pt idx="43107" formatCode="General">
                  <c:v>9.99941129651472</c:v>
                </c:pt>
                <c:pt idx="43108" formatCode="General">
                  <c:v>9.99941200431853</c:v>
                </c:pt>
                <c:pt idx="43109" formatCode="General">
                  <c:v>9.99941271192464</c:v>
                </c:pt>
                <c:pt idx="43110" formatCode="General">
                  <c:v>9.99941341933301</c:v>
                </c:pt>
                <c:pt idx="43111" formatCode="General">
                  <c:v>9.99941412654362</c:v>
                </c:pt>
                <c:pt idx="43112" formatCode="General">
                  <c:v>9.99941483355643</c:v>
                </c:pt>
                <c:pt idx="43113" formatCode="General">
                  <c:v>9.99941554037142</c:v>
                </c:pt>
                <c:pt idx="43114" formatCode="General">
                  <c:v>9.99941624698857</c:v>
                </c:pt>
                <c:pt idx="43115" formatCode="General">
                  <c:v>9.99941695340784</c:v>
                </c:pt>
                <c:pt idx="43116" formatCode="General">
                  <c:v>9.999417659629225</c:v>
                </c:pt>
                <c:pt idx="43117" formatCode="General">
                  <c:v>9.99941836565266</c:v>
                </c:pt>
                <c:pt idx="43118" formatCode="General">
                  <c:v>9.99941907147815</c:v>
                </c:pt>
                <c:pt idx="43119" formatCode="General">
                  <c:v>9.99941977710566</c:v>
                </c:pt>
                <c:pt idx="43120" formatCode="General">
                  <c:v>9.999420482535157</c:v>
                </c:pt>
                <c:pt idx="43121" formatCode="General">
                  <c:v>9.999421187766621</c:v>
                </c:pt>
                <c:pt idx="43122" formatCode="General">
                  <c:v>9.99942189280002</c:v>
                </c:pt>
                <c:pt idx="43123" formatCode="General">
                  <c:v>9.99942259763533</c:v>
                </c:pt>
                <c:pt idx="43124" formatCode="General">
                  <c:v>9.999423302272529</c:v>
                </c:pt>
                <c:pt idx="43125" formatCode="General">
                  <c:v>9.99942400671158</c:v>
                </c:pt>
                <c:pt idx="43126" formatCode="General">
                  <c:v>9.99942471095245</c:v>
                </c:pt>
                <c:pt idx="43127" formatCode="General">
                  <c:v>9.99942541499514</c:v>
                </c:pt>
                <c:pt idx="43128" formatCode="General">
                  <c:v>9.99942611883959</c:v>
                </c:pt>
                <c:pt idx="43129" formatCode="General">
                  <c:v>9.9994268224858</c:v>
                </c:pt>
                <c:pt idx="43130" formatCode="General">
                  <c:v>9.99942752593373</c:v>
                </c:pt>
                <c:pt idx="43131" formatCode="General">
                  <c:v>9.99942822918335</c:v>
                </c:pt>
                <c:pt idx="43132" formatCode="General">
                  <c:v>9.99942893223465</c:v>
                </c:pt>
                <c:pt idx="43133" formatCode="General">
                  <c:v>9.99942963508759</c:v>
                </c:pt>
                <c:pt idx="43134" formatCode="General">
                  <c:v>9.99943033774214</c:v>
                </c:pt>
                <c:pt idx="43135" formatCode="General">
                  <c:v>9.99943104019829</c:v>
                </c:pt>
                <c:pt idx="43136" formatCode="General">
                  <c:v>9.999431742456</c:v>
                </c:pt>
                <c:pt idx="43137" formatCode="General">
                  <c:v>9.99943244451524</c:v>
                </c:pt>
                <c:pt idx="43138" formatCode="General">
                  <c:v>9.999433146376</c:v>
                </c:pt>
                <c:pt idx="43139" formatCode="General">
                  <c:v>9.99943384803825</c:v>
                </c:pt>
                <c:pt idx="43140" formatCode="General">
                  <c:v>9.99943454950195</c:v>
                </c:pt>
                <c:pt idx="43141" formatCode="General">
                  <c:v>9.99943525076708</c:v>
                </c:pt>
                <c:pt idx="43142" formatCode="General">
                  <c:v>9.99943595183362</c:v>
                </c:pt>
                <c:pt idx="43143" formatCode="General">
                  <c:v>9.99943665270154</c:v>
                </c:pt>
                <c:pt idx="43144" formatCode="General">
                  <c:v>9.99943735337082</c:v>
                </c:pt>
                <c:pt idx="43145" formatCode="General">
                  <c:v>9.99943805384142</c:v>
                </c:pt>
                <c:pt idx="43146" formatCode="General">
                  <c:v>9.99943875411333</c:v>
                </c:pt>
                <c:pt idx="43147" formatCode="General">
                  <c:v>9.99943945418651</c:v>
                </c:pt>
                <c:pt idx="43148" formatCode="General">
                  <c:v>9.99944015406095</c:v>
                </c:pt>
                <c:pt idx="43149" formatCode="General">
                  <c:v>9.99944085373661</c:v>
                </c:pt>
                <c:pt idx="43150" formatCode="General">
                  <c:v>9.99944155321346</c:v>
                </c:pt>
                <c:pt idx="43151" formatCode="General">
                  <c:v>9.99944225249149</c:v>
                </c:pt>
                <c:pt idx="43152" formatCode="General">
                  <c:v>9.99944295157067</c:v>
                </c:pt>
                <c:pt idx="43153" formatCode="General">
                  <c:v>9.99944365045097</c:v>
                </c:pt>
                <c:pt idx="43154" formatCode="General">
                  <c:v>9.99944434913236</c:v>
                </c:pt>
                <c:pt idx="43155" formatCode="General">
                  <c:v>9.999445047614832</c:v>
                </c:pt>
                <c:pt idx="43156" formatCode="General">
                  <c:v>9.99944574589834</c:v>
                </c:pt>
                <c:pt idx="43157" formatCode="General">
                  <c:v>9.99944644398287</c:v>
                </c:pt>
                <c:pt idx="43158" formatCode="General">
                  <c:v>9.9994471418684</c:v>
                </c:pt>
                <c:pt idx="43159" formatCode="General">
                  <c:v>9.99944783955489</c:v>
                </c:pt>
                <c:pt idx="43160" formatCode="General">
                  <c:v>9.99944853704232</c:v>
                </c:pt>
                <c:pt idx="43161" formatCode="General">
                  <c:v>9.99944923433068</c:v>
                </c:pt>
                <c:pt idx="43162" formatCode="General">
                  <c:v>9.99944993141992</c:v>
                </c:pt>
                <c:pt idx="43163" formatCode="General">
                  <c:v>9.99945062831003</c:v>
                </c:pt>
                <c:pt idx="43164" formatCode="General">
                  <c:v>9.99945132500099</c:v>
                </c:pt>
                <c:pt idx="43165" formatCode="General">
                  <c:v>9.99945202149276</c:v>
                </c:pt>
                <c:pt idx="43166" formatCode="General">
                  <c:v>9.99945271778532</c:v>
                </c:pt>
                <c:pt idx="43167" formatCode="General">
                  <c:v>9.99945341387865</c:v>
                </c:pt>
                <c:pt idx="43168" formatCode="General">
                  <c:v>9.99945410977272</c:v>
                </c:pt>
                <c:pt idx="43169" formatCode="General">
                  <c:v>9.99945480546751</c:v>
                </c:pt>
                <c:pt idx="43170" formatCode="General">
                  <c:v>9.99945550096299</c:v>
                </c:pt>
                <c:pt idx="43171" formatCode="General">
                  <c:v>9.99945619625913</c:v>
                </c:pt>
                <c:pt idx="43172" formatCode="General">
                  <c:v>9.99945689135592</c:v>
                </c:pt>
                <c:pt idx="43173" formatCode="General">
                  <c:v>9.99945758625332</c:v>
                </c:pt>
                <c:pt idx="43174" formatCode="General">
                  <c:v>9.99945828095132</c:v>
                </c:pt>
                <c:pt idx="43175" formatCode="General">
                  <c:v>9.99945897544988</c:v>
                </c:pt>
                <c:pt idx="43176" formatCode="General">
                  <c:v>9.99945966974898</c:v>
                </c:pt>
                <c:pt idx="43177" formatCode="General">
                  <c:v>9.9994603638486</c:v>
                </c:pt>
                <c:pt idx="43178" formatCode="General">
                  <c:v>9.99946105774872</c:v>
                </c:pt>
                <c:pt idx="43179" formatCode="General">
                  <c:v>9.9994617514493</c:v>
                </c:pt>
                <c:pt idx="43180" formatCode="General">
                  <c:v>9.99946244495033</c:v>
                </c:pt>
                <c:pt idx="43181" formatCode="General">
                  <c:v>9.99946313825177</c:v>
                </c:pt>
                <c:pt idx="43182" formatCode="General">
                  <c:v>9.99946383135361</c:v>
                </c:pt>
                <c:pt idx="43183" formatCode="General">
                  <c:v>9.99946452425582</c:v>
                </c:pt>
                <c:pt idx="43184" formatCode="General">
                  <c:v>9.999465216958384</c:v>
                </c:pt>
                <c:pt idx="43185" formatCode="General">
                  <c:v>9.99946590946125</c:v>
                </c:pt>
                <c:pt idx="43186" formatCode="General">
                  <c:v>9.99946660176443</c:v>
                </c:pt>
                <c:pt idx="43187" formatCode="General">
                  <c:v>9.99946729386787</c:v>
                </c:pt>
                <c:pt idx="43188" formatCode="General">
                  <c:v>9.999467985771568</c:v>
                </c:pt>
                <c:pt idx="43189" formatCode="General">
                  <c:v>9.99946867747549</c:v>
                </c:pt>
                <c:pt idx="43190" formatCode="General">
                  <c:v>9.9994693689796</c:v>
                </c:pt>
                <c:pt idx="43191" formatCode="General">
                  <c:v>9.9994700602839</c:v>
                </c:pt>
                <c:pt idx="43192" formatCode="General">
                  <c:v>9.99947075138835</c:v>
                </c:pt>
                <c:pt idx="43193" formatCode="General">
                  <c:v>9.999471442292918</c:v>
                </c:pt>
                <c:pt idx="43194" formatCode="General">
                  <c:v>9.9994721329976</c:v>
                </c:pt>
                <c:pt idx="43195" formatCode="General">
                  <c:v>9.99947282350235</c:v>
                </c:pt>
                <c:pt idx="43196" formatCode="General">
                  <c:v>9.99947351380717</c:v>
                </c:pt>
                <c:pt idx="43197" formatCode="General">
                  <c:v>9.99947420391201</c:v>
                </c:pt>
                <c:pt idx="43198" formatCode="General">
                  <c:v>9.99947489381686</c:v>
                </c:pt>
                <c:pt idx="43199" formatCode="General">
                  <c:v>9.9994755835217</c:v>
                </c:pt>
                <c:pt idx="43200" formatCode="General">
                  <c:v>9.9994762730265</c:v>
                </c:pt>
                <c:pt idx="43201" formatCode="General">
                  <c:v>9.99947696233123</c:v>
                </c:pt>
                <c:pt idx="43202" formatCode="General">
                  <c:v>9.99947765143588</c:v>
                </c:pt>
                <c:pt idx="43203" formatCode="General">
                  <c:v>9.99947834034041</c:v>
                </c:pt>
                <c:pt idx="43204" formatCode="General">
                  <c:v>9.99947902904482</c:v>
                </c:pt>
                <c:pt idx="43205" formatCode="General">
                  <c:v>9.99947971754906</c:v>
                </c:pt>
                <c:pt idx="43206" formatCode="General">
                  <c:v>9.99948040585312</c:v>
                </c:pt>
                <c:pt idx="43207" formatCode="General">
                  <c:v>9.99948109395698</c:v>
                </c:pt>
                <c:pt idx="43208" formatCode="General">
                  <c:v>9.99948178186061</c:v>
                </c:pt>
                <c:pt idx="43209" formatCode="General">
                  <c:v>9.99948246956398</c:v>
                </c:pt>
                <c:pt idx="43210" formatCode="General">
                  <c:v>9.99948315706708</c:v>
                </c:pt>
                <c:pt idx="43211" formatCode="General">
                  <c:v>9.99948384436988</c:v>
                </c:pt>
                <c:pt idx="43212" formatCode="General">
                  <c:v>9.99948453147236</c:v>
                </c:pt>
                <c:pt idx="43213" formatCode="General">
                  <c:v>9.9994852183745</c:v>
                </c:pt>
                <c:pt idx="43214" formatCode="General">
                  <c:v>9.99948590507626</c:v>
                </c:pt>
                <c:pt idx="43215" formatCode="General">
                  <c:v>9.99948659157764</c:v>
                </c:pt>
                <c:pt idx="43216" formatCode="General">
                  <c:v>9.9994872778786</c:v>
                </c:pt>
                <c:pt idx="43217" formatCode="General">
                  <c:v>9.99948796397912</c:v>
                </c:pt>
                <c:pt idx="43218" formatCode="General">
                  <c:v>9.99948864987918</c:v>
                </c:pt>
                <c:pt idx="43219" formatCode="General">
                  <c:v>9.99948933557876</c:v>
                </c:pt>
                <c:pt idx="43220" formatCode="General">
                  <c:v>9.99949002107782</c:v>
                </c:pt>
                <c:pt idx="43221" formatCode="General">
                  <c:v>9.99949070637636</c:v>
                </c:pt>
                <c:pt idx="43222" formatCode="General">
                  <c:v>9.99949139147435</c:v>
                </c:pt>
                <c:pt idx="43223" formatCode="General">
                  <c:v>9.99949207637176</c:v>
                </c:pt>
                <c:pt idx="43224" formatCode="General">
                  <c:v>9.99949276106858</c:v>
                </c:pt>
                <c:pt idx="43225" formatCode="General">
                  <c:v>9.99949344556477</c:v>
                </c:pt>
                <c:pt idx="43226" formatCode="General">
                  <c:v>9.99949412986031</c:v>
                </c:pt>
                <c:pt idx="43227" formatCode="General">
                  <c:v>9.99949481395519</c:v>
                </c:pt>
                <c:pt idx="43228" formatCode="General">
                  <c:v>9.99949549784939</c:v>
                </c:pt>
                <c:pt idx="43229" formatCode="General">
                  <c:v>9.99949618154286</c:v>
                </c:pt>
                <c:pt idx="43230" formatCode="General">
                  <c:v>9.99949686503561</c:v>
                </c:pt>
                <c:pt idx="43231" formatCode="General">
                  <c:v>9.9994975483276</c:v>
                </c:pt>
                <c:pt idx="43232" formatCode="General">
                  <c:v>9.9994982314188</c:v>
                </c:pt>
                <c:pt idx="43233" formatCode="General">
                  <c:v>9.99949891430921</c:v>
                </c:pt>
                <c:pt idx="43234" formatCode="General">
                  <c:v>9.99949959699879</c:v>
                </c:pt>
                <c:pt idx="43235" formatCode="General">
                  <c:v>9.99950027948752</c:v>
                </c:pt>
                <c:pt idx="43236" formatCode="General">
                  <c:v>9.99950096177539</c:v>
                </c:pt>
                <c:pt idx="43237" formatCode="General">
                  <c:v>9.99950164386236</c:v>
                </c:pt>
                <c:pt idx="43238" formatCode="General">
                  <c:v>9.999502325748423</c:v>
                </c:pt>
                <c:pt idx="43239" formatCode="General">
                  <c:v>9.99950300743354</c:v>
                </c:pt>
                <c:pt idx="43240" formatCode="General">
                  <c:v>9.9995036889177</c:v>
                </c:pt>
                <c:pt idx="43241" formatCode="General">
                  <c:v>9.99950437020089</c:v>
                </c:pt>
                <c:pt idx="43242" formatCode="General">
                  <c:v>9.99950505128307</c:v>
                </c:pt>
                <c:pt idx="43243" formatCode="General">
                  <c:v>9.99950573216422</c:v>
                </c:pt>
                <c:pt idx="43244" formatCode="General">
                  <c:v>9.99950641284433</c:v>
                </c:pt>
                <c:pt idx="43245" formatCode="General">
                  <c:v>9.99950709332337</c:v>
                </c:pt>
                <c:pt idx="43246" formatCode="General">
                  <c:v>9.99950777360132</c:v>
                </c:pt>
                <c:pt idx="43247" formatCode="General">
                  <c:v>9.99950845367816</c:v>
                </c:pt>
                <c:pt idx="43248" formatCode="General">
                  <c:v>9.99950913355386</c:v>
                </c:pt>
                <c:pt idx="43249" formatCode="General">
                  <c:v>9.99950981322841</c:v>
                </c:pt>
                <c:pt idx="43250" formatCode="General">
                  <c:v>9.99951049270178</c:v>
                </c:pt>
                <c:pt idx="43251" formatCode="General">
                  <c:v>9.99951117197395</c:v>
                </c:pt>
                <c:pt idx="43252" formatCode="General">
                  <c:v>9.9995118510449</c:v>
                </c:pt>
                <c:pt idx="43253" formatCode="General">
                  <c:v>9.9995125299146</c:v>
                </c:pt>
                <c:pt idx="43254" formatCode="General">
                  <c:v>9.99951320858304</c:v>
                </c:pt>
                <c:pt idx="43255" formatCode="General">
                  <c:v>9.99951388705019</c:v>
                </c:pt>
                <c:pt idx="43256" formatCode="General">
                  <c:v>9.99951456531604</c:v>
                </c:pt>
                <c:pt idx="43257" formatCode="General">
                  <c:v>9.99951524338055</c:v>
                </c:pt>
                <c:pt idx="43258" formatCode="General">
                  <c:v>9.99951592124372</c:v>
                </c:pt>
                <c:pt idx="43259" formatCode="General">
                  <c:v>9.99951659890551</c:v>
                </c:pt>
                <c:pt idx="43260" formatCode="General">
                  <c:v>9.9995172763659</c:v>
                </c:pt>
                <c:pt idx="43261" formatCode="General">
                  <c:v>9.99951795362489</c:v>
                </c:pt>
                <c:pt idx="43262" formatCode="General">
                  <c:v>9.999518630682432</c:v>
                </c:pt>
                <c:pt idx="43263" formatCode="General">
                  <c:v>9.99951930753852</c:v>
                </c:pt>
                <c:pt idx="43264" formatCode="General">
                  <c:v>9.99951998419313</c:v>
                </c:pt>
                <c:pt idx="43265" formatCode="General">
                  <c:v>9.99952066064624</c:v>
                </c:pt>
                <c:pt idx="43266" formatCode="General">
                  <c:v>9.99952133689783</c:v>
                </c:pt>
                <c:pt idx="43267" formatCode="General">
                  <c:v>9.99952201294787</c:v>
                </c:pt>
                <c:pt idx="43268" formatCode="General">
                  <c:v>9.99952268879635</c:v>
                </c:pt>
                <c:pt idx="43269" formatCode="General">
                  <c:v>9.99952336444325</c:v>
                </c:pt>
                <c:pt idx="43270" formatCode="General">
                  <c:v>9.99952403988854</c:v>
                </c:pt>
                <c:pt idx="43271" formatCode="General">
                  <c:v>9.9995247151322</c:v>
                </c:pt>
                <c:pt idx="43272" formatCode="General">
                  <c:v>9.99952539017422</c:v>
                </c:pt>
                <c:pt idx="43273" formatCode="General">
                  <c:v>9.99952606501457</c:v>
                </c:pt>
                <c:pt idx="43274" formatCode="General">
                  <c:v>9.99952673965323</c:v>
                </c:pt>
                <c:pt idx="43275" formatCode="General">
                  <c:v>9.999527414090168</c:v>
                </c:pt>
                <c:pt idx="43276" formatCode="General">
                  <c:v>9.99952808832539</c:v>
                </c:pt>
                <c:pt idx="43277" formatCode="General">
                  <c:v>9.999528762358858</c:v>
                </c:pt>
                <c:pt idx="43278" formatCode="General">
                  <c:v>9.99952943619055</c:v>
                </c:pt>
                <c:pt idx="43279" formatCode="General">
                  <c:v>9.99953010982045</c:v>
                </c:pt>
                <c:pt idx="43280" formatCode="General">
                  <c:v>9.99953078324854</c:v>
                </c:pt>
                <c:pt idx="43281" formatCode="General">
                  <c:v>9.99953145647479</c:v>
                </c:pt>
                <c:pt idx="43282" formatCode="General">
                  <c:v>9.99953212949918</c:v>
                </c:pt>
                <c:pt idx="43283" formatCode="General">
                  <c:v>9.99953280232171</c:v>
                </c:pt>
                <c:pt idx="43284" formatCode="General">
                  <c:v>9.99953347494233</c:v>
                </c:pt>
                <c:pt idx="43285" formatCode="General">
                  <c:v>9.99953414736104</c:v>
                </c:pt>
                <c:pt idx="43286" formatCode="General">
                  <c:v>9.99953481957781</c:v>
                </c:pt>
                <c:pt idx="43287" formatCode="General">
                  <c:v>9.99953549159263</c:v>
                </c:pt>
                <c:pt idx="43288" formatCode="General">
                  <c:v>9.99953616340547</c:v>
                </c:pt>
                <c:pt idx="43289" formatCode="General">
                  <c:v>9.99953683501631</c:v>
                </c:pt>
                <c:pt idx="43290" formatCode="General">
                  <c:v>9.99953750642514</c:v>
                </c:pt>
                <c:pt idx="43291" formatCode="General">
                  <c:v>9.99953817763192</c:v>
                </c:pt>
                <c:pt idx="43292" formatCode="General">
                  <c:v>9.99953884863665</c:v>
                </c:pt>
                <c:pt idx="43293" formatCode="General">
                  <c:v>9.999539519439306</c:v>
                </c:pt>
                <c:pt idx="43294" formatCode="General">
                  <c:v>9.99954019003985</c:v>
                </c:pt>
                <c:pt idx="43295" formatCode="General">
                  <c:v>9.99954086043829</c:v>
                </c:pt>
                <c:pt idx="43296" formatCode="General">
                  <c:v>9.99954153063458</c:v>
                </c:pt>
                <c:pt idx="43297" formatCode="General">
                  <c:v>9.99954220062872</c:v>
                </c:pt>
                <c:pt idx="43298" formatCode="General">
                  <c:v>9.99954287042068</c:v>
                </c:pt>
                <c:pt idx="43299" formatCode="General">
                  <c:v>9.999543540010442</c:v>
                </c:pt>
                <c:pt idx="43300" formatCode="General">
                  <c:v>9.99954420939798</c:v>
                </c:pt>
                <c:pt idx="43301" formatCode="General">
                  <c:v>9.99954487858328</c:v>
                </c:pt>
                <c:pt idx="43302" formatCode="General">
                  <c:v>9.99954554756633</c:v>
                </c:pt>
                <c:pt idx="43303" formatCode="General">
                  <c:v>9.9995462163471</c:v>
                </c:pt>
                <c:pt idx="43304" formatCode="General">
                  <c:v>9.99954688492558</c:v>
                </c:pt>
                <c:pt idx="43305" formatCode="General">
                  <c:v>9.99954755330174</c:v>
                </c:pt>
                <c:pt idx="43306" formatCode="General">
                  <c:v>9.99954822147556</c:v>
                </c:pt>
                <c:pt idx="43307" formatCode="General">
                  <c:v>9.999548889447023</c:v>
                </c:pt>
                <c:pt idx="43308" formatCode="General">
                  <c:v>9.99954955721611</c:v>
                </c:pt>
                <c:pt idx="43309" formatCode="General">
                  <c:v>9.99955022478281</c:v>
                </c:pt>
                <c:pt idx="43310" formatCode="General">
                  <c:v>9.99955089214709</c:v>
                </c:pt>
                <c:pt idx="43311" formatCode="General">
                  <c:v>9.99955155930894</c:v>
                </c:pt>
                <c:pt idx="43312" formatCode="General">
                  <c:v>9.99955222626833</c:v>
                </c:pt>
                <c:pt idx="43313" formatCode="General">
                  <c:v>9.99955289302526</c:v>
                </c:pt>
                <c:pt idx="43314" formatCode="General">
                  <c:v>9.99955355957969</c:v>
                </c:pt>
                <c:pt idx="43315" formatCode="General">
                  <c:v>9.99955422593161</c:v>
                </c:pt>
                <c:pt idx="43316" formatCode="General">
                  <c:v>9.999554892081</c:v>
                </c:pt>
                <c:pt idx="43317" formatCode="General">
                  <c:v>9.99955555802784</c:v>
                </c:pt>
                <c:pt idx="43318" formatCode="General">
                  <c:v>9.99955622377212</c:v>
                </c:pt>
                <c:pt idx="43319" formatCode="General">
                  <c:v>9.9995568893138</c:v>
                </c:pt>
                <c:pt idx="43320" formatCode="General">
                  <c:v>9.99955755465288</c:v>
                </c:pt>
                <c:pt idx="43321" formatCode="General">
                  <c:v>9.99955821978934</c:v>
                </c:pt>
                <c:pt idx="43322" formatCode="General">
                  <c:v>9.99955888472314</c:v>
                </c:pt>
                <c:pt idx="43323" formatCode="General">
                  <c:v>9.99955954945429</c:v>
                </c:pt>
                <c:pt idx="43324" formatCode="General">
                  <c:v>9.99956021398276</c:v>
                </c:pt>
                <c:pt idx="43325" formatCode="General">
                  <c:v>9.999560878308523</c:v>
                </c:pt>
                <c:pt idx="43326" formatCode="General">
                  <c:v>9.999561542431557</c:v>
                </c:pt>
                <c:pt idx="43327" formatCode="General">
                  <c:v>9.99956220635186</c:v>
                </c:pt>
                <c:pt idx="43328" formatCode="General">
                  <c:v>9.99956287006941</c:v>
                </c:pt>
                <c:pt idx="43329" formatCode="General">
                  <c:v>9.99956353358418</c:v>
                </c:pt>
                <c:pt idx="43330" formatCode="General">
                  <c:v>9.99956419689615</c:v>
                </c:pt>
                <c:pt idx="43331" formatCode="General">
                  <c:v>9.999564860005314</c:v>
                </c:pt>
                <c:pt idx="43332" formatCode="General">
                  <c:v>9.99956552291164</c:v>
                </c:pt>
                <c:pt idx="43333" formatCode="General">
                  <c:v>9.99956618561512</c:v>
                </c:pt>
                <c:pt idx="43334" formatCode="General">
                  <c:v>9.99956684811573</c:v>
                </c:pt>
                <c:pt idx="43335" formatCode="General">
                  <c:v>9.99956751041345</c:v>
                </c:pt>
                <c:pt idx="43336" formatCode="General">
                  <c:v>9.99956817250826</c:v>
                </c:pt>
                <c:pt idx="43337" formatCode="General">
                  <c:v>9.99956883440015</c:v>
                </c:pt>
                <c:pt idx="43338" formatCode="General">
                  <c:v>9.9995694960891</c:v>
                </c:pt>
                <c:pt idx="43339" formatCode="General">
                  <c:v>9.99957015757508</c:v>
                </c:pt>
                <c:pt idx="43340" formatCode="General">
                  <c:v>9.99957081885809</c:v>
                </c:pt>
                <c:pt idx="43341" formatCode="General">
                  <c:v>9.99957147993809</c:v>
                </c:pt>
                <c:pt idx="43342" formatCode="General">
                  <c:v>9.999572140815077</c:v>
                </c:pt>
                <c:pt idx="43343" formatCode="General">
                  <c:v>9.99957280148904</c:v>
                </c:pt>
                <c:pt idx="43344" formatCode="General">
                  <c:v>9.99957346195994</c:v>
                </c:pt>
                <c:pt idx="43345" formatCode="General">
                  <c:v>9.99957412222778</c:v>
                </c:pt>
                <c:pt idx="43346" formatCode="General">
                  <c:v>9.999574782292518</c:v>
                </c:pt>
                <c:pt idx="43347" formatCode="General">
                  <c:v>9.999575442154159</c:v>
                </c:pt>
                <c:pt idx="43348" formatCode="General">
                  <c:v>9.99957610181267</c:v>
                </c:pt>
                <c:pt idx="43349" formatCode="General">
                  <c:v>9.99957676126804</c:v>
                </c:pt>
                <c:pt idx="43350" formatCode="General">
                  <c:v>9.99957742052025</c:v>
                </c:pt>
                <c:pt idx="43351" formatCode="General">
                  <c:v>9.99957807956928</c:v>
                </c:pt>
                <c:pt idx="43352" formatCode="General">
                  <c:v>9.999578738415118</c:v>
                </c:pt>
                <c:pt idx="43353" formatCode="General">
                  <c:v>9.99957939705774</c:v>
                </c:pt>
                <c:pt idx="43354" formatCode="General">
                  <c:v>9.99958005549713</c:v>
                </c:pt>
                <c:pt idx="43355" formatCode="General">
                  <c:v>9.99958071373327</c:v>
                </c:pt>
                <c:pt idx="43356" formatCode="General">
                  <c:v>9.99958137176614</c:v>
                </c:pt>
                <c:pt idx="43357" formatCode="General">
                  <c:v>9.99958202959573</c:v>
                </c:pt>
                <c:pt idx="43358" formatCode="General">
                  <c:v>9.999582687222023</c:v>
                </c:pt>
                <c:pt idx="43359" formatCode="General">
                  <c:v>9.99958334464498</c:v>
                </c:pt>
                <c:pt idx="43360" formatCode="General">
                  <c:v>9.99958400186461</c:v>
                </c:pt>
                <c:pt idx="43361" formatCode="General">
                  <c:v>9.99958465888088</c:v>
                </c:pt>
                <c:pt idx="43362" formatCode="General">
                  <c:v>9.99958531569378</c:v>
                </c:pt>
                <c:pt idx="43363" formatCode="General">
                  <c:v>9.99958597230329</c:v>
                </c:pt>
                <c:pt idx="43364" formatCode="General">
                  <c:v>9.99958662870939</c:v>
                </c:pt>
                <c:pt idx="43365" formatCode="General">
                  <c:v>9.99958728491207</c:v>
                </c:pt>
                <c:pt idx="43366" formatCode="General">
                  <c:v>9.99958794091131</c:v>
                </c:pt>
                <c:pt idx="43367" formatCode="General">
                  <c:v>9.99958859670708</c:v>
                </c:pt>
                <c:pt idx="43368" formatCode="General">
                  <c:v>9.99958925229938</c:v>
                </c:pt>
                <c:pt idx="43369" formatCode="General">
                  <c:v>9.99958990768819</c:v>
                </c:pt>
                <c:pt idx="43370" formatCode="General">
                  <c:v>9.99959056287348</c:v>
                </c:pt>
                <c:pt idx="43371" formatCode="General">
                  <c:v>9.99959121785525</c:v>
                </c:pt>
                <c:pt idx="43372" formatCode="General">
                  <c:v>9.99959187263347</c:v>
                </c:pt>
                <c:pt idx="43373" formatCode="General">
                  <c:v>9.99959252720813</c:v>
                </c:pt>
                <c:pt idx="43374" formatCode="General">
                  <c:v>9.99959318157921</c:v>
                </c:pt>
                <c:pt idx="43375" formatCode="General">
                  <c:v>9.9995938357467</c:v>
                </c:pt>
                <c:pt idx="43376" formatCode="General">
                  <c:v>9.999594489710571</c:v>
                </c:pt>
                <c:pt idx="43377" formatCode="General">
                  <c:v>9.999595143470808</c:v>
                </c:pt>
                <c:pt idx="43378" formatCode="General">
                  <c:v>9.99959579702741</c:v>
                </c:pt>
                <c:pt idx="43379" formatCode="General">
                  <c:v>9.99959645038034</c:v>
                </c:pt>
                <c:pt idx="43380" formatCode="General">
                  <c:v>9.99959710352959</c:v>
                </c:pt>
                <c:pt idx="43381" formatCode="General">
                  <c:v>9.99959775647515</c:v>
                </c:pt>
                <c:pt idx="43382" formatCode="General">
                  <c:v>9.99959840921699</c:v>
                </c:pt>
                <c:pt idx="43383" formatCode="General">
                  <c:v>9.9995990617551</c:v>
                </c:pt>
                <c:pt idx="43384" formatCode="General">
                  <c:v>9.99959971408946</c:v>
                </c:pt>
                <c:pt idx="43385" formatCode="General">
                  <c:v>9.99960036622006</c:v>
                </c:pt>
                <c:pt idx="43386" formatCode="General">
                  <c:v>9.99960101814688</c:v>
                </c:pt>
                <c:pt idx="43387" formatCode="General">
                  <c:v>9.99960166986991</c:v>
                </c:pt>
                <c:pt idx="43388" formatCode="General">
                  <c:v>9.99960232138912</c:v>
                </c:pt>
                <c:pt idx="43389" formatCode="General">
                  <c:v>9.9996029727045</c:v>
                </c:pt>
                <c:pt idx="43390" formatCode="General">
                  <c:v>9.99960362381603</c:v>
                </c:pt>
                <c:pt idx="43391" formatCode="General">
                  <c:v>9.99960427472371</c:v>
                </c:pt>
                <c:pt idx="43392" formatCode="General">
                  <c:v>9.9996049254275</c:v>
                </c:pt>
                <c:pt idx="43393" formatCode="General">
                  <c:v>9.9996055759274</c:v>
                </c:pt>
                <c:pt idx="43394" formatCode="General">
                  <c:v>9.99960622622339</c:v>
                </c:pt>
                <c:pt idx="43395" formatCode="General">
                  <c:v>9.99960687631545</c:v>
                </c:pt>
                <c:pt idx="43396" formatCode="General">
                  <c:v>9.99960752620356</c:v>
                </c:pt>
                <c:pt idx="43397" formatCode="General">
                  <c:v>9.99960817588772</c:v>
                </c:pt>
                <c:pt idx="43398" formatCode="General">
                  <c:v>9.9996088253679</c:v>
                </c:pt>
                <c:pt idx="43399" formatCode="General">
                  <c:v>9.99960947464409</c:v>
                </c:pt>
                <c:pt idx="43400" formatCode="General">
                  <c:v>9.99961012371627</c:v>
                </c:pt>
                <c:pt idx="43401" formatCode="General">
                  <c:v>9.99961077258443</c:v>
                </c:pt>
                <c:pt idx="43402" formatCode="General">
                  <c:v>9.999611421248548</c:v>
                </c:pt>
                <c:pt idx="43403" formatCode="General">
                  <c:v>9.99961206970861</c:v>
                </c:pt>
                <c:pt idx="43404" formatCode="General">
                  <c:v>9.9996127179646</c:v>
                </c:pt>
                <c:pt idx="43405" formatCode="General">
                  <c:v>9.999613366016498</c:v>
                </c:pt>
                <c:pt idx="43406" formatCode="General">
                  <c:v>9.9996140138643</c:v>
                </c:pt>
                <c:pt idx="43407" formatCode="General">
                  <c:v>9.99961466150798</c:v>
                </c:pt>
                <c:pt idx="43408" formatCode="General">
                  <c:v>9.99961530894753</c:v>
                </c:pt>
                <c:pt idx="43409" formatCode="General">
                  <c:v>9.99961595618293</c:v>
                </c:pt>
                <c:pt idx="43410" formatCode="General">
                  <c:v>9.99961660321416</c:v>
                </c:pt>
                <c:pt idx="43411" formatCode="General">
                  <c:v>9.99961725004121</c:v>
                </c:pt>
                <c:pt idx="43412" formatCode="General">
                  <c:v>9.99961789666406</c:v>
                </c:pt>
                <c:pt idx="43413" formatCode="General">
                  <c:v>9.99961854308269</c:v>
                </c:pt>
                <c:pt idx="43414" formatCode="General">
                  <c:v>9.9996191892971</c:v>
                </c:pt>
                <c:pt idx="43415" formatCode="General">
                  <c:v>9.99961983530727</c:v>
                </c:pt>
                <c:pt idx="43416" formatCode="General">
                  <c:v>9.999620481113176</c:v>
                </c:pt>
                <c:pt idx="43417" formatCode="General">
                  <c:v>9.999621126714809</c:v>
                </c:pt>
                <c:pt idx="43418" formatCode="General">
                  <c:v>9.999621772112148</c:v>
                </c:pt>
                <c:pt idx="43419" formatCode="General">
                  <c:v>9.99962241730519</c:v>
                </c:pt>
                <c:pt idx="43420" formatCode="General">
                  <c:v>9.99962306229391</c:v>
                </c:pt>
                <c:pt idx="43421" formatCode="General">
                  <c:v>9.99962370707829</c:v>
                </c:pt>
                <c:pt idx="43422" formatCode="General">
                  <c:v>9.99962435165833</c:v>
                </c:pt>
                <c:pt idx="43423" formatCode="General">
                  <c:v>9.99962499603399</c:v>
                </c:pt>
                <c:pt idx="43424" formatCode="General">
                  <c:v>9.99962564020527</c:v>
                </c:pt>
                <c:pt idx="43425" formatCode="General">
                  <c:v>9.99962628417216</c:v>
                </c:pt>
                <c:pt idx="43426" formatCode="General">
                  <c:v>9.99962692793464</c:v>
                </c:pt>
                <c:pt idx="43427" formatCode="General">
                  <c:v>9.99962757149269</c:v>
                </c:pt>
                <c:pt idx="43428" formatCode="General">
                  <c:v>9.9996282148463</c:v>
                </c:pt>
                <c:pt idx="43429" formatCode="General">
                  <c:v>9.99962885799545</c:v>
                </c:pt>
                <c:pt idx="43430" formatCode="General">
                  <c:v>9.99962950094013</c:v>
                </c:pt>
                <c:pt idx="43431" formatCode="General">
                  <c:v>9.99963014368033</c:v>
                </c:pt>
                <c:pt idx="43432" formatCode="General">
                  <c:v>9.99963078621602</c:v>
                </c:pt>
                <c:pt idx="43433" formatCode="General">
                  <c:v>9.99963142854721</c:v>
                </c:pt>
                <c:pt idx="43434" formatCode="General">
                  <c:v>9.99963207067385</c:v>
                </c:pt>
                <c:pt idx="43435" formatCode="General">
                  <c:v>9.99963271259596</c:v>
                </c:pt>
                <c:pt idx="43436" formatCode="General">
                  <c:v>9.9996333543135</c:v>
                </c:pt>
                <c:pt idx="43437" formatCode="General">
                  <c:v>9.99963399582647</c:v>
                </c:pt>
                <c:pt idx="43438" formatCode="General">
                  <c:v>9.99963463713485</c:v>
                </c:pt>
                <c:pt idx="43439" formatCode="General">
                  <c:v>9.99963527823863</c:v>
                </c:pt>
                <c:pt idx="43440" formatCode="General">
                  <c:v>9.99963591913779</c:v>
                </c:pt>
                <c:pt idx="43441" formatCode="General">
                  <c:v>9.99963655983232</c:v>
                </c:pt>
                <c:pt idx="43442" formatCode="General">
                  <c:v>9.9996372003222</c:v>
                </c:pt>
                <c:pt idx="43443" formatCode="General">
                  <c:v>9.99963784060742</c:v>
                </c:pt>
                <c:pt idx="43444" formatCode="General">
                  <c:v>9.99963848068796</c:v>
                </c:pt>
                <c:pt idx="43445" formatCode="General">
                  <c:v>9.99963912056381</c:v>
                </c:pt>
                <c:pt idx="43446" formatCode="General">
                  <c:v>9.99963976023496</c:v>
                </c:pt>
                <c:pt idx="43447" formatCode="General">
                  <c:v>9.99964039970139</c:v>
                </c:pt>
                <c:pt idx="43448" formatCode="General">
                  <c:v>9.99964103896309</c:v>
                </c:pt>
                <c:pt idx="43449" formatCode="General">
                  <c:v>9.99964167802004</c:v>
                </c:pt>
                <c:pt idx="43450" formatCode="General">
                  <c:v>9.99964231687223</c:v>
                </c:pt>
                <c:pt idx="43451" formatCode="General">
                  <c:v>9.99964295551964</c:v>
                </c:pt>
                <c:pt idx="43452" formatCode="General">
                  <c:v>9.99964359396226</c:v>
                </c:pt>
                <c:pt idx="43453" formatCode="General">
                  <c:v>9.99964423220008</c:v>
                </c:pt>
                <c:pt idx="43454" formatCode="General">
                  <c:v>9.99964487023309</c:v>
                </c:pt>
                <c:pt idx="43455" formatCode="General">
                  <c:v>9.99964550806126</c:v>
                </c:pt>
                <c:pt idx="43456" formatCode="General">
                  <c:v>9.99964614568458</c:v>
                </c:pt>
                <c:pt idx="43457" formatCode="General">
                  <c:v>9.99964678310305</c:v>
                </c:pt>
                <c:pt idx="43458" formatCode="General">
                  <c:v>9.99964742031664</c:v>
                </c:pt>
                <c:pt idx="43459" formatCode="General">
                  <c:v>9.99964805732535</c:v>
                </c:pt>
                <c:pt idx="43460" formatCode="General">
                  <c:v>9.99964869412915</c:v>
                </c:pt>
                <c:pt idx="43461" formatCode="General">
                  <c:v>9.99964933072804</c:v>
                </c:pt>
                <c:pt idx="43462" formatCode="General">
                  <c:v>9.999649967122</c:v>
                </c:pt>
                <c:pt idx="43463" formatCode="General">
                  <c:v>9.99965060331102</c:v>
                </c:pt>
                <c:pt idx="43464" formatCode="General">
                  <c:v>9.99965123929509</c:v>
                </c:pt>
                <c:pt idx="43465" formatCode="General">
                  <c:v>9.99965187507418</c:v>
                </c:pt>
                <c:pt idx="43466" formatCode="General">
                  <c:v>9.99965251064829</c:v>
                </c:pt>
                <c:pt idx="43467" formatCode="General">
                  <c:v>9.99965314601741</c:v>
                </c:pt>
                <c:pt idx="43468" formatCode="General">
                  <c:v>9.999653781181518</c:v>
                </c:pt>
                <c:pt idx="43469" formatCode="General">
                  <c:v>9.9996544161406</c:v>
                </c:pt>
                <c:pt idx="43470" formatCode="General">
                  <c:v>9.99965505089465</c:v>
                </c:pt>
                <c:pt idx="43471" formatCode="General">
                  <c:v>9.99965568544364</c:v>
                </c:pt>
                <c:pt idx="43472" formatCode="General">
                  <c:v>9.99965631978757</c:v>
                </c:pt>
                <c:pt idx="43473" formatCode="General">
                  <c:v>9.99965695392643</c:v>
                </c:pt>
                <c:pt idx="43474" formatCode="General">
                  <c:v>9.99965758786019</c:v>
                </c:pt>
                <c:pt idx="43475" formatCode="General">
                  <c:v>9.99965822158886</c:v>
                </c:pt>
                <c:pt idx="43476" formatCode="General">
                  <c:v>9.9996588551124</c:v>
                </c:pt>
                <c:pt idx="43477" formatCode="General">
                  <c:v>9.999659488430818</c:v>
                </c:pt>
                <c:pt idx="43478" formatCode="General">
                  <c:v>9.99966012154409</c:v>
                </c:pt>
                <c:pt idx="43479" formatCode="General">
                  <c:v>9.99966075445221</c:v>
                </c:pt>
                <c:pt idx="43480" formatCode="General">
                  <c:v>9.999661387155157</c:v>
                </c:pt>
                <c:pt idx="43481" formatCode="General">
                  <c:v>9.99966201965292</c:v>
                </c:pt>
                <c:pt idx="43482" formatCode="General">
                  <c:v>9.9996626519455</c:v>
                </c:pt>
                <c:pt idx="43483" formatCode="General">
                  <c:v>9.999663284032858</c:v>
                </c:pt>
                <c:pt idx="43484" formatCode="General">
                  <c:v>9.999663915915</c:v>
                </c:pt>
                <c:pt idx="43485" formatCode="General">
                  <c:v>9.99966454759191</c:v>
                </c:pt>
                <c:pt idx="43486" formatCode="General">
                  <c:v>9.99966517906357</c:v>
                </c:pt>
                <c:pt idx="43487" formatCode="General">
                  <c:v>9.99966581032998</c:v>
                </c:pt>
                <c:pt idx="43488" formatCode="General">
                  <c:v>9.999666441391108</c:v>
                </c:pt>
                <c:pt idx="43489" formatCode="General">
                  <c:v>9.99966707224695</c:v>
                </c:pt>
                <c:pt idx="43490" formatCode="General">
                  <c:v>9.999667702897498</c:v>
                </c:pt>
                <c:pt idx="43491" formatCode="General">
                  <c:v>9.99966833334274</c:v>
                </c:pt>
                <c:pt idx="43492" formatCode="General">
                  <c:v>9.99966896358266</c:v>
                </c:pt>
                <c:pt idx="43493" formatCode="General">
                  <c:v>9.99966959361724</c:v>
                </c:pt>
                <c:pt idx="43494" formatCode="General">
                  <c:v>9.99967022344647</c:v>
                </c:pt>
                <c:pt idx="43495" formatCode="General">
                  <c:v>9.99967085307034</c:v>
                </c:pt>
                <c:pt idx="43496" formatCode="General">
                  <c:v>9.999671482488837</c:v>
                </c:pt>
                <c:pt idx="43497" formatCode="General">
                  <c:v>9.99967211170195</c:v>
                </c:pt>
                <c:pt idx="43498" formatCode="General">
                  <c:v>9.999672740709671</c:v>
                </c:pt>
                <c:pt idx="43499" formatCode="General">
                  <c:v>9.999673369511978</c:v>
                </c:pt>
                <c:pt idx="43500" formatCode="General">
                  <c:v>9.99967399810886</c:v>
                </c:pt>
                <c:pt idx="43501" formatCode="General">
                  <c:v>9.99967462650031</c:v>
                </c:pt>
                <c:pt idx="43502" formatCode="General">
                  <c:v>9.99967525468631</c:v>
                </c:pt>
                <c:pt idx="43503" formatCode="General">
                  <c:v>9.99967588266685</c:v>
                </c:pt>
                <c:pt idx="43504" formatCode="General">
                  <c:v>9.99967651044192</c:v>
                </c:pt>
                <c:pt idx="43505" formatCode="General">
                  <c:v>9.99967713801151</c:v>
                </c:pt>
                <c:pt idx="43506" formatCode="General">
                  <c:v>9.999677765375598</c:v>
                </c:pt>
                <c:pt idx="43507" formatCode="General">
                  <c:v>9.999678392534179</c:v>
                </c:pt>
                <c:pt idx="43508" formatCode="General">
                  <c:v>9.99967901948725</c:v>
                </c:pt>
                <c:pt idx="43509" formatCode="General">
                  <c:v>9.99967964623478</c:v>
                </c:pt>
                <c:pt idx="43510" formatCode="General">
                  <c:v>9.99968027277677</c:v>
                </c:pt>
                <c:pt idx="43511" formatCode="General">
                  <c:v>9.9996808991132</c:v>
                </c:pt>
                <c:pt idx="43512" formatCode="General">
                  <c:v>9.99968152524406</c:v>
                </c:pt>
                <c:pt idx="43513" formatCode="General">
                  <c:v>9.99968215116935</c:v>
                </c:pt>
                <c:pt idx="43514" formatCode="General">
                  <c:v>9.99968277688904</c:v>
                </c:pt>
                <c:pt idx="43515" formatCode="General">
                  <c:v>9.99968340240313</c:v>
                </c:pt>
                <c:pt idx="43516" formatCode="General">
                  <c:v>9.99968402771161</c:v>
                </c:pt>
                <c:pt idx="43517" formatCode="General">
                  <c:v>9.99968465281446</c:v>
                </c:pt>
                <c:pt idx="43518" formatCode="General">
                  <c:v>9.99968527771167</c:v>
                </c:pt>
                <c:pt idx="43519" formatCode="General">
                  <c:v>9.99968590240323</c:v>
                </c:pt>
                <c:pt idx="43520" formatCode="General">
                  <c:v>9.99968652688913</c:v>
                </c:pt>
                <c:pt idx="43521" formatCode="General">
                  <c:v>9.99968715116936</c:v>
                </c:pt>
                <c:pt idx="43522" formatCode="General">
                  <c:v>9.9996877752439</c:v>
                </c:pt>
                <c:pt idx="43523" formatCode="General">
                  <c:v>9.99968839911274</c:v>
                </c:pt>
                <c:pt idx="43524" formatCode="General">
                  <c:v>9.99968902277588</c:v>
                </c:pt>
                <c:pt idx="43525" formatCode="General">
                  <c:v>9.9996896462333</c:v>
                </c:pt>
                <c:pt idx="43526" formatCode="General">
                  <c:v>9.99969026948499</c:v>
                </c:pt>
                <c:pt idx="43527" formatCode="General">
                  <c:v>9.99969089253094</c:v>
                </c:pt>
                <c:pt idx="43528" formatCode="General">
                  <c:v>9.99969151537113</c:v>
                </c:pt>
                <c:pt idx="43529" formatCode="General">
                  <c:v>9.99969213800556</c:v>
                </c:pt>
                <c:pt idx="43530" formatCode="General">
                  <c:v>9.99969276043421</c:v>
                </c:pt>
                <c:pt idx="43531" formatCode="General">
                  <c:v>9.99969338265708</c:v>
                </c:pt>
                <c:pt idx="43532" formatCode="General">
                  <c:v>9.99969400467415</c:v>
                </c:pt>
                <c:pt idx="43533" formatCode="General">
                  <c:v>9.99969462648541</c:v>
                </c:pt>
                <c:pt idx="43534" formatCode="General">
                  <c:v>9.99969524809085</c:v>
                </c:pt>
                <c:pt idx="43535" formatCode="General">
                  <c:v>9.99969586949046</c:v>
                </c:pt>
                <c:pt idx="43536" formatCode="General">
                  <c:v>9.99969649068423</c:v>
                </c:pt>
                <c:pt idx="43537" formatCode="General">
                  <c:v>9.99969711167214</c:v>
                </c:pt>
                <c:pt idx="43538" formatCode="General">
                  <c:v>9.99969773245419</c:v>
                </c:pt>
                <c:pt idx="43539" formatCode="General">
                  <c:v>9.99969835303036</c:v>
                </c:pt>
                <c:pt idx="43540" formatCode="General">
                  <c:v>9.99969897340065</c:v>
                </c:pt>
                <c:pt idx="43541" formatCode="General">
                  <c:v>9.99969959356504</c:v>
                </c:pt>
                <c:pt idx="43542" formatCode="General">
                  <c:v>9.99970021352353</c:v>
                </c:pt>
                <c:pt idx="43543" formatCode="General">
                  <c:v>9.99970083327609</c:v>
                </c:pt>
                <c:pt idx="43544" formatCode="General">
                  <c:v>9.99970145282273</c:v>
                </c:pt>
                <c:pt idx="43545" formatCode="General">
                  <c:v>9.99970207216342</c:v>
                </c:pt>
                <c:pt idx="43546" formatCode="General">
                  <c:v>9.999702691298171</c:v>
                </c:pt>
                <c:pt idx="43547" formatCode="General">
                  <c:v>9.99970331022695</c:v>
                </c:pt>
                <c:pt idx="43548" formatCode="General">
                  <c:v>9.99970392894976</c:v>
                </c:pt>
                <c:pt idx="43549" formatCode="General">
                  <c:v>9.99970454746659</c:v>
                </c:pt>
                <c:pt idx="43550" formatCode="General">
                  <c:v>9.999705165777428</c:v>
                </c:pt>
                <c:pt idx="43551" formatCode="General">
                  <c:v>9.99970578388226</c:v>
                </c:pt>
                <c:pt idx="43552" formatCode="General">
                  <c:v>9.99970640178108</c:v>
                </c:pt>
                <c:pt idx="43553" formatCode="General">
                  <c:v>9.99970701947387</c:v>
                </c:pt>
                <c:pt idx="43554" formatCode="General">
                  <c:v>9.99970763696063</c:v>
                </c:pt>
                <c:pt idx="43555" formatCode="General">
                  <c:v>9.99970825424135</c:v>
                </c:pt>
                <c:pt idx="43556" formatCode="General">
                  <c:v>9.999708871316</c:v>
                </c:pt>
                <c:pt idx="43557" formatCode="General">
                  <c:v>9.9997094881846</c:v>
                </c:pt>
                <c:pt idx="43558" formatCode="General">
                  <c:v>9.999710104847112</c:v>
                </c:pt>
                <c:pt idx="43559" formatCode="General">
                  <c:v>9.99971072130354</c:v>
                </c:pt>
                <c:pt idx="43560" formatCode="General">
                  <c:v>9.999711337553878</c:v>
                </c:pt>
                <c:pt idx="43561" formatCode="General">
                  <c:v>9.99971195359811</c:v>
                </c:pt>
                <c:pt idx="43562" formatCode="General">
                  <c:v>9.99971256943622</c:v>
                </c:pt>
                <c:pt idx="43563" formatCode="General">
                  <c:v>9.9997131850682</c:v>
                </c:pt>
                <c:pt idx="43564" formatCode="General">
                  <c:v>9.99971380049405</c:v>
                </c:pt>
                <c:pt idx="43565" formatCode="General">
                  <c:v>9.99971441571375</c:v>
                </c:pt>
                <c:pt idx="43566" formatCode="General">
                  <c:v>9.99971503072729</c:v>
                </c:pt>
                <c:pt idx="43567" formatCode="General">
                  <c:v>9.99971564553467</c:v>
                </c:pt>
                <c:pt idx="43568" formatCode="General">
                  <c:v>9.99971626013587</c:v>
                </c:pt>
                <c:pt idx="43569" formatCode="General">
                  <c:v>9.99971687453089</c:v>
                </c:pt>
                <c:pt idx="43570" formatCode="General">
                  <c:v>9.99971748871971</c:v>
                </c:pt>
                <c:pt idx="43571" formatCode="General">
                  <c:v>9.99971810270232</c:v>
                </c:pt>
                <c:pt idx="43572" formatCode="General">
                  <c:v>9.99971871647872</c:v>
                </c:pt>
                <c:pt idx="43573" formatCode="General">
                  <c:v>9.99971933004889</c:v>
                </c:pt>
                <c:pt idx="43574" formatCode="General">
                  <c:v>9.999719943412818</c:v>
                </c:pt>
                <c:pt idx="43575" formatCode="General">
                  <c:v>9.99972055657052</c:v>
                </c:pt>
                <c:pt idx="43576" formatCode="General">
                  <c:v>9.99972116952195</c:v>
                </c:pt>
                <c:pt idx="43577" formatCode="General">
                  <c:v>9.999721782267118</c:v>
                </c:pt>
                <c:pt idx="43578" formatCode="General">
                  <c:v>9.99972239480602</c:v>
                </c:pt>
                <c:pt idx="43579" formatCode="General">
                  <c:v>9.99972300713864</c:v>
                </c:pt>
                <c:pt idx="43580" formatCode="General">
                  <c:v>9.99972361926496</c:v>
                </c:pt>
                <c:pt idx="43581" formatCode="General">
                  <c:v>9.99972423118499</c:v>
                </c:pt>
                <c:pt idx="43582" formatCode="General">
                  <c:v>9.9997248428987</c:v>
                </c:pt>
                <c:pt idx="43583" formatCode="General">
                  <c:v>9.99972545440609</c:v>
                </c:pt>
                <c:pt idx="43584" formatCode="General">
                  <c:v>9.99972606570715</c:v>
                </c:pt>
                <c:pt idx="43585" formatCode="General">
                  <c:v>9.99972667680187</c:v>
                </c:pt>
                <c:pt idx="43586" formatCode="General">
                  <c:v>9.99972728769024</c:v>
                </c:pt>
                <c:pt idx="43587" formatCode="General">
                  <c:v>9.99972789837225</c:v>
                </c:pt>
                <c:pt idx="43588" formatCode="General">
                  <c:v>9.9997285088479</c:v>
                </c:pt>
                <c:pt idx="43589" formatCode="General">
                  <c:v>9.99972911911717</c:v>
                </c:pt>
                <c:pt idx="43590" formatCode="General">
                  <c:v>9.99972972918005</c:v>
                </c:pt>
                <c:pt idx="43591" formatCode="General">
                  <c:v>9.99973033903655</c:v>
                </c:pt>
                <c:pt idx="43592" formatCode="General">
                  <c:v>9.99973094868663</c:v>
                </c:pt>
                <c:pt idx="43593" formatCode="General">
                  <c:v>9.99973155813031</c:v>
                </c:pt>
                <c:pt idx="43594" formatCode="General">
                  <c:v>9.99973216736756</c:v>
                </c:pt>
                <c:pt idx="43595" formatCode="General">
                  <c:v>9.99973277639839</c:v>
                </c:pt>
                <c:pt idx="43596" formatCode="General">
                  <c:v>9.99973338522277</c:v>
                </c:pt>
                <c:pt idx="43597" formatCode="General">
                  <c:v>9.99973399384071</c:v>
                </c:pt>
                <c:pt idx="43598" formatCode="General">
                  <c:v>9.99973460225219</c:v>
                </c:pt>
                <c:pt idx="43599" formatCode="General">
                  <c:v>9.9997352104572</c:v>
                </c:pt>
                <c:pt idx="43600" formatCode="General">
                  <c:v>9.99973581845574</c:v>
                </c:pt>
                <c:pt idx="43601" formatCode="General">
                  <c:v>9.99973642624779</c:v>
                </c:pt>
                <c:pt idx="43602" formatCode="General">
                  <c:v>9.99973703383336</c:v>
                </c:pt>
                <c:pt idx="43603" formatCode="General">
                  <c:v>9.99973764121242</c:v>
                </c:pt>
                <c:pt idx="43604" formatCode="General">
                  <c:v>9.99973824838497</c:v>
                </c:pt>
                <c:pt idx="43605" formatCode="General">
                  <c:v>9.99973885535101</c:v>
                </c:pt>
                <c:pt idx="43606" formatCode="General">
                  <c:v>9.999739462110518</c:v>
                </c:pt>
                <c:pt idx="43607" formatCode="General">
                  <c:v>9.9997400686635</c:v>
                </c:pt>
                <c:pt idx="43608" formatCode="General">
                  <c:v>9.99974067500993</c:v>
                </c:pt>
                <c:pt idx="43609" formatCode="General">
                  <c:v>9.99974128114981</c:v>
                </c:pt>
                <c:pt idx="43610" formatCode="General">
                  <c:v>9.99974188708313</c:v>
                </c:pt>
                <c:pt idx="43611" formatCode="General">
                  <c:v>9.99974249280988</c:v>
                </c:pt>
                <c:pt idx="43612" formatCode="General">
                  <c:v>9.99974309833005</c:v>
                </c:pt>
                <c:pt idx="43613" formatCode="General">
                  <c:v>9.99974370364364</c:v>
                </c:pt>
                <c:pt idx="43614" formatCode="General">
                  <c:v>9.99974430875063</c:v>
                </c:pt>
                <c:pt idx="43615" formatCode="General">
                  <c:v>9.99974491365102</c:v>
                </c:pt>
                <c:pt idx="43616" formatCode="General">
                  <c:v>9.99974551834481</c:v>
                </c:pt>
                <c:pt idx="43617" formatCode="General">
                  <c:v>9.99974612283197</c:v>
                </c:pt>
                <c:pt idx="43618" formatCode="General">
                  <c:v>9.99974672711251</c:v>
                </c:pt>
                <c:pt idx="43619" formatCode="General">
                  <c:v>9.99974733118641</c:v>
                </c:pt>
                <c:pt idx="43620" formatCode="General">
                  <c:v>9.99974793505367</c:v>
                </c:pt>
                <c:pt idx="43621" formatCode="General">
                  <c:v>9.99974853871428</c:v>
                </c:pt>
                <c:pt idx="43622" formatCode="General">
                  <c:v>9.99974914216824</c:v>
                </c:pt>
                <c:pt idx="43623" formatCode="General">
                  <c:v>9.999749745415521</c:v>
                </c:pt>
                <c:pt idx="43624" formatCode="General">
                  <c:v>9.99975034845613</c:v>
                </c:pt>
                <c:pt idx="43625" formatCode="General">
                  <c:v>9.99975095129006</c:v>
                </c:pt>
                <c:pt idx="43626" formatCode="General">
                  <c:v>9.9997515539173</c:v>
                </c:pt>
                <c:pt idx="43627" formatCode="General">
                  <c:v>9.99975215633784</c:v>
                </c:pt>
                <c:pt idx="43628" formatCode="General">
                  <c:v>9.99975275855167</c:v>
                </c:pt>
                <c:pt idx="43629" formatCode="General">
                  <c:v>9.99975336055879</c:v>
                </c:pt>
                <c:pt idx="43630" formatCode="General">
                  <c:v>9.999753962359188</c:v>
                </c:pt>
                <c:pt idx="43631" formatCode="General">
                  <c:v>9.99975456395286</c:v>
                </c:pt>
                <c:pt idx="43632" formatCode="General">
                  <c:v>9.99975516533979</c:v>
                </c:pt>
                <c:pt idx="43633" formatCode="General">
                  <c:v>9.99975576651998</c:v>
                </c:pt>
                <c:pt idx="43634" formatCode="General">
                  <c:v>9.99975636749342</c:v>
                </c:pt>
                <c:pt idx="43635" formatCode="General">
                  <c:v>9.99975696826009</c:v>
                </c:pt>
                <c:pt idx="43636" formatCode="General">
                  <c:v>9.99975756882</c:v>
                </c:pt>
                <c:pt idx="43637" formatCode="General">
                  <c:v>9.999758169173138</c:v>
                </c:pt>
                <c:pt idx="43638" formatCode="General">
                  <c:v>9.999758769319488</c:v>
                </c:pt>
                <c:pt idx="43639" formatCode="General">
                  <c:v>9.99975936925906</c:v>
                </c:pt>
                <c:pt idx="43640" formatCode="General">
                  <c:v>9.99975996899183</c:v>
                </c:pt>
                <c:pt idx="43641" formatCode="General">
                  <c:v>9.99976056851779</c:v>
                </c:pt>
                <c:pt idx="43642" formatCode="General">
                  <c:v>9.99976116783694</c:v>
                </c:pt>
                <c:pt idx="43643" formatCode="General">
                  <c:v>9.99976176694928</c:v>
                </c:pt>
                <c:pt idx="43644" formatCode="General">
                  <c:v>9.999762365854778</c:v>
                </c:pt>
                <c:pt idx="43645" formatCode="General">
                  <c:v>9.999762964553458</c:v>
                </c:pt>
                <c:pt idx="43646" formatCode="General">
                  <c:v>9.99976356304529</c:v>
                </c:pt>
                <c:pt idx="43647" formatCode="General">
                  <c:v>9.999764161330278</c:v>
                </c:pt>
                <c:pt idx="43648" formatCode="General">
                  <c:v>9.99976475940841</c:v>
                </c:pt>
                <c:pt idx="43649" formatCode="General">
                  <c:v>9.99976535727968</c:v>
                </c:pt>
                <c:pt idx="43650" formatCode="General">
                  <c:v>9.99976595494409</c:v>
                </c:pt>
                <c:pt idx="43651" formatCode="General">
                  <c:v>9.99976655240161</c:v>
                </c:pt>
                <c:pt idx="43652" formatCode="General">
                  <c:v>9.99976714965226</c:v>
                </c:pt>
                <c:pt idx="43653" formatCode="General">
                  <c:v>9.99976774669601</c:v>
                </c:pt>
                <c:pt idx="43654" formatCode="General">
                  <c:v>9.999768343532867</c:v>
                </c:pt>
                <c:pt idx="43655" formatCode="General">
                  <c:v>9.999768940162818</c:v>
                </c:pt>
                <c:pt idx="43656" formatCode="General">
                  <c:v>9.99976953658587</c:v>
                </c:pt>
                <c:pt idx="43657" formatCode="General">
                  <c:v>9.999770132802</c:v>
                </c:pt>
                <c:pt idx="43658" formatCode="General">
                  <c:v>9.999770728811198</c:v>
                </c:pt>
                <c:pt idx="43659" formatCode="General">
                  <c:v>9.999771324613468</c:v>
                </c:pt>
                <c:pt idx="43660" formatCode="General">
                  <c:v>9.999771920208808</c:v>
                </c:pt>
                <c:pt idx="43661" formatCode="General">
                  <c:v>9.9997725155972</c:v>
                </c:pt>
                <c:pt idx="43662" formatCode="General">
                  <c:v>9.99977311077865</c:v>
                </c:pt>
                <c:pt idx="43663" formatCode="General">
                  <c:v>9.999773705753128</c:v>
                </c:pt>
                <c:pt idx="43664" formatCode="General">
                  <c:v>9.99977430052065</c:v>
                </c:pt>
                <c:pt idx="43665" formatCode="General">
                  <c:v>9.99977489508121</c:v>
                </c:pt>
                <c:pt idx="43666" formatCode="General">
                  <c:v>9.999775489434779</c:v>
                </c:pt>
                <c:pt idx="43667" formatCode="General">
                  <c:v>9.99977608358137</c:v>
                </c:pt>
                <c:pt idx="43668" formatCode="General">
                  <c:v>9.99977667752098</c:v>
                </c:pt>
                <c:pt idx="43669" formatCode="General">
                  <c:v>9.99977727125359</c:v>
                </c:pt>
                <c:pt idx="43670" formatCode="General">
                  <c:v>9.99977786477919</c:v>
                </c:pt>
                <c:pt idx="43671" formatCode="General">
                  <c:v>9.99977845809779</c:v>
                </c:pt>
                <c:pt idx="43672" formatCode="General">
                  <c:v>9.99977905120937</c:v>
                </c:pt>
                <c:pt idx="43673" formatCode="General">
                  <c:v>9.99977964411393</c:v>
                </c:pt>
                <c:pt idx="43674" formatCode="General">
                  <c:v>9.99978023681147</c:v>
                </c:pt>
                <c:pt idx="43675" formatCode="General">
                  <c:v>9.99978082930197</c:v>
                </c:pt>
                <c:pt idx="43676" formatCode="General">
                  <c:v>9.99978142158543</c:v>
                </c:pt>
                <c:pt idx="43677" formatCode="General">
                  <c:v>9.99978201366185</c:v>
                </c:pt>
                <c:pt idx="43678" formatCode="General">
                  <c:v>9.99978260553121</c:v>
                </c:pt>
                <c:pt idx="43679" formatCode="General">
                  <c:v>9.99978319719352</c:v>
                </c:pt>
                <c:pt idx="43680" formatCode="General">
                  <c:v>9.99978378864876</c:v>
                </c:pt>
                <c:pt idx="43681" formatCode="General">
                  <c:v>9.99978437989693</c:v>
                </c:pt>
                <c:pt idx="43682" formatCode="General">
                  <c:v>9.99978497093803</c:v>
                </c:pt>
                <c:pt idx="43683" formatCode="General">
                  <c:v>9.99978556177204</c:v>
                </c:pt>
                <c:pt idx="43684" formatCode="General">
                  <c:v>9.99978615239897</c:v>
                </c:pt>
                <c:pt idx="43685" formatCode="General">
                  <c:v>9.99978674281881</c:v>
                </c:pt>
                <c:pt idx="43686" formatCode="General">
                  <c:v>9.99978733303154</c:v>
                </c:pt>
                <c:pt idx="43687" formatCode="General">
                  <c:v>9.99978792303717</c:v>
                </c:pt>
                <c:pt idx="43688" formatCode="General">
                  <c:v>9.99978851283569</c:v>
                </c:pt>
                <c:pt idx="43689" formatCode="General">
                  <c:v>9.99978910242709</c:v>
                </c:pt>
                <c:pt idx="43690" formatCode="General">
                  <c:v>9.99978969181138</c:v>
                </c:pt>
                <c:pt idx="43691" formatCode="General">
                  <c:v>9.99979028098853</c:v>
                </c:pt>
                <c:pt idx="43692" formatCode="General">
                  <c:v>9.99979086995855</c:v>
                </c:pt>
                <c:pt idx="43693" formatCode="General">
                  <c:v>9.99979145872143</c:v>
                </c:pt>
                <c:pt idx="43694" formatCode="General">
                  <c:v>9.99979204727717</c:v>
                </c:pt>
                <c:pt idx="43695" formatCode="General">
                  <c:v>9.99979263562576</c:v>
                </c:pt>
                <c:pt idx="43696" formatCode="General">
                  <c:v>9.99979322376719</c:v>
                </c:pt>
                <c:pt idx="43697" formatCode="General">
                  <c:v>9.99979381170146</c:v>
                </c:pt>
                <c:pt idx="43698" formatCode="General">
                  <c:v>9.99979439942857</c:v>
                </c:pt>
                <c:pt idx="43699" formatCode="General">
                  <c:v>9.9997949869485</c:v>
                </c:pt>
                <c:pt idx="43700" formatCode="General">
                  <c:v>9.99979557426126</c:v>
                </c:pt>
                <c:pt idx="43701" formatCode="General">
                  <c:v>9.99979616136683</c:v>
                </c:pt>
                <c:pt idx="43702" formatCode="General">
                  <c:v>9.99979674826522</c:v>
                </c:pt>
                <c:pt idx="43703" formatCode="General">
                  <c:v>9.99979733495641</c:v>
                </c:pt>
                <c:pt idx="43704" formatCode="General">
                  <c:v>9.99979792144041</c:v>
                </c:pt>
                <c:pt idx="43705" formatCode="General">
                  <c:v>9.99979850771721</c:v>
                </c:pt>
                <c:pt idx="43706" formatCode="General">
                  <c:v>9.99979909378679</c:v>
                </c:pt>
                <c:pt idx="43707" formatCode="General">
                  <c:v>9.99979967964916</c:v>
                </c:pt>
                <c:pt idx="43708" formatCode="General">
                  <c:v>9.99980026530432</c:v>
                </c:pt>
                <c:pt idx="43709" formatCode="General">
                  <c:v>9.99980085075225</c:v>
                </c:pt>
                <c:pt idx="43710" formatCode="General">
                  <c:v>9.999801435992951</c:v>
                </c:pt>
                <c:pt idx="43711" formatCode="General">
                  <c:v>9.99980202102642</c:v>
                </c:pt>
                <c:pt idx="43712" formatCode="General">
                  <c:v>9.99980260585265</c:v>
                </c:pt>
                <c:pt idx="43713" formatCode="General">
                  <c:v>9.99980319047164</c:v>
                </c:pt>
                <c:pt idx="43714" formatCode="General">
                  <c:v>9.99980377488338</c:v>
                </c:pt>
                <c:pt idx="43715" formatCode="General">
                  <c:v>9.99980435908786</c:v>
                </c:pt>
                <c:pt idx="43716" formatCode="General">
                  <c:v>9.99980494308509</c:v>
                </c:pt>
                <c:pt idx="43717" formatCode="General">
                  <c:v>9.99980552687506</c:v>
                </c:pt>
                <c:pt idx="43718" formatCode="General">
                  <c:v>9.99980611045776</c:v>
                </c:pt>
                <c:pt idx="43719" formatCode="General">
                  <c:v>9.99980669383318</c:v>
                </c:pt>
                <c:pt idx="43720" formatCode="General">
                  <c:v>9.999807277001334</c:v>
                </c:pt>
                <c:pt idx="43721" formatCode="General">
                  <c:v>9.9998078599622</c:v>
                </c:pt>
                <c:pt idx="43722" formatCode="General">
                  <c:v>9.999808442715787</c:v>
                </c:pt>
                <c:pt idx="43723" formatCode="General">
                  <c:v>9.99980902526208</c:v>
                </c:pt>
                <c:pt idx="43724" formatCode="General">
                  <c:v>9.99980960760108</c:v>
                </c:pt>
                <c:pt idx="43725" formatCode="General">
                  <c:v>9.999810189732779</c:v>
                </c:pt>
                <c:pt idx="43726" formatCode="General">
                  <c:v>9.999810771657168</c:v>
                </c:pt>
                <c:pt idx="43727" formatCode="General">
                  <c:v>9.99981135337426</c:v>
                </c:pt>
                <c:pt idx="43728" formatCode="General">
                  <c:v>9.99981193488404</c:v>
                </c:pt>
                <c:pt idx="43729" formatCode="General">
                  <c:v>9.99981251618649</c:v>
                </c:pt>
                <c:pt idx="43730" formatCode="General">
                  <c:v>9.99981309728163</c:v>
                </c:pt>
                <c:pt idx="43731" formatCode="General">
                  <c:v>9.99981367816944</c:v>
                </c:pt>
                <c:pt idx="43732" formatCode="General">
                  <c:v>9.999814258849925</c:v>
                </c:pt>
                <c:pt idx="43733" formatCode="General">
                  <c:v>9.99981483932307</c:v>
                </c:pt>
                <c:pt idx="43734" formatCode="General">
                  <c:v>9.999815419588882</c:v>
                </c:pt>
                <c:pt idx="43735" formatCode="General">
                  <c:v>9.99981599964735</c:v>
                </c:pt>
                <c:pt idx="43736" formatCode="General">
                  <c:v>9.99981657949847</c:v>
                </c:pt>
                <c:pt idx="43737" formatCode="General">
                  <c:v>9.99981715914224</c:v>
                </c:pt>
                <c:pt idx="43738" formatCode="General">
                  <c:v>9.999817738578652</c:v>
                </c:pt>
                <c:pt idx="43739" formatCode="General">
                  <c:v>9.9998183178077</c:v>
                </c:pt>
                <c:pt idx="43740" formatCode="General">
                  <c:v>9.9998188968294</c:v>
                </c:pt>
                <c:pt idx="43741" formatCode="General">
                  <c:v>9.99981947564372</c:v>
                </c:pt>
                <c:pt idx="43742" formatCode="General">
                  <c:v>9.99982005425068</c:v>
                </c:pt>
                <c:pt idx="43743" formatCode="General">
                  <c:v>9.99982063265026</c:v>
                </c:pt>
                <c:pt idx="43744" formatCode="General">
                  <c:v>9.99982121084246</c:v>
                </c:pt>
                <c:pt idx="43745" formatCode="General">
                  <c:v>9.999821788827278</c:v>
                </c:pt>
                <c:pt idx="43746" formatCode="General">
                  <c:v>9.999822366604721</c:v>
                </c:pt>
                <c:pt idx="43747" formatCode="General">
                  <c:v>9.999822944174758</c:v>
                </c:pt>
                <c:pt idx="43748" formatCode="General">
                  <c:v>9.999823521537408</c:v>
                </c:pt>
                <c:pt idx="43749" formatCode="General">
                  <c:v>9.99982409869266</c:v>
                </c:pt>
                <c:pt idx="43750" formatCode="General">
                  <c:v>9.99982467564052</c:v>
                </c:pt>
                <c:pt idx="43751" formatCode="General">
                  <c:v>9.99982525238096</c:v>
                </c:pt>
                <c:pt idx="43752" formatCode="General">
                  <c:v>9.999825828914</c:v>
                </c:pt>
                <c:pt idx="43753" formatCode="General">
                  <c:v>9.99982640523963</c:v>
                </c:pt>
                <c:pt idx="43754" formatCode="General">
                  <c:v>9.99982698135784</c:v>
                </c:pt>
                <c:pt idx="43755" formatCode="General">
                  <c:v>9.99982755726864</c:v>
                </c:pt>
                <c:pt idx="43756" formatCode="General">
                  <c:v>9.999828132972008</c:v>
                </c:pt>
                <c:pt idx="43757" formatCode="General">
                  <c:v>9.99982870846796</c:v>
                </c:pt>
                <c:pt idx="43758" formatCode="General">
                  <c:v>9.99982928375647</c:v>
                </c:pt>
                <c:pt idx="43759" formatCode="General">
                  <c:v>9.99982985883756</c:v>
                </c:pt>
                <c:pt idx="43760" formatCode="General">
                  <c:v>9.99983043371121</c:v>
                </c:pt>
                <c:pt idx="43761" formatCode="General">
                  <c:v>9.99983100837742</c:v>
                </c:pt>
                <c:pt idx="43762" formatCode="General">
                  <c:v>9.999831582836178</c:v>
                </c:pt>
                <c:pt idx="43763" formatCode="General">
                  <c:v>9.99983215708751</c:v>
                </c:pt>
                <c:pt idx="43764" formatCode="General">
                  <c:v>9.99983273113138</c:v>
                </c:pt>
                <c:pt idx="43765" formatCode="General">
                  <c:v>9.9998333049678</c:v>
                </c:pt>
                <c:pt idx="43766" formatCode="General">
                  <c:v>9.99983387859677</c:v>
                </c:pt>
                <c:pt idx="43767" formatCode="General">
                  <c:v>9.99983445201827</c:v>
                </c:pt>
                <c:pt idx="43768" formatCode="General">
                  <c:v>9.99983502523232</c:v>
                </c:pt>
                <c:pt idx="43769" formatCode="General">
                  <c:v>9.9998355982389</c:v>
                </c:pt>
                <c:pt idx="43770" formatCode="General">
                  <c:v>9.99983617103802</c:v>
                </c:pt>
                <c:pt idx="43771" formatCode="General">
                  <c:v>9.99983674362966</c:v>
                </c:pt>
                <c:pt idx="43772" formatCode="General">
                  <c:v>9.99983731601384</c:v>
                </c:pt>
                <c:pt idx="43773" formatCode="General">
                  <c:v>9.99983788819053</c:v>
                </c:pt>
                <c:pt idx="43774" formatCode="General">
                  <c:v>9.999838460159748</c:v>
                </c:pt>
                <c:pt idx="43775" formatCode="General">
                  <c:v>9.99983903192148</c:v>
                </c:pt>
                <c:pt idx="43776" formatCode="General">
                  <c:v>9.99983960347573</c:v>
                </c:pt>
                <c:pt idx="43777" formatCode="General">
                  <c:v>9.99984017482249</c:v>
                </c:pt>
                <c:pt idx="43778" formatCode="General">
                  <c:v>9.99984074596177</c:v>
                </c:pt>
                <c:pt idx="43779" formatCode="General">
                  <c:v>9.99984131689354</c:v>
                </c:pt>
                <c:pt idx="43780" formatCode="General">
                  <c:v>9.99984188761783</c:v>
                </c:pt>
                <c:pt idx="43781" formatCode="General">
                  <c:v>9.99984245813461</c:v>
                </c:pt>
                <c:pt idx="43782" formatCode="General">
                  <c:v>9.9998430284439</c:v>
                </c:pt>
                <c:pt idx="43783" formatCode="General">
                  <c:v>9.99984359854568</c:v>
                </c:pt>
                <c:pt idx="43784" formatCode="General">
                  <c:v>9.99984416843995</c:v>
                </c:pt>
                <c:pt idx="43785" formatCode="General">
                  <c:v>9.99984473812672</c:v>
                </c:pt>
                <c:pt idx="43786" formatCode="General">
                  <c:v>9.99984530760597</c:v>
                </c:pt>
                <c:pt idx="43787" formatCode="General">
                  <c:v>9.99984587687772</c:v>
                </c:pt>
                <c:pt idx="43788" formatCode="General">
                  <c:v>9.99984644594194</c:v>
                </c:pt>
                <c:pt idx="43789" formatCode="General">
                  <c:v>9.99984701479865</c:v>
                </c:pt>
                <c:pt idx="43790" formatCode="General">
                  <c:v>9.99984758344784</c:v>
                </c:pt>
                <c:pt idx="43791" formatCode="General">
                  <c:v>9.9998481518895</c:v>
                </c:pt>
                <c:pt idx="43792" formatCode="General">
                  <c:v>9.99984872012364</c:v>
                </c:pt>
                <c:pt idx="43793" formatCode="General">
                  <c:v>9.99984928815025</c:v>
                </c:pt>
                <c:pt idx="43794" formatCode="General">
                  <c:v>9.99984985596933</c:v>
                </c:pt>
                <c:pt idx="43795" formatCode="General">
                  <c:v>9.999850423580877</c:v>
                </c:pt>
                <c:pt idx="43796" formatCode="General">
                  <c:v>9.9998509909849</c:v>
                </c:pt>
                <c:pt idx="43797" formatCode="General">
                  <c:v>9.99985155818138</c:v>
                </c:pt>
                <c:pt idx="43798" formatCode="General">
                  <c:v>9.99985212517032</c:v>
                </c:pt>
                <c:pt idx="43799" formatCode="General">
                  <c:v>9.99985269195172</c:v>
                </c:pt>
                <c:pt idx="43800" formatCode="General">
                  <c:v>9.99985325852558</c:v>
                </c:pt>
                <c:pt idx="43801" formatCode="General">
                  <c:v>9.999853824891888</c:v>
                </c:pt>
                <c:pt idx="43802" formatCode="General">
                  <c:v>9.99985439105066</c:v>
                </c:pt>
                <c:pt idx="43803" formatCode="General">
                  <c:v>9.99985495700188</c:v>
                </c:pt>
                <c:pt idx="43804" formatCode="General">
                  <c:v>9.99985552274555</c:v>
                </c:pt>
                <c:pt idx="43805" formatCode="General">
                  <c:v>9.99985608828167</c:v>
                </c:pt>
                <c:pt idx="43806" formatCode="General">
                  <c:v>9.99985665361023</c:v>
                </c:pt>
                <c:pt idx="43807" formatCode="General">
                  <c:v>9.99985721873124</c:v>
                </c:pt>
                <c:pt idx="43808" formatCode="General">
                  <c:v>9.99985778364469</c:v>
                </c:pt>
                <c:pt idx="43809" formatCode="General">
                  <c:v>9.999858348350578</c:v>
                </c:pt>
                <c:pt idx="43810" formatCode="General">
                  <c:v>9.99985891284891</c:v>
                </c:pt>
                <c:pt idx="43811" formatCode="General">
                  <c:v>9.99985947713968</c:v>
                </c:pt>
                <c:pt idx="43812" formatCode="General">
                  <c:v>9.999860041222877</c:v>
                </c:pt>
                <c:pt idx="43813" formatCode="General">
                  <c:v>9.999860605098518</c:v>
                </c:pt>
                <c:pt idx="43814" formatCode="General">
                  <c:v>9.999861168766587</c:v>
                </c:pt>
                <c:pt idx="43815" formatCode="General">
                  <c:v>9.99986173222709</c:v>
                </c:pt>
                <c:pt idx="43816" formatCode="General">
                  <c:v>9.99986229548002</c:v>
                </c:pt>
                <c:pt idx="43817" formatCode="General">
                  <c:v>9.99986285852538</c:v>
                </c:pt>
                <c:pt idx="43818" formatCode="General">
                  <c:v>9.999863421363168</c:v>
                </c:pt>
                <c:pt idx="43819" formatCode="General">
                  <c:v>9.999863983993379</c:v>
                </c:pt>
                <c:pt idx="43820" formatCode="General">
                  <c:v>9.99986454641601</c:v>
                </c:pt>
                <c:pt idx="43821" formatCode="General">
                  <c:v>9.999865108631068</c:v>
                </c:pt>
                <c:pt idx="43822" formatCode="General">
                  <c:v>9.999865670638548</c:v>
                </c:pt>
                <c:pt idx="43823" formatCode="General">
                  <c:v>9.99986623243845</c:v>
                </c:pt>
                <c:pt idx="43824" formatCode="General">
                  <c:v>9.99986679403077</c:v>
                </c:pt>
                <c:pt idx="43825" formatCode="General">
                  <c:v>9.9998673554155</c:v>
                </c:pt>
                <c:pt idx="43826" formatCode="General">
                  <c:v>9.99986791659265</c:v>
                </c:pt>
                <c:pt idx="43827" formatCode="General">
                  <c:v>9.99986847756222</c:v>
                </c:pt>
                <c:pt idx="43828" formatCode="General">
                  <c:v>9.9998690383242</c:v>
                </c:pt>
                <c:pt idx="43829" formatCode="General">
                  <c:v>9.99986959887859</c:v>
                </c:pt>
                <c:pt idx="43830" formatCode="General">
                  <c:v>9.99987015922539</c:v>
                </c:pt>
                <c:pt idx="43831" formatCode="General">
                  <c:v>9.99987071936461</c:v>
                </c:pt>
                <c:pt idx="43832" formatCode="General">
                  <c:v>9.99987127929623</c:v>
                </c:pt>
                <c:pt idx="43833" formatCode="General">
                  <c:v>9.99987183902026</c:v>
                </c:pt>
                <c:pt idx="43834" formatCode="General">
                  <c:v>9.99987239853671</c:v>
                </c:pt>
                <c:pt idx="43835" formatCode="General">
                  <c:v>9.99987295784555</c:v>
                </c:pt>
                <c:pt idx="43836" formatCode="General">
                  <c:v>9.99987351694681</c:v>
                </c:pt>
                <c:pt idx="43837" formatCode="General">
                  <c:v>9.99987407584047</c:v>
                </c:pt>
                <c:pt idx="43838" formatCode="General">
                  <c:v>9.99987463452653</c:v>
                </c:pt>
                <c:pt idx="43839" formatCode="General">
                  <c:v>9.999875193005</c:v>
                </c:pt>
                <c:pt idx="43840" formatCode="General">
                  <c:v>9.999875751275868</c:v>
                </c:pt>
                <c:pt idx="43841" formatCode="General">
                  <c:v>9.99987630933914</c:v>
                </c:pt>
                <c:pt idx="43842" formatCode="General">
                  <c:v>9.99987686719481</c:v>
                </c:pt>
                <c:pt idx="43843" formatCode="General">
                  <c:v>9.999877424842888</c:v>
                </c:pt>
                <c:pt idx="43844" formatCode="General">
                  <c:v>9.99987798228336</c:v>
                </c:pt>
                <c:pt idx="43845" formatCode="General">
                  <c:v>9.99987853951624</c:v>
                </c:pt>
                <c:pt idx="43846" formatCode="General">
                  <c:v>9.99987909654151</c:v>
                </c:pt>
                <c:pt idx="43847" formatCode="General">
                  <c:v>9.99987965335918</c:v>
                </c:pt>
                <c:pt idx="43848" formatCode="General">
                  <c:v>9.99988020996925</c:v>
                </c:pt>
                <c:pt idx="43849" formatCode="General">
                  <c:v>9.999880766371721</c:v>
                </c:pt>
                <c:pt idx="43850" formatCode="General">
                  <c:v>9.99988132256659</c:v>
                </c:pt>
                <c:pt idx="43851" formatCode="General">
                  <c:v>9.99988187855385</c:v>
                </c:pt>
                <c:pt idx="43852" formatCode="General">
                  <c:v>9.999882434333512</c:v>
                </c:pt>
                <c:pt idx="43853" formatCode="General">
                  <c:v>9.99988298990556</c:v>
                </c:pt>
                <c:pt idx="43854" formatCode="General">
                  <c:v>9.99988354527001</c:v>
                </c:pt>
                <c:pt idx="43855" formatCode="General">
                  <c:v>9.99988410042686</c:v>
                </c:pt>
                <c:pt idx="43856" formatCode="General">
                  <c:v>9.9998846553761</c:v>
                </c:pt>
                <c:pt idx="43857" formatCode="General">
                  <c:v>9.99988521011773</c:v>
                </c:pt>
                <c:pt idx="43858" formatCode="General">
                  <c:v>9.999885764651758</c:v>
                </c:pt>
                <c:pt idx="43859" formatCode="General">
                  <c:v>9.99988631897819</c:v>
                </c:pt>
                <c:pt idx="43860" formatCode="General">
                  <c:v>9.99988687309701</c:v>
                </c:pt>
                <c:pt idx="43861" formatCode="General">
                  <c:v>9.99988742700822</c:v>
                </c:pt>
                <c:pt idx="43862" formatCode="General">
                  <c:v>9.999887980711827</c:v>
                </c:pt>
                <c:pt idx="43863" formatCode="General">
                  <c:v>9.99988853420784</c:v>
                </c:pt>
                <c:pt idx="43864" formatCode="General">
                  <c:v>9.99988908749624</c:v>
                </c:pt>
                <c:pt idx="43865" formatCode="General">
                  <c:v>9.99988964057703</c:v>
                </c:pt>
                <c:pt idx="43866" formatCode="General">
                  <c:v>9.99989019345022</c:v>
                </c:pt>
                <c:pt idx="43867" formatCode="General">
                  <c:v>9.999890746115801</c:v>
                </c:pt>
                <c:pt idx="43868" formatCode="General">
                  <c:v>9.99989129857378</c:v>
                </c:pt>
                <c:pt idx="43869" formatCode="General">
                  <c:v>9.99989185082415</c:v>
                </c:pt>
                <c:pt idx="43870" formatCode="General">
                  <c:v>9.99989240286692</c:v>
                </c:pt>
                <c:pt idx="43871" formatCode="General">
                  <c:v>9.99989295470208</c:v>
                </c:pt>
                <c:pt idx="43872" formatCode="General">
                  <c:v>9.99989350632964</c:v>
                </c:pt>
                <c:pt idx="43873" formatCode="General">
                  <c:v>9.9998940577496</c:v>
                </c:pt>
                <c:pt idx="43874" formatCode="General">
                  <c:v>9.99989460896195</c:v>
                </c:pt>
                <c:pt idx="43875" formatCode="General">
                  <c:v>9.999895159966703</c:v>
                </c:pt>
                <c:pt idx="43876" formatCode="General">
                  <c:v>9.99989571076385</c:v>
                </c:pt>
                <c:pt idx="43877" formatCode="General">
                  <c:v>9.99989626135339</c:v>
                </c:pt>
                <c:pt idx="43878" formatCode="General">
                  <c:v>9.99989681173533</c:v>
                </c:pt>
                <c:pt idx="43879" formatCode="General">
                  <c:v>9.99989736190968</c:v>
                </c:pt>
                <c:pt idx="43880" formatCode="General">
                  <c:v>9.99989791187642</c:v>
                </c:pt>
                <c:pt idx="43881" formatCode="General">
                  <c:v>9.999898461635558</c:v>
                </c:pt>
                <c:pt idx="43882" formatCode="General">
                  <c:v>9.9998990111871</c:v>
                </c:pt>
                <c:pt idx="43883" formatCode="General">
                  <c:v>9.99989956053104</c:v>
                </c:pt>
                <c:pt idx="43884" formatCode="General">
                  <c:v>9.99990010966738</c:v>
                </c:pt>
                <c:pt idx="43885" formatCode="General">
                  <c:v>9.99990065859612</c:v>
                </c:pt>
                <c:pt idx="43886" formatCode="General">
                  <c:v>9.99990120731727</c:v>
                </c:pt>
                <c:pt idx="43887" formatCode="General">
                  <c:v>9.999901755830818</c:v>
                </c:pt>
                <c:pt idx="43888" formatCode="General">
                  <c:v>9.99990230413678</c:v>
                </c:pt>
                <c:pt idx="43889" formatCode="General">
                  <c:v>9.99990285223514</c:v>
                </c:pt>
                <c:pt idx="43890" formatCode="General">
                  <c:v>9.9999034001259</c:v>
                </c:pt>
                <c:pt idx="43891" formatCode="General">
                  <c:v>9.99990394780908</c:v>
                </c:pt>
                <c:pt idx="43892" formatCode="General">
                  <c:v>9.99990449528466</c:v>
                </c:pt>
                <c:pt idx="43893" formatCode="General">
                  <c:v>9.99990504255265</c:v>
                </c:pt>
                <c:pt idx="43894" formatCode="General">
                  <c:v>9.99990558961305</c:v>
                </c:pt>
                <c:pt idx="43895" formatCode="General">
                  <c:v>9.99990613646586</c:v>
                </c:pt>
                <c:pt idx="43896" formatCode="General">
                  <c:v>9.99990668311108</c:v>
                </c:pt>
                <c:pt idx="43897" formatCode="General">
                  <c:v>9.999907229548723</c:v>
                </c:pt>
                <c:pt idx="43898" formatCode="General">
                  <c:v>9.99990777577877</c:v>
                </c:pt>
                <c:pt idx="43899" formatCode="General">
                  <c:v>9.99990832180123</c:v>
                </c:pt>
                <c:pt idx="43900" formatCode="General">
                  <c:v>9.99990886761611</c:v>
                </c:pt>
                <c:pt idx="43901" formatCode="General">
                  <c:v>9.99990941322341</c:v>
                </c:pt>
                <c:pt idx="43902" formatCode="General">
                  <c:v>9.99990995862313</c:v>
                </c:pt>
                <c:pt idx="43903" formatCode="General">
                  <c:v>9.99991050381527</c:v>
                </c:pt>
                <c:pt idx="43904" formatCode="General">
                  <c:v>9.999911048799818</c:v>
                </c:pt>
                <c:pt idx="43905" formatCode="General">
                  <c:v>9.9999115935768</c:v>
                </c:pt>
                <c:pt idx="43906" formatCode="General">
                  <c:v>9.99991213814621</c:v>
                </c:pt>
                <c:pt idx="43907" formatCode="General">
                  <c:v>9.99991268250803</c:v>
                </c:pt>
                <c:pt idx="43908" formatCode="General">
                  <c:v>9.99991322666229</c:v>
                </c:pt>
                <c:pt idx="43909" formatCode="General">
                  <c:v>9.99991377060897</c:v>
                </c:pt>
                <c:pt idx="43910" formatCode="General">
                  <c:v>9.99991431434808</c:v>
                </c:pt>
                <c:pt idx="43911" formatCode="General">
                  <c:v>9.999914857879634</c:v>
                </c:pt>
                <c:pt idx="43912" formatCode="General">
                  <c:v>9.999915401203598</c:v>
                </c:pt>
                <c:pt idx="43913" formatCode="General">
                  <c:v>9.99991594432001</c:v>
                </c:pt>
                <c:pt idx="43914" formatCode="General">
                  <c:v>9.99991648722885</c:v>
                </c:pt>
                <c:pt idx="43915" formatCode="General">
                  <c:v>9.99991702993014</c:v>
                </c:pt>
                <c:pt idx="43916" formatCode="General">
                  <c:v>9.99991757242386</c:v>
                </c:pt>
                <c:pt idx="43917" formatCode="General">
                  <c:v>9.999918114710018</c:v>
                </c:pt>
                <c:pt idx="43918" formatCode="General">
                  <c:v>9.99991865678862</c:v>
                </c:pt>
                <c:pt idx="43919" formatCode="General">
                  <c:v>9.99991919865967</c:v>
                </c:pt>
                <c:pt idx="43920" formatCode="General">
                  <c:v>9.999919740323158</c:v>
                </c:pt>
                <c:pt idx="43921" formatCode="General">
                  <c:v>9.999920281779101</c:v>
                </c:pt>
                <c:pt idx="43922" formatCode="General">
                  <c:v>9.99992082302749</c:v>
                </c:pt>
                <c:pt idx="43923" formatCode="General">
                  <c:v>9.999921364068328</c:v>
                </c:pt>
                <c:pt idx="43924" formatCode="General">
                  <c:v>9.999921904901618</c:v>
                </c:pt>
                <c:pt idx="43925" formatCode="General">
                  <c:v>9.99992244552737</c:v>
                </c:pt>
                <c:pt idx="43926" formatCode="General">
                  <c:v>9.999922985945568</c:v>
                </c:pt>
                <c:pt idx="43927" formatCode="General">
                  <c:v>9.99992352615624</c:v>
                </c:pt>
                <c:pt idx="43928" formatCode="General">
                  <c:v>9.99992406615936</c:v>
                </c:pt>
                <c:pt idx="43929" formatCode="General">
                  <c:v>9.99992460595495</c:v>
                </c:pt>
                <c:pt idx="43930" formatCode="General">
                  <c:v>9.999925145543</c:v>
                </c:pt>
                <c:pt idx="43931" formatCode="General">
                  <c:v>9.99992568492352</c:v>
                </c:pt>
                <c:pt idx="43932" formatCode="General">
                  <c:v>9.99992622409651</c:v>
                </c:pt>
                <c:pt idx="43933" formatCode="General">
                  <c:v>9.99992676306197</c:v>
                </c:pt>
                <c:pt idx="43934" formatCode="General">
                  <c:v>9.9999273018199</c:v>
                </c:pt>
                <c:pt idx="43935" formatCode="General">
                  <c:v>9.999927840370308</c:v>
                </c:pt>
                <c:pt idx="43936" formatCode="General">
                  <c:v>9.9999283787132</c:v>
                </c:pt>
                <c:pt idx="43937" formatCode="General">
                  <c:v>9.99992891684856</c:v>
                </c:pt>
                <c:pt idx="43938" formatCode="General">
                  <c:v>9.99992945477641</c:v>
                </c:pt>
                <c:pt idx="43939" formatCode="General">
                  <c:v>9.99992999249675</c:v>
                </c:pt>
                <c:pt idx="43940" formatCode="General">
                  <c:v>9.99993053000957</c:v>
                </c:pt>
                <c:pt idx="43941" formatCode="General">
                  <c:v>9.999931067314877</c:v>
                </c:pt>
                <c:pt idx="43942" formatCode="General">
                  <c:v>9.99993160441269</c:v>
                </c:pt>
                <c:pt idx="43943" formatCode="General">
                  <c:v>9.99993214130299</c:v>
                </c:pt>
                <c:pt idx="43944" formatCode="General">
                  <c:v>9.99993267798578</c:v>
                </c:pt>
                <c:pt idx="43945" formatCode="General">
                  <c:v>9.99993321446108</c:v>
                </c:pt>
                <c:pt idx="43946" formatCode="General">
                  <c:v>9.99993375072888</c:v>
                </c:pt>
                <c:pt idx="43947" formatCode="General">
                  <c:v>9.99993428678918</c:v>
                </c:pt>
                <c:pt idx="43948" formatCode="General">
                  <c:v>9.99993482264199</c:v>
                </c:pt>
                <c:pt idx="43949" formatCode="General">
                  <c:v>9.99993535828731</c:v>
                </c:pt>
                <c:pt idx="43950" formatCode="General">
                  <c:v>9.99993589372515</c:v>
                </c:pt>
                <c:pt idx="43951" formatCode="General">
                  <c:v>9.9999364289555</c:v>
                </c:pt>
                <c:pt idx="43952" formatCode="General">
                  <c:v>9.99993696397837</c:v>
                </c:pt>
                <c:pt idx="43953" formatCode="General">
                  <c:v>9.99993749879376</c:v>
                </c:pt>
                <c:pt idx="43954" formatCode="General">
                  <c:v>9.99993803340167</c:v>
                </c:pt>
                <c:pt idx="43955" formatCode="General">
                  <c:v>9.99993856780211</c:v>
                </c:pt>
                <c:pt idx="43956" formatCode="General">
                  <c:v>9.99993910199508</c:v>
                </c:pt>
                <c:pt idx="43957" formatCode="General">
                  <c:v>9.99993963598058</c:v>
                </c:pt>
                <c:pt idx="43958" formatCode="General">
                  <c:v>9.99994016975862</c:v>
                </c:pt>
                <c:pt idx="43959" formatCode="General">
                  <c:v>9.9999407033292</c:v>
                </c:pt>
                <c:pt idx="43960" formatCode="General">
                  <c:v>9.99994123669231</c:v>
                </c:pt>
                <c:pt idx="43961" formatCode="General">
                  <c:v>9.99994176984798</c:v>
                </c:pt>
                <c:pt idx="43962" formatCode="General">
                  <c:v>9.99994230279619</c:v>
                </c:pt>
                <c:pt idx="43963" formatCode="General">
                  <c:v>9.99994283553695</c:v>
                </c:pt>
                <c:pt idx="43964" formatCode="General">
                  <c:v>9.99994336807026</c:v>
                </c:pt>
                <c:pt idx="43965" formatCode="General">
                  <c:v>9.999943900396127</c:v>
                </c:pt>
                <c:pt idx="43966" formatCode="General">
                  <c:v>9.99994443251456</c:v>
                </c:pt>
                <c:pt idx="43967" formatCode="General">
                  <c:v>9.99994496442556</c:v>
                </c:pt>
                <c:pt idx="43968" formatCode="General">
                  <c:v>9.99994549612912</c:v>
                </c:pt>
                <c:pt idx="43969" formatCode="General">
                  <c:v>9.99994602762525</c:v>
                </c:pt>
                <c:pt idx="43970" formatCode="General">
                  <c:v>9.99994655891395</c:v>
                </c:pt>
                <c:pt idx="43971" formatCode="General">
                  <c:v>9.99994708999523</c:v>
                </c:pt>
                <c:pt idx="43972" formatCode="General">
                  <c:v>9.99994762086909</c:v>
                </c:pt>
                <c:pt idx="43973" formatCode="General">
                  <c:v>9.999948151535529</c:v>
                </c:pt>
                <c:pt idx="43974" formatCode="General">
                  <c:v>9.999948681994558</c:v>
                </c:pt>
                <c:pt idx="43975" formatCode="General">
                  <c:v>9.99994921224618</c:v>
                </c:pt>
                <c:pt idx="43976" formatCode="General">
                  <c:v>9.99994974229039</c:v>
                </c:pt>
                <c:pt idx="43977" formatCode="General">
                  <c:v>9.9999502721272</c:v>
                </c:pt>
                <c:pt idx="43978" formatCode="General">
                  <c:v>9.99995080175661</c:v>
                </c:pt>
                <c:pt idx="43979" formatCode="General">
                  <c:v>9.999951331178621</c:v>
                </c:pt>
                <c:pt idx="43980" formatCode="General">
                  <c:v>9.99995186039325</c:v>
                </c:pt>
                <c:pt idx="43981" formatCode="General">
                  <c:v>9.99995238940048</c:v>
                </c:pt>
                <c:pt idx="43982" formatCode="General">
                  <c:v>9.99995291820032</c:v>
                </c:pt>
                <c:pt idx="43983" formatCode="General">
                  <c:v>9.999953446792791</c:v>
                </c:pt>
                <c:pt idx="43984" formatCode="General">
                  <c:v>9.999953975177878</c:v>
                </c:pt>
                <c:pt idx="43985" formatCode="General">
                  <c:v>9.99995450335559</c:v>
                </c:pt>
                <c:pt idx="43986" formatCode="General">
                  <c:v>9.999955031325944</c:v>
                </c:pt>
                <c:pt idx="43987" formatCode="General">
                  <c:v>9.999955559088924</c:v>
                </c:pt>
                <c:pt idx="43988" formatCode="General">
                  <c:v>9.99995608664453</c:v>
                </c:pt>
                <c:pt idx="43989" formatCode="General">
                  <c:v>9.99995661399279</c:v>
                </c:pt>
                <c:pt idx="43990" formatCode="General">
                  <c:v>9.999957141133688</c:v>
                </c:pt>
                <c:pt idx="43991" formatCode="General">
                  <c:v>9.99995766806724</c:v>
                </c:pt>
                <c:pt idx="43992" formatCode="General">
                  <c:v>9.999958194793438</c:v>
                </c:pt>
                <c:pt idx="43993" formatCode="General">
                  <c:v>9.999958721312298</c:v>
                </c:pt>
                <c:pt idx="43994" formatCode="General">
                  <c:v>9.99995924762383</c:v>
                </c:pt>
                <c:pt idx="43995" formatCode="General">
                  <c:v>9.99995977372801</c:v>
                </c:pt>
                <c:pt idx="43996" formatCode="General">
                  <c:v>9.99996029962487</c:v>
                </c:pt>
                <c:pt idx="43997" formatCode="General">
                  <c:v>9.9999608253144</c:v>
                </c:pt>
                <c:pt idx="43998" formatCode="General">
                  <c:v>9.99996135079661</c:v>
                </c:pt>
                <c:pt idx="43999" formatCode="General">
                  <c:v>9.999961876071498</c:v>
                </c:pt>
                <c:pt idx="44000" formatCode="General">
                  <c:v>9.999962401139068</c:v>
                </c:pt>
                <c:pt idx="44001" formatCode="General">
                  <c:v>9.99996292599934</c:v>
                </c:pt>
                <c:pt idx="44002" formatCode="General">
                  <c:v>9.999963450652298</c:v>
                </c:pt>
                <c:pt idx="44003" formatCode="General">
                  <c:v>9.99996397509795</c:v>
                </c:pt>
                <c:pt idx="44004" formatCode="General">
                  <c:v>9.99996449933632</c:v>
                </c:pt>
                <c:pt idx="44005" formatCode="General">
                  <c:v>9.99996502336738</c:v>
                </c:pt>
                <c:pt idx="44006" formatCode="General">
                  <c:v>9.999965547191158</c:v>
                </c:pt>
                <c:pt idx="44007" formatCode="General">
                  <c:v>9.99996607080766</c:v>
                </c:pt>
                <c:pt idx="44008" formatCode="General">
                  <c:v>9.99996659421687</c:v>
                </c:pt>
                <c:pt idx="44009" formatCode="General">
                  <c:v>9.99996711741882</c:v>
                </c:pt>
                <c:pt idx="44010" formatCode="General">
                  <c:v>9.999967640413487</c:v>
                </c:pt>
                <c:pt idx="44011" formatCode="General">
                  <c:v>9.999968163200888</c:v>
                </c:pt>
                <c:pt idx="44012" formatCode="General">
                  <c:v>9.999968685781027</c:v>
                </c:pt>
                <c:pt idx="44013" formatCode="General">
                  <c:v>9.999969208153922</c:v>
                </c:pt>
                <c:pt idx="44014" formatCode="General">
                  <c:v>9.999969730319548</c:v>
                </c:pt>
                <c:pt idx="44015" formatCode="General">
                  <c:v>9.99997025227794</c:v>
                </c:pt>
                <c:pt idx="44016" formatCode="General">
                  <c:v>9.99997077402908</c:v>
                </c:pt>
                <c:pt idx="44017" formatCode="General">
                  <c:v>9.99997129557299</c:v>
                </c:pt>
                <c:pt idx="44018" formatCode="General">
                  <c:v>9.99997181690966</c:v>
                </c:pt>
                <c:pt idx="44019" formatCode="General">
                  <c:v>9.9999723380391</c:v>
                </c:pt>
                <c:pt idx="44020" formatCode="General">
                  <c:v>9.99997285896132</c:v>
                </c:pt>
                <c:pt idx="44021" formatCode="General">
                  <c:v>9.99997337967632</c:v>
                </c:pt>
                <c:pt idx="44022" formatCode="General">
                  <c:v>9.999973900184098</c:v>
                </c:pt>
                <c:pt idx="44023" formatCode="General">
                  <c:v>9.99997442048468</c:v>
                </c:pt>
                <c:pt idx="44024" formatCode="General">
                  <c:v>9.99997494057805</c:v>
                </c:pt>
                <c:pt idx="44025" formatCode="General">
                  <c:v>9.999975460464218</c:v>
                </c:pt>
                <c:pt idx="44026" formatCode="General">
                  <c:v>9.999975980143198</c:v>
                </c:pt>
                <c:pt idx="44027" formatCode="General">
                  <c:v>9.99997649961499</c:v>
                </c:pt>
                <c:pt idx="44028" formatCode="General">
                  <c:v>9.99997701887959</c:v>
                </c:pt>
                <c:pt idx="44029" formatCode="General">
                  <c:v>9.99997753793701</c:v>
                </c:pt>
                <c:pt idx="44030" formatCode="General">
                  <c:v>9.99997805678726</c:v>
                </c:pt>
                <c:pt idx="44031" formatCode="General">
                  <c:v>9.99997857543034</c:v>
                </c:pt>
                <c:pt idx="44032" formatCode="General">
                  <c:v>9.99997909386625</c:v>
                </c:pt>
                <c:pt idx="44033" formatCode="General">
                  <c:v>9.999979612095012</c:v>
                </c:pt>
                <c:pt idx="44034" formatCode="General">
                  <c:v>9.99998013011661</c:v>
                </c:pt>
                <c:pt idx="44035" formatCode="General">
                  <c:v>9.99998064793106</c:v>
                </c:pt>
                <c:pt idx="44036" formatCode="General">
                  <c:v>9.999981165538368</c:v>
                </c:pt>
                <c:pt idx="44037" formatCode="General">
                  <c:v>9.999981682938548</c:v>
                </c:pt>
                <c:pt idx="44038" formatCode="General">
                  <c:v>9.99998220013158</c:v>
                </c:pt>
                <c:pt idx="44039" formatCode="General">
                  <c:v>9.9999827171175</c:v>
                </c:pt>
                <c:pt idx="44040" formatCode="General">
                  <c:v>9.99998323389629</c:v>
                </c:pt>
                <c:pt idx="44041" formatCode="General">
                  <c:v>9.99998375046796</c:v>
                </c:pt>
                <c:pt idx="44042" formatCode="General">
                  <c:v>9.99998426683252</c:v>
                </c:pt>
                <c:pt idx="44043" formatCode="General">
                  <c:v>9.99998478298998</c:v>
                </c:pt>
                <c:pt idx="44044" formatCode="General">
                  <c:v>9.99998529894033</c:v>
                </c:pt>
                <c:pt idx="44045" formatCode="General">
                  <c:v>9.9999858146836</c:v>
                </c:pt>
                <c:pt idx="44046" formatCode="General">
                  <c:v>9.99998633021977</c:v>
                </c:pt>
                <c:pt idx="44047" formatCode="General">
                  <c:v>9.99998684554886</c:v>
                </c:pt>
                <c:pt idx="44048" formatCode="General">
                  <c:v>9.999987360670868</c:v>
                </c:pt>
                <c:pt idx="44049" formatCode="General">
                  <c:v>9.99998787558581</c:v>
                </c:pt>
                <c:pt idx="44050" formatCode="General">
                  <c:v>9.99998839029368</c:v>
                </c:pt>
                <c:pt idx="44051" formatCode="General">
                  <c:v>9.99998890479449</c:v>
                </c:pt>
                <c:pt idx="44052" formatCode="General">
                  <c:v>9.99998941908824</c:v>
                </c:pt>
                <c:pt idx="44053" formatCode="General">
                  <c:v>9.99998993317495</c:v>
                </c:pt>
                <c:pt idx="44054" formatCode="General">
                  <c:v>9.99999044705461</c:v>
                </c:pt>
                <c:pt idx="44055" formatCode="General">
                  <c:v>9.99999096072723</c:v>
                </c:pt>
                <c:pt idx="44056" formatCode="General">
                  <c:v>9.999991474192829</c:v>
                </c:pt>
                <c:pt idx="44057" formatCode="General">
                  <c:v>9.999991987451388</c:v>
                </c:pt>
                <c:pt idx="44058" formatCode="General">
                  <c:v>9.99999250050294</c:v>
                </c:pt>
                <c:pt idx="44059" formatCode="General">
                  <c:v>9.99999301334747</c:v>
                </c:pt>
                <c:pt idx="44060" formatCode="General">
                  <c:v>9.999993525985</c:v>
                </c:pt>
                <c:pt idx="44061" formatCode="General">
                  <c:v>9.99999403841552</c:v>
                </c:pt>
                <c:pt idx="44062" formatCode="General">
                  <c:v>9.99999455063904</c:v>
                </c:pt>
                <c:pt idx="44063" formatCode="General">
                  <c:v>9.999995062655579</c:v>
                </c:pt>
                <c:pt idx="44064" formatCode="General">
                  <c:v>9.99999557446513</c:v>
                </c:pt>
                <c:pt idx="44065" formatCode="General">
                  <c:v>9.9999960860677</c:v>
                </c:pt>
                <c:pt idx="44066" formatCode="General">
                  <c:v>9.99999659746331</c:v>
                </c:pt>
                <c:pt idx="44067" formatCode="General">
                  <c:v>9.99999710865194</c:v>
                </c:pt>
                <c:pt idx="44068" formatCode="General">
                  <c:v>9.99999761963362</c:v>
                </c:pt>
                <c:pt idx="44069" formatCode="General">
                  <c:v>9.99999813040834</c:v>
                </c:pt>
                <c:pt idx="44070" formatCode="General">
                  <c:v>9.999998640976107</c:v>
                </c:pt>
                <c:pt idx="44071" formatCode="General">
                  <c:v>9.99999915133695</c:v>
                </c:pt>
                <c:pt idx="44072" formatCode="General">
                  <c:v>9.999999661490848</c:v>
                </c:pt>
                <c:pt idx="44073" formatCode="General">
                  <c:v>10.0000001714378</c:v>
                </c:pt>
                <c:pt idx="44074" formatCode="General">
                  <c:v>10.0000006811778</c:v>
                </c:pt>
                <c:pt idx="44075" formatCode="General">
                  <c:v>10.000001190711</c:v>
                </c:pt>
                <c:pt idx="44076" formatCode="General">
                  <c:v>10.0000017000372</c:v>
                </c:pt>
                <c:pt idx="44077" formatCode="General">
                  <c:v>10.0000022091565</c:v>
                </c:pt>
                <c:pt idx="44078" formatCode="General">
                  <c:v>10.0000027180689</c:v>
                </c:pt>
                <c:pt idx="44079" formatCode="General">
                  <c:v>10.0000032267745</c:v>
                </c:pt>
                <c:pt idx="44080" formatCode="General">
                  <c:v>10.0000037352731</c:v>
                </c:pt>
                <c:pt idx="44081" formatCode="General">
                  <c:v>10.0000042435649</c:v>
                </c:pt>
                <c:pt idx="44082" formatCode="General">
                  <c:v>10.0000047516498</c:v>
                </c:pt>
                <c:pt idx="44083" formatCode="General">
                  <c:v>10.0000052595279</c:v>
                </c:pt>
                <c:pt idx="44084" formatCode="General">
                  <c:v>10.000005767199</c:v>
                </c:pt>
                <c:pt idx="44085" formatCode="General">
                  <c:v>10.0000062746634</c:v>
                </c:pt>
                <c:pt idx="44086" formatCode="General">
                  <c:v>10.0000067819209</c:v>
                </c:pt>
                <c:pt idx="44087" formatCode="General">
                  <c:v>10.0000072889715</c:v>
                </c:pt>
                <c:pt idx="44088" formatCode="General">
                  <c:v>10.0000077958154</c:v>
                </c:pt>
                <c:pt idx="44089" formatCode="General">
                  <c:v>10.0000083024524</c:v>
                </c:pt>
                <c:pt idx="44090" formatCode="General">
                  <c:v>10.0000088088826</c:v>
                </c:pt>
                <c:pt idx="44091" formatCode="General">
                  <c:v>10.000009315106</c:v>
                </c:pt>
                <c:pt idx="44092" formatCode="General">
                  <c:v>10.0000098211225</c:v>
                </c:pt>
                <c:pt idx="44093" formatCode="General">
                  <c:v>10.0000103269323</c:v>
                </c:pt>
                <c:pt idx="44094" formatCode="General">
                  <c:v>10.0000108325353</c:v>
                </c:pt>
                <c:pt idx="44095" formatCode="General">
                  <c:v>10.0000113379315</c:v>
                </c:pt>
                <c:pt idx="44096" formatCode="General">
                  <c:v>10.000011843121</c:v>
                </c:pt>
                <c:pt idx="44097" formatCode="General">
                  <c:v>10.0000123481036</c:v>
                </c:pt>
                <c:pt idx="44098" formatCode="General">
                  <c:v>10.0000128528796</c:v>
                </c:pt>
                <c:pt idx="44099" formatCode="General">
                  <c:v>10.0000133574487</c:v>
                </c:pt>
                <c:pt idx="44100" formatCode="General">
                  <c:v>10.0000138618111</c:v>
                </c:pt>
                <c:pt idx="44101" formatCode="General">
                  <c:v>10.0000143659668</c:v>
                </c:pt>
                <c:pt idx="44102" formatCode="General">
                  <c:v>10.0000148699158</c:v>
                </c:pt>
                <c:pt idx="44103" formatCode="General">
                  <c:v>10.000015373658</c:v>
                </c:pt>
                <c:pt idx="44104" formatCode="General">
                  <c:v>10.0000158771935</c:v>
                </c:pt>
                <c:pt idx="44105" formatCode="General">
                  <c:v>10.0000163805223</c:v>
                </c:pt>
                <c:pt idx="44106" formatCode="General">
                  <c:v>10.0000168836444</c:v>
                </c:pt>
                <c:pt idx="44107" formatCode="General">
                  <c:v>10.0000173865597</c:v>
                </c:pt>
                <c:pt idx="44108" formatCode="General">
                  <c:v>10.0000178892685</c:v>
                </c:pt>
                <c:pt idx="44109" formatCode="General">
                  <c:v>10.0000183917705</c:v>
                </c:pt>
                <c:pt idx="44110" formatCode="General">
                  <c:v>10.0000188940658</c:v>
                </c:pt>
                <c:pt idx="44111" formatCode="General">
                  <c:v>10.0000193961545</c:v>
                </c:pt>
                <c:pt idx="44112" formatCode="General">
                  <c:v>10.0000198980365</c:v>
                </c:pt>
                <c:pt idx="44113" formatCode="General">
                  <c:v>10.0000203997119</c:v>
                </c:pt>
                <c:pt idx="44114" formatCode="General">
                  <c:v>10.0000209011806</c:v>
                </c:pt>
                <c:pt idx="44115" formatCode="General">
                  <c:v>10.0000214024427</c:v>
                </c:pt>
                <c:pt idx="44116" formatCode="General">
                  <c:v>10.0000219034982</c:v>
                </c:pt>
                <c:pt idx="44117" formatCode="General">
                  <c:v>10.0000224043471</c:v>
                </c:pt>
                <c:pt idx="44118" formatCode="General">
                  <c:v>10.0000229049893</c:v>
                </c:pt>
                <c:pt idx="44119" formatCode="General">
                  <c:v>10.0000234054249</c:v>
                </c:pt>
                <c:pt idx="44120" formatCode="General">
                  <c:v>10.0000239056539</c:v>
                </c:pt>
                <c:pt idx="44121" formatCode="General">
                  <c:v>10.0000244056764</c:v>
                </c:pt>
                <c:pt idx="44122" formatCode="General">
                  <c:v>10.0000249054922</c:v>
                </c:pt>
                <c:pt idx="44123" formatCode="General">
                  <c:v>10.0000254051015</c:v>
                </c:pt>
                <c:pt idx="44124" formatCode="General">
                  <c:v>10.0000259045042</c:v>
                </c:pt>
                <c:pt idx="44125" formatCode="General">
                  <c:v>10.0000264037004</c:v>
                </c:pt>
                <c:pt idx="44126" formatCode="General">
                  <c:v>10.00002690269</c:v>
                </c:pt>
                <c:pt idx="44127" formatCode="General">
                  <c:v>10.0000274014731</c:v>
                </c:pt>
                <c:pt idx="44128" formatCode="General">
                  <c:v>10.0000279000496</c:v>
                </c:pt>
                <c:pt idx="44129" formatCode="General">
                  <c:v>10.0000283984196</c:v>
                </c:pt>
                <c:pt idx="44130" formatCode="General">
                  <c:v>10.0000288965831</c:v>
                </c:pt>
                <c:pt idx="44131" formatCode="General">
                  <c:v>10.0000293945401</c:v>
                </c:pt>
                <c:pt idx="44132" formatCode="General">
                  <c:v>10.0000298922905</c:v>
                </c:pt>
                <c:pt idx="44133" formatCode="General">
                  <c:v>10.0000303898345</c:v>
                </c:pt>
                <c:pt idx="44134" formatCode="General">
                  <c:v>10.000030887172</c:v>
                </c:pt>
                <c:pt idx="44135" formatCode="General">
                  <c:v>10.000031384303</c:v>
                </c:pt>
                <c:pt idx="44136" formatCode="General">
                  <c:v>10.0000318812275</c:v>
                </c:pt>
                <c:pt idx="44137" formatCode="General">
                  <c:v>10.0000323779456</c:v>
                </c:pt>
                <c:pt idx="44138" formatCode="General">
                  <c:v>10.0000328744572</c:v>
                </c:pt>
                <c:pt idx="44139" formatCode="General">
                  <c:v>10.0000333707624</c:v>
                </c:pt>
                <c:pt idx="44140" formatCode="General">
                  <c:v>10.0000338668611</c:v>
                </c:pt>
                <c:pt idx="44141" formatCode="General">
                  <c:v>10.0000343627534</c:v>
                </c:pt>
                <c:pt idx="44142" formatCode="General">
                  <c:v>10.0000348584393</c:v>
                </c:pt>
                <c:pt idx="44143" formatCode="General">
                  <c:v>10.0000353539188</c:v>
                </c:pt>
                <c:pt idx="44144" formatCode="General">
                  <c:v>10.0000358491918</c:v>
                </c:pt>
                <c:pt idx="44145" formatCode="General">
                  <c:v>10.0000363442585</c:v>
                </c:pt>
                <c:pt idx="44146" formatCode="General">
                  <c:v>10.0000368391188</c:v>
                </c:pt>
                <c:pt idx="44147" formatCode="General">
                  <c:v>10.0000373337727</c:v>
                </c:pt>
                <c:pt idx="44148" formatCode="General">
                  <c:v>10.0000378282202</c:v>
                </c:pt>
                <c:pt idx="44149" formatCode="General">
                  <c:v>10.0000383224614</c:v>
                </c:pt>
                <c:pt idx="44150" formatCode="General">
                  <c:v>10.0000388164962</c:v>
                </c:pt>
                <c:pt idx="44151" formatCode="General">
                  <c:v>10.0000393103247</c:v>
                </c:pt>
                <c:pt idx="44152" formatCode="General">
                  <c:v>10.0000398039468</c:v>
                </c:pt>
                <c:pt idx="44153" formatCode="General">
                  <c:v>10.0000402973626</c:v>
                </c:pt>
                <c:pt idx="44154" formatCode="General">
                  <c:v>10.0000407905721</c:v>
                </c:pt>
                <c:pt idx="44155" formatCode="General">
                  <c:v>10.0000412835752</c:v>
                </c:pt>
                <c:pt idx="44156" formatCode="General">
                  <c:v>10.0000417763721</c:v>
                </c:pt>
                <c:pt idx="44157" formatCode="General">
                  <c:v>10.0000422689627</c:v>
                </c:pt>
                <c:pt idx="44158" formatCode="General">
                  <c:v>10.000042761347</c:v>
                </c:pt>
                <c:pt idx="44159" formatCode="General">
                  <c:v>10.000043253525</c:v>
                </c:pt>
                <c:pt idx="44160" formatCode="General">
                  <c:v>10.0000437454967</c:v>
                </c:pt>
                <c:pt idx="44161" formatCode="General">
                  <c:v>10.0000442372622</c:v>
                </c:pt>
                <c:pt idx="44162" formatCode="General">
                  <c:v>10.0000447288215</c:v>
                </c:pt>
                <c:pt idx="44163" formatCode="General">
                  <c:v>10.0000452201745</c:v>
                </c:pt>
                <c:pt idx="44164" formatCode="General">
                  <c:v>10.0000457113212</c:v>
                </c:pt>
                <c:pt idx="44165" formatCode="General">
                  <c:v>10.0000462022618</c:v>
                </c:pt>
                <c:pt idx="44166" formatCode="General">
                  <c:v>10.0000466929961</c:v>
                </c:pt>
                <c:pt idx="44167" formatCode="General">
                  <c:v>10.0000471835242</c:v>
                </c:pt>
                <c:pt idx="44168" formatCode="General">
                  <c:v>10.0000476738461</c:v>
                </c:pt>
                <c:pt idx="44169" formatCode="General">
                  <c:v>10.0000481639619</c:v>
                </c:pt>
                <c:pt idx="44170" formatCode="General">
                  <c:v>10.0000486538715</c:v>
                </c:pt>
                <c:pt idx="44171" formatCode="General">
                  <c:v>10.0000491435748</c:v>
                </c:pt>
                <c:pt idx="44172" formatCode="General">
                  <c:v>10.0000496330721</c:v>
                </c:pt>
                <c:pt idx="44173" formatCode="General">
                  <c:v>10.0000501223632</c:v>
                </c:pt>
                <c:pt idx="44174" formatCode="General">
                  <c:v>10.0000506114481</c:v>
                </c:pt>
                <c:pt idx="44175" formatCode="General">
                  <c:v>10.0000511003269</c:v>
                </c:pt>
                <c:pt idx="44176" formatCode="General">
                  <c:v>10.0000515889996</c:v>
                </c:pt>
                <c:pt idx="44177" formatCode="General">
                  <c:v>10.0000520774662</c:v>
                </c:pt>
                <c:pt idx="44178" formatCode="General">
                  <c:v>10.0000525657267</c:v>
                </c:pt>
                <c:pt idx="44179" formatCode="General">
                  <c:v>10.000053053781</c:v>
                </c:pt>
                <c:pt idx="44180" formatCode="General">
                  <c:v>10.0000535416293</c:v>
                </c:pt>
                <c:pt idx="44181" formatCode="General">
                  <c:v>10.0000540292716</c:v>
                </c:pt>
                <c:pt idx="44182" formatCode="General">
                  <c:v>10.0000545167077</c:v>
                </c:pt>
                <c:pt idx="44183" formatCode="General">
                  <c:v>10.0000550039378</c:v>
                </c:pt>
                <c:pt idx="44184" formatCode="General">
                  <c:v>10.0000554909618</c:v>
                </c:pt>
                <c:pt idx="44185" formatCode="General">
                  <c:v>10.0000559777799</c:v>
                </c:pt>
                <c:pt idx="44186" formatCode="General">
                  <c:v>10.0000564643918</c:v>
                </c:pt>
                <c:pt idx="44187" formatCode="General">
                  <c:v>10.0000569507978</c:v>
                </c:pt>
                <c:pt idx="44188" formatCode="General">
                  <c:v>10.0000574369977</c:v>
                </c:pt>
                <c:pt idx="44189" formatCode="General">
                  <c:v>10.0000579229917</c:v>
                </c:pt>
                <c:pt idx="44190" formatCode="General">
                  <c:v>10.0000584087797</c:v>
                </c:pt>
                <c:pt idx="44191" formatCode="General">
                  <c:v>10.0000588943616</c:v>
                </c:pt>
                <c:pt idx="44192" formatCode="General">
                  <c:v>10.0000593797376</c:v>
                </c:pt>
                <c:pt idx="44193" formatCode="General">
                  <c:v>10.0000598649077</c:v>
                </c:pt>
                <c:pt idx="44194" formatCode="General">
                  <c:v>10.0000603498718</c:v>
                </c:pt>
                <c:pt idx="44195" formatCode="General">
                  <c:v>10.0000608346299</c:v>
                </c:pt>
                <c:pt idx="44196" formatCode="General">
                  <c:v>10.0000613191822</c:v>
                </c:pt>
                <c:pt idx="44197" formatCode="General">
                  <c:v>10.0000618035285</c:v>
                </c:pt>
                <c:pt idx="44198" formatCode="General">
                  <c:v>10.0000622876689</c:v>
                </c:pt>
                <c:pt idx="44199" formatCode="General">
                  <c:v>10.0000627716034</c:v>
                </c:pt>
                <c:pt idx="44200" formatCode="General">
                  <c:v>10.0000632553319</c:v>
                </c:pt>
                <c:pt idx="44201" formatCode="General">
                  <c:v>10.0000637388547</c:v>
                </c:pt>
                <c:pt idx="44202" formatCode="General">
                  <c:v>10.0000642221715</c:v>
                </c:pt>
                <c:pt idx="44203" formatCode="General">
                  <c:v>10.0000647052825</c:v>
                </c:pt>
                <c:pt idx="44204" formatCode="General">
                  <c:v>10.0000651881876</c:v>
                </c:pt>
                <c:pt idx="44205" formatCode="General">
                  <c:v>10.0000656708869</c:v>
                </c:pt>
                <c:pt idx="44206" formatCode="General">
                  <c:v>10.0000661533803</c:v>
                </c:pt>
                <c:pt idx="44207" formatCode="General">
                  <c:v>10.000066635668</c:v>
                </c:pt>
                <c:pt idx="44208" formatCode="General">
                  <c:v>10.0000671177498</c:v>
                </c:pt>
                <c:pt idx="44209" formatCode="General">
                  <c:v>10.0000675996258</c:v>
                </c:pt>
                <c:pt idx="44210" formatCode="General">
                  <c:v>10.000068081296</c:v>
                </c:pt>
                <c:pt idx="44211" formatCode="General">
                  <c:v>10.0000685627605</c:v>
                </c:pt>
                <c:pt idx="44212" formatCode="General">
                  <c:v>10.0000690440191</c:v>
                </c:pt>
                <c:pt idx="44213" formatCode="General">
                  <c:v>10.000069525072</c:v>
                </c:pt>
                <c:pt idx="44214" formatCode="General">
                  <c:v>10.0000700059192</c:v>
                </c:pt>
                <c:pt idx="44215" formatCode="General">
                  <c:v>10.0000704865606</c:v>
                </c:pt>
                <c:pt idx="44216" formatCode="General">
                  <c:v>10.0000709669963</c:v>
                </c:pt>
                <c:pt idx="44217" formatCode="General">
                  <c:v>10.0000714472263</c:v>
                </c:pt>
                <c:pt idx="44218" formatCode="General">
                  <c:v>10.0000719272505</c:v>
                </c:pt>
                <c:pt idx="44219" formatCode="General">
                  <c:v>10.0000724070691</c:v>
                </c:pt>
                <c:pt idx="44220" formatCode="General">
                  <c:v>10.000072886682</c:v>
                </c:pt>
                <c:pt idx="44221" formatCode="General">
                  <c:v>10.0000733660892</c:v>
                </c:pt>
                <c:pt idx="44222" formatCode="General">
                  <c:v>10.0000738452907</c:v>
                </c:pt>
                <c:pt idx="44223" formatCode="General">
                  <c:v>10.0000743242866</c:v>
                </c:pt>
                <c:pt idx="44224" formatCode="General">
                  <c:v>10.0000748030768</c:v>
                </c:pt>
                <c:pt idx="44225" formatCode="General">
                  <c:v>10.0000752816614</c:v>
                </c:pt>
                <c:pt idx="44226" formatCode="General">
                  <c:v>10.0000757600403</c:v>
                </c:pt>
                <c:pt idx="44227" formatCode="General">
                  <c:v>10.0000762382137</c:v>
                </c:pt>
                <c:pt idx="44228" formatCode="General">
                  <c:v>10.0000767161814</c:v>
                </c:pt>
                <c:pt idx="44229" formatCode="General">
                  <c:v>10.0000771939436</c:v>
                </c:pt>
                <c:pt idx="44230" formatCode="General">
                  <c:v>10.0000776715002</c:v>
                </c:pt>
                <c:pt idx="44231" formatCode="General">
                  <c:v>10.0000781488512</c:v>
                </c:pt>
                <c:pt idx="44232" formatCode="General">
                  <c:v>10.0000786259966</c:v>
                </c:pt>
                <c:pt idx="44233" formatCode="General">
                  <c:v>10.0000791029365</c:v>
                </c:pt>
                <c:pt idx="44234" formatCode="General">
                  <c:v>10.0000795796708</c:v>
                </c:pt>
                <c:pt idx="44235" formatCode="General">
                  <c:v>10.0000800561997</c:v>
                </c:pt>
                <c:pt idx="44236" formatCode="General">
                  <c:v>10.000080532523</c:v>
                </c:pt>
                <c:pt idx="44237" formatCode="General">
                  <c:v>10.0000810086408</c:v>
                </c:pt>
                <c:pt idx="44238" formatCode="General">
                  <c:v>10.0000814845531</c:v>
                </c:pt>
                <c:pt idx="44239" formatCode="General">
                  <c:v>10.0000819602599</c:v>
                </c:pt>
                <c:pt idx="44240" formatCode="General">
                  <c:v>10.0000824357612</c:v>
                </c:pt>
                <c:pt idx="44241" formatCode="General">
                  <c:v>10.0000829110571</c:v>
                </c:pt>
                <c:pt idx="44242" formatCode="General">
                  <c:v>10.0000833861475</c:v>
                </c:pt>
                <c:pt idx="44243" formatCode="General">
                  <c:v>10.0000838610325</c:v>
                </c:pt>
                <c:pt idx="44244" formatCode="General">
                  <c:v>10.0000843357121</c:v>
                </c:pt>
                <c:pt idx="44245" formatCode="General">
                  <c:v>10.0000848101862</c:v>
                </c:pt>
                <c:pt idx="44246" formatCode="General">
                  <c:v>10.0000852844549</c:v>
                </c:pt>
                <c:pt idx="44247" formatCode="General">
                  <c:v>10.0000857585183</c:v>
                </c:pt>
                <c:pt idx="44248" formatCode="General">
                  <c:v>10.0000862323762</c:v>
                </c:pt>
                <c:pt idx="44249" formatCode="General">
                  <c:v>10.0000867060288</c:v>
                </c:pt>
                <c:pt idx="44250" formatCode="General">
                  <c:v>10.000087179476</c:v>
                </c:pt>
                <c:pt idx="44251" formatCode="General">
                  <c:v>10.0000876527179</c:v>
                </c:pt>
                <c:pt idx="44252" formatCode="General">
                  <c:v>10.0000881257544</c:v>
                </c:pt>
                <c:pt idx="44253" formatCode="General">
                  <c:v>10.0000885985856</c:v>
                </c:pt>
                <c:pt idx="44254" formatCode="General">
                  <c:v>10.0000890712115</c:v>
                </c:pt>
                <c:pt idx="44255" formatCode="General">
                  <c:v>10.0000895436321</c:v>
                </c:pt>
                <c:pt idx="44256" formatCode="General">
                  <c:v>10.0000900158474</c:v>
                </c:pt>
                <c:pt idx="44257" formatCode="General">
                  <c:v>10.0000904878574</c:v>
                </c:pt>
                <c:pt idx="44258" formatCode="General">
                  <c:v>10.0000909596621</c:v>
                </c:pt>
                <c:pt idx="44259" formatCode="General">
                  <c:v>10.0000914312616</c:v>
                </c:pt>
                <c:pt idx="44260" formatCode="General">
                  <c:v>10.0000919026558</c:v>
                </c:pt>
                <c:pt idx="44261" formatCode="General">
                  <c:v>10.0000923738448</c:v>
                </c:pt>
                <c:pt idx="44262" formatCode="General">
                  <c:v>10.0000928448285</c:v>
                </c:pt>
                <c:pt idx="44263" formatCode="General">
                  <c:v>10.0000933156071</c:v>
                </c:pt>
                <c:pt idx="44264" formatCode="General">
                  <c:v>10.0000937861804</c:v>
                </c:pt>
                <c:pt idx="44265" formatCode="General">
                  <c:v>10.0000942565486</c:v>
                </c:pt>
                <c:pt idx="44266" formatCode="General">
                  <c:v>10.0000947267115</c:v>
                </c:pt>
                <c:pt idx="44267" formatCode="General">
                  <c:v>10.0000951966693</c:v>
                </c:pt>
                <c:pt idx="44268" formatCode="General">
                  <c:v>10.000095666422</c:v>
                </c:pt>
                <c:pt idx="44269" formatCode="General">
                  <c:v>10.0000961359695</c:v>
                </c:pt>
                <c:pt idx="44270" formatCode="General">
                  <c:v>10.0000966053119</c:v>
                </c:pt>
                <c:pt idx="44271" formatCode="General">
                  <c:v>10.0000970744491</c:v>
                </c:pt>
                <c:pt idx="44272" formatCode="General">
                  <c:v>10.0000975433813</c:v>
                </c:pt>
                <c:pt idx="44273" formatCode="General">
                  <c:v>10.0000980121084</c:v>
                </c:pt>
                <c:pt idx="44274" formatCode="General">
                  <c:v>10.0000984806303</c:v>
                </c:pt>
                <c:pt idx="44275" formatCode="General">
                  <c:v>10.0000989489472</c:v>
                </c:pt>
                <c:pt idx="44276" formatCode="General">
                  <c:v>10.0000994170591</c:v>
                </c:pt>
                <c:pt idx="44277" formatCode="General">
                  <c:v>10.0000998849659</c:v>
                </c:pt>
                <c:pt idx="44278" formatCode="General">
                  <c:v>10.0001003526676</c:v>
                </c:pt>
                <c:pt idx="44279" formatCode="General">
                  <c:v>10.0001008201643</c:v>
                </c:pt>
                <c:pt idx="44280" formatCode="General">
                  <c:v>10.0001012874561</c:v>
                </c:pt>
                <c:pt idx="44281" formatCode="General">
                  <c:v>10.0001017545428</c:v>
                </c:pt>
                <c:pt idx="44282" formatCode="General">
                  <c:v>10.0001022214245</c:v>
                </c:pt>
                <c:pt idx="44283" formatCode="General">
                  <c:v>10.0001026881013</c:v>
                </c:pt>
                <c:pt idx="44284" formatCode="General">
                  <c:v>10.0001031545731</c:v>
                </c:pt>
                <c:pt idx="44285" formatCode="General">
                  <c:v>10.0001036208399</c:v>
                </c:pt>
                <c:pt idx="44286" formatCode="General">
                  <c:v>10.0001040869018</c:v>
                </c:pt>
                <c:pt idx="44287" formatCode="General">
                  <c:v>10.0001045527588</c:v>
                </c:pt>
                <c:pt idx="44288" formatCode="General">
                  <c:v>10.0001050184108</c:v>
                </c:pt>
                <c:pt idx="44289" formatCode="General">
                  <c:v>10.000105483858</c:v>
                </c:pt>
                <c:pt idx="44290" formatCode="General">
                  <c:v>10.0001059491002</c:v>
                </c:pt>
                <c:pt idx="44291" formatCode="General">
                  <c:v>10.0001064141376</c:v>
                </c:pt>
                <c:pt idx="44292" formatCode="General">
                  <c:v>10.0001068789702</c:v>
                </c:pt>
                <c:pt idx="44293" formatCode="General">
                  <c:v>10.0001073435978</c:v>
                </c:pt>
                <c:pt idx="44294" formatCode="General">
                  <c:v>10.0001078080207</c:v>
                </c:pt>
                <c:pt idx="44295" formatCode="General">
                  <c:v>10.0001082722387</c:v>
                </c:pt>
                <c:pt idx="44296" formatCode="General">
                  <c:v>10.0001087362519</c:v>
                </c:pt>
                <c:pt idx="44297" formatCode="General">
                  <c:v>10.0001092000602</c:v>
                </c:pt>
                <c:pt idx="44298" formatCode="General">
                  <c:v>10.0001096636638</c:v>
                </c:pt>
                <c:pt idx="44299" formatCode="General">
                  <c:v>10.0001101270626</c:v>
                </c:pt>
                <c:pt idx="44300" formatCode="General">
                  <c:v>10.0001105902567</c:v>
                </c:pt>
                <c:pt idx="44301" formatCode="General">
                  <c:v>10.000111053246</c:v>
                </c:pt>
                <c:pt idx="44302" formatCode="General">
                  <c:v>10.0001115160305</c:v>
                </c:pt>
                <c:pt idx="44303" formatCode="General">
                  <c:v>10.0001119786104</c:v>
                </c:pt>
                <c:pt idx="44304" formatCode="General">
                  <c:v>10.0001124409855</c:v>
                </c:pt>
                <c:pt idx="44305" formatCode="General">
                  <c:v>10.0001129031559</c:v>
                </c:pt>
                <c:pt idx="44306" formatCode="General">
                  <c:v>10.0001133651216</c:v>
                </c:pt>
                <c:pt idx="44307" formatCode="General">
                  <c:v>10.0001138268827</c:v>
                </c:pt>
                <c:pt idx="44308" formatCode="General">
                  <c:v>10.000114288439</c:v>
                </c:pt>
                <c:pt idx="44309" formatCode="General">
                  <c:v>10.0001147497908</c:v>
                </c:pt>
                <c:pt idx="44310" formatCode="General">
                  <c:v>10.0001152109379</c:v>
                </c:pt>
                <c:pt idx="44311" formatCode="General">
                  <c:v>10.0001156718803</c:v>
                </c:pt>
                <c:pt idx="44312" formatCode="General">
                  <c:v>10.0001161326182</c:v>
                </c:pt>
                <c:pt idx="44313" formatCode="General">
                  <c:v>10.0001165931514</c:v>
                </c:pt>
                <c:pt idx="44314" formatCode="General">
                  <c:v>10.0001170534801</c:v>
                </c:pt>
                <c:pt idx="44315" formatCode="General">
                  <c:v>10.0001175136042</c:v>
                </c:pt>
                <c:pt idx="44316" formatCode="General">
                  <c:v>10.0001179735237</c:v>
                </c:pt>
                <c:pt idx="44317" formatCode="General">
                  <c:v>10.0001184332387</c:v>
                </c:pt>
                <c:pt idx="44318" formatCode="General">
                  <c:v>10.0001188927492</c:v>
                </c:pt>
                <c:pt idx="44319" formatCode="General">
                  <c:v>10.0001193520551</c:v>
                </c:pt>
                <c:pt idx="44320" formatCode="General">
                  <c:v>10.0001198111565</c:v>
                </c:pt>
                <c:pt idx="44321" formatCode="General">
                  <c:v>10.0001202700535</c:v>
                </c:pt>
                <c:pt idx="44322" formatCode="General">
                  <c:v>10.0001207287459</c:v>
                </c:pt>
                <c:pt idx="44323" formatCode="General">
                  <c:v>10.0001211872339</c:v>
                </c:pt>
                <c:pt idx="44324" formatCode="General">
                  <c:v>10.0001216455174</c:v>
                </c:pt>
                <c:pt idx="44325" formatCode="General">
                  <c:v>10.0001221035965</c:v>
                </c:pt>
                <c:pt idx="44326" formatCode="General">
                  <c:v>10.0001225614711</c:v>
                </c:pt>
                <c:pt idx="44327" formatCode="General">
                  <c:v>10.0001230191414</c:v>
                </c:pt>
                <c:pt idx="44328" formatCode="General">
                  <c:v>10.0001234766072</c:v>
                </c:pt>
                <c:pt idx="44329" formatCode="General">
                  <c:v>10.0001239338686</c:v>
                </c:pt>
                <c:pt idx="44330" formatCode="General">
                  <c:v>10.0001243909257</c:v>
                </c:pt>
                <c:pt idx="44331" formatCode="General">
                  <c:v>10.0001248477784</c:v>
                </c:pt>
                <c:pt idx="44332" formatCode="General">
                  <c:v>10.0001253044267</c:v>
                </c:pt>
                <c:pt idx="44333" formatCode="General">
                  <c:v>10.0001257608708</c:v>
                </c:pt>
                <c:pt idx="44334" formatCode="General">
                  <c:v>10.0001262171104</c:v>
                </c:pt>
                <c:pt idx="44335" formatCode="General">
                  <c:v>10.0001266731458</c:v>
                </c:pt>
                <c:pt idx="44336" formatCode="General">
                  <c:v>10.0001271289769</c:v>
                </c:pt>
                <c:pt idx="44337" formatCode="General">
                  <c:v>10.0001275846037</c:v>
                </c:pt>
                <c:pt idx="44338" formatCode="General">
                  <c:v>10.0001280400263</c:v>
                </c:pt>
                <c:pt idx="44339" formatCode="General">
                  <c:v>10.0001284952446</c:v>
                </c:pt>
                <c:pt idx="44340" formatCode="General">
                  <c:v>10.0001289502586</c:v>
                </c:pt>
                <c:pt idx="44341" formatCode="General">
                  <c:v>10.0001294050684</c:v>
                </c:pt>
                <c:pt idx="44342" formatCode="General">
                  <c:v>10.000129859674</c:v>
                </c:pt>
                <c:pt idx="44343" formatCode="General">
                  <c:v>10.0001303140754</c:v>
                </c:pt>
                <c:pt idx="44344" formatCode="General">
                  <c:v>10.0001307682726</c:v>
                </c:pt>
                <c:pt idx="44345" formatCode="General">
                  <c:v>10.0001312222657</c:v>
                </c:pt>
                <c:pt idx="44346" formatCode="General">
                  <c:v>10.0001316760546</c:v>
                </c:pt>
                <c:pt idx="44347" formatCode="General">
                  <c:v>10.0001321296393</c:v>
                </c:pt>
                <c:pt idx="44348" formatCode="General">
                  <c:v>10.0001325830199</c:v>
                </c:pt>
                <c:pt idx="44349" formatCode="General">
                  <c:v>10.0001330361964</c:v>
                </c:pt>
                <c:pt idx="44350" formatCode="General">
                  <c:v>10.0001334891688</c:v>
                </c:pt>
                <c:pt idx="44351" formatCode="General">
                  <c:v>10.0001339419371</c:v>
                </c:pt>
                <c:pt idx="44352" formatCode="General">
                  <c:v>10.0001343945013</c:v>
                </c:pt>
                <c:pt idx="44353" formatCode="General">
                  <c:v>10.0001348468615</c:v>
                </c:pt>
                <c:pt idx="44354" formatCode="General">
                  <c:v>10.0001352990176</c:v>
                </c:pt>
                <c:pt idx="44355" formatCode="General">
                  <c:v>10.0001357509697</c:v>
                </c:pt>
                <c:pt idx="44356" formatCode="General">
                  <c:v>10.0001362027177</c:v>
                </c:pt>
                <c:pt idx="44357" formatCode="General">
                  <c:v>10.0001366542618</c:v>
                </c:pt>
                <c:pt idx="44358" formatCode="General">
                  <c:v>10.0001371056018</c:v>
                </c:pt>
                <c:pt idx="44359" formatCode="General">
                  <c:v>10.0001375567379</c:v>
                </c:pt>
                <c:pt idx="44360" formatCode="General">
                  <c:v>10.00013800767</c:v>
                </c:pt>
                <c:pt idx="44361" formatCode="General">
                  <c:v>10.0001384583982</c:v>
                </c:pt>
                <c:pt idx="44362" formatCode="General">
                  <c:v>10.0001389089224</c:v>
                </c:pt>
                <c:pt idx="44363" formatCode="General">
                  <c:v>10.0001393592428</c:v>
                </c:pt>
                <c:pt idx="44364" formatCode="General">
                  <c:v>10.0001398093592</c:v>
                </c:pt>
                <c:pt idx="44365" formatCode="General">
                  <c:v>10.0001402592717</c:v>
                </c:pt>
                <c:pt idx="44366" formatCode="General">
                  <c:v>10.0001407089803</c:v>
                </c:pt>
                <c:pt idx="44367" formatCode="General">
                  <c:v>10.0001411584851</c:v>
                </c:pt>
                <c:pt idx="44368" formatCode="General">
                  <c:v>10.000141607786</c:v>
                </c:pt>
                <c:pt idx="44369" formatCode="General">
                  <c:v>10.0001420568831</c:v>
                </c:pt>
                <c:pt idx="44370" formatCode="General">
                  <c:v>10.0001425057764</c:v>
                </c:pt>
                <c:pt idx="44371" formatCode="General">
                  <c:v>10.0001429544658</c:v>
                </c:pt>
                <c:pt idx="44372" formatCode="General">
                  <c:v>10.0001434029515</c:v>
                </c:pt>
                <c:pt idx="44373" formatCode="General">
                  <c:v>10.0001438512334</c:v>
                </c:pt>
                <c:pt idx="44374" formatCode="General">
                  <c:v>10.0001442993115</c:v>
                </c:pt>
                <c:pt idx="44375" formatCode="General">
                  <c:v>10.0001447471859</c:v>
                </c:pt>
                <c:pt idx="44376" formatCode="General">
                  <c:v>10.0001451948565</c:v>
                </c:pt>
                <c:pt idx="44377" formatCode="General">
                  <c:v>10.0001456423235</c:v>
                </c:pt>
                <c:pt idx="44378" formatCode="General">
                  <c:v>10.0001460895867</c:v>
                </c:pt>
                <c:pt idx="44379" formatCode="General">
                  <c:v>10.0001465366462</c:v>
                </c:pt>
                <c:pt idx="44380" formatCode="General">
                  <c:v>10.0001469835021</c:v>
                </c:pt>
                <c:pt idx="44381" formatCode="General">
                  <c:v>10.0001474301543</c:v>
                </c:pt>
                <c:pt idx="44382" formatCode="General">
                  <c:v>10.0001478766028</c:v>
                </c:pt>
                <c:pt idx="44383" formatCode="General">
                  <c:v>10.0001483228477</c:v>
                </c:pt>
                <c:pt idx="44384" formatCode="General">
                  <c:v>10.000148768889</c:v>
                </c:pt>
                <c:pt idx="44385" formatCode="General">
                  <c:v>10.0001492147267</c:v>
                </c:pt>
                <c:pt idx="44386" formatCode="General">
                  <c:v>10.0001496603608</c:v>
                </c:pt>
                <c:pt idx="44387" formatCode="General">
                  <c:v>10.0001501057914</c:v>
                </c:pt>
                <c:pt idx="44388" formatCode="General">
                  <c:v>10.0001505510183</c:v>
                </c:pt>
                <c:pt idx="44389" formatCode="General">
                  <c:v>10.0001509960418</c:v>
                </c:pt>
                <c:pt idx="44390" formatCode="General">
                  <c:v>10.0001514408617</c:v>
                </c:pt>
                <c:pt idx="44391" formatCode="General">
                  <c:v>10.0001518854781</c:v>
                </c:pt>
                <c:pt idx="44392" formatCode="General">
                  <c:v>10.000152329891</c:v>
                </c:pt>
                <c:pt idx="44393" formatCode="General">
                  <c:v>10.0001527741004</c:v>
                </c:pt>
                <c:pt idx="44394" formatCode="General">
                  <c:v>10.0001532181063</c:v>
                </c:pt>
                <c:pt idx="44395" formatCode="General">
                  <c:v>10.0001536619088</c:v>
                </c:pt>
                <c:pt idx="44396" formatCode="General">
                  <c:v>10.0001541055078</c:v>
                </c:pt>
                <c:pt idx="44397" formatCode="General">
                  <c:v>10.0001545489035</c:v>
                </c:pt>
                <c:pt idx="44398" formatCode="General">
                  <c:v>10.0001549920957</c:v>
                </c:pt>
                <c:pt idx="44399" formatCode="General">
                  <c:v>10.0001554350845</c:v>
                </c:pt>
                <c:pt idx="44400" formatCode="General">
                  <c:v>10.00015587787</c:v>
                </c:pt>
                <c:pt idx="44401" formatCode="General">
                  <c:v>10.000156320452</c:v>
                </c:pt>
                <c:pt idx="44402" formatCode="General">
                  <c:v>10.0001567628308</c:v>
                </c:pt>
                <c:pt idx="44403" formatCode="General">
                  <c:v>10.0001572050062</c:v>
                </c:pt>
                <c:pt idx="44404" formatCode="General">
                  <c:v>10.0001576469783</c:v>
                </c:pt>
                <c:pt idx="44405" formatCode="General">
                  <c:v>10.0001580887471</c:v>
                </c:pt>
                <c:pt idx="44406" formatCode="General">
                  <c:v>10.0001585303125</c:v>
                </c:pt>
                <c:pt idx="44407" formatCode="General">
                  <c:v>10.0001589716748</c:v>
                </c:pt>
                <c:pt idx="44408" formatCode="General">
                  <c:v>10.0001594128337</c:v>
                </c:pt>
                <c:pt idx="44409" formatCode="General">
                  <c:v>10.0001598537895</c:v>
                </c:pt>
                <c:pt idx="44410" formatCode="General">
                  <c:v>10.000160294542</c:v>
                </c:pt>
                <c:pt idx="44411" formatCode="General">
                  <c:v>10.0001607350913</c:v>
                </c:pt>
                <c:pt idx="44412" formatCode="General">
                  <c:v>10.0001611754374</c:v>
                </c:pt>
                <c:pt idx="44413" formatCode="General">
                  <c:v>10.0001616155803</c:v>
                </c:pt>
                <c:pt idx="44414" formatCode="General">
                  <c:v>10.00016205552</c:v>
                </c:pt>
                <c:pt idx="44415" formatCode="General">
                  <c:v>10.0001624952566</c:v>
                </c:pt>
                <c:pt idx="44416" formatCode="General">
                  <c:v>10.0001629347901</c:v>
                </c:pt>
                <c:pt idx="44417" formatCode="General">
                  <c:v>10.0001633741205</c:v>
                </c:pt>
                <c:pt idx="44418" formatCode="General">
                  <c:v>10.0001638132477</c:v>
                </c:pt>
                <c:pt idx="44419" formatCode="General">
                  <c:v>10.0001642521719</c:v>
                </c:pt>
                <c:pt idx="44420" formatCode="General">
                  <c:v>10.000164690893</c:v>
                </c:pt>
                <c:pt idx="44421" formatCode="General">
                  <c:v>10.000165129411</c:v>
                </c:pt>
                <c:pt idx="44422" formatCode="General">
                  <c:v>10.0001655677261</c:v>
                </c:pt>
                <c:pt idx="44423" formatCode="General">
                  <c:v>10.000166005838</c:v>
                </c:pt>
                <c:pt idx="44424" formatCode="General">
                  <c:v>10.000166443747</c:v>
                </c:pt>
                <c:pt idx="44425" formatCode="General">
                  <c:v>10.000166881453</c:v>
                </c:pt>
                <c:pt idx="44426" formatCode="General">
                  <c:v>10.000167318956</c:v>
                </c:pt>
                <c:pt idx="44427" formatCode="General">
                  <c:v>10.000167756256</c:v>
                </c:pt>
                <c:pt idx="44428" formatCode="General">
                  <c:v>10.0001681933531</c:v>
                </c:pt>
                <c:pt idx="44429" formatCode="General">
                  <c:v>10.0001686302473</c:v>
                </c:pt>
                <c:pt idx="44430" formatCode="General">
                  <c:v>10.0001690669386</c:v>
                </c:pt>
                <c:pt idx="44431" formatCode="General">
                  <c:v>10.0001695034269</c:v>
                </c:pt>
                <c:pt idx="44432" formatCode="General">
                  <c:v>10.0001699397124</c:v>
                </c:pt>
                <c:pt idx="44433" formatCode="General">
                  <c:v>10.000170375795</c:v>
                </c:pt>
                <c:pt idx="44434" formatCode="General">
                  <c:v>10.0001708116748</c:v>
                </c:pt>
                <c:pt idx="44435" formatCode="General">
                  <c:v>10.0001712473517</c:v>
                </c:pt>
                <c:pt idx="44436" formatCode="General">
                  <c:v>10.0001716828258</c:v>
                </c:pt>
                <c:pt idx="44437" formatCode="General">
                  <c:v>10.0001721180972</c:v>
                </c:pt>
                <c:pt idx="44438" formatCode="General">
                  <c:v>10.0001725531657</c:v>
                </c:pt>
                <c:pt idx="44439" formatCode="General">
                  <c:v>10.0001729880314</c:v>
                </c:pt>
                <c:pt idx="44440" formatCode="General">
                  <c:v>10.0001734226944</c:v>
                </c:pt>
                <c:pt idx="44441" formatCode="General">
                  <c:v>10.0001738571547</c:v>
                </c:pt>
                <c:pt idx="44442" formatCode="General">
                  <c:v>10.0001742914123</c:v>
                </c:pt>
                <c:pt idx="44443" formatCode="General">
                  <c:v>10.0001747254671</c:v>
                </c:pt>
                <c:pt idx="44444" formatCode="General">
                  <c:v>10.0001751593193</c:v>
                </c:pt>
                <c:pt idx="44445" formatCode="General">
                  <c:v>10.0001755929688</c:v>
                </c:pt>
                <c:pt idx="44446" formatCode="General">
                  <c:v>10.0001760264156</c:v>
                </c:pt>
                <c:pt idx="44447" formatCode="General">
                  <c:v>10.0001764596598</c:v>
                </c:pt>
                <c:pt idx="44448" formatCode="General">
                  <c:v>10.0001768927013</c:v>
                </c:pt>
                <c:pt idx="44449" formatCode="General">
                  <c:v>10.0001773255403</c:v>
                </c:pt>
                <c:pt idx="44450" formatCode="General">
                  <c:v>10.0001777581767</c:v>
                </c:pt>
                <c:pt idx="44451" formatCode="General">
                  <c:v>10.0001781906105</c:v>
                </c:pt>
                <c:pt idx="44452" formatCode="General">
                  <c:v>10.0001786228417</c:v>
                </c:pt>
                <c:pt idx="44453" formatCode="General">
                  <c:v>10.0001790548704</c:v>
                </c:pt>
                <c:pt idx="44454" formatCode="General">
                  <c:v>10.0001794866966</c:v>
                </c:pt>
                <c:pt idx="44455" formatCode="General">
                  <c:v>10.0001799183202</c:v>
                </c:pt>
                <c:pt idx="44456" formatCode="General">
                  <c:v>10.0001803497414</c:v>
                </c:pt>
                <c:pt idx="44457" formatCode="General">
                  <c:v>10.0001807809601</c:v>
                </c:pt>
                <c:pt idx="44458" formatCode="General">
                  <c:v>10.0001812119763</c:v>
                </c:pt>
                <c:pt idx="44459" formatCode="General">
                  <c:v>10.0001816427901</c:v>
                </c:pt>
                <c:pt idx="44460" formatCode="General">
                  <c:v>10.0001820734015</c:v>
                </c:pt>
                <c:pt idx="44461" formatCode="General">
                  <c:v>10.0001825038104</c:v>
                </c:pt>
                <c:pt idx="44462" formatCode="General">
                  <c:v>10.000182934017</c:v>
                </c:pt>
                <c:pt idx="44463" formatCode="General">
                  <c:v>10.0001833640212</c:v>
                </c:pt>
                <c:pt idx="44464" formatCode="General">
                  <c:v>10.000183793823</c:v>
                </c:pt>
                <c:pt idx="44465" formatCode="General">
                  <c:v>10.0001842234225</c:v>
                </c:pt>
                <c:pt idx="44466" formatCode="General">
                  <c:v>10.0001846528197</c:v>
                </c:pt>
                <c:pt idx="44467" formatCode="General">
                  <c:v>10.0001850820145</c:v>
                </c:pt>
                <c:pt idx="44468" formatCode="General">
                  <c:v>10.0001855110071</c:v>
                </c:pt>
                <c:pt idx="44469" formatCode="General">
                  <c:v>10.0001859397973</c:v>
                </c:pt>
                <c:pt idx="44470" formatCode="General">
                  <c:v>10.0001863683854</c:v>
                </c:pt>
                <c:pt idx="44471" formatCode="General">
                  <c:v>10.0001867967712</c:v>
                </c:pt>
                <c:pt idx="44472" formatCode="General">
                  <c:v>10.0001872249547</c:v>
                </c:pt>
                <c:pt idx="44473" formatCode="General">
                  <c:v>10.0001876529361</c:v>
                </c:pt>
                <c:pt idx="44474" formatCode="General">
                  <c:v>10.0001880807152</c:v>
                </c:pt>
                <c:pt idx="44475" formatCode="General">
                  <c:v>10.0001885082922</c:v>
                </c:pt>
                <c:pt idx="44476" formatCode="General">
                  <c:v>10.000188935667</c:v>
                </c:pt>
                <c:pt idx="44477" formatCode="General">
                  <c:v>10.0001893628397</c:v>
                </c:pt>
                <c:pt idx="44478" formatCode="General">
                  <c:v>10.0001897898103</c:v>
                </c:pt>
                <c:pt idx="44479" formatCode="General">
                  <c:v>10.0001902165788</c:v>
                </c:pt>
                <c:pt idx="44480" formatCode="General">
                  <c:v>10.0001906431451</c:v>
                </c:pt>
                <c:pt idx="44481" formatCode="General">
                  <c:v>10.0001910695094</c:v>
                </c:pt>
                <c:pt idx="44482" formatCode="General">
                  <c:v>10.0001914956717</c:v>
                </c:pt>
                <c:pt idx="44483" formatCode="General">
                  <c:v>10.0001919216319</c:v>
                </c:pt>
                <c:pt idx="44484" formatCode="General">
                  <c:v>10.0001923473901</c:v>
                </c:pt>
                <c:pt idx="44485" formatCode="General">
                  <c:v>10.0001927729462</c:v>
                </c:pt>
                <c:pt idx="44486" formatCode="General">
                  <c:v>10.0001931983004</c:v>
                </c:pt>
                <c:pt idx="44487" formatCode="General">
                  <c:v>10.0001936234527</c:v>
                </c:pt>
                <c:pt idx="44488" formatCode="General">
                  <c:v>10.0001940484029</c:v>
                </c:pt>
                <c:pt idx="44489" formatCode="General">
                  <c:v>10.0001944731513</c:v>
                </c:pt>
                <c:pt idx="44490" formatCode="General">
                  <c:v>10.0001948976977</c:v>
                </c:pt>
                <c:pt idx="44491" formatCode="General">
                  <c:v>10.0001953220422</c:v>
                </c:pt>
                <c:pt idx="44492" formatCode="General">
                  <c:v>10.0001957461849</c:v>
                </c:pt>
                <c:pt idx="44493" formatCode="General">
                  <c:v>10.0001961701256</c:v>
                </c:pt>
                <c:pt idx="44494" formatCode="General">
                  <c:v>10.0001965938646</c:v>
                </c:pt>
                <c:pt idx="44495" formatCode="General">
                  <c:v>10.0001970174017</c:v>
                </c:pt>
                <c:pt idx="44496" formatCode="General">
                  <c:v>10.000197440737</c:v>
                </c:pt>
                <c:pt idx="44497" formatCode="General">
                  <c:v>10.0001978638705</c:v>
                </c:pt>
                <c:pt idx="44498" formatCode="General">
                  <c:v>10.0001982868022</c:v>
                </c:pt>
                <c:pt idx="44499" formatCode="General">
                  <c:v>10.0001987095321</c:v>
                </c:pt>
                <c:pt idx="44500" formatCode="General">
                  <c:v>10.0001991320603</c:v>
                </c:pt>
                <c:pt idx="44501" formatCode="General">
                  <c:v>10.0001995543868</c:v>
                </c:pt>
                <c:pt idx="44502" formatCode="General">
                  <c:v>10.0001999765116</c:v>
                </c:pt>
                <c:pt idx="44503" formatCode="General">
                  <c:v>10.0002003984347</c:v>
                </c:pt>
                <c:pt idx="44504" formatCode="General">
                  <c:v>10.0002008201561</c:v>
                </c:pt>
                <c:pt idx="44505" formatCode="General">
                  <c:v>10.0002012416759</c:v>
                </c:pt>
                <c:pt idx="44506" formatCode="General">
                  <c:v>10.000201662994</c:v>
                </c:pt>
                <c:pt idx="44507" formatCode="General">
                  <c:v>10.0002020841105</c:v>
                </c:pt>
                <c:pt idx="44508" formatCode="General">
                  <c:v>10.0002025050254</c:v>
                </c:pt>
                <c:pt idx="44509" formatCode="General">
                  <c:v>10.0002029257387</c:v>
                </c:pt>
                <c:pt idx="44510" formatCode="General">
                  <c:v>10.0002033462505</c:v>
                </c:pt>
                <c:pt idx="44511" formatCode="General">
                  <c:v>10.0002037665607</c:v>
                </c:pt>
                <c:pt idx="44512" formatCode="General">
                  <c:v>10.0002041866694</c:v>
                </c:pt>
                <c:pt idx="44513" formatCode="General">
                  <c:v>10.0002046065765</c:v>
                </c:pt>
                <c:pt idx="44514" formatCode="General">
                  <c:v>10.0002050262822</c:v>
                </c:pt>
                <c:pt idx="44515" formatCode="General">
                  <c:v>10.0002054457864</c:v>
                </c:pt>
                <c:pt idx="44516" formatCode="General">
                  <c:v>10.0002058650891</c:v>
                </c:pt>
                <c:pt idx="44517" formatCode="General">
                  <c:v>10.0002062841904</c:v>
                </c:pt>
                <c:pt idx="44518" formatCode="General">
                  <c:v>10.0002067030903</c:v>
                </c:pt>
                <c:pt idx="44519" formatCode="General">
                  <c:v>10.0002071217887</c:v>
                </c:pt>
                <c:pt idx="44520" formatCode="General">
                  <c:v>10.0002075402858</c:v>
                </c:pt>
                <c:pt idx="44521" formatCode="General">
                  <c:v>10.0002079585815</c:v>
                </c:pt>
                <c:pt idx="44522" formatCode="General">
                  <c:v>10.0002083766759</c:v>
                </c:pt>
                <c:pt idx="44523" formatCode="General">
                  <c:v>10.0002087945689</c:v>
                </c:pt>
                <c:pt idx="44524" formatCode="General">
                  <c:v>10.0002092122606</c:v>
                </c:pt>
                <c:pt idx="44525" formatCode="General">
                  <c:v>10.000209629751</c:v>
                </c:pt>
                <c:pt idx="44526" formatCode="General">
                  <c:v>10.0002100470402</c:v>
                </c:pt>
                <c:pt idx="44527" formatCode="General">
                  <c:v>10.0002104641281</c:v>
                </c:pt>
                <c:pt idx="44528" formatCode="General">
                  <c:v>10.0002108810147</c:v>
                </c:pt>
                <c:pt idx="44529" formatCode="General">
                  <c:v>10.0002112977001</c:v>
                </c:pt>
                <c:pt idx="44530" formatCode="General">
                  <c:v>10.0002117141843</c:v>
                </c:pt>
                <c:pt idx="44531" formatCode="General">
                  <c:v>10.0002121304673</c:v>
                </c:pt>
                <c:pt idx="44532" formatCode="General">
                  <c:v>10.0002125465492</c:v>
                </c:pt>
                <c:pt idx="44533" formatCode="General">
                  <c:v>10.0002129624299</c:v>
                </c:pt>
                <c:pt idx="44534" formatCode="General">
                  <c:v>10.0002133781094</c:v>
                </c:pt>
                <c:pt idx="44535" formatCode="General">
                  <c:v>10.0002137935879</c:v>
                </c:pt>
                <c:pt idx="44536" formatCode="General">
                  <c:v>10.0002142088652</c:v>
                </c:pt>
                <c:pt idx="44537" formatCode="General">
                  <c:v>10.0002146239415</c:v>
                </c:pt>
                <c:pt idx="44538" formatCode="General">
                  <c:v>10.0002150388167</c:v>
                </c:pt>
                <c:pt idx="44539" formatCode="General">
                  <c:v>10.0002154534909</c:v>
                </c:pt>
                <c:pt idx="44540" formatCode="General">
                  <c:v>10.0002158679641</c:v>
                </c:pt>
                <c:pt idx="44541" formatCode="General">
                  <c:v>10.0002162822362</c:v>
                </c:pt>
                <c:pt idx="44542" formatCode="General">
                  <c:v>10.0002166963074</c:v>
                </c:pt>
                <c:pt idx="44543" formatCode="General">
                  <c:v>10.0002171101776</c:v>
                </c:pt>
                <c:pt idx="44544" formatCode="General">
                  <c:v>10.0002175238469</c:v>
                </c:pt>
                <c:pt idx="44545" formatCode="General">
                  <c:v>10.0002179373152</c:v>
                </c:pt>
                <c:pt idx="44546" formatCode="General">
                  <c:v>10.0002183505826</c:v>
                </c:pt>
                <c:pt idx="44547" formatCode="General">
                  <c:v>10.0002187636491</c:v>
                </c:pt>
                <c:pt idx="44548" formatCode="General">
                  <c:v>10.0002191765148</c:v>
                </c:pt>
                <c:pt idx="44549" formatCode="General">
                  <c:v>10.0002195891796</c:v>
                </c:pt>
                <c:pt idx="44550" formatCode="General">
                  <c:v>10.0002200016435</c:v>
                </c:pt>
                <c:pt idx="44551" formatCode="General">
                  <c:v>10.0002204139067</c:v>
                </c:pt>
                <c:pt idx="44552" formatCode="General">
                  <c:v>10.000220825969</c:v>
                </c:pt>
                <c:pt idx="44553" formatCode="General">
                  <c:v>10.0002212378306</c:v>
                </c:pt>
                <c:pt idx="44554" formatCode="General">
                  <c:v>10.0002216494914</c:v>
                </c:pt>
                <c:pt idx="44555" formatCode="General">
                  <c:v>10.0002220609515</c:v>
                </c:pt>
                <c:pt idx="44556" formatCode="General">
                  <c:v>10.0002224722108</c:v>
                </c:pt>
                <c:pt idx="44557" formatCode="General">
                  <c:v>10.0002228832695</c:v>
                </c:pt>
                <c:pt idx="44558" formatCode="General">
                  <c:v>10.0002232941274</c:v>
                </c:pt>
                <c:pt idx="44559" formatCode="General">
                  <c:v>10.0002237047847</c:v>
                </c:pt>
                <c:pt idx="44560" formatCode="General">
                  <c:v>10.0002241152413</c:v>
                </c:pt>
                <c:pt idx="44561" formatCode="General">
                  <c:v>10.0002245254973</c:v>
                </c:pt>
                <c:pt idx="44562" formatCode="General">
                  <c:v>10.0002249355527</c:v>
                </c:pt>
                <c:pt idx="44563" formatCode="General">
                  <c:v>10.0002253454075</c:v>
                </c:pt>
                <c:pt idx="44564" formatCode="General">
                  <c:v>10.0002257550618</c:v>
                </c:pt>
                <c:pt idx="44565" formatCode="General">
                  <c:v>10.0002261645155</c:v>
                </c:pt>
                <c:pt idx="44566" formatCode="General">
                  <c:v>10.0002265737686</c:v>
                </c:pt>
                <c:pt idx="44567" formatCode="General">
                  <c:v>10.0002269828213</c:v>
                </c:pt>
                <c:pt idx="44568" formatCode="General">
                  <c:v>10.0002273916734</c:v>
                </c:pt>
                <c:pt idx="44569" formatCode="General">
                  <c:v>10.0002278003251</c:v>
                </c:pt>
                <c:pt idx="44570" formatCode="General">
                  <c:v>10.0002282087763</c:v>
                </c:pt>
                <c:pt idx="44571" formatCode="General">
                  <c:v>10.0002286170271</c:v>
                </c:pt>
                <c:pt idx="44572" formatCode="General">
                  <c:v>10.0002290250774</c:v>
                </c:pt>
                <c:pt idx="44573" formatCode="General">
                  <c:v>10.0002294329274</c:v>
                </c:pt>
                <c:pt idx="44574" formatCode="General">
                  <c:v>10.0002298405769</c:v>
                </c:pt>
                <c:pt idx="44575" formatCode="General">
                  <c:v>10.0002302480262</c:v>
                </c:pt>
                <c:pt idx="44576" formatCode="General">
                  <c:v>10.000230655275</c:v>
                </c:pt>
                <c:pt idx="44577" formatCode="General">
                  <c:v>10.0002310623236</c:v>
                </c:pt>
                <c:pt idx="44578" formatCode="General">
                  <c:v>10.0002314691718</c:v>
                </c:pt>
                <c:pt idx="44579" formatCode="General">
                  <c:v>10.0002318758198</c:v>
                </c:pt>
                <c:pt idx="44580" formatCode="General">
                  <c:v>10.0002322822675</c:v>
                </c:pt>
                <c:pt idx="44581" formatCode="General">
                  <c:v>10.0002326885149</c:v>
                </c:pt>
                <c:pt idx="44582" formatCode="General">
                  <c:v>10.0002330945622</c:v>
                </c:pt>
                <c:pt idx="44583" formatCode="General">
                  <c:v>10.0002335004092</c:v>
                </c:pt>
                <c:pt idx="44584" formatCode="General">
                  <c:v>10.000233906056</c:v>
                </c:pt>
                <c:pt idx="44585" formatCode="General">
                  <c:v>10.0002343115027</c:v>
                </c:pt>
                <c:pt idx="44586" formatCode="General">
                  <c:v>10.0002347167492</c:v>
                </c:pt>
                <c:pt idx="44587" formatCode="General">
                  <c:v>10.0002351217956</c:v>
                </c:pt>
                <c:pt idx="44588" formatCode="General">
                  <c:v>10.0002355266419</c:v>
                </c:pt>
                <c:pt idx="44589" formatCode="General">
                  <c:v>10.0002359312881</c:v>
                </c:pt>
                <c:pt idx="44590" formatCode="General">
                  <c:v>10.0002363357343</c:v>
                </c:pt>
                <c:pt idx="44591" formatCode="General">
                  <c:v>10.0002367399803</c:v>
                </c:pt>
                <c:pt idx="44592" formatCode="General">
                  <c:v>10.0002371440264</c:v>
                </c:pt>
                <c:pt idx="44593" formatCode="General">
                  <c:v>10.0002375478724</c:v>
                </c:pt>
                <c:pt idx="44594" formatCode="General">
                  <c:v>10.0002379515185</c:v>
                </c:pt>
                <c:pt idx="44595" formatCode="General">
                  <c:v>10.0002383549646</c:v>
                </c:pt>
                <c:pt idx="44596" formatCode="General">
                  <c:v>10.0002387582107</c:v>
                </c:pt>
                <c:pt idx="44597" formatCode="General">
                  <c:v>10.0002391612569</c:v>
                </c:pt>
                <c:pt idx="44598" formatCode="General">
                  <c:v>10.0002395641032</c:v>
                </c:pt>
                <c:pt idx="44599" formatCode="General">
                  <c:v>10.0002399667496</c:v>
                </c:pt>
                <c:pt idx="44600" formatCode="General">
                  <c:v>10.0002403691961</c:v>
                </c:pt>
                <c:pt idx="44601" formatCode="General">
                  <c:v>10.0002407714428</c:v>
                </c:pt>
                <c:pt idx="44602" formatCode="General">
                  <c:v>10.0002411734897</c:v>
                </c:pt>
                <c:pt idx="44603" formatCode="General">
                  <c:v>10.0002415753367</c:v>
                </c:pt>
                <c:pt idx="44604" formatCode="General">
                  <c:v>10.0002419769839</c:v>
                </c:pt>
                <c:pt idx="44605" formatCode="General">
                  <c:v>10.0002423784314</c:v>
                </c:pt>
                <c:pt idx="44606" formatCode="General">
                  <c:v>10.0002427796791</c:v>
                </c:pt>
                <c:pt idx="44607" formatCode="General">
                  <c:v>10.0002431807271</c:v>
                </c:pt>
                <c:pt idx="44608" formatCode="General">
                  <c:v>10.0002435815754</c:v>
                </c:pt>
                <c:pt idx="44609" formatCode="General">
                  <c:v>10.000243982224</c:v>
                </c:pt>
                <c:pt idx="44610" formatCode="General">
                  <c:v>10.0002443826729</c:v>
                </c:pt>
                <c:pt idx="44611" formatCode="General">
                  <c:v>10.0002447829221</c:v>
                </c:pt>
                <c:pt idx="44612" formatCode="General">
                  <c:v>10.0002451829718</c:v>
                </c:pt>
                <c:pt idx="44613" formatCode="General">
                  <c:v>10.0002455828218</c:v>
                </c:pt>
                <c:pt idx="44614" formatCode="General">
                  <c:v>10.0002459824722</c:v>
                </c:pt>
                <c:pt idx="44615" formatCode="General">
                  <c:v>10.000246381923</c:v>
                </c:pt>
                <c:pt idx="44616" formatCode="General">
                  <c:v>10.0002467811743</c:v>
                </c:pt>
                <c:pt idx="44617" formatCode="General">
                  <c:v>10.0002471802261</c:v>
                </c:pt>
                <c:pt idx="44618" formatCode="General">
                  <c:v>10.0002475790784</c:v>
                </c:pt>
                <c:pt idx="44619" formatCode="General">
                  <c:v>10.0002479777311</c:v>
                </c:pt>
                <c:pt idx="44620" formatCode="General">
                  <c:v>10.0002483761844</c:v>
                </c:pt>
                <c:pt idx="44621" formatCode="General">
                  <c:v>10.0002487744383</c:v>
                </c:pt>
                <c:pt idx="44622" formatCode="General">
                  <c:v>10.0002491724927</c:v>
                </c:pt>
                <c:pt idx="44623" formatCode="General">
                  <c:v>10.0002495703477</c:v>
                </c:pt>
                <c:pt idx="44624" formatCode="General">
                  <c:v>10.0002499680034</c:v>
                </c:pt>
                <c:pt idx="44625" formatCode="General">
                  <c:v>10.0002503654596</c:v>
                </c:pt>
                <c:pt idx="44626" formatCode="General">
                  <c:v>10.0002507627165</c:v>
                </c:pt>
                <c:pt idx="44627" formatCode="General">
                  <c:v>10.0002511597741</c:v>
                </c:pt>
                <c:pt idx="44628" formatCode="General">
                  <c:v>10.0002515566324</c:v>
                </c:pt>
                <c:pt idx="44629" formatCode="General">
                  <c:v>10.0002519532914</c:v>
                </c:pt>
                <c:pt idx="44630" formatCode="General">
                  <c:v>10.0002523497511</c:v>
                </c:pt>
                <c:pt idx="44631" formatCode="General">
                  <c:v>10.0002527460115</c:v>
                </c:pt>
                <c:pt idx="44632" formatCode="General">
                  <c:v>10.0002531420728</c:v>
                </c:pt>
                <c:pt idx="44633" formatCode="General">
                  <c:v>10.0002535379348</c:v>
                </c:pt>
                <c:pt idx="44634" formatCode="General">
                  <c:v>10.0002539335977</c:v>
                </c:pt>
                <c:pt idx="44635" formatCode="General">
                  <c:v>10.0002543290614</c:v>
                </c:pt>
                <c:pt idx="44636" formatCode="General">
                  <c:v>10.000254724326</c:v>
                </c:pt>
                <c:pt idx="44637" formatCode="General">
                  <c:v>10.0002551193914</c:v>
                </c:pt>
                <c:pt idx="44638" formatCode="General">
                  <c:v>10.0002555142577</c:v>
                </c:pt>
                <c:pt idx="44639" formatCode="General">
                  <c:v>10.000255908925</c:v>
                </c:pt>
                <c:pt idx="44640" formatCode="General">
                  <c:v>10.0002563033932</c:v>
                </c:pt>
                <c:pt idx="44641" formatCode="General">
                  <c:v>10.0002566976623</c:v>
                </c:pt>
                <c:pt idx="44642" formatCode="General">
                  <c:v>10.0002570917325</c:v>
                </c:pt>
                <c:pt idx="44643" formatCode="General">
                  <c:v>10.0002574856036</c:v>
                </c:pt>
                <c:pt idx="44644" formatCode="General">
                  <c:v>10.0002578792758</c:v>
                </c:pt>
                <c:pt idx="44645" formatCode="General">
                  <c:v>10.000258272749</c:v>
                </c:pt>
                <c:pt idx="44646" formatCode="General">
                  <c:v>10.0002586660233</c:v>
                </c:pt>
                <c:pt idx="44647" formatCode="General">
                  <c:v>10.0002590590986</c:v>
                </c:pt>
                <c:pt idx="44648" formatCode="General">
                  <c:v>10.0002594519751</c:v>
                </c:pt>
                <c:pt idx="44649" formatCode="General">
                  <c:v>10.0002598446527</c:v>
                </c:pt>
                <c:pt idx="44650" formatCode="General">
                  <c:v>10.0002602371314</c:v>
                </c:pt>
                <c:pt idx="44651" formatCode="General">
                  <c:v>10.0002606294113</c:v>
                </c:pt>
                <c:pt idx="44652" formatCode="General">
                  <c:v>10.0002610214924</c:v>
                </c:pt>
                <c:pt idx="44653" formatCode="General">
                  <c:v>10.0002614133747</c:v>
                </c:pt>
                <c:pt idx="44654" formatCode="General">
                  <c:v>10.0002618050583</c:v>
                </c:pt>
                <c:pt idx="44655" formatCode="General">
                  <c:v>10.0002621965431</c:v>
                </c:pt>
                <c:pt idx="44656" formatCode="General">
                  <c:v>10.0002625878292</c:v>
                </c:pt>
                <c:pt idx="44657" formatCode="General">
                  <c:v>10.0002629789165</c:v>
                </c:pt>
                <c:pt idx="44658" formatCode="General">
                  <c:v>10.0002633698052</c:v>
                </c:pt>
                <c:pt idx="44659" formatCode="General">
                  <c:v>10.0002637604953</c:v>
                </c:pt>
                <c:pt idx="44660" formatCode="General">
                  <c:v>10.0002641509866</c:v>
                </c:pt>
                <c:pt idx="44661" formatCode="General">
                  <c:v>10.0002645412794</c:v>
                </c:pt>
                <c:pt idx="44662" formatCode="General">
                  <c:v>10.0002649313736</c:v>
                </c:pt>
                <c:pt idx="44663" formatCode="General">
                  <c:v>10.0002653212692</c:v>
                </c:pt>
                <c:pt idx="44664" formatCode="General">
                  <c:v>10.0002657109662</c:v>
                </c:pt>
                <c:pt idx="44665" formatCode="General">
                  <c:v>10.0002661004647</c:v>
                </c:pt>
                <c:pt idx="44666" formatCode="General">
                  <c:v>10.0002664897647</c:v>
                </c:pt>
                <c:pt idx="44667" formatCode="General">
                  <c:v>10.0002668788662</c:v>
                </c:pt>
                <c:pt idx="44668" formatCode="General">
                  <c:v>10.0002672677692</c:v>
                </c:pt>
                <c:pt idx="44669" formatCode="General">
                  <c:v>10.0002676564738</c:v>
                </c:pt>
                <c:pt idx="44670" formatCode="General">
                  <c:v>10.0002680449799</c:v>
                </c:pt>
                <c:pt idx="44671" formatCode="General">
                  <c:v>10.0002684332877</c:v>
                </c:pt>
                <c:pt idx="44672" formatCode="General">
                  <c:v>10.000268821397</c:v>
                </c:pt>
                <c:pt idx="44673" formatCode="General">
                  <c:v>10.000269209308</c:v>
                </c:pt>
                <c:pt idx="44674" formatCode="General">
                  <c:v>10.0002695970207</c:v>
                </c:pt>
                <c:pt idx="44675" formatCode="General">
                  <c:v>10.000269984535</c:v>
                </c:pt>
                <c:pt idx="44676" formatCode="General">
                  <c:v>10.0002703718511</c:v>
                </c:pt>
                <c:pt idx="44677" formatCode="General">
                  <c:v>10.0002707589688</c:v>
                </c:pt>
                <c:pt idx="44678" formatCode="General">
                  <c:v>10.0002711458883</c:v>
                </c:pt>
                <c:pt idx="44679" formatCode="General">
                  <c:v>10.0002715326096</c:v>
                </c:pt>
                <c:pt idx="44680" formatCode="General">
                  <c:v>10.0002719191326</c:v>
                </c:pt>
                <c:pt idx="44681" formatCode="General">
                  <c:v>10.0002723054575</c:v>
                </c:pt>
                <c:pt idx="44682" formatCode="General">
                  <c:v>10.0002726915842</c:v>
                </c:pt>
                <c:pt idx="44683" formatCode="General">
                  <c:v>10.0002730775127</c:v>
                </c:pt>
                <c:pt idx="44684" formatCode="General">
                  <c:v>10.0002734632431</c:v>
                </c:pt>
                <c:pt idx="44685" formatCode="General">
                  <c:v>10.0002738487754</c:v>
                </c:pt>
                <c:pt idx="44686" formatCode="General">
                  <c:v>10.0002742341097</c:v>
                </c:pt>
                <c:pt idx="44687" formatCode="General">
                  <c:v>10.0002746192458</c:v>
                </c:pt>
                <c:pt idx="44688" formatCode="General">
                  <c:v>10.000275004184</c:v>
                </c:pt>
                <c:pt idx="44689" formatCode="General">
                  <c:v>10.0002753889241</c:v>
                </c:pt>
                <c:pt idx="44690" formatCode="General">
                  <c:v>10.0002757734662</c:v>
                </c:pt>
                <c:pt idx="44691" formatCode="General">
                  <c:v>10.0002761578103</c:v>
                </c:pt>
                <c:pt idx="44692" formatCode="General">
                  <c:v>10.0002765419565</c:v>
                </c:pt>
                <c:pt idx="44693" formatCode="General">
                  <c:v>10.0002769259048</c:v>
                </c:pt>
                <c:pt idx="44694" formatCode="General">
                  <c:v>10.0002773096551</c:v>
                </c:pt>
                <c:pt idx="44695" formatCode="General">
                  <c:v>10.0002776932076</c:v>
                </c:pt>
                <c:pt idx="44696" formatCode="General">
                  <c:v>10.0002780765622</c:v>
                </c:pt>
                <c:pt idx="44697" formatCode="General">
                  <c:v>10.000278459719</c:v>
                </c:pt>
                <c:pt idx="44698" formatCode="General">
                  <c:v>10.0002788426779</c:v>
                </c:pt>
                <c:pt idx="44699" formatCode="General">
                  <c:v>10.000279225439</c:v>
                </c:pt>
                <c:pt idx="44700" formatCode="General">
                  <c:v>10.0002796080024</c:v>
                </c:pt>
                <c:pt idx="44701" formatCode="General">
                  <c:v>10.000279990368</c:v>
                </c:pt>
                <c:pt idx="44702" formatCode="General">
                  <c:v>10.0002803725359</c:v>
                </c:pt>
                <c:pt idx="44703" formatCode="General">
                  <c:v>10.000280754506</c:v>
                </c:pt>
                <c:pt idx="44704" formatCode="General">
                  <c:v>10.0002811362785</c:v>
                </c:pt>
                <c:pt idx="44705" formatCode="General">
                  <c:v>10.0002815178533</c:v>
                </c:pt>
                <c:pt idx="44706" formatCode="General">
                  <c:v>10.0002818992305</c:v>
                </c:pt>
                <c:pt idx="44707" formatCode="General">
                  <c:v>10.00028228041</c:v>
                </c:pt>
                <c:pt idx="44708" formatCode="General">
                  <c:v>10.000282661392</c:v>
                </c:pt>
                <c:pt idx="44709" formatCode="General">
                  <c:v>10.0002830421763</c:v>
                </c:pt>
                <c:pt idx="44710" formatCode="General">
                  <c:v>10.0002834227631</c:v>
                </c:pt>
                <c:pt idx="44711" formatCode="General">
                  <c:v>10.0002838031524</c:v>
                </c:pt>
                <c:pt idx="44712" formatCode="General">
                  <c:v>10.0002841833442</c:v>
                </c:pt>
                <c:pt idx="44713" formatCode="General">
                  <c:v>10.0002845633385</c:v>
                </c:pt>
                <c:pt idx="44714" formatCode="General">
                  <c:v>10.0002849431353</c:v>
                </c:pt>
                <c:pt idx="44715" formatCode="General">
                  <c:v>10.0002853227346</c:v>
                </c:pt>
                <c:pt idx="44716" formatCode="General">
                  <c:v>10.0002857021366</c:v>
                </c:pt>
                <c:pt idx="44717" formatCode="General">
                  <c:v>10.0002860813411</c:v>
                </c:pt>
                <c:pt idx="44718" formatCode="General">
                  <c:v>10.0002864603483</c:v>
                </c:pt>
                <c:pt idx="44719" formatCode="General">
                  <c:v>10.0002868391581</c:v>
                </c:pt>
                <c:pt idx="44720" formatCode="General">
                  <c:v>10.0002872177706</c:v>
                </c:pt>
                <c:pt idx="44721" formatCode="General">
                  <c:v>10.0002875961858</c:v>
                </c:pt>
                <c:pt idx="44722" formatCode="General">
                  <c:v>10.0002879744037</c:v>
                </c:pt>
                <c:pt idx="44723" formatCode="General">
                  <c:v>10.0002883524243</c:v>
                </c:pt>
                <c:pt idx="44724" formatCode="General">
                  <c:v>10.0002887302477</c:v>
                </c:pt>
                <c:pt idx="44725" formatCode="General">
                  <c:v>10.0002891078738</c:v>
                </c:pt>
                <c:pt idx="44726" formatCode="General">
                  <c:v>10.0002894853028</c:v>
                </c:pt>
                <c:pt idx="44727" formatCode="General">
                  <c:v>10.0002898625346</c:v>
                </c:pt>
                <c:pt idx="44728" formatCode="General">
                  <c:v>10.0002902395692</c:v>
                </c:pt>
                <c:pt idx="44729" formatCode="General">
                  <c:v>10.0002906164067</c:v>
                </c:pt>
                <c:pt idx="44730" formatCode="General">
                  <c:v>10.0002909930471</c:v>
                </c:pt>
                <c:pt idx="44731" formatCode="General">
                  <c:v>10.0002913694905</c:v>
                </c:pt>
                <c:pt idx="44732" formatCode="General">
                  <c:v>10.0002917457367</c:v>
                </c:pt>
                <c:pt idx="44733" formatCode="General">
                  <c:v>10.0002921217859</c:v>
                </c:pt>
                <c:pt idx="44734" formatCode="General">
                  <c:v>10.0002924976381</c:v>
                </c:pt>
                <c:pt idx="44735" formatCode="General">
                  <c:v>10.0002928732934</c:v>
                </c:pt>
                <c:pt idx="44736" formatCode="General">
                  <c:v>10.0002932487516</c:v>
                </c:pt>
                <c:pt idx="44737" formatCode="General">
                  <c:v>10.0002936240129</c:v>
                </c:pt>
                <c:pt idx="44738" formatCode="General">
                  <c:v>10.0002939990773</c:v>
                </c:pt>
                <c:pt idx="44739" formatCode="General">
                  <c:v>10.0002943739447</c:v>
                </c:pt>
                <c:pt idx="44740" formatCode="General">
                  <c:v>10.0002947486153</c:v>
                </c:pt>
                <c:pt idx="44741" formatCode="General">
                  <c:v>10.0002951230891</c:v>
                </c:pt>
                <c:pt idx="44742" formatCode="General">
                  <c:v>10.000295497366</c:v>
                </c:pt>
                <c:pt idx="44743" formatCode="General">
                  <c:v>10.0002958714461</c:v>
                </c:pt>
                <c:pt idx="44744" formatCode="General">
                  <c:v>10.0002962453294</c:v>
                </c:pt>
                <c:pt idx="44745" formatCode="General">
                  <c:v>10.0002966190159</c:v>
                </c:pt>
                <c:pt idx="44746" formatCode="General">
                  <c:v>10.0002969925057</c:v>
                </c:pt>
                <c:pt idx="44747" formatCode="General">
                  <c:v>10.0002973657988</c:v>
                </c:pt>
                <c:pt idx="44748" formatCode="General">
                  <c:v>10.0002977388952</c:v>
                </c:pt>
                <c:pt idx="44749" formatCode="General">
                  <c:v>10.0002981117949</c:v>
                </c:pt>
                <c:pt idx="44750" formatCode="General">
                  <c:v>10.000298484498</c:v>
                </c:pt>
                <c:pt idx="44751" formatCode="General">
                  <c:v>10.0002988570044</c:v>
                </c:pt>
                <c:pt idx="44752" formatCode="General">
                  <c:v>10.0002992293142</c:v>
                </c:pt>
                <c:pt idx="44753" formatCode="General">
                  <c:v>10.0002996014275</c:v>
                </c:pt>
                <c:pt idx="44754" formatCode="General">
                  <c:v>10.0002999733442</c:v>
                </c:pt>
                <c:pt idx="44755" formatCode="General">
                  <c:v>10.0003003450643</c:v>
                </c:pt>
                <c:pt idx="44756" formatCode="General">
                  <c:v>10.000300716588</c:v>
                </c:pt>
                <c:pt idx="44757" formatCode="General">
                  <c:v>10.0003010879152</c:v>
                </c:pt>
                <c:pt idx="44758" formatCode="General">
                  <c:v>10.0003014590459</c:v>
                </c:pt>
                <c:pt idx="44759" formatCode="General">
                  <c:v>10.0003018299801</c:v>
                </c:pt>
                <c:pt idx="44760" formatCode="General">
                  <c:v>10.000302200718</c:v>
                </c:pt>
                <c:pt idx="44761" formatCode="General">
                  <c:v>10.0003025712594</c:v>
                </c:pt>
                <c:pt idx="44762" formatCode="General">
                  <c:v>10.0003029416045</c:v>
                </c:pt>
                <c:pt idx="44763" formatCode="General">
                  <c:v>10.0003033117533</c:v>
                </c:pt>
                <c:pt idx="44764" formatCode="General">
                  <c:v>10.0003036817057</c:v>
                </c:pt>
                <c:pt idx="44765" formatCode="General">
                  <c:v>10.0003040514618</c:v>
                </c:pt>
                <c:pt idx="44766" formatCode="General">
                  <c:v>10.0003044210216</c:v>
                </c:pt>
                <c:pt idx="44767" formatCode="General">
                  <c:v>10.0003047903852</c:v>
                </c:pt>
                <c:pt idx="44768" formatCode="General">
                  <c:v>10.0003051595525</c:v>
                </c:pt>
                <c:pt idx="44769" formatCode="General">
                  <c:v>10.0003055285237</c:v>
                </c:pt>
                <c:pt idx="44770" formatCode="General">
                  <c:v>10.0003058972986</c:v>
                </c:pt>
                <c:pt idx="44771" formatCode="General">
                  <c:v>10.0003062658774</c:v>
                </c:pt>
                <c:pt idx="44772" formatCode="General">
                  <c:v>10.0003066342601</c:v>
                </c:pt>
                <c:pt idx="44773" formatCode="General">
                  <c:v>10.0003070024466</c:v>
                </c:pt>
                <c:pt idx="44774" formatCode="General">
                  <c:v>10.0003073704371</c:v>
                </c:pt>
                <c:pt idx="44775" formatCode="General">
                  <c:v>10.0003077382315</c:v>
                </c:pt>
                <c:pt idx="44776" formatCode="General">
                  <c:v>10.0003081058298</c:v>
                </c:pt>
                <c:pt idx="44777" formatCode="General">
                  <c:v>10.0003084732322</c:v>
                </c:pt>
                <c:pt idx="44778" formatCode="General">
                  <c:v>10.0003088404385</c:v>
                </c:pt>
                <c:pt idx="44779" formatCode="General">
                  <c:v>10.0003092074489</c:v>
                </c:pt>
                <c:pt idx="44780" formatCode="General">
                  <c:v>10.0003095742633</c:v>
                </c:pt>
                <c:pt idx="44781" formatCode="General">
                  <c:v>10.0003099408818</c:v>
                </c:pt>
                <c:pt idx="44782" formatCode="General">
                  <c:v>10.0003103073044</c:v>
                </c:pt>
                <c:pt idx="44783" formatCode="General">
                  <c:v>10.0003106735311</c:v>
                </c:pt>
                <c:pt idx="44784" formatCode="General">
                  <c:v>10.0003110395619</c:v>
                </c:pt>
                <c:pt idx="44785" formatCode="General">
                  <c:v>10.000311405397</c:v>
                </c:pt>
                <c:pt idx="44786" formatCode="General">
                  <c:v>10.0003117710362</c:v>
                </c:pt>
                <c:pt idx="44787" formatCode="General">
                  <c:v>10.0003121364796</c:v>
                </c:pt>
                <c:pt idx="44788" formatCode="General">
                  <c:v>10.0003125017273</c:v>
                </c:pt>
                <c:pt idx="44789" formatCode="General">
                  <c:v>10.0003128667793</c:v>
                </c:pt>
                <c:pt idx="44790" formatCode="General">
                  <c:v>10.0003132316355</c:v>
                </c:pt>
                <c:pt idx="44791" formatCode="General">
                  <c:v>10.0003135962961</c:v>
                </c:pt>
                <c:pt idx="44792" formatCode="General">
                  <c:v>10.000313960761</c:v>
                </c:pt>
                <c:pt idx="44793" formatCode="General">
                  <c:v>10.0003143250302</c:v>
                </c:pt>
                <c:pt idx="44794" formatCode="General">
                  <c:v>10.0003146891039</c:v>
                </c:pt>
                <c:pt idx="44795" formatCode="General">
                  <c:v>10.0003150529819</c:v>
                </c:pt>
                <c:pt idx="44796" formatCode="General">
                  <c:v>10.0003154166644</c:v>
                </c:pt>
                <c:pt idx="44797" formatCode="General">
                  <c:v>10.0003157801514</c:v>
                </c:pt>
                <c:pt idx="44798" formatCode="General">
                  <c:v>10.0003161434428</c:v>
                </c:pt>
                <c:pt idx="44799" formatCode="General">
                  <c:v>10.0003165065387</c:v>
                </c:pt>
                <c:pt idx="44800" formatCode="General">
                  <c:v>10.0003168694392</c:v>
                </c:pt>
                <c:pt idx="44801" formatCode="General">
                  <c:v>10.0003172321442</c:v>
                </c:pt>
                <c:pt idx="44802" formatCode="General">
                  <c:v>10.0003175946538</c:v>
                </c:pt>
                <c:pt idx="44803" formatCode="General">
                  <c:v>10.000317956968</c:v>
                </c:pt>
                <c:pt idx="44804" formatCode="General">
                  <c:v>10.0003183190868</c:v>
                </c:pt>
                <c:pt idx="44805" formatCode="General">
                  <c:v>10.0003186810103</c:v>
                </c:pt>
                <c:pt idx="44806" formatCode="General">
                  <c:v>10.0003190427384</c:v>
                </c:pt>
                <c:pt idx="44807" formatCode="General">
                  <c:v>10.0003194042713</c:v>
                </c:pt>
                <c:pt idx="44808" formatCode="General">
                  <c:v>10.0003197656089</c:v>
                </c:pt>
                <c:pt idx="44809" formatCode="General">
                  <c:v>10.0003201267512</c:v>
                </c:pt>
                <c:pt idx="44810" formatCode="General">
                  <c:v>10.0003204876983</c:v>
                </c:pt>
                <c:pt idx="44811" formatCode="General">
                  <c:v>10.0003208484501</c:v>
                </c:pt>
                <c:pt idx="44812" formatCode="General">
                  <c:v>10.0003212090068</c:v>
                </c:pt>
                <c:pt idx="44813" formatCode="General">
                  <c:v>10.0003215693684</c:v>
                </c:pt>
                <c:pt idx="44814" formatCode="General">
                  <c:v>10.0003219295348</c:v>
                </c:pt>
                <c:pt idx="44815" formatCode="General">
                  <c:v>10.0003222895061</c:v>
                </c:pt>
                <c:pt idx="44816" formatCode="General">
                  <c:v>10.0003226492824</c:v>
                </c:pt>
                <c:pt idx="44817" formatCode="General">
                  <c:v>10.0003230088635</c:v>
                </c:pt>
                <c:pt idx="44818" formatCode="General">
                  <c:v>10.0003233682497</c:v>
                </c:pt>
                <c:pt idx="44819" formatCode="General">
                  <c:v>10.0003237274408</c:v>
                </c:pt>
                <c:pt idx="44820" formatCode="General">
                  <c:v>10.0003240864369</c:v>
                </c:pt>
                <c:pt idx="44821" formatCode="General">
                  <c:v>10.0003244452381</c:v>
                </c:pt>
                <c:pt idx="44822" formatCode="General">
                  <c:v>10.0003248038444</c:v>
                </c:pt>
                <c:pt idx="44823" formatCode="General">
                  <c:v>10.0003251622557</c:v>
                </c:pt>
                <c:pt idx="44824" formatCode="General">
                  <c:v>10.0003255204722</c:v>
                </c:pt>
                <c:pt idx="44825" formatCode="General">
                  <c:v>10.0003258784937</c:v>
                </c:pt>
                <c:pt idx="44826" formatCode="General">
                  <c:v>10.0003262363205</c:v>
                </c:pt>
                <c:pt idx="44827" formatCode="General">
                  <c:v>10.0003265939524</c:v>
                </c:pt>
                <c:pt idx="44828" formatCode="General">
                  <c:v>10.0003269513896</c:v>
                </c:pt>
                <c:pt idx="44829" formatCode="General">
                  <c:v>10.000327308632</c:v>
                </c:pt>
                <c:pt idx="44830" formatCode="General">
                  <c:v>10.0003276656796</c:v>
                </c:pt>
                <c:pt idx="44831" formatCode="General">
                  <c:v>10.0003280225326</c:v>
                </c:pt>
                <c:pt idx="44832" formatCode="General">
                  <c:v>10.0003283791908</c:v>
                </c:pt>
                <c:pt idx="44833" formatCode="General">
                  <c:v>10.0003287356544</c:v>
                </c:pt>
                <c:pt idx="44834" formatCode="General">
                  <c:v>10.0003290919233</c:v>
                </c:pt>
                <c:pt idx="44835" formatCode="General">
                  <c:v>10.0003294479977</c:v>
                </c:pt>
                <c:pt idx="44836" formatCode="General">
                  <c:v>10.0003298038774</c:v>
                </c:pt>
                <c:pt idx="44837" formatCode="General">
                  <c:v>10.0003301595626</c:v>
                </c:pt>
                <c:pt idx="44838" formatCode="General">
                  <c:v>10.0003305150532</c:v>
                </c:pt>
                <c:pt idx="44839" formatCode="General">
                  <c:v>10.0003308703493</c:v>
                </c:pt>
                <c:pt idx="44840" formatCode="General">
                  <c:v>10.0003312254509</c:v>
                </c:pt>
                <c:pt idx="44841" formatCode="General">
                  <c:v>10.0003315803581</c:v>
                </c:pt>
                <c:pt idx="44842" formatCode="General">
                  <c:v>10.0003319350708</c:v>
                </c:pt>
                <c:pt idx="44843" formatCode="General">
                  <c:v>10.0003322895891</c:v>
                </c:pt>
                <c:pt idx="44844" formatCode="General">
                  <c:v>10.000332643913</c:v>
                </c:pt>
                <c:pt idx="44845" formatCode="General">
                  <c:v>10.0003329980425</c:v>
                </c:pt>
                <c:pt idx="44846" formatCode="General">
                  <c:v>10.0003333519777</c:v>
                </c:pt>
                <c:pt idx="44847" formatCode="General">
                  <c:v>10.0003337057186</c:v>
                </c:pt>
                <c:pt idx="44848" formatCode="General">
                  <c:v>10.0003340592652</c:v>
                </c:pt>
                <c:pt idx="44849" formatCode="General">
                  <c:v>10.0003344126175</c:v>
                </c:pt>
                <c:pt idx="44850" formatCode="General">
                  <c:v>10.0003347657756</c:v>
                </c:pt>
                <c:pt idx="44851" formatCode="General">
                  <c:v>10.0003351187395</c:v>
                </c:pt>
                <c:pt idx="44852" formatCode="General">
                  <c:v>10.0003354715092</c:v>
                </c:pt>
                <c:pt idx="44853" formatCode="General">
                  <c:v>10.0003358240847</c:v>
                </c:pt>
                <c:pt idx="44854" formatCode="General">
                  <c:v>10.0003361764661</c:v>
                </c:pt>
                <c:pt idx="44855" formatCode="General">
                  <c:v>10.0003365286533</c:v>
                </c:pt>
                <c:pt idx="44856" formatCode="General">
                  <c:v>10.0003368806465</c:v>
                </c:pt>
                <c:pt idx="44857" formatCode="General">
                  <c:v>10.0003372324456</c:v>
                </c:pt>
                <c:pt idx="44858" formatCode="General">
                  <c:v>10.0003375840506</c:v>
                </c:pt>
                <c:pt idx="44859" formatCode="General">
                  <c:v>10.0003379354617</c:v>
                </c:pt>
                <c:pt idx="44860" formatCode="General">
                  <c:v>10.0003382866787</c:v>
                </c:pt>
                <c:pt idx="44861" formatCode="General">
                  <c:v>10.0003386377018</c:v>
                </c:pt>
                <c:pt idx="44862" formatCode="General">
                  <c:v>10.000338988531</c:v>
                </c:pt>
                <c:pt idx="44863" formatCode="General">
                  <c:v>10.0003393391662</c:v>
                </c:pt>
                <c:pt idx="44864" formatCode="General">
                  <c:v>10.0003396896075</c:v>
                </c:pt>
                <c:pt idx="44865" formatCode="General">
                  <c:v>10.000340039855</c:v>
                </c:pt>
                <c:pt idx="44866" formatCode="General">
                  <c:v>10.0003403899087</c:v>
                </c:pt>
                <c:pt idx="44867" formatCode="General">
                  <c:v>10.0003407397685</c:v>
                </c:pt>
                <c:pt idx="44868" formatCode="General">
                  <c:v>10.0003410894346</c:v>
                </c:pt>
                <c:pt idx="44869" formatCode="General">
                  <c:v>10.0003414389068</c:v>
                </c:pt>
                <c:pt idx="44870" formatCode="General">
                  <c:v>10.0003417881854</c:v>
                </c:pt>
                <c:pt idx="44871" formatCode="General">
                  <c:v>10.0003421372702</c:v>
                </c:pt>
                <c:pt idx="44872" formatCode="General">
                  <c:v>10.0003424861614</c:v>
                </c:pt>
                <c:pt idx="44873" formatCode="General">
                  <c:v>10.0003428348589</c:v>
                </c:pt>
                <c:pt idx="44874" formatCode="General">
                  <c:v>10.0003431833627</c:v>
                </c:pt>
                <c:pt idx="44875" formatCode="General">
                  <c:v>10.000343531673</c:v>
                </c:pt>
                <c:pt idx="44876" formatCode="General">
                  <c:v>10.0003438797897</c:v>
                </c:pt>
                <c:pt idx="44877" formatCode="General">
                  <c:v>10.0003442277128</c:v>
                </c:pt>
                <c:pt idx="44878" formatCode="General">
                  <c:v>10.0003445754424</c:v>
                </c:pt>
                <c:pt idx="44879" formatCode="General">
                  <c:v>10.0003449229784</c:v>
                </c:pt>
                <c:pt idx="44880" formatCode="General">
                  <c:v>10.000345270321</c:v>
                </c:pt>
                <c:pt idx="44881" formatCode="General">
                  <c:v>10.0003456174702</c:v>
                </c:pt>
                <c:pt idx="44882" formatCode="General">
                  <c:v>10.0003459644259</c:v>
                </c:pt>
                <c:pt idx="44883" formatCode="General">
                  <c:v>10.0003463111882</c:v>
                </c:pt>
                <c:pt idx="44884" formatCode="General">
                  <c:v>10.0003466577571</c:v>
                </c:pt>
                <c:pt idx="44885" formatCode="General">
                  <c:v>10.0003470041327</c:v>
                </c:pt>
                <c:pt idx="44886" formatCode="General">
                  <c:v>10.0003473503149</c:v>
                </c:pt>
                <c:pt idx="44887" formatCode="General">
                  <c:v>10.0003476963039</c:v>
                </c:pt>
                <c:pt idx="44888" formatCode="General">
                  <c:v>10.0003480420995</c:v>
                </c:pt>
                <c:pt idx="44889" formatCode="General">
                  <c:v>10.000348387702</c:v>
                </c:pt>
                <c:pt idx="44890" formatCode="General">
                  <c:v>10.0003487331112</c:v>
                </c:pt>
                <c:pt idx="44891" formatCode="General">
                  <c:v>10.0003490783272</c:v>
                </c:pt>
                <c:pt idx="44892" formatCode="General">
                  <c:v>10.00034942335</c:v>
                </c:pt>
                <c:pt idx="44893" formatCode="General">
                  <c:v>10.0003497681797</c:v>
                </c:pt>
                <c:pt idx="44894" formatCode="General">
                  <c:v>10.0003501128162</c:v>
                </c:pt>
                <c:pt idx="44895" formatCode="General">
                  <c:v>10.0003504572597</c:v>
                </c:pt>
                <c:pt idx="44896" formatCode="General">
                  <c:v>10.0003508015101</c:v>
                </c:pt>
                <c:pt idx="44897" formatCode="General">
                  <c:v>10.0003511455675</c:v>
                </c:pt>
                <c:pt idx="44898" formatCode="General">
                  <c:v>10.0003514894318</c:v>
                </c:pt>
                <c:pt idx="44899" formatCode="General">
                  <c:v>10.0003518331032</c:v>
                </c:pt>
                <c:pt idx="44900" formatCode="General">
                  <c:v>10.0003521765816</c:v>
                </c:pt>
                <c:pt idx="44901" formatCode="General">
                  <c:v>10.000352519867</c:v>
                </c:pt>
                <c:pt idx="44902" formatCode="General">
                  <c:v>10.0003528629596</c:v>
                </c:pt>
                <c:pt idx="44903" formatCode="General">
                  <c:v>10.0003532058592</c:v>
                </c:pt>
                <c:pt idx="44904" formatCode="General">
                  <c:v>10.000353548566</c:v>
                </c:pt>
                <c:pt idx="44905" formatCode="General">
                  <c:v>10.00035389108</c:v>
                </c:pt>
                <c:pt idx="44906" formatCode="General">
                  <c:v>10.0003542334011</c:v>
                </c:pt>
                <c:pt idx="44907" formatCode="General">
                  <c:v>10.0003545755295</c:v>
                </c:pt>
                <c:pt idx="44908" formatCode="General">
                  <c:v>10.0003549174651</c:v>
                </c:pt>
                <c:pt idx="44909" formatCode="General">
                  <c:v>10.000355259208</c:v>
                </c:pt>
                <c:pt idx="44910" formatCode="General">
                  <c:v>10.0003556007582</c:v>
                </c:pt>
                <c:pt idx="44911" formatCode="General">
                  <c:v>10.0003559421157</c:v>
                </c:pt>
                <c:pt idx="44912" formatCode="General">
                  <c:v>10.0003562832806</c:v>
                </c:pt>
                <c:pt idx="44913" formatCode="General">
                  <c:v>10.0003566242528</c:v>
                </c:pt>
                <c:pt idx="44914" formatCode="General">
                  <c:v>10.0003569650324</c:v>
                </c:pt>
                <c:pt idx="44915" formatCode="General">
                  <c:v>10.0003573056195</c:v>
                </c:pt>
                <c:pt idx="44916" formatCode="General">
                  <c:v>10.000357646014</c:v>
                </c:pt>
                <c:pt idx="44917" formatCode="General">
                  <c:v>10.000357986216</c:v>
                </c:pt>
                <c:pt idx="44918" formatCode="General">
                  <c:v>10.0003583262255</c:v>
                </c:pt>
                <c:pt idx="44919" formatCode="General">
                  <c:v>10.0003586660426</c:v>
                </c:pt>
                <c:pt idx="44920" formatCode="General">
                  <c:v>10.0003590056672</c:v>
                </c:pt>
                <c:pt idx="44921" formatCode="General">
                  <c:v>10.0003593450994</c:v>
                </c:pt>
                <c:pt idx="44922" formatCode="General">
                  <c:v>10.0003596843392</c:v>
                </c:pt>
                <c:pt idx="44923" formatCode="General">
                  <c:v>10.0003600233866</c:v>
                </c:pt>
                <c:pt idx="44924" formatCode="General">
                  <c:v>10.0003603622417</c:v>
                </c:pt>
                <c:pt idx="44925" formatCode="General">
                  <c:v>10.0003607009045</c:v>
                </c:pt>
                <c:pt idx="44926" formatCode="General">
                  <c:v>10.000361039375</c:v>
                </c:pt>
                <c:pt idx="44927" formatCode="General">
                  <c:v>10.0003613776533</c:v>
                </c:pt>
                <c:pt idx="44928" formatCode="General">
                  <c:v>10.0003617157393</c:v>
                </c:pt>
                <c:pt idx="44929" formatCode="General">
                  <c:v>10.0003620536332</c:v>
                </c:pt>
                <c:pt idx="44930" formatCode="General">
                  <c:v>10.0003623913348</c:v>
                </c:pt>
                <c:pt idx="44931" formatCode="General">
                  <c:v>10.0003627288443</c:v>
                </c:pt>
                <c:pt idx="44932" formatCode="General">
                  <c:v>10.0003630661617</c:v>
                </c:pt>
                <c:pt idx="44933" formatCode="General">
                  <c:v>10.000363403287</c:v>
                </c:pt>
                <c:pt idx="44934" formatCode="General">
                  <c:v>10.0003637402203</c:v>
                </c:pt>
                <c:pt idx="44935" formatCode="General">
                  <c:v>10.0003640769614</c:v>
                </c:pt>
                <c:pt idx="44936" formatCode="General">
                  <c:v>10.0003644135106</c:v>
                </c:pt>
                <c:pt idx="44937" formatCode="General">
                  <c:v>10.0003647498678</c:v>
                </c:pt>
                <c:pt idx="44938" formatCode="General">
                  <c:v>10.000365086033</c:v>
                </c:pt>
                <c:pt idx="44939" formatCode="General">
                  <c:v>10.0003654220063</c:v>
                </c:pt>
                <c:pt idx="44940" formatCode="General">
                  <c:v>10.0003657577877</c:v>
                </c:pt>
                <c:pt idx="44941" formatCode="General">
                  <c:v>10.0003660933772</c:v>
                </c:pt>
                <c:pt idx="44942" formatCode="General">
                  <c:v>10.0003664287748</c:v>
                </c:pt>
                <c:pt idx="44943" formatCode="General">
                  <c:v>10.0003667639806</c:v>
                </c:pt>
                <c:pt idx="44944" formatCode="General">
                  <c:v>10.0003670989946</c:v>
                </c:pt>
                <c:pt idx="44945" formatCode="General">
                  <c:v>10.0003674338169</c:v>
                </c:pt>
                <c:pt idx="44946" formatCode="General">
                  <c:v>10.0003677684474</c:v>
                </c:pt>
                <c:pt idx="44947" formatCode="General">
                  <c:v>10.0003681028861</c:v>
                </c:pt>
                <c:pt idx="44948" formatCode="General">
                  <c:v>10.0003684371332</c:v>
                </c:pt>
                <c:pt idx="44949" formatCode="General">
                  <c:v>10.0003687711886</c:v>
                </c:pt>
                <c:pt idx="44950" formatCode="General">
                  <c:v>10.0003691050524</c:v>
                </c:pt>
                <c:pt idx="44951" formatCode="General">
                  <c:v>10.0003694387245</c:v>
                </c:pt>
                <c:pt idx="44952" formatCode="General">
                  <c:v>10.0003697722051</c:v>
                </c:pt>
                <c:pt idx="44953" formatCode="General">
                  <c:v>10.0003701054941</c:v>
                </c:pt>
                <c:pt idx="44954" formatCode="General">
                  <c:v>10.0003704385916</c:v>
                </c:pt>
                <c:pt idx="44955" formatCode="General">
                  <c:v>10.0003707714976</c:v>
                </c:pt>
                <c:pt idx="44956" formatCode="General">
                  <c:v>10.0003711042121</c:v>
                </c:pt>
                <c:pt idx="44957" formatCode="General">
                  <c:v>10.0003714367351</c:v>
                </c:pt>
                <c:pt idx="44958" formatCode="General">
                  <c:v>10.0003717690667</c:v>
                </c:pt>
                <c:pt idx="44959" formatCode="General">
                  <c:v>10.000372101207</c:v>
                </c:pt>
                <c:pt idx="44960" formatCode="General">
                  <c:v>10.0003724331558</c:v>
                </c:pt>
                <c:pt idx="44961" formatCode="General">
                  <c:v>10.0003727649133</c:v>
                </c:pt>
                <c:pt idx="44962" formatCode="General">
                  <c:v>10.0003730964796</c:v>
                </c:pt>
                <c:pt idx="44963" formatCode="General">
                  <c:v>10.0003734278545</c:v>
                </c:pt>
                <c:pt idx="44964" formatCode="General">
                  <c:v>10.0003737590381</c:v>
                </c:pt>
                <c:pt idx="44965" formatCode="General">
                  <c:v>10.0003740900305</c:v>
                </c:pt>
                <c:pt idx="44966" formatCode="General">
                  <c:v>10.0003744208318</c:v>
                </c:pt>
                <c:pt idx="44967" formatCode="General">
                  <c:v>10.0003747514418</c:v>
                </c:pt>
                <c:pt idx="44968" formatCode="General">
                  <c:v>10.0003750818607</c:v>
                </c:pt>
                <c:pt idx="44969" formatCode="General">
                  <c:v>10.0003754120884</c:v>
                </c:pt>
                <c:pt idx="44970" formatCode="General">
                  <c:v>10.0003757421251</c:v>
                </c:pt>
                <c:pt idx="44971" formatCode="General">
                  <c:v>10.0003760719707</c:v>
                </c:pt>
                <c:pt idx="44972" formatCode="General">
                  <c:v>10.0003764016252</c:v>
                </c:pt>
                <c:pt idx="44973" formatCode="General">
                  <c:v>10.0003767310888</c:v>
                </c:pt>
                <c:pt idx="44974" formatCode="General">
                  <c:v>10.0003770603613</c:v>
                </c:pt>
                <c:pt idx="44975" formatCode="General">
                  <c:v>10.0003773894429</c:v>
                </c:pt>
                <c:pt idx="44976" formatCode="General">
                  <c:v>10.0003777183336</c:v>
                </c:pt>
                <c:pt idx="44977" formatCode="General">
                  <c:v>10.0003780470333</c:v>
                </c:pt>
                <c:pt idx="44978" formatCode="General">
                  <c:v>10.0003783755422</c:v>
                </c:pt>
                <c:pt idx="44979" formatCode="General">
                  <c:v>10.0003787038602</c:v>
                </c:pt>
                <c:pt idx="44980" formatCode="General">
                  <c:v>10.0003790319874</c:v>
                </c:pt>
                <c:pt idx="44981" formatCode="General">
                  <c:v>10.0003793599238</c:v>
                </c:pt>
                <c:pt idx="44982" formatCode="General">
                  <c:v>10.0003796876694</c:v>
                </c:pt>
                <c:pt idx="44983" formatCode="General">
                  <c:v>10.0003800152243</c:v>
                </c:pt>
                <c:pt idx="44984" formatCode="General">
                  <c:v>10.0003803425885</c:v>
                </c:pt>
                <c:pt idx="44985" formatCode="General">
                  <c:v>10.000380669762</c:v>
                </c:pt>
                <c:pt idx="44986" formatCode="General">
                  <c:v>10.0003809967448</c:v>
                </c:pt>
                <c:pt idx="44987" formatCode="General">
                  <c:v>10.000381323537</c:v>
                </c:pt>
                <c:pt idx="44988" formatCode="General">
                  <c:v>10.0003816501386</c:v>
                </c:pt>
                <c:pt idx="44989" formatCode="General">
                  <c:v>10.0003819765497</c:v>
                </c:pt>
                <c:pt idx="44990" formatCode="General">
                  <c:v>10.0003823027701</c:v>
                </c:pt>
                <c:pt idx="44991" formatCode="General">
                  <c:v>10.0003826288001</c:v>
                </c:pt>
                <c:pt idx="44992" formatCode="General">
                  <c:v>10.0003829546396</c:v>
                </c:pt>
                <c:pt idx="44993" formatCode="General">
                  <c:v>10.0003832802886</c:v>
                </c:pt>
                <c:pt idx="44994" formatCode="General">
                  <c:v>10.0003836057471</c:v>
                </c:pt>
                <c:pt idx="44995" formatCode="General">
                  <c:v>10.0003839310153</c:v>
                </c:pt>
                <c:pt idx="44996" formatCode="General">
                  <c:v>10.0003842560931</c:v>
                </c:pt>
                <c:pt idx="44997" formatCode="General">
                  <c:v>10.0003845809805</c:v>
                </c:pt>
                <c:pt idx="44998" formatCode="General">
                  <c:v>10.0003849056776</c:v>
                </c:pt>
                <c:pt idx="44999" formatCode="General">
                  <c:v>10.0003852301844</c:v>
                </c:pt>
                <c:pt idx="45000" formatCode="General">
                  <c:v>10.0003855545009</c:v>
                </c:pt>
                <c:pt idx="45001" formatCode="General">
                  <c:v>10.0003858786272</c:v>
                </c:pt>
                <c:pt idx="45002" formatCode="General">
                  <c:v>10.0003862025633</c:v>
                </c:pt>
                <c:pt idx="45003" formatCode="General">
                  <c:v>10.0003865263092</c:v>
                </c:pt>
                <c:pt idx="45004" formatCode="General">
                  <c:v>10.0003868498649</c:v>
                </c:pt>
                <c:pt idx="45005" formatCode="General">
                  <c:v>10.0003871732305</c:v>
                </c:pt>
                <c:pt idx="45006" formatCode="General">
                  <c:v>10.000387496406</c:v>
                </c:pt>
                <c:pt idx="45007" formatCode="General">
                  <c:v>10.0003878193915</c:v>
                </c:pt>
                <c:pt idx="45008" formatCode="General">
                  <c:v>10.0003881421868</c:v>
                </c:pt>
                <c:pt idx="45009" formatCode="General">
                  <c:v>10.0003884647922</c:v>
                </c:pt>
                <c:pt idx="45010" formatCode="General">
                  <c:v>10.0003887872076</c:v>
                </c:pt>
                <c:pt idx="45011" formatCode="General">
                  <c:v>10.000389109433</c:v>
                </c:pt>
                <c:pt idx="45012" formatCode="General">
                  <c:v>10.0003894314684</c:v>
                </c:pt>
                <c:pt idx="45013" formatCode="General">
                  <c:v>10.000389753314</c:v>
                </c:pt>
                <c:pt idx="45014" formatCode="General">
                  <c:v>10.0003900749697</c:v>
                </c:pt>
                <c:pt idx="45015" formatCode="General">
                  <c:v>10.0003903964355</c:v>
                </c:pt>
                <c:pt idx="45016" formatCode="General">
                  <c:v>10.0003907177116</c:v>
                </c:pt>
                <c:pt idx="45017" formatCode="General">
                  <c:v>10.0003910387978</c:v>
                </c:pt>
                <c:pt idx="45018" formatCode="General">
                  <c:v>10.0003913596942</c:v>
                </c:pt>
                <c:pt idx="45019" formatCode="General">
                  <c:v>10.000391680401</c:v>
                </c:pt>
                <c:pt idx="45020" formatCode="General">
                  <c:v>10.000392000918</c:v>
                </c:pt>
                <c:pt idx="45021" formatCode="General">
                  <c:v>10.0003923212453</c:v>
                </c:pt>
                <c:pt idx="45022" formatCode="General">
                  <c:v>10.000392641383</c:v>
                </c:pt>
                <c:pt idx="45023" formatCode="General">
                  <c:v>10.000392961331</c:v>
                </c:pt>
                <c:pt idx="45024" formatCode="General">
                  <c:v>10.0003932810895</c:v>
                </c:pt>
                <c:pt idx="45025" formatCode="General">
                  <c:v>10.0003936006584</c:v>
                </c:pt>
                <c:pt idx="45026" formatCode="General">
                  <c:v>10.0003939200377</c:v>
                </c:pt>
                <c:pt idx="45027" formatCode="General">
                  <c:v>10.0003942392276</c:v>
                </c:pt>
                <c:pt idx="45028" formatCode="General">
                  <c:v>10.0003945582279</c:v>
                </c:pt>
                <c:pt idx="45029" formatCode="General">
                  <c:v>10.0003948770388</c:v>
                </c:pt>
                <c:pt idx="45030" formatCode="General">
                  <c:v>10.0003951956603</c:v>
                </c:pt>
                <c:pt idx="45031" formatCode="General">
                  <c:v>10.0003955140923</c:v>
                </c:pt>
                <c:pt idx="45032" formatCode="General">
                  <c:v>10.0003958323351</c:v>
                </c:pt>
                <c:pt idx="45033" formatCode="General">
                  <c:v>10.0003961503884</c:v>
                </c:pt>
                <c:pt idx="45034" formatCode="General">
                  <c:v>10.0003964682525</c:v>
                </c:pt>
                <c:pt idx="45035" formatCode="General">
                  <c:v>10.0003967859272</c:v>
                </c:pt>
                <c:pt idx="45036" formatCode="General">
                  <c:v>10.0003971034127</c:v>
                </c:pt>
                <c:pt idx="45037" formatCode="General">
                  <c:v>10.000397420709</c:v>
                </c:pt>
                <c:pt idx="45038" formatCode="General">
                  <c:v>10.0003977378161</c:v>
                </c:pt>
                <c:pt idx="45039" formatCode="General">
                  <c:v>10.000398054734</c:v>
                </c:pt>
                <c:pt idx="45040" formatCode="General">
                  <c:v>10.0003983714628</c:v>
                </c:pt>
                <c:pt idx="45041" formatCode="General">
                  <c:v>10.0003986880024</c:v>
                </c:pt>
                <c:pt idx="45042" formatCode="General">
                  <c:v>10.000399004353</c:v>
                </c:pt>
                <c:pt idx="45043" formatCode="General">
                  <c:v>10.0003993205145</c:v>
                </c:pt>
                <c:pt idx="45044" formatCode="General">
                  <c:v>10.000399636487</c:v>
                </c:pt>
                <c:pt idx="45045" formatCode="General">
                  <c:v>10.0003999522705</c:v>
                </c:pt>
                <c:pt idx="45046" formatCode="General">
                  <c:v>10.000400267865</c:v>
                </c:pt>
                <c:pt idx="45047" formatCode="General">
                  <c:v>10.0004005832706</c:v>
                </c:pt>
                <c:pt idx="45048" formatCode="General">
                  <c:v>10.0004008984873</c:v>
                </c:pt>
                <c:pt idx="45049" formatCode="General">
                  <c:v>10.000401213515</c:v>
                </c:pt>
                <c:pt idx="45050" formatCode="General">
                  <c:v>10.000401528354</c:v>
                </c:pt>
                <c:pt idx="45051" formatCode="General">
                  <c:v>10.0004018430041</c:v>
                </c:pt>
                <c:pt idx="45052" formatCode="General">
                  <c:v>10.0004021574653</c:v>
                </c:pt>
                <c:pt idx="45053" formatCode="General">
                  <c:v>10.0004024717379</c:v>
                </c:pt>
                <c:pt idx="45054" formatCode="General">
                  <c:v>10.0004027858217</c:v>
                </c:pt>
                <c:pt idx="45055" formatCode="General">
                  <c:v>10.0004030997167</c:v>
                </c:pt>
                <c:pt idx="45056" formatCode="General">
                  <c:v>10.0004034134231</c:v>
                </c:pt>
                <c:pt idx="45057" formatCode="General">
                  <c:v>10.0004037269409</c:v>
                </c:pt>
                <c:pt idx="45058" formatCode="General">
                  <c:v>10.00040404027</c:v>
                </c:pt>
                <c:pt idx="45059" formatCode="General">
                  <c:v>10.0004043534105</c:v>
                </c:pt>
                <c:pt idx="45060" formatCode="General">
                  <c:v>10.0004046663624</c:v>
                </c:pt>
                <c:pt idx="45061" formatCode="General">
                  <c:v>10.0004049791259</c:v>
                </c:pt>
                <c:pt idx="45062" formatCode="General">
                  <c:v>10.0004052917008</c:v>
                </c:pt>
                <c:pt idx="45063" formatCode="General">
                  <c:v>10.0004056040872</c:v>
                </c:pt>
                <c:pt idx="45064" formatCode="General">
                  <c:v>10.0004059162851</c:v>
                </c:pt>
                <c:pt idx="45065" formatCode="General">
                  <c:v>10.0004062282947</c:v>
                </c:pt>
                <c:pt idx="45066" formatCode="General">
                  <c:v>10.0004065401158</c:v>
                </c:pt>
                <c:pt idx="45067" formatCode="General">
                  <c:v>10.0004068517486</c:v>
                </c:pt>
                <c:pt idx="45068" formatCode="General">
                  <c:v>10.0004071631931</c:v>
                </c:pt>
                <c:pt idx="45069" formatCode="General">
                  <c:v>10.0004074744492</c:v>
                </c:pt>
                <c:pt idx="45070" formatCode="General">
                  <c:v>10.0004077855171</c:v>
                </c:pt>
                <c:pt idx="45071" formatCode="General">
                  <c:v>10.0004080963967</c:v>
                </c:pt>
                <c:pt idx="45072" formatCode="General">
                  <c:v>10.0004084070881</c:v>
                </c:pt>
                <c:pt idx="45073" formatCode="General">
                  <c:v>10.0004087175913</c:v>
                </c:pt>
                <c:pt idx="45074" formatCode="General">
                  <c:v>10.0004090279063</c:v>
                </c:pt>
                <c:pt idx="45075" formatCode="General">
                  <c:v>10.0004093380332</c:v>
                </c:pt>
                <c:pt idx="45076" formatCode="General">
                  <c:v>10.000409647972</c:v>
                </c:pt>
                <c:pt idx="45077" formatCode="General">
                  <c:v>10.0004099577228</c:v>
                </c:pt>
                <c:pt idx="45078" formatCode="General">
                  <c:v>10.0004102672855</c:v>
                </c:pt>
                <c:pt idx="45079" formatCode="General">
                  <c:v>10.0004105766601</c:v>
                </c:pt>
                <c:pt idx="45080" formatCode="General">
                  <c:v>10.0004108858468</c:v>
                </c:pt>
                <c:pt idx="45081" formatCode="General">
                  <c:v>10.0004111948455</c:v>
                </c:pt>
                <c:pt idx="45082" formatCode="General">
                  <c:v>10.0004115036563</c:v>
                </c:pt>
                <c:pt idx="45083" formatCode="General">
                  <c:v>10.0004118122792</c:v>
                </c:pt>
                <c:pt idx="45084" formatCode="General">
                  <c:v>10.0004121207143</c:v>
                </c:pt>
                <c:pt idx="45085" formatCode="General">
                  <c:v>10.0004124289615</c:v>
                </c:pt>
                <c:pt idx="45086" formatCode="General">
                  <c:v>10.0004127370208</c:v>
                </c:pt>
                <c:pt idx="45087" formatCode="General">
                  <c:v>10.0004130448924</c:v>
                </c:pt>
                <c:pt idx="45088" formatCode="General">
                  <c:v>10.0004133525763</c:v>
                </c:pt>
                <c:pt idx="45089" formatCode="General">
                  <c:v>10.0004136600724</c:v>
                </c:pt>
                <c:pt idx="45090" formatCode="General">
                  <c:v>10.0004139673808</c:v>
                </c:pt>
                <c:pt idx="45091" formatCode="General">
                  <c:v>10.0004142745016</c:v>
                </c:pt>
                <c:pt idx="45092" formatCode="General">
                  <c:v>10.0004145814347</c:v>
                </c:pt>
                <c:pt idx="45093" formatCode="General">
                  <c:v>10.0004148881802</c:v>
                </c:pt>
                <c:pt idx="45094" formatCode="General">
                  <c:v>10.0004151947382</c:v>
                </c:pt>
                <c:pt idx="45095" formatCode="General">
                  <c:v>10.0004155011086</c:v>
                </c:pt>
                <c:pt idx="45096" formatCode="General">
                  <c:v>10.0004158072915</c:v>
                </c:pt>
                <c:pt idx="45097" formatCode="General">
                  <c:v>10.0004161132869</c:v>
                </c:pt>
                <c:pt idx="45098" formatCode="General">
                  <c:v>10.0004164190948</c:v>
                </c:pt>
                <c:pt idx="45099" formatCode="General">
                  <c:v>10.0004167247153</c:v>
                </c:pt>
                <c:pt idx="45100" formatCode="General">
                  <c:v>10.0004170301484</c:v>
                </c:pt>
                <c:pt idx="45101" formatCode="General">
                  <c:v>10.0004173353942</c:v>
                </c:pt>
                <c:pt idx="45102" formatCode="General">
                  <c:v>10.0004176404526</c:v>
                </c:pt>
                <c:pt idx="45103" formatCode="General">
                  <c:v>10.0004179453236</c:v>
                </c:pt>
                <c:pt idx="45104" formatCode="General">
                  <c:v>10.0004182500075</c:v>
                </c:pt>
                <c:pt idx="45105" formatCode="General">
                  <c:v>10.000418554504</c:v>
                </c:pt>
                <c:pt idx="45106" formatCode="General">
                  <c:v>10.0004188588134</c:v>
                </c:pt>
                <c:pt idx="45107" formatCode="General">
                  <c:v>10.0004191629355</c:v>
                </c:pt>
                <c:pt idx="45108" formatCode="General">
                  <c:v>10.0004194668705</c:v>
                </c:pt>
                <c:pt idx="45109" formatCode="General">
                  <c:v>10.0004197706183</c:v>
                </c:pt>
                <c:pt idx="45110" formatCode="General">
                  <c:v>10.0004200741791</c:v>
                </c:pt>
                <c:pt idx="45111" formatCode="General">
                  <c:v>10.0004203775528</c:v>
                </c:pt>
                <c:pt idx="45112" formatCode="General">
                  <c:v>10.0004206807394</c:v>
                </c:pt>
                <c:pt idx="45113" formatCode="General">
                  <c:v>10.000420983739</c:v>
                </c:pt>
                <c:pt idx="45114" formatCode="General">
                  <c:v>10.0004212865517</c:v>
                </c:pt>
                <c:pt idx="45115" formatCode="General">
                  <c:v>10.0004215891773</c:v>
                </c:pt>
                <c:pt idx="45116" formatCode="General">
                  <c:v>10.0004218916161</c:v>
                </c:pt>
                <c:pt idx="45117" formatCode="General">
                  <c:v>10.000422193868</c:v>
                </c:pt>
                <c:pt idx="45118" formatCode="General">
                  <c:v>10.000422495933</c:v>
                </c:pt>
                <c:pt idx="45119" formatCode="General">
                  <c:v>10.0004227978111</c:v>
                </c:pt>
                <c:pt idx="45120" formatCode="General">
                  <c:v>10.0004230995025</c:v>
                </c:pt>
                <c:pt idx="45121" formatCode="General">
                  <c:v>10.0004234010071</c:v>
                </c:pt>
                <c:pt idx="45122" formatCode="General">
                  <c:v>10.0004237023249</c:v>
                </c:pt>
                <c:pt idx="45123" formatCode="General">
                  <c:v>10.000424003456</c:v>
                </c:pt>
                <c:pt idx="45124" formatCode="General">
                  <c:v>10.0004243044005</c:v>
                </c:pt>
                <c:pt idx="45125" formatCode="General">
                  <c:v>10.0004246051583</c:v>
                </c:pt>
                <c:pt idx="45126" formatCode="General">
                  <c:v>10.0004249057294</c:v>
                </c:pt>
                <c:pt idx="45127" formatCode="General">
                  <c:v>10.000425206114</c:v>
                </c:pt>
                <c:pt idx="45128" formatCode="General">
                  <c:v>10.000425506312</c:v>
                </c:pt>
                <c:pt idx="45129" formatCode="General">
                  <c:v>10.0004258063235</c:v>
                </c:pt>
                <c:pt idx="45130" formatCode="General">
                  <c:v>10.0004261061484</c:v>
                </c:pt>
                <c:pt idx="45131" formatCode="General">
                  <c:v>10.0004264057869</c:v>
                </c:pt>
                <c:pt idx="45132" formatCode="General">
                  <c:v>10.000426705239</c:v>
                </c:pt>
                <c:pt idx="45133" formatCode="General">
                  <c:v>10.0004270045046</c:v>
                </c:pt>
                <c:pt idx="45134" formatCode="General">
                  <c:v>10.0004273035838</c:v>
                </c:pt>
                <c:pt idx="45135" formatCode="General">
                  <c:v>10.0004276024767</c:v>
                </c:pt>
                <c:pt idx="45136" formatCode="General">
                  <c:v>10.0004279011833</c:v>
                </c:pt>
                <c:pt idx="45137" formatCode="General">
                  <c:v>10.0004281997036</c:v>
                </c:pt>
                <c:pt idx="45138" formatCode="General">
                  <c:v>10.0004284980376</c:v>
                </c:pt>
                <c:pt idx="45139" formatCode="General">
                  <c:v>10.0004287961853</c:v>
                </c:pt>
                <c:pt idx="45140" formatCode="General">
                  <c:v>10.0004290941469</c:v>
                </c:pt>
                <c:pt idx="45141" formatCode="General">
                  <c:v>10.0004293919223</c:v>
                </c:pt>
                <c:pt idx="45142" formatCode="General">
                  <c:v>10.0004296895115</c:v>
                </c:pt>
                <c:pt idx="45143" formatCode="General">
                  <c:v>10.0004299869147</c:v>
                </c:pt>
                <c:pt idx="45144" formatCode="General">
                  <c:v>10.0004302841317</c:v>
                </c:pt>
                <c:pt idx="45145" formatCode="General">
                  <c:v>10.0004305811627</c:v>
                </c:pt>
                <c:pt idx="45146" formatCode="General">
                  <c:v>10.0004308780077</c:v>
                </c:pt>
                <c:pt idx="45147" formatCode="General">
                  <c:v>10.0004311746667</c:v>
                </c:pt>
                <c:pt idx="45148" formatCode="General">
                  <c:v>10.0004314711397</c:v>
                </c:pt>
                <c:pt idx="45149" formatCode="General">
                  <c:v>10.0004317674268</c:v>
                </c:pt>
                <c:pt idx="45150" formatCode="General">
                  <c:v>10.000432063528</c:v>
                </c:pt>
                <c:pt idx="45151" formatCode="General">
                  <c:v>10.0004323594434</c:v>
                </c:pt>
                <c:pt idx="45152" formatCode="General">
                  <c:v>10.0004326551728</c:v>
                </c:pt>
                <c:pt idx="45153" formatCode="General">
                  <c:v>10.0004329507165</c:v>
                </c:pt>
                <c:pt idx="45154" formatCode="General">
                  <c:v>10.0004332460744</c:v>
                </c:pt>
                <c:pt idx="45155" formatCode="General">
                  <c:v>10.0004335412466</c:v>
                </c:pt>
                <c:pt idx="45156" formatCode="General">
                  <c:v>10.000433836233</c:v>
                </c:pt>
                <c:pt idx="45157" formatCode="General">
                  <c:v>10.0004341310337</c:v>
                </c:pt>
                <c:pt idx="45158" formatCode="General">
                  <c:v>10.0004344256488</c:v>
                </c:pt>
                <c:pt idx="45159" formatCode="General">
                  <c:v>10.0004347200783</c:v>
                </c:pt>
                <c:pt idx="45160" formatCode="General">
                  <c:v>10.0004350143221</c:v>
                </c:pt>
                <c:pt idx="45161" formatCode="General">
                  <c:v>10.0004353083804</c:v>
                </c:pt>
                <c:pt idx="45162" formatCode="General">
                  <c:v>10.0004356022532</c:v>
                </c:pt>
                <c:pt idx="45163" formatCode="General">
                  <c:v>10.0004358959404</c:v>
                </c:pt>
                <c:pt idx="45164" formatCode="General">
                  <c:v>10.0004361894422</c:v>
                </c:pt>
                <c:pt idx="45165" formatCode="General">
                  <c:v>10.0004364827585</c:v>
                </c:pt>
                <c:pt idx="45166" formatCode="General">
                  <c:v>10.0004367758895</c:v>
                </c:pt>
                <c:pt idx="45167" formatCode="General">
                  <c:v>10.000437068835</c:v>
                </c:pt>
                <c:pt idx="45168" formatCode="General">
                  <c:v>10.0004373615952</c:v>
                </c:pt>
                <c:pt idx="45169" formatCode="General">
                  <c:v>10.0004376541701</c:v>
                </c:pt>
                <c:pt idx="45170" formatCode="General">
                  <c:v>10.0004379465596</c:v>
                </c:pt>
                <c:pt idx="45171" formatCode="General">
                  <c:v>10.000438238764</c:v>
                </c:pt>
                <c:pt idx="45172" formatCode="General">
                  <c:v>10.0004385307831</c:v>
                </c:pt>
                <c:pt idx="45173" formatCode="General">
                  <c:v>10.0004388226169</c:v>
                </c:pt>
                <c:pt idx="45174" formatCode="General">
                  <c:v>10.0004391142657</c:v>
                </c:pt>
                <c:pt idx="45175" formatCode="General">
                  <c:v>10.0004394057293</c:v>
                </c:pt>
                <c:pt idx="45176" formatCode="General">
                  <c:v>10.0004396970077</c:v>
                </c:pt>
                <c:pt idx="45177" formatCode="General">
                  <c:v>10.0004399881011</c:v>
                </c:pt>
                <c:pt idx="45178" formatCode="General">
                  <c:v>10.0004402790095</c:v>
                </c:pt>
                <c:pt idx="45179" formatCode="General">
                  <c:v>10.0004405697329</c:v>
                </c:pt>
                <c:pt idx="45180" formatCode="General">
                  <c:v>10.0004408602712</c:v>
                </c:pt>
                <c:pt idx="45181" formatCode="General">
                  <c:v>10.0004411506246</c:v>
                </c:pt>
                <c:pt idx="45182" formatCode="General">
                  <c:v>10.0004414407931</c:v>
                </c:pt>
                <c:pt idx="45183" formatCode="General">
                  <c:v>10.0004417307767</c:v>
                </c:pt>
                <c:pt idx="45184" formatCode="General">
                  <c:v>10.0004420205755</c:v>
                </c:pt>
                <c:pt idx="45185" formatCode="General">
                  <c:v>10.0004423101894</c:v>
                </c:pt>
                <c:pt idx="45186" formatCode="General">
                  <c:v>10.0004425996185</c:v>
                </c:pt>
                <c:pt idx="45187" formatCode="General">
                  <c:v>10.0004428888628</c:v>
                </c:pt>
                <c:pt idx="45188" formatCode="General">
                  <c:v>10.0004431779225</c:v>
                </c:pt>
                <c:pt idx="45189" formatCode="General">
                  <c:v>10.0004434667974</c:v>
                </c:pt>
                <c:pt idx="45190" formatCode="General">
                  <c:v>10.0004437554876</c:v>
                </c:pt>
                <c:pt idx="45191" formatCode="General">
                  <c:v>10.0004440439932</c:v>
                </c:pt>
                <c:pt idx="45192" formatCode="General">
                  <c:v>10.0004443323142</c:v>
                </c:pt>
                <c:pt idx="45193" formatCode="General">
                  <c:v>10.0004446204506</c:v>
                </c:pt>
                <c:pt idx="45194" formatCode="General">
                  <c:v>10.0004449084024</c:v>
                </c:pt>
                <c:pt idx="45195" formatCode="General">
                  <c:v>10.0004451961698</c:v>
                </c:pt>
                <c:pt idx="45196" formatCode="General">
                  <c:v>10.0004454837526</c:v>
                </c:pt>
                <c:pt idx="45197" formatCode="General">
                  <c:v>10.000445771151</c:v>
                </c:pt>
                <c:pt idx="45198" formatCode="General">
                  <c:v>10.000446058365</c:v>
                </c:pt>
                <c:pt idx="45199" formatCode="General">
                  <c:v>10.0004463453945</c:v>
                </c:pt>
                <c:pt idx="45200" formatCode="General">
                  <c:v>10.0004466322398</c:v>
                </c:pt>
                <c:pt idx="45201" formatCode="General">
                  <c:v>10.0004469189006</c:v>
                </c:pt>
                <c:pt idx="45202" formatCode="General">
                  <c:v>10.0004472053772</c:v>
                </c:pt>
                <c:pt idx="45203" formatCode="General">
                  <c:v>10.0004474916695</c:v>
                </c:pt>
                <c:pt idx="45204" formatCode="General">
                  <c:v>10.0004477777776</c:v>
                </c:pt>
                <c:pt idx="45205" formatCode="General">
                  <c:v>10.0004480637014</c:v>
                </c:pt>
                <c:pt idx="45206" formatCode="General">
                  <c:v>10.0004483494411</c:v>
                </c:pt>
                <c:pt idx="45207" formatCode="General">
                  <c:v>10.0004486349967</c:v>
                </c:pt>
                <c:pt idx="45208" formatCode="General">
                  <c:v>10.0004489203681</c:v>
                </c:pt>
                <c:pt idx="45209" formatCode="General">
                  <c:v>10.0004492055554</c:v>
                </c:pt>
                <c:pt idx="45210" formatCode="General">
                  <c:v>10.0004494905587</c:v>
                </c:pt>
                <c:pt idx="45211" formatCode="General">
                  <c:v>10.000449775378</c:v>
                </c:pt>
                <c:pt idx="45212" formatCode="General">
                  <c:v>10.0004500600133</c:v>
                </c:pt>
                <c:pt idx="45213" formatCode="General">
                  <c:v>10.0004503444646</c:v>
                </c:pt>
                <c:pt idx="45214" formatCode="General">
                  <c:v>10.000450628732</c:v>
                </c:pt>
                <c:pt idx="45215" formatCode="General">
                  <c:v>10.0004509128156</c:v>
                </c:pt>
                <c:pt idx="45216" formatCode="General">
                  <c:v>10.0004511967152</c:v>
                </c:pt>
                <c:pt idx="45217" formatCode="General">
                  <c:v>10.000451480431</c:v>
                </c:pt>
                <c:pt idx="45218" formatCode="General">
                  <c:v>10.000451763963</c:v>
                </c:pt>
                <c:pt idx="45219" formatCode="General">
                  <c:v>10.0004520473113</c:v>
                </c:pt>
                <c:pt idx="45220" formatCode="General">
                  <c:v>10.0004523304758</c:v>
                </c:pt>
                <c:pt idx="45221" formatCode="General">
                  <c:v>10.0004526134566</c:v>
                </c:pt>
                <c:pt idx="45222" formatCode="General">
                  <c:v>10.0004528962538</c:v>
                </c:pt>
                <c:pt idx="45223" formatCode="General">
                  <c:v>10.0004531788672</c:v>
                </c:pt>
                <c:pt idx="45224" formatCode="General">
                  <c:v>10.0004534612971</c:v>
                </c:pt>
                <c:pt idx="45225" formatCode="General">
                  <c:v>10.0004537435434</c:v>
                </c:pt>
                <c:pt idx="45226" formatCode="General">
                  <c:v>10.0004540256062</c:v>
                </c:pt>
                <c:pt idx="45227" formatCode="General">
                  <c:v>10.0004543074854</c:v>
                </c:pt>
                <c:pt idx="45228" formatCode="General">
                  <c:v>10.0004545891812</c:v>
                </c:pt>
                <c:pt idx="45229" formatCode="General">
                  <c:v>10.0004548706935</c:v>
                </c:pt>
                <c:pt idx="45230" formatCode="General">
                  <c:v>10.0004551520224</c:v>
                </c:pt>
                <c:pt idx="45231" formatCode="General">
                  <c:v>10.0004554331678</c:v>
                </c:pt>
                <c:pt idx="45232" formatCode="General">
                  <c:v>10.00045571413</c:v>
                </c:pt>
                <c:pt idx="45233" formatCode="General">
                  <c:v>10.0004559949088</c:v>
                </c:pt>
                <c:pt idx="45234" formatCode="General">
                  <c:v>10.0004562755043</c:v>
                </c:pt>
                <c:pt idx="45235" formatCode="General">
                  <c:v>10.0004565559165</c:v>
                </c:pt>
                <c:pt idx="45236" formatCode="General">
                  <c:v>10.00045683614561</c:v>
                </c:pt>
                <c:pt idx="45237" formatCode="General">
                  <c:v>10.0004571161914</c:v>
                </c:pt>
                <c:pt idx="45238" formatCode="General">
                  <c:v>10.000457396054</c:v>
                </c:pt>
                <c:pt idx="45239" formatCode="General">
                  <c:v>10.0004576757335</c:v>
                </c:pt>
                <c:pt idx="45240" formatCode="General">
                  <c:v>10.0004579552299</c:v>
                </c:pt>
                <c:pt idx="45241" formatCode="General">
                  <c:v>10.0004582345433</c:v>
                </c:pt>
                <c:pt idx="45242" formatCode="General">
                  <c:v>10.0004585136736</c:v>
                </c:pt>
                <c:pt idx="45243" formatCode="General">
                  <c:v>10.0004587926208</c:v>
                </c:pt>
                <c:pt idx="45244" formatCode="General">
                  <c:v>10.0004590713852</c:v>
                </c:pt>
                <c:pt idx="45245" formatCode="General">
                  <c:v>10.0004593499665</c:v>
                </c:pt>
                <c:pt idx="45246" formatCode="General">
                  <c:v>10.000459628365</c:v>
                </c:pt>
                <c:pt idx="45247" formatCode="General">
                  <c:v>10.0004599065805</c:v>
                </c:pt>
                <c:pt idx="45248" formatCode="General">
                  <c:v>10.0004601846132</c:v>
                </c:pt>
                <c:pt idx="45249" formatCode="General">
                  <c:v>10.0004604624631</c:v>
                </c:pt>
                <c:pt idx="45250" formatCode="General">
                  <c:v>10.0004607401302</c:v>
                </c:pt>
                <c:pt idx="45251" formatCode="General">
                  <c:v>10.0004610176146</c:v>
                </c:pt>
                <c:pt idx="45252" formatCode="General">
                  <c:v>10.0004612949162</c:v>
                </c:pt>
                <c:pt idx="45253" formatCode="General">
                  <c:v>10.0004615720352</c:v>
                </c:pt>
                <c:pt idx="45254" formatCode="General">
                  <c:v>10.0004618489715</c:v>
                </c:pt>
                <c:pt idx="45255" formatCode="General">
                  <c:v>10.0004621257251</c:v>
                </c:pt>
                <c:pt idx="45256" formatCode="General">
                  <c:v>10.0004624022962</c:v>
                </c:pt>
                <c:pt idx="45257" formatCode="General">
                  <c:v>10.0004626786847</c:v>
                </c:pt>
                <c:pt idx="45258" formatCode="General">
                  <c:v>10.0004629548906</c:v>
                </c:pt>
                <c:pt idx="45259" formatCode="General">
                  <c:v>10.0004632309141</c:v>
                </c:pt>
                <c:pt idx="45260" formatCode="General">
                  <c:v>10.0004635067551</c:v>
                </c:pt>
                <c:pt idx="45261" formatCode="General">
                  <c:v>10.0004637824137</c:v>
                </c:pt>
                <c:pt idx="45262" formatCode="General">
                  <c:v>10.0004640578898</c:v>
                </c:pt>
                <c:pt idx="45263" formatCode="General">
                  <c:v>10.0004643331836</c:v>
                </c:pt>
                <c:pt idx="45264" formatCode="General">
                  <c:v>10.0004646082951</c:v>
                </c:pt>
                <c:pt idx="45265" formatCode="General">
                  <c:v>10.0004648832243</c:v>
                </c:pt>
                <c:pt idx="45266" formatCode="General">
                  <c:v>10.0004651579711</c:v>
                </c:pt>
                <c:pt idx="45267" formatCode="General">
                  <c:v>10.0004654325358</c:v>
                </c:pt>
                <c:pt idx="45268" formatCode="General">
                  <c:v>10.0004657069182</c:v>
                </c:pt>
                <c:pt idx="45269" formatCode="General">
                  <c:v>10.0004659811185</c:v>
                </c:pt>
                <c:pt idx="45270" formatCode="General">
                  <c:v>10.0004662551366</c:v>
                </c:pt>
                <c:pt idx="45271" formatCode="General">
                  <c:v>10.0004665289725</c:v>
                </c:pt>
                <c:pt idx="45272" formatCode="General">
                  <c:v>10.0004668026265</c:v>
                </c:pt>
                <c:pt idx="45273" formatCode="General">
                  <c:v>10.0004670760983</c:v>
                </c:pt>
                <c:pt idx="45274" formatCode="General">
                  <c:v>10.0004673493882</c:v>
                </c:pt>
                <c:pt idx="45275" formatCode="General">
                  <c:v>10.000467622496</c:v>
                </c:pt>
                <c:pt idx="45276" formatCode="General">
                  <c:v>10.0004678954219</c:v>
                </c:pt>
                <c:pt idx="45277" formatCode="General">
                  <c:v>10.0004681681659</c:v>
                </c:pt>
                <c:pt idx="45278" formatCode="General">
                  <c:v>10.000468440728</c:v>
                </c:pt>
                <c:pt idx="45279" formatCode="General">
                  <c:v>10.0004687131083</c:v>
                </c:pt>
                <c:pt idx="45280" formatCode="General">
                  <c:v>10.0004689853067</c:v>
                </c:pt>
                <c:pt idx="45281" formatCode="General">
                  <c:v>10.0004692573233</c:v>
                </c:pt>
                <c:pt idx="45282" formatCode="General">
                  <c:v>10.0004695291582</c:v>
                </c:pt>
                <c:pt idx="45283" formatCode="General">
                  <c:v>10.0004698008114</c:v>
                </c:pt>
                <c:pt idx="45284" formatCode="General">
                  <c:v>10.0004700722828</c:v>
                </c:pt>
                <c:pt idx="45285" formatCode="General">
                  <c:v>10.0004703435726</c:v>
                </c:pt>
                <c:pt idx="45286" formatCode="General">
                  <c:v>10.0004706146808</c:v>
                </c:pt>
                <c:pt idx="45287" formatCode="General">
                  <c:v>10.0004708856074</c:v>
                </c:pt>
                <c:pt idx="45288" formatCode="General">
                  <c:v>10.0004711563524</c:v>
                </c:pt>
                <c:pt idx="45289" formatCode="General">
                  <c:v>10.0004714269159</c:v>
                </c:pt>
                <c:pt idx="45290" formatCode="General">
                  <c:v>10.0004716972979</c:v>
                </c:pt>
                <c:pt idx="45291" formatCode="General">
                  <c:v>10.0004719674984</c:v>
                </c:pt>
                <c:pt idx="45292" formatCode="General">
                  <c:v>10.0004722375175</c:v>
                </c:pt>
                <c:pt idx="45293" formatCode="General">
                  <c:v>10.0004725073551</c:v>
                </c:pt>
                <c:pt idx="45294" formatCode="General">
                  <c:v>10.0004727770115</c:v>
                </c:pt>
                <c:pt idx="45295" formatCode="General">
                  <c:v>10.0004730464864</c:v>
                </c:pt>
                <c:pt idx="45296" formatCode="General">
                  <c:v>10.0004733157801</c:v>
                </c:pt>
                <c:pt idx="45297" formatCode="General">
                  <c:v>10.0004735848925</c:v>
                </c:pt>
                <c:pt idx="45298" formatCode="General">
                  <c:v>10.0004738538237</c:v>
                </c:pt>
                <c:pt idx="45299" formatCode="General">
                  <c:v>10.0004741225737</c:v>
                </c:pt>
                <c:pt idx="45300" formatCode="General">
                  <c:v>10.0004743911424</c:v>
                </c:pt>
                <c:pt idx="45301" formatCode="General">
                  <c:v>10.0004746595301</c:v>
                </c:pt>
                <c:pt idx="45302" formatCode="General">
                  <c:v>10.0004749277366</c:v>
                </c:pt>
                <c:pt idx="45303" formatCode="General">
                  <c:v>10.0004751957621</c:v>
                </c:pt>
                <c:pt idx="45304" formatCode="General">
                  <c:v>10.0004754636065</c:v>
                </c:pt>
                <c:pt idx="45305" formatCode="General">
                  <c:v>10.00047573127</c:v>
                </c:pt>
                <c:pt idx="45306" formatCode="General">
                  <c:v>10.0004759987524</c:v>
                </c:pt>
                <c:pt idx="45307" formatCode="General">
                  <c:v>10.0004762660539</c:v>
                </c:pt>
                <c:pt idx="45308" formatCode="General">
                  <c:v>10.0004765331745</c:v>
                </c:pt>
                <c:pt idx="45309" formatCode="General">
                  <c:v>10.0004768001142</c:v>
                </c:pt>
                <c:pt idx="45310" formatCode="General">
                  <c:v>10.0004770668731</c:v>
                </c:pt>
                <c:pt idx="45311" formatCode="General">
                  <c:v>10.0004773334511</c:v>
                </c:pt>
                <c:pt idx="45312" formatCode="General">
                  <c:v>10.0004775998484</c:v>
                </c:pt>
                <c:pt idx="45313" formatCode="General">
                  <c:v>10.0004778660649</c:v>
                </c:pt>
                <c:pt idx="45314" formatCode="General">
                  <c:v>10.0004781321007</c:v>
                </c:pt>
                <c:pt idx="45315" formatCode="General">
                  <c:v>10.0004783979558</c:v>
                </c:pt>
                <c:pt idx="45316" formatCode="General">
                  <c:v>10.0004786636303</c:v>
                </c:pt>
                <c:pt idx="45317" formatCode="General">
                  <c:v>10.0004789291242</c:v>
                </c:pt>
                <c:pt idx="45318" formatCode="General">
                  <c:v>10.0004791944375</c:v>
                </c:pt>
                <c:pt idx="45319" formatCode="General">
                  <c:v>10.0004794595702</c:v>
                </c:pt>
                <c:pt idx="45320" formatCode="General">
                  <c:v>10.0004797245224</c:v>
                </c:pt>
                <c:pt idx="45321" formatCode="General">
                  <c:v>10.0004799892941</c:v>
                </c:pt>
                <c:pt idx="45322" formatCode="General">
                  <c:v>10.0004802538854</c:v>
                </c:pt>
                <c:pt idx="45323" formatCode="General">
                  <c:v>10.0004805182963</c:v>
                </c:pt>
                <c:pt idx="45324" formatCode="General">
                  <c:v>10.0004807825267</c:v>
                </c:pt>
                <c:pt idx="45325" formatCode="General">
                  <c:v>10.0004810465769</c:v>
                </c:pt>
                <c:pt idx="45326" formatCode="General">
                  <c:v>10.0004813104467</c:v>
                </c:pt>
                <c:pt idx="45327" formatCode="General">
                  <c:v>10.0004815741362</c:v>
                </c:pt>
                <c:pt idx="45328" formatCode="General">
                  <c:v>10.0004818376454</c:v>
                </c:pt>
                <c:pt idx="45329" formatCode="General">
                  <c:v>10.0004821009745</c:v>
                </c:pt>
                <c:pt idx="45330" formatCode="General">
                  <c:v>10.0004823641233</c:v>
                </c:pt>
                <c:pt idx="45331" formatCode="General">
                  <c:v>10.000482627092</c:v>
                </c:pt>
                <c:pt idx="45332" formatCode="General">
                  <c:v>10.0004828898806</c:v>
                </c:pt>
                <c:pt idx="45333" formatCode="General">
                  <c:v>10.0004831524891</c:v>
                </c:pt>
                <c:pt idx="45334" formatCode="General">
                  <c:v>10.0004834149175</c:v>
                </c:pt>
                <c:pt idx="45335" formatCode="General">
                  <c:v>10.000483677166</c:v>
                </c:pt>
                <c:pt idx="45336" formatCode="General">
                  <c:v>10.0004839392344</c:v>
                </c:pt>
                <c:pt idx="45337" formatCode="General">
                  <c:v>10.0004842011229</c:v>
                </c:pt>
                <c:pt idx="45338" formatCode="General">
                  <c:v>10.0004844628314</c:v>
                </c:pt>
                <c:pt idx="45339" formatCode="General">
                  <c:v>10.0004847243601</c:v>
                </c:pt>
                <c:pt idx="45340" formatCode="General">
                  <c:v>10.0004849857089</c:v>
                </c:pt>
                <c:pt idx="45341" formatCode="General">
                  <c:v>10.0004852468779</c:v>
                </c:pt>
                <c:pt idx="45342" formatCode="General">
                  <c:v>10.0004855078671</c:v>
                </c:pt>
                <c:pt idx="45343" formatCode="General">
                  <c:v>10.0004857686765</c:v>
                </c:pt>
                <c:pt idx="45344" formatCode="General">
                  <c:v>10.00048602930621</c:v>
                </c:pt>
                <c:pt idx="45345" formatCode="General">
                  <c:v>10.0004862897562</c:v>
                </c:pt>
                <c:pt idx="45346" formatCode="General">
                  <c:v>10.00048655002661</c:v>
                </c:pt>
                <c:pt idx="45347" formatCode="General">
                  <c:v>10.0004868101174</c:v>
                </c:pt>
                <c:pt idx="45348" formatCode="General">
                  <c:v>10.0004870700285</c:v>
                </c:pt>
                <c:pt idx="45349" formatCode="General">
                  <c:v>10.0004873297601</c:v>
                </c:pt>
                <c:pt idx="45350" formatCode="General">
                  <c:v>10.0004875893122</c:v>
                </c:pt>
                <c:pt idx="45351" formatCode="General">
                  <c:v>10.0004878486848</c:v>
                </c:pt>
                <c:pt idx="45352" formatCode="General">
                  <c:v>10.0004881078779</c:v>
                </c:pt>
                <c:pt idx="45353" formatCode="General">
                  <c:v>10.0004883668916</c:v>
                </c:pt>
                <c:pt idx="45354" formatCode="General">
                  <c:v>10.0004886257259</c:v>
                </c:pt>
                <c:pt idx="45355" formatCode="General">
                  <c:v>10.0004888843809</c:v>
                </c:pt>
                <c:pt idx="45356" formatCode="General">
                  <c:v>10.0004891428565</c:v>
                </c:pt>
                <c:pt idx="45357" formatCode="General">
                  <c:v>10.0004894011529</c:v>
                </c:pt>
                <c:pt idx="45358" formatCode="General">
                  <c:v>10.00048965927</c:v>
                </c:pt>
                <c:pt idx="45359" formatCode="General">
                  <c:v>10.0004899172078</c:v>
                </c:pt>
                <c:pt idx="45360" formatCode="General">
                  <c:v>10.0004901749665</c:v>
                </c:pt>
                <c:pt idx="45361" formatCode="General">
                  <c:v>10.0004904325461</c:v>
                </c:pt>
                <c:pt idx="45362" formatCode="General">
                  <c:v>10.0004906899465</c:v>
                </c:pt>
                <c:pt idx="45363" formatCode="General">
                  <c:v>10.0004909471678</c:v>
                </c:pt>
                <c:pt idx="45364" formatCode="General">
                  <c:v>10.00049120421</c:v>
                </c:pt>
                <c:pt idx="45365" formatCode="General">
                  <c:v>10.0004914610733</c:v>
                </c:pt>
                <c:pt idx="45366" formatCode="General">
                  <c:v>10.0004917177575</c:v>
                </c:pt>
                <c:pt idx="45367" formatCode="General">
                  <c:v>10.0004919742628</c:v>
                </c:pt>
                <c:pt idx="45368" formatCode="General">
                  <c:v>10.00049223058921</c:v>
                </c:pt>
                <c:pt idx="45369" formatCode="General">
                  <c:v>10.0004924867367</c:v>
                </c:pt>
                <c:pt idx="45370" formatCode="General">
                  <c:v>10.0004927427053</c:v>
                </c:pt>
                <c:pt idx="45371" formatCode="General">
                  <c:v>10.0004929984951</c:v>
                </c:pt>
                <c:pt idx="45372" formatCode="General">
                  <c:v>10.0004932541062</c:v>
                </c:pt>
                <c:pt idx="45373" formatCode="General">
                  <c:v>10.0004935095384</c:v>
                </c:pt>
                <c:pt idx="45374" formatCode="General">
                  <c:v>10.000493764792</c:v>
                </c:pt>
                <c:pt idx="45375" formatCode="General">
                  <c:v>10.00049401986691</c:v>
                </c:pt>
                <c:pt idx="45376" formatCode="General">
                  <c:v>10.0004942747631</c:v>
                </c:pt>
                <c:pt idx="45377" formatCode="General">
                  <c:v>10.0004945294807</c:v>
                </c:pt>
                <c:pt idx="45378" formatCode="General">
                  <c:v>10.0004947840197</c:v>
                </c:pt>
                <c:pt idx="45379" formatCode="General">
                  <c:v>10.0004950383802</c:v>
                </c:pt>
                <c:pt idx="45380" formatCode="General">
                  <c:v>10.0004952925621</c:v>
                </c:pt>
                <c:pt idx="45381" formatCode="General">
                  <c:v>10.0004955465656</c:v>
                </c:pt>
                <c:pt idx="45382" formatCode="General">
                  <c:v>10.0004958003906</c:v>
                </c:pt>
                <c:pt idx="45383" formatCode="General">
                  <c:v>10.0004960540372</c:v>
                </c:pt>
                <c:pt idx="45384" formatCode="General">
                  <c:v>10.0004963075055</c:v>
                </c:pt>
                <c:pt idx="45385" formatCode="General">
                  <c:v>10.0004965607953</c:v>
                </c:pt>
                <c:pt idx="45386" formatCode="General">
                  <c:v>10.0004968139069</c:v>
                </c:pt>
                <c:pt idx="45387" formatCode="General">
                  <c:v>10.0004970668402</c:v>
                </c:pt>
                <c:pt idx="45388" formatCode="General">
                  <c:v>10.0004973195952</c:v>
                </c:pt>
                <c:pt idx="45389" formatCode="General">
                  <c:v>10.000497572172</c:v>
                </c:pt>
                <c:pt idx="45390" formatCode="General">
                  <c:v>10.0004978245707</c:v>
                </c:pt>
                <c:pt idx="45391" formatCode="General">
                  <c:v>10.0004980767912</c:v>
                </c:pt>
                <c:pt idx="45392" formatCode="General">
                  <c:v>10.0004983288336</c:v>
                </c:pt>
                <c:pt idx="45393" formatCode="General">
                  <c:v>10.0004985806979</c:v>
                </c:pt>
                <c:pt idx="45394" formatCode="General">
                  <c:v>10.0004988323841</c:v>
                </c:pt>
                <c:pt idx="45395" formatCode="General">
                  <c:v>10.0004990838924</c:v>
                </c:pt>
                <c:pt idx="45396" formatCode="General">
                  <c:v>10.0004993352227</c:v>
                </c:pt>
                <c:pt idx="45397" formatCode="General">
                  <c:v>10.000499586375</c:v>
                </c:pt>
                <c:pt idx="45398" formatCode="General">
                  <c:v>10.0004998373495</c:v>
                </c:pt>
                <c:pt idx="45399" formatCode="General">
                  <c:v>10.000500088146</c:v>
                </c:pt>
                <c:pt idx="45400" formatCode="General">
                  <c:v>10.0005003387647</c:v>
                </c:pt>
                <c:pt idx="45401" formatCode="General">
                  <c:v>10.0005005892057</c:v>
                </c:pt>
                <c:pt idx="45402" formatCode="General">
                  <c:v>10.0005008394688</c:v>
                </c:pt>
                <c:pt idx="45403" formatCode="General">
                  <c:v>10.0005010895542</c:v>
                </c:pt>
                <c:pt idx="45404" formatCode="General">
                  <c:v>10.0005013394619</c:v>
                </c:pt>
                <c:pt idx="45405" formatCode="General">
                  <c:v>10.000501589192</c:v>
                </c:pt>
                <c:pt idx="45406" formatCode="General">
                  <c:v>10.0005018387444</c:v>
                </c:pt>
                <c:pt idx="45407" formatCode="General">
                  <c:v>10.0005020881192</c:v>
                </c:pt>
                <c:pt idx="45408" formatCode="General">
                  <c:v>10.0005023373164</c:v>
                </c:pt>
                <c:pt idx="45409" formatCode="General">
                  <c:v>10.0005025863361</c:v>
                </c:pt>
                <c:pt idx="45410" formatCode="General">
                  <c:v>10.0005028351783</c:v>
                </c:pt>
                <c:pt idx="45411" formatCode="General">
                  <c:v>10.0005030838431</c:v>
                </c:pt>
                <c:pt idx="45412" formatCode="General">
                  <c:v>10.0005033323304</c:v>
                </c:pt>
                <c:pt idx="45413" formatCode="General">
                  <c:v>10.0005035806403</c:v>
                </c:pt>
                <c:pt idx="45414" formatCode="General">
                  <c:v>10.0005038287728</c:v>
                </c:pt>
                <c:pt idx="45415" formatCode="General">
                  <c:v>10.0005040767281</c:v>
                </c:pt>
                <c:pt idx="45416" formatCode="General">
                  <c:v>10.000504324506</c:v>
                </c:pt>
                <c:pt idx="45417" formatCode="General">
                  <c:v>10.0005045721067</c:v>
                </c:pt>
                <c:pt idx="45418" formatCode="General">
                  <c:v>10.0005048195301</c:v>
                </c:pt>
                <c:pt idx="45419" formatCode="General">
                  <c:v>10.0005050667764</c:v>
                </c:pt>
                <c:pt idx="45420" formatCode="General">
                  <c:v>10.0005053138455</c:v>
                </c:pt>
                <c:pt idx="45421" formatCode="General">
                  <c:v>10.0005055607375</c:v>
                </c:pt>
                <c:pt idx="45422" formatCode="General">
                  <c:v>10.0005058074524</c:v>
                </c:pt>
                <c:pt idx="45423" formatCode="General">
                  <c:v>10.0005060539902</c:v>
                </c:pt>
                <c:pt idx="45424" formatCode="General">
                  <c:v>10.000506300351</c:v>
                </c:pt>
                <c:pt idx="45425" formatCode="General">
                  <c:v>10.0005065465349</c:v>
                </c:pt>
                <c:pt idx="45426" formatCode="General">
                  <c:v>10.0005067925418</c:v>
                </c:pt>
                <c:pt idx="45427" formatCode="General">
                  <c:v>10.0005070383717</c:v>
                </c:pt>
                <c:pt idx="45428" formatCode="General">
                  <c:v>10.0005072840248</c:v>
                </c:pt>
                <c:pt idx="45429" formatCode="General">
                  <c:v>10.0005075295011</c:v>
                </c:pt>
                <c:pt idx="45430" formatCode="General">
                  <c:v>10.0005077748005</c:v>
                </c:pt>
                <c:pt idx="45431" formatCode="General">
                  <c:v>10.0005080199231</c:v>
                </c:pt>
                <c:pt idx="45432" formatCode="General">
                  <c:v>10.000508264869</c:v>
                </c:pt>
                <c:pt idx="45433" formatCode="General">
                  <c:v>10.0005085096382</c:v>
                </c:pt>
                <c:pt idx="45434" formatCode="General">
                  <c:v>10.0005087542308</c:v>
                </c:pt>
                <c:pt idx="45435" formatCode="General">
                  <c:v>10.0005089986467</c:v>
                </c:pt>
                <c:pt idx="45436" formatCode="General">
                  <c:v>10.0005092428859</c:v>
                </c:pt>
                <c:pt idx="45437" formatCode="General">
                  <c:v>10.0005094869486</c:v>
                </c:pt>
                <c:pt idx="45438" formatCode="General">
                  <c:v>10.0005097308348</c:v>
                </c:pt>
                <c:pt idx="45439" formatCode="General">
                  <c:v>10.0005099745445</c:v>
                </c:pt>
                <c:pt idx="45440" formatCode="General">
                  <c:v>10.0005102180777</c:v>
                </c:pt>
                <c:pt idx="45441" formatCode="General">
                  <c:v>10.0005104614344</c:v>
                </c:pt>
                <c:pt idx="45442" formatCode="General">
                  <c:v>10.0005107046148</c:v>
                </c:pt>
                <c:pt idx="45443" formatCode="General">
                  <c:v>10.0005109476188</c:v>
                </c:pt>
                <c:pt idx="45444" formatCode="General">
                  <c:v>10.0005111904465</c:v>
                </c:pt>
                <c:pt idx="45445" formatCode="General">
                  <c:v>10.0005114330978</c:v>
                </c:pt>
                <c:pt idx="45446" formatCode="General">
                  <c:v>10.000511675573</c:v>
                </c:pt>
                <c:pt idx="45447" formatCode="General">
                  <c:v>10.0005119178719</c:v>
                </c:pt>
                <c:pt idx="45448" formatCode="General">
                  <c:v>10.0005121599946</c:v>
                </c:pt>
                <c:pt idx="45449" formatCode="General">
                  <c:v>10.0005124019411</c:v>
                </c:pt>
                <c:pt idx="45450" formatCode="General">
                  <c:v>10.0005126437115</c:v>
                </c:pt>
                <c:pt idx="45451" formatCode="General">
                  <c:v>10.0005128853058</c:v>
                </c:pt>
                <c:pt idx="45452" formatCode="General">
                  <c:v>10.0005131267241</c:v>
                </c:pt>
                <c:pt idx="45453" formatCode="General">
                  <c:v>10.0005133679664</c:v>
                </c:pt>
                <c:pt idx="45454" formatCode="General">
                  <c:v>10.0005136090327</c:v>
                </c:pt>
                <c:pt idx="45455" formatCode="General">
                  <c:v>10.000513849923</c:v>
                </c:pt>
                <c:pt idx="45456" formatCode="General">
                  <c:v>10.0005140906374</c:v>
                </c:pt>
                <c:pt idx="45457" formatCode="General">
                  <c:v>10.000514331176</c:v>
                </c:pt>
                <c:pt idx="45458" formatCode="General">
                  <c:v>10.0005145715387</c:v>
                </c:pt>
                <c:pt idx="45459" formatCode="General">
                  <c:v>10.0005148117255</c:v>
                </c:pt>
                <c:pt idx="45460" formatCode="General">
                  <c:v>10.0005150517367</c:v>
                </c:pt>
                <c:pt idx="45461" formatCode="General">
                  <c:v>10.000515291572</c:v>
                </c:pt>
                <c:pt idx="45462" formatCode="General">
                  <c:v>10.0005155312317</c:v>
                </c:pt>
                <c:pt idx="45463" formatCode="General">
                  <c:v>10.0005157707157</c:v>
                </c:pt>
                <c:pt idx="45464" formatCode="General">
                  <c:v>10.000516010024</c:v>
                </c:pt>
                <c:pt idx="45465" formatCode="General">
                  <c:v>10.0005162491568</c:v>
                </c:pt>
                <c:pt idx="45466" formatCode="General">
                  <c:v>10.000516488114</c:v>
                </c:pt>
                <c:pt idx="45467" formatCode="General">
                  <c:v>10.0005167268957</c:v>
                </c:pt>
                <c:pt idx="45468" formatCode="General">
                  <c:v>10.0005169655018</c:v>
                </c:pt>
                <c:pt idx="45469" formatCode="General">
                  <c:v>10.0005172039325</c:v>
                </c:pt>
                <c:pt idx="45470" formatCode="General">
                  <c:v>10.0005174421878</c:v>
                </c:pt>
                <c:pt idx="45471" formatCode="General">
                  <c:v>10.0005176802677</c:v>
                </c:pt>
                <c:pt idx="45472" formatCode="General">
                  <c:v>10.0005179181722</c:v>
                </c:pt>
                <c:pt idx="45473" formatCode="General">
                  <c:v>10.0005181559014</c:v>
                </c:pt>
                <c:pt idx="45474" formatCode="General">
                  <c:v>10.0005183934554</c:v>
                </c:pt>
                <c:pt idx="45475" formatCode="General">
                  <c:v>10.000518630834</c:v>
                </c:pt>
                <c:pt idx="45476" formatCode="General">
                  <c:v>10.0005188680375</c:v>
                </c:pt>
                <c:pt idx="45477" formatCode="General">
                  <c:v>10.0005191050658</c:v>
                </c:pt>
                <c:pt idx="45478" formatCode="General">
                  <c:v>10.0005193419189</c:v>
                </c:pt>
                <c:pt idx="45479" formatCode="General">
                  <c:v>10.0005195785969</c:v>
                </c:pt>
                <c:pt idx="45480" formatCode="General">
                  <c:v>10.0005198150999</c:v>
                </c:pt>
                <c:pt idx="45481" formatCode="General">
                  <c:v>10.0005200514278</c:v>
                </c:pt>
                <c:pt idx="45482" formatCode="General">
                  <c:v>10.0005202875807</c:v>
                </c:pt>
                <c:pt idx="45483" formatCode="General">
                  <c:v>10.0005205235586</c:v>
                </c:pt>
                <c:pt idx="45484" formatCode="General">
                  <c:v>10.0005207593616</c:v>
                </c:pt>
                <c:pt idx="45485" formatCode="General">
                  <c:v>10.0005209949897</c:v>
                </c:pt>
                <c:pt idx="45486" formatCode="General">
                  <c:v>10.0005212304429</c:v>
                </c:pt>
                <c:pt idx="45487" formatCode="General">
                  <c:v>10.0005214657213</c:v>
                </c:pt>
                <c:pt idx="45488" formatCode="General">
                  <c:v>10.0005217008249</c:v>
                </c:pt>
                <c:pt idx="45489" formatCode="General">
                  <c:v>10.0005219357537</c:v>
                </c:pt>
                <c:pt idx="45490" formatCode="General">
                  <c:v>10.0005221705078</c:v>
                </c:pt>
                <c:pt idx="45491" formatCode="General">
                  <c:v>10.0005224050872</c:v>
                </c:pt>
                <c:pt idx="45492" formatCode="General">
                  <c:v>10.000522639492</c:v>
                </c:pt>
                <c:pt idx="45493" formatCode="General">
                  <c:v>10.0005228737221</c:v>
                </c:pt>
                <c:pt idx="45494" formatCode="General">
                  <c:v>10.0005231077777</c:v>
                </c:pt>
                <c:pt idx="45495" formatCode="General">
                  <c:v>10.0005233416587</c:v>
                </c:pt>
                <c:pt idx="45496" formatCode="General">
                  <c:v>10.0005235753652</c:v>
                </c:pt>
                <c:pt idx="45497" formatCode="General">
                  <c:v>10.0005238088972</c:v>
                </c:pt>
                <c:pt idx="45498" formatCode="General">
                  <c:v>10.0005240422548</c:v>
                </c:pt>
                <c:pt idx="45499" formatCode="General">
                  <c:v>10.0005242754379</c:v>
                </c:pt>
                <c:pt idx="45500" formatCode="General">
                  <c:v>10.0005245084467</c:v>
                </c:pt>
                <c:pt idx="45501" formatCode="General">
                  <c:v>10.0005247412812</c:v>
                </c:pt>
                <c:pt idx="45502" formatCode="General">
                  <c:v>10.0005249739413</c:v>
                </c:pt>
                <c:pt idx="45503" formatCode="General">
                  <c:v>10.0005252064272</c:v>
                </c:pt>
                <c:pt idx="45504" formatCode="General">
                  <c:v>10.0005254387389</c:v>
                </c:pt>
                <c:pt idx="45505" formatCode="General">
                  <c:v>10.0005256708763</c:v>
                </c:pt>
                <c:pt idx="45506" formatCode="General">
                  <c:v>10.0005259028396</c:v>
                </c:pt>
                <c:pt idx="45507" formatCode="General">
                  <c:v>10.0005261346288</c:v>
                </c:pt>
                <c:pt idx="45508" formatCode="General">
                  <c:v>10.0005263662439</c:v>
                </c:pt>
                <c:pt idx="45509" formatCode="General">
                  <c:v>10.0005265976849</c:v>
                </c:pt>
                <c:pt idx="45510" formatCode="General">
                  <c:v>10.0005268289519</c:v>
                </c:pt>
                <c:pt idx="45511" formatCode="General">
                  <c:v>10.0005270600449</c:v>
                </c:pt>
                <c:pt idx="45512" formatCode="General">
                  <c:v>10.000527290964</c:v>
                </c:pt>
                <c:pt idx="45513" formatCode="General">
                  <c:v>10.0005275217092</c:v>
                </c:pt>
                <c:pt idx="45514" formatCode="General">
                  <c:v>10.0005277522805</c:v>
                </c:pt>
                <c:pt idx="45515" formatCode="General">
                  <c:v>10.0005279826779</c:v>
                </c:pt>
                <c:pt idx="45516" formatCode="General">
                  <c:v>10.0005282129015</c:v>
                </c:pt>
                <c:pt idx="45517" formatCode="General">
                  <c:v>10.0005284429514</c:v>
                </c:pt>
                <c:pt idx="45518" formatCode="General">
                  <c:v>10.0005286728275</c:v>
                </c:pt>
                <c:pt idx="45519" formatCode="General">
                  <c:v>10.0005289025299</c:v>
                </c:pt>
                <c:pt idx="45520" formatCode="General">
                  <c:v>10.0005291320587</c:v>
                </c:pt>
                <c:pt idx="45521" formatCode="General">
                  <c:v>10.0005293614138</c:v>
                </c:pt>
                <c:pt idx="45522" formatCode="General">
                  <c:v>10.0005295905954</c:v>
                </c:pt>
                <c:pt idx="45523" formatCode="General">
                  <c:v>10.0005298196034</c:v>
                </c:pt>
                <c:pt idx="45524" formatCode="General">
                  <c:v>10.0005300484378</c:v>
                </c:pt>
                <c:pt idx="45525" formatCode="General">
                  <c:v>10.0005302770988</c:v>
                </c:pt>
                <c:pt idx="45526" formatCode="General">
                  <c:v>10.0005305055863</c:v>
                </c:pt>
                <c:pt idx="45527" formatCode="General">
                  <c:v>10.0005307339004</c:v>
                </c:pt>
                <c:pt idx="45528" formatCode="General">
                  <c:v>10.0005309620411</c:v>
                </c:pt>
                <c:pt idx="45529" formatCode="General">
                  <c:v>10.0005311900085</c:v>
                </c:pt>
                <c:pt idx="45530" formatCode="General">
                  <c:v>10.0005314178026</c:v>
                </c:pt>
                <c:pt idx="45531" formatCode="General">
                  <c:v>10.0005316454234</c:v>
                </c:pt>
                <c:pt idx="45532" formatCode="General">
                  <c:v>10.0005318728709</c:v>
                </c:pt>
                <c:pt idx="45533" formatCode="General">
                  <c:v>10.0005321001453</c:v>
                </c:pt>
                <c:pt idx="45534" formatCode="General">
                  <c:v>10.0005323272465</c:v>
                </c:pt>
                <c:pt idx="45535" formatCode="General">
                  <c:v>10.0005325541746</c:v>
                </c:pt>
                <c:pt idx="45536" formatCode="General">
                  <c:v>10.0005327809295</c:v>
                </c:pt>
                <c:pt idx="45537" formatCode="General">
                  <c:v>10.0005330075114</c:v>
                </c:pt>
                <c:pt idx="45538" formatCode="General">
                  <c:v>10.0005332339203</c:v>
                </c:pt>
                <c:pt idx="45539" formatCode="General">
                  <c:v>10.0005334601562</c:v>
                </c:pt>
                <c:pt idx="45540" formatCode="General">
                  <c:v>10.0005336862192</c:v>
                </c:pt>
                <c:pt idx="45541" formatCode="General">
                  <c:v>10.0005339121092</c:v>
                </c:pt>
                <c:pt idx="45542" formatCode="General">
                  <c:v>10.0005341378263</c:v>
                </c:pt>
                <c:pt idx="45543" formatCode="General">
                  <c:v>10.0005343633706</c:v>
                </c:pt>
                <c:pt idx="45544" formatCode="General">
                  <c:v>10.0005345887421</c:v>
                </c:pt>
                <c:pt idx="45545" formatCode="General">
                  <c:v>10.0005348139409</c:v>
                </c:pt>
                <c:pt idx="45546" formatCode="General">
                  <c:v>10.0005350389669</c:v>
                </c:pt>
                <c:pt idx="45547" formatCode="General">
                  <c:v>10.0005352638201</c:v>
                </c:pt>
                <c:pt idx="45548" formatCode="General">
                  <c:v>10.0005354885008</c:v>
                </c:pt>
                <c:pt idx="45549" formatCode="General">
                  <c:v>10.0005357130088</c:v>
                </c:pt>
                <c:pt idx="45550" formatCode="General">
                  <c:v>10.0005359373441</c:v>
                </c:pt>
                <c:pt idx="45551" formatCode="General">
                  <c:v>10.000536161507</c:v>
                </c:pt>
                <c:pt idx="45552" formatCode="General">
                  <c:v>10.0005363854973</c:v>
                </c:pt>
                <c:pt idx="45553" formatCode="General">
                  <c:v>10.0005366093151</c:v>
                </c:pt>
                <c:pt idx="45554" formatCode="General">
                  <c:v>10.0005368329605</c:v>
                </c:pt>
                <c:pt idx="45555" formatCode="General">
                  <c:v>10.0005370564335</c:v>
                </c:pt>
                <c:pt idx="45556" formatCode="General">
                  <c:v>10.0005372797341</c:v>
                </c:pt>
                <c:pt idx="45557" formatCode="General">
                  <c:v>10.0005375028623</c:v>
                </c:pt>
                <c:pt idx="45558" formatCode="General">
                  <c:v>10.0005377258183</c:v>
                </c:pt>
                <c:pt idx="45559" formatCode="General">
                  <c:v>10.000537948602</c:v>
                </c:pt>
                <c:pt idx="45560" formatCode="General">
                  <c:v>10.0005381712134</c:v>
                </c:pt>
                <c:pt idx="45561" formatCode="General">
                  <c:v>10.0005383936526</c:v>
                </c:pt>
                <c:pt idx="45562" formatCode="General">
                  <c:v>10.0005386159197</c:v>
                </c:pt>
                <c:pt idx="45563" formatCode="General">
                  <c:v>10.0005388380147</c:v>
                </c:pt>
                <c:pt idx="45564" formatCode="General">
                  <c:v>10.0005390599375</c:v>
                </c:pt>
                <c:pt idx="45565" formatCode="General">
                  <c:v>10.0005392816883</c:v>
                </c:pt>
                <c:pt idx="45566" formatCode="General">
                  <c:v>10.0005395032671</c:v>
                </c:pt>
                <c:pt idx="45567" formatCode="General">
                  <c:v>10.0005397246739</c:v>
                </c:pt>
                <c:pt idx="45568" formatCode="General">
                  <c:v>10.0005399459088</c:v>
                </c:pt>
                <c:pt idx="45569" formatCode="General">
                  <c:v>10.0005401669718</c:v>
                </c:pt>
                <c:pt idx="45570" formatCode="General">
                  <c:v>10.0005403878628</c:v>
                </c:pt>
                <c:pt idx="45571" formatCode="General">
                  <c:v>10.0005406085821</c:v>
                </c:pt>
                <c:pt idx="45572" formatCode="General">
                  <c:v>10.0005408291295</c:v>
                </c:pt>
                <c:pt idx="45573" formatCode="General">
                  <c:v>10.0005410495052</c:v>
                </c:pt>
                <c:pt idx="45574" formatCode="General">
                  <c:v>10.0005412697092</c:v>
                </c:pt>
                <c:pt idx="45575" formatCode="General">
                  <c:v>10.0005414897414</c:v>
                </c:pt>
                <c:pt idx="45576" formatCode="General">
                  <c:v>10.000541709602</c:v>
                </c:pt>
                <c:pt idx="45577" formatCode="General">
                  <c:v>10.000541929291</c:v>
                </c:pt>
                <c:pt idx="45578" formatCode="General">
                  <c:v>10.0005421488084</c:v>
                </c:pt>
                <c:pt idx="45579" formatCode="General">
                  <c:v>10.0005423681542</c:v>
                </c:pt>
                <c:pt idx="45580" formatCode="General">
                  <c:v>10.0005425873286</c:v>
                </c:pt>
                <c:pt idx="45581" formatCode="General">
                  <c:v>10.0005428063314</c:v>
                </c:pt>
                <c:pt idx="45582" formatCode="General">
                  <c:v>10.0005430251629</c:v>
                </c:pt>
                <c:pt idx="45583" formatCode="General">
                  <c:v>10.0005432438229</c:v>
                </c:pt>
                <c:pt idx="45584" formatCode="General">
                  <c:v>10.0005434623115</c:v>
                </c:pt>
                <c:pt idx="45585" formatCode="General">
                  <c:v>10.0005436806289</c:v>
                </c:pt>
                <c:pt idx="45586" formatCode="General">
                  <c:v>10.0005438987749</c:v>
                </c:pt>
                <c:pt idx="45587" formatCode="General">
                  <c:v>10.0005441167497</c:v>
                </c:pt>
                <c:pt idx="45588" formatCode="General">
                  <c:v>10.0005443345532</c:v>
                </c:pt>
                <c:pt idx="45589" formatCode="General">
                  <c:v>10.0005445521856</c:v>
                </c:pt>
                <c:pt idx="45590" formatCode="General">
                  <c:v>10.0005447696468</c:v>
                </c:pt>
                <c:pt idx="45591" formatCode="General">
                  <c:v>10.0005449869369</c:v>
                </c:pt>
                <c:pt idx="45592" formatCode="General">
                  <c:v>10.0005452040559</c:v>
                </c:pt>
                <c:pt idx="45593" formatCode="General">
                  <c:v>10.0005454210039</c:v>
                </c:pt>
                <c:pt idx="45594" formatCode="General">
                  <c:v>10.0005456377809</c:v>
                </c:pt>
                <c:pt idx="45595" formatCode="General">
                  <c:v>10.0005458543869</c:v>
                </c:pt>
                <c:pt idx="45596" formatCode="General">
                  <c:v>10.000546070822</c:v>
                </c:pt>
                <c:pt idx="45597" formatCode="General">
                  <c:v>10.0005462870862</c:v>
                </c:pt>
                <c:pt idx="45598" formatCode="General">
                  <c:v>10.0005465031795</c:v>
                </c:pt>
                <c:pt idx="45599" formatCode="General">
                  <c:v>10.0005467191021</c:v>
                </c:pt>
                <c:pt idx="45600" formatCode="General">
                  <c:v>10.0005469348538</c:v>
                </c:pt>
                <c:pt idx="45601" formatCode="General">
                  <c:v>10.0005471504348</c:v>
                </c:pt>
                <c:pt idx="45602" formatCode="General">
                  <c:v>10.000547365845</c:v>
                </c:pt>
                <c:pt idx="45603" formatCode="General">
                  <c:v>10.0005475810846</c:v>
                </c:pt>
                <c:pt idx="45604" formatCode="General">
                  <c:v>10.0005477961536</c:v>
                </c:pt>
                <c:pt idx="45605" formatCode="General">
                  <c:v>10.0005480110519</c:v>
                </c:pt>
                <c:pt idx="45606" formatCode="General">
                  <c:v>10.0005482257797</c:v>
                </c:pt>
                <c:pt idx="45607" formatCode="General">
                  <c:v>10.000548440337</c:v>
                </c:pt>
                <c:pt idx="45608" formatCode="General">
                  <c:v>10.0005486547238</c:v>
                </c:pt>
                <c:pt idx="45609" formatCode="General">
                  <c:v>10.0005488689401</c:v>
                </c:pt>
                <c:pt idx="45610" formatCode="General">
                  <c:v>10.000549082986</c:v>
                </c:pt>
                <c:pt idx="45611" formatCode="General">
                  <c:v>10.0005492968615</c:v>
                </c:pt>
                <c:pt idx="45612" formatCode="General">
                  <c:v>10.0005495105666</c:v>
                </c:pt>
                <c:pt idx="45613" formatCode="General">
                  <c:v>10.0005497241015</c:v>
                </c:pt>
                <c:pt idx="45614" formatCode="General">
                  <c:v>10.0005499374661</c:v>
                </c:pt>
                <c:pt idx="45615" formatCode="General">
                  <c:v>10.0005501506604</c:v>
                </c:pt>
                <c:pt idx="45616" formatCode="General">
                  <c:v>10.0005503636845</c:v>
                </c:pt>
                <c:pt idx="45617" formatCode="General">
                  <c:v>10.0005505765385</c:v>
                </c:pt>
                <c:pt idx="45618" formatCode="General">
                  <c:v>10.0005507892224</c:v>
                </c:pt>
                <c:pt idx="45619" formatCode="General">
                  <c:v>10.0005510017361</c:v>
                </c:pt>
                <c:pt idx="45620" formatCode="General">
                  <c:v>10.0005512140799</c:v>
                </c:pt>
                <c:pt idx="45621" formatCode="General">
                  <c:v>10.0005514262535</c:v>
                </c:pt>
                <c:pt idx="45622" formatCode="General">
                  <c:v>10.0005516382573</c:v>
                </c:pt>
                <c:pt idx="45623" formatCode="General">
                  <c:v>10.000551850091</c:v>
                </c:pt>
                <c:pt idx="45624" formatCode="General">
                  <c:v>10.0005520617549</c:v>
                </c:pt>
                <c:pt idx="45625" formatCode="General">
                  <c:v>10.0005522732489</c:v>
                </c:pt>
                <c:pt idx="45626" formatCode="General">
                  <c:v>10.0005524845731</c:v>
                </c:pt>
                <c:pt idx="45627" formatCode="General">
                  <c:v>10.0005526957274</c:v>
                </c:pt>
                <c:pt idx="45628" formatCode="General">
                  <c:v>10.000552906712</c:v>
                </c:pt>
                <c:pt idx="45629" formatCode="General">
                  <c:v>10.0005531175269</c:v>
                </c:pt>
                <c:pt idx="45630" formatCode="General">
                  <c:v>10.0005533281721</c:v>
                </c:pt>
                <c:pt idx="45631" formatCode="General">
                  <c:v>10.0005535386476</c:v>
                </c:pt>
                <c:pt idx="45632" formatCode="General">
                  <c:v>10.0005537489536</c:v>
                </c:pt>
                <c:pt idx="45633" formatCode="General">
                  <c:v>10.0005539590899</c:v>
                </c:pt>
                <c:pt idx="45634" formatCode="General">
                  <c:v>10.0005541690568</c:v>
                </c:pt>
                <c:pt idx="45635" formatCode="General">
                  <c:v>10.0005543788541</c:v>
                </c:pt>
                <c:pt idx="45636" formatCode="General">
                  <c:v>10.0005545884819</c:v>
                </c:pt>
                <c:pt idx="45637" formatCode="General">
                  <c:v>10.0005547979404</c:v>
                </c:pt>
                <c:pt idx="45638" formatCode="General">
                  <c:v>10.0005550072294</c:v>
                </c:pt>
                <c:pt idx="45639" formatCode="General">
                  <c:v>10.0005552163491</c:v>
                </c:pt>
                <c:pt idx="45640" formatCode="General">
                  <c:v>10.0005554252994</c:v>
                </c:pt>
                <c:pt idx="45641" formatCode="General">
                  <c:v>10.0005556340805</c:v>
                </c:pt>
                <c:pt idx="45642" formatCode="General">
                  <c:v>10.0005558426924</c:v>
                </c:pt>
                <c:pt idx="45643" formatCode="General">
                  <c:v>10.000556051135</c:v>
                </c:pt>
                <c:pt idx="45644" formatCode="General">
                  <c:v>10.0005562594085</c:v>
                </c:pt>
                <c:pt idx="45645" formatCode="General">
                  <c:v>10.0005564675128</c:v>
                </c:pt>
                <c:pt idx="45646" formatCode="General">
                  <c:v>10.000556675448</c:v>
                </c:pt>
                <c:pt idx="45647" formatCode="General">
                  <c:v>10.0005568832142</c:v>
                </c:pt>
                <c:pt idx="45648" formatCode="General">
                  <c:v>10.0005570908114</c:v>
                </c:pt>
                <c:pt idx="45649" formatCode="General">
                  <c:v>10.0005572982395</c:v>
                </c:pt>
                <c:pt idx="45650" formatCode="General">
                  <c:v>10.0005575054988</c:v>
                </c:pt>
                <c:pt idx="45651" formatCode="General">
                  <c:v>10.0005577125891</c:v>
                </c:pt>
                <c:pt idx="45652" formatCode="General">
                  <c:v>10.0005579195105</c:v>
                </c:pt>
                <c:pt idx="45653" formatCode="General">
                  <c:v>10.0005581262631</c:v>
                </c:pt>
                <c:pt idx="45654" formatCode="General">
                  <c:v>10.0005583328469</c:v>
                </c:pt>
                <c:pt idx="45655" formatCode="General">
                  <c:v>10.0005585392619</c:v>
                </c:pt>
                <c:pt idx="45656" formatCode="General">
                  <c:v>10.0005587455082</c:v>
                </c:pt>
                <c:pt idx="45657" formatCode="General">
                  <c:v>10.0005589515859</c:v>
                </c:pt>
                <c:pt idx="45658" formatCode="General">
                  <c:v>10.0005591574948</c:v>
                </c:pt>
                <c:pt idx="45659" formatCode="General">
                  <c:v>10.0005593632352</c:v>
                </c:pt>
                <c:pt idx="45660" formatCode="General">
                  <c:v>10.000559568807</c:v>
                </c:pt>
                <c:pt idx="45661" formatCode="General">
                  <c:v>10.0005597742102</c:v>
                </c:pt>
                <c:pt idx="45662" formatCode="General">
                  <c:v>10.0005599794449</c:v>
                </c:pt>
                <c:pt idx="45663" formatCode="General">
                  <c:v>10.0005601845112</c:v>
                </c:pt>
                <c:pt idx="45664" formatCode="General">
                  <c:v>10.0005603894091</c:v>
                </c:pt>
                <c:pt idx="45665" formatCode="General">
                  <c:v>10.0005605941385</c:v>
                </c:pt>
                <c:pt idx="45666" formatCode="General">
                  <c:v>10.0005607986996</c:v>
                </c:pt>
                <c:pt idx="45667" formatCode="General">
                  <c:v>10.0005610030924</c:v>
                </c:pt>
                <c:pt idx="45668" formatCode="General">
                  <c:v>10.0005612073169</c:v>
                </c:pt>
                <c:pt idx="45669" formatCode="General">
                  <c:v>10.0005614113731</c:v>
                </c:pt>
                <c:pt idx="45670" formatCode="General">
                  <c:v>10.0005616152612</c:v>
                </c:pt>
                <c:pt idx="45671" formatCode="General">
                  <c:v>10.0005618189811</c:v>
                </c:pt>
                <c:pt idx="45672" formatCode="General">
                  <c:v>10.0005620225328</c:v>
                </c:pt>
                <c:pt idx="45673" formatCode="General">
                  <c:v>10.0005622259165</c:v>
                </c:pt>
                <c:pt idx="45674" formatCode="General">
                  <c:v>10.0005624291321</c:v>
                </c:pt>
                <c:pt idx="45675" formatCode="General">
                  <c:v>10.0005626321797</c:v>
                </c:pt>
                <c:pt idx="45676" formatCode="General">
                  <c:v>10.0005628350593</c:v>
                </c:pt>
                <c:pt idx="45677" formatCode="General">
                  <c:v>10.0005630377709</c:v>
                </c:pt>
                <c:pt idx="45678" formatCode="General">
                  <c:v>10.0005632403147</c:v>
                </c:pt>
                <c:pt idx="45679" formatCode="General">
                  <c:v>10.0005634426905</c:v>
                </c:pt>
                <c:pt idx="45680" formatCode="General">
                  <c:v>10.0005636448986</c:v>
                </c:pt>
                <c:pt idx="45681" formatCode="General">
                  <c:v>10.0005638469388</c:v>
                </c:pt>
                <c:pt idx="45682" formatCode="General">
                  <c:v>10.0005640488113</c:v>
                </c:pt>
                <c:pt idx="45683" formatCode="General">
                  <c:v>10.0005642505161</c:v>
                </c:pt>
                <c:pt idx="45684" formatCode="General">
                  <c:v>10.0005644520532</c:v>
                </c:pt>
                <c:pt idx="45685" formatCode="General">
                  <c:v>10.0005646534226</c:v>
                </c:pt>
                <c:pt idx="45686" formatCode="General">
                  <c:v>10.0005648546244</c:v>
                </c:pt>
                <c:pt idx="45687" formatCode="General">
                  <c:v>10.0005650556587</c:v>
                </c:pt>
                <c:pt idx="45688" formatCode="General">
                  <c:v>10.0005652565254</c:v>
                </c:pt>
                <c:pt idx="45689" formatCode="General">
                  <c:v>10.0005654572246</c:v>
                </c:pt>
                <c:pt idx="45690" formatCode="General">
                  <c:v>10.0005656577564</c:v>
                </c:pt>
                <c:pt idx="45691" formatCode="General">
                  <c:v>10.0005658581207</c:v>
                </c:pt>
                <c:pt idx="45692" formatCode="General">
                  <c:v>10.0005660583177</c:v>
                </c:pt>
                <c:pt idx="45693" formatCode="General">
                  <c:v>10.0005662583473</c:v>
                </c:pt>
                <c:pt idx="45694" formatCode="General">
                  <c:v>10.0005664582096</c:v>
                </c:pt>
                <c:pt idx="45695" formatCode="General">
                  <c:v>10.0005666579047</c:v>
                </c:pt>
                <c:pt idx="45696" formatCode="General">
                  <c:v>10.0005668574325</c:v>
                </c:pt>
                <c:pt idx="45697" formatCode="General">
                  <c:v>10.0005670567931</c:v>
                </c:pt>
                <c:pt idx="45698" formatCode="General">
                  <c:v>10.0005672559865</c:v>
                </c:pt>
                <c:pt idx="45699" formatCode="General">
                  <c:v>10.0005674550128</c:v>
                </c:pt>
                <c:pt idx="45700" formatCode="General">
                  <c:v>10.0005676538721</c:v>
                </c:pt>
                <c:pt idx="45701" formatCode="General">
                  <c:v>10.0005678525643</c:v>
                </c:pt>
                <c:pt idx="45702" formatCode="General">
                  <c:v>10.0005680510894</c:v>
                </c:pt>
                <c:pt idx="45703" formatCode="General">
                  <c:v>10.0005682494476</c:v>
                </c:pt>
                <c:pt idx="45704" formatCode="General">
                  <c:v>10.0005684476389</c:v>
                </c:pt>
                <c:pt idx="45705" formatCode="General">
                  <c:v>10.0005686456633</c:v>
                </c:pt>
                <c:pt idx="45706" formatCode="General">
                  <c:v>10.0005688435208</c:v>
                </c:pt>
                <c:pt idx="45707" formatCode="General">
                  <c:v>10.0005690412115</c:v>
                </c:pt>
                <c:pt idx="45708" formatCode="General">
                  <c:v>10.0005692387354</c:v>
                </c:pt>
                <c:pt idx="45709" formatCode="General">
                  <c:v>10.0005694360926</c:v>
                </c:pt>
                <c:pt idx="45710" formatCode="General">
                  <c:v>10.000569633283</c:v>
                </c:pt>
                <c:pt idx="45711" formatCode="General">
                  <c:v>10.0005698303068</c:v>
                </c:pt>
                <c:pt idx="45712" formatCode="General">
                  <c:v>10.000570027164</c:v>
                </c:pt>
                <c:pt idx="45713" formatCode="General">
                  <c:v>10.0005702238545</c:v>
                </c:pt>
                <c:pt idx="45714" formatCode="General">
                  <c:v>10.0005704203786</c:v>
                </c:pt>
                <c:pt idx="45715" formatCode="General">
                  <c:v>10.000570616736</c:v>
                </c:pt>
                <c:pt idx="45716" formatCode="General">
                  <c:v>10.000570812927</c:v>
                </c:pt>
                <c:pt idx="45717" formatCode="General">
                  <c:v>10.0005710089516</c:v>
                </c:pt>
                <c:pt idx="45718" formatCode="General">
                  <c:v>10.0005712048097</c:v>
                </c:pt>
                <c:pt idx="45719" formatCode="General">
                  <c:v>10.0005714005015</c:v>
                </c:pt>
                <c:pt idx="45720" formatCode="General">
                  <c:v>10.0005715960269</c:v>
                </c:pt>
                <c:pt idx="45721" formatCode="General">
                  <c:v>10.0005717913861</c:v>
                </c:pt>
                <c:pt idx="45722" formatCode="General">
                  <c:v>10.000571986579</c:v>
                </c:pt>
                <c:pt idx="45723" formatCode="General">
                  <c:v>10.0005721816057</c:v>
                </c:pt>
                <c:pt idx="45724" formatCode="General">
                  <c:v>10.0005723764662</c:v>
                </c:pt>
                <c:pt idx="45725" formatCode="General">
                  <c:v>10.0005725711605</c:v>
                </c:pt>
                <c:pt idx="45726" formatCode="General">
                  <c:v>10.0005727656888</c:v>
                </c:pt>
                <c:pt idx="45727" formatCode="General">
                  <c:v>10.0005729600509</c:v>
                </c:pt>
                <c:pt idx="45728" formatCode="General">
                  <c:v>10.0005731542471</c:v>
                </c:pt>
                <c:pt idx="45729" formatCode="General">
                  <c:v>10.0005733482772</c:v>
                </c:pt>
                <c:pt idx="45730" formatCode="General">
                  <c:v>10.0005735421414</c:v>
                </c:pt>
                <c:pt idx="45731" formatCode="General">
                  <c:v>10.0005737358397</c:v>
                </c:pt>
                <c:pt idx="45732" formatCode="General">
                  <c:v>10.0005739293721</c:v>
                </c:pt>
                <c:pt idx="45733" formatCode="General">
                  <c:v>10.0005741227387</c:v>
                </c:pt>
                <c:pt idx="45734" formatCode="General">
                  <c:v>10.0005743159395</c:v>
                </c:pt>
                <c:pt idx="45735" formatCode="General">
                  <c:v>10.0005745089745</c:v>
                </c:pt>
                <c:pt idx="45736" formatCode="General">
                  <c:v>10.0005747018438</c:v>
                </c:pt>
                <c:pt idx="45737" formatCode="General">
                  <c:v>10.0005748945473</c:v>
                </c:pt>
                <c:pt idx="45738" formatCode="General">
                  <c:v>10.0005750870853</c:v>
                </c:pt>
                <c:pt idx="45739" formatCode="General">
                  <c:v>10.0005752794576</c:v>
                </c:pt>
                <c:pt idx="45740" formatCode="General">
                  <c:v>10.0005754716643</c:v>
                </c:pt>
                <c:pt idx="45741" formatCode="General">
                  <c:v>10.0005756637055</c:v>
                </c:pt>
                <c:pt idx="45742" formatCode="General">
                  <c:v>10.0005758555813</c:v>
                </c:pt>
                <c:pt idx="45743" formatCode="General">
                  <c:v>10.0005760472915</c:v>
                </c:pt>
                <c:pt idx="45744" formatCode="General">
                  <c:v>10.0005762388363</c:v>
                </c:pt>
                <c:pt idx="45745" formatCode="General">
                  <c:v>10.0005764302158</c:v>
                </c:pt>
                <c:pt idx="45746" formatCode="General">
                  <c:v>10.0005766214299</c:v>
                </c:pt>
                <c:pt idx="45747" formatCode="General">
                  <c:v>10.0005768124786</c:v>
                </c:pt>
                <c:pt idx="45748" formatCode="General">
                  <c:v>10.0005770033622</c:v>
                </c:pt>
                <c:pt idx="45749" formatCode="General">
                  <c:v>10.0005771940804</c:v>
                </c:pt>
                <c:pt idx="45750" formatCode="General">
                  <c:v>10.0005773846335</c:v>
                </c:pt>
                <c:pt idx="45751" formatCode="General">
                  <c:v>10.0005775750214</c:v>
                </c:pt>
                <c:pt idx="45752" formatCode="General">
                  <c:v>10.0005777652442</c:v>
                </c:pt>
                <c:pt idx="45753" formatCode="General">
                  <c:v>10.000577955302</c:v>
                </c:pt>
                <c:pt idx="45754" formatCode="General">
                  <c:v>10.0005781451946</c:v>
                </c:pt>
                <c:pt idx="45755" formatCode="General">
                  <c:v>10.0005783349223</c:v>
                </c:pt>
                <c:pt idx="45756" formatCode="General">
                  <c:v>10.000578524485</c:v>
                </c:pt>
                <c:pt idx="45757" formatCode="General">
                  <c:v>10.0005787138828</c:v>
                </c:pt>
                <c:pt idx="45758" formatCode="General">
                  <c:v>10.0005789031157</c:v>
                </c:pt>
                <c:pt idx="45759" formatCode="General">
                  <c:v>10.0005790921837</c:v>
                </c:pt>
                <c:pt idx="45760" formatCode="General">
                  <c:v>10.000579281087</c:v>
                </c:pt>
                <c:pt idx="45761" formatCode="General">
                  <c:v>10.0005794698254</c:v>
                </c:pt>
                <c:pt idx="45762" formatCode="General">
                  <c:v>10.0005796583991</c:v>
                </c:pt>
                <c:pt idx="45763" formatCode="General">
                  <c:v>10.0005798468081</c:v>
                </c:pt>
                <c:pt idx="45764" formatCode="General">
                  <c:v>10.0005800350525</c:v>
                </c:pt>
                <c:pt idx="45765" formatCode="General">
                  <c:v>10.0005802231322</c:v>
                </c:pt>
                <c:pt idx="45766" formatCode="General">
                  <c:v>10.0005804110473</c:v>
                </c:pt>
                <c:pt idx="45767" formatCode="General">
                  <c:v>10.0005805987979</c:v>
                </c:pt>
                <c:pt idx="45768" formatCode="General">
                  <c:v>10.000580786384</c:v>
                </c:pt>
                <c:pt idx="45769" formatCode="General">
                  <c:v>10.0005809738056</c:v>
                </c:pt>
                <c:pt idx="45770" formatCode="General">
                  <c:v>10.0005811610628</c:v>
                </c:pt>
                <c:pt idx="45771" formatCode="General">
                  <c:v>10.0005813481555</c:v>
                </c:pt>
                <c:pt idx="45772" formatCode="General">
                  <c:v>10.000581535084</c:v>
                </c:pt>
                <c:pt idx="45773" formatCode="General">
                  <c:v>10.0005817218481</c:v>
                </c:pt>
                <c:pt idx="45774" formatCode="General">
                  <c:v>10.0005819084479</c:v>
                </c:pt>
                <c:pt idx="45775" formatCode="General">
                  <c:v>10.0005820948835</c:v>
                </c:pt>
                <c:pt idx="45776" formatCode="General">
                  <c:v>10.0005822811548</c:v>
                </c:pt>
                <c:pt idx="45777" formatCode="General">
                  <c:v>10.0005824672621</c:v>
                </c:pt>
                <c:pt idx="45778" formatCode="General">
                  <c:v>10.0005826532051</c:v>
                </c:pt>
                <c:pt idx="45779" formatCode="General">
                  <c:v>10.0005828389841</c:v>
                </c:pt>
                <c:pt idx="45780" formatCode="General">
                  <c:v>10.0005830245991</c:v>
                </c:pt>
                <c:pt idx="45781" formatCode="General">
                  <c:v>10.00058321005</c:v>
                </c:pt>
                <c:pt idx="45782" formatCode="General">
                  <c:v>10.000583395337</c:v>
                </c:pt>
                <c:pt idx="45783" formatCode="General">
                  <c:v>10.00058358046</c:v>
                </c:pt>
                <c:pt idx="45784" formatCode="General">
                  <c:v>10.0005837654191</c:v>
                </c:pt>
                <c:pt idx="45785" formatCode="General">
                  <c:v>10.0005839502144</c:v>
                </c:pt>
                <c:pt idx="45786" formatCode="General">
                  <c:v>10.0005841348459</c:v>
                </c:pt>
                <c:pt idx="45787" formatCode="General">
                  <c:v>10.0005843193135</c:v>
                </c:pt>
                <c:pt idx="45788" formatCode="General">
                  <c:v>10.0005845036175</c:v>
                </c:pt>
                <c:pt idx="45789" formatCode="General">
                  <c:v>10.0005846877577</c:v>
                </c:pt>
                <c:pt idx="45790" formatCode="General">
                  <c:v>10.0005848717342</c:v>
                </c:pt>
                <c:pt idx="45791" formatCode="General">
                  <c:v>10.0005850555472</c:v>
                </c:pt>
                <c:pt idx="45792" formatCode="General">
                  <c:v>10.0005852391965</c:v>
                </c:pt>
                <c:pt idx="45793" formatCode="General">
                  <c:v>10.0005854226823</c:v>
                </c:pt>
                <c:pt idx="45794" formatCode="General">
                  <c:v>10.0005856060045</c:v>
                </c:pt>
                <c:pt idx="45795" formatCode="General">
                  <c:v>10.0005857891633</c:v>
                </c:pt>
                <c:pt idx="45796" formatCode="General">
                  <c:v>10.0005859721587</c:v>
                </c:pt>
                <c:pt idx="45797" formatCode="General">
                  <c:v>10.0005861549907</c:v>
                </c:pt>
                <c:pt idx="45798" formatCode="General">
                  <c:v>10.0005863376593</c:v>
                </c:pt>
                <c:pt idx="45799" formatCode="General">
                  <c:v>10.0005865201646</c:v>
                </c:pt>
                <c:pt idx="45800" formatCode="General">
                  <c:v>10.0005867025066</c:v>
                </c:pt>
                <c:pt idx="45801" formatCode="General">
                  <c:v>10.0005868846853</c:v>
                </c:pt>
                <c:pt idx="45802" formatCode="General">
                  <c:v>10.0005870667009</c:v>
                </c:pt>
                <c:pt idx="45803" formatCode="General">
                  <c:v>10.0005872485533</c:v>
                </c:pt>
                <c:pt idx="45804" formatCode="General">
                  <c:v>10.0005874302425</c:v>
                </c:pt>
                <c:pt idx="45805" formatCode="General">
                  <c:v>10.0005876117687</c:v>
                </c:pt>
                <c:pt idx="45806" formatCode="General">
                  <c:v>10.0005877931318</c:v>
                </c:pt>
                <c:pt idx="45807" formatCode="General">
                  <c:v>10.0005879743319</c:v>
                </c:pt>
                <c:pt idx="45808" formatCode="General">
                  <c:v>10.000588155369</c:v>
                </c:pt>
                <c:pt idx="45809" formatCode="General">
                  <c:v>10.0005883362432</c:v>
                </c:pt>
                <c:pt idx="45810" formatCode="General">
                  <c:v>10.0005885169545</c:v>
                </c:pt>
                <c:pt idx="45811" formatCode="General">
                  <c:v>10.000588697503</c:v>
                </c:pt>
                <c:pt idx="45812" formatCode="General">
                  <c:v>10.0005888778886</c:v>
                </c:pt>
                <c:pt idx="45813" formatCode="General">
                  <c:v>10.0005890581114</c:v>
                </c:pt>
                <c:pt idx="45814" formatCode="General">
                  <c:v>10.0005892381715</c:v>
                </c:pt>
                <c:pt idx="45815" formatCode="General">
                  <c:v>10.0005894180689</c:v>
                </c:pt>
                <c:pt idx="45816" formatCode="General">
                  <c:v>10.0005895978036</c:v>
                </c:pt>
                <c:pt idx="45817" formatCode="General">
                  <c:v>10.0005897773758</c:v>
                </c:pt>
                <c:pt idx="45818" formatCode="General">
                  <c:v>10.0005899567853</c:v>
                </c:pt>
                <c:pt idx="45819" formatCode="General">
                  <c:v>10.0005901360322</c:v>
                </c:pt>
                <c:pt idx="45820" formatCode="General">
                  <c:v>10.0005903151167</c:v>
                </c:pt>
                <c:pt idx="45821" formatCode="General">
                  <c:v>10.0005904940387</c:v>
                </c:pt>
                <c:pt idx="45822" formatCode="General">
                  <c:v>10.0005906727982</c:v>
                </c:pt>
                <c:pt idx="45823" formatCode="General">
                  <c:v>10.0005908513954</c:v>
                </c:pt>
                <c:pt idx="45824" formatCode="General">
                  <c:v>10.0005910298302</c:v>
                </c:pt>
                <c:pt idx="45825" formatCode="General">
                  <c:v>10.0005912081027</c:v>
                </c:pt>
                <c:pt idx="45826" formatCode="General">
                  <c:v>10.0005913862129</c:v>
                </c:pt>
                <c:pt idx="45827" formatCode="General">
                  <c:v>10.0005915641608</c:v>
                </c:pt>
                <c:pt idx="45828" formatCode="General">
                  <c:v>10.0005917419466</c:v>
                </c:pt>
                <c:pt idx="45829" formatCode="General">
                  <c:v>10.0005919195702</c:v>
                </c:pt>
                <c:pt idx="45830" formatCode="General">
                  <c:v>10.0005920970317</c:v>
                </c:pt>
                <c:pt idx="45831" formatCode="General">
                  <c:v>10.0005922743311</c:v>
                </c:pt>
                <c:pt idx="45832" formatCode="General">
                  <c:v>10.0005924514684</c:v>
                </c:pt>
                <c:pt idx="45833" formatCode="General">
                  <c:v>10.0005926284438</c:v>
                </c:pt>
                <c:pt idx="45834" formatCode="General">
                  <c:v>10.0005928052572</c:v>
                </c:pt>
                <c:pt idx="45835" formatCode="General">
                  <c:v>10.0005929819086</c:v>
                </c:pt>
                <c:pt idx="45836" formatCode="General">
                  <c:v>10.0005931583982</c:v>
                </c:pt>
                <c:pt idx="45837" formatCode="General">
                  <c:v>10.0005933347259</c:v>
                </c:pt>
                <c:pt idx="45838" formatCode="General">
                  <c:v>10.0005935108918</c:v>
                </c:pt>
                <c:pt idx="45839" formatCode="General">
                  <c:v>10.0005936868959</c:v>
                </c:pt>
                <c:pt idx="45840" formatCode="General">
                  <c:v>10.0005938627383</c:v>
                </c:pt>
                <c:pt idx="45841" formatCode="General">
                  <c:v>10.000594038419</c:v>
                </c:pt>
                <c:pt idx="45842" formatCode="General">
                  <c:v>10.000594213938</c:v>
                </c:pt>
                <c:pt idx="45843" formatCode="General">
                  <c:v>10.0005943892954</c:v>
                </c:pt>
                <c:pt idx="45844" formatCode="General">
                  <c:v>10.0005945644913</c:v>
                </c:pt>
                <c:pt idx="45845" formatCode="General">
                  <c:v>10.0005947395255</c:v>
                </c:pt>
                <c:pt idx="45846" formatCode="General">
                  <c:v>10.0005949143983</c:v>
                </c:pt>
                <c:pt idx="45847" formatCode="General">
                  <c:v>10.0005950891097</c:v>
                </c:pt>
                <c:pt idx="45848" formatCode="General">
                  <c:v>10.0005952636596</c:v>
                </c:pt>
                <c:pt idx="45849" formatCode="General">
                  <c:v>10.0005954380481</c:v>
                </c:pt>
                <c:pt idx="45850" formatCode="General">
                  <c:v>10.0005956122753</c:v>
                </c:pt>
                <c:pt idx="45851" formatCode="General">
                  <c:v>10.0005957863411</c:v>
                </c:pt>
                <c:pt idx="45852" formatCode="General">
                  <c:v>10.0005959602457</c:v>
                </c:pt>
                <c:pt idx="45853" formatCode="General">
                  <c:v>10.0005961339891</c:v>
                </c:pt>
                <c:pt idx="45854" formatCode="General">
                  <c:v>10.0005963075713</c:v>
                </c:pt>
                <c:pt idx="45855" formatCode="General">
                  <c:v>10.0005964809923</c:v>
                </c:pt>
                <c:pt idx="45856" formatCode="General">
                  <c:v>10.0005966542522</c:v>
                </c:pt>
                <c:pt idx="45857" formatCode="General">
                  <c:v>10.0005968273511</c:v>
                </c:pt>
                <c:pt idx="45858" formatCode="General">
                  <c:v>10.0005970002889</c:v>
                </c:pt>
                <c:pt idx="45859" formatCode="General">
                  <c:v>10.0005971730657</c:v>
                </c:pt>
                <c:pt idx="45860" formatCode="General">
                  <c:v>10.0005973456816</c:v>
                </c:pt>
                <c:pt idx="45861" formatCode="General">
                  <c:v>10.0005975181365</c:v>
                </c:pt>
                <c:pt idx="45862" formatCode="General">
                  <c:v>10.0005976904306</c:v>
                </c:pt>
                <c:pt idx="45863" formatCode="General">
                  <c:v>10.0005978625638</c:v>
                </c:pt>
                <c:pt idx="45864" formatCode="General">
                  <c:v>10.0005980345363</c:v>
                </c:pt>
                <c:pt idx="45865" formatCode="General">
                  <c:v>10.0005982063479</c:v>
                </c:pt>
                <c:pt idx="45866" formatCode="General">
                  <c:v>10.0005983779989</c:v>
                </c:pt>
                <c:pt idx="45867" formatCode="General">
                  <c:v>10.0005985494891</c:v>
                </c:pt>
                <c:pt idx="45868" formatCode="General">
                  <c:v>10.0005987208188</c:v>
                </c:pt>
                <c:pt idx="45869" formatCode="General">
                  <c:v>10.0005988919878</c:v>
                </c:pt>
                <c:pt idx="45870" formatCode="General">
                  <c:v>10.0005990629962</c:v>
                </c:pt>
                <c:pt idx="45871" formatCode="General">
                  <c:v>10.0005992338441</c:v>
                </c:pt>
                <c:pt idx="45872" formatCode="General">
                  <c:v>10.0005994045316</c:v>
                </c:pt>
                <c:pt idx="45873" formatCode="General">
                  <c:v>10.0005995750586</c:v>
                </c:pt>
                <c:pt idx="45874" formatCode="General">
                  <c:v>10.0005997454252</c:v>
                </c:pt>
                <c:pt idx="45875" formatCode="General">
                  <c:v>10.0005999156314</c:v>
                </c:pt>
                <c:pt idx="45876" formatCode="General">
                  <c:v>10.0006000856772</c:v>
                </c:pt>
                <c:pt idx="45877" formatCode="General">
                  <c:v>10.0006002555628</c:v>
                </c:pt>
                <c:pt idx="45878" formatCode="General">
                  <c:v>10.0006004252882</c:v>
                </c:pt>
                <c:pt idx="45879" formatCode="General">
                  <c:v>10.0006005948533</c:v>
                </c:pt>
                <c:pt idx="45880" formatCode="General">
                  <c:v>10.0006007642583</c:v>
                </c:pt>
                <c:pt idx="45881" formatCode="General">
                  <c:v>10.0006009335031</c:v>
                </c:pt>
                <c:pt idx="45882" formatCode="General">
                  <c:v>10.0006011025878</c:v>
                </c:pt>
                <c:pt idx="45883" formatCode="General">
                  <c:v>10.0006012715125</c:v>
                </c:pt>
                <c:pt idx="45884" formatCode="General">
                  <c:v>10.0006014402771</c:v>
                </c:pt>
                <c:pt idx="45885" formatCode="General">
                  <c:v>10.0006016088818</c:v>
                </c:pt>
                <c:pt idx="45886" formatCode="General">
                  <c:v>10.0006017773265</c:v>
                </c:pt>
                <c:pt idx="45887" formatCode="General">
                  <c:v>10.0006019456114</c:v>
                </c:pt>
                <c:pt idx="45888" formatCode="General">
                  <c:v>10.0006021137363</c:v>
                </c:pt>
                <c:pt idx="45889" formatCode="General">
                  <c:v>10.0006022817015</c:v>
                </c:pt>
                <c:pt idx="45890" formatCode="General">
                  <c:v>10.0006024495069</c:v>
                </c:pt>
                <c:pt idx="45891" formatCode="General">
                  <c:v>10.0006026171525</c:v>
                </c:pt>
                <c:pt idx="45892" formatCode="General">
                  <c:v>10.0006027846384</c:v>
                </c:pt>
                <c:pt idx="45893" formatCode="General">
                  <c:v>10.0006029519647</c:v>
                </c:pt>
                <c:pt idx="45894" formatCode="General">
                  <c:v>10.0006031191314</c:v>
                </c:pt>
                <c:pt idx="45895" formatCode="General">
                  <c:v>10.0006032861384</c:v>
                </c:pt>
                <c:pt idx="45896" formatCode="General">
                  <c:v>10.0006034529859</c:v>
                </c:pt>
                <c:pt idx="45897" formatCode="General">
                  <c:v>10.000603619674</c:v>
                </c:pt>
                <c:pt idx="45898" formatCode="General">
                  <c:v>10.0006037862025</c:v>
                </c:pt>
                <c:pt idx="45899" formatCode="General">
                  <c:v>10.0006039525716</c:v>
                </c:pt>
                <c:pt idx="45900" formatCode="General">
                  <c:v>10.0006041187813</c:v>
                </c:pt>
                <c:pt idx="45901" formatCode="General">
                  <c:v>10.0006042848317</c:v>
                </c:pt>
                <c:pt idx="45902" formatCode="General">
                  <c:v>10.0006044507228</c:v>
                </c:pt>
                <c:pt idx="45903" formatCode="General">
                  <c:v>10.0006046164546</c:v>
                </c:pt>
                <c:pt idx="45904" formatCode="General">
                  <c:v>10.0006047820272</c:v>
                </c:pt>
                <c:pt idx="45905" formatCode="General">
                  <c:v>10.0006049474406</c:v>
                </c:pt>
                <c:pt idx="45906" formatCode="General">
                  <c:v>10.0006051126948</c:v>
                </c:pt>
                <c:pt idx="45907" formatCode="General">
                  <c:v>10.0006052777899</c:v>
                </c:pt>
                <c:pt idx="45908" formatCode="General">
                  <c:v>10.0006054427259</c:v>
                </c:pt>
                <c:pt idx="45909" formatCode="General">
                  <c:v>10.000605607503</c:v>
                </c:pt>
                <c:pt idx="45910" formatCode="General">
                  <c:v>10.000605772121</c:v>
                </c:pt>
                <c:pt idx="45911" formatCode="General">
                  <c:v>10.00060593658</c:v>
                </c:pt>
                <c:pt idx="45912" formatCode="General">
                  <c:v>10.0006061008802</c:v>
                </c:pt>
                <c:pt idx="45913" formatCode="General">
                  <c:v>10.0006062650215</c:v>
                </c:pt>
                <c:pt idx="45914" formatCode="General">
                  <c:v>10.0006064290039</c:v>
                </c:pt>
                <c:pt idx="45915" formatCode="General">
                  <c:v>10.0006065928276</c:v>
                </c:pt>
                <c:pt idx="45916" formatCode="General">
                  <c:v>10.0006067564925</c:v>
                </c:pt>
                <c:pt idx="45917" formatCode="General">
                  <c:v>10.0006069199986</c:v>
                </c:pt>
                <c:pt idx="45918" formatCode="General">
                  <c:v>10.0006070833461</c:v>
                </c:pt>
                <c:pt idx="45919" formatCode="General">
                  <c:v>10.000607246535</c:v>
                </c:pt>
                <c:pt idx="45920" formatCode="General">
                  <c:v>10.0006074095652</c:v>
                </c:pt>
                <c:pt idx="45921" formatCode="General">
                  <c:v>10.0006075724369</c:v>
                </c:pt>
                <c:pt idx="45922" formatCode="General">
                  <c:v>10.0006077351501</c:v>
                </c:pt>
                <c:pt idx="45923" formatCode="General">
                  <c:v>10.0006078977048</c:v>
                </c:pt>
                <c:pt idx="45924" formatCode="General">
                  <c:v>10.0006080601011</c:v>
                </c:pt>
                <c:pt idx="45925" formatCode="General">
                  <c:v>10.0006082223389</c:v>
                </c:pt>
                <c:pt idx="45926" formatCode="General">
                  <c:v>10.0006083844184</c:v>
                </c:pt>
                <c:pt idx="45927" formatCode="General">
                  <c:v>10.0006085463396</c:v>
                </c:pt>
                <c:pt idx="45928" formatCode="General">
                  <c:v>10.0006087081025</c:v>
                </c:pt>
                <c:pt idx="45929" formatCode="General">
                  <c:v>10.0006088697071</c:v>
                </c:pt>
                <c:pt idx="45930" formatCode="General">
                  <c:v>10.0006090311536</c:v>
                </c:pt>
                <c:pt idx="45931" formatCode="General">
                  <c:v>10.0006091924419</c:v>
                </c:pt>
                <c:pt idx="45932" formatCode="General">
                  <c:v>10.000609353572</c:v>
                </c:pt>
                <c:pt idx="45933" formatCode="General">
                  <c:v>10.0006095145441</c:v>
                </c:pt>
                <c:pt idx="45934" formatCode="General">
                  <c:v>10.0006096753581</c:v>
                </c:pt>
                <c:pt idx="45935" formatCode="General">
                  <c:v>10.0006098360142</c:v>
                </c:pt>
                <c:pt idx="45936" formatCode="General">
                  <c:v>10.0006099965122</c:v>
                </c:pt>
                <c:pt idx="45937" formatCode="General">
                  <c:v>10.0006101568524</c:v>
                </c:pt>
                <c:pt idx="45938" formatCode="General">
                  <c:v>10.0006103170346</c:v>
                </c:pt>
                <c:pt idx="45939" formatCode="General">
                  <c:v>10.000610477059</c:v>
                </c:pt>
                <c:pt idx="45940" formatCode="General">
                  <c:v>10.0006106369256</c:v>
                </c:pt>
                <c:pt idx="45941" formatCode="General">
                  <c:v>10.0006107966345</c:v>
                </c:pt>
                <c:pt idx="45942" formatCode="General">
                  <c:v>10.0006109561856</c:v>
                </c:pt>
                <c:pt idx="45943" formatCode="General">
                  <c:v>10.000611115579</c:v>
                </c:pt>
                <c:pt idx="45944" formatCode="General">
                  <c:v>10.0006112748148</c:v>
                </c:pt>
                <c:pt idx="45945" formatCode="General">
                  <c:v>10.0006114338929</c:v>
                </c:pt>
                <c:pt idx="45946" formatCode="General">
                  <c:v>10.0006115928135</c:v>
                </c:pt>
                <c:pt idx="45947" formatCode="General">
                  <c:v>10.0006117515766</c:v>
                </c:pt>
                <c:pt idx="45948" formatCode="General">
                  <c:v>10.0006119101822</c:v>
                </c:pt>
                <c:pt idx="45949" formatCode="General">
                  <c:v>10.0006120686303</c:v>
                </c:pt>
                <c:pt idx="45950" formatCode="General">
                  <c:v>10.0006122269211</c:v>
                </c:pt>
                <c:pt idx="45951" formatCode="General">
                  <c:v>10.0006123850544</c:v>
                </c:pt>
                <c:pt idx="45952" formatCode="General">
                  <c:v>10.0006125430304</c:v>
                </c:pt>
                <c:pt idx="45953" formatCode="General">
                  <c:v>10.0006127008492</c:v>
                </c:pt>
                <c:pt idx="45954" formatCode="General">
                  <c:v>10.0006128585107</c:v>
                </c:pt>
                <c:pt idx="45955" formatCode="General">
                  <c:v>10.0006130160149</c:v>
                </c:pt>
                <c:pt idx="45956" formatCode="General">
                  <c:v>10.0006131733621</c:v>
                </c:pt>
                <c:pt idx="45957" formatCode="General">
                  <c:v>10.000613330552</c:v>
                </c:pt>
                <c:pt idx="45958" formatCode="General">
                  <c:v>10.0006134875849</c:v>
                </c:pt>
                <c:pt idx="45959" formatCode="General">
                  <c:v>10.0006136444608</c:v>
                </c:pt>
                <c:pt idx="45960" formatCode="General">
                  <c:v>10.0006138011796</c:v>
                </c:pt>
                <c:pt idx="45961" formatCode="General">
                  <c:v>10.0006139577414</c:v>
                </c:pt>
                <c:pt idx="45962" formatCode="General">
                  <c:v>10.0006141141464</c:v>
                </c:pt>
                <c:pt idx="45963" formatCode="General">
                  <c:v>10.0006142703944</c:v>
                </c:pt>
                <c:pt idx="45964" formatCode="General">
                  <c:v>10.0006144264856</c:v>
                </c:pt>
                <c:pt idx="45965" formatCode="General">
                  <c:v>10.00061458242</c:v>
                </c:pt>
                <c:pt idx="45966" formatCode="General">
                  <c:v>10.0006147381976</c:v>
                </c:pt>
                <c:pt idx="45967" formatCode="General">
                  <c:v>10.0006148938184</c:v>
                </c:pt>
                <c:pt idx="45968" formatCode="General">
                  <c:v>10.0006150492826</c:v>
                </c:pt>
                <c:pt idx="45969" formatCode="General">
                  <c:v>10.0006152045901</c:v>
                </c:pt>
                <c:pt idx="45970" formatCode="General">
                  <c:v>10.000615359741</c:v>
                </c:pt>
                <c:pt idx="45971" formatCode="General">
                  <c:v>10.0006155147354</c:v>
                </c:pt>
                <c:pt idx="45972" formatCode="General">
                  <c:v>10.0006156695732</c:v>
                </c:pt>
                <c:pt idx="45973" formatCode="General">
                  <c:v>10.0006158242545</c:v>
                </c:pt>
                <c:pt idx="45974" formatCode="General">
                  <c:v>10.0006159787794</c:v>
                </c:pt>
                <c:pt idx="45975" formatCode="General">
                  <c:v>10.0006161331478</c:v>
                </c:pt>
                <c:pt idx="45976" formatCode="General">
                  <c:v>10.0006162873599</c:v>
                </c:pt>
                <c:pt idx="45977" formatCode="General">
                  <c:v>10.0006164414157</c:v>
                </c:pt>
                <c:pt idx="45978" formatCode="General">
                  <c:v>10.0006165953151</c:v>
                </c:pt>
                <c:pt idx="45979" formatCode="General">
                  <c:v>10.0006167490583</c:v>
                </c:pt>
                <c:pt idx="45980" formatCode="General">
                  <c:v>10.0006169026453</c:v>
                </c:pt>
                <c:pt idx="45981" formatCode="General">
                  <c:v>10.0006170560762</c:v>
                </c:pt>
                <c:pt idx="45982" formatCode="General">
                  <c:v>10.0006172093508</c:v>
                </c:pt>
                <c:pt idx="45983" formatCode="General">
                  <c:v>10.0006173624694</c:v>
                </c:pt>
                <c:pt idx="45984" formatCode="General">
                  <c:v>10.000617515432</c:v>
                </c:pt>
                <c:pt idx="45985" formatCode="General">
                  <c:v>10.0006176682385</c:v>
                </c:pt>
                <c:pt idx="45986" formatCode="General">
                  <c:v>10.0006178208891</c:v>
                </c:pt>
                <c:pt idx="45987" formatCode="General">
                  <c:v>10.0006179733837</c:v>
                </c:pt>
                <c:pt idx="45988" formatCode="General">
                  <c:v>10.0006181257225</c:v>
                </c:pt>
                <c:pt idx="45989" formatCode="General">
                  <c:v>10.0006182779053</c:v>
                </c:pt>
                <c:pt idx="45990" formatCode="General">
                  <c:v>10.0006184299324</c:v>
                </c:pt>
                <c:pt idx="45991" formatCode="General">
                  <c:v>10.0006185818037</c:v>
                </c:pt>
                <c:pt idx="45992" formatCode="General">
                  <c:v>10.0006187335193</c:v>
                </c:pt>
                <c:pt idx="45993" formatCode="General">
                  <c:v>10.0006188850792</c:v>
                </c:pt>
                <c:pt idx="45994" formatCode="General">
                  <c:v>10.0006190364834</c:v>
                </c:pt>
                <c:pt idx="45995" formatCode="General">
                  <c:v>10.000619187732</c:v>
                </c:pt>
                <c:pt idx="45996" formatCode="General">
                  <c:v>10.0006193388251</c:v>
                </c:pt>
                <c:pt idx="45997" formatCode="General">
                  <c:v>10.0006194897626</c:v>
                </c:pt>
                <c:pt idx="45998" formatCode="General">
                  <c:v>10.0006196405446</c:v>
                </c:pt>
                <c:pt idx="45999" formatCode="General">
                  <c:v>10.0006197911712</c:v>
                </c:pt>
                <c:pt idx="46000" formatCode="General">
                  <c:v>10.0006199416424</c:v>
                </c:pt>
                <c:pt idx="46001" formatCode="General">
                  <c:v>10.0006200919582</c:v>
                </c:pt>
                <c:pt idx="46002" formatCode="General">
                  <c:v>10.0006202421187</c:v>
                </c:pt>
                <c:pt idx="46003" formatCode="General">
                  <c:v>10.0006203921238</c:v>
                </c:pt>
                <c:pt idx="46004" formatCode="General">
                  <c:v>10.0006205419738</c:v>
                </c:pt>
                <c:pt idx="46005" formatCode="General">
                  <c:v>10.0006206916685</c:v>
                </c:pt>
                <c:pt idx="46006" formatCode="General">
                  <c:v>10.000620841208</c:v>
                </c:pt>
                <c:pt idx="46007" formatCode="General">
                  <c:v>10.0006209905924</c:v>
                </c:pt>
                <c:pt idx="46008" formatCode="General">
                  <c:v>10.0006211398218</c:v>
                </c:pt>
                <c:pt idx="46009" formatCode="General">
                  <c:v>10.0006212888961</c:v>
                </c:pt>
                <c:pt idx="46010" formatCode="General">
                  <c:v>10.0006214378153</c:v>
                </c:pt>
                <c:pt idx="46011" formatCode="General">
                  <c:v>10.0006215865796</c:v>
                </c:pt>
                <c:pt idx="46012" formatCode="General">
                  <c:v>10.000621735189</c:v>
                </c:pt>
                <c:pt idx="46013" formatCode="General">
                  <c:v>10.0006218836435</c:v>
                </c:pt>
                <c:pt idx="46014" formatCode="General">
                  <c:v>10.0006220319432</c:v>
                </c:pt>
                <c:pt idx="46015" formatCode="General">
                  <c:v>10.000622180088</c:v>
                </c:pt>
                <c:pt idx="46016" formatCode="General">
                  <c:v>10.0006223280781</c:v>
                </c:pt>
                <c:pt idx="46017" formatCode="General">
                  <c:v>10.0006224759134</c:v>
                </c:pt>
                <c:pt idx="46018" formatCode="General">
                  <c:v>10.0006226235941</c:v>
                </c:pt>
                <c:pt idx="46019" formatCode="General">
                  <c:v>10.0006227711201</c:v>
                </c:pt>
                <c:pt idx="46020" formatCode="General">
                  <c:v>10.0006229184915</c:v>
                </c:pt>
                <c:pt idx="46021" formatCode="General">
                  <c:v>10.0006230657083</c:v>
                </c:pt>
                <c:pt idx="46022" formatCode="General">
                  <c:v>10.0006232127706</c:v>
                </c:pt>
                <c:pt idx="46023" formatCode="General">
                  <c:v>10.0006233596785</c:v>
                </c:pt>
                <c:pt idx="46024" formatCode="General">
                  <c:v>10.0006235064318</c:v>
                </c:pt>
                <c:pt idx="46025" formatCode="General">
                  <c:v>10.0006236530308</c:v>
                </c:pt>
                <c:pt idx="46026" formatCode="General">
                  <c:v>10.0006237994754</c:v>
                </c:pt>
                <c:pt idx="46027" formatCode="General">
                  <c:v>10.0006239457657</c:v>
                </c:pt>
                <c:pt idx="46028" formatCode="General">
                  <c:v>10.0006240919017</c:v>
                </c:pt>
                <c:pt idx="46029" formatCode="General">
                  <c:v>10.0006242378835</c:v>
                </c:pt>
                <c:pt idx="46030" formatCode="General">
                  <c:v>10.0006243837111</c:v>
                </c:pt>
                <c:pt idx="46031" formatCode="General">
                  <c:v>10.0006245293845</c:v>
                </c:pt>
                <c:pt idx="46032" formatCode="General">
                  <c:v>10.0006246749037</c:v>
                </c:pt>
                <c:pt idx="46033" formatCode="General">
                  <c:v>10.0006248202689</c:v>
                </c:pt>
                <c:pt idx="46034" formatCode="General">
                  <c:v>10.0006249654801</c:v>
                </c:pt>
                <c:pt idx="46035" formatCode="General">
                  <c:v>10.0006251105373</c:v>
                </c:pt>
                <c:pt idx="46036" formatCode="General">
                  <c:v>10.0006252554405</c:v>
                </c:pt>
                <c:pt idx="46037" formatCode="General">
                  <c:v>10.0006254001897</c:v>
                </c:pt>
                <c:pt idx="46038" formatCode="General">
                  <c:v>10.0006255447851</c:v>
                </c:pt>
                <c:pt idx="46039" formatCode="General">
                  <c:v>10.0006256892267</c:v>
                </c:pt>
                <c:pt idx="46040" formatCode="General">
                  <c:v>10.0006258335145</c:v>
                </c:pt>
                <c:pt idx="46041" formatCode="General">
                  <c:v>10.0006259776485</c:v>
                </c:pt>
                <c:pt idx="46042" formatCode="General">
                  <c:v>10.0006261216288</c:v>
                </c:pt>
                <c:pt idx="46043" formatCode="General">
                  <c:v>10.0006262654554</c:v>
                </c:pt>
                <c:pt idx="46044" formatCode="General">
                  <c:v>10.0006264091283</c:v>
                </c:pt>
                <c:pt idx="46045" formatCode="General">
                  <c:v>10.0006265526477</c:v>
                </c:pt>
                <c:pt idx="46046" formatCode="General">
                  <c:v>10.0006266960135</c:v>
                </c:pt>
                <c:pt idx="46047" formatCode="General">
                  <c:v>10.0006268392259</c:v>
                </c:pt>
                <c:pt idx="46048" formatCode="General">
                  <c:v>10.0006269822847</c:v>
                </c:pt>
                <c:pt idx="46049" formatCode="General">
                  <c:v>10.0006271251901</c:v>
                </c:pt>
                <c:pt idx="46050" formatCode="General">
                  <c:v>10.0006272679421</c:v>
                </c:pt>
                <c:pt idx="46051" formatCode="General">
                  <c:v>10.0006274105407</c:v>
                </c:pt>
                <c:pt idx="46052" formatCode="General">
                  <c:v>10.0006275529861</c:v>
                </c:pt>
                <c:pt idx="46053" formatCode="General">
                  <c:v>10.0006276952781</c:v>
                </c:pt>
                <c:pt idx="46054" formatCode="General">
                  <c:v>10.000627837417</c:v>
                </c:pt>
                <c:pt idx="46055" formatCode="General">
                  <c:v>10.0006279794026</c:v>
                </c:pt>
                <c:pt idx="46056" formatCode="General">
                  <c:v>10.0006281212351</c:v>
                </c:pt>
                <c:pt idx="46057" formatCode="General">
                  <c:v>10.0006282629145</c:v>
                </c:pt>
                <c:pt idx="46058" formatCode="General">
                  <c:v>10.0006284044408</c:v>
                </c:pt>
                <c:pt idx="46059" formatCode="General">
                  <c:v>10.0006285458141</c:v>
                </c:pt>
                <c:pt idx="46060" formatCode="General">
                  <c:v>10.0006286870344</c:v>
                </c:pt>
                <c:pt idx="46061" formatCode="General">
                  <c:v>10.0006288281018</c:v>
                </c:pt>
                <c:pt idx="46062" formatCode="General">
                  <c:v>10.0006289690162</c:v>
                </c:pt>
                <c:pt idx="46063" formatCode="General">
                  <c:v>10.0006291097778</c:v>
                </c:pt>
                <c:pt idx="46064" formatCode="General">
                  <c:v>10.0006292503865</c:v>
                </c:pt>
                <c:pt idx="46065" formatCode="General">
                  <c:v>10.0006293908425</c:v>
                </c:pt>
                <c:pt idx="46066" formatCode="General">
                  <c:v>10.0006295311457</c:v>
                </c:pt>
                <c:pt idx="46067" formatCode="General">
                  <c:v>10.0006296712962</c:v>
                </c:pt>
                <c:pt idx="46068" formatCode="General">
                  <c:v>10.0006298112941</c:v>
                </c:pt>
                <c:pt idx="46069" formatCode="General">
                  <c:v>10.0006299511393</c:v>
                </c:pt>
                <c:pt idx="46070" formatCode="General">
                  <c:v>10.000630090832</c:v>
                </c:pt>
                <c:pt idx="46071" formatCode="General">
                  <c:v>10.0006302303721</c:v>
                </c:pt>
                <c:pt idx="46072" formatCode="General">
                  <c:v>10.0006303697597</c:v>
                </c:pt>
                <c:pt idx="46073" formatCode="General">
                  <c:v>10.0006305089949</c:v>
                </c:pt>
                <c:pt idx="46074" formatCode="General">
                  <c:v>10.0006306480776</c:v>
                </c:pt>
                <c:pt idx="46075" formatCode="General">
                  <c:v>10.0006307870079</c:v>
                </c:pt>
                <c:pt idx="46076" formatCode="General">
                  <c:v>10.000630925786</c:v>
                </c:pt>
                <c:pt idx="46077" formatCode="General">
                  <c:v>10.0006310644117</c:v>
                </c:pt>
                <c:pt idx="46078" formatCode="General">
                  <c:v>10.0006312028851</c:v>
                </c:pt>
                <c:pt idx="46079" formatCode="General">
                  <c:v>10.0006313412064</c:v>
                </c:pt>
                <c:pt idx="46080" formatCode="General">
                  <c:v>10.0006314793754</c:v>
                </c:pt>
                <c:pt idx="46081" formatCode="General">
                  <c:v>10.0006316173924</c:v>
                </c:pt>
                <c:pt idx="46082" formatCode="General">
                  <c:v>10.0006317552572</c:v>
                </c:pt>
                <c:pt idx="46083" formatCode="General">
                  <c:v>10.00063189297</c:v>
                </c:pt>
                <c:pt idx="46084" formatCode="General">
                  <c:v>10.0006320305308</c:v>
                </c:pt>
                <c:pt idx="46085" formatCode="General">
                  <c:v>10.0006321679396</c:v>
                </c:pt>
                <c:pt idx="46086" formatCode="General">
                  <c:v>10.0006323051965</c:v>
                </c:pt>
                <c:pt idx="46087" formatCode="General">
                  <c:v>10.0006324423014</c:v>
                </c:pt>
                <c:pt idx="46088" formatCode="General">
                  <c:v>10.0006325792546</c:v>
                </c:pt>
                <c:pt idx="46089" formatCode="General">
                  <c:v>10.0006327160559</c:v>
                </c:pt>
                <c:pt idx="46090" formatCode="General">
                  <c:v>10.0006328527055</c:v>
                </c:pt>
                <c:pt idx="46091" formatCode="General">
                  <c:v>10.0006329892033</c:v>
                </c:pt>
                <c:pt idx="46092" formatCode="General">
                  <c:v>10.0006331255494</c:v>
                </c:pt>
                <c:pt idx="46093" formatCode="General">
                  <c:v>10.0006332617439</c:v>
                </c:pt>
                <c:pt idx="46094" formatCode="General">
                  <c:v>10.0006333977868</c:v>
                </c:pt>
                <c:pt idx="46095" formatCode="General">
                  <c:v>10.0006335336782</c:v>
                </c:pt>
                <c:pt idx="46096" formatCode="General">
                  <c:v>10.000633669418</c:v>
                </c:pt>
                <c:pt idx="46097" formatCode="General">
                  <c:v>10.0006338050063</c:v>
                </c:pt>
                <c:pt idx="46098" formatCode="General">
                  <c:v>10.0006339404432</c:v>
                </c:pt>
                <c:pt idx="46099" formatCode="General">
                  <c:v>10.0006340757287</c:v>
                </c:pt>
                <c:pt idx="46100" formatCode="General">
                  <c:v>10.0006342108628</c:v>
                </c:pt>
                <c:pt idx="46101" formatCode="General">
                  <c:v>10.0006343458456</c:v>
                </c:pt>
                <c:pt idx="46102" formatCode="General">
                  <c:v>10.0006344806772</c:v>
                </c:pt>
                <c:pt idx="46103" formatCode="General">
                  <c:v>10.0006346153574</c:v>
                </c:pt>
                <c:pt idx="46104" formatCode="General">
                  <c:v>10.0006347498865</c:v>
                </c:pt>
                <c:pt idx="46105" formatCode="General">
                  <c:v>10.0006348842645</c:v>
                </c:pt>
                <c:pt idx="46106" formatCode="General">
                  <c:v>10.0006350184913</c:v>
                </c:pt>
                <c:pt idx="46107" formatCode="General">
                  <c:v>10.0006351525671</c:v>
                </c:pt>
                <c:pt idx="46108" formatCode="General">
                  <c:v>10.0006352864918</c:v>
                </c:pt>
                <c:pt idx="46109" formatCode="General">
                  <c:v>10.0006354202655</c:v>
                </c:pt>
                <c:pt idx="46110" formatCode="General">
                  <c:v>10.0006355538883</c:v>
                </c:pt>
                <c:pt idx="46111" formatCode="General">
                  <c:v>10.0006356873602</c:v>
                </c:pt>
                <c:pt idx="46112" formatCode="General">
                  <c:v>10.0006358206812</c:v>
                </c:pt>
                <c:pt idx="46113" formatCode="General">
                  <c:v>10.0006359538513</c:v>
                </c:pt>
                <c:pt idx="46114" formatCode="General">
                  <c:v>10.0006360868707</c:v>
                </c:pt>
                <c:pt idx="46115" formatCode="General">
                  <c:v>10.0006362197394</c:v>
                </c:pt>
                <c:pt idx="46116" formatCode="General">
                  <c:v>10.0006363524573</c:v>
                </c:pt>
                <c:pt idx="46117" formatCode="General">
                  <c:v>10.0006364850246</c:v>
                </c:pt>
                <c:pt idx="46118" formatCode="General">
                  <c:v>10.0006366174412</c:v>
                </c:pt>
                <c:pt idx="46119" formatCode="General">
                  <c:v>10.0006367497073</c:v>
                </c:pt>
                <c:pt idx="46120" formatCode="General">
                  <c:v>10.0006368818228</c:v>
                </c:pt>
                <c:pt idx="46121" formatCode="General">
                  <c:v>10.0006370137878</c:v>
                </c:pt>
                <c:pt idx="46122" formatCode="General">
                  <c:v>10.0006371456024</c:v>
                </c:pt>
                <c:pt idx="46123" formatCode="General">
                  <c:v>10.0006372772665</c:v>
                </c:pt>
                <c:pt idx="46124" formatCode="General">
                  <c:v>10.0006374087803</c:v>
                </c:pt>
                <c:pt idx="46125" formatCode="General">
                  <c:v>10.0006375401437</c:v>
                </c:pt>
                <c:pt idx="46126" formatCode="General">
                  <c:v>10.0006376713569</c:v>
                </c:pt>
                <c:pt idx="46127" formatCode="General">
                  <c:v>10.0006378024198</c:v>
                </c:pt>
                <c:pt idx="46128" formatCode="General">
                  <c:v>10.0006379333324</c:v>
                </c:pt>
                <c:pt idx="46129" formatCode="General">
                  <c:v>10.0006380640949</c:v>
                </c:pt>
                <c:pt idx="46130" formatCode="General">
                  <c:v>10.0006381947073</c:v>
                </c:pt>
                <c:pt idx="46131" formatCode="General">
                  <c:v>10.0006383251696</c:v>
                </c:pt>
                <c:pt idx="46132" formatCode="General">
                  <c:v>10.0006384554818</c:v>
                </c:pt>
                <c:pt idx="46133" formatCode="General">
                  <c:v>10.000638585644</c:v>
                </c:pt>
                <c:pt idx="46134" formatCode="General">
                  <c:v>10.0006387156563</c:v>
                </c:pt>
                <c:pt idx="46135" formatCode="General">
                  <c:v>10.0006388455186</c:v>
                </c:pt>
                <c:pt idx="46136" formatCode="General">
                  <c:v>10.000638975231</c:v>
                </c:pt>
                <c:pt idx="46137" formatCode="General">
                  <c:v>10.0006391047936</c:v>
                </c:pt>
                <c:pt idx="46138" formatCode="General">
                  <c:v>10.0006392342064</c:v>
                </c:pt>
                <c:pt idx="46139" formatCode="General">
                  <c:v>10.0006393634695</c:v>
                </c:pt>
                <c:pt idx="46140" formatCode="General">
                  <c:v>10.0006394925828</c:v>
                </c:pt>
                <c:pt idx="46141" formatCode="General">
                  <c:v>10.0006396215464</c:v>
                </c:pt>
                <c:pt idx="46142" formatCode="General">
                  <c:v>10.0006397503604</c:v>
                </c:pt>
                <c:pt idx="46143" formatCode="General">
                  <c:v>10.0006398790248</c:v>
                </c:pt>
                <c:pt idx="46144" formatCode="General">
                  <c:v>10.0006400075396</c:v>
                </c:pt>
                <c:pt idx="46145" formatCode="General">
                  <c:v>10.000640135905</c:v>
                </c:pt>
                <c:pt idx="46146" formatCode="General">
                  <c:v>10.0006402641208</c:v>
                </c:pt>
                <c:pt idx="46147" formatCode="General">
                  <c:v>10.0006403921872</c:v>
                </c:pt>
                <c:pt idx="46148" formatCode="General">
                  <c:v>10.0006405201043</c:v>
                </c:pt>
                <c:pt idx="46149" formatCode="General">
                  <c:v>10.0006406478719</c:v>
                </c:pt>
                <c:pt idx="46150" formatCode="General">
                  <c:v>10.0006407754903</c:v>
                </c:pt>
                <c:pt idx="46151" formatCode="General">
                  <c:v>10.0006409029594</c:v>
                </c:pt>
                <c:pt idx="46152" formatCode="General">
                  <c:v>10.0006410302793</c:v>
                </c:pt>
                <c:pt idx="46153" formatCode="General">
                  <c:v>10.00064115745</c:v>
                </c:pt>
                <c:pt idx="46154" formatCode="General">
                  <c:v>10.0006412844715</c:v>
                </c:pt>
                <c:pt idx="46155" formatCode="General">
                  <c:v>10.000641411344</c:v>
                </c:pt>
                <c:pt idx="46156" formatCode="General">
                  <c:v>10.0006415380673</c:v>
                </c:pt>
                <c:pt idx="46157" formatCode="General">
                  <c:v>10.0006416646417</c:v>
                </c:pt>
                <c:pt idx="46158" formatCode="General">
                  <c:v>10.0006417910671</c:v>
                </c:pt>
                <c:pt idx="46159" formatCode="General">
                  <c:v>10.0006419173435</c:v>
                </c:pt>
                <c:pt idx="46160" formatCode="General">
                  <c:v>10.000642043471</c:v>
                </c:pt>
                <c:pt idx="46161" formatCode="General">
                  <c:v>10.0006421694497</c:v>
                </c:pt>
                <c:pt idx="46162" formatCode="General">
                  <c:v>10.0006422952796</c:v>
                </c:pt>
                <c:pt idx="46163" formatCode="General">
                  <c:v>10.0006424209607</c:v>
                </c:pt>
                <c:pt idx="46164" formatCode="General">
                  <c:v>10.0006425464931</c:v>
                </c:pt>
                <c:pt idx="46165" formatCode="General">
                  <c:v>10.0006426718767</c:v>
                </c:pt>
                <c:pt idx="46166" formatCode="General">
                  <c:v>10.0006427971118</c:v>
                </c:pt>
                <c:pt idx="46167" formatCode="General">
                  <c:v>10.0006429221982</c:v>
                </c:pt>
                <c:pt idx="46168" formatCode="General">
                  <c:v>10.000643047136</c:v>
                </c:pt>
                <c:pt idx="46169" formatCode="General">
                  <c:v>10.0006431719253</c:v>
                </c:pt>
                <c:pt idx="46170" formatCode="General">
                  <c:v>10.0006432965662</c:v>
                </c:pt>
                <c:pt idx="46171" formatCode="General">
                  <c:v>10.0006434210586</c:v>
                </c:pt>
                <c:pt idx="46172" formatCode="General">
                  <c:v>10.0006435454025</c:v>
                </c:pt>
                <c:pt idx="46173" formatCode="General">
                  <c:v>10.0006436695982</c:v>
                </c:pt>
                <c:pt idx="46174" formatCode="General">
                  <c:v>10.0006437936455</c:v>
                </c:pt>
                <c:pt idx="46175" formatCode="General">
                  <c:v>10.0006439175445</c:v>
                </c:pt>
                <c:pt idx="46176" formatCode="General">
                  <c:v>10.0006440412953</c:v>
                </c:pt>
                <c:pt idx="46177" formatCode="General">
                  <c:v>10.0006441648979</c:v>
                </c:pt>
                <c:pt idx="46178" formatCode="General">
                  <c:v>10.0006442883523</c:v>
                </c:pt>
                <c:pt idx="46179" formatCode="General">
                  <c:v>10.0006444116587</c:v>
                </c:pt>
                <c:pt idx="46180" formatCode="General">
                  <c:v>10.0006445348169</c:v>
                </c:pt>
                <c:pt idx="46181" formatCode="General">
                  <c:v>10.0006446578272</c:v>
                </c:pt>
                <c:pt idx="46182" formatCode="General">
                  <c:v>10.0006447806894</c:v>
                </c:pt>
                <c:pt idx="46183" formatCode="General">
                  <c:v>10.0006449034037</c:v>
                </c:pt>
                <c:pt idx="46184" formatCode="General">
                  <c:v>10.0006450259701</c:v>
                </c:pt>
                <c:pt idx="46185" formatCode="General">
                  <c:v>10.0006451483886</c:v>
                </c:pt>
                <c:pt idx="46186" formatCode="General">
                  <c:v>10.0006452706593</c:v>
                </c:pt>
                <c:pt idx="46187" formatCode="General">
                  <c:v>10.0006453927822</c:v>
                </c:pt>
                <c:pt idx="46188" formatCode="General">
                  <c:v>10.0006455147574</c:v>
                </c:pt>
                <c:pt idx="46189" formatCode="General">
                  <c:v>10.0006456365848</c:v>
                </c:pt>
                <c:pt idx="46190" formatCode="General">
                  <c:v>10.0006457582646</c:v>
                </c:pt>
                <c:pt idx="46191" formatCode="General">
                  <c:v>10.0006458797968</c:v>
                </c:pt>
                <c:pt idx="46192" formatCode="General">
                  <c:v>10.0006460011815</c:v>
                </c:pt>
                <c:pt idx="46193" formatCode="General">
                  <c:v>10.0006461224185</c:v>
                </c:pt>
                <c:pt idx="46194" formatCode="General">
                  <c:v>10.0006462435081</c:v>
                </c:pt>
                <c:pt idx="46195" formatCode="General">
                  <c:v>10.0006463644503</c:v>
                </c:pt>
                <c:pt idx="46196" formatCode="General">
                  <c:v>10.000646485245</c:v>
                </c:pt>
                <c:pt idx="46197" formatCode="General">
                  <c:v>10.0006466058924</c:v>
                </c:pt>
                <c:pt idx="46198" formatCode="General">
                  <c:v>10.0006467263924</c:v>
                </c:pt>
                <c:pt idx="46199" formatCode="General">
                  <c:v>10.0006468467452</c:v>
                </c:pt>
                <c:pt idx="46200" formatCode="General">
                  <c:v>10.0006469669507</c:v>
                </c:pt>
                <c:pt idx="46201" formatCode="General">
                  <c:v>10.000647087009</c:v>
                </c:pt>
                <c:pt idx="46202" formatCode="General">
                  <c:v>10.0006472069201</c:v>
                </c:pt>
                <c:pt idx="46203" formatCode="General">
                  <c:v>10.0006473266842</c:v>
                </c:pt>
                <c:pt idx="46204" formatCode="General">
                  <c:v>10.0006474463011</c:v>
                </c:pt>
                <c:pt idx="46205" formatCode="General">
                  <c:v>10.000647565771</c:v>
                </c:pt>
                <c:pt idx="46206" formatCode="General">
                  <c:v>10.0006476850939</c:v>
                </c:pt>
                <c:pt idx="46207" formatCode="General">
                  <c:v>10.0006478042699</c:v>
                </c:pt>
                <c:pt idx="46208" formatCode="General">
                  <c:v>10.0006479232989</c:v>
                </c:pt>
                <c:pt idx="46209" formatCode="General">
                  <c:v>10.0006480421811</c:v>
                </c:pt>
                <c:pt idx="46210" formatCode="General">
                  <c:v>10.0006481609165</c:v>
                </c:pt>
                <c:pt idx="46211" formatCode="General">
                  <c:v>10.000648279505</c:v>
                </c:pt>
                <c:pt idx="46212" formatCode="General">
                  <c:v>10.0006483979468</c:v>
                </c:pt>
                <c:pt idx="46213" formatCode="General">
                  <c:v>10.0006485162419</c:v>
                </c:pt>
                <c:pt idx="46214" formatCode="General">
                  <c:v>10.0006486343904</c:v>
                </c:pt>
                <c:pt idx="46215" formatCode="General">
                  <c:v>10.0006487523922</c:v>
                </c:pt>
                <c:pt idx="46216" formatCode="General">
                  <c:v>10.0006488702475</c:v>
                </c:pt>
                <c:pt idx="46217" formatCode="General">
                  <c:v>10.0006489879562</c:v>
                </c:pt>
                <c:pt idx="46218" formatCode="General">
                  <c:v>10.0006491055184</c:v>
                </c:pt>
                <c:pt idx="46219" formatCode="General">
                  <c:v>10.0006492229341</c:v>
                </c:pt>
                <c:pt idx="46220" formatCode="General">
                  <c:v>10.0006493402035</c:v>
                </c:pt>
                <c:pt idx="46221" formatCode="General">
                  <c:v>10.0006494573264</c:v>
                </c:pt>
                <c:pt idx="46222" formatCode="General">
                  <c:v>10.0006495743031</c:v>
                </c:pt>
                <c:pt idx="46223" formatCode="General">
                  <c:v>10.0006496911334</c:v>
                </c:pt>
                <c:pt idx="46224" formatCode="General">
                  <c:v>10.0006498078175</c:v>
                </c:pt>
                <c:pt idx="46225" formatCode="General">
                  <c:v>10.0006499243554</c:v>
                </c:pt>
                <c:pt idx="46226" formatCode="General">
                  <c:v>10.0006500407472</c:v>
                </c:pt>
                <c:pt idx="46227" formatCode="General">
                  <c:v>10.0006501569928</c:v>
                </c:pt>
                <c:pt idx="46228" formatCode="General">
                  <c:v>10.0006502730923</c:v>
                </c:pt>
                <c:pt idx="46229" formatCode="General">
                  <c:v>10.0006503890458</c:v>
                </c:pt>
                <c:pt idx="46230" formatCode="General">
                  <c:v>10.0006505048533</c:v>
                </c:pt>
                <c:pt idx="46231" formatCode="General">
                  <c:v>10.0006506205148</c:v>
                </c:pt>
                <c:pt idx="46232" formatCode="General">
                  <c:v>10.0006507360304</c:v>
                </c:pt>
                <c:pt idx="46233" formatCode="General">
                  <c:v>10.0006508514001</c:v>
                </c:pt>
                <c:pt idx="46234" formatCode="General">
                  <c:v>10.0006509666241</c:v>
                </c:pt>
                <c:pt idx="46235" formatCode="General">
                  <c:v>10.0006510817022</c:v>
                </c:pt>
                <c:pt idx="46236" formatCode="General">
                  <c:v>10.0006511966346</c:v>
                </c:pt>
                <c:pt idx="46237" formatCode="General">
                  <c:v>10.0006513114212</c:v>
                </c:pt>
                <c:pt idx="46238" formatCode="General">
                  <c:v>10.0006514260622</c:v>
                </c:pt>
                <c:pt idx="46239" formatCode="General">
                  <c:v>10.0006515405576</c:v>
                </c:pt>
                <c:pt idx="46240" formatCode="General">
                  <c:v>10.0006516549074</c:v>
                </c:pt>
                <c:pt idx="46241" formatCode="General">
                  <c:v>10.0006517691116</c:v>
                </c:pt>
                <c:pt idx="46242" formatCode="General">
                  <c:v>10.0006518831704</c:v>
                </c:pt>
                <c:pt idx="46243" formatCode="General">
                  <c:v>10.0006519970837</c:v>
                </c:pt>
                <c:pt idx="46244" formatCode="General">
                  <c:v>10.0006521108516</c:v>
                </c:pt>
                <c:pt idx="46245" formatCode="General">
                  <c:v>10.0006522244741</c:v>
                </c:pt>
                <c:pt idx="46246" formatCode="General">
                  <c:v>10.0006523379513</c:v>
                </c:pt>
                <c:pt idx="46247" formatCode="General">
                  <c:v>10.0006524512832</c:v>
                </c:pt>
                <c:pt idx="46248" formatCode="General">
                  <c:v>10.0006525644698</c:v>
                </c:pt>
                <c:pt idx="46249" formatCode="General">
                  <c:v>10.0006526775113</c:v>
                </c:pt>
                <c:pt idx="46250" formatCode="General">
                  <c:v>10.0006527904075</c:v>
                </c:pt>
                <c:pt idx="46251" formatCode="General">
                  <c:v>10.0006529031587</c:v>
                </c:pt>
                <c:pt idx="46252" formatCode="General">
                  <c:v>10.0006530157647</c:v>
                </c:pt>
                <c:pt idx="46253" formatCode="General">
                  <c:v>10.0006531282258</c:v>
                </c:pt>
                <c:pt idx="46254" formatCode="General">
                  <c:v>10.0006532405418</c:v>
                </c:pt>
                <c:pt idx="46255" formatCode="General">
                  <c:v>10.0006533527129</c:v>
                </c:pt>
                <c:pt idx="46256" formatCode="General">
                  <c:v>10.000653464739</c:v>
                </c:pt>
                <c:pt idx="46257" formatCode="General">
                  <c:v>10.0006535766203</c:v>
                </c:pt>
                <c:pt idx="46258" formatCode="General">
                  <c:v>10.0006536883568</c:v>
                </c:pt>
                <c:pt idx="46259" formatCode="General">
                  <c:v>10.0006537999484</c:v>
                </c:pt>
                <c:pt idx="46260" formatCode="General">
                  <c:v>10.0006539113954</c:v>
                </c:pt>
                <c:pt idx="46261" formatCode="General">
                  <c:v>10.0006540226976</c:v>
                </c:pt>
                <c:pt idx="46262" formatCode="General">
                  <c:v>10.0006541338551</c:v>
                </c:pt>
                <c:pt idx="46263" formatCode="General">
                  <c:v>10.0006542448681</c:v>
                </c:pt>
                <c:pt idx="46264" formatCode="General">
                  <c:v>10.0006543557364</c:v>
                </c:pt>
                <c:pt idx="46265" formatCode="General">
                  <c:v>10.0006544664602</c:v>
                </c:pt>
                <c:pt idx="46266" formatCode="General">
                  <c:v>10.0006545770395</c:v>
                </c:pt>
                <c:pt idx="46267" formatCode="General">
                  <c:v>10.0006546874744</c:v>
                </c:pt>
                <c:pt idx="46268" formatCode="General">
                  <c:v>10.0006547977648</c:v>
                </c:pt>
                <c:pt idx="46269" formatCode="General">
                  <c:v>10.0006549079109</c:v>
                </c:pt>
                <c:pt idx="46270" formatCode="General">
                  <c:v>10.0006550179126</c:v>
                </c:pt>
                <c:pt idx="46271" formatCode="General">
                  <c:v>10.0006551277701</c:v>
                </c:pt>
                <c:pt idx="46272" formatCode="General">
                  <c:v>10.0006552374833</c:v>
                </c:pt>
                <c:pt idx="46273" formatCode="General">
                  <c:v>10.0006553470523</c:v>
                </c:pt>
                <c:pt idx="46274" formatCode="General">
                  <c:v>10.0006554564772</c:v>
                </c:pt>
                <c:pt idx="46275" formatCode="General">
                  <c:v>10.0006555657579</c:v>
                </c:pt>
                <c:pt idx="46276" formatCode="General">
                  <c:v>10.0006556748945</c:v>
                </c:pt>
                <c:pt idx="46277" formatCode="General">
                  <c:v>10.0006557838871</c:v>
                </c:pt>
                <c:pt idx="46278" formatCode="General">
                  <c:v>10.0006558927358</c:v>
                </c:pt>
                <c:pt idx="46279" formatCode="General">
                  <c:v>10.0006560014404</c:v>
                </c:pt>
                <c:pt idx="46280" formatCode="General">
                  <c:v>10.0006561100012</c:v>
                </c:pt>
                <c:pt idx="46281" formatCode="General">
                  <c:v>10.000656218418</c:v>
                </c:pt>
                <c:pt idx="46282" formatCode="General">
                  <c:v>10.0006563266911</c:v>
                </c:pt>
                <c:pt idx="46283" formatCode="General">
                  <c:v>10.0006564348204</c:v>
                </c:pt>
                <c:pt idx="46284" formatCode="General">
                  <c:v>10.0006565428059</c:v>
                </c:pt>
                <c:pt idx="46285" formatCode="General">
                  <c:v>10.0006566506477</c:v>
                </c:pt>
                <c:pt idx="46286" formatCode="General">
                  <c:v>10.0006567583459</c:v>
                </c:pt>
                <c:pt idx="46287" formatCode="General">
                  <c:v>10.0006568659004</c:v>
                </c:pt>
                <c:pt idx="46288" formatCode="General">
                  <c:v>10.0006569733114</c:v>
                </c:pt>
                <c:pt idx="46289" formatCode="General">
                  <c:v>10.0006570805788</c:v>
                </c:pt>
                <c:pt idx="46290" formatCode="General">
                  <c:v>10.0006571877028</c:v>
                </c:pt>
                <c:pt idx="46291" formatCode="General">
                  <c:v>10.0006572946833</c:v>
                </c:pt>
                <c:pt idx="46292" formatCode="General">
                  <c:v>10.0006574015204</c:v>
                </c:pt>
                <c:pt idx="46293" formatCode="General">
                  <c:v>10.0006575082141</c:v>
                </c:pt>
                <c:pt idx="46294" formatCode="General">
                  <c:v>10.0006576147645</c:v>
                </c:pt>
                <c:pt idx="46295" formatCode="General">
                  <c:v>10.0006577211716</c:v>
                </c:pt>
                <c:pt idx="46296" formatCode="General">
                  <c:v>10.0006578274355</c:v>
                </c:pt>
                <c:pt idx="46297" formatCode="General">
                  <c:v>10.0006579335561</c:v>
                </c:pt>
                <c:pt idx="46298" formatCode="General">
                  <c:v>10.0006580395336</c:v>
                </c:pt>
                <c:pt idx="46299" formatCode="General">
                  <c:v>10.0006581453681</c:v>
                </c:pt>
                <c:pt idx="46300" formatCode="General">
                  <c:v>10.0006582510594</c:v>
                </c:pt>
                <c:pt idx="46301" formatCode="General">
                  <c:v>10.0006583566077</c:v>
                </c:pt>
                <c:pt idx="46302" formatCode="General">
                  <c:v>10.000658462013</c:v>
                </c:pt>
                <c:pt idx="46303" formatCode="General">
                  <c:v>10.0006585672754</c:v>
                </c:pt>
                <c:pt idx="46304" formatCode="General">
                  <c:v>10.0006586723948</c:v>
                </c:pt>
                <c:pt idx="46305" formatCode="General">
                  <c:v>10.0006587773714</c:v>
                </c:pt>
                <c:pt idx="46306" formatCode="General">
                  <c:v>10.0006588822052</c:v>
                </c:pt>
                <c:pt idx="46307" formatCode="General">
                  <c:v>10.0006589868962</c:v>
                </c:pt>
                <c:pt idx="46308" formatCode="General">
                  <c:v>10.0006590914444</c:v>
                </c:pt>
                <c:pt idx="46309" formatCode="General">
                  <c:v>10.00065919585</c:v>
                </c:pt>
                <c:pt idx="46310" formatCode="General">
                  <c:v>10.0006593001129</c:v>
                </c:pt>
                <c:pt idx="46311" formatCode="General">
                  <c:v>10.0006594042332</c:v>
                </c:pt>
                <c:pt idx="46312" formatCode="General">
                  <c:v>10.000659508211</c:v>
                </c:pt>
                <c:pt idx="46313" formatCode="General">
                  <c:v>10.0006596120462</c:v>
                </c:pt>
                <c:pt idx="46314" formatCode="General">
                  <c:v>10.0006597157389</c:v>
                </c:pt>
                <c:pt idx="46315" formatCode="General">
                  <c:v>10.00065981928921</c:v>
                </c:pt>
                <c:pt idx="46316" formatCode="General">
                  <c:v>10.000659922697</c:v>
                </c:pt>
                <c:pt idx="46317" formatCode="General">
                  <c:v>10.0006600259626</c:v>
                </c:pt>
                <c:pt idx="46318" formatCode="General">
                  <c:v>10.0006601290858</c:v>
                </c:pt>
                <c:pt idx="46319" formatCode="General">
                  <c:v>10.0006602320667</c:v>
                </c:pt>
                <c:pt idx="46320" formatCode="General">
                  <c:v>10.0006603349054</c:v>
                </c:pt>
                <c:pt idx="46321" formatCode="General">
                  <c:v>10.0006604376019</c:v>
                </c:pt>
                <c:pt idx="46322" formatCode="General">
                  <c:v>10.0006605401563</c:v>
                </c:pt>
                <c:pt idx="46323" formatCode="General">
                  <c:v>10.0006606425685</c:v>
                </c:pt>
                <c:pt idx="46324" formatCode="General">
                  <c:v>10.0006607448387</c:v>
                </c:pt>
                <c:pt idx="46325" formatCode="General">
                  <c:v>10.0006608469669</c:v>
                </c:pt>
                <c:pt idx="46326" formatCode="General">
                  <c:v>10.000660948953</c:v>
                </c:pt>
                <c:pt idx="46327" formatCode="General">
                  <c:v>10.0006610507973</c:v>
                </c:pt>
                <c:pt idx="46328" formatCode="General">
                  <c:v>10.0006611524996</c:v>
                </c:pt>
                <c:pt idx="46329" formatCode="General">
                  <c:v>10.0006612540601</c:v>
                </c:pt>
                <c:pt idx="46330" formatCode="General">
                  <c:v>10.0006613554788</c:v>
                </c:pt>
                <c:pt idx="46331" formatCode="General">
                  <c:v>10.0006614567557</c:v>
                </c:pt>
                <c:pt idx="46332" formatCode="General">
                  <c:v>10.0006615578909</c:v>
                </c:pt>
                <c:pt idx="46333" formatCode="General">
                  <c:v>10.0006616588844</c:v>
                </c:pt>
                <c:pt idx="46334" formatCode="General">
                  <c:v>10.0006617597363</c:v>
                </c:pt>
                <c:pt idx="46335" formatCode="General">
                  <c:v>10.0006618604465</c:v>
                </c:pt>
                <c:pt idx="46336" formatCode="General">
                  <c:v>10.0006619610152</c:v>
                </c:pt>
                <c:pt idx="46337" formatCode="General">
                  <c:v>10.0006620614424</c:v>
                </c:pt>
                <c:pt idx="46338" formatCode="General">
                  <c:v>10.0006621617281</c:v>
                </c:pt>
                <c:pt idx="46339" formatCode="General">
                  <c:v>10.0006622618724</c:v>
                </c:pt>
                <c:pt idx="46340" formatCode="General">
                  <c:v>10.0006623618753</c:v>
                </c:pt>
                <c:pt idx="46341" formatCode="General">
                  <c:v>10.0006624617368</c:v>
                </c:pt>
                <c:pt idx="46342" formatCode="General">
                  <c:v>10.0006625614571</c:v>
                </c:pt>
                <c:pt idx="46343" formatCode="General">
                  <c:v>10.000662661036</c:v>
                </c:pt>
                <c:pt idx="46344" formatCode="General">
                  <c:v>10.0006627604738</c:v>
                </c:pt>
                <c:pt idx="46345" formatCode="General">
                  <c:v>10.0006628597704</c:v>
                </c:pt>
                <c:pt idx="46346" formatCode="General">
                  <c:v>10.0006629589258</c:v>
                </c:pt>
                <c:pt idx="46347" formatCode="General">
                  <c:v>10.0006630579401</c:v>
                </c:pt>
                <c:pt idx="46348" formatCode="General">
                  <c:v>10.0006631568134</c:v>
                </c:pt>
                <c:pt idx="46349" formatCode="General">
                  <c:v>10.0006632555457</c:v>
                </c:pt>
                <c:pt idx="46350" formatCode="General">
                  <c:v>10.000663354137</c:v>
                </c:pt>
                <c:pt idx="46351" formatCode="General">
                  <c:v>10.0006634525873</c:v>
                </c:pt>
                <c:pt idx="46352" formatCode="General">
                  <c:v>10.0006635508968</c:v>
                </c:pt>
                <c:pt idx="46353" formatCode="General">
                  <c:v>10.0006636490655</c:v>
                </c:pt>
                <c:pt idx="46354" formatCode="General">
                  <c:v>10.0006637470933</c:v>
                </c:pt>
                <c:pt idx="46355" formatCode="General">
                  <c:v>10.0006638449804</c:v>
                </c:pt>
                <c:pt idx="46356" formatCode="General">
                  <c:v>10.0006639427268</c:v>
                </c:pt>
                <c:pt idx="46357" formatCode="General">
                  <c:v>10.0006640403325</c:v>
                </c:pt>
                <c:pt idx="46358" formatCode="General">
                  <c:v>10.0006641377976</c:v>
                </c:pt>
                <c:pt idx="46359" formatCode="General">
                  <c:v>10.0006642351221</c:v>
                </c:pt>
                <c:pt idx="46360" formatCode="General">
                  <c:v>10.000664332306</c:v>
                </c:pt>
                <c:pt idx="46361" formatCode="General">
                  <c:v>10.0006644293494</c:v>
                </c:pt>
                <c:pt idx="46362" formatCode="General">
                  <c:v>10.0006645262524</c:v>
                </c:pt>
                <c:pt idx="46363" formatCode="General">
                  <c:v>10.0006646230149</c:v>
                </c:pt>
                <c:pt idx="46364" formatCode="General">
                  <c:v>10.0006647196371</c:v>
                </c:pt>
                <c:pt idx="46365" formatCode="General">
                  <c:v>10.000664816119</c:v>
                </c:pt>
                <c:pt idx="46366" formatCode="General">
                  <c:v>10.0006649124605</c:v>
                </c:pt>
                <c:pt idx="46367" formatCode="General">
                  <c:v>10.0006650086618</c:v>
                </c:pt>
                <c:pt idx="46368" formatCode="General">
                  <c:v>10.0006651047229</c:v>
                </c:pt>
                <c:pt idx="46369" formatCode="General">
                  <c:v>10.0006652006438</c:v>
                </c:pt>
                <c:pt idx="46370" formatCode="General">
                  <c:v>10.0006652964246</c:v>
                </c:pt>
                <c:pt idx="46371" formatCode="General">
                  <c:v>10.0006653920653</c:v>
                </c:pt>
                <c:pt idx="46372" formatCode="General">
                  <c:v>10.000665487566</c:v>
                </c:pt>
                <c:pt idx="46373" formatCode="General">
                  <c:v>10.0006655829266</c:v>
                </c:pt>
                <c:pt idx="46374" formatCode="General">
                  <c:v>10.0006656781474</c:v>
                </c:pt>
                <c:pt idx="46375" formatCode="General">
                  <c:v>10.0006657732282</c:v>
                </c:pt>
                <c:pt idx="46376" formatCode="General">
                  <c:v>10.0006658681691</c:v>
                </c:pt>
                <c:pt idx="46377" formatCode="General">
                  <c:v>10.0006659629702</c:v>
                </c:pt>
                <c:pt idx="46378" formatCode="General">
                  <c:v>10.0006660576316</c:v>
                </c:pt>
                <c:pt idx="46379" formatCode="General">
                  <c:v>10.0006661521531</c:v>
                </c:pt>
                <c:pt idx="46380" formatCode="General">
                  <c:v>10.000666246535</c:v>
                </c:pt>
                <c:pt idx="46381" formatCode="General">
                  <c:v>10.0006663407772</c:v>
                </c:pt>
                <c:pt idx="46382" formatCode="General">
                  <c:v>10.0006664348798</c:v>
                </c:pt>
                <c:pt idx="46383" formatCode="General">
                  <c:v>10.0006665288429</c:v>
                </c:pt>
                <c:pt idx="46384" formatCode="General">
                  <c:v>10.0006666226664</c:v>
                </c:pt>
                <c:pt idx="46385" formatCode="General">
                  <c:v>10.0006667163504</c:v>
                </c:pt>
                <c:pt idx="46386" formatCode="General">
                  <c:v>10.0006668098949</c:v>
                </c:pt>
                <c:pt idx="46387" formatCode="General">
                  <c:v>10.0006669033001</c:v>
                </c:pt>
                <c:pt idx="46388" formatCode="General">
                  <c:v>10.0006669965659</c:v>
                </c:pt>
                <c:pt idx="46389" formatCode="General">
                  <c:v>10.0006670896924</c:v>
                </c:pt>
                <c:pt idx="46390" formatCode="General">
                  <c:v>10.0006671826796</c:v>
                </c:pt>
                <c:pt idx="46391" formatCode="General">
                  <c:v>10.0006672755275</c:v>
                </c:pt>
                <c:pt idx="46392" formatCode="General">
                  <c:v>10.0006673682363</c:v>
                </c:pt>
                <c:pt idx="46393" formatCode="General">
                  <c:v>10.0006674608059</c:v>
                </c:pt>
                <c:pt idx="46394" formatCode="General">
                  <c:v>10.0006675532364</c:v>
                </c:pt>
                <c:pt idx="46395" formatCode="General">
                  <c:v>10.0006676455279</c:v>
                </c:pt>
                <c:pt idx="46396" formatCode="General">
                  <c:v>10.0006677376803</c:v>
                </c:pt>
                <c:pt idx="46397" formatCode="General">
                  <c:v>10.0006678296937</c:v>
                </c:pt>
                <c:pt idx="46398" formatCode="General">
                  <c:v>10.0006679215683</c:v>
                </c:pt>
                <c:pt idx="46399" formatCode="General">
                  <c:v>10.0006680133039</c:v>
                </c:pt>
                <c:pt idx="46400" formatCode="General">
                  <c:v>10.0006681049006</c:v>
                </c:pt>
                <c:pt idx="46401" formatCode="General">
                  <c:v>10.0006681963586</c:v>
                </c:pt>
                <c:pt idx="46402" formatCode="General">
                  <c:v>10.0006682876777</c:v>
                </c:pt>
                <c:pt idx="46403" formatCode="General">
                  <c:v>10.0006683788582</c:v>
                </c:pt>
                <c:pt idx="46404" formatCode="General">
                  <c:v>10.0006684698999</c:v>
                </c:pt>
                <c:pt idx="46405" formatCode="General">
                  <c:v>10.0006685608031</c:v>
                </c:pt>
                <c:pt idx="46406" formatCode="General">
                  <c:v>10.0006686515676</c:v>
                </c:pt>
                <c:pt idx="46407" formatCode="General">
                  <c:v>10.0006687421935</c:v>
                </c:pt>
                <c:pt idx="46408" formatCode="General">
                  <c:v>10.000668832681</c:v>
                </c:pt>
                <c:pt idx="46409" formatCode="General">
                  <c:v>10.00066892303</c:v>
                </c:pt>
                <c:pt idx="46410" formatCode="General">
                  <c:v>10.0006690132405</c:v>
                </c:pt>
                <c:pt idx="46411" formatCode="General">
                  <c:v>10.0006691033127</c:v>
                </c:pt>
                <c:pt idx="46412" formatCode="General">
                  <c:v>10.0006691932465</c:v>
                </c:pt>
                <c:pt idx="46413" formatCode="General">
                  <c:v>10.000669283042</c:v>
                </c:pt>
                <c:pt idx="46414" formatCode="General">
                  <c:v>10.0006693726992</c:v>
                </c:pt>
                <c:pt idx="46415" formatCode="General">
                  <c:v>10.0006694622183</c:v>
                </c:pt>
                <c:pt idx="46416" formatCode="General">
                  <c:v>10.0006695515991</c:v>
                </c:pt>
                <c:pt idx="46417" formatCode="General">
                  <c:v>10.0006696408419</c:v>
                </c:pt>
                <c:pt idx="46418" formatCode="General">
                  <c:v>10.0006697299465</c:v>
                </c:pt>
                <c:pt idx="46419" formatCode="General">
                  <c:v>10.0006698189131</c:v>
                </c:pt>
                <c:pt idx="46420" formatCode="General">
                  <c:v>10.0006699077417</c:v>
                </c:pt>
                <c:pt idx="46421" formatCode="General">
                  <c:v>10.0006699964323</c:v>
                </c:pt>
                <c:pt idx="46422" formatCode="General">
                  <c:v>10.000670084985</c:v>
                </c:pt>
                <c:pt idx="46423" formatCode="General">
                  <c:v>10.0006701733998</c:v>
                </c:pt>
                <c:pt idx="46424" formatCode="General">
                  <c:v>10.0006702616768</c:v>
                </c:pt>
                <c:pt idx="46425" formatCode="General">
                  <c:v>10.000670349816</c:v>
                </c:pt>
                <c:pt idx="46426" formatCode="General">
                  <c:v>10.0006704378175</c:v>
                </c:pt>
                <c:pt idx="46427" formatCode="General">
                  <c:v>10.0006705256812</c:v>
                </c:pt>
                <c:pt idx="46428" formatCode="General">
                  <c:v>10.0006706134073</c:v>
                </c:pt>
                <c:pt idx="46429" formatCode="General">
                  <c:v>10.0006707009957</c:v>
                </c:pt>
                <c:pt idx="46430" formatCode="General">
                  <c:v>10.0006707884466</c:v>
                </c:pt>
                <c:pt idx="46431" formatCode="General">
                  <c:v>10.0006708757599</c:v>
                </c:pt>
                <c:pt idx="46432" formatCode="General">
                  <c:v>10.0006709629358</c:v>
                </c:pt>
                <c:pt idx="46433" formatCode="General">
                  <c:v>10.0006710499741</c:v>
                </c:pt>
                <c:pt idx="46434" formatCode="General">
                  <c:v>10.0006711368751</c:v>
                </c:pt>
                <c:pt idx="46435" formatCode="General">
                  <c:v>10.0006712236387</c:v>
                </c:pt>
                <c:pt idx="46436" formatCode="General">
                  <c:v>10.000671310265</c:v>
                </c:pt>
                <c:pt idx="46437" formatCode="General">
                  <c:v>10.000671396754</c:v>
                </c:pt>
                <c:pt idx="46438" formatCode="General">
                  <c:v>10.0006714831058</c:v>
                </c:pt>
                <c:pt idx="46439" formatCode="General">
                  <c:v>10.0006715693203</c:v>
                </c:pt>
                <c:pt idx="46440" formatCode="General">
                  <c:v>10.0006716553977</c:v>
                </c:pt>
                <c:pt idx="46441" formatCode="General">
                  <c:v>10.000671741338</c:v>
                </c:pt>
                <c:pt idx="46442" formatCode="General">
                  <c:v>10.0006718271413</c:v>
                </c:pt>
                <c:pt idx="46443" formatCode="General">
                  <c:v>10.0006719128075</c:v>
                </c:pt>
                <c:pt idx="46444" formatCode="General">
                  <c:v>10.0006719983367</c:v>
                </c:pt>
                <c:pt idx="46445" formatCode="General">
                  <c:v>10.0006720837289</c:v>
                </c:pt>
                <c:pt idx="46446" formatCode="General">
                  <c:v>10.0006721689843</c:v>
                </c:pt>
                <c:pt idx="46447" formatCode="General">
                  <c:v>10.0006722541028</c:v>
                </c:pt>
                <c:pt idx="46448" formatCode="General">
                  <c:v>10.0006723390845</c:v>
                </c:pt>
                <c:pt idx="46449" formatCode="General">
                  <c:v>10.0006724239295</c:v>
                </c:pt>
                <c:pt idx="46450" formatCode="General">
                  <c:v>10.0006725086377</c:v>
                </c:pt>
                <c:pt idx="46451" formatCode="General">
                  <c:v>10.0006725932092</c:v>
                </c:pt>
                <c:pt idx="46452" formatCode="General">
                  <c:v>10.000672677644</c:v>
                </c:pt>
                <c:pt idx="46453" formatCode="General">
                  <c:v>10.0006727619423</c:v>
                </c:pt>
                <c:pt idx="46454" formatCode="General">
                  <c:v>10.000672846104</c:v>
                </c:pt>
                <c:pt idx="46455" formatCode="General">
                  <c:v>10.0006729301292</c:v>
                </c:pt>
                <c:pt idx="46456" formatCode="General">
                  <c:v>10.0006730140179</c:v>
                </c:pt>
                <c:pt idx="46457" formatCode="General">
                  <c:v>10.0006730977702</c:v>
                </c:pt>
                <c:pt idx="46458" formatCode="General">
                  <c:v>10.0006731813861</c:v>
                </c:pt>
                <c:pt idx="46459" formatCode="General">
                  <c:v>10.0006732648657</c:v>
                </c:pt>
                <c:pt idx="46460" formatCode="General">
                  <c:v>10.0006733482089</c:v>
                </c:pt>
                <c:pt idx="46461" formatCode="General">
                  <c:v>10.0006734314159</c:v>
                </c:pt>
                <c:pt idx="46462" formatCode="General">
                  <c:v>10.0006735144867</c:v>
                </c:pt>
                <c:pt idx="46463" formatCode="General">
                  <c:v>10.0006735974213</c:v>
                </c:pt>
                <c:pt idx="46464" formatCode="General">
                  <c:v>10.0006736802197</c:v>
                </c:pt>
                <c:pt idx="46465" formatCode="General">
                  <c:v>10.0006737628821</c:v>
                </c:pt>
                <c:pt idx="46466" formatCode="General">
                  <c:v>10.0006738454084</c:v>
                </c:pt>
                <c:pt idx="46467" formatCode="General">
                  <c:v>10.0006739277988</c:v>
                </c:pt>
                <c:pt idx="46468" formatCode="General">
                  <c:v>10.0006740100531</c:v>
                </c:pt>
                <c:pt idx="46469" formatCode="General">
                  <c:v>10.0006740921715</c:v>
                </c:pt>
                <c:pt idx="46470" formatCode="General">
                  <c:v>10.0006741741541</c:v>
                </c:pt>
                <c:pt idx="46471" formatCode="General">
                  <c:v>10.0006742560008</c:v>
                </c:pt>
                <c:pt idx="46472" formatCode="General">
                  <c:v>10.0006743377118</c:v>
                </c:pt>
                <c:pt idx="46473" formatCode="General">
                  <c:v>10.000674419287</c:v>
                </c:pt>
                <c:pt idx="46474" formatCode="General">
                  <c:v>10.0006745007264</c:v>
                </c:pt>
                <c:pt idx="46475" formatCode="General">
                  <c:v>10.0006745820303</c:v>
                </c:pt>
                <c:pt idx="46476" formatCode="General">
                  <c:v>10.0006746631985</c:v>
                </c:pt>
                <c:pt idx="46477" formatCode="General">
                  <c:v>10.0006747442311</c:v>
                </c:pt>
                <c:pt idx="46478" formatCode="General">
                  <c:v>10.0006748251282</c:v>
                </c:pt>
                <c:pt idx="46479" formatCode="General">
                  <c:v>10.0006749058898</c:v>
                </c:pt>
                <c:pt idx="46480" formatCode="General">
                  <c:v>10.0006749865159</c:v>
                </c:pt>
                <c:pt idx="46481" formatCode="General">
                  <c:v>10.0006750670066</c:v>
                </c:pt>
                <c:pt idx="46482" formatCode="General">
                  <c:v>10.000675147362</c:v>
                </c:pt>
                <c:pt idx="46483" formatCode="General">
                  <c:v>10.000675227582</c:v>
                </c:pt>
                <c:pt idx="46484" formatCode="General">
                  <c:v>10.0006753076668</c:v>
                </c:pt>
                <c:pt idx="46485" formatCode="General">
                  <c:v>10.0006753876163</c:v>
                </c:pt>
                <c:pt idx="46486" formatCode="General">
                  <c:v>10.0006754674307</c:v>
                </c:pt>
                <c:pt idx="46487" formatCode="General">
                  <c:v>10.0006755471099</c:v>
                </c:pt>
                <c:pt idx="46488" formatCode="General">
                  <c:v>10.0006756266539</c:v>
                </c:pt>
                <c:pt idx="46489" formatCode="General">
                  <c:v>10.0006757060629</c:v>
                </c:pt>
                <c:pt idx="46490" formatCode="General">
                  <c:v>10.0006757853369</c:v>
                </c:pt>
                <c:pt idx="46491" formatCode="General">
                  <c:v>10.0006758644759</c:v>
                </c:pt>
                <c:pt idx="46492" formatCode="General">
                  <c:v>10.00067594348</c:v>
                </c:pt>
                <c:pt idx="46493" formatCode="General">
                  <c:v>10.0006760223492</c:v>
                </c:pt>
                <c:pt idx="46494" formatCode="General">
                  <c:v>10.0006761010835</c:v>
                </c:pt>
                <c:pt idx="46495" formatCode="General">
                  <c:v>10.000676179683</c:v>
                </c:pt>
                <c:pt idx="46496" formatCode="General">
                  <c:v>10.0006762581478</c:v>
                </c:pt>
                <c:pt idx="46497" formatCode="General">
                  <c:v>10.0006763364778</c:v>
                </c:pt>
                <c:pt idx="46498" formatCode="General">
                  <c:v>10.0006764146731</c:v>
                </c:pt>
                <c:pt idx="46499" formatCode="General">
                  <c:v>10.0006764927338</c:v>
                </c:pt>
                <c:pt idx="46500" formatCode="General">
                  <c:v>10.0006765706599</c:v>
                </c:pt>
                <c:pt idx="46501" formatCode="General">
                  <c:v>10.0006766484515</c:v>
                </c:pt>
                <c:pt idx="46502" formatCode="General">
                  <c:v>10.0006767261085</c:v>
                </c:pt>
                <c:pt idx="46503" formatCode="General">
                  <c:v>10.0006768036311</c:v>
                </c:pt>
                <c:pt idx="46504" formatCode="General">
                  <c:v>10.0006768810193</c:v>
                </c:pt>
                <c:pt idx="46505" formatCode="General">
                  <c:v>10.000676958273</c:v>
                </c:pt>
                <c:pt idx="46506" formatCode="General">
                  <c:v>10.0006770353925</c:v>
                </c:pt>
                <c:pt idx="46507" formatCode="General">
                  <c:v>10.0006771123776</c:v>
                </c:pt>
                <c:pt idx="46508" formatCode="General">
                  <c:v>10.0006771892285</c:v>
                </c:pt>
                <c:pt idx="46509" formatCode="General">
                  <c:v>10.0006772659451</c:v>
                </c:pt>
                <c:pt idx="46510" formatCode="General">
                  <c:v>10.0006773425276</c:v>
                </c:pt>
                <c:pt idx="46511" formatCode="General">
                  <c:v>10.000677418976</c:v>
                </c:pt>
                <c:pt idx="46512" formatCode="General">
                  <c:v>10.0006774952903</c:v>
                </c:pt>
                <c:pt idx="46513" formatCode="General">
                  <c:v>10.0006775714706</c:v>
                </c:pt>
                <c:pt idx="46514" formatCode="General">
                  <c:v>10.0006776475168</c:v>
                </c:pt>
                <c:pt idx="46515" formatCode="General">
                  <c:v>10.0006777234291</c:v>
                </c:pt>
                <c:pt idx="46516" formatCode="General">
                  <c:v>10.0006777992075</c:v>
                </c:pt>
                <c:pt idx="46517" formatCode="General">
                  <c:v>10.000677874852</c:v>
                </c:pt>
                <c:pt idx="46518" formatCode="General">
                  <c:v>10.0006779503627</c:v>
                </c:pt>
                <c:pt idx="46519" formatCode="General">
                  <c:v>10.0006780257396</c:v>
                </c:pt>
                <c:pt idx="46520" formatCode="General">
                  <c:v>10.0006781009828</c:v>
                </c:pt>
                <c:pt idx="46521" formatCode="General">
                  <c:v>10.0006781760923</c:v>
                </c:pt>
                <c:pt idx="46522" formatCode="General">
                  <c:v>10.0006782510681</c:v>
                </c:pt>
                <c:pt idx="46523" formatCode="General">
                  <c:v>10.0006783259103</c:v>
                </c:pt>
                <c:pt idx="46524" formatCode="General">
                  <c:v>10.000678400619</c:v>
                </c:pt>
                <c:pt idx="46525" formatCode="General">
                  <c:v>10.0006784751941</c:v>
                </c:pt>
                <c:pt idx="46526" formatCode="General">
                  <c:v>10.0006785496357</c:v>
                </c:pt>
                <c:pt idx="46527" formatCode="General">
                  <c:v>10.0006786239439</c:v>
                </c:pt>
                <c:pt idx="46528" formatCode="General">
                  <c:v>10.0006786981187</c:v>
                </c:pt>
                <c:pt idx="46529" formatCode="General">
                  <c:v>10.0006787721601</c:v>
                </c:pt>
                <c:pt idx="46530" formatCode="General">
                  <c:v>10.0006788460683</c:v>
                </c:pt>
                <c:pt idx="46531" formatCode="General">
                  <c:v>10.0006789198431</c:v>
                </c:pt>
                <c:pt idx="46532" formatCode="General">
                  <c:v>10.0006789934847</c:v>
                </c:pt>
                <c:pt idx="46533" formatCode="General">
                  <c:v>10.0006790669932</c:v>
                </c:pt>
                <c:pt idx="46534" formatCode="General">
                  <c:v>10.0006791403685</c:v>
                </c:pt>
                <c:pt idx="46535" formatCode="General">
                  <c:v>10.0006792136107</c:v>
                </c:pt>
                <c:pt idx="46536" formatCode="General">
                  <c:v>10.0006792867199</c:v>
                </c:pt>
                <c:pt idx="46537" formatCode="General">
                  <c:v>10.000679359696</c:v>
                </c:pt>
                <c:pt idx="46538" formatCode="General">
                  <c:v>10.0006794325392</c:v>
                </c:pt>
                <c:pt idx="46539" formatCode="General">
                  <c:v>10.0006795052494</c:v>
                </c:pt>
                <c:pt idx="46540" formatCode="General">
                  <c:v>10.0006795778268</c:v>
                </c:pt>
                <c:pt idx="46541" formatCode="General">
                  <c:v>10.0006796502713</c:v>
                </c:pt>
                <c:pt idx="46542" formatCode="General">
                  <c:v>10.000679722583</c:v>
                </c:pt>
                <c:pt idx="46543" formatCode="General">
                  <c:v>10.000679794762</c:v>
                </c:pt>
                <c:pt idx="46544" formatCode="General">
                  <c:v>10.0006798668083</c:v>
                </c:pt>
                <c:pt idx="46545" formatCode="General">
                  <c:v>10.0006799387219</c:v>
                </c:pt>
                <c:pt idx="46546" formatCode="General">
                  <c:v>10.0006800105028</c:v>
                </c:pt>
                <c:pt idx="46547" formatCode="General">
                  <c:v>10.0006800821512</c:v>
                </c:pt>
                <c:pt idx="46548" formatCode="General">
                  <c:v>10.0006801536671</c:v>
                </c:pt>
                <c:pt idx="46549" formatCode="General">
                  <c:v>10.0006802250504</c:v>
                </c:pt>
                <c:pt idx="46550" formatCode="General">
                  <c:v>10.0006802963013</c:v>
                </c:pt>
                <c:pt idx="46551" formatCode="General">
                  <c:v>10.0006803674198</c:v>
                </c:pt>
                <c:pt idx="46552" formatCode="General">
                  <c:v>10.0006804384059</c:v>
                </c:pt>
                <c:pt idx="46553" formatCode="General">
                  <c:v>10.0006805092597</c:v>
                </c:pt>
                <c:pt idx="46554" formatCode="General">
                  <c:v>10.0006805799812</c:v>
                </c:pt>
                <c:pt idx="46555" formatCode="General">
                  <c:v>10.0006806505704</c:v>
                </c:pt>
                <c:pt idx="46556" formatCode="General">
                  <c:v>10.0006807210275</c:v>
                </c:pt>
                <c:pt idx="46557" formatCode="General">
                  <c:v>10.0006807913524</c:v>
                </c:pt>
                <c:pt idx="46558" formatCode="General">
                  <c:v>10.0006808615452</c:v>
                </c:pt>
                <c:pt idx="46559" formatCode="General">
                  <c:v>10.0006809316059</c:v>
                </c:pt>
                <c:pt idx="46560" formatCode="General">
                  <c:v>10.0006810015346</c:v>
                </c:pt>
                <c:pt idx="46561" formatCode="General">
                  <c:v>10.0006810713314</c:v>
                </c:pt>
                <c:pt idx="46562" formatCode="General">
                  <c:v>10.0006811409961</c:v>
                </c:pt>
                <c:pt idx="46563" formatCode="General">
                  <c:v>10.000681210529</c:v>
                </c:pt>
                <c:pt idx="46564" formatCode="General">
                  <c:v>10.0006812799301</c:v>
                </c:pt>
                <c:pt idx="46565" formatCode="General">
                  <c:v>10.0006813491993</c:v>
                </c:pt>
                <c:pt idx="46566" formatCode="General">
                  <c:v>10.0006814183367</c:v>
                </c:pt>
                <c:pt idx="46567" formatCode="General">
                  <c:v>10.0006814873425</c:v>
                </c:pt>
                <c:pt idx="46568" formatCode="General">
                  <c:v>10.0006815562165</c:v>
                </c:pt>
                <c:pt idx="46569" formatCode="General">
                  <c:v>10.0006816249589</c:v>
                </c:pt>
                <c:pt idx="46570" formatCode="General">
                  <c:v>10.0006816935697</c:v>
                </c:pt>
                <c:pt idx="46571" formatCode="General">
                  <c:v>10.000681762049</c:v>
                </c:pt>
                <c:pt idx="46572" formatCode="General">
                  <c:v>10.0006818303967</c:v>
                </c:pt>
                <c:pt idx="46573" formatCode="General">
                  <c:v>10.000681898613</c:v>
                </c:pt>
                <c:pt idx="46574" formatCode="General">
                  <c:v>10.0006819666979</c:v>
                </c:pt>
                <c:pt idx="46575" formatCode="General">
                  <c:v>10.0006820346514</c:v>
                </c:pt>
                <c:pt idx="46576" formatCode="General">
                  <c:v>10.0006821024735</c:v>
                </c:pt>
                <c:pt idx="46577" formatCode="General">
                  <c:v>10.0006821701643</c:v>
                </c:pt>
                <c:pt idx="46578" formatCode="General">
                  <c:v>10.0006822377239</c:v>
                </c:pt>
                <c:pt idx="46579" formatCode="General">
                  <c:v>10.0006823051523</c:v>
                </c:pt>
                <c:pt idx="46580" formatCode="General">
                  <c:v>10.0006823724495</c:v>
                </c:pt>
                <c:pt idx="46581" formatCode="General">
                  <c:v>10.0006824396156</c:v>
                </c:pt>
                <c:pt idx="46582" formatCode="General">
                  <c:v>10.0006825066506</c:v>
                </c:pt>
                <c:pt idx="46583" formatCode="General">
                  <c:v>10.0006825735546</c:v>
                </c:pt>
                <c:pt idx="46584" formatCode="General">
                  <c:v>10.0006826403276</c:v>
                </c:pt>
                <c:pt idx="46585" formatCode="General">
                  <c:v>10.0006827069696</c:v>
                </c:pt>
                <c:pt idx="46586" formatCode="General">
                  <c:v>10.0006827734807</c:v>
                </c:pt>
                <c:pt idx="46587" formatCode="General">
                  <c:v>10.000682839861</c:v>
                </c:pt>
                <c:pt idx="46588" formatCode="General">
                  <c:v>10.0006829061104</c:v>
                </c:pt>
                <c:pt idx="46589" formatCode="General">
                  <c:v>10.0006829722291</c:v>
                </c:pt>
                <c:pt idx="46590" formatCode="General">
                  <c:v>10.000683038217</c:v>
                </c:pt>
                <c:pt idx="46591" formatCode="General">
                  <c:v>10.0006831040742</c:v>
                </c:pt>
                <c:pt idx="46592" formatCode="General">
                  <c:v>10.0006831698008</c:v>
                </c:pt>
                <c:pt idx="46593" formatCode="General">
                  <c:v>10.0006832353967</c:v>
                </c:pt>
                <c:pt idx="46594" formatCode="General">
                  <c:v>10.0006833008621</c:v>
                </c:pt>
                <c:pt idx="46595" formatCode="General">
                  <c:v>10.000683366197</c:v>
                </c:pt>
                <c:pt idx="46596" formatCode="General">
                  <c:v>10.0006834314014</c:v>
                </c:pt>
                <c:pt idx="46597" formatCode="General">
                  <c:v>10.0006834964754</c:v>
                </c:pt>
                <c:pt idx="46598" formatCode="General">
                  <c:v>10.000683561419</c:v>
                </c:pt>
                <c:pt idx="46599" formatCode="General">
                  <c:v>10.0006836262322</c:v>
                </c:pt>
                <c:pt idx="46600" formatCode="General">
                  <c:v>10.0006836909151</c:v>
                </c:pt>
                <c:pt idx="46601" formatCode="General">
                  <c:v>10.0006837554678</c:v>
                </c:pt>
                <c:pt idx="46602" formatCode="General">
                  <c:v>10.0006838198902</c:v>
                </c:pt>
                <c:pt idx="46603" formatCode="General">
                  <c:v>10.0006838841824</c:v>
                </c:pt>
                <c:pt idx="46604" formatCode="General">
                  <c:v>10.0006839483446</c:v>
                </c:pt>
                <c:pt idx="46605" formatCode="General">
                  <c:v>10.0006840123766</c:v>
                </c:pt>
                <c:pt idx="46606" formatCode="General">
                  <c:v>10.0006840762786</c:v>
                </c:pt>
                <c:pt idx="46607" formatCode="General">
                  <c:v>10.0006841400506</c:v>
                </c:pt>
                <c:pt idx="46608" formatCode="General">
                  <c:v>10.0006842036926</c:v>
                </c:pt>
                <c:pt idx="46609" formatCode="General">
                  <c:v>10.0006842672047</c:v>
                </c:pt>
                <c:pt idx="46610" formatCode="General">
                  <c:v>10.0006843305869</c:v>
                </c:pt>
                <c:pt idx="46611" formatCode="General">
                  <c:v>10.0006843938393</c:v>
                </c:pt>
                <c:pt idx="46612" formatCode="General">
                  <c:v>10.0006844569619</c:v>
                </c:pt>
                <c:pt idx="46613" formatCode="General">
                  <c:v>10.0006845199547</c:v>
                </c:pt>
                <c:pt idx="46614" formatCode="General">
                  <c:v>10.0006845828179</c:v>
                </c:pt>
                <c:pt idx="46615" formatCode="General">
                  <c:v>10.0006846455513</c:v>
                </c:pt>
                <c:pt idx="46616" formatCode="General">
                  <c:v>10.0006847081552</c:v>
                </c:pt>
                <c:pt idx="46617" formatCode="General">
                  <c:v>10.0006847706295</c:v>
                </c:pt>
                <c:pt idx="46618" formatCode="General">
                  <c:v>10.0006848329743</c:v>
                </c:pt>
                <c:pt idx="46619" formatCode="General">
                  <c:v>10.0006848951895</c:v>
                </c:pt>
                <c:pt idx="46620" formatCode="General">
                  <c:v>10.0006849572754</c:v>
                </c:pt>
                <c:pt idx="46621" formatCode="General">
                  <c:v>10.0006850192318</c:v>
                </c:pt>
                <c:pt idx="46622" formatCode="General">
                  <c:v>10.0006850810589</c:v>
                </c:pt>
                <c:pt idx="46623" formatCode="General">
                  <c:v>10.0006851427566</c:v>
                </c:pt>
                <c:pt idx="46624" formatCode="General">
                  <c:v>10.0006852043251</c:v>
                </c:pt>
                <c:pt idx="46625" formatCode="General">
                  <c:v>10.0006852657643</c:v>
                </c:pt>
                <c:pt idx="46626" formatCode="General">
                  <c:v>10.0006853270744</c:v>
                </c:pt>
                <c:pt idx="46627" formatCode="General">
                  <c:v>10.0006853882553</c:v>
                </c:pt>
                <c:pt idx="46628" formatCode="General">
                  <c:v>10.0006854493071</c:v>
                </c:pt>
                <c:pt idx="46629" formatCode="General">
                  <c:v>10.0006855102299</c:v>
                </c:pt>
                <c:pt idx="46630" formatCode="General">
                  <c:v>10.0006855710236</c:v>
                </c:pt>
                <c:pt idx="46631" formatCode="General">
                  <c:v>10.0006856316884</c:v>
                </c:pt>
                <c:pt idx="46632" formatCode="General">
                  <c:v>10.0006856922243</c:v>
                </c:pt>
                <c:pt idx="46633" formatCode="General">
                  <c:v>10.0006857526312</c:v>
                </c:pt>
                <c:pt idx="46634" formatCode="General">
                  <c:v>10.0006858129093</c:v>
                </c:pt>
                <c:pt idx="46635" formatCode="General">
                  <c:v>10.0006858730587</c:v>
                </c:pt>
                <c:pt idx="46636" formatCode="General">
                  <c:v>10.0006859330792</c:v>
                </c:pt>
                <c:pt idx="46637" formatCode="General">
                  <c:v>10.0006859929711</c:v>
                </c:pt>
                <c:pt idx="46638" formatCode="General">
                  <c:v>10.0006860527342</c:v>
                </c:pt>
                <c:pt idx="46639" formatCode="General">
                  <c:v>10.0006861123688</c:v>
                </c:pt>
                <c:pt idx="46640" formatCode="General">
                  <c:v>10.0006861718748</c:v>
                </c:pt>
                <c:pt idx="46641" formatCode="General">
                  <c:v>10.0006862312522</c:v>
                </c:pt>
                <c:pt idx="46642" formatCode="General">
                  <c:v>10.0006862905011</c:v>
                </c:pt>
                <c:pt idx="46643" formatCode="General">
                  <c:v>10.0006863496216</c:v>
                </c:pt>
                <c:pt idx="46644" formatCode="General">
                  <c:v>10.0006864086137</c:v>
                </c:pt>
                <c:pt idx="46645" formatCode="General">
                  <c:v>10.0006864674774</c:v>
                </c:pt>
                <c:pt idx="46646" formatCode="General">
                  <c:v>10.0006865262128</c:v>
                </c:pt>
                <c:pt idx="46647" formatCode="General">
                  <c:v>10.0006865848198</c:v>
                </c:pt>
                <c:pt idx="46648" formatCode="General">
                  <c:v>10.0006866432987</c:v>
                </c:pt>
                <c:pt idx="46649" formatCode="General">
                  <c:v>10.0006867016494</c:v>
                </c:pt>
                <c:pt idx="46650" formatCode="General">
                  <c:v>10.0006867598719</c:v>
                </c:pt>
                <c:pt idx="46651" formatCode="General">
                  <c:v>10.00068681796631</c:v>
                </c:pt>
                <c:pt idx="46652" formatCode="General">
                  <c:v>10.0006868759326</c:v>
                </c:pt>
                <c:pt idx="46653" formatCode="General">
                  <c:v>10.0006869337709</c:v>
                </c:pt>
                <c:pt idx="46654" formatCode="General">
                  <c:v>10.0006869914812</c:v>
                </c:pt>
                <c:pt idx="46655" formatCode="General">
                  <c:v>10.0006870490636</c:v>
                </c:pt>
                <c:pt idx="46656" formatCode="General">
                  <c:v>10.0006871065181</c:v>
                </c:pt>
                <c:pt idx="46657" formatCode="General">
                  <c:v>10.0006871638448</c:v>
                </c:pt>
                <c:pt idx="46658" formatCode="General">
                  <c:v>10.0006872210436</c:v>
                </c:pt>
                <c:pt idx="46659" formatCode="General">
                  <c:v>10.0006872781147</c:v>
                </c:pt>
                <c:pt idx="46660" formatCode="General">
                  <c:v>10.000687335058</c:v>
                </c:pt>
                <c:pt idx="46661" formatCode="General">
                  <c:v>10.0006873918737</c:v>
                </c:pt>
                <c:pt idx="46662" formatCode="General">
                  <c:v>10.0006874485618</c:v>
                </c:pt>
                <c:pt idx="46663" formatCode="General">
                  <c:v>10.0006875051222</c:v>
                </c:pt>
                <c:pt idx="46664" formatCode="General">
                  <c:v>10.0006875615551</c:v>
                </c:pt>
                <c:pt idx="46665" formatCode="General">
                  <c:v>10.0006876178605</c:v>
                </c:pt>
                <c:pt idx="46666" formatCode="General">
                  <c:v>10.0006876740385</c:v>
                </c:pt>
                <c:pt idx="46667" formatCode="General">
                  <c:v>10.000687730089</c:v>
                </c:pt>
                <c:pt idx="46668" formatCode="General">
                  <c:v>10.0006877860121</c:v>
                </c:pt>
                <c:pt idx="46669" formatCode="General">
                  <c:v>10.0006878418079</c:v>
                </c:pt>
                <c:pt idx="46670" formatCode="General">
                  <c:v>10.0006878974765</c:v>
                </c:pt>
                <c:pt idx="46671" formatCode="General">
                  <c:v>10.0006879530177</c:v>
                </c:pt>
                <c:pt idx="46672" formatCode="General">
                  <c:v>10.0006880084318</c:v>
                </c:pt>
                <c:pt idx="46673" formatCode="General">
                  <c:v>10.0006880637187</c:v>
                </c:pt>
                <c:pt idx="46674" formatCode="General">
                  <c:v>10.0006881188785</c:v>
                </c:pt>
                <c:pt idx="46675" formatCode="General">
                  <c:v>10.0006881739112</c:v>
                </c:pt>
                <c:pt idx="46676" formatCode="General">
                  <c:v>10.0006882288169</c:v>
                </c:pt>
                <c:pt idx="46677" formatCode="General">
                  <c:v>10.0006882835956</c:v>
                </c:pt>
                <c:pt idx="46678" formatCode="General">
                  <c:v>10.0006883382474</c:v>
                </c:pt>
                <c:pt idx="46679" formatCode="General">
                  <c:v>10.0006883927723</c:v>
                </c:pt>
                <c:pt idx="46680" formatCode="General">
                  <c:v>10.0006884471703</c:v>
                </c:pt>
                <c:pt idx="46681" formatCode="General">
                  <c:v>10.0006885014415</c:v>
                </c:pt>
                <c:pt idx="46682" formatCode="General">
                  <c:v>10.0006885555859</c:v>
                </c:pt>
                <c:pt idx="46683" formatCode="General">
                  <c:v>10.0006886096036</c:v>
                </c:pt>
                <c:pt idx="46684" formatCode="General">
                  <c:v>10.0006886634946</c:v>
                </c:pt>
                <c:pt idx="46685" formatCode="General">
                  <c:v>10.000688717259</c:v>
                </c:pt>
                <c:pt idx="46686" formatCode="General">
                  <c:v>10.0006887708967</c:v>
                </c:pt>
                <c:pt idx="46687" formatCode="General">
                  <c:v>10.0006888244079</c:v>
                </c:pt>
                <c:pt idx="46688" formatCode="General">
                  <c:v>10.0006888777926</c:v>
                </c:pt>
                <c:pt idx="46689" formatCode="General">
                  <c:v>10.0006889310509</c:v>
                </c:pt>
                <c:pt idx="46690" formatCode="General">
                  <c:v>10.0006889841827</c:v>
                </c:pt>
                <c:pt idx="46691" formatCode="General">
                  <c:v>10.0006890371881</c:v>
                </c:pt>
                <c:pt idx="46692" formatCode="General">
                  <c:v>10.0006890900672</c:v>
                </c:pt>
                <c:pt idx="46693" formatCode="General">
                  <c:v>10.00068914282</c:v>
                </c:pt>
                <c:pt idx="46694" formatCode="General">
                  <c:v>10.0006891954465</c:v>
                </c:pt>
                <c:pt idx="46695" formatCode="General">
                  <c:v>10.0006892479468</c:v>
                </c:pt>
                <c:pt idx="46696" formatCode="General">
                  <c:v>10.000689300321</c:v>
                </c:pt>
                <c:pt idx="46697" formatCode="General">
                  <c:v>10.000689352569</c:v>
                </c:pt>
                <c:pt idx="46698" formatCode="General">
                  <c:v>10.000689404691</c:v>
                </c:pt>
                <c:pt idx="46699" formatCode="General">
                  <c:v>10.0006894566869</c:v>
                </c:pt>
                <c:pt idx="46700" formatCode="General">
                  <c:v>10.0006895085569</c:v>
                </c:pt>
                <c:pt idx="46701" formatCode="General">
                  <c:v>10.0006895603008</c:v>
                </c:pt>
                <c:pt idx="46702" formatCode="General">
                  <c:v>10.0006896119189</c:v>
                </c:pt>
                <c:pt idx="46703" formatCode="General">
                  <c:v>10.0006896634111</c:v>
                </c:pt>
                <c:pt idx="46704" formatCode="General">
                  <c:v>10.0006897147775</c:v>
                </c:pt>
                <c:pt idx="46705" formatCode="General">
                  <c:v>10.0006897660181</c:v>
                </c:pt>
                <c:pt idx="46706" formatCode="General">
                  <c:v>10.000689817133</c:v>
                </c:pt>
                <c:pt idx="46707" formatCode="General">
                  <c:v>10.0006898681222</c:v>
                </c:pt>
                <c:pt idx="46708" formatCode="General">
                  <c:v>10.0006899189857</c:v>
                </c:pt>
                <c:pt idx="46709" formatCode="General">
                  <c:v>10.0006899697237</c:v>
                </c:pt>
                <c:pt idx="46710" formatCode="General">
                  <c:v>10.0006900203361</c:v>
                </c:pt>
                <c:pt idx="46711" formatCode="General">
                  <c:v>10.0006900708229</c:v>
                </c:pt>
                <c:pt idx="46712" formatCode="General">
                  <c:v>10.0006901211843</c:v>
                </c:pt>
                <c:pt idx="46713" formatCode="General">
                  <c:v>10.0006901714203</c:v>
                </c:pt>
                <c:pt idx="46714" formatCode="General">
                  <c:v>10.0006902215308</c:v>
                </c:pt>
                <c:pt idx="46715" formatCode="General">
                  <c:v>10.000690271516</c:v>
                </c:pt>
                <c:pt idx="46716" formatCode="General">
                  <c:v>10.000690321376</c:v>
                </c:pt>
                <c:pt idx="46717" formatCode="General">
                  <c:v>10.0006903711106</c:v>
                </c:pt>
                <c:pt idx="46718" formatCode="General">
                  <c:v>10.0006904207201</c:v>
                </c:pt>
                <c:pt idx="46719" formatCode="General">
                  <c:v>10.0006904702044</c:v>
                </c:pt>
                <c:pt idx="46720" formatCode="General">
                  <c:v>10.0006905195635</c:v>
                </c:pt>
                <c:pt idx="46721" formatCode="General">
                  <c:v>10.0006905687976</c:v>
                </c:pt>
                <c:pt idx="46722" formatCode="General">
                  <c:v>10.0006906179066</c:v>
                </c:pt>
                <c:pt idx="46723" formatCode="General">
                  <c:v>10.0006906668906</c:v>
                </c:pt>
                <c:pt idx="46724" formatCode="General">
                  <c:v>10.0006907157497</c:v>
                </c:pt>
                <c:pt idx="46725" formatCode="General">
                  <c:v>10.0006907644838</c:v>
                </c:pt>
                <c:pt idx="46726" formatCode="General">
                  <c:v>10.0006908130931</c:v>
                </c:pt>
                <c:pt idx="46727" formatCode="General">
                  <c:v>10.0006908615776</c:v>
                </c:pt>
                <c:pt idx="46728" formatCode="General">
                  <c:v>10.0006909099373</c:v>
                </c:pt>
                <c:pt idx="46729" formatCode="General">
                  <c:v>10.0006909581722</c:v>
                </c:pt>
                <c:pt idx="46730" formatCode="General">
                  <c:v>10.0006910062824</c:v>
                </c:pt>
                <c:pt idx="46731" formatCode="General">
                  <c:v>10.000691054268</c:v>
                </c:pt>
                <c:pt idx="46732" formatCode="General">
                  <c:v>10.000691102129</c:v>
                </c:pt>
                <c:pt idx="46733" formatCode="General">
                  <c:v>10.0006911498654</c:v>
                </c:pt>
                <c:pt idx="46734" formatCode="General">
                  <c:v>10.0006911974773</c:v>
                </c:pt>
                <c:pt idx="46735" formatCode="General">
                  <c:v>10.0006912449647</c:v>
                </c:pt>
                <c:pt idx="46736" formatCode="General">
                  <c:v>10.0006912923277</c:v>
                </c:pt>
                <c:pt idx="46737" formatCode="General">
                  <c:v>10.0006913395663</c:v>
                </c:pt>
                <c:pt idx="46738" formatCode="General">
                  <c:v>10.0006913866805</c:v>
                </c:pt>
                <c:pt idx="46739" formatCode="General">
                  <c:v>10.0006914336705</c:v>
                </c:pt>
                <c:pt idx="46740" formatCode="General">
                  <c:v>10.0006914805361</c:v>
                </c:pt>
                <c:pt idx="46741" formatCode="General">
                  <c:v>10.0006915272776</c:v>
                </c:pt>
                <c:pt idx="46742" formatCode="General">
                  <c:v>10.0006915738948</c:v>
                </c:pt>
                <c:pt idx="46743" formatCode="General">
                  <c:v>10.000691620388</c:v>
                </c:pt>
                <c:pt idx="46744" formatCode="General">
                  <c:v>10.000691666757</c:v>
                </c:pt>
                <c:pt idx="46745" formatCode="General">
                  <c:v>10.000691713002</c:v>
                </c:pt>
                <c:pt idx="46746" formatCode="General">
                  <c:v>10.000691759123</c:v>
                </c:pt>
                <c:pt idx="46747" formatCode="General">
                  <c:v>10.0006918051201</c:v>
                </c:pt>
                <c:pt idx="46748" formatCode="General">
                  <c:v>10.0006918509932</c:v>
                </c:pt>
                <c:pt idx="46749" formatCode="General">
                  <c:v>10.0006918967424</c:v>
                </c:pt>
                <c:pt idx="46750" formatCode="General">
                  <c:v>10.0006919423678</c:v>
                </c:pt>
                <c:pt idx="46751" formatCode="General">
                  <c:v>10.0006919878695</c:v>
                </c:pt>
                <c:pt idx="46752" formatCode="General">
                  <c:v>10.0006920332474</c:v>
                </c:pt>
                <c:pt idx="46753" formatCode="General">
                  <c:v>10.0006920785016</c:v>
                </c:pt>
                <c:pt idx="46754" formatCode="General">
                  <c:v>10.0006921236321</c:v>
                </c:pt>
                <c:pt idx="46755" formatCode="General">
                  <c:v>10.000692168639</c:v>
                </c:pt>
                <c:pt idx="46756" formatCode="General">
                  <c:v>10.0006922135223</c:v>
                </c:pt>
                <c:pt idx="46757" formatCode="General">
                  <c:v>10.0006922582822</c:v>
                </c:pt>
                <c:pt idx="46758" formatCode="General">
                  <c:v>10.0006923029185</c:v>
                </c:pt>
                <c:pt idx="46759" formatCode="General">
                  <c:v>10.0006923474314</c:v>
                </c:pt>
                <c:pt idx="46760" formatCode="General">
                  <c:v>10.0006923918209</c:v>
                </c:pt>
                <c:pt idx="46761" formatCode="General">
                  <c:v>10.000692436087</c:v>
                </c:pt>
                <c:pt idx="46762" formatCode="General">
                  <c:v>10.0006924802299</c:v>
                </c:pt>
                <c:pt idx="46763" formatCode="General">
                  <c:v>10.0006925242495</c:v>
                </c:pt>
                <c:pt idx="46764" formatCode="General">
                  <c:v>10.0006925681458</c:v>
                </c:pt>
                <c:pt idx="46765" formatCode="General">
                  <c:v>10.000692611919</c:v>
                </c:pt>
                <c:pt idx="46766" formatCode="General">
                  <c:v>10.000692655569</c:v>
                </c:pt>
                <c:pt idx="46767" formatCode="General">
                  <c:v>10.0006926990959</c:v>
                </c:pt>
                <c:pt idx="46768" formatCode="General">
                  <c:v>10.0006927424998</c:v>
                </c:pt>
                <c:pt idx="46769" formatCode="General">
                  <c:v>10.0006927857807</c:v>
                </c:pt>
                <c:pt idx="46770" formatCode="General">
                  <c:v>10.0006928289386</c:v>
                </c:pt>
                <c:pt idx="46771" formatCode="General">
                  <c:v>10.0006928719736</c:v>
                </c:pt>
                <c:pt idx="46772" formatCode="General">
                  <c:v>10.0006929148857</c:v>
                </c:pt>
                <c:pt idx="46773" formatCode="General">
                  <c:v>10.000692957675</c:v>
                </c:pt>
                <c:pt idx="46774" formatCode="General">
                  <c:v>10.0006930003415</c:v>
                </c:pt>
                <c:pt idx="46775" formatCode="General">
                  <c:v>10.0006930428852</c:v>
                </c:pt>
                <c:pt idx="46776" formatCode="General">
                  <c:v>10.0006930853062</c:v>
                </c:pt>
                <c:pt idx="46777" formatCode="General">
                  <c:v>10.0006931276046</c:v>
                </c:pt>
                <c:pt idx="46778" formatCode="General">
                  <c:v>10.0006931697804</c:v>
                </c:pt>
                <c:pt idx="46779" formatCode="General">
                  <c:v>10.0006932118336</c:v>
                </c:pt>
                <c:pt idx="46780" formatCode="General">
                  <c:v>10.0006932537642</c:v>
                </c:pt>
                <c:pt idx="46781" formatCode="General">
                  <c:v>10.0006932955724</c:v>
                </c:pt>
                <c:pt idx="46782" formatCode="General">
                  <c:v>10.0006933372581</c:v>
                </c:pt>
                <c:pt idx="46783" formatCode="General">
                  <c:v>10.0006933788215</c:v>
                </c:pt>
                <c:pt idx="46784" formatCode="General">
                  <c:v>10.0006934202624</c:v>
                </c:pt>
                <c:pt idx="46785" formatCode="General">
                  <c:v>10.0006934615811</c:v>
                </c:pt>
                <c:pt idx="46786" formatCode="General">
                  <c:v>10.0006935027775</c:v>
                </c:pt>
                <c:pt idx="46787" formatCode="General">
                  <c:v>10.0006935438516</c:v>
                </c:pt>
                <c:pt idx="46788" formatCode="General">
                  <c:v>10.0006935848036</c:v>
                </c:pt>
                <c:pt idx="46789" formatCode="General">
                  <c:v>10.0006936256334</c:v>
                </c:pt>
                <c:pt idx="46790" formatCode="General">
                  <c:v>10.0006936663412</c:v>
                </c:pt>
                <c:pt idx="46791" formatCode="General">
                  <c:v>10.0006937069268</c:v>
                </c:pt>
                <c:pt idx="46792" formatCode="General">
                  <c:v>10.0006937473905</c:v>
                </c:pt>
                <c:pt idx="46793" formatCode="General">
                  <c:v>10.0006937877322</c:v>
                </c:pt>
                <c:pt idx="46794" formatCode="General">
                  <c:v>10.000693827952</c:v>
                </c:pt>
                <c:pt idx="46795" formatCode="General">
                  <c:v>10.0006938680499</c:v>
                </c:pt>
                <c:pt idx="46796" formatCode="General">
                  <c:v>10.000693908026</c:v>
                </c:pt>
                <c:pt idx="46797" formatCode="General">
                  <c:v>10.0006939478802</c:v>
                </c:pt>
                <c:pt idx="46798" formatCode="General">
                  <c:v>10.0006939876127</c:v>
                </c:pt>
                <c:pt idx="46799" formatCode="General">
                  <c:v>10.0006940272235</c:v>
                </c:pt>
                <c:pt idx="46800" formatCode="General">
                  <c:v>10.0006940667127</c:v>
                </c:pt>
                <c:pt idx="46801" formatCode="General">
                  <c:v>10.0006941060802</c:v>
                </c:pt>
                <c:pt idx="46802" formatCode="General">
                  <c:v>10.0006941453262</c:v>
                </c:pt>
                <c:pt idx="46803" formatCode="General">
                  <c:v>10.0006941844506</c:v>
                </c:pt>
                <c:pt idx="46804" formatCode="General">
                  <c:v>10.0006942234535</c:v>
                </c:pt>
                <c:pt idx="46805" formatCode="General">
                  <c:v>10.000694262335</c:v>
                </c:pt>
                <c:pt idx="46806" formatCode="General">
                  <c:v>10.0006943010951</c:v>
                </c:pt>
                <c:pt idx="46807" formatCode="General">
                  <c:v>10.0006943397338</c:v>
                </c:pt>
                <c:pt idx="46808" formatCode="General">
                  <c:v>10.0006943782512</c:v>
                </c:pt>
                <c:pt idx="46809" formatCode="General">
                  <c:v>10.0006944166473</c:v>
                </c:pt>
                <c:pt idx="46810" formatCode="General">
                  <c:v>10.0006944549222</c:v>
                </c:pt>
                <c:pt idx="46811" formatCode="General">
                  <c:v>10.0006944930759</c:v>
                </c:pt>
                <c:pt idx="46812" formatCode="General">
                  <c:v>10.0006945311085</c:v>
                </c:pt>
                <c:pt idx="46813" formatCode="General">
                  <c:v>10.00069456902</c:v>
                </c:pt>
                <c:pt idx="46814" formatCode="General">
                  <c:v>10.0006946068104</c:v>
                </c:pt>
                <c:pt idx="46815" formatCode="General">
                  <c:v>10.0006946444798</c:v>
                </c:pt>
                <c:pt idx="46816" formatCode="General">
                  <c:v>10.0006946820282</c:v>
                </c:pt>
                <c:pt idx="46817" formatCode="General">
                  <c:v>10.0006947194557</c:v>
                </c:pt>
                <c:pt idx="46818" formatCode="General">
                  <c:v>10.0006947567623</c:v>
                </c:pt>
                <c:pt idx="46819" formatCode="General">
                  <c:v>10.0006947939481</c:v>
                </c:pt>
                <c:pt idx="46820" formatCode="General">
                  <c:v>10.0006948310131</c:v>
                </c:pt>
                <c:pt idx="46821" formatCode="General">
                  <c:v>10.0006948679573</c:v>
                </c:pt>
                <c:pt idx="46822" formatCode="General">
                  <c:v>10.0006949047808</c:v>
                </c:pt>
                <c:pt idx="46823" formatCode="General">
                  <c:v>10.0006949414836</c:v>
                </c:pt>
                <c:pt idx="46824" formatCode="General">
                  <c:v>10.0006949780659</c:v>
                </c:pt>
                <c:pt idx="46825" formatCode="General">
                  <c:v>10.0006950145275</c:v>
                </c:pt>
                <c:pt idx="46826" formatCode="General">
                  <c:v>10.0006950508686</c:v>
                </c:pt>
                <c:pt idx="46827" formatCode="General">
                  <c:v>10.0006950870893</c:v>
                </c:pt>
                <c:pt idx="46828" formatCode="General">
                  <c:v>10.0006951231894</c:v>
                </c:pt>
                <c:pt idx="46829" formatCode="General">
                  <c:v>10.0006951591692</c:v>
                </c:pt>
                <c:pt idx="46830" formatCode="General">
                  <c:v>10.0006951950286</c:v>
                </c:pt>
                <c:pt idx="46831" formatCode="General">
                  <c:v>10.0006952307677</c:v>
                </c:pt>
                <c:pt idx="46832" formatCode="General">
                  <c:v>10.0006952663865</c:v>
                </c:pt>
                <c:pt idx="46833" formatCode="General">
                  <c:v>10.000695301885</c:v>
                </c:pt>
                <c:pt idx="46834" formatCode="General">
                  <c:v>10.0006953372634</c:v>
                </c:pt>
                <c:pt idx="46835" formatCode="General">
                  <c:v>10.0006953725217</c:v>
                </c:pt>
                <c:pt idx="46836" formatCode="General">
                  <c:v>10.0006954076598</c:v>
                </c:pt>
                <c:pt idx="46837" formatCode="General">
                  <c:v>10.0006954426779</c:v>
                </c:pt>
                <c:pt idx="46838" formatCode="General">
                  <c:v>10.0006954775759</c:v>
                </c:pt>
                <c:pt idx="46839" formatCode="General">
                  <c:v>10.000695512354</c:v>
                </c:pt>
                <c:pt idx="46840" formatCode="General">
                  <c:v>10.0006955470122</c:v>
                </c:pt>
                <c:pt idx="46841" formatCode="General">
                  <c:v>10.0006955815505</c:v>
                </c:pt>
                <c:pt idx="46842" formatCode="General">
                  <c:v>10.0006956159689</c:v>
                </c:pt>
                <c:pt idx="46843" formatCode="General">
                  <c:v>10.0006956502675</c:v>
                </c:pt>
                <c:pt idx="46844" formatCode="General">
                  <c:v>10.0006956844464</c:v>
                </c:pt>
                <c:pt idx="46845" formatCode="General">
                  <c:v>10.0006957185056</c:v>
                </c:pt>
                <c:pt idx="46846" formatCode="General">
                  <c:v>10.0006957524451</c:v>
                </c:pt>
                <c:pt idx="46847" formatCode="General">
                  <c:v>10.0006957862649</c:v>
                </c:pt>
                <c:pt idx="46848" formatCode="General">
                  <c:v>10.0006958199652</c:v>
                </c:pt>
                <c:pt idx="46849" formatCode="General">
                  <c:v>10.000695853546</c:v>
                </c:pt>
                <c:pt idx="46850" formatCode="General">
                  <c:v>10.0006958870072</c:v>
                </c:pt>
                <c:pt idx="46851" formatCode="General">
                  <c:v>10.000695920349</c:v>
                </c:pt>
                <c:pt idx="46852" formatCode="General">
                  <c:v>10.0006959535714</c:v>
                </c:pt>
                <c:pt idx="46853" formatCode="General">
                  <c:v>10.0006959866745</c:v>
                </c:pt>
                <c:pt idx="46854" formatCode="General">
                  <c:v>10.0006960196582</c:v>
                </c:pt>
                <c:pt idx="46855" formatCode="General">
                  <c:v>10.0006960525226</c:v>
                </c:pt>
                <c:pt idx="46856" formatCode="General">
                  <c:v>10.0006960852678</c:v>
                </c:pt>
                <c:pt idx="46857" formatCode="General">
                  <c:v>10.0006961178938</c:v>
                </c:pt>
                <c:pt idx="46858" formatCode="General">
                  <c:v>10.0006961504007</c:v>
                </c:pt>
                <c:pt idx="46859" formatCode="General">
                  <c:v>10.0006961827884</c:v>
                </c:pt>
                <c:pt idx="46860" formatCode="General">
                  <c:v>10.0006962150571</c:v>
                </c:pt>
                <c:pt idx="46861" formatCode="General">
                  <c:v>10.0006962472068</c:v>
                </c:pt>
                <c:pt idx="46862" formatCode="General">
                  <c:v>10.0006962792375</c:v>
                </c:pt>
                <c:pt idx="46863" formatCode="General">
                  <c:v>10.0006963111493</c:v>
                </c:pt>
                <c:pt idx="46864" formatCode="General">
                  <c:v>10.0006963429422</c:v>
                </c:pt>
                <c:pt idx="46865" formatCode="General">
                  <c:v>10.0006963746162</c:v>
                </c:pt>
                <c:pt idx="46866" formatCode="General">
                  <c:v>10.0006964061714</c:v>
                </c:pt>
                <c:pt idx="46867" formatCode="General">
                  <c:v>10.0006964376079</c:v>
                </c:pt>
                <c:pt idx="46868" formatCode="General">
                  <c:v>10.0006964689257</c:v>
                </c:pt>
                <c:pt idx="46869" formatCode="General">
                  <c:v>10.0006965001248</c:v>
                </c:pt>
                <c:pt idx="46870" formatCode="General">
                  <c:v>10.0006965312053</c:v>
                </c:pt>
                <c:pt idx="46871" formatCode="General">
                  <c:v>10.0006965621671</c:v>
                </c:pt>
                <c:pt idx="46872" formatCode="General">
                  <c:v>10.0006965930105</c:v>
                </c:pt>
                <c:pt idx="46873" formatCode="General">
                  <c:v>10.0006966237353</c:v>
                </c:pt>
                <c:pt idx="46874" formatCode="General">
                  <c:v>10.0006966543417</c:v>
                </c:pt>
                <c:pt idx="46875" formatCode="General">
                  <c:v>10.0006966848297</c:v>
                </c:pt>
                <c:pt idx="46876" formatCode="General">
                  <c:v>10.0006967151993</c:v>
                </c:pt>
                <c:pt idx="46877" formatCode="General">
                  <c:v>10.0006967454506</c:v>
                </c:pt>
                <c:pt idx="46878" formatCode="General">
                  <c:v>10.0006967755836</c:v>
                </c:pt>
                <c:pt idx="46879" formatCode="General">
                  <c:v>10.0006968055984</c:v>
                </c:pt>
                <c:pt idx="46880" formatCode="General">
                  <c:v>10.000696835495</c:v>
                </c:pt>
                <c:pt idx="46881" formatCode="General">
                  <c:v>10.0006968652734</c:v>
                </c:pt>
                <c:pt idx="46882" formatCode="General">
                  <c:v>10.0006968949338</c:v>
                </c:pt>
                <c:pt idx="46883" formatCode="General">
                  <c:v>10.000696924476</c:v>
                </c:pt>
                <c:pt idx="46884" formatCode="General">
                  <c:v>10.0006969539003</c:v>
                </c:pt>
                <c:pt idx="46885" formatCode="General">
                  <c:v>10.0006969832065</c:v>
                </c:pt>
                <c:pt idx="46886" formatCode="General">
                  <c:v>10.0006970123949</c:v>
                </c:pt>
                <c:pt idx="46887" formatCode="General">
                  <c:v>10.0006970414653</c:v>
                </c:pt>
                <c:pt idx="46888" formatCode="General">
                  <c:v>10.0006970704179</c:v>
                </c:pt>
                <c:pt idx="46889" formatCode="General">
                  <c:v>10.0006970992527</c:v>
                </c:pt>
                <c:pt idx="46890" formatCode="General">
                  <c:v>10.0006971279698</c:v>
                </c:pt>
                <c:pt idx="46891" formatCode="General">
                  <c:v>10.0006971565691</c:v>
                </c:pt>
                <c:pt idx="46892" formatCode="General">
                  <c:v>10.0006971850508</c:v>
                </c:pt>
                <c:pt idx="46893" formatCode="General">
                  <c:v>10.0006972134148</c:v>
                </c:pt>
                <c:pt idx="46894" formatCode="General">
                  <c:v>10.0006972416612</c:v>
                </c:pt>
                <c:pt idx="46895" formatCode="General">
                  <c:v>10.0006972697901</c:v>
                </c:pt>
                <c:pt idx="46896" formatCode="General">
                  <c:v>10.0006972978015</c:v>
                </c:pt>
                <c:pt idx="46897" formatCode="General">
                  <c:v>10.0006973256955</c:v>
                </c:pt>
                <c:pt idx="46898" formatCode="General">
                  <c:v>10.000697353472</c:v>
                </c:pt>
                <c:pt idx="46899" formatCode="General">
                  <c:v>10.0006973811312</c:v>
                </c:pt>
                <c:pt idx="46900" formatCode="General">
                  <c:v>10.000697408673</c:v>
                </c:pt>
                <c:pt idx="46901" formatCode="General">
                  <c:v>10.0006974360976</c:v>
                </c:pt>
                <c:pt idx="46902" formatCode="General">
                  <c:v>10.0006974634049</c:v>
                </c:pt>
                <c:pt idx="46903" formatCode="General">
                  <c:v>10.000697490595</c:v>
                </c:pt>
                <c:pt idx="46904" formatCode="General">
                  <c:v>10.000697517668</c:v>
                </c:pt>
                <c:pt idx="46905" formatCode="General">
                  <c:v>10.0006975446238</c:v>
                </c:pt>
                <c:pt idx="46906" formatCode="General">
                  <c:v>10.0006975714626</c:v>
                </c:pt>
                <c:pt idx="46907" formatCode="General">
                  <c:v>10.0006975981844</c:v>
                </c:pt>
                <c:pt idx="46908" formatCode="General">
                  <c:v>10.0006976247892</c:v>
                </c:pt>
                <c:pt idx="46909" formatCode="General">
                  <c:v>10.0006976512771</c:v>
                </c:pt>
                <c:pt idx="46910" formatCode="General">
                  <c:v>10.0006976776481</c:v>
                </c:pt>
                <c:pt idx="46911" formatCode="General">
                  <c:v>10.0006977039022</c:v>
                </c:pt>
                <c:pt idx="46912" formatCode="General">
                  <c:v>10.0006977300395</c:v>
                </c:pt>
                <c:pt idx="46913" formatCode="General">
                  <c:v>10.0006977560601</c:v>
                </c:pt>
                <c:pt idx="46914" formatCode="General">
                  <c:v>10.0006977819639</c:v>
                </c:pt>
                <c:pt idx="46915" formatCode="General">
                  <c:v>10.0006978077511</c:v>
                </c:pt>
                <c:pt idx="46916" formatCode="General">
                  <c:v>10.0006978334217</c:v>
                </c:pt>
                <c:pt idx="46917" formatCode="General">
                  <c:v>10.0006978589756</c:v>
                </c:pt>
                <c:pt idx="46918" formatCode="General">
                  <c:v>10.000697884413</c:v>
                </c:pt>
                <c:pt idx="46919" formatCode="General">
                  <c:v>10.0006979097339</c:v>
                </c:pt>
                <c:pt idx="46920" formatCode="General">
                  <c:v>10.0006979349384</c:v>
                </c:pt>
                <c:pt idx="46921" formatCode="General">
                  <c:v>10.0006979600264</c:v>
                </c:pt>
                <c:pt idx="46922" formatCode="General">
                  <c:v>10.0006979849981</c:v>
                </c:pt>
                <c:pt idx="46923" formatCode="General">
                  <c:v>10.0006980098535</c:v>
                </c:pt>
                <c:pt idx="46924" formatCode="General">
                  <c:v>10.0006980345925</c:v>
                </c:pt>
                <c:pt idx="46925" formatCode="General">
                  <c:v>10.0006980592154</c:v>
                </c:pt>
                <c:pt idx="46926" formatCode="General">
                  <c:v>10.000698083722</c:v>
                </c:pt>
                <c:pt idx="46927" formatCode="General">
                  <c:v>10.0006981081125</c:v>
                </c:pt>
                <c:pt idx="46928" formatCode="General">
                  <c:v>10.0006981323868</c:v>
                </c:pt>
                <c:pt idx="46929" formatCode="General">
                  <c:v>10.0006981565451</c:v>
                </c:pt>
                <c:pt idx="46930" formatCode="General">
                  <c:v>10.0006981805874</c:v>
                </c:pt>
                <c:pt idx="46931" formatCode="General">
                  <c:v>10.0006982045137</c:v>
                </c:pt>
                <c:pt idx="46932" formatCode="General">
                  <c:v>10.0006982283241</c:v>
                </c:pt>
                <c:pt idx="46933" formatCode="General">
                  <c:v>10.0006982520185</c:v>
                </c:pt>
                <c:pt idx="46934" formatCode="General">
                  <c:v>10.0006982755972</c:v>
                </c:pt>
                <c:pt idx="46935" formatCode="General">
                  <c:v>10.00069829906</c:v>
                </c:pt>
                <c:pt idx="46936" formatCode="General">
                  <c:v>10.000698322407</c:v>
                </c:pt>
                <c:pt idx="46937" formatCode="General">
                  <c:v>10.0006983456384</c:v>
                </c:pt>
                <c:pt idx="46938" formatCode="General">
                  <c:v>10.000698368754</c:v>
                </c:pt>
                <c:pt idx="46939" formatCode="General">
                  <c:v>10.0006983917541</c:v>
                </c:pt>
                <c:pt idx="46940" formatCode="General">
                  <c:v>10.0006984146385</c:v>
                </c:pt>
                <c:pt idx="46941" formatCode="General">
                  <c:v>10.0006984374074</c:v>
                </c:pt>
                <c:pt idx="46942" formatCode="General">
                  <c:v>10.0006984600608</c:v>
                </c:pt>
                <c:pt idx="46943" formatCode="General">
                  <c:v>10.0006984825987</c:v>
                </c:pt>
                <c:pt idx="46944" formatCode="General">
                  <c:v>10.0006985050212</c:v>
                </c:pt>
                <c:pt idx="46945" formatCode="General">
                  <c:v>10.0006985273284</c:v>
                </c:pt>
                <c:pt idx="46946" formatCode="General">
                  <c:v>10.0006985495202</c:v>
                </c:pt>
                <c:pt idx="46947" formatCode="General">
                  <c:v>10.0006985715967</c:v>
                </c:pt>
                <c:pt idx="46948" formatCode="General">
                  <c:v>10.000698593558</c:v>
                </c:pt>
                <c:pt idx="46949" formatCode="General">
                  <c:v>10.0006986154041</c:v>
                </c:pt>
                <c:pt idx="46950" formatCode="General">
                  <c:v>10.0006986371351</c:v>
                </c:pt>
                <c:pt idx="46951" formatCode="General">
                  <c:v>10.0006986587509</c:v>
                </c:pt>
                <c:pt idx="46952" formatCode="General">
                  <c:v>10.0006986802517</c:v>
                </c:pt>
                <c:pt idx="46953" formatCode="General">
                  <c:v>10.0006987016374</c:v>
                </c:pt>
                <c:pt idx="46954" formatCode="General">
                  <c:v>10.0006987229082</c:v>
                </c:pt>
                <c:pt idx="46955" formatCode="General">
                  <c:v>10.000698744064</c:v>
                </c:pt>
                <c:pt idx="46956" formatCode="General">
                  <c:v>10.0006987651049</c:v>
                </c:pt>
                <c:pt idx="46957" formatCode="General">
                  <c:v>10.000698786031</c:v>
                </c:pt>
                <c:pt idx="46958" formatCode="General">
                  <c:v>10.0006988068423</c:v>
                </c:pt>
                <c:pt idx="46959" formatCode="General">
                  <c:v>10.0006988275388</c:v>
                </c:pt>
                <c:pt idx="46960" formatCode="General">
                  <c:v>10.0006988481206</c:v>
                </c:pt>
                <c:pt idx="46961" formatCode="General">
                  <c:v>10.0006988685877</c:v>
                </c:pt>
                <c:pt idx="46962" formatCode="General">
                  <c:v>10.0006988889402</c:v>
                </c:pt>
                <c:pt idx="46963" formatCode="General">
                  <c:v>10.0006989091781</c:v>
                </c:pt>
                <c:pt idx="46964" formatCode="General">
                  <c:v>10.0006989293014</c:v>
                </c:pt>
                <c:pt idx="46965" formatCode="General">
                  <c:v>10.0006989493103</c:v>
                </c:pt>
                <c:pt idx="46966" formatCode="General">
                  <c:v>10.0006989692046</c:v>
                </c:pt>
                <c:pt idx="46967" formatCode="General">
                  <c:v>10.0006989889846</c:v>
                </c:pt>
                <c:pt idx="46968" formatCode="General">
                  <c:v>10.0006990086502</c:v>
                </c:pt>
                <c:pt idx="46969" formatCode="General">
                  <c:v>10.0006990282015</c:v>
                </c:pt>
                <c:pt idx="46970" formatCode="General">
                  <c:v>10.0006990476384</c:v>
                </c:pt>
                <c:pt idx="46971" formatCode="General">
                  <c:v>10.0006990669612</c:v>
                </c:pt>
                <c:pt idx="46972" formatCode="General">
                  <c:v>10.0006990861697</c:v>
                </c:pt>
                <c:pt idx="46973" formatCode="General">
                  <c:v>10.0006991052641</c:v>
                </c:pt>
                <c:pt idx="46974" formatCode="General">
                  <c:v>10.0006991242444</c:v>
                </c:pt>
                <c:pt idx="46975" formatCode="General">
                  <c:v>10.0006991431106</c:v>
                </c:pt>
                <c:pt idx="46976" formatCode="General">
                  <c:v>10.0006991618627</c:v>
                </c:pt>
                <c:pt idx="46977" formatCode="General">
                  <c:v>10.0006991805009</c:v>
                </c:pt>
                <c:pt idx="46978" formatCode="General">
                  <c:v>10.0006991990252</c:v>
                </c:pt>
                <c:pt idx="46979" formatCode="General">
                  <c:v>10.0006992174355</c:v>
                </c:pt>
                <c:pt idx="46980" formatCode="General">
                  <c:v>10.000699235732</c:v>
                </c:pt>
                <c:pt idx="46981" formatCode="General">
                  <c:v>10.0006992539147</c:v>
                </c:pt>
                <c:pt idx="46982" formatCode="General">
                  <c:v>10.0006992719837</c:v>
                </c:pt>
                <c:pt idx="46983" formatCode="General">
                  <c:v>10.0006992899389</c:v>
                </c:pt>
                <c:pt idx="46984" formatCode="General">
                  <c:v>10.0006993077804</c:v>
                </c:pt>
                <c:pt idx="46985" formatCode="General">
                  <c:v>10.0006993255083</c:v>
                </c:pt>
                <c:pt idx="46986" formatCode="General">
                  <c:v>10.0006993431226</c:v>
                </c:pt>
                <c:pt idx="46987" formatCode="General">
                  <c:v>10.0006993606233</c:v>
                </c:pt>
                <c:pt idx="46988" formatCode="General">
                  <c:v>10.0006993780106</c:v>
                </c:pt>
                <c:pt idx="46989" formatCode="General">
                  <c:v>10.0006993952844</c:v>
                </c:pt>
                <c:pt idx="46990" formatCode="General">
                  <c:v>10.0006994124448</c:v>
                </c:pt>
                <c:pt idx="46991" formatCode="General">
                  <c:v>10.0006994294918</c:v>
                </c:pt>
                <c:pt idx="46992" formatCode="General">
                  <c:v>10.0006994464254</c:v>
                </c:pt>
                <c:pt idx="46993" formatCode="General">
                  <c:v>10.0006994632458</c:v>
                </c:pt>
                <c:pt idx="46994" formatCode="General">
                  <c:v>10.0006994799529</c:v>
                </c:pt>
                <c:pt idx="46995" formatCode="General">
                  <c:v>10.0006994965469</c:v>
                </c:pt>
                <c:pt idx="46996" formatCode="General">
                  <c:v>10.0006995130277</c:v>
                </c:pt>
                <c:pt idx="46997" formatCode="General">
                  <c:v>10.0006995293953</c:v>
                </c:pt>
                <c:pt idx="46998" formatCode="General">
                  <c:v>10.0006995456499</c:v>
                </c:pt>
                <c:pt idx="46999" formatCode="General">
                  <c:v>10.0006995617915</c:v>
                </c:pt>
                <c:pt idx="47000" formatCode="General">
                  <c:v>10.0006995778201</c:v>
                </c:pt>
                <c:pt idx="47001" formatCode="General">
                  <c:v>10.0006995937357</c:v>
                </c:pt>
                <c:pt idx="47002" formatCode="General">
                  <c:v>10.0006996095384</c:v>
                </c:pt>
                <c:pt idx="47003" formatCode="General">
                  <c:v>10.0006996252283</c:v>
                </c:pt>
                <c:pt idx="47004" formatCode="General">
                  <c:v>10.0006996408054</c:v>
                </c:pt>
                <c:pt idx="47005" formatCode="General">
                  <c:v>10.0006996562697</c:v>
                </c:pt>
                <c:pt idx="47006" formatCode="General">
                  <c:v>10.0006996716213</c:v>
                </c:pt>
                <c:pt idx="47007" formatCode="General">
                  <c:v>10.0006996868602</c:v>
                </c:pt>
                <c:pt idx="47008" formatCode="General">
                  <c:v>10.0006997019865</c:v>
                </c:pt>
                <c:pt idx="47009" formatCode="General">
                  <c:v>10.0006997170002</c:v>
                </c:pt>
                <c:pt idx="47010" formatCode="General">
                  <c:v>10.0006997319013</c:v>
                </c:pt>
                <c:pt idx="47011" formatCode="General">
                  <c:v>10.0006997466899</c:v>
                </c:pt>
                <c:pt idx="47012" formatCode="General">
                  <c:v>10.0006997613661</c:v>
                </c:pt>
                <c:pt idx="47013" formatCode="General">
                  <c:v>10.0006997759298</c:v>
                </c:pt>
                <c:pt idx="47014" formatCode="General">
                  <c:v>10.0006997903812</c:v>
                </c:pt>
                <c:pt idx="47015" formatCode="General">
                  <c:v>10.0006998047202</c:v>
                </c:pt>
                <c:pt idx="47016" formatCode="General">
                  <c:v>10.000699818947</c:v>
                </c:pt>
                <c:pt idx="47017" formatCode="General">
                  <c:v>10.0006998330615</c:v>
                </c:pt>
                <c:pt idx="47018" formatCode="General">
                  <c:v>10.0006998470638</c:v>
                </c:pt>
                <c:pt idx="47019" formatCode="General">
                  <c:v>10.0006998609539</c:v>
                </c:pt>
                <c:pt idx="47020" formatCode="General">
                  <c:v>10.0006998747319</c:v>
                </c:pt>
                <c:pt idx="47021" formatCode="General">
                  <c:v>10.0006998883979</c:v>
                </c:pt>
                <c:pt idx="47022" formatCode="General">
                  <c:v>10.0006999019518</c:v>
                </c:pt>
                <c:pt idx="47023" formatCode="General">
                  <c:v>10.0006999153937</c:v>
                </c:pt>
                <c:pt idx="47024" formatCode="General">
                  <c:v>10.0006999287237</c:v>
                </c:pt>
                <c:pt idx="47025" formatCode="General">
                  <c:v>10.0006999419418</c:v>
                </c:pt>
                <c:pt idx="47026" formatCode="General">
                  <c:v>10.000699955048</c:v>
                </c:pt>
                <c:pt idx="47027" formatCode="General">
                  <c:v>10.0006999680425</c:v>
                </c:pt>
                <c:pt idx="47028" formatCode="General">
                  <c:v>10.0006999809251</c:v>
                </c:pt>
                <c:pt idx="47029" formatCode="General">
                  <c:v>10.0006999936961</c:v>
                </c:pt>
                <c:pt idx="47030" formatCode="General">
                  <c:v>10.0007000063553</c:v>
                </c:pt>
                <c:pt idx="47031" formatCode="General">
                  <c:v>10.0007000189029</c:v>
                </c:pt>
                <c:pt idx="47032" formatCode="General">
                  <c:v>10.0007000313389</c:v>
                </c:pt>
                <c:pt idx="47033" formatCode="General">
                  <c:v>10.0007000436634</c:v>
                </c:pt>
                <c:pt idx="47034" formatCode="General">
                  <c:v>10.0007000558763</c:v>
                </c:pt>
                <c:pt idx="47035" formatCode="General">
                  <c:v>10.0007000679778</c:v>
                </c:pt>
                <c:pt idx="47036" formatCode="General">
                  <c:v>10.0007000799679</c:v>
                </c:pt>
                <c:pt idx="47037" formatCode="General">
                  <c:v>10.0007000918466</c:v>
                </c:pt>
                <c:pt idx="47038" formatCode="General">
                  <c:v>10.0007001036139</c:v>
                </c:pt>
                <c:pt idx="47039" formatCode="General">
                  <c:v>10.00070011527</c:v>
                </c:pt>
                <c:pt idx="47040" formatCode="General">
                  <c:v>10.0007001268148</c:v>
                </c:pt>
                <c:pt idx="47041" formatCode="General">
                  <c:v>10.0007001382484</c:v>
                </c:pt>
                <c:pt idx="47042" formatCode="General">
                  <c:v>10.0007001495709</c:v>
                </c:pt>
                <c:pt idx="47043" formatCode="General">
                  <c:v>10.0007001607822</c:v>
                </c:pt>
                <c:pt idx="47044" formatCode="General">
                  <c:v>10.0007001718825</c:v>
                </c:pt>
                <c:pt idx="47045" formatCode="General">
                  <c:v>10.0007001828717</c:v>
                </c:pt>
                <c:pt idx="47046" formatCode="General">
                  <c:v>10.0007001937499</c:v>
                </c:pt>
                <c:pt idx="47047" formatCode="General">
                  <c:v>10.0007002045172</c:v>
                </c:pt>
                <c:pt idx="47048" formatCode="General">
                  <c:v>10.0007002151736</c:v>
                </c:pt>
                <c:pt idx="47049" formatCode="General">
                  <c:v>10.0007002257191</c:v>
                </c:pt>
                <c:pt idx="47050" formatCode="General">
                  <c:v>10.0007002361539</c:v>
                </c:pt>
                <c:pt idx="47051" formatCode="General">
                  <c:v>10.0007002464778</c:v>
                </c:pt>
                <c:pt idx="47052" formatCode="General">
                  <c:v>10.000700256691</c:v>
                </c:pt>
                <c:pt idx="47053" formatCode="General">
                  <c:v>10.0007002667936</c:v>
                </c:pt>
                <c:pt idx="47054" formatCode="General">
                  <c:v>10.0007002767855</c:v>
                </c:pt>
                <c:pt idx="47055" formatCode="General">
                  <c:v>10.0007002866667</c:v>
                </c:pt>
                <c:pt idx="47056" formatCode="General">
                  <c:v>10.0007002964375</c:v>
                </c:pt>
                <c:pt idx="47057" formatCode="General">
                  <c:v>10.0007003060977</c:v>
                </c:pt>
                <c:pt idx="47058" formatCode="General">
                  <c:v>10.0007003156475</c:v>
                </c:pt>
                <c:pt idx="47059" formatCode="General">
                  <c:v>10.0007003250868</c:v>
                </c:pt>
                <c:pt idx="47060" formatCode="General">
                  <c:v>10.0007003344158</c:v>
                </c:pt>
                <c:pt idx="47061" formatCode="General">
                  <c:v>10.0007003436344</c:v>
                </c:pt>
                <c:pt idx="47062" formatCode="General">
                  <c:v>10.0007003527427</c:v>
                </c:pt>
                <c:pt idx="47063" formatCode="General">
                  <c:v>10.0007003617408</c:v>
                </c:pt>
                <c:pt idx="47064" formatCode="General">
                  <c:v>10.0007003706287</c:v>
                </c:pt>
                <c:pt idx="47065" formatCode="General">
                  <c:v>10.0007003794064</c:v>
                </c:pt>
                <c:pt idx="47066" formatCode="General">
                  <c:v>10.000700388074</c:v>
                </c:pt>
                <c:pt idx="47067" formatCode="General">
                  <c:v>10.0007003966315</c:v>
                </c:pt>
                <c:pt idx="47068" formatCode="General">
                  <c:v>10.000700405079</c:v>
                </c:pt>
                <c:pt idx="47069" formatCode="General">
                  <c:v>10.0007004134165</c:v>
                </c:pt>
                <c:pt idx="47070" formatCode="General">
                  <c:v>10.000700421644</c:v>
                </c:pt>
                <c:pt idx="47071" formatCode="General">
                  <c:v>10.0007004297616</c:v>
                </c:pt>
                <c:pt idx="47072" formatCode="General">
                  <c:v>10.0007004377694</c:v>
                </c:pt>
                <c:pt idx="47073" formatCode="General">
                  <c:v>10.0007004456674</c:v>
                </c:pt>
                <c:pt idx="47074" formatCode="General">
                  <c:v>10.0007004534555</c:v>
                </c:pt>
                <c:pt idx="47075" formatCode="General">
                  <c:v>10.000700461134</c:v>
                </c:pt>
                <c:pt idx="47076" formatCode="General">
                  <c:v>10.0007004687028</c:v>
                </c:pt>
                <c:pt idx="47077" formatCode="General">
                  <c:v>10.0007004761619</c:v>
                </c:pt>
                <c:pt idx="47078" formatCode="General">
                  <c:v>10.0007004835114</c:v>
                </c:pt>
                <c:pt idx="47079" formatCode="General">
                  <c:v>10.0007004907514</c:v>
                </c:pt>
                <c:pt idx="47080" formatCode="General">
                  <c:v>10.0007004978818</c:v>
                </c:pt>
                <c:pt idx="47081" formatCode="General">
                  <c:v>10.0007005049028</c:v>
                </c:pt>
                <c:pt idx="47082" formatCode="General">
                  <c:v>10.0007005118144</c:v>
                </c:pt>
                <c:pt idx="47083" formatCode="General">
                  <c:v>10.0007005186165</c:v>
                </c:pt>
                <c:pt idx="47084" formatCode="General">
                  <c:v>10.0007005253094</c:v>
                </c:pt>
                <c:pt idx="47085" formatCode="General">
                  <c:v>10.0007005318929</c:v>
                </c:pt>
                <c:pt idx="47086" formatCode="General">
                  <c:v>10.0007005383672</c:v>
                </c:pt>
                <c:pt idx="47087" formatCode="General">
                  <c:v>10.0007005447322</c:v>
                </c:pt>
                <c:pt idx="47088" formatCode="General">
                  <c:v>10.0007005509881</c:v>
                </c:pt>
                <c:pt idx="47089" formatCode="General">
                  <c:v>10.0007005571349</c:v>
                </c:pt>
                <c:pt idx="47090" formatCode="General">
                  <c:v>10.0007005631726</c:v>
                </c:pt>
                <c:pt idx="47091" formatCode="General">
                  <c:v>10.0007005691013</c:v>
                </c:pt>
                <c:pt idx="47092" formatCode="General">
                  <c:v>10.000700574921</c:v>
                </c:pt>
                <c:pt idx="47093" formatCode="General">
                  <c:v>10.0007005806317</c:v>
                </c:pt>
                <c:pt idx="47094" formatCode="General">
                  <c:v>10.0007005862335</c:v>
                </c:pt>
                <c:pt idx="47095" formatCode="General">
                  <c:v>10.0007005917264</c:v>
                </c:pt>
                <c:pt idx="47096" formatCode="General">
                  <c:v>10.0007005971106</c:v>
                </c:pt>
                <c:pt idx="47097" formatCode="General">
                  <c:v>10.0007006023859</c:v>
                </c:pt>
                <c:pt idx="47098" formatCode="General">
                  <c:v>10.0007006075525</c:v>
                </c:pt>
                <c:pt idx="47099" formatCode="General">
                  <c:v>10.0007006126105</c:v>
                </c:pt>
                <c:pt idx="47100" formatCode="General">
                  <c:v>10.0007006175597</c:v>
                </c:pt>
                <c:pt idx="47101" formatCode="General">
                  <c:v>10.0007006224004</c:v>
                </c:pt>
                <c:pt idx="47102" formatCode="General">
                  <c:v>10.0007006271325</c:v>
                </c:pt>
                <c:pt idx="47103" formatCode="General">
                  <c:v>10.0007006317561</c:v>
                </c:pt>
                <c:pt idx="47104" formatCode="General">
                  <c:v>10.0007006362713</c:v>
                </c:pt>
                <c:pt idx="47105" formatCode="General">
                  <c:v>10.000700640678</c:v>
                </c:pt>
                <c:pt idx="47106" formatCode="General">
                  <c:v>10.0007006449763</c:v>
                </c:pt>
                <c:pt idx="47107" formatCode="General">
                  <c:v>10.0007006491663</c:v>
                </c:pt>
                <c:pt idx="47108" formatCode="General">
                  <c:v>10.0007006532479</c:v>
                </c:pt>
                <c:pt idx="47109" formatCode="General">
                  <c:v>10.0007006572213</c:v>
                </c:pt>
                <c:pt idx="47110" formatCode="General">
                  <c:v>10.0007006610865</c:v>
                </c:pt>
                <c:pt idx="47111" formatCode="General">
                  <c:v>10.0007006648435</c:v>
                </c:pt>
                <c:pt idx="47112" formatCode="General">
                  <c:v>10.0007006684924</c:v>
                </c:pt>
                <c:pt idx="47113" formatCode="General">
                  <c:v>10.0007006720333</c:v>
                </c:pt>
                <c:pt idx="47114" formatCode="General">
                  <c:v>10.000700675466</c:v>
                </c:pt>
                <c:pt idx="47115" formatCode="General">
                  <c:v>10.0007006787908</c:v>
                </c:pt>
                <c:pt idx="47116" formatCode="General">
                  <c:v>10.0007006820076</c:v>
                </c:pt>
                <c:pt idx="47117" formatCode="General">
                  <c:v>10.0007006851166</c:v>
                </c:pt>
                <c:pt idx="47118" formatCode="General">
                  <c:v>10.0007006881176</c:v>
                </c:pt>
                <c:pt idx="47119" formatCode="General">
                  <c:v>10.0007006910108</c:v>
                </c:pt>
                <c:pt idx="47120" formatCode="General">
                  <c:v>10.0007006937963</c:v>
                </c:pt>
                <c:pt idx="47121" formatCode="General">
                  <c:v>10.000700696474</c:v>
                </c:pt>
                <c:pt idx="47122" formatCode="General">
                  <c:v>10.000700699044</c:v>
                </c:pt>
                <c:pt idx="47123" formatCode="General">
                  <c:v>10.0007007015063</c:v>
                </c:pt>
                <c:pt idx="47124" formatCode="General">
                  <c:v>10.0007007038611</c:v>
                </c:pt>
                <c:pt idx="47125" formatCode="General">
                  <c:v>10.0007007061083</c:v>
                </c:pt>
                <c:pt idx="47126" formatCode="General">
                  <c:v>10.000700708248</c:v>
                </c:pt>
                <c:pt idx="47127" formatCode="General">
                  <c:v>10.0007007102802</c:v>
                </c:pt>
                <c:pt idx="47128" formatCode="General">
                  <c:v>10.0007007122049</c:v>
                </c:pt>
                <c:pt idx="47129" formatCode="General">
                  <c:v>10.0007007140223</c:v>
                </c:pt>
                <c:pt idx="47130" formatCode="General">
                  <c:v>10.0007007157323</c:v>
                </c:pt>
                <c:pt idx="47131" formatCode="General">
                  <c:v>10.000700717335</c:v>
                </c:pt>
                <c:pt idx="47132" formatCode="General">
                  <c:v>10.0007007188305</c:v>
                </c:pt>
                <c:pt idx="47133" formatCode="General">
                  <c:v>10.0007007202187</c:v>
                </c:pt>
                <c:pt idx="47134" formatCode="General">
                  <c:v>10.0007007214998</c:v>
                </c:pt>
                <c:pt idx="47135" formatCode="General">
                  <c:v>10.0007007226737</c:v>
                </c:pt>
                <c:pt idx="47136" formatCode="General">
                  <c:v>10.0007007237405</c:v>
                </c:pt>
                <c:pt idx="47137" formatCode="General">
                  <c:v>10.0007007247003</c:v>
                </c:pt>
                <c:pt idx="47138" formatCode="General">
                  <c:v>10.0007007255531</c:v>
                </c:pt>
                <c:pt idx="47139" formatCode="General">
                  <c:v>10.000700726299</c:v>
                </c:pt>
                <c:pt idx="47140" formatCode="General">
                  <c:v>10.0007007269379</c:v>
                </c:pt>
                <c:pt idx="47141" formatCode="General">
                  <c:v>10.00070072747</c:v>
                </c:pt>
                <c:pt idx="47142" formatCode="General">
                  <c:v>10.0007007278952</c:v>
                </c:pt>
                <c:pt idx="47143" formatCode="General">
                  <c:v>10.0007007282136</c:v>
                </c:pt>
                <c:pt idx="47144" formatCode="General">
                  <c:v>10.0007007284253</c:v>
                </c:pt>
                <c:pt idx="47145" formatCode="General">
                  <c:v>10.0007007285303</c:v>
                </c:pt>
                <c:pt idx="47146" formatCode="General">
                  <c:v>10.0007007285287</c:v>
                </c:pt>
                <c:pt idx="47147" formatCode="General">
                  <c:v>10.0007007284204</c:v>
                </c:pt>
                <c:pt idx="47148" formatCode="General">
                  <c:v>10.0007007282056</c:v>
                </c:pt>
                <c:pt idx="47149" formatCode="General">
                  <c:v>10.0007007278842</c:v>
                </c:pt>
                <c:pt idx="47150" formatCode="General">
                  <c:v>10.0007007274564</c:v>
                </c:pt>
                <c:pt idx="47151" formatCode="General">
                  <c:v>10.0007007269221</c:v>
                </c:pt>
                <c:pt idx="47152" formatCode="General">
                  <c:v>10.0007007262814</c:v>
                </c:pt>
                <c:pt idx="47153" formatCode="General">
                  <c:v>10.0007007255344</c:v>
                </c:pt>
                <c:pt idx="47154" formatCode="General">
                  <c:v>10.0007007246811</c:v>
                </c:pt>
                <c:pt idx="47155" formatCode="General">
                  <c:v>10.0007007237215</c:v>
                </c:pt>
                <c:pt idx="47156" formatCode="General">
                  <c:v>10.0007007226557</c:v>
                </c:pt>
                <c:pt idx="47157" formatCode="General">
                  <c:v>10.0007007214837</c:v>
                </c:pt>
                <c:pt idx="47158" formatCode="General">
                  <c:v>10.0007007202055</c:v>
                </c:pt>
                <c:pt idx="47159" formatCode="General">
                  <c:v>10.0007007188213</c:v>
                </c:pt>
                <c:pt idx="47160" formatCode="General">
                  <c:v>10.000700717331</c:v>
                </c:pt>
                <c:pt idx="47161" formatCode="General">
                  <c:v>10.0007007157347</c:v>
                </c:pt>
                <c:pt idx="47162" formatCode="General">
                  <c:v>10.0007007140325</c:v>
                </c:pt>
                <c:pt idx="47163" formatCode="General">
                  <c:v>10.0007007122243</c:v>
                </c:pt>
                <c:pt idx="47164" formatCode="General">
                  <c:v>10.0007007103103</c:v>
                </c:pt>
                <c:pt idx="47165" formatCode="General">
                  <c:v>10.0007007082904</c:v>
                </c:pt>
                <c:pt idx="47166" formatCode="General">
                  <c:v>10.0007007061647</c:v>
                </c:pt>
                <c:pt idx="47167" formatCode="General">
                  <c:v>10.0007007039333</c:v>
                </c:pt>
                <c:pt idx="47168" formatCode="General">
                  <c:v>10.0007007015962</c:v>
                </c:pt>
                <c:pt idx="47169" formatCode="General">
                  <c:v>10.0007006991534</c:v>
                </c:pt>
                <c:pt idx="47170" formatCode="General">
                  <c:v>10.000700696605</c:v>
                </c:pt>
                <c:pt idx="47171" formatCode="General">
                  <c:v>10.0007006939511</c:v>
                </c:pt>
                <c:pt idx="47172" formatCode="General">
                  <c:v>10.0007006911916</c:v>
                </c:pt>
                <c:pt idx="47173" formatCode="General">
                  <c:v>10.0007006883266</c:v>
                </c:pt>
                <c:pt idx="47174" formatCode="General">
                  <c:v>10.0007006853561</c:v>
                </c:pt>
                <c:pt idx="47175" formatCode="General">
                  <c:v>10.0007006822803</c:v>
                </c:pt>
                <c:pt idx="47176" formatCode="General">
                  <c:v>10.0007006790991</c:v>
                </c:pt>
                <c:pt idx="47177" formatCode="General">
                  <c:v>10.0007006758126</c:v>
                </c:pt>
                <c:pt idx="47178" formatCode="General">
                  <c:v>10.0007006724209</c:v>
                </c:pt>
                <c:pt idx="47179" formatCode="General">
                  <c:v>10.0007006689239</c:v>
                </c:pt>
                <c:pt idx="47180" formatCode="General">
                  <c:v>10.0007006653217</c:v>
                </c:pt>
                <c:pt idx="47181" formatCode="General">
                  <c:v>10.0007006616144</c:v>
                </c:pt>
                <c:pt idx="47182" formatCode="General">
                  <c:v>10.0007006578019</c:v>
                </c:pt>
                <c:pt idx="47183" formatCode="General">
                  <c:v>10.0007006538845</c:v>
                </c:pt>
                <c:pt idx="47184" formatCode="General">
                  <c:v>10.000700649862</c:v>
                </c:pt>
                <c:pt idx="47185" formatCode="General">
                  <c:v>10.0007006457345</c:v>
                </c:pt>
                <c:pt idx="47186" formatCode="General">
                  <c:v>10.0007006415021</c:v>
                </c:pt>
                <c:pt idx="47187" formatCode="General">
                  <c:v>10.0007006371649</c:v>
                </c:pt>
                <c:pt idx="47188" formatCode="General">
                  <c:v>10.0007006327228</c:v>
                </c:pt>
                <c:pt idx="47189" formatCode="General">
                  <c:v>10.0007006281759</c:v>
                </c:pt>
                <c:pt idx="47190" formatCode="General">
                  <c:v>10.0007006235242</c:v>
                </c:pt>
                <c:pt idx="47191" formatCode="General">
                  <c:v>10.0007006187679</c:v>
                </c:pt>
                <c:pt idx="47192" formatCode="General">
                  <c:v>10.0007006139068</c:v>
                </c:pt>
                <c:pt idx="47193" formatCode="General">
                  <c:v>10.0007006089412</c:v>
                </c:pt>
                <c:pt idx="47194" formatCode="General">
                  <c:v>10.0007006038709</c:v>
                </c:pt>
                <c:pt idx="47195" formatCode="General">
                  <c:v>10.0007005986962</c:v>
                </c:pt>
                <c:pt idx="47196" formatCode="General">
                  <c:v>10.0007005934169</c:v>
                </c:pt>
                <c:pt idx="47197" formatCode="General">
                  <c:v>10.0007005880332</c:v>
                </c:pt>
                <c:pt idx="47198" formatCode="General">
                  <c:v>10.0007005825451</c:v>
                </c:pt>
                <c:pt idx="47199" formatCode="General">
                  <c:v>10.0007005769526</c:v>
                </c:pt>
                <c:pt idx="47200" formatCode="General">
                  <c:v>10.0007005712558</c:v>
                </c:pt>
                <c:pt idx="47201" formatCode="General">
                  <c:v>10.0007005654548</c:v>
                </c:pt>
                <c:pt idx="47202" formatCode="General">
                  <c:v>10.0007005595494</c:v>
                </c:pt>
                <c:pt idx="47203" formatCode="General">
                  <c:v>10.0007005535399</c:v>
                </c:pt>
                <c:pt idx="47204" formatCode="General">
                  <c:v>10.0007005474263</c:v>
                </c:pt>
                <c:pt idx="47205" formatCode="General">
                  <c:v>10.0007005412086</c:v>
                </c:pt>
                <c:pt idx="47206" formatCode="General">
                  <c:v>10.0007005348867</c:v>
                </c:pt>
                <c:pt idx="47207" formatCode="General">
                  <c:v>10.0007005284609</c:v>
                </c:pt>
                <c:pt idx="47208" formatCode="General">
                  <c:v>10.0007005219311</c:v>
                </c:pt>
                <c:pt idx="47209" formatCode="General">
                  <c:v>10.0007005152974</c:v>
                </c:pt>
                <c:pt idx="47210" formatCode="General">
                  <c:v>10.0007005085597</c:v>
                </c:pt>
                <c:pt idx="47211" formatCode="General">
                  <c:v>10.0007005017183</c:v>
                </c:pt>
                <c:pt idx="47212" formatCode="General">
                  <c:v>10.000700494773</c:v>
                </c:pt>
                <c:pt idx="47213" formatCode="General">
                  <c:v>10.000700487724</c:v>
                </c:pt>
                <c:pt idx="47214" formatCode="General">
                  <c:v>10.0007004805712</c:v>
                </c:pt>
                <c:pt idx="47215" formatCode="General">
                  <c:v>10.0007004733148</c:v>
                </c:pt>
                <c:pt idx="47216" formatCode="General">
                  <c:v>10.0007004659547</c:v>
                </c:pt>
                <c:pt idx="47217" formatCode="General">
                  <c:v>10.0007004584911</c:v>
                </c:pt>
                <c:pt idx="47218" formatCode="General">
                  <c:v>10.0007004509239</c:v>
                </c:pt>
                <c:pt idx="47219" formatCode="General">
                  <c:v>10.0007004432533</c:v>
                </c:pt>
                <c:pt idx="47220" formatCode="General">
                  <c:v>10.0007004354791</c:v>
                </c:pt>
                <c:pt idx="47221" formatCode="General">
                  <c:v>10.0007004276016</c:v>
                </c:pt>
                <c:pt idx="47222" formatCode="General">
                  <c:v>10.0007004196207</c:v>
                </c:pt>
                <c:pt idx="47223" formatCode="General">
                  <c:v>10.0007004115364</c:v>
                </c:pt>
                <c:pt idx="47224" formatCode="General">
                  <c:v>10.0007004033489</c:v>
                </c:pt>
                <c:pt idx="47225" formatCode="General">
                  <c:v>10.0007003950581</c:v>
                </c:pt>
                <c:pt idx="47226" formatCode="General">
                  <c:v>10.0007003866641</c:v>
                </c:pt>
                <c:pt idx="47227" formatCode="General">
                  <c:v>10.000700378167</c:v>
                </c:pt>
                <c:pt idx="47228" formatCode="General">
                  <c:v>10.0007003695668</c:v>
                </c:pt>
                <c:pt idx="47229" formatCode="General">
                  <c:v>10.0007003608635</c:v>
                </c:pt>
                <c:pt idx="47230" formatCode="General">
                  <c:v>10.0007003520571</c:v>
                </c:pt>
                <c:pt idx="47231" formatCode="General">
                  <c:v>10.0007003431478</c:v>
                </c:pt>
                <c:pt idx="47232" formatCode="General">
                  <c:v>10.0007003341356</c:v>
                </c:pt>
                <c:pt idx="47233" formatCode="General">
                  <c:v>10.0007003250204</c:v>
                </c:pt>
                <c:pt idx="47234" formatCode="General">
                  <c:v>10.0007003158024</c:v>
                </c:pt>
                <c:pt idx="47235" formatCode="General">
                  <c:v>10.0007003064816</c:v>
                </c:pt>
                <c:pt idx="47236" formatCode="General">
                  <c:v>10.000700297058</c:v>
                </c:pt>
                <c:pt idx="47237" formatCode="General">
                  <c:v>10.0007002875317</c:v>
                </c:pt>
                <c:pt idx="47238" formatCode="General">
                  <c:v>10.0007002779028</c:v>
                </c:pt>
                <c:pt idx="47239" formatCode="General">
                  <c:v>10.0007002681711</c:v>
                </c:pt>
                <c:pt idx="47240" formatCode="General">
                  <c:v>10.0007002583369</c:v>
                </c:pt>
                <c:pt idx="47241" formatCode="General">
                  <c:v>10.0007002484002</c:v>
                </c:pt>
                <c:pt idx="47242" formatCode="General">
                  <c:v>10.0007002383609</c:v>
                </c:pt>
                <c:pt idx="47243" formatCode="General">
                  <c:v>10.0007002282192</c:v>
                </c:pt>
                <c:pt idx="47244" formatCode="General">
                  <c:v>10.000700217975</c:v>
                </c:pt>
                <c:pt idx="47245" formatCode="General">
                  <c:v>10.0007002076285</c:v>
                </c:pt>
                <c:pt idx="47246" formatCode="General">
                  <c:v>10.0007001971796</c:v>
                </c:pt>
                <c:pt idx="47247" formatCode="General">
                  <c:v>10.0007001866284</c:v>
                </c:pt>
                <c:pt idx="47248" formatCode="General">
                  <c:v>10.000700175975</c:v>
                </c:pt>
                <c:pt idx="47249" formatCode="General">
                  <c:v>10.0007001652194</c:v>
                </c:pt>
                <c:pt idx="47250" formatCode="General">
                  <c:v>10.0007001543616</c:v>
                </c:pt>
                <c:pt idx="47251" formatCode="General">
                  <c:v>10.0007001434017</c:v>
                </c:pt>
                <c:pt idx="47252" formatCode="General">
                  <c:v>10.0007001323398</c:v>
                </c:pt>
                <c:pt idx="47253" formatCode="General">
                  <c:v>10.0007001211758</c:v>
                </c:pt>
                <c:pt idx="47254" formatCode="General">
                  <c:v>10.0007001099098</c:v>
                </c:pt>
                <c:pt idx="47255" formatCode="General">
                  <c:v>10.0007000985418</c:v>
                </c:pt>
                <c:pt idx="47256" formatCode="General">
                  <c:v>10.000700087072</c:v>
                </c:pt>
                <c:pt idx="47257" formatCode="General">
                  <c:v>10.0007000755002</c:v>
                </c:pt>
                <c:pt idx="47258" formatCode="General">
                  <c:v>10.0007000638267</c:v>
                </c:pt>
                <c:pt idx="47259" formatCode="General">
                  <c:v>10.0007000520514</c:v>
                </c:pt>
                <c:pt idx="47260" formatCode="General">
                  <c:v>10.0007000401744</c:v>
                </c:pt>
                <c:pt idx="47261" formatCode="General">
                  <c:v>10.0007000281956</c:v>
                </c:pt>
                <c:pt idx="47262" formatCode="General">
                  <c:v>10.0007000161153</c:v>
                </c:pt>
                <c:pt idx="47263" formatCode="General">
                  <c:v>10.0007000039333</c:v>
                </c:pt>
                <c:pt idx="47264" formatCode="General">
                  <c:v>10.0006999916498</c:v>
                </c:pt>
                <c:pt idx="47265" formatCode="General">
                  <c:v>10.0006999792647</c:v>
                </c:pt>
                <c:pt idx="47266" formatCode="General">
                  <c:v>10.0006999667782</c:v>
                </c:pt>
                <c:pt idx="47267" formatCode="General">
                  <c:v>10.0006999541902</c:v>
                </c:pt>
                <c:pt idx="47268" formatCode="General">
                  <c:v>10.0006999415009</c:v>
                </c:pt>
                <c:pt idx="47269" formatCode="General">
                  <c:v>10.0006999287102</c:v>
                </c:pt>
                <c:pt idx="47270" formatCode="General">
                  <c:v>10.0006999158182</c:v>
                </c:pt>
                <c:pt idx="47271" formatCode="General">
                  <c:v>10.000699902825</c:v>
                </c:pt>
                <c:pt idx="47272" formatCode="General">
                  <c:v>10.0006998897305</c:v>
                </c:pt>
                <c:pt idx="47273" formatCode="General">
                  <c:v>10.0006998765349</c:v>
                </c:pt>
                <c:pt idx="47274" formatCode="General">
                  <c:v>10.0006998632381</c:v>
                </c:pt>
                <c:pt idx="47275" formatCode="General">
                  <c:v>10.0006998498403</c:v>
                </c:pt>
                <c:pt idx="47276" formatCode="General">
                  <c:v>10.0006998363414</c:v>
                </c:pt>
                <c:pt idx="47277" formatCode="General">
                  <c:v>10.0006998227415</c:v>
                </c:pt>
                <c:pt idx="47278" formatCode="General">
                  <c:v>10.0006998090406</c:v>
                </c:pt>
                <c:pt idx="47279" formatCode="General">
                  <c:v>10.0006997952389</c:v>
                </c:pt>
                <c:pt idx="47280" formatCode="General">
                  <c:v>10.0006997813362</c:v>
                </c:pt>
                <c:pt idx="47281" formatCode="General">
                  <c:v>10.0006997673328</c:v>
                </c:pt>
                <c:pt idx="47282" formatCode="General">
                  <c:v>10.0006997532285</c:v>
                </c:pt>
                <c:pt idx="47283" formatCode="General">
                  <c:v>10.0006997390235</c:v>
                </c:pt>
                <c:pt idx="47284" formatCode="General">
                  <c:v>10.0006997247179</c:v>
                </c:pt>
                <c:pt idx="47285" formatCode="General">
                  <c:v>10.0006997103115</c:v>
                </c:pt>
                <c:pt idx="47286" formatCode="General">
                  <c:v>10.0006996958046</c:v>
                </c:pt>
                <c:pt idx="47287" formatCode="General">
                  <c:v>10.0006996811971</c:v>
                </c:pt>
                <c:pt idx="47288" formatCode="General">
                  <c:v>10.000699666489</c:v>
                </c:pt>
                <c:pt idx="47289" formatCode="General">
                  <c:v>10.0006996516805</c:v>
                </c:pt>
                <c:pt idx="47290" formatCode="General">
                  <c:v>10.0006996367715</c:v>
                </c:pt>
                <c:pt idx="47291" formatCode="General">
                  <c:v>10.0006996217621</c:v>
                </c:pt>
                <c:pt idx="47292" formatCode="General">
                  <c:v>10.0006996066524</c:v>
                </c:pt>
                <c:pt idx="47293" formatCode="General">
                  <c:v>10.0006995914424</c:v>
                </c:pt>
                <c:pt idx="47294" formatCode="General">
                  <c:v>10.0006995761321</c:v>
                </c:pt>
                <c:pt idx="47295" formatCode="General">
                  <c:v>10.0006995607215</c:v>
                </c:pt>
                <c:pt idx="47296" formatCode="General">
                  <c:v>10.0006995452108</c:v>
                </c:pt>
                <c:pt idx="47297" formatCode="General">
                  <c:v>10.0006995296</c:v>
                </c:pt>
                <c:pt idx="47298" formatCode="General">
                  <c:v>10.000699513889</c:v>
                </c:pt>
                <c:pt idx="47299" formatCode="General">
                  <c:v>10.000699498078</c:v>
                </c:pt>
                <c:pt idx="47300" formatCode="General">
                  <c:v>10.000699482167</c:v>
                </c:pt>
                <c:pt idx="47301" formatCode="General">
                  <c:v>10.000699466156</c:v>
                </c:pt>
                <c:pt idx="47302" formatCode="General">
                  <c:v>10.0006994500451</c:v>
                </c:pt>
                <c:pt idx="47303" formatCode="General">
                  <c:v>10.0006994338344</c:v>
                </c:pt>
                <c:pt idx="47304" formatCode="General">
                  <c:v>10.0006994175237</c:v>
                </c:pt>
                <c:pt idx="47305" formatCode="General">
                  <c:v>10.0006994011133</c:v>
                </c:pt>
                <c:pt idx="47306" formatCode="General">
                  <c:v>10.0006993846031</c:v>
                </c:pt>
                <c:pt idx="47307" formatCode="General">
                  <c:v>10.0006993679933</c:v>
                </c:pt>
                <c:pt idx="47308" formatCode="General">
                  <c:v>10.0006993512837</c:v>
                </c:pt>
                <c:pt idx="47309" formatCode="General">
                  <c:v>10.0006993344746</c:v>
                </c:pt>
                <c:pt idx="47310" formatCode="General">
                  <c:v>10.0006993175658</c:v>
                </c:pt>
                <c:pt idx="47311" formatCode="General">
                  <c:v>10.0006993005575</c:v>
                </c:pt>
                <c:pt idx="47312" formatCode="General">
                  <c:v>10.0006992834497</c:v>
                </c:pt>
                <c:pt idx="47313" formatCode="General">
                  <c:v>10.0006992662425</c:v>
                </c:pt>
                <c:pt idx="47314" formatCode="General">
                  <c:v>10.0006992489359</c:v>
                </c:pt>
                <c:pt idx="47315" formatCode="General">
                  <c:v>10.0006992315299</c:v>
                </c:pt>
                <c:pt idx="47316" formatCode="General">
                  <c:v>10.0006992140245</c:v>
                </c:pt>
                <c:pt idx="47317" formatCode="General">
                  <c:v>10.0006991964199</c:v>
                </c:pt>
                <c:pt idx="47318" formatCode="General">
                  <c:v>10.0006991787161</c:v>
                </c:pt>
                <c:pt idx="47319" formatCode="General">
                  <c:v>10.000699160913</c:v>
                </c:pt>
                <c:pt idx="47320" formatCode="General">
                  <c:v>10.0006991430108</c:v>
                </c:pt>
                <c:pt idx="47321" formatCode="General">
                  <c:v>10.0006991250095</c:v>
                </c:pt>
                <c:pt idx="47322" formatCode="General">
                  <c:v>10.0006991069092</c:v>
                </c:pt>
                <c:pt idx="47323" formatCode="General">
                  <c:v>10.0006990887098</c:v>
                </c:pt>
                <c:pt idx="47324" formatCode="General">
                  <c:v>10.0006990704114</c:v>
                </c:pt>
                <c:pt idx="47325" formatCode="General">
                  <c:v>10.0006990520141</c:v>
                </c:pt>
                <c:pt idx="47326" formatCode="General">
                  <c:v>10.0006990335179</c:v>
                </c:pt>
                <c:pt idx="47327" formatCode="General">
                  <c:v>10.0006990149229</c:v>
                </c:pt>
                <c:pt idx="47328" formatCode="General">
                  <c:v>10.000698996229</c:v>
                </c:pt>
                <c:pt idx="47329" formatCode="General">
                  <c:v>10.0006989774364</c:v>
                </c:pt>
                <c:pt idx="47330" formatCode="General">
                  <c:v>10.0006989585451</c:v>
                </c:pt>
                <c:pt idx="47331" formatCode="General">
                  <c:v>10.0006989395551</c:v>
                </c:pt>
                <c:pt idx="47332" formatCode="General">
                  <c:v>10.0006989204664</c:v>
                </c:pt>
                <c:pt idx="47333" formatCode="General">
                  <c:v>10.0006989012792</c:v>
                </c:pt>
                <c:pt idx="47334" formatCode="General">
                  <c:v>10.0006988819934</c:v>
                </c:pt>
                <c:pt idx="47335" formatCode="General">
                  <c:v>10.0006988626091</c:v>
                </c:pt>
                <c:pt idx="47336" formatCode="General">
                  <c:v>10.0006988431263</c:v>
                </c:pt>
                <c:pt idx="47337" formatCode="General">
                  <c:v>10.0006988235452</c:v>
                </c:pt>
                <c:pt idx="47338" formatCode="General">
                  <c:v>10.0006988038656</c:v>
                </c:pt>
                <c:pt idx="47339" formatCode="General">
                  <c:v>10.0006987840877</c:v>
                </c:pt>
                <c:pt idx="47340" formatCode="General">
                  <c:v>10.0006987642115</c:v>
                </c:pt>
                <c:pt idx="47341" formatCode="General">
                  <c:v>10.0006987442371</c:v>
                </c:pt>
                <c:pt idx="47342" formatCode="General">
                  <c:v>10.0006987241644</c:v>
                </c:pt>
                <c:pt idx="47343" formatCode="General">
                  <c:v>10.0006987039936</c:v>
                </c:pt>
                <c:pt idx="47344" formatCode="General">
                  <c:v>10.0006986837247</c:v>
                </c:pt>
                <c:pt idx="47345" formatCode="General">
                  <c:v>10.0006986633577</c:v>
                </c:pt>
                <c:pt idx="47346" formatCode="General">
                  <c:v>10.0006986428926</c:v>
                </c:pt>
                <c:pt idx="47347" formatCode="General">
                  <c:v>10.0006986223296</c:v>
                </c:pt>
                <c:pt idx="47348" formatCode="General">
                  <c:v>10.0006986016686</c:v>
                </c:pt>
                <c:pt idx="47349" formatCode="General">
                  <c:v>10.0006985809097</c:v>
                </c:pt>
                <c:pt idx="47350" formatCode="General">
                  <c:v>10.000698560053</c:v>
                </c:pt>
                <c:pt idx="47351" formatCode="General">
                  <c:v>10.0006985390984</c:v>
                </c:pt>
                <c:pt idx="47352" formatCode="General">
                  <c:v>10.0006985180461</c:v>
                </c:pt>
                <c:pt idx="47353" formatCode="General">
                  <c:v>10.000698496896</c:v>
                </c:pt>
                <c:pt idx="47354" formatCode="General">
                  <c:v>10.0006984756482</c:v>
                </c:pt>
                <c:pt idx="47355" formatCode="General">
                  <c:v>10.0006984543028</c:v>
                </c:pt>
                <c:pt idx="47356" formatCode="General">
                  <c:v>10.0006984328597</c:v>
                </c:pt>
                <c:pt idx="47357" formatCode="General">
                  <c:v>10.0006984113191</c:v>
                </c:pt>
                <c:pt idx="47358" formatCode="General">
                  <c:v>10.000698389681</c:v>
                </c:pt>
                <c:pt idx="47359" formatCode="General">
                  <c:v>10.0006983679454</c:v>
                </c:pt>
                <c:pt idx="47360" formatCode="General">
                  <c:v>10.0006983461124</c:v>
                </c:pt>
                <c:pt idx="47361" formatCode="General">
                  <c:v>10.000698324182</c:v>
                </c:pt>
                <c:pt idx="47362" formatCode="General">
                  <c:v>10.0006983021542</c:v>
                </c:pt>
                <c:pt idx="47363" formatCode="General">
                  <c:v>10.0006982800291</c:v>
                </c:pt>
                <c:pt idx="47364" formatCode="General">
                  <c:v>10.0006982578068</c:v>
                </c:pt>
                <c:pt idx="47365" formatCode="General">
                  <c:v>10.0006982354872</c:v>
                </c:pt>
                <c:pt idx="47366" formatCode="General">
                  <c:v>10.0006982130705</c:v>
                </c:pt>
                <c:pt idx="47367" formatCode="General">
                  <c:v>10.0006981905566</c:v>
                </c:pt>
                <c:pt idx="47368" formatCode="General">
                  <c:v>10.0006981679457</c:v>
                </c:pt>
                <c:pt idx="47369" formatCode="General">
                  <c:v>10.0006981452377</c:v>
                </c:pt>
                <c:pt idx="47370" formatCode="General">
                  <c:v>10.0006981224327</c:v>
                </c:pt>
                <c:pt idx="47371" formatCode="General">
                  <c:v>10.0006980995307</c:v>
                </c:pt>
                <c:pt idx="47372" formatCode="General">
                  <c:v>10.0006980765318</c:v>
                </c:pt>
                <c:pt idx="47373" formatCode="General">
                  <c:v>10.000698053436</c:v>
                </c:pt>
                <c:pt idx="47374" formatCode="General">
                  <c:v>10.0006980302434</c:v>
                </c:pt>
                <c:pt idx="47375" formatCode="General">
                  <c:v>10.000698006954</c:v>
                </c:pt>
                <c:pt idx="47376" formatCode="General">
                  <c:v>10.0006979835678</c:v>
                </c:pt>
                <c:pt idx="47377" formatCode="General">
                  <c:v>10.000697960085</c:v>
                </c:pt>
                <c:pt idx="47378" formatCode="General">
                  <c:v>10.0006979365054</c:v>
                </c:pt>
                <c:pt idx="47379" formatCode="General">
                  <c:v>10.0006979128293</c:v>
                </c:pt>
                <c:pt idx="47380" formatCode="General">
                  <c:v>10.0006978890566</c:v>
                </c:pt>
                <c:pt idx="47381" formatCode="General">
                  <c:v>10.0006978651873</c:v>
                </c:pt>
                <c:pt idx="47382" formatCode="General">
                  <c:v>10.0006978412216</c:v>
                </c:pt>
                <c:pt idx="47383" formatCode="General">
                  <c:v>10.0006978171594</c:v>
                </c:pt>
                <c:pt idx="47384" formatCode="General">
                  <c:v>10.0006977930007</c:v>
                </c:pt>
                <c:pt idx="47385" formatCode="General">
                  <c:v>10.0006977687458</c:v>
                </c:pt>
                <c:pt idx="47386" formatCode="General">
                  <c:v>10.0006977443945</c:v>
                </c:pt>
                <c:pt idx="47387" formatCode="General">
                  <c:v>10.0006977199469</c:v>
                </c:pt>
                <c:pt idx="47388" formatCode="General">
                  <c:v>10.0006976954031</c:v>
                </c:pt>
                <c:pt idx="47389" formatCode="General">
                  <c:v>10.0006976707631</c:v>
                </c:pt>
                <c:pt idx="47390" formatCode="General">
                  <c:v>10.0006976460269</c:v>
                </c:pt>
                <c:pt idx="47391" formatCode="General">
                  <c:v>10.0006976211947</c:v>
                </c:pt>
                <c:pt idx="47392" formatCode="General">
                  <c:v>10.0006975962664</c:v>
                </c:pt>
                <c:pt idx="47393" formatCode="General">
                  <c:v>10.000697571242</c:v>
                </c:pt>
                <c:pt idx="47394" formatCode="General">
                  <c:v>10.0006975461217</c:v>
                </c:pt>
                <c:pt idx="47395" formatCode="General">
                  <c:v>10.0006975209054</c:v>
                </c:pt>
                <c:pt idx="47396" formatCode="General">
                  <c:v>10.0006974955933</c:v>
                </c:pt>
                <c:pt idx="47397" formatCode="General">
                  <c:v>10.0006974701853</c:v>
                </c:pt>
                <c:pt idx="47398" formatCode="General">
                  <c:v>10.0006974446815</c:v>
                </c:pt>
                <c:pt idx="47399" formatCode="General">
                  <c:v>10.0006974190819</c:v>
                </c:pt>
                <c:pt idx="47400" formatCode="General">
                  <c:v>10.0006973933866</c:v>
                </c:pt>
                <c:pt idx="47401" formatCode="General">
                  <c:v>10.0006973675956</c:v>
                </c:pt>
                <c:pt idx="47402" formatCode="General">
                  <c:v>10.000697341709</c:v>
                </c:pt>
                <c:pt idx="47403" formatCode="General">
                  <c:v>10.0006973157268</c:v>
                </c:pt>
                <c:pt idx="47404" formatCode="General">
                  <c:v>10.000697289649</c:v>
                </c:pt>
                <c:pt idx="47405" formatCode="General">
                  <c:v>10.0006972634757</c:v>
                </c:pt>
                <c:pt idx="47406" formatCode="General">
                  <c:v>10.000697237207</c:v>
                </c:pt>
                <c:pt idx="47407" formatCode="General">
                  <c:v>10.0006972108428</c:v>
                </c:pt>
                <c:pt idx="47408" formatCode="General">
                  <c:v>10.0006971843833</c:v>
                </c:pt>
                <c:pt idx="47409" formatCode="General">
                  <c:v>10.0006971578284</c:v>
                </c:pt>
                <c:pt idx="47410" formatCode="General">
                  <c:v>10.0006971311782</c:v>
                </c:pt>
                <c:pt idx="47411" formatCode="General">
                  <c:v>10.0006971044328</c:v>
                </c:pt>
                <c:pt idx="47412" formatCode="General">
                  <c:v>10.0006970775922</c:v>
                </c:pt>
                <c:pt idx="47413" formatCode="General">
                  <c:v>10.0006970506564</c:v>
                </c:pt>
                <c:pt idx="47414" formatCode="General">
                  <c:v>10.0006970236254</c:v>
                </c:pt>
                <c:pt idx="47415" formatCode="General">
                  <c:v>10.0006969964994</c:v>
                </c:pt>
                <c:pt idx="47416" formatCode="General">
                  <c:v>10.0006969692784</c:v>
                </c:pt>
                <c:pt idx="47417" formatCode="General">
                  <c:v>10.0006969419623</c:v>
                </c:pt>
                <c:pt idx="47418" formatCode="General">
                  <c:v>10.0006969145513</c:v>
                </c:pt>
                <c:pt idx="47419" formatCode="General">
                  <c:v>10.0006968870454</c:v>
                </c:pt>
                <c:pt idx="47420" formatCode="General">
                  <c:v>10.0006968594446</c:v>
                </c:pt>
                <c:pt idx="47421" formatCode="General">
                  <c:v>10.000696831749</c:v>
                </c:pt>
                <c:pt idx="47422" formatCode="General">
                  <c:v>10.0006968039586</c:v>
                </c:pt>
                <c:pt idx="47423" formatCode="General">
                  <c:v>10.0006967760735</c:v>
                </c:pt>
                <c:pt idx="47424" formatCode="General">
                  <c:v>10.0006967480937</c:v>
                </c:pt>
                <c:pt idx="47425" formatCode="General">
                  <c:v>10.0006967200192</c:v>
                </c:pt>
                <c:pt idx="47426" formatCode="General">
                  <c:v>10.0006966918501</c:v>
                </c:pt>
                <c:pt idx="47427" formatCode="General">
                  <c:v>10.0006966635865</c:v>
                </c:pt>
                <c:pt idx="47428" formatCode="General">
                  <c:v>10.0006966352283</c:v>
                </c:pt>
                <c:pt idx="47429" formatCode="General">
                  <c:v>10.0006966067756</c:v>
                </c:pt>
                <c:pt idx="47430" formatCode="General">
                  <c:v>10.0006965782285</c:v>
                </c:pt>
                <c:pt idx="47431" formatCode="General">
                  <c:v>10.000696549587</c:v>
                </c:pt>
                <c:pt idx="47432" formatCode="General">
                  <c:v>10.0006965208511</c:v>
                </c:pt>
                <c:pt idx="47433" formatCode="General">
                  <c:v>10.0006964920209</c:v>
                </c:pt>
                <c:pt idx="47434" formatCode="General">
                  <c:v>10.0006964630965</c:v>
                </c:pt>
                <c:pt idx="47435" formatCode="General">
                  <c:v>10.0006964340778</c:v>
                </c:pt>
                <c:pt idx="47436" formatCode="General">
                  <c:v>10.0006964049649</c:v>
                </c:pt>
                <c:pt idx="47437" formatCode="General">
                  <c:v>10.0006963757579</c:v>
                </c:pt>
                <c:pt idx="47438" formatCode="General">
                  <c:v>10.0006963464568</c:v>
                </c:pt>
                <c:pt idx="47439" formatCode="General">
                  <c:v>10.0006963170616</c:v>
                </c:pt>
                <c:pt idx="47440" formatCode="General">
                  <c:v>10.0006962875725</c:v>
                </c:pt>
                <c:pt idx="47441" formatCode="General">
                  <c:v>10.00069625798931</c:v>
                </c:pt>
                <c:pt idx="47442" formatCode="General">
                  <c:v>10.0006962283122</c:v>
                </c:pt>
                <c:pt idx="47443" formatCode="General">
                  <c:v>10.0006961985413</c:v>
                </c:pt>
                <c:pt idx="47444" formatCode="General">
                  <c:v>10.0006961686764</c:v>
                </c:pt>
                <c:pt idx="47445" formatCode="General">
                  <c:v>10.0006961387178</c:v>
                </c:pt>
                <c:pt idx="47446" formatCode="General">
                  <c:v>10.0006961086654</c:v>
                </c:pt>
                <c:pt idx="47447" formatCode="General">
                  <c:v>10.0006960785194</c:v>
                </c:pt>
                <c:pt idx="47448" formatCode="General">
                  <c:v>10.0006960482796</c:v>
                </c:pt>
                <c:pt idx="47449" formatCode="General">
                  <c:v>10.00069601794621</c:v>
                </c:pt>
                <c:pt idx="47450" formatCode="General">
                  <c:v>10.0006959875192</c:v>
                </c:pt>
                <c:pt idx="47451" formatCode="General">
                  <c:v>10.0006959569987</c:v>
                </c:pt>
                <c:pt idx="47452" formatCode="General">
                  <c:v>10.0006959263846</c:v>
                </c:pt>
                <c:pt idx="47453" formatCode="General">
                  <c:v>10.0006958956771</c:v>
                </c:pt>
                <c:pt idx="47454" formatCode="General">
                  <c:v>10.0006958648762</c:v>
                </c:pt>
                <c:pt idx="47455" formatCode="General">
                  <c:v>10.0006958339819</c:v>
                </c:pt>
                <c:pt idx="47456" formatCode="General">
                  <c:v>10.0006958029943</c:v>
                </c:pt>
                <c:pt idx="47457" formatCode="General">
                  <c:v>10.0006957719134</c:v>
                </c:pt>
                <c:pt idx="47458" formatCode="General">
                  <c:v>10.0006957407392</c:v>
                </c:pt>
                <c:pt idx="47459" formatCode="General">
                  <c:v>10.0006957094718</c:v>
                </c:pt>
                <c:pt idx="47460" formatCode="General">
                  <c:v>10.0006956781113</c:v>
                </c:pt>
                <c:pt idx="47461" formatCode="General">
                  <c:v>10.0006956466577</c:v>
                </c:pt>
                <c:pt idx="47462" formatCode="General">
                  <c:v>10.0006956151109</c:v>
                </c:pt>
                <c:pt idx="47463" formatCode="General">
                  <c:v>10.0006955834712</c:v>
                </c:pt>
                <c:pt idx="47464" formatCode="General">
                  <c:v>10.0006955517384</c:v>
                </c:pt>
                <c:pt idx="47465" formatCode="General">
                  <c:v>10.0006955199127</c:v>
                </c:pt>
                <c:pt idx="47466" formatCode="General">
                  <c:v>10.0006954879941</c:v>
                </c:pt>
                <c:pt idx="47467" formatCode="General">
                  <c:v>10.0006954559826</c:v>
                </c:pt>
                <c:pt idx="47468" formatCode="General">
                  <c:v>10.0006954238783</c:v>
                </c:pt>
                <c:pt idx="47469" formatCode="General">
                  <c:v>10.0006953916812</c:v>
                </c:pt>
                <c:pt idx="47470" formatCode="General">
                  <c:v>10.0006953593914</c:v>
                </c:pt>
                <c:pt idx="47471" formatCode="General">
                  <c:v>10.0006953270089</c:v>
                </c:pt>
                <c:pt idx="47472" formatCode="General">
                  <c:v>10.0006952945337</c:v>
                </c:pt>
                <c:pt idx="47473" formatCode="General">
                  <c:v>10.0006952619659</c:v>
                </c:pt>
                <c:pt idx="47474" formatCode="General">
                  <c:v>10.0006952293056</c:v>
                </c:pt>
                <c:pt idx="47475" formatCode="General">
                  <c:v>10.0006951965527</c:v>
                </c:pt>
                <c:pt idx="47476" formatCode="General">
                  <c:v>10.0006951637074</c:v>
                </c:pt>
                <c:pt idx="47477" formatCode="General">
                  <c:v>10.0006951307696</c:v>
                </c:pt>
                <c:pt idx="47478" formatCode="General">
                  <c:v>10.0006950977394</c:v>
                </c:pt>
                <c:pt idx="47479" formatCode="General">
                  <c:v>10.0006950646168</c:v>
                </c:pt>
                <c:pt idx="47480" formatCode="General">
                  <c:v>10.000695031402</c:v>
                </c:pt>
                <c:pt idx="47481" formatCode="General">
                  <c:v>10.0006949980949</c:v>
                </c:pt>
                <c:pt idx="47482" formatCode="General">
                  <c:v>10.0006949646955</c:v>
                </c:pt>
                <c:pt idx="47483" formatCode="General">
                  <c:v>10.000694931204</c:v>
                </c:pt>
                <c:pt idx="47484" formatCode="General">
                  <c:v>10.0006948976203</c:v>
                </c:pt>
                <c:pt idx="47485" formatCode="General">
                  <c:v>10.0006948639445</c:v>
                </c:pt>
                <c:pt idx="47486" formatCode="General">
                  <c:v>10.0006948301767</c:v>
                </c:pt>
                <c:pt idx="47487" formatCode="General">
                  <c:v>10.0006947963168</c:v>
                </c:pt>
                <c:pt idx="47488" formatCode="General">
                  <c:v>10.000694762365</c:v>
                </c:pt>
                <c:pt idx="47489" formatCode="General">
                  <c:v>10.0006947283213</c:v>
                </c:pt>
                <c:pt idx="47490" formatCode="General">
                  <c:v>10.0006946941856</c:v>
                </c:pt>
                <c:pt idx="47491" formatCode="General">
                  <c:v>10.0006946599581</c:v>
                </c:pt>
                <c:pt idx="47492" formatCode="General">
                  <c:v>10.0006946256388</c:v>
                </c:pt>
                <c:pt idx="47493" formatCode="General">
                  <c:v>10.0006945912278</c:v>
                </c:pt>
                <c:pt idx="47494" formatCode="General">
                  <c:v>10.000694556725</c:v>
                </c:pt>
                <c:pt idx="47495" formatCode="General">
                  <c:v>10.0006945221306</c:v>
                </c:pt>
                <c:pt idx="47496" formatCode="General">
                  <c:v>10.0006944874445</c:v>
                </c:pt>
                <c:pt idx="47497" formatCode="General">
                  <c:v>10.0006944526669</c:v>
                </c:pt>
                <c:pt idx="47498" formatCode="General">
                  <c:v>10.0006944177977</c:v>
                </c:pt>
                <c:pt idx="47499" formatCode="General">
                  <c:v>10.0006943828369</c:v>
                </c:pt>
                <c:pt idx="47500" formatCode="General">
                  <c:v>10.0006943477848</c:v>
                </c:pt>
                <c:pt idx="47501" formatCode="General">
                  <c:v>10.0006943126412</c:v>
                </c:pt>
                <c:pt idx="47502" formatCode="General">
                  <c:v>10.0006942774062</c:v>
                </c:pt>
                <c:pt idx="47503" formatCode="General">
                  <c:v>10.0006942420799</c:v>
                </c:pt>
                <c:pt idx="47504" formatCode="General">
                  <c:v>10.0006942066623</c:v>
                </c:pt>
                <c:pt idx="47505" formatCode="General">
                  <c:v>10.0006941711534</c:v>
                </c:pt>
                <c:pt idx="47506" formatCode="General">
                  <c:v>10.0006941355534</c:v>
                </c:pt>
                <c:pt idx="47507" formatCode="General">
                  <c:v>10.0006940998621</c:v>
                </c:pt>
                <c:pt idx="47508" formatCode="General">
                  <c:v>10.0006940640798</c:v>
                </c:pt>
                <c:pt idx="47509" formatCode="General">
                  <c:v>10.0006940282064</c:v>
                </c:pt>
                <c:pt idx="47510" formatCode="General">
                  <c:v>10.0006939922419</c:v>
                </c:pt>
                <c:pt idx="47511" formatCode="General">
                  <c:v>10.0006939561864</c:v>
                </c:pt>
                <c:pt idx="47512" formatCode="General">
                  <c:v>10.00069392004</c:v>
                </c:pt>
                <c:pt idx="47513" formatCode="General">
                  <c:v>10.0006938838027</c:v>
                </c:pt>
                <c:pt idx="47514" formatCode="General">
                  <c:v>10.0006938474745</c:v>
                </c:pt>
                <c:pt idx="47515" formatCode="General">
                  <c:v>10.0006938110555</c:v>
                </c:pt>
                <c:pt idx="47516" formatCode="General">
                  <c:v>10.0006937745457</c:v>
                </c:pt>
                <c:pt idx="47517" formatCode="General">
                  <c:v>10.0006937379451</c:v>
                </c:pt>
                <c:pt idx="47518" formatCode="General">
                  <c:v>10.0006937012539</c:v>
                </c:pt>
                <c:pt idx="47519" formatCode="General">
                  <c:v>10.0006936644719</c:v>
                </c:pt>
                <c:pt idx="47520" formatCode="General">
                  <c:v>10.0006936275994</c:v>
                </c:pt>
                <c:pt idx="47521" formatCode="General">
                  <c:v>10.0006935906363</c:v>
                </c:pt>
                <c:pt idx="47522" formatCode="General">
                  <c:v>10.0006935535827</c:v>
                </c:pt>
                <c:pt idx="47523" formatCode="General">
                  <c:v>10.0006935164386</c:v>
                </c:pt>
                <c:pt idx="47524" formatCode="General">
                  <c:v>10.000693479204</c:v>
                </c:pt>
                <c:pt idx="47525" formatCode="General">
                  <c:v>10.0006934418791</c:v>
                </c:pt>
                <c:pt idx="47526" formatCode="General">
                  <c:v>10.0006934044638</c:v>
                </c:pt>
                <c:pt idx="47527" formatCode="General">
                  <c:v>10.0006933669581</c:v>
                </c:pt>
                <c:pt idx="47528" formatCode="General">
                  <c:v>10.0006933293622</c:v>
                </c:pt>
                <c:pt idx="47529" formatCode="General">
                  <c:v>10.0006932916761</c:v>
                </c:pt>
                <c:pt idx="47530" formatCode="General">
                  <c:v>10.0006932538997</c:v>
                </c:pt>
                <c:pt idx="47531" formatCode="General">
                  <c:v>10.0006932160333</c:v>
                </c:pt>
                <c:pt idx="47532" formatCode="General">
                  <c:v>10.0006931780767</c:v>
                </c:pt>
                <c:pt idx="47533" formatCode="General">
                  <c:v>10.00069314003</c:v>
                </c:pt>
                <c:pt idx="47534" formatCode="General">
                  <c:v>10.0006931018934</c:v>
                </c:pt>
                <c:pt idx="47535" formatCode="General">
                  <c:v>10.0006930636667</c:v>
                </c:pt>
                <c:pt idx="47536" formatCode="General">
                  <c:v>10.0006930253501</c:v>
                </c:pt>
                <c:pt idx="47537" formatCode="General">
                  <c:v>10.0006929869436</c:v>
                </c:pt>
                <c:pt idx="47538" formatCode="General">
                  <c:v>10.0006929484473</c:v>
                </c:pt>
                <c:pt idx="47539" formatCode="General">
                  <c:v>10.0006929098611</c:v>
                </c:pt>
                <c:pt idx="47540" formatCode="General">
                  <c:v>10.0006928711852</c:v>
                </c:pt>
                <c:pt idx="47541" formatCode="General">
                  <c:v>10.0006928324196</c:v>
                </c:pt>
                <c:pt idx="47542" formatCode="General">
                  <c:v>10.0006927935643</c:v>
                </c:pt>
                <c:pt idx="47543" formatCode="General">
                  <c:v>10.0006927546193</c:v>
                </c:pt>
                <c:pt idx="47544" formatCode="General">
                  <c:v>10.0006927155847</c:v>
                </c:pt>
                <c:pt idx="47545" formatCode="General">
                  <c:v>10.0006926764606</c:v>
                </c:pt>
                <c:pt idx="47546" formatCode="General">
                  <c:v>10.000692637247</c:v>
                </c:pt>
                <c:pt idx="47547" formatCode="General">
                  <c:v>10.0006925979439</c:v>
                </c:pt>
                <c:pt idx="47548" formatCode="General">
                  <c:v>10.0006925585513</c:v>
                </c:pt>
                <c:pt idx="47549" formatCode="General">
                  <c:v>10.0006925190694</c:v>
                </c:pt>
                <c:pt idx="47550" formatCode="General">
                  <c:v>10.0006924794982</c:v>
                </c:pt>
                <c:pt idx="47551" formatCode="General">
                  <c:v>10.0006924398376</c:v>
                </c:pt>
                <c:pt idx="47552" formatCode="General">
                  <c:v>10.0006924000878</c:v>
                </c:pt>
                <c:pt idx="47553" formatCode="General">
                  <c:v>10.0006923602487</c:v>
                </c:pt>
                <c:pt idx="47554" formatCode="General">
                  <c:v>10.0006923203205</c:v>
                </c:pt>
                <c:pt idx="47555" formatCode="General">
                  <c:v>10.0006922803031</c:v>
                </c:pt>
                <c:pt idx="47556" formatCode="General">
                  <c:v>10.0006922401967</c:v>
                </c:pt>
                <c:pt idx="47557" formatCode="General">
                  <c:v>10.0006922000012</c:v>
                </c:pt>
                <c:pt idx="47558" formatCode="General">
                  <c:v>10.0006921597167</c:v>
                </c:pt>
                <c:pt idx="47559" formatCode="General">
                  <c:v>10.0006921193432</c:v>
                </c:pt>
                <c:pt idx="47560" formatCode="General">
                  <c:v>10.0006920788809</c:v>
                </c:pt>
                <c:pt idx="47561" formatCode="General">
                  <c:v>10.0006920383296</c:v>
                </c:pt>
                <c:pt idx="47562" formatCode="General">
                  <c:v>10.0006919976895</c:v>
                </c:pt>
                <c:pt idx="47563" formatCode="General">
                  <c:v>10.0006919569606</c:v>
                </c:pt>
                <c:pt idx="47564" formatCode="General">
                  <c:v>10.0006919161429</c:v>
                </c:pt>
                <c:pt idx="47565" formatCode="General">
                  <c:v>10.0006918752366</c:v>
                </c:pt>
                <c:pt idx="47566" formatCode="General">
                  <c:v>10.0006918342415</c:v>
                </c:pt>
                <c:pt idx="47567" formatCode="General">
                  <c:v>10.0006917931579</c:v>
                </c:pt>
                <c:pt idx="47568" formatCode="General">
                  <c:v>10.0006917519856</c:v>
                </c:pt>
                <c:pt idx="47569" formatCode="General">
                  <c:v>10.0006917107248</c:v>
                </c:pt>
                <c:pt idx="47570" formatCode="General">
                  <c:v>10.0006916693756</c:v>
                </c:pt>
                <c:pt idx="47571" formatCode="General">
                  <c:v>10.0006916279378</c:v>
                </c:pt>
                <c:pt idx="47572" formatCode="General">
                  <c:v>10.0006915864117</c:v>
                </c:pt>
                <c:pt idx="47573" formatCode="General">
                  <c:v>10.0006915447971</c:v>
                </c:pt>
                <c:pt idx="47574" formatCode="General">
                  <c:v>10.0006915030943</c:v>
                </c:pt>
                <c:pt idx="47575" formatCode="General">
                  <c:v>10.0006914613031</c:v>
                </c:pt>
                <c:pt idx="47576" formatCode="General">
                  <c:v>10.0006914194237</c:v>
                </c:pt>
                <c:pt idx="47577" formatCode="General">
                  <c:v>10.0006913774561</c:v>
                </c:pt>
                <c:pt idx="47578" formatCode="General">
                  <c:v>10.0006913354003</c:v>
                </c:pt>
                <c:pt idx="47579" formatCode="General">
                  <c:v>10.0006912932564</c:v>
                </c:pt>
                <c:pt idx="47580" formatCode="General">
                  <c:v>10.0006912510245</c:v>
                </c:pt>
                <c:pt idx="47581" formatCode="General">
                  <c:v>10.0006912087045</c:v>
                </c:pt>
                <c:pt idx="47582" formatCode="General">
                  <c:v>10.0006911662965</c:v>
                </c:pt>
                <c:pt idx="47583" formatCode="General">
                  <c:v>10.0006911238005</c:v>
                </c:pt>
                <c:pt idx="47584" formatCode="General">
                  <c:v>10.0006910812167</c:v>
                </c:pt>
                <c:pt idx="47585" formatCode="General">
                  <c:v>10.0006910385449</c:v>
                </c:pt>
                <c:pt idx="47586" formatCode="General">
                  <c:v>10.0006909957854</c:v>
                </c:pt>
                <c:pt idx="47587" formatCode="General">
                  <c:v>10.000690952938</c:v>
                </c:pt>
                <c:pt idx="47588" formatCode="General">
                  <c:v>10.000690910003</c:v>
                </c:pt>
                <c:pt idx="47589" formatCode="General">
                  <c:v>10.0006908669802</c:v>
                </c:pt>
                <c:pt idx="47590" formatCode="General">
                  <c:v>10.0006908238698</c:v>
                </c:pt>
                <c:pt idx="47591" formatCode="General">
                  <c:v>10.0006907806717</c:v>
                </c:pt>
                <c:pt idx="47592" formatCode="General">
                  <c:v>10.0006907373861</c:v>
                </c:pt>
                <c:pt idx="47593" formatCode="General">
                  <c:v>10.000690694013</c:v>
                </c:pt>
                <c:pt idx="47594" formatCode="General">
                  <c:v>10.0006906505523</c:v>
                </c:pt>
                <c:pt idx="47595" formatCode="General">
                  <c:v>10.0006906070042</c:v>
                </c:pt>
                <c:pt idx="47596" formatCode="General">
                  <c:v>10.0006905633688</c:v>
                </c:pt>
                <c:pt idx="47597" formatCode="General">
                  <c:v>10.0006905196459</c:v>
                </c:pt>
                <c:pt idx="47598" formatCode="General">
                  <c:v>10.0006904758357</c:v>
                </c:pt>
                <c:pt idx="47599" formatCode="General">
                  <c:v>10.0006904319383</c:v>
                </c:pt>
                <c:pt idx="47600" formatCode="General">
                  <c:v>10.0006903879536</c:v>
                </c:pt>
                <c:pt idx="47601" formatCode="General">
                  <c:v>10.0006903438817</c:v>
                </c:pt>
                <c:pt idx="47602" formatCode="General">
                  <c:v>10.0006902997227</c:v>
                </c:pt>
                <c:pt idx="47603" formatCode="General">
                  <c:v>10.0006902554766</c:v>
                </c:pt>
                <c:pt idx="47604" formatCode="General">
                  <c:v>10.0006902111434</c:v>
                </c:pt>
                <c:pt idx="47605" formatCode="General">
                  <c:v>10.0006901667231</c:v>
                </c:pt>
                <c:pt idx="47606" formatCode="General">
                  <c:v>10.0006901222159</c:v>
                </c:pt>
                <c:pt idx="47607" formatCode="General">
                  <c:v>10.0006900776218</c:v>
                </c:pt>
                <c:pt idx="47608" formatCode="General">
                  <c:v>10.0006900329407</c:v>
                </c:pt>
                <c:pt idx="47609" formatCode="General">
                  <c:v>10.0006899881728</c:v>
                </c:pt>
                <c:pt idx="47610" formatCode="General">
                  <c:v>10.0006899433181</c:v>
                </c:pt>
                <c:pt idx="47611" formatCode="General">
                  <c:v>10.0006898983766</c:v>
                </c:pt>
                <c:pt idx="47612" formatCode="General">
                  <c:v>10.0006898533484</c:v>
                </c:pt>
                <c:pt idx="47613" formatCode="General">
                  <c:v>10.0006898082334</c:v>
                </c:pt>
                <c:pt idx="47614" formatCode="General">
                  <c:v>10.0006897630319</c:v>
                </c:pt>
                <c:pt idx="47615" formatCode="General">
                  <c:v>10.0006897177437</c:v>
                </c:pt>
                <c:pt idx="47616" formatCode="General">
                  <c:v>10.000689672369</c:v>
                </c:pt>
                <c:pt idx="47617" formatCode="General">
                  <c:v>10.0006896269077</c:v>
                </c:pt>
                <c:pt idx="47618" formatCode="General">
                  <c:v>10.00068958136</c:v>
                </c:pt>
                <c:pt idx="47619" formatCode="General">
                  <c:v>10.0006895357258</c:v>
                </c:pt>
                <c:pt idx="47620" formatCode="General">
                  <c:v>10.0006894900053</c:v>
                </c:pt>
                <c:pt idx="47621" formatCode="General">
                  <c:v>10.0006894441983</c:v>
                </c:pt>
                <c:pt idx="47622" formatCode="General">
                  <c:v>10.0006893983051</c:v>
                </c:pt>
                <c:pt idx="47623" formatCode="General">
                  <c:v>10.0006893523256</c:v>
                </c:pt>
                <c:pt idx="47624" formatCode="General">
                  <c:v>10.0006893062599</c:v>
                </c:pt>
                <c:pt idx="47625" formatCode="General">
                  <c:v>10.000689260108</c:v>
                </c:pt>
                <c:pt idx="47626" formatCode="General">
                  <c:v>10.00068921386991</c:v>
                </c:pt>
                <c:pt idx="47627" formatCode="General">
                  <c:v>10.0006891675458</c:v>
                </c:pt>
                <c:pt idx="47628" formatCode="General">
                  <c:v>10.0006891211356</c:v>
                </c:pt>
                <c:pt idx="47629" formatCode="General">
                  <c:v>10.0006890746394</c:v>
                </c:pt>
                <c:pt idx="47630" formatCode="General">
                  <c:v>10.0006890280572</c:v>
                </c:pt>
                <c:pt idx="47631" formatCode="General">
                  <c:v>10.000688981389</c:v>
                </c:pt>
                <c:pt idx="47632" formatCode="General">
                  <c:v>10.000688934635</c:v>
                </c:pt>
                <c:pt idx="47633" formatCode="General">
                  <c:v>10.0006888877951</c:v>
                </c:pt>
                <c:pt idx="47634" formatCode="General">
                  <c:v>10.0006888408695</c:v>
                </c:pt>
                <c:pt idx="47635" formatCode="General">
                  <c:v>10.000688793858</c:v>
                </c:pt>
                <c:pt idx="47636" formatCode="General">
                  <c:v>10.0006887467608</c:v>
                </c:pt>
                <c:pt idx="47637" formatCode="General">
                  <c:v>10.000688699578</c:v>
                </c:pt>
                <c:pt idx="47638" formatCode="General">
                  <c:v>10.0006886523095</c:v>
                </c:pt>
                <c:pt idx="47639" formatCode="General">
                  <c:v>10.0006886049554</c:v>
                </c:pt>
                <c:pt idx="47640" formatCode="General">
                  <c:v>10.0006885575158</c:v>
                </c:pt>
                <c:pt idx="47641" formatCode="General">
                  <c:v>10.0006885099906</c:v>
                </c:pt>
                <c:pt idx="47642" formatCode="General">
                  <c:v>10.00068846238</c:v>
                </c:pt>
                <c:pt idx="47643" formatCode="General">
                  <c:v>10.0006884146839</c:v>
                </c:pt>
                <c:pt idx="47644" formatCode="General">
                  <c:v>10.0006883669025</c:v>
                </c:pt>
                <c:pt idx="47645" formatCode="General">
                  <c:v>10.0006883190357</c:v>
                </c:pt>
                <c:pt idx="47646" formatCode="General">
                  <c:v>10.0006882710836</c:v>
                </c:pt>
                <c:pt idx="47647" formatCode="General">
                  <c:v>10.0006882230463</c:v>
                </c:pt>
                <c:pt idx="47648" formatCode="General">
                  <c:v>10.0006881749237</c:v>
                </c:pt>
                <c:pt idx="47649" formatCode="General">
                  <c:v>10.0006881267159</c:v>
                </c:pt>
                <c:pt idx="47650" formatCode="General">
                  <c:v>10.0006880784231</c:v>
                </c:pt>
                <c:pt idx="47651" formatCode="General">
                  <c:v>10.0006880300451</c:v>
                </c:pt>
                <c:pt idx="47652" formatCode="General">
                  <c:v>10.000687981582</c:v>
                </c:pt>
                <c:pt idx="47653" formatCode="General">
                  <c:v>10.000687933034</c:v>
                </c:pt>
                <c:pt idx="47654" formatCode="General">
                  <c:v>10.000687884401</c:v>
                </c:pt>
                <c:pt idx="47655" formatCode="General">
                  <c:v>10.000687835683</c:v>
                </c:pt>
                <c:pt idx="47656" formatCode="General">
                  <c:v>10.0006877868802</c:v>
                </c:pt>
                <c:pt idx="47657" formatCode="General">
                  <c:v>10.0006877379925</c:v>
                </c:pt>
                <c:pt idx="47658" formatCode="General">
                  <c:v>10.0006876890201</c:v>
                </c:pt>
                <c:pt idx="47659" formatCode="General">
                  <c:v>10.0006876399628</c:v>
                </c:pt>
                <c:pt idx="47660" formatCode="General">
                  <c:v>10.0006875908209</c:v>
                </c:pt>
                <c:pt idx="47661" formatCode="General">
                  <c:v>10.0006875415943</c:v>
                </c:pt>
                <c:pt idx="47662" formatCode="General">
                  <c:v>10.000687492283</c:v>
                </c:pt>
                <c:pt idx="47663" formatCode="General">
                  <c:v>10.0006874428872</c:v>
                </c:pt>
                <c:pt idx="47664" formatCode="General">
                  <c:v>10.0006873934068</c:v>
                </c:pt>
                <c:pt idx="47665" formatCode="General">
                  <c:v>10.0006873438419</c:v>
                </c:pt>
                <c:pt idx="47666" formatCode="General">
                  <c:v>10.0006872941925</c:v>
                </c:pt>
                <c:pt idx="47667" formatCode="General">
                  <c:v>10.0006872444587</c:v>
                </c:pt>
                <c:pt idx="47668" formatCode="General">
                  <c:v>10.0006871946405</c:v>
                </c:pt>
                <c:pt idx="47669" formatCode="General">
                  <c:v>10.000687144738</c:v>
                </c:pt>
                <c:pt idx="47670" formatCode="General">
                  <c:v>10.0006870947512</c:v>
                </c:pt>
                <c:pt idx="47671" formatCode="General">
                  <c:v>10.0006870446801</c:v>
                </c:pt>
                <c:pt idx="47672" formatCode="General">
                  <c:v>10.0006869945248</c:v>
                </c:pt>
                <c:pt idx="47673" formatCode="General">
                  <c:v>10.0006869442853</c:v>
                </c:pt>
                <c:pt idx="47674" formatCode="General">
                  <c:v>10.0006868939617</c:v>
                </c:pt>
                <c:pt idx="47675" formatCode="General">
                  <c:v>10.000686843554</c:v>
                </c:pt>
                <c:pt idx="47676" formatCode="General">
                  <c:v>10.0006867930623</c:v>
                </c:pt>
                <c:pt idx="47677" formatCode="General">
                  <c:v>10.0006867424866</c:v>
                </c:pt>
                <c:pt idx="47678" formatCode="General">
                  <c:v>10.0006866918268</c:v>
                </c:pt>
                <c:pt idx="47679" formatCode="General">
                  <c:v>10.0006866410832</c:v>
                </c:pt>
                <c:pt idx="47680" formatCode="General">
                  <c:v>10.0006865902557</c:v>
                </c:pt>
                <c:pt idx="47681" formatCode="General">
                  <c:v>10.00068653934431</c:v>
                </c:pt>
                <c:pt idx="47682" formatCode="General">
                  <c:v>10.0006864883492</c:v>
                </c:pt>
                <c:pt idx="47683" formatCode="General">
                  <c:v>10.0006864372703</c:v>
                </c:pt>
                <c:pt idx="47684" formatCode="General">
                  <c:v>10.0006863861077</c:v>
                </c:pt>
                <c:pt idx="47685" formatCode="General">
                  <c:v>10.0006863348614</c:v>
                </c:pt>
                <c:pt idx="47686" formatCode="General">
                  <c:v>10.0006862835314</c:v>
                </c:pt>
                <c:pt idx="47687" formatCode="General">
                  <c:v>10.0006862321179</c:v>
                </c:pt>
                <c:pt idx="47688" formatCode="General">
                  <c:v>10.0006861806209</c:v>
                </c:pt>
                <c:pt idx="47689" formatCode="General">
                  <c:v>10.0006861290403</c:v>
                </c:pt>
                <c:pt idx="47690" formatCode="General">
                  <c:v>10.0006860773763</c:v>
                </c:pt>
                <c:pt idx="47691" formatCode="General">
                  <c:v>10.0006860256288</c:v>
                </c:pt>
                <c:pt idx="47692" formatCode="General">
                  <c:v>10.000685973798</c:v>
                </c:pt>
                <c:pt idx="47693" formatCode="General">
                  <c:v>10.0006859218838</c:v>
                </c:pt>
                <c:pt idx="47694" formatCode="General">
                  <c:v>10.0006858698863</c:v>
                </c:pt>
                <c:pt idx="47695" formatCode="General">
                  <c:v>10.0006858178056</c:v>
                </c:pt>
                <c:pt idx="47696" formatCode="General">
                  <c:v>10.0006857656417</c:v>
                </c:pt>
                <c:pt idx="47697" formatCode="General">
                  <c:v>10.0006857133946</c:v>
                </c:pt>
                <c:pt idx="47698" formatCode="General">
                  <c:v>10.0006856610643</c:v>
                </c:pt>
                <c:pt idx="47699" formatCode="General">
                  <c:v>10.000685608651</c:v>
                </c:pt>
                <c:pt idx="47700" formatCode="General">
                  <c:v>10.0006855561546</c:v>
                </c:pt>
                <c:pt idx="47701" formatCode="General">
                  <c:v>10.0006855035753</c:v>
                </c:pt>
                <c:pt idx="47702" formatCode="General">
                  <c:v>10.0006854509129</c:v>
                </c:pt>
                <c:pt idx="47703" formatCode="General">
                  <c:v>10.0006853981676</c:v>
                </c:pt>
                <c:pt idx="47704" formatCode="General">
                  <c:v>10.0006853453395</c:v>
                </c:pt>
                <c:pt idx="47705" formatCode="General">
                  <c:v>10.0006852924285</c:v>
                </c:pt>
                <c:pt idx="47706" formatCode="General">
                  <c:v>10.0006852394347</c:v>
                </c:pt>
                <c:pt idx="47707" formatCode="General">
                  <c:v>10.0006851863582</c:v>
                </c:pt>
                <c:pt idx="47708" formatCode="General">
                  <c:v>10.0006851331989</c:v>
                </c:pt>
                <c:pt idx="47709" formatCode="General">
                  <c:v>10.000685079957</c:v>
                </c:pt>
                <c:pt idx="47710" formatCode="General">
                  <c:v>10.0006850266325</c:v>
                </c:pt>
                <c:pt idx="47711" formatCode="General">
                  <c:v>10.0006849732253</c:v>
                </c:pt>
                <c:pt idx="47712" formatCode="General">
                  <c:v>10.0006849197356</c:v>
                </c:pt>
                <c:pt idx="47713" formatCode="General">
                  <c:v>10.0006848661635</c:v>
                </c:pt>
                <c:pt idx="47714" formatCode="General">
                  <c:v>10.0006848125088</c:v>
                </c:pt>
                <c:pt idx="47715" formatCode="General">
                  <c:v>10.0006847587717</c:v>
                </c:pt>
                <c:pt idx="47716" formatCode="General">
                  <c:v>10.0006847049523</c:v>
                </c:pt>
                <c:pt idx="47717" formatCode="General">
                  <c:v>10.0006846510505</c:v>
                </c:pt>
                <c:pt idx="47718" formatCode="General">
                  <c:v>10.0006845970664</c:v>
                </c:pt>
                <c:pt idx="47719" formatCode="General">
                  <c:v>10.000684543</c:v>
                </c:pt>
                <c:pt idx="47720" formatCode="General">
                  <c:v>10.0006844888515</c:v>
                </c:pt>
                <c:pt idx="47721" formatCode="General">
                  <c:v>10.0006844346207</c:v>
                </c:pt>
                <c:pt idx="47722" formatCode="General">
                  <c:v>10.0006843803079</c:v>
                </c:pt>
                <c:pt idx="47723" formatCode="General">
                  <c:v>10.0006843259129</c:v>
                </c:pt>
                <c:pt idx="47724" formatCode="General">
                  <c:v>10.0006842714359</c:v>
                </c:pt>
                <c:pt idx="47725" formatCode="General">
                  <c:v>10.0006842168769</c:v>
                </c:pt>
                <c:pt idx="47726" formatCode="General">
                  <c:v>10.0006841622359</c:v>
                </c:pt>
                <c:pt idx="47727" formatCode="General">
                  <c:v>10.000684107513</c:v>
                </c:pt>
                <c:pt idx="47728" formatCode="General">
                  <c:v>10.0006840527082</c:v>
                </c:pt>
                <c:pt idx="47729" formatCode="General">
                  <c:v>10.0006839978216</c:v>
                </c:pt>
                <c:pt idx="47730" formatCode="General">
                  <c:v>10.0006839428532</c:v>
                </c:pt>
                <c:pt idx="47731" formatCode="General">
                  <c:v>10.000683887803</c:v>
                </c:pt>
                <c:pt idx="47732" formatCode="General">
                  <c:v>10.0006838326711</c:v>
                </c:pt>
                <c:pt idx="47733" formatCode="General">
                  <c:v>10.0006837774576</c:v>
                </c:pt>
                <c:pt idx="47734" formatCode="General">
                  <c:v>10.0006837221624</c:v>
                </c:pt>
                <c:pt idx="47735" formatCode="General">
                  <c:v>10.0006836667856</c:v>
                </c:pt>
                <c:pt idx="47736" formatCode="General">
                  <c:v>10.0006836113273</c:v>
                </c:pt>
                <c:pt idx="47737" formatCode="General">
                  <c:v>10.0006835557874</c:v>
                </c:pt>
                <c:pt idx="47738" formatCode="General">
                  <c:v>10.0006835001661</c:v>
                </c:pt>
                <c:pt idx="47739" formatCode="General">
                  <c:v>10.0006834444634</c:v>
                </c:pt>
                <c:pt idx="47740" formatCode="General">
                  <c:v>10.0006833886793</c:v>
                </c:pt>
                <c:pt idx="47741" formatCode="General">
                  <c:v>10.0006833328138</c:v>
                </c:pt>
                <c:pt idx="47742" formatCode="General">
                  <c:v>10.0006832768671</c:v>
                </c:pt>
                <c:pt idx="47743" formatCode="General">
                  <c:v>10.0006832208391</c:v>
                </c:pt>
                <c:pt idx="47744" formatCode="General">
                  <c:v>10.0006831647298</c:v>
                </c:pt>
                <c:pt idx="47745" formatCode="General">
                  <c:v>10.0006831085394</c:v>
                </c:pt>
                <c:pt idx="47746" formatCode="General">
                  <c:v>10.0006830522679</c:v>
                </c:pt>
                <c:pt idx="47747" formatCode="General">
                  <c:v>10.0006829959152</c:v>
                </c:pt>
                <c:pt idx="47748" formatCode="General">
                  <c:v>10.0006829394816</c:v>
                </c:pt>
                <c:pt idx="47749" formatCode="General">
                  <c:v>10.0006828829669</c:v>
                </c:pt>
                <c:pt idx="47750" formatCode="General">
                  <c:v>10.0006828263712</c:v>
                </c:pt>
                <c:pt idx="47751" formatCode="General">
                  <c:v>10.0006827696946</c:v>
                </c:pt>
                <c:pt idx="47752" formatCode="General">
                  <c:v>10.0006827129371</c:v>
                </c:pt>
                <c:pt idx="47753" formatCode="General">
                  <c:v>10.0006826560988</c:v>
                </c:pt>
                <c:pt idx="47754" formatCode="General">
                  <c:v>10.0006825991797</c:v>
                </c:pt>
                <c:pt idx="47755" formatCode="General">
                  <c:v>10.0006825421798</c:v>
                </c:pt>
                <c:pt idx="47756" formatCode="General">
                  <c:v>10.0006824850992</c:v>
                </c:pt>
                <c:pt idx="47757" formatCode="General">
                  <c:v>10.0006824279379</c:v>
                </c:pt>
                <c:pt idx="47758" formatCode="General">
                  <c:v>10.000682370696</c:v>
                </c:pt>
                <c:pt idx="47759" formatCode="General">
                  <c:v>10.0006823133735</c:v>
                </c:pt>
                <c:pt idx="47760" formatCode="General">
                  <c:v>10.0006822559705</c:v>
                </c:pt>
                <c:pt idx="47761" formatCode="General">
                  <c:v>10.0006821984869</c:v>
                </c:pt>
                <c:pt idx="47762" formatCode="General">
                  <c:v>10.0006821409228</c:v>
                </c:pt>
                <c:pt idx="47763" formatCode="General">
                  <c:v>10.0006820832784</c:v>
                </c:pt>
                <c:pt idx="47764" formatCode="General">
                  <c:v>10.0006820255535</c:v>
                </c:pt>
                <c:pt idx="47765" formatCode="General">
                  <c:v>10.0006819677483</c:v>
                </c:pt>
                <c:pt idx="47766" formatCode="General">
                  <c:v>10.0006819098628</c:v>
                </c:pt>
                <c:pt idx="47767" formatCode="General">
                  <c:v>10.000681851897</c:v>
                </c:pt>
                <c:pt idx="47768" formatCode="General">
                  <c:v>10.000681793851</c:v>
                </c:pt>
                <c:pt idx="47769" formatCode="General">
                  <c:v>10.0006817357248</c:v>
                </c:pt>
                <c:pt idx="47770" formatCode="General">
                  <c:v>10.0006816775185</c:v>
                </c:pt>
                <c:pt idx="47771" formatCode="General">
                  <c:v>10.0006816192321</c:v>
                </c:pt>
                <c:pt idx="47772" formatCode="General">
                  <c:v>10.0006815608656</c:v>
                </c:pt>
                <c:pt idx="47773" formatCode="General">
                  <c:v>10.0006815024191</c:v>
                </c:pt>
                <c:pt idx="47774" formatCode="General">
                  <c:v>10.0006814438926</c:v>
                </c:pt>
                <c:pt idx="47775" formatCode="General">
                  <c:v>10.0006813852862</c:v>
                </c:pt>
                <c:pt idx="47776" formatCode="General">
                  <c:v>10.0006813265999</c:v>
                </c:pt>
                <c:pt idx="47777" formatCode="General">
                  <c:v>10.0006812678338</c:v>
                </c:pt>
                <c:pt idx="47778" formatCode="General">
                  <c:v>10.0006812089878</c:v>
                </c:pt>
                <c:pt idx="47779" formatCode="General">
                  <c:v>10.0006811500621</c:v>
                </c:pt>
                <c:pt idx="47780" formatCode="General">
                  <c:v>10.0006810910567</c:v>
                </c:pt>
                <c:pt idx="47781" formatCode="General">
                  <c:v>10.0006810319715</c:v>
                </c:pt>
                <c:pt idx="47782" formatCode="General">
                  <c:v>10.0006809728068</c:v>
                </c:pt>
                <c:pt idx="47783" formatCode="General">
                  <c:v>10.0006809135624</c:v>
                </c:pt>
                <c:pt idx="47784" formatCode="General">
                  <c:v>10.0006808542385</c:v>
                </c:pt>
                <c:pt idx="47785" formatCode="General">
                  <c:v>10.000680794835</c:v>
                </c:pt>
                <c:pt idx="47786" formatCode="General">
                  <c:v>10.0006807353521</c:v>
                </c:pt>
                <c:pt idx="47787" formatCode="General">
                  <c:v>10.0006806757897</c:v>
                </c:pt>
                <c:pt idx="47788" formatCode="General">
                  <c:v>10.0006806161479</c:v>
                </c:pt>
                <c:pt idx="47789" formatCode="General">
                  <c:v>10.0006805564268</c:v>
                </c:pt>
                <c:pt idx="47790" formatCode="General">
                  <c:v>10.0006804966264</c:v>
                </c:pt>
                <c:pt idx="47791" formatCode="General">
                  <c:v>10.0006804367467</c:v>
                </c:pt>
                <c:pt idx="47792" formatCode="General">
                  <c:v>10.0006803767877</c:v>
                </c:pt>
                <c:pt idx="47793" formatCode="General">
                  <c:v>10.0006803167496</c:v>
                </c:pt>
                <c:pt idx="47794" formatCode="General">
                  <c:v>10.0006802566323</c:v>
                </c:pt>
                <c:pt idx="47795" formatCode="General">
                  <c:v>10.0006801964359</c:v>
                </c:pt>
                <c:pt idx="47796" formatCode="General">
                  <c:v>10.0006801361605</c:v>
                </c:pt>
                <c:pt idx="47797" formatCode="General">
                  <c:v>10.000680075806</c:v>
                </c:pt>
                <c:pt idx="47798" formatCode="General">
                  <c:v>10.0006800153726</c:v>
                </c:pt>
                <c:pt idx="47799" formatCode="General">
                  <c:v>10.0006799548602</c:v>
                </c:pt>
                <c:pt idx="47800" formatCode="General">
                  <c:v>10.0006798942689</c:v>
                </c:pt>
                <c:pt idx="47801" formatCode="General">
                  <c:v>10.0006798335987</c:v>
                </c:pt>
                <c:pt idx="47802" formatCode="General">
                  <c:v>10.0006797728497</c:v>
                </c:pt>
                <c:pt idx="47803" formatCode="General">
                  <c:v>10.000679712022</c:v>
                </c:pt>
                <c:pt idx="47804" formatCode="General">
                  <c:v>10.0006796511155</c:v>
                </c:pt>
                <c:pt idx="47805" formatCode="General">
                  <c:v>10.0006795901303</c:v>
                </c:pt>
                <c:pt idx="47806" formatCode="General">
                  <c:v>10.0006795290665</c:v>
                </c:pt>
                <c:pt idx="47807" formatCode="General">
                  <c:v>10.000679467924</c:v>
                </c:pt>
                <c:pt idx="47808" formatCode="General">
                  <c:v>10.000679406703</c:v>
                </c:pt>
                <c:pt idx="47809" formatCode="General">
                  <c:v>10.0006793454034</c:v>
                </c:pt>
                <c:pt idx="47810" formatCode="General">
                  <c:v>10.0006792840254</c:v>
                </c:pt>
                <c:pt idx="47811" formatCode="General">
                  <c:v>10.0006792225689</c:v>
                </c:pt>
                <c:pt idx="47812" formatCode="General">
                  <c:v>10.000679161034</c:v>
                </c:pt>
                <c:pt idx="47813" formatCode="General">
                  <c:v>10.0006790994208</c:v>
                </c:pt>
                <c:pt idx="47814" formatCode="General">
                  <c:v>10.0006790377292</c:v>
                </c:pt>
                <c:pt idx="47815" formatCode="General">
                  <c:v>10.0006789759593</c:v>
                </c:pt>
                <c:pt idx="47816" formatCode="General">
                  <c:v>10.0006789141112</c:v>
                </c:pt>
                <c:pt idx="47817" formatCode="General">
                  <c:v>10.0006788521849</c:v>
                </c:pt>
                <c:pt idx="47818" formatCode="General">
                  <c:v>10.0006787901805</c:v>
                </c:pt>
                <c:pt idx="47819" formatCode="General">
                  <c:v>10.0006787280979</c:v>
                </c:pt>
                <c:pt idx="47820" formatCode="General">
                  <c:v>10.0006786659372</c:v>
                </c:pt>
                <c:pt idx="47821" formatCode="General">
                  <c:v>10.0006786036985</c:v>
                </c:pt>
                <c:pt idx="47822" formatCode="General">
                  <c:v>10.0006785413818</c:v>
                </c:pt>
                <c:pt idx="47823" formatCode="General">
                  <c:v>10.0006784789872</c:v>
                </c:pt>
                <c:pt idx="47824" formatCode="General">
                  <c:v>10.0006784165146</c:v>
                </c:pt>
                <c:pt idx="47825" formatCode="General">
                  <c:v>10.0006783539642</c:v>
                </c:pt>
                <c:pt idx="47826" formatCode="General">
                  <c:v>10.000678291336</c:v>
                </c:pt>
                <c:pt idx="47827" formatCode="General">
                  <c:v>10.0006782286299</c:v>
                </c:pt>
                <c:pt idx="47828" formatCode="General">
                  <c:v>10.0006781658461</c:v>
                </c:pt>
                <c:pt idx="47829" formatCode="General">
                  <c:v>10.0006781029846</c:v>
                </c:pt>
                <c:pt idx="47830" formatCode="General">
                  <c:v>10.0006780400454</c:v>
                </c:pt>
                <c:pt idx="47831" formatCode="General">
                  <c:v>10.0006779770287</c:v>
                </c:pt>
                <c:pt idx="47832" formatCode="General">
                  <c:v>10.0006779139343</c:v>
                </c:pt>
                <c:pt idx="47833" formatCode="General">
                  <c:v>10.0006778507624</c:v>
                </c:pt>
                <c:pt idx="47834" formatCode="General">
                  <c:v>10.0006777875129</c:v>
                </c:pt>
                <c:pt idx="47835" formatCode="General">
                  <c:v>10.0006777241861</c:v>
                </c:pt>
                <c:pt idx="47836" formatCode="General">
                  <c:v>10.0006776607818</c:v>
                </c:pt>
                <c:pt idx="47837" formatCode="General">
                  <c:v>10.0006775973001</c:v>
                </c:pt>
                <c:pt idx="47838" formatCode="General">
                  <c:v>10.0006775337411</c:v>
                </c:pt>
                <c:pt idx="47839" formatCode="General">
                  <c:v>10.0006774701048</c:v>
                </c:pt>
                <c:pt idx="47840" formatCode="General">
                  <c:v>10.0006774063912</c:v>
                </c:pt>
                <c:pt idx="47841" formatCode="General">
                  <c:v>10.0006773426004</c:v>
                </c:pt>
                <c:pt idx="47842" formatCode="General">
                  <c:v>10.0006772787325</c:v>
                </c:pt>
                <c:pt idx="47843" formatCode="General">
                  <c:v>10.0006772147874</c:v>
                </c:pt>
                <c:pt idx="47844" formatCode="General">
                  <c:v>10.0006771507652</c:v>
                </c:pt>
                <c:pt idx="47845" formatCode="General">
                  <c:v>10.000677086666</c:v>
                </c:pt>
                <c:pt idx="47846" formatCode="General">
                  <c:v>10.0006770224897</c:v>
                </c:pt>
                <c:pt idx="47847" formatCode="General">
                  <c:v>10.0006769582365</c:v>
                </c:pt>
                <c:pt idx="47848" formatCode="General">
                  <c:v>10.0006768939064</c:v>
                </c:pt>
                <c:pt idx="47849" formatCode="General">
                  <c:v>10.0006768294994</c:v>
                </c:pt>
                <c:pt idx="47850" formatCode="General">
                  <c:v>10.0006767650155</c:v>
                </c:pt>
                <c:pt idx="47851" formatCode="General">
                  <c:v>10.0006767004549</c:v>
                </c:pt>
                <c:pt idx="47852" formatCode="General">
                  <c:v>10.0006766358174</c:v>
                </c:pt>
                <c:pt idx="47853" formatCode="General">
                  <c:v>10.0006765711033</c:v>
                </c:pt>
                <c:pt idx="47854" formatCode="General">
                  <c:v>10.0006765063125</c:v>
                </c:pt>
                <c:pt idx="47855" formatCode="General">
                  <c:v>10.000676441445</c:v>
                </c:pt>
                <c:pt idx="47856" formatCode="General">
                  <c:v>10.0006763765009</c:v>
                </c:pt>
                <c:pt idx="47857" formatCode="General">
                  <c:v>10.0006763114803</c:v>
                </c:pt>
                <c:pt idx="47858" formatCode="General">
                  <c:v>10.0006762463831</c:v>
                </c:pt>
                <c:pt idx="47859" formatCode="General">
                  <c:v>10.0006761812095</c:v>
                </c:pt>
                <c:pt idx="47860" formatCode="General">
                  <c:v>10.0006761159595</c:v>
                </c:pt>
                <c:pt idx="47861" formatCode="General">
                  <c:v>10.000676050633</c:v>
                </c:pt>
                <c:pt idx="47862" formatCode="General">
                  <c:v>10.0006759852302</c:v>
                </c:pt>
                <c:pt idx="47863" formatCode="General">
                  <c:v>10.0006759197511</c:v>
                </c:pt>
                <c:pt idx="47864" formatCode="General">
                  <c:v>10.0006758541957</c:v>
                </c:pt>
                <c:pt idx="47865" formatCode="General">
                  <c:v>10.0006757885641</c:v>
                </c:pt>
                <c:pt idx="47866" formatCode="General">
                  <c:v>10.0006757228563</c:v>
                </c:pt>
                <c:pt idx="47867" formatCode="General">
                  <c:v>10.0006756570723</c:v>
                </c:pt>
                <c:pt idx="47868" formatCode="General">
                  <c:v>10.0006755912122</c:v>
                </c:pt>
                <c:pt idx="47869" formatCode="General">
                  <c:v>10.0006755252761</c:v>
                </c:pt>
                <c:pt idx="47870" formatCode="General">
                  <c:v>10.0006754592639</c:v>
                </c:pt>
                <c:pt idx="47871" formatCode="General">
                  <c:v>10.0006753931758</c:v>
                </c:pt>
                <c:pt idx="47872" formatCode="General">
                  <c:v>10.0006753270117</c:v>
                </c:pt>
                <c:pt idx="47873" formatCode="General">
                  <c:v>10.0006752607717</c:v>
                </c:pt>
                <c:pt idx="47874" formatCode="General">
                  <c:v>10.0006751944558</c:v>
                </c:pt>
                <c:pt idx="47875" formatCode="General">
                  <c:v>10.0006751280642</c:v>
                </c:pt>
                <c:pt idx="47876" formatCode="General">
                  <c:v>10.0006750615967</c:v>
                </c:pt>
                <c:pt idx="47877" formatCode="General">
                  <c:v>10.0006749950535</c:v>
                </c:pt>
                <c:pt idx="47878" formatCode="General">
                  <c:v>10.0006749284346</c:v>
                </c:pt>
                <c:pt idx="47879" formatCode="General">
                  <c:v>10.0006748617401</c:v>
                </c:pt>
                <c:pt idx="47880" formatCode="General">
                  <c:v>10.0006747949699</c:v>
                </c:pt>
                <c:pt idx="47881" formatCode="General">
                  <c:v>10.0006747281241</c:v>
                </c:pt>
                <c:pt idx="47882" formatCode="General">
                  <c:v>10.0006746612028</c:v>
                </c:pt>
                <c:pt idx="47883" formatCode="General">
                  <c:v>10.0006745942061</c:v>
                </c:pt>
                <c:pt idx="47884" formatCode="General">
                  <c:v>10.0006745271338</c:v>
                </c:pt>
                <c:pt idx="47885" formatCode="General">
                  <c:v>10.0006744599862</c:v>
                </c:pt>
                <c:pt idx="47886" formatCode="General">
                  <c:v>10.0006743927632</c:v>
                </c:pt>
                <c:pt idx="47887" formatCode="General">
                  <c:v>10.0006743254648</c:v>
                </c:pt>
                <c:pt idx="47888" formatCode="General">
                  <c:v>10.0006742580912</c:v>
                </c:pt>
                <c:pt idx="47889" formatCode="General">
                  <c:v>10.0006741906423</c:v>
                </c:pt>
                <c:pt idx="47890" formatCode="General">
                  <c:v>10.0006741231182</c:v>
                </c:pt>
                <c:pt idx="47891" formatCode="General">
                  <c:v>10.0006740555189</c:v>
                </c:pt>
                <c:pt idx="47892" formatCode="General">
                  <c:v>10.0006739878445</c:v>
                </c:pt>
                <c:pt idx="47893" formatCode="General">
                  <c:v>10.000673920095</c:v>
                </c:pt>
                <c:pt idx="47894" formatCode="General">
                  <c:v>10.0006738522705</c:v>
                </c:pt>
                <c:pt idx="47895" formatCode="General">
                  <c:v>10.0006737843709</c:v>
                </c:pt>
                <c:pt idx="47896" formatCode="General">
                  <c:v>10.0006737163964</c:v>
                </c:pt>
                <c:pt idx="47897" formatCode="General">
                  <c:v>10.000673648347</c:v>
                </c:pt>
                <c:pt idx="47898" formatCode="General">
                  <c:v>10.0006735802227</c:v>
                </c:pt>
                <c:pt idx="47899" formatCode="General">
                  <c:v>10.0006735120235</c:v>
                </c:pt>
                <c:pt idx="47900" formatCode="General">
                  <c:v>10.0006734437496</c:v>
                </c:pt>
                <c:pt idx="47901" formatCode="General">
                  <c:v>10.0006733754009</c:v>
                </c:pt>
                <c:pt idx="47902" formatCode="General">
                  <c:v>10.0006733069774</c:v>
                </c:pt>
                <c:pt idx="47903" formatCode="General">
                  <c:v>10.0006732384793</c:v>
                </c:pt>
                <c:pt idx="47904" formatCode="General">
                  <c:v>10.0006731699065</c:v>
                </c:pt>
                <c:pt idx="47905" formatCode="General">
                  <c:v>10.0006731012592</c:v>
                </c:pt>
                <c:pt idx="47906" formatCode="General">
                  <c:v>10.0006730325373</c:v>
                </c:pt>
                <c:pt idx="47907" formatCode="General">
                  <c:v>10.0006729637409</c:v>
                </c:pt>
                <c:pt idx="47908" formatCode="General">
                  <c:v>10.0006728948699</c:v>
                </c:pt>
                <c:pt idx="47909" formatCode="General">
                  <c:v>10.0006728259246</c:v>
                </c:pt>
                <c:pt idx="47910" formatCode="General">
                  <c:v>10.0006727569049</c:v>
                </c:pt>
                <c:pt idx="47911" formatCode="General">
                  <c:v>10.0006726878108</c:v>
                </c:pt>
                <c:pt idx="47912" formatCode="General">
                  <c:v>10.0006726186424</c:v>
                </c:pt>
                <c:pt idx="47913" formatCode="General">
                  <c:v>10.0006725493997</c:v>
                </c:pt>
                <c:pt idx="47914" formatCode="General">
                  <c:v>10.0006724800828</c:v>
                </c:pt>
                <c:pt idx="47915" formatCode="General">
                  <c:v>10.0006724106917</c:v>
                </c:pt>
                <c:pt idx="47916" formatCode="General">
                  <c:v>10.0006723412265</c:v>
                </c:pt>
                <c:pt idx="47917" formatCode="General">
                  <c:v>10.0006722716871</c:v>
                </c:pt>
                <c:pt idx="47918" formatCode="General">
                  <c:v>10.0006722020737</c:v>
                </c:pt>
                <c:pt idx="47919" formatCode="General">
                  <c:v>10.0006721323862</c:v>
                </c:pt>
                <c:pt idx="47920" formatCode="General">
                  <c:v>10.0006720626248</c:v>
                </c:pt>
                <c:pt idx="47921" formatCode="General">
                  <c:v>10.0006719927894</c:v>
                </c:pt>
                <c:pt idx="47922" formatCode="General">
                  <c:v>10.0006719228801</c:v>
                </c:pt>
                <c:pt idx="47923" formatCode="General">
                  <c:v>10.0006718528969</c:v>
                </c:pt>
                <c:pt idx="47924" formatCode="General">
                  <c:v>10.00067178284</c:v>
                </c:pt>
                <c:pt idx="47925" formatCode="General">
                  <c:v>10.0006717127092</c:v>
                </c:pt>
                <c:pt idx="47926" formatCode="General">
                  <c:v>10.0006716425047</c:v>
                </c:pt>
                <c:pt idx="47927" formatCode="General">
                  <c:v>10.0006715722264</c:v>
                </c:pt>
                <c:pt idx="47928" formatCode="General">
                  <c:v>10.0006715018746</c:v>
                </c:pt>
                <c:pt idx="47929" formatCode="General">
                  <c:v>10.0006714314491</c:v>
                </c:pt>
                <c:pt idx="47930" formatCode="General">
                  <c:v>10.00067136095</c:v>
                </c:pt>
                <c:pt idx="47931" formatCode="General">
                  <c:v>10.0006712903773</c:v>
                </c:pt>
                <c:pt idx="47932" formatCode="General">
                  <c:v>10.0006712197312</c:v>
                </c:pt>
                <c:pt idx="47933" formatCode="General">
                  <c:v>10.0006711490116</c:v>
                </c:pt>
                <c:pt idx="47934" formatCode="General">
                  <c:v>10.0006710782186</c:v>
                </c:pt>
                <c:pt idx="47935" formatCode="General">
                  <c:v>10.0006710073522</c:v>
                </c:pt>
                <c:pt idx="47936" formatCode="General">
                  <c:v>10.0006709364125</c:v>
                </c:pt>
                <c:pt idx="47937" formatCode="General">
                  <c:v>10.0006708653995</c:v>
                </c:pt>
                <c:pt idx="47938" formatCode="General">
                  <c:v>10.0006707943132</c:v>
                </c:pt>
                <c:pt idx="47939" formatCode="General">
                  <c:v>10.0006707231537</c:v>
                </c:pt>
                <c:pt idx="47940" formatCode="General">
                  <c:v>10.000670651921</c:v>
                </c:pt>
                <c:pt idx="47941" formatCode="General">
                  <c:v>10.0006705806152</c:v>
                </c:pt>
                <c:pt idx="47942" formatCode="General">
                  <c:v>10.0006705092363</c:v>
                </c:pt>
                <c:pt idx="47943" formatCode="General">
                  <c:v>10.0006704377843</c:v>
                </c:pt>
                <c:pt idx="47944" formatCode="General">
                  <c:v>10.0006703662593</c:v>
                </c:pt>
                <c:pt idx="47945" formatCode="General">
                  <c:v>10.0006702946614</c:v>
                </c:pt>
                <c:pt idx="47946" formatCode="General">
                  <c:v>10.0006702229905</c:v>
                </c:pt>
                <c:pt idx="47947" formatCode="General">
                  <c:v>10.0006701512467</c:v>
                </c:pt>
                <c:pt idx="47948" formatCode="General">
                  <c:v>10.0006700794301</c:v>
                </c:pt>
                <c:pt idx="47949" formatCode="General">
                  <c:v>10.0006700075407</c:v>
                </c:pt>
                <c:pt idx="47950" formatCode="General">
                  <c:v>10.0006699355784</c:v>
                </c:pt>
                <c:pt idx="47951" formatCode="General">
                  <c:v>10.0006698635435</c:v>
                </c:pt>
                <c:pt idx="47952" formatCode="General">
                  <c:v>10.0006697914359</c:v>
                </c:pt>
                <c:pt idx="47953" formatCode="General">
                  <c:v>10.0006697192556</c:v>
                </c:pt>
                <c:pt idx="47954" formatCode="General">
                  <c:v>10.0006696470027</c:v>
                </c:pt>
                <c:pt idx="47955" formatCode="General">
                  <c:v>10.0006695746772</c:v>
                </c:pt>
                <c:pt idx="47956" formatCode="General">
                  <c:v>10.0006695022792</c:v>
                </c:pt>
                <c:pt idx="47957" formatCode="General">
                  <c:v>10.0006694298088</c:v>
                </c:pt>
                <c:pt idx="47958" formatCode="General">
                  <c:v>10.0006693572658</c:v>
                </c:pt>
                <c:pt idx="47959" formatCode="General">
                  <c:v>10.0006692846505</c:v>
                </c:pt>
                <c:pt idx="47960" formatCode="General">
                  <c:v>10.0006692119628</c:v>
                </c:pt>
                <c:pt idx="47961" formatCode="General">
                  <c:v>10.0006691392028</c:v>
                </c:pt>
                <c:pt idx="47962" formatCode="General">
                  <c:v>10.0006690663705</c:v>
                </c:pt>
                <c:pt idx="47963" formatCode="General">
                  <c:v>10.0006689934659</c:v>
                </c:pt>
                <c:pt idx="47964" formatCode="General">
                  <c:v>10.0006689204891</c:v>
                </c:pt>
                <c:pt idx="47965" formatCode="General">
                  <c:v>10.0006688474402</c:v>
                </c:pt>
                <c:pt idx="47966" formatCode="General">
                  <c:v>10.0006687743192</c:v>
                </c:pt>
                <c:pt idx="47967" formatCode="General">
                  <c:v>10.000668701126</c:v>
                </c:pt>
                <c:pt idx="47968" formatCode="General">
                  <c:v>10.0006686278609</c:v>
                </c:pt>
                <c:pt idx="47969" formatCode="General">
                  <c:v>10.0006685545237</c:v>
                </c:pt>
                <c:pt idx="47970" formatCode="General">
                  <c:v>10.0006684811145</c:v>
                </c:pt>
                <c:pt idx="47971" formatCode="General">
                  <c:v>10.0006684076335</c:v>
                </c:pt>
                <c:pt idx="47972" formatCode="General">
                  <c:v>10.0006683340805</c:v>
                </c:pt>
                <c:pt idx="47973" formatCode="General">
                  <c:v>10.0006682604557</c:v>
                </c:pt>
                <c:pt idx="47974" formatCode="General">
                  <c:v>10.0006681867591</c:v>
                </c:pt>
                <c:pt idx="47975" formatCode="General">
                  <c:v>10.0006681129908</c:v>
                </c:pt>
                <c:pt idx="47976" formatCode="General">
                  <c:v>10.0006680391507</c:v>
                </c:pt>
                <c:pt idx="47977" formatCode="General">
                  <c:v>10.0006679652389</c:v>
                </c:pt>
                <c:pt idx="47978" formatCode="General">
                  <c:v>10.0006678912555</c:v>
                </c:pt>
                <c:pt idx="47979" formatCode="General">
                  <c:v>10.0006678172005</c:v>
                </c:pt>
                <c:pt idx="47980" formatCode="General">
                  <c:v>10.000667743074</c:v>
                </c:pt>
                <c:pt idx="47981" formatCode="General">
                  <c:v>10.0006676688759</c:v>
                </c:pt>
                <c:pt idx="47982" formatCode="General">
                  <c:v>10.0006675946064</c:v>
                </c:pt>
                <c:pt idx="47983" formatCode="General">
                  <c:v>10.0006675202654</c:v>
                </c:pt>
                <c:pt idx="47984" formatCode="General">
                  <c:v>10.000667445853</c:v>
                </c:pt>
                <c:pt idx="47985" formatCode="General">
                  <c:v>10.0006673713692</c:v>
                </c:pt>
                <c:pt idx="47986" formatCode="General">
                  <c:v>10.0006672968142</c:v>
                </c:pt>
                <c:pt idx="47987" formatCode="General">
                  <c:v>10.0006672221878</c:v>
                </c:pt>
                <c:pt idx="47988" formatCode="General">
                  <c:v>10.0006671474902</c:v>
                </c:pt>
                <c:pt idx="47989" formatCode="General">
                  <c:v>10.0006670727215</c:v>
                </c:pt>
                <c:pt idx="47990" formatCode="General">
                  <c:v>10.0006669978815</c:v>
                </c:pt>
                <c:pt idx="47991" formatCode="General">
                  <c:v>10.0006669229705</c:v>
                </c:pt>
                <c:pt idx="47992" formatCode="General">
                  <c:v>10.0006668479884</c:v>
                </c:pt>
                <c:pt idx="47993" formatCode="General">
                  <c:v>10.0006667729352</c:v>
                </c:pt>
                <c:pt idx="47994" formatCode="General">
                  <c:v>10.000666697811</c:v>
                </c:pt>
                <c:pt idx="47995" formatCode="General">
                  <c:v>10.0006666226159</c:v>
                </c:pt>
                <c:pt idx="47996" formatCode="General">
                  <c:v>10.0006665473499</c:v>
                </c:pt>
                <c:pt idx="47997" formatCode="General">
                  <c:v>10.000666472013</c:v>
                </c:pt>
                <c:pt idx="47998" formatCode="General">
                  <c:v>10.0006663966053</c:v>
                </c:pt>
                <c:pt idx="47999" formatCode="General">
                  <c:v>10.0006663211267</c:v>
                </c:pt>
                <c:pt idx="48000" formatCode="General">
                  <c:v>10.0006662455774</c:v>
                </c:pt>
                <c:pt idx="48001" formatCode="General">
                  <c:v>10.0006661699574</c:v>
                </c:pt>
                <c:pt idx="48002" formatCode="General">
                  <c:v>10.0006660942668</c:v>
                </c:pt>
                <c:pt idx="48003" formatCode="General">
                  <c:v>10.0006660185055</c:v>
                </c:pt>
                <c:pt idx="48004" formatCode="General">
                  <c:v>10.0006659426736</c:v>
                </c:pt>
                <c:pt idx="48005" formatCode="General">
                  <c:v>10.0006658667711</c:v>
                </c:pt>
                <c:pt idx="48006" formatCode="General">
                  <c:v>10.0006657907981</c:v>
                </c:pt>
                <c:pt idx="48007" formatCode="General">
                  <c:v>10.0006657147547</c:v>
                </c:pt>
                <c:pt idx="48008" formatCode="General">
                  <c:v>10.0006656386408</c:v>
                </c:pt>
                <c:pt idx="48009" formatCode="General">
                  <c:v>10.0006655624566</c:v>
                </c:pt>
                <c:pt idx="48010" formatCode="General">
                  <c:v>10.0006654862019</c:v>
                </c:pt>
                <c:pt idx="48011" formatCode="General">
                  <c:v>10.000665409877</c:v>
                </c:pt>
                <c:pt idx="48012" formatCode="General">
                  <c:v>10.0006653334818</c:v>
                </c:pt>
                <c:pt idx="48013" formatCode="General">
                  <c:v>10.0006652570164</c:v>
                </c:pt>
                <c:pt idx="48014" formatCode="General">
                  <c:v>10.0006651804807</c:v>
                </c:pt>
                <c:pt idx="48015" formatCode="General">
                  <c:v>10.000665103875</c:v>
                </c:pt>
                <c:pt idx="48016" formatCode="General">
                  <c:v>10.0006650271991</c:v>
                </c:pt>
                <c:pt idx="48017" formatCode="General">
                  <c:v>10.0006649504531</c:v>
                </c:pt>
                <c:pt idx="48018" formatCode="General">
                  <c:v>10.0006648736371</c:v>
                </c:pt>
                <c:pt idx="48019" formatCode="General">
                  <c:v>10.0006647967511</c:v>
                </c:pt>
                <c:pt idx="48020" formatCode="General">
                  <c:v>10.0006647197952</c:v>
                </c:pt>
                <c:pt idx="48021" formatCode="General">
                  <c:v>10.0006646427693</c:v>
                </c:pt>
                <c:pt idx="48022" formatCode="General">
                  <c:v>10.0006645656736</c:v>
                </c:pt>
                <c:pt idx="48023" formatCode="General">
                  <c:v>10.0006644885081</c:v>
                </c:pt>
                <c:pt idx="48024" formatCode="General">
                  <c:v>10.0006644112727</c:v>
                </c:pt>
                <c:pt idx="48025" formatCode="General">
                  <c:v>10.0006643339676</c:v>
                </c:pt>
                <c:pt idx="48026" formatCode="General">
                  <c:v>10.0006642565928</c:v>
                </c:pt>
                <c:pt idx="48027" formatCode="General">
                  <c:v>10.0006641791484</c:v>
                </c:pt>
                <c:pt idx="48028" formatCode="General">
                  <c:v>10.0006641016343</c:v>
                </c:pt>
                <c:pt idx="48029" formatCode="General">
                  <c:v>10.0006640240506</c:v>
                </c:pt>
                <c:pt idx="48030" formatCode="General">
                  <c:v>10.0006639463973</c:v>
                </c:pt>
                <c:pt idx="48031" formatCode="General">
                  <c:v>10.0006638686746</c:v>
                </c:pt>
                <c:pt idx="48032" formatCode="General">
                  <c:v>10.0006637908823</c:v>
                </c:pt>
                <c:pt idx="48033" formatCode="General">
                  <c:v>10.0006637130207</c:v>
                </c:pt>
                <c:pt idx="48034" formatCode="General">
                  <c:v>10.0006636350896</c:v>
                </c:pt>
                <c:pt idx="48035" formatCode="General">
                  <c:v>10.0006635570892</c:v>
                </c:pt>
                <c:pt idx="48036" formatCode="General">
                  <c:v>10.0006634790195</c:v>
                </c:pt>
                <c:pt idx="48037" formatCode="General">
                  <c:v>10.0006634008805</c:v>
                </c:pt>
                <c:pt idx="48038" formatCode="General">
                  <c:v>10.0006633226723</c:v>
                </c:pt>
                <c:pt idx="48039" formatCode="General">
                  <c:v>10.0006632443949</c:v>
                </c:pt>
                <c:pt idx="48040" formatCode="General">
                  <c:v>10.0006631660484</c:v>
                </c:pt>
                <c:pt idx="48041" formatCode="General">
                  <c:v>10.0006630876327</c:v>
                </c:pt>
                <c:pt idx="48042" formatCode="General">
                  <c:v>10.000663009148</c:v>
                </c:pt>
                <c:pt idx="48043" formatCode="General">
                  <c:v>10.0006629305942</c:v>
                </c:pt>
                <c:pt idx="48044" formatCode="General">
                  <c:v>10.0006628519715</c:v>
                </c:pt>
                <c:pt idx="48045" formatCode="General">
                  <c:v>10.0006627732798</c:v>
                </c:pt>
                <c:pt idx="48046" formatCode="General">
                  <c:v>10.0006626945191</c:v>
                </c:pt>
                <c:pt idx="48047" formatCode="General">
                  <c:v>10.0006626156896</c:v>
                </c:pt>
                <c:pt idx="48048" formatCode="General">
                  <c:v>10.0006625367913</c:v>
                </c:pt>
                <c:pt idx="48049" formatCode="General">
                  <c:v>10.0006624578242</c:v>
                </c:pt>
                <c:pt idx="48050" formatCode="General">
                  <c:v>10.0006623787884</c:v>
                </c:pt>
                <c:pt idx="48051" formatCode="General">
                  <c:v>10.0006622996838</c:v>
                </c:pt>
                <c:pt idx="48052" formatCode="General">
                  <c:v>10.0006622205105</c:v>
                </c:pt>
                <c:pt idx="48053" formatCode="General">
                  <c:v>10.0006621412687</c:v>
                </c:pt>
                <c:pt idx="48054" formatCode="General">
                  <c:v>10.0006620619582</c:v>
                </c:pt>
                <c:pt idx="48055" formatCode="General">
                  <c:v>10.0006619825792</c:v>
                </c:pt>
                <c:pt idx="48056" formatCode="General">
                  <c:v>10.0006619031317</c:v>
                </c:pt>
                <c:pt idx="48057" formatCode="General">
                  <c:v>10.0006618236157</c:v>
                </c:pt>
                <c:pt idx="48058" formatCode="General">
                  <c:v>10.0006617440312</c:v>
                </c:pt>
                <c:pt idx="48059" formatCode="General">
                  <c:v>10.0006616643784</c:v>
                </c:pt>
                <c:pt idx="48060" formatCode="General">
                  <c:v>10.0006615846572</c:v>
                </c:pt>
                <c:pt idx="48061" formatCode="General">
                  <c:v>10.0006615048677</c:v>
                </c:pt>
                <c:pt idx="48062" formatCode="General">
                  <c:v>10.00066142501</c:v>
                </c:pt>
                <c:pt idx="48063" formatCode="General">
                  <c:v>10.000661345084</c:v>
                </c:pt>
                <c:pt idx="48064" formatCode="General">
                  <c:v>10.0006612650898</c:v>
                </c:pt>
                <c:pt idx="48065" formatCode="General">
                  <c:v>10.0006611850274</c:v>
                </c:pt>
                <c:pt idx="48066" formatCode="General">
                  <c:v>10.000661104897</c:v>
                </c:pt>
                <c:pt idx="48067" formatCode="General">
                  <c:v>10.0006610246985</c:v>
                </c:pt>
                <c:pt idx="48068" formatCode="General">
                  <c:v>10.0006609444319</c:v>
                </c:pt>
                <c:pt idx="48069" formatCode="General">
                  <c:v>10.0006608640974</c:v>
                </c:pt>
                <c:pt idx="48070" formatCode="General">
                  <c:v>10.0006607836948</c:v>
                </c:pt>
                <c:pt idx="48071" formatCode="General">
                  <c:v>10.0006607032244</c:v>
                </c:pt>
                <c:pt idx="48072" formatCode="General">
                  <c:v>10.0006606226861</c:v>
                </c:pt>
                <c:pt idx="48073" formatCode="General">
                  <c:v>10.00066054208</c:v>
                </c:pt>
                <c:pt idx="48074" formatCode="General">
                  <c:v>10.0006604614061</c:v>
                </c:pt>
                <c:pt idx="48075" formatCode="General">
                  <c:v>10.0006603806644</c:v>
                </c:pt>
                <c:pt idx="48076" formatCode="General">
                  <c:v>10.000660299855</c:v>
                </c:pt>
                <c:pt idx="48077" formatCode="General">
                  <c:v>10.0006602189779</c:v>
                </c:pt>
                <c:pt idx="48078" formatCode="General">
                  <c:v>10.0006601380332</c:v>
                </c:pt>
                <c:pt idx="48079" formatCode="General">
                  <c:v>10.0006600570209</c:v>
                </c:pt>
                <c:pt idx="48080" formatCode="General">
                  <c:v>10.0006599759411</c:v>
                </c:pt>
                <c:pt idx="48081" formatCode="General">
                  <c:v>10.0006598947937</c:v>
                </c:pt>
                <c:pt idx="48082" formatCode="General">
                  <c:v>10.0006598135788</c:v>
                </c:pt>
                <c:pt idx="48083" formatCode="General">
                  <c:v>10.0006597322966</c:v>
                </c:pt>
                <c:pt idx="48084" formatCode="General">
                  <c:v>10.0006596509469</c:v>
                </c:pt>
                <c:pt idx="48085" formatCode="General">
                  <c:v>10.0006595695298</c:v>
                </c:pt>
                <c:pt idx="48086" formatCode="General">
                  <c:v>10.0006594880455</c:v>
                </c:pt>
                <c:pt idx="48087" formatCode="General">
                  <c:v>10.0006594064938</c:v>
                </c:pt>
                <c:pt idx="48088" formatCode="General">
                  <c:v>10.000659324875</c:v>
                </c:pt>
                <c:pt idx="48089" formatCode="General">
                  <c:v>10.0006592431889</c:v>
                </c:pt>
                <c:pt idx="48090" formatCode="General">
                  <c:v>10.0006591614357</c:v>
                </c:pt>
                <c:pt idx="48091" formatCode="General">
                  <c:v>10.0006590796153</c:v>
                </c:pt>
                <c:pt idx="48092" formatCode="General">
                  <c:v>10.0006589977279</c:v>
                </c:pt>
                <c:pt idx="48093" formatCode="General">
                  <c:v>10.0006589157734</c:v>
                </c:pt>
                <c:pt idx="48094" formatCode="General">
                  <c:v>10.0006588337519</c:v>
                </c:pt>
                <c:pt idx="48095" formatCode="General">
                  <c:v>10.0006587516635</c:v>
                </c:pt>
                <c:pt idx="48096" formatCode="General">
                  <c:v>10.0006586695081</c:v>
                </c:pt>
                <c:pt idx="48097" formatCode="General">
                  <c:v>10.0006585872859</c:v>
                </c:pt>
                <c:pt idx="48098" formatCode="General">
                  <c:v>10.0006585049968</c:v>
                </c:pt>
                <c:pt idx="48099" formatCode="General">
                  <c:v>10.0006584226409</c:v>
                </c:pt>
                <c:pt idx="48100" formatCode="General">
                  <c:v>10.0006583402183</c:v>
                </c:pt>
                <c:pt idx="48101" formatCode="General">
                  <c:v>10.0006582577289</c:v>
                </c:pt>
                <c:pt idx="48102" formatCode="General">
                  <c:v>10.0006581751729</c:v>
                </c:pt>
                <c:pt idx="48103" formatCode="General">
                  <c:v>10.0006580925502</c:v>
                </c:pt>
                <c:pt idx="48104" formatCode="General">
                  <c:v>10.0006580098609</c:v>
                </c:pt>
                <c:pt idx="48105" formatCode="General">
                  <c:v>10.0006579271051</c:v>
                </c:pt>
                <c:pt idx="48106" formatCode="General">
                  <c:v>10.0006578442827</c:v>
                </c:pt>
                <c:pt idx="48107" formatCode="General">
                  <c:v>10.0006577613938</c:v>
                </c:pt>
                <c:pt idx="48108" formatCode="General">
                  <c:v>10.0006576784385</c:v>
                </c:pt>
                <c:pt idx="48109" formatCode="General">
                  <c:v>10.0006575954168</c:v>
                </c:pt>
                <c:pt idx="48110" formatCode="General">
                  <c:v>10.0006575123287</c:v>
                </c:pt>
                <c:pt idx="48111" formatCode="General">
                  <c:v>10.0006574291743</c:v>
                </c:pt>
                <c:pt idx="48112" formatCode="General">
                  <c:v>10.0006573459536</c:v>
                </c:pt>
                <c:pt idx="48113" formatCode="General">
                  <c:v>10.0006572626666</c:v>
                </c:pt>
                <c:pt idx="48114" formatCode="General">
                  <c:v>10.0006571793135</c:v>
                </c:pt>
                <c:pt idx="48115" formatCode="General">
                  <c:v>10.0006570958942</c:v>
                </c:pt>
                <c:pt idx="48116" formatCode="General">
                  <c:v>10.0006570124087</c:v>
                </c:pt>
                <c:pt idx="48117" formatCode="General">
                  <c:v>10.0006569288572</c:v>
                </c:pt>
                <c:pt idx="48118" formatCode="General">
                  <c:v>10.0006568452396</c:v>
                </c:pt>
                <c:pt idx="48119" formatCode="General">
                  <c:v>10.000656761556</c:v>
                </c:pt>
                <c:pt idx="48120" formatCode="General">
                  <c:v>10.0006566778064</c:v>
                </c:pt>
                <c:pt idx="48121" formatCode="General">
                  <c:v>10.0006565939909</c:v>
                </c:pt>
                <c:pt idx="48122" formatCode="General">
                  <c:v>10.0006565101095</c:v>
                </c:pt>
                <c:pt idx="48123" formatCode="General">
                  <c:v>10.0006564261623</c:v>
                </c:pt>
                <c:pt idx="48124" formatCode="General">
                  <c:v>10.0006563421492</c:v>
                </c:pt>
                <c:pt idx="48125" formatCode="General">
                  <c:v>10.0006562580704</c:v>
                </c:pt>
                <c:pt idx="48126" formatCode="General">
                  <c:v>10.0006561739258</c:v>
                </c:pt>
                <c:pt idx="48127" formatCode="General">
                  <c:v>10.0006560897155</c:v>
                </c:pt>
                <c:pt idx="48128" formatCode="General">
                  <c:v>10.0006560054396</c:v>
                </c:pt>
                <c:pt idx="48129" formatCode="General">
                  <c:v>10.0006559210981</c:v>
                </c:pt>
                <c:pt idx="48130" formatCode="General">
                  <c:v>10.000655836691</c:v>
                </c:pt>
                <c:pt idx="48131" formatCode="General">
                  <c:v>10.0006557522183</c:v>
                </c:pt>
                <c:pt idx="48132" formatCode="General">
                  <c:v>10.0006556676802</c:v>
                </c:pt>
                <c:pt idx="48133" formatCode="General">
                  <c:v>10.0006555830766</c:v>
                </c:pt>
                <c:pt idx="48134" formatCode="General">
                  <c:v>10.0006554984076</c:v>
                </c:pt>
                <c:pt idx="48135" formatCode="General">
                  <c:v>10.0006554136732</c:v>
                </c:pt>
                <c:pt idx="48136" formatCode="General">
                  <c:v>10.0006553288734</c:v>
                </c:pt>
                <c:pt idx="48137" formatCode="General">
                  <c:v>10.0006552440084</c:v>
                </c:pt>
                <c:pt idx="48138" formatCode="General">
                  <c:v>10.0006551590781</c:v>
                </c:pt>
                <c:pt idx="48139" formatCode="General">
                  <c:v>10.0006550740826</c:v>
                </c:pt>
                <c:pt idx="48140" formatCode="General">
                  <c:v>10.0006549890219</c:v>
                </c:pt>
                <c:pt idx="48141" formatCode="General">
                  <c:v>10.000654903896</c:v>
                </c:pt>
                <c:pt idx="48142" formatCode="General">
                  <c:v>10.0006548187051</c:v>
                </c:pt>
                <c:pt idx="48143" formatCode="General">
                  <c:v>10.0006547334491</c:v>
                </c:pt>
                <c:pt idx="48144" formatCode="General">
                  <c:v>10.000654648128</c:v>
                </c:pt>
                <c:pt idx="48145" formatCode="General">
                  <c:v>10.000654562742</c:v>
                </c:pt>
                <c:pt idx="48146" formatCode="General">
                  <c:v>10.000654477291</c:v>
                </c:pt>
                <c:pt idx="48147" formatCode="General">
                  <c:v>10.0006543917752</c:v>
                </c:pt>
                <c:pt idx="48148" formatCode="General">
                  <c:v>10.0006543061944</c:v>
                </c:pt>
                <c:pt idx="48149" formatCode="General">
                  <c:v>10.0006542205489</c:v>
                </c:pt>
                <c:pt idx="48150" formatCode="General">
                  <c:v>10.0006541348385</c:v>
                </c:pt>
                <c:pt idx="48151" formatCode="General">
                  <c:v>10.0006540490634</c:v>
                </c:pt>
                <c:pt idx="48152" formatCode="General">
                  <c:v>10.0006539632236</c:v>
                </c:pt>
                <c:pt idx="48153" formatCode="General">
                  <c:v>10.0006538773191</c:v>
                </c:pt>
                <c:pt idx="48154" formatCode="General">
                  <c:v>10.00065379135</c:v>
                </c:pt>
                <c:pt idx="48155" formatCode="General">
                  <c:v>10.0006537053163</c:v>
                </c:pt>
                <c:pt idx="48156" formatCode="General">
                  <c:v>10.000653619218</c:v>
                </c:pt>
                <c:pt idx="48157" formatCode="General">
                  <c:v>10.0006535330553</c:v>
                </c:pt>
                <c:pt idx="48158" formatCode="General">
                  <c:v>10.000653446828</c:v>
                </c:pt>
                <c:pt idx="48159" formatCode="General">
                  <c:v>10.0006533605363</c:v>
                </c:pt>
                <c:pt idx="48160" formatCode="General">
                  <c:v>10.0006532741803</c:v>
                </c:pt>
                <c:pt idx="48161" formatCode="General">
                  <c:v>10.0006531877598</c:v>
                </c:pt>
                <c:pt idx="48162" formatCode="General">
                  <c:v>10.0006531012751</c:v>
                </c:pt>
                <c:pt idx="48163" formatCode="General">
                  <c:v>10.0006530147261</c:v>
                </c:pt>
                <c:pt idx="48164" formatCode="General">
                  <c:v>10.0006529281128</c:v>
                </c:pt>
                <c:pt idx="48165" formatCode="General">
                  <c:v>10.0006528414353</c:v>
                </c:pt>
                <c:pt idx="48166" formatCode="General">
                  <c:v>10.0006527546937</c:v>
                </c:pt>
                <c:pt idx="48167" formatCode="General">
                  <c:v>10.000652667888</c:v>
                </c:pt>
                <c:pt idx="48168" formatCode="General">
                  <c:v>10.0006525810181</c:v>
                </c:pt>
                <c:pt idx="48169" formatCode="General">
                  <c:v>10.0006524940843</c:v>
                </c:pt>
                <c:pt idx="48170" formatCode="General">
                  <c:v>10.0006524070864</c:v>
                </c:pt>
                <c:pt idx="48171" formatCode="General">
                  <c:v>10.0006523200246</c:v>
                </c:pt>
                <c:pt idx="48172" formatCode="General">
                  <c:v>10.0006522328988</c:v>
                </c:pt>
                <c:pt idx="48173" formatCode="General">
                  <c:v>10.0006521457092</c:v>
                </c:pt>
                <c:pt idx="48174" formatCode="General">
                  <c:v>10.0006520584557</c:v>
                </c:pt>
                <c:pt idx="48175" formatCode="General">
                  <c:v>10.0006519711384</c:v>
                </c:pt>
                <c:pt idx="48176" formatCode="General">
                  <c:v>10.0006518837573</c:v>
                </c:pt>
                <c:pt idx="48177" formatCode="General">
                  <c:v>10.0006517963125</c:v>
                </c:pt>
                <c:pt idx="48178" formatCode="General">
                  <c:v>10.000651708804</c:v>
                </c:pt>
                <c:pt idx="48179" formatCode="General">
                  <c:v>10.0006516212319</c:v>
                </c:pt>
                <c:pt idx="48180" formatCode="General">
                  <c:v>10.0006515335962</c:v>
                </c:pt>
                <c:pt idx="48181" formatCode="General">
                  <c:v>10.0006514458969</c:v>
                </c:pt>
                <c:pt idx="48182" formatCode="General">
                  <c:v>10.000651358134</c:v>
                </c:pt>
                <c:pt idx="48183" formatCode="General">
                  <c:v>10.0006512703077</c:v>
                </c:pt>
                <c:pt idx="48184" formatCode="General">
                  <c:v>10.0006511824179</c:v>
                </c:pt>
                <c:pt idx="48185" formatCode="General">
                  <c:v>10.0006510944647</c:v>
                </c:pt>
                <c:pt idx="48186" formatCode="General">
                  <c:v>10.0006510064481</c:v>
                </c:pt>
                <c:pt idx="48187" formatCode="General">
                  <c:v>10.0006509183681</c:v>
                </c:pt>
                <c:pt idx="48188" formatCode="General">
                  <c:v>10.0006508302249</c:v>
                </c:pt>
                <c:pt idx="48189" formatCode="General">
                  <c:v>10.0006507420184</c:v>
                </c:pt>
                <c:pt idx="48190" formatCode="General">
                  <c:v>10.0006506537487</c:v>
                </c:pt>
                <c:pt idx="48191" formatCode="General">
                  <c:v>10.0006505654158</c:v>
                </c:pt>
                <c:pt idx="48192" formatCode="General">
                  <c:v>10.0006504770198</c:v>
                </c:pt>
                <c:pt idx="48193" formatCode="General">
                  <c:v>10.0006503885607</c:v>
                </c:pt>
                <c:pt idx="48194" formatCode="General">
                  <c:v>10.0006503000385</c:v>
                </c:pt>
                <c:pt idx="48195" formatCode="General">
                  <c:v>10.0006502114533</c:v>
                </c:pt>
                <c:pt idx="48196" formatCode="General">
                  <c:v>10.0006501228051</c:v>
                </c:pt>
                <c:pt idx="48197" formatCode="General">
                  <c:v>10.0006500340939</c:v>
                </c:pt>
                <c:pt idx="48198" formatCode="General">
                  <c:v>10.0006499453199</c:v>
                </c:pt>
                <c:pt idx="48199" formatCode="General">
                  <c:v>10.0006498564829</c:v>
                </c:pt>
                <c:pt idx="48200" formatCode="General">
                  <c:v>10.0006497675832</c:v>
                </c:pt>
                <c:pt idx="48201" formatCode="General">
                  <c:v>10.0006496786206</c:v>
                </c:pt>
                <c:pt idx="48202" formatCode="General">
                  <c:v>10.0006495895953</c:v>
                </c:pt>
                <c:pt idx="48203" formatCode="General">
                  <c:v>10.0006495005073</c:v>
                </c:pt>
                <c:pt idx="48204" formatCode="General">
                  <c:v>10.0006494113567</c:v>
                </c:pt>
                <c:pt idx="48205" formatCode="General">
                  <c:v>10.0006493221433</c:v>
                </c:pt>
                <c:pt idx="48206" formatCode="General">
                  <c:v>10.0006492328674</c:v>
                </c:pt>
                <c:pt idx="48207" formatCode="General">
                  <c:v>10.000649143529</c:v>
                </c:pt>
                <c:pt idx="48208" formatCode="General">
                  <c:v>10.000649054128</c:v>
                </c:pt>
                <c:pt idx="48209" formatCode="General">
                  <c:v>10.0006489646645</c:v>
                </c:pt>
                <c:pt idx="48210" formatCode="General">
                  <c:v>10.0006488751386</c:v>
                </c:pt>
                <c:pt idx="48211" formatCode="General">
                  <c:v>10.0006487855503</c:v>
                </c:pt>
                <c:pt idx="48212" formatCode="General">
                  <c:v>10.0006486958996</c:v>
                </c:pt>
                <c:pt idx="48213" formatCode="General">
                  <c:v>10.0006486061866</c:v>
                </c:pt>
                <c:pt idx="48214" formatCode="General">
                  <c:v>10.0006485164114</c:v>
                </c:pt>
                <c:pt idx="48215" formatCode="General">
                  <c:v>10.0006484265738</c:v>
                </c:pt>
                <c:pt idx="48216" formatCode="General">
                  <c:v>10.0006483366741</c:v>
                </c:pt>
                <c:pt idx="48217" formatCode="General">
                  <c:v>10.0006482467122</c:v>
                </c:pt>
                <c:pt idx="48218" formatCode="General">
                  <c:v>10.0006481566882</c:v>
                </c:pt>
                <c:pt idx="48219" formatCode="General">
                  <c:v>10.0006480666021</c:v>
                </c:pt>
                <c:pt idx="48220" formatCode="General">
                  <c:v>10.0006479764539</c:v>
                </c:pt>
                <c:pt idx="48221" formatCode="General">
                  <c:v>10.0006478862438</c:v>
                </c:pt>
                <c:pt idx="48222" formatCode="General">
                  <c:v>10.0006477959716</c:v>
                </c:pt>
                <c:pt idx="48223" formatCode="General">
                  <c:v>10.0006477056375</c:v>
                </c:pt>
                <c:pt idx="48224" formatCode="General">
                  <c:v>10.0006476152416</c:v>
                </c:pt>
                <c:pt idx="48225" formatCode="General">
                  <c:v>10.0006475247837</c:v>
                </c:pt>
                <c:pt idx="48226" formatCode="General">
                  <c:v>10.0006474342641</c:v>
                </c:pt>
                <c:pt idx="48227" formatCode="General">
                  <c:v>10.0006473436827</c:v>
                </c:pt>
                <c:pt idx="48228" formatCode="General">
                  <c:v>10.0006472530395</c:v>
                </c:pt>
                <c:pt idx="48229" formatCode="General">
                  <c:v>10.0006471623347</c:v>
                </c:pt>
                <c:pt idx="48230" formatCode="General">
                  <c:v>10.0006470715681</c:v>
                </c:pt>
                <c:pt idx="48231" formatCode="General">
                  <c:v>10.00064698074</c:v>
                </c:pt>
                <c:pt idx="48232" formatCode="General">
                  <c:v>10.0006468898502</c:v>
                </c:pt>
                <c:pt idx="48233" formatCode="General">
                  <c:v>10.000646798899</c:v>
                </c:pt>
                <c:pt idx="48234" formatCode="General">
                  <c:v>10.0006467078862</c:v>
                </c:pt>
                <c:pt idx="48235" formatCode="General">
                  <c:v>10.0006466168119</c:v>
                </c:pt>
                <c:pt idx="48236" formatCode="General">
                  <c:v>10.0006465256763</c:v>
                </c:pt>
                <c:pt idx="48237" formatCode="General">
                  <c:v>10.0006464344792</c:v>
                </c:pt>
                <c:pt idx="48238" formatCode="General">
                  <c:v>10.0006463432208</c:v>
                </c:pt>
                <c:pt idx="48239" formatCode="General">
                  <c:v>10.000646251901</c:v>
                </c:pt>
                <c:pt idx="48240" formatCode="General">
                  <c:v>10.00064616052</c:v>
                </c:pt>
                <c:pt idx="48241" formatCode="General">
                  <c:v>10.0006460690778</c:v>
                </c:pt>
                <c:pt idx="48242" formatCode="General">
                  <c:v>10.0006459775743</c:v>
                </c:pt>
                <c:pt idx="48243" formatCode="General">
                  <c:v>10.0006458860097</c:v>
                </c:pt>
                <c:pt idx="48244" formatCode="General">
                  <c:v>10.000645794384</c:v>
                </c:pt>
                <c:pt idx="48245" formatCode="General">
                  <c:v>10.0006457026972</c:v>
                </c:pt>
                <c:pt idx="48246" formatCode="General">
                  <c:v>10.0006456109494</c:v>
                </c:pt>
                <c:pt idx="48247" formatCode="General">
                  <c:v>10.0006455191406</c:v>
                </c:pt>
                <c:pt idx="48248" formatCode="General">
                  <c:v>10.0006454272707</c:v>
                </c:pt>
                <c:pt idx="48249" formatCode="General">
                  <c:v>10.00064533534</c:v>
                </c:pt>
                <c:pt idx="48250" formatCode="General">
                  <c:v>10.0006452433484</c:v>
                </c:pt>
                <c:pt idx="48251" formatCode="General">
                  <c:v>10.0006451512959</c:v>
                </c:pt>
                <c:pt idx="48252" formatCode="General">
                  <c:v>10.0006450591827</c:v>
                </c:pt>
                <c:pt idx="48253" formatCode="General">
                  <c:v>10.0006449670086</c:v>
                </c:pt>
                <c:pt idx="48254" formatCode="General">
                  <c:v>10.0006448747739</c:v>
                </c:pt>
                <c:pt idx="48255" formatCode="General">
                  <c:v>10.0006447824784</c:v>
                </c:pt>
                <c:pt idx="48256" formatCode="General">
                  <c:v>10.0006446901223</c:v>
                </c:pt>
                <c:pt idx="48257" formatCode="General">
                  <c:v>10.0006445977055</c:v>
                </c:pt>
                <c:pt idx="48258" formatCode="General">
                  <c:v>10.0006445052282</c:v>
                </c:pt>
                <c:pt idx="48259" formatCode="General">
                  <c:v>10.0006444126904</c:v>
                </c:pt>
                <c:pt idx="48260" formatCode="General">
                  <c:v>10.000644320092</c:v>
                </c:pt>
                <c:pt idx="48261" formatCode="General">
                  <c:v>10.0006442274332</c:v>
                </c:pt>
                <c:pt idx="48262" formatCode="General">
                  <c:v>10.000644134714</c:v>
                </c:pt>
                <c:pt idx="48263" formatCode="General">
                  <c:v>10.0006440419344</c:v>
                </c:pt>
                <c:pt idx="48264" formatCode="General">
                  <c:v>10.0006439490944</c:v>
                </c:pt>
                <c:pt idx="48265" formatCode="General">
                  <c:v>10.0006438561941</c:v>
                </c:pt>
                <c:pt idx="48266" formatCode="General">
                  <c:v>10.0006437632336</c:v>
                </c:pt>
                <c:pt idx="48267" formatCode="General">
                  <c:v>10.0006436702128</c:v>
                </c:pt>
                <c:pt idx="48268" formatCode="General">
                  <c:v>10.0006435771319</c:v>
                </c:pt>
                <c:pt idx="48269" formatCode="General">
                  <c:v>10.0006434839907</c:v>
                </c:pt>
                <c:pt idx="48270" formatCode="General">
                  <c:v>10.0006433907895</c:v>
                </c:pt>
                <c:pt idx="48271" formatCode="General">
                  <c:v>10.0006432975282</c:v>
                </c:pt>
                <c:pt idx="48272" formatCode="General">
                  <c:v>10.0006432042069</c:v>
                </c:pt>
                <c:pt idx="48273" formatCode="General">
                  <c:v>10.0006431108255</c:v>
                </c:pt>
                <c:pt idx="48274" formatCode="General">
                  <c:v>10.0006430173843</c:v>
                </c:pt>
                <c:pt idx="48275" formatCode="General">
                  <c:v>10.000642923883</c:v>
                </c:pt>
                <c:pt idx="48276" formatCode="General">
                  <c:v>10.0006428303219</c:v>
                </c:pt>
                <c:pt idx="48277" formatCode="General">
                  <c:v>10.000642736701</c:v>
                </c:pt>
                <c:pt idx="48278" formatCode="General">
                  <c:v>10.0006426430203</c:v>
                </c:pt>
                <c:pt idx="48279" formatCode="General">
                  <c:v>10.0006425492797</c:v>
                </c:pt>
                <c:pt idx="48280" formatCode="General">
                  <c:v>10.0006424554795</c:v>
                </c:pt>
                <c:pt idx="48281" formatCode="General">
                  <c:v>10.0006423616196</c:v>
                </c:pt>
                <c:pt idx="48282" formatCode="General">
                  <c:v>10.0006422677</c:v>
                </c:pt>
                <c:pt idx="48283" formatCode="General">
                  <c:v>10.0006421737208</c:v>
                </c:pt>
                <c:pt idx="48284" formatCode="General">
                  <c:v>10.000642079682</c:v>
                </c:pt>
                <c:pt idx="48285" formatCode="General">
                  <c:v>10.0006419855837</c:v>
                </c:pt>
                <c:pt idx="48286" formatCode="General">
                  <c:v>10.0006418914259</c:v>
                </c:pt>
                <c:pt idx="48287" formatCode="General">
                  <c:v>10.0006417972087</c:v>
                </c:pt>
                <c:pt idx="48288" formatCode="General">
                  <c:v>10.000641702932</c:v>
                </c:pt>
                <c:pt idx="48289" formatCode="General">
                  <c:v>10.0006416085959</c:v>
                </c:pt>
                <c:pt idx="48290" formatCode="General">
                  <c:v>10.0006415142005</c:v>
                </c:pt>
                <c:pt idx="48291" formatCode="General">
                  <c:v>10.0006414197458</c:v>
                </c:pt>
                <c:pt idx="48292" formatCode="General">
                  <c:v>10.0006413252318</c:v>
                </c:pt>
                <c:pt idx="48293" formatCode="General">
                  <c:v>10.0006412306586</c:v>
                </c:pt>
                <c:pt idx="48294" formatCode="General">
                  <c:v>10.0006411360262</c:v>
                </c:pt>
                <c:pt idx="48295" formatCode="General">
                  <c:v>10.0006410413347</c:v>
                </c:pt>
                <c:pt idx="48296" formatCode="General">
                  <c:v>10.000640946584</c:v>
                </c:pt>
                <c:pt idx="48297" formatCode="General">
                  <c:v>10.0006408517743</c:v>
                </c:pt>
                <c:pt idx="48298" formatCode="General">
                  <c:v>10.0006407569055</c:v>
                </c:pt>
                <c:pt idx="48299" formatCode="General">
                  <c:v>10.0006406619777</c:v>
                </c:pt>
                <c:pt idx="48300" formatCode="General">
                  <c:v>10.000640566991</c:v>
                </c:pt>
                <c:pt idx="48301" formatCode="General">
                  <c:v>10.0006404719453</c:v>
                </c:pt>
                <c:pt idx="48302" formatCode="General">
                  <c:v>10.0006403768408</c:v>
                </c:pt>
                <c:pt idx="48303" formatCode="General">
                  <c:v>10.0006402816774</c:v>
                </c:pt>
                <c:pt idx="48304" formatCode="General">
                  <c:v>10.0006401864553</c:v>
                </c:pt>
                <c:pt idx="48305" formatCode="General">
                  <c:v>10.0006400911743</c:v>
                </c:pt>
                <c:pt idx="48306" formatCode="General">
                  <c:v>10.0006399958346</c:v>
                </c:pt>
                <c:pt idx="48307" formatCode="General">
                  <c:v>10.0006399004362</c:v>
                </c:pt>
                <c:pt idx="48308" formatCode="General">
                  <c:v>10.0006398049792</c:v>
                </c:pt>
                <c:pt idx="48309" formatCode="General">
                  <c:v>10.0006397094636</c:v>
                </c:pt>
                <c:pt idx="48310" formatCode="General">
                  <c:v>10.0006396138894</c:v>
                </c:pt>
                <c:pt idx="48311" formatCode="General">
                  <c:v>10.0006395182566</c:v>
                </c:pt>
                <c:pt idx="48312" formatCode="General">
                  <c:v>10.0006394225654</c:v>
                </c:pt>
                <c:pt idx="48313" formatCode="General">
                  <c:v>10.0006393268157</c:v>
                </c:pt>
                <c:pt idx="48314" formatCode="General">
                  <c:v>10.0006392310075</c:v>
                </c:pt>
                <c:pt idx="48315" formatCode="General">
                  <c:v>10.000639135141</c:v>
                </c:pt>
                <c:pt idx="48316" formatCode="General">
                  <c:v>10.0006390392161</c:v>
                </c:pt>
                <c:pt idx="48317" formatCode="General">
                  <c:v>10.000638943233</c:v>
                </c:pt>
                <c:pt idx="48318" formatCode="General">
                  <c:v>10.0006388471915</c:v>
                </c:pt>
                <c:pt idx="48319" formatCode="General">
                  <c:v>10.0006387510918</c:v>
                </c:pt>
                <c:pt idx="48320" formatCode="General">
                  <c:v>10.000638654934</c:v>
                </c:pt>
                <c:pt idx="48321" formatCode="General">
                  <c:v>10.000638558718</c:v>
                </c:pt>
                <c:pt idx="48322" formatCode="General">
                  <c:v>10.0006384624438</c:v>
                </c:pt>
                <c:pt idx="48323" formatCode="General">
                  <c:v>10.0006383661116</c:v>
                </c:pt>
                <c:pt idx="48324" formatCode="General">
                  <c:v>10.0006382697213</c:v>
                </c:pt>
                <c:pt idx="48325" formatCode="General">
                  <c:v>10.0006381732731</c:v>
                </c:pt>
                <c:pt idx="48326" formatCode="General">
                  <c:v>10.0006380767668</c:v>
                </c:pt>
                <c:pt idx="48327" formatCode="General">
                  <c:v>10.0006379802027</c:v>
                </c:pt>
                <c:pt idx="48328" formatCode="General">
                  <c:v>10.0006378835807</c:v>
                </c:pt>
                <c:pt idx="48329" formatCode="General">
                  <c:v>10.0006377869008</c:v>
                </c:pt>
                <c:pt idx="48330" formatCode="General">
                  <c:v>10.0006376901631</c:v>
                </c:pt>
                <c:pt idx="48331" formatCode="General">
                  <c:v>10.0006375933676</c:v>
                </c:pt>
                <c:pt idx="48332" formatCode="General">
                  <c:v>10.0006374965144</c:v>
                </c:pt>
                <c:pt idx="48333" formatCode="General">
                  <c:v>10.0006373996035</c:v>
                </c:pt>
                <c:pt idx="48334" formatCode="General">
                  <c:v>10.0006373026349</c:v>
                </c:pt>
                <c:pt idx="48335" formatCode="General">
                  <c:v>10.0006372056088</c:v>
                </c:pt>
                <c:pt idx="48336" formatCode="General">
                  <c:v>10.000637108525</c:v>
                </c:pt>
                <c:pt idx="48337" formatCode="General">
                  <c:v>10.0006370113837</c:v>
                </c:pt>
                <c:pt idx="48338" formatCode="General">
                  <c:v>10.0006369141849</c:v>
                </c:pt>
                <c:pt idx="48339" formatCode="General">
                  <c:v>10.0006368169286</c:v>
                </c:pt>
                <c:pt idx="48340" formatCode="General">
                  <c:v>10.0006367196149</c:v>
                </c:pt>
                <c:pt idx="48341" formatCode="General">
                  <c:v>10.0006366222438</c:v>
                </c:pt>
                <c:pt idx="48342" formatCode="General">
                  <c:v>10.0006365248153</c:v>
                </c:pt>
                <c:pt idx="48343" formatCode="General">
                  <c:v>10.0006364273295</c:v>
                </c:pt>
                <c:pt idx="48344" formatCode="General">
                  <c:v>10.0006363297865</c:v>
                </c:pt>
                <c:pt idx="48345" formatCode="General">
                  <c:v>10.0006362321862</c:v>
                </c:pt>
                <c:pt idx="48346" formatCode="General">
                  <c:v>10.0006361345287</c:v>
                </c:pt>
                <c:pt idx="48347" formatCode="General">
                  <c:v>10.0006360368141</c:v>
                </c:pt>
                <c:pt idx="48348" formatCode="General">
                  <c:v>10.0006359390423</c:v>
                </c:pt>
                <c:pt idx="48349" formatCode="General">
                  <c:v>10.0006358412134</c:v>
                </c:pt>
                <c:pt idx="48350" formatCode="General">
                  <c:v>10.0006357433275</c:v>
                </c:pt>
                <c:pt idx="48351" formatCode="General">
                  <c:v>10.0006356453846</c:v>
                </c:pt>
                <c:pt idx="48352" formatCode="General">
                  <c:v>10.0006355473847</c:v>
                </c:pt>
                <c:pt idx="48353" formatCode="General">
                  <c:v>10.0006354493279</c:v>
                </c:pt>
                <c:pt idx="48354" formatCode="General">
                  <c:v>10.0006353512141</c:v>
                </c:pt>
                <c:pt idx="48355" formatCode="General">
                  <c:v>10.0006352530435</c:v>
                </c:pt>
                <c:pt idx="48356" formatCode="General">
                  <c:v>10.0006351548161</c:v>
                </c:pt>
                <c:pt idx="48357" formatCode="General">
                  <c:v>10.0006350565319</c:v>
                </c:pt>
                <c:pt idx="48358" formatCode="General">
                  <c:v>10.000634958191</c:v>
                </c:pt>
                <c:pt idx="48359" formatCode="General">
                  <c:v>10.0006348597934</c:v>
                </c:pt>
                <c:pt idx="48360" formatCode="General">
                  <c:v>10.000634761339</c:v>
                </c:pt>
                <c:pt idx="48361" formatCode="General">
                  <c:v>10.0006346628281</c:v>
                </c:pt>
                <c:pt idx="48362" formatCode="General">
                  <c:v>10.0006345642606</c:v>
                </c:pt>
                <c:pt idx="48363" formatCode="General">
                  <c:v>10.0006344656365</c:v>
                </c:pt>
                <c:pt idx="48364" formatCode="General">
                  <c:v>10.0006343669559</c:v>
                </c:pt>
                <c:pt idx="48365" formatCode="General">
                  <c:v>10.0006342682188</c:v>
                </c:pt>
                <c:pt idx="48366" formatCode="General">
                  <c:v>10.0006341694253</c:v>
                </c:pt>
                <c:pt idx="48367" formatCode="General">
                  <c:v>10.0006340705753</c:v>
                </c:pt>
                <c:pt idx="48368" formatCode="General">
                  <c:v>10.000633971669</c:v>
                </c:pt>
                <c:pt idx="48369" formatCode="General">
                  <c:v>10.0006338727064</c:v>
                </c:pt>
                <c:pt idx="48370" formatCode="General">
                  <c:v>10.0006337736875</c:v>
                </c:pt>
                <c:pt idx="48371" formatCode="General">
                  <c:v>10.0006336746123</c:v>
                </c:pt>
                <c:pt idx="48372" formatCode="General">
                  <c:v>10.000633575481</c:v>
                </c:pt>
                <c:pt idx="48373" formatCode="General">
                  <c:v>10.0006334762934</c:v>
                </c:pt>
                <c:pt idx="48374" formatCode="General">
                  <c:v>10.0006333770497</c:v>
                </c:pt>
                <c:pt idx="48375" formatCode="General">
                  <c:v>10.0006332777499</c:v>
                </c:pt>
                <c:pt idx="48376" formatCode="General">
                  <c:v>10.0006331783941</c:v>
                </c:pt>
                <c:pt idx="48377" formatCode="General">
                  <c:v>10.0006330789822</c:v>
                </c:pt>
                <c:pt idx="48378" formatCode="General">
                  <c:v>10.0006329795143</c:v>
                </c:pt>
                <c:pt idx="48379" formatCode="General">
                  <c:v>10.0006328799905</c:v>
                </c:pt>
                <c:pt idx="48380" formatCode="General">
                  <c:v>10.0006327804108</c:v>
                </c:pt>
                <c:pt idx="48381" formatCode="General">
                  <c:v>10.0006326807752</c:v>
                </c:pt>
                <c:pt idx="48382" formatCode="General">
                  <c:v>10.0006325810838</c:v>
                </c:pt>
                <c:pt idx="48383" formatCode="General">
                  <c:v>10.0006324813365</c:v>
                </c:pt>
                <c:pt idx="48384" formatCode="General">
                  <c:v>10.0006323815335</c:v>
                </c:pt>
                <c:pt idx="48385" formatCode="General">
                  <c:v>10.0006322816748</c:v>
                </c:pt>
                <c:pt idx="48386" formatCode="General">
                  <c:v>10.0006321817604</c:v>
                </c:pt>
                <c:pt idx="48387" formatCode="General">
                  <c:v>10.0006320817904</c:v>
                </c:pt>
                <c:pt idx="48388" formatCode="General">
                  <c:v>10.0006319817647</c:v>
                </c:pt>
                <c:pt idx="48389" formatCode="General">
                  <c:v>10.0006318816835</c:v>
                </c:pt>
                <c:pt idx="48390" formatCode="General">
                  <c:v>10.0006317815468</c:v>
                </c:pt>
                <c:pt idx="48391" formatCode="General">
                  <c:v>10.0006316813545</c:v>
                </c:pt>
                <c:pt idx="48392" formatCode="General">
                  <c:v>10.0006315811068</c:v>
                </c:pt>
                <c:pt idx="48393" formatCode="General">
                  <c:v>10.0006314808037</c:v>
                </c:pt>
                <c:pt idx="48394" formatCode="General">
                  <c:v>10.0006313804452</c:v>
                </c:pt>
                <c:pt idx="48395" formatCode="General">
                  <c:v>10.0006312800314</c:v>
                </c:pt>
                <c:pt idx="48396" formatCode="General">
                  <c:v>10.0006311795622</c:v>
                </c:pt>
                <c:pt idx="48397" formatCode="General">
                  <c:v>10.0006310790378</c:v>
                </c:pt>
                <c:pt idx="48398" formatCode="General">
                  <c:v>10.0006309784581</c:v>
                </c:pt>
                <c:pt idx="48399" formatCode="General">
                  <c:v>10.0006308778233</c:v>
                </c:pt>
                <c:pt idx="48400" formatCode="General">
                  <c:v>10.0006307771333</c:v>
                </c:pt>
                <c:pt idx="48401" formatCode="General">
                  <c:v>10.0006306763882</c:v>
                </c:pt>
                <c:pt idx="48402" formatCode="General">
                  <c:v>10.000630575588</c:v>
                </c:pt>
                <c:pt idx="48403" formatCode="General">
                  <c:v>10.0006304747327</c:v>
                </c:pt>
                <c:pt idx="48404" formatCode="General">
                  <c:v>10.0006303738225</c:v>
                </c:pt>
                <c:pt idx="48405" formatCode="General">
                  <c:v>10.0006302728573</c:v>
                </c:pt>
                <c:pt idx="48406" formatCode="General">
                  <c:v>10.0006301718371</c:v>
                </c:pt>
                <c:pt idx="48407" formatCode="General">
                  <c:v>10.0006300707621</c:v>
                </c:pt>
                <c:pt idx="48408" formatCode="General">
                  <c:v>10.0006299696322</c:v>
                </c:pt>
                <c:pt idx="48409" formatCode="General">
                  <c:v>10.0006298684475</c:v>
                </c:pt>
                <c:pt idx="48410" formatCode="General">
                  <c:v>10.000629767208</c:v>
                </c:pt>
                <c:pt idx="48411" formatCode="General">
                  <c:v>10.0006296659138</c:v>
                </c:pt>
                <c:pt idx="48412" formatCode="General">
                  <c:v>10.0006295645648</c:v>
                </c:pt>
                <c:pt idx="48413" formatCode="General">
                  <c:v>10.0006294631613</c:v>
                </c:pt>
                <c:pt idx="48414" formatCode="General">
                  <c:v>10.000629361703</c:v>
                </c:pt>
                <c:pt idx="48415" formatCode="General">
                  <c:v>10.0006292601902</c:v>
                </c:pt>
                <c:pt idx="48416" formatCode="General">
                  <c:v>10.0006291586229</c:v>
                </c:pt>
                <c:pt idx="48417" formatCode="General">
                  <c:v>10.000629057001</c:v>
                </c:pt>
                <c:pt idx="48418" formatCode="General">
                  <c:v>10.0006289553246</c:v>
                </c:pt>
                <c:pt idx="48419" formatCode="General">
                  <c:v>10.0006288535938</c:v>
                </c:pt>
                <c:pt idx="48420" formatCode="General">
                  <c:v>10.0006287518086</c:v>
                </c:pt>
                <c:pt idx="48421" formatCode="General">
                  <c:v>10.000628649969</c:v>
                </c:pt>
                <c:pt idx="48422" formatCode="General">
                  <c:v>10.0006285480752</c:v>
                </c:pt>
                <c:pt idx="48423" formatCode="General">
                  <c:v>10.000628446127</c:v>
                </c:pt>
                <c:pt idx="48424" formatCode="General">
                  <c:v>10.0006283441245</c:v>
                </c:pt>
                <c:pt idx="48425" formatCode="General">
                  <c:v>10.0006282420679</c:v>
                </c:pt>
                <c:pt idx="48426" formatCode="General">
                  <c:v>10.0006281399571</c:v>
                </c:pt>
                <c:pt idx="48427" formatCode="General">
                  <c:v>10.0006280377921</c:v>
                </c:pt>
                <c:pt idx="48428" formatCode="General">
                  <c:v>10.000627935573</c:v>
                </c:pt>
                <c:pt idx="48429" formatCode="General">
                  <c:v>10.0006278332999</c:v>
                </c:pt>
                <c:pt idx="48430" formatCode="General">
                  <c:v>10.0006277309727</c:v>
                </c:pt>
                <c:pt idx="48431" formatCode="General">
                  <c:v>10.0006276285916</c:v>
                </c:pt>
                <c:pt idx="48432" formatCode="General">
                  <c:v>10.0006275261564</c:v>
                </c:pt>
                <c:pt idx="48433" formatCode="General">
                  <c:v>10.0006274236674</c:v>
                </c:pt>
                <c:pt idx="48434" formatCode="General">
                  <c:v>10.0006273211245</c:v>
                </c:pt>
                <c:pt idx="48435" formatCode="General">
                  <c:v>10.0006272185278</c:v>
                </c:pt>
                <c:pt idx="48436" formatCode="General">
                  <c:v>10.0006271158772</c:v>
                </c:pt>
                <c:pt idx="48437" formatCode="General">
                  <c:v>10.0006270131729</c:v>
                </c:pt>
                <c:pt idx="48438" formatCode="General">
                  <c:v>10.0006269104149</c:v>
                </c:pt>
                <c:pt idx="48439" formatCode="General">
                  <c:v>10.0006268076032</c:v>
                </c:pt>
                <c:pt idx="48440" formatCode="General">
                  <c:v>10.0006267047378</c:v>
                </c:pt>
                <c:pt idx="48441" formatCode="General">
                  <c:v>10.0006266018188</c:v>
                </c:pt>
                <c:pt idx="48442" formatCode="General">
                  <c:v>10.0006264988462</c:v>
                </c:pt>
                <c:pt idx="48443" formatCode="General">
                  <c:v>10.0006263958201</c:v>
                </c:pt>
                <c:pt idx="48444" formatCode="General">
                  <c:v>10.0006262927405</c:v>
                </c:pt>
                <c:pt idx="48445" formatCode="General">
                  <c:v>10.0006261896074</c:v>
                </c:pt>
                <c:pt idx="48446" formatCode="General">
                  <c:v>10.0006260864209</c:v>
                </c:pt>
                <c:pt idx="48447" formatCode="General">
                  <c:v>10.000625983181</c:v>
                </c:pt>
                <c:pt idx="48448" formatCode="General">
                  <c:v>10.0006258798878</c:v>
                </c:pt>
                <c:pt idx="48449" formatCode="General">
                  <c:v>10.0006257765412</c:v>
                </c:pt>
                <c:pt idx="48450" formatCode="General">
                  <c:v>10.0006256731413</c:v>
                </c:pt>
                <c:pt idx="48451" formatCode="General">
                  <c:v>10.0006255696882</c:v>
                </c:pt>
                <c:pt idx="48452" formatCode="General">
                  <c:v>10.000625466182</c:v>
                </c:pt>
                <c:pt idx="48453" formatCode="General">
                  <c:v>10.0006253626225</c:v>
                </c:pt>
                <c:pt idx="48454" formatCode="General">
                  <c:v>10.0006252590099</c:v>
                </c:pt>
                <c:pt idx="48455" formatCode="General">
                  <c:v>10.0006251553442</c:v>
                </c:pt>
                <c:pt idx="48456" formatCode="General">
                  <c:v>10.0006250516255</c:v>
                </c:pt>
                <c:pt idx="48457" formatCode="General">
                  <c:v>10.0006249478537</c:v>
                </c:pt>
                <c:pt idx="48458" formatCode="General">
                  <c:v>10.000624844029</c:v>
                </c:pt>
                <c:pt idx="48459" formatCode="General">
                  <c:v>10.0006247401513</c:v>
                </c:pt>
                <c:pt idx="48460" formatCode="General">
                  <c:v>10.0006246362207</c:v>
                </c:pt>
                <c:pt idx="48461" formatCode="General">
                  <c:v>10.0006245322373</c:v>
                </c:pt>
                <c:pt idx="48462" formatCode="General">
                  <c:v>10.000624428201</c:v>
                </c:pt>
                <c:pt idx="48463" formatCode="General">
                  <c:v>10.0006243241119</c:v>
                </c:pt>
                <c:pt idx="48464" formatCode="General">
                  <c:v>10.00062421997</c:v>
                </c:pt>
                <c:pt idx="48465" formatCode="General">
                  <c:v>10.0006241157755</c:v>
                </c:pt>
                <c:pt idx="48466" formatCode="General">
                  <c:v>10.0006240115283</c:v>
                </c:pt>
                <c:pt idx="48467" formatCode="General">
                  <c:v>10.0006239072284</c:v>
                </c:pt>
                <c:pt idx="48468" formatCode="General">
                  <c:v>10.0006238028759</c:v>
                </c:pt>
                <c:pt idx="48469" formatCode="General">
                  <c:v>10.0006236984708</c:v>
                </c:pt>
                <c:pt idx="48470" formatCode="General">
                  <c:v>10.0006235940132</c:v>
                </c:pt>
                <c:pt idx="48471" formatCode="General">
                  <c:v>10.0006234895031</c:v>
                </c:pt>
                <c:pt idx="48472" formatCode="General">
                  <c:v>10.0006233849406</c:v>
                </c:pt>
                <c:pt idx="48473" formatCode="General">
                  <c:v>10.0006232803256</c:v>
                </c:pt>
                <c:pt idx="48474" formatCode="General">
                  <c:v>10.0006231756582</c:v>
                </c:pt>
                <c:pt idx="48475" formatCode="General">
                  <c:v>10.0006230709385</c:v>
                </c:pt>
                <c:pt idx="48476" formatCode="General">
                  <c:v>10.0006229661665</c:v>
                </c:pt>
                <c:pt idx="48477" formatCode="General">
                  <c:v>10.0006228613422</c:v>
                </c:pt>
                <c:pt idx="48478" formatCode="General">
                  <c:v>10.0006227564657</c:v>
                </c:pt>
                <c:pt idx="48479" formatCode="General">
                  <c:v>10.000622651537</c:v>
                </c:pt>
                <c:pt idx="48480" formatCode="General">
                  <c:v>10.0006225465561</c:v>
                </c:pt>
                <c:pt idx="48481" formatCode="General">
                  <c:v>10.0006224415231</c:v>
                </c:pt>
                <c:pt idx="48482" formatCode="General">
                  <c:v>10.000622336438</c:v>
                </c:pt>
                <c:pt idx="48483" formatCode="General">
                  <c:v>10.0006222313009</c:v>
                </c:pt>
                <c:pt idx="48484" formatCode="General">
                  <c:v>10.0006221261117</c:v>
                </c:pt>
                <c:pt idx="48485" formatCode="General">
                  <c:v>10.0006220208706</c:v>
                </c:pt>
                <c:pt idx="48486" formatCode="General">
                  <c:v>10.0006219155775</c:v>
                </c:pt>
                <c:pt idx="48487" formatCode="General">
                  <c:v>10.0006218102325</c:v>
                </c:pt>
                <c:pt idx="48488" formatCode="General">
                  <c:v>10.0006217048357</c:v>
                </c:pt>
                <c:pt idx="48489" formatCode="General">
                  <c:v>10.000621599387</c:v>
                </c:pt>
                <c:pt idx="48490" formatCode="General">
                  <c:v>10.0006214938865</c:v>
                </c:pt>
                <c:pt idx="48491" formatCode="General">
                  <c:v>10.0006213883343</c:v>
                </c:pt>
                <c:pt idx="48492" formatCode="General">
                  <c:v>10.0006212827304</c:v>
                </c:pt>
                <c:pt idx="48493" formatCode="General">
                  <c:v>10.0006211770748</c:v>
                </c:pt>
                <c:pt idx="48494" formatCode="General">
                  <c:v>10.0006210713675</c:v>
                </c:pt>
                <c:pt idx="48495" formatCode="General">
                  <c:v>10.0006209656087</c:v>
                </c:pt>
                <c:pt idx="48496" formatCode="General">
                  <c:v>10.0006208597982</c:v>
                </c:pt>
                <c:pt idx="48497" formatCode="General">
                  <c:v>10.0006207539363</c:v>
                </c:pt>
                <c:pt idx="48498" formatCode="General">
                  <c:v>10.0006206480228</c:v>
                </c:pt>
                <c:pt idx="48499" formatCode="General">
                  <c:v>10.0006205420579</c:v>
                </c:pt>
                <c:pt idx="48500" formatCode="General">
                  <c:v>10.0006204360416</c:v>
                </c:pt>
                <c:pt idx="48501" formatCode="General">
                  <c:v>10.0006203299739</c:v>
                </c:pt>
                <c:pt idx="48502" formatCode="General">
                  <c:v>10.0006202238548</c:v>
                </c:pt>
                <c:pt idx="48503" formatCode="General">
                  <c:v>10.0006201176845</c:v>
                </c:pt>
                <c:pt idx="48504" formatCode="General">
                  <c:v>10.0006200114628</c:v>
                </c:pt>
                <c:pt idx="48505" formatCode="General">
                  <c:v>10.00061990519</c:v>
                </c:pt>
                <c:pt idx="48506" formatCode="General">
                  <c:v>10.0006197988659</c:v>
                </c:pt>
                <c:pt idx="48507" formatCode="General">
                  <c:v>10.0006196924906</c:v>
                </c:pt>
                <c:pt idx="48508" formatCode="General">
                  <c:v>10.0006195860643</c:v>
                </c:pt>
                <c:pt idx="48509" formatCode="General">
                  <c:v>10.0006194795868</c:v>
                </c:pt>
                <c:pt idx="48510" formatCode="General">
                  <c:v>10.0006193730583</c:v>
                </c:pt>
                <c:pt idx="48511" formatCode="General">
                  <c:v>10.0006192664788</c:v>
                </c:pt>
                <c:pt idx="48512" formatCode="General">
                  <c:v>10.0006191598483</c:v>
                </c:pt>
                <c:pt idx="48513" formatCode="General">
                  <c:v>10.0006190531669</c:v>
                </c:pt>
                <c:pt idx="48514" formatCode="General">
                  <c:v>10.0006189464346</c:v>
                </c:pt>
                <c:pt idx="48515" formatCode="General">
                  <c:v>10.0006188396514</c:v>
                </c:pt>
                <c:pt idx="48516" formatCode="General">
                  <c:v>10.0006187328174</c:v>
                </c:pt>
                <c:pt idx="48517" formatCode="General">
                  <c:v>10.0006186259325</c:v>
                </c:pt>
                <c:pt idx="48518" formatCode="General">
                  <c:v>10.000618518997</c:v>
                </c:pt>
                <c:pt idx="48519" formatCode="General">
                  <c:v>10.0006184120107</c:v>
                </c:pt>
                <c:pt idx="48520" formatCode="General">
                  <c:v>10.0006183049737</c:v>
                </c:pt>
                <c:pt idx="48521" formatCode="General">
                  <c:v>10.0006181978861</c:v>
                </c:pt>
                <c:pt idx="48522" formatCode="General">
                  <c:v>10.0006180907478</c:v>
                </c:pt>
                <c:pt idx="48523" formatCode="General">
                  <c:v>10.000617983559</c:v>
                </c:pt>
                <c:pt idx="48524" formatCode="General">
                  <c:v>10.0006178763197</c:v>
                </c:pt>
                <c:pt idx="48525" formatCode="General">
                  <c:v>10.0006177690299</c:v>
                </c:pt>
                <c:pt idx="48526" formatCode="General">
                  <c:v>10.0006176616896</c:v>
                </c:pt>
                <c:pt idx="48527" formatCode="General">
                  <c:v>10.0006175542989</c:v>
                </c:pt>
                <c:pt idx="48528" formatCode="General">
                  <c:v>10.0006174468578</c:v>
                </c:pt>
                <c:pt idx="48529" formatCode="General">
                  <c:v>10.0006173393663</c:v>
                </c:pt>
                <c:pt idx="48530" formatCode="General">
                  <c:v>10.0006172318245</c:v>
                </c:pt>
                <c:pt idx="48531" formatCode="General">
                  <c:v>10.0006171242325</c:v>
                </c:pt>
                <c:pt idx="48532" formatCode="General">
                  <c:v>10.0006170165902</c:v>
                </c:pt>
                <c:pt idx="48533" formatCode="General">
                  <c:v>10.0006169088977</c:v>
                </c:pt>
                <c:pt idx="48534" formatCode="General">
                  <c:v>10.0006168011551</c:v>
                </c:pt>
                <c:pt idx="48535" formatCode="General">
                  <c:v>10.0006166933623</c:v>
                </c:pt>
                <c:pt idx="48536" formatCode="General">
                  <c:v>10.0006165855194</c:v>
                </c:pt>
                <c:pt idx="48537" formatCode="General">
                  <c:v>10.0006164776265</c:v>
                </c:pt>
                <c:pt idx="48538" formatCode="General">
                  <c:v>10.0006163696835</c:v>
                </c:pt>
                <c:pt idx="48539" formatCode="General">
                  <c:v>10.0006162616906</c:v>
                </c:pt>
                <c:pt idx="48540" formatCode="General">
                  <c:v>10.0006161536477</c:v>
                </c:pt>
                <c:pt idx="48541" formatCode="General">
                  <c:v>10.0006160455549</c:v>
                </c:pt>
                <c:pt idx="48542" formatCode="General">
                  <c:v>10.0006159374122</c:v>
                </c:pt>
                <c:pt idx="48543" formatCode="General">
                  <c:v>10.0006158292197</c:v>
                </c:pt>
                <c:pt idx="48544" formatCode="General">
                  <c:v>10.0006157209774</c:v>
                </c:pt>
                <c:pt idx="48545" formatCode="General">
                  <c:v>10.0006156126854</c:v>
                </c:pt>
                <c:pt idx="48546" formatCode="General">
                  <c:v>10.0006155043436</c:v>
                </c:pt>
                <c:pt idx="48547" formatCode="General">
                  <c:v>10.0006153959521</c:v>
                </c:pt>
                <c:pt idx="48548" formatCode="General">
                  <c:v>10.000615287511</c:v>
                </c:pt>
                <c:pt idx="48549" formatCode="General">
                  <c:v>10.0006151790202</c:v>
                </c:pt>
                <c:pt idx="48550" formatCode="General">
                  <c:v>10.0006150704799</c:v>
                </c:pt>
                <c:pt idx="48551" formatCode="General">
                  <c:v>10.00061496189</c:v>
                </c:pt>
                <c:pt idx="48552" formatCode="General">
                  <c:v>10.0006148532506</c:v>
                </c:pt>
                <c:pt idx="48553" formatCode="General">
                  <c:v>10.0006147445618</c:v>
                </c:pt>
                <c:pt idx="48554" formatCode="General">
                  <c:v>10.0006146358235</c:v>
                </c:pt>
                <c:pt idx="48555" formatCode="General">
                  <c:v>10.0006145270358</c:v>
                </c:pt>
                <c:pt idx="48556" formatCode="General">
                  <c:v>10.0006144181988</c:v>
                </c:pt>
                <c:pt idx="48557" formatCode="General">
                  <c:v>10.0006143093124</c:v>
                </c:pt>
                <c:pt idx="48558" formatCode="General">
                  <c:v>10.0006142003768</c:v>
                </c:pt>
                <c:pt idx="48559" formatCode="General">
                  <c:v>10.0006140913919</c:v>
                </c:pt>
                <c:pt idx="48560" formatCode="General">
                  <c:v>10.0006139823578</c:v>
                </c:pt>
                <c:pt idx="48561" formatCode="General">
                  <c:v>10.0006138732745</c:v>
                </c:pt>
                <c:pt idx="48562" formatCode="General">
                  <c:v>10.0006137641421</c:v>
                </c:pt>
                <c:pt idx="48563" formatCode="General">
                  <c:v>10.0006136549605</c:v>
                </c:pt>
                <c:pt idx="48564" formatCode="General">
                  <c:v>10.0006135457299</c:v>
                </c:pt>
                <c:pt idx="48565" formatCode="General">
                  <c:v>10.0006134364503</c:v>
                </c:pt>
                <c:pt idx="48566" formatCode="General">
                  <c:v>10.0006133271217</c:v>
                </c:pt>
                <c:pt idx="48567" formatCode="General">
                  <c:v>10.0006132177441</c:v>
                </c:pt>
                <c:pt idx="48568" formatCode="General">
                  <c:v>10.0006131083176</c:v>
                </c:pt>
                <c:pt idx="48569" formatCode="General">
                  <c:v>10.0006129988422</c:v>
                </c:pt>
                <c:pt idx="48570" formatCode="General">
                  <c:v>10.000612889318</c:v>
                </c:pt>
                <c:pt idx="48571" formatCode="General">
                  <c:v>10.0006127797449</c:v>
                </c:pt>
                <c:pt idx="48572" formatCode="General">
                  <c:v>10.0006126701231</c:v>
                </c:pt>
                <c:pt idx="48573" formatCode="General">
                  <c:v>10.0006125604525</c:v>
                </c:pt>
                <c:pt idx="48574" formatCode="General">
                  <c:v>10.0006124507333</c:v>
                </c:pt>
                <c:pt idx="48575" formatCode="General">
                  <c:v>10.0006123409653</c:v>
                </c:pt>
                <c:pt idx="48576" formatCode="General">
                  <c:v>10.0006122311488</c:v>
                </c:pt>
                <c:pt idx="48577" formatCode="General">
                  <c:v>10.0006121212836</c:v>
                </c:pt>
                <c:pt idx="48578" formatCode="General">
                  <c:v>10.0006120113699</c:v>
                </c:pt>
                <c:pt idx="48579" formatCode="General">
                  <c:v>10.0006119014077</c:v>
                </c:pt>
                <c:pt idx="48580" formatCode="General">
                  <c:v>10.000611791397</c:v>
                </c:pt>
                <c:pt idx="48581" formatCode="General">
                  <c:v>10.0006116813378</c:v>
                </c:pt>
                <c:pt idx="48582" formatCode="General">
                  <c:v>10.0006115712302</c:v>
                </c:pt>
                <c:pt idx="48583" formatCode="General">
                  <c:v>10.0006114610743</c:v>
                </c:pt>
                <c:pt idx="48584" formatCode="General">
                  <c:v>10.00061135087</c:v>
                </c:pt>
                <c:pt idx="48585" formatCode="General">
                  <c:v>10.0006112406174</c:v>
                </c:pt>
                <c:pt idx="48586" formatCode="General">
                  <c:v>10.0006111303165</c:v>
                </c:pt>
                <c:pt idx="48587" formatCode="General">
                  <c:v>10.0006110199675</c:v>
                </c:pt>
                <c:pt idx="48588" formatCode="General">
                  <c:v>10.0006109095702</c:v>
                </c:pt>
                <c:pt idx="48589" formatCode="General">
                  <c:v>10.0006107991247</c:v>
                </c:pt>
                <c:pt idx="48590" formatCode="General">
                  <c:v>10.0006106886312</c:v>
                </c:pt>
                <c:pt idx="48591" formatCode="General">
                  <c:v>10.0006105780896</c:v>
                </c:pt>
                <c:pt idx="48592" formatCode="General">
                  <c:v>10.0006104674999</c:v>
                </c:pt>
                <c:pt idx="48593" formatCode="General">
                  <c:v>10.0006103568622</c:v>
                </c:pt>
                <c:pt idx="48594" formatCode="General">
                  <c:v>10.0006102461765</c:v>
                </c:pt>
                <c:pt idx="48595" formatCode="General">
                  <c:v>10.0006101354429</c:v>
                </c:pt>
                <c:pt idx="48596" formatCode="General">
                  <c:v>10.0006100246614</c:v>
                </c:pt>
                <c:pt idx="48597" formatCode="General">
                  <c:v>10.000609913832</c:v>
                </c:pt>
                <c:pt idx="48598" formatCode="General">
                  <c:v>10.0006098029548</c:v>
                </c:pt>
                <c:pt idx="48599" formatCode="General">
                  <c:v>10.0006096920298</c:v>
                </c:pt>
                <c:pt idx="48600" formatCode="General">
                  <c:v>10.0006095810571</c:v>
                </c:pt>
                <c:pt idx="48601" formatCode="General">
                  <c:v>10.0006094700366</c:v>
                </c:pt>
                <c:pt idx="48602" formatCode="General">
                  <c:v>10.0006093589684</c:v>
                </c:pt>
                <c:pt idx="48603" formatCode="General">
                  <c:v>10.0006092478526</c:v>
                </c:pt>
                <c:pt idx="48604" formatCode="General">
                  <c:v>10.0006091366892</c:v>
                </c:pt>
                <c:pt idx="48605" formatCode="General">
                  <c:v>10.0006090254782</c:v>
                </c:pt>
                <c:pt idx="48606" formatCode="General">
                  <c:v>10.0006089142196</c:v>
                </c:pt>
                <c:pt idx="48607" formatCode="General">
                  <c:v>10.0006088029136</c:v>
                </c:pt>
                <c:pt idx="48608" formatCode="General">
                  <c:v>10.0006086915601</c:v>
                </c:pt>
                <c:pt idx="48609" formatCode="General">
                  <c:v>10.0006085801592</c:v>
                </c:pt>
                <c:pt idx="48610" formatCode="General">
                  <c:v>10.0006084687108</c:v>
                </c:pt>
                <c:pt idx="48611" formatCode="General">
                  <c:v>10.0006083572151</c:v>
                </c:pt>
                <c:pt idx="48612" formatCode="General">
                  <c:v>10.0006082456721</c:v>
                </c:pt>
                <c:pt idx="48613" formatCode="General">
                  <c:v>10.0006081340818</c:v>
                </c:pt>
                <c:pt idx="48614" formatCode="General">
                  <c:v>10.0006080224443</c:v>
                </c:pt>
                <c:pt idx="48615" formatCode="General">
                  <c:v>10.0006079107595</c:v>
                </c:pt>
                <c:pt idx="48616" formatCode="General">
                  <c:v>10.0006077990276</c:v>
                </c:pt>
                <c:pt idx="48617" formatCode="General">
                  <c:v>10.0006076872485</c:v>
                </c:pt>
                <c:pt idx="48618" formatCode="General">
                  <c:v>10.0006075754223</c:v>
                </c:pt>
                <c:pt idx="48619" formatCode="General">
                  <c:v>10.000607463549</c:v>
                </c:pt>
                <c:pt idx="48620" formatCode="General">
                  <c:v>10.0006073516287</c:v>
                </c:pt>
                <c:pt idx="48621" formatCode="General">
                  <c:v>10.0006072396614</c:v>
                </c:pt>
                <c:pt idx="48622" formatCode="General">
                  <c:v>10.0006071276472</c:v>
                </c:pt>
                <c:pt idx="48623" formatCode="General">
                  <c:v>10.000607015586</c:v>
                </c:pt>
                <c:pt idx="48624" formatCode="General">
                  <c:v>10.0006069034779</c:v>
                </c:pt>
                <c:pt idx="48625" formatCode="General">
                  <c:v>10.000606791323</c:v>
                </c:pt>
                <c:pt idx="48626" formatCode="General">
                  <c:v>10.0006066791213</c:v>
                </c:pt>
                <c:pt idx="48627" formatCode="General">
                  <c:v>10.0006065668728</c:v>
                </c:pt>
                <c:pt idx="48628" formatCode="General">
                  <c:v>10.0006064545775</c:v>
                </c:pt>
                <c:pt idx="48629" formatCode="General">
                  <c:v>10.0006063422355</c:v>
                </c:pt>
                <c:pt idx="48630" formatCode="General">
                  <c:v>10.0006062298469</c:v>
                </c:pt>
                <c:pt idx="48631" formatCode="General">
                  <c:v>10.0006061174116</c:v>
                </c:pt>
                <c:pt idx="48632" formatCode="General">
                  <c:v>10.0006060049297</c:v>
                </c:pt>
                <c:pt idx="48633" formatCode="General">
                  <c:v>10.0006058924013</c:v>
                </c:pt>
                <c:pt idx="48634" formatCode="General">
                  <c:v>10.0006057798263</c:v>
                </c:pt>
                <c:pt idx="48635" formatCode="General">
                  <c:v>10.0006056672049</c:v>
                </c:pt>
                <c:pt idx="48636" formatCode="General">
                  <c:v>10.0006055545369</c:v>
                </c:pt>
                <c:pt idx="48637" formatCode="General">
                  <c:v>10.0006054418226</c:v>
                </c:pt>
                <c:pt idx="48638" formatCode="General">
                  <c:v>10.0006053290619</c:v>
                </c:pt>
                <c:pt idx="48639" formatCode="General">
                  <c:v>10.0006052162548</c:v>
                </c:pt>
                <c:pt idx="48640" formatCode="General">
                  <c:v>10.0006051034014</c:v>
                </c:pt>
                <c:pt idx="48641" formatCode="General">
                  <c:v>10.0006049905017</c:v>
                </c:pt>
                <c:pt idx="48642" formatCode="General">
                  <c:v>10.0006048775558</c:v>
                </c:pt>
                <c:pt idx="48643" formatCode="General">
                  <c:v>10.0006047645637</c:v>
                </c:pt>
                <c:pt idx="48644" formatCode="General">
                  <c:v>10.0006046515254</c:v>
                </c:pt>
                <c:pt idx="48645" formatCode="General">
                  <c:v>10.000604538441</c:v>
                </c:pt>
                <c:pt idx="48646" formatCode="General">
                  <c:v>10.0006044253105</c:v>
                </c:pt>
                <c:pt idx="48647" formatCode="General">
                  <c:v>10.000604312134</c:v>
                </c:pt>
                <c:pt idx="48648" formatCode="General">
                  <c:v>10.0006041989114</c:v>
                </c:pt>
                <c:pt idx="48649" formatCode="General">
                  <c:v>10.0006040856428</c:v>
                </c:pt>
                <c:pt idx="48650" formatCode="General">
                  <c:v>10.0006039723282</c:v>
                </c:pt>
                <c:pt idx="48651" formatCode="General">
                  <c:v>10.0006038589678</c:v>
                </c:pt>
                <c:pt idx="48652" formatCode="General">
                  <c:v>10.0006037455615</c:v>
                </c:pt>
                <c:pt idx="48653" formatCode="General">
                  <c:v>10.0006036321093</c:v>
                </c:pt>
                <c:pt idx="48654" formatCode="General">
                  <c:v>10.0006035186113</c:v>
                </c:pt>
                <c:pt idx="48655" formatCode="General">
                  <c:v>10.0006034050675</c:v>
                </c:pt>
                <c:pt idx="48656" formatCode="General">
                  <c:v>10.000603291478</c:v>
                </c:pt>
                <c:pt idx="48657" formatCode="General">
                  <c:v>10.0006031778428</c:v>
                </c:pt>
                <c:pt idx="48658" formatCode="General">
                  <c:v>10.0006030641619</c:v>
                </c:pt>
                <c:pt idx="48659" formatCode="General">
                  <c:v>10.0006029504354</c:v>
                </c:pt>
                <c:pt idx="48660" formatCode="General">
                  <c:v>10.0006028366633</c:v>
                </c:pt>
                <c:pt idx="48661" formatCode="General">
                  <c:v>10.0006027228457</c:v>
                </c:pt>
                <c:pt idx="48662" formatCode="General">
                  <c:v>10.0006026089825</c:v>
                </c:pt>
                <c:pt idx="48663" formatCode="General">
                  <c:v>10.0006024950738</c:v>
                </c:pt>
                <c:pt idx="48664" formatCode="General">
                  <c:v>10.0006023811197</c:v>
                </c:pt>
                <c:pt idx="48665" formatCode="General">
                  <c:v>10.0006022671202</c:v>
                </c:pt>
                <c:pt idx="48666" formatCode="General">
                  <c:v>10.0006021530753</c:v>
                </c:pt>
                <c:pt idx="48667" formatCode="General">
                  <c:v>10.000602038985</c:v>
                </c:pt>
                <c:pt idx="48668" formatCode="General">
                  <c:v>10.0006019248495</c:v>
                </c:pt>
                <c:pt idx="48669" formatCode="General">
                  <c:v>10.0006018106686</c:v>
                </c:pt>
                <c:pt idx="48670" formatCode="General">
                  <c:v>10.0006016964425</c:v>
                </c:pt>
                <c:pt idx="48671" formatCode="General">
                  <c:v>10.0006015821713</c:v>
                </c:pt>
                <c:pt idx="48672" formatCode="General">
                  <c:v>10.0006014678548</c:v>
                </c:pt>
                <c:pt idx="48673" formatCode="General">
                  <c:v>10.0006013534933</c:v>
                </c:pt>
                <c:pt idx="48674" formatCode="General">
                  <c:v>10.0006012390866</c:v>
                </c:pt>
                <c:pt idx="48675" formatCode="General">
                  <c:v>10.0006011246349</c:v>
                </c:pt>
                <c:pt idx="48676" formatCode="General">
                  <c:v>10.0006010101381</c:v>
                </c:pt>
                <c:pt idx="48677" formatCode="General">
                  <c:v>10.0006008955964</c:v>
                </c:pt>
                <c:pt idx="48678" formatCode="General">
                  <c:v>10.0006007810097</c:v>
                </c:pt>
                <c:pt idx="48679" formatCode="General">
                  <c:v>10.0006006663781</c:v>
                </c:pt>
                <c:pt idx="48680" formatCode="General">
                  <c:v>10.0006005517016</c:v>
                </c:pt>
                <c:pt idx="48681" formatCode="General">
                  <c:v>10.0006004369803</c:v>
                </c:pt>
                <c:pt idx="48682" formatCode="General">
                  <c:v>10.0006003222141</c:v>
                </c:pt>
                <c:pt idx="48683" formatCode="General">
                  <c:v>10.0006002074032</c:v>
                </c:pt>
                <c:pt idx="48684" formatCode="General">
                  <c:v>10.0006000925476</c:v>
                </c:pt>
                <c:pt idx="48685" formatCode="General">
                  <c:v>10.0005999776472</c:v>
                </c:pt>
                <c:pt idx="48686" formatCode="General">
                  <c:v>10.0005998627022</c:v>
                </c:pt>
                <c:pt idx="48687" formatCode="General">
                  <c:v>10.0005997477126</c:v>
                </c:pt>
                <c:pt idx="48688" formatCode="General">
                  <c:v>10.0005996326783</c:v>
                </c:pt>
                <c:pt idx="48689" formatCode="General">
                  <c:v>10.0005995175995</c:v>
                </c:pt>
                <c:pt idx="48690" formatCode="General">
                  <c:v>10.0005994024762</c:v>
                </c:pt>
                <c:pt idx="48691" formatCode="General">
                  <c:v>10.0005992873084</c:v>
                </c:pt>
                <c:pt idx="48692" formatCode="General">
                  <c:v>10.0005991720961</c:v>
                </c:pt>
                <c:pt idx="48693" formatCode="General">
                  <c:v>10.0005990568395</c:v>
                </c:pt>
                <c:pt idx="48694" formatCode="General">
                  <c:v>10.0005989415384</c:v>
                </c:pt>
                <c:pt idx="48695" formatCode="General">
                  <c:v>10.000598826193</c:v>
                </c:pt>
                <c:pt idx="48696" formatCode="General">
                  <c:v>10.0005987108033</c:v>
                </c:pt>
                <c:pt idx="48697" formatCode="General">
                  <c:v>10.0005985953693</c:v>
                </c:pt>
                <c:pt idx="48698" formatCode="General">
                  <c:v>10.000598479891</c:v>
                </c:pt>
                <c:pt idx="48699" formatCode="General">
                  <c:v>10.0005983643686</c:v>
                </c:pt>
                <c:pt idx="48700" formatCode="General">
                  <c:v>10.000598248802</c:v>
                </c:pt>
                <c:pt idx="48701" formatCode="General">
                  <c:v>10.0005981331913</c:v>
                </c:pt>
                <c:pt idx="48702" formatCode="General">
                  <c:v>10.0005980175364</c:v>
                </c:pt>
                <c:pt idx="48703" formatCode="General">
                  <c:v>10.0005979018375</c:v>
                </c:pt>
                <c:pt idx="48704" formatCode="General">
                  <c:v>10.0005977860946</c:v>
                </c:pt>
                <c:pt idx="48705" formatCode="General">
                  <c:v>10.0005976703077</c:v>
                </c:pt>
                <c:pt idx="48706" formatCode="General">
                  <c:v>10.0005975544768</c:v>
                </c:pt>
                <c:pt idx="48707" formatCode="General">
                  <c:v>10.000597438602</c:v>
                </c:pt>
                <c:pt idx="48708" formatCode="General">
                  <c:v>10.0005973226834</c:v>
                </c:pt>
                <c:pt idx="48709" formatCode="General">
                  <c:v>10.0005972067208</c:v>
                </c:pt>
                <c:pt idx="48710" formatCode="General">
                  <c:v>10.0005970907145</c:v>
                </c:pt>
                <c:pt idx="48711" formatCode="General">
                  <c:v>10.0005969746644</c:v>
                </c:pt>
                <c:pt idx="48712" formatCode="General">
                  <c:v>10.0005968585705</c:v>
                </c:pt>
                <c:pt idx="48713" formatCode="General">
                  <c:v>10.0005967424329</c:v>
                </c:pt>
                <c:pt idx="48714" formatCode="General">
                  <c:v>10.0005966262517</c:v>
                </c:pt>
                <c:pt idx="48715" formatCode="General">
                  <c:v>10.0005965100268</c:v>
                </c:pt>
                <c:pt idx="48716" formatCode="General">
                  <c:v>10.0005963937584</c:v>
                </c:pt>
                <c:pt idx="48717" formatCode="General">
                  <c:v>10.0005962774463</c:v>
                </c:pt>
                <c:pt idx="48718" formatCode="General">
                  <c:v>10.0005961610907</c:v>
                </c:pt>
                <c:pt idx="48719" formatCode="General">
                  <c:v>10.0005960446917</c:v>
                </c:pt>
                <c:pt idx="48720" formatCode="General">
                  <c:v>10.0005959282491</c:v>
                </c:pt>
                <c:pt idx="48721" formatCode="General">
                  <c:v>10.0005958117632</c:v>
                </c:pt>
                <c:pt idx="48722" formatCode="General">
                  <c:v>10.0005956952338</c:v>
                </c:pt>
                <c:pt idx="48723" formatCode="General">
                  <c:v>10.0005955786612</c:v>
                </c:pt>
                <c:pt idx="48724" formatCode="General">
                  <c:v>10.0005954620451</c:v>
                </c:pt>
                <c:pt idx="48725" formatCode="General">
                  <c:v>10.0005953453858</c:v>
                </c:pt>
                <c:pt idx="48726" formatCode="General">
                  <c:v>10.0005952286833</c:v>
                </c:pt>
                <c:pt idx="48727" formatCode="General">
                  <c:v>10.0005951119375</c:v>
                </c:pt>
                <c:pt idx="48728" formatCode="General">
                  <c:v>10.0005949951486</c:v>
                </c:pt>
                <c:pt idx="48729" formatCode="General">
                  <c:v>10.0005948783165</c:v>
                </c:pt>
                <c:pt idx="48730" formatCode="General">
                  <c:v>10.0005947614413</c:v>
                </c:pt>
                <c:pt idx="48731" formatCode="General">
                  <c:v>10.0005946445231</c:v>
                </c:pt>
                <c:pt idx="48732" formatCode="General">
                  <c:v>10.0005945275618</c:v>
                </c:pt>
                <c:pt idx="48733" formatCode="General">
                  <c:v>10.0005944105575</c:v>
                </c:pt>
                <c:pt idx="48734" formatCode="General">
                  <c:v>10.0005942935103</c:v>
                </c:pt>
                <c:pt idx="48735" formatCode="General">
                  <c:v>10.0005941764201</c:v>
                </c:pt>
                <c:pt idx="48736" formatCode="General">
                  <c:v>10.000594059287</c:v>
                </c:pt>
                <c:pt idx="48737" formatCode="General">
                  <c:v>10.000593942111</c:v>
                </c:pt>
                <c:pt idx="48738" formatCode="General">
                  <c:v>10.0005938248923</c:v>
                </c:pt>
                <c:pt idx="48739" formatCode="General">
                  <c:v>10.0005937076307</c:v>
                </c:pt>
                <c:pt idx="48740" formatCode="General">
                  <c:v>10.0005935903264</c:v>
                </c:pt>
                <c:pt idx="48741" formatCode="General">
                  <c:v>10.0005934729794</c:v>
                </c:pt>
                <c:pt idx="48742" formatCode="General">
                  <c:v>10.0005933555897</c:v>
                </c:pt>
                <c:pt idx="48743" formatCode="General">
                  <c:v>10.0005932381573</c:v>
                </c:pt>
                <c:pt idx="48744" formatCode="General">
                  <c:v>10.0005931206823</c:v>
                </c:pt>
                <c:pt idx="48745" formatCode="General">
                  <c:v>10.0005930031648</c:v>
                </c:pt>
                <c:pt idx="48746" formatCode="General">
                  <c:v>10.0005928856047</c:v>
                </c:pt>
                <c:pt idx="48747" formatCode="General">
                  <c:v>10.0005927680021</c:v>
                </c:pt>
                <c:pt idx="48748" formatCode="General">
                  <c:v>10.000592650357</c:v>
                </c:pt>
                <c:pt idx="48749" formatCode="General">
                  <c:v>10.0005925326695</c:v>
                </c:pt>
                <c:pt idx="48750" formatCode="General">
                  <c:v>10.0005924149395</c:v>
                </c:pt>
                <c:pt idx="48751" formatCode="General">
                  <c:v>10.0005922971673</c:v>
                </c:pt>
                <c:pt idx="48752" formatCode="General">
                  <c:v>10.0005921793526</c:v>
                </c:pt>
                <c:pt idx="48753" formatCode="General">
                  <c:v>10.0005920614957</c:v>
                </c:pt>
                <c:pt idx="48754" formatCode="General">
                  <c:v>10.0005919435965</c:v>
                </c:pt>
                <c:pt idx="48755" formatCode="General">
                  <c:v>10.0005918256551</c:v>
                </c:pt>
                <c:pt idx="48756" formatCode="General">
                  <c:v>10.0005917076715</c:v>
                </c:pt>
                <c:pt idx="48757" formatCode="General">
                  <c:v>10.0005915896458</c:v>
                </c:pt>
                <c:pt idx="48758" formatCode="General">
                  <c:v>10.0005914715779</c:v>
                </c:pt>
                <c:pt idx="48759" formatCode="General">
                  <c:v>10.0005913534679</c:v>
                </c:pt>
                <c:pt idx="48760" formatCode="General">
                  <c:v>10.0005912353159</c:v>
                </c:pt>
                <c:pt idx="48761" formatCode="General">
                  <c:v>10.0005911171219</c:v>
                </c:pt>
                <c:pt idx="48762" formatCode="General">
                  <c:v>10.0005909988859</c:v>
                </c:pt>
                <c:pt idx="48763" formatCode="General">
                  <c:v>10.0005908806079</c:v>
                </c:pt>
                <c:pt idx="48764" formatCode="General">
                  <c:v>10.000590762288</c:v>
                </c:pt>
                <c:pt idx="48765" formatCode="General">
                  <c:v>10.0005906439263</c:v>
                </c:pt>
                <c:pt idx="48766" formatCode="General">
                  <c:v>10.0005905255227</c:v>
                </c:pt>
                <c:pt idx="48767" formatCode="General">
                  <c:v>10.0005904070773</c:v>
                </c:pt>
                <c:pt idx="48768" formatCode="General">
                  <c:v>10.0005902885901</c:v>
                </c:pt>
                <c:pt idx="48769" formatCode="General">
                  <c:v>10.0005901700612</c:v>
                </c:pt>
                <c:pt idx="48770" formatCode="General">
                  <c:v>10.0005900514906</c:v>
                </c:pt>
                <c:pt idx="48771" formatCode="General">
                  <c:v>10.0005899328783</c:v>
                </c:pt>
                <c:pt idx="48772" formatCode="General">
                  <c:v>10.0005898142244</c:v>
                </c:pt>
                <c:pt idx="48773" formatCode="General">
                  <c:v>10.0005896955289</c:v>
                </c:pt>
                <c:pt idx="48774" formatCode="General">
                  <c:v>10.0005895767919</c:v>
                </c:pt>
                <c:pt idx="48775" formatCode="General">
                  <c:v>10.0005894580133</c:v>
                </c:pt>
                <c:pt idx="48776" formatCode="General">
                  <c:v>10.0005893391932</c:v>
                </c:pt>
                <c:pt idx="48777" formatCode="General">
                  <c:v>10.0005892203316</c:v>
                </c:pt>
                <c:pt idx="48778" formatCode="General">
                  <c:v>10.0005891014287</c:v>
                </c:pt>
                <c:pt idx="48779" formatCode="General">
                  <c:v>10.0005889824843</c:v>
                </c:pt>
                <c:pt idx="48780" formatCode="General">
                  <c:v>10.0005888634986</c:v>
                </c:pt>
                <c:pt idx="48781" formatCode="General">
                  <c:v>10.0005887444716</c:v>
                </c:pt>
                <c:pt idx="48782" formatCode="General">
                  <c:v>10.0005886254033</c:v>
                </c:pt>
                <c:pt idx="48783" formatCode="General">
                  <c:v>10.0005885062937</c:v>
                </c:pt>
                <c:pt idx="48784" formatCode="General">
                  <c:v>10.0005883871429</c:v>
                </c:pt>
                <c:pt idx="48785" formatCode="General">
                  <c:v>10.000588267951</c:v>
                </c:pt>
                <c:pt idx="48786" formatCode="General">
                  <c:v>10.0005881487179</c:v>
                </c:pt>
                <c:pt idx="48787" formatCode="General">
                  <c:v>10.0005880294437</c:v>
                </c:pt>
                <c:pt idx="48788" formatCode="General">
                  <c:v>10.0005879101284</c:v>
                </c:pt>
                <c:pt idx="48789" formatCode="General">
                  <c:v>10.0005877907721</c:v>
                </c:pt>
                <c:pt idx="48790" formatCode="General">
                  <c:v>10.0005876713748</c:v>
                </c:pt>
                <c:pt idx="48791" formatCode="General">
                  <c:v>10.0005875519365</c:v>
                </c:pt>
                <c:pt idx="48792" formatCode="General">
                  <c:v>10.0005874324573</c:v>
                </c:pt>
                <c:pt idx="48793" formatCode="General">
                  <c:v>10.0005873129372</c:v>
                </c:pt>
                <c:pt idx="48794" formatCode="General">
                  <c:v>10.0005871933762</c:v>
                </c:pt>
                <c:pt idx="48795" formatCode="General">
                  <c:v>10.0005870737744</c:v>
                </c:pt>
                <c:pt idx="48796" formatCode="General">
                  <c:v>10.0005869541318</c:v>
                </c:pt>
                <c:pt idx="48797" formatCode="General">
                  <c:v>10.0005868344484</c:v>
                </c:pt>
                <c:pt idx="48798" formatCode="General">
                  <c:v>10.0005867147243</c:v>
                </c:pt>
                <c:pt idx="48799" formatCode="General">
                  <c:v>10.0005865949595</c:v>
                </c:pt>
                <c:pt idx="48800" formatCode="General">
                  <c:v>10.0005864751541</c:v>
                </c:pt>
                <c:pt idx="48801" formatCode="General">
                  <c:v>10.000586355308</c:v>
                </c:pt>
                <c:pt idx="48802" formatCode="General">
                  <c:v>10.0005862354213</c:v>
                </c:pt>
                <c:pt idx="48803" formatCode="General">
                  <c:v>10.0005861154941</c:v>
                </c:pt>
                <c:pt idx="48804" formatCode="General">
                  <c:v>10.0005859955264</c:v>
                </c:pt>
                <c:pt idx="48805" formatCode="General">
                  <c:v>10.0005858755182</c:v>
                </c:pt>
                <c:pt idx="48806" formatCode="General">
                  <c:v>10.0005857554696</c:v>
                </c:pt>
                <c:pt idx="48807" formatCode="General">
                  <c:v>10.0005856353805</c:v>
                </c:pt>
                <c:pt idx="48808" formatCode="General">
                  <c:v>10.000585515251</c:v>
                </c:pt>
                <c:pt idx="48809" formatCode="General">
                  <c:v>10.0005853950812</c:v>
                </c:pt>
                <c:pt idx="48810" formatCode="General">
                  <c:v>10.0005852748711</c:v>
                </c:pt>
                <c:pt idx="48811" formatCode="General">
                  <c:v>10.0005851546208</c:v>
                </c:pt>
                <c:pt idx="48812" formatCode="General">
                  <c:v>10.0005850343301</c:v>
                </c:pt>
                <c:pt idx="48813" formatCode="General">
                  <c:v>10.0005849139993</c:v>
                </c:pt>
                <c:pt idx="48814" formatCode="General">
                  <c:v>10.0005847936283</c:v>
                </c:pt>
                <c:pt idx="48815" formatCode="General">
                  <c:v>10.0005846732172</c:v>
                </c:pt>
                <c:pt idx="48816" formatCode="General">
                  <c:v>10.000584552766</c:v>
                </c:pt>
                <c:pt idx="48817" formatCode="General">
                  <c:v>10.0005844322747</c:v>
                </c:pt>
                <c:pt idx="48818" formatCode="General">
                  <c:v>10.0005843117433</c:v>
                </c:pt>
                <c:pt idx="48819" formatCode="General">
                  <c:v>10.000584191172</c:v>
                </c:pt>
                <c:pt idx="48820" formatCode="General">
                  <c:v>10.0005840705607</c:v>
                </c:pt>
                <c:pt idx="48821" formatCode="General">
                  <c:v>10.0005839499095</c:v>
                </c:pt>
                <c:pt idx="48822" formatCode="General">
                  <c:v>10.0005838292184</c:v>
                </c:pt>
                <c:pt idx="48823" formatCode="General">
                  <c:v>10.0005837084874</c:v>
                </c:pt>
                <c:pt idx="48824" formatCode="General">
                  <c:v>10.0005835877166</c:v>
                </c:pt>
                <c:pt idx="48825" formatCode="General">
                  <c:v>10.000583466906</c:v>
                </c:pt>
                <c:pt idx="48826" formatCode="General">
                  <c:v>10.0005833460556</c:v>
                </c:pt>
                <c:pt idx="48827" formatCode="General">
                  <c:v>10.0005832251656</c:v>
                </c:pt>
                <c:pt idx="48828" formatCode="General">
                  <c:v>10.0005831042358</c:v>
                </c:pt>
                <c:pt idx="48829" formatCode="General">
                  <c:v>10.0005829832664</c:v>
                </c:pt>
                <c:pt idx="48830" formatCode="General">
                  <c:v>10.0005828622574</c:v>
                </c:pt>
                <c:pt idx="48831" formatCode="General">
                  <c:v>10.0005827412088</c:v>
                </c:pt>
                <c:pt idx="48832" formatCode="General">
                  <c:v>10.0005826201206</c:v>
                </c:pt>
                <c:pt idx="48833" formatCode="General">
                  <c:v>10.0005824989929</c:v>
                </c:pt>
                <c:pt idx="48834" formatCode="General">
                  <c:v>10.0005823778258</c:v>
                </c:pt>
                <c:pt idx="48835" formatCode="General">
                  <c:v>10.0005822566192</c:v>
                </c:pt>
                <c:pt idx="48836" formatCode="General">
                  <c:v>10.0005821353731</c:v>
                </c:pt>
                <c:pt idx="48837" formatCode="General">
                  <c:v>10.0005820140877</c:v>
                </c:pt>
                <c:pt idx="48838" formatCode="General">
                  <c:v>10.000581892763</c:v>
                </c:pt>
                <c:pt idx="48839" formatCode="General">
                  <c:v>10.000581771399</c:v>
                </c:pt>
                <c:pt idx="48840" formatCode="General">
                  <c:v>10.0005816499956</c:v>
                </c:pt>
                <c:pt idx="48841" formatCode="General">
                  <c:v>10.0005815285531</c:v>
                </c:pt>
                <c:pt idx="48842" formatCode="General">
                  <c:v>10.0005814070713</c:v>
                </c:pt>
                <c:pt idx="48843" formatCode="General">
                  <c:v>10.0005812855504</c:v>
                </c:pt>
                <c:pt idx="48844" formatCode="General">
                  <c:v>10.0005811639903</c:v>
                </c:pt>
                <c:pt idx="48845" formatCode="General">
                  <c:v>10.0005810423912</c:v>
                </c:pt>
                <c:pt idx="48846" formatCode="General">
                  <c:v>10.0005809207529</c:v>
                </c:pt>
                <c:pt idx="48847" formatCode="General">
                  <c:v>10.0005807990756</c:v>
                </c:pt>
                <c:pt idx="48848" formatCode="General">
                  <c:v>10.0005806773594</c:v>
                </c:pt>
                <c:pt idx="48849" formatCode="General">
                  <c:v>10.0005805556041</c:v>
                </c:pt>
                <c:pt idx="48850" formatCode="General">
                  <c:v>10.00058043381</c:v>
                </c:pt>
                <c:pt idx="48851" formatCode="General">
                  <c:v>10.0005803119769</c:v>
                </c:pt>
                <c:pt idx="48852" formatCode="General">
                  <c:v>10.000580190105</c:v>
                </c:pt>
                <c:pt idx="48853" formatCode="General">
                  <c:v>10.0005800681942</c:v>
                </c:pt>
                <c:pt idx="48854" formatCode="General">
                  <c:v>10.0005799462447</c:v>
                </c:pt>
                <c:pt idx="48855" formatCode="General">
                  <c:v>10.0005798242564</c:v>
                </c:pt>
                <c:pt idx="48856" formatCode="General">
                  <c:v>10.0005797022294</c:v>
                </c:pt>
                <c:pt idx="48857" formatCode="General">
                  <c:v>10.0005795801637</c:v>
                </c:pt>
                <c:pt idx="48858" formatCode="General">
                  <c:v>10.0005794580593</c:v>
                </c:pt>
                <c:pt idx="48859" formatCode="General">
                  <c:v>10.0005793359163</c:v>
                </c:pt>
                <c:pt idx="48860" formatCode="General">
                  <c:v>10.0005792137347</c:v>
                </c:pt>
                <c:pt idx="48861" formatCode="General">
                  <c:v>10.0005790915146</c:v>
                </c:pt>
                <c:pt idx="48862" formatCode="General">
                  <c:v>10.0005789692559</c:v>
                </c:pt>
                <c:pt idx="48863" formatCode="General">
                  <c:v>10.0005788469588</c:v>
                </c:pt>
                <c:pt idx="48864" formatCode="General">
                  <c:v>10.0005787246232</c:v>
                </c:pt>
                <c:pt idx="48865" formatCode="General">
                  <c:v>10.0005786022492</c:v>
                </c:pt>
                <c:pt idx="48866" formatCode="General">
                  <c:v>10.0005784798368</c:v>
                </c:pt>
                <c:pt idx="48867" formatCode="General">
                  <c:v>10.0005783573861</c:v>
                </c:pt>
                <c:pt idx="48868" formatCode="General">
                  <c:v>10.0005782348971</c:v>
                </c:pt>
                <c:pt idx="48869" formatCode="General">
                  <c:v>10.0005781123697</c:v>
                </c:pt>
                <c:pt idx="48870" formatCode="General">
                  <c:v>10.0005779898042</c:v>
                </c:pt>
                <c:pt idx="48871" formatCode="General">
                  <c:v>10.0005778672004</c:v>
                </c:pt>
                <c:pt idx="48872" formatCode="General">
                  <c:v>10.0005777445584</c:v>
                </c:pt>
                <c:pt idx="48873" formatCode="General">
                  <c:v>10.0005776218783</c:v>
                </c:pt>
                <c:pt idx="48874" formatCode="General">
                  <c:v>10.0005774991601</c:v>
                </c:pt>
                <c:pt idx="48875" formatCode="General">
                  <c:v>10.0005773764038</c:v>
                </c:pt>
                <c:pt idx="48876" formatCode="General">
                  <c:v>10.0005772536095</c:v>
                </c:pt>
                <c:pt idx="48877" formatCode="General">
                  <c:v>10.0005771307772</c:v>
                </c:pt>
                <c:pt idx="48878" formatCode="General">
                  <c:v>10.0005770079069</c:v>
                </c:pt>
                <c:pt idx="48879" formatCode="General">
                  <c:v>10.0005768849986</c:v>
                </c:pt>
                <c:pt idx="48880" formatCode="General">
                  <c:v>10.0005767620525</c:v>
                </c:pt>
                <c:pt idx="48881" formatCode="General">
                  <c:v>10.0005766390685</c:v>
                </c:pt>
                <c:pt idx="48882" formatCode="General">
                  <c:v>10.0005765160466</c:v>
                </c:pt>
                <c:pt idx="48883" formatCode="General">
                  <c:v>10.000576392987</c:v>
                </c:pt>
                <c:pt idx="48884" formatCode="General">
                  <c:v>10.0005762698896</c:v>
                </c:pt>
                <c:pt idx="48885" formatCode="General">
                  <c:v>10.0005761467544</c:v>
                </c:pt>
                <c:pt idx="48886" formatCode="General">
                  <c:v>10.0005760235816</c:v>
                </c:pt>
                <c:pt idx="48887" formatCode="General">
                  <c:v>10.0005759003711</c:v>
                </c:pt>
                <c:pt idx="48888" formatCode="General">
                  <c:v>10.0005757771229</c:v>
                </c:pt>
                <c:pt idx="48889" formatCode="General">
                  <c:v>10.0005756538372</c:v>
                </c:pt>
                <c:pt idx="48890" formatCode="General">
                  <c:v>10.0005755305139</c:v>
                </c:pt>
                <c:pt idx="48891" formatCode="General">
                  <c:v>10.000575407153</c:v>
                </c:pt>
                <c:pt idx="48892" formatCode="General">
                  <c:v>10.0005752837547</c:v>
                </c:pt>
                <c:pt idx="48893" formatCode="General">
                  <c:v>10.0005751603189</c:v>
                </c:pt>
                <c:pt idx="48894" formatCode="General">
                  <c:v>10.0005750368457</c:v>
                </c:pt>
                <c:pt idx="48895" formatCode="General">
                  <c:v>10.0005749133351</c:v>
                </c:pt>
                <c:pt idx="48896" formatCode="General">
                  <c:v>10.0005747897871</c:v>
                </c:pt>
                <c:pt idx="48897" formatCode="General">
                  <c:v>10.0005746662018</c:v>
                </c:pt>
                <c:pt idx="48898" formatCode="General">
                  <c:v>10.0005745425792</c:v>
                </c:pt>
                <c:pt idx="48899" formatCode="General">
                  <c:v>10.0005744189194</c:v>
                </c:pt>
                <c:pt idx="48900" formatCode="General">
                  <c:v>10.0005742952223</c:v>
                </c:pt>
                <c:pt idx="48901" formatCode="General">
                  <c:v>10.000574171488</c:v>
                </c:pt>
                <c:pt idx="48902" formatCode="General">
                  <c:v>10.0005740477166</c:v>
                </c:pt>
                <c:pt idx="48903" formatCode="General">
                  <c:v>10.0005739239081</c:v>
                </c:pt>
                <c:pt idx="48904" formatCode="General">
                  <c:v>10.0005738000624</c:v>
                </c:pt>
                <c:pt idx="48905" formatCode="General">
                  <c:v>10.0005736761798</c:v>
                </c:pt>
                <c:pt idx="48906" formatCode="General">
                  <c:v>10.0005735522601</c:v>
                </c:pt>
                <c:pt idx="48907" formatCode="General">
                  <c:v>10.0005734283034</c:v>
                </c:pt>
                <c:pt idx="48908" formatCode="General">
                  <c:v>10.0005733043097</c:v>
                </c:pt>
                <c:pt idx="48909" formatCode="General">
                  <c:v>10.0005731802792</c:v>
                </c:pt>
                <c:pt idx="48910" formatCode="General">
                  <c:v>10.0005730562117</c:v>
                </c:pt>
                <c:pt idx="48911" formatCode="General">
                  <c:v>10.0005729321074</c:v>
                </c:pt>
                <c:pt idx="48912" formatCode="General">
                  <c:v>10.0005728079663</c:v>
                </c:pt>
                <c:pt idx="48913" formatCode="General">
                  <c:v>10.0005726837884</c:v>
                </c:pt>
                <c:pt idx="48914" formatCode="General">
                  <c:v>10.0005725595738</c:v>
                </c:pt>
                <c:pt idx="48915" formatCode="General">
                  <c:v>10.0005724353224</c:v>
                </c:pt>
                <c:pt idx="48916" formatCode="General">
                  <c:v>10.0005723110344</c:v>
                </c:pt>
                <c:pt idx="48917" formatCode="General">
                  <c:v>10.0005721867097</c:v>
                </c:pt>
                <c:pt idx="48918" formatCode="General">
                  <c:v>10.0005720623484</c:v>
                </c:pt>
                <c:pt idx="48919" formatCode="General">
                  <c:v>10.0005719379505</c:v>
                </c:pt>
                <c:pt idx="48920" formatCode="General">
                  <c:v>10.000571813516</c:v>
                </c:pt>
                <c:pt idx="48921" formatCode="General">
                  <c:v>10.0005716890451</c:v>
                </c:pt>
                <c:pt idx="48922" formatCode="General">
                  <c:v>10.0005715645377</c:v>
                </c:pt>
                <c:pt idx="48923" formatCode="General">
                  <c:v>10.0005714399938</c:v>
                </c:pt>
                <c:pt idx="48924" formatCode="General">
                  <c:v>10.0005713154135</c:v>
                </c:pt>
                <c:pt idx="48925" formatCode="General">
                  <c:v>10.0005711907969</c:v>
                </c:pt>
                <c:pt idx="48926" formatCode="General">
                  <c:v>10.0005710661439</c:v>
                </c:pt>
                <c:pt idx="48927" formatCode="General">
                  <c:v>10.0005709414545</c:v>
                </c:pt>
                <c:pt idx="48928" formatCode="General">
                  <c:v>10.0005708167289</c:v>
                </c:pt>
                <c:pt idx="48929" formatCode="General">
                  <c:v>10.0005706919671</c:v>
                </c:pt>
                <c:pt idx="48930" formatCode="General">
                  <c:v>10.0005705671691</c:v>
                </c:pt>
                <c:pt idx="48931" formatCode="General">
                  <c:v>10.0005704423348</c:v>
                </c:pt>
                <c:pt idx="48932" formatCode="General">
                  <c:v>10.0005703174645</c:v>
                </c:pt>
                <c:pt idx="48933" formatCode="General">
                  <c:v>10.000570192558</c:v>
                </c:pt>
                <c:pt idx="48934" formatCode="General">
                  <c:v>10.0005700676155</c:v>
                </c:pt>
                <c:pt idx="48935" formatCode="General">
                  <c:v>10.0005699426369</c:v>
                </c:pt>
                <c:pt idx="48936" formatCode="General">
                  <c:v>10.0005698176223</c:v>
                </c:pt>
                <c:pt idx="48937" formatCode="General">
                  <c:v>10.0005696925717</c:v>
                </c:pt>
                <c:pt idx="48938" formatCode="General">
                  <c:v>10.0005695674852</c:v>
                </c:pt>
                <c:pt idx="48939" formatCode="General">
                  <c:v>10.0005694423628</c:v>
                </c:pt>
                <c:pt idx="48940" formatCode="General">
                  <c:v>10.0005693172045</c:v>
                </c:pt>
                <c:pt idx="48941" formatCode="General">
                  <c:v>10.0005691920104</c:v>
                </c:pt>
                <c:pt idx="48942" formatCode="General">
                  <c:v>10.0005690667804</c:v>
                </c:pt>
                <c:pt idx="48943" formatCode="General">
                  <c:v>10.0005689415147</c:v>
                </c:pt>
                <c:pt idx="48944" formatCode="General">
                  <c:v>10.0005688162133</c:v>
                </c:pt>
                <c:pt idx="48945" formatCode="General">
                  <c:v>10.0005686908761</c:v>
                </c:pt>
                <c:pt idx="48946" formatCode="General">
                  <c:v>10.0005685655033</c:v>
                </c:pt>
                <c:pt idx="48947" formatCode="General">
                  <c:v>10.0005684400948</c:v>
                </c:pt>
                <c:pt idx="48948" formatCode="General">
                  <c:v>10.0005683146508</c:v>
                </c:pt>
                <c:pt idx="48949" formatCode="General">
                  <c:v>10.0005681891711</c:v>
                </c:pt>
                <c:pt idx="48950" formatCode="General">
                  <c:v>10.0005680636559</c:v>
                </c:pt>
                <c:pt idx="48951" formatCode="General">
                  <c:v>10.0005679381053</c:v>
                </c:pt>
                <c:pt idx="48952" formatCode="General">
                  <c:v>10.0005678125191</c:v>
                </c:pt>
                <c:pt idx="48953" formatCode="General">
                  <c:v>10.0005676868975</c:v>
                </c:pt>
                <c:pt idx="48954" formatCode="General">
                  <c:v>10.0005675612405</c:v>
                </c:pt>
                <c:pt idx="48955" formatCode="General">
                  <c:v>10.0005674355482</c:v>
                </c:pt>
                <c:pt idx="48956" formatCode="General">
                  <c:v>10.0005673098205</c:v>
                </c:pt>
                <c:pt idx="48957" formatCode="General">
                  <c:v>10.0005671840575</c:v>
                </c:pt>
                <c:pt idx="48958" formatCode="General">
                  <c:v>10.0005670582592</c:v>
                </c:pt>
                <c:pt idx="48959" formatCode="General">
                  <c:v>10.0005669324257</c:v>
                </c:pt>
                <c:pt idx="48960" formatCode="General">
                  <c:v>10.000566806557</c:v>
                </c:pt>
                <c:pt idx="48961" formatCode="General">
                  <c:v>10.0005666806531</c:v>
                </c:pt>
                <c:pt idx="48962" formatCode="General">
                  <c:v>10.0005665547141</c:v>
                </c:pt>
                <c:pt idx="48963" formatCode="General">
                  <c:v>10.00056642874</c:v>
                </c:pt>
                <c:pt idx="48964" formatCode="General">
                  <c:v>10.0005663027308</c:v>
                </c:pt>
                <c:pt idx="48965" formatCode="General">
                  <c:v>10.0005661766866</c:v>
                </c:pt>
                <c:pt idx="48966" formatCode="General">
                  <c:v>10.0005660506074</c:v>
                </c:pt>
                <c:pt idx="48967" formatCode="General">
                  <c:v>10.0005659244932</c:v>
                </c:pt>
                <c:pt idx="48968" formatCode="General">
                  <c:v>10.000565798344</c:v>
                </c:pt>
                <c:pt idx="48969" formatCode="General">
                  <c:v>10.00056567216</c:v>
                </c:pt>
                <c:pt idx="48970" formatCode="General">
                  <c:v>10.0005655459411</c:v>
                </c:pt>
                <c:pt idx="48971" formatCode="General">
                  <c:v>10.0005654196874</c:v>
                </c:pt>
                <c:pt idx="48972" formatCode="General">
                  <c:v>10.0005652933988</c:v>
                </c:pt>
                <c:pt idx="48973" formatCode="General">
                  <c:v>10.0005651670755</c:v>
                </c:pt>
                <c:pt idx="48974" formatCode="General">
                  <c:v>10.0005650407175</c:v>
                </c:pt>
                <c:pt idx="48975" formatCode="General">
                  <c:v>10.0005649143248</c:v>
                </c:pt>
                <c:pt idx="48976" formatCode="General">
                  <c:v>10.0005647878973</c:v>
                </c:pt>
                <c:pt idx="48977" formatCode="General">
                  <c:v>10.0005646614353</c:v>
                </c:pt>
                <c:pt idx="48978" formatCode="General">
                  <c:v>10.0005645349386</c:v>
                </c:pt>
                <c:pt idx="48979" formatCode="General">
                  <c:v>10.0005644084074</c:v>
                </c:pt>
                <c:pt idx="48980" formatCode="General">
                  <c:v>10.0005642818417</c:v>
                </c:pt>
                <c:pt idx="48981" formatCode="General">
                  <c:v>10.0005641552414</c:v>
                </c:pt>
                <c:pt idx="48982" formatCode="General">
                  <c:v>10.0005640286067</c:v>
                </c:pt>
                <c:pt idx="48983" formatCode="General">
                  <c:v>10.0005639019375</c:v>
                </c:pt>
                <c:pt idx="48984" formatCode="General">
                  <c:v>10.000563775234</c:v>
                </c:pt>
                <c:pt idx="48985" formatCode="General">
                  <c:v>10.000563648496</c:v>
                </c:pt>
                <c:pt idx="48986" formatCode="General">
                  <c:v>10.0005635217238</c:v>
                </c:pt>
                <c:pt idx="48987" formatCode="General">
                  <c:v>10.0005633949172</c:v>
                </c:pt>
                <c:pt idx="48988" formatCode="General">
                  <c:v>10.0005632680763</c:v>
                </c:pt>
                <c:pt idx="48989" formatCode="General">
                  <c:v>10.0005631412013</c:v>
                </c:pt>
                <c:pt idx="48990" formatCode="General">
                  <c:v>10.000563014292</c:v>
                </c:pt>
                <c:pt idx="48991" formatCode="General">
                  <c:v>10.0005628873485</c:v>
                </c:pt>
                <c:pt idx="48992" formatCode="General">
                  <c:v>10.0005627603709</c:v>
                </c:pt>
                <c:pt idx="48993" formatCode="General">
                  <c:v>10.0005626333592</c:v>
                </c:pt>
                <c:pt idx="48994" formatCode="General">
                  <c:v>10.0005625063135</c:v>
                </c:pt>
                <c:pt idx="48995" formatCode="General">
                  <c:v>10.0005623792337</c:v>
                </c:pt>
                <c:pt idx="48996" formatCode="General">
                  <c:v>10.0005622521199</c:v>
                </c:pt>
                <c:pt idx="48997" formatCode="General">
                  <c:v>10.0005621249721</c:v>
                </c:pt>
                <c:pt idx="48998" formatCode="General">
                  <c:v>10.0005619977904</c:v>
                </c:pt>
                <c:pt idx="48999" formatCode="General">
                  <c:v>10.0005618705748</c:v>
                </c:pt>
                <c:pt idx="49000" formatCode="General">
                  <c:v>10.0005617433253</c:v>
                </c:pt>
                <c:pt idx="49001" formatCode="General">
                  <c:v>10.0005616160419</c:v>
                </c:pt>
                <c:pt idx="49002" formatCode="General">
                  <c:v>10.0005614887248</c:v>
                </c:pt>
                <c:pt idx="49003" formatCode="General">
                  <c:v>10.0005613613739</c:v>
                </c:pt>
                <c:pt idx="49004" formatCode="General">
                  <c:v>10.0005612339892</c:v>
                </c:pt>
                <c:pt idx="49005" formatCode="General">
                  <c:v>10.0005611065709</c:v>
                </c:pt>
                <c:pt idx="49006" formatCode="General">
                  <c:v>10.0005609791189</c:v>
                </c:pt>
                <c:pt idx="49007" formatCode="General">
                  <c:v>10.0005608516332</c:v>
                </c:pt>
                <c:pt idx="49008" formatCode="General">
                  <c:v>10.0005607241139</c:v>
                </c:pt>
                <c:pt idx="49009" formatCode="General">
                  <c:v>10.0005605965611</c:v>
                </c:pt>
                <c:pt idx="49010" formatCode="General">
                  <c:v>10.0005604689747</c:v>
                </c:pt>
                <c:pt idx="49011" formatCode="General">
                  <c:v>10.0005603413548</c:v>
                </c:pt>
                <c:pt idx="49012" formatCode="General">
                  <c:v>10.0005602137014</c:v>
                </c:pt>
                <c:pt idx="49013" formatCode="General">
                  <c:v>10.0005600860146</c:v>
                </c:pt>
                <c:pt idx="49014" formatCode="General">
                  <c:v>10.0005599582944</c:v>
                </c:pt>
                <c:pt idx="49015" formatCode="General">
                  <c:v>10.0005598305407</c:v>
                </c:pt>
                <c:pt idx="49016" formatCode="General">
                  <c:v>10.0005597027538</c:v>
                </c:pt>
                <c:pt idx="49017" formatCode="General">
                  <c:v>10.0005595749335</c:v>
                </c:pt>
                <c:pt idx="49018" formatCode="General">
                  <c:v>10.00055944708</c:v>
                </c:pt>
                <c:pt idx="49019" formatCode="General">
                  <c:v>10.0005593191932</c:v>
                </c:pt>
                <c:pt idx="49020" formatCode="General">
                  <c:v>10.0005591912732</c:v>
                </c:pt>
                <c:pt idx="49021" formatCode="General">
                  <c:v>10.0005590633201</c:v>
                </c:pt>
                <c:pt idx="49022" formatCode="General">
                  <c:v>10.0005589353338</c:v>
                </c:pt>
                <c:pt idx="49023" formatCode="General">
                  <c:v>10.0005588073143</c:v>
                </c:pt>
                <c:pt idx="49024" formatCode="General">
                  <c:v>10.0005586792618</c:v>
                </c:pt>
                <c:pt idx="49025" formatCode="General">
                  <c:v>10.0005585511763</c:v>
                </c:pt>
                <c:pt idx="49026" formatCode="General">
                  <c:v>10.0005584230577</c:v>
                </c:pt>
                <c:pt idx="49027" formatCode="General">
                  <c:v>10.0005582949062</c:v>
                </c:pt>
                <c:pt idx="49028" formatCode="General">
                  <c:v>10.0005581667217</c:v>
                </c:pt>
                <c:pt idx="49029" formatCode="General">
                  <c:v>10.0005580385043</c:v>
                </c:pt>
                <c:pt idx="49030" formatCode="General">
                  <c:v>10.000557910254</c:v>
                </c:pt>
                <c:pt idx="49031" formatCode="General">
                  <c:v>10.0005577819708</c:v>
                </c:pt>
                <c:pt idx="49032" formatCode="General">
                  <c:v>10.0005576536549</c:v>
                </c:pt>
                <c:pt idx="49033" formatCode="General">
                  <c:v>10.0005575253061</c:v>
                </c:pt>
                <c:pt idx="49034" formatCode="General">
                  <c:v>10.0005573969246</c:v>
                </c:pt>
                <c:pt idx="49035" formatCode="General">
                  <c:v>10.0005572685104</c:v>
                </c:pt>
                <c:pt idx="49036" formatCode="General">
                  <c:v>10.0005571400635</c:v>
                </c:pt>
                <c:pt idx="49037" formatCode="General">
                  <c:v>10.000557011584</c:v>
                </c:pt>
                <c:pt idx="49038" formatCode="General">
                  <c:v>10.0005568830718</c:v>
                </c:pt>
                <c:pt idx="49039" formatCode="General">
                  <c:v>10.000556754527</c:v>
                </c:pt>
                <c:pt idx="49040" formatCode="General">
                  <c:v>10.0005566259497</c:v>
                </c:pt>
                <c:pt idx="49041" formatCode="General">
                  <c:v>10.0005564973399</c:v>
                </c:pt>
                <c:pt idx="49042" formatCode="General">
                  <c:v>10.0005563686976</c:v>
                </c:pt>
                <c:pt idx="49043" formatCode="General">
                  <c:v>10.0005562400228</c:v>
                </c:pt>
                <c:pt idx="49044" formatCode="General">
                  <c:v>10.0005561113156</c:v>
                </c:pt>
                <c:pt idx="49045" formatCode="General">
                  <c:v>10.000555982576</c:v>
                </c:pt>
                <c:pt idx="49046" formatCode="General">
                  <c:v>10.0005558538041</c:v>
                </c:pt>
                <c:pt idx="49047" formatCode="General">
                  <c:v>10.0005557249998</c:v>
                </c:pt>
                <c:pt idx="49048" formatCode="General">
                  <c:v>10.0005555961632</c:v>
                </c:pt>
                <c:pt idx="49049" formatCode="General">
                  <c:v>10.0005554672944</c:v>
                </c:pt>
                <c:pt idx="49050" formatCode="General">
                  <c:v>10.0005553383933</c:v>
                </c:pt>
                <c:pt idx="49051" formatCode="General">
                  <c:v>10.0005552094601</c:v>
                </c:pt>
                <c:pt idx="49052" formatCode="General">
                  <c:v>10.0005550804947</c:v>
                </c:pt>
                <c:pt idx="49053" formatCode="General">
                  <c:v>10.0005549514971</c:v>
                </c:pt>
                <c:pt idx="49054" formatCode="General">
                  <c:v>10.0005548224675</c:v>
                </c:pt>
                <c:pt idx="49055" formatCode="General">
                  <c:v>10.0005546934058</c:v>
                </c:pt>
                <c:pt idx="49056" formatCode="General">
                  <c:v>10.0005545643121</c:v>
                </c:pt>
                <c:pt idx="49057" formatCode="General">
                  <c:v>10.0005544351864</c:v>
                </c:pt>
                <c:pt idx="49058" formatCode="General">
                  <c:v>10.0005543060287</c:v>
                </c:pt>
                <c:pt idx="49059" formatCode="General">
                  <c:v>10.000554176839</c:v>
                </c:pt>
                <c:pt idx="49060" formatCode="General">
                  <c:v>10.0005540476175</c:v>
                </c:pt>
                <c:pt idx="49061" formatCode="General">
                  <c:v>10.0005539183641</c:v>
                </c:pt>
                <c:pt idx="49062" formatCode="General">
                  <c:v>10.0005537890789</c:v>
                </c:pt>
                <c:pt idx="49063" formatCode="General">
                  <c:v>10.0005536597619</c:v>
                </c:pt>
                <c:pt idx="49064" formatCode="General">
                  <c:v>10.0005535304131</c:v>
                </c:pt>
                <c:pt idx="49065" formatCode="General">
                  <c:v>10.0005534010325</c:v>
                </c:pt>
                <c:pt idx="49066" formatCode="General">
                  <c:v>10.0005532716203</c:v>
                </c:pt>
                <c:pt idx="49067" formatCode="General">
                  <c:v>10.0005531421764</c:v>
                </c:pt>
                <c:pt idx="49068" formatCode="General">
                  <c:v>10.0005530127008</c:v>
                </c:pt>
                <c:pt idx="49069" formatCode="General">
                  <c:v>10.0005528831936</c:v>
                </c:pt>
                <c:pt idx="49070" formatCode="General">
                  <c:v>10.0005527536549</c:v>
                </c:pt>
                <c:pt idx="49071" formatCode="General">
                  <c:v>10.0005526240846</c:v>
                </c:pt>
                <c:pt idx="49072" formatCode="General">
                  <c:v>10.0005524944828</c:v>
                </c:pt>
                <c:pt idx="49073" formatCode="General">
                  <c:v>10.0005523648496</c:v>
                </c:pt>
                <c:pt idx="49074" formatCode="General">
                  <c:v>10.0005522351849</c:v>
                </c:pt>
                <c:pt idx="49075" formatCode="General">
                  <c:v>10.0005521054887</c:v>
                </c:pt>
                <c:pt idx="49076" formatCode="General">
                  <c:v>10.0005519757612</c:v>
                </c:pt>
                <c:pt idx="49077" formatCode="General">
                  <c:v>10.0005518460024</c:v>
                </c:pt>
                <c:pt idx="49078" formatCode="General">
                  <c:v>10.0005517162122</c:v>
                </c:pt>
                <c:pt idx="49079" formatCode="General">
                  <c:v>10.0005515863908</c:v>
                </c:pt>
                <c:pt idx="49080" formatCode="General">
                  <c:v>10.0005514565381</c:v>
                </c:pt>
                <c:pt idx="49081" formatCode="General">
                  <c:v>10.0005513266542</c:v>
                </c:pt>
                <c:pt idx="49082" formatCode="General">
                  <c:v>10.0005511967391</c:v>
                </c:pt>
                <c:pt idx="49083" formatCode="General">
                  <c:v>10.0005510667928</c:v>
                </c:pt>
                <c:pt idx="49084" formatCode="General">
                  <c:v>10.0005509368154</c:v>
                </c:pt>
                <c:pt idx="49085" formatCode="General">
                  <c:v>10.000550806807</c:v>
                </c:pt>
                <c:pt idx="49086" formatCode="General">
                  <c:v>10.0005506767674</c:v>
                </c:pt>
                <c:pt idx="49087" formatCode="General">
                  <c:v>10.0005505466969</c:v>
                </c:pt>
                <c:pt idx="49088" formatCode="General">
                  <c:v>10.0005504165954</c:v>
                </c:pt>
                <c:pt idx="49089" formatCode="General">
                  <c:v>10.0005502864629</c:v>
                </c:pt>
                <c:pt idx="49090" formatCode="General">
                  <c:v>10.0005501562995</c:v>
                </c:pt>
                <c:pt idx="49091" formatCode="General">
                  <c:v>10.0005500261052</c:v>
                </c:pt>
                <c:pt idx="49092" formatCode="General">
                  <c:v>10.00054989588</c:v>
                </c:pt>
                <c:pt idx="49093" formatCode="General">
                  <c:v>10.000549765624</c:v>
                </c:pt>
                <c:pt idx="49094" formatCode="General">
                  <c:v>10.0005496353372</c:v>
                </c:pt>
                <c:pt idx="49095" formatCode="General">
                  <c:v>10.0005495050196</c:v>
                </c:pt>
                <c:pt idx="49096" formatCode="General">
                  <c:v>10.0005493746713</c:v>
                </c:pt>
                <c:pt idx="49097" formatCode="General">
                  <c:v>10.0005492442923</c:v>
                </c:pt>
                <c:pt idx="49098" formatCode="General">
                  <c:v>10.0005491138827</c:v>
                </c:pt>
                <c:pt idx="49099" formatCode="General">
                  <c:v>10.0005489834424</c:v>
                </c:pt>
                <c:pt idx="49100" formatCode="General">
                  <c:v>10.0005488529715</c:v>
                </c:pt>
                <c:pt idx="49101" formatCode="General">
                  <c:v>10.00054872247</c:v>
                </c:pt>
                <c:pt idx="49102" formatCode="General">
                  <c:v>10.000548591938</c:v>
                </c:pt>
                <c:pt idx="49103" formatCode="General">
                  <c:v>10.0005484613755</c:v>
                </c:pt>
                <c:pt idx="49104" formatCode="General">
                  <c:v>10.0005483307825</c:v>
                </c:pt>
                <c:pt idx="49105" formatCode="General">
                  <c:v>10.0005482001591</c:v>
                </c:pt>
                <c:pt idx="49106" formatCode="General">
                  <c:v>10.0005480695053</c:v>
                </c:pt>
                <c:pt idx="49107" formatCode="General">
                  <c:v>10.000547938821</c:v>
                </c:pt>
                <c:pt idx="49108" formatCode="General">
                  <c:v>10.0005478081065</c:v>
                </c:pt>
                <c:pt idx="49109" formatCode="General">
                  <c:v>10.0005476773616</c:v>
                </c:pt>
                <c:pt idx="49110" formatCode="General">
                  <c:v>10.0005475465865</c:v>
                </c:pt>
                <c:pt idx="49111" formatCode="General">
                  <c:v>10.0005474157811</c:v>
                </c:pt>
                <c:pt idx="49112" formatCode="General">
                  <c:v>10.0005472849454</c:v>
                </c:pt>
                <c:pt idx="49113" formatCode="General">
                  <c:v>10.0005471540796</c:v>
                </c:pt>
                <c:pt idx="49114" formatCode="General">
                  <c:v>10.0005470231837</c:v>
                </c:pt>
                <c:pt idx="49115" formatCode="General">
                  <c:v>10.0005468922576</c:v>
                </c:pt>
                <c:pt idx="49116" formatCode="General">
                  <c:v>10.0005467613015</c:v>
                </c:pt>
                <c:pt idx="49117" formatCode="General">
                  <c:v>10.0005466303152</c:v>
                </c:pt>
                <c:pt idx="49118" formatCode="General">
                  <c:v>10.000546499299</c:v>
                </c:pt>
                <c:pt idx="49119" formatCode="General">
                  <c:v>10.0005463682528</c:v>
                </c:pt>
                <c:pt idx="49120" formatCode="General">
                  <c:v>10.0005462371766</c:v>
                </c:pt>
                <c:pt idx="49121" formatCode="General">
                  <c:v>10.0005461060705</c:v>
                </c:pt>
                <c:pt idx="49122" formatCode="General">
                  <c:v>10.0005459749345</c:v>
                </c:pt>
                <c:pt idx="49123" formatCode="General">
                  <c:v>10.0005458437686</c:v>
                </c:pt>
                <c:pt idx="49124" formatCode="General">
                  <c:v>10.0005457125729</c:v>
                </c:pt>
                <c:pt idx="49125" formatCode="General">
                  <c:v>10.0005455813474</c:v>
                </c:pt>
                <c:pt idx="49126" formatCode="General">
                  <c:v>10.0005454500921</c:v>
                </c:pt>
                <c:pt idx="49127" formatCode="General">
                  <c:v>10.0005453188071</c:v>
                </c:pt>
                <c:pt idx="49128" formatCode="General">
                  <c:v>10.0005451874924</c:v>
                </c:pt>
                <c:pt idx="49129" formatCode="General">
                  <c:v>10.000545056148</c:v>
                </c:pt>
                <c:pt idx="49130" formatCode="General">
                  <c:v>10.000544924774</c:v>
                </c:pt>
                <c:pt idx="49131" formatCode="General">
                  <c:v>10.0005447933704</c:v>
                </c:pt>
                <c:pt idx="49132" formatCode="General">
                  <c:v>10.0005446619372</c:v>
                </c:pt>
                <c:pt idx="49133" formatCode="General">
                  <c:v>10.0005445304744</c:v>
                </c:pt>
                <c:pt idx="49134" formatCode="General">
                  <c:v>10.0005443989822</c:v>
                </c:pt>
                <c:pt idx="49135" formatCode="General">
                  <c:v>10.0005442674604</c:v>
                </c:pt>
                <c:pt idx="49136" formatCode="General">
                  <c:v>10.0005441359093</c:v>
                </c:pt>
                <c:pt idx="49137" formatCode="General">
                  <c:v>10.0005440043287</c:v>
                </c:pt>
                <c:pt idx="49138" formatCode="General">
                  <c:v>10.0005438727187</c:v>
                </c:pt>
                <c:pt idx="49139" formatCode="General">
                  <c:v>10.0005437410794</c:v>
                </c:pt>
                <c:pt idx="49140" formatCode="General">
                  <c:v>10.0005436094107</c:v>
                </c:pt>
                <c:pt idx="49141" formatCode="General">
                  <c:v>10.0005434777128</c:v>
                </c:pt>
                <c:pt idx="49142" formatCode="General">
                  <c:v>10.0005433459856</c:v>
                </c:pt>
                <c:pt idx="49143" formatCode="General">
                  <c:v>10.0005432142292</c:v>
                </c:pt>
                <c:pt idx="49144" formatCode="General">
                  <c:v>10.0005430824436</c:v>
                </c:pt>
                <c:pt idx="49145" formatCode="General">
                  <c:v>10.0005429506289</c:v>
                </c:pt>
                <c:pt idx="49146" formatCode="General">
                  <c:v>10.000542818785</c:v>
                </c:pt>
                <c:pt idx="49147" formatCode="General">
                  <c:v>10.000542686912</c:v>
                </c:pt>
                <c:pt idx="49148" formatCode="General">
                  <c:v>10.00054255501</c:v>
                </c:pt>
                <c:pt idx="49149" formatCode="General">
                  <c:v>10.0005424230789</c:v>
                </c:pt>
                <c:pt idx="49150" formatCode="General">
                  <c:v>10.0005422911188</c:v>
                </c:pt>
                <c:pt idx="49151" formatCode="General">
                  <c:v>10.0005421591298</c:v>
                </c:pt>
                <c:pt idx="49152" formatCode="General">
                  <c:v>10.0005420271118</c:v>
                </c:pt>
                <c:pt idx="49153" formatCode="General">
                  <c:v>10.0005418950649</c:v>
                </c:pt>
                <c:pt idx="49154" formatCode="General">
                  <c:v>10.0005417629891</c:v>
                </c:pt>
                <c:pt idx="49155" formatCode="General">
                  <c:v>10.0005416308845</c:v>
                </c:pt>
                <c:pt idx="49156" formatCode="General">
                  <c:v>10.0005414987511</c:v>
                </c:pt>
                <c:pt idx="49157" formatCode="General">
                  <c:v>10.000541366589</c:v>
                </c:pt>
                <c:pt idx="49158" formatCode="General">
                  <c:v>10.000541234398</c:v>
                </c:pt>
                <c:pt idx="49159" formatCode="General">
                  <c:v>10.0005411021784</c:v>
                </c:pt>
                <c:pt idx="49160" formatCode="General">
                  <c:v>10.0005409699301</c:v>
                </c:pt>
                <c:pt idx="49161" formatCode="General">
                  <c:v>10.0005408376531</c:v>
                </c:pt>
                <c:pt idx="49162" formatCode="General">
                  <c:v>10.0005407053475</c:v>
                </c:pt>
                <c:pt idx="49163" formatCode="General">
                  <c:v>10.0005405730133</c:v>
                </c:pt>
                <c:pt idx="49164" formatCode="General">
                  <c:v>10.0005404406506</c:v>
                </c:pt>
                <c:pt idx="49165" formatCode="General">
                  <c:v>10.0005403082593</c:v>
                </c:pt>
                <c:pt idx="49166" formatCode="General">
                  <c:v>10.0005401758396</c:v>
                </c:pt>
                <c:pt idx="49167" formatCode="General">
                  <c:v>10.0005400433914</c:v>
                </c:pt>
                <c:pt idx="49168" formatCode="General">
                  <c:v>10.0005399109147</c:v>
                </c:pt>
                <c:pt idx="49169" formatCode="General">
                  <c:v>10.0005397784097</c:v>
                </c:pt>
                <c:pt idx="49170" formatCode="General">
                  <c:v>10.0005396458763</c:v>
                </c:pt>
                <c:pt idx="49171" formatCode="General">
                  <c:v>10.0005395133146</c:v>
                </c:pt>
                <c:pt idx="49172" formatCode="General">
                  <c:v>10.0005393807245</c:v>
                </c:pt>
                <c:pt idx="49173" formatCode="General">
                  <c:v>10.0005392481062</c:v>
                </c:pt>
                <c:pt idx="49174" formatCode="General">
                  <c:v>10.0005391154597</c:v>
                </c:pt>
                <c:pt idx="49175" formatCode="General">
                  <c:v>10.0005389827849</c:v>
                </c:pt>
                <c:pt idx="49176" formatCode="General">
                  <c:v>10.000538850082</c:v>
                </c:pt>
                <c:pt idx="49177" formatCode="General">
                  <c:v>10.000538717351</c:v>
                </c:pt>
                <c:pt idx="49178" formatCode="General">
                  <c:v>10.0005385845918</c:v>
                </c:pt>
                <c:pt idx="49179" formatCode="General">
                  <c:v>10.0005384518045</c:v>
                </c:pt>
                <c:pt idx="49180" formatCode="General">
                  <c:v>10.0005383189892</c:v>
                </c:pt>
                <c:pt idx="49181" formatCode="General">
                  <c:v>10.0005381861459</c:v>
                </c:pt>
                <c:pt idx="49182" formatCode="General">
                  <c:v>10.0005380532746</c:v>
                </c:pt>
                <c:pt idx="49183" formatCode="General">
                  <c:v>10.0005379203753</c:v>
                </c:pt>
                <c:pt idx="49184" formatCode="General">
                  <c:v>10.0005377874482</c:v>
                </c:pt>
                <c:pt idx="49185" formatCode="General">
                  <c:v>10.0005376544931</c:v>
                </c:pt>
                <c:pt idx="49186" formatCode="General">
                  <c:v>10.0005375215102</c:v>
                </c:pt>
                <c:pt idx="49187" formatCode="General">
                  <c:v>10.0005373884994</c:v>
                </c:pt>
                <c:pt idx="49188" formatCode="General">
                  <c:v>10.0005372554608</c:v>
                </c:pt>
                <c:pt idx="49189" formatCode="General">
                  <c:v>10.0005371223945</c:v>
                </c:pt>
                <c:pt idx="49190" formatCode="General">
                  <c:v>10.0005369893005</c:v>
                </c:pt>
                <c:pt idx="49191" formatCode="General">
                  <c:v>10.0005368561787</c:v>
                </c:pt>
                <c:pt idx="49192" formatCode="General">
                  <c:v>10.0005367230293</c:v>
                </c:pt>
                <c:pt idx="49193" formatCode="General">
                  <c:v>10.0005365898522</c:v>
                </c:pt>
                <c:pt idx="49194" formatCode="General">
                  <c:v>10.0005364566476</c:v>
                </c:pt>
                <c:pt idx="49195" formatCode="General">
                  <c:v>10.0005363234153</c:v>
                </c:pt>
                <c:pt idx="49196" formatCode="General">
                  <c:v>10.0005361901555</c:v>
                </c:pt>
                <c:pt idx="49197" formatCode="General">
                  <c:v>10.0005360568682</c:v>
                </c:pt>
                <c:pt idx="49198" formatCode="General">
                  <c:v>10.0005359235535</c:v>
                </c:pt>
                <c:pt idx="49199" formatCode="General">
                  <c:v>10.0005357902112</c:v>
                </c:pt>
                <c:pt idx="49200" formatCode="General">
                  <c:v>10.0005356568416</c:v>
                </c:pt>
                <c:pt idx="49201" formatCode="General">
                  <c:v>10.0005355234446</c:v>
                </c:pt>
                <c:pt idx="49202" formatCode="General">
                  <c:v>10.0005353900202</c:v>
                </c:pt>
                <c:pt idx="49203" formatCode="General">
                  <c:v>10.0005352565684</c:v>
                </c:pt>
                <c:pt idx="49204" formatCode="General">
                  <c:v>10.0005351230894</c:v>
                </c:pt>
                <c:pt idx="49205" formatCode="General">
                  <c:v>10.0005349895832</c:v>
                </c:pt>
                <c:pt idx="49206" formatCode="General">
                  <c:v>10.0005348560497</c:v>
                </c:pt>
                <c:pt idx="49207" formatCode="General">
                  <c:v>10.000534722489</c:v>
                </c:pt>
                <c:pt idx="49208" formatCode="General">
                  <c:v>10.0005345889011</c:v>
                </c:pt>
                <c:pt idx="49209" formatCode="General">
                  <c:v>10.0005344552861</c:v>
                </c:pt>
                <c:pt idx="49210" formatCode="General">
                  <c:v>10.000534321644</c:v>
                </c:pt>
                <c:pt idx="49211" formatCode="General">
                  <c:v>10.0005341879748</c:v>
                </c:pt>
                <c:pt idx="49212" formatCode="General">
                  <c:v>10.0005340542786</c:v>
                </c:pt>
                <c:pt idx="49213" formatCode="General">
                  <c:v>10.0005339205554</c:v>
                </c:pt>
                <c:pt idx="49214" formatCode="General">
                  <c:v>10.0005337868052</c:v>
                </c:pt>
                <c:pt idx="49215" formatCode="General">
                  <c:v>10.000533653028</c:v>
                </c:pt>
                <c:pt idx="49216" formatCode="General">
                  <c:v>10.000533519224</c:v>
                </c:pt>
                <c:pt idx="49217" formatCode="General">
                  <c:v>10.000533385393</c:v>
                </c:pt>
                <c:pt idx="49218" formatCode="General">
                  <c:v>10.0005332515352</c:v>
                </c:pt>
                <c:pt idx="49219" formatCode="General">
                  <c:v>10.0005331176506</c:v>
                </c:pt>
                <c:pt idx="49220" formatCode="General">
                  <c:v>10.0005329837391</c:v>
                </c:pt>
                <c:pt idx="49221" formatCode="General">
                  <c:v>10.0005328498009</c:v>
                </c:pt>
                <c:pt idx="49222" formatCode="General">
                  <c:v>10.000532715836</c:v>
                </c:pt>
                <c:pt idx="49223" formatCode="General">
                  <c:v>10.0005325818444</c:v>
                </c:pt>
                <c:pt idx="49224" formatCode="General">
                  <c:v>10.0005324478261</c:v>
                </c:pt>
                <c:pt idx="49225" formatCode="General">
                  <c:v>10.0005323137812</c:v>
                </c:pt>
                <c:pt idx="49226" formatCode="General">
                  <c:v>10.0005321797097</c:v>
                </c:pt>
                <c:pt idx="49227" formatCode="General">
                  <c:v>10.0005320456116</c:v>
                </c:pt>
                <c:pt idx="49228" formatCode="General">
                  <c:v>10.000531911487</c:v>
                </c:pt>
                <c:pt idx="49229" formatCode="General">
                  <c:v>10.0005317773358</c:v>
                </c:pt>
                <c:pt idx="49230" formatCode="General">
                  <c:v>10.0005316431582</c:v>
                </c:pt>
                <c:pt idx="49231" formatCode="General">
                  <c:v>10.0005315089541</c:v>
                </c:pt>
                <c:pt idx="49232" formatCode="General">
                  <c:v>10.0005313747236</c:v>
                </c:pt>
                <c:pt idx="49233" formatCode="General">
                  <c:v>10.0005312404668</c:v>
                </c:pt>
                <c:pt idx="49234" formatCode="General">
                  <c:v>10.0005311061835</c:v>
                </c:pt>
                <c:pt idx="49235" formatCode="General">
                  <c:v>10.000530971874</c:v>
                </c:pt>
                <c:pt idx="49236" formatCode="General">
                  <c:v>10.0005308375381</c:v>
                </c:pt>
                <c:pt idx="49237" formatCode="General">
                  <c:v>10.000530703176</c:v>
                </c:pt>
                <c:pt idx="49238" formatCode="General">
                  <c:v>10.0005305687877</c:v>
                </c:pt>
                <c:pt idx="49239" formatCode="General">
                  <c:v>10.0005304343731</c:v>
                </c:pt>
                <c:pt idx="49240" formatCode="General">
                  <c:v>10.0005302999324</c:v>
                </c:pt>
                <c:pt idx="49241" formatCode="General">
                  <c:v>10.0005301654656</c:v>
                </c:pt>
                <c:pt idx="49242" formatCode="General">
                  <c:v>10.0005300309727</c:v>
                </c:pt>
                <c:pt idx="49243" formatCode="General">
                  <c:v>10.0005298964536</c:v>
                </c:pt>
                <c:pt idx="49244" formatCode="General">
                  <c:v>10.0005297619086</c:v>
                </c:pt>
                <c:pt idx="49245" formatCode="General">
                  <c:v>10.0005296273375</c:v>
                </c:pt>
                <c:pt idx="49246" formatCode="General">
                  <c:v>10.0005294927404</c:v>
                </c:pt>
                <c:pt idx="49247" formatCode="General">
                  <c:v>10.0005293581174</c:v>
                </c:pt>
                <c:pt idx="49248" formatCode="General">
                  <c:v>10.0005292234685</c:v>
                </c:pt>
                <c:pt idx="49249" formatCode="General">
                  <c:v>10.0005290887936</c:v>
                </c:pt>
                <c:pt idx="49250" formatCode="General">
                  <c:v>10.000528954093</c:v>
                </c:pt>
                <c:pt idx="49251" formatCode="General">
                  <c:v>10.0005288193664</c:v>
                </c:pt>
                <c:pt idx="49252" formatCode="General">
                  <c:v>10.0005286846141</c:v>
                </c:pt>
                <c:pt idx="49253" formatCode="General">
                  <c:v>10.0005285498361</c:v>
                </c:pt>
                <c:pt idx="49254" formatCode="General">
                  <c:v>10.0005284150323</c:v>
                </c:pt>
                <c:pt idx="49255" formatCode="General">
                  <c:v>10.0005282802028</c:v>
                </c:pt>
                <c:pt idx="49256" formatCode="General">
                  <c:v>10.0005281453476</c:v>
                </c:pt>
                <c:pt idx="49257" formatCode="General">
                  <c:v>10.0005280104668</c:v>
                </c:pt>
                <c:pt idx="49258" formatCode="General">
                  <c:v>10.0005278755603</c:v>
                </c:pt>
                <c:pt idx="49259" formatCode="General">
                  <c:v>10.0005277406283</c:v>
                </c:pt>
                <c:pt idx="49260" formatCode="General">
                  <c:v>10.0005276056708</c:v>
                </c:pt>
                <c:pt idx="49261" formatCode="General">
                  <c:v>10.0005274706877</c:v>
                </c:pt>
                <c:pt idx="49262" formatCode="General">
                  <c:v>10.0005273356791</c:v>
                </c:pt>
                <c:pt idx="49263" formatCode="General">
                  <c:v>10.0005272006451</c:v>
                </c:pt>
                <c:pt idx="49264" formatCode="General">
                  <c:v>10.0005270655857</c:v>
                </c:pt>
                <c:pt idx="49265" formatCode="General">
                  <c:v>10.0005269305008</c:v>
                </c:pt>
                <c:pt idx="49266" formatCode="General">
                  <c:v>10.0005267953906</c:v>
                </c:pt>
                <c:pt idx="49267" formatCode="General">
                  <c:v>10.0005266602551</c:v>
                </c:pt>
                <c:pt idx="49268" formatCode="General">
                  <c:v>10.0005265250943</c:v>
                </c:pt>
                <c:pt idx="49269" formatCode="General">
                  <c:v>10.0005263899082</c:v>
                </c:pt>
                <c:pt idx="49270" formatCode="General">
                  <c:v>10.0005262546968</c:v>
                </c:pt>
                <c:pt idx="49271" formatCode="General">
                  <c:v>10.0005261194603</c:v>
                </c:pt>
                <c:pt idx="49272" formatCode="General">
                  <c:v>10.0005259841985</c:v>
                </c:pt>
                <c:pt idx="49273" formatCode="General">
                  <c:v>10.0005258489116</c:v>
                </c:pt>
                <c:pt idx="49274" formatCode="General">
                  <c:v>10.0005257135996</c:v>
                </c:pt>
                <c:pt idx="49275" formatCode="General">
                  <c:v>10.0005255782626</c:v>
                </c:pt>
                <c:pt idx="49276" formatCode="General">
                  <c:v>10.0005254429004</c:v>
                </c:pt>
                <c:pt idx="49277" formatCode="General">
                  <c:v>10.0005253075133</c:v>
                </c:pt>
                <c:pt idx="49278" formatCode="General">
                  <c:v>10.0005251721011</c:v>
                </c:pt>
                <c:pt idx="49279" formatCode="General">
                  <c:v>10.000525036664</c:v>
                </c:pt>
                <c:pt idx="49280" formatCode="General">
                  <c:v>10.0005249012019</c:v>
                </c:pt>
                <c:pt idx="49281" formatCode="General">
                  <c:v>10.000524765715</c:v>
                </c:pt>
                <c:pt idx="49282" formatCode="General">
                  <c:v>10.0005246302032</c:v>
                </c:pt>
                <c:pt idx="49283" formatCode="General">
                  <c:v>10.0005244946665</c:v>
                </c:pt>
                <c:pt idx="49284" formatCode="General">
                  <c:v>10.000524359105</c:v>
                </c:pt>
                <c:pt idx="49285" formatCode="General">
                  <c:v>10.0005242235188</c:v>
                </c:pt>
                <c:pt idx="49286" formatCode="General">
                  <c:v>10.0005240879078</c:v>
                </c:pt>
                <c:pt idx="49287" formatCode="General">
                  <c:v>10.0005239522721</c:v>
                </c:pt>
                <c:pt idx="49288" formatCode="General">
                  <c:v>10.0005238166117</c:v>
                </c:pt>
                <c:pt idx="49289" formatCode="General">
                  <c:v>10.0005236809266</c:v>
                </c:pt>
                <c:pt idx="49290" formatCode="General">
                  <c:v>10.0005235452169</c:v>
                </c:pt>
                <c:pt idx="49291" formatCode="General">
                  <c:v>10.0005234094826</c:v>
                </c:pt>
                <c:pt idx="49292" formatCode="General">
                  <c:v>10.0005232737238</c:v>
                </c:pt>
                <c:pt idx="49293" formatCode="General">
                  <c:v>10.0005231379404</c:v>
                </c:pt>
                <c:pt idx="49294" formatCode="General">
                  <c:v>10.0005230021325</c:v>
                </c:pt>
                <c:pt idx="49295" formatCode="General">
                  <c:v>10.0005228663002</c:v>
                </c:pt>
                <c:pt idx="49296" formatCode="General">
                  <c:v>10.0005227304434</c:v>
                </c:pt>
                <c:pt idx="49297" formatCode="General">
                  <c:v>10.0005225945622</c:v>
                </c:pt>
                <c:pt idx="49298" formatCode="General">
                  <c:v>10.0005224586566</c:v>
                </c:pt>
                <c:pt idx="49299" formatCode="General">
                  <c:v>10.0005223227267</c:v>
                </c:pt>
                <c:pt idx="49300" formatCode="General">
                  <c:v>10.0005221867724</c:v>
                </c:pt>
                <c:pt idx="49301" formatCode="General">
                  <c:v>10.0005220507939</c:v>
                </c:pt>
                <c:pt idx="49302" formatCode="General">
                  <c:v>10.0005219147911</c:v>
                </c:pt>
                <c:pt idx="49303" formatCode="General">
                  <c:v>10.0005217787641</c:v>
                </c:pt>
                <c:pt idx="49304" formatCode="General">
                  <c:v>10.0005216427128</c:v>
                </c:pt>
                <c:pt idx="49305" formatCode="General">
                  <c:v>10.0005215066374</c:v>
                </c:pt>
                <c:pt idx="49306" formatCode="General">
                  <c:v>10.0005213705379</c:v>
                </c:pt>
                <c:pt idx="49307" formatCode="General">
                  <c:v>10.0005212344143</c:v>
                </c:pt>
                <c:pt idx="49308" formatCode="General">
                  <c:v>10.0005210982666</c:v>
                </c:pt>
                <c:pt idx="49309" formatCode="General">
                  <c:v>10.0005209620948</c:v>
                </c:pt>
                <c:pt idx="49310" formatCode="General">
                  <c:v>10.000520825899</c:v>
                </c:pt>
                <c:pt idx="49311" formatCode="General">
                  <c:v>10.0005206896793</c:v>
                </c:pt>
                <c:pt idx="49312" formatCode="General">
                  <c:v>10.0005205534356</c:v>
                </c:pt>
                <c:pt idx="49313" formatCode="General">
                  <c:v>10.000520417168</c:v>
                </c:pt>
                <c:pt idx="49314" formatCode="General">
                  <c:v>10.0005202808764</c:v>
                </c:pt>
                <c:pt idx="49315" formatCode="General">
                  <c:v>10.0005201445611</c:v>
                </c:pt>
                <c:pt idx="49316" formatCode="General">
                  <c:v>10.0005200082219</c:v>
                </c:pt>
                <c:pt idx="49317" formatCode="General">
                  <c:v>10.0005198718588</c:v>
                </c:pt>
                <c:pt idx="49318" formatCode="General">
                  <c:v>10.0005197354721</c:v>
                </c:pt>
                <c:pt idx="49319" formatCode="General">
                  <c:v>10.0005195990615</c:v>
                </c:pt>
                <c:pt idx="49320" formatCode="General">
                  <c:v>10.0005194626273</c:v>
                </c:pt>
                <c:pt idx="49321" formatCode="General">
                  <c:v>10.0005193261694</c:v>
                </c:pt>
                <c:pt idx="49322" formatCode="General">
                  <c:v>10.0005191896878</c:v>
                </c:pt>
                <c:pt idx="49323" formatCode="General">
                  <c:v>10.0005190531826</c:v>
                </c:pt>
                <c:pt idx="49324" formatCode="General">
                  <c:v>10.0005189166539</c:v>
                </c:pt>
                <c:pt idx="49325" formatCode="General">
                  <c:v>10.0005187801015</c:v>
                </c:pt>
                <c:pt idx="49326" formatCode="General">
                  <c:v>10.0005186435257</c:v>
                </c:pt>
                <c:pt idx="49327" formatCode="General">
                  <c:v>10.0005185069263</c:v>
                </c:pt>
                <c:pt idx="49328" formatCode="General">
                  <c:v>10.0005183703035</c:v>
                </c:pt>
                <c:pt idx="49329" formatCode="General">
                  <c:v>10.0005182336572</c:v>
                </c:pt>
                <c:pt idx="49330" formatCode="General">
                  <c:v>10.0005180969876</c:v>
                </c:pt>
                <c:pt idx="49331" formatCode="General">
                  <c:v>10.0005179602945</c:v>
                </c:pt>
                <c:pt idx="49332" formatCode="General">
                  <c:v>10.0005178235782</c:v>
                </c:pt>
                <c:pt idx="49333" formatCode="General">
                  <c:v>10.0005176868385</c:v>
                </c:pt>
                <c:pt idx="49334" formatCode="General">
                  <c:v>10.0005175500755</c:v>
                </c:pt>
                <c:pt idx="49335" formatCode="General">
                  <c:v>10.0005174132892</c:v>
                </c:pt>
                <c:pt idx="49336" formatCode="General">
                  <c:v>10.0005172764798</c:v>
                </c:pt>
                <c:pt idx="49337" formatCode="General">
                  <c:v>10.0005171396471</c:v>
                </c:pt>
                <c:pt idx="49338" formatCode="General">
                  <c:v>10.0005170027913</c:v>
                </c:pt>
                <c:pt idx="49339" formatCode="General">
                  <c:v>10.0005168659123</c:v>
                </c:pt>
                <c:pt idx="49340" formatCode="General">
                  <c:v>10.0005167290102</c:v>
                </c:pt>
                <c:pt idx="49341" formatCode="General">
                  <c:v>10.0005165920851</c:v>
                </c:pt>
                <c:pt idx="49342" formatCode="General">
                  <c:v>10.0005164551369</c:v>
                </c:pt>
                <c:pt idx="49343" formatCode="General">
                  <c:v>10.0005163181657</c:v>
                </c:pt>
                <c:pt idx="49344" formatCode="General">
                  <c:v>10.0005161811715</c:v>
                </c:pt>
                <c:pt idx="49345" formatCode="General">
                  <c:v>10.0005160441544</c:v>
                </c:pt>
                <c:pt idx="49346" formatCode="General">
                  <c:v>10.0005159071143</c:v>
                </c:pt>
                <c:pt idx="49347" formatCode="General">
                  <c:v>10.0005157700514</c:v>
                </c:pt>
                <c:pt idx="49348" formatCode="General">
                  <c:v>10.0005156329656</c:v>
                </c:pt>
                <c:pt idx="49349" formatCode="General">
                  <c:v>10.0005154958569</c:v>
                </c:pt>
                <c:pt idx="49350" formatCode="General">
                  <c:v>10.0005153587255</c:v>
                </c:pt>
                <c:pt idx="49351" formatCode="General">
                  <c:v>10.0005152215713</c:v>
                </c:pt>
                <c:pt idx="49352" formatCode="General">
                  <c:v>10.0005150843943</c:v>
                </c:pt>
                <c:pt idx="49353" formatCode="General">
                  <c:v>10.0005149471946</c:v>
                </c:pt>
                <c:pt idx="49354" formatCode="General">
                  <c:v>10.0005148099723</c:v>
                </c:pt>
                <c:pt idx="49355" formatCode="General">
                  <c:v>10.0005146727273</c:v>
                </c:pt>
                <c:pt idx="49356" formatCode="General">
                  <c:v>10.0005145354597</c:v>
                </c:pt>
                <c:pt idx="49357" formatCode="General">
                  <c:v>10.0005143981694</c:v>
                </c:pt>
                <c:pt idx="49358" formatCode="General">
                  <c:v>10.0005142608567</c:v>
                </c:pt>
                <c:pt idx="49359" formatCode="General">
                  <c:v>10.0005141235213</c:v>
                </c:pt>
                <c:pt idx="49360" formatCode="General">
                  <c:v>10.0005139861635</c:v>
                </c:pt>
                <c:pt idx="49361" formatCode="General">
                  <c:v>10.0005138487832</c:v>
                </c:pt>
                <c:pt idx="49362" formatCode="General">
                  <c:v>10.0005137113805</c:v>
                </c:pt>
                <c:pt idx="49363" formatCode="General">
                  <c:v>10.0005135739554</c:v>
                </c:pt>
                <c:pt idx="49364" formatCode="General">
                  <c:v>10.0005134365078</c:v>
                </c:pt>
                <c:pt idx="49365" formatCode="General">
                  <c:v>10.000513299038</c:v>
                </c:pt>
                <c:pt idx="49366" formatCode="General">
                  <c:v>10.0005131615458</c:v>
                </c:pt>
                <c:pt idx="49367" formatCode="General">
                  <c:v>10.0005130240313</c:v>
                </c:pt>
                <c:pt idx="49368" formatCode="General">
                  <c:v>10.0005128864945</c:v>
                </c:pt>
                <c:pt idx="49369" formatCode="General">
                  <c:v>10.0005127489356</c:v>
                </c:pt>
                <c:pt idx="49370" formatCode="General">
                  <c:v>10.0005126113544</c:v>
                </c:pt>
                <c:pt idx="49371" formatCode="General">
                  <c:v>10.000512473751</c:v>
                </c:pt>
                <c:pt idx="49372" formatCode="General">
                  <c:v>10.0005123361255</c:v>
                </c:pt>
                <c:pt idx="49373" formatCode="General">
                  <c:v>10.0005121984779</c:v>
                </c:pt>
                <c:pt idx="49374" formatCode="General">
                  <c:v>10.0005120608082</c:v>
                </c:pt>
                <c:pt idx="49375" formatCode="General">
                  <c:v>10.0005119231165</c:v>
                </c:pt>
                <c:pt idx="49376" formatCode="General">
                  <c:v>10.0005117854027</c:v>
                </c:pt>
                <c:pt idx="49377" formatCode="General">
                  <c:v>10.000511647667</c:v>
                </c:pt>
                <c:pt idx="49378" formatCode="General">
                  <c:v>10.0005115099093</c:v>
                </c:pt>
                <c:pt idx="49379" formatCode="General">
                  <c:v>10.0005113721296</c:v>
                </c:pt>
                <c:pt idx="49380" formatCode="General">
                  <c:v>10.0005112343281</c:v>
                </c:pt>
                <c:pt idx="49381" formatCode="General">
                  <c:v>10.0005110965046</c:v>
                </c:pt>
                <c:pt idx="49382" formatCode="General">
                  <c:v>10.0005109586594</c:v>
                </c:pt>
                <c:pt idx="49383" formatCode="General">
                  <c:v>10.0005108207923</c:v>
                </c:pt>
                <c:pt idx="49384" formatCode="General">
                  <c:v>10.0005106829034</c:v>
                </c:pt>
                <c:pt idx="49385" formatCode="General">
                  <c:v>10.0005105449928</c:v>
                </c:pt>
                <c:pt idx="49386" formatCode="General">
                  <c:v>10.0005104070604</c:v>
                </c:pt>
                <c:pt idx="49387" formatCode="General">
                  <c:v>10.0005102691064</c:v>
                </c:pt>
                <c:pt idx="49388" formatCode="General">
                  <c:v>10.0005101311307</c:v>
                </c:pt>
                <c:pt idx="49389" formatCode="General">
                  <c:v>10.0005099931334</c:v>
                </c:pt>
                <c:pt idx="49390" formatCode="General">
                  <c:v>10.0005098551144</c:v>
                </c:pt>
                <c:pt idx="49391" formatCode="General">
                  <c:v>10.0005097170739</c:v>
                </c:pt>
                <c:pt idx="49392" formatCode="General">
                  <c:v>10.0005095790119</c:v>
                </c:pt>
                <c:pt idx="49393" formatCode="General">
                  <c:v>10.0005094409283</c:v>
                </c:pt>
                <c:pt idx="49394" formatCode="General">
                  <c:v>10.0005093028232</c:v>
                </c:pt>
                <c:pt idx="49395" formatCode="General">
                  <c:v>10.0005091646967</c:v>
                </c:pt>
                <c:pt idx="49396" formatCode="General">
                  <c:v>10.0005090265488</c:v>
                </c:pt>
                <c:pt idx="49397" formatCode="General">
                  <c:v>10.0005088883794</c:v>
                </c:pt>
                <c:pt idx="49398" formatCode="General">
                  <c:v>10.0005087501887</c:v>
                </c:pt>
                <c:pt idx="49399" formatCode="General">
                  <c:v>10.0005086119767</c:v>
                </c:pt>
                <c:pt idx="49400" formatCode="General">
                  <c:v>10.0005084737433</c:v>
                </c:pt>
                <c:pt idx="49401" formatCode="General">
                  <c:v>10.0005083354887</c:v>
                </c:pt>
                <c:pt idx="49402" formatCode="General">
                  <c:v>10.0005081972128</c:v>
                </c:pt>
                <c:pt idx="49403" formatCode="General">
                  <c:v>10.0005080589157</c:v>
                </c:pt>
                <c:pt idx="49404" formatCode="General">
                  <c:v>10.0005079205974</c:v>
                </c:pt>
                <c:pt idx="49405" formatCode="General">
                  <c:v>10.000507782258</c:v>
                </c:pt>
                <c:pt idx="49406" formatCode="General">
                  <c:v>10.0005076438974</c:v>
                </c:pt>
                <c:pt idx="49407" formatCode="General">
                  <c:v>10.0005075055157</c:v>
                </c:pt>
                <c:pt idx="49408" formatCode="General">
                  <c:v>10.000507367113</c:v>
                </c:pt>
                <c:pt idx="49409" formatCode="General">
                  <c:v>10.0005072286892</c:v>
                </c:pt>
                <c:pt idx="49410" formatCode="General">
                  <c:v>10.0005070902444</c:v>
                </c:pt>
                <c:pt idx="49411" formatCode="General">
                  <c:v>10.0005069517786</c:v>
                </c:pt>
                <c:pt idx="49412" formatCode="General">
                  <c:v>10.0005068132919</c:v>
                </c:pt>
                <c:pt idx="49413" formatCode="General">
                  <c:v>10.0005066747843</c:v>
                </c:pt>
                <c:pt idx="49414" formatCode="General">
                  <c:v>10.0005065362557</c:v>
                </c:pt>
                <c:pt idx="49415" formatCode="General">
                  <c:v>10.0005063977063</c:v>
                </c:pt>
                <c:pt idx="49416" formatCode="General">
                  <c:v>10.0005062591361</c:v>
                </c:pt>
                <c:pt idx="49417" formatCode="General">
                  <c:v>10.000506120545</c:v>
                </c:pt>
                <c:pt idx="49418" formatCode="General">
                  <c:v>10.0005059819332</c:v>
                </c:pt>
                <c:pt idx="49419" formatCode="General">
                  <c:v>10.0005058433006</c:v>
                </c:pt>
                <c:pt idx="49420" formatCode="General">
                  <c:v>10.0005057046474</c:v>
                </c:pt>
                <c:pt idx="49421" formatCode="General">
                  <c:v>10.0005055659734</c:v>
                </c:pt>
                <c:pt idx="49422" formatCode="General">
                  <c:v>10.0005054272788</c:v>
                </c:pt>
                <c:pt idx="49423" formatCode="General">
                  <c:v>10.0005052885635</c:v>
                </c:pt>
                <c:pt idx="49424" formatCode="General">
                  <c:v>10.0005051498277</c:v>
                </c:pt>
                <c:pt idx="49425" formatCode="General">
                  <c:v>10.0005050110713</c:v>
                </c:pt>
                <c:pt idx="49426" formatCode="General">
                  <c:v>10.0005048722943</c:v>
                </c:pt>
                <c:pt idx="49427" formatCode="General">
                  <c:v>10.0005047334968</c:v>
                </c:pt>
                <c:pt idx="49428" formatCode="General">
                  <c:v>10.0005045946789</c:v>
                </c:pt>
                <c:pt idx="49429" formatCode="General">
                  <c:v>10.0005044558405</c:v>
                </c:pt>
                <c:pt idx="49430" formatCode="General">
                  <c:v>10.0005043169817</c:v>
                </c:pt>
                <c:pt idx="49431" formatCode="General">
                  <c:v>10.0005041781025</c:v>
                </c:pt>
                <c:pt idx="49432" formatCode="General">
                  <c:v>10.0005040392029</c:v>
                </c:pt>
                <c:pt idx="49433" formatCode="General">
                  <c:v>10.000503900283</c:v>
                </c:pt>
                <c:pt idx="49434" formatCode="General">
                  <c:v>10.0005037613428</c:v>
                </c:pt>
                <c:pt idx="49435" formatCode="General">
                  <c:v>10.0005036223823</c:v>
                </c:pt>
                <c:pt idx="49436" formatCode="General">
                  <c:v>10.0005034834016</c:v>
                </c:pt>
                <c:pt idx="49437" formatCode="General">
                  <c:v>10.0005033444007</c:v>
                </c:pt>
                <c:pt idx="49438" formatCode="General">
                  <c:v>10.0005032053796</c:v>
                </c:pt>
                <c:pt idx="49439" formatCode="General">
                  <c:v>10.0005030663383</c:v>
                </c:pt>
                <c:pt idx="49440" formatCode="General">
                  <c:v>10.0005029272769</c:v>
                </c:pt>
                <c:pt idx="49441" formatCode="General">
                  <c:v>10.0005027881954</c:v>
                </c:pt>
                <c:pt idx="49442" formatCode="General">
                  <c:v>10.0005026490938</c:v>
                </c:pt>
                <c:pt idx="49443" formatCode="General">
                  <c:v>10.0005025099722</c:v>
                </c:pt>
                <c:pt idx="49444" formatCode="General">
                  <c:v>10.0005023708306</c:v>
                </c:pt>
                <c:pt idx="49445" formatCode="General">
                  <c:v>10.000502231669</c:v>
                </c:pt>
                <c:pt idx="49446" formatCode="General">
                  <c:v>10.0005020924874</c:v>
                </c:pt>
                <c:pt idx="49447" formatCode="General">
                  <c:v>10.0005019532859</c:v>
                </c:pt>
                <c:pt idx="49448" formatCode="General">
                  <c:v>10.0005018140646</c:v>
                </c:pt>
                <c:pt idx="49449" formatCode="General">
                  <c:v>10.0005016748233</c:v>
                </c:pt>
                <c:pt idx="49450" formatCode="General">
                  <c:v>10.0005015355623</c:v>
                </c:pt>
                <c:pt idx="49451" formatCode="General">
                  <c:v>10.0005013962814</c:v>
                </c:pt>
                <c:pt idx="49452" formatCode="General">
                  <c:v>10.0005012569808</c:v>
                </c:pt>
                <c:pt idx="49453" formatCode="General">
                  <c:v>10.0005011176604</c:v>
                </c:pt>
                <c:pt idx="49454" formatCode="General">
                  <c:v>10.0005009783202</c:v>
                </c:pt>
                <c:pt idx="49455" formatCode="General">
                  <c:v>10.0005008389604</c:v>
                </c:pt>
                <c:pt idx="49456" formatCode="General">
                  <c:v>10.000500699581</c:v>
                </c:pt>
                <c:pt idx="49457" formatCode="General">
                  <c:v>10.0005005601819</c:v>
                </c:pt>
                <c:pt idx="49458" formatCode="General">
                  <c:v>10.0005004207632</c:v>
                </c:pt>
                <c:pt idx="49459" formatCode="General">
                  <c:v>10.0005002813249</c:v>
                </c:pt>
                <c:pt idx="49460" formatCode="General">
                  <c:v>10.0005001418671</c:v>
                </c:pt>
                <c:pt idx="49461" formatCode="General">
                  <c:v>10.0005000023898</c:v>
                </c:pt>
                <c:pt idx="49462" formatCode="General">
                  <c:v>10.000499862893</c:v>
                </c:pt>
                <c:pt idx="49463" formatCode="General">
                  <c:v>10.0004997233768</c:v>
                </c:pt>
                <c:pt idx="49464" formatCode="General">
                  <c:v>10.0004995838411</c:v>
                </c:pt>
                <c:pt idx="49465" formatCode="General">
                  <c:v>10.000499444286</c:v>
                </c:pt>
                <c:pt idx="49466" formatCode="General">
                  <c:v>10.0004993047116</c:v>
                </c:pt>
                <c:pt idx="49467" formatCode="General">
                  <c:v>10.0004991651178</c:v>
                </c:pt>
                <c:pt idx="49468" formatCode="General">
                  <c:v>10.0004990255047</c:v>
                </c:pt>
                <c:pt idx="49469" formatCode="General">
                  <c:v>10.0004988858723</c:v>
                </c:pt>
                <c:pt idx="49470" formatCode="General">
                  <c:v>10.0004987462207</c:v>
                </c:pt>
                <c:pt idx="49471" formatCode="General">
                  <c:v>10.0004986065498</c:v>
                </c:pt>
                <c:pt idx="49472" formatCode="General">
                  <c:v>10.0004984668598</c:v>
                </c:pt>
                <c:pt idx="49473" formatCode="General">
                  <c:v>10.0004983271506</c:v>
                </c:pt>
                <c:pt idx="49474" formatCode="General">
                  <c:v>10.0004981874222</c:v>
                </c:pt>
                <c:pt idx="49475" formatCode="General">
                  <c:v>10.0004980476748</c:v>
                </c:pt>
                <c:pt idx="49476" formatCode="General">
                  <c:v>10.0004979079083</c:v>
                </c:pt>
                <c:pt idx="49477" formatCode="General">
                  <c:v>10.0004977681227</c:v>
                </c:pt>
                <c:pt idx="49478" formatCode="General">
                  <c:v>10.0004976283181</c:v>
                </c:pt>
                <c:pt idx="49479" formatCode="General">
                  <c:v>10.0004974884945</c:v>
                </c:pt>
                <c:pt idx="49480" formatCode="General">
                  <c:v>10.000497348652</c:v>
                </c:pt>
                <c:pt idx="49481" formatCode="General">
                  <c:v>10.0004972087905</c:v>
                </c:pt>
                <c:pt idx="49482" formatCode="General">
                  <c:v>10.0004970689101</c:v>
                </c:pt>
                <c:pt idx="49483" formatCode="General">
                  <c:v>10.0004969290109</c:v>
                </c:pt>
                <c:pt idx="49484" formatCode="General">
                  <c:v>10.0004967890928</c:v>
                </c:pt>
                <c:pt idx="49485" formatCode="General">
                  <c:v>10.0004966491559</c:v>
                </c:pt>
                <c:pt idx="49486" formatCode="General">
                  <c:v>10.0004965092002</c:v>
                </c:pt>
                <c:pt idx="49487" formatCode="General">
                  <c:v>10.0004963692257</c:v>
                </c:pt>
                <c:pt idx="49488" formatCode="General">
                  <c:v>10.0004962292325</c:v>
                </c:pt>
                <c:pt idx="49489" formatCode="General">
                  <c:v>10.0004960892206</c:v>
                </c:pt>
                <c:pt idx="49490" formatCode="General">
                  <c:v>10.00049594919</c:v>
                </c:pt>
                <c:pt idx="49491" formatCode="General">
                  <c:v>10.0004958091408</c:v>
                </c:pt>
                <c:pt idx="49492" formatCode="General">
                  <c:v>10.000495669073</c:v>
                </c:pt>
                <c:pt idx="49493" formatCode="General">
                  <c:v>10.0004955289866</c:v>
                </c:pt>
                <c:pt idx="49494" formatCode="General">
                  <c:v>10.0004953888817</c:v>
                </c:pt>
                <c:pt idx="49495" formatCode="General">
                  <c:v>10.0004952487582</c:v>
                </c:pt>
                <c:pt idx="49496" formatCode="General">
                  <c:v>10.0004951086162</c:v>
                </c:pt>
                <c:pt idx="49497" formatCode="General">
                  <c:v>10.0004949684557</c:v>
                </c:pt>
                <c:pt idx="49498" formatCode="General">
                  <c:v>10.0004948282768</c:v>
                </c:pt>
                <c:pt idx="49499" formatCode="General">
                  <c:v>10.0004946880795</c:v>
                </c:pt>
                <c:pt idx="49500" formatCode="General">
                  <c:v>10.0004945478638</c:v>
                </c:pt>
                <c:pt idx="49501" formatCode="General">
                  <c:v>10.0004944076298</c:v>
                </c:pt>
                <c:pt idx="49502" formatCode="General">
                  <c:v>10.0004942673774</c:v>
                </c:pt>
                <c:pt idx="49503" formatCode="General">
                  <c:v>10.0004941271067</c:v>
                </c:pt>
                <c:pt idx="49504" formatCode="General">
                  <c:v>10.0004939868178</c:v>
                </c:pt>
                <c:pt idx="49505" formatCode="General">
                  <c:v>10.0004938465106</c:v>
                </c:pt>
                <c:pt idx="49506" formatCode="General">
                  <c:v>10.0004937061852</c:v>
                </c:pt>
                <c:pt idx="49507" formatCode="General">
                  <c:v>10.0004935658416</c:v>
                </c:pt>
                <c:pt idx="49508" formatCode="General">
                  <c:v>10.0004934254799</c:v>
                </c:pt>
                <c:pt idx="49509" formatCode="General">
                  <c:v>10.0004932851</c:v>
                </c:pt>
                <c:pt idx="49510" formatCode="General">
                  <c:v>10.0004931447021</c:v>
                </c:pt>
                <c:pt idx="49511" formatCode="General">
                  <c:v>10.0004930042861</c:v>
                </c:pt>
                <c:pt idx="49512" formatCode="General">
                  <c:v>10.000492863852</c:v>
                </c:pt>
                <c:pt idx="49513" formatCode="General">
                  <c:v>10.0004927234</c:v>
                </c:pt>
                <c:pt idx="49514" formatCode="General">
                  <c:v>10.0004925829299</c:v>
                </c:pt>
                <c:pt idx="49515" formatCode="General">
                  <c:v>10.0004924424419</c:v>
                </c:pt>
                <c:pt idx="49516" formatCode="General">
                  <c:v>10.000492301936</c:v>
                </c:pt>
                <c:pt idx="49517" formatCode="General">
                  <c:v>10.0004921614122</c:v>
                </c:pt>
                <c:pt idx="49518" formatCode="General">
                  <c:v>10.0004920208705</c:v>
                </c:pt>
                <c:pt idx="49519" formatCode="General">
                  <c:v>10.000491880311</c:v>
                </c:pt>
                <c:pt idx="49520" formatCode="General">
                  <c:v>10.0004917397337</c:v>
                </c:pt>
                <c:pt idx="49521" formatCode="General">
                  <c:v>10.0004915991385</c:v>
                </c:pt>
                <c:pt idx="49522" formatCode="General">
                  <c:v>10.0004914585257</c:v>
                </c:pt>
                <c:pt idx="49523" formatCode="General">
                  <c:v>10.0004913178951</c:v>
                </c:pt>
                <c:pt idx="49524" formatCode="General">
                  <c:v>10.0004911772468</c:v>
                </c:pt>
                <c:pt idx="49525" formatCode="General">
                  <c:v>10.0004910365809</c:v>
                </c:pt>
                <c:pt idx="49526" formatCode="General">
                  <c:v>10.0004908958973</c:v>
                </c:pt>
                <c:pt idx="49527" formatCode="General">
                  <c:v>10.0004907551961</c:v>
                </c:pt>
                <c:pt idx="49528" formatCode="General">
                  <c:v>10.0004906144773</c:v>
                </c:pt>
                <c:pt idx="49529" formatCode="General">
                  <c:v>10.000490473741</c:v>
                </c:pt>
                <c:pt idx="49530" formatCode="General">
                  <c:v>10.0004903329871</c:v>
                </c:pt>
                <c:pt idx="49531" formatCode="General">
                  <c:v>10.0004901922158</c:v>
                </c:pt>
                <c:pt idx="49532" formatCode="General">
                  <c:v>10.000490051427</c:v>
                </c:pt>
                <c:pt idx="49533" formatCode="General">
                  <c:v>10.0004899106207</c:v>
                </c:pt>
                <c:pt idx="49534" formatCode="General">
                  <c:v>10.0004897697971</c:v>
                </c:pt>
                <c:pt idx="49535" formatCode="General">
                  <c:v>10.000489628956</c:v>
                </c:pt>
                <c:pt idx="49536" formatCode="General">
                  <c:v>10.0004894880976</c:v>
                </c:pt>
                <c:pt idx="49537" formatCode="General">
                  <c:v>10.0004893472219</c:v>
                </c:pt>
                <c:pt idx="49538" formatCode="General">
                  <c:v>10.00048920632891</c:v>
                </c:pt>
                <c:pt idx="49539" formatCode="General">
                  <c:v>10.0004890654186</c:v>
                </c:pt>
                <c:pt idx="49540" formatCode="General">
                  <c:v>10.0004889244911</c:v>
                </c:pt>
                <c:pt idx="49541" formatCode="General">
                  <c:v>10.0004887835464</c:v>
                </c:pt>
                <c:pt idx="49542" formatCode="General">
                  <c:v>10.0004886425845</c:v>
                </c:pt>
                <c:pt idx="49543" formatCode="General">
                  <c:v>10.0004885016054</c:v>
                </c:pt>
                <c:pt idx="49544" formatCode="General">
                  <c:v>10.0004883606092</c:v>
                </c:pt>
                <c:pt idx="49545" formatCode="General">
                  <c:v>10.0004882195959</c:v>
                </c:pt>
                <c:pt idx="49546" formatCode="General">
                  <c:v>10.0004880785656</c:v>
                </c:pt>
                <c:pt idx="49547" formatCode="General">
                  <c:v>10.0004879375182</c:v>
                </c:pt>
                <c:pt idx="49548" formatCode="General">
                  <c:v>10.0004877964538</c:v>
                </c:pt>
                <c:pt idx="49549" formatCode="General">
                  <c:v>10.0004876553724</c:v>
                </c:pt>
                <c:pt idx="49550" formatCode="General">
                  <c:v>10.000487514274</c:v>
                </c:pt>
                <c:pt idx="49551" formatCode="General">
                  <c:v>10.0004873731588</c:v>
                </c:pt>
                <c:pt idx="49552" formatCode="General">
                  <c:v>10.0004872320266</c:v>
                </c:pt>
                <c:pt idx="49553" formatCode="General">
                  <c:v>10.0004870908776</c:v>
                </c:pt>
                <c:pt idx="49554" formatCode="General">
                  <c:v>10.0004869497117</c:v>
                </c:pt>
                <c:pt idx="49555" formatCode="General">
                  <c:v>10.00048680852901</c:v>
                </c:pt>
                <c:pt idx="49556" formatCode="General">
                  <c:v>10.0004866673295</c:v>
                </c:pt>
                <c:pt idx="49557" formatCode="General">
                  <c:v>10.0004865261133</c:v>
                </c:pt>
                <c:pt idx="49558" formatCode="General">
                  <c:v>10.0004863848803</c:v>
                </c:pt>
                <c:pt idx="49559" formatCode="General">
                  <c:v>10.0004862436307</c:v>
                </c:pt>
                <c:pt idx="49560" formatCode="General">
                  <c:v>10.0004861023643</c:v>
                </c:pt>
                <c:pt idx="49561" formatCode="General">
                  <c:v>10.0004859610813</c:v>
                </c:pt>
                <c:pt idx="49562" formatCode="General">
                  <c:v>10.0004858197817</c:v>
                </c:pt>
                <c:pt idx="49563" formatCode="General">
                  <c:v>10.0004856784656</c:v>
                </c:pt>
                <c:pt idx="49564" formatCode="General">
                  <c:v>10.0004855371328</c:v>
                </c:pt>
                <c:pt idx="49565" formatCode="General">
                  <c:v>10.0004853957836</c:v>
                </c:pt>
                <c:pt idx="49566" formatCode="General">
                  <c:v>10.0004852544178</c:v>
                </c:pt>
                <c:pt idx="49567" formatCode="General">
                  <c:v>10.0004851130355</c:v>
                </c:pt>
                <c:pt idx="49568" formatCode="General">
                  <c:v>10.0004849716369</c:v>
                </c:pt>
                <c:pt idx="49569" formatCode="General">
                  <c:v>10.0004848302217</c:v>
                </c:pt>
                <c:pt idx="49570" formatCode="General">
                  <c:v>10.0004846887902</c:v>
                </c:pt>
                <c:pt idx="49571" formatCode="General">
                  <c:v>10.0004845473424</c:v>
                </c:pt>
                <c:pt idx="49572" formatCode="General">
                  <c:v>10.0004844058782</c:v>
                </c:pt>
                <c:pt idx="49573" formatCode="General">
                  <c:v>10.0004842643977</c:v>
                </c:pt>
                <c:pt idx="49574" formatCode="General">
                  <c:v>10.0004841229009</c:v>
                </c:pt>
                <c:pt idx="49575" formatCode="General">
                  <c:v>10.0004839813879</c:v>
                </c:pt>
                <c:pt idx="49576" formatCode="General">
                  <c:v>10.0004838398586</c:v>
                </c:pt>
                <c:pt idx="49577" formatCode="General">
                  <c:v>10.0004836983132</c:v>
                </c:pt>
                <c:pt idx="49578" formatCode="General">
                  <c:v>10.0004835567516</c:v>
                </c:pt>
                <c:pt idx="49579" formatCode="General">
                  <c:v>10.0004834151739</c:v>
                </c:pt>
                <c:pt idx="49580" formatCode="General">
                  <c:v>10.00048327358</c:v>
                </c:pt>
                <c:pt idx="49581" formatCode="General">
                  <c:v>10.0004831319701</c:v>
                </c:pt>
                <c:pt idx="49582" formatCode="General">
                  <c:v>10.0004829903441</c:v>
                </c:pt>
                <c:pt idx="49583" formatCode="General">
                  <c:v>10.0004828487021</c:v>
                </c:pt>
                <c:pt idx="49584" formatCode="General">
                  <c:v>10.0004827070441</c:v>
                </c:pt>
                <c:pt idx="49585" formatCode="General">
                  <c:v>10.0004825653702</c:v>
                </c:pt>
                <c:pt idx="49586" formatCode="General">
                  <c:v>10.0004824236802</c:v>
                </c:pt>
                <c:pt idx="49587" formatCode="General">
                  <c:v>10.0004822819744</c:v>
                </c:pt>
                <c:pt idx="49588" formatCode="General">
                  <c:v>10.0004821402527</c:v>
                </c:pt>
                <c:pt idx="49589" formatCode="General">
                  <c:v>10.0004819985152</c:v>
                </c:pt>
                <c:pt idx="49590" formatCode="General">
                  <c:v>10.0004818567618</c:v>
                </c:pt>
                <c:pt idx="49591" formatCode="General">
                  <c:v>10.0004817149926</c:v>
                </c:pt>
                <c:pt idx="49592" formatCode="General">
                  <c:v>10.0004815732076</c:v>
                </c:pt>
                <c:pt idx="49593" formatCode="General">
                  <c:v>10.0004814314069</c:v>
                </c:pt>
                <c:pt idx="49594" formatCode="General">
                  <c:v>10.0004812895905</c:v>
                </c:pt>
                <c:pt idx="49595" formatCode="General">
                  <c:v>10.0004811477584</c:v>
                </c:pt>
                <c:pt idx="49596" formatCode="General">
                  <c:v>10.0004810059106</c:v>
                </c:pt>
                <c:pt idx="49597" formatCode="General">
                  <c:v>10.0004808640472</c:v>
                </c:pt>
                <c:pt idx="49598" formatCode="General">
                  <c:v>10.0004807221682</c:v>
                </c:pt>
                <c:pt idx="49599" formatCode="General">
                  <c:v>10.0004805802737</c:v>
                </c:pt>
                <c:pt idx="49600" formatCode="General">
                  <c:v>10.0004804383635</c:v>
                </c:pt>
                <c:pt idx="49601" formatCode="General">
                  <c:v>10.0004802964379</c:v>
                </c:pt>
                <c:pt idx="49602" formatCode="General">
                  <c:v>10.0004801544967</c:v>
                </c:pt>
                <c:pt idx="49603" formatCode="General">
                  <c:v>10.0004800125401</c:v>
                </c:pt>
                <c:pt idx="49604" formatCode="General">
                  <c:v>10.0004798705681</c:v>
                </c:pt>
                <c:pt idx="49605" formatCode="General">
                  <c:v>10.0004797285806</c:v>
                </c:pt>
                <c:pt idx="49606" formatCode="General">
                  <c:v>10.0004795865778</c:v>
                </c:pt>
                <c:pt idx="49607" formatCode="General">
                  <c:v>10.0004794445596</c:v>
                </c:pt>
                <c:pt idx="49608" formatCode="General">
                  <c:v>10.0004793025261</c:v>
                </c:pt>
                <c:pt idx="49609" formatCode="General">
                  <c:v>10.0004791604773</c:v>
                </c:pt>
                <c:pt idx="49610" formatCode="General">
                  <c:v>10.0004790184132</c:v>
                </c:pt>
                <c:pt idx="49611" formatCode="General">
                  <c:v>10.0004788763339</c:v>
                </c:pt>
                <c:pt idx="49612" formatCode="General">
                  <c:v>10.0004787342394</c:v>
                </c:pt>
                <c:pt idx="49613" formatCode="General">
                  <c:v>10.0004785921296</c:v>
                </c:pt>
                <c:pt idx="49614" formatCode="General">
                  <c:v>10.0004784500048</c:v>
                </c:pt>
                <c:pt idx="49615" formatCode="General">
                  <c:v>10.0004783078647</c:v>
                </c:pt>
                <c:pt idx="49616" formatCode="General">
                  <c:v>10.0004781657096</c:v>
                </c:pt>
                <c:pt idx="49617" formatCode="General">
                  <c:v>10.0004780235394</c:v>
                </c:pt>
                <c:pt idx="49618" formatCode="General">
                  <c:v>10.0004778813542</c:v>
                </c:pt>
                <c:pt idx="49619" formatCode="General">
                  <c:v>10.0004777391539</c:v>
                </c:pt>
                <c:pt idx="49620" formatCode="General">
                  <c:v>10.0004775969387</c:v>
                </c:pt>
                <c:pt idx="49621" formatCode="General">
                  <c:v>10.0004774547085</c:v>
                </c:pt>
                <c:pt idx="49622" formatCode="General">
                  <c:v>10.0004773124633</c:v>
                </c:pt>
                <c:pt idx="49623" formatCode="General">
                  <c:v>10.0004771702033</c:v>
                </c:pt>
                <c:pt idx="49624" formatCode="General">
                  <c:v>10.0004770279283</c:v>
                </c:pt>
                <c:pt idx="49625" formatCode="General">
                  <c:v>10.0004768856385</c:v>
                </c:pt>
                <c:pt idx="49626" formatCode="General">
                  <c:v>10.0004767433339</c:v>
                </c:pt>
                <c:pt idx="49627" formatCode="General">
                  <c:v>10.0004766010145</c:v>
                </c:pt>
                <c:pt idx="49628" formatCode="General">
                  <c:v>10.0004764586803</c:v>
                </c:pt>
                <c:pt idx="49629" formatCode="General">
                  <c:v>10.0004763163314</c:v>
                </c:pt>
                <c:pt idx="49630" formatCode="General">
                  <c:v>10.0004761739677</c:v>
                </c:pt>
                <c:pt idx="49631" formatCode="General">
                  <c:v>10.0004760315894</c:v>
                </c:pt>
                <c:pt idx="49632" formatCode="General">
                  <c:v>10.0004758891964</c:v>
                </c:pt>
                <c:pt idx="49633" formatCode="General">
                  <c:v>10.0004757467888</c:v>
                </c:pt>
                <c:pt idx="49634" formatCode="General">
                  <c:v>10.0004756043665</c:v>
                </c:pt>
                <c:pt idx="49635" formatCode="General">
                  <c:v>10.0004754619297</c:v>
                </c:pt>
                <c:pt idx="49636" formatCode="General">
                  <c:v>10.0004753194784</c:v>
                </c:pt>
                <c:pt idx="49637" formatCode="General">
                  <c:v>10.0004751770125</c:v>
                </c:pt>
                <c:pt idx="49638" formatCode="General">
                  <c:v>10.0004750345321</c:v>
                </c:pt>
                <c:pt idx="49639" formatCode="General">
                  <c:v>10.0004748920373</c:v>
                </c:pt>
                <c:pt idx="49640" formatCode="General">
                  <c:v>10.000474749528</c:v>
                </c:pt>
                <c:pt idx="49641" formatCode="General">
                  <c:v>10.0004746070043</c:v>
                </c:pt>
                <c:pt idx="49642" formatCode="General">
                  <c:v>10.0004744644662</c:v>
                </c:pt>
                <c:pt idx="49643" formatCode="General">
                  <c:v>10.0004743219138</c:v>
                </c:pt>
                <c:pt idx="49644" formatCode="General">
                  <c:v>10.000474179347</c:v>
                </c:pt>
                <c:pt idx="49645" formatCode="General">
                  <c:v>10.000474036766</c:v>
                </c:pt>
                <c:pt idx="49646" formatCode="General">
                  <c:v>10.0004738941706</c:v>
                </c:pt>
                <c:pt idx="49647" formatCode="General">
                  <c:v>10.000473751561</c:v>
                </c:pt>
                <c:pt idx="49648" formatCode="General">
                  <c:v>10.0004736089372</c:v>
                </c:pt>
                <c:pt idx="49649" formatCode="General">
                  <c:v>10.0004734662992</c:v>
                </c:pt>
                <c:pt idx="49650" formatCode="General">
                  <c:v>10.0004733236471</c:v>
                </c:pt>
                <c:pt idx="49651" formatCode="General">
                  <c:v>10.0004731809808</c:v>
                </c:pt>
                <c:pt idx="49652" formatCode="General">
                  <c:v>10.0004730383003</c:v>
                </c:pt>
                <c:pt idx="49653" formatCode="General">
                  <c:v>10.0004728956058</c:v>
                </c:pt>
                <c:pt idx="49654" formatCode="General">
                  <c:v>10.0004727528973</c:v>
                </c:pt>
                <c:pt idx="49655" formatCode="General">
                  <c:v>10.0004726101747</c:v>
                </c:pt>
                <c:pt idx="49656" formatCode="General">
                  <c:v>10.0004724674382</c:v>
                </c:pt>
                <c:pt idx="49657" formatCode="General">
                  <c:v>10.0004723246876</c:v>
                </c:pt>
                <c:pt idx="49658" formatCode="General">
                  <c:v>10.0004721819231</c:v>
                </c:pt>
                <c:pt idx="49659" formatCode="General">
                  <c:v>10.0004720391447</c:v>
                </c:pt>
                <c:pt idx="49660" formatCode="General">
                  <c:v>10.0004718963524</c:v>
                </c:pt>
                <c:pt idx="49661" formatCode="General">
                  <c:v>10.0004717535462</c:v>
                </c:pt>
                <c:pt idx="49662" formatCode="General">
                  <c:v>10.0004716107262</c:v>
                </c:pt>
                <c:pt idx="49663" formatCode="General">
                  <c:v>10.0004714678924</c:v>
                </c:pt>
                <c:pt idx="49664" formatCode="General">
                  <c:v>10.0004713250448</c:v>
                </c:pt>
                <c:pt idx="49665" formatCode="General">
                  <c:v>10.0004711821835</c:v>
                </c:pt>
                <c:pt idx="49666" formatCode="General">
                  <c:v>10.0004710393084</c:v>
                </c:pt>
                <c:pt idx="49667" formatCode="General">
                  <c:v>10.0004708964197</c:v>
                </c:pt>
                <c:pt idx="49668" formatCode="General">
                  <c:v>10.0004707535172</c:v>
                </c:pt>
                <c:pt idx="49669" formatCode="General">
                  <c:v>10.0004706106012</c:v>
                </c:pt>
                <c:pt idx="49670" formatCode="General">
                  <c:v>10.0004704676715</c:v>
                </c:pt>
                <c:pt idx="49671" formatCode="General">
                  <c:v>10.0004703247282</c:v>
                </c:pt>
                <c:pt idx="49672" formatCode="General">
                  <c:v>10.0004701817713</c:v>
                </c:pt>
                <c:pt idx="49673" formatCode="General">
                  <c:v>10.0004700388009</c:v>
                </c:pt>
                <c:pt idx="49674" formatCode="General">
                  <c:v>10.000469895817</c:v>
                </c:pt>
                <c:pt idx="49675" formatCode="General">
                  <c:v>10.0004697528196</c:v>
                </c:pt>
                <c:pt idx="49676" formatCode="General">
                  <c:v>10.0004696098088</c:v>
                </c:pt>
                <c:pt idx="49677" formatCode="General">
                  <c:v>10.0004694667846</c:v>
                </c:pt>
                <c:pt idx="49678" formatCode="General">
                  <c:v>10.0004693237469</c:v>
                </c:pt>
                <c:pt idx="49679" formatCode="General">
                  <c:v>10.0004691806959</c:v>
                </c:pt>
                <c:pt idx="49680" formatCode="General">
                  <c:v>10.0004690376315</c:v>
                </c:pt>
                <c:pt idx="49681" formatCode="General">
                  <c:v>10.0004688945538</c:v>
                </c:pt>
                <c:pt idx="49682" formatCode="General">
                  <c:v>10.0004687514628</c:v>
                </c:pt>
                <c:pt idx="49683" formatCode="General">
                  <c:v>10.0004686083586</c:v>
                </c:pt>
                <c:pt idx="49684" formatCode="General">
                  <c:v>10.0004684652411</c:v>
                </c:pt>
                <c:pt idx="49685" formatCode="General">
                  <c:v>10.0004683221104</c:v>
                </c:pt>
                <c:pt idx="49686" formatCode="General">
                  <c:v>10.0004681789665</c:v>
                </c:pt>
                <c:pt idx="49687" formatCode="General">
                  <c:v>10.0004680358095</c:v>
                </c:pt>
                <c:pt idx="49688" formatCode="General">
                  <c:v>10.0004678926394</c:v>
                </c:pt>
                <c:pt idx="49689" formatCode="General">
                  <c:v>10.0004677494561</c:v>
                </c:pt>
                <c:pt idx="49690" formatCode="General">
                  <c:v>10.0004676062598</c:v>
                </c:pt>
                <c:pt idx="49691" formatCode="General">
                  <c:v>10.0004674630504</c:v>
                </c:pt>
                <c:pt idx="49692" formatCode="General">
                  <c:v>10.000467319828</c:v>
                </c:pt>
                <c:pt idx="49693" formatCode="General">
                  <c:v>10.0004671765926</c:v>
                </c:pt>
                <c:pt idx="49694" formatCode="General">
                  <c:v>10.0004670333443</c:v>
                </c:pt>
                <c:pt idx="49695" formatCode="General">
                  <c:v>10.000466890083</c:v>
                </c:pt>
                <c:pt idx="49696" formatCode="General">
                  <c:v>10.0004667468088</c:v>
                </c:pt>
                <c:pt idx="49697" formatCode="General">
                  <c:v>10.0004666035217</c:v>
                </c:pt>
                <c:pt idx="49698" formatCode="General">
                  <c:v>10.0004664602218</c:v>
                </c:pt>
                <c:pt idx="49699" formatCode="General">
                  <c:v>10.000466316909</c:v>
                </c:pt>
                <c:pt idx="49700" formatCode="General">
                  <c:v>10.0004661735834</c:v>
                </c:pt>
                <c:pt idx="49701" formatCode="General">
                  <c:v>10.0004660302451</c:v>
                </c:pt>
                <c:pt idx="49702" formatCode="General">
                  <c:v>10.000465886894</c:v>
                </c:pt>
                <c:pt idx="49703" formatCode="General">
                  <c:v>10.0004657435302</c:v>
                </c:pt>
                <c:pt idx="49704" formatCode="General">
                  <c:v>10.0004656001536</c:v>
                </c:pt>
                <c:pt idx="49705" formatCode="General">
                  <c:v>10.0004654567645</c:v>
                </c:pt>
                <c:pt idx="49706" formatCode="General">
                  <c:v>10.0004653133626</c:v>
                </c:pt>
                <c:pt idx="49707" formatCode="General">
                  <c:v>10.0004651699482</c:v>
                </c:pt>
                <c:pt idx="49708" formatCode="General">
                  <c:v>10.0004650265212</c:v>
                </c:pt>
                <c:pt idx="49709" formatCode="General">
                  <c:v>10.0004648830816</c:v>
                </c:pt>
                <c:pt idx="49710" formatCode="General">
                  <c:v>10.0004647396295</c:v>
                </c:pt>
                <c:pt idx="49711" formatCode="General">
                  <c:v>10.0004645961648</c:v>
                </c:pt>
                <c:pt idx="49712" formatCode="General">
                  <c:v>10.0004644526877</c:v>
                </c:pt>
                <c:pt idx="49713" formatCode="General">
                  <c:v>10.0004643091982</c:v>
                </c:pt>
                <c:pt idx="49714" formatCode="General">
                  <c:v>10.0004641656962</c:v>
                </c:pt>
                <c:pt idx="49715" formatCode="General">
                  <c:v>10.0004640221818</c:v>
                </c:pt>
                <c:pt idx="49716" formatCode="General">
                  <c:v>10.0004638786551</c:v>
                </c:pt>
                <c:pt idx="49717" formatCode="General">
                  <c:v>10.000463735116</c:v>
                </c:pt>
                <c:pt idx="49718" formatCode="General">
                  <c:v>10.0004635915645</c:v>
                </c:pt>
                <c:pt idx="49719" formatCode="General">
                  <c:v>10.0004634480008</c:v>
                </c:pt>
                <c:pt idx="49720" formatCode="General">
                  <c:v>10.0004633044249</c:v>
                </c:pt>
                <c:pt idx="49721" formatCode="General">
                  <c:v>10.0004631608366</c:v>
                </c:pt>
                <c:pt idx="49722" formatCode="General">
                  <c:v>10.0004630172362</c:v>
                </c:pt>
                <c:pt idx="49723" formatCode="General">
                  <c:v>10.0004628736236</c:v>
                </c:pt>
                <c:pt idx="49724" formatCode="General">
                  <c:v>10.0004627299989</c:v>
                </c:pt>
                <c:pt idx="49725" formatCode="General">
                  <c:v>10.000462586362</c:v>
                </c:pt>
                <c:pt idx="49726" formatCode="General">
                  <c:v>10.000462442713</c:v>
                </c:pt>
                <c:pt idx="49727" formatCode="General">
                  <c:v>10.0004622990519</c:v>
                </c:pt>
                <c:pt idx="49728" formatCode="General">
                  <c:v>10.0004621553788</c:v>
                </c:pt>
                <c:pt idx="49729" formatCode="General">
                  <c:v>10.0004620116936</c:v>
                </c:pt>
                <c:pt idx="49730" formatCode="General">
                  <c:v>10.0004618679965</c:v>
                </c:pt>
                <c:pt idx="49731" formatCode="General">
                  <c:v>10.0004617242873</c:v>
                </c:pt>
                <c:pt idx="49732" formatCode="General">
                  <c:v>10.0004615805663</c:v>
                </c:pt>
                <c:pt idx="49733" formatCode="General">
                  <c:v>10.0004614368333</c:v>
                </c:pt>
                <c:pt idx="49734" formatCode="General">
                  <c:v>10.0004612930884</c:v>
                </c:pt>
                <c:pt idx="49735" formatCode="General">
                  <c:v>10.0004611493317</c:v>
                </c:pt>
                <c:pt idx="49736" formatCode="General">
                  <c:v>10.0004610055631</c:v>
                </c:pt>
                <c:pt idx="49737" formatCode="General">
                  <c:v>10.0004608617828</c:v>
                </c:pt>
                <c:pt idx="49738" formatCode="General">
                  <c:v>10.0004607179906</c:v>
                </c:pt>
                <c:pt idx="49739" formatCode="General">
                  <c:v>10.0004605741867</c:v>
                </c:pt>
                <c:pt idx="49740" formatCode="General">
                  <c:v>10.000460430371</c:v>
                </c:pt>
                <c:pt idx="49741" formatCode="General">
                  <c:v>10.0004602865437</c:v>
                </c:pt>
                <c:pt idx="49742" formatCode="General">
                  <c:v>10.0004601427047</c:v>
                </c:pt>
                <c:pt idx="49743" formatCode="General">
                  <c:v>10.000459998854</c:v>
                </c:pt>
                <c:pt idx="49744" formatCode="General">
                  <c:v>10.0004598549917</c:v>
                </c:pt>
                <c:pt idx="49745" formatCode="General">
                  <c:v>10.0004597111178</c:v>
                </c:pt>
                <c:pt idx="49746" formatCode="General">
                  <c:v>10.0004595672323</c:v>
                </c:pt>
                <c:pt idx="49747" formatCode="General">
                  <c:v>10.0004594233353</c:v>
                </c:pt>
                <c:pt idx="49748" formatCode="General">
                  <c:v>10.0004592794268</c:v>
                </c:pt>
                <c:pt idx="49749" formatCode="General">
                  <c:v>10.0004591355068</c:v>
                </c:pt>
                <c:pt idx="49750" formatCode="General">
                  <c:v>10.0004589915753</c:v>
                </c:pt>
                <c:pt idx="49751" formatCode="General">
                  <c:v>10.0004588476324</c:v>
                </c:pt>
                <c:pt idx="49752" formatCode="General">
                  <c:v>10.000458703678</c:v>
                </c:pt>
                <c:pt idx="49753" formatCode="General">
                  <c:v>10.0004585597123</c:v>
                </c:pt>
                <c:pt idx="49754" formatCode="General">
                  <c:v>10.0004584157353</c:v>
                </c:pt>
                <c:pt idx="49755" formatCode="General">
                  <c:v>10.0004582717469</c:v>
                </c:pt>
                <c:pt idx="49756" formatCode="General">
                  <c:v>10.0004581277471</c:v>
                </c:pt>
                <c:pt idx="49757" formatCode="General">
                  <c:v>10.0004579837362</c:v>
                </c:pt>
                <c:pt idx="49758" formatCode="General">
                  <c:v>10.0004578397139</c:v>
                </c:pt>
                <c:pt idx="49759" formatCode="General">
                  <c:v>10.0004576956805</c:v>
                </c:pt>
                <c:pt idx="49760" formatCode="General">
                  <c:v>10.0004575516358</c:v>
                </c:pt>
                <c:pt idx="49761" formatCode="General">
                  <c:v>10.00045740758</c:v>
                </c:pt>
                <c:pt idx="49762" formatCode="General">
                  <c:v>10.000457263513</c:v>
                </c:pt>
                <c:pt idx="49763" formatCode="General">
                  <c:v>10.0004571194349</c:v>
                </c:pt>
                <c:pt idx="49764" formatCode="General">
                  <c:v>10.0004569753457</c:v>
                </c:pt>
                <c:pt idx="49765" formatCode="General">
                  <c:v>10.0004568312454</c:v>
                </c:pt>
                <c:pt idx="49766" formatCode="General">
                  <c:v>10.0004566871341</c:v>
                </c:pt>
                <c:pt idx="49767" formatCode="General">
                  <c:v>10.0004565430118</c:v>
                </c:pt>
                <c:pt idx="49768" formatCode="General">
                  <c:v>10.0004563988785</c:v>
                </c:pt>
                <c:pt idx="49769" formatCode="General">
                  <c:v>10.0004562547342</c:v>
                </c:pt>
                <c:pt idx="49770" formatCode="General">
                  <c:v>10.0004561105791</c:v>
                </c:pt>
                <c:pt idx="49771" formatCode="General">
                  <c:v>10.0004559664129</c:v>
                </c:pt>
                <c:pt idx="49772" formatCode="General">
                  <c:v>10.000455822236</c:v>
                </c:pt>
                <c:pt idx="49773" formatCode="General">
                  <c:v>10.0004556780481</c:v>
                </c:pt>
                <c:pt idx="49774" formatCode="General">
                  <c:v>10.0004555338494</c:v>
                </c:pt>
                <c:pt idx="49775" formatCode="General">
                  <c:v>10.00045538964</c:v>
                </c:pt>
                <c:pt idx="49776" formatCode="General">
                  <c:v>10.0004552454197</c:v>
                </c:pt>
                <c:pt idx="49777" formatCode="General">
                  <c:v>10.0004551011887</c:v>
                </c:pt>
                <c:pt idx="49778" formatCode="General">
                  <c:v>10.000454956947</c:v>
                </c:pt>
                <c:pt idx="49779" formatCode="General">
                  <c:v>10.0004548126946</c:v>
                </c:pt>
                <c:pt idx="49780" formatCode="General">
                  <c:v>10.0004546684315</c:v>
                </c:pt>
                <c:pt idx="49781" formatCode="General">
                  <c:v>10.0004545241577</c:v>
                </c:pt>
                <c:pt idx="49782" formatCode="General">
                  <c:v>10.0004543798734</c:v>
                </c:pt>
                <c:pt idx="49783" formatCode="General">
                  <c:v>10.0004542355784</c:v>
                </c:pt>
                <c:pt idx="49784" formatCode="General">
                  <c:v>10.0004540912729</c:v>
                </c:pt>
                <c:pt idx="49785" formatCode="General">
                  <c:v>10.0004539469568</c:v>
                </c:pt>
                <c:pt idx="49786" formatCode="General">
                  <c:v>10.0004538026303</c:v>
                </c:pt>
                <c:pt idx="49787" formatCode="General">
                  <c:v>10.0004536582932</c:v>
                </c:pt>
                <c:pt idx="49788" formatCode="General">
                  <c:v>10.0004535139457</c:v>
                </c:pt>
                <c:pt idx="49789" formatCode="General">
                  <c:v>10.0004533695877</c:v>
                </c:pt>
                <c:pt idx="49790" formatCode="General">
                  <c:v>10.0004532252194</c:v>
                </c:pt>
                <c:pt idx="49791" formatCode="General">
                  <c:v>10.0004530808406</c:v>
                </c:pt>
                <c:pt idx="49792" formatCode="General">
                  <c:v>10.0004529364515</c:v>
                </c:pt>
                <c:pt idx="49793" formatCode="General">
                  <c:v>10.0004527920521</c:v>
                </c:pt>
                <c:pt idx="49794" formatCode="General">
                  <c:v>10.0004526476423</c:v>
                </c:pt>
                <c:pt idx="49795" formatCode="General">
                  <c:v>10.0004525032223</c:v>
                </c:pt>
                <c:pt idx="49796" formatCode="General">
                  <c:v>10.0004523587921</c:v>
                </c:pt>
                <c:pt idx="49797" formatCode="General">
                  <c:v>10.0004522143516</c:v>
                </c:pt>
                <c:pt idx="49798" formatCode="General">
                  <c:v>10.0004520699009</c:v>
                </c:pt>
                <c:pt idx="49799" formatCode="General">
                  <c:v>10.00045192544</c:v>
                </c:pt>
                <c:pt idx="49800" formatCode="General">
                  <c:v>10.000451780969</c:v>
                </c:pt>
                <c:pt idx="49801" formatCode="General">
                  <c:v>10.0004516364878</c:v>
                </c:pt>
                <c:pt idx="49802" formatCode="General">
                  <c:v>10.0004514919966</c:v>
                </c:pt>
                <c:pt idx="49803" formatCode="General">
                  <c:v>10.0004513474953</c:v>
                </c:pt>
                <c:pt idx="49804" formatCode="General">
                  <c:v>10.000451202984</c:v>
                </c:pt>
                <c:pt idx="49805" formatCode="General">
                  <c:v>10.0004510584626</c:v>
                </c:pt>
                <c:pt idx="49806" formatCode="General">
                  <c:v>10.0004509139312</c:v>
                </c:pt>
                <c:pt idx="49807" formatCode="General">
                  <c:v>10.0004507693899</c:v>
                </c:pt>
                <c:pt idx="49808" formatCode="General">
                  <c:v>10.0004506248387</c:v>
                </c:pt>
                <c:pt idx="49809" formatCode="General">
                  <c:v>10.0004504802775</c:v>
                </c:pt>
                <c:pt idx="49810" formatCode="General">
                  <c:v>10.0004503357064</c:v>
                </c:pt>
                <c:pt idx="49811" formatCode="General">
                  <c:v>10.0004501911255</c:v>
                </c:pt>
                <c:pt idx="49812" formatCode="General">
                  <c:v>10.0004500465348</c:v>
                </c:pt>
                <c:pt idx="49813" formatCode="General">
                  <c:v>10.0004499019342</c:v>
                </c:pt>
                <c:pt idx="49814" formatCode="General">
                  <c:v>10.0004497573239</c:v>
                </c:pt>
                <c:pt idx="49815" formatCode="General">
                  <c:v>10.0004496127038</c:v>
                </c:pt>
                <c:pt idx="49816" formatCode="General">
                  <c:v>10.0004494680739</c:v>
                </c:pt>
                <c:pt idx="49817" formatCode="General">
                  <c:v>10.0004493234344</c:v>
                </c:pt>
                <c:pt idx="49818" formatCode="General">
                  <c:v>10.0004491787852</c:v>
                </c:pt>
                <c:pt idx="49819" formatCode="General">
                  <c:v>10.0004490341263</c:v>
                </c:pt>
                <c:pt idx="49820" formatCode="General">
                  <c:v>10.0004488894578</c:v>
                </c:pt>
                <c:pt idx="49821" formatCode="General">
                  <c:v>10.0004487447797</c:v>
                </c:pt>
                <c:pt idx="49822" formatCode="General">
                  <c:v>10.000448600092</c:v>
                </c:pt>
                <c:pt idx="49823" formatCode="General">
                  <c:v>10.0004484553948</c:v>
                </c:pt>
                <c:pt idx="49824" formatCode="General">
                  <c:v>10.000448310688</c:v>
                </c:pt>
                <c:pt idx="49825" formatCode="General">
                  <c:v>10.0004481659718</c:v>
                </c:pt>
                <c:pt idx="49826" formatCode="General">
                  <c:v>10.0004480212461</c:v>
                </c:pt>
                <c:pt idx="49827" formatCode="General">
                  <c:v>10.0004478765109</c:v>
                </c:pt>
                <c:pt idx="49828" formatCode="General">
                  <c:v>10.0004477317663</c:v>
                </c:pt>
                <c:pt idx="49829" formatCode="General">
                  <c:v>10.0004475870124</c:v>
                </c:pt>
                <c:pt idx="49830" formatCode="General">
                  <c:v>10.000447442249</c:v>
                </c:pt>
                <c:pt idx="49831" formatCode="General">
                  <c:v>10.0004472974763</c:v>
                </c:pt>
                <c:pt idx="49832" formatCode="General">
                  <c:v>10.0004471526943</c:v>
                </c:pt>
                <c:pt idx="49833" formatCode="General">
                  <c:v>10.000447007903</c:v>
                </c:pt>
                <c:pt idx="49834" formatCode="General">
                  <c:v>10.0004468631024</c:v>
                </c:pt>
                <c:pt idx="49835" formatCode="General">
                  <c:v>10.0004467182926</c:v>
                </c:pt>
                <c:pt idx="49836" formatCode="General">
                  <c:v>10.0004465734736</c:v>
                </c:pt>
                <c:pt idx="49837" formatCode="General">
                  <c:v>10.0004464286454</c:v>
                </c:pt>
                <c:pt idx="49838" formatCode="General">
                  <c:v>10.0004462838081</c:v>
                </c:pt>
                <c:pt idx="49839" formatCode="General">
                  <c:v>10.0004461389616</c:v>
                </c:pt>
                <c:pt idx="49840" formatCode="General">
                  <c:v>10.0004459941059</c:v>
                </c:pt>
                <c:pt idx="49841" formatCode="General">
                  <c:v>10.0004458492412</c:v>
                </c:pt>
                <c:pt idx="49842" formatCode="General">
                  <c:v>10.0004457043675</c:v>
                </c:pt>
                <c:pt idx="49843" formatCode="General">
                  <c:v>10.0004455594847</c:v>
                </c:pt>
                <c:pt idx="49844" formatCode="General">
                  <c:v>10.0004454145929</c:v>
                </c:pt>
                <c:pt idx="49845" formatCode="General">
                  <c:v>10.0004452696921</c:v>
                </c:pt>
                <c:pt idx="49846" formatCode="General">
                  <c:v>10.0004451247824</c:v>
                </c:pt>
                <c:pt idx="49847" formatCode="General">
                  <c:v>10.0004449798637</c:v>
                </c:pt>
                <c:pt idx="49848" formatCode="General">
                  <c:v>10.0004448349361</c:v>
                </c:pt>
                <c:pt idx="49849" formatCode="General">
                  <c:v>10.0004446899997</c:v>
                </c:pt>
                <c:pt idx="49850" formatCode="General">
                  <c:v>10.0004445450544</c:v>
                </c:pt>
                <c:pt idx="49851" formatCode="General">
                  <c:v>10.0004444001002</c:v>
                </c:pt>
                <c:pt idx="49852" formatCode="General">
                  <c:v>10.0004442551373</c:v>
                </c:pt>
                <c:pt idx="49853" formatCode="General">
                  <c:v>10.0004441101656</c:v>
                </c:pt>
                <c:pt idx="49854" formatCode="General">
                  <c:v>10.0004439651851</c:v>
                </c:pt>
                <c:pt idx="49855" formatCode="General">
                  <c:v>10.0004438201959</c:v>
                </c:pt>
                <c:pt idx="49856" formatCode="General">
                  <c:v>10.000443675198</c:v>
                </c:pt>
                <c:pt idx="49857" formatCode="General">
                  <c:v>10.0004435301915</c:v>
                </c:pt>
                <c:pt idx="49858" formatCode="General">
                  <c:v>10.0004433851763</c:v>
                </c:pt>
                <c:pt idx="49859" formatCode="General">
                  <c:v>10.0004432401524</c:v>
                </c:pt>
                <c:pt idx="49860" formatCode="General">
                  <c:v>10.00044309512</c:v>
                </c:pt>
                <c:pt idx="49861" formatCode="General">
                  <c:v>10.000442950079</c:v>
                </c:pt>
                <c:pt idx="49862" formatCode="General">
                  <c:v>10.0004428050294</c:v>
                </c:pt>
                <c:pt idx="49863" formatCode="General">
                  <c:v>10.0004426599713</c:v>
                </c:pt>
                <c:pt idx="49864" formatCode="General">
                  <c:v>10.0004425149048</c:v>
                </c:pt>
                <c:pt idx="49865" formatCode="General">
                  <c:v>10.0004423698297</c:v>
                </c:pt>
                <c:pt idx="49866" formatCode="General">
                  <c:v>10.0004422247462</c:v>
                </c:pt>
                <c:pt idx="49867" formatCode="General">
                  <c:v>10.0004420796543</c:v>
                </c:pt>
                <c:pt idx="49868" formatCode="General">
                  <c:v>10.000441934554</c:v>
                </c:pt>
                <c:pt idx="49869" formatCode="General">
                  <c:v>10.0004417894454</c:v>
                </c:pt>
                <c:pt idx="49870" formatCode="General">
                  <c:v>10.0004416443284</c:v>
                </c:pt>
                <c:pt idx="49871" formatCode="General">
                  <c:v>10.000441499203</c:v>
                </c:pt>
                <c:pt idx="49872" formatCode="General">
                  <c:v>10.0004413540694</c:v>
                </c:pt>
                <c:pt idx="49873" formatCode="General">
                  <c:v>10.0004412089275</c:v>
                </c:pt>
                <c:pt idx="49874" formatCode="General">
                  <c:v>10.0004410637774</c:v>
                </c:pt>
                <c:pt idx="49875" formatCode="General">
                  <c:v>10.0004409186191</c:v>
                </c:pt>
                <c:pt idx="49876" formatCode="General">
                  <c:v>10.0004407734525</c:v>
                </c:pt>
                <c:pt idx="49877" formatCode="General">
                  <c:v>10.0004406282778</c:v>
                </c:pt>
                <c:pt idx="49878" formatCode="General">
                  <c:v>10.000440483095</c:v>
                </c:pt>
                <c:pt idx="49879" formatCode="General">
                  <c:v>10.0004403379041</c:v>
                </c:pt>
                <c:pt idx="49880" formatCode="General">
                  <c:v>10.000440192705</c:v>
                </c:pt>
                <c:pt idx="49881" formatCode="General">
                  <c:v>10.0004400474979</c:v>
                </c:pt>
                <c:pt idx="49882" formatCode="General">
                  <c:v>10.0004399022828</c:v>
                </c:pt>
                <c:pt idx="49883" formatCode="General">
                  <c:v>10.0004397570597</c:v>
                </c:pt>
                <c:pt idx="49884" formatCode="General">
                  <c:v>10.0004396118285</c:v>
                </c:pt>
                <c:pt idx="49885" formatCode="General">
                  <c:v>10.0004394665894</c:v>
                </c:pt>
                <c:pt idx="49886" formatCode="General">
                  <c:v>10.0004393213424</c:v>
                </c:pt>
                <c:pt idx="49887" formatCode="General">
                  <c:v>10.0004391760874</c:v>
                </c:pt>
                <c:pt idx="49888" formatCode="General">
                  <c:v>10.0004390308246</c:v>
                </c:pt>
                <c:pt idx="49889" formatCode="General">
                  <c:v>10.0004388855539</c:v>
                </c:pt>
                <c:pt idx="49890" formatCode="General">
                  <c:v>10.0004387402754</c:v>
                </c:pt>
                <c:pt idx="49891" formatCode="General">
                  <c:v>10.0004385949891</c:v>
                </c:pt>
                <c:pt idx="49892" formatCode="General">
                  <c:v>10.0004384496949</c:v>
                </c:pt>
                <c:pt idx="49893" formatCode="General">
                  <c:v>10.0004383043931</c:v>
                </c:pt>
                <c:pt idx="49894" formatCode="General">
                  <c:v>10.0004381590835</c:v>
                </c:pt>
                <c:pt idx="49895" formatCode="General">
                  <c:v>10.0004380137661</c:v>
                </c:pt>
                <c:pt idx="49896" formatCode="General">
                  <c:v>10.0004378684411</c:v>
                </c:pt>
                <c:pt idx="49897" formatCode="General">
                  <c:v>10.0004377231085</c:v>
                </c:pt>
                <c:pt idx="49898" formatCode="General">
                  <c:v>10.0004375777682</c:v>
                </c:pt>
                <c:pt idx="49899" formatCode="General">
                  <c:v>10.0004374324203</c:v>
                </c:pt>
                <c:pt idx="49900" formatCode="General">
                  <c:v>10.0004372870648</c:v>
                </c:pt>
                <c:pt idx="49901" formatCode="General">
                  <c:v>10.0004371417017</c:v>
                </c:pt>
                <c:pt idx="49902" formatCode="General">
                  <c:v>10.0004369963312</c:v>
                </c:pt>
                <c:pt idx="49903" formatCode="General">
                  <c:v>10.0004368509531</c:v>
                </c:pt>
                <c:pt idx="49904" formatCode="General">
                  <c:v>10.0004367055675</c:v>
                </c:pt>
                <c:pt idx="49905" formatCode="General">
                  <c:v>10.0004365601745</c:v>
                </c:pt>
                <c:pt idx="49906" formatCode="General">
                  <c:v>10.000436414774</c:v>
                </c:pt>
                <c:pt idx="49907" formatCode="General">
                  <c:v>10.0004362693662</c:v>
                </c:pt>
                <c:pt idx="49908" formatCode="General">
                  <c:v>10.0004361239509</c:v>
                </c:pt>
                <c:pt idx="49909" formatCode="General">
                  <c:v>10.0004359785284</c:v>
                </c:pt>
                <c:pt idx="49910" formatCode="General">
                  <c:v>10.0004358330984</c:v>
                </c:pt>
                <c:pt idx="49911" formatCode="General">
                  <c:v>10.0004356876612</c:v>
                </c:pt>
                <c:pt idx="49912" formatCode="General">
                  <c:v>10.0004355422167</c:v>
                </c:pt>
                <c:pt idx="49913" formatCode="General">
                  <c:v>10.0004353967649</c:v>
                </c:pt>
                <c:pt idx="49914" formatCode="General">
                  <c:v>10.0004352513059</c:v>
                </c:pt>
                <c:pt idx="49915" formatCode="General">
                  <c:v>10.0004351058397</c:v>
                </c:pt>
                <c:pt idx="49916" formatCode="General">
                  <c:v>10.0004349603663</c:v>
                </c:pt>
                <c:pt idx="49917" formatCode="General">
                  <c:v>10.0004348148858</c:v>
                </c:pt>
                <c:pt idx="49918" formatCode="General">
                  <c:v>10.0004346693981</c:v>
                </c:pt>
                <c:pt idx="49919" formatCode="General">
                  <c:v>10.0004345239033</c:v>
                </c:pt>
                <c:pt idx="49920" formatCode="General">
                  <c:v>10.0004343784015</c:v>
                </c:pt>
                <c:pt idx="49921" formatCode="General">
                  <c:v>10.0004342328925</c:v>
                </c:pt>
                <c:pt idx="49922" formatCode="General">
                  <c:v>10.0004340873766</c:v>
                </c:pt>
                <c:pt idx="49923" formatCode="General">
                  <c:v>10.0004339418536</c:v>
                </c:pt>
                <c:pt idx="49924" formatCode="General">
                  <c:v>10.0004337963237</c:v>
                </c:pt>
                <c:pt idx="49925" formatCode="General">
                  <c:v>10.0004336507868</c:v>
                </c:pt>
                <c:pt idx="49926" formatCode="General">
                  <c:v>10.000433505243</c:v>
                </c:pt>
                <c:pt idx="49927" formatCode="General">
                  <c:v>10.0004333596923</c:v>
                </c:pt>
                <c:pt idx="49928" formatCode="General">
                  <c:v>10.0004332141347</c:v>
                </c:pt>
                <c:pt idx="49929" formatCode="General">
                  <c:v>10.0004330685702</c:v>
                </c:pt>
                <c:pt idx="49930" formatCode="General">
                  <c:v>10.0004329229989</c:v>
                </c:pt>
                <c:pt idx="49931" formatCode="General">
                  <c:v>10.0004327774208</c:v>
                </c:pt>
                <c:pt idx="49932" formatCode="General">
                  <c:v>10.000432631836</c:v>
                </c:pt>
                <c:pt idx="49933" formatCode="General">
                  <c:v>10.0004324862443</c:v>
                </c:pt>
                <c:pt idx="49934" formatCode="General">
                  <c:v>10.000432340646</c:v>
                </c:pt>
                <c:pt idx="49935" formatCode="General">
                  <c:v>10.0004321950409</c:v>
                </c:pt>
                <c:pt idx="49936" formatCode="General">
                  <c:v>10.0004320494291</c:v>
                </c:pt>
                <c:pt idx="49937" formatCode="General">
                  <c:v>10.0004319038107</c:v>
                </c:pt>
                <c:pt idx="49938" formatCode="General">
                  <c:v>10.0004317581857</c:v>
                </c:pt>
                <c:pt idx="49939" formatCode="General">
                  <c:v>10.000431612554</c:v>
                </c:pt>
                <c:pt idx="49940" formatCode="General">
                  <c:v>10.0004314669158</c:v>
                </c:pt>
                <c:pt idx="49941" formatCode="General">
                  <c:v>10.000431321271</c:v>
                </c:pt>
                <c:pt idx="49942" formatCode="General">
                  <c:v>10.0004311756197</c:v>
                </c:pt>
                <c:pt idx="49943" formatCode="General">
                  <c:v>10.0004310299619</c:v>
                </c:pt>
                <c:pt idx="49944" formatCode="General">
                  <c:v>10.0004308842976</c:v>
                </c:pt>
                <c:pt idx="49945" formatCode="General">
                  <c:v>10.0004307386268</c:v>
                </c:pt>
                <c:pt idx="49946" formatCode="General">
                  <c:v>10.0004305929496</c:v>
                </c:pt>
                <c:pt idx="49947" formatCode="General">
                  <c:v>10.000430447266</c:v>
                </c:pt>
                <c:pt idx="49948" formatCode="General">
                  <c:v>10.000430301576</c:v>
                </c:pt>
                <c:pt idx="49949" formatCode="General">
                  <c:v>10.0004301558796</c:v>
                </c:pt>
                <c:pt idx="49950" formatCode="General">
                  <c:v>10.000430010177</c:v>
                </c:pt>
                <c:pt idx="49951" formatCode="General">
                  <c:v>10.000429864468</c:v>
                </c:pt>
                <c:pt idx="49952" formatCode="General">
                  <c:v>10.0004297187527</c:v>
                </c:pt>
                <c:pt idx="49953" formatCode="General">
                  <c:v>10.0004295730311</c:v>
                </c:pt>
                <c:pt idx="49954" formatCode="General">
                  <c:v>10.0004294273034</c:v>
                </c:pt>
                <c:pt idx="49955" formatCode="General">
                  <c:v>10.0004292815694</c:v>
                </c:pt>
                <c:pt idx="49956" formatCode="General">
                  <c:v>10.0004291358292</c:v>
                </c:pt>
                <c:pt idx="49957" formatCode="General">
                  <c:v>10.0004289900829</c:v>
                </c:pt>
                <c:pt idx="49958" formatCode="General">
                  <c:v>10.0004288443304</c:v>
                </c:pt>
                <c:pt idx="49959" formatCode="General">
                  <c:v>10.0004286985718</c:v>
                </c:pt>
                <c:pt idx="49960" formatCode="General">
                  <c:v>10.0004285528072</c:v>
                </c:pt>
                <c:pt idx="49961" formatCode="General">
                  <c:v>10.0004284070364</c:v>
                </c:pt>
                <c:pt idx="49962" formatCode="General">
                  <c:v>10.0004282612597</c:v>
                </c:pt>
                <c:pt idx="49963" formatCode="General">
                  <c:v>10.0004281154769</c:v>
                </c:pt>
                <c:pt idx="49964" formatCode="General">
                  <c:v>10.0004279696881</c:v>
                </c:pt>
                <c:pt idx="49965" formatCode="General">
                  <c:v>10.0004278238934</c:v>
                </c:pt>
                <c:pt idx="49966" formatCode="General">
                  <c:v>10.0004276780927</c:v>
                </c:pt>
                <c:pt idx="49967" formatCode="General">
                  <c:v>10.0004275322861</c:v>
                </c:pt>
                <c:pt idx="49968" formatCode="General">
                  <c:v>10.0004273864736</c:v>
                </c:pt>
                <c:pt idx="49969" formatCode="General">
                  <c:v>10.0004272406553</c:v>
                </c:pt>
                <c:pt idx="49970" formatCode="General">
                  <c:v>10.0004270948311</c:v>
                </c:pt>
                <c:pt idx="49971" formatCode="General">
                  <c:v>10.0004269490011</c:v>
                </c:pt>
                <c:pt idx="49972" formatCode="General">
                  <c:v>10.0004268031653</c:v>
                </c:pt>
                <c:pt idx="49973" formatCode="General">
                  <c:v>10.0004266573237</c:v>
                </c:pt>
                <c:pt idx="49974" formatCode="General">
                  <c:v>10.0004265114764</c:v>
                </c:pt>
                <c:pt idx="49975" formatCode="General">
                  <c:v>10.0004263656234</c:v>
                </c:pt>
                <c:pt idx="49976" formatCode="General">
                  <c:v>10.0004262197647</c:v>
                </c:pt>
                <c:pt idx="49977" formatCode="General">
                  <c:v>10.0004260739003</c:v>
                </c:pt>
                <c:pt idx="49978" formatCode="General">
                  <c:v>10.0004259280303</c:v>
                </c:pt>
                <c:pt idx="49979" formatCode="General">
                  <c:v>10.0004257821546</c:v>
                </c:pt>
                <c:pt idx="49980" formatCode="General">
                  <c:v>10.0004256362734</c:v>
                </c:pt>
                <c:pt idx="49981" formatCode="General">
                  <c:v>10.0004254903866</c:v>
                </c:pt>
                <c:pt idx="49982" formatCode="General">
                  <c:v>10.0004253444942</c:v>
                </c:pt>
                <c:pt idx="49983" formatCode="General">
                  <c:v>10.0004251985963</c:v>
                </c:pt>
                <c:pt idx="49984" formatCode="General">
                  <c:v>10.0004250526929</c:v>
                </c:pt>
                <c:pt idx="49985" formatCode="General">
                  <c:v>10.0004249067841</c:v>
                </c:pt>
                <c:pt idx="49986" formatCode="General">
                  <c:v>10.0004247608697</c:v>
                </c:pt>
                <c:pt idx="49987" formatCode="General">
                  <c:v>10.00042461495</c:v>
                </c:pt>
                <c:pt idx="49988" formatCode="General">
                  <c:v>10.0004244690249</c:v>
                </c:pt>
                <c:pt idx="49989" formatCode="General">
                  <c:v>10.0004243230944</c:v>
                </c:pt>
                <c:pt idx="49990" formatCode="General">
                  <c:v>10.0004241771585</c:v>
                </c:pt>
                <c:pt idx="49991" formatCode="General">
                  <c:v>10.0004240312173</c:v>
                </c:pt>
                <c:pt idx="49992" formatCode="General">
                  <c:v>10.0004238852708</c:v>
                </c:pt>
                <c:pt idx="49993" formatCode="General">
                  <c:v>10.000423739319</c:v>
                </c:pt>
                <c:pt idx="49994" formatCode="General">
                  <c:v>10.000423593362</c:v>
                </c:pt>
                <c:pt idx="49995" formatCode="General">
                  <c:v>10.0004234473998</c:v>
                </c:pt>
                <c:pt idx="49996" formatCode="General">
                  <c:v>10.0004233014323</c:v>
                </c:pt>
                <c:pt idx="49997" formatCode="General">
                  <c:v>10.0004231554597</c:v>
                </c:pt>
                <c:pt idx="49998" formatCode="General">
                  <c:v>10.0004230094819</c:v>
                </c:pt>
                <c:pt idx="49999" formatCode="General">
                  <c:v>10.0004228634989</c:v>
                </c:pt>
                <c:pt idx="50000" formatCode="General">
                  <c:v>10.0004227175109</c:v>
                </c:pt>
              </c:numCache>
            </c:numRef>
          </c:yVal>
          <c:smooth val="0"/>
        </c:ser>
        <c:dLbls>
          <c:showLegendKey val="0"/>
          <c:showVal val="0"/>
          <c:showCatName val="0"/>
          <c:showSerName val="0"/>
          <c:showPercent val="0"/>
          <c:showBubbleSize val="0"/>
        </c:dLbls>
        <c:axId val="2100240616"/>
        <c:axId val="2100246920"/>
      </c:scatterChart>
      <c:valAx>
        <c:axId val="2100240616"/>
        <c:scaling>
          <c:orientation val="minMax"/>
        </c:scaling>
        <c:delete val="0"/>
        <c:axPos val="b"/>
        <c:majorGridlines>
          <c:spPr>
            <a:ln>
              <a:solidFill>
                <a:schemeClr val="tx1"/>
              </a:solidFill>
            </a:ln>
          </c:spPr>
        </c:majorGridlines>
        <c:title>
          <c:tx>
            <c:rich>
              <a:bodyPr/>
              <a:lstStyle/>
              <a:p>
                <a:pPr>
                  <a:defRPr/>
                </a:pPr>
                <a:r>
                  <a:rPr lang="ja-JP"/>
                  <a:t>経過時間</a:t>
                </a:r>
                <a:r>
                  <a:rPr lang="en-US"/>
                  <a:t>[s]</a:t>
                </a:r>
                <a:endParaRPr lang="ja-JP"/>
              </a:p>
            </c:rich>
          </c:tx>
          <c:layout/>
          <c:overlay val="0"/>
        </c:title>
        <c:numFmt formatCode="General" sourceLinked="1"/>
        <c:majorTickMark val="out"/>
        <c:minorTickMark val="none"/>
        <c:tickLblPos val="nextTo"/>
        <c:spPr>
          <a:ln>
            <a:solidFill>
              <a:schemeClr val="tx1"/>
            </a:solidFill>
          </a:ln>
        </c:spPr>
        <c:crossAx val="2100246920"/>
        <c:crosses val="autoZero"/>
        <c:crossBetween val="midCat"/>
      </c:valAx>
      <c:valAx>
        <c:axId val="2100246920"/>
        <c:scaling>
          <c:orientation val="minMax"/>
        </c:scaling>
        <c:delete val="0"/>
        <c:axPos val="l"/>
        <c:majorGridlines/>
        <c:title>
          <c:tx>
            <c:rich>
              <a:bodyPr rot="-5400000" vert="horz"/>
              <a:lstStyle/>
              <a:p>
                <a:pPr>
                  <a:defRPr/>
                </a:pPr>
                <a:r>
                  <a:rPr lang="ja-JP"/>
                  <a:t>深度</a:t>
                </a:r>
                <a:r>
                  <a:rPr lang="en-US"/>
                  <a:t>[m]</a:t>
                </a:r>
                <a:endParaRPr lang="ja-JP"/>
              </a:p>
            </c:rich>
          </c:tx>
          <c:layout/>
          <c:overlay val="0"/>
        </c:title>
        <c:numFmt formatCode="General" sourceLinked="1"/>
        <c:majorTickMark val="out"/>
        <c:minorTickMark val="none"/>
        <c:tickLblPos val="nextTo"/>
        <c:spPr>
          <a:ln>
            <a:solidFill>
              <a:schemeClr val="tx1"/>
            </a:solidFill>
          </a:ln>
        </c:spPr>
        <c:crossAx val="2100240616"/>
        <c:crosses val="autoZero"/>
        <c:crossBetween val="midCat"/>
      </c:valAx>
      <c:spPr>
        <a:ln>
          <a:solidFill>
            <a:schemeClr val="tx1"/>
          </a:solidFill>
        </a:ln>
      </c:spPr>
    </c:plotArea>
    <c:legend>
      <c:legendPos val="r"/>
      <c:layout>
        <c:manualLayout>
          <c:xMode val="edge"/>
          <c:yMode val="edge"/>
          <c:x val="0.291027340332458"/>
          <c:y val="0.420528579760863"/>
          <c:w val="0.564528215223097"/>
          <c:h val="0.279313210848644"/>
        </c:manualLayout>
      </c:layout>
      <c:overlay val="1"/>
      <c:spPr>
        <a:solidFill>
          <a:schemeClr val="bg1"/>
        </a:solidFill>
        <a:ln>
          <a:solidFill>
            <a:schemeClr val="tx1"/>
          </a:solidFill>
        </a:ln>
      </c:spPr>
    </c:legend>
    <c:plotVisOnly val="1"/>
    <c:dispBlanksAs val="gap"/>
    <c:showDLblsOverMax val="0"/>
  </c:chart>
  <c:spPr>
    <a:ln>
      <a:noFill/>
    </a:ln>
  </c:spPr>
  <c:txPr>
    <a:bodyPr/>
    <a:lstStyle/>
    <a:p>
      <a:pPr>
        <a:defRPr sz="1400"/>
      </a:pPr>
      <a:endParaRPr lang="ja-JP"/>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6850374" y="0"/>
            <a:ext cx="2293626" cy="6858000"/>
          </a:xfrm>
          <a:prstGeom prst="rect">
            <a:avLst/>
          </a:prstGeom>
        </p:spPr>
      </p:pic>
      <p:sp>
        <p:nvSpPr>
          <p:cNvPr id="3" name="Subtitle 2"/>
          <p:cNvSpPr>
            <a:spLocks noGrp="1"/>
          </p:cNvSpPr>
          <p:nvPr>
            <p:ph type="subTitle" idx="1"/>
          </p:nvPr>
        </p:nvSpPr>
        <p:spPr>
          <a:xfrm>
            <a:off x="2438400" y="3581400"/>
            <a:ext cx="39624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16" name="Title 15"/>
          <p:cNvSpPr>
            <a:spLocks noGrp="1"/>
          </p:cNvSpPr>
          <p:nvPr>
            <p:ph type="title"/>
          </p:nvPr>
        </p:nvSpPr>
        <p:spPr>
          <a:xfrm>
            <a:off x="2438400" y="1447800"/>
            <a:ext cx="3962400" cy="2133600"/>
          </a:xfrm>
        </p:spPr>
        <p:txBody>
          <a:bodyPr anchor="b"/>
          <a:lstStyle/>
          <a:p>
            <a:r>
              <a:rPr lang="ja-JP" altLang="en-US" smtClean="0"/>
              <a:t>マスター タイトルの書式設定</a:t>
            </a:r>
            <a:endParaRPr lang="en-US" dirty="0"/>
          </a:p>
        </p:txBody>
      </p:sp>
      <p:sp>
        <p:nvSpPr>
          <p:cNvPr id="13" name="Date Placeholder 12"/>
          <p:cNvSpPr>
            <a:spLocks noGrp="1"/>
          </p:cNvSpPr>
          <p:nvPr>
            <p:ph type="dt" sz="half" idx="10"/>
          </p:nvPr>
        </p:nvSpPr>
        <p:spPr>
          <a:xfrm>
            <a:off x="3582988" y="6426201"/>
            <a:ext cx="2819399" cy="126999"/>
          </a:xfrm>
        </p:spPr>
        <p:txBody>
          <a:bodyPr/>
          <a:lstStyle/>
          <a:p>
            <a:fld id="{E90ED720-0104-4369-84BC-D37694168613}" type="datetimeFigureOut">
              <a:rPr kumimoji="1" lang="ja-JP" altLang="en-US" smtClean="0"/>
              <a:t>2014/06/01</a:t>
            </a:fld>
            <a:endParaRPr kumimoji="1" lang="ja-JP" altLang="en-US"/>
          </a:p>
        </p:txBody>
      </p:sp>
      <p:sp>
        <p:nvSpPr>
          <p:cNvPr id="14" name="Slide Number Placeholder 13"/>
          <p:cNvSpPr>
            <a:spLocks noGrp="1"/>
          </p:cNvSpPr>
          <p:nvPr>
            <p:ph type="sldNum" sz="quarter" idx="11"/>
          </p:nvPr>
        </p:nvSpPr>
        <p:spPr>
          <a:xfrm>
            <a:off x="6414976" y="6400800"/>
            <a:ext cx="457200" cy="152400"/>
          </a:xfrm>
        </p:spPr>
        <p:txBody>
          <a:bodyPr/>
          <a:lstStyle>
            <a:lvl1pPr algn="r">
              <a:defRPr/>
            </a:lvl1pPr>
          </a:lstStyle>
          <a:p>
            <a:fld id="{D2D8002D-B5B0-4BAC-B1F6-782DDCCE6D9C}" type="slidenum">
              <a:rPr kumimoji="1" lang="ja-JP" altLang="en-US" smtClean="0"/>
              <a:t>‹#›</a:t>
            </a:fld>
            <a:endParaRPr kumimoji="1" lang="ja-JP" altLang="en-US"/>
          </a:p>
        </p:txBody>
      </p:sp>
      <p:sp>
        <p:nvSpPr>
          <p:cNvPr id="15" name="Footer Placeholder 14"/>
          <p:cNvSpPr>
            <a:spLocks noGrp="1"/>
          </p:cNvSpPr>
          <p:nvPr>
            <p:ph type="ftr" sz="quarter" idx="12"/>
          </p:nvPr>
        </p:nvSpPr>
        <p:spPr>
          <a:xfrm>
            <a:off x="3581400" y="6296248"/>
            <a:ext cx="2820987" cy="152400"/>
          </a:xfrm>
        </p:spPr>
        <p:txBody>
          <a:bodyPr/>
          <a:lstStyle/>
          <a:p>
            <a:endParaRPr kumimoji="1" lang="ja-JP"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3" name="Date Placeholder 12"/>
          <p:cNvSpPr>
            <a:spLocks noGrp="1"/>
          </p:cNvSpPr>
          <p:nvPr>
            <p:ph type="dt" sz="half" idx="10"/>
          </p:nvPr>
        </p:nvSpPr>
        <p:spPr/>
        <p:txBody>
          <a:bodyPr/>
          <a:lstStyle/>
          <a:p>
            <a:fld id="{E90ED720-0104-4369-84BC-D37694168613}" type="datetimeFigureOut">
              <a:rPr kumimoji="1" lang="ja-JP" altLang="en-US" smtClean="0"/>
              <a:t>2014/06/01</a:t>
            </a:fld>
            <a:endParaRPr kumimoji="1" lang="ja-JP" altLang="en-US"/>
          </a:p>
        </p:txBody>
      </p:sp>
      <p:sp>
        <p:nvSpPr>
          <p:cNvPr id="14" name="Slide Number Placeholder 13"/>
          <p:cNvSpPr>
            <a:spLocks noGrp="1"/>
          </p:cNvSpPr>
          <p:nvPr>
            <p:ph type="sldNum" sz="quarter" idx="11"/>
          </p:nvPr>
        </p:nvSpPr>
        <p:spPr/>
        <p:txBody>
          <a:bodyPr/>
          <a:lstStyle/>
          <a:p>
            <a:fld id="{D2D8002D-B5B0-4BAC-B1F6-782DDCCE6D9C}" type="slidenum">
              <a:rPr kumimoji="1" lang="ja-JP" altLang="en-US" smtClean="0"/>
              <a:t>‹#›</a:t>
            </a:fld>
            <a:endParaRPr kumimoji="1" lang="ja-JP" altLang="en-US"/>
          </a:p>
        </p:txBody>
      </p:sp>
      <p:sp>
        <p:nvSpPr>
          <p:cNvPr id="15" name="Footer Placeholder 14"/>
          <p:cNvSpPr>
            <a:spLocks noGrp="1"/>
          </p:cNvSpPr>
          <p:nvPr>
            <p:ph type="ftr" sz="quarter" idx="12"/>
          </p:nvPr>
        </p:nvSpPr>
        <p:spPr/>
        <p:txBody>
          <a:bodyPr/>
          <a:lstStyle/>
          <a:p>
            <a:endParaRPr kumimoji="1" lang="ja-JP"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3" name="Date Placeholder 12"/>
          <p:cNvSpPr>
            <a:spLocks noGrp="1"/>
          </p:cNvSpPr>
          <p:nvPr>
            <p:ph type="dt" sz="half" idx="10"/>
          </p:nvPr>
        </p:nvSpPr>
        <p:spPr/>
        <p:txBody>
          <a:bodyPr/>
          <a:lstStyle/>
          <a:p>
            <a:fld id="{E90ED720-0104-4369-84BC-D37694168613}" type="datetimeFigureOut">
              <a:rPr kumimoji="1" lang="ja-JP" altLang="en-US" smtClean="0"/>
              <a:t>2014/06/01</a:t>
            </a:fld>
            <a:endParaRPr kumimoji="1" lang="ja-JP" altLang="en-US"/>
          </a:p>
        </p:txBody>
      </p:sp>
      <p:sp>
        <p:nvSpPr>
          <p:cNvPr id="14" name="Slide Number Placeholder 13"/>
          <p:cNvSpPr>
            <a:spLocks noGrp="1"/>
          </p:cNvSpPr>
          <p:nvPr>
            <p:ph type="sldNum" sz="quarter" idx="11"/>
          </p:nvPr>
        </p:nvSpPr>
        <p:spPr/>
        <p:txBody>
          <a:bodyPr/>
          <a:lstStyle/>
          <a:p>
            <a:fld id="{D2D8002D-B5B0-4BAC-B1F6-782DDCCE6D9C}" type="slidenum">
              <a:rPr kumimoji="1" lang="ja-JP" altLang="en-US" smtClean="0"/>
              <a:t>‹#›</a:t>
            </a:fld>
            <a:endParaRPr kumimoji="1" lang="ja-JP" altLang="en-US"/>
          </a:p>
        </p:txBody>
      </p:sp>
      <p:sp>
        <p:nvSpPr>
          <p:cNvPr id="15" name="Footer Placeholder 14"/>
          <p:cNvSpPr>
            <a:spLocks noGrp="1"/>
          </p:cNvSpPr>
          <p:nvPr>
            <p:ph type="ftr" sz="quarter" idx="12"/>
          </p:nvPr>
        </p:nvSpPr>
        <p:spPr/>
        <p:txBody>
          <a:bodyPr/>
          <a:lstStyle/>
          <a:p>
            <a:endParaRPr kumimoji="1" lang="ja-JP"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657600" cy="5714999"/>
          </a:xfrm>
        </p:spPr>
        <p:txBody>
          <a:bodyPr/>
          <a:lstStyle>
            <a:lvl5pPr>
              <a:defRPr/>
            </a:lvl5pPr>
            <a:lvl6pPr>
              <a:defRPr/>
            </a:lvl6pPr>
            <a:lvl7pPr>
              <a:defRPr/>
            </a:lvl7pPr>
            <a:lvl8pPr>
              <a:defRPr/>
            </a:lvl8pPr>
            <a:lvl9pPr>
              <a:defRPr/>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6" name="Title 15"/>
          <p:cNvSpPr>
            <a:spLocks noGrp="1"/>
          </p:cNvSpPr>
          <p:nvPr>
            <p:ph type="title"/>
          </p:nvPr>
        </p:nvSpPr>
        <p:spPr/>
        <p:txBody>
          <a:bodyPr/>
          <a:lstStyle/>
          <a:p>
            <a:r>
              <a:rPr lang="ja-JP" altLang="en-US" smtClean="0"/>
              <a:t>マスター タイトルの書式設定</a:t>
            </a:r>
            <a:endParaRPr lang="en-US"/>
          </a:p>
        </p:txBody>
      </p:sp>
      <p:sp>
        <p:nvSpPr>
          <p:cNvPr id="10" name="Date Placeholder 9"/>
          <p:cNvSpPr>
            <a:spLocks noGrp="1"/>
          </p:cNvSpPr>
          <p:nvPr>
            <p:ph type="dt" sz="half" idx="10"/>
          </p:nvPr>
        </p:nvSpPr>
        <p:spPr/>
        <p:txBody>
          <a:bodyPr/>
          <a:lstStyle/>
          <a:p>
            <a:fld id="{E90ED720-0104-4369-84BC-D37694168613}" type="datetimeFigureOut">
              <a:rPr kumimoji="1" lang="ja-JP" altLang="en-US" smtClean="0"/>
              <a:t>2014/06/01</a:t>
            </a:fld>
            <a:endParaRPr kumimoji="1" lang="ja-JP" altLang="en-US"/>
          </a:p>
        </p:txBody>
      </p:sp>
      <p:sp>
        <p:nvSpPr>
          <p:cNvPr id="11" name="Slide Number Placeholder 10"/>
          <p:cNvSpPr>
            <a:spLocks noGrp="1"/>
          </p:cNvSpPr>
          <p:nvPr>
            <p:ph type="sldNum" sz="quarter" idx="11"/>
          </p:nvPr>
        </p:nvSpPr>
        <p:spPr/>
        <p:txBody>
          <a:bodyPr/>
          <a:lstStyle/>
          <a:p>
            <a:fld id="{D2D8002D-B5B0-4BAC-B1F6-782DDCCE6D9C}" type="slidenum">
              <a:rPr kumimoji="1" lang="ja-JP" altLang="en-US" smtClean="0"/>
              <a:t>‹#›</a:t>
            </a:fld>
            <a:endParaRPr kumimoji="1" lang="ja-JP" altLang="en-US"/>
          </a:p>
        </p:txBody>
      </p:sp>
      <p:sp>
        <p:nvSpPr>
          <p:cNvPr id="12" name="Footer Placeholder 11"/>
          <p:cNvSpPr>
            <a:spLocks noGrp="1"/>
          </p:cNvSpPr>
          <p:nvPr>
            <p:ph type="ftr" sz="quarter" idx="12"/>
          </p:nvPr>
        </p:nvSpPr>
        <p:spPr/>
        <p:txBody>
          <a:bodyPr/>
          <a:lstStyle/>
          <a:p>
            <a:endParaRPr kumimoji="1" lang="ja-JP"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6858000" y="0"/>
            <a:ext cx="2293626" cy="6858000"/>
          </a:xfrm>
          <a:prstGeom prst="rect">
            <a:avLst/>
          </a:prstGeom>
        </p:spPr>
      </p:pic>
      <p:sp>
        <p:nvSpPr>
          <p:cNvPr id="12" name="Date Placeholder 11"/>
          <p:cNvSpPr>
            <a:spLocks noGrp="1"/>
          </p:cNvSpPr>
          <p:nvPr>
            <p:ph type="dt" sz="half" idx="10"/>
          </p:nvPr>
        </p:nvSpPr>
        <p:spPr>
          <a:xfrm>
            <a:off x="839788" y="6426201"/>
            <a:ext cx="2819399" cy="126999"/>
          </a:xfrm>
        </p:spPr>
        <p:txBody>
          <a:bodyPr/>
          <a:lstStyle/>
          <a:p>
            <a:fld id="{E90ED720-0104-4369-84BC-D37694168613}" type="datetimeFigureOut">
              <a:rPr kumimoji="1" lang="ja-JP" altLang="en-US" smtClean="0"/>
              <a:t>2014/06/01</a:t>
            </a:fld>
            <a:endParaRPr kumimoji="1" lang="ja-JP" altLang="en-US"/>
          </a:p>
        </p:txBody>
      </p:sp>
      <p:sp>
        <p:nvSpPr>
          <p:cNvPr id="13" name="Slide Number Placeholder 12"/>
          <p:cNvSpPr>
            <a:spLocks noGrp="1"/>
          </p:cNvSpPr>
          <p:nvPr>
            <p:ph type="sldNum" sz="quarter" idx="11"/>
          </p:nvPr>
        </p:nvSpPr>
        <p:spPr>
          <a:xfrm>
            <a:off x="4116388" y="6400800"/>
            <a:ext cx="533400" cy="152400"/>
          </a:xfrm>
        </p:spPr>
        <p:txBody>
          <a:bodyPr/>
          <a:lstStyle/>
          <a:p>
            <a:fld id="{D2D8002D-B5B0-4BAC-B1F6-782DDCCE6D9C}" type="slidenum">
              <a:rPr kumimoji="1" lang="ja-JP" altLang="en-US" smtClean="0"/>
              <a:t>‹#›</a:t>
            </a:fld>
            <a:endParaRPr kumimoji="1" lang="ja-JP" altLang="en-US"/>
          </a:p>
        </p:txBody>
      </p:sp>
      <p:sp>
        <p:nvSpPr>
          <p:cNvPr id="14" name="Footer Placeholder 13"/>
          <p:cNvSpPr>
            <a:spLocks noGrp="1"/>
          </p:cNvSpPr>
          <p:nvPr>
            <p:ph type="ftr" sz="quarter" idx="12"/>
          </p:nvPr>
        </p:nvSpPr>
        <p:spPr>
          <a:xfrm>
            <a:off x="838200" y="6296248"/>
            <a:ext cx="2820987" cy="152400"/>
          </a:xfrm>
        </p:spPr>
        <p:txBody>
          <a:bodyPr/>
          <a:lstStyle/>
          <a:p>
            <a:endParaRPr kumimoji="1" lang="ja-JP" altLang="en-US"/>
          </a:p>
        </p:txBody>
      </p:sp>
      <p:sp>
        <p:nvSpPr>
          <p:cNvPr id="15" name="Title 14"/>
          <p:cNvSpPr>
            <a:spLocks noGrp="1"/>
          </p:cNvSpPr>
          <p:nvPr>
            <p:ph type="title"/>
          </p:nvPr>
        </p:nvSpPr>
        <p:spPr>
          <a:xfrm>
            <a:off x="457200" y="1828800"/>
            <a:ext cx="3200400" cy="1752600"/>
          </a:xfrm>
        </p:spPr>
        <p:txBody>
          <a:bodyPr anchor="b"/>
          <a:lstStyle/>
          <a:p>
            <a:r>
              <a:rPr lang="ja-JP" altLang="en-US" smtClean="0"/>
              <a:t>マスター タイトルの書式設定</a:t>
            </a:r>
            <a:endParaRPr lang="en-US"/>
          </a:p>
        </p:txBody>
      </p:sp>
      <p:sp>
        <p:nvSpPr>
          <p:cNvPr id="3" name="Text Placeholder 2"/>
          <p:cNvSpPr>
            <a:spLocks noGrp="1"/>
          </p:cNvSpPr>
          <p:nvPr>
            <p:ph type="body" sz="quarter" idx="13"/>
          </p:nvPr>
        </p:nvSpPr>
        <p:spPr>
          <a:xfrm>
            <a:off x="457200" y="3578224"/>
            <a:ext cx="3200645"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ja-JP" altLang="en-US" smtClean="0"/>
              <a:t>マスター テキストの書式設定</a:t>
            </a:r>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4290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57200" y="4572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1" name="Title 1"/>
          <p:cNvSpPr>
            <a:spLocks noGrp="1"/>
          </p:cNvSpPr>
          <p:nvPr>
            <p:ph type="title"/>
          </p:nvPr>
        </p:nvSpPr>
        <p:spPr>
          <a:xfrm>
            <a:off x="4876800" y="457200"/>
            <a:ext cx="2819400" cy="5714999"/>
          </a:xfrm>
        </p:spPr>
        <p:txBody>
          <a:bodyPr/>
          <a:lstStyle/>
          <a:p>
            <a:r>
              <a:rPr lang="ja-JP" altLang="en-US" smtClean="0"/>
              <a:t>マスター タイトルの書式設定</a:t>
            </a:r>
            <a:endParaRPr lang="en-US"/>
          </a:p>
        </p:txBody>
      </p:sp>
      <p:sp>
        <p:nvSpPr>
          <p:cNvPr id="9" name="Date Placeholder 8"/>
          <p:cNvSpPr>
            <a:spLocks noGrp="1"/>
          </p:cNvSpPr>
          <p:nvPr>
            <p:ph type="dt" sz="half" idx="10"/>
          </p:nvPr>
        </p:nvSpPr>
        <p:spPr/>
        <p:txBody>
          <a:bodyPr/>
          <a:lstStyle/>
          <a:p>
            <a:fld id="{E90ED720-0104-4369-84BC-D37694168613}" type="datetimeFigureOut">
              <a:rPr kumimoji="1" lang="ja-JP" altLang="en-US" smtClean="0"/>
              <a:t>2014/06/01</a:t>
            </a:fld>
            <a:endParaRPr kumimoji="1" lang="ja-JP" altLang="en-US"/>
          </a:p>
        </p:txBody>
      </p:sp>
      <p:sp>
        <p:nvSpPr>
          <p:cNvPr id="13" name="Slide Number Placeholder 12"/>
          <p:cNvSpPr>
            <a:spLocks noGrp="1"/>
          </p:cNvSpPr>
          <p:nvPr>
            <p:ph type="sldNum" sz="quarter" idx="11"/>
          </p:nvPr>
        </p:nvSpPr>
        <p:spPr/>
        <p:txBody>
          <a:bodyPr/>
          <a:lstStyle/>
          <a:p>
            <a:fld id="{D2D8002D-B5B0-4BAC-B1F6-782DDCCE6D9C}" type="slidenum">
              <a:rPr kumimoji="1" lang="ja-JP" altLang="en-US" smtClean="0"/>
              <a:t>‹#›</a:t>
            </a:fld>
            <a:endParaRPr kumimoji="1" lang="ja-JP" altLang="en-US"/>
          </a:p>
        </p:txBody>
      </p:sp>
      <p:sp>
        <p:nvSpPr>
          <p:cNvPr id="14" name="Footer Placeholder 13"/>
          <p:cNvSpPr>
            <a:spLocks noGrp="1"/>
          </p:cNvSpPr>
          <p:nvPr>
            <p:ph type="ftr" sz="quarter" idx="12"/>
          </p:nvPr>
        </p:nvSpPr>
        <p:spPr/>
        <p:txBody>
          <a:bodyPr/>
          <a:lstStyle/>
          <a:p>
            <a:endParaRPr kumimoji="1" lang="ja-JP"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75238"/>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457200" y="675288"/>
            <a:ext cx="35814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smtClean="0"/>
          </a:p>
        </p:txBody>
      </p:sp>
      <p:sp>
        <p:nvSpPr>
          <p:cNvPr id="5" name="Text Placeholder 4"/>
          <p:cNvSpPr>
            <a:spLocks noGrp="1"/>
          </p:cNvSpPr>
          <p:nvPr>
            <p:ph type="body" sz="quarter" idx="3"/>
          </p:nvPr>
        </p:nvSpPr>
        <p:spPr>
          <a:xfrm>
            <a:off x="457199" y="3429000"/>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57199" y="3840162"/>
            <a:ext cx="35814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smtClean="0"/>
          </a:p>
        </p:txBody>
      </p:sp>
      <p:sp>
        <p:nvSpPr>
          <p:cNvPr id="11" name="Title 1"/>
          <p:cNvSpPr>
            <a:spLocks noGrp="1"/>
          </p:cNvSpPr>
          <p:nvPr>
            <p:ph type="title"/>
          </p:nvPr>
        </p:nvSpPr>
        <p:spPr>
          <a:xfrm>
            <a:off x="4876800" y="457200"/>
            <a:ext cx="2819400" cy="5714999"/>
          </a:xfrm>
        </p:spPr>
        <p:txBody>
          <a:bodyPr/>
          <a:lstStyle/>
          <a:p>
            <a:r>
              <a:rPr lang="ja-JP" altLang="en-US" smtClean="0"/>
              <a:t>マスター タイトルの書式設定</a:t>
            </a:r>
            <a:endParaRPr lang="en-US"/>
          </a:p>
        </p:txBody>
      </p:sp>
      <p:sp>
        <p:nvSpPr>
          <p:cNvPr id="12" name="Date Placeholder 11"/>
          <p:cNvSpPr>
            <a:spLocks noGrp="1"/>
          </p:cNvSpPr>
          <p:nvPr>
            <p:ph type="dt" sz="half" idx="10"/>
          </p:nvPr>
        </p:nvSpPr>
        <p:spPr/>
        <p:txBody>
          <a:bodyPr/>
          <a:lstStyle/>
          <a:p>
            <a:fld id="{E90ED720-0104-4369-84BC-D37694168613}" type="datetimeFigureOut">
              <a:rPr kumimoji="1" lang="ja-JP" altLang="en-US" smtClean="0"/>
              <a:t>2014/06/01</a:t>
            </a:fld>
            <a:endParaRPr kumimoji="1" lang="ja-JP" altLang="en-US"/>
          </a:p>
        </p:txBody>
      </p:sp>
      <p:sp>
        <p:nvSpPr>
          <p:cNvPr id="14" name="Slide Number Placeholder 13"/>
          <p:cNvSpPr>
            <a:spLocks noGrp="1"/>
          </p:cNvSpPr>
          <p:nvPr>
            <p:ph type="sldNum" sz="quarter" idx="11"/>
          </p:nvPr>
        </p:nvSpPr>
        <p:spPr/>
        <p:txBody>
          <a:bodyPr/>
          <a:lstStyle/>
          <a:p>
            <a:fld id="{D2D8002D-B5B0-4BAC-B1F6-782DDCCE6D9C}" type="slidenum">
              <a:rPr kumimoji="1" lang="ja-JP" altLang="en-US" smtClean="0"/>
              <a:t>‹#›</a:t>
            </a:fld>
            <a:endParaRPr kumimoji="1" lang="ja-JP" altLang="en-US"/>
          </a:p>
        </p:txBody>
      </p:sp>
      <p:sp>
        <p:nvSpPr>
          <p:cNvPr id="16" name="Footer Placeholder 15"/>
          <p:cNvSpPr>
            <a:spLocks noGrp="1"/>
          </p:cNvSpPr>
          <p:nvPr>
            <p:ph type="ftr" sz="quarter" idx="12"/>
          </p:nvPr>
        </p:nvSpPr>
        <p:spPr/>
        <p:txBody>
          <a:bodyPr/>
          <a:lstStyle/>
          <a:p>
            <a:endParaRPr kumimoji="1" lang="ja-JP"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3733800" y="457200"/>
            <a:ext cx="3962400" cy="5715000"/>
          </a:xfrm>
        </p:spPr>
        <p:txBody>
          <a:bodyPr/>
          <a:lstStyle/>
          <a:p>
            <a:r>
              <a:rPr lang="ja-JP" altLang="en-US" smtClean="0"/>
              <a:t>マスター タイトルの書式設定</a:t>
            </a:r>
            <a:endParaRPr lang="en-US" dirty="0"/>
          </a:p>
        </p:txBody>
      </p:sp>
      <p:sp>
        <p:nvSpPr>
          <p:cNvPr id="9" name="Date Placeholder 8"/>
          <p:cNvSpPr>
            <a:spLocks noGrp="1"/>
          </p:cNvSpPr>
          <p:nvPr>
            <p:ph type="dt" sz="half" idx="10"/>
          </p:nvPr>
        </p:nvSpPr>
        <p:spPr/>
        <p:txBody>
          <a:bodyPr/>
          <a:lstStyle/>
          <a:p>
            <a:fld id="{E90ED720-0104-4369-84BC-D37694168613}" type="datetimeFigureOut">
              <a:rPr kumimoji="1" lang="ja-JP" altLang="en-US" smtClean="0"/>
              <a:t>2014/06/01</a:t>
            </a:fld>
            <a:endParaRPr kumimoji="1" lang="ja-JP" altLang="en-US"/>
          </a:p>
        </p:txBody>
      </p:sp>
      <p:sp>
        <p:nvSpPr>
          <p:cNvPr id="10" name="Slide Number Placeholder 9"/>
          <p:cNvSpPr>
            <a:spLocks noGrp="1"/>
          </p:cNvSpPr>
          <p:nvPr>
            <p:ph type="sldNum" sz="quarter" idx="11"/>
          </p:nvPr>
        </p:nvSpPr>
        <p:spPr/>
        <p:txBody>
          <a:bodyPr/>
          <a:lstStyle/>
          <a:p>
            <a:fld id="{D2D8002D-B5B0-4BAC-B1F6-782DDCCE6D9C}" type="slidenum">
              <a:rPr kumimoji="1" lang="ja-JP" altLang="en-US" smtClean="0"/>
              <a:t>‹#›</a:t>
            </a:fld>
            <a:endParaRPr kumimoji="1" lang="ja-JP" altLang="en-US"/>
          </a:p>
        </p:txBody>
      </p:sp>
      <p:sp>
        <p:nvSpPr>
          <p:cNvPr id="11" name="Footer Placeholder 10"/>
          <p:cNvSpPr>
            <a:spLocks noGrp="1"/>
          </p:cNvSpPr>
          <p:nvPr>
            <p:ph type="ftr" sz="quarter" idx="12"/>
          </p:nvPr>
        </p:nvSpPr>
        <p:spPr/>
        <p:txBody>
          <a:bodyPr/>
          <a:lstStyle/>
          <a:p>
            <a:endParaRPr kumimoji="1" lang="ja-JP"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E90ED720-0104-4369-84BC-D37694168613}" type="datetimeFigureOut">
              <a:rPr kumimoji="1" lang="ja-JP" altLang="en-US" smtClean="0"/>
              <a:t>2014/06/01</a:t>
            </a:fld>
            <a:endParaRPr kumimoji="1" lang="ja-JP" altLang="en-US"/>
          </a:p>
        </p:txBody>
      </p:sp>
      <p:sp>
        <p:nvSpPr>
          <p:cNvPr id="9" name="Slide Number Placeholder 8"/>
          <p:cNvSpPr>
            <a:spLocks noGrp="1"/>
          </p:cNvSpPr>
          <p:nvPr>
            <p:ph type="sldNum" sz="quarter" idx="11"/>
          </p:nvPr>
        </p:nvSpPr>
        <p:spPr/>
        <p:txBody>
          <a:bodyPr/>
          <a:lstStyle/>
          <a:p>
            <a:fld id="{D2D8002D-B5B0-4BAC-B1F6-782DDCCE6D9C}" type="slidenum">
              <a:rPr kumimoji="1" lang="ja-JP" altLang="en-US" smtClean="0"/>
              <a:t>‹#›</a:t>
            </a:fld>
            <a:endParaRPr kumimoji="1" lang="ja-JP" altLang="en-US"/>
          </a:p>
        </p:txBody>
      </p:sp>
      <p:sp>
        <p:nvSpPr>
          <p:cNvPr id="10" name="Footer Placeholder 9"/>
          <p:cNvSpPr>
            <a:spLocks noGrp="1"/>
          </p:cNvSpPr>
          <p:nvPr>
            <p:ph type="ftr" sz="quarter" idx="12"/>
          </p:nvPr>
        </p:nvSpPr>
        <p:spPr/>
        <p:txBody>
          <a:bodyPr/>
          <a:lstStyle/>
          <a:p>
            <a:endParaRPr kumimoji="1" lang="ja-JP"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5181600" y="1676400"/>
            <a:ext cx="2514600" cy="1874837"/>
          </a:xfrm>
        </p:spPr>
        <p:txBody>
          <a:bodyPr anchor="b">
            <a:normAutofit/>
          </a:bodyPr>
          <a:lstStyle>
            <a:lvl1pPr algn="r">
              <a:defRPr sz="2000" b="0">
                <a:effectLst/>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04800" y="1676400"/>
            <a:ext cx="4700016"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smtClean="0"/>
          </a:p>
        </p:txBody>
      </p:sp>
      <p:sp>
        <p:nvSpPr>
          <p:cNvPr id="14"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5" name="Date Placeholder 14"/>
          <p:cNvSpPr>
            <a:spLocks noGrp="1"/>
          </p:cNvSpPr>
          <p:nvPr>
            <p:ph type="dt" sz="half" idx="10"/>
          </p:nvPr>
        </p:nvSpPr>
        <p:spPr/>
        <p:txBody>
          <a:bodyPr/>
          <a:lstStyle/>
          <a:p>
            <a:fld id="{E90ED720-0104-4369-84BC-D37694168613}" type="datetimeFigureOut">
              <a:rPr kumimoji="1" lang="ja-JP" altLang="en-US" smtClean="0"/>
              <a:t>2014/06/01</a:t>
            </a:fld>
            <a:endParaRPr kumimoji="1" lang="ja-JP" altLang="en-US"/>
          </a:p>
        </p:txBody>
      </p:sp>
      <p:sp>
        <p:nvSpPr>
          <p:cNvPr id="16" name="Slide Number Placeholder 15"/>
          <p:cNvSpPr>
            <a:spLocks noGrp="1"/>
          </p:cNvSpPr>
          <p:nvPr>
            <p:ph type="sldNum" sz="quarter" idx="11"/>
          </p:nvPr>
        </p:nvSpPr>
        <p:spPr/>
        <p:txBody>
          <a:bodyPr/>
          <a:lstStyle/>
          <a:p>
            <a:fld id="{D2D8002D-B5B0-4BAC-B1F6-782DDCCE6D9C}" type="slidenum">
              <a:rPr kumimoji="1" lang="ja-JP" altLang="en-US" smtClean="0"/>
              <a:t>‹#›</a:t>
            </a:fld>
            <a:endParaRPr kumimoji="1" lang="ja-JP" altLang="en-US"/>
          </a:p>
        </p:txBody>
      </p:sp>
      <p:sp>
        <p:nvSpPr>
          <p:cNvPr id="17" name="Footer Placeholder 16"/>
          <p:cNvSpPr>
            <a:spLocks noGrp="1"/>
          </p:cNvSpPr>
          <p:nvPr>
            <p:ph type="ftr" sz="quarter" idx="12"/>
          </p:nvPr>
        </p:nvSpPr>
        <p:spPr/>
        <p:txBody>
          <a:bodyPr/>
          <a:lstStyle/>
          <a:p>
            <a:endParaRPr kumimoji="1" lang="ja-JP"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800" y="1676400"/>
            <a:ext cx="4696967"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a:p>
        </p:txBody>
      </p:sp>
      <p:sp>
        <p:nvSpPr>
          <p:cNvPr id="11" name="Title 1"/>
          <p:cNvSpPr>
            <a:spLocks noGrp="1"/>
          </p:cNvSpPr>
          <p:nvPr>
            <p:ph type="title"/>
          </p:nvPr>
        </p:nvSpPr>
        <p:spPr>
          <a:xfrm>
            <a:off x="5181600" y="1676400"/>
            <a:ext cx="2514600" cy="1875972"/>
          </a:xfrm>
        </p:spPr>
        <p:txBody>
          <a:bodyPr anchor="b">
            <a:normAutofit/>
          </a:bodyPr>
          <a:lstStyle>
            <a:lvl1pPr algn="r">
              <a:defRPr sz="2000" b="0">
                <a:effectLst/>
              </a:defRPr>
            </a:lvl1pPr>
          </a:lstStyle>
          <a:p>
            <a:r>
              <a:rPr lang="ja-JP" altLang="en-US" smtClean="0"/>
              <a:t>マスター タイトルの書式設定</a:t>
            </a:r>
            <a:endParaRPr lang="en-US" dirty="0"/>
          </a:p>
        </p:txBody>
      </p:sp>
      <p:sp>
        <p:nvSpPr>
          <p:cNvPr id="12"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6" name="Date Placeholder 15"/>
          <p:cNvSpPr>
            <a:spLocks noGrp="1"/>
          </p:cNvSpPr>
          <p:nvPr>
            <p:ph type="dt" sz="half" idx="10"/>
          </p:nvPr>
        </p:nvSpPr>
        <p:spPr/>
        <p:txBody>
          <a:bodyPr/>
          <a:lstStyle/>
          <a:p>
            <a:fld id="{E90ED720-0104-4369-84BC-D37694168613}" type="datetimeFigureOut">
              <a:rPr kumimoji="1" lang="ja-JP" altLang="en-US" smtClean="0"/>
              <a:t>2014/06/01</a:t>
            </a:fld>
            <a:endParaRPr kumimoji="1" lang="ja-JP" altLang="en-US"/>
          </a:p>
        </p:txBody>
      </p:sp>
      <p:sp>
        <p:nvSpPr>
          <p:cNvPr id="17" name="Slide Number Placeholder 16"/>
          <p:cNvSpPr>
            <a:spLocks noGrp="1"/>
          </p:cNvSpPr>
          <p:nvPr>
            <p:ph type="sldNum" sz="quarter" idx="11"/>
          </p:nvPr>
        </p:nvSpPr>
        <p:spPr/>
        <p:txBody>
          <a:bodyPr/>
          <a:lstStyle/>
          <a:p>
            <a:fld id="{D2D8002D-B5B0-4BAC-B1F6-782DDCCE6D9C}" type="slidenum">
              <a:rPr kumimoji="1" lang="ja-JP" altLang="en-US" smtClean="0"/>
              <a:t>‹#›</a:t>
            </a:fld>
            <a:endParaRPr kumimoji="1" lang="ja-JP" altLang="en-US"/>
          </a:p>
        </p:txBody>
      </p:sp>
      <p:sp>
        <p:nvSpPr>
          <p:cNvPr id="18" name="Footer Placeholder 17"/>
          <p:cNvSpPr>
            <a:spLocks noGrp="1"/>
          </p:cNvSpPr>
          <p:nvPr>
            <p:ph type="ftr" sz="quarter" idx="12"/>
          </p:nvPr>
        </p:nvSpPr>
        <p:spPr/>
        <p:txBody>
          <a:bodyPr/>
          <a:lstStyle/>
          <a:p>
            <a:endParaRPr kumimoji="1" lang="ja-JP" altLang="en-US"/>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3" cstate="print"/>
          <a:stretch>
            <a:fillRect/>
          </a:stretch>
        </p:blipFill>
        <p:spPr>
          <a:xfrm>
            <a:off x="8823693" y="0"/>
            <a:ext cx="320307" cy="6858000"/>
          </a:xfrm>
          <a:prstGeom prst="rect">
            <a:avLst/>
          </a:prstGeom>
        </p:spPr>
      </p:pic>
      <p:sp>
        <p:nvSpPr>
          <p:cNvPr id="2" name="Title Placeholder 1"/>
          <p:cNvSpPr>
            <a:spLocks noGrp="1"/>
          </p:cNvSpPr>
          <p:nvPr>
            <p:ph type="title"/>
          </p:nvPr>
        </p:nvSpPr>
        <p:spPr>
          <a:xfrm>
            <a:off x="4876800" y="457200"/>
            <a:ext cx="2819400" cy="571500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457200"/>
            <a:ext cx="3657600" cy="5714999"/>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8" name="Slide Number Placeholder 7"/>
          <p:cNvSpPr>
            <a:spLocks noGrp="1"/>
          </p:cNvSpPr>
          <p:nvPr>
            <p:ph type="sldNum" sz="quarter" idx="4"/>
          </p:nvPr>
        </p:nvSpPr>
        <p:spPr>
          <a:xfrm>
            <a:off x="7772400" y="6400800"/>
            <a:ext cx="5334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D2D8002D-B5B0-4BAC-B1F6-782DDCCE6D9C}" type="slidenum">
              <a:rPr kumimoji="1" lang="ja-JP" altLang="en-US" smtClean="0"/>
              <a:t>‹#›</a:t>
            </a:fld>
            <a:endParaRPr kumimoji="1" lang="ja-JP" altLang="en-US"/>
          </a:p>
        </p:txBody>
      </p:sp>
      <p:sp>
        <p:nvSpPr>
          <p:cNvPr id="9" name="Date Placeholder 8"/>
          <p:cNvSpPr>
            <a:spLocks noGrp="1"/>
          </p:cNvSpPr>
          <p:nvPr>
            <p:ph type="dt" sz="half" idx="2"/>
          </p:nvPr>
        </p:nvSpPr>
        <p:spPr>
          <a:xfrm>
            <a:off x="4876801" y="6426201"/>
            <a:ext cx="28193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E90ED720-0104-4369-84BC-D37694168613}" type="datetimeFigureOut">
              <a:rPr kumimoji="1" lang="ja-JP" altLang="en-US" smtClean="0"/>
              <a:t>2014/06/01</a:t>
            </a:fld>
            <a:endParaRPr kumimoji="1" lang="ja-JP" altLang="en-US"/>
          </a:p>
        </p:txBody>
      </p:sp>
      <p:sp>
        <p:nvSpPr>
          <p:cNvPr id="10" name="Footer Placeholder 9"/>
          <p:cNvSpPr>
            <a:spLocks noGrp="1"/>
          </p:cNvSpPr>
          <p:nvPr>
            <p:ph type="ftr" sz="quarter" idx="3"/>
          </p:nvPr>
        </p:nvSpPr>
        <p:spPr>
          <a:xfrm>
            <a:off x="4875213" y="6296248"/>
            <a:ext cx="2820987" cy="152400"/>
          </a:xfrm>
          <a:prstGeom prst="rect">
            <a:avLst/>
          </a:prstGeom>
        </p:spPr>
        <p:txBody>
          <a:bodyPr vert="horz" lIns="91440" tIns="45720" rIns="91440" bIns="45720" rtlCol="0" anchor="b"/>
          <a:lstStyle>
            <a:lvl1pPr algn="r">
              <a:defRPr sz="1050">
                <a:solidFill>
                  <a:schemeClr val="tx1"/>
                </a:solidFill>
              </a:defRPr>
            </a:lvl1pPr>
          </a:lstStyle>
          <a:p>
            <a:endParaRPr kumimoji="1" lang="ja-JP" alt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iming>
    <p:tnLst>
      <p:par>
        <p:cTn xmlns:p14="http://schemas.microsoft.com/office/powerpoint/2010/main" id="1" dur="indefinite" restart="never" nodeType="tmRoot"/>
      </p:par>
    </p:tnLst>
  </p:timing>
  <p:txStyles>
    <p:titleStyle>
      <a:lvl1pPr algn="r" defTabSz="914400" rtl="0" eaLnBrk="1" latinLnBrk="0" hangingPunct="1">
        <a:spcBef>
          <a:spcPct val="0"/>
        </a:spcBef>
        <a:buNone/>
        <a:defRPr kumimoji="1"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kumimoji="1"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kumimoji="1"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kumimoji="1"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kumimoji="1"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kumimoji="1"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kumimoji="1"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kumimoji="1"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kumimoji="1"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kumimoji="1" sz="14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p:txBody>
          <a:bodyPr>
            <a:normAutofit/>
          </a:bodyPr>
          <a:lstStyle/>
          <a:p>
            <a:r>
              <a:rPr kumimoji="1" lang="en-US" altLang="ja-JP" dirty="0" smtClean="0"/>
              <a:t>Katsuhiro MORISHITA</a:t>
            </a:r>
            <a:endParaRPr kumimoji="1" lang="en-US" altLang="ja-JP" dirty="0" smtClean="0"/>
          </a:p>
          <a:p>
            <a:r>
              <a:rPr lang="en-US" altLang="ja-JP" dirty="0" smtClean="0"/>
              <a:t>Created: 2014-02</a:t>
            </a:r>
            <a:r>
              <a:rPr lang="en-US" altLang="ja-JP" dirty="0" smtClean="0"/>
              <a:t>-0</a:t>
            </a:r>
            <a:r>
              <a:rPr lang="en-US" altLang="ja-JP" dirty="0" smtClean="0"/>
              <a:t>1</a:t>
            </a:r>
          </a:p>
          <a:p>
            <a:r>
              <a:rPr kumimoji="1" lang="en-US" altLang="ja-JP" dirty="0" err="1" smtClean="0"/>
              <a:t>Uudate</a:t>
            </a:r>
            <a:r>
              <a:rPr kumimoji="1" lang="en-US" altLang="ja-JP" dirty="0" smtClean="0"/>
              <a:t>: 2014-06-01</a:t>
            </a:r>
            <a:endParaRPr kumimoji="1" lang="ja-JP" altLang="en-US" dirty="0"/>
          </a:p>
        </p:txBody>
      </p:sp>
      <p:sp>
        <p:nvSpPr>
          <p:cNvPr id="2" name="タイトル 1"/>
          <p:cNvSpPr>
            <a:spLocks noGrp="1"/>
          </p:cNvSpPr>
          <p:nvPr>
            <p:ph type="title"/>
          </p:nvPr>
        </p:nvSpPr>
        <p:spPr/>
        <p:txBody>
          <a:bodyPr/>
          <a:lstStyle/>
          <a:p>
            <a:r>
              <a:rPr kumimoji="1" lang="en-US" altLang="ja-JP" dirty="0" smtClean="0"/>
              <a:t>buoy.py</a:t>
            </a:r>
            <a:r>
              <a:rPr kumimoji="1" lang="ja-JP" altLang="en-US" dirty="0" smtClean="0"/>
              <a:t>の説明</a:t>
            </a:r>
            <a:endParaRPr kumimoji="1" lang="ja-JP" altLang="en-US" dirty="0"/>
          </a:p>
        </p:txBody>
      </p:sp>
    </p:spTree>
    <p:extLst>
      <p:ext uri="{BB962C8B-B14F-4D97-AF65-F5344CB8AC3E}">
        <p14:creationId xmlns:p14="http://schemas.microsoft.com/office/powerpoint/2010/main" val="3997583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計算結果例</a:t>
            </a:r>
            <a:endParaRPr kumimoji="1" lang="ja-JP" altLang="en-US" dirty="0"/>
          </a:p>
        </p:txBody>
      </p:sp>
      <p:graphicFrame>
        <p:nvGraphicFramePr>
          <p:cNvPr id="4" name="グラフ 3"/>
          <p:cNvGraphicFramePr>
            <a:graphicFrameLocks/>
          </p:cNvGraphicFramePr>
          <p:nvPr>
            <p:extLst>
              <p:ext uri="{D42A27DB-BD31-4B8C-83A1-F6EECF244321}">
                <p14:modId xmlns:p14="http://schemas.microsoft.com/office/powerpoint/2010/main" val="2827428602"/>
              </p:ext>
            </p:extLst>
          </p:nvPr>
        </p:nvGraphicFramePr>
        <p:xfrm>
          <a:off x="179512" y="2060848"/>
          <a:ext cx="54006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5" name="四角形吹き出し 4"/>
          <p:cNvSpPr/>
          <p:nvPr/>
        </p:nvSpPr>
        <p:spPr>
          <a:xfrm>
            <a:off x="1691680" y="908720"/>
            <a:ext cx="2952328" cy="1008112"/>
          </a:xfrm>
          <a:prstGeom prst="wedgeRectCallout">
            <a:avLst>
              <a:gd name="adj1" fmla="val -47858"/>
              <a:gd name="adj2" fmla="val 114966"/>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オーバーシュート</a:t>
            </a:r>
            <a:endParaRPr kumimoji="1" lang="ja-JP" altLang="en-US" dirty="0"/>
          </a:p>
        </p:txBody>
      </p:sp>
    </p:spTree>
    <p:extLst>
      <p:ext uri="{BB962C8B-B14F-4D97-AF65-F5344CB8AC3E}">
        <p14:creationId xmlns:p14="http://schemas.microsoft.com/office/powerpoint/2010/main" val="902174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smtClean="0"/>
              <a:t>例えば、以下の指標を基に選択</a:t>
            </a:r>
            <a:endParaRPr lang="en-US" altLang="ja-JP" dirty="0" smtClean="0"/>
          </a:p>
          <a:p>
            <a:pPr lvl="1"/>
            <a:r>
              <a:rPr lang="ja-JP" altLang="en-US" dirty="0" smtClean="0"/>
              <a:t>目標深度までの時定数</a:t>
            </a:r>
            <a:endParaRPr lang="en-US" altLang="ja-JP" dirty="0" smtClean="0"/>
          </a:p>
          <a:p>
            <a:pPr lvl="1"/>
            <a:r>
              <a:rPr kumimoji="1" lang="ja-JP" altLang="en-US" dirty="0" smtClean="0"/>
              <a:t>オーバーシュート量</a:t>
            </a:r>
            <a:endParaRPr kumimoji="1" lang="en-US" altLang="ja-JP" dirty="0" smtClean="0"/>
          </a:p>
          <a:p>
            <a:endParaRPr kumimoji="1" lang="ja-JP" altLang="en-US" dirty="0"/>
          </a:p>
        </p:txBody>
      </p:sp>
      <p:sp>
        <p:nvSpPr>
          <p:cNvPr id="3" name="タイトル 2"/>
          <p:cNvSpPr>
            <a:spLocks noGrp="1"/>
          </p:cNvSpPr>
          <p:nvPr>
            <p:ph type="title"/>
          </p:nvPr>
        </p:nvSpPr>
        <p:spPr/>
        <p:txBody>
          <a:bodyPr/>
          <a:lstStyle/>
          <a:p>
            <a:r>
              <a:rPr kumimoji="1" lang="ja-JP" altLang="en-US" dirty="0" smtClean="0"/>
              <a:t>パラメータの</a:t>
            </a:r>
            <a:r>
              <a:rPr kumimoji="1" lang="en-US" altLang="ja-JP" dirty="0" smtClean="0"/>
              <a:t/>
            </a:r>
            <a:br>
              <a:rPr kumimoji="1" lang="en-US" altLang="ja-JP" dirty="0" smtClean="0"/>
            </a:br>
            <a:r>
              <a:rPr kumimoji="1" lang="ja-JP" altLang="en-US" dirty="0" smtClean="0"/>
              <a:t>選択方法</a:t>
            </a:r>
            <a:endParaRPr kumimoji="1" lang="ja-JP" altLang="en-US" dirty="0"/>
          </a:p>
        </p:txBody>
      </p:sp>
    </p:spTree>
    <p:extLst>
      <p:ext uri="{BB962C8B-B14F-4D97-AF65-F5344CB8AC3E}">
        <p14:creationId xmlns:p14="http://schemas.microsoft.com/office/powerpoint/2010/main" val="2065381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周囲の流体の</a:t>
            </a:r>
            <a:r>
              <a:rPr lang="ja-JP" altLang="en-US" dirty="0"/>
              <a:t>湧昇</a:t>
            </a:r>
            <a:r>
              <a:rPr lang="en-US" altLang="ja-JP" dirty="0"/>
              <a:t>/</a:t>
            </a:r>
            <a:r>
              <a:rPr lang="ja-JP" altLang="en-US" dirty="0" smtClean="0"/>
              <a:t>下降流</a:t>
            </a:r>
            <a:r>
              <a:rPr kumimoji="1" lang="ja-JP" altLang="en-US" dirty="0" smtClean="0"/>
              <a:t>の影響の大きさによっては永遠に目標深度に達さないこともある</a:t>
            </a:r>
            <a:endParaRPr kumimoji="1" lang="en-US" altLang="ja-JP" dirty="0" smtClean="0"/>
          </a:p>
          <a:p>
            <a:pPr lvl="1"/>
            <a:r>
              <a:rPr lang="ja-JP" altLang="en-US" dirty="0" smtClean="0"/>
              <a:t>現在仮定</a:t>
            </a:r>
            <a:r>
              <a:rPr lang="ja-JP" altLang="en-US" dirty="0"/>
              <a:t>して</a:t>
            </a:r>
            <a:r>
              <a:rPr lang="ja-JP" altLang="en-US" dirty="0" smtClean="0"/>
              <a:t>いる最大移動速度</a:t>
            </a:r>
            <a:r>
              <a:rPr lang="en-US" altLang="ja-JP" dirty="0" smtClean="0"/>
              <a:t>0.5[m/s]</a:t>
            </a:r>
            <a:r>
              <a:rPr lang="ja-JP" altLang="en-US" dirty="0" smtClean="0"/>
              <a:t>では対応できないかも</a:t>
            </a:r>
            <a:endParaRPr kumimoji="1" lang="en-US" altLang="ja-JP" dirty="0" smtClean="0"/>
          </a:p>
          <a:p>
            <a:pPr lvl="1"/>
            <a:r>
              <a:rPr kumimoji="1" lang="en-US" altLang="ja-JP" dirty="0" smtClean="0"/>
              <a:t>PID</a:t>
            </a:r>
            <a:r>
              <a:rPr kumimoji="1" lang="ja-JP" altLang="en-US" dirty="0" smtClean="0"/>
              <a:t>の</a:t>
            </a:r>
            <a:r>
              <a:rPr kumimoji="1" lang="en-US" altLang="ja-JP" dirty="0" smtClean="0"/>
              <a:t>I</a:t>
            </a:r>
            <a:r>
              <a:rPr kumimoji="1" lang="ja-JP" altLang="en-US" dirty="0" smtClean="0"/>
              <a:t>の制御を入れる</a:t>
            </a:r>
            <a:endParaRPr kumimoji="1" lang="en-US" altLang="ja-JP" dirty="0" smtClean="0"/>
          </a:p>
          <a:p>
            <a:r>
              <a:rPr kumimoji="1" lang="en-US" altLang="ja-JP" dirty="0" smtClean="0"/>
              <a:t>PID</a:t>
            </a:r>
            <a:r>
              <a:rPr kumimoji="1" lang="ja-JP" altLang="en-US" dirty="0" smtClean="0"/>
              <a:t>の</a:t>
            </a:r>
            <a:r>
              <a:rPr kumimoji="1" lang="en-US" altLang="ja-JP" dirty="0" smtClean="0"/>
              <a:t>I</a:t>
            </a:r>
            <a:r>
              <a:rPr kumimoji="1" lang="ja-JP" altLang="en-US" dirty="0" smtClean="0"/>
              <a:t>を考慮するには？</a:t>
            </a:r>
            <a:endParaRPr kumimoji="1" lang="en-US" altLang="ja-JP" dirty="0" smtClean="0"/>
          </a:p>
          <a:p>
            <a:pPr lvl="1"/>
            <a:r>
              <a:rPr lang="ja-JP" altLang="en-US" dirty="0"/>
              <a:t>計算時間</a:t>
            </a:r>
            <a:r>
              <a:rPr lang="ja-JP" altLang="en-US" dirty="0" smtClean="0"/>
              <a:t>が数十倍になり得るので注意</a:t>
            </a:r>
            <a:endParaRPr lang="en-US" altLang="ja-JP" dirty="0" smtClean="0"/>
          </a:p>
          <a:p>
            <a:pPr lvl="1"/>
            <a:r>
              <a:rPr lang="ja-JP" altLang="en-US" dirty="0" smtClean="0"/>
              <a:t>一定時間の偏差（現時点での深度</a:t>
            </a:r>
            <a:r>
              <a:rPr lang="ja-JP" altLang="en-US" dirty="0"/>
              <a:t> </a:t>
            </a:r>
            <a:r>
              <a:rPr lang="en-US" altLang="ja-JP" dirty="0" smtClean="0"/>
              <a:t>- </a:t>
            </a:r>
            <a:r>
              <a:rPr lang="ja-JP" altLang="en-US" dirty="0" smtClean="0"/>
              <a:t>目標深度）を積分し、これに係数</a:t>
            </a:r>
            <a:r>
              <a:rPr lang="en-US" altLang="ja-JP" dirty="0" smtClean="0"/>
              <a:t>k</a:t>
            </a:r>
            <a:r>
              <a:rPr lang="en-US" altLang="ja-JP" baseline="-25000" dirty="0" smtClean="0"/>
              <a:t>3</a:t>
            </a:r>
            <a:r>
              <a:rPr lang="ja-JP" altLang="en-US" dirty="0" smtClean="0"/>
              <a:t>をかけたものを積分項として追加</a:t>
            </a:r>
            <a:endParaRPr lang="en-US" altLang="ja-JP" dirty="0" smtClean="0"/>
          </a:p>
          <a:p>
            <a:pPr lvl="1"/>
            <a:r>
              <a:rPr kumimoji="1" lang="ja-JP" altLang="en-US" dirty="0"/>
              <a:t>以下のコード部分を変える</a:t>
            </a:r>
          </a:p>
        </p:txBody>
      </p:sp>
      <p:sp>
        <p:nvSpPr>
          <p:cNvPr id="3" name="タイトル 2"/>
          <p:cNvSpPr>
            <a:spLocks noGrp="1"/>
          </p:cNvSpPr>
          <p:nvPr>
            <p:ph type="title"/>
          </p:nvPr>
        </p:nvSpPr>
        <p:spPr/>
        <p:txBody>
          <a:bodyPr/>
          <a:lstStyle/>
          <a:p>
            <a:r>
              <a:rPr lang="ja-JP" altLang="en-US" dirty="0"/>
              <a:t>課題</a:t>
            </a:r>
            <a:endParaRPr kumimoji="1" lang="ja-JP" alt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5222721"/>
            <a:ext cx="4866225"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8511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340767"/>
            <a:ext cx="3898776" cy="3384377"/>
          </a:xfrm>
        </p:spPr>
        <p:txBody>
          <a:bodyPr/>
          <a:lstStyle/>
          <a:p>
            <a:r>
              <a:rPr kumimoji="1" lang="ja-JP" altLang="en-US" dirty="0" smtClean="0"/>
              <a:t>周囲の流体速度を定義</a:t>
            </a:r>
            <a:endParaRPr kumimoji="1" lang="en-US" altLang="ja-JP" dirty="0" smtClean="0"/>
          </a:p>
          <a:p>
            <a:pPr lvl="1"/>
            <a:r>
              <a:rPr lang="ja-JP" altLang="en-US" dirty="0" smtClean="0"/>
              <a:t>例：</a:t>
            </a:r>
            <a:r>
              <a:rPr lang="en-US" altLang="ja-JP" dirty="0" err="1" smtClean="0"/>
              <a:t>v_water</a:t>
            </a:r>
            <a:r>
              <a:rPr lang="en-US" altLang="ja-JP" dirty="0" smtClean="0"/>
              <a:t> = 0.3</a:t>
            </a:r>
          </a:p>
          <a:p>
            <a:pPr lvl="1"/>
            <a:r>
              <a:rPr kumimoji="1" lang="ja-JP" altLang="en-US" dirty="0" smtClean="0"/>
              <a:t>時間の関数にしてもいい</a:t>
            </a:r>
            <a:endParaRPr kumimoji="1" lang="en-US" altLang="ja-JP" dirty="0" smtClean="0"/>
          </a:p>
          <a:p>
            <a:r>
              <a:rPr lang="ja-JP" altLang="en-US" dirty="0" smtClean="0"/>
              <a:t>周囲の流体から受ける抵抗を追加</a:t>
            </a:r>
            <a:endParaRPr kumimoji="1" lang="ja-JP" altLang="en-US" dirty="0"/>
          </a:p>
        </p:txBody>
      </p:sp>
      <p:sp>
        <p:nvSpPr>
          <p:cNvPr id="2" name="タイトル 1"/>
          <p:cNvSpPr>
            <a:spLocks noGrp="1"/>
          </p:cNvSpPr>
          <p:nvPr>
            <p:ph type="title"/>
          </p:nvPr>
        </p:nvSpPr>
        <p:spPr>
          <a:xfrm>
            <a:off x="4499992" y="457200"/>
            <a:ext cx="3196208" cy="5715000"/>
          </a:xfrm>
        </p:spPr>
        <p:txBody>
          <a:bodyPr/>
          <a:lstStyle/>
          <a:p>
            <a:r>
              <a:rPr lang="ja-JP" altLang="en-US" dirty="0"/>
              <a:t>ブイ周囲の</a:t>
            </a:r>
            <a:r>
              <a:rPr lang="ja-JP" altLang="en-US" dirty="0" smtClean="0"/>
              <a:t>流体による抵抗や、湧昇</a:t>
            </a:r>
            <a:r>
              <a:rPr lang="en-US" altLang="ja-JP" dirty="0" smtClean="0"/>
              <a:t>/</a:t>
            </a:r>
            <a:r>
              <a:rPr lang="ja-JP" altLang="en-US" dirty="0" smtClean="0"/>
              <a:t>下降流を考慮する場合</a:t>
            </a:r>
            <a:endParaRPr kumimoji="1" lang="ja-JP" altLang="en-US" dirty="0"/>
          </a:p>
        </p:txBody>
      </p:sp>
      <p:cxnSp>
        <p:nvCxnSpPr>
          <p:cNvPr id="6" name="直線矢印コネクタ 5"/>
          <p:cNvCxnSpPr/>
          <p:nvPr/>
        </p:nvCxnSpPr>
        <p:spPr>
          <a:xfrm>
            <a:off x="2339752" y="3645024"/>
            <a:ext cx="0" cy="1356345"/>
          </a:xfrm>
          <a:prstGeom prst="straightConnector1">
            <a:avLst/>
          </a:prstGeom>
          <a:ln w="762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5001369"/>
            <a:ext cx="3672408" cy="2136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0076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下記の“</a:t>
            </a:r>
            <a:r>
              <a:rPr kumimoji="1" lang="en-US" altLang="ja-JP" dirty="0" smtClean="0"/>
              <a:t>0.5</a:t>
            </a:r>
            <a:r>
              <a:rPr kumimoji="1" lang="ja-JP" altLang="en-US" dirty="0" smtClean="0"/>
              <a:t>”の部分を変更</a:t>
            </a:r>
            <a:endParaRPr kumimoji="1" lang="ja-JP" altLang="en-US" dirty="0"/>
          </a:p>
        </p:txBody>
      </p:sp>
      <p:sp>
        <p:nvSpPr>
          <p:cNvPr id="3" name="タイトル 2"/>
          <p:cNvSpPr>
            <a:spLocks noGrp="1"/>
          </p:cNvSpPr>
          <p:nvPr>
            <p:ph type="title"/>
          </p:nvPr>
        </p:nvSpPr>
        <p:spPr>
          <a:xfrm>
            <a:off x="4572000" y="457200"/>
            <a:ext cx="3124200" cy="5715000"/>
          </a:xfrm>
        </p:spPr>
        <p:txBody>
          <a:bodyPr/>
          <a:lstStyle/>
          <a:p>
            <a:r>
              <a:rPr lang="ja-JP" altLang="en-US" dirty="0"/>
              <a:t>移動速度</a:t>
            </a:r>
            <a:r>
              <a:rPr lang="ja-JP" altLang="en-US" dirty="0" smtClean="0"/>
              <a:t>の制限値を変更する場合</a:t>
            </a:r>
            <a:endParaRPr kumimoji="1" lang="ja-JP"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609020"/>
            <a:ext cx="4658018" cy="216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6887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下記のコード部分に対して</a:t>
            </a:r>
            <a:endParaRPr kumimoji="1" lang="en-US" altLang="ja-JP" dirty="0" smtClean="0"/>
          </a:p>
          <a:p>
            <a:endParaRPr lang="en-US" altLang="ja-JP" dirty="0" smtClean="0"/>
          </a:p>
          <a:p>
            <a:endParaRPr lang="en-US" altLang="ja-JP" dirty="0"/>
          </a:p>
          <a:p>
            <a:r>
              <a:rPr kumimoji="1" lang="ja-JP" altLang="en-US" dirty="0" smtClean="0"/>
              <a:t>適当な係数をかけてください</a:t>
            </a:r>
            <a:endParaRPr kumimoji="1" lang="en-US" altLang="ja-JP" dirty="0" smtClean="0"/>
          </a:p>
          <a:p>
            <a:pPr lvl="1"/>
            <a:r>
              <a:rPr lang="ja-JP" altLang="en-US" dirty="0"/>
              <a:t>正</a:t>
            </a:r>
            <a:r>
              <a:rPr lang="ja-JP" altLang="en-US" dirty="0" smtClean="0"/>
              <a:t>の数値</a:t>
            </a:r>
            <a:endParaRPr lang="en-US" altLang="ja-JP" dirty="0" smtClean="0"/>
          </a:p>
          <a:p>
            <a:pPr lvl="1"/>
            <a:r>
              <a:rPr lang="en-US" altLang="ja-JP" dirty="0" smtClean="0"/>
              <a:t>2.0</a:t>
            </a:r>
            <a:r>
              <a:rPr lang="ja-JP" altLang="en-US" dirty="0" smtClean="0"/>
              <a:t>～</a:t>
            </a:r>
            <a:r>
              <a:rPr lang="en-US" altLang="ja-JP" dirty="0" smtClean="0"/>
              <a:t>3.0</a:t>
            </a:r>
            <a:r>
              <a:rPr lang="ja-JP" altLang="en-US" dirty="0" smtClean="0"/>
              <a:t>がいいかも</a:t>
            </a:r>
            <a:endParaRPr kumimoji="1" lang="ja-JP" altLang="en-US" dirty="0"/>
          </a:p>
        </p:txBody>
      </p:sp>
      <p:sp>
        <p:nvSpPr>
          <p:cNvPr id="3" name="タイトル 2"/>
          <p:cNvSpPr>
            <a:spLocks noGrp="1"/>
          </p:cNvSpPr>
          <p:nvPr>
            <p:ph type="title"/>
          </p:nvPr>
        </p:nvSpPr>
        <p:spPr/>
        <p:txBody>
          <a:bodyPr/>
          <a:lstStyle/>
          <a:p>
            <a:r>
              <a:rPr kumimoji="1" lang="ja-JP" altLang="en-US" dirty="0" smtClean="0"/>
              <a:t>制御量の飽和を許容する場合</a:t>
            </a:r>
            <a:endParaRPr kumimoji="1" lang="ja-JP"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763482"/>
            <a:ext cx="4752528" cy="36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5614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座標の計算を行うときに利用する移動速度</a:t>
            </a:r>
            <a:r>
              <a:rPr kumimoji="1" lang="en-US" altLang="ja-JP" dirty="0" smtClean="0"/>
              <a:t>v</a:t>
            </a:r>
            <a:r>
              <a:rPr kumimoji="1" lang="ja-JP" altLang="en-US" dirty="0" smtClean="0"/>
              <a:t>と体積変化量の計算に利用する</a:t>
            </a:r>
            <a:r>
              <a:rPr kumimoji="1" lang="en-US" altLang="ja-JP" dirty="0" smtClean="0"/>
              <a:t>v</a:t>
            </a:r>
            <a:r>
              <a:rPr kumimoji="1" lang="ja-JP" altLang="en-US" dirty="0" smtClean="0"/>
              <a:t>を分けて、後者の</a:t>
            </a:r>
            <a:r>
              <a:rPr kumimoji="1" lang="en-US" altLang="ja-JP" dirty="0" smtClean="0"/>
              <a:t>v</a:t>
            </a:r>
            <a:r>
              <a:rPr kumimoji="1" lang="ja-JP" altLang="en-US" dirty="0" smtClean="0"/>
              <a:t>に観測値としての誤差を含めて応答を調べてもいいのかもしれません</a:t>
            </a:r>
            <a:endParaRPr kumimoji="1" lang="ja-JP" altLang="en-US" dirty="0"/>
          </a:p>
        </p:txBody>
      </p:sp>
      <p:sp>
        <p:nvSpPr>
          <p:cNvPr id="3" name="タイトル 2"/>
          <p:cNvSpPr>
            <a:spLocks noGrp="1"/>
          </p:cNvSpPr>
          <p:nvPr>
            <p:ph type="title"/>
          </p:nvPr>
        </p:nvSpPr>
        <p:spPr/>
        <p:txBody>
          <a:bodyPr/>
          <a:lstStyle/>
          <a:p>
            <a:r>
              <a:rPr kumimoji="1" lang="ja-JP" altLang="en-US" dirty="0" smtClean="0"/>
              <a:t>その他</a:t>
            </a:r>
            <a:endParaRPr kumimoji="1" lang="ja-JP" altLang="en-US" dirty="0"/>
          </a:p>
        </p:txBody>
      </p:sp>
    </p:spTree>
    <p:extLst>
      <p:ext uri="{BB962C8B-B14F-4D97-AF65-F5344CB8AC3E}">
        <p14:creationId xmlns:p14="http://schemas.microsoft.com/office/powerpoint/2010/main" val="3236808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smtClean="0"/>
              <a:t>カルマンフィルタを利用</a:t>
            </a:r>
            <a:endParaRPr lang="en-US" altLang="ja-JP" dirty="0"/>
          </a:p>
          <a:p>
            <a:pPr lvl="1"/>
            <a:r>
              <a:rPr lang="ja-JP" altLang="en-US" dirty="0" smtClean="0"/>
              <a:t>難易度は高い</a:t>
            </a:r>
            <a:endParaRPr lang="en-US" altLang="ja-JP" dirty="0" smtClean="0"/>
          </a:p>
          <a:p>
            <a:r>
              <a:rPr lang="en-US" altLang="ja-JP" dirty="0" smtClean="0"/>
              <a:t>MATLAB</a:t>
            </a:r>
            <a:r>
              <a:rPr lang="ja-JP" altLang="en-US" dirty="0" smtClean="0"/>
              <a:t>の利用を推奨</a:t>
            </a:r>
            <a:endParaRPr lang="en-US" altLang="ja-JP" dirty="0" smtClean="0"/>
          </a:p>
          <a:p>
            <a:r>
              <a:rPr kumimoji="1" lang="ja-JP" altLang="en-US" dirty="0"/>
              <a:t>実装の際</a:t>
            </a:r>
            <a:r>
              <a:rPr kumimoji="1" lang="ja-JP" altLang="en-US" dirty="0" smtClean="0"/>
              <a:t>は、センサーのヘルス状態の判定も必要になる</a:t>
            </a:r>
            <a:endParaRPr kumimoji="1" lang="ja-JP" altLang="en-US" dirty="0"/>
          </a:p>
        </p:txBody>
      </p:sp>
      <p:sp>
        <p:nvSpPr>
          <p:cNvPr id="3" name="タイトル 2"/>
          <p:cNvSpPr>
            <a:spLocks noGrp="1"/>
          </p:cNvSpPr>
          <p:nvPr>
            <p:ph type="title"/>
          </p:nvPr>
        </p:nvSpPr>
        <p:spPr/>
        <p:txBody>
          <a:bodyPr/>
          <a:lstStyle/>
          <a:p>
            <a:r>
              <a:rPr kumimoji="1" lang="ja-JP" altLang="en-US" dirty="0" smtClean="0"/>
              <a:t>周囲の状況に合わせて動的にパラメータを変更するなら・・・</a:t>
            </a:r>
            <a:endParaRPr kumimoji="1" lang="ja-JP" altLang="en-US" dirty="0"/>
          </a:p>
        </p:txBody>
      </p:sp>
    </p:spTree>
    <p:extLst>
      <p:ext uri="{BB962C8B-B14F-4D97-AF65-F5344CB8AC3E}">
        <p14:creationId xmlns:p14="http://schemas.microsoft.com/office/powerpoint/2010/main" val="1593186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267744" y="476672"/>
            <a:ext cx="4320480" cy="3746081"/>
          </a:xfrm>
          <a:prstGeom prst="rect">
            <a:avLst/>
          </a:prstGeom>
        </p:spPr>
      </p:pic>
      <p:sp>
        <p:nvSpPr>
          <p:cNvPr id="2" name="コンテンツ プレースホルダー 1"/>
          <p:cNvSpPr>
            <a:spLocks noGrp="1"/>
          </p:cNvSpPr>
          <p:nvPr>
            <p:ph idx="1"/>
          </p:nvPr>
        </p:nvSpPr>
        <p:spPr>
          <a:xfrm>
            <a:off x="457200" y="1988840"/>
            <a:ext cx="3657600" cy="4183359"/>
          </a:xfrm>
        </p:spPr>
        <p:txBody>
          <a:bodyPr/>
          <a:lstStyle/>
          <a:p>
            <a:r>
              <a:rPr kumimoji="1" lang="ja-JP" altLang="en-US" dirty="0" smtClean="0"/>
              <a:t>制御対象</a:t>
            </a:r>
            <a:endParaRPr kumimoji="1" lang="en-US" altLang="ja-JP" dirty="0" smtClean="0"/>
          </a:p>
          <a:p>
            <a:pPr lvl="1"/>
            <a:r>
              <a:rPr kumimoji="1" lang="ja-JP" altLang="en-US" dirty="0" smtClean="0"/>
              <a:t>定水深フロート</a:t>
            </a:r>
            <a:endParaRPr kumimoji="1" lang="en-US" altLang="ja-JP" dirty="0" smtClean="0"/>
          </a:p>
          <a:p>
            <a:r>
              <a:rPr lang="ja-JP" altLang="en-US" dirty="0" smtClean="0"/>
              <a:t>例</a:t>
            </a:r>
            <a:endParaRPr lang="en-US" altLang="ja-JP" dirty="0" smtClean="0"/>
          </a:p>
          <a:p>
            <a:pPr lvl="1"/>
            <a:r>
              <a:rPr lang="ja-JP" altLang="en-US" dirty="0" smtClean="0"/>
              <a:t>アルゴ</a:t>
            </a:r>
            <a:r>
              <a:rPr kumimoji="1" lang="ja-JP" altLang="en-US" dirty="0" smtClean="0"/>
              <a:t>フロート</a:t>
            </a:r>
            <a:endParaRPr kumimoji="1" lang="en-US" altLang="ja-JP" dirty="0" smtClean="0"/>
          </a:p>
          <a:p>
            <a:pPr lvl="1"/>
            <a:endParaRPr lang="en-US" altLang="ja-JP" dirty="0"/>
          </a:p>
          <a:p>
            <a:r>
              <a:rPr kumimoji="1" lang="ja-JP" altLang="en-US" dirty="0" smtClean="0"/>
              <a:t>体積変化による浮力調整</a:t>
            </a:r>
            <a:endParaRPr kumimoji="1" lang="en-US" altLang="ja-JP" dirty="0" smtClean="0"/>
          </a:p>
          <a:p>
            <a:r>
              <a:rPr lang="ja-JP" altLang="en-US" dirty="0" smtClean="0"/>
              <a:t>制御パラメータを求める一意な方法が存在しない</a:t>
            </a:r>
            <a:endParaRPr lang="en-US" altLang="ja-JP" dirty="0" smtClean="0"/>
          </a:p>
          <a:p>
            <a:r>
              <a:rPr kumimoji="1" lang="ja-JP" altLang="en-US" dirty="0" smtClean="0"/>
              <a:t>パラメータを求めるプログラムも公開されていない</a:t>
            </a:r>
            <a:endParaRPr kumimoji="1" lang="en-US" altLang="ja-JP" dirty="0" smtClean="0"/>
          </a:p>
        </p:txBody>
      </p:sp>
      <p:sp>
        <p:nvSpPr>
          <p:cNvPr id="3" name="タイトル 2"/>
          <p:cNvSpPr>
            <a:spLocks noGrp="1"/>
          </p:cNvSpPr>
          <p:nvPr>
            <p:ph type="title"/>
          </p:nvPr>
        </p:nvSpPr>
        <p:spPr/>
        <p:txBody>
          <a:bodyPr/>
          <a:lstStyle/>
          <a:p>
            <a:r>
              <a:rPr kumimoji="1" lang="ja-JP" altLang="en-US" dirty="0" smtClean="0"/>
              <a:t>背景</a:t>
            </a:r>
            <a:endParaRPr kumimoji="1" lang="ja-JP" altLang="en-US" dirty="0"/>
          </a:p>
        </p:txBody>
      </p:sp>
      <p:sp>
        <p:nvSpPr>
          <p:cNvPr id="5" name="テキスト ボックス 4"/>
          <p:cNvSpPr txBox="1"/>
          <p:nvPr/>
        </p:nvSpPr>
        <p:spPr>
          <a:xfrm>
            <a:off x="4572000" y="6209573"/>
            <a:ext cx="4176464" cy="646331"/>
          </a:xfrm>
          <a:prstGeom prst="rect">
            <a:avLst/>
          </a:prstGeom>
          <a:noFill/>
        </p:spPr>
        <p:txBody>
          <a:bodyPr wrap="square" rtlCol="0">
            <a:spAutoFit/>
          </a:bodyPr>
          <a:lstStyle/>
          <a:p>
            <a:r>
              <a:rPr lang="ja-JP" altLang="en-US" dirty="0" smtClean="0"/>
              <a:t>画像参照元：</a:t>
            </a:r>
            <a:r>
              <a:rPr lang="en-US" altLang="ja-JP" dirty="0" smtClean="0"/>
              <a:t>http</a:t>
            </a:r>
            <a:r>
              <a:rPr lang="en-US" altLang="ja-JP" dirty="0"/>
              <a:t>://</a:t>
            </a:r>
            <a:r>
              <a:rPr lang="en-US" altLang="ja-JP" dirty="0" err="1"/>
              <a:t>www.jamstec.go.jp</a:t>
            </a:r>
            <a:r>
              <a:rPr lang="en-US" altLang="ja-JP" dirty="0"/>
              <a:t>/J-ARGO/overview/overview_3.html</a:t>
            </a:r>
            <a:endParaRPr kumimoji="1" lang="ja-JP" altLang="en-US" dirty="0"/>
          </a:p>
        </p:txBody>
      </p:sp>
    </p:spTree>
    <p:extLst>
      <p:ext uri="{BB962C8B-B14F-4D97-AF65-F5344CB8AC3E}">
        <p14:creationId xmlns:p14="http://schemas.microsoft.com/office/powerpoint/2010/main" val="1925320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ja-JP" altLang="en-US" dirty="0" smtClean="0"/>
              <a:t>定水深制御に</a:t>
            </a:r>
            <a:r>
              <a:rPr lang="en-US" altLang="ja-JP" dirty="0" smtClean="0"/>
              <a:t>PID</a:t>
            </a:r>
            <a:r>
              <a:rPr lang="ja-JP" altLang="en-US" dirty="0" smtClean="0"/>
              <a:t>制御を利用</a:t>
            </a:r>
            <a:endParaRPr lang="en-US" altLang="ja-JP" dirty="0" smtClean="0"/>
          </a:p>
          <a:p>
            <a:r>
              <a:rPr lang="en-US" altLang="ja-JP" dirty="0" smtClean="0"/>
              <a:t>PID</a:t>
            </a:r>
            <a:r>
              <a:rPr lang="ja-JP" altLang="en-US" dirty="0" smtClean="0"/>
              <a:t>制御のパラメータを</a:t>
            </a:r>
            <a:r>
              <a:rPr lang="ja-JP" altLang="en-US" dirty="0" smtClean="0"/>
              <a:t>求める</a:t>
            </a:r>
            <a:endParaRPr lang="en-US" altLang="ja-JP" dirty="0"/>
          </a:p>
          <a:p>
            <a:r>
              <a:rPr lang="ja-JP" altLang="en-US" dirty="0" smtClean="0"/>
              <a:t>計算プログラムは公開</a:t>
            </a:r>
            <a:endParaRPr lang="en-US" altLang="ja-JP" dirty="0" smtClean="0"/>
          </a:p>
        </p:txBody>
      </p:sp>
      <p:sp>
        <p:nvSpPr>
          <p:cNvPr id="2" name="タイトル 1"/>
          <p:cNvSpPr>
            <a:spLocks noGrp="1"/>
          </p:cNvSpPr>
          <p:nvPr>
            <p:ph type="title"/>
          </p:nvPr>
        </p:nvSpPr>
        <p:spPr/>
        <p:txBody>
          <a:bodyPr/>
          <a:lstStyle/>
          <a:p>
            <a:r>
              <a:rPr kumimoji="1" lang="ja-JP" altLang="en-US" dirty="0" smtClean="0"/>
              <a:t>目的</a:t>
            </a:r>
            <a:endParaRPr kumimoji="1" lang="ja-JP" altLang="en-US" dirty="0"/>
          </a:p>
        </p:txBody>
      </p:sp>
    </p:spTree>
    <p:extLst>
      <p:ext uri="{BB962C8B-B14F-4D97-AF65-F5344CB8AC3E}">
        <p14:creationId xmlns:p14="http://schemas.microsoft.com/office/powerpoint/2010/main" val="3901376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457200"/>
            <a:ext cx="4186808" cy="5714999"/>
          </a:xfrm>
        </p:spPr>
        <p:txBody>
          <a:bodyPr/>
          <a:lstStyle/>
          <a:p>
            <a:endParaRPr lang="en-US" altLang="ja-JP" dirty="0" smtClean="0"/>
          </a:p>
          <a:p>
            <a:r>
              <a:rPr lang="en-US" altLang="ja-JP" dirty="0" smtClean="0"/>
              <a:t>PID</a:t>
            </a:r>
            <a:r>
              <a:rPr lang="ja-JP" altLang="en-US" dirty="0"/>
              <a:t>の内、</a:t>
            </a:r>
            <a:r>
              <a:rPr lang="en-US" altLang="ja-JP" dirty="0" smtClean="0"/>
              <a:t>PD</a:t>
            </a:r>
            <a:r>
              <a:rPr lang="ja-JP" altLang="en-US" dirty="0" smtClean="0"/>
              <a:t>のパラメータを求める</a:t>
            </a:r>
            <a:r>
              <a:rPr lang="en-US" altLang="ja-JP" dirty="0" smtClean="0"/>
              <a:t>Python</a:t>
            </a:r>
            <a:r>
              <a:rPr lang="ja-JP" altLang="en-US" dirty="0" smtClean="0"/>
              <a:t>スクリプト</a:t>
            </a:r>
            <a:endParaRPr lang="en-US" altLang="ja-JP" dirty="0" smtClean="0"/>
          </a:p>
        </p:txBody>
      </p:sp>
      <p:sp>
        <p:nvSpPr>
          <p:cNvPr id="3" name="タイトル 2"/>
          <p:cNvSpPr>
            <a:spLocks noGrp="1"/>
          </p:cNvSpPr>
          <p:nvPr>
            <p:ph type="title"/>
          </p:nvPr>
        </p:nvSpPr>
        <p:spPr/>
        <p:txBody>
          <a:bodyPr/>
          <a:lstStyle/>
          <a:p>
            <a:r>
              <a:rPr kumimoji="1" lang="en-US" altLang="ja-JP" dirty="0" err="1" smtClean="0"/>
              <a:t>buoy.py</a:t>
            </a:r>
            <a:r>
              <a:rPr kumimoji="1" lang="ja-JP" altLang="en-US" dirty="0" smtClean="0"/>
              <a:t>の</a:t>
            </a:r>
            <a:r>
              <a:rPr kumimoji="1" lang="ja-JP" altLang="en-US" dirty="0" smtClean="0"/>
              <a:t>概要</a:t>
            </a:r>
            <a:endParaRPr kumimoji="1" lang="ja-JP" altLang="en-US" dirty="0"/>
          </a:p>
        </p:txBody>
      </p:sp>
    </p:spTree>
    <p:extLst>
      <p:ext uri="{BB962C8B-B14F-4D97-AF65-F5344CB8AC3E}">
        <p14:creationId xmlns:p14="http://schemas.microsoft.com/office/powerpoint/2010/main" val="3753080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88640"/>
            <a:ext cx="4186808" cy="6669360"/>
          </a:xfrm>
        </p:spPr>
        <p:txBody>
          <a:bodyPr>
            <a:normAutofit/>
          </a:bodyPr>
          <a:lstStyle/>
          <a:p>
            <a:r>
              <a:rPr lang="ja-JP" altLang="en-US" dirty="0"/>
              <a:t>重力</a:t>
            </a:r>
            <a:r>
              <a:rPr lang="ja-JP" altLang="en-US" dirty="0" smtClean="0"/>
              <a:t>加速度</a:t>
            </a:r>
            <a:endParaRPr lang="en-US" altLang="ja-JP" dirty="0" smtClean="0"/>
          </a:p>
          <a:p>
            <a:pPr lvl="1"/>
            <a:r>
              <a:rPr lang="en-US" altLang="ja-JP" dirty="0" smtClean="0"/>
              <a:t>9.80</a:t>
            </a:r>
          </a:p>
          <a:p>
            <a:r>
              <a:rPr lang="ja-JP" altLang="en-US" dirty="0" smtClean="0"/>
              <a:t>ブイの質量</a:t>
            </a:r>
            <a:endParaRPr lang="en-US" altLang="ja-JP" dirty="0" smtClean="0"/>
          </a:p>
          <a:p>
            <a:pPr lvl="1"/>
            <a:r>
              <a:rPr lang="en-US" altLang="ja-JP" dirty="0" smtClean="0"/>
              <a:t>20.0 [kg]</a:t>
            </a:r>
          </a:p>
          <a:p>
            <a:r>
              <a:rPr lang="ja-JP" altLang="en-US" dirty="0" smtClean="0"/>
              <a:t>鉛直下向きを正</a:t>
            </a:r>
            <a:endParaRPr lang="en-US" altLang="ja-JP" dirty="0" smtClean="0"/>
          </a:p>
          <a:p>
            <a:r>
              <a:rPr lang="ja-JP" altLang="en-US" dirty="0" smtClean="0"/>
              <a:t>体積変化量の範囲</a:t>
            </a:r>
            <a:endParaRPr lang="en-US" altLang="ja-JP" dirty="0" smtClean="0"/>
          </a:p>
          <a:p>
            <a:pPr lvl="1"/>
            <a:r>
              <a:rPr lang="en-US" altLang="ja-JP" dirty="0" smtClean="0"/>
              <a:t>0.00024</a:t>
            </a:r>
            <a:r>
              <a:rPr lang="ja-JP" altLang="en-US" dirty="0" smtClean="0"/>
              <a:t>～</a:t>
            </a:r>
            <a:r>
              <a:rPr lang="en-US" altLang="ja-JP" dirty="0" smtClean="0"/>
              <a:t>-0.00016 [m</a:t>
            </a:r>
            <a:r>
              <a:rPr lang="en-US" altLang="ja-JP" baseline="30000" dirty="0" smtClean="0"/>
              <a:t>3</a:t>
            </a:r>
            <a:r>
              <a:rPr lang="en-US" altLang="ja-JP" dirty="0" smtClean="0"/>
              <a:t>]</a:t>
            </a:r>
          </a:p>
          <a:p>
            <a:r>
              <a:rPr lang="ja-JP" altLang="en-US" dirty="0"/>
              <a:t>周囲流体の</a:t>
            </a:r>
            <a:r>
              <a:rPr lang="ja-JP" altLang="en-US" dirty="0" smtClean="0"/>
              <a:t>密度</a:t>
            </a:r>
            <a:endParaRPr lang="en-US" altLang="ja-JP" dirty="0" smtClean="0"/>
          </a:p>
          <a:p>
            <a:pPr lvl="1"/>
            <a:r>
              <a:rPr lang="en-US" altLang="ja-JP" dirty="0" smtClean="0"/>
              <a:t>1035 [kg/m</a:t>
            </a:r>
            <a:r>
              <a:rPr lang="en-US" altLang="ja-JP" baseline="30000" dirty="0" smtClean="0"/>
              <a:t>3</a:t>
            </a:r>
            <a:r>
              <a:rPr lang="en-US" altLang="ja-JP" dirty="0" smtClean="0"/>
              <a:t>]</a:t>
            </a:r>
          </a:p>
          <a:p>
            <a:r>
              <a:rPr lang="ja-JP" altLang="en-US" dirty="0" smtClean="0"/>
              <a:t>水深</a:t>
            </a:r>
            <a:r>
              <a:rPr lang="ja-JP" altLang="en-US" dirty="0"/>
              <a:t>に</a:t>
            </a:r>
            <a:r>
              <a:rPr lang="ja-JP" altLang="en-US" dirty="0" smtClean="0"/>
              <a:t>よって水の密度を変えない</a:t>
            </a:r>
            <a:endParaRPr lang="en-US" altLang="ja-JP" dirty="0" smtClean="0"/>
          </a:p>
          <a:p>
            <a:r>
              <a:rPr lang="ja-JP" altLang="en-US" dirty="0"/>
              <a:t>計算時間</a:t>
            </a:r>
            <a:r>
              <a:rPr lang="ja-JP" altLang="en-US" dirty="0" smtClean="0"/>
              <a:t>ステップ</a:t>
            </a:r>
            <a:endParaRPr lang="en-US" altLang="ja-JP" dirty="0" smtClean="0"/>
          </a:p>
          <a:p>
            <a:pPr lvl="1"/>
            <a:r>
              <a:rPr lang="en-US" altLang="ja-JP" dirty="0" smtClean="0"/>
              <a:t>0.01 [s]</a:t>
            </a:r>
          </a:p>
          <a:p>
            <a:r>
              <a:rPr lang="ja-JP" altLang="en-US" dirty="0" smtClean="0"/>
              <a:t>最大移動速度（目安）</a:t>
            </a:r>
            <a:endParaRPr lang="en-US" altLang="ja-JP" dirty="0" smtClean="0"/>
          </a:p>
          <a:p>
            <a:pPr lvl="1"/>
            <a:r>
              <a:rPr lang="en-US" altLang="ja-JP" dirty="0" smtClean="0"/>
              <a:t>0.5 [m/s]</a:t>
            </a:r>
          </a:p>
          <a:p>
            <a:r>
              <a:rPr lang="ja-JP" altLang="en-US" dirty="0"/>
              <a:t>制御量</a:t>
            </a:r>
            <a:r>
              <a:rPr lang="ja-JP" altLang="en-US" dirty="0" smtClean="0"/>
              <a:t>の飽和をさせない</a:t>
            </a:r>
            <a:endParaRPr lang="en-US" altLang="ja-JP" dirty="0" smtClean="0"/>
          </a:p>
          <a:p>
            <a:pPr lvl="1"/>
            <a:r>
              <a:rPr lang="ja-JP" altLang="en-US" dirty="0"/>
              <a:t>別</a:t>
            </a:r>
            <a:r>
              <a:rPr lang="ja-JP" altLang="en-US" dirty="0" smtClean="0"/>
              <a:t>にしてもいいはずなので、緩和してもいいかも</a:t>
            </a:r>
            <a:endParaRPr lang="en-US" altLang="ja-JP" dirty="0" smtClean="0"/>
          </a:p>
          <a:p>
            <a:r>
              <a:rPr lang="ja-JP" altLang="en-US" dirty="0" smtClean="0"/>
              <a:t>中性浮力から計算をスタート</a:t>
            </a:r>
            <a:endParaRPr lang="en-US" altLang="ja-JP" dirty="0" smtClean="0"/>
          </a:p>
          <a:p>
            <a:r>
              <a:rPr kumimoji="1" lang="ja-JP" altLang="en-US" dirty="0"/>
              <a:t>ブイの</a:t>
            </a:r>
            <a:r>
              <a:rPr kumimoji="1" lang="ja-JP" altLang="en-US" dirty="0" smtClean="0"/>
              <a:t>初速は</a:t>
            </a:r>
            <a:r>
              <a:rPr kumimoji="1" lang="en-US" altLang="ja-JP" dirty="0" smtClean="0"/>
              <a:t>0.0[m/s]</a:t>
            </a:r>
          </a:p>
          <a:p>
            <a:r>
              <a:rPr kumimoji="1" lang="ja-JP" altLang="en-US" dirty="0" smtClean="0"/>
              <a:t>ブイ周囲の流体は上下に移動しない</a:t>
            </a:r>
            <a:endParaRPr kumimoji="1" lang="en-US" altLang="ja-JP" dirty="0" smtClean="0"/>
          </a:p>
          <a:p>
            <a:r>
              <a:rPr lang="ja-JP" altLang="en-US" dirty="0"/>
              <a:t>ブイ周囲</a:t>
            </a:r>
            <a:r>
              <a:rPr lang="ja-JP" altLang="en-US" dirty="0" smtClean="0"/>
              <a:t>の流体から浮力以外の力を受けない</a:t>
            </a:r>
            <a:endParaRPr lang="en-US" altLang="ja-JP" dirty="0" smtClean="0"/>
          </a:p>
          <a:p>
            <a:pPr lvl="1"/>
            <a:r>
              <a:rPr kumimoji="1" lang="ja-JP" altLang="en-US" dirty="0"/>
              <a:t>減衰項を無視</a:t>
            </a:r>
          </a:p>
        </p:txBody>
      </p:sp>
      <p:sp>
        <p:nvSpPr>
          <p:cNvPr id="2" name="タイトル 1"/>
          <p:cNvSpPr>
            <a:spLocks noGrp="1"/>
          </p:cNvSpPr>
          <p:nvPr>
            <p:ph type="title"/>
          </p:nvPr>
        </p:nvSpPr>
        <p:spPr/>
        <p:txBody>
          <a:bodyPr/>
          <a:lstStyle/>
          <a:p>
            <a:r>
              <a:rPr lang="ja-JP" altLang="en-US" dirty="0"/>
              <a:t>現時点で</a:t>
            </a:r>
            <a:r>
              <a:rPr lang="ja-JP" altLang="en-US" dirty="0" smtClean="0"/>
              <a:t>の仮定</a:t>
            </a:r>
            <a:endParaRPr kumimoji="1" lang="ja-JP" altLang="en-US" dirty="0"/>
          </a:p>
        </p:txBody>
      </p:sp>
    </p:spTree>
    <p:extLst>
      <p:ext uri="{BB962C8B-B14F-4D97-AF65-F5344CB8AC3E}">
        <p14:creationId xmlns:p14="http://schemas.microsoft.com/office/powerpoint/2010/main" val="3508200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大量のファイルが作成されます</a:t>
            </a:r>
            <a:endParaRPr kumimoji="1" lang="en-US" altLang="ja-JP" dirty="0" smtClean="0"/>
          </a:p>
          <a:p>
            <a:r>
              <a:rPr lang="ja-JP" altLang="en-US" dirty="0" smtClean="0"/>
              <a:t>数</a:t>
            </a:r>
            <a:r>
              <a:rPr lang="en-US" altLang="ja-JP" dirty="0" err="1" smtClean="0"/>
              <a:t>Gbyte</a:t>
            </a:r>
            <a:r>
              <a:rPr lang="ja-JP" altLang="en-US" dirty="0" smtClean="0"/>
              <a:t>を超えます</a:t>
            </a:r>
            <a:endParaRPr kumimoji="1" lang="ja-JP" altLang="en-US" dirty="0"/>
          </a:p>
        </p:txBody>
      </p:sp>
      <p:sp>
        <p:nvSpPr>
          <p:cNvPr id="3" name="タイトル 2"/>
          <p:cNvSpPr>
            <a:spLocks noGrp="1"/>
          </p:cNvSpPr>
          <p:nvPr>
            <p:ph type="title"/>
          </p:nvPr>
        </p:nvSpPr>
        <p:spPr/>
        <p:txBody>
          <a:bodyPr/>
          <a:lstStyle/>
          <a:p>
            <a:r>
              <a:rPr kumimoji="1" lang="ja-JP" altLang="en-US" dirty="0" smtClean="0"/>
              <a:t>注意</a:t>
            </a:r>
            <a:endParaRPr kumimoji="1" lang="ja-JP" altLang="en-US" dirty="0"/>
          </a:p>
        </p:txBody>
      </p:sp>
    </p:spTree>
    <p:extLst>
      <p:ext uri="{BB962C8B-B14F-4D97-AF65-F5344CB8AC3E}">
        <p14:creationId xmlns:p14="http://schemas.microsoft.com/office/powerpoint/2010/main" val="1897266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457200"/>
            <a:ext cx="4114800" cy="5714999"/>
          </a:xfrm>
        </p:spPr>
        <p:txBody>
          <a:bodyPr/>
          <a:lstStyle/>
          <a:p>
            <a:r>
              <a:rPr lang="ja-JP" altLang="en-US" dirty="0"/>
              <a:t>実行するには、</a:t>
            </a:r>
            <a:r>
              <a:rPr lang="en-US" altLang="ja-JP" dirty="0"/>
              <a:t>Linux/Windows</a:t>
            </a:r>
            <a:r>
              <a:rPr lang="ja-JP" altLang="en-US" dirty="0"/>
              <a:t>では実行環境をインストール</a:t>
            </a:r>
            <a:endParaRPr lang="en-US" altLang="ja-JP" dirty="0"/>
          </a:p>
          <a:p>
            <a:pPr lvl="1"/>
            <a:r>
              <a:rPr lang="ja-JP" altLang="en-US" dirty="0"/>
              <a:t>参考：</a:t>
            </a:r>
            <a:r>
              <a:rPr lang="en-US" altLang="ja-JP" dirty="0"/>
              <a:t>http://morimori2008.web.fc2.com/contents/PCprograming/python/python.html</a:t>
            </a:r>
          </a:p>
          <a:p>
            <a:r>
              <a:rPr lang="ja-JP" altLang="en-US" dirty="0"/>
              <a:t>端末</a:t>
            </a:r>
            <a:r>
              <a:rPr lang="en-US" altLang="ja-JP" dirty="0"/>
              <a:t>/</a:t>
            </a:r>
            <a:r>
              <a:rPr lang="ja-JP" altLang="en-US" dirty="0"/>
              <a:t>コマンドプロンプトから実行</a:t>
            </a:r>
            <a:endParaRPr lang="en-US" altLang="ja-JP" dirty="0"/>
          </a:p>
          <a:p>
            <a:pPr lvl="1"/>
            <a:r>
              <a:rPr lang="en-US" altLang="ja-JP" dirty="0"/>
              <a:t>python buoy.py + </a:t>
            </a:r>
            <a:r>
              <a:rPr lang="ja-JP" altLang="en-US" dirty="0" smtClean="0"/>
              <a:t>エンターキー</a:t>
            </a:r>
            <a:endParaRPr lang="en-US" altLang="ja-JP" dirty="0" smtClean="0"/>
          </a:p>
          <a:p>
            <a:pPr lvl="1"/>
            <a:r>
              <a:rPr lang="en-US" altLang="ja-JP" dirty="0" smtClean="0"/>
              <a:t>“python”</a:t>
            </a:r>
            <a:r>
              <a:rPr lang="ja-JP" altLang="en-US" dirty="0" smtClean="0"/>
              <a:t>はいらないかも</a:t>
            </a:r>
            <a:endParaRPr lang="en-US" altLang="ja-JP" dirty="0"/>
          </a:p>
          <a:p>
            <a:r>
              <a:rPr lang="ja-JP" altLang="en-US" dirty="0"/>
              <a:t>実行すると良さそうな結果を</a:t>
            </a:r>
            <a:r>
              <a:rPr lang="en-US" altLang="ja-JP" dirty="0"/>
              <a:t>csv</a:t>
            </a:r>
            <a:r>
              <a:rPr lang="ja-JP" altLang="en-US" dirty="0"/>
              <a:t>に保存</a:t>
            </a:r>
            <a:endParaRPr lang="en-US" altLang="ja-JP" dirty="0"/>
          </a:p>
          <a:p>
            <a:pPr lvl="1"/>
            <a:endParaRPr lang="ja-JP" altLang="en-US" dirty="0"/>
          </a:p>
        </p:txBody>
      </p:sp>
      <p:sp>
        <p:nvSpPr>
          <p:cNvPr id="3" name="タイトル 2"/>
          <p:cNvSpPr>
            <a:spLocks noGrp="1"/>
          </p:cNvSpPr>
          <p:nvPr>
            <p:ph type="title"/>
          </p:nvPr>
        </p:nvSpPr>
        <p:spPr/>
        <p:txBody>
          <a:bodyPr/>
          <a:lstStyle/>
          <a:p>
            <a:r>
              <a:rPr lang="ja-JP" altLang="en-US" dirty="0"/>
              <a:t>実行</a:t>
            </a:r>
            <a:r>
              <a:rPr kumimoji="1" lang="ja-JP" altLang="en-US" dirty="0" smtClean="0"/>
              <a:t>の方法</a:t>
            </a:r>
            <a:endParaRPr kumimoji="1" lang="ja-JP"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6503" y="4653136"/>
            <a:ext cx="6484937"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7216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en-US" altLang="ja-JP" dirty="0" smtClean="0"/>
              <a:t>PID</a:t>
            </a:r>
            <a:r>
              <a:rPr kumimoji="1" lang="ja-JP" altLang="en-US" dirty="0" smtClean="0"/>
              <a:t>制御の</a:t>
            </a:r>
            <a:r>
              <a:rPr kumimoji="1" lang="en-US" altLang="ja-JP" dirty="0" smtClean="0"/>
              <a:t>P</a:t>
            </a:r>
            <a:r>
              <a:rPr kumimoji="1" lang="ja-JP" altLang="en-US" dirty="0" smtClean="0"/>
              <a:t>と</a:t>
            </a:r>
            <a:r>
              <a:rPr kumimoji="1" lang="en-US" altLang="ja-JP" dirty="0" smtClean="0"/>
              <a:t>D</a:t>
            </a:r>
            <a:r>
              <a:rPr kumimoji="1" lang="ja-JP" altLang="en-US" dirty="0" smtClean="0"/>
              <a:t>の係数</a:t>
            </a:r>
            <a:endParaRPr kumimoji="1" lang="en-US" altLang="ja-JP" dirty="0" smtClean="0"/>
          </a:p>
          <a:p>
            <a:pPr lvl="1"/>
            <a:r>
              <a:rPr lang="en-US" altLang="ja-JP" dirty="0" smtClean="0"/>
              <a:t>k1</a:t>
            </a:r>
            <a:r>
              <a:rPr lang="ja-JP" altLang="en-US" dirty="0" smtClean="0"/>
              <a:t>：</a:t>
            </a:r>
            <a:r>
              <a:rPr lang="en-US" altLang="ja-JP" dirty="0" smtClean="0"/>
              <a:t>P</a:t>
            </a:r>
            <a:r>
              <a:rPr lang="ja-JP" altLang="en-US" dirty="0" smtClean="0"/>
              <a:t>の係数</a:t>
            </a:r>
            <a:endParaRPr lang="en-US" altLang="ja-JP" dirty="0" smtClean="0"/>
          </a:p>
          <a:p>
            <a:pPr lvl="1"/>
            <a:r>
              <a:rPr lang="en-US" altLang="ja-JP" dirty="0" smtClean="0"/>
              <a:t>k2</a:t>
            </a:r>
            <a:r>
              <a:rPr lang="ja-JP" altLang="en-US" dirty="0" smtClean="0"/>
              <a:t>：</a:t>
            </a:r>
            <a:r>
              <a:rPr lang="en-US" altLang="ja-JP" dirty="0" smtClean="0"/>
              <a:t>D</a:t>
            </a:r>
            <a:r>
              <a:rPr lang="ja-JP" altLang="en-US" dirty="0" smtClean="0"/>
              <a:t>の係数</a:t>
            </a:r>
            <a:endParaRPr lang="en-US" altLang="ja-JP" dirty="0" smtClean="0"/>
          </a:p>
        </p:txBody>
      </p:sp>
      <p:sp>
        <p:nvSpPr>
          <p:cNvPr id="3" name="タイトル 2"/>
          <p:cNvSpPr>
            <a:spLocks noGrp="1"/>
          </p:cNvSpPr>
          <p:nvPr>
            <p:ph type="title"/>
          </p:nvPr>
        </p:nvSpPr>
        <p:spPr/>
        <p:txBody>
          <a:bodyPr/>
          <a:lstStyle/>
          <a:p>
            <a:r>
              <a:rPr lang="ja-JP" altLang="en-US" dirty="0" smtClean="0"/>
              <a:t>作成される</a:t>
            </a:r>
            <a:r>
              <a:rPr lang="en-US" altLang="ja-JP" dirty="0" smtClean="0"/>
              <a:t/>
            </a:r>
            <a:br>
              <a:rPr lang="en-US" altLang="ja-JP" dirty="0" smtClean="0"/>
            </a:br>
            <a:r>
              <a:rPr lang="ja-JP" altLang="en-US" dirty="0" smtClean="0"/>
              <a:t>ファイル名の意味</a:t>
            </a:r>
            <a:endParaRPr kumimoji="1" lang="ja-JP"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4148433"/>
            <a:ext cx="288607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6146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順に、時間</a:t>
            </a:r>
            <a:r>
              <a:rPr kumimoji="1" lang="en-US" altLang="ja-JP" dirty="0" smtClean="0"/>
              <a:t>[s], </a:t>
            </a:r>
            <a:r>
              <a:rPr kumimoji="1" lang="ja-JP" altLang="en-US" dirty="0" smtClean="0"/>
              <a:t>深さ</a:t>
            </a:r>
            <a:r>
              <a:rPr kumimoji="1" lang="en-US" altLang="ja-JP" dirty="0" smtClean="0"/>
              <a:t>[m], </a:t>
            </a:r>
            <a:r>
              <a:rPr kumimoji="1" lang="ja-JP" altLang="en-US" dirty="0" smtClean="0"/>
              <a:t>ブイの加速度</a:t>
            </a:r>
            <a:r>
              <a:rPr kumimoji="1" lang="en-US" altLang="ja-JP" dirty="0" smtClean="0"/>
              <a:t>[m/s</a:t>
            </a:r>
            <a:r>
              <a:rPr kumimoji="1" lang="en-US" altLang="ja-JP" baseline="30000" dirty="0" smtClean="0"/>
              <a:t>2</a:t>
            </a:r>
            <a:r>
              <a:rPr kumimoji="1" lang="en-US" altLang="ja-JP" dirty="0" smtClean="0"/>
              <a:t>], </a:t>
            </a:r>
            <a:r>
              <a:rPr kumimoji="1" lang="ja-JP" altLang="en-US" dirty="0" smtClean="0"/>
              <a:t>ブイの移動速度</a:t>
            </a:r>
            <a:r>
              <a:rPr kumimoji="1" lang="en-US" altLang="ja-JP" dirty="0" smtClean="0"/>
              <a:t>[m/s], </a:t>
            </a:r>
            <a:r>
              <a:rPr kumimoji="1" lang="ja-JP" altLang="en-US" dirty="0" smtClean="0"/>
              <a:t>体積変化量</a:t>
            </a:r>
            <a:r>
              <a:rPr kumimoji="1" lang="en-US" altLang="ja-JP" dirty="0" smtClean="0"/>
              <a:t>[m</a:t>
            </a:r>
            <a:r>
              <a:rPr kumimoji="1" lang="en-US" altLang="ja-JP" baseline="30000" dirty="0" smtClean="0"/>
              <a:t>3</a:t>
            </a:r>
            <a:r>
              <a:rPr kumimoji="1" lang="en-US" altLang="ja-JP" dirty="0" smtClean="0"/>
              <a:t>], </a:t>
            </a:r>
            <a:r>
              <a:rPr kumimoji="1" lang="ja-JP" altLang="en-US" dirty="0" smtClean="0"/>
              <a:t>浮力</a:t>
            </a:r>
            <a:r>
              <a:rPr kumimoji="1" lang="en-US" altLang="ja-JP" dirty="0" smtClean="0"/>
              <a:t>[N]</a:t>
            </a:r>
            <a:endParaRPr kumimoji="1" lang="ja-JP" altLang="en-US" dirty="0"/>
          </a:p>
        </p:txBody>
      </p:sp>
      <p:sp>
        <p:nvSpPr>
          <p:cNvPr id="3" name="タイトル 2"/>
          <p:cNvSpPr>
            <a:spLocks noGrp="1"/>
          </p:cNvSpPr>
          <p:nvPr>
            <p:ph type="title"/>
          </p:nvPr>
        </p:nvSpPr>
        <p:spPr/>
        <p:txBody>
          <a:bodyPr/>
          <a:lstStyle/>
          <a:p>
            <a:r>
              <a:rPr kumimoji="1" lang="ja-JP" altLang="en-US" dirty="0" smtClean="0"/>
              <a:t>計算</a:t>
            </a:r>
            <a:r>
              <a:rPr lang="ja-JP" altLang="en-US" dirty="0" smtClean="0"/>
              <a:t>結果の見方</a:t>
            </a:r>
            <a:endParaRPr kumimoji="1" lang="ja-JP"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005064"/>
            <a:ext cx="6254409"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1203010"/>
      </p:ext>
    </p:extLst>
  </p:cSld>
  <p:clrMapOvr>
    <a:masterClrMapping/>
  </p:clrMapOvr>
</p:sld>
</file>

<file path=ppt/theme/theme1.xml><?xml version="1.0" encoding="utf-8"?>
<a:theme xmlns:a="http://schemas.openxmlformats.org/drawingml/2006/main" name="コンポジット">
  <a:themeElements>
    <a:clrScheme name="コンポジット">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コンポジット">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コンポジット">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83</TotalTime>
  <Words>669</Words>
  <Application>Microsoft Macintosh PowerPoint</Application>
  <PresentationFormat>画面に合わせる (4:3)</PresentationFormat>
  <Paragraphs>96</Paragraphs>
  <Slides>17</Slides>
  <Notes>0</Notes>
  <HiddenSlides>0</HiddenSlides>
  <MMClips>0</MMClips>
  <ScaleCrop>false</ScaleCrop>
  <HeadingPairs>
    <vt:vector size="4" baseType="variant">
      <vt:variant>
        <vt:lpstr>テーマ</vt:lpstr>
      </vt:variant>
      <vt:variant>
        <vt:i4>1</vt:i4>
      </vt:variant>
      <vt:variant>
        <vt:lpstr>スライド タイトル</vt:lpstr>
      </vt:variant>
      <vt:variant>
        <vt:i4>17</vt:i4>
      </vt:variant>
    </vt:vector>
  </HeadingPairs>
  <TitlesOfParts>
    <vt:vector size="18" baseType="lpstr">
      <vt:lpstr>コンポジット</vt:lpstr>
      <vt:lpstr>buoy.pyの説明</vt:lpstr>
      <vt:lpstr>背景</vt:lpstr>
      <vt:lpstr>目的</vt:lpstr>
      <vt:lpstr>buoy.pyの概要</vt:lpstr>
      <vt:lpstr>現時点での仮定</vt:lpstr>
      <vt:lpstr>注意</vt:lpstr>
      <vt:lpstr>実行の方法</vt:lpstr>
      <vt:lpstr>作成される ファイル名の意味</vt:lpstr>
      <vt:lpstr>計算結果の見方</vt:lpstr>
      <vt:lpstr>計算結果例</vt:lpstr>
      <vt:lpstr>パラメータの 選択方法</vt:lpstr>
      <vt:lpstr>課題</vt:lpstr>
      <vt:lpstr>ブイ周囲の流体による抵抗や、湧昇/下降流を考慮する場合</vt:lpstr>
      <vt:lpstr>移動速度の制限値を変更する場合</vt:lpstr>
      <vt:lpstr>制御量の飽和を許容する場合</vt:lpstr>
      <vt:lpstr>その他</vt:lpstr>
      <vt:lpstr>周囲の状況に合わせて動的にパラメータを変更するなら・・・</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buoy.pyの説明</dc:title>
  <dc:creator>morishita</dc:creator>
  <cp:lastModifiedBy>Morishita Katsuhiro</cp:lastModifiedBy>
  <cp:revision>53</cp:revision>
  <dcterms:created xsi:type="dcterms:W3CDTF">2014-02-01T06:54:11Z</dcterms:created>
  <dcterms:modified xsi:type="dcterms:W3CDTF">2014-06-01T14:55:08Z</dcterms:modified>
</cp:coreProperties>
</file>